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634" r:id="rId2"/>
    <p:sldId id="626" r:id="rId3"/>
    <p:sldId id="624" r:id="rId4"/>
    <p:sldId id="633" r:id="rId5"/>
    <p:sldId id="656" r:id="rId6"/>
    <p:sldId id="657" r:id="rId7"/>
    <p:sldId id="641" r:id="rId8"/>
    <p:sldId id="642" r:id="rId9"/>
    <p:sldId id="643" r:id="rId10"/>
    <p:sldId id="644" r:id="rId11"/>
    <p:sldId id="645" r:id="rId12"/>
    <p:sldId id="646" r:id="rId13"/>
    <p:sldId id="647" r:id="rId14"/>
    <p:sldId id="648" r:id="rId15"/>
    <p:sldId id="649" r:id="rId16"/>
    <p:sldId id="650" r:id="rId17"/>
    <p:sldId id="651" r:id="rId18"/>
    <p:sldId id="661" r:id="rId19"/>
    <p:sldId id="662" r:id="rId20"/>
    <p:sldId id="663" r:id="rId21"/>
    <p:sldId id="664" r:id="rId22"/>
    <p:sldId id="658" r:id="rId23"/>
    <p:sldId id="652" r:id="rId24"/>
    <p:sldId id="653" r:id="rId25"/>
    <p:sldId id="654" r:id="rId26"/>
    <p:sldId id="659" r:id="rId27"/>
    <p:sldId id="660" r:id="rId28"/>
    <p:sldId id="673" r:id="rId29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571" autoAdjust="0"/>
    <p:restoredTop sz="94660"/>
  </p:normalViewPr>
  <p:slideViewPr>
    <p:cSldViewPr snapToGrid="0">
      <p:cViewPr varScale="1">
        <p:scale>
          <a:sx n="51" d="100"/>
          <a:sy n="51" d="100"/>
        </p:scale>
        <p:origin x="27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3" d="100"/>
        <a:sy n="5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9:30:15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18684 10477 6447 0,'0'0'576'0,"0"0"-576"0,0 0 0 0,0 0 0 16,0 0 0-16,0 0 0 0,0 0-240 0,0 0 80 15,0 0 480-15,0 0 80 0,0 0 32 0,0 0 0 16,0 0 336-16,0 0 64 0,0 0 0 0,0 0 16 16,-9 1-64-16,9-1-16 0,-9 1 0 0,9-1 0 15,0 0-192-15,0 0-64 0,-8 3 0 0,0-2 0 0,8-1 0 0,0 0 0 16,0 0 0-16,-9 3 0 16,9-3 160-16,0 0 32 0,0 0 0 0,0 0 0 0,0 0 0 0,0 0 0 15,0 0 0-15,0 0 0 0,0 0-272 0,0 0-48 16,0 0-16-16,0 0 0 0,0 0-112 0,0 0 0 15,0 0-16-15,0 0 0 0,0 0 0 0,0 0 0 16,5 10 0-16,-5-10 0 0,0 0 48 0,12 5 16 16,-1-2 0-16,0 0 0 0,1 4-32 0,-1-4 0 15,2-3 0-15,1 2 0 0,0 0-64 0,4 1-16 16,3-1 0-16,1 1 0 0,0 1-64 0,1-2 0 16,-1 1-128-16,3-3 192 0,0-4-192 0,0 1 176 15,-2 1-176-15,0 1 160 0,-1-1-160 0,2 0 192 16,0-1-192-16,0 2 192 0,0 0 0 0,1 1 16 0,-3-2 0 15,1 1 0-15,0 0 0 0,1 1 0 0,2 4 0 0,-1-4 0 16,-1 0-80-16,0 0-128 0,1 0 176 0,0 1-176 16,0-2 144-16,1 1-144 0,-1-4 0 0,1 0 144 15,-6 7-144-15,2-2 0 0,-2-1 0 0,2 0 128 16,-1-1-128-16,5 2 0 0,-2 1 0 0,0 0 128 16,-1-4-128-16,0 2 160 0,0 2-160 0,1-2 160 15,0 0-160-15,1 0 0 0,1 0 144 0,-1 0-144 16,1 1 128-16,0 0-128 0,1-3 128 0,1 2-128 15,-1-2 128-15,-2 2-128 0,0 2 128 0,0-2-128 16,-4 0 0-16,2-2 144 0,1 2-144 0,-2 0 0 16,-2 0 128-16,2 0-128 0,-1-2 0 0,1 2 0 15,0 4 0-15,-2-3 0 0,-1 0 128 0,1 1-128 16,1-1 0-16,-1 1 128 0,0 3-128 0,1-3 0 0,-3-4 128 16,-1 0-128-16,0-1 0 0,1 2 0 15,2 1 0-15,-1-1 0 0,-2-2 0 0,-2 1 0 0,-1 2 128 0,0 1-128 16,0 2 0-16,-2-3 0 0,0-3 128 0,-1 2-128 15,0 2 0-15,-1-1 0 0,-1-1 176 0,1 1-176 16,0-2 160-16,1 4-160 0,-11-2 128 0,12 0-128 16,-2 0 0-16,-10 0 0 0,10 0 144 0,-10 0-144 15,12 1 128-15,-2 2-128 0,-10-3 0 0,11-2 0 16,-11 2 128-16,10 0-128 0,-10 0 0 0,0 0 0 16,0 0 144-16,11 3-144 0,-11-3 176 0,0 0-48 15,6-5 0-15,-6 5 0 0,0 0 0 0,0 0 0 16,0 0 0-16,0 0 0 0,0 0 128 0,0 0 0 15,0 0 16-15,0 0 0 0,0 0-80 0,-10-3-32 0,0 1 0 0,1-1 0 16,0 3-160-16,-3-1 128 0,-2-3-128 0,-1 3 128 16,-3 1-128-16,1 2 0 0,-3 2 144 0,0 0-144 15,-4-5 0-15,-4 2 0 0,-5 1 0 0,-1 0 128 16,-2-2-128-16,-3-2 0 0,-3 1 128 0,1 0-128 16,0 0 128-16,1-2-128 0,-2 2 160 0,1 1-160 15,0-1 0-15,-1 1 0 0,-1 1 0 0,0-1 0 16,0 0 0-16,-3 0 0 0,0 0 0 0,2 0 0 15,1-1 0-15,-3-1 0 0,0 1 0 0,4 2 0 16,-1 2 0-16,0-3 0 0,-3-1 0 0,0 1 0 16,0 2 0-16,2 2 0 0,1-4 0 0,1 0 0 15,2-1 0-15,2-2 128 0,0 3-128 0,2-1 0 16,2 0 0-16,1 1 0 0,0 1 0 0,0 3 0 16,0-1 0-16,-1 0 0 0,1 1 0 0,1-3 0 0,-1-2 0 15,2 1 0-15,2 0 0 0,2 0 0 0,2-3 144 0,2 2-144 16,0 1 128-16,3 0-128 0,-1 0 0 0,2 0 0 15,-1 0 0-15,2 0 0 16,0 0 0-16,4 0 0 0,3-1 0 0,1 1 0 0,0 1 0 0,1 3 0 16,9-4 0-16,-8 4 0 0,8-4 0 0,0 0 0 15,0 0 128-15,0 0-128 0,0 0 0 0,0 0 0 16,0 0 0-16,0 0 128 0,0 0-128 0,0 0 0 16,0 0 0-16,12 6 128 0,-2-3-128 0,4-2 192 15,4-1-192-15,1 1 192 0,1 2-192 0,0-1 128 16,4 1-128-16,3-1 128 0,0-6-128 0,5 3 128 15,3 1-128-15,3 1 128 0,2 5-128 0,4-5 0 16,-1-2 0-16,2-1 0 0,-3 4 0 0,2-1 0 0,1 1 0 0,1 0 0 16,-1-1 0-16,5 1 0 0,2 6 0 0,3-5 0 15,1-3 0-15,-2 0 0 0,-2 0 0 0,2 0 0 16,0 0 0-16,0 2 0 0,-1-1 128 0,2 1-128 16,2 2 0-16,0-2 0 0,-1-1 0 0,-4 2 0 15,-5-7 0-15,0 4 0 0,-2 5 0 0,-3-2 0 16,-2-2 0-16,0 0 0 0,-1 2 0 0,-1-1 0 15,-1 0 0-15,0-1 0 0,0 0 0 0,-5-1 0 16,-6-1 0-16,0 0 128 0,-3-1-128 0,-3 2 0 16,-2-1 0-16,-3 1 0 0,-2 0 0 0,-2 0 0 15,1-1 0-15,-2-1 0 0,-10 2 0 0,9 0 0 16,-9 0 0-16,0 0 0 0,0 0 0 0,0 0 0 16,0 0 0-16,0 0 0 0,0 0 0 0,0 0 0 15,0 0 0-15,0 0 128 0,0 0-128 0,-9 0 0 16,-1 2 0-16,0 0 0 0,-1 0 0 0,-1 0 0 0,-2 1 0 0,-3-1 0 15,-1-1 0-15,-4 2 0 0,-6 0 0 0,-2 0 0 16,1 2 0-16,-4-2 0 0,-5-3 0 0,0 0 0 16,-2 1 0-16,-3 1 0 0,-3-1 0 0,-2 0 0 15,-1 2 128-15,-5-2-128 0,-4-1 0 0,-3-1 0 16,-5-1 0-16,1 1 0 0,4 2 0 0,-3 2 0 16,1-3 0-16,-1 1 0 0,-2 0 0 0,1 1 0 15,2 3 0-15,2-3 128 0,2-2-128 0,2 0 0 16,1-1 0-16,1 2 0 0,-1 1 0 0,3-1 0 15,1 3 0-15,1-2 0 0,0-1 0 0,5 3 0 16,4-2 0-16,6 1 0 0,1 1 0 0,3 1 0 16,2-1 0-16,3-1 0 0,3-2 0 0,4 0 0 0,1-1 0 0,2 0 0 15,3 1 0-15,2 2 0 0,0 2 0 0,3 1 0 16,0-3 0-16,9-3 0 0,0 0-144 0,0 0 144 16,0 0 0-16,0 0-128 0,0 0 128 0,0 0 0 15,0 0 0-15,10 6-128 0,2-1 128 0,1-3 0 16,-1-4 0-16,6 2 0 0,1-2 0 0,4 1 0 15,2-1 0-15,3 1 0 0,3-1 0 0,3-1 0 16,3-7 0-16,5 2 0 0,4 4 0 0,5-1 0 16,5 1 0-16,0 2 0 0,-2-3 0 0,5-3 0 15,-1 2 0-15,6 3 0 0,-1 0 0 0,5-3 0 16,2 3 0-16,-1 0 0 0,0 3 0 0,-4-1 0 16,1-3 0-16,0 3 0 0,1 1 0 0,1 0 0 15,-3 0 0-15,-3 0 0 0,-5 0 0 0,-1 0 0 0,-4-2 0 16,-1 2 0-16,-5 2 0 0,-2-1 0 0,0 0 0 0,-4 1 0 15,-3-2 0-15,-3 0 0 0,-2 0 0 16,-5 0 0-16,-4-2 0 0,-5 4 0 0,-1-2 0 0,-5 0 0 16,-2 0 0-16,-10 0 0 0,0 0 0 0,0 0 0 15,0 0 0-15,0 0 0 0,0 0 0 0,0 0 0 16,0 0 0-16,0 0 0 0,-10-4 0 0,-2 2 128 16,0 4-128-16,-5-2 0 0,-3-2 0 0,-4 0 0 15,1 1 0-15,-4-1 0 0,-2 1 0 0,-3 1 0 16,-2 0 0-16,-1 0 0 0,-1-1-128 0,-4 1 128 15,-3 1 0-15,-2 2 0 0,1-2-160 0,-6 3 160 16,-6-2-128-16,-2-2 128 0,-2-1 0 0,0 0 0 0,1-1 0 16,-2 4-128-16,-5 0 128 0,-3 1 0 0,-6-2 0 15,-4 3-128-15,-2-2 128 0,-1 4-128 0,2-4 128 0,-1 2-128 16,-2-2 128-16,1 3-160 0,-1 4 160 0,6-4-160 16,4-1 160-16,5 0 0 0,1-1-144 0,-1-1 144 31,-2 5-496-31,4 1-16 0,3-1-16 0,8 3 0 15,2-2-1760-15,5 2-336 0,2-4-80 0</inkml:trace>
  <inkml:trace contextRef="#ctx0" brushRef="#br0" timeOffset="10726.76">28518 10524 4607 0,'0'0'400'0,"0"0"-400"16,0 0 0-16,0 0 0 0,-2-8 1392 0,2 8 192 16,0 0 32-16,0 0 16 0,0 0-736 0,-1-10-128 15,1 10-48-15,0 0 0 0,0 0-128 0,0 0-16 16,0-8-16-16,0 8 0 0,0 0-96 0,0 0-16 15,0 0 0-15,0 0 0 0,0 0-32 0,0 0-16 16,0 0 0-16,0 0 0 0,0 0-32 0,0 0-16 16,0 0 0-16,0 0 0 0,0 0 48 0,0 0 16 15,0 0 0-15,0 0 0 0,0 0-32 0,0 0-16 16,0 0 0-16,0 0 0 0,0 0-48 0,4 9-16 16,-4-9 0-16,4 12 0 0,-4-12-96 0,0 0-16 15,9 7 0-15,-2 2 0 0,0-2 0 0,0 0 0 0,2 0 0 0,1-2 0 16,2 2 80-16,0 0 16 15,-1 3 0-15,1-4 0 0,1-1 80 0,1 2 16 0,-1-2 0 0,2-1 0 16,3 1-144-16,0 2-32 0,-1-3 0 0,2 2 0 16,3 5 0-16,1-4 0 0,0 2 0 0,1-4 0 15,-1-1 32-15,2 2 0 0,2-1 0 0,0 3 0 16,-1-3 32-16,2-1 16 0,-1 0 0 0,0 1 0 16,-1 1-112-16,0-2-32 0,-1 1 0 0,1 0 0 15,-1-1-144-15,3-1 0 0,-2-1 0 0,1 1 0 16,3-1 0-16,-1 3 0 0,-1-1 128 0,0-1-128 15,-1-1 0-15,3 1 0 0,1 1 144 0,-1 1-144 16,-4-3 144-16,1 1-144 0,1 1 192 0,0-2-192 16,-1 2 224-16,0 0-64 0,1-2-16 0,1 2 0 0,2-1-144 15,-1-1 0-15,1 4 0 0,-1-4 0 16,1-1 0-16,-2 0 208 0,-1 2-48 0,2-2-16 0,1-1-144 0,-1 0 0 16,1 0 0-16,1 0 0 0,-2 1 0 0,2-1 0 15,0 0 0-15,2 3 0 0,-1 1 0 0,1-2 0 16,1 1 144-16,0-2-144 0,1 0 0 0,-2-1 0 15,-3 0 0-15,0 0 128 0,5 0-128 0,0-1 0 16,-3 0 0-16,-2-2 0 0,0 1 0 0,-1 0 144 16,3-1-144-16,-2 1 0 0,-2 1 0 0,0-1 0 15,-1-1 0-15,0 2 0 0,0-2 0 0,2-4 128 16,-2 0-128-16,-3 2 0 0,-1-4 160 0,0 3-160 16,2-3 128-16,-1 4-128 0,1 1 128 0,-4 0-128 15,3-1 0-15,-1 1 128 0,-4 1-128 0,0-1 0 16,1-1 144-16,0 1-144 0,2 0 0 0,-2 2 128 0,-4 0-128 0,1 1 0 15,0-2 0-15,0 1 0 0,0 1 0 16,-4-1 0-16,1 1 0 0,-1 0 0 0,0-3 0 0,0 3 0 16,0-1 0-16,-2 1 0 0,1 0 0 0,-3 0 0 15,0-2 0-15,-2 3 0 0,-8 0 0 0,9 0 128 16,-9 0-128-16,0 0 0 0,9-1 0 0,-9 1 128 16,0 0-128-16,0 0 192 0,0 0-64 0,0 0 0 15,0 0-128-15,0 0-128 0,0 0 128 0,0 0-192 16,-12 6 192-16,0-2 0 0,0 1 0 0,0-1 0 15,-2 0 0-15,-2-3 0 0,0 3 0 0,-2-2 0 16,0 2 0-16,0-1 0 0,-2 0 0 0,-2 0 0 16,0 0 0-16,-1-2 0 0,-3 0 0 0,1 2 0 15,-2-3 0-15,-1 1 0 0,-2-1 0 0,-3 0 0 16,-3 0 0-16,2 0 0 0,-1 0 0 0,-3 0 0 0,-4-1 0 0,0-1 0 16,2 1 0-16,0 0 128 15,-3 0-128-15,0-1 0 0,-2 1 0 0,0-3 0 0,-2-1 0 0,2 3 0 16,1 0 0-16,0 0 128 0,-1-1-128 0,1-1 0 15,1-2 0-15,1 2 0 0,2 3 0 0,0-2 0 16,3 0 0-16,-1-2 0 0,-1 2 0 0,2-1 0 16,0 2 0-16,0-1 128 0,-2-2-128 0,-1 1 0 15,4 0 0-15,-1-1 0 0,0-2 0 0,0 0 0 16,-1-2 0-16,1 2 0 0,1 2 0 0,-1-4 0 16,-1 1 0-16,-1-2 0 0,0 1 0 0,0-1 128 15,1 4-128-15,0-6 0 0,0-3 0 0,0 5 0 16,0 0 0-16,1 1 128 0,-4-5-128 0,4 1 0 0,3 3 0 15,0 0 0-15,-1 3 0 0,5-2 0 0,-2 2 0 0,2-2 0 16,3 3 0-16,1-3 0 0,1 1 0 0,-2 2 0 16,3-5 0-16,0 4 128 0,1-2-128 0,3 4 0 15,-1-4 0-15,4 3 0 0,0-1 0 0,2 1 0 16,1 3 0-16,1 1 0 0,2 1 0 0,11 1 0 16,-8-4 0-16,8 4 0 0,0 0 0 0,0 0 0 15,0 0 0-15,0 0 0 0,0 0 0 0,0 0 128 16,0 0-128-16,0 0 0 0,0 0 128 0,0 0-128 15,0 0 0-15,0 0 0 0,0 0 0 0,0 0 0 16,13 5 0-16,1 2 0 0,0 4 0 0,0-2 0 16,0-1 0-16,0-1 0 0,4 4 0 0,-1 1 0 15,4-1 0-15,-1 2 0 0,2-4 0 0,1 2 0 16,-2 3 0-16,3-1 0 0,0-3 0 0,4 3 0 0,2-4 128 16,0 3-128-16,1 4 128 0,-1-1-128 0,3-4 0 0,2 3 144 15,0 3-144-15,3-2 0 0,4-1 224 0,0-1-64 16,0 1-16-16,0 0 0 0,0 1-144 15,0-2 128-15,1-3-128 0,0 3 128 0,1-5-128 0,-1 3 192 16,3-3-192-16,-1 1 192 0,2 0-32 0,2 1 0 16,-4 2 0-16,2-4 0 0,-2-2-160 0,1 3 0 15,-1-7 0-15,0 3 0 0,-2 3 0 0,0-3 128 16,2 0-128-16,-1 3 192 0,0-4-192 0,0-1 0 16,-4 0 0-16,1-2 0 0,1-2 0 0,3 0 0 15,-2-2 0-15,2 1 0 0,-1-1 176 0,2-1-48 16,0-3-128-16,2 2 192 0,1 1-192 0,0-3 0 15,-3 1 0-15,-1 0 0 0,0-4 0 0,-1 3 0 0,0 0 0 16,-1 1 0-16,-5 4 0 0,1-2 0 0,1-1 0 0,-2 1 0 16,-3 2 0-16,0 0 0 0,-2 0 0 0,-4-1 0 15,-2-3 0-15,-2 2 0 0,-5 2 0 0,2-1 0 16,-2-1 0-16,-1 0 0 0,-2-180 0 0,-2 363 0 16,-2-181 0-16,0 1 0 0,-3-2 0 0,0 2 0 15,-10 1 0-15,8-4 0 0,-8 4 0 0,0 0 0 16,0 0 0-16,0 0 0 0,0 0 0 0,0 0 0 15,0 0 0-15,0 0 0 0,0 0 0 0,0 0 0 16,-12 4 0-16,-2-2 0 0,-4 0 0 0,1-1 0 16,-1 1 0-16,-1 2 0 0,0-1-160 0,-4 0 160 15,-1 0 0-15,-3 0 0 0,-5-2 0 0,0 3 0 16,-1-2 0-16,-5 3-128 0,-2-1 128 0,-4-3 0 0,-1 1 0 16,-4 0 0-16,-2 1 0 0,-1-1 0 15,-1 0 0-15,-4-2 0 0,-4 0 0 0,-2 0 0 0,0 0 0 16,-2-2 0-16,-1 1 0 0,2-2 0 0,3 0 0 0,-2-1 0 15,1-4 0-15,1 4 0 0,-2-1 0 0,5 0 0 16,1-2 0-16,2 3 0 0,-1-1 0 0,3-2 0 16,-1 1 0-16,1 0 0 0,1-3 0 0,-2 2 0 15,1-2 0-15,1 2 0 0,-2-5 0 0,1 4 0 16,0-4 0-16,-1 2 0 0,-2 1 0 0,0-2 0 16,4 2 0-16,0-3 0 0,4 0 0 0,2 3 0 15,4-2 0-15,1 5 128 0,1 4-128 0,3-2 0 16,4-3 0-16,-1 1 0 0,-1 0 0 0,2-3 0 15,3 5 0-15,-1-5 0 0,4 0 0 0,1 3 0 16,-1-4 0-16,2 5 0 0,1-3 0 0,-1 2 0 0,2 0 0 0,3 0 0 16,1 2 0-16,1 2 176 0,2-3-176 0,2 0 192 15,2 1-192-15,1 0-144 0,-1 1 144 0,4 2-208 16,0-1 208-16,8 2 0 0,0 0 0 0,0 0 0 16,-6-5 0-16,6 5 0 0,0 0 0 0,0 0 0 15,0 0 0-15,0 0-144 0,0 0 144 0,11 2 0 16,2 2 0-16,1 0 0 0,1 0 0 0,1 1-128 15,2 0 128-15,0 0 0 0,4 0 0 0,3 4 0 16,3-3 0-16,0 4 0 0,4-1 0 0,2 4 0 16,3-3 0-16,0 3 0 0,0-1 0 0,2-1 0 15,3 1 0-15,-1 4 0 0,-1-1 0 0,2-4 0 16,0 1 0-16,3 2-128 0,2-4 128 0,2 5 0 16,4 2 0-16,-3-1 0 0,1-1 0 0,1 2 0 15,0-3 0-15,1-1 0 0,-4 1 0 0,3 1 0 0,3-1 0 16,1 0 0-16,0-1 0 0,-4-2 0 0,-3 0 0 0,2-4 0 15,3-1 0-15,-3 2 0 0,-2-3 0 0,2 1 0 16,0 1 0-16,1-1 128 0,-1 3-128 0,-2-4 0 16,-2-3 0-16,2-2 0 0,-1-2 0 0,3-3 0 15,-3-3 128-15,2 3-128 0,1-2 0 0,-1 0 128 16,3 1-128-16,-4-3 0 0,1 1 0 0,-2-3 128 16,-2 1-128-16,-2-3 0 0,-1 2 0 0,-1 0 0 15,-2-1 0-15,-2 0 128 0,-2 1-128 0,-3-2 0 16,0 2 0-16,-3 2 0 0,-2-4 0 0,-1 3 0 15,-1-2 0-15,0 2 0 0,-6 4 0 0,-1 2 0 16,-2-4 0-16,-2 2 0 0,-2 2 0 0,-2 0 0 0,-1 2 0 0,-2-1 0 16,-2 0 0-16,-6 3 0 0,0 0 0 0,0 0 0 15,0 0 0-15,0 0 0 0,0 0 0 0,0 0 0 16,0 0-192-16,0 0-16 0,0 0 0 0,0 0 0 31,-10 11-368-31,1-2-80 0,-2 1-16 0,-2-2 0 16,-1 1-1888-16,0-4-384 0,-2 2-80 0</inkml:trace>
  <inkml:trace contextRef="#ctx0" brushRef="#br0" timeOffset="14274.8">18570 11644 5519 0,'0'0'496'0,"0"0"-496"0,0 0 0 0,0 0 0 16,0 0 784-16,0 0 64 0,0 0 16 0,0 0 0 15,0 0-368-15,0 0-80 0,0 0-16 0,0 0 0 16,-8 5-112-16,8-5-32 0,0 0 0 0,0 0 0 16,0 0-128-16,0 0-128 0,-2 12 192 0,2-12-192 0,0 0 256 0,0 0-48 15,-4 11-16-15,0-2 0 16,4-9 272-16,0 0 48 0,0 0 16 0,0 0 0 0,0 0 160 0,-6 5 16 16,6-5 16-16,0 0 0 0,-9 2 32 0,9-2 0 15,-8 0 0-15,8 0 0 0,0 0 80 0,0 0 0 16,0 0 16-16,0 0 0 0,0 0-16 0,0 0 0 15,0 0 0-15,0 0 0 0,0 0-128 0,0 0-16 16,9-4-16-16,0 2 0 0,2-3-224 0,1 1-64 16,1 3 0-16,4-1 0 0,4 0-144 0,-2-1-48 15,2 2 0-15,4 0 0 0,0-1-16 0,3 2-16 16,1 2 0-16,0-1 0 0,2-1 32 0,1-1 0 16,3-1 0-16,0 1 0 0,0 0-32 0,2 0 0 0,1-2 0 15,0 3 0-15,-1-1-32 0,0-2 0 0,1 1 0 0,2 0 0 16,0 0-128-16,2 1 192 0,1 1-192 0,-1 0 192 15,2-4-192-15,-2 0 128 0,-3 4-128 0,-1 0 128 16,-2-1-128-16,-2 1 0 0,0 0 0 0,-1 0 0 16,0 0 0-16,2 0 0 0,0 0 0 0,-2 0 0 15,2 0 0-15,-2 0 128 0,0 1-128 0,1-2 0 16,0-1 0-16,1 1 0 0,-1-1 0 0,2 0 0 16,1 2 0-16,-1 0 0 0,-1-1 128 0,-1 1-128 15,2 0 128-15,-2 0 0 0,2 0 0 0,-1 0 0 16,-4 0-128-16,2 0 160 0,1 0-160 0,0 0 160 15,1 0-160-15,-1 0 0 0,2 0 0 0,-2 1 128 16,-2-1-128-16,3 0 128 0,0 0-128 0,1 0 128 16,3 2-128-16,-3-1 192 0,3-1-192 0,0 0 192 0,2 0-48 0,-2 0 0 15,0 1 0-15,-2 0 0 0,-2-1-16 0,-1 0 0 16,-2 2 0-16,-2 0 0 0,-4 2 0 0,2-1-128 16,-3-2 192-16,3 0-64 0,-3 0-128 0,2 3 128 15,0-1-128-15,-1 1 128 0,1-7-128 0,0 3 128 16,0 4-128-16,1-4 128 0,-2-1-128 0,5 2 0 15,-3 3 0-15,0-3 128 0,-2-2-128 0,2 2 0 16,-1 2 144-16,0 0-144 0,-1-3 0 0,0 2 128 16,-1-1-128-16,-1 3 0 0,-1 0 0 0,1-3 144 15,3 0-144-15,-1 2 0 0,-2-1 144 0,-1 1-144 16,1-3 0-16,-1 2 144 0,2 1-144 0,0-2 0 16,1-1 0-16,-2 1 128 0,0 1-128 0,0-2 0 15,2 0 144-15,-2 1-144 0,3 0 0 0,1 2 0 16,-2 0 0-16,4 1 128 0,-1-4-128 0,1 2 0 0,2-1 0 0,-1-1 0 15,-5 0 0-15,3 1 144 0,3 0-144 0,-4-1 0 16,-1 0 128-16,1 0-128 0,0-1 0 0,0 0 0 16,-2 0 192-16,1 1-64 0,0 0 0 0,0 1-128 15,-1-1 192-15,2 0-64 0,0 0 0 0,0 1-128 16,1-1 192-16,1 1-64 0,-2-1 0 0,-2 2-128 16,1 0 192-16,-2 1-64 0,3-1 0 0,0 2-128 15,-1-1 160-15,-2-1-160 0,1 1 128 0,-1-1-128 16,-1 2 144-16,1 1-144 0,0-1 160 0,0-3-160 15,2 2 192-15,0-1-64 0,-2 1-128 0,2-1 192 16,-2 0-64-16,1 0 0 0,-3 1-128 0,2-2 192 16,-2 0-192-16,0 1 144 0,1-1-144 0,-1 0 128 15,0 2-128-15,-2 0 0 0,1 0 0 0,-2 0 128 16,-1-3-128-16,-1 1 0 0,0-1 144 0,-1 0-144 0,-1 0 0 0,3 0 144 16,-1 0-144-16,0 0 0 0,-1-1 192 0,1 1-192 15,0 0 192-15,1-2-192 0,0 1 176 0,2 0-176 16,-4-1 160-16,2 1-160 0,0-1 160 0,1 0-160 15,-1 1 160-15,0 1-160 0,1 0 0 0,-2 0 128 16,2 1-128-16,0 1 0 0,1-2 0 0,-1 0 0 16,-1 0 128-16,0 2-128 0,2-2 0 0,-4 0 0 15,1 0 0-15,-1 0 0 0,-2 0 0 0,0 0 0 16,-1-2 128-16,3 2-128 0,-1 0 0 0,1 0 144 16,-2 0-144-16,3 0 128 0,0-2-128 0,-1 2 128 15,-1 0-128-15,0 0 128 0,-1 0-128 0,1 2 160 0,2 0-160 16,-2-1 160-16,-1 1-160 0,-1-1 0 0,2 2 0 0,-2-3 0 15,-2 0 128-15,2 0 0 16,-1 0 0-16,2 0 0 0,-1-2-128 0,0 2 0 0,-1 0 0 0,1 2 0 16,-3-2 0-16,2 0 0 0,-3 0 0 0,3 1 0 15,-2 1 0-15,3 1 0 0,-1-2 0 0,-2 3 0 16,0-3 176-16,0 1-48 0,1 0-128 0,0-1 192 16,2 2-192-16,0-1 0 0,-4 1 0 0,2 2 0 15,-1-1 0-15,1-3 0 0,-5 0 0 0,-7-1 0 16,9 3 0-16,-9-3-192 0,0 0 192 0,8 1-160 15,-8-1-80-15,0 0-16 0,0 0 0 0,0 0 0 32,0 0-1840-32,-12-4-368 0,-3 1-80 0,-5-8-16 0</inkml:trace>
  <inkml:trace contextRef="#ctx0" brushRef="#br0" timeOffset="26740.67">7275 16825 15263 0,'0'0'672'0,"0"0"144"0,0 0-656 0,6-6-160 0,-1 0 0 0,-1 2 0 16,0-2 1280-16,-2 0 208 0,1 2 48 0,-1-4 16 15,1 2-288-15,-2 1-64 0,0-4-16 0,-1 2 0 16,-2-3-320-16,-1 3-64 0,0-2-16 0,-1 0 0 16,0 0-80-16,0 0 0 0,-2-2-16 0,-1 2 0 15,0-1-48-15,-2 1-16 0,0-3 0 0,0 1 0 16,0 1-32-16,0-4 0 0,0 2 0 0,0 1 0 16,-1-2-112-16,-1 3-32 0,-1-3 0 0,0 0 0 15,-1 5-80-15,0-4-32 0,1 1 0 0,-2-1 0 16,0 0-64-16,-2 1-16 0,0 2 0 0,-3-2 0 0,-2 2 32 15,-1-2 0-15,-3 3 0 0,0-3 0 0,-2-1-32 0,1 2-16 16,-2-3 0-16,-2 4 0 0,0-3-96 0,-1 0-16 16,0 3 0-16,-2-1 0 0,-1 3-128 0,0-4 192 15,2 4-192-15,-2-3 192 0,-2 3-192 0,0 2 0 16,-3-2 0-16,-14 0 128 0,4 0-128 0,24 3 0 16,-1 0 144-16,-2 3-144 0,-3-3 0 0,-2-1 0 15,-2 1 0-15,-4 0 128 0,-1 3-128 0,-35-3 0 16,12-1 128-16,11 4-128 0,8-1 0 0,22 2 128 15,-2 0-128-15,-4-1 0 0,0-1 0 0,-4 0 128 16,-1 1-128-16,0 1 0 0,0-1 0 0,-26-2 0 16,6 1 0-16,8-2 128 0,1 5-128 0,4 2 0 15,2-3 0-15,-1 2 0 0,1 1 0 0,1-2 0 16,-1 2 0-16,1-2 0 0,-1-1 0 0,0 2 0 16,0 1 0-16,0 1 0 0,-1-2 0 0,-1 1 0 15,5 1 0-15,-1 1 0 0,2 2 0 0,1-2 0 16,-2-1 0-16,2 4 0 0,0-3 0 0,1 1 0 15,-1 1 0-15,3-3-128 0,-1 2 128 0,2 3 0 0,1-3 0 16,1 3 0-16,1-4 0 0,0 1 0 0,2 2 0 0,0-3 0 16,-1 2 0-16,0 0 0 0,-1-2 0 0,5 4 0 15,1-3 0-15,0 0 0 0,-1 0 0 0,2 0 0 16,2 2 0-16,0 2 0 0,0-2 0 0,2 2 0 16,1-1 0-16,0 0 0 0,-1-2 0 0,1 3 128 0,1-2-128 0,2 1 0 15,-1-4 128-15,1 4-128 0,-4-1 144 0,5 3-144 16,-3-2 192-16,1 2-192 0,2-4 192 0,0 4-192 15,-1-2 192-15,-1 2-192 0,2 1 176 0,-4-3-176 16,3 2 160-16,0-2-160 0,3 3 128 0,-1-3-128 16,-2 1 0-16,1 2 0 0,0-1 0 0,0 1 0 15,4 4 0-15,-1-2 0 0,2-4 0 0,-1 4 0 16,-1-2 0-16,1 1 0 0,1 2 0 0,0 1 0 16,-3-2 0-16,3 0 0 0,0 0 0 0,1 0 0 15,1-1 0-15,-1 1 0 0,-1-3 0 0,0 1 128 16,1 4-128-16,1-2 0 0,1-2 0 0,0 2 0 0,1 2 0 0,1-2 0 15,0-3 0-15,0 2 0 16,1 1 0-16,2 0 0 0,-2 1 0 0,3-1 128 0,-1 0-128 16,3 0 0-16,-1 1 0 0,1 0 0 0,3-2 128 0,0 1-128 15,4 0 0-15,0 3 0 0,1 0 0 0,0 1 0 16,2-6 0-16,1 4 0 0,-1 2 128 0,2 0-128 16,0-2 0-16,1 1 176 0,1-1-176 0,0 2 160 15,-2-1-160-15,4-2 0 0,1-1 0 0,0-1 0 16,-3 0 0-16,4 1 0 0,0 3 0 0,2-3 0 15,0-1 0-15,1-2 0 0,1-1 0 0,-1-1 0 16,-3 3 0-16,-1-3 0 0,2 1 144 0,-7-5-144 16,2 5 0-16,3-4 128 0,0 4-128 0,1-2 0 15,0 2 0-15,0-2 0 0,1 5 0 0,0-6 128 16,0 3-128-16,2-2 0 0,-3 1 0 0,3-3 128 16,-2 2-128-16,2 1 0 0,0-4 128 0,0 1-128 15,-2-1 0-15,3-1 144 0,2 2-144 0,0 0 0 16,0-4 224-16,2 1-64 0,-2 0-16 0,2 1 0 0,1-2-144 0,0 0 0 15,0-1 144-15,-1 1-144 0,1-1 144 0,-1-1-144 16,1 0 192-16,-1 0-192 0,1-1 176 0,-3 1-176 16,3 0 160-16,-1-2-160 0,0 1 176 0,0-1-176 15,2 2 192-15,12 2-192 0,-4-6 144 0,-4 3-144 16,-4 0 0-16,2 1 144 0,1-2-144 0,-3 1 128 16,0-3-128-16,-1 3 128 0,0 0 0 0,-1-2-128 15,-3-2 192-15,2 1-64 0,-2 1 0 0,2 1-128 16,-2 1 192-16,-9 0-64 0,2-2-128 0,1 1 160 15,1-1-160-15,1 2 160 0,-1-2-160 0,2 1 0 16,-1 1 0-16,1-2 0 0,-1 0 0 0,1 0 0 16,-1 0 128-16,0-1-128 0,1 0 0 0,-1 1 0 15,1-2 144-15,-1 1-144 0,1 1 128 0,-1-2-128 0,-1-1 160 0,-1 2-160 16,0 1 128-16,0 0-128 16,-2-4 0-16,1 3 144 0,0 1-144 0,-2 0 128 15,0-3-128-15,-1 2 128 0,2-1-128 0,-4 0 0 16,3-2 0-16,-1 2 128 0,0 0-128 0,-2-2 128 0,0 0-128 0,0 2 128 15,-2-2-128-15,3 0 128 16,-2-3-128-16,-1 2 128 0,-1-2-128 0,2 4 192 0,-2-3-192 0,-2 0 192 16,0 0-192-16,-1-1 128 0,1-3-128 0,-1 1 128 15,0-1-128-15,0-2 0 0,-1-2 144 0,1 1-144 16,1-1 0-16,-1 1 144 0,1-2-144 0,-2 0 0 16,0 0 144-16,-1 2-144 0,1-2 0 0,-2 0 144 15,-1-1-144-15,1 0 0 0,-2 1 0 0,-1-2 128 16,-1-1-128-16,-1 0 0 0,-2-3 144 0,0 2-144 15,-1 0 0-15,0 2 144 0,0-4-144 0,-1 0 0 0,-3 1 144 0,0-3-144 16,-1 2 0-16,-1 1 144 0,-2-2-144 0,-1 2 0 16,-1 2 0-16,-1-1 128 0,2 5-128 0,-3 1 0 15,2-4 0-15,-2 2 0 0,-1 3 0 0,-1-2 0 16,-1 0 0-16,-2 0 0 0,-5-2 0 0,2 2 0 16,-7 2 0-16,1 1 0 0,-1 0-208 0,0 1-32 15,1 0 0-15,1 5 0 16,3-4-1488-16,1 2-288 0,0 1-64 0,0-4-18256 0</inkml:trace>
  <inkml:trace contextRef="#ctx0" brushRef="#br0" timeOffset="33444.85">19383 9571 14111 0,'0'0'624'0,"0"0"128"0,8-8-608 0,-8 8-144 0,0 0 0 0,8-4 0 15,-8 4 784-15,0 0 128 0,5-8 32 0,-5 8 0 16,0 0-272-16,0 0-48 0,0 0-16 0,0 0 0 16,0 0-112-16,-9-2-32 0,-1 3 0 0,-1-1 0 15,0 0-112-15,-2 0-32 0,-1 0 0 0,-2 1 0 16,-2 1-48-16,0-1-16 0,-1-1 0 0,1 0 0 15,1-4 112-15,-2 2 16 0,-2-3 0 0,1 1 0 16,-2 1 192-16,-1-1 32 0,-1-1 16 0,0 0 0 16,0 0 0-16,0-2 0 0,-2 0 0 0,-3 3 0 15,-3-1-112-15,1-1-32 0,0 1 0 0,-2 0 0 16,0-2-192-16,1 1-32 0,2 0-16 0,2-2 0 16,1 2-48-16,2-2 0 0,0 2 0 0,3 2 0 15,0-4 16-15,0 3 0 0,5 1 0 0,0 1 0 16,2-1-48-16,1 1-16 0,1 1 0 0,2 0 0 0,-1 1-144 15,2 1 0-15,0 0 0 0,0 3 128 0,-1-1-128 0,1 1 0 16,-1-1 0-16,1 2 0 0,-2 1 0 0,2 4 0 16,1-3 0-16,2 3 0 0,0 3 0 0,2 1-176 15,0 0 176-15,2 0-128 0,-2 2 128 0,2 3 0 16,-1 0-144-16,1 1 144 0,1 0 0 0,-3 2 0 16,1 0-144-16,0 2 144 0,0 1 0 0,3 5 0 15,-3-1 0-15,3 0 0 0,0-2 0 0,1 0 0 16,1-1 0-16,0 4 144 0,0 3-144 0,2-4 192 15,1-2-192-15,-2 2 192 0,1 5-192 0,-2 2 160 16,0-2-160-16,1 2 160 0,-1 2-160 0,0 2 128 0,-1 5-128 0,-1-2 128 16,-2-3-128-16,1 4 0 0,-1-1 0 0,1-1 0 15,-1-3 0-15,2 3 0 0,-2-2 0 0,2-2 128 16,0 0-128-16,1-2 128 0,0 5-128 0,1-3 128 16,-1-4 112-16,4 0 16 0,-2-3 0 0,2-1 0 15,0 1 80-15,1-4 32 0,-1 2 0 0,0 2 0 16,-2-4-128-16,0 4-32 0,0-5 0 0,1 3 0 15,-2-3-48-15,1 5-16 0,0-4 0 0,-1 5 0 16,0 1-144-16,1-2 128 0,0 1-128 0,1 0 128 16,-1-3-128-16,1 3 160 0,1 1-160 0,-1-1 160 15,0-1-160-15,-2-1 160 0,0-1-160 0,-1-2 160 16,0 6-160-16,0-2 128 0,0-1-128 0,0 0 128 16,-1-2-128-16,1 3 0 0,1 1 0 0,-1-2 128 15,0 0-128-15,0 0 160 0,0-2-160 0,0-1 160 16,2 0-160-16,-1-2 160 0,0 3-160 0,1-5 160 0,-2-1-32 15,0 1-128-15,0 1 192 0,0-2-64 0,-2-3-128 0,1 0 160 16,0 0-160-16,1 0 160 0,0-3-160 0,-2-3 192 16,1 0-192-16,0 1 192 0,0-3-192 0,-1 1 128 15,0 1-128-15,2-12 128 0,-3 9 0 0,3-9-128 16,-5 11 192-16,5-11-64 0,-4 8-128 0,4-8 192 16,-5 10-192-16,5-10 192 0,0 0-192 0,0 0 0 15,0 0 0-15,-4 6 128 0,4-6-128 0,0 0 128 16,0 0-128-16,0 0 128 0,0 0-128 0,0 0 0 15,0 0 0-15,9 8 0 0,-9-8 0 0,14 4 128 16,0-2-128-16,0-2 0 0,2 0 0 0,-1 0 0 0,1-2 128 16,2-1-128-16,1-1 0 0,0 2 0 15,2-2 144-15,3 1-144 0,1 1 0 0,2-1 0 0,1-3 0 16,2 2 0-16,2 0 0 0,2 0 0 0,3-1 0 0,0 2 128 16,-1-1-128-16,-1 3 0 0,2-1 0 0,-2 4 128 15,-5-1-128-15,-2 3 0 0,-3-3 0 0,0 1 0 16,-3 0 0-16,-1 3 0 0,-5-3 0 0,-2 0 128 15,-2-1-128-15,0 1 0 0,-12-2 0 0,11 4 128 16,-11-4-128-16,0 0 0 0,0 0 0 0,0 0 0 16,0 0 0-16,0 0 0 0,0 0 0 0,0 0 128 15,0 0-304-15,0 0-48 0,0 0-16 0,-8 5 0 32,-1-2-2240-32,0-1-448 0,0 2-80 0</inkml:trace>
  <inkml:trace contextRef="#ctx0" brushRef="#br0" timeOffset="42058.9">9630 7501 3679 0,'0'0'160'0,"0"0"32"0,0 0-192 0,0 0 0 16,8 3 0-16,-2-2 0 0,-6-1 3424 0,9 0 640 15,-9 0 128-15,8 1 32 0,-8-1-2256 0,0 0-448 16,0 0-96-16,0 0-16 0,7 5-704 0,0-2-160 15,-7-3-32-15,0 0 0 0,0 0 192 0,0 0 16 16,0 0 16-16,0 0 0 0,0 0 80 0,0 0 16 16,0 0 0-16,0 0 0 0,0 0-128 0,0 0-32 15,5-3 0-15,-5 3 0 0,6-6-64 0,-2 0-16 16,-2-1 0-16,0-2 0 0,-1 3-16 0,0-3 0 16,-1 3 0-16,0-2 0 0,-1-1-80 0,0 0-32 0,-1-1 0 0,0 0 0 15,-1 2-96-15,1-2-32 0,-1 1 0 0,1-2 0 16,-3 2-112-16,-1-2-32 0,1 3 0 0,-1-3 0 15,-2-1-64-15,1 2-128 0,-1-3 176 16,-1 2-176-16,2 1 144 0,-4-2-144 0,1 3 0 0,0-1 144 16,1 2-144-16,-1-3 0 0,-1 2 0 0,-6-5 128 15,1-1-128-15,0 2 0 0,4 3 0 0,0-1 128 16,-3 0-128-16,2 1 128 0,0-2-128 0,-2 1 128 0,4 0-128 16,-2 1 0-16,0 1 0 0,-1-3 128 0,-2 5-128 15,2-3 0-15,1 2 0 0,-1-1 0 0,-2 0 192 0,-1-1-64 16,2 1 0-16,-2-1 0 0,1 2-128 0,-1-2-144 15,1 3 144-15,-1-4-208 0,-1 5 208 0,-1-3 0 16,0 2 0-16,0-2 0 0,0 1 0 0,-1 2 0 16,-2-5 0-16,2 4 0 0,-3-1 0 0,-1 3 0 15,-2 0 0-15,2-3 0 0,0 2 0 0,0-3 0 16,-1 2 0-16,-1-1 0 0,1-4 0 0,-2 2 0 16,2 0 0-16,-1-1 0 0,2 3 0 0,0-2 0 15,0 1 0-15,-3-1 0 0,0 1 0 0,1-1 0 16,-1 5 0-16,-2-3 0 0,-1 2 0 0,0-3 0 0,-2 1 0 0,2 2 0 15,-1-3 0-15,1 1 0 0,-2-2 0 0,0 3 0 16,0-2 0-16,1 1 0 0,-1-2 0 0,0 2 0 16,0-1 0-16,2 3 0 0,-3 0 0 0,0-2 0 15,-2 3 0-15,1-3 0 0,-2 2 0 0,1 2 0 16,0-1 0-16,1 0 0 0,-3 2 0 0,0 1 0 16,1-1 0-16,1 2 0 0,2-3 0 0,-1 0 0 15,-3 2 0-15,0 1 0 0,0-1 0 0,-2 0 0 16,-2 0 0-16,2 0 0 0,4-1 0 0,0 0 0 15,-1-1 0-15,1 1 0 0,-3 2 0 0,2 0 0 16,0-1 0-16,3 1 0 0,-1 0 0 0,-2-2 160 16,-2-2-160-16,-1 1 0 0,-3 3 0 0,1 0-176 15,1 0 176-15,0-2 0 0,-2 2 0 0,0 0 0 0,2-3 0 0,-1 2 0 16,0 1 0-16,1 1 0 0,-2 0 0 0,-2 0 0 16,0-1 0-16,1 1 0 0,1 0 0 0,0 0 0 15,-3 1 0-15,15-1 0 0,-5-1 0 0,0 1 0 16,-1 0 0-16,-1 0 0 0,-1 0 0 0,0 0 0 15,0-1 0-15,0 1 0 0,0 0 0 0,1-2 0 16,3 2 0-16,-1 0 0 0,1 0 0 0,-2 0 0 16,5 0 0-16,-1 0 0 0,0 0 0 0,0 2 0 15,0-1 0-15,-1 0 0 0,2-1 0 0,-1 1 0 16,-1 1 0-16,1-1 0 0,-4 3 0 0,2-2 0 16,1 0 0-16,-3-1 0 0,0 1 0 0,-1 2 0 15,0 3 0-15,1-2 0 0,1-3 0 0,0 3 0 16,1 2 0-16,0-4 0 0,1 3 0 0,0 0 0 15,-2 0 0-15,2 1 0 0,2 0 0 0,-1 0 0 0,0 0 0 0,0 1 0 16,2-1 0-16,-1 4 0 0,-1-4 0 0,1 3-128 16,0-3 128-16,2 3 0 0,0-2 0 0,-1 2 0 15,1-3 0-15,0 5 0 0,2-5 0 16,1 4 0-16,-1-4 0 0,1 3 0 0,0-2 0 0,0 2 0 16,2-2 0-16,0 3 0 15,-3-2 0-15,3 1 0 0,-1 2 0 0,1-3 0 0,-1 2 0 0,3-1 0 16,-1 0 0-16,0-1 0 0,0 2 0 0,1 0 0 15,3-3 0-15,-2 3 0 0,-1-2 0 0,2 4 0 16,1 1 0-16,0-2 0 0,1 1 0 0,-1 1-128 16,1-4 128-16,0 4 0 0,0 0 0 0,0 1 0 15,1-1 0-15,1 3 0 0,2 1 0 0,3 0 0 0,-3-3 0 16,1 3 0-16,4-1 0 0,-2 1 0 0,1 1 0 0,0-1 0 16,-1-1 0-16,3-2 0 0,0 0 0 0,0 2 0 15,-1-1 0-15,1 7 0 0,0-3 0 0,3-1 0 16,0-2 0-16,1-1 0 0,-1 0 0 0,1-1 0 15,1 0 0-15,0 0 0 0,0 2 0 0,2-3 0 16,-2 1 0-16,3 0 0 0,0 2 0 0,3-1 0 16,-2-2 0-16,0 2 0 0,1-1 0 0,0 2 0 15,1-2 0-15,1 0 0 0,-2 0 0 0,3 1 0 16,-1-1 0-16,1-1 0 0,1 0 0 0,1 0 0 16,-1 0 0-16,-1-3 0 0,2 1 0 0,0 0 0 15,1-2 0-15,-1 2 0 0,2 2 0 0,0-3 0 16,-1 3 0-16,1 0 0 0,0 2 0 0,1-5 128 15,0 0-128-15,0 2 0 0,3-3 0 0,0 0 0 16,1-1 0-16,0 2 128 0,0-1-128 0,1-1 144 0,0 2-144 0,2-3 160 16,-2 1-160-16,3-3 0 15,-1 2 144-15,1 0-144 0,1-1 0 0,0 3 144 0,2-2-144 0,-1 2 0 16,2-5 208-16,-1 4-64 0,1-3-16 0,1 3 0 16,1 0-128-16,1-4 0 0,1 4 0 0,-2-3 0 15,-1 4 128-15,2-3-128 0,1 3 0 0,-1-2 128 16,3 2-128-16,-3-1 0 0,3 1 0 0,-2-4 0 15,-1 0 0-15,2 3 0 0,-2-1 128 0,2 2-128 16,-2-3 0-16,2 1 128 0,1 0-128 0,0 4 128 16,0-4-128-16,1 4 0 0,2-5 0 0,-2 2 0 15,-1-4 0-15,1 2 0 0,3-1 0 0,-1-2 0 16,0 1 0-16,2 1 0 0,2-2 0 0,-2 0 0 0,0 1 0 0,0 3 192 16,1-2-64-16,-1-1 0 0,0 0-128 0,0-1 0 15,2 1 0-15,-4 2-176 0,1-4 176 0,0 0 0 16,-2 1 0-16,2 0 0 0,-1 1 0 0,-1 0 0 15,2-3 0-15,-3 1 0 0,3-1 0 0,0 5 0 16,-2-4 0-16,3 3 0 0,0-3 0 0,0 4 0 16,2-3 0-16,-2 1 128 0,-3 0-128 0,5-1 0 15,-2-6 0-15,0 5 128 0,-3-1-128 0,2 1 0 16,-4-2 0-16,3 2 0 0,0 0 0 0,1 1 0 16,-1-1 0-16,-1 1 0 0,-1-2 0 0,3-1 0 15,-1-1 0-15,0 4 0 0,2 0 176 0,-2-1-48 0,1-3 0 0,-2 2 0 16,1 1-128-16,3-1 0 0,-2-2-192 15,1 0 192-15,-1 0 0 0,-1 0 0 0,3 0 0 0,-1 0 0 16,-2 0 0-16,2 2 0 16,2 0 0-16,-1-1 0 0,-1-2 0 0,-1 1 0 0,1-2 0 0,0 2 0 15,1-2 0-15,1 2 0 16,-2-1 0-16,-9 1 0 0,0-1 0 0,3 1 128 16,2 1-128-16,-1-1 0 0,1-1 0 0,2 1 128 15,-1 0-128-15,1 0 0 0,-1 1 0 0,-1-1 0 16,-1-1 128-16,2-1-128 0,0 1 0 0,-1-1 0 0,1-1 0 0,-3 1 0 15,-1-2 0-15,1 2 0 0,-1 1 0 16,1 0 0-16,-2-2 0 0,0 2 0 0,-1 0 0 0,0 1 0 16,0 0 0-16,0 0 0 0,0 0 128 0,11 0-128 15,-5 0 0-15,-2 0 0 0,-4 0 0 0,0 0 0 16,1 0 0-16,-3 0 0 0,1 0 0 0,0-3 0 16,3-1 0-16,-3 1 128 0,-2 1-128 0,2 0 0 15,0-1 0-15,0 2 0 0,-2-3 128 0,1 2-128 0,1-1 0 0,-2 1 0 16,1-1 0-16,0 1 0 0,-2 0 0 0,0 2 0 15,1-1 128-15,-1 0-128 0,0-2 0 0,1-1 0 16,-2 3 0-16,1-1 0 0,-2 0 0 16,1-2 0-16,0-1 128 0,0 0-128 0,-1 3 0 0,-2 0 0 15,1 0 0-15,1-1 128 0,-3 0-128 0,2-2 0 16,-2 1 0-16,0 0 0 0,0 0 0 0,1-2 0 16,-2 1 128-16,1 2-128 0,0-2 0 0,0-1 0 15,-1-1 0-15,-2 5 0 0,-1-2 0 0,2-1 0 16,0 0 128-16,1 1-128 0,0-4 0 0,1 5 0 15,0 0 0-15,2-1 0 0,-2-3 0 0,1-1 0 16,0 0 128-16,1-1-128 0,0 2 0 0,-1-3 0 16,2 2 0-16,1-2 0 0,3 1 0 0,-3-3 0 15,1 0 128-15,1 2-128 0,-1-3 0 0,0 0 0 16,1 4 0-16,-2-3 0 0,-1-1 0 0,-1 1 0 16,1 0 0-16,-1 0 0 0,-2 0 0 0,0-2 0 15,-1 1 0-15,0 1 0 0,0 2 0 0,0-1 0 16,-1 2 0-16,0-4 0 0,-2 0 0 0,2 5 0 15,-2-4 0-15,1 6 0 0,-1-6 0 0,0 3 0 0,2-2 0 0,0 0 0 16,-3 0 0-16,3-3 0 0,-2 0 0 16,1 3 0-16,-2-2 0 0,2 2 0 0,0 1 0 0,1-3 0 15,-3 0 0-15,0 2 0 0,0-3 0 0,-1-3 0 16,-1 1 0-16,-1-1 128 0,1-1-128 0,-3 2 0 16,0-2 0-16,0 0 128 0,0 1-128 0,0 0 0 15,-1 2 0-15,0 2 128 0,-1-1-128 0,-1-1 0 0,1 6 0 0,-1-3 0 16,1 2 0-16,-2 3 0 0,0-3 0 0,1 2 0 15,-2 3 0-15,1-3 0 0,-1 3 0 16,0 5 0-16,0 0 0 0,-1-4 0 0,1 4 0 0,0 0 0 16,0 0 0-16,0 0 0 15,0 0-1296-15,0 0-144 0,0 0-32 0,7 10-11584 16,2 2-2304-16</inkml:trace>
  <inkml:trace contextRef="#ctx0" brushRef="#br0" timeOffset="48955.45">4914 7996 5519 0,'0'0'240'0,"0"0"64"0,0 0-304 0,0 0 0 0,0 0 0 0,0 0 0 15,0 0 1456-15,0 0 224 0,0 0 48 0,0 0 16 16,0 0-1136-16,0 0-224 0,0 0-64 0,0 0 0 16,0 0 0-16,0 0 0 0,0 0 0 0,0 0 0 0,0 0 32 0,0 0 0 15,0 0 0-15,0 0 0 16,0 0 16-16,0 0 0 0,-2-9 0 0,2 9 0 0,0 0-32 0,0 0 0 15,0 0 0-15,0 0 0 0,0 0-80 0,0 0-32 16,0 0 0-16,0 0 0 0,0 0-224 0,0 0 176 16,0 0-176-16,0 0 160 0,0 0-160 0,0 0 128 15,0 0-128-15,0 0 128 0,0 0 0 0,0 0 0 16,0 0 0-16,0 0 0 0,0 0 16 0,0 0 0 16,0 0 0-16,0 0 0 0,0 0-16 0,0 0 0 15,0 0 0-15,0 0 0 0,0 0 0 0,0 0-128 16,0 0 192-16,0 0-64 0,0 0-128 0,0 0 192 15,0 0-192-15,0 0 192 0,0 0-16 0,0 0 0 0,0 0 0 0,0 0 0 16,0 0 48-16,0 0 16 0,0 0 0 0,10 0 0 16,-10 0-112-16,0 0-128 0,11-3 176 0,-11 3-176 15,0 0 128-15,0 0-128 0,9 3 0 0,-9-3 0 16,0 0 0-16,13 1 0 0,-13-1 128 0,11 1-128 16,-11-1 0-16,12 4 0 0,-12-4 128 0,12 3-128 15,0-1 128-15,-2-2-128 0,-10 0 192 0,11 2-192 16,1-2 192-16,-1 0-192 0,0 1 192 0,-1 1-192 15,0 0 192-15,0 0-64 0,0 3 0 0,2-2-128 16,2-2 192-16,0 0-192 0,-2 1 192 0,1 0-192 16,0 1 240-16,2-2-64 0,-1-1-16 0,1 1 0 15,0-1 112-15,2 3 32 0,1-2 0 0,0-1 0 16,-1-4-48-16,1 2-16 0,0-2 0 0,-1 1 0 16,-1 2 16-16,-3 1 0 0,-1-3 0 0,1 2 0 15,0 0-32-15,-13 1 0 0,0 0 0 0,10-3 0 0,-10 3-64 0,9-2-16 16,-9 2 0-16,0 0 0 0,0 0-144 0,0 0 192 15,0 0-192-15,0 0 192 0,0 0-192 0,0 0 128 16,0 0-128-16,0 0 128 0,0 0-128 0,0 0 192 16,0 0-192-16,0 0 192 0,0 0-192 0,0 0 0 15,0 0 144-15,0 0-144 0,-8 2 0 0,8-2 0 16,-10 7-160-16,10-7 160 16,-9 2-848-16,2 2-64 0,-2 0-16 0,0 0-11712 0</inkml:trace>
  <inkml:trace contextRef="#ctx0" brushRef="#br0" timeOffset="49639.62">5878 7972 6447 0,'0'0'272'0,"0"0"80"0,0 0-352 0,0 0 0 0,0 0 0 0,0 0 0 16,0 0 1488-16,0 0 240 0,0 0 32 0,0 0 16 15,0 0-832-15,0 0-176 0,0 0-16 0,0 0-16 16,0 0-176-16,0 0-48 0,0 0 0 0,0 0 0 15,0 0 0-15,0 0-16 0,0 0 0 0,7 8 0 16,-7-8-32-16,12 3 0 0,-2 3 0 0,0-2 0 16,-10-4 16-16,14 0 0 0,0-2 0 0,-1 5 0 15,-2 0-112-15,2-2-32 0,1-1 0 0,0 0 0 16,-1-1-80-16,-1 0-32 0,2-2 0 0,0 1 0 16,0 2-48-16,0 0-16 0,1 0 0 0,-3 0 0 15,1-3-160-15,-2 1 192 0,-1-2-192 0,0 2 192 16,1 2-192-16,-1 2 0 0,-10-2 144 0,10 0-144 15,-10 0 0-15,0 0 128 0,0 0-128 0,0 0 0 16,0 0-640-16,0 0-192 0,0 0-32 0</inkml:trace>
  <inkml:trace contextRef="#ctx0" brushRef="#br0" timeOffset="50578.25">6769 7979 9839 0,'0'0'432'0,"0"0"96"0,0 0-528 0,0 0 0 0,0 0 0 0,0 0 0 16,0 0 592-16,0 0 16 0,0 0 0 0,0 0 0 16,0 0-112-16,0 0-32 0,0 0 0 0,0 0 0 15,0 0 64-15,0 0 16 0,0 0 0 0,0 0 0 16,0 0 32-16,9 5 16 0,0 0 0 0,2 0 0 15,0-2-80-15,3-2-32 0,0-1 0 0,2 0 0 16,-1-1-192-16,3 0-32 0,-1-1-16 0,3-1 0 16,-1 0-48-16,1-1 0 0,0 0 0 0,1 3 0 15,-1-1 0-15,-1-1-16 0,0-1 0 0,-2 2 0 16,-2-1 32-16,-2 2 16 0,1 0 0 0,-3 1 0 16,-1 0-224-16,-10 0 0 0,10-3 0 0,-10 3 0 15,0 0 0-15,0 0 0 0,0 0 0 0,0 0 0 16,0 0 144-16,0 0-16 0,0 0 0 0,0 0 0 15,-12-1 80-15,-4 1 16 0,1 0 0 0,-1 1 0 0,-3 0-96 0,-1 1-128 16,-2-2 176-16,0 2-176 16,2 1 128-16,-2 1-128 0,-1 2 0 0,0-4 0 0,2 1 160 0,-1 0-160 15,-1-1 128-15,5-1-128 0,1 1 128 0,4 0-128 16,1 1 0-16,4-2 128 0,8-1-128 0,0 0 0 16,0 0 0-16,0 0 0 0,0 0 0 0,0 0 128 15,0 0-128-15,14 1 0 0,3-1 0 0,2-1 128 16,2 0-128-16,-1 1 0 0,2-2 0 0,-1-1 0 15,0 1 128-15,1 0-128 0,1-2 0 0,0 1 0 16,-2 2 0-16,-1-1 0 0,-2-1 0 0,0 1 0 16,-2 2 0-16,-2 0 0 0,-3-2 0 0,-11 2 0 15,11 0 0-15,-11 0 0 0,0 0 0 0,0 0 0 16,0 0 0-16,0 0 0 0,0 0 0 0,0 0 0 16,-8 9 0-16,0-1-7408 0,-1 2-1472 0</inkml:trace>
  <inkml:trace contextRef="#ctx0" brushRef="#br0" timeOffset="75119.94">4089 14849 6447 0,'0'0'576'0,"0"0"-576"0,0 0 0 0,0-4 0 16,-2-6 960-16,-1 4 96 15,2 2 16-15,-2-3 0 0,1 0-224 0,0 2-32 0,0-1-16 0,2 6 0 16,0 0-96-16,0 0-32 16,-3-7 0-16,1 4 0 0,2 3-224 0,-4-4-64 15,4 4 0-15,0 0 0 0,-5-5 48 0,0 1 0 0,1 0 0 0,0 0 0 16,4 4-48-16,0 0 0 0,-5-5 0 0,0 1 0 15,5 4 0-15,0 0-16 0,-6 0 0 0,6 0 0 16,-7 0 0-16,1 2 0 0,2 1 0 0,4-3 0 16,-7 5 0-16,2-1 0 0,-1 3 0 0,0 2 0 15,1-3-160-15,0 5-16 0,-1 0-16 0,-2 3 0 16,0 2 128-16,1 3 16 0,-1 1 16 0,-2 5 0 0,0-1-144 16,0 6-48-16,-1 5 0 0,0 1 0 0,-2 1 48 15,2 3 16-15,-1 2 0 0,2 1 0 0,1-4-208 16,2-2 144-16,-1-1-144 0,2-1 128 0,-1-2 96 0,2 0 16 15,0-1 0-15,3-1 0 0,-2-2 112 0,0-2 32 16,0 2 0-16,0-6 0 0,1-2-80 0,0-2-16 16,0 2 0-16,1-3 0 0,-2-1-144 0,2-1-16 15,-1-2-128-15,0 0 192 0,1 0-192 0,-1-3 144 16,1 0-144-16,1 2 128 0,-1-4-128 0,1 2 192 16,1-4-192-16,0 2 192 0,0-9-192 0,0 0 128 15,0 0-128-15,0 0 128 0,0 0-368 0,0 0-80 16,0 0 0-16,4-10-16 15,1 1-1616-15,0-5-320 0,0 0-64 0</inkml:trace>
  <inkml:trace contextRef="#ctx0" brushRef="#br0" timeOffset="77060.21">3832 14840 8287 0,'0'0'736'0,"0"0"-592"0,0 0-144 0,0 0 0 16,0 0 1808-16,0 0 336 0,0 0 64 0,0 0 16 15,0 0-784-15,8-11-160 0,1 6-16 0,1 0-16 0,0 2-352 0,3 3-64 16,1-1 0-16,1 0-16 0,2 1-336 0,2 0-64 15,2 1-16-15,2-1 0 0,1 0-80 0,3 1 0 16,4 2-16-16,0-3 0 0,3-3 48 0,0 2 16 16,3 4 0-16,1-2 0 0,0-1-112 0,0 0-32 15,1 2 0-15,-9 0 0 0,2 0-96 0,3-1-128 16,5 1 176-16,0-1-176 0,1 0 144 0,0 1-144 16,3-2 0-16,21-2 144 0,-10 1-144 0,-2 0 0 15,-4-1 144-15,1 0-144 0,0-1 160 0,2 0-32 16,-1 0-128-16,1-1 192 0,-1 0 128 0,2-2 0 15,-1 3 16-15,-1-3 0 0,-2 0 32 0,0-2 0 16,-1 4 0-16,2 0 0 0,-1-2-96 0,1 0-16 0,-2 1 0 0,0-2 0 16,1 2 0-16,0 1 0 15,1-4 0-15,-2 0 0 0,-2-1 0 0,1 3-16 0,1 3 0 0,2-1 0 16,1-3-64-16,2 0-16 16,-1 1 0-16,4-3 0 0,-1 3-32 0,-2-3-128 0,-1 2 192 0,-1 2-64 15,4 2-128-15,2 0 160 16,1-1-160-16,1-1 160 0,-1-2-160 0,3 1 128 0,-2 4-128 0,-2-1 128 15,-2 0-128-15,-1 0 128 0,6 3-128 0,-1-1 128 16,-1-2-128-16,1-1 0 0,-1 1 0 0,-1-1 128 16,-1 6-128-16,-1 1 192 0,-1-2-192 0,1 0 192 15,0 2-192-15,5-2 0 0,-3-1 0 0,0 1 128 16,-1-2-128-16,-1 0 0 0,-3 2 0 0,1 2 0 0,2 2 128 16,-1-3-128-16,1 0 0 0,1-1 128 0,-3 0-128 0,3 0 0 15,-2-2 0-15,-2 2 128 0,1 3-128 0,-2 3 0 16,1-2 144-16,-2-2-144 0,-3-1 0 0,1 0 144 15,2 1-144-15,-5 1 0 0,-1-2 0 0,-1-1 0 16,-1 1 0-16,-2-1 0 0,0 3 128 0,-1 2-128 16,1-1 0-16,-1 0 0 0,3-1 0 0,0 1 0 15,-1 0 0-15,2-1 0 0,-3-4 144 0,0 1-144 16,-2 1 0-16,-1 0 144 0,-3 1-144 0,2-1 0 16,-3 1 0-16,0-1 0 0,0 3 128 0,3 1-128 15,-3-4 128-15,1-1-128 0,0-1 0 0,1 3 128 16,3-1-128-16,-3 2 0 0,0-4 0 0,-2 0 128 15,-3 2-128-15,1 1 0 0,0 0 0 0,1-2 128 0,-1-2-128 0,-3 1 0 16,-2 2 0-16,2 0 128 0,0 0-128 16,2 1 0-16,-6-1 0 0,1 2 0 0,3-3 128 0,-1 2-128 15,-2-2 0-15,1 1 0 0,-2-2 0 0,0 2 128 16,-1-1-128-16,1 1 0 0,-4-2 0 0,2 1 0 16,-3 1 0-16,0 1 0 0,-1-3 0 0,-3 0 0 15,-1 0 0-15,0 0 128 0,-3 1-128 0,0-1 0 16,-2-1 128-16,-1 1-128 0,-8 0 128 0,9 2-128 15,-9-2 0-15,0 0 0 0,0 0 128 0,9 4-128 16,-9-4 0-16,0 0 0 0,0 0 144 0,8 7-144 16,-4 4 0-16,-2-2 0 0,-2 2 0 0,-1 3 0 15,0 2 0-15,-1 1 0 0,-1 3 0 0,-1 0 0 16,0 0 0-16,-1 4 0 0,0 3 0 0,1 0-128 0,0 5 128 16,-1-2 0-16,0-5 0 0,1 5 0 0,2 0 0 0,-2 1 0 15,3 0 0-15,1 4-128 0,-2-1 128 0,2-1 0 16,0 0 0-16,0-1 0 0,-1-2 0 0,0 2 0 15,1-3 0-15,-2 1 0 0,2 2 0 0,-1-1 0 16,-1-4 0-16,-1 2 0 0,1-3 0 0,-1 0 0 16,0-3 0-16,3 1 0 0,0-2 0 0,0-2 0 15,0-2 0-15,0 1 0 0,2-1 0 0,-1-2 0 16,-1-3 0-16,3 0 0 0,-2 1 0 0,-1-5 0 16,0-9 0-16,2 10 0 0,-2 1 0 0,0-11 0 15,0 0 0-15,0 8 0 0,0-8 0 0,0 0 0 16,0 0 0-16,0 0 128 0,-6 9-128 0,6-9 144 15,-8 6-144-15,8-6 160 0,-10 4-16 0,0-1 0 0,-3-3 0 0,1 2 0 16,-1-2-144-16,0 3 192 0,-2-2-192 0,-3 2 192 16,-2-1-192-16,-3 1 0 0,-1 0 144 0,-4 3-144 15,-3-4 0-15,0 2 128 0,-4-3-128 0,-2 2 0 16,-3-2 0-16,-2 1 0 0,-3-2 0 0,-1 0 128 16,-2 0-128-16,-4 4 0 0,-4-1 0 0,-1-2 0 15,0 0 0-15,-4-1 128 0,-2-2-128 0,1 1 0 16,0-1 0-16,0 4 128 0,-3-1-128 0,0 1 0 15,0 0 0-15,-2-2 0 0,-1 0 0 0,1-2 128 16,0 1-128-16,1 2 0 0,-4 2 0 0,1-1 128 16,0 0-128-16,-1-2 0 0,-1-2 128 0,1 2-128 15,2 2 0-15,-3 0 0 0,-3 2 0 0,3-1 128 16,-1-1-128-16,3-1 0 0,-1-2 0 0,4 1 128 16,-3 0-128-16,0 1 0 0,-1 1 0 0,0-1 0 15,0-2 0-15,1-1 0 0,1 2 0 0,-3 0 128 0,-3 2-128 0,-1-1 0 16,0-1 0-16,0 0 0 0,2-1 0 0,1 1 0 15,4 0 0-15,-1 2 0 0,-1 1 0 0,2-2 128 16,0-1-128-16,2 0 0 0,0 0 0 0,1 0 0 16,2 1 0-16,-1 2 0 0,-2-3 0 0,0 0 0 15,0 0 0-15,-2 1 128 0,0-1-128 0,0 0 0 16,1 0 0-16,-2 0 0 0,-1 0 0 0,-1 0 0 16,0 0 0-16,4 0 128 0,1-1-128 0,2 1 0 15,3 0 0-15,3 0 0 0,-1 1 0 0,4-1 0 16,2 0 0-16,-3 0 128 0,3 0-128 0,1 0 0 15,-2 0 0-15,3 0 0 0,2 0 0 0,-2 1 0 16,-2 2 0-16,2-2 128 0,0-2-128 0,0 1 0 0,1 0 0 16,2 0 0-16,2 1 0 0,-1-1 0 0,5 2 0 0,-1-1 0 15,1 3 0-15,3 1 0 0,1-2 0 0,0 0 0 16,-2 0 0-16,5 0 0 0,2 4 0 0,0-5 0 16,-3 1 0-16,4-3 0 0,-1 1 0 0,1 2 0 15,2-1 0-15,1 1 0 0,1-2 0 0,1 2 0 16,0-1 0-16,3 1 0 0,0 0 0 0,1 3 0 15,1-3 0-15,2 1 128 0,-2-1-128 0,3 1 0 16,2-2 0-16,0 1 0 0,1-1 0 0,0 1 0 16,2-1 0-16,0-1 0 0,-1-2 0 0,4 2 0 15,-2 1 0-15,2 0 0 0,2 1 0 0,0-2 0 16,-1-1 0-16,10 0 0 0,-8 5 0 0,8-5 0 16,-9 1 0-16,9-1 0 0,0 0 0 0,0 0 128 15,-9 2-128-15,9-2 0 0,-6-2 0 0,6 2 0 0,0 0 0 0,0 0 0 16,0 0 0-16,0 0 0 15,0 0 0-15,0 0 0 0,0 0 0 0,0 0 0 0,0 0 0 0,0 0 0 16,0 0 0-16,0 0 128 0,0 0-128 0,0 0 128 16,2-12-128-16,1 2 128 0,-2 1-128 0,4 0 176 15,-1-1-176-15,0-6 192 0,0 1-192 0,-1 0 160 16,0 1-160-16,2-6 160 0,0-3-32 0,2 0 0 16,-1-3 0-16,0-2 0 0,1-3-128 0,-2-2 128 15,0-2-128-15,1 1 128 0,3 3-128 0,0 0 160 16,0 4-160-16,0 0 160 0,-2-3-160 0,0 4 192 15,-1 0-192-15,2 3 192 0,-1 2-192 0,1 0 0 16,-2 2 144-16,-1 1-144 0,-1 0 0 0,0 3 0 0,-3 0 0 16,1 3 0-16,-2 3 0 0,0 0 0 0,0 9 0 0,0 0-192 31,0 0-2176-31,0 0-432 0,0 0-80 0,-18-1-32 0</inkml:trace>
  <inkml:trace contextRef="#ctx0" brushRef="#br0" timeOffset="79936.16">3849 10364 9215 0,'-4'-9'816'0,"0"-3"-656"0,2 5-160 15,-1-2 0-15,1 2 864 0,2 7 144 0,-2-10 16 0,2 10 16 16,0 0-464-16,0 0-80 0,0 0-32 0,0 0 0 15,0 0-464-15,0 0 0 0,-3 13 0 0,1 4 0 16,2-1 288-16,2 4-32 0,-2 5-16 0,2 4 0 16,1 3 144-16,2 3 16 0,-1 5 16 0,-2 3 0 15,1 10-32-15,-3 6-16 0,0 0 0 0,-2 7 0 16,1 1-16-16,1 1 0 0,0 1 0 0,0 1 0 16,0-2-224-16,1 1-128 0,1 0 128 0,0-6-128 15,-3-4 144-15,2-2-144 0,3-4 192 0,-1-2-192 16,-5-4 224-16,1-2-64 0,-1-1-16 0,2-4 0 15,-2-5 240-15,1-2 64 0,0-6 0 0,1 0 0 16,1-6-80-16,0-1-16 0,-1-2 0 0,2-2 0 16,1-2-32-16,0-6-16 0,-3-8 0 0,0 0 0 15,0 0 0-15,0 0 0 0,0 0 0 0,10-6 0 16,-1-4-1472-16,-1-5-304 0</inkml:trace>
  <inkml:trace contextRef="#ctx0" brushRef="#br0" timeOffset="80925.84">3741 10482 10127 0,'-9'-20'896'0,"5"7"-704"0,-2 1-192 0,2 1 0 0,0-3 1152 0,2 3 192 0,2 4 32 0,-2 1 16 15,2 6-320-15,0 0-64 0,0 0-16 0,0 0 0 16,8-5-496-16,2 1-112 0,-1 4 0 0,3 0-16 16,-1-1-368-16,3-1 0 0,2 2 0 0,5 2 0 15,2-1 0-15,3-2 128 0,1 1-128 0,5 2 128 16,3 1-128-16,9-2 176 0,3-1-176 0,5-1 192 15,4-3-32-15,4 1 0 0,1-3 0 0,2-2 0 16,2 2 32-16,4-2 0 0,2 1 0 0,2 0 0 16,2-3 96-16,2 0 32 0,-4 0 0 0,2 0 0 15,0 3 0-15,2 1 16 0,-1-4 0 0,-1 2 0 0,-4-2-96 16,-1 0-32-16,-1 1 0 0,-1 0 0 0,1 2 16 0,-2 0 0 16,-2 0 0-16,-3 0 0 0,-3 1 32 0,1-2 0 15,-4 3 0-15,-2 0 0 0,0-1 16 0,-1 2 16 16,-1 3 0-16,0-3 0 0,-3-5-112 0,1 4-32 15,-1 2 0-15,-4-1 0 0,1-3-144 0,-3 3 0 16,-4 3 144-16,-1-2-144 0,-1-2 128 0,-1 3-128 16,1-1 128-16,-4 0-128 0,-2 1 0 0,-1-2 144 15,2-1-144-15,-1 1 0 0,-1 0 256 0,-2 3-64 16,-2 0-16-16,-2-3 0 0,-1-2-16 0,-2 2 0 16,0 3 0-16,-1 1 0 0,-2-2-160 0,-1 1 0 15,-4 0 144-15,2 0-144 0,-2 1 0 0,-1 2 144 0,-2 2-144 16,0-2 0-16,-1-2 160 0,-9 0-160 15,10 8 128-15,0-2-128 0,-2 2 0 0,1 2 0 0,-4 4 0 16,1 1 0-16,-1 3 0 0,-1 3 0 0,-1 0 0 0,-1 5 0 16,-1 3 0-16,-1 3 0 0,2-3 0 0,-4 6 0 15,1 6 0-15,-1 1 0 0,2 5 0 0,-2 1 0 16,0 6 0-16,-1 4 0 0,1 2 0 0,-1 1 0 16,-3 5-144-16,-1 0 144 0,0-5 0 0,0 5 0 15,1 2 0-15,0-2 0 0,-2 0 0 0,2-3 0 16,3-5 0-16,-1-6 0 0,4-5 0 0,0 0 0 15,0-9 0-15,0 0 0 0,4-1 0 0,-1-2 0 16,-2 0 0-16,2-2 0 0,-1-1 0 0,-2-6 144 16,0 1 48-16,0-4 16 0,-1-3 0 0,1-1 0 15,0-3 48-15,0-1 16 0,0 0 0 0,-1-3 0 16,-2-1 128-16,3 0 32 0,-1-2 0 0,-1 1 0 0,2-10-144 0,-5 8-32 16,5-8 0-16,0 0 0 0,-6 8-32 0,-2-3-16 15,8-5 0-15,-11 0 0 0,0 0 48 0,-1-3 16 16,-1 1 0-16,-3-6 0 0,-6 0 16 15,-1-2 0-15,0 3 0 0,-4-4 0 0,-7 3 32 0,-2-3 16 16,-8 4 0-16,-1-3 0 0,-7 2-48 0,-4-2-16 16,-5 1 0-16,-4-1 0 0,-5 2-64 0,-5-2-16 15,-5 2 0-15,-3-2 0 0,-3 1-64 0,-6-1 0 16,-4 2-128-16,-5 0 192 0,-4 2-192 0,-2 3 176 16,-2-1-176-16,-3 4 160 0,-5 0-160 0,0 5 0 15,-3 0 0-15,2 1 0 0,0 3 0 0,1-4 0 16,-1 3 128-16,8-2-128 0,7 2 0 0,8 1 0 0,7-4 0 0,10 3 0 15,8-3 0-15,7 0 0 16,7 2 0-16,9 0 0 0,2 0-128 0,7 2-64 0,2-1-16 0,4 2 0 31,2-2-1696-31,3 3-336 0,3 6-64 0,0-6 0 0</inkml:trace>
  <inkml:trace contextRef="#ctx0" brushRef="#br0" timeOffset="85243.08">3865 14844 7359 0,'0'0'320'0,"2"-10"80"0,-1 1-400 0,0-2 0 16,4 3 0-16,-1-3 0 0,-1-1 1184 0,-1 3 160 15,2-1 16-15,-1 3 16 0,-1-5-480 0,1 6-80 16,-1-3-32-16,-2 9 0 0,0 0-112 0,0 0-32 15,0 0 0-15,0 0 0 0,0 0-336 0,0 0-80 16,3 13-16-16,-2 1 0 0,-2-2-80 0,0 5 0 16,-2 3-128-16,0 3 192 0,0 6 64 0,-4 0 0 15,1 4 0-15,-3 8 0 0,3 6-64 0,-2 3 0 0,-1-1 0 0,-2 2 0 16,-3 4-48-16,2 1-16 0,2 0 0 0,2-3 0 16,-2-5 0-16,4 1 0 0,1-1 0 0,1-4 0 15,0 1 0-15,3-6 0 0,1-2 0 0,1-1 0 16,1-3 176-16,-2 0 16 0,2-6 16 0,1 1 0 15,0-8 224-15,0 0 32 0,-3-1 16 0,1-1 0 16,2-3-16-16,-2 1 0 0,-1-4 0 0,0-4 0 16,0-8-192-16,0 0-32 0,0 0-16 0,0 11 0 15,0-11 144-15,0 0 16 0,0 7 16 0,0-7 0 16,0 0-160-16,0 0-48 0,0 0 0 0,0 0 0 16,0 0-64-16,0 0-32 0,0 0 0 0,11 0 0 15,1 0-32-15,1-2-16 0,-1 2 0 0,2-1 0 16,0-1-176-16,0 0 0 0,3-1 144 0,1-1-144 15,-1 0 0-15,5 3 0 0,-2-1 0 0,5 1 128 0,-1 0-128 0,4 1 0 16,2-1 0-16,-1 1 0 0,2 0 0 0,2 0 0 16,3-4 0-16,0 2-128 0,3 2 128 0,0-1 0 15,0 0 0-15,5 0 0 0,-1-1 0 0,3 2 0 16,2 3 0-16,-1-2 0 0,0-2 0 0,0 0 0 16,5-1 0-16,-1 0 0 0,1 1 128 0,-2-1-128 15,-2 1 160-15,3-1-160 0,2 2 0 0,-1-3 0 16,-1 2 0-16,1-1 0 0,2 0 0 0,-1-1 0 15,0 1 0-15,-1-2 0 0,-2 0 144 0,2 3-144 16,2 0 128-16,0-2-128 0,1 1 0 0,0 0 0 16,-1 1 0-16,-2 0 0 0,-1-2 0 0,1-1 0 0,-3 2 0 0,0 1 0 15,1-1 0-15,1 1 0 0,1 0 0 0,-3-1 0 16,2 2 0-16,0 0 0 0,-1 0 0 0,-1-1 0 16,-2 0 0-16,0 0 160 0,0-2-160 0,1 1 160 15,2 0-160-15,1 1 0 0,0 0 0 0,0-1 0 16,-1 1 0-16,1-1 0 0,-1 0 0 0,-2 1 0 15,-1 1-128-15,1 0 128 0,1 1 0 0,0-1 0 16,1 0 0-16,1 0 0 0,-2 0 0 0,-2 0 0 16,2 0 0-16,-5 0 0 0,-2 0 0 0,4 0 0 15,-4 2 0-15,1-2 0 0,2 0 0 0,-2 1 0 16,-1 0 0-16,-2 0 0 0,1 1 0 0,-2 0 0 16,0 0 0-16,0 1 0 0,-1 0 0 0,0-2 0 15,-2-1 0-15,-2 1 0 0,1-1 0 0,0 0 0 16,2 2 0-16,-1-2 0 0,-1 0 0 0,-1 1 0 15,2-1 0-15,1 1 0 0,-1-1 0 0,-1 0 0 0,-1 0 0 16,-2 0 0-16,1 0 0 0,-1 2 0 0,1-1 0 0,3 1 192 16,1 3-192-16,-2-1 192 0,-1-2-192 0,2 0 0 15,2 1 0-15,-1-1 0 0,-1 1 0 0,-2-2 0 16,0-1 0-16,1 0 0 0,-2 0 0 0,-2 0 0 16,-1 0 0-16,0 0 0 0,2 0 0 0,1 0 192 15,1-1-192-15,2-2 192 0,-3 1-192 0,0-1 0 16,1 1 0-16,2 0-176 0,-1 0 176 0,1-1 0 15,-2 2 0-15,1-3 0 0,-2 2 0 0,-1 0 0 16,-1 1 128-16,4 0-128 0,-2-1 0 0,1 1 0 16,2 0 0-16,-2 0 0 0,0 1 0 0,2 0 0 15,1-2 0-15,0 2 0 0,-2 0 0 0,1 2 0 16,-1-2 0-16,-2 1 0 0,-2-2 0 0,-2 2 0 16,-2 0 0-16,2-1 0 0,-2 0 0 0,-2 1 0 0,-2-1 0 0,0 3 0 15,-3-2 0-15,-1 2 144 0,-2-1-144 0,-3 2 0 16,0-1 176-16,-1-1-176 0,-2 0 160 0,2 0-160 15,-1 1 128-15,2-1-128 0,-2 1 0 0,-1-1 0 16,1 1 0-16,-1-2 128 0,-1-1-128 0,-1 1 0 16,-9-1 0-16,9 3 0 0,-9-3 0 0,12 1 0 15,-12-1 256-15,8 0-64 0,-8 0 0 0,0 0 0 16,0 0-32-16,0 0-16 0,9-4 0 0,-9 4 0 16,0 0 48-16,8-5 16 0,-3-2 0 0,-5 7 0 15,3-9-64-15,-1-4-16 0,2 2 0 0,1-1 0 16,-1-4-128-16,1-3 192 0,-3-6-192 0,4 0 192 15,1 0-192-15,3-6 160 0,2-1-160 0,-1 2 160 16,1 2-160-16,2-3 160 0,0 0-160 0,0 1 160 16,0 0-160-16,2 1 0 0,1 1 0 0,2-5 0 0,0-1 0 15,1 0 0-15,-1-1 0 0,3 0 0 0,-2 1 0 16,-1 2 0-16,-2-1 0 0,-3 1 0 0,0 3 0 0,-2 1 0 16,0-2 128-16,-2 4-128 0,-2 0 0 0,2 4 0 15,-4 0 0-15,1 2 0 0,-2 0 0 0,-2 1 0 16,0-1 0-16,-2 4 128 0,-1 3-128 0,0-1-176 15,0 0 48-15,0 5 0 0,-1 1 128 0,1 8 0 16,-1-9-144-16,-1 0 144 0,2 9 0 0,0 0-144 16,0 0 144-16,-5-7 0 0,5 7-176 0,0 0 176 15,-9-6-160-15,9 6 160 0,-8-3 0 0,8 3 0 16,-12 0 0-16,2-1 0 0,1 0 0 0,-1 1-144 16,0 2 16-16,-2 4 0 0,0-1 128 0,-2-3 0 0,-4 1-144 15,0 1 144-15,-1 1 0 0,-1-2 0 0,-6-1 0 0,-1 2 0 16,-1-2-144-16,-1 1 144 0,-3 0 0 0,-3-1 0 15,-5-2-144-15,-3 0 144 0,-2 0 0 0,-5-2-144 16,-2-1 144-16,-3 0 0 0,-2 1-144 0,-5-2 144 16,-4 0 0-16,-4-4 0 0,-4 2-144 0,-1 1 144 15,-1-2 0-15,-2 2-128 0,1 0 128 0,-1-4 0 16,-2 3 0-16,-1-3-128 0,1 3 128 0,-3 1 0 16,4-3 0-16,-1 3 0 0,2 2 0 0,0 0 0 15,-1-1 0-15,1 3 0 0,0 2 0 0,-1-1 0 16,1-1-128-16,-1-1 128 0,-3 1 0 0,0 1 0 15,2-1 0-15,1-1 0 0,3 1 0 0,-1 1 0 16,-5-1 0-16,2 1-128 0,0-1 128 0,1-1 0 16,2 1 0-16,-1 1 0 0,-2 1 0 0,1 2 0 0,1-2 0 15,4 0 0-15,0-1 0 0,3 3 0 0,2 1 0 16,1 2 0-16,-2-1 0 0,0 0 0 0,0 2 0 0,3-2 0 16,0 2 0-16,3 2 0 0,1-5 0 0,0 0 0 15,-2 1 0-15,0-1 0 0,-1-3 0 0,-1 2 0 16,-1-1 0-16,3 1 0 0,2 1 0 0,-1-2 0 15,2 1 0-15,1-1 0 0,3 2 0 0,-1 0 0 16,1 0 0-16,2-1 0 0,2 0 0 0,3 2 0 16,3 3 0-16,0-5 0 0,0 1 0 0,1 1 0 15,2 2 0-15,-2-3 0 0,1 1 0 0,1 2 0 16,-3-3 0-16,4 1 0 0,1 2 0 0,-2-1 0 16,0-1 0-16,-1 4 0 0,3-4 0 0,1 0 0 0,1-2 0 15,-1 0 0-15,1 0 0 0,4-1 0 0,3-2 0 0,1 0 144 16,1 0-144-16,2 0 128 0,-1 0-128 0,2 2 128 15,0-1-128-15,0-1 0 0,-1 0 0 0,0 1 128 16,-1 1-128-16,0 0 0 0,-3 1 0 0,4-1 128 16,-1-1-128-16,1-1 0 0,-3 2 0 0,0-1 0 15,0 0 0-15,0-1 0 0,2 0 0 0,3 0 0 16,3 0 0-16,-1 2 0 0,1-1 128 0,2 0-128 16,3-1 0-16,2 1 0 0,0 2 0 0,4-1 0 15,0 1 0-15,4-2 0 0,1 2 0 0,9-3 0 31,0 0-1056-31,0 0-144 0,0 0-16 0,0 0-13872 0</inkml:trace>
  <inkml:trace contextRef="#ctx0" brushRef="#br0" timeOffset="119810.5">4955 17990 5519 0,'0'0'240'0,"0"0"64"0,0 0-304 16,0 0 0-16,0 0 0 0,0 0 0 0,0 0 2608 0,0 0 464 15,0 0 80-15,0 0 32 0,0 0-1664 0,0 0-336 16,2-10-64-16,-2 10-16 0,3-8-256 0,-3 8-48 15,6-10-16-15,-1 3 0 0,-5 7-400 0,7-11-64 16,-1 4-32-16,0-3 0 0,2 1 80 0,-2-3 16 16,2 5 0-16,0-5 0 0,-1 1-112 0,2 2-16 15,0-3 0-15,1 3 0 0,0-2-256 0,1 3 160 16,0-2-160-16,-1 4 128 0,0-3-128 0,1 3 192 16,-1 1-192-16,0-2 192 0,-1 1-192 0,-2 3 0 15,1-4 0-15,-8 7 0 0,8-5 0 0,-8 5 128 16,7-4-128-16,-7 4 0 0,0 0 0 0,9-4 0 15,-9 4 128-15,0 0-128 0,0 0 0 0,9 3 0 0,-9-3 0 0,0 0 128 16,6 7-128-16,0 6 192 0,-3 0-192 0,0-1 192 16,-2 2-192-16,0 4 192 0,1 2-192 0,-1 3 192 15,-1 0-64-15,0 1-128 0,0 4 192 0,-1-2-64 16,-2 2 0-16,-1 0 0 0,4 3 0 0,-1 0 0 16,-1-4 128-16,0 1 0 0,1-4 16 0,-2 1 0 15,0-3 16-15,0-2 0 0,1-1 0 0,0 0 0 16,1-1-160-16,0-1-128 0,-1-1 144 0,2-3-144 15,0-3 176-15,2 3-176 0,-1-4 192 0,-1-9-192 16,0 0 144-16,0 0-144 0,8 8 0 0,-8-8 144 16,0 0-464-1,0 0-80-15,0 0-32 0,10-1 0 0,-10 1-1360 0,7-7-288 0,-3-2-48 16,-1 0-9456-16</inkml:trace>
  <inkml:trace contextRef="#ctx0" brushRef="#br0" timeOffset="120835.34">5135 18057 8287 0,'0'0'368'0,"0"0"80"0,0 0-448 0,0 0 0 15,0 0 0-15,-9-5 0 0,9 5 1856 0,-10-1 304 0,10 1 48 0,-10 3 16 16,1 0-1008-16,9-3-208 0,-7 7-48 0,0-2 0 16,0 4-272-16,0-3-64 0,1 3-16 0,0 0 0 15,-3 4 16-15,0 1 0 0,0-3 0 0,1 2 0 16,-1 1-48-16,0 1-16 0,1 3 0 0,-1 1 0 16,-2-1-144-16,1 2-32 0,0 0 0 0,0 5 0 15,0 0-32-15,2-2-16 0,1 0 0 0,0 2 0 16,0-2-32-16,-1 0-16 0,-2 2 0 0,2-2 0 15,-2-1-32-15,4 1 0 0,-1 0 0 0,3-2 0 16,-3-1 0-16,2 3-16 0,2 0 0 0,1-2 0 16,-2-1-48-16,1-1 0 0,2 0 0 0,0 1 0 15,-1-1 0-15,2 2-16 0,0 2 0 0,3-4 0 16,0-1 16-16,2-1 0 0,-4 1 0 0,4 0 0 16,1-2 48-16,2-2 16 0,0 0 0 0,0 0 0 15,4 3 48-15,-1-2 16 0,0-5 0 0,0 3 0 0,3 1-144 0,0-3-32 16,0 1 0-16,1 2 0 0,2-5-16 0,1 2 0 15,1 2 0-15,0-2 0 0,0 0-128 0,1-4 160 16,0 3-160-16,1-2 160 0,-3 1-160 0,-1-2 0 16,1 1 0-16,1-2 128 0,0 1-128 0,2 0 160 15,0-3-160-15,0 1 160 0,-1 0-160 0,-2-1 192 16,1-2-192-16,2-1 192 0,3 1-192 0,1 1 192 16,-6-3-192-16,2 1 192 0,3 0-192 0,2-1 160 15,-1 0-160-15,3 0 160 0,3 2-160 0,-1 0 160 16,1-2-160-16,-1 0 160 0,1 0-160 0,-1-2 0 15,0-1 0-15,0 3 128 0,-1-1-128 0,1 0 0 0,-3-3 144 0,1 4-144 16,0 0 0-16,0-1 0 0,0-2 0 0,0 2 128 16,2 1-128-16,-2 1 0 0,-1 0 0 0,1 1 0 15,-1-2 0-15,0 0 0 0,-2-2 0 0,2 1 0 16,-2-2 0-16,2 0 0 0,-2-1 0 0,1 0 0 16,-1 1 0-16,1 1 0 0,-1-6 0 0,2 4 128 15,-3 3-128-15,1-1 0 0,0-2 0 0,-1 0 128 16,-1 1-128-16,0 2 0 0,-1 0 0 0,1-2 0 15,-1 1 0-15,-1-1 0 0,0-2 0 0,-2 5 0 16,-1 0 0-16,1-1 0 0,0-3 0 0,0 2 0 16,0 2 0-16,0 0 0 0,-1-3 0 0,1 2 0 15,1-2 0-15,-1 1 0 0,0 0 0 0,2 1 0 16,-1-3 0-16,0 1 128 0,-1 0-128 0,-1 0 0 16,0 0 0-16,0 0 144 0,0-1-144 0,-1 2 0 15,1 2 128-15,0-2-128 0,0 1 0 0,0 0 0 0,-1-3 0 0,1 3 0 16,0 0 0-16,-1-1 0 0,-4 1 128 0,3 0-128 15,-1-2 0-15,0 2 0 0,2 0 0 0,1-2 0 16,-1 1 0-16,1-2 0 0,-1 1 0 0,0-1 0 16,1 2 0-16,-1-2 0 0,-1-1 0 0,1 1 160 15,-2 0-160-15,3 2 128 0,-3-2-128 0,-1-1 0 16,-1 1 0-16,-2 2 128 0,1 0-128 0,-1 1 0 16,-1 0 0-16,-1-1 0 0,-9 2 0 0,12-3 0 15,-3 0 128-15,-9 3-128 0,10-4 0 0,-10 4 0 16,10-2 144-16,-10 2-144 0,0 0 176 0,9-1-48 15,-9 1 0-15,0 0 0 0,0 0 96 0,0 0 16 16,0 0 0-16,9-3 0 0,-9 3 0 0,0 0 0 0,0 0 0 0,0 0 0 16,0 0-48-16,0 0 0 0,0 0 0 0,0 0 0 15,0 0-192-15,0 0 144 0,0 0-144 0,0 0 128 16,0 0-128-16,-9 1 0 0,-1 1 0 0,1-1 0 31,0 1-1760-31,9-2-224 0,-10 4-64 0</inkml:trace>
  <inkml:trace contextRef="#ctx0" brushRef="#br0" timeOffset="126424.77">8415 18759 12895 0,'0'-10'1152'0,"0"1"-928"0,-1-2-224 0,1 2 0 15,-2-3 1552-15,2 5 272 0,-2-2 48 0,-1 2 16 16,3 7-64-16,0 0-16 0,0 0 0 0,0 0 0 16,-7-2-528-16,7 2-96 0,-11 5-32 0,3 4 0 15,-1 1-272-15,0 5-64 0,0 3-16 0,-3 4 0 16,0 7-160-16,-2 0-16 0,-2 4-16 0,1 4 0 16,2 1-160-16,-1 3-16 0,1 1-16 0,0-3 0 15,1 2-160-15,1-2-16 0,-2-6-16 0,6 0 0 0,-2-3-96 0,2-5 0 16,2-2-128-16,0-1 192 0,1-3-32 15,1 0-16-15,-1-3 0 0,2-1 0 0,1-4-144 0,1-11-192 16,-1 10 32-16,1-10 16 16,0 0-512-16,0 0-112 0,0 0 0 0,0 0-16 15,0 0-1936-15,2-8-384 0,-2-10-80 0,-1 3-16 0</inkml:trace>
  <inkml:trace contextRef="#ctx0" brushRef="#br0" timeOffset="126614.24">8003 18948 26719 0,'0'0'1184'0,"0"0"240"0,4-10-1136 0,1-2-288 15,0-1 0-15,9 1 0 0,4-2 1152 0,1 2 160 0,1 0 32 0,6-3 16 16,4-1-208-16,-1-2-32 0,3 3-16 0,1 1 0 16,0 1-608-16,-1 1-128 0,-3 7-32 0,-2-4 0 15,-4 4-336-15,-2 0 0 0,0 0 0 0,-2 5 0 31,-3 5-2032-31,0-1-368 0,-4-1-80 0</inkml:trace>
  <inkml:trace contextRef="#ctx0" brushRef="#br0" timeOffset="126967.94">8457 19238 24879 0,'0'0'2208'0,"0"0"-1760"0,0 0-448 0,0 0 0 0,0 0 384 0,0 0 0 16,11 3 0-16,2-6 0 0,0-4 720 0,1-2 144 16,2-5 32-16,2 1 0 0,-2-1-448 0,1 0-64 15,0-1-32-15,-2 0 0 0,0-1-400 0,-1 2-80 16,-1-1 0-16,-2 2-16 0,-2-1-96 0,-1-1-16 16,-3 2 0-16,-1 5 0 0,-3-1-128 0,-1 9 0 15,0 0 0-15,0 0 0 0,0 0 128 0,-10 0-128 16,-2 3 192-16,0 4-64 0,-2 6-128 0,-3 2 0 15,-3 0 0-15,1 4 0 0,0 3 256 0,-1 1-48 16,1-2 0-16,3 2 0 0,2-1-48 0,4-3-16 16,2-1 0-16,3-3 0 0,3-1 48 0,2 1 0 0,2-2 0 0,3-4 0 15,0 1-48-15,5-3 0 0,1 2 0 0,1-4 0 16,2-1-144-16,1 0-144 0,2-4 144 0,1-1-208 31,0-3-1456-31,1 0-272 0,1 0-64 0,0-5-12592 0</inkml:trace>
  <inkml:trace contextRef="#ctx0" brushRef="#br0" timeOffset="127318.97">8967 19161 21183 0,'-16'23'944'0,"6"-8"192"0,0 5-912 0,-4-1-224 0,0-2 0 0,1 1 0 16,2-3 1984-16,1 0 336 0,1-1 80 0,1 1 16 15,2-3-688-15,6-12-128 0,0 0-16 0,0 0-16 0,0 0-736 0,0 0-128 16,0 0-48-16,0 0 0 16,11-3-112-16,2-1-32 0,0-1 0 0,-1-6 0 0,0-1-256 0,0-1-48 15,2-4-16-15,2 0 0 0,-1 2-192 0,-1-1 144 16,0-1-144-16,-1 4 128 0,-1-1-128 0,1 3 0 16,-1 3 0-16,-2 2 0 0,-1 2 0 0,-9 4 0 15,10 0-144-15,-10 0 144 0,7 14-160 0,-2 4 32 16,-1 0 0-16,-2 0 0 0,-2 2 128 0,-2 3-192 15,1 2 192-15,-2-3-192 0,1-1 192 0,-1 1 0 16,0 1-144-16,-3-1 144 0,4-3 0 0,-1 0 0 16,2-3 0-16,1-3 0 0,0-4 0 0,0-9 0 15,0 0 0-15,0 0 0 16,0 0-1392-16,9 5-208 0,-9-5-32 0,13 0-9056 0,-2-4-1824 0</inkml:trace>
  <inkml:trace contextRef="#ctx0" brushRef="#br0" timeOffset="127603.74">9583 18652 5519 0,'0'0'496'0,"-1"-9"-496"0,1 9 0 0,0 0 0 16,0 0 4624-16,0 0 832 0,0 0 176 0,-2 12 16 15,1 3-3888-15,0 3-784 0,-2 2-144 0,3 6-48 16,2 4-208-16,0 3-64 0,-1 2 0 0,-1 4 0 0,-1 5-112 0,-1 3-16 16,-2 6-16-16,0 4 0 0,1 1-96 0,-2-3-16 15,0-3 0-15,0-5 0 0,0-5-112 0,0-5-16 16,0-4-128-16,0-3 192 0,0-3-192 0,0-4 0 16,0-1 0-16,0-3 0 15,-2-4-768-15,1 0-80 0,-1-8-32 0,1-2-8400 16,-4-8-1696-16</inkml:trace>
  <inkml:trace contextRef="#ctx0" brushRef="#br0" timeOffset="128026.27">9362 19194 15663 0,'14'-7'1392'0,"0"1"-1120"0,0 0-272 0,5 2 0 16,4 0 1104-16,0-1 176 0,1 0 16 0,1 1 16 16,1-1 352-16,0-1 80 0,2-1 16 0,-1 2 0 15,0 1-608-15,-3 3-112 0,-3 0-16 0,2 1-16 16,-2 0-544-16,-2 0-96 0,-3 1-32 0,-1 2 0 15,1 1-160-15,-5-1-48 0,1 0 0 0,-12-3 0 16,9 5 128-16,-9-5 32 0,0 0 0 0,6 10 0 16,-6-10 64-16,2 10 16 0,-3 2 0 0,-1-1 0 15,-3-2 64-15,-2 4 16 0,0 0 0 0,-4-3 0 16,0 2-128-16,-1 0-32 0,0-5 0 0,0 6 0 16,0 0-80-16,1 0-16 0,3-1 0 0,1-3 0 15,2 1-64-15,5-10-128 0,0 0 176 0,0 0-176 16,0 0 192-16,0 0-64 0,0 0 0 0,0 0-128 15,0 0 256-15,12 2-64 0,-1-4-16 0,0-1 0 0,0-5-16 16,-1 2 0-16,0-1 0 0,-2 0 0 0,2 3-160 0,-10 4 0 16,7-5 0-16,-7 5 128 0,0 0-128 0,11 0 0 15,-11 0 0-15,8 5 0 0,1 4 0 0,-4 1 0 16,-5-10 0-16,5 15 0 0,1-1-128 16,-3-2 128-16,1-1 0 0,1-1 0 0,2 0 0 0,0-2 0 15,2 0 0-15,0-2 0 0,-9-6 0 0,13 6 0 16,-1-3 0-16,1-2 0 0,-1-2 0 0,0-2 0 15,2-2 0-15,0 0 0 16,0 0-384-16,2-4-96 0,-4 1-32 0,1-3 0 16,-3 1-2576-16,0-3-528 0</inkml:trace>
  <inkml:trace contextRef="#ctx0" brushRef="#br0" timeOffset="128259.96">10608 18696 24879 0,'0'0'2208'0,"0"0"-1760"0,0 0-448 0,-11 1 0 15,1 5 1184-15,0 1 160 0,-3 5 16 0,1 2 16 16,-2 0 352-16,1 5 64 0,-2 5 0 0,-1-1 16 16,1 5-848-16,2 0-192 0,1 4-16 0,-1-1-16 15,-1-2-384-15,3 4-80 0,2 1-16 0,-1 3 0 16,1-1-256-16,0-2 0 0,1 0 128 0,0 1-128 15,0-4-1072-15,-1-3-272 16,0-1-48-16,0-5-9616 0,0-2-1936 0</inkml:trace>
  <inkml:trace contextRef="#ctx0" brushRef="#br0" timeOffset="128434.61">10229 19120 24063 0,'0'0'1072'0,"10"-2"208"0,0 0-1024 0,3 1-256 15,1-2 0-15,2 0 0 0,2 1 1488 0,2 1 240 16,1 0 64-16,0 0 0 0,1 1-960 0,0-2-176 16,0 4-32-16,-1 0-16 0,-2-2-608 0,0 0 0 15,-1-2 0-15,-3 2 0 16,0 1-2304-16,-2-1-512 0</inkml:trace>
  <inkml:trace contextRef="#ctx0" brushRef="#br0" timeOffset="128565.7">10745 19068 19007 0,'0'0'832'0,"-5"14"192"0,-2 2-832 0,1 2-192 0,-4 3 0 0,1-2 0 16,-1 0 1376-16,0 0 224 0,-1-3 64 0,3 3 0 15,-1-1-1024-15,1-1-192 0,0-2-32 0,2 3-16 16,0 0-592-16,3-2-128 0,-2-3-32 0</inkml:trace>
  <inkml:trace contextRef="#ctx0" brushRef="#br0" timeOffset="128953.55">10956 19098 17503 0,'-10'7'1552'0,"3"2"-1232"16,-2 1-320-16,1 4 0 0,1 1 2304 0,1 2 384 15,-2 2 96-15,2-1 16 0,-1-3-1104 0,2 0-224 16,2-4-32-16,-1 2-16 0,1 0-464 0,2-3-112 16,0 2-16-16,1-5 0 0,0 2-192 0,0-9-64 15,5 8 0-15,-5-8 0 0,7 9 0 0,2-6-16 16,-9-3 0-16,14 0 0 0,0-2-64 0,-1-2-16 16,0-2 0-16,-1-1 0 0,2-4-128 0,-1 1-32 0,0-3 0 0,-1-1 0 15,-1 1-96-15,1 1-32 0,0-5 0 0,-1 2 0 16,-1-2-64-16,1 3 0 0,-3 3-128 0,-1-1 192 15,2 1-192-15,-2 3 0 0,0-2 0 0,-7 10 0 16,9-5 0-16,-9 5 0 0,7-5 0 0,-7 5 0 16,0 0 0-16,0 0 0 0,0 0-144 0,0 0 144 31,0 0-432-31,0 0 16 0,0 0 0 0,0 0 0 16,0 0-1440-16,8 6-304 0,-8-6-48 0,5 12-14240 0</inkml:trace>
  <inkml:trace contextRef="#ctx0" brushRef="#br0" timeOffset="129273.91">11312 19232 20959 0,'0'0'928'0,"11"2"192"0,3 4-896 0,1-4-224 16,1-1 0-16,0-1 0 0,1 2 2192 0,4-2 400 16,5-2 80-16,0 1 16 0,0-3-880 0,-1-2-160 15,-1 0-48-15,-1-1 0 0,-2-3-640 0,-4 0-128 16,1 0-16-16,-2-2-16 0,-4 5-384 0,0-5-80 15,-2 3-16-15,-1-2 0 0,-3 1-64 0,-2 1 0 16,-4 0-16-16,-1 3 0 0,1 6 16 0,-7-6 16 16,0 3 0-16,-2 0 0 0,-1 7-80 0,-3 0-32 15,-1 0 0-15,-1 2 0 0,-2 2-32 0,1 2-128 16,-1 1 192-16,3 3-64 0,0 0 0 0,4-2-128 16,2-1 192-16,4 6-64 0,2-2-128 0,3-3 128 0,3 1-128 15,4 1 128-15,2 1-128 0,3-3 0 0,1 2 144 0,1-1-144 16,0-6 0-16,0 3 0 0,2-2 0 0,-2 0 128 31,-1-5-1168-31,-1 0-240 0,-2-2-32 0,-1-1-16976 0</inkml:trace>
  <inkml:trace contextRef="#ctx0" brushRef="#br0" timeOffset="129423.26">11234 18627 35935 0,'-15'-9'1600'0,"9"4"320"0,1-3-1536 0,5 8-384 0,-6-5 0 0,6 5 0 16,0 0 960-16,0 0 112 0,0-6 16 0,0 6 16 16,0 0-592-16,0 0-112 0,0 0-16 0,0 0-16 15,0 0-1872-15,0 0-368 16,-1 11-80-16</inkml:trace>
  <inkml:trace contextRef="#ctx0" brushRef="#br0" timeOffset="131068.05">8506 19659 18303 0,'0'0'816'0,"0"0"160"0,-9 5-784 0,1 1-192 16,-3-2 0-16,3 3 0 0,-1 3 992 0,0 3 160 15,-1-3 16-15,1 2 16 0,2 2-320 0,1 2-64 0,0 3-16 0,0 0 0 16,1 0-224-16,0-1-48 0,2-2-16 0,-4 2 0 16,2-2 96-16,0 1 32 0,1-3 0 0,-1 1 0 15,0-2 16-15,0 1 0 0,0-4 0 0,1 3 0 16,0-6-64-16,0 4 0 0,4-11 0 0,-6 7 0 16,6-7-144-16,-6 9-48 0,6-9 0 0,0 0 0 15,0 0 64-15,0 0 0 0,0 0 0 0,0 0 0 16,-5-8 64-16,1 0 0 0,4-5 16 0,4 1 0 15,-1 0-96-15,2-4-32 0,3 2 0 0,1 1 0 16,2 0-240-16,2-1-160 0,1 0 192 0,1 0-192 16,1 0 0-16,0 0 0 0,2 0 0 0,0 2 0 15,-3 4 0-15,-1-3 0 0,3 4 0 0,-3 3 0 16,-2-1 0-16,1 7 0 0,-2 4 0 0,1-1 0 0,-2 2 0 16,1 0-176-16,-4 4 176 0,-3-2-160 15,-2 5 160-15,-2 0-128 0,-1-1 128 0,-4 1-128 0,-3 0 128 0,-2 1 0 16,1-2 0-16,-2-1 128 0,-5 1-128 0,4 0 0 15,-2-7 0-15,-2 2 0 0,0 1 0 0,-2-6 176 16,-1 0-176-16,0-3 192 0,0-3-64 0,2 1-128 16,3-7 192-16,2 1-64 0,-2 3-128 0,4-4-256 15,1 0 64-15,6-2 16 16,3 0-1584-16,3 0-320 0,2 0-64 0,5 1-13520 0</inkml:trace>
  <inkml:trace contextRef="#ctx0" brushRef="#br0" timeOffset="131322.32">8988 19625 12895 0,'0'0'1152'0,"0"0"-928"0,0 0-224 0,0 0 0 15,0 0 2768-15,0 0 512 0,-10 5 112 0,4 1 0 16,1 1-1344-16,-3 6-288 0,2 3-48 0,-2 2-16 15,-1-3-560-15,0 0-112 0,1 0-32 0,0 6 0 16,-1-2-448-16,-1 0-96 0,-1 0 0 0,4 0-16 16,-1 0-256-16,2-1-48 0,-1 0-128 0,1-3 192 15,1-2-192-15,0 2 0 0,0 0-144 0,1-1 144 32,1-3-1792-32,3-11-256 0,0 0-48 0,0 0-12016 0</inkml:trace>
  <inkml:trace contextRef="#ctx0" brushRef="#br0" timeOffset="131709.06">9380 19820 14735 0,'0'0'1312'0,"-9"-1"-1056"16,1-3-256-16,8 4 0 0,-9 0 2432 0,0 0 448 15,0 0 64-15,1-1 32 0,-1-1-896 0,0 0-176 16,-1 2-48-16,-2 0 0 0,1-1-688 0,-2 1-144 15,-1 3-16-15,1 0-16 0,1 1-416 0,0 4-96 16,-1-4-16-16,1 1 0 0,-2 4-272 0,4-2-64 0,3 3-128 0,1-1 192 16,-3 1-192-16,3-1 0 0,0 3 0 0,4-3 0 15,-1 2 128-15,3-2-128 0,0 1 0 0,0-10 144 16,7 13-144-16,-2-5 160 0,-5-8-160 0,6 8 160 16,4-2-32-16,-10-6 0 0,13 1 0 0,-1 0 0 15,-2-1 64-15,-10 0 0 0,11-2 0 0,-1-2 0 16,-1-1 32-16,-9 5 16 0,10-2 0 0,-10 2 0 15,11-2-80-15,-11 2-16 0,11 1 0 0,-11-1 0 16,10 8-144-16,0-2 0 0,-5 2-192 0,2 1 192 16,-1-2 0-16,0 2 0 0,1-3 0 0,-1 5 0 15,-6-11 0-15,8 6 0 0,-8-6 0 0,10 8 0 16,0-5-400-16,2 0 32 0,-1-3 16 0,3 0 0 16,-1-4-2784-16,1-2-576 0,6-6-96 15,3 1-32-15</inkml:trace>
  <inkml:trace contextRef="#ctx0" brushRef="#br0" timeOffset="132104.99">9750 19799 23903 0,'0'0'1056'0,"-4"7"224"0,-1 2-1024 0,0 4-256 15,-3 1 0-15,0 1 0 0,-1 1 1728 0,0 0 288 16,1-1 64-16,1 3 16 0,2-1-624 0,0-1-128 15,-1-1-32-15,-1-2 0 0,0 0-576 0,0 1-112 16,4-5-32-16,3-9 0 0,0 0-144 0,0 0-16 0,0 0-16 16,0 0 0-16,0 0-16 0,0 0 0 15,10 0 0-15,0-4 0 0,1 0-48 0,1-5-16 0,-1 0 0 0,1-3 0 16,-1-1-176-16,3 1-32 0,1-3-128 0,1 2 192 16,-2 3-192-16,1-1 0 0,0 5 128 0,0-2-128 15,-1 3 0-15,0 4 0 0,0-2 0 0,-1 3 0 16,-2 3 0-16,0-1 0 0,-11-2 0 0,7 10 0 15,1-1-144-15,-4 4 144 0,-2-2 0 0,1 2-144 16,-2 0 144-16,3 2 0 0,-4 0 0 0,-1-2 0 16,-2 0 0-16,2-1 0 0,-2-1 0 0,2 0 0 15,0-2 128-15,1-9-128 0,0 0 128 0,0 11-128 16,0-11 128-16,2 10-128 0,-2-10 128 0,0 0-128 16,0 0-640-16,9 6-208 0,0-1-48 15,1-3 0-15,2-1-2368 0,2-2-464 0,10-4-112 16,-24 5 0-16</inkml:trace>
  <inkml:trace contextRef="#ctx0" brushRef="#br0" timeOffset="133160.95">12341 19072 21183 0,'0'0'1888'0,"0"0"-1504"0,-6-8-384 0,1 2 0 15,0-4 1600-15,5 10 256 0,-5-7 64 0,0 0 0 16,5 7-320-16,-4-8-64 0,4 8-16 0,0 0 0 15,-1-11-992-15,1 11-192 0,0-8-32 0,0 8-16 16,0 0-288-16,0 0 0 0,0 0 0 0,0 0 0 31,0 0-2848-31,0 0-576 0</inkml:trace>
  <inkml:trace contextRef="#ctx0" brushRef="#br0" timeOffset="133304.59">12282 19367 23951 0,'0'0'1056'0,"0"0"224"16,0 0-1024-16,0 0-256 0,0 0 0 0,0 0 0 15,0 0 3328-15,0 0 592 0,-8-9 128 0,3 1 32 0,5 8-2128 0,-1-11-416 16,2 1-96-16,1-2-16 0,-2 12-864 0,3-9-176 16,-2-2-48-16,-1 11 0 0,4-12-336 0,-4 12-208 15,0 0 16-15,0 0-19632 16</inkml:trace>
  <inkml:trace contextRef="#ctx0" brushRef="#br0" timeOffset="134382.01">14151 18594 10127 0,'0'0'896'0,"0"0"-704"16,2-9-192-16,-2 9 0 0,0-8 1488 0,0 8 272 16,1-11 48-16,-1 11 16 0,-3-10-288 0,0 1-64 15,3 9-16-15,-7-9 0 0,1 1-112 0,0 5-32 16,-2-1 0-16,-1 2 0 0,-2 0-416 0,-3 4-96 15,-3 1-16-15,-1 2 0 0,-1 4-176 0,-2 1-32 16,-4 3-16-16,0 2 0 0,0 4-96 0,-3 4-16 16,-2 2 0-16,2 3 0 0,2-1-16 0,0 1-16 15,1 3 0-15,3-2 0 0,3 0-80 0,4 0-16 16,4-3 0-16,3-1 0 0,3 1-128 0,4-6-48 16,2 0 0-16,4-1 0 0,3-1 0 0,3-4 0 0,3-1 0 0,4-6 0 15,1 2 16-15,4-4 0 0,1-2 0 0,1-3 0 16,1-1 16-16,-2-2 0 0,0-5 0 0,-1 1 0 15,0-3-48-15,-3 1 0 0,-1-1 0 0,-1 1 0 16,-4-1-128-16,-1 1 160 0,-2-3-160 0,-3 3 160 16,-3-2-160-16,-4 3 192 0,-2-3-192 0,-3 6 192 15,-4-2-192-15,-2 4 160 0,-3 0-160 0,-3 2 160 16,-4 1-160-16,-2 1 0 0,0 0 0 0,-3 3 0 16,1 0 0-16,0 1 0 0,-2-1 0 0,3 1 0 15,3 1 0-15,2-1 0 0,2-1 0 0,3 0 0 16,3-2-320-1,10-2-112-15,0 0-16 0,0 0 0 0,0 0-2336 0,0 0-480 0,18-1-80 0,3-3-32 16</inkml:trace>
  <inkml:trace contextRef="#ctx0" brushRef="#br0" timeOffset="134727.42">14662 18613 21359 0,'0'0'944'0,"0"0"208"0,-12-1-928 0,0 1-224 15,-3 2 0-15,-3 2 0 0,0 4 1280 0,-2 3 192 16,-3 2 64-16,0-2 0 0,0 2-512 0,1 3-112 16,1 4-16-16,1 0 0 0,2-2-400 0,4-1-96 0,1 3-16 0,5-3 0 15,5 1-160-15,4-1-32 0,4-2-16 0,3 0 0 16,2-5 16-16,4 0 0 0,3-3 0 0,2-1 0 15,2-2 80-15,3-4 32 0,1-3 0 0,1-3 0 16,1 0 96-16,0-1 32 16,-2-3 0-16,-1 1 0 0,-1-3 64 0,-1-1 16 0,-2-2 0 0,-2 1 0 15,-5-2-16-15,-2 1 0 0,-5 2 0 0,-1-1 0 16,-2 1-192-16,-3-1-48 0,-3-2 0 0,1 4 0 16,-2-1-256-16,0-1 128 0,-1 0-128 0,0 4 0 15,0 3-1392 1,5 7-384-16,-8-5-80 0,8 5 0 0</inkml:trace>
  <inkml:trace contextRef="#ctx0" brushRef="#br0" timeOffset="135211.63">15355 18778 8287 0,'-11'21'736'0,"4"-6"-592"15,1 3-144-15,-3 2 0 0,0 2 2784 0,-1 2 528 16,-1 0 96-16,-2-1 32 0,0 1-1232 0,2-3-240 16,-1 0-48-16,3-2-16 0,2-1-640 0,0-2-128 15,2-4-32-15,5-12 0 0,-3 9-272 0,3-9-64 0,0 0-16 16,0 0 0-16,0 0-96 0,0 0-16 0,0 0 0 0,0 0 0 15,10-7 64-15,4-6 16 0,0-3 0 0,-2-1 0 16,1-2-336-16,0 2-64 0,0-1 0 0,1-3-16 16,-1 2-304-16,3-1 160 0,-1 0-160 0,2-1 128 15,-2 2-128-15,1 3 0 0,1 4 0 0,-1 0 0 16,-2 3 0-16,2 1 0 0,-4 3 0 0,-2 4 0 16,-10 1 0-16,0 0 0 0,0 0-144 0,8 9 144 15,-5 2-288-15,-3 3 48 0,-4-3 16 0,-5 3 0 16,-1 0 32-16,-4 0 0 0,-1-1 0 0,-1 0 0 15,0-2 192-15,-2-2-192 0,3 0 192 0,1-4-192 16,1 0 192-16,3 0 0 0,-3-2 0 0,5-3-144 16,8 0 144-16,0 0 0 0,0 0 0 0,0 0 0 15,-3-9 0-15,3 9 0 0,0 0 0 0,0 0 0 16,7-9 0-16,2 0-288 0,0 3 48 0,1 2 16 16,0 1-1248-16,2 1-240 0,-2 1-48 15,-1-1-13136-15</inkml:trace>
  <inkml:trace contextRef="#ctx0" brushRef="#br0" timeOffset="135475.48">16181 18389 23951 0,'0'0'1056'0,"0"0"224"0,0 0-1024 0,0 0-256 0,-8 12 0 0,-3-2 0 16,0 3 944-16,-2 3 128 0,-2 3 16 0,0 3 16 16,-2 2-144-16,2 1-48 0,1 1 0 0,1 2 0 15,1 3-512-15,-1-3-96 0,0 0-32 0,2 3 0 16,2-3-272-16,0 2 160 0,0 1-160 0,0-4 128 16,0 2-320-16,3-5-64 0,-2-2 0 0,3-3-16 31,1-4-2640-31,0-4-528 0</inkml:trace>
  <inkml:trace contextRef="#ctx0" brushRef="#br0" timeOffset="135616.98">15874 18736 18431 0,'13'-10'1632'16,"-3"6"-1312"-16,2-3-320 0,5 0 0 0,3 3 768 0,2-2 64 16,1 2 32-16,1-1 0 0,1 0-32 0,2-1 0 15,0 1 0-15,1 2 0 0,1 1-624 0,-1 0-208 16,0 1 128-16,-4 1-11072 15</inkml:trace>
  <inkml:trace contextRef="#ctx0" brushRef="#br0" timeOffset="135912.51">16672 18649 26207 0,'0'0'1152'0,"0"0"256"0,0 0-1136 0,0 0-272 15,0 0 0-15,0 0 0 0,0 0 1536 0,-11 0 256 16,-1 2 64-16,-1 1 0 0,-3 0-592 0,-2 5-112 0,-1 0-32 0,-1 2 0 15,1-1-496-15,0 2-112 16,5-2 0-16,-2 3-16 0,4 0-288 0,2 1-48 0,4 3-16 0,4-3 0 16,2-13-144-16,2 15 0 0,2-2 144 0,4 1-144 15,3 0 144-15,1 1-144 0,-1-1 192 0,-1-2-192 16,2 0 144-16,-2 2-144 0,1-3 0 0,-4 1 144 16,2 4-144-16,-4-4 0 0,-3-3 0 0,-2 3 0 15,-2-2 0-15,-3 1 0 0,-4 1 144 0,-4-5-144 16,-3 2 240-16,-2-2-32 0,-1-1 0 0,-3 0 0 15,-5-2 48-15,2-1 0 0,-2-1 0 0,-3-1 0 16,0 1-256-16,1-4 176 0,3-1-176 0,-1-1 160 16,0-6-1184-16,3 1-224 15,4-4-48-15</inkml:trace>
  <inkml:trace contextRef="#ctx0" brushRef="#br0" timeOffset="136909.39">18406 18983 2751 0,'0'0'128'0,"-8"10"16"0,1-2-144 0,0-1 0 0,1-3 0 0,-2 2 0 16,-1 1 4288-16,3-3 832 0,6-4 176 0,0 0 16 16,-9 2-2912-16,9-2-592 0,0 0-112 0,0 0-32 15,0 0-240-15,-2-9-48 0,3-3-16 0,3-2 0 16,-1 1-256-16,5-1-48 0,2-4-16 0,3-2 0 16,0-1-352-16,3-2-80 0,3-1-16 0,0-4 0 15,-1 2-208-15,1-5-32 0,2 1-16 0,0-2 0 16,-3-1-96-16,2 0-32 0,-4 1 0 0,1 3 0 15,-1 3-208-15,-2 7 0 0,-3 3 128 0,-1 2-128 16,-1 5 0-16,-1 1 0 0,-8 8-144 0,0 0 144 16,0 0-224-16,6 13 48 0,-3 2 16 0,-3 6 0 15,-2 1-96-15,1 8 0 0,-1-2-16 0,-2 1 0 16,0 1 112-16,0-2 32 0,0 2 0 0,2-5 0 0,-1-2 128 16,2-3 0-16,1-2 0 0,1-5 0 0,2-3 0 15,-3-10 0-15,0 0 0 0,9 8 0 0,2-5 128 0,-1-4 0 16,2-4 0-16,2-3 0 0,3-3 128 0,0-1 48 15,1-4 0-15,2-1 0 0,0 0-48 0,1-1-16 16,-2-2 0-16,0-3 0 0,1 1-240 0,-2 0 176 16,-1 1-176-16,-1 2 160 0,-2 2-160 0,0 3 0 15,-1 4 0-15,-2 4 0 0,1 3 0 0,-12 3 0 16,11 1 0-16,-2 7 0 0,-1 5 0 0,-3 6-176 16,-1 6 176-16,-3-1-192 0,-1 3 192 0,-1 1-192 15,-2 3 192-15,0-1-192 0,-2 3 192 0,2-1 0 16,-4 0 0-16,3-6 0 0,-1 1 0 0,2-4 0 15,0 1 0-15,2-2 0 0,-2-6 0 0,3-3-192 16,3-2 192-16,-3-11-192 16,2 12-1584-16,-2-12-320 0,0 0-64 0,13-4-13504 0</inkml:trace>
  <inkml:trace contextRef="#ctx0" brushRef="#br0" timeOffset="137245.29">19898 18546 19695 0,'0'0'864'0,"0"0"192"0,0 0-848 0,0 0-208 0,-7-4 0 0,7 4 0 15,-12-5 1360-15,1 2 240 0,-2 2 32 0,0 1 16 0,1 4-432 16,-2 1-64-16,-2-1-32 0,-1 2 0 0,-5 2-240 0,-1 0-48 15,-2 8-16-15,-2 0 0 0,-4 2-32 0,5 2 0 16,-2 3 0-16,2 3 0 0,3-2-208 0,6 3-64 16,3-6 0-16,5-2 0 0,4 2-144 0,3-2-48 15,6-3 0-15,4 1 0 0,3-1 80 0,5-2 16 16,3-4 0-16,2 0 0 0,5-4 32 0,-1-3 16 16,2 0 0-16,1 1 0 0,1-3-208 0,1-2-64 15,4-4 0-15,-4 0 0 0,2-1-192 0,-3-1 0 16,-2 2 0-16,1 0 0 15,0-5-2144-15,0 3-528 0</inkml:trace>
  <inkml:trace contextRef="#ctx0" brushRef="#br0" timeOffset="137783.1">21299 18460 21183 0,'0'0'1888'0,"0"0"-1504"0,-4-6-384 0,4 6 0 15,-7-6 896-15,-2 4 128 0,-3 6 0 0,-2 3 16 16,-2 0 224-16,-3 7 32 0,-4 3 16 0,-3 3 0 16,-2 5-384-16,-3 5-80 0,-1 4-16 0,-1 2 0 15,0-2-96-15,-2 2-32 0,0 2 0 0,2-1 0 16,2-3-272-16,3-1-64 0,3 0-16 0,3-5 0 15,4-1-208-15,4-5-144 0,3 0 192 0,2 0-192 16,3-5 0-16,2-3 0 0,3-2-240 0,3 1 80 31,5-7-2144-31,-7-6-416 0,14 1-96 0</inkml:trace>
  <inkml:trace contextRef="#ctx0" brushRef="#br0" timeOffset="138043.44">21843 18528 26495 0,'-13'14'1168'0,"4"-5"240"0,-2 3-1120 0,-2 7-288 15,-3 2 0-15,-3 3 0 0,-3 3 752 0,2-2 80 16,-1 3 32-16,2 1 0 0,2 0-192 0,-3 2-32 15,1-3-16-15,2 1 0 0,-1 0-368 0,3-2-64 16,2 2 0-16,3-5-16 0,1 3-176 0,2-5 0 16,4-3 0-16,0-3 0 15,3 1-1984-15,0-7-368 0,0-10-80 0</inkml:trace>
  <inkml:trace contextRef="#ctx0" brushRef="#br0" timeOffset="138243.99">21453 18683 26719 0,'0'0'2368'0,"7"-12"-1888"0,2 1-480 0,3 3 0 0,0-3 592 0,4 3 32 0,1-2 0 0,4 2 0 16,3-2 528-16,3 3 96 0,2-3 32 0,4 3 0 16,4 0-560-16,0 1-96 0,-3 0-32 0,-1 0 0 15,3 2-336-15,-2 1-64 0,-1 1 0 0,-1 1-16 16,-2 1-1088-16,-2 2-224 0,-1 1-32 0,1-2-13808 15</inkml:trace>
  <inkml:trace contextRef="#ctx0" brushRef="#br0" timeOffset="138497.06">22634 18493 23951 0,'0'0'2128'0,"-5"12"-1696"0,-2-2-432 0,-2 3 0 16,-3 2 800-16,-2 4 80 0,-2 0 16 0,-4 3 0 15,-2 4 288-15,1 1 64 0,-1 0 16 0,1-3 0 16,0 3-608-16,3 1-112 0,3 0-32 0,2-2 0 16,1 4-384-16,2-4-128 0,1 3 0 0,1-4 0 15,2-4 160-15,-1 2-160 0,1-4 128 0,1 0-128 31,0-1-272-31,1-4-144 0,0-3-32 0,3 2-9328 0,1-13-1872 0</inkml:trace>
  <inkml:trace contextRef="#ctx0" brushRef="#br0" timeOffset="138708.99">22430 18741 23039 0,'14'-11'2048'0,"3"6"-1648"0,6 0-400 0,2-2 0 0,2 1 1152 0,-2 1 160 16,4-3 32-16,2 3 0 0,1-4-128 0,1 0 0 16,1 1-16-16,2-1 0 0,-2 0-400 0,0 1-80 15,-1 2-16-15,-6-1 0 0,-2 1-448 0,-3 5-80 16,-3-1-32-16,-6 2 0 16,-2 2-1104-16,-11-2-208 0,0 0-48 0,0 0-13232 0</inkml:trace>
  <inkml:trace contextRef="#ctx0" brushRef="#br0" timeOffset="138871.79">22477 18928 22111 0,'14'0'976'0,"0"-2"208"0,5-2-944 0,4 0-240 16,1 1 0-16,2-2 0 0,0-1 2112 0,5 1 384 16,-1-3 80-16,4 3 16 0,1-4-1104 0,2 2-208 0,1-1-64 0,4 2 0 15,1 2-752-15,2 1-144 0,1 1-48 0,-5-1 0 31,-2-1-1648-31,-5 3-336 0,9-1-64 0,-17 0-16 0</inkml:trace>
  <inkml:trace contextRef="#ctx0" brushRef="#br0" timeOffset="141048.22">13498 19597 11967 0,'0'0'1072'0,"0"0"-864"16,0 0-208-16,0 0 0 0,-8-5 1280 0,8 5 192 16,0 0 64-16,0 0 0 0,0 0-304 0,0 0-48 15,-5-8-16-15,5 8 0 0,0 0-160 0,0 0-48 16,8-10 0-16,2 1 0 0,0 4-240 0,4-3-48 0,4 2-16 0,1-3 0 15,0 1-80-15,0 2-32 0,0-2 0 0,2 2 0 16,0-2 16-16,0 5 0 0,-4 0 0 0,0 2 0 16,-2 0-144-16,-1 2-32 0,-2 1 0 0,-2 2 0 15,-3 2-384-15,1 1 0 0,-2 4 0 0,-2-1 0 16,-4 3 128-16,-2 0-128 0,0-2 0 0,-3 2 128 16,-2 2 0-16,-2 1-128 0,-4 0 192 0,0 3-64 15,-4 3 48-15,-2-4 0 0,-2 1 0 0,-2-2 0 16,-1 1 48-16,0 0 16 0,-4 0 0 0,0-3 0 15,3-4-32-15,1 3 0 0,1 0 0 0,2 0 0 16,2-2-48-16,3-2-16 0,3 1 0 0,-1-3 0 16,4 5-144-16,1-6 160 0,3 2-160 0,6-9 160 15,0 0 32-15,0 0 16 0,0 0 0 0,5 5 0 0,-5-5 32 0,12 3 0 16,2-4 0-16,3-1 0 0,2 1-16 0,4 2 0 16,4 2 0-16,0 1 0 0,7 2-224 0,-3-2 176 15,0 0-176-15,1 1 160 0,-4 1-160 16,1-2 192-16,-1 2-192 0,1 1 192 0,-2-3 80 0,-2-2 32 15,-3 2 0-15,-3 0 0 0,-3 0-144 0,-2-3-32 16,-1 0 0-16,-2 0 0 0,0-1-128 0,-11 0 0 16,0 0 0-16,10-2 0 15,-10 2-2320-15,0 0-352 0,7-15-64 0,2 1-16 0</inkml:trace>
  <inkml:trace contextRef="#ctx0" brushRef="#br0" timeOffset="141939.9">15642 19440 11967 0,'0'0'1072'0,"0"0"-864"15,0 0-208-15,-7 2 0 0,7-2 1568 0,-13 2 272 16,3-1 48-16,0 2 16 0,-2 1-336 0,1 0-64 16,-2 1-16-16,-1 4 0 0,0 0-336 0,0 2-64 15,0-2 0-15,2 5-16 0,-2 4-272 0,-3 2-48 16,-1 0-16-16,3 6 0 0,2 0-272 0,2 2-48 15,1-2-16-15,2 1 0 0,3-5-144 0,4 0-16 16,1-2-16-16,4-2 0 0,1-4-64 0,1 1-16 16,3-1 0-16,4-3 0 0,1-3-144 0,2-2 0 15,-1-1 0-15,2 0 0 16,1-4-1552-16,1-1-240 0,0-3-64 0,0-3 0 0</inkml:trace>
  <inkml:trace contextRef="#ctx0" brushRef="#br0" timeOffset="142331.26">15812 19541 7359 0,'0'0'320'0,"0"0"80"0,-4-10-400 0,4 2 0 0,4-2 0 0,2 2 0 16,0-1 4768-16,3 4 864 0,1-2 192 0,3 0 16 15,2 2-3600-15,2-1-736 0,-1-1-144 0,1 4-16 0,1-4-480 0,-3 5-96 16,-1 2 0-16,-1 2-16 0,-3 5-432 0,1-1-96 16,-4 7-16-16,0-1 0 0,-3 1-208 0,-3 4 0 15,-1 0 0-15,-4 1 0 0,-2 1 144 0,-3 2-144 16,-2 3 128-16,-1-3-128 0,-3 2 224 0,-3 1-32 16,-1 1-16-16,0-6 0 0,0-3-16 0,1 2 0 15,0 0 0-15,1-2 0 0,0-2-160 0,3-2 128 16,3-1-128-16,6-3 128 0,1 1-128 0,4-9 0 15,0 0 0-15,5 5 128 0,-5-5 80 0,13 5 16 16,1-3 0-16,1-2 0 0,-1-2-32 0,1 1 0 16,2-1 0-16,-1 2 0 0,-1-1-192 0,1 1 0 15,0-1 128-15,-2 0-128 0,1 1 0 0,-1-2 0 16,0 1 0-16,-1 1 0 16,-1-3-1792-16,-1 1-240 0,-1-3-48 0,0 1-16 0</inkml:trace>
  <inkml:trace contextRef="#ctx0" brushRef="#br0" timeOffset="142660.72">16475 19584 25167 0,'0'0'1104'0,"-10"4"240"0,-3 0-1072 0,2 1-272 0,-2-3 0 0,-1 3 0 16,-2 4 1520-16,-4 3 240 0,0 0 48 0,0 5 16 15,-1-1-688-15,2 4-144 0,2-1-32 0,3-2 0 0,3-1-496 0,5-2-96 16,4-3-32-16,4 2 0 0,4-2-112 0,6-3-32 16,3-2 0-16,4 2 0 0,3-4 16 0,2-2 0 15,-1-1 0-15,1-3 0 0,0-2 16 0,0-4 0 16,-1 1 0-16,-1-3 0 0,-2-2 112 0,-2 0 32 16,-2 0 0-16,0-1 0 0,-2-3 144 0,-2-1 48 15,-1 0 0-15,-5-1 0 0,-2 0 64 0,-3 1 16 16,-2 0 0-16,-3 0 0 0,-4 2-240 0,-1 1-32 15,-1 1-16-15,-1-1 0 0,-3 1-352 0,0 3 0 16,-1-1 0-16,1 6 128 16,-3 0-1728-16,3 2-320 0,-1 1-80 0,5 2-16 0</inkml:trace>
  <inkml:trace contextRef="#ctx0" brushRef="#br0" timeOffset="143605.4">17219 19710 17503 0,'0'0'1552'0,"0"0"-1232"15,-5-4-320-15,-1 0 0 0,0-2 1680 0,0 5 288 16,-2 3 48-16,2 5 16 0,-1-2-624 0,0 3-128 15,-2 3-32-15,-1 3 0 0,1 2-560 0,0 2-112 16,0 0-32-16,1 1 0 0,2 0-176 0,-3 0-48 16,3-1 0-16,-1-2 0 0,1 1 0 0,0-2 0 15,1-2 0-15,1-2 0 0,0-2 112 0,4-9 16 0,0 0 0 16,0 0 0-16,0 0 48 0,0 0 16 0,9-4 0 0,2-3 0 16,2-7 96-16,4-2 32 15,0 1 0-15,1-3 0 0,0-1-192 0,1 0-16 0,0 0-16 0,1 1 0 16,3-1-256-16,-1 2-160 15,-2-1 192-15,-2 1-192 0,1 1 128 0,0 2-128 0,0 1 0 0,-2 3 0 16,-4 5 0-16,-2 1 0 16,-11 4 0-16,10 0 0 0,-10 0 0 0,0 0 0 15,0 0 0-15,1 10 0 0,-1-10-144 0,-6 15 144 0,-4 1-128 0,-3-4 128 16,-5-3 0-16,1 1 0 0,-2-3 0 16,-1 2-128-16,1-3-64 0,2 0-16 0,-1-1 0 0,3-2 0 31,2-3-1376-31,13 0-272 0,0 0-48 0,0 0-8800 0,-3-11-1776 0</inkml:trace>
  <inkml:trace contextRef="#ctx0" brushRef="#br0" timeOffset="143836.43">17934 19363 20271 0,'0'0'1792'0,"-10"1"-1424"16,10-1-368-16,-13 4 0 0,1 4 1776 0,-2 2 272 15,-2 2 64-15,1 1 16 0,0 5-496 0,-2 0-96 16,0 0-32-16,0 2 0 0,1 5-544 0,3-3-128 16,1 1 0-16,4 0-16 0,1-3-368 0,3 0-80 15,1 1-16-15,6 2 0 0,2-1-352 0,2-2 0 16,-1-7 0-16,2 3 128 16,1-1-480-16,0 0-96 0,-3-1 0 0,0-5-16 15,-6-9-2416-15,0 0-464 0</inkml:trace>
  <inkml:trace contextRef="#ctx0" brushRef="#br0" timeOffset="144013.18">17620 19620 20271 0,'10'-2'1792'0,"3"2"-1424"16,1-2-368-16,3 1 0 0,2-1 1776 0,1 1 272 0,3-2 64 0,4 2 16 15,-2-1-688-15,3-1-144 0,-2 1-16 0,-1 2-16 16,-1-2-720-16,-2 1-144 0,-3-3-16 0,-4 2-16 15,-2 0-2432-15,-3 1-496 0,0-4-80 16,-10 5-9712-16</inkml:trace>
  <inkml:trace contextRef="#ctx0" brushRef="#br0" timeOffset="144301.32">18011 19190 23951 0,'5'8'2128'0,"2"-1"-1696"15,-7-7-432-15,13 7 0 0,0 4 1120 0,1-1 144 16,-2 3 16-16,4 2 16 0,0 0 48 0,1 3 16 16,-2 3 0-16,1 1 0 0,-2 4-544 0,0 1-112 15,-1 6-32-15,-1 0 0 0,-5 0-256 0,-2 1-48 16,-3 2-16-16,-4 0 0 0,-2 5-32 0,-4-4 0 15,-1 0 0-15,-4-3 0 0,0-1-96 0,-5-4-32 0,1-1 0 0,-1-3 0 16,-2-3-64-16,2-1 0 0,2-3-128 0,0-6 192 31,2 0-1920-31,3-1-384 0,2-4-64 0,9-7-32 0</inkml:trace>
  <inkml:trace contextRef="#ctx0" brushRef="#br0" timeOffset="145017.82">19786 19673 17503 0,'0'0'768'0,"-3"-9"176"0,-4-1-752 0,1 1-192 0,-3-1 0 0,-1 0 0 15,-2 3 2432-15,0 1 448 0,-2-2 80 0,-2 3 32 16,0-2-1168-16,-3 2-224 0,-2 1-64 0,-1 0 0 15,-3 1-688-15,1 1-144 0,-2 4-16 0,-2 2-16 16,-2 0-368-16,1 4-80 0,1 1-16 0,1 3 0 0,1 0-208 0,2 0 0 16,5 2 0-16,2-2 0 15,6 1 0-15,3 1 0 0,4 0 0 0,4-4 0 0,0-10 0 0,9 11 0 16,4-5 0-16,2 2 0 0,4-4 144 0,1-3-144 16,6-2 128-16,-2-2-128 0,1-2 256 0,1 0-48 15,1-1 0-15,-5-3 0 0,0 1-16 0,-2-1 0 16,-1 2 0-16,-2 3 0 0,-3-2-192 0,0 3 176 15,-3 3-176-15,0 3 160 0,-11-3-32 0,7 9-128 16,-2 1 192-16,-4 4-64 0,-2 1 48 0,-3 3 0 16,-2 1 0-16,-2 1 0 0,-2 3-176 0,-1-1 192 15,-1-2-192-15,0 0 192 0,-2 2-32 0,-2 0 0 16,0-1 0-16,-1-1 0 0,1 1-32 0,1-3 0 16,-1-1 0-16,2 0 0 0,3-3-128 0,-1-3 192 15,6 1-192-15,1-1 192 0,1-3-192 0,4-8 0 16,1 7 0-16,-1-7 0 0,0 0-192 0,6 9-128 15,-6-9-32-15,8 5 0 16,4-2-1456-16,-2-2-304 0,2-2-48 0,2-3-13680 0</inkml:trace>
  <inkml:trace contextRef="#ctx0" brushRef="#br0" timeOffset="145458.04">20069 19607 20559 0,'0'0'896'0,"0"0"208"0,0 0-880 0,0 0-224 16,0 0 0-16,0 0 0 0,0 0 1296 0,-8 9 224 16,-1-2 32-16,0 6 16 0,0 2-416 0,-1 3-64 15,-1 3-32-15,2-2 0 0,-1 0-368 0,2 1-80 16,3-1-16-16,1 0 0 0,1-1-64 0,3-2-16 16,3-3 0-16,1-1 0 0,1-2 0 0,3 0 0 15,2-4 0-15,1-1 0 0,1-1 48 0,0-4 0 16,2 0 0-16,2-5 0 0,1 0 32 0,-1 0 16 15,0-6 0-15,2-1 0 0,0 1-160 0,-2-5-16 16,-1 1-16-16,-1 0 0 0,0 0-128 0,-1 2-32 16,-1-4 0-16,-2 1 0 0,-3-2 0 0,0 2-16 15,-2-2 0-15,-1 4 0 0,-2 1-240 0,-1 3 144 16,1-3-144-16,-1 4 128 0,0 0-288 0,-1 9-64 16,-1-6-16-16,1 6 0 15,0 0-1696-15,0 0-352 0,0-8-64 0</inkml:trace>
  <inkml:trace contextRef="#ctx0" brushRef="#br0" timeOffset="145857.98">20666 19565 15375 0,'0'0'672'0,"0"0"160"0,0 0-672 16,0 0-160-16,0 0 0 0,0 0 0 0,0 0 1488 0,0 0 272 15,0 0 48-15,0 0 16 0,2 11-336 0,-2-11-64 16,7 7-16-16,3-1 0 0,0-1-304 0,2-2-64 16,-1-3-16-16,2 0 0 0,1 0-128 0,0-2-16 15,1-3-16-15,2 3 0 0,0 1-160 0,0-2-48 16,-3 0 0-16,0 0 0 0,-1-2-224 0,-2 1-48 16,-1 0-16-16,-1 0 0 0,-1-2-112 0,-8 6 0 15,6-8-16-15,-6 8 0 0,4-6 16 0,-4 6 0 16,0 0 0-16,-5-8 0 0,-3 4-64 0,-2 4 0 15,-3 0 0-15,-1 3 0 0,-2 1-192 0,-2 2 0 16,0-1 0-16,-1 3 0 0,-1 2 0 0,2-1 0 16,0 4 0-16,2 1 0 0,-1 0 0 0,3-2 0 0,1 1 0 0,3 1 0 15,3-1 0-15,2-2 0 0,2 1 0 0,3 0 0 16,1-2 0-16,4 1 0 0,2-6 0 16,2 1 0-16,-1 0-320 0,3-2-64 15,3 0-16-15,1-1 0 16,0-2-1680-16,3-1-336 0,-2 0-64 0,4-1-16 0</inkml:trace>
  <inkml:trace contextRef="#ctx0" brushRef="#br0" timeOffset="146262.93">21622 19491 26719 0,'0'0'1184'0,"10"-4"240"0,-10 4-1136 0,0 0-288 16,10-3 0-16,-10 3 0 0,0 0 816 0,0 0 96 15,0 0 32-15,0 0 0 0,0 0 16 0,0 0 0 16,-9-2 0-16,-2 2 0 0,-1 3-448 0,-2 2-96 16,-2-1-16-16,-1 3 0 0,1 2-80 0,-1-1-32 15,0 3 0-15,0-2 0 0,3 0-96 0,1 3 0 16,3-5-16-16,2 3 0 0,3-3-176 0,2 2 160 15,-1 1-160-15,4 1 160 0,1-2-160 0,4 3 192 16,-1-1-192-16,2 0 192 0,2 2-48 0,-3-1 0 16,1 3 0-16,1-2 0 0,-1-1 0 0,-2-3 0 15,-2 3 0-15,-2-3 0 0,-2 2 160 0,-2-2 16 16,-2 0 16-16,-3-3 0 0,0 3 0 0,-5-4 0 16,-1 1 0-16,-2 1 0 0,-1-5-80 0,1 1 0 15,-2-1-16-15,1 1 0 0,-1-3-96 0,1-1-16 16,1-3 0-16,3 1 0 0,2 0-128 0,0-4-176 0,2 1 48 0,2 1 0 31,8 5-1600-31,-3-10-320 0,3 10-64 0,-3-11-14272 0</inkml:trace>
  <inkml:trace contextRef="#ctx0" brushRef="#br0" timeOffset="146549.15">22179 19311 19343 0,'0'0'1728'0,"0"0"-1392"15,0 0-336-15,0 0 0 0,7 5 2288 0,-3 5 384 16,-4-1 80-16,-1 5 0 0,-2 1-1184 0,-2 3-240 16,-4 2-48-16,-1 1-16 0,-1 4-368 0,-2 3-80 15,-2 2-16-15,2-2 0 0,-1 3-240 0,1-1-48 16,-1-2-16-16,2 3 0 0,-2-1-240 0,0-3-32 15,-2 2-16-15,4-4 0 0,-1 1-208 0,0-2 0 16,2-3 0-16,-2-1 0 16,3-1-512-16,0-2-128 0,0-3-48 0,2-2 0 15,2-5-2176-15,6-7-432 0,0 0-96 0,-14 3 0 0</inkml:trace>
  <inkml:trace contextRef="#ctx0" brushRef="#br0" timeOffset="146723.34">21857 19579 25791 0,'11'-3'2304'0,"2"1"-1856"0,1 1-448 0,3 1 0 16,0 0 800-16,5 1 64 0,2 1 16 0,2 0 0 15,-1-4 336-15,2 2 64 0,-3-2 0 0,1 2 16 16,2-1-608-16,-3 1-128 0,-2-2-32 0,-1 2 0 16,0 0-528-16,-2 2 0 0,0-2-240 0,-1 1 80 31,-3-2-2080-31,3 1-400 0</inkml:trace>
  <inkml:trace contextRef="#ctx0" brushRef="#br0" timeOffset="146975.22">22690 19574 18431 0,'-19'9'1632'0,"6"-3"-1312"15,-4 7-320-15,-2 1 0 0,-1 0 2176 0,-4 1 384 16,0 3 64-16,-3 1 0 0,3 4-1152 0,1-5-224 16,3-3-48-16,2-1-16 0,1 0-528 0,4 1-96 15,2 0-32-15,1-2 0 0,2-2-368 0,3 1-160 16,3-4 128-16,-1 2-128 0,3-10 0 0,0 0 0 16,3 9 0-16,-3-9 0 15,3 10-528-15,-3-10 16 0,0 0 0 0,11 4 0 16,-11-4-1680-16,11 2-336 0,-11-2-64 0</inkml:trace>
  <inkml:trace contextRef="#ctx0" brushRef="#br0" timeOffset="147690.37">22968 19607 27647 0,'0'0'2448'0,"-9"6"-1952"0,-1-1-496 0,-2 0 0 16,0 4 384-16,-4 0 0 0,0 4-16 0,-1 1 0 0,1-3 304 0,1 2 64 15,1 0 16-15,2-2 0 0,3-1-176 0,3-1-48 16,6-9 0-16,-3 12 0 0,3-1-80 0,6-2-32 16,0 0 0-16,4-4 0 0,1 1 144 0,5 2 16 15,3-5 16-15,1-2 0 0,-1-2-16 0,0-1-16 16,2-2 0-16,-2-1 0 0,-2 2-240 0,1-1-32 16,-4-5-16-16,2 1 0 0,-5 2-64 0,0-6-16 15,-3 1 0-15,0 0 0 0,-2-3-64 0,-1 0-128 16,-1 0 176-16,-2 1-176 0,-2-2 128 0,-1-1-128 15,-1 2 0-15,0 4 0 0,1-1 0 0,1-1 0 16,1 5 0-16,3-3 0 0,4 1 0 0,-1-1 0 16,4 2 0-16,3-2 0 0,0 3 0 0,3 4 0 15,2-4 0-15,0 5-144 0,3-1 144 0,-2 2 0 16,2 2-144-16,-2 3 144 0,2 2 0 0,-3-1 0 16,-1 3 0-16,-3 2 0 0,-2 3-144 0,-2-3 144 15,-1 3 0-15,-3-1 0 0,-3 1-144 0,-3 1 144 16,-1 0 0-16,-3-1-144 0,1-3 144 0,-5 1 0 15,2-2 0-15,0 0 0 0,-1-4 0 0,6-5 0 0,0 0 0 16,-9 5 0-16,9-5 128 0,0 0-128 0,0 0 160 0,0 0-160 16,0 0 192-16,0 0-64 0,0 0-128 15,14-8 192-15,-3-5-48 0,3 3-16 0,2-3 0 0,1 0 0 16,1 3-128-16,0-3 0 0,1 2 144 0,-1 3-144 16,-2 1 0-16,2 2 0 0,0 1 0 0,0 0 0 15,-2-1 0-15,0 5 0 0,-5 2 0 0,0 2 0 16,-2-1 0-16,0 2 0 0,-1 4 0 0,0-3 0 0,-2 4 0 0,3-1 0 15,0 1 0-15,0-3-128 0,-1 0 128 0,3 1 0 16,-1-4 0-16,3 0 0 0,-1-2 0 0,3 1 0 16,2-3 128-16,2-3-128 0,1-1 256 0,1 0-32 15,-2 1 0-15,2-5 0 0,2 0 32 0,1 2 16 16,1-2 0-16,3 3 0 0,-6 2-80 0,1-3-32 16,-1 3 0-16,-2 1 0 0,3 2-160 0,-4 3 0 15,-2 2 0-15,-2-1 0 0,-6-2 0 0,0 5 0 16,-5 3 0-16,-2-1 0 0,-3 2 0 0,-2 2 0 15,-2-3 0-15,-2 2 0 0,-4 2 128 0,-1-4-128 16,-3 0 0-16,-2-4 128 0,-2 3-128 0,-1-4 128 16,-5-1-128-16,1-1 128 0,-1-2-128 0,1 0 128 15,-3-1-128-15,2 0 128 16,-2-4-1120-16,0-1-224 0,1-1-64 0,-1-6-17456 0</inkml:trace>
  <inkml:trace contextRef="#ctx0" brushRef="#br0" timeOffset="147859.82">22959 19184 33167 0,'-2'-9'2944'0,"-1"2"-2352"0,0 0-464 0,3 7-128 16,0 0 2112-16,-6-7 384 0,0 2 96 0,1-4 16 16,-2 6-1792-16,7 3-368 0,-4-7-64 0,4 7 0 15,-6-7-1104-15,-2 2-224 0,3 1-32 0,5 4-17536 16</inkml:trace>
  <inkml:trace contextRef="#ctx0" brushRef="#br0" timeOffset="148791.85">25378 19391 2751 0,'0'-14'256'0,"-3"5"-256"0,1-4 0 0,-2 3 0 0,0-3 3904 0,2 4 720 16,2 9 160-16,-5-7 16 0,5 7-2480 0,-7-5-496 16,7 5-96-16,-9 1-32 0,1 3-304 0,0 7-64 15,0-1-16-15,-1 6 0 0,0 3-624 0,1 1-128 16,-3 4-32-16,2 0 0 0,1-1-352 0,0 4-176 15,0 0 160-15,2-1-160 0,0-4 128 0,1-2-128 16,-1-1 0-16,3-2 0 0,-1-2 0 0,1 0-160 16,1-6 0-16,2-9 0 15,0 9-1744-15,0-9-336 0,0 0-80 0</inkml:trace>
  <inkml:trace contextRef="#ctx0" brushRef="#br0" timeOffset="149147.82">25468 19255 15663 0,'0'0'688'0,"-5"7"144"0,0 5-656 0,1-1-176 0,0 3 0 0,-1 3 0 16,-1-2 560-16,2-5 80 16,-1 3 0-16,4 1 16 0,-3-4 160 0,1 0 16 0,3-10 16 0,-2 13 0 15,-1-4-48-15,3-9-16 0,0 0 0 0,0 0 0 16,0 0-112-16,0 0-32 0,8 8 0 0,2-8 0 15,0-4-208-15,2-3-48 0,1-2-16 0,1-2 0 16,1 0 16-16,1-1 16 0,2-3 0 0,1 1 0 16,0 2-128-16,0 4-16 0,-1-3-16 0,0 6 0 0,-2 4-240 0,-2 1 128 15,-2 0-128-15,-3 4 0 0,-9-4 192 0,0 0-64 16,4 15-128-16,-4 3 192 0,0 1-192 0,-6 0 128 16,-1 0-128-16,-2-1 0 0,0 1 0 0,0 0 0 15,0 0 0-15,3-4 0 0,0-2 0 0,2 0 0 16,4-13 0-16,-2 9 0 0,2-9 0 0,0 0 128 15,8 7-128-15,2-4 0 16,2-3-1280-16,0-3-320 0,4-2-48 0,-1-2-16 0</inkml:trace>
  <inkml:trace contextRef="#ctx0" brushRef="#br0" timeOffset="149782.57">26218 19180 14111 0,'0'0'624'0,"-10"4"128"0,-1-1-608 0,-2 1-144 0,-1 1 0 0,0 4 0 16,0 0 992-16,-3 3 160 0,0-1 48 0,-2-1 0 0,-1 4-272 0,1 0-48 16,0 3-16-16,2 0 0 0,0 3-192 0,3-1-32 15,1-3-16-15,3-2 0 0,-1 1-240 0,6-2-32 16,0-3-16-16,5-10 0 0,-3 12-32 0,4 0-16 16,-1-12 0-16,8 9 0 0,0-1 0 0,-8-8 0 15,12 4 0-15,1-3 0 0,-2-1 64 0,2-3 16 16,1 0 0-16,0-5 0 0,1 0-64 0,1 5-16 15,-4-4 0-15,6 1 0 0,0 0-96 0,2-1-32 16,-2 0 0-16,2-2 0 0,6 1-16 0,-1 2 0 16,-1-6 0-16,1 2 0 0,0-1 128 0,-1-5 32 15,-2 1 0-15,-1-3 0 0,0-1-48 0,0-2-16 16,2-5 0-16,4 1 0 0,-2-4-32 0,2-2 0 16,0-5 0-16,-1 0 0 0,5-8-64 0,-1 5-16 15,1-7 0-15,-2-2 0 0,0-5-128 0,-2 0 0 16,-5 0 0-16,-3 5 128 0,-2 7-128 0,-1 4 128 15,-5 4-128-15,-2 5 128 0,-4 5-128 0,-1 7 0 16,-3 6-160-16,-3-1 160 0,-3 9 0 0,-4 1 0 16,-3 3 0-16,-2 5 0 0,-3 5 272 0,-6 6-48 15,-4 4-16-15,0 6 0 0,-1 1-208 0,3 5 144 0,-3 3-144 0,2 5 128 16,1 1-128-16,2 5 0 0,2 2 0 0,-1-4 0 16,5-2 0-16,2-2 0 0,5 1 0 0,2 2 0 15,6-7 0-15,2-2 128 0,0-2 0 0,4-3 0 16,3-2 128-16,2-3 0 0,-1-4 16 15,1-2 0-15,-2-1-272 0,1-2 128 0,2-4-128 0,0-4 0 16,0 1 0-16,2-6-192 0,-1-2 0 0,3-2-10496 16,3-2-2112-16</inkml:trace>
  <inkml:trace contextRef="#ctx0" brushRef="#br0" timeOffset="150291.84">27550 18965 25791 0,'0'0'1152'0,"-6"-1"224"0,1-2-1104 0,0 3-272 16,-3 1 0-16,2 3 0 0,-1 4 912 0,0-2 128 15,-2 4 32-15,-2 2 0 0,0 3-96 0,2 3-16 16,1 1 0-16,0 4 0 0,0-3-528 0,2 1-112 15,0-1-32-15,-1 0 0 0,2 1-160 0,1-2-128 16,2-5 144-16,-1 0-144 0,1-3 0 0,0-2 0 16,2 4 0-16,2-6 0 15,-2-7-1552-15,0 0-368 0,0 0-64 0</inkml:trace>
  <inkml:trace contextRef="#ctx0" brushRef="#br0" timeOffset="150541.4">27404 18615 30399 0,'0'0'2704'0,"-1"-10"-2160"0,-2 4-544 0,3 6 0 15,-1-9 384-15,-1 3-48 0,2 6 0 0,0 0 0 16,0 0 160-16,0 0 16 0,0-7 16 0,0 7 0 15,0 0-368-15,0 0-160 0,0 0 128 0,0 0-128 16,0 0 0-16,0 0-272 0,0 0 32 0,0 0 16 16,6 9-2704-16,2 3-528 0,2-2-128 0,-6 9 0 15</inkml:trace>
  <inkml:trace contextRef="#ctx0" brushRef="#br0" timeOffset="150891.75">27683 19007 22287 0,'-12'15'976'0,"6"-5"224"0,-1 4-960 0,1-1-240 16,0-3 0-16,1 3 0 0,0-3 304 0,1 0 16 0,4-10 0 0,-4 12 0 15,3-5 528-15,1-7 112 16,0 0 32-16,0 0 0 0,0 0-352 0,9 4-80 0,-9-4-16 0,11-1 0 15,2-4-96-15,-1 0-32 0,2-5 0 0,0 1 0 16,0-4-176-16,2-1-48 0,-1-3 0 0,1 2 0 16,1 1-192-16,-1-1 176 15,1 0-176-15,-1-2 160 0,-2 1-160 0,0 4 0 0,0 3 0 0,-1 2 0 16,-3 2 0-16,-10 5 0 0,0 0 0 0,0 0 0 16,0 0 0-16,5 11 0 0,-5 3 0 0,0-1 0 15,-1 1-160-15,-1 4 160 0,-4 1 0 0,1 1-144 16,-2 3 144-16,-1-3 0 0,1 2 0 0,-1-2 128 15,0-1-256-15,1 0-64 0,-2-2 0 0,0-2 0 16,0 3-1664-16,0-4-320 0</inkml:trace>
  <inkml:trace contextRef="#ctx0" brushRef="#br0" timeOffset="151435.65">28478 18965 19343 0,'0'0'1728'0,"-5"-8"-1392"15,-1-1-336-15,-2 4 0 0,-2 2 320 0,0 1 0 0,-3 1 0 16,-1 1 0-16,-2 3 512 0,-1 0 80 0,-1 1 32 0,-5 5 0 15,-3 1-288-15,-2 2-48 0,1 2-16 0,-1 1 0 16,-1 4-240-16,2 1-48 16,3 1-16-16,2 0 0 0,1 1-160 0,3 0-128 0,3-2 192 0,2-4-192 15,4-3 0-15,4 1 0 0,3-2 0 0,2-5 0 16,0-7-256-16,5 9-16 0,-5-9 0 0,11 3 0 16,1-3 32-16,0-2 16 0,2-3 0 0,4-4 0 15,1 2 16-15,1-6 0 0,1-1 0 0,0 0 0 16,1 0 208-16,5-1 0 0,-2-2 0 0,-1-1 0 15,-2-1 0-15,-2-1 128 0,-1-4-128 0,2 2 0 16,-2 1 144-16,2-6-144 0,-3-1 0 0,1-6 144 16,-1-6-16-16,1-4-128 0,0-1 192 0,1-3-64 15,1 0 48-15,-1 2 0 0,-1 3 0 0,0 3 0 0,0 5-16 0,-2 3 0 16,-4 5 0-16,-1 4 0 0,-2 3 160 0,-2 9 16 16,-3 2 16-16,-5 9 0 0,0 0-112 0,0 0-32 15,0 0 0-15,-6 9 0 0,-4 5-208 0,-2 3 176 16,-2 4-176-16,0 2 160 0,-1 5-160 0,0 1 0 15,-2 3 0-15,2 4 0 0,1 6 0 0,1 3 0 16,0-2 0-16,1 4 0 0,3-1 0 0,-1 1 0 16,1-1 0-16,1-4 0 0,3 0 0 0,1-2 0 15,2-2 0-15,0-3 0 16,2-6-1440-16,3 1-160 0,1 2-48 0</inkml:trace>
  <inkml:trace contextRef="#ctx0" brushRef="#br0" timeOffset="151788.07">28743 18956 22111 0,'-12'9'976'0,"3"1"208"0,-2 4-944 0,1 1-240 0,0 1 0 0,1 4 0 16,1 2 272-16,3-3 16 0,0-2 0 0,4 1 0 16,2 0 80-16,3 1 16 0,-1-4 0 0,4-3 0 15,2 1 144-15,1-3 48 0,1-4 0 0,1 0 0 16,4 2 256-16,2-7 48 0,1-3 16 0,3-3 0 16,2 1-112-16,0-2-16 0,-2-7 0 0,-1 3 0 15,-2-3-320-15,0-1-64 0,-2 1 0 0,-3 1-16 0,-3-4-176 16,-2 0-48-16,-1-3 0 0,0 0 0 0,-2-3-16 0,-1 0-128 15,-1 5 192-15,-2 0-64 0,0 3-128 0,-1 1 0 16,-1-1 0-16,0 6-176 16,-1-3-432-16,-1 5-96 0,2 6 0 0,-5-9-13968 15</inkml:trace>
  <inkml:trace contextRef="#ctx0" brushRef="#br0" timeOffset="152123.51">29358 18936 19695 0,'-15'4'864'0,"4"-2"192"0,-3 3-848 0,-2 4-208 0,-2 0 0 0,-2 1 0 15,-3-1 576-15,0 3 64 0,0 3 0 0,2 0 16 16,0 2 64-16,3 0 16 0,1 0 0 0,3-2 0 16,2 0-32-16,6 1-16 0,2 0 0 0,3-1 0 15,3 1-240-15,3-2-32 0,2-5-16 0,4 3 0 16,1-2-144-16,0-1-16 0,5-5-16 0,1 0 0 16,1 2 32-16,1-3 0 0,-2-4 0 0,2 2 0 0,1 1-128 0,0-2 0 15,1-3-128-15,-1 0 192 0,0-3-352 0,-2 1-80 16,-3 0-16-16,0-3-8704 15,-1 2-1728-15</inkml:trace>
  <inkml:trace contextRef="#ctx0" brushRef="#br0" timeOffset="152404.04">30179 18421 23951 0,'-14'0'2128'0,"6"5"-1696"16,0 5-432-16,-4 0 0 0,-2 3 304 0,-2 5-32 16,-1 4 0-16,1 4 0 0,-1 1 0 0,0 6 0 15,0 5 0-15,0 0 0 0,2 2 224 0,1 0 32 0,1 1 16 0,2 0 0 16,-2-2-48-16,2-2-16 15,-1-1 0-15,1-1 0 0,-1 1-256 0,2-2-48 0,0-1-16 16,0 0 0-16,2-2-160 0,1-1-224 0,0-2 48 0,1-1-13072 16</inkml:trace>
  <inkml:trace contextRef="#ctx0" brushRef="#br0" timeOffset="152612.13">29669 18882 25791 0,'0'0'2304'0,"0"0"-1856"16,10-1-448-16,2 1 0 0,2 1 720 0,1 2 48 15,0-1 16-15,4 1 0 0,3 0-80 0,2-1-32 16,5 1 0-16,3-1 0 0,0 1-32 0,1-2 0 16,0-1 0-16,-1-3 0 0,-7 2-352 0,-1 0-80 15,-2 0-16-15,-4-2 0 16,0 1-656-16,-3-2-144 0,-1 1-32 0,0 1-9056 15,0-2-1824-15</inkml:trace>
  <inkml:trace contextRef="#ctx0" brushRef="#br0" timeOffset="152860.5">30465 18937 30063 0,'-11'17'1328'0,"3"-7"272"0,-5 2-1280 0,-2 5-320 0,-3 0 0 0,-1 0 0 16,-1 2 128-16,-1-1-128 0,2-1 128 0,0-2-128 16,2 1 240-16,-3-2-32 0,4 0 0 0,1 2 0 15,2 1-208-15,4 0 0 0,3-2-192 0,2 1 192 16,1-4-2272-16,2 0-352 0</inkml:trace>
  <inkml:trace contextRef="#ctx0" brushRef="#br0" timeOffset="153244.23">30831 18989 22687 0,'-16'1'1008'0,"4"2"208"0,-2 2-976 0,-4 3-240 16,-3-2 0-16,-1 7 0 0,-2-3 704 0,4 3 112 16,1 2 16-16,3-2 0 0,5-3 64 0,2 2 0 15,1 0 16-15,5-1 0 0,1 1-240 0,5-3-48 16,2 0-16-16,1-3 0 0,2 0 128 0,2 1 32 15,3-4 0-15,1 0 0 0,2 0-144 0,1-3-32 0,-3-2 0 0,4 1 0 16,-1-2-144-16,-1 1-16 0,-2-6-16 0,-2 1 0 16,0 0-112-16,-2-3-32 0,-2-1 0 0,-2 1 0 15,-1-1-80-15,-1 2-32 0,-3-6 0 0,-1 3 0 16,-2 0-32-16,-2-2 0 16,-1 1 0-16,-3 3 0 0,-2-1-128 0,0 1 0 0,0 1 0 0,-2-1 0 15,-2 2-304-15,0 0-80 0,1 3-32 16,1 1 0-16,0-1-1328 0,2 1-272 0,0 3-48 0,1 0-12784 15</inkml:trace>
  <inkml:trace contextRef="#ctx0" brushRef="#br0" timeOffset="153634.68">31201 19146 23951 0,'-17'12'2128'0,"1"2"-1696"0,1-1-432 0,-2-2 0 15,3 1 880-15,0 1 80 16,0-3 32-16,3-1 0 0,1-3 208 0,3-1 32 0,7-5 16 0,0 0 0 16,0 0-480-16,0 0-112 0,0 0-16 0,16-3 0 15,-4-2-48-15,6-5-16 0,2 0 0 0,3-4 0 16,3-1 0-16,0-2-16 15,2-1 0-15,3 1 0 0,2-2-176 0,0-2-16 0,3-2-16 0,-1-3 0 16,5 2-64-16,-1 2-16 0,-1-2 0 0,-2 5 0 16,-5 3-48-16,-3 5-16 0,-3 0 0 0,-5 6 0 15,-2 1 48-15,-4 2 16 0,-4 4 0 0,-3 3 0 16,-1 6-80-16,-4 2-32 0,-3 3 0 0,-3 4 0 16,-1 2-160-16,-4 3 0 0,0 4 0 0,0-2 0 15,0 3 0-15,-1 1 0 0,-1 4 0 0,1-1 0 0,-2-2-208 16,2-1-32-16,-1-5 0 0,-1 1 0 15,2-4-544-15,0 0-112 0,0-4-32 0,-2-3-10976 16,1-2-2176-16</inkml:trace>
  <inkml:trace contextRef="#ctx0" brushRef="#br0" timeOffset="153795.96">31168 18546 35471 0,'-4'-14'1568'0,"4"14"336"0,0 0-1520 0,0 0-384 16,0 0 0-16,0 0 0 15,-7-4-832-15,7 4-256 0,-9-1-32 0,9 1-13520 0</inkml:trace>
  <inkml:trace contextRef="#ctx0" brushRef="#br0" timeOffset="155786.26">7713 9956 5519 0,'0'0'240'15,"0"-9"64"-15,0 9-304 0,0 0 0 0,0 0 0 0,0 0 0 0,0-10 2016 0,0 10 352 16,0 0 64-16,0 0 0 16,0 0-1728-16,0 0-368 0,0 0-64 0,-9 11-16 0,0 4 128 15,-1 1 0-15,-2-2 16 0,-2 6 0 0,-3 1-80 0,3 2-32 16,-1 5 0-16,-2-4 0 0,-1 1-288 0,1 0 128 15,-1-1-128-15,-2 4 0 0,-2-4 160 0,-1 0-160 16,1-4 128-16,3 0-128 0,0-5 128 0,3-1-128 16,2-1 0-16,2-2 128 0,2-4-128 0,10-7 0 15,-4 6 0-15,4-6 0 0,0 0 240 0,0 0 16 16,11 3 0-16,1-6 0 0,3-3 272 0,3 1 64 16,3-4 16-16,0 2 0 0,2-3-368 0,1 2-80 15,0-2-16-15,2 3 0 0,-1-5-144 0,3 5 0 16,1-5 144-16,2 3-144 0,1-3 0 0,0 1 128 15,-1 3-128-15,1-4 0 0,0 3 0 0,0-1 0 16,-3 2 0-16,-2-1 0 0,-3 6 0 0,-4 0 0 16,-5 1 0-16,-3 0-9856 0</inkml:trace>
  <inkml:trace contextRef="#ctx0" brushRef="#br0" timeOffset="156127.04">7501 10299 13823 0,'-15'-10'608'0,"6"6"128"0,0-4-592 0,3 3-144 15,6 5 0-15,-7-5 0 0,7 5 1232 0,0 0 224 16,0 0 32-16,0 0 16 0,5-10-848 0,3 4-160 15,2 0-48-15,3-2 0 0,2 1-48 0,3-2-16 16,1 3 0-16,2-4 0 0,5 1-256 0,-2-3-128 16,3 5 0-16,5-5 128 0,3 2-128 0,3-1 0 15,3-1 144-15,1 2-144 0,5-4 176 0,0-4-48 16,5 1 0-16,0 0 0 0,0 3 128 0,3 0 0 16,2 1 16-16,0 1 0 0,1 4-16 0,-5-1 0 15,-4 3 0-15,-4-2 0 0,-7 1-128 0,-5 4-128 16,-5 2 192-16,-4-1-192 15,-5 0-304-15,-5 4-160 0,-4 2-48 0</inkml:trace>
  <inkml:trace contextRef="#ctx0" brushRef="#br0" timeOffset="156642.23">9239 9822 16927 0,'0'0'752'0,"-4"-5"144"0,-3-2-704 0,7 7-192 15,0 0 0-15,0 0 0 0,0 0 656 0,-9 8 112 16,1 4 0-16,0 6 16 0,2 7-512 0,1-1-96 16,-1 4-32-16,1-2 0 0,0 0 16 0,0 0 0 15,-1 4 0-15,-2-2 0 0,-1 1-160 0,2-3 160 16,2-1-160-16,-2-3 160 0,0-2-160 0,0-2 128 0,0-3-128 0,2 1 128 15,1-6-128-15,4-10-144 0,-2 10 144 0,2-10-6368 16,0 0-1152-16</inkml:trace>
  <inkml:trace contextRef="#ctx0" brushRef="#br0" timeOffset="157046.23">9761 9806 15663 0,'0'0'1392'0,"0"0"-1120"16,0 0-272-16,0 0 0 0,-5 14 912 0,2 0 128 16,-2 1 32-16,1 5 0 0,-1 2-704 0,-1-2-144 15,-2 1-32-15,1 1 0 0,-3 1-192 0,-1-1 176 16,0-3-176-16,1 0 160 0,1-1-160 0,0-3 0 15,0-1 144-15,3-4-144 0,-1 2 0 0,7-12 144 16,-3 6-144-16,3-6 0 0,0 0 288 0,0 0-48 16,0 0-16-16,0 0 0 0,5-6 624 0,1-6 128 15,0 2 32-15,3-3 0 0,3-3-432 0,0 1-64 16,1-2-32-16,1 2 0 0,1-2-256 0,2 5-48 16,-1-2-16-16,3 3 0 0,2 1-160 0,0-1 0 15,2 3 0-15,-2-1 0 0,-1 4 0 0,0 0 0 0,-2-1 0 16,0 6 0-16,-2 6 0 0,0 0 0 0,-4 6 0 0,1-2 0 15,-4 3 0-15,-1 2 0 0,-3 2 0 0,-1 0 0 16,-4 0-144-16,-3 2-16 0,0 0 0 0,-2 0 0 31,-2 0-416-31,-2-1-96 0,-3 0-16 0,4-2-6880 0,-3 0-1392 0</inkml:trace>
  <inkml:trace contextRef="#ctx0" brushRef="#br0" timeOffset="158207.26">10806 9907 4607 0,'0'0'400'0,"0"0"-400"16,5-10 0-16,-1 4 0 0,-2-2 1744 0,-2 8 272 15,0 0 48-15,3-7 16 0,-2-4-1056 0,-1 11-192 16,-2-7-64-16,-1 0 0 0,3 7-128 0,-10-6-48 0,1 5 0 0,-3 0 0 16,0-1-208-16,-5 4-32 15,-4 0-16-15,0 2 0 0,-3 1-144 0,0 0-48 0,-3 5 0 0,1-1 0 16,-2 5 224-16,1-1 32 16,0-2 16-16,2 3 0 0,-1 2-64 0,4-3-16 0,1 1 0 0,5 2 0 15,2 0-48-15,4 2-16 0,2 1 0 0,4-4 0 16,3-1-16-16,3-1 0 15,2 0 0-15,4-1 0 0,2 1 112 0,1-4 16 0,1 0 0 0,3-4 0 16,-1 1-144-16,1 0-32 0,3-5 0 0,1 0 0 16,2-2-80-16,0 1-128 0,1 1 176 0,-3-1-176 15,0-1 128-15,-1 0-128 0,-2-3 0 0,1 1 0 16,1 1-176-16,-3 0-144 0,-3 1-16 0,0 1-16 16,-1 0-1552-16,1 0-304 15</inkml:trace>
  <inkml:trace contextRef="#ctx0" brushRef="#br0" timeOffset="158805.92">10915 9539 4607 0,'5'-13'192'0,"0"5"64"16,3-2-256-16,-2 3 0 0,-6 7 0 0,5-9 0 0,-5 9 2000 0,0 0 368 16,0 0 64-16,0 0 0 0,0 0-1712 0,0 0-336 15,0 0-80-15,0 0-16 0,0 0 224 0,-5 9 64 16,-5 3 0-16,0 1 0 0,0 4 48 0,0 5 16 16,-1 3 0-16,3 5 0 0,-4 1-176 0,2 2-16 15,1 2-16-15,0 2 0 0,0-1 16 0,0 1 0 16,2 1 0-16,-2 0 0 0,4-5-80 0,-2 0-16 15,1-3 0-15,0 1 0 0,-1-3-176 0,2 0-48 16,0-4 0-16,0-2 0 0,1-3-128 0,0-2 160 16,2-3-160-16,-1 0 160 0,1 0-160 0,1-5 128 15,1-9-128-15,0 0 128 16,1 12-1056-16,-1-12-224 0</inkml:trace>
  <inkml:trace contextRef="#ctx0" brushRef="#br0" timeOffset="159372.46">11258 9928 3679 0,'0'-8'320'16,"2"2"-320"-16,-2 1 0 0,0 5 0 0,1-9 2496 0,-1 9 448 16,0 0 64-16,0 0 32 0,0 0-1616 0,0 0-320 15,-1-7-64-15,1 7-16 0,0 0-192 0,0 0-32 16,-8 12-16-16,2-1 0 0,-2 2-32 0,-1 4-16 0,-1 0 0 0,0 4 0 16,2-1-224-16,1 7-32 15,0-2-16-15,3 1 0 0,2 0-304 0,2-4-160 0,0-2 160 0,2-1-160 16,2-2 128-16,3-5-128 0,0 0 0 0,3-6 144 15,0-1 80-15,6-2 16 16,-1-2 0-16,3-2 0 0,0-3 64 0,1-1 16 16,4-5 0-16,-2 0 0 0,1-4-128 0,-1-2 0 0,1 0-16 0,-2-2 0 15,-2-1-176-15,-1 1 192 0,-1 0-192 0,-3 1 192 16,-3-2-192-16,0 2 192 0,2 3-192 0,-5 3 192 16,-2-5-192-16,-1 1 128 0,-1 2-128 0,-1 5 128 15,-2-3-128-15,0 11-192 0,-1-7 32 0,1 7 16 16,0 0-1648-16,0 0-336 0,0 0-64 0,0 0-16 15</inkml:trace>
  <inkml:trace contextRef="#ctx0" brushRef="#br0" timeOffset="159661.79">12062 9949 21183 0,'2'-12'1888'0,"1"0"-1504"16,-1-2-384-16,0 1 0 0,-2 13 512 0,-2-7 16 16,0-2 16-16,2 9 0 0,-10-3 32 0,-3 6 16 15,-2 2 0-15,-4 1 0 0,-6 3-368 0,1 3-80 16,-1 0-16-16,1 1 0 0,1 2-128 0,4 3 0 16,2 1 0-16,3 0 0 0,3 2 0 0,2 0 0 15,4 0 0-15,2-1 0 0,3-1 0 0,3-1 0 16,1-3 0-16,2-1 0 0,2-5 0 0,2-3 0 15,3-1 0-15,3-3 0 0,2-1 0 0,2-1 0 16,3-1 0-16,1-3 0 16,0-6-448-16,2 2-32 0,-1-1 0 0,3 0-6816 15,-2-3-1376-15</inkml:trace>
  <inkml:trace contextRef="#ctx0" brushRef="#br0" timeOffset="159897.47">12646 9503 21183 0,'0'0'1888'0,"0"0"-1504"15,-5 12-384-15,0 0 0 0,-4 6 368 0,-1 6 0 16,-1 2 0-16,-2 3 0 0,-2-1-96 0,0 5-16 16,-1 3 0-16,0-1 0 0,-3-1-96 0,0 2-32 15,0 1 0-15,1-2 0 0,0-1-128 0,3-1 0 16,-1 1 0-16,2-5 0 0,3-2 0 0,1-3-192 15,0 4 64-15,2-5 128 16,0-2-832-16,1-3-64 0,-5 4 0 0,3-12 0 0</inkml:trace>
  <inkml:trace contextRef="#ctx0" brushRef="#br0" timeOffset="160088.45">12241 9876 21183 0,'-3'-17'944'0,"5"7"192"0,1 1-912 0,3 3-224 16,1-2 0-16,1 4 0 0,2 4 736 0,3 0 96 16,-1 0 32-16,4 0 0 0,3 1-672 0,0 3-192 15,1 3 0-15,3-1 0 0,1-1 0 0,3 5 128 0,0-1-128 0,1 1 0 16,-1-3 0-16,1 3 0 16,0-4 0-16,0 4 0 15,-2-1-720-15,-2 3-112 0,-1-6-32 0,-3-1 0 0</inkml:trace>
  <inkml:trace contextRef="#ctx0" brushRef="#br0" timeOffset="160258.89">13038 9855 17503 0,'0'0'1552'0,"0"0"-1232"16,-9 3-320-16,-1 2 0 0,-2 8 848 0,0-1 112 16,-2 1 32-16,-2 2 0 0,1-1-688 0,-1 4-144 15,2 1-32-15,0 1 0 0,1-4-128 0,2 2 0 16,-5-1 144-16,5 1-144 0,-1 0-160 0,2-2-96 15,0 2-32-15,1-4-9072 0</inkml:trace>
  <inkml:trace contextRef="#ctx0" brushRef="#br0" timeOffset="160602.16">13326 9916 20847 0,'-12'-4'912'0,"3"4"208"0,-3 2-896 0,-2 3-224 15,-2 5 0-15,-1-2 0 0,0 2 784 0,0 2 112 0,-1 0 32 0,4 1 0 16,3-1-528-16,3 1-96 0,3 2-32 0,3 1 0 16,0 0-112-16,6 1-32 0,2-2 0 0,5-4 0 15,0-1 128-15,4-2 0 0,2 1 16 0,2-4 0 16,1 1-112-16,2-2-32 0,1-2 0 0,0-4 0 15,1-2-128-15,-3-2 0 0,1 1 0 0,0-5 0 16,-2 1 192-16,-2-1-64 0,-3 2 0 0,-1-6 0 16,-3-2 96-16,-2 0 16 0,-2 1 0 0,-5 1 0 0,-2-1 112 0,-4 0 32 15,-2 2 0-15,-4 3 0 0,-3-4-192 0,-2 1-48 16,-2 2 0-16,0 0 0 16,-2 8-464-16,-1-1-112 0,3 0-16 15,-1 1 0-15,1 1-1632 0,5-1-336 0,-4-2-64 0,16 5-16 0</inkml:trace>
  <inkml:trace contextRef="#ctx0" brushRef="#br0" timeOffset="160964.23">13834 9896 9215 0,'0'0'816'0,"-9"6"-656"0,0 3-160 0,-1 4 0 16,-2-2 2688-16,0 3 496 15,-1 2 96-15,0-1 32 0,-1-4-2368 0,0 2-480 16,0 0-80-16,1-3-32 0,2 1-224 0,2 1-128 0,0-5 160 0,3 2-160 16,6-9 320-16,0 0-16 0,0 0-16 0,0 0 0 15,0 0 400-15,0 0 80 0,13-2 0 0,2-2 16 16,0-2 16-16,3-5 0 0,0 1 0 0,1-2 0 16,1 0-560-16,0 2-112 0,2-3-128 0,0 2 176 15,-1 1-176-15,1-2 128 0,-1 3-128 0,4-1 128 16,-1 5-128-16,-3 0 192 0,0-3-192 15,-1 6 192-15,-1 3-192 0,-1 4 0 0,2 4 0 0,-2-1 0 16,-3 3 0-16,-1 4 128 0,-1 3-128 0,0 1 128 16,-4 2-128-16,-2 1 128 0,0 4-128 0,-2-2 128 15,-2 0-128-15,0 3 128 0,-6-2-128 0,1 2 128 0,-3-3-128 16,-2-1-272-16,0 0 64 0,-2-4 16 16,-4-4-416-16,1-3-80 0,-5-1-16 0,1-6-7872 15,-4-2-1568-15</inkml:trace>
  <inkml:trace contextRef="#ctx0" brushRef="#br0" timeOffset="161127.15">13428 9637 22111 0,'-10'-35'1968'0,"6"18"-1584"16,3 0-384-16,1 3 0 0,0 5 1920 0,0 9 288 15,0 0 64-15,0 0 16 0,0 0-1520 0,9 8-320 16,-2-2-48-16,0 6-16 15,-1-2-2144-15,-1 2-432 0,-1 7-96 0,0-1-16 0</inkml:trace>
  <inkml:trace contextRef="#ctx0" brushRef="#br0" timeOffset="161679.94">14456 10144 16575 0,'3'-19'736'0,"1"9"160"0,1 3-720 0,3 2-176 0,2 1 0 16,2 3 0-16,1 0 1984 0,2 2 384 0,-1 4 64 0,4 1 0 16,0 7-1648-16,1 4-336 15,0 4-64-15,3 2 0 0,-3 5-64 0,0 0 0 0,-1 4 0 0,-2 2 0 16,-1 2-64-16,-6-1 0 0,0 2-16 0,-7-1 0 15,-4-2-64-15,-5-1-16 0,-4 0 0 0,-1-3 0 16,-4-4 64-16,-3-4 16 0,-5-4 0 0,0-1 0 16,-1 0-112-16,-2-3-128 0,-1-3 176 0,1 1-176 15,2-8-768-15,2 1-256 0,-4 0-48 0,1-1-16 0</inkml:trace>
  <inkml:trace contextRef="#ctx0" brushRef="#br0" timeOffset="162298.17">15284 10305 15663 0,'13'-4'688'0,"-2"3"144"0,2 0-656 0,2 1-176 15,3-3 0-15,1 2 0 0,0 0 560 0,1 0 80 16,2 1 0-16,1-2 16 0,0 0-400 0,-2-1-64 15,1-1-32-15,-2-3 0 0,1-1-160 0,-4-2 128 16,-3 1-128-16,0-2 128 0,-2 2-128 0,-3-1 160 16,-2 2-160-16,-3-4 160 0,-4 1 304 0,-1 1 64 15,-3-4 16-15,-5 4 0 0,-4 3 64 0,-2 5 16 16,-9 1 0-16,-1 2 0 0,-6 0-416 0,-1 4-80 16,-2 5 0-16,-2-1-128 0,0 3 384 0,0 4-16 15,2 1-16-15,3 2 0 0,4 2 176 0,6 4 48 16,4 0 0-16,6-3 0 0,2-1-160 0,4 5-32 15,1-4 0-15,8 1 0 0,1 1-64 0,4-4-32 16,2-5 0-16,6-1 0 0,4-1-288 0,4-1 128 16,0-4-128-16,3 1 0 15,-3-3-1168-15,3 0-352 0,2 1-64 0,-1-7-10000 0</inkml:trace>
  <inkml:trace contextRef="#ctx0" brushRef="#br0" timeOffset="162581.88">16395 9746 28559 0,'-3'-13'2544'0,"3"13"-2032"15,0 0-512-15,0 0 0 16,-10 7-848-16,-1 4-272 0,-7 4-48 0,-2 6-16 0,-4 2 1376 0,-2 6 256 15,-2 3 64-15,-1 2 16 0,-2-1-320 0,2 2-64 16,0 2-16-16,1 5 0 0,-1-1 0 0,6 1 0 16,0 2 0-16,3-3 0 0,1 4-128 0,3-4 0 15,2 3 0-15,4-2 0 0,3-7 0 0,1-2-176 16,4-3 48-16,1 0 0 16,1 1-1536-16,1-7-320 0,1 5-48 0,2-7-16 0</inkml:trace>
  <inkml:trace contextRef="#ctx0" brushRef="#br0" timeOffset="162778.71">15648 10102 28271 0,'12'-10'1248'0,"2"6"272"0,5-2-1216 0,5 2-304 16,4 1 0-16,7 3 0 0,4 0 176 0,4 4-32 15,2 5 0-15,1-2 0 0,-1 4-144 0,1-2 0 0,2 2 0 0,1 3 128 32,-1-1-1792-32,-1 1-384 0,20 5-64 0,-13-3 0 0</inkml:trace>
  <inkml:trace contextRef="#ctx0" brushRef="#br0" timeOffset="163049.16">16799 10272 24191 0,'-15'-4'1072'0,"1"2"208"0,-5 1-1024 0,-5 2-256 16,-4 3 0-16,-3 1 0 0,-1 5 592 0,1-1 64 15,0 2 16-15,2 4 0 0,1 3-336 0,8 3-64 16,3-1-16-16,7 3 0 0,4 1 144 0,3-1 32 16,4 1 0-16,6-1 0 0,4-3 64 0,4 2 16 15,3-2 0-15,1 1 0 0,4-2-256 0,3 0-32 16,5-2-16-16,2 0 0 0,3-3-80 0,1 0 0 15,0-1-128-15,2-3 192 0,4 0-192 0,-1-4 144 16,-1 1-144-16,2 2 128 0,-1-3-128 0,0 3 0 16,0-3 0-16,-4 4 128 15,-2-2-2176-15,-2 1-448 0,11-4-96 0,-16 5-16 0</inkml:trace>
  <inkml:trace contextRef="#ctx0" brushRef="#br0" timeOffset="166767.22">8345 10824 17503 0,'-15'-12'1552'0,"8"6"-1232"16,2 2-320-16,1-5 0 0,3 3 912 0,1 6 128 16,1-9 32-16,-1 9 0 0,0 0-448 0,9-6-96 15,3 2-16-15,2-2 0 0,2 3-64 0,5 0-32 16,1 1 0-16,4 1 0 0,2 1-32 0,2 1 0 15,2 0 0-15,1 0 0 0,2 2-192 0,4 0-64 16,5 0 0-16,7 1 0 0,6-1-128 0,7-1 0 16,3-2 0-16,5-1 0 0,0 1 0 0,7 0 240 15,6 1-48-15,3-2 0 0,2-3-64 0,3 2 0 0,-2-5-128 16,5 2 192-16,4 0 96 0,4 0 16 0,3-1 0 0,-3 1 0 16,-2 2 144-16,2 0 16 0,2 0 16 0,-1 1 0 15,-2 2 640-15,3 2 128 0,0 1 32 0,1 0 0 31,0-2-1600-31,0 1-304 0,-2 0-64 0,1 2-16 0,-2-3 704 0,-5 3 256 0,-6-1-16 0,-2-2 0 16,1 0 32-16,-3 0 16 0,-5-1 0 0,-3 0 0 16,-2 2 80-16,-4-2 16 0,-3 0 0 0,1 0 0 15,-2 0 32-15,-1 1 16 0,0 0 0 0,-4-1 0 16,-4 0-432-16,-2 0 0 0,0 0 128 0,-2 0-128 16,1 1 0-16,-3 1 0 0,2-2 144 0,-3 1-144 15,-1 2 0-15,-3 0 128 0,-2 0-128 0,-2-2 0 16,0-1 0-16,0 1 144 0,-3 2-144 0,-2-2 0 15,-1-1 160-15,-2 0-160 0,1-1 128 0,0 0-128 16,-2-1 160-16,-3 1-160 0,-3 0 192 0,-5-2-192 16,4 0 256-16,-4 0-64 0,-2 0-16 0,-1 1 0 0,0-1 32 0,-2 1 16 15,1-1 0-15,-3-1 0 0,-1 2-16 0,2 1 0 16,-1 1 0-16,-1 0 0 0,-4-2-80 0,-1 2 0 16,-1-1-128-16,0 2 192 0,-3-1-192 0,1 2 144 15,-11-2-144-15,9 1 128 0,-9-1-128 0,0 0 0 16,0 0 0-16,0 0 128 0,0 0-128 0,0 0 0 15,-9 9 0-15,-2-3 0 16,-2 3-1264-16,-2-1-176 0,-5 2-32 0,-5-2-15360 0</inkml:trace>
  <inkml:trace contextRef="#ctx0" brushRef="#br0" timeOffset="177653.43">3821 11926 6447 0,'0'0'576'0,"0"0"-576"0,10 0 0 0,0 1 0 0,1 2 368 0,1-1-48 16,0 1 0-16,2 2 0 0,-2 0 320 0,4 0 64 16,0 0 16-16,3 1 0 0,2-2-48 0,4-1-16 15,3-2 0-15,5 2 0 0,4-2 80 0,4-1 16 16,4-4 0-16,4 2 0 0,1-2-80 0,3 0-16 16,2 1 0-16,5 1 0 0,5 1-128 0,4-1-16 15,2 2-16-15,4-1 0 0,0-2-112 0,2 1-32 16,3 4 0-16,1 0 0 0,-1-1-96 0,0-1 0 15,1-1-16-15,-1-1 0 0,-2 5-32 0,-2 1 0 16,0 0 0-16,-1-1 0 0,0-1 176 0,-2 0 48 16,-3 1 0-16,-4-1 0 0,-4 2-96 0,-1 2-16 15,-1-2 0-15,-1-2 0 0,-4 0-80 0,-1-2-32 16,-4-2 0-16,-1 0 0 0,-6 2 32 0,-4-1 0 0,-2 0 0 16,-5-1 0-16,-5 1 80 0,-3 1 32 0,-4 4 0 0,-5-3 0 15,-1-1-32-15,-3 0-16 0,-11 0 0 0,0 0 0 16,0 0-128-16,0 0-32 0,0 0 0 0,0 0 0 15,0 0-144-15,0 0 192 0,-12 2-192 0,-1 1 192 16,-1 1-192-16,-1 1-144 0,-3 0 144 0,2-1-8880 16,-2 4-1648-16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9:44:33.62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17549 5254 13823 0,'0'0'1216'0,"0"0"-960"16,0 0-256-16,0 0 0 0,0 0 1344 0,3 13 240 16,-2 2 32-16,0 3 16 0,-1 0-896 0,2 2-176 15,-4 7-48-15,4-1 0 0,0 7 192 0,-2 2 48 16,-1 1 0-16,0 0 0 0,-3 1-48 0,0-3-16 15,0-1 0-15,-1-3 0 0,1-1-48 0,0 0-16 16,1-4 0-16,0 1 0 0,2-6 80 0,-1-5 32 16,2-1 0-16,2-1 0 0,0-5-32 0,-2-8 0 15,0 0 0-15,0 0 0 0,9-3 256 0,1-3 64 16,3-7 0-16,0-2 0 0,1-4-256 0,2-1-32 16,2-2-16-16,-1-1 0 0,0-5-368 0,1 3-80 15,4-5-16-15,-2 2 0 0,2 2-256 0,-2-2 160 16,0 4-160-16,-1 3 128 0,-1 2-128 0,0 3 0 0,-1 2 0 0,5-3 0 31,-4 6-848-31,-5 2-160 0,-2 5-16 0,-2 2-10656 0,0 0-2128 0</inkml:trace>
  <inkml:trace contextRef="#ctx0" brushRef="#br0" timeOffset="358.01">18042 5598 21183 0,'0'0'1888'0,"0"0"-1504"16,0 0-384-16,0 0 0 0,12 4 880 0,3-2 96 15,3-2 32-15,2-3 0 0,2-1 144 0,4-3 16 16,2-1 16-16,4-4 0 0,3-4-272 0,-2 2-48 16,-3 1-16-16,-2-1 0 0,-3 0-224 0,-3 2-48 15,-3 1-16-15,-2 0 0 0,-8 1-128 0,-1-2-32 16,-5 5 0-16,-2-2 0 0,-1 9 0 0,-6-5 0 15,-3-2 0-15,-5 6 0 0,-4 1-80 0,-3 8 0 16,-4 1-16-16,-1 2 0 0,-6 3-96 0,-1 3-16 16,1 4 0-16,0 1 0 0,2 6-192 0,3-4 144 15,4 0-144-15,4 0 128 0,1-3-128 0,7-1 0 16,3-1 0-16,6 1 0 0,2-3 0 0,4-2 0 16,2 0 0-16,7-3 0 0,5-2 0 0,2-1 0 15,4-3 0-15,3-2 0 0,1 0-336 0,2-2-48 16,5 2-16-16,-2-3-10928 15,0-1-2176-15</inkml:trace>
  <inkml:trace contextRef="#ctx0" brushRef="#br0" timeOffset="692.1">19147 5554 11055 0,'0'0'480'0,"0"0"112"0,2-8-464 0,-2 8-128 15,0-14 0-15,-1 4 0 0,0 1 1808 0,1 9 352 16,0 0 64-16,-4-11 16 0,-3 2-448 0,-2 0-96 16,-2 4-16-16,0 4 0 0,-2 1-256 0,-1 1-48 15,-1 4-16-15,-3 3 0 0,-2-1-400 0,0 7-96 16,-2 4-16-16,2 1 0 0,-1 0-240 0,4 3-48 15,3 2-16-15,2-1 0 0,3-2-128 0,4-1-32 16,3-5 0-16,3 1 0 0,4 1-128 0,3-4-16 16,3-5-16-16,6 4 0 0,0-4-80 0,5 0-16 15,1-4 0-15,2-3 0 0,1-2-128 0,0-1 0 16,1-3 0-16,-3-3 0 16,-2 0-1168-16,-2-3-320 0,-2-1-64 0,0 1-8704 15,-3-4-1744-15</inkml:trace>
  <inkml:trace contextRef="#ctx0" brushRef="#br0" timeOffset="908.32">19723 4889 17503 0,'0'0'768'0,"0"0"176"0,0 0-752 0,0 0-192 0,-8 7 0 0,-5 4 0 16,-1 6 2048-16,-2 3 384 0,-3 8 80 0,4-5 16 15,-3 1-1040-15,-1 6-208 0,-2 5-32 0,1-1-16 0,0 3-352 0,-1 1-80 16,0 4-16-16,2 1 0 0,1-1-432 0,-4 17-96 15,5-6 0-15,3-3-16 0,2-5-240 0,3-4 0 16,3-5 0-16,3-16 0 16,1 0-832-16,-2-1-48 0,0-3-16 0,-2 1-8800 15,-1-3-1760-15</inkml:trace>
  <inkml:trace contextRef="#ctx0" brushRef="#br0" timeOffset="1500.38">19282 5506 17615 0,'0'0'768'0,"0"0"192"0,10-5-768 0,1 1-192 15,2 1 0-15,2 2 0 0,4 0 960 0,-5 1 176 16,3-2 16-16,3-1 16 0,4 1-240 0,2 0-48 16,2-2-16-16,1 1 0 0,0-2-32 0,0-2 0 15,4 3 0-15,-1-1 0 0,-1-2 160 0,-2 4 32 16,-4 0 0-16,-2 2 0 0,-4 0-400 0,-2-1-80 16,-4 4-16-16,-3 0 0 0,-4 4-224 0,-3 5-48 15,-5-1-16-15,-1 6 0 0,-4 5 16 0,-2 3 0 16,-2-1 0-16,1 3 0 0,-3-1-64 0,3-4 0 15,1 2 0-15,3-3 0 0,2-4 64 0,2-2 0 0,4-2 0 16,4 5 0-16,4-7 96 0,6-1 32 0,3-7 0 0,2 0 0 16,3-4-16-16,3 0 0 0,0-1 0 0,-8-3 0 15,0 0-48-15,1-2-16 0,1-5 0 0,-4 1 0 16,0-2-128-16,-3 1-32 0,-3-2 0 0,-2-2 0 16,-2-1 0-16,-1 1 0 0,-5-3 0 0,-2 1 0 15,-4 2-16-15,-3-1 0 0,-1 3 0 0,-2 1 0 16,-2 1-128-16,0 3 0 0,1 1 0 0,-1 2 128 15,2 4-128-15,0-1 0 0,3-3 0 0,0 6 0 0,2 1 0 0,6 0 0 16,0 0 0-16,0 0 0 0,0 0-160 0,7-1 160 16,5-3 0-16,2 2-144 0,2-2 144 0,3 0 0 15,5 1-144-15,-1 0 144 0,1-1 0 0,3 0 0 16,0-1 0-16,1 1 0 0,1 2 0 0,1-1 0 16,1 0 0-16,1 0 0 0,0 0-128 0,-1 2 128 15,1 1 0-15,-3 1 0 0,-3 4 0 0,-3 0 0 16,-2 2 0-16,-3 4 0 0,-1-1 0 0,-3 4 0 15,-6 0 0-15,0 3 0 0,-3 2 0 0,-4 1 0 16,-1 3 0-16,0 2 0 0,-2 0 0 0,-2 0 0 16,-1-2 0-16,-1-2 0 0,-2 9 0 0,2-7 0 15,-1-1 144-15,2-2-144 0,1-3 144 0,3-1-144 16,1-2 192-16,3-2-192 0,0-3 192 0,4 1-64 16,2-5 0-16,3 3-128 0,2 1 160 0,7-4-160 15,-3 3 128-15,2-3-128 0,1-1 128 0,1 1-128 16,-2-2 128-16,0 1-128 0,-3-2 0 0,0 0 128 15,-3-3-128-15,-1 1 0 0,-3 0 0 0,-1 0-192 16,-3-1 0-16,-6 1-18880 0</inkml:trace>
  <inkml:trace contextRef="#ctx0" brushRef="#br0" timeOffset="3040.85">23823 4831 11055 0,'8'-5'976'0,"0"0"-784"16,-1-1-192-16,1-2 0 0,0 0 1504 0,-1-2 256 15,1 2 48-15,-3-1 16 0,0 0-592 0,-1 3-112 16,0-3-32-16,-4 9 0 0,-3-6 64 0,1-3 16 16,-2 2 0-16,-3 2 0 0,0 0-224 0,-3 2-48 15,-3-3-16-15,-4 3 0 0,-3-1-208 0,-4 1-32 16,-3 1-16-16,-3 0 0 0,-3 1-128 0,-8 0-32 0,-5 1 0 0,-21 0 0 16,4 0-160-16,6 1-48 0,4 2 0 0,5 1 0 15,2 2 0-15,4-1-16 0,2 0 0 0,4 3 0 16,3-1-96-16,-2 3-16 0,2-3 0 0,4 3 0 15,5-4-128-15,3 2 192 0,4 1-192 0,3-5 192 16,4 0-192-16,10-4 160 0,0 0-160 0,-6 8 160 16,6-8-160-16,0 0 0 0,3 11 0 0,2-1 128 15,4 4-128-15,2-2 0 0,2 5 0 0,2 1 128 0,2 0-128 16,-2 4 0-16,-2 3 0 0,-2 6 0 0,1 4 0 0,-3 4 0 16,-3 3 0-16,-1 5 0 0,-1 1 0 0,-4-1 0 15,-1 3 0-15,-4 5 0 0,-2 2 0 0,-4 4 0 16,-5 0 0-16,-1 0 0 0,-4-3 0 0,0 0 0 15,-3-1 128-15,-2-1-128 0,-1-2 0 0,1 5 0 16,-2-1 144-16,-1-1-144 0,-2-1 128 0,-2 2-128 16,-1 0 160-16,-2-1-160 0,-1-2 0 0,0 1 128 15,1-3-128-15,-3 2 0 0,-1-2 0 0,3-2 0 16,4-5 128-16,5-3-128 0,5-7 0 0,5-3 0 16,5-4 0-16,6-1 0 0,4-9 0 0,7-1 128 15,4-3-128-15,7-2 0 0,8-2 144 0,7 1-16 16,6-7 0-16,3 0 0 0,3-1 96 0,2-4 16 15,-3-3 0-15,5-1 0 0,1-1-48 0,-1 0-16 16,0-4 0-16,1 3 0 0,1-3-176 0,0 1 160 16,-1-2-160-16,-2 1 160 15,-3-4-496-15,-1 3-112 0,-6-4 0 0,-2-1-10848 16,-4 1-2160-16</inkml:trace>
  <inkml:trace contextRef="#ctx0" brushRef="#br0" timeOffset="3532.1">24467 5007 17503 0,'-4'-11'1552'0,"0"0"-1232"15,0-2-320-15,-1 0 0 0,-1-1 512 0,-3 5 64 16,-3-1 0-16,0 4 0 0,-1-2 304 0,-2 4 64 16,-2 3 16-16,-2 4 0 0,-2 2-112 0,-2 4-16 15,-2 4 0-15,0 4 0 0,-2 2-208 0,1 3-48 16,0 2-16-16,2 4 0 0,1 0-144 0,3 0-32 15,6-4 0-15,5 0 0 0,4-4-80 0,5-2-32 16,5-1 0-16,4-5 0 0,2 0 352 0,5-2 64 16,3-5 16-16,2-4 0 0,2-2-48 0,1-7 0 15,3 1 0-15,9-7 0 0,-6-1-272 0,-10 4-48 16,-1-3-16-16,4-1 0 0,-1-3-176 0,-2 1-144 0,-1-4 192 0,-1 2-192 16,-1 0 176-16,-3 0-176 0,-2 0 160 0,0 4-160 15,-3 2 160-15,-2 7-160 0,1 2 160 0,-8 4-160 16,0 0 0-16,0 0 0 0,5 10 0 0,0 5 0 15,-1 3 128-15,0 2-128 0,0 2 0 0,-1 2 0 16,1-2 0-16,3 1 128 0,-2 2-128 0,2-2 0 16,2 2 0-16,0 2 0 0,1-5-144 0,-1-2 144 15,0-1-2688-15,1-4-432 0</inkml:trace>
  <inkml:trace contextRef="#ctx0" brushRef="#br0" timeOffset="3709.54">25025 5232 23039 0,'-3'12'2048'0,"2"2"-1648"15,-4 1-400-15,0 5 0 0,-3 2 880 0,-1-2 80 16,0 2 32-16,0 1 0 0,0 2-384 0,2-2-80 16,0 0-16-16,1 0 0 0,4-3-512 0,-1-1 0 15,2 0 0-15,-1 6-12608 0</inkml:trace>
  <inkml:trace contextRef="#ctx0" brushRef="#br0" timeOffset="4293.26">24107 6193 3679 0,'2'-26'320'0,"0"15"-320"16,-1-5 0-16,0-2 0 0,1-1 3696 0,-2 1 656 16,-2 2 144-16,0 3 32 0,-2 3-2416 0,-2 0-464 15,-3 5-112-15,-3 1 0 0,-3 4-432 0,-3 5-80 16,-3 4 0-16,-1 5-16 0,-1 4-544 0,0 2-96 15,2 3-32-15,-7 7 0 0,7 0-32 0,7-1-16 16,4-4 0-16,2-1 0 0,7 0 16 0,2-11 0 16,2 0 0-16,2 0 0 0,1-7 192 0,3 2 32 15,2-5 16-15,2 0 0 0,4-2 48 0,1-2 16 16,2-2 0-16,11-7 0 0,-3 0-256 0,-3-4-48 16,-3-1-16-16,-2 0 0 0,-3 1-160 0,-3 2-128 0,-4-2 144 0,-1 1-144 15,-4 3 128-15,-2 0-128 0,-3 10 0 16,0 0 144-16,0 0-144 0,0 0 0 0,0 0 0 0,-6 5 0 15,-2 3 0-15,1 1 0 0,-1 3 0 0,2 5 0 16,2 1 0-16,0 1 0 0,0 0 0 0,3 0 0 16,1-4 0-16,3 2 0 0,2-1 0 0,0 2 0 15,3-3-1664-15,-1 2-320 0,2-4-64 0,5 6-12800 16</inkml:trace>
  <inkml:trace contextRef="#ctx0" brushRef="#br0" timeOffset="4597.38">24417 6444 22111 0,'0'0'1968'0,"0"0"-1584"16,0 0-384-16,0 0 0 0,6 5 560 0,2 2 16 15,-4 0 16-15,2-1 0 0,2 0 528 0,-1 0 96 16,1-1 32-16,0 2 0 0,-2 0-208 0,0 3-32 16,-3-1-16-16,1 3 0 0,-2 1-352 0,-2-1-64 15,-1 2 0-15,-2 1-16 0,1-1 80 0,-4 0 32 16,-2 0 0-16,2 0 0 0,-3 0-144 0,1-4-16 15,0 1-16-15,2 1 0 0,1-5 16 0,-1 4 16 16,3-5 0-16,2 3 0 0,1-9-144 0,4 7-48 16,2-3 0-16,3 0 0 0,4 1 48 0,4-2 0 15,5-2 0-15,3-1 0 0,5 0-80 0,1-1-16 16,1-2 0-16,1-2 0 0,0 0-288 0,2 0 160 16,-2-3-160-16,-3 2 128 0,-2-3-128 0,-2 1 0 0,-4 3 0 15,-1-2 0 1,-3 0-256-16,-3 1-128 0,-2-2-16 0,-3 3-16 15,-3-2-2864-15,0-1-576 0</inkml:trace>
  <inkml:trace contextRef="#ctx0" brushRef="#br0" timeOffset="5178.71">25389 4707 20271 0,'-11'-16'896'0,"5"12"192"0,1-2-880 0,1 1-208 16,4 5 0-16,0 0 0 0,-3-5 704 0,3 5 112 15,5-8 16-15,3 3 0 0,3 2 64 0,6 1 32 16,6-5 0-16,6 2 0 0,4 2-80 0,6 0-16 15,5-1 0-15,0-2 0 0,1 1-272 0,-1-2-64 16,-1 0-16-16,-3 3 0 0,-3 0-48 0,-4-1-16 16,-4 2 0-16,-5 2 0 0,-6 1-96 0,-3 3-32 15,-3 2 0-15,-5 0 0 0,-2 3-96 0,-3 3-32 16,-4 4 0-16,-4 3 0 0,-6 4 0 0,-2 7 0 16,-3 1 0-16,-2 7 0 0,-6 4-16 0,1 0 0 0,-1 6 0 0,1 1 0 15,2 5 16-15,3 3 0 0,1 3 0 0,3-1 0 16,1 2-32-16,5 5-128 0,3 0 192 0,3-1-64 15,3 4 0-15,4 2 0 0,4 0 0 0,3-2 0 16,2-3 16-16,3 1 0 0,2 2 0 0,1-4 0 16,2 0-144-16,1-1 160 0,0 0-160 0,1-5 160 15,-1-3-160-15,0 1 160 0,-3 1-160 0,3-2 160 0,-2-3 16 16,1-3 0-16,-2-2 0 0,-1 0 0 16,-1-2 224-16,-1-1 48 0,-2-3 16 0,1 14 0 0,-5-8-144 0,-4-8-16 15,-9-5-16-15,-5-3 0 0,-3-3 0 0,-7-5 0 16,-5 1 0-16,-5-4 0 0,-5 2 304 0,-8-4 64 15,-6-1 16-15,-6 1 0 0,-7 0-176 0,-10 0-48 16,-13 0 0-16,-3-2 0 0,-3 3-240 0,-4-1-48 16,-1 0-16-16,-4 0 0 0,2 1-144 0,5-2 0 15,9 1-160-15,4-1 160 16,5-7-2320-16,5-1-368 0</inkml:trace>
  <inkml:trace contextRef="#ctx0" brushRef="#br0" timeOffset="11931.7">21622 11499 5519 0,'0'0'496'0,"0"0"-496"15,0 0 0-15,13-3 0 0,-3 1 1248 0,1 0 160 16,1 1 16-16,2 0 16 0,1 0-544 0,1 1-128 16,3 0 0-16,3-2-16 0,0 0-192 0,2 2-48 15,0-3 0-15,3 2 0 0,3 1-64 0,3-3-32 0,3-2 0 0,2 2 0 16,1 0-80-16,3-3-16 0,1-6 0 0,6 1 0 15,2 2 48-15,5-3 0 0,5 5 0 16,5-5 0-16,5 1 64 0,5 1 16 0,3-4 0 0,5 2 0 16,4 2 16-16,4-4 16 0,6 5 0 0,1-2 0 15,1-1-160-15,2 3-16 0,4 1-16 0,-1 1 0 16,-2 2-96-16,-2 0-32 0,-3 3 0 0,0 0 0 16,-3 2-32-16,-5-1 0 0,-7-2 0 0,-6 2 0 15,-4 0 16-15,-2-2 0 0,0 1 0 0,-5-2 0 16,-3 1-16-16,-5-2 0 0,-1 0 0 0,-3-4 0 15,-4 4 0-15,-1 0 0 0,-3-1 0 0,2 3 0 16,-1 0-128-16,0-1 160 0,1-1-160 0,-2 3 160 16,-3-1-160-16,-2 0 0 0,-2 2 0 0,-1-2 0 15,-3 1 0-15,-4-2 0 0,0 3 0 0,-3-1 0 16,-1 1-464-16,-3 1-32 16,-5 0 0-16,-4 1-10688 0</inkml:trace>
  <inkml:trace contextRef="#ctx0" brushRef="#br0" timeOffset="15157.92">5442 15096 6447 0,'0'0'576'0,"0"0"-576"15,0 0 0-15,0 0 0 0,14-1 784 0,0-2 48 16,0 3 16-16,2 0 0 0,3-2-336 0,4-1-64 16,3 2 0-16,4 1-16 0,3 0-128 0,5-2-32 15,3 0 0-15,1-1 0 0,1 2 48 0,2-1 0 16,0-1 0-16,4 2 0 0,0-2-32 0,5 6 0 16,3-1 0-16,1 1 0 0,1-4-96 0,0-2 0 15,2-5-16-15,0 6 0 0,2 1 16 0,0 1 16 16,3 0 0-16,2 1 0 0,-1 0-16 0,-1 2 0 15,-3-1 0-15,-2 2 0 0,1-8-192 0,-1 7 176 16,-1 1-176-16,1-2 160 0,1 2-32 0,1-2-128 16,1-4 192-16,-2 2-64 0,-3 0 112 0,2 1 16 15,-3 2 0-15,1 1 0 0,-1-2 0 0,1 1 0 0,-2-2 0 16,-2-1 0-16,-3 0-16 0,0 0 0 0,-3 0 0 16,1 0 0-16,-2 0-64 0,3 1-16 0,-1 0 0 15,-1-1 0-15,0 3-32 0,-2-4-128 0,-2-3 192 0,0 3-64 16,-2-2 0-16,-1 1 0 0,-1-2 0 0,-1 4 0 15,1-2-128-15,2 1 160 0,-1 2-160 0,-1-1 160 16,-3-1-160-16,1 0 160 0,-1 0-160 0,1-2 160 16,-3 3-160-16,1 1 160 0,0-2-160 0,-1 1 160 15,-2 0-32-15,0 1-128 0,2 2 192 0,1-1-64 16,0 0 32-16,0 2 0 0,-2-2 0 0,3-2 0 16,0-1 48-16,1 0 16 0,-5-5 0 0,0 4 0 15,-1-1-48-15,-2 2-16 0,-1-3 0 0,1-1 0 16,-2 5 32-16,-1 0 16 0,0 3 0 0,0-3 0 0,1 0-64 15,-1 2-16-15,1 1 0 0,-2-2 0 0,-1-1 48 0,-1-2 0 16,0-1 0-16,1-1 0 0,-1 4-176 0,-1 0 128 16,2-4-128-16,-5 3 128 0,1 1 64 0,0 0 0 15,0-1 0-15,0 0 0 0,-3-1-32 0,-1 2 0 16,1 0 0-16,-1 0 0 0,2 0-32 0,-1 0-128 16,-1-1 192-16,1 1-64 0,-1 0 16 0,1 0 0 15,1-1 0-15,-2-2 0 0,-1 2 0 0,-2 1 0 16,-1 1 0-16,0-2 0 0,0-3 48 0,0 3 16 15,0 0 0-15,-3-1 0 0,-11 2-208 0,10-2 0 16,-2-1 128-16,-8 3-128 0,0 0 128 0,0 0-128 16,0 0 176-16,0 0-176 15,-10 2-272-15,-5 0-176 0,-4 3-16 0,-12 1-16 0</inkml:trace>
  <inkml:trace contextRef="#ctx0" brushRef="#br0" timeOffset="16185.86">11966 15065 7071 0,'0'0'320'0,"0"0"64"0,0 0-384 0,12 2 0 16,-2-6 0-16,3 4 0 0,2 2 448 0,4 2 32 0,1-5 0 0,4 1 0 16,4 0 32-16,3 1 16 15,1 3 0-15,2-4 0 0,4-1-80 0,4 2-32 0,3 2 0 0,5-1 0 16,9 2 48-16,3-3 16 0,4-2 0 0,0 0 0 15,1 1-64-15,1 0-16 0,3-2 0 0,6 2 0 16,5 3-64-16,3-4-16 0,2-2 0 0,-1 1 0 16,2 0 64-16,5 2 0 0,5-1 0 0,-2 1 0 15,-2-5-128-15,2 4-32 0,3-2 0 0,0 2 0 16,4-3-48-16,0-1-16 0,-4-5 0 0,4 7 0 16,5 2 16-16,-1-2 0 0,-3-4 0 0,2 3 0 15,-3 3 16-15,2 1 16 0,-2 0 0 0,-3 0 0 16,-3 0 16-16,-3 2 0 0,-1 2 0 0,-2 1 0 15,0-2-224-15,-5-1 0 0,-3 0 0 0,-1 1 0 16,1 6 0-16,0-4 0 0,-3-2 0 0,-4-1 0 0,-7 1 128 16,-3 2-128-16,-3 0 0 0,-1 1 0 0,2 2 0 15,-2-4 128-15,-1 0-128 0,-5-2 0 0,-5 1 0 16,-4 2 0-16,-4-1 0 0,-3-2 0 0,-2 3 0 0,-4 2-208 16,-2-2 32-16</inkml:trace>
  <inkml:trace contextRef="#ctx0" brushRef="#br0" timeOffset="20238.38">25436 10434 8863 0,'0'0'384'0,"0"0"96"0,0 0-480 0,3-7 0 0,-2-3 0 0,-2 4 0 16,-2-3 560-16,0 1 16 0,-1-3 0 0,-1 2 0 0,-3-4-304 0,1 4-48 15,-4-2-16-15,0-1 0 0,-3 1-80 0,-1-2 0 16,-3-2-128-16,-2 2 192 0,-5-1-48 0,1-1-16 16,-4 0 0-16,-1 0 0 0,-5-1 48 15,-2 2 0-15,2 2 0 0,-1-2 0 0,2 2-176 0,0 5 160 16,2-2-160-16,0 1 160 0,3 3-160 0,0-1 128 15,1 4-128-15,2 0 128 0,1-1-128 0,1-1 0 16,1 2 0-16,1 2 0 0,2 1 0 0,0 2 0 16,1-1 0-16,-2 3 0 0,-2 3 0 0,-1-2 192 15,-1 2-192-15,0 1 192 0,0 4-192 0,-3-2 0 16,3 2 144-16,1 2-144 0,1-1 0 0,3-1 128 16,1-1-128-16,3 2 0 0,0-2 144 0,5 0-144 15,1 1 192-15,2 0-192 0,1 0 0 0,2 1 0 16,2 1 0-16,0-1 0 0,4-3 0 0,0 2 0 15,2 1 128-15,2-5-6640 0</inkml:trace>
  <inkml:trace contextRef="#ctx0" brushRef="#br0" timeOffset="20510.29">24186 10198 8287 0,'-5'4'736'0,"-4"1"-592"15,0 2-144-15,1-1 0 0,1 6 832 16,0-2 144-16,2 1 32 0,1 3 0 0,2-2-528 16,2 2-96-16,0-2-32 0,2 6 0 0,1 0-144 15,1 1-16-15,2 2-16 0,2-1 0 0,2-3-176 0,3 0 160 16,2-2-160-16,1-1 160 0,2-5 0 0,2 1 0 15,2-2 0-15,1 1 0 0,1-4-320 0,0-3-64 16,23 0-16-16,-9-1 0 0</inkml:trace>
  <inkml:trace contextRef="#ctx0" brushRef="#br0" timeOffset="20987.19">25350 10160 7599 0,'-1'-15'320'0,"-1"10"96"0,0-5-416 0,-3 2 0 0,-3-2 0 0,1 0 0 16,-7-4 240-16,-2-1-48 0,-4-3 0 0,-2 1 0 15,-2 2-16-15,-4-3-16 0,-5-1 0 0,-1-1 0 16,-2 1 64-16,1-2 16 0,-1 1 0 0,-1 1 0 16,-2-1-64-16,0 4-16 0,-1 1 0 0,1 0 0 15,-3 0-160-15,-3 1 0 0,-2 0 0 0,-2 1 0 16,-2-1 0-16,-1-1 128 0,-2 2-128 0,1 3 0 0,0-2 0 0,-2 4 128 16,0-5-128-16,-2 1 0 0,-4 4 0 0,1-4 0 15,2 2 0-15,2-2 0 0,1 2 0 0,2 1 0 16,-3 3 0-16,2 0 0 0,2 2 0 0,-4 3 0 15,1-2 0-15,-1 3 0 0,3 3 0 0,1 0 0 16,-1 5 0-16,1 0 0 0,-2 3 0 0,4 1 0 16,0 2 0-16,-1 2 0 0,0 3 0 0,2 0 0 15,2 0 0-15,2 3 0 0,5 2 0 0,0 0 0 16,2 7 0-16,1 0 0 0,-1 1 0 0,2 1 0 16,1 0 0-16,2 2 0 0,0-2 0 0,2-2 208 15,2 0-48-15,4 1-16 0,4-2-144 0,3-4 0 16,4-5 0-16,3 2 0 0,1-2-192 0</inkml:trace>
  <inkml:trace contextRef="#ctx0" brushRef="#br0" timeOffset="21216.96">22158 10131 9503 0,'-26'17'416'0,"14"-7"96"0,-1 0-512 0,1 4 0 0,0 1 0 0,5 2 0 15,0-1 336-15,5 1-16 0,2-1-16 0,5 0 0 16,5-1 272-16,4-1 64 0,2-2 16 0,6-1 0 16,2 0 112-16,7 2 0 0,2-3 16 0,4 1 0 0,3 1-464 0,6-2-80 15,5 4-32-15,2-5-7440 16</inkml:trace>
  <inkml:trace contextRef="#ctx0" brushRef="#br0" timeOffset="27991.92">13311 7819 15375 0,'0'0'672'0,"1"-11"160"0,-1 11-672 0,0 0-160 16,0-11 0-16,0 11 0 0,0 0 1312 0,0 0 224 15,0 0 64-15,0 0 0 0,0 0-576 0,3 8-96 16,1 6-32-16,-4 3 0 0,-1 2 0 0,1 2 0 15,0 6 0-15,0 2 0 0,1 7-176 0,0 3-32 16,0 1-16-16,1-1 0 0,-1-3-32 0,4-7 0 16,4-3 0-16,2-5 0 0,5-3-96 0,1-3-32 15,5-6 0-15,2-3 0 0,3-6 208 0,3-2 48 16,3-7 0-16,0-4 0 0,-1-5-32 0,1-5 0 16,2-2 0-16,-4-7 0 0,0-1-400 0,-3 0-80 15,-4-3 0-15,-2 5-16 0,-3 1-240 0,-4 1 144 16,-4 5-144-16,0-3 128 0,-5 2-384 0,-1 6-96 0,-1 2-16 15,-2 3 0 1,1 5-2064-16,-3 9-400 0,0 0-96 0</inkml:trace>
  <inkml:trace contextRef="#ctx0" brushRef="#br0" timeOffset="28246.45">13577 8360 27231 0,'0'0'1216'0,"0"0"240"0,-1 11-1168 0,-3-1-288 16,-1 3 0-16,-3 4 0 0,0 5 864 0,-3 6 112 16,-6 1 32-16,2 7 0 0,-5 4 224 0,-2 1 48 15,-1 2 16-15,1 3 0 0,-1 2-304 0,1-3-64 16,2 3-16-16,1-7 0 0,-2-3-464 0,5-1-112 16,1-3-16-16,2-1 0 0,1-1-176 0,2-4-144 15,1-1 192-15,3-7-192 0,1-2 0 0,2-3 0 16,5-6 0-16,-2-9 0 15,0 0-1408-15,11-3-176 0,2-2-32 0,2-7-9280 16,2-5-1856-16</inkml:trace>
  <inkml:trace contextRef="#ctx0" brushRef="#br0" timeOffset="28500.98">14004 8519 28383 0,'-14'13'1264'0,"4"-1"256"0,-2 5-1216 0,0 9-304 0,-4 0 0 0,0 5 0 16,-1-2 240-16,1-2-16 0,1 3 0 0,2-3 0 16,3 0 336-16,1-7 64 0,2-1 16 0,6-4 0 15,5-6 112-15,4-2 16 0,2-7 16 0,4-3 0 16,2-6 144-16,5-3 32 0,2-6 0 0,2-4 0 16,0-3-32-16,1-3 0 0,-1 1 0 0,-4-3 0 15,-5-1-368-15,-4 3-80 0,-5-1-16 0,-3 3 0 16,-5-2-208-16,-4 7-64 0,-4 3 0 0,-3 4 0 15,-3 4-352-15,-3 2-80 0,-2 6-16 0,0 3 0 16,-3 8-2944-16,0 1-576 0</inkml:trace>
  <inkml:trace contextRef="#ctx0" brushRef="#br0" timeOffset="28830.04">14548 8443 23039 0,'0'0'1024'0,"-9"4"192"0,-2 2-960 0,1 7-256 16,1 6 0-16,0 0 0 0,0 8 2144 0,-1 2 384 15,-1 5 80-15,3 2 16 0,-1 0-1888 0,2-1-368 16,4-2-80-16,1-1-16 0,5-5-80 0,2-3 0 15,1-6-16-15,4-6 0 0,4-3 384 0,3-5 80 16,2-5 0-16,11-7 16 0,2-7 560 0,0-8 128 0,0-5 0 0,0-6 16 16,-2-2-352-16,-1-1-80 0,-2-2-16 0,-5-3 0 15,-3 1-304-15,-2 2-64 0,-3-2-16 0,-2 6 0 16,-3 3-288-16,-2 3-64 0,-1 6-16 0,-3 2 0 16,0 2-416-16,-1 4-96 0,1 4-16 0,-3 11 0 15,0 0-2576-15,0 0-528 0</inkml:trace>
  <inkml:trace contextRef="#ctx0" brushRef="#br0" timeOffset="29305.63">17244 8392 23951 0,'-9'-15'2128'0,"3"4"-1696"0,-1-1-432 0,-1 1 0 16,-1 6 896-16,-3 0 80 0,1 1 32 0,-6 2 0 16,-2 1-48-16,-4 4-16 0,-2 3 0 0,-3 3 0 15,-4 4-240-15,0 2-32 0,-2 3-16 0,0 2 0 16,-2 4-16-16,3 5-16 0,0 2 0 0,4 1 0 15,3 2-192-15,6 2-48 0,4-1 0 0,4 0 0 16,4-4-128-16,6 0-48 0,4-7 0 0,4-2 0 16,6-2-208-16,4-2 176 0,4-4-176 0,5-3 160 0,5-5-160 0,1-2-144 15,2-5 144-15,2-2-208 16,0 0-2512-16,1-1-496 0,12-11-112 0,-5-2 0 0</inkml:trace>
  <inkml:trace contextRef="#ctx0" brushRef="#br0" timeOffset="29635.95">17814 8326 29247 0,'-16'-2'1296'0,"5"4"272"0,-2 5-1248 0,-2 1-320 16,-4 8 0-16,-5 3 0 0,-4 2 256 0,0 6-16 16,-2 1 0-16,1 3 0 0,1 0 336 0,3-3 64 15,3 0 0-15,6-1 16 0,4-2-80 0,6-6-32 16,2-6 0-16,4-4 0 0,0-9-192 0,0 0-32 15,13 1-16-15,2-5 0 0,2-6 272 0,2-2 64 0,2-6 16 0,2-6 0 16,0-3-48-16,0-2-16 0,0 2 0 0,0 2 0 16,-2 3-224-16,-2 4-48 0,-2 2-16 15,-6 3 0-15,0 4-304 0,-4 4 128 0,-7 5-128 0,0 0 0 16,0 0 0-16,6 18 0 0,-6 5 0 0,-3 2 0 16,-2 3 0-16,-2 1 0 0,0 1 0 0,-1 4 0 15,0 3 0-15,6-3 0 0,-1-1 0 16,3-6 0-16,4-1 0 0,2-5-176 0,2-2 176 0,2-4-160 15,0-2-256-15,3-8-48 0,1-3-16 0,5-5 0 16,4-8-2208-16,2 0-448 0,1-6-96 0,3-4-16 16</inkml:trace>
  <inkml:trace contextRef="#ctx0" brushRef="#br0" timeOffset="29914.88">18505 8272 27007 0,'-11'12'1200'0,"8"-4"240"0,-3 5-1152 0,-3 3-288 15,-1 7 0-15,-3 1 0 0,-4-1 848 0,0 1 112 16,-1 4 32-16,-1-2 0 0,-2 0 448 0,1 1 96 16,0-2 0-16,2 1 16 0,3 2-432 0,3-5-96 15,3-6 0-15,3-1-16 0,6-6-528 0,3 0-96 16,2-5-32-16,2-5 0 0,3-4 96 0,4-2 32 16,3-6 0-16,2-5 0 0,4-2-32 0,1-3 0 15,3-1 0-15,-2 3 0 0,-2 5-256 0,2 4-64 16,1 1-128-16,-2 4 192 0,-1 2-192 0,-2 4 176 15,1 4-176-15,-3 5 160 0,-1 7-160 0,-2 7 0 16,-2 1 0-16,-1 6 0 0,-3-1 0 0,-2 1 0 16,-3 3 0-16,-1 0 0 0,0 3-256 0,-4 0-96 0,0-1-16 0,0 3-12768 15,-4-1-2560-15</inkml:trace>
  <inkml:trace contextRef="#ctx0" brushRef="#br0" timeOffset="30643.76">13051 10157 13823 0,'0'0'1216'0,"0"0"-960"0,-8-4-256 0,8 4 0 16,0 0 368-16,0 0 16 0,-9 5 16 0,9-5 0 15,-9-1 880-15,9 1 192 0,-10-4 16 16,0 2 16-16,4 4 0 0,-3 3 0 0,-2 0 0 0,1 0 0 15,-1 1-528-15,-2 1-96 0,-1 5-32 0,-1 2 0 16,0 4-208-16,-1 2-32 0,2 1-16 0,2 0 0 16,-1 5-64-16,3 2-16 0,2 2 0 0,2-6 0 15,3-2-192-15,5-3-64 0,1-1 0 0,5-4 0 0,3-1 112 0,5-8 16 16,1-1 0-16,6-3 0 0,4-4 192 0,4-3 64 16,-1-8 0-16,6-4 0 0,-1-3-112 0,3-7-16 15,-2-3 0-15,1-2 0 0,0-3-192 0,-2-2-64 16,-3-2 0-16,0-4 0 0,-4-3-48 0,-3 3-16 15,-1-3 0-15,-5 2 0 0,-1-2 0 0,-1-2 0 16,-2-5 0-16,-4-4 0 0,-3-3-48 0,1 0-16 16,-3 5 0-16,-1 11 0 0,-1 10-128 0,-1 6 0 15,-1 11 0-15,-2 6 0 0,0 12 0 0,0 0 0 16,0 0-128-16,-7 21 128 0,0 12-192 0,1 11 48 16,-3 7 0-16,4 8 0 0,-1 8 144 0,1 3-128 15,-1 4 128-15,1 2-128 0,-1 3 128 0,2-4 0 16,0-8 0-16,3-3 0 0,0-9 0 0,2-1 0 15,2-5 0-15,2-7-128 16,-1-3-448-16,2-6-64 0,2-2-32 0,-2-6 0 16,3-4-1952-16,1-6-400 0,1-3-80 0,5-10-16 0</inkml:trace>
  <inkml:trace contextRef="#ctx0" brushRef="#br0" timeOffset="30948.77">14340 10107 29487 0,'0'0'2624'16,"-12"13"-2112"-16,-2 2-512 0,-1 8 0 0,-2 3 576 0,0 6 16 15,-3 3 0-15,3-4 0 16,0-1-16-16,7 0-16 0,4 2 0 0,3-4 0 0,4 0-192 0,7-3-48 16,3-3 0-16,6-8 0 0,2-4-16 0,4-1-16 15,2 0 0-15,5-8 0 0,1-5 352 0,4-5 80 16,-1 2 16-16,2-9 0 0,0-1 272 0,1-4 48 15,-1-4 16-15,-4-1 0 0,-3-3-112 0,-4 0-32 16,-3-5 0-16,-4-4 0 0,-2-7-144 0,-4 4-16 16,-6-1-16-16,-5 3 0 0,-4 2-304 0,-6 8-48 15,-4 4-16-15,-4 7 0 0,-3 4-384 0,-5 4 128 16,-6 2-128-16,-2 7 0 16,-4 7-1104-16,-2 4-304 0,-2 5-64 0,2 5-19216 0</inkml:trace>
  <inkml:trace contextRef="#ctx0" brushRef="#br0" timeOffset="31549.06">14136 12025 16575 0,'-15'-27'1472'0,"5"9"-1168"16,-3-3-304-16,-3-1 0 0,-4-1 752 0,0 3 80 15,1-2 32-15,-3 1 0 0,2 3 176 0,0 4 48 16,-2 3 0-16,2 3 0 0,-3 2 48 0,-1 4 16 16,-3 5 0-16,-1 7 0 0,-2 5-96 0,-2 6-16 15,-1 0 0-15,0 9 0 0,0 6-256 0,0 0-48 16,0-2-16-16,2 3 0 0,4 3-304 0,6-2-64 15,3-4-16-15,7-1 0 0,4-5-32 0,7-3-16 16,7-5 0-16,4-7 0 0,2-2-80 0,7-2-16 16,4-6 0-16,3-4 0 0,5-4 448 0,2-6 96 15,4-7 16-15,0-4 0 0,-1-7-176 0,3-3-48 16,0 0 0-16,1-1 0 0,-3 0-272 0,-1-1-48 0,-3 0-16 0,-3 1 0 16,-3 1 0-16,-5 5-16 0,-4 6 0 15,-5 1 0-15,-3 5-32 0,-3 4 0 0,-3 6 0 0,-5 5 0 16,0 0 0-16,4 12 0 0,-4 4 0 0,0 8 0 15,0 2-144-15,-2 5 0 0,1 2 0 0,0 0 0 16,1 1-144-16,1 2 144 0,0-3 0 0,3-1 0 16,1-3-320-16,3-4 64 0,3 3 0 0,1-5 0 15,0-1-1536-15,2-6-320 16,2-3-48-16,-2-4-9216 0,-3-3-1840 0</inkml:trace>
  <inkml:trace contextRef="#ctx0" brushRef="#br0" timeOffset="31768.06">15012 10997 32255 0,'0'0'2864'0,"-8"5"-2288"16,3 4-576-16,-1 6 0 0,-3 7 192 0,-4 11-64 16,-1 10 0-16,-2 4-128 0,-2 5 464 0,-2 8-16 15,-4 2 0-15,-1 4 0 0,1 1 208 0,1 2 48 16,-1 1 0-16,1 2 0 0,0 3-192 0,3-1-16 15,2-1-16-15,4-5 0 0,2-3-320 0,3 0-160 16,1-7 160-16,2-2-160 16,2-4-1408-16,3-5-368 0,1-8-80 0,3-6-13520 0</inkml:trace>
  <inkml:trace contextRef="#ctx0" brushRef="#br0" timeOffset="32161.08">15599 11815 31327 0,'-16'-10'1392'0,"6"2"272"0,-2 2-1328 0,-1 1-336 0,-1 2 0 0,-2 3 0 0,-3 0 928 0,-4 6 112 16,-2 1 32-16,-2 6 0 16,-2 5-720-16,1 5-144 0,-4 3-16 0,-1 6-16 0,-2 4-176 0,4-3 192 15,-1-2-192-15,6 3 192 0,5-1-192 0,4-2 192 16,6-5-192-16,6-3 192 0,5-2-32 0,6-3 0 15,4-5 0-15,6-2 0 0,1-8 80 0,5-3 16 16,3-4 0-16,2-6 0 0,1-2 320 0,0-4 64 16,1-3 0-16,-1-4 16 0,-1 0-240 0,-4 1-48 15,-4 1-16-15,-1 2 0 0,-4 1-96 0,-3 5-32 16,-2 4 0-16,-9 9 0 0,6-9 32 0,-6 9 16 16,0 0 0-16,-5 17 0 0,-5 2-80 0,-3 10 0 15,-2 4-16-15,-3 10 0 0,-3 8-176 0,-3 3 0 16,-3 2 0-16,-2 0 0 0,-1 6 0 0,-4 1 0 15,0 2 0-15,-3-3 0 0,-2 2 0 0,2-5 0 16,1-5 0-16,4-6 0 16,3-6-320-16,4-3-128 0,3-8-48 0,4-5 0 15,2-3-1664-15,4-12-336 0,1-7-64 0</inkml:trace>
  <inkml:trace contextRef="#ctx0" brushRef="#br0" timeOffset="32613.84">16076 11944 19343 0,'-6'19'1728'0,"-2"0"-1392"16,2 0-336-16,2 1 0 0,1 2 1040 0,4 1 144 15,3-2 32-15,4-3 0 0,2-5 0 0,5-2 0 16,6-3 0-16,7-2 0 0,3-3 128 0,5-6 48 16,1-6 0-16,2-2 0 0,1-7-272 0,0-5-48 15,2-2-16-15,-1-2 0 0,-3 0-368 0,-2-1-80 16,-2 2-16-16,-3-6 0 0,-2-1-240 0,-5 0-48 15,-1-3-16-15,-8 3 0 0,-5-5 64 0,-5 6 16 16,-5 2 0-16,-5 8 0 0,-4 4 32 0,-3 6 16 16,-5 5 0-16,-5 7 0 0,-4 5-272 0,-5 14-144 15,-2 12 160-15,0 6-160 0,-4 2 0 0,0 10 0 16,2 4 0-16,3 2-160 0,3-2 160 0,5-2 0 16,3-4 0-16,9-1-128 0,4-7 128 0,5-2 0 15,6-3 0-15,5-7 0 0,4-2 0 0,5-6 0 16,2 0 0-16,4-5-128 15,2-6-944-15,5-5-176 0,1-6-32 0,2-3-16 16,0-7-1616-16,3-4-320 0</inkml:trace>
  <inkml:trace contextRef="#ctx0" brushRef="#br0" timeOffset="33063.22">17530 10769 27647 0,'-13'0'2448'0,"6"5"-1952"15,-1 8-496-15,0 2 0 0,0 3 0 0,-5 6 0 16,-4 13 0-16,0 6 0 0,-3 4 272 0,0 9 64 16,0 9 16-16,-1 2 0 0,1 7 96 0,4 1 32 15,-2 6 0-15,1-2 0 0,1-1-16 0,-1 2 0 16,1 0 0-16,4-4 0 0,0-8 16 0,4-6 0 15,2-10 0-15,2-9 0 0,1-6-32 0,5-6-16 16,0-7 0-16,3-5 0 0,1-7 144 0,1-3 48 16,4-6 0-16,-1-6 0 0,3-6 32 0,1-2 16 15,0-8 0-15,3-4 0 0,2-2-208 0,1-5-32 16,-1-1-16-16,1-1 0 0,2 1-256 0,1 1-160 16,-1 2 192-16,2 5-192 0,-4 3 0 0,-1 6 0 15,-1 6 0-15,0 4 0 0,0 4 0 0,-3 5 0 16,-3 4 0-16,-3 5 0 0,-2 4 0 0,-3 1 0 0,-4 1 0 0,-4 6 0 15,-4-2 0-15,-3 4 0 0,-6-3 0 0,-6 3 0 16,-5-2 0-16,-3 2 160 0,-3-4-160 0,-1 3 192 16,-5-5-64-16,1-2-128 0,-3-5 192 0,4-5-64 15,1-1-128-15,3-5 0 0,3-3 144 0,5-1-144 16,0-3-848 0,7-3-240-16,4-5-64 0,2-1-10832 0,4 1-2176 0</inkml:trace>
  <inkml:trace contextRef="#ctx0" brushRef="#br0" timeOffset="33373.91">17962 11653 23039 0,'-11'16'2048'0,"-2"6"-1648"15,-1 4-400-15,-2 7 0 0,-2-1 1088 0,-1 1 128 16,0 3 16-16,-2-1 16 0,2 1-80 0,0-2-16 15,0-2 0-15,1-1 0 0,2-7-272 0,1 1-64 16,3-4-16-16,2-6 0 0,2-5 112 0,2-1 32 16,6-9 0-16,0 0 0 0,0 0-128 0,0 0-32 15,9-14 0-15,0-3 0 0,5-2 32 0,-2-4 0 16,1-3 0-16,0 2 0 0,0-4-352 0,1 0-64 16,1-3-16-16,1-2 0 0,1 1-192 0,3 3-64 15,3 1 0-15,1 4 0 0,0-3-128 0,2 4 0 16,-2 6 0-16,0 1 0 0,-2 4-160 0,-3 4-16 0,-3 5 0 0,0 2 0 31,-4 5-2288-31,-2 1-464 0,-10-5-80 0,9 13-32 0</inkml:trace>
  <inkml:trace contextRef="#ctx0" brushRef="#br0" timeOffset="33746.51">18591 11801 29823 0,'-27'7'1328'0,"14"0"272"0,-2 5-1280 0,-5 3-320 15,-2 1 0-15,-3 4 0 0,-3 4 432 0,1 1 16 16,-1-2 16-16,1 4 0 0,3-1 112 0,3 0 0 16,4-2 16-16,4-2 0 0,4-3-224 0,5-3-48 15,4 2-16-15,4-5 0 0,2-6-128 0,4 0-32 16,3-2 0-16,1-5 0 0,3-5 352 0,0-2 64 15,3-4 16-15,0-2 0 0,-1-3 112 0,-1-1 16 16,-2-1 16-16,0 0 0 0,-2 1-192 0,-2 0-32 16,0 4-16-16,-2 5 0 0,-1-4-96 0,-2 7 0 15,-7 5-16-15,8 1 0 0,-2 4-208 0,2 6-32 16,2-3-128-16,2 8 192 0,-1 3-192 0,3 1 0 16,3 4 0-16,0-2 0 0,4-2 0 0,2 2 0 15,2-1 0-15,3-2 0 0,1-5 0 0,3-1 128 16,0 1-128-16,0-7 0 0,2-5 128 0,-1-3-128 15,0-3 0-15,0-1 144 16,-4-7-2128-16,2-2-448 0</inkml:trace>
  <inkml:trace contextRef="#ctx0" brushRef="#br0" timeOffset="35913.68">19794 7753 28383 0,'0'0'1264'0,"13"-3"256"0,1 1-1216 0,1-2-304 0,-1 0 0 0,1 2 0 16,2-2 448-16,-3 0 48 0,-2-1 0 0,1-3 0 15,-1 1-320-15,-4-5-176 0,1 2 192 0,-2-3-192 16,-5-2 160-16,2 1-160 0,-4 0 128 0,-4 0-128 16,-2-2 448-16,-3-2 16 0,-2 0 0 0,-3-2 0 15,-4-4 80-15,-4 1 16 0,-5-1 0 0,2-1 0 16,-4 1-144-16,-2 1-32 0,-3-3 0 0,-2 2 0 0,-2-2-160 15,-1 3-32-15,1 3-16 0,-8 0 0 0,-5-1 32 0,-4 0 16 16,-3 0 0-16,1 2 0 0,1 0-48 0,-1-1-16 16,-3-1 0-16,-4 1 0 0,-4 2-160 0,-6-1 192 15,-5-1-192-15,-2-3 192 0,-3 1-192 0,-3 2 0 16,-3 1 0-16,-1-1 128 0,-6-1-128 0,2 0 0 16,1-1 0-16,-4 2 0 0,-3-1 0 0,2 1 0 15,1-1 144-15,2 0-144 0,0 3 256 0,-1 4-32 16,-4-2 0-16,3 1 0 0,4-2-32 0,3 3 0 15,0 0 0-15,1 1 0 0,-3-1-192 0,6 0 128 16,1 3-128-16,5 0 0 0,2-2 0 0,-3 4 128 16,-3-4-128-16,3 3 0 0,5 0 0 0,2 0 0 15,3 3 0-15,1 0 0 0,-1 0 176 0,-1 4-16 16,1-2 0-16,2-1 0 0,4 4 96 0,1 2 0 16,2 2 16-16,2 4 0 0,-4-3-272 0,0 0 0 15,0-1 128-15,3 2-128 0,2 1 0 0,2 0 0 0,-1-1 128 0,-2 5-128 16,-3-1 0-16,0 2 0 15,-5-2 0-15,2 4 0 0,1 1 0 0,-1 1 0 16,0 0 0-16,1 2 0 0,-3 1 0 0,1 1 0 0,-3 1 0 0,4 0 0 16,5-1 192-16,0 1-192 0,1-179 192 0,0 369-192 15,0-182 192-15,-1 2-192 0,-3-2 192 0,0 2-192 16,5-1 128-16,-1-1-128 0,0 6 0 0,3 0 0 16,2 4 128-16,-3 0-128 0,1 2 0 0,1 2 0 15,1-1 0-15,2 2 0 0,2 4 128 0,3-1-128 16,0 3 0-16,5 0 160 0,1 1-160 0,1 0 128 0,0 1-128 15,1-2 0-15,-2 2 144 0,2-1-144 0,-1 3 0 0,1-2 128 16,3-3-128-16,0 5 0 0,-1 3 0 16,1 6 0-16,0-4 0 0,2-3 128 0,3 0-128 0,-1-1 0 15,-1 3 0-15,2-1 0 0,-1-1 128 0,1 0-128 16,0-2 128-16,1 4-128 0,0 6 144 0,3-5-144 16,0-3 192-16,1 2-192 0,1 3 144 0,0 5-144 15,-1-2 0-15,3 4 144 0,0-1-144 0,0-3 0 16,3 5 144-16,0-5-144 0,0 1 192 0,2-3-48 15,0 0 0-15,2-4 0 0,0-2-144 0,0 2 0 16,0-1 0-16,4 0 0 0,2-1 176 0,-1 0-48 16,0-1-128-16,1 2 192 0,-1 5-192 0,0 2 144 15,1-2-144-15,-1 3 128 0,1-3-128 0,2 2 0 0,-1-2 0 0,-2 6 128 16,4-1-128-16,-1 2 0 16,-1 2 0-16,0 2 0 0,2-1 0 0,2 0 0 15,-1-2 0-15,2-1 0 0,3 0 0 0,1 0 0 16,1-3 0-16,1-1 0 0,0 0 0 0,2-2 0 0,2-4 0 0,1 1 0 15,0 2 0-15,3-4 0 0,1-3 0 0,-1 1 0 16,5 0 0-16,0-1 0 0,0-5 128 0,4 1-128 16,1 1 0-16,3-3 0 0,0-3 0 0,3 5 0 15,0-3 0-15,3 1 0 0,1-5 128 0,0 5-128 16,0-3 0-16,1 1 0 0,0-5 0 0,2 3 0 16,2-1 0-16,3-1 0 0,0-2 128 0,4 2-128 15,2-3 0-15,2-1 0 0,3-4 0 0,2-2 128 16,-2 0-128-16,1 2 0 0,-1-1 0 0,4-4 0 15,1-1 0-15,4-2 0 0,0 2 128 0,5-3-128 0,4 3 0 16,-2-3 0-16,-3-1 0 0,-2 0 0 0,2-2 0 0,0 1 0 16,-2 1 0-16,5 2 0 0,2-2 0 0,1 1 0 15,0-3 0-15,-3 2 0 0,0-2 0 0,-1 1 0 16,3-1 0-16,1 2 0 0,4-1 0 0,0-1 0 16,-3 4 0-16,0-3 0 0,-1 0 0 0,2 0 0 15,2-1 0-15,6 2 0 0,3-1 0 0,0-3 128 16,-2-1-128-16,1-2 0 0,1-1 128 0,7-1-128 15,3 0 128-15,-3-1-128 0,-2 0 128 0,3-3-128 16,2 1 0-16,3-3 128 0,4 1-128 0,-1-3 0 16,-3-1 0-16,0 2 128 0,1-6-128 0,4-1 0 0,2-1 0 15,-1-2 0-15,-4-3 0 0,3-1 0 16,3-3 0-16,-1 0 0 0,-2-5 0 0,-2 0 0 16,-2 1 0-16,0-2 0 0,2 2 0 0,-4-3 0 15,-3-2 0-15,0-2 0 0,-2 0 0 0,2-2 0 16,1-1 0-16,-4-7 0 0,-3-1 0 0,-2-1 0 15,-3-2 0-15,2-2 0 0,0 1 0 0,1-3 0 16,-1-3 0-16,-3-4 0 0,-1 3 0 0,0-7 0 0,-3-1 0 0,6-2 0 16,3-3 0-16,-2 2 0 0,-3-4 0 15,-1 0 0-15,-1-1 0 0,1 0 0 0,-1-6 0 0,0 0 0 16,-3-5 0-16,-3-1 128 0,-4-2-128 0,-2-2 128 16,-2 0-128-16,1-2 0 0,0-6 0 0,1 1 0 15,1-3 0-15,-2-3 0 0,-6 1 0 0,0 0 0 16,-1-2 0-16,-4-2 0 0,0-1 0 0,-2 0 0 15,-3 3 0-15,-2-2 0 0,-2-7 0 0,-2 4 0 0,-3 0 0 16,-2-3 0-16,-4-1 0 0,-3-2 0 0,-3 1 0 0,-2-6 0 16,-2 1 0-16,-2-3 0 0,-3-1 0 0,-2-2 0 15,-2-3 0-15,-3-2 0 0,-5 5 0 0,-3-3 0 16,-3-6 0-16,-5 6 0 0,0-4 256 0,-5 5-16 16,-4-3-16-16,-2 7 0 0,-4 5 80 0,-2 0 16 15,-6 5 0-15,-2 4 0 0,-5 0 64 0,-5 6 32 16,-3 4 0-16,-3 2 0 0,-3 3-160 0,-3 4-48 15,-2 4 0-15,-3 3 0 0,-4 3-208 0,-4 2 0 16,-6 2 0-16,0 1 0 16,1 5-448-16,0 1-16 0,2 0-16 0,-1 2 0 15,-3 0-1440-15,-2 4-304 0,9-3-48 0,0 3-17584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9:45:21.94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14190 2216 16575 0,'-27'-11'1472'0,"13"4"-1168"16,-1 1-304-16,-2 1 0 0,1-3 768 0,-2 3 80 15,-1 1 32-15,-3 3 0 0,3-3-112 0,0 0-32 16,1 2 0-16,2 1 0 0,0 1 32 0,2-2 0 16,2 1 0-16,3 0 0 0,-1 0 176 0,3 1 32 0,7 0 16 0,0 0 0 15,0 0-32-15,0 0 0 16,0 0 0-16,0 0 0 0,8 0-384 0,3 0-64 0,5 0-32 0,1 0 0 16,6 2 64-16,1 1 16 0,3 0 0 0,2 1 0 15,4-2-96-15,3-1-16 0,3 0 0 0,2 0 0 16,2-2 16-16,4 0 0 0,3 1 0 0,3 0 0 15,4 0-16-15,5 1-16 0,1 0 0 0,4-1 0 16,5-1-48-16,3 1-16 0,3 1 0 0,32 1 0 16,-11 0-192-16,-5 1-48 0,-4-3 0 0,-2 2 0 15,-3 3-128-15,-1-1 0 0,-1-1 0 0,-3-1 128 16,0-6-128-16,1 3 0 0,3 1 144 0,0 0-144 0,1 0 192 0,-1-1-48 16,2-3 0-16,2-1 0 0,2 1 48 0,1 2 16 15,0 0 0-15,2 1 0 0,1-5-64 0,1 3-16 16,2 1 0-16,-2 0 0 0,-2 1-128 0,1 0 0 15,0 0 144-15,0 1-144 0,-1 2 0 0,0 1 128 16,0-2-128-16,-2 0 0 0,-1 0 0 0,2 5 128 16,-2 0-128-16,2-1 0 0,-1-4 0 0,2 1 128 15,1 0-128-15,0 1 0 0,0-1 128 0,0 1-128 16,4-3 160-16,-3 2-160 0,2 2 160 0,1 4-160 16,0-3 160-16,3-1-160 0,4-2 128 0,-4 3-128 15,4 0 0-15,-2 0 144 0,-2-2-144 0,4 1 0 0,-3-2 144 0,1 2-144 16,-1 2 0-16,1 0 128 0,-1-5-128 0,1 1 0 15,-2 2 0-15,0 0 144 0,-2 1-144 0,1-4 0 16,1 1 128-16,-1 0-128 0,-1 1 0 0,-26-2 0 16,7-1 0-16,8 1 0 0,4 2 0 0,4-1 0 15,2 2 128-15,1-3-128 16,-1-1 0-16,2 2 0 0,3-1 0 0,-4 1 0 0,-3 2 0 0,-2-1 0 16,-2 1 144-16,1-1-144 15,0 1 0-15,-3 0 144 0,-5-1-144 0,1 0 0 0,-1 0 0 0,1 1 0 16,2 0 0-16,-3-1 0 0,-5-1 0 0,-2 0 0 15,3-4 0-15,-2 0 0 0,1 1 0 0,0 1 0 16,-1 3 0-16,-3-1 0 0,-2-4 0 0,-2-1 0 16,1 1 0-16,2 2 0 0,0 1 0 0,-3-1 0 0,-2-1 0 0,-1-1 0 15,-2 0 0-15,2-1 0 0,1-1 128 0,0 1-128 16,1 1 0-16,-1 0 128 16,-3-2-128-16,-2-1 0 0,2-3 0 0,1 3 0 0,0-1 0 0,1 1 0 15,1 4 0-15,0-2 0 0,-4 0 0 0,-3-2 0 16,2-1 0-16,22 0 0 0,-14 1 0 0,-3-1 0 15,-4 1 0-15,-5 3 0 0,-2-1 0 0,-5-1 0 16,0-1 128-16,-1-1-128 0,1 0 0 0,-1-3 0 16,2 2 0-16,2-1 0 0,1 1 0 0,0 2 128 15,-4-1-128-15,-14 2 0 0,4 0 0 0,3-2 0 16,1 1 0-16,3 0 0 0,1 1 0 0,2-1 0 16,-2 1 0-16,0 1 0 0,-1 1 144 0,-4 1-144 15,0-1 160-15,0 2-160 0,-1 2 0 0,1-1 0 16,-3 3 0-16,-1-2 0 0,-1-1 0 0,0-1 0 15,-2 2 0-15,-2 1 0 0,-5 0 0 0,1 0 0 16,-2-3 0-16,-3 0 0 0,-2 1 0 0,0 1 0 0,-6 1 0 0,-2-2 0 16,-2 0 0-16,-3 1 0 15,-3 2 0-15,-2-3 0 0,-9-1 0 0,0 0 128 0,0 0-128 0,0 0 0 16,-10 2 0-16,-5 1 0 0,-6-3-144 16,0 0 144-1,-5-1-1648-15,0-1-224 0,-4 2-48 0,0-3-10944 0,-1-5-2176 0</inkml:trace>
  <inkml:trace contextRef="#ctx0" brushRef="#br0" timeOffset="1150.28">29261 1739 11567 0,'0'0'512'0,"0"0"112"0,0 0-496 0,-2 7-128 15,0 2 0-15,2-3 0 0,0-6 768 0,-2 10 144 16,1-2 32-16,1-8 0 0,0 0 112 0,0 0 32 16,0 0 0-16,0 0 0 0,0 0 272 0,0 0 64 15,0 0 16-15,0 0 0 0,0 0 224 0,0 0 64 16,-4-8 0-16,1-3 0 0,1-4-576 0,0-3-96 16,2-3-32-16,-1-5 0 0,0-5-320 0,1-4-80 15,1-5-16-15,2-7 0 0,-1-6-192 0,2-4-32 16,2-6-16-16,2 1 0 0,0-4-176 0,-1-3-48 15,2-3 0-15,0 5 0 0,0 4-16 0,1 10 0 16,-1 6 0-16,0 7 0 0,0 5 32 0,0 8 0 16,-2 3 0-16,1 5 0 0,0 7-160 0,1 2 0 15,-2 5 0-15,3 3 0 0,1 3 0 0,1 4 0 0,1 1 0 0,1 8 0 16,1 5 0-16,3 4 0 0,2 4-144 0,3 1 144 16,0 4 0-16,-1 1 0 0,-2 2 0 0,0 2 0 15,5 0 0-15,-1 0 0 0,-1-1 0 0,2-2 0 16,0-2 0-16,1-2 0 0,-1-4 0 0,-2 0 0 15,-5-3 0-15,-3-4-128 0,-1 0 128 0,-4-1 0 16,-3-1 0-16,-2-5 0 0,-1-3 0 0,-4-9 0 0,-4 13 0 0,-4-5 144 16,-3 0-144-16,-6-4 192 0,-6 3 0 0,-2-2 0 15,-8-3 0-15,-3 0 0 0,-2-4-192 0,-3 0 192 16,-3-5-192-16,-2 2 192 0,-1 0-192 0,-1-6 128 16,0-2-128-16,-3 0 128 0,-1-2-128 0,1-1 0 15,2-1 144-15,7 2-144 0,7 3 0 0,4 3 128 16,6-1-128-16,5 1 0 0,4-2 0 0,6 2 0 15,6-2 0-15,3-2 128 0,5-1-128 0,5-3 0 16,5 1 0-16,4-1 0 0,2 0 0 0,7-3-128 16,6-4 128-16,5 0-128 0,6 1 128 0,2-3 0 15,0 1 0-15,3-1 0 0,5 0 0 0,4 1 0 16,3-2 0-16,5 4-128 0,6-1 128 0,1 3 0 0,-2 0 0 16,-3 1 0-16,-5 1 0 0,-4 0 0 0,-6 2 0 0,-4 1-128 15,-7 3 128-15,-8 4 0 0,-6 0 0 0,-8 7 0 16,-6 4 0-16,-6 6 144 0,-7 5-144 0,-7 3 0 15,-10 3 320-15,-9 8-64 0,-7 7 0 0,-10 8 0 16,-10 10-64-16,-6 5 0 0,-6 6-16 0,-10-4 0 16,-4 1 80-16,-6-1 32 0,-4-3 0 0,3-1 0 15,0 4 176-15,-3 1 48 0,-5-1 0 0,7-5 0 16,7-5-192-16,12-5-48 0,11-6 0 0,9-5 0 16,10-3-272-16,9-9 0 0,7-6 0 0,9-5 0 15,4-1-176-15,8-9-144 0,0 0-16 0,15-5-16 31,6-7-2160-31,7-3-432 0,5-5-96 0,5-3-13776 0</inkml:trace>
  <inkml:trace contextRef="#ctx0" brushRef="#br0" timeOffset="2461.94">13023 1900 11055 0,'-5'6'976'0,"-3"0"-784"0,-2 2-192 0,1-2 0 16,0 3 1936-16,0-4 352 0,1 0 64 0,8-5 16 15,-8 5-560-15,8-5-96 0,-11-5-32 0,5-1 0 16,0-4-80-16,4-2-32 0,1-4 0 0,1-4 0 16,3-6-432-16,2 1-96 0,1-6-16 0,3-1 0 15,2-2-416-15,2-1-96 0,0-6 0 0,0-5-16 16,-2-6-208-16,2-4-32 0,2-2-16 0,-2 0 0 15,1 2-80-15,1 6-16 0,0 5 0 0,-1 6 0 0,-1 10-144 0,0 2 0 16,-3 6 0-16,-4 6 0 0,0 6 0 0,-6 9 160 16,9-3-160-16,-9 3 160 0,12 7-160 0,-1 10 128 15,-1 4-128-15,2 7 128 0,-2 0-128 0,0 5 0 16,-2 3 0-16,1 5 0 0,0 4 0 0,1 4 0 16,1-4 0-16,-1 2 0 0,-2-3 0 0,0-4 0 15,2-7 0-15,0-1 0 0,-2-3 0 0,2-6 0 16,0-1 0-16,-1-3 0 0,-1 0 0 0,-2-3 0 15,-1 0 0-15,-1-4 0 0,-2 0 0 0,0-3 0 16,-2-9 0-16,-2 11 0 0,2-11 0 0,-6 8 160 16,-2-3-160-16,-2 0 160 0,-4-5 16 0,-1-1 0 15,-3-1 0-15,-5-1 0 0,-5-1-16 0,-4 0 0 16,-3-1 0-16,-2-5 0 0,-6 1-160 0,-3-3 192 16,-1-4-192-16,-1 2 192 0,-3 2-192 0,3 0 128 15,2-2-128-15,3 1 128 0,1 3-128 0,6-4 0 16,4 0 0-16,8 2 0 0,4 0 0 0,2-2 0 0,4 0 0 0,5 1 0 15,7-1 0-15,3-2 0 0,8-5 0 0,6 0 0 16,7-3 0-16,7-3 0 0,6-5-192 0,6 2 192 16,4 0-160-16,3 1 160 15,5 5 0-15,3-2-144 0,-1 4 144 0,3-1 0 0,-2-1 0 0,1 7-128 16,-3 6 128-16,-3 3 0 0,-3 5 0 0,-10 7 0 16,-4 5 0-16,-7 5 0 0,-9 6 0 0,-8 6 0 15,-7 4 224-15,-8 10-32 0,-9 7 0 0,-11 4 0 16,-8 3 384-16,-7 1 64 0,-11-2 0 0,-4 3 16 0,-7 0-272 0,-4 5-48 15,-4-1-16-15,-1 1 0 0,-2 4-96 0,3-8-32 16,0-4 0-16,9-4 0 0,7-6-192 0,11-5 0 16,8-5 0-16,11-7 0 15,9-5-1984-15,10-11-352 0,5-10-64 16</inkml:trace>
  <inkml:trace contextRef="#ctx0" brushRef="#br0" timeOffset="3690.38">30301 1830 6447 0,'0'0'576'0,"0"0"-576"15,0 0 0-15,0 12 0 0,0 0 2112 0,-2-1 320 16,2-11 64-16,-4 8 16 0,4-8-880 0,0 0-176 15,0 0-48-15,0 0 0 0,-9 2 224 0,9-2 32 16,0 0 16-16,-5-10 0 0,3-6-80 0,4-3-32 16,2-7 0-16,2 1 0 0,3 1-672 0,1-7-144 15,1-4-32-15,2-3 0 0,2-4-304 0,2-5-64 16,1-11-16-16,1-4 0 0,0 0-96 0,1-6-32 16,2-2 0-16,-1-1 0 0,1-2-80 0,3 3 0 15,0 4-128-15,-5 8 192 0,-2 10-192 0,-2 11 128 16,-2 9-128-16,-1 8 0 0,-2 6 176 0,0 4-176 15,-4 5 192-15,-7 5-192 0,12 2 0 0,-2 6 0 16,-1 2 0-16,-3 8 0 0,2 6-144 0,-2 5 144 0,-2 4-128 16,1 4 128-16,-1 1 0 0,0 2 0 15,-1 2 0-15,2-2-128 0,-1 3 128 0,1 2 0 0,-1-3 0 0,1 0-128 16,2-3 128-16,0-1 0 0,1 1 0 0,2-4 0 16,1-1 0-16,1-4 0 0,-1-6 0 0,2-1 0 15,1-4 0-15,-1-1 0 0,-3-6 0 0,-2 0 0 16,-3-7 0-16,-5-5 0 0,0 0 0 0,0 0 0 15,0 0 192-15,-11 1-48 0,0-1 0 0,-3-2 0 16,-3-6 48-16,-3-1 16 0,-4-4 0 0,0-1 0 16,-5-1-64-16,-1-5-16 0,-1-4 0 0,-1 2 0 15,-1-1-128-15,1 0 0 0,1 3 0 0,2-2 128 16,0 1-128-16,4-1 0 0,2 0 0 0,4 5 0 16,3 3 0-16,4 1-176 0,0-1 176 0,6 3-192 0,3 2 0 0,3-3-16 15,3 2 0-15,3-1 0 0,3 6-32 0,4-3 0 16,3 0 0-16,3-1 0 0,3 2 96 0,2 2 16 15,2 0 0-15,2 1 0 0,1 1 128 0,0 2 0 16,0 2-144-16,2 2 144 0,1 3 0 0,1 0-144 16,-2 1 144-16,5 4 0 0,0 2 0 0,-5 0 0 15,-1 1 0-15,-5 1 0 0,-5 1 0 0,-3 2-128 16,-6 0 128-16,-4 1 0 0,-5-1 0 0,-4 1 128 16,-6 3-128-16,-5 3 192 0,-4 0 192 0,-10 7 48 15,-9 2 0-15,-7 1 0 0,-5-1-176 0,-6 0-16 16,-3-2-16-16,-3 1 0 0,-1 2-224 0,-5-5 128 15,-4-6-128-15,-1 4 0 0,1-2 128 0,3 2-128 0,2-2 0 16,5 1 0 0,4-5-256-16,9-5-160 0,7-1-32 0,5-6-10896 15,11-4-2192-15</inkml:trace>
  <inkml:trace contextRef="#ctx0" brushRef="#br0" timeOffset="4797.85">11303 2562 25167 0,'-14'-13'1104'0,"9"7"240"16,-3-3-1072-16,2 3-272 0,-1-2 0 0,2 0 0 0,0 1 160 0,1-5-32 16,1-3 0-16,1-2 0 0,2-3 768 0,2-1 128 15,0-5 48-15,2-1 0 0,1-4-112 0,1 0 0 16,1 2-16-16,-1-4 0 0,-1-4-240 0,0-6-64 15,0-3 0-15,0-5 0 0,2-5-128 0,0 0-16 16,1-3-16-16,1 8 0 0,0 4-208 0,1 7-32 16,0 3-16-16,2 6 0 0,2 3-224 0,-3 6 0 15,1 4 0-15,0 8 0 0,2 2 0 0,3 7 0 16,-1 6 0-16,3 5 0 0,3 7 0 0,0 1-128 16,0 6 128-16,4 1-208 0,-3 1 208 0,0 4-144 15,-3 2 144-15,0 0-128 0,-1 3 128 0,-1 2 0 16,-3 3 0-16,1-5 0 0,-4-5 0 0,0-3 0 15,-1-1 0-15,-2-1 0 0,-4-3 0 0,-1-4 0 16,-3-3 0-16,1 0 0 0,-5-1 0 0,-3 0 0 16,-4 0 0-16,-3-4 0 0,-1 1 144 0,-5 0-144 15,-5-2 192-15,-3 1-192 0,-2-5 176 0,-2 1-176 16,-6 1 160-16,-3-5-160 0,-5-2 144 0,-1-2-144 0,-2-7 128 0,0 1-128 16,-3-4 0-16,3-1 128 0,-1-1-128 0,4-4 0 15,3-5 128-15,2 0-128 0,5-1 0 0,7-6 128 16,6-2-128-16,8-2 0 0,8-2 0 0,8 0 0 15,7 2 0-15,10-2 0 0,9 0-192 0,8 0 192 16,6 4-224-16,5 2 80 0,1 1 16 0,5 6 0 16,5 4 128-16,0 1-160 0,1 4 160 0,-1 5-160 15,-1 0 160-15,2 6 0 0,-6 3-144 0,-2 7 144 0,-4 3 0 0,-9 8 0 16,-6 1 0-16,-10 5 0 0,-10 5 0 16,-8 4 160-16,-8 5-160 0,-10 7 160 0,-7 6 48 0,-10 1 16 15,-6 3 0-15,-8 0 0 0,-9 0 48 0,-6 5 16 16,-4-3 0-16,-9 5 0 0,-7 12-160 0,-1 0-128 15,1-1 192-15,2 1-192 16,2-3-1104-16,1-3-336 0,2-6-64 0</inkml:trace>
  <inkml:trace contextRef="#ctx0" brushRef="#br0" timeOffset="17814.37">22294 8892 13759 0,'-5'9'608'0,"5"-9"128"0,-4 7-592 0,2-2-144 0,-2 2 0 0,4-7 0 15,0 0 1072-15,-4 7 176 0,4-7 32 0,-2 5 16 16,2-5 160-16,0 0 16 0,-5 4 16 0,5-4 0 16,0 0-128-16,0 0-16 0,0 0-16 0,0 0 0 15,0 0-208-15,0 0-32 0,0 0-16 0,0 0 0 0,0 0-240 0,3-11-64 16,4-3 0-16,0-3 0 0,2 1-160 0,4-2-32 15,1-1-16-15,4-3 0 0,2-6-128 0,3 2-32 16,1-5 0-16,5-3 0 0,2-4-96 0,1 1-32 16,-2-1 0-16,2-7 0 0,-2-2-80 0,2-2-32 15,0-5 0-15,0 2 0 0,-2 1-32 0,0-1 0 16,-1-4 0-16,1 0 0 0,2-1-128 0,0 2 0 16,-2 6 0-16,1 3 128 0,-2 2-128 0,-2 4 0 15,-4 6 0-15,-3 1 128 0,-1 0-128 0,-2 4 0 16,-2 1 0-16,0 4 0 0,-1-4 0 0,0 7 0 15,0 3 0-15,-1 2 0 0,-1-2 0 0,1 3 0 16,0 1 0-16,0 4 0 0,-2-4 0 0,0 5 0 16,1 2 0-16,-2 4 0 0,-2-2 0 0,1-1 0 15,1 4 0-15,-1 1 0 0,-9 1 0 0,10 0 0 16,-10 0 0-16,0 0 0 0,9 5 0 0,0 4 0 16,-3 0 0-16,2 2 0 0,-3 2 0 0,1 2 0 15,0 3 0-15,1 1 0 0,2 1 0 0,1 4 0 0,0 6 0 0,1 1 0 16,2 1 0-16,0 1 0 0,1 1 0 15,1 5 0-15,0 5 0 0,1 2 0 0,-4 3 0 0,1 4 0 16,0 0 0-16,-3 0 128 0,-2 2-128 0,-2-2 192 16,0-1-64-16,-1-3-128 0,-1-7 192 0,1 1-64 15,-1 0 0-15,0-5-128 0,-2-5 192 0,2 0-64 16,0-2 0-16,1-2-128 0,-1-2 192 0,1-2-64 16,-1-6-128-16,-2 0 128 0,1 0-128 0,1-1 128 0,-2-3-128 0,1 1 0 15,-2-5 0-15,2 1 128 16,-3-2-128-16,0-10 0 0,0 0 0 0,0 0 0 0,0 0-304 0,0 0-32 15,0 0-16-15,0 0 0 16,-13-9-1376-16,-1-1-288 0,-3-4-48 0,-2-2-8960 16,-4-1-1792-16</inkml:trace>
  <inkml:trace contextRef="#ctx0" brushRef="#br0" timeOffset="18061.68">22569 8378 23039 0,'-8'-4'2048'0,"8"4"-1648"16,0 0-400-16,0 0 0 0,0-8 1472 0,0 8 192 15,10-9 64-15,2 4 0 0,4-2-400 0,5 2-80 16,3-1-16-16,6-1 0 0,7 2-64 0,5 4-16 16,3-1 0-16,5-1 0 0,6-3-320 0,0 2-64 15,-2 1 0-15,-1 2-16 0,-2 0-240 0,-4-1-64 16,-4 1 0-16,-5 1 0 0,-3 0-288 0,-7 3-160 0,-6-2 160 15,-4 2-160-15,-5-2 0 0,-3 1 0 0,-10-2 0 0,0 0 0 32,0 0-1152-32,0 0-288 0,0 0-48 0,0 0-10160 0,0 0-2048 0</inkml:trace>
  <inkml:trace contextRef="#ctx0" brushRef="#br0" timeOffset="19312.89">24280 7586 22975 0,'0'0'1024'0,"-7"-8"192"0,4 0-960 0,3 8-256 16,-4-6 0-16,2-3 0 0,1 1 704 0,1 8 80 15,0 0 32-15,4-10 0 0,-4 10-112 0,10-4 0 16,3 3-16-16,0-1 0 0,1 1-160 0,5 2-16 15,2 2-16-15,7 0 0 0,7 0-64 0,7 5-16 16,5-3 0-16,2 3 0 0,3 1-48 0,2-3-16 16,0 2 0-16,0-3 0 0,-2-5 32 0,0 0 0 0,4 0 0 0,1-3 0 15,2-1 144-15,-6-2 48 0,-6 1 0 0,-6 0 0 16,-7-4 0-16,-7 3 0 0,-10-5 0 0,-4 4 0 16,-7-3 0-16,-3 3 0 0,-7-4 0 0,-5 2 0 15,-6-4-16-15,-8 3 0 0,-6 0 0 0,-8-3 0 16,-10-2-336-16,-1 1-64 0,-3 0-16 0,3 1 0 15,-1 6-144-15,7-1 0 0,3 2 144 0,3-2-144 16,5 2 0-16,4 2 0 0,4-4-192 0,9 6 64 16,4 2-1600-16,10 0-320 0,6 7-64 0</inkml:trace>
  <inkml:trace contextRef="#ctx0" brushRef="#br0" timeOffset="19810.07">25937 8339 21183 0,'-12'-1'944'0,"12"1"192"16,-9-3-912-16,9 3-224 0,0 0 0 0,6-10 0 0,4 6 1552 0,4 0 272 16,4 2 48-16,2-3 16 0,7 0-1008 0,2 2-208 15,4-1-32-15,5-1-16 0,1 0-304 0,0 1-48 16,-1 0-16-16,-1-2 0 0,-3 0-256 0,-3 2 160 15,-5-2-160-15,-4 3 128 0,-5 4-320 0,-7 2-80 16,-10-3-16-16,0 0-8848 16,-10 11-1760-16</inkml:trace>
  <inkml:trace contextRef="#ctx0" brushRef="#br0" timeOffset="19929.59">25914 8508 17503 0,'-8'11'1552'0,"1"1"-1232"16,2-6-320-16,5-6 0 0,0 0 2320 0,0 0 416 15,8 13 80-15,4-4 0 0,6 0-1104 0,3-3-240 16,4 0-32-16,-2-1-16 0,5-3-688 0,6-2-144 15,6-2-16-15,4 1-16 0,2 1-368 0,0-4-192 16,-2-1 192-16,-1 0-192 16,-2 4-2304-16,-3-2-560 0</inkml:trace>
  <inkml:trace contextRef="#ctx0" brushRef="#br0" timeOffset="20512.91">27663 7963 15663 0,'-21'-7'688'0,"8"1"144"0,3 1-656 0,0 0-176 16,2-3 0-16,8 8 0 0,-6-6 1232 0,6 6 224 0,0 0 32 0,2-12 16 16,3 5-336-16,3-2-64 15,4 2-16-15,4 4 0 0,4-2-256 0,5 2-48 16,3 2-16-16,1-1 0 0,1 1 16 0,2 2 0 16,1-1 0-16,1 3 0 0,2 2-256 0,-2 1-48 0,1 1-16 0,-1 4 0 15,0 2-80-15,-2 1-32 0,-1 2 0 0,-2 6 0 16,0 2-32-16,-9-5-16 0,2 5 0 0,0 6 0 15,-1-1 64-15,-2 1 16 0,-2 5 0 0,-3-1 0 16,0 0-80-16,-4 3-16 0,-2 0 0 0,-2 1 0 16,-1-2-32-16,0-1-16 0,-4 0 0 0,2-3 0 0,-3-2-112 0,0-5 0 15,-1 3-128-15,-2-3 192 0,-2 0-192 0,-1-1 128 16,-1-4-128-16,-2 0 0 0,0-3 0 0,-4 0 0 16,0-4 0-16,-1-5 0 15,-1 1-384-15,2-4-112 0,-1-3-16 0,1-4-16 16,-1 0-2624-16,3-7-528 0</inkml:trace>
  <inkml:trace contextRef="#ctx0" brushRef="#br0" timeOffset="20799.25">28162 8087 20271 0,'0'0'1792'0,"4"-9"-1424"15,-4 9-368-15,5-6 0 0,-5 6 1152 0,0 0 144 16,0 0 48-16,0 0 0 0,0 0-64 0,-7 11-16 16,-4 2 0-16,-3 5 0 0,-1 1-80 0,-6 5-16 15,-3 0 0-15,-4 8 0 0,-5 4-128 0,-1 2-16 0,-2 5-16 0,-1 1 0 16,-2-4-240-16,-2 1-64 0,-2 0 0 0,0 1 0 16,-2 4-304-16,7-5-64 0,0-2-16 0,5-2 0 15,5-3-176-15,4-1-144 0,2-3 192 0,5-6-192 16,1 0 128-16,6-1-128 0,2-4 0 0,5-6 0 15,1-2 0-15,4-3-144 0,-2-8 16 0,9 6 0 16,1-8-1600-16,6-6-320 0,6-3-64 0</inkml:trace>
  <inkml:trace contextRef="#ctx0" brushRef="#br0" timeOffset="22070.24">29133 7480 17903 0,'-17'0'784'0,"8"-2"176"0,1 0-768 0,-1 2-192 16,0 0 0-16,0 0 0 0,0 1 592 0,9-1 80 0,0 0 16 16,0 0 0-16,0 0 208 0,0 0 32 0,0 0 16 0,0 0 0 15,10 6-240-15,5 0-64 0,6-1 0 0,7-2 0 16,5 0 128-16,10 2 0 0,9 1 16 0,4-2 0 15,3-4-208-15,3-1-32 0,1-3-16 0,5-1 0 16,2 1-16-16,-18 2-16 0,6 0 0 0,3-1 0 16,0-5 48-16,2 2 16 0,0-3 0 0,-2 1 0 15,-2 2-48-15,-2-3-16 0,-1 1 0 0,-7-1 0 16,-7 4-112-16,-6-1 0 0,-8-3-16 0,-7 3 0 0,-5-2 128 16,-6 2 16-16,-4-5 16 0,-3 4 0 0,-6-3 192 0,-7 2 48 15,-7-2 0-15,-5 2 0 0,-8-4-352 0,-3 1-64 16,-7-1-16-16,-2 2 0 0,-3 2-208 0,1-2-128 15,-5 1 160-15,4-1-160 0,0 1 0 0,3-3 0 16,-1 2 0-16,-8-5 0 0,12 2-160 0,12 3-128 16,9 1-32-16,12 5-12480 15,6 4-2512-15</inkml:trace>
  <inkml:trace contextRef="#ctx0" brushRef="#br0" timeOffset="26946.86">24310 8275 16575 0,'0'0'1472'0,"2"-6"-1168"16,-2-2-304-16,0-3 0 0,0 1 1248 0,1 1 192 15,0 0 32-15,2 1 16 0,-2 1 0 0,1-1 0 16,0 4 0-16,-2 4 0 0,0 0-464 0,0 0-112 16,0 0-16-16,0 0 0 0,9 5-416 0,-3 4-96 15,0 1 0-15,1 3-16 0,-1 4-64 0,2 0-16 16,1 4 0-16,-2 0 0 0,1 4 16 0,2 6 0 15,-1 4 0-15,-2-2 0 0,0-2-16 0,-1 2 0 16,-1-3 0-16,0-2 0 0,-1-2-48 0,0-1-16 16,0-6 0-16,0 3 0 0,-1-1 256 0,1-6 48 15,0-2 16-15,-4-13 0 0,0 0 64 0,10 4 16 0,2-4 0 0,0-4 0 16,2-8 144-16,4-5 16 0,1-6 16 0,3-4 0 16,-1 2-160-16,2-3-16 0,0-3-16 0,0-3 0 15,3-2-320-15,-1 1-64 0,0-1-16 0,2 2 0 16,1-2-208-16,-9 16 128 0,0-2-128 0,0 1 0 15,-2 1 0-15,-2 4 0 0,0 3 0 0,-2-1 0 16,-3 2-256-16,-1 4-112 0,-3-1-16 0,-1 4 0 16,-5 5-3008-16,0 0-592 15</inkml:trace>
  <inkml:trace contextRef="#ctx0" brushRef="#br0" timeOffset="27932.66">29472 8231 4607 0,'0'0'192'0,"0"0"64"0,0 0-256 0,-7-9 0 0,2 0 0 0,1 3 0 15,4 6 3056-15,0 0 560 0,0 0 112 0,0 0 32 16,0 0-1856-16,0 0-368 0,0 0-80 0,0 0-16 16,0 0-496-16,0 0-112 0,0 0 0 0,-4 9-16 15,1 5-128-15,2 2-32 0,0 4 0 0,2 16 0 16,3 3 16-16,1 2 0 0,0 0 0 0,1-1 0 16,0 4-96-16,0-1 0 0,0-2-16 0,2-2 0 0,0-2-16 0,2-5 0 15,0-3 0-15,1-6 0 0,1-3 16 0,-1-3 0 16,2-2 0-16,0-5 0 0,-2 1 0 0,-2-2 0 15,2-4 0-15,1-2 0 0,-2-1 16 0,1-2 0 16,2-2 0-16,0-1 0 0,0-5-80 0,-1-1-16 16,1-5 0-16,1 0 0 0,0-3-160 0,0-2-48 15,0-3 0-15,-1-2 0 0,-1-6-80 0,2-2-32 16,2-1 0-16,-1 0 0 0,-2-1-160 0,1-2 160 16,1 4-160-16,0-1 160 0,-1-1-160 0,3 2 0 15,-1 3 0-15,1 1 0 0,-1 4 0 0,-3 2 0 16,1 2 0-16,-1 5 0 0,-3 2 0 0,0 0-144 15,-1 6 144-15,-2-2-160 16,1 4-272-16,0 1-48 0,-2 1-16 0,-6 3 0 16,9 1-2320-16,-9-1-480 0,0 0-96 0</inkml:trace>
  <inkml:trace contextRef="#ctx0" brushRef="#br0" timeOffset="29534.5">20442 9929 14735 0,'0'0'1312'0,"0"0"-1056"16,-9-5-256-16,9 5 0 0,-9-5 768 0,9 5 80 16,0 0 32-16,0 0 0 0,0 0 0 0,0 0 0 15,0 0 0-15,18-3 0 0,0-3-240 0,4-3-64 16,2 4 0-16,4 0 0 0,4-5 16 0,2 2 0 16,1-3 0-16,5 4 0 0,2 0-160 0,0 0-48 15,-2 2 0-15,1 0 0 0,-4 3-224 0,-4 2-160 16,-4 1 192-16,-3 3-192 0,-6-2 0 0,-2 2-144 0,-4 0-16 0,-7 5-7744 31,-7-9-1552-31</inkml:trace>
  <inkml:trace contextRef="#ctx0" brushRef="#br0" timeOffset="29727.52">20428 10139 10127 0,'0'0'896'0,"0"0"-704"0,0 0-192 0,0 0 0 0,0 0 1216 0,13 9 224 16,2 0 32-16,4-4 16 15,4 0-512-15,3-2-96 0,2 1-32 0,2-5 0 0,3-2-272 0,3 1-48 16,2-2-16-16,4 0 0 0,1-5 64 0,3 2 16 16,-2 0 0-16,1 1 0 0,-3 2-368 0,-4 2-80 15,-5-1-16-15,-5-2 0 0,-7 0-256 0,-3 1-64 16,-5-1-16-16,-3-1-6480 16,-10 6-1296-16</inkml:trace>
  <inkml:trace contextRef="#ctx0" brushRef="#br0" timeOffset="30181.95">20791 9380 14447 0,'0'0'640'0,"-9"-5"128"0,1-3-608 0,2 3-160 0,-2 3 0 0,8 2 0 16,-6-4 1072-16,6 4 176 0,0 0 32 0,0 0 16 0,0 0-528 0,0 0-128 15,0 0 0-15,10 4-16 0,4 1-16 0,5 4 0 16,4-1 0-16,6 4 0 0,5 3 96 0,6-1 32 16,3-2 0-16,4 0 0 0,3 4-144 0,3-1-16 15,0 1-16-15,1 7 0 0,-3 3-144 0,-3 4-32 16,-2 4 0-16,-4 1 0 0,-11-1-80 0,-3 2-32 16,-5-1 0-16,-6 2 0 0,-8-1 16 0,-7-1 0 15,-4 1 0-15,-6-3 0 0,-3-3 96 0,-10 1 32 16,-6 1 0-16,-3-3 0 0,-3 1-32 0,-3 2-16 15,-1-1 0-15,2-5 0 0,-1 1-368 0,5-4 0 16,1-5 0-16,6 0-10160 16,6-2-2064-16</inkml:trace>
  <inkml:trace contextRef="#ctx0" brushRef="#br0" timeOffset="30755.04">22508 9750 13823 0,'0'0'1216'0,"-7"-8"-960"16,1 1-256-16,1 0 0 0,1-2 640 0,2 2 96 15,0-6 16-15,2 3 0 0,3 1 416 0,2 0 96 16,1-1 16-16,5-4 0 0,0 0-224 0,2 1-32 16,2 0-16-16,4 2 0 0,3 3-288 0,3-1-48 15,2 2-16-15,2 0 0 0,3-1-160 0,2 5-48 16,2 3 0-16,1 6 0 0,-2 6-64 0,-2 6-32 15,-2 6 0-15,-3 4 0 0,-3 0-208 0,-3 5-144 16,-5 2 192-16,0 2-192 0,-4 0 160 0,-4 0-160 0,-6 2 128 0,0 1-128 16,-3-5 128-16,-1 0-128 0,-2-5 128 15,1 1-128-15,-6-3 128 0,0-4-128 0,-1-3 128 0,1 0-128 16,-3-4 0-16,1-1-224 0,0-2 32 0,0-2 0 31,1-5-656-31,0-2-128 0,9-5-32 0,-9 0-11472 0</inkml:trace>
  <inkml:trace contextRef="#ctx0" brushRef="#br0" timeOffset="30961.03">22944 9727 26719 0,'0'0'2368'0,"0"0"-1888"16,-10 0-480-16,1 4 0 0,-1 2-144 0,-3 7-128 15,-4 2-32-15,-2 5 0 0,-5 5 944 0,0 5 176 16,-3 1 32-16,-1 0 16 0,-5 2 272 0,1 2 48 15,-1 2 16-15,2-2 0 0,-1-2-480 0,1 0-80 16,1 0-32-16,1-4 0 0,-1-1-352 0,5-2-80 16,3-2-16-16,6-5 0 15,2-4-944-15,5-3-192 0,4-1-48 0,5-11-8960 16,0 0-1808-16</inkml:trace>
  <inkml:trace contextRef="#ctx0" brushRef="#br0" timeOffset="31386.72">24282 9792 20271 0,'-1'-5'1792'0,"1"-4"-1424"16,1 2-368-16,-1 7 0 0,0 0 480 0,0 0 32 16,0 0 0-16,0 0 0 0,-5 13 256 0,0 1 48 15,-1 0 16-15,-1 5 0 0,0 4-176 0,-2 0-16 16,1 1-16-16,2 0 0 0,1-3-352 0,0-4-64 16,-2 2-16-16,2 0 0 0,0-1-192 0,1-4 128 15,2-4-128-15,2-10 0 16,2 13-1136-16,2-3-320 0,-4-10-64 0</inkml:trace>
  <inkml:trace contextRef="#ctx0" brushRef="#br0" timeOffset="31535.23">24259 9619 15663 0,'-10'-12'688'0,"5"7"144"0,1-5-656 0,4 10-176 0,-2-7 0 0,2 7 0 15,0 0 2624-15,0 0 512 0,0 0 80 0,-7 5 32 16,1 0-2560-16,6-5-512 0,-5 9-176 0,5-9 0 15,0 10-1664-15,1 1-448 16</inkml:trace>
  <inkml:trace contextRef="#ctx0" brushRef="#br0" timeOffset="31843.08">24967 9667 14735 0,'-11'-2'1312'0,"11"2"-1056"15,-13-2-256-15,2 5 0 0,-1 1 1056 0,-2 3 160 16,-2 1 16-16,-3 3 16 0,-3-2-704 0,1 1-144 16,-1 2-16-16,5-4-16 0,1 2 176 0,-1-1 32 15,2 2 16-15,1-2 0 0,4 1 176 0,0-2 48 16,3 2 0-16,6-4 0 0,1-6-304 0,4 10-48 16,4-3-16-16,2 3 0 0,1-2 80 0,2 2 16 15,1-3 0-15,5 6 0 0,-2-4-176 0,-5 1-48 16,-2-4 0-16,-3 3 0 0,-7-9 0 0,0 11 0 15,-5 0 0-15,-3-3 0 0,-3-1 112 0,-5-3 16 16,-1 0 0-16,-6 1 0 0,-4 3-192 0,2-5-16 16,-1-1-16-16,10-2 0 0,-2-2 64 0,1 0 16 0,2 1 0 15,2-2 0 1,4-5-2464-16,3 1-480 0,5-12-112 0,11 2 0 0</inkml:trace>
  <inkml:trace contextRef="#ctx0" brushRef="#br0" timeOffset="32252.06">25778 9668 12895 0,'0'0'576'0,"2"-7"112"0,-2-3-560 0,0 1-128 16,-2-4 0-16,1 4 0 0,0-1 1920 0,-2 5 336 15,0 1 80-15,-3 0 16 0,-1 3-1248 0,-3 2-240 16,-3 3-48-16,-1 2-16 0,-5 3-224 0,-3 4-64 16,-2 2 0-16,0 4 0 0,1-1 144 0,1 1 32 15,3 0 0-15,4 0 0 0,4-1-272 0,3-1-48 16,3-3-16-16,2 0 0 0,5-3-128 0,2 0-32 16,4 0 0-16,1-6 0 0,4-4 64 0,4-1 0 15,2-1 0-15,1-3 0 0,0-4 96 0,1 2 32 16,-2-5 0-16,-1 0 0 0,-2-3-112 0,-1-1-16 15,-1 1 0-15,-2 0 0 0,-2 3 80 0,-2 1 16 16,0 3 0-16,-1 2 0 0,-7 5 32 0,0 0 16 16,7 3 0-16,0 3 0 0,-2 7-208 0,-1 1-64 15,-1 0 0-15,1 3 0 0,0 1-128 0,0 1 192 0,2 3-192 0,2-2 192 16,2 1-192-16,1-2 192 0,2-3-192 0,1 1 192 16,-1-1-464-16,3-3-96 0,0 0-16 0,-1-2-10528 15,-1-6-2112-15</inkml:trace>
  <inkml:trace contextRef="#ctx0" brushRef="#br0" timeOffset="32855.46">26371 9572 22863 0,'0'0'1008'0,"0"0"208"0,0 0-960 0,0 0-256 0,-8-1 0 0,8 1 0 15,-9 8 400-15,2 5 48 0,-2 2 0 0,-1 3 0 16,-1-3 64-16,0 2 32 0,-2 1 0 0,1 0 0 16,0-1 128-16,2-3 32 0,4 0 0 0,0-1 0 15,3-5-112-15,3-8-16 0,0 0 0 0,0 0 0 16,0 0 0-16,0 0 0 0,0 0 0 0,14-3 0 0,-2-2-48 0,5-6-16 16,-1-1 0-16,2-1 0 0,-1-2-256 0,0 1-48 15,1 2-16-15,-1-1 0 0,-2-1-192 0,-1 4 128 16,0 1-128-16,-3 6 0 0,2 3 0 0,-1 4 0 15,-5 5 0-15,1 2 0 0,-2 7 0 0,-1 2-160 16,-2 5 160-16,-3-1-128 0,-3 4 128 0,1-2 0 16,-2 6 0-16,1-1 0 0,-3-1 0 0,0-2 0 15,-2-4 0-15,3-2 0 0,1 0-256 0,3-5-32 16,2-4 0-16,4-1-10032 16,3-2-2016-16</inkml:trace>
  <inkml:trace contextRef="#ctx0" brushRef="#br0" timeOffset="33290.61">27503 9804 21183 0,'0'0'944'0,"-9"0"192"0,9 0-912 0,0 0-224 0,0 0 0 0,0 0 0 15,0 0 0-15,0 0 176 0,0 0-176 0,8 6 160 16,3-3 496-16,5 1 112 0,0-1 0 0,5-2 16 16,1-2 48-16,4 1 16 0,3-2 0 0,2 0 0 0,-1-3-208 0,-1 0-64 15,-3 0 0-15,-3-4 0 0,-2 1-272 0,-2-2-64 16,-2-2-16-16,-3 1 0 0,-4-2-80 0,-4 4-16 15,-3-3 0-15,-6 2 0 0,-3-1 144 0,-7 0 32 16,-3 3 0-16,-7 2 0 0,-6 3 32 0,-4 3 16 16,-4 3 0-16,-17 5 0 0,6 2 96 0,4 2 32 15,3 4 0-15,4 0 0 0,5 3-32 0,6 2-16 16,4-1 0-16,7 3 0 0,6 0-144 0,8 0-32 16,7 3 0-16,4-9 0 0,5-4-96 0,9-1-32 15,6 1 0-15,4-2 0 0,3 2 0 0,4 0-128 16,3-4 192-16,1 1-64 15,-2-4-576-15,-1-1-112 0,0-1-16 0,-3-4-10368 16,-2-1-2080-16</inkml:trace>
  <inkml:trace contextRef="#ctx0" brushRef="#br0" timeOffset="33580.81">28208 10115 26607 0,'0'0'1168'0,"0"0"256"15,0 0-1136-15,2-6-288 0,-2 6 0 0,0 0 0 0,0 0 1104 0,6-2 176 16,0-2 16-16,-1-1 16 0,0 0-400 0,0 2-80 15,2 0 0-15,-2-2-16 0,-5 5-544 0,6-7-96 16,1 3-32-16,-2 1 0 0,-5 3-144 0,0 0 0 16,8-4 0-16,0 4 0 15,-8 0-2064-15,0 0-304 0</inkml:trace>
  <inkml:trace contextRef="#ctx0" brushRef="#br0" timeOffset="33946.51">28957 9632 25791 0,'0'0'2304'0,"0"0"-1856"15,0 0-448-15,0 0 0 0,0 0 128 0,-3 11-128 0,-2 2 0 0,-2 2 0 16,1 5 384-16,-2 3 0 0,1 1-16 0,0 3 0 16,1-2 32-16,0 5 16 0,-1-5 0 0,1 3 0 15,-1-3-64-15,2 2-16 0,0-5 0 0,2-2 0 16,0-3 48-16,3-3 0 0,0-4 0 0,3 0 0 16,0-4 128-16,2 1 48 0,-5-7 0 0,11 0 0 0,1-5 240 0,2-2 48 15,3-2 16-15,-1 0 0 0,2-2-464 0,-1 1-80 16,-1-4-32-16,1-1 0 0,-2-3-288 0,0-1 160 15,-1 0-160-15,0 1 128 0,0-1-128 0,-1 1 0 16,-3 0 0-16,0 3-176 16,0 2-1184-16,1 3-240 0,-1-1-64 0,-1 4-8448 15,-1-2-1680-15</inkml:trace>
  <inkml:trace contextRef="#ctx0" brushRef="#br0" timeOffset="35038.54">29555 9783 20271 0,'0'0'1792'0,"-9"1"-1424"16,0 0-368-16,-1 3 0 0,-3 1 960 0,-1 2 112 16,-1-4 16-16,0 5 16 0,-1 2-96 0,3-1-32 0,0 1 0 0,1 3 0 15,3-2-432-15,1 2-96 16,4 2 0-16,0-6-16 0,3 0-160 0,2-1-16 15,3-1-16-15,0-3 0 0,3 0 144 0,2 0 48 0,0-3 0 0,1 2 0 16,2-7-96-16,-1 0-16 0,0 0 0 0,1 2 0 16,-2-2-160-16,-1-1-32 0,0 1-128 0,-4 0 192 15,1 2-192-15,-6 2 0 0,0 0 0 0,7 2 0 16,-7-2 0-16,5 9 0 0,-1 0 0 0,-1 0 0 16,0 0 0-16,1 0-128 0,1 0 128 0,1-3 0 15,1 3 0-15,1-3-128 0,3-1 128 0,1 0 0 16,5-5 128-16,2 0 144 0,3-1 32 0,0-4 0 0,3-1-16 15,1-3 0-15,2-1 0 0,1-4 0 0,2 0-96 0,-1 0-32 16,-2-4 0-16,0-3 0 0,0 2 48 0,0-1 16 16,0-3 0-16,0-5 0 0,0 3-96 0,0-4 0 15,-1-1-128-15,-2-3 192 0,1-2-192 0,-3-1 128 16,-1-2-128-16,0 1 0 0,0-2 0 0,-3 2 0 16,-3 0-208-16,-2 3 64 0,-2 4-128 0,-3 2-32 15,-4 6 0-15,-1 4 0 0,-3 3 144 0,-2 6 32 16,-7 2 0-16,-1 5 0 0,-5 2-128 0,-3 5-32 15,-2 5 0-15,-2 3 0 0,-3 5 160 0,-2 3 128 16,0 5-192-16,-1 3 192 0,-1 6-208 0,0 1 64 16,0 1 16-16,4 2 0 0,3 1 128 0,5-1 0 0,2-1-144 0,4-1 144 15,5-1 0-15,2-3 0 16,3-4 192-16,5 1-64 0,3-5 128 0,3-1 32 16,3-5 0-16,3-3 0 0,1-2-32 0,2-2 0 15,4-3 0-15,-2-4 0 0,1-4 112 0,-1 0 16 0,1-2 0 0,0-4 0 16,0-4-160-16,0 1-32 0,0-4 0 15,0-1 0-15,-2 0-64 0,1-1 0 0,-2-1-128 0,1-3 192 16,-2 0-192-16,-3 2 144 0,-2-1-144 0,-1 2 128 16,-2 0-128-16,0 2 0 0,-4 0 0 0,0 7 0 15,-2 0 0-15,-5 6 0 0,0 0 0 0,0 0 0 16,0 0-128-16,-5 11 128 0,-3-1-160 0,0 3 160 16,1 1 0-16,-4 1 0 0,0-1-128 0,2-1 128 0,2 2 0 15,0 0-144-15,2 2 144 0,1-2-128 0,2-5 128 16,2 2 128-16,4 1-128 0,1-5 176 0,1 3-176 15,2-5 0-15,-1-2 0 0,6 0 0 0,0-1 144 16,1-1-144-16,-2-4 160 0,4-1-160 0,0-5 192 0,2 3-64 16,0-4-128-16,-1 1 192 0,1-3-192 0,0 2 176 15,0-2-176-15,-2 2 160 0,-2-3-160 0,0 2 0 16,-1 1 0-16,-1 4 128 0,-4-1-128 0,1 2 0 16,-2 3 0-16,-7 1 128 0,0 0-128 0,0 0 0 15,2 6 0-15,1 3-176 0,-2-1 176 0,-1 3-128 16,0 0 128-16,3 1-128 0,-1 1 128 0,2 1 0 15,0-3 0-15,0 2 0 0,1-1 0 0,1 0 0 16,3-3 0-16,1-2 0 0,2 4 0 0,0-4 0 16,2 3 0-16,1-3 0 0,3-1 0 0,1-1 0 15,3-2 128-15,0-1-128 0,2-3 128 0,1-2-128 16,-1 0 128-16,0-4-128 0,1 2 0 0,-1 0 144 16,0-4-144-16,0 2 0 0,-1-5 144 0,0 1-144 0,1-5 0 0,-4 0 144 15,2-2-144-15,-2 0 0 16,-1 1 144-16,-1-1-144 0,-6 1 128 0,-1 1-128 0,0-3 160 0,-3-2-160 15,0 1 128-15,-5 1-128 0,0 1 0 0,-3 2 144 16,-3 2-144-16,-3 1 160 0,-3 5-160 0,-2 1 160 16,-3 2-32-16,-1 2 0 0,-6 6 0 15,-9 7 0-15,-1 2-128 0,1 6 0 0,0 5 0 0,5 1 0 16,2 2 0-16,5 3 0 0,6 3 0 0,4-1 128 16,5 0-128-16,9 2 160 0,4-1-160 0,8 1 160 15,6-3 48-15,7 2 16 0,6-1 0 0,8-1 0 0,4-3-96 16,6 1-128-16,6-4 176 0,3 0-176 15,2 0-832-15,-1-3-256 16,-4-4-64-16</inkml:trace>
  <inkml:trace contextRef="#ctx0" brushRef="#br0" timeOffset="35806.4">21134 11147 18367 0,'-9'-13'816'0,"5"7"160"0,4 6-784 0,-6-9-192 16,-1 0 0-16,7 9 0 0,0 0 1168 0,0 0 192 16,-10 1 48-16,2 4 0 0,1 4-704 0,-2 3-128 15,0 4-16-15,-1 6-16 0,-3 2-96 0,0 2-32 16,1 6 0-16,-1 0 0 0,2 0 112 0,0-2 32 15,3 3 0-15,0-2 0 0,3-2-176 0,2-6-48 16,2-4 0-16,2-2 0 0,2-6 0 0,3-5 0 16,1 1 0-16,4-5 0 0,4-4 320 0,3-2 64 15,1-5 16-15,1-2 0 0,2 0-160 0,0-3-16 16,1-3-16-16,-3-1 0 0,0 0-304 0,-1 2-64 16,-1 0-16-16,-3 4 0 0,1 3-160 0,-2 1 0 15,-3 4 0-15,-1 4 0 0,-10 0 0 0,14 7 0 16,-1 4 0-16,0 6 0 0,-2 0 0 0,3 2 0 15,-1-1-128-15,2 0 128 0,0 1 0 0,2-2 0 16,1-1 0-16,-3-6 0 0,1-1 0 0,0-2 0 0,-1-5 0 16,1-3 0-16,2-4 160 0,1-2 96 0,0-4 32 15,0-2 0-15,-2-1 272 0,-3-6 48 0,-4-3 16 0,0 0 0 16,-3-4-160-16,-2 3-16 0,-2 1-16 0,0-5 0 16,-3 0-144-16,-1-2-32 0,-2-1 0 0,-1 2 0 15,-1-1-256-15,0 0 128 0,0 8-128 0,0 3 0 16,4 2 0-16,-1 2 0 0,1 2 0 0,1 5 0 15,0 8-256-15,0 0-96 0,0 0-32 0,0 0 0 16,7 8-2160-16,-1 1-432 16,2-3-96-16</inkml:trace>
  <inkml:trace contextRef="#ctx0" brushRef="#br0" timeOffset="36908.26">22894 11286 5519 0,'0'0'496'0,"0"0"-496"16,-9-1 0-16,9 1 0 0,-7 3 2672 0,7-3 432 16,-7 6 96-16,7-6 0 0,-5 13-1856 0,3 1-368 15,2-4-80-15,4 0 0 0,-4-10-80 0,11 8-16 16,3-1 0-16,2-3 0 0,5 0 224 0,4-1 32 16,3-3 16-16,0-2 0 0,-1 1-304 0,-2-2-64 15,-1 0-16-15,-1-4 0 0,-2 1-272 0,-4 1-48 16,-1-5-16-16,-2 2 0 0,-3-3-128 0,-5 0-32 15,-3-1 0-15,-3 2 0 0,-4 1 0 0,-2-1 0 16,-6 2 0-16,-3 0 0 0,-9 3-192 0,0 1 176 16,-3 2-176-16,-3 3 160 0,-3 4-160 0,0 5 0 15,0-1 0-15,2 4 0 0,3 2 0 0,3 2 128 0,2 2-128 0,1 1 128 16,1 3 64-16,5 2 0 0,9 0 0 16,4-4 0-16,3 1 64 0,5-3 0 0,4-1 16 0,5-2 0 15,4-1-112-15,1-1-32 0,3 0 0 0,3-3 0 16,-2-1-256-16,2-3-64 0,2 4-16 0,-2-5-9968 15,-2 0-2000-15</inkml:trace>
  <inkml:trace contextRef="#ctx0" brushRef="#br0" timeOffset="37073.6">23400 11538 21183 0,'0'0'944'0,"0"0"192"0,3 12-912 0,-3-4-224 15,0-8 0-15,0 14 0 0,0-14 1360 0,-3 13 240 16,1-4 32-16,-1 3 16 0,3-12-208 0,0 0-32 15,-4 8-16-15,4-8 0 0,-4 13-672 0,4-13-128 16,0 0-16-16,-3 8-16 0,3-8-560 0,-5 9 0 16,5-9 0-16,0 0-10112 15,-11 3-1984-15</inkml:trace>
  <inkml:trace contextRef="#ctx0" brushRef="#br0" timeOffset="37640.51">24322 11128 12895 0,'-12'-12'1152'0,"6"8"-928"15,6 4-224-15,-8 0 0 0,8 0 1968 0,-10 5 336 16,2 6 80-16,0 5 16 0,-1 3-1456 0,0 2-304 16,0 3-48-16,0 2-16 0,0 1 96 0,0 0 16 15,2-1 0-15,-1 1 0 0,2-4-144 0,2 0-32 16,1 0 0-16,3-5 0 0,2-6 0 0,1-2 0 15,-3-10 0-15,0 0 0 0,9 8 192 0,1-5 16 16,3-8 16-16,2-4 0 0,3-7 96 0,1-1 32 16,2-2 0-16,1-3 0 0,1-3-368 0,-1 0-80 0,-3 1-16 0,0-2 0 15,0 1-256-15,0-1-144 0,0 0 160 0,-1 2-160 16,-1 5 0-16,-1 3 0 0,-2 0 0 0,-1 4 0 16,-2-1 0-16,1 6 0 0,-2 1-208 15,-1 4 64 1,-9 2-1568-16,10 0-304 0,1 5-64 0,-4-3-12192 0</inkml:trace>
  <inkml:trace contextRef="#ctx0" brushRef="#br0" timeOffset="37927.71">24831 11276 11967 0,'0'0'1072'0,"0"0"-864"15,0 0-208-15,13 7 0 0,0-6 1360 0,1-1 240 16,0 0 32-16,-3-1 16 0,3-6-32 0,0 2 0 15,0 1 0-15,-1-3 0 0,0-1-800 0,-3-1-176 16,-3 0-16-16,-2 0-16 0,-2 1-224 0,-3-3-64 16,-4 3 0-16,-2-3 0 0,-3 4 128 0,-8-5 0 15,-2 5 16-15,-3-1 0 0,-1 3-64 0,-3 5-16 16,-2 5 0-16,2 5 0 0,-1-1-64 0,1 4-32 16,2 1 0-16,3 0 0 0,2 2-32 0,3 2 0 15,5 1 0-15,3 0 0 0,6 0-32 0,4-1-16 16,2-4 0-16,9 0 0 0,3 3-64 0,6-1-16 15,2-3 0-15,3 1 0 0,3-3-288 0,2-1-64 16,0-3-16-16,-9-1-9488 16,0-1-1888-16</inkml:trace>
  <inkml:trace contextRef="#ctx0" brushRef="#br0" timeOffset="38388.25">25570 11189 5519 0,'0'0'240'0,"2"-7"64"0,1 1-304 0,-3-2 0 0,0 8 0 0,0-6 0 15,0-7 3328-15,-4 4 624 0,-1-2 112 0,-1 3 32 0,-2-1-2512 0,-2 4-496 16,-1-1-112-16,-3 5-16 0,-2 4-176 0,-1 3-32 15,-1-3-16-15,-1 8 0 0,-4 0-64 0,0 4-16 16,0 3 0-16,-1 0 0 0,4-2-112 0,3 1-32 16,3-1 0-16,4 2 0 0,2-3-208 0,4-1-48 15,4-3-16-15,3 0 0 0,2-3-48 0,0-1 0 16,4-3 0-16,2-3 0 0,2-1 64 0,2-3 16 16,1-5 0-16,0 2 0 0,-1-6-80 0,1 2 0 15,-2-4-16-15,0 1 0 0,0 2-176 0,-2-3 192 16,-1 1-192-16,-3 4 192 0,0-1-192 0,-3 4 0 15,-1-3 0-15,-4 9 0 0,0 0 0 0,0 0 0 16,0 0 0-16,0 0 0 0,0 11 0 0,-3 1 0 16,0 3 0-16,-2 3 0 0,-2 2 0 0,1 4 0 15,-1-1 0-15,1 3 0 0,-4 1 0 0,2 4 0 16,-2-3 0-16,0 0 0 0,0-4 0 0,0 3 0 0,1-4 0 16,0 0 0-16,1-6-144 0,2 0 144 15,-1-3-192-15,4 0 192 16,-1-5-2192-16,1-2-336 0</inkml:trace>
  <inkml:trace contextRef="#ctx0" brushRef="#br0" timeOffset="38907.93">25513 11239 4607 0,'0'0'192'0,"0"0"64"0,6-5-256 0,0-4 0 16,1 2 0-16,0 0 0 0,-1 0 3072 0,-1 1 560 15,-2-3 112-15,1 2 32 0,-4 2-2128 0,0 5-432 16,0 0-64-16,0-10-32 0,-4 2 32 0,1-1 0 16,-2 4 0-16,-3 2 0 0,-1-4-288 0,-1 3-48 15,-3 1-16-15,-1 3 0 0,0 2-112 0,-2 5-32 0,-5 1 0 0,0 5 0 16,-3 1-144-16,-2 4-48 0,-1 3 0 0,1 2 0 15,0 2 32-15,3 2 0 0,3-1 0 0,4 2 0 16,3-4-112-16,5 3 0 0,4-4-16 0,6-2 0 16,3-2-112-16,5-3 0 0,4-2-16 15,5-4 0-15,4-1 176 0,5-1 32 0,0-1 16 0,4-5 0 16,2-2-144-16,1-2-16 0,2-1-16 0,1-1 0 0,1-1-288 16,-3 0 160-16,-1-5-160 0,-3 3 128 0,-4-5-128 0,-1 2 128 15,-1-4-128-15,-3 0 128 0,-4 2-368 0,-3 2-80 16,0-2 0-16,-2 3-16 15,0-3-2032-15,-2 2-384 0,-2 0-96 0</inkml:trace>
  <inkml:trace contextRef="#ctx0" brushRef="#br0" timeOffset="39147.51">26397 10842 24879 0,'0'0'2208'0,"-6"1"-1760"16,-3-2-448-16,0 4 0 0,-1 8 208 0,-3 0-32 15,-3 7-16-15,-2 5 0 0,0 0 192 0,1 6 32 16,-3 0 16-16,3 4 0 0,-2-2 32 0,0 2 0 16,-2 2 0-16,2 2 0 0,0 3-240 0,1-4-64 15,0 1 0-15,2 0 0 0,1 0-288 0,1-3-64 16,1-3-16-16,2-7-8176 15,0-1-1632-15</inkml:trace>
  <inkml:trace contextRef="#ctx0" brushRef="#br0" timeOffset="39673.6">25964 11313 20559 0,'8'-9'896'0,"-1"4"208"15,5-1-880-15,3 2-224 0,3 0 0 0,3-2 0 16,5 0 688-16,3 0 80 0,4-1 32 0,3 0 0 0,1 2-192 0,1-2-32 15,1 0-16-15,-1 2 0 0,-2-2-16 0,-3 2 0 16,-5-1 0-16,-4 1 0 0,-5 4-208 0,-4 1-32 16,-3 1-16-16,-6 6 0 0,-3-1-160 0,-6 7-128 15,-3 2 192-15,-3 2-192 0,-4 2 320 0,-2 2-32 16,-2 1-16-16,1 2 0 0,1 3-96 0,2-6-32 16,3 0 0-16,3-4 0 0,3 0-16 0,4-2 0 15,3-1 0-15,5-4 0 0,-1 1 320 0,6-3 48 16,2 1 16-16,3-6 0 0,2-2 16 0,2-1 16 15,1-1 0-15,0-2 0 0,1 1-208 0,-1-6-32 16,0 1-16-16,-4-2 0 0,-1 0-96 0,2-1-32 16,-5-1 0-16,-2-4 0 0,-4 0 0 0,-3 0 0 15,-5-2 0-15,-2 1 0 0,-4-2 16 0,-4-1 0 16,-2-2 0-16,-5 2 0 0,0 2-176 0,-2 0 128 16,0 1-128-16,2 4 128 0,-1 1-128 0,3 4 0 0,0-2 0 15,4 6 0-15,4-3 0 0,2 1 0 0,4 5 0 0,0 0 0 16,4-5 0-16,3 3-144 0,4-1 144 0,5 1-160 15,3 0 160-15,7 0-128 16,2 1 128-16,2 1-128 0,2 1 128 0,2 3 0 0,2-4 0 0,1 2 0 16,-1 1 0-16,3 1 0 0,-1 4 0 0,0 0 0 15,-3 5 0-15,1 1 176 0,-4 1-16 0,-3 5 0 16,-2 1 48-16,-6 0 16 0,0 0 0 0,-4 4 0 16,-1 3 32-16,0-3 0 0,-3 0 0 0,0-4 0 15,1 3-48-15,-2 1 0 0,2-4 0 0,2-2 0 16,0-2-80-16,3 1 0 0,2-2-128 0,1-1 192 0,-1-3-192 0,3-1 0 15,-1 2-192-15,0-7-17696 16</inkml:trace>
  <inkml:trace contextRef="#ctx0" brushRef="#br0" timeOffset="40388.05">28858 11270 17503 0,'-9'-18'1552'0,"4"12"-1232"16,2-3-320-16,-1 3 0 0,2-3 1712 0,1 2 272 16,-1 0 64-16,2 7 16 0,0 0-768 0,0 0-144 15,0 0-48-15,-2 9 0 0,-1 3-400 0,3 1-96 16,0 4-16-16,0 2 0 0,0 2 128 0,3 2 32 15,1 0 0-15,0 6 0 0,0 4-176 0,1-2-16 16,-1-1-16-16,1 2 0 0,1 0-160 0,1-3-16 16,-1 2-16-16,1-1 0 0,1-6-96 0,2-2 0 15,-1-1-16-15,1-2 0 0,2-3 80 0,-1-4 32 0,1 1 0 0,0-6 0 16,1-4 256-16,1-1 48 16,1-4 16-16,1-1 0 0,1-5-64 0,1-4-16 15,3 0 0-15,-1-1 0 0,-1-5-256 0,0-3-48 0,0 2-16 16,1-3 0-16,1-1-80 0,0-5 0 0,1-1-16 0,2-4 0 15,3-4-16-15,-1-4 0 0,0-1 0 16,-1 3 0-16,2-2-160 0,-3 4 0 0,-1 6 144 16,-3 1-144-16,-2 6 0 0,-4 3 0 0,-1 5 0 0,-4 5 0 15,0 5 0-15,-6-1 0 0,-3 7 0 0,0 0 0 16,0 0-208-16,0 0-16 0,0 0 0 0,0 0 0 16,0 0-336-16,-3 10-64 15,-1-2-16-15,0 2 0 0,0-2-1392 0,0 1-272 0,4-9-64 16,-2 6-8896-16,-1 4-1760 0</inkml:trace>
  <inkml:trace contextRef="#ctx0" brushRef="#br0" timeOffset="41050.06">28569 10833 13407 0,'0'0'592'0,"-7"0"128"0,0 0-576 0,0 0-144 0,0 2 0 0,7-2 0 16,-6 0 1408-16,6 0 240 0,0 0 48 0,0 0 16 15,0 0-432-15,0 0-96 0,0 0-16 0,0 0 0 16,0 0 16-16,0 0 0 0,11 0 0 0,1 0 0 0,6 0-224 0,2 0-64 15,5 0 0-15,4 0 0 16,1 0-256-16,7 2-48 0,1-2-16 0,7 0 0 0,-1-2-128 0,6-183-16 16,2 364-16-16,1-182 0 0,2 2-32 15,4 0-16-15,5 1 0 0,0 0 0 0,0 0 16 0,-2 0 0 16,-1-1 0-16,-3 1 0 0,-1 0 0 0,-1 1 16 16,-1 0 0-16,-3 2 0 0,-2-2-16 0,-4-1 0 15,-6 0 0-15,-2 0 0 0,-2-1-96 0,-3-1-32 16,-4 0 0-16,-1 1 0 0,-5-2 0 0,-1 0 0 15,-5 0 0-15,-1-1 0 0,-2 0-64 0,-5 3 0 16,-2-1-16-16,-7 2 0 0,5-7-16 0,-5 7 0 16,0-5 0-16,-2 0 0 0,-5-3-160 0,-1 2 160 15,-5-1-160-15,-4-3 160 0,-3 3-160 0,-2-5 0 16,1 1 0-16,-3 1 128 0,-1-4-128 0,0 0 0 16,-2-2 0-16,1 1 0 0,-2-3 0 0,0 0 128 0,1 1-128 0,0 1 0 15,3 2 0-15,3 0 128 16,1 0-128-16,5 4 0 0,2-2 0 0,3 4 0 15,1 0 0-15,3 5 0 16,6 3-1536-16,0 0-176 0,0 0-32 0,6 6-16000 0</inkml:trace>
  <inkml:trace contextRef="#ctx0" brushRef="#br0" timeOffset="50860.64">31051 6974 18431 0,'10'-7'1632'0,"3"4"-1312"16,1 1-320-16,0 2 0 0,1 2 848 0,0 1 112 16,2 4 0-16,-1-1 16 0,1-1-704 0,-2 4-144 15,-1-4-128-15,0 3 192 0,0 1-192 0,-1-5 0 16,-2-1 0-16,-1 4 0 0,-10-7 0 0,9 5 0 16,-9-5 0-16,0 0 0 0,0 0 352 0,0 0 32 15,0 0 16-15,0 0 0 0,0 0 448 0,0 0 96 16,0 0 16-16,-9 6 0 0,-1 0-160 0,-1-2-32 15,-2-2 0-15,-1 0 0 0,-2-3-48 0,-3 1-16 16,-3-1 0-16,-1-1 0 0,-2 2-128 0,-5-2-48 16,-1-2 0-16,-6-1 0 0,-6 0-160 0,-2-2-48 0,-1-4 0 15,-1 0 0-15,-1 3-128 0,-3 2-48 0,-1-3 0 16,-3 2 0-16,-2-3-16 0,-5 2 0 0,-4 0 0 0,0-1 0 16,2-5 0-16,-1 4-128 0,0 1 192 0,-3 0-64 15,-3 1-128-15,-3-2 160 0,-1-1-160 0,0-3 160 16,0 2-160-16,1 2 0 0,0-2 0 0,-3 2 128 15,-7-4-128-15,0-1 0 0,2 4 144 0,-1 2-144 16,-1-1 128-16,-4 2-128 0,-4-3 160 0,-1 0-160 16,1 0 144-16,3 2-144 0,0 0 128 0,-2 0-128 15,-6 0 0-15,2-1 0 0,2 4 128 0,3-1-128 16,1-3 0-16,-4 4 0 0,-5-3 0 0,1 3 0 16,1-2 192-16,-2 3-32 0,-2 2-16 0,-1 1 0 15,-1 1 48-15,3-2 0 0,3-1 0 0,-6 3 0 16,-6 0 0-16,0 1 0 0,1 2 0 0,2-2 0 0,-2-1-192 15,-2 0 0-15,-1-3 0 0,3 1 0 0,5 2 0 0,-4 0 0 16,-6-3-160-16,2-1 160 0,3 0 0 0,-1 2 0 16,-3-1 0-16,-1 3 0 0,-1 1 0 0,1 1 0 15,2 2 0-15,-2 0 0 0,-5-1 0 0,5 3 0 16,4 2 128-16,-5-4-128 0,-3 1 0 0,4 1 0 16,4 3 128-16,0-1-128 0,0 2 0 0,3-2 0 15,-2 0 0-15,7-2 0 0,3 2 160 0,-2 0-160 16,-5-1 128-16,2 2-128 0,3 1 128 0,2 4-128 15,3-3 128-15,-3 3-128 0,-4-2 0 0,0 0 128 16,6 0-128-16,0 3 0 0,-2 1 0 0,2 2 128 16,-2-2-128-16,6 3 0 0,3 0 0 0,0 1 0 15,-1 0 128-15,4-2-128 0,4-1 0 0,3 2 128 0,3-1-128 16,-1 2 128-16,1 0-128 0,-1 1 0 0,-4-4 0 0,1 1 0 16,2-1 0-16,2 1 0 0,3-1 128 0,-3 2-128 15,-4 0 0-15,2-2 0 0,3 1 0 0,3-2 0 16,2-1 0-16,3 1 0 0,5-1 0 0,0-1 128 15,-1-4-128-15,2 1 160 0,7-4-160 0,3 2 160 16,6-4-160-16,0-3 160 0,6 2-160 0,3-3 160 16,3-2-160-16,3 1 160 0,4 1-160 0,4-2 160 15,2-1-160-15,1-2 160 0,1 2-160 0,3 1 160 16,2-1-160-16,0 2 0 0,3-2 144 0,3 2-144 16,6 1 0-16,0 0 128 0,-6 1-128 0,6-1 0 15,0 0 0-15,0 0 0 0,0 0 0 0,-5 7 0 16,5-7 0-16,-3 14 0 0,0 0 0 0,3 0 0 15,0 4 0-15,0 3 0 0,0 2 0 0,0 4 0 16,-1 5 0-16,-3 2 0 0,2 1 0 0,-1 5 0 0,1 2 0 0,-2 2 0 16,0 6 0-16,-2 3 0 0,-2 2 0 0,-2 3 0 15,-1 7 0-15,-2-1 0 0,0 2 0 0,-1 5 0 16,-1 3 0-16,-2 3 0 0,1 2 0 0,-1 4 0 16,1-4 0-16,-1 6 0 0,1 1 0 0,-3 1 0 15,0 2 0-15,0-3 0 0,-1 0 0 0,0 2 0 16,-1 0 0-16,0 1 0 0,2-3 0 0,3-3 0 15,-1-1 0-15,1-3 0 0,-1 0 0 0,2-4 144 16,0 1-144-16,-2-1 0 0,0-4 176 0,4-1-176 16,-5-4 160-16,1 1-160 0,1-6 144 0,-3 2-144 15,0-3 128-15,-2 1-128 0,2-1 0 0,-1-3 128 0,-1 1-128 16,0 3 0-16,-1-5 128 0,2 1-128 0,-7 3 0 0,4 1 128 16,2-4-128-16,-2-1 0 0,0-2 0 0,0-2 0 15,0 0 0-15,3-3 0 0,-2 0 0 0,1-2 0 16,-1 0 0-16,2-3 128 0,2 1-128 0,0-6 0 15,-2-3 0-15,2-4 0 0,3-7 0 0,2 2 0 16,2-2 0-16,0-3 0 0,2-1 0 0,3 0 0 16,0-1 0-16,-1-1 0 0,2 1 0 0,2-2 0 15,-1-4 0-15,2 0 0 0,1 1 0 0,2 1 0 16,1-1 0-16,3 0 0 0,1-3 0 0,2 0 0 16,3 1-144-16,3-4 144 0,3 1 0 0,2-2 0 15,1 3-144-15,4-4 144 0,3-1 0 0,1-1-144 16,-1-1 144-16,1 1 0 0,2 1 0 0,2-1 0 15,0 0 0-15,2 3 0 0,0-4 0 0,4 2 128 16,3 2-128-16,2-2 0 0,4 2-128 0,3-2 128 0,-3 3 0 0,1 0 0 16,1-4 0-16,1 4 0 0,0-1 0 0,6 2 0 15,-1-1 0-15,6 1-128 0,3-4 128 0,0 3 0 16,-4-4 0-16,2 0 0 0,-1 3 0 0,5-2 0 16,0 2 0-16,5 1 0 0,4 1 0 0,-1-1 0 15,-4-2 0-15,1 2 0 0,0-2 0 0,6 3 0 16,3-1 0-16,0 2 0 0,-3-3 0 0,0 2 0 15,-2-2 0-15,1 2-128 0,3-3 128 0,1 4 0 16,2-6 0-16,-2 4 0 0,-2-4 0 0,0 1-128 16,0 2 128-16,4-5 0 0,2 0 0 0,-2 1 0 15,-2 1 0-15,0 0-128 0,0-5 128 0,4 2 0 16,3 1-144-16,-3 0 144 0,-3-2 0 0,3-1 0 16,1 0 0-16,3-1 0 0,5-1-128 0,-4 1 128 0,-6 0 0 0,3-1 0 15,0 0 0-15,3 1 0 0,4-1-144 0,-5 1 144 16,-6 0 0-16,1 1 0 0,-2 0 0 0,4 1 0 15,2 2-128-15,-3-2 128 0,-3 0 0 0,0-1 0 16,-2 0 0-16,4 0 0 0,3 0 0 0,-2 0 0 16,-1-1 0-16,-2 1 0 0,-2 0 0 0,2-1 0 15,4-2 0-15,1-2 0 0,-3 0 0 0,0 0 0 16,-3-3 0-16,-2 2 0 0,6 1 0 0,2-2 0 16,1 2 0-16,-5 2 0 0,-4-4 0 0,-1 0 0 15,1 2 0-15,2-1 0 0,4 1 0 0,-5 0 0 16,-10 0 0-16,1 0 0 0,2 1 0 0,1 0 0 15,2 3 0-15,2-1 0 0,-1-1 0 0,-4-1 0 0,-2-1 0 0,0 1 0 16,1 2 0-16,4-1 0 0,2-2 0 16,0 1 0-16,-4-1 0 0,-2-2 0 0,-1 0 0 0,1 2 0 15,3-4 0-15,2 3 0 0,4 1 0 0,-8-3 0 16,-3 2 0-16,1 1 0 0,1 0 0 0,2 2 0 16,-1 2 0-16,2 0 0 0,-3-2 0 0,0 3 0 15,-6-1 0-15,2 1 0 0,2-1 0 0,3 1 0 16,3 0 0-16,-1-2 0 0,-3 2 0 0,-2-1 0 15,-3-3 0-15,1 3 0 0,2 0 0 0,3 2 0 16,2 0 0-16,-3-1 0 0,-3 0 0 0,-2 0 0 16,0 0 0-16,1 3 0 0,3-1 0 0,0 0 0 15,1-2 0-15,-3 0 0 0,-7 0 0 0,0-2 0 16,0 0 0-16,1 2 0 0,2 1 0 0,0-1 0 0,2-1 0 0,-5-3 0 16,-2 1 0-16,-2 1 0 0,-1-1 0 0,0 3 0 15,0-2 0-15,2 1 0 0,1-1 0 0,1 1 0 16,-1-2 0-16,-1 1 0 0,-5-1 0 0,0 2 0 15,1 0 0-15,-1 1 0 0,1-1 0 0,-1 2 0 16,2 1 0-16,-1-2 0 0,-2 2 0 0,-2-1 0 16,-8-1 0-16,0 2 0 0,-2 2 144 0,1-1-144 15,-1-1 0-15,-4 0 0 0,3 0-144 0,-1 1 144 16,1 3 0-16,1-2 0 0,0-3 0 0,0 2 0 16,-2-2 0-16,-3 1 0 0,-2 1 0 0,-1 1 0 15,0-2 0-15,-2 1 0 0,1 1 0 0,-2 1 0 16,-2 1 0-16,0-2-128 0,-2 2 128 0,-1 2 0 15,-1-2 0-15,-1 3 0 0,-2-2 0 0,-1 0 0 16,0 1 0-16,0-3-128 0,0 4 128 0,-1-3 0 0,-3-1 0 0,1 3 0 16,-4-3 0-16,1 0 0 0,-2 1 0 0,1-2 0 15,-3-1 0-15,-9-3 0 0,9 1 0 16,-9-1 0-16,10 3 0 0,-3-2 0 16,-7-1 128-16,0 0-128 0,0 0 0 0,0 0 144 0,0 0-144 0,8-5 0 15,-2 1 0-15,-6 4 128 0,5-9-128 0,1 3 0 16,-1-4 0-16,0 2 0 0,-1-5 0 0,-1-1 0 15,1-2 0-15,1-2 0 0,-1-2-176 0,1-5 176 16,-1 0-128-16,0-4 128 0,-2-4 0 0,1-3 0 16,-2-2 0-16,-1 0 0 0,0-5 0 0,-1-1 0 15,0-3 0-15,-2 0 0 0,-1-2 0 0,0-5 0 0,1 0 160 16,-1-6-160-16,0-4 128 0,0 0-128 16,-2 0 0-16,3-3 0 0,-2-2 0 0,3-3 0 0,-3-5 0 0,1 1 0 15,0-1 0-15,0 0 0 0,0 4 0 0,-1-5 0 16,3-5 0-16,-1 1 0 0,-2 2 0 0,1 0 0 15,3 3 0-15,-2 0-128 0,1-6 128 0,1 4 0 16,2-2 0-16,-1 5 0 0,-1 2 0 0,1-1 0 16,0-4 0-16,-3 3 0 0,-3 1 0 0,-1 3 0 15,0 4 0-15,-2 3 0 0,2 3 0 0,-1-3 0 16,-5 4 0-16,1-2 0 0,2 0 0 0,0 0 0 16,0 4 0-16,1 1 0 0,1-3 0 0,3 4-160 15,0 1 160-15,3-1-160 0,3-3 160 0,3 1-160 16,2 2 160-16,0 0-160 0,3-4 160 0,2 4-160 15,-1 2 160-15,0 0 0 0,-2-4 0 0,0-1 0 16,1 5 0-16,-5 4 0 0,-1 4 0 0,-1-2 128 16,1-1 64-16,-2 7 32 0,-1 0 0 0,-1 5 0 0,-1 1-224 0,2 3 144 15,2 1-144-15,-2 2 128 0,0-2-128 0,2 1 0 16,3 2 0-16,2 4 0 0,-1-2 0 0,0 5 128 16,1 2-128-16,0-2 128 0,5-1-128 0,-2 3 0 15,0 1 0-15,0 2 0 0,1 2 0 0,-1 1 0 16,-1 1 0-16,0 2 0 0,-1-2 0 0,3 4 0 15,-1 1 0-15,-1 4 0 0,0-5 0 0,-3 3 0 16,0 0 0-16,1 2 0 16,-7 5 0-16,0 0 0 0,0 0 0 0,0 0 0 0,0 0 0 0,0 0 0 15,0 0 0-15,0 0 128 0,0 0-128 0,0 0 0 16,0 0 0-16,0 0 0 0,0 0-192 0,0 0-80 16,-13-2-16-16</inkml:trace>
  <inkml:trace contextRef="#ctx0" brushRef="#br0" timeOffset="52366.47">19033 7767 13183 0,'-14'1'576'0,"7"2"128"0,-2 1-560 0,2 1-144 0,-6-3 0 0,2 1 0 15,-3-1 1232-15,1 0 224 0,0-1 32 0,2-1 16 16,-1-4-464-16,2 0-80 0,1-5-32 0,3 2 0 16,-1-5 32-16,4 2 0 0,0-5 0 0,-2-3 0 15,4-2-304-15,1-3-48 0,1-1-16 0,4-2 0 16,-2-4-48-16,2-1-16 0,1-3 0 0,3-3 0 15,1-4-160-15,2-2-48 0,0-4 0 0,2-5 0 0,4-1-96 0,0-1-32 16,1 2 0-16,3 3 0 0,2 1-192 0,-1 3 128 16,1 5-128-16,-1 3 0 0,0 2 128 0,-1 7-128 15,0 4 0-15,0 5 144 0,-2-2-144 0,-1 5 0 16,-1 3 0-16,-2 5 0 0,1 2 0 0,-3 4 0 16,-1 2 128-16,-1 3-128 0,0 5 0 0,-1 1 0 15,-1 5 0-15,0 4 0 0,1 1 0 0,-1 2 0 16,0 5 0-16,3-2 0 0,-3 4 0 0,0-1 0 15,0 3 0-15,3-1 0 0,-3-2 0 0,2 1 0 16,-1-5-144-16,0 0 144 0,1-2 0 0,-1 1 0 16,-1-3 0-16,-1-2 0 0,-1-5 0 0,-3 2 0 15,-1 0 0-15,-3-1 0 0,-3-3 0 0,-2 3 0 16,-3-3 0-16,-1 4 0 0,-8-1 0 0,-5-1 144 16,-7-3-144-16,-5 3 128 0,-5-3 64 0,-4 1 16 15,-5-4 0-15,-3 2 0 0,-3-3-64 0,-1-1-16 16,1 1 0-16,-1-1 0 0,0-3-128 0,0-2 128 15,4-5-128-15,1 3 128 0,7-1-128 0,7-5 0 0,3-1 144 16,6-4-144-16,6 0 192 0,6-1-16 0,5-4-16 0,5-3 0 16,7-1 80-16,7-5 16 0,8-1 0 0,9-5 0 15,7-5-256-15,9-3 0 0,7 0 0 0,10 1-160 16,3-5 160-16,4 3 0 0,6-2 0 0,3 4-128 16,3 3 128-16,1 1 0 0,0 3 0 0,-2 2 0 15,-3 8 0-15,-5 3 0 0,-7 4 192 0,-7 8-64 0,-9 8 32 16,-9 1 16-16,-7 6 0 0,-12 8 0 0,-10 5-16 0,-9 4 0 15,-9 4 0-15,-10 3 0 16,-10 6 80-16,-10 5 16 0,-6-2 0 0,-10 7 0 0,-9 1-112 0,0 1-16 16,-6 2 0-16,0-6 0 0,-1 1-128 0,3-5 0 15,2 0 144-15,4-2-144 0,3 0 0 0,5-2 0 16,3-5 0-16,-11 14 0 16,12-8-2384-16,11-9-400 0,-10 1-80 0,17-7-16 0</inkml:trace>
  <inkml:trace contextRef="#ctx0" brushRef="#br0" timeOffset="53255.08">18669 8545 13823 0,'-6'2'1216'0,"-5"1"-960"16,0-2-256-16,-2 2 0 0,1 1 1136 0,0 3 176 16,1-2 32-16,1-4 16 0,-1-1-496 0,4-1-96 15,0 0-32-15,7 1 0 0,-1-11 176 0,4-2 48 16,1-2 0-16,1-5 0 0,2-2-384 0,3-1-80 15,3-1-16-15,2-6 0 0,3 1-160 0,1 1-48 16,4-4 0-16,0-1 0 0,4-4-48 0,2-2-16 16,1-2 0-16,2-3 0 0,4 2-64 0,4-4-16 15,0 3 0-15,1 2 0 0,-1 1-128 0,2 5 0 16,0 5 144-16,3 3-144 0,0 8 128 0,1 6-128 16,-1 6 128-16,-1 7-128 0,-1 2 128 0,-3 11-128 15,-6 6 160-15,-2 3-160 0,-5 6 0 0,-8 2 0 16,-5 6 0-16,-7 4 0 0,-6 4 144 0,-4 5-144 15,-8-3 128-15,-3 2-128 0,-3 2 208 0,-5-4-32 16,-3 1-16-16,-1-7 0 0,-2-3-160 0,-2-5 192 0,-3 1-192 0,-2-3 192 16,0-3 192-16,0 0 32 0,1-3 16 0,1-4 0 15,0-3-240-15,4-2-32 16,5-6-16-16,1-1 0 0,0-6-16 0,1-2-128 0,1-1 192 16,-1-4-64-16,0-7 0 0,1 0-128 0,-1-5 192 0,1-1-64 15,-2-3-128-15,0-2 0 0,-1-1 144 0,-2-4-144 16,1-2 128-16,-1 0-128 0,1-3 160 0,0 0-160 0,0-1 0 15,3 3 0-15,0 3-176 0,3 0 176 16,1 3-224-16,4-1 80 0,4 5 16 0,2 0 0 0,3 2-48 0,7 1 0 16,4 2 0-16,5 1 0 0,5-1 32 15,6 5 0-15,8-3 0 0,5 4 0 0,7 1 144 0,4-1-208 16,6 2 80-16,3-2 128 0,2 2-160 0,0-1 160 16,3 3 0-16,-2 1-144 0,5-3 144 0,-4 3 0 15,0 0 0-15,-2-1 0 0,0 1 0 0,-3 2 0 16,-5 1 0-16,-4-1 0 0,-7 2 0 0,-5 1 0 15,-6 1 0-15,-7 3 128 0,-6 1-128 0,-8 4 128 16,-7 2-128-16,-9 1 128 0,-9 1 384 0,-8 1 64 16,-6 3 32-16,-6 1 0 0,-10 4-288 0,-5 1-64 15,-6-3-16-15,-1 3 0 0,-3 1-112 0,1-1 0 16,-2-2-128-16,5 2 192 0,2 0-192 0,2-1 0 16,4-3 0-16,-17 6 0 15,13-6-1776-15,9-3-400 0,5-2-64 0,15-3-32 0</inkml:trace>
  <inkml:trace contextRef="#ctx0" brushRef="#br0" timeOffset="54188.14">18230 9854 9215 0,'-22'-1'400'0,"13"2"96"0,-1 3-496 0,-1-2 0 15,2 3 0-15,1-1 0 0,0-1 1728 0,2-2 240 16,6-1 48-16,0 0 16 0,0 0-736 0,0 0-144 16,-2-8-16-16,5 1-16 0,4-3 48 0,0-2 16 15,4-3 0-15,2-3 0 0,4-3-592 0,3-6-112 0,3-1-32 0,3-4 0 16,5-2-64-16,2-3 0 16,1-4-16-16,2-3 0 0,1-3 0 0,0 0 0 0,-2-7 0 0,1 1 0 15,-2 0-64-15,2-1-16 0,-1 1 0 0,-2 3 0 16,2 8-48-16,-4 5-16 0,-3 4 0 0,-2 5 0 15,-5 4 96-15,0 6 0 0,-3 7 16 0,-4 5 0 16,-2 6-112-16,0 2-32 0,-1 7 0 0,-2 4 0 16,0 5-192-16,-1 6 0 0,-1 0 0 0,2 8 0 0,-4 3 0 0,2 3 0 15,-1 4 0-15,-4 4 0 0,2-3 0 0,-2 3 0 16,-2-3 0-16,0 1 0 0,0-6 0 0,-2 0 0 16,1-5 0-16,0 1 0 0,-2-2 160 0,2 0-16 15,-3-3 0-15,-1-5 0 0,0-2 32 0,-1-3 0 16,-3-3 0-16,0-2 0 0,-1-1 48 0,-2-5 16 15,1-1 0-15,-6-3 0 0,-1-4-32 0,-4 0 0 16,-4-4 0-16,-3-3 0 0,-4 0-80 0,0-3 0 16,-4 1-128-16,-5-5 192 0,0-1-192 0,-1-3 128 15,1-2-128-15,0-2 0 0,0 1 128 0,3-5-128 16,2 1 0-16,5-4 0 0,1-1 128 0,5-1-128 16,2-3 0-16,4 4 0 0,5 3 0 0,5 1 0 15,4 3 0-15,4 1 0 0,5 0 0 0,5 1-192 16,8 2 192-16,6 2-160 0,4 1-32 0,9 2 0 15,5 0 0-15,7-1 0 0,4 1 192 0,5 2-160 16,4-3 160-16,2 2-160 0,4 2 160 0,2 2 0 16,-2-3 0-16,0 3-128 0,-4-2 128 0,-5 5 0 15,-6-1 0-15,-5 5 0 0,-7 3 0 0,-6 4 0 0,-7 0 0 0,-7 7 0 16,-6-2 0-16,-8 6 0 0,-8 5 0 0,-6 5-128 16,-8 2 128-16,-11 5 0 0,-7 3 160 0,-5 3-160 15,-10 5 208-15,-5-4-48 0,-3 0-16 0,-4-1 0 16,-6 3-144-16,1-3 128 0,-1 2-128 0,1 1 128 15,0-1-128-15,3-4 128 0,6-1-128 0,-20 11 128 16,16-8-1200-16,11-9-240 16,8-3-48-16,10-3-13264 0</inkml:trace>
  <inkml:trace contextRef="#ctx0" brushRef="#br0" timeOffset="55211.14">17719 11228 6447 0,'-22'-5'576'0,"9"2"-576"15,0 1 0-15,3 1 0 0,1-3 2656 0,9 4 416 16,-9-5 96-16,9 5 16 0,-4-7-1648 0,4 7-336 15,0-9-64-15,5-2-16 0,4-4-352 0,8-3-80 16,2-2-16-16,6-7 0 0,3-1-224 0,8-6-64 16,5-3 0-16,2-4 0 0,1-7 0 0,5-1 0 15,0 0 0-15,5-6 0 0,3-3-144 0,1 1-48 16,3 1 0-16,2-4 0 0,-1-2-192 0,-2 2 144 16,-6-1-144-16,-3 5 128 0,-4 4 0 0,-5 7 0 15,-5 3 0-15,-7 11 0 0,-4 4-128 0,-5 9 128 16,-5 5-128-16,-4 5 128 0,-3-3 64 0,-9 11 0 15,0 0 0-15,0 0 0 0,-2 13-64 0,-1 5 0 16,-4 5 0-16,-1 5 0 0,0 2-128 0,1 3 0 16,-2 8 0-16,2-2-176 0,0-1 176 0,2 4 0 15,1 3 128-15,3-7-128 0,-1-2 0 0,2-2 0 16,2 0 0-16,2-2 0 0,-1-3 0 0,1 2 0 0,-1-5 0 16,-2 1 0-16,-1-3 0 0,0 0 0 15,0-3 0-15,-1-2 0 0,-2-4 176 0,1-2-48 0,-1-2 0 16,-1-3 0-16,4-8 64 0,-6 8 0 0,6-8 0 15,-12 5 0-15,0 2 48 0,-4-3 16 0,-3-4 0 0,-2 0 0 16,-3 1-112-16,-2-1-16 0,-4-2 0 0,-3-1 0 16,-3-2 0-16,-1-1-128 0,0-6 192 0,0-3-64 15,-1-5-128-15,0-1 160 0,-1 0-160 0,-1-1 160 16,1-3-32-16,1-1 0 0,2-4 0 0,2 4 0 0,5 0-128 0,3 2 0 16,2-3 0-16,5 5 0 0,4 5 0 0,5 0 0 15,3 0 0-15,5 0 0 0,3-4 0 0,5 4 0 16,6 1-144-16,6 2 144 0,2-1 0 0,8 1 0 15,5 0 0-15,8 5 144 0,6-1-144 0,5 2-176 16,5-2 48-16,5 1 0 0,6-2 128 0,0 1 0 16,0 1 0-16,-2 2 0 0,1 0 0 15,-2 4 0-15,-4 2 0 0,-4 1 0 0,0 3 0 0,-8 0 0 16,-9 4 0-16,-5 0 0 0,-9 6 0 0,-7-1 0 16,-6 2 0-16,-6 1 0 0,-7 0 0 0,-9 4 0 15,-7 7 0-15,0-9 0 0,-7 4 160 0,-22 5 64 16,-5 1 16-16,-9-2 0 0,-4 0 16 0,-2 4 16 15,-1 1 0-15,-4 0 0 0,-3 0-272 0,1 1 0 16,-1-5 0-16,6 2 0 0,5-1 0 0,8 0 0 16,9-4 0-16,6-6 0 15,8-3-1632-15,7-5-384 0,7 0-80 0,6-5-11328 0</inkml:trace>
  <inkml:trace contextRef="#ctx0" brushRef="#br0" timeOffset="56026.18">17577 11956 16527 0,'-19'-1'720'0,"9"4"176"0,-2 2-720 0,2-1-176 16,1 1 0-16,0-2 0 0,1-1 672 0,8-2 96 15,0 0 32-15,0 0 0 0,-8-9 352 0,7-4 80 16,4-2 16-16,4-3 0 0,-1-2-288 0,4-3-48 15,4-1-16-15,4-6 0 0,2-1-432 0,3-4-80 16,4-2-32-16,0-2 0 0,2 0 64 0,3-1 16 16,3-2 0-16,3 0 0 0,1-2-112 0,-3 3 0 15,0 6-16-15,-5 4 0 0,-2 6-176 0,-5 3-128 16,0 3 144-16,-5 2-144 0,-1 2 192 0,-3 5-64 16,-2 4-128-16,0 3 192 0,-1 1-192 0,1 3 144 15,1 4-144-15,-1 8 128 0,-1 2-128 0,0 4 0 16,-1 1 0-16,0 5-176 0,-4 5 176 0,0 4 0 0,-2-1 0 15,0 3 0-15,-3 2 0 0,0 0 0 0,-2 2 0 16,0 0 0-16,-2 2 0 0,2-4 0 0,-2 1 0 16,-1-5-128-16,-1-2 128 0,-1-6 0 0,-2 1 0 0,-2 0 0 15,-1-1 0-15,-1-4 0 0,-1-3 0 0,-1-1 0 16,0 0 176-16,3-2-48 0,-5-3 0 0,3-4 0 16,1 1-128-16,-2-4 0 0,-3 1 0 0,-1-1 0 15,-1-7 0-15,-1-2 192 0,-2-2-64 0,-1-1 0 0,-3-3-128 16,-1-1 192-16,-6-7-192 0,3-4 192 15,-1-5-192-15,-1-1 192 0,-1-3-192 0,2-1 192 0,-2 2-192 0,5-1 160 16,2 3-160-16,3-1 160 0,3 3-160 0,7-1 0 16,0 5 0-16,6 0 0 0,3 3 0 0,7 1 0 15,5-2 0-15,6 1-176 0,7 4 176 0,8 1-128 16,10 3 128-16,7-4-128 0,6 1-64 0,6 2 0 16,4-1 0-16,5-2 0 0,0 2 192 0,3 0 0 15,3 0 0-15,1-1 0 0,1 0 0 0,-2-1-160 16,-3-2 160-16,-3 4-160 0,-5 5 160 0,-2 1 0 15,-7 3 0-15,-7 3 0 0,-8 3 0 0,-7 3 0 16,-9 0 0-16,-8 7 0 0,-4 2 0 0,-9 3 0 16,-9 2 0-16,-9 4 128 0,-8 5 288 0,-11 3 64 15,-10-1 16-15,-9 9 0 0,-4 4-176 0,-7 4-48 16,-6-2 0-16,-3 1 0 0,-4 0-16 0,0-3-16 16,-4 4 0-16,0-1 0 0,-3 3-80 0,-1 0-16 15,1 0 0-15,8-4 0 0,7 0-144 0,11-8 0 16,10-1 0-16,7-3 0 15,6-1-2544-15,7-2-384 0</inkml:trace>
  <inkml:trace contextRef="#ctx0" brushRef="#br0" timeOffset="62438.67">5424 16668 19343 0,'-15'4'1728'0,"2"1"-1392"0,-1-1-336 0,0-2 0 16,3 1 384-16,-1 1 16 15,1-2 0-15,0 1 0 0,1 3 272 0,3-3 48 0,7-3 16 0,-8 1 0 16,0-2 160-16,8 1 16 16,0 0 16-16,0 0 0 0,-5-5 96 0,5 5 0 0,-1-10 16 0,1 10 0 15,-2-12-304-15,2 2-64 0,2-4-16 0,-1 3 0 16,1-1-144-16,0-3-48 0,1 0 0 0,1-2 0 15,2-3 64-15,-2-1 16 0,-1-4 0 0,4 1 0 16,3 0-32-16,1-8 0 0,1-4 0 0,1-2 0 16,2-4-112-16,1-1-16 0,2-2-16 0,4-4 0 15,1-6 32-15,5-4 16 0,2-4 0 0,6-7 0 16,2-3-96-16,0-4-32 0,3 0 0 0,-1-2 0 0,2-9-96 0,2-2 0 16,1 0-16-16,-14 25 0 0,2-4-16 0,4-3 0 15,1-3 0-15,0-1 0 0,3-4 16 0,-2 3 0 16,0 5 0-16,1 1 0 0,-1-1-176 0,2 3 160 15,0-1-160-15,-1 1 160 0,0 0-160 0,0 3 0 16,2 1 144-16,0 6-144 0,0-1 0 0,-1-1 144 16,-3 3-144-16,-1-5 0 0,0 5 144 0,-2 2-144 15,0 2 0-15,-5 4 144 0,-2-1-144 0,0 5 128 16,-1 0-128-16,-3 3 128 0,-1-3-128 0,0 7 192 16,-4 1-192-16,1 1 192 0,0 1-192 0,0 2 0 15,-1 3 0-15,-2 3 0 0,1 2 0 0,-1 3 0 16,-2 3 0-16,-1 1 0 0,0-2 0 0,1 5 0 15,-1 2 0-15,0 0 0 0,-2 1 0 0,4 3 0 16,-3-3 0-16,1 2 0 0,1 2 0 0,0 2 0 16,1 0 0-16,-1 2 0 0,0 0-128 0,-1 0 128 0,0 3 0 0,0 1 0 15,0 0 0-15,-1 1 0 16,-2 2 0-16,1 2 0 0,0 4 0 0,1-3 0 16,0 5-144-16,-1 0 144 0,1 4 0 0,1 3 0 0,0 3 0 15,0 2 0-15,3 6 0 0,-1 5 0 0,-1 5-128 0,3 2 128 16,-1 7 0-16,-2 4-128 0,-1 3 128 0,1 2 0 15,-2 0 0-15,0 5 0 0,-3 1 0 16,1 0 0-16,2 3 0 0,-2-2 0 0,0 0 0 0,0 19 0 16,2-9 0-16,-4-7 0 0,-2-3 0 0,0-2 0 15,-1 3 0-15,-1-3 0 0,4 1 0 0,-4-4 0 16,1-4 0-16,2 2 0 0,-3-1 0 0,-1 1 144 0,-2 2-144 16,4-1 0-16,-1-3 144 0,0-1-144 0,0-1 128 0,0-3-128 15,0-4 128-15,0 0-128 0,0 1 176 0,0 2-48 16,0-1 0-16,-1 1 0 0,0 2 16 0,0-4 0 15,0 1 0-15,1-3 0 0,0-1 32 0,0-3 0 16,0-2 0-16,1 1 0 0,2 6-48 0,1-3-128 16,0 3 192-16,0-1-64 0,-2 0-128 0,1-2 128 15,-2 0-128-15,4-1 128 0,0-3-128 0,1-1 128 16,-2-3-128-16,-1-2 128 0,-1-3-128 0,-1 1 0 16,-1 1 144-16,0-4-144 0,0 1 0 0,-1-2 144 15,0 2-144-15,1-5 0 0,-4 0 160 0,2-3-160 0,-2-2 128 0,0-3-128 16,1-3 0-16,-2-1 128 15,0-11-128-15,0 0 0 0,-2 8 0 0,2-8 0 0,0 0 0 16,0 0 0 0,-8 5-1216-16,-5-6-208 0,-5-4-48 0,4-6-12032 0,-5 0-2384 0</inkml:trace>
  <inkml:trace contextRef="#ctx0" brushRef="#br0" timeOffset="62860.58">5804 15001 18431 0,'-6'0'1632'0,"-2"0"-1312"16,0 1-320-16,-2-1 0 0,0 0 608 0,1 0 48 15,1 1 16-15,1 2 0 0,-2-2 112 0,9-1 32 16,0 0 0-16,0 0 0 0,3 6-32 0,3 2 0 16,3-4 0-16,7-2 0 0,6 1 176 0,7-2 16 15,8-2 16-15,9 0 0 0,8-3 48 0,9 0 16 16,5-5 0-16,7 3 0 0,7-3-240 0,2 1-48 15,3-3-16-15,-2 3 0 0,1-1-64 0,-1 0-16 16,0-2 0-16,-4 1 0 0,-2-2-32 0,-4 3 0 16,-2-2 0-16,-4 2 0 0,-2 0-128 0,0 0-48 15,-5 0 0-15,-2-2 0 0,-5 2-208 0,-3-1-32 16,-1 3-16-16,16-3 0 0,-9 4-208 0,-4 6 0 16,-8 1 0-16,-3 7-19520 0</inkml:trace>
  <inkml:trace contextRef="#ctx0" brushRef="#br0" timeOffset="73296.62">4332 15912 6447 0,'-1'-13'576'16,"1"13"-576"-16,1-13 0 0,2 6 0 0,-1-3 1200 0,-2 10 128 15,4-8 16-15,0-2 16 0,-4 10-336 0,4-8-64 16,-4 8 0-16,0 0-16 0,3-7-416 0,-3 7-80 15,0 0 0-15,0 0-16 0,0 0-112 0,0 0-32 16,0 0 0-16,0 0 0 0,7 10 16 0,-5 0 0 16,-1 3 0-16,-1 3 0 0,-2 3 32 0,-1 3 16 15,2 5 0-15,-3 3 0 0,1 3-64 0,-3 4-16 16,3 1 0-16,-2 0 0 0,1-3-272 0,-1 0 0 0,1 2 128 16,-1 0-128-16,1 1 256 0,-2 0 0 0,-1-1 0 0,-3 0 0 15,0 1 64-15,-2 3 0 0,1 1 0 0,1-3 0 16,-4-3-128-16,1-3-32 0,-1 0 0 0,3-4 0 15,2-2 0-15,0-3 0 0,0-4 0 0,1 2 0 16,2-2 48-16,3-1 16 0,2-2 0 0,2-5 0 16,1 0 0-16,0-1 0 0,5-2 0 0,2 1 0 15,3-3 128-15,4-4 32 0,1 1 0 0,5-4 0 16,2-4 144-16,3 2 48 0,3-2 0 0,2 2 0 16,0-2-336-16,3-3-64 0,5 1-16 0,2 2 0 15,1-3-160-15,3 2 0 0,1 1 0 0,1 0 128 16,4 0-128-16,-1 2 0 0,-1-1 0 0,2 0 0 15,1 2 0-15,6 1 0 0,-1 0 0 0,2 0 0 16,1 0 0-16,0-1 0 0,0 0 0 0,0-1 0 0,-1 1 0 16,1 0 0-16,2 1 0 0,1 1 0 0,-1-1 0 0,1 0 0 15,-2 0 0-15,2 0 0 0,-3-1 0 16,2-2 0-16,2 1 0 0,2-1 0 0,2-1 128 0,1-1-128 16,0-2 0-16,0 2 128 0,-3-4-128 0,1 4 160 15,1 1-160-15,3 1 160 0,-1-4-160 0,0 0 0 16,-2 3 0-16,-3 1 128 0,-3-1-128 0,2 1 0 15,1 1 0-15,3 1 0 0,2-1 0 0,-4 2 0 16,1-1 144-16,0 0-144 0,-1 1 0 0,0 2 144 16,0 0-144-16,2-1 0 0,0-2 128 0,-1-1-128 15,0 2 0-15,-1 0 0 0,0 0 272 0,2-1-48 0,0 1-16 16,1 0 0-16,1 0-80 0,0 0 0 16,-5-1-128-16,1 1 192 0,-1 0-64 0,1 1 0 0,-1 2-128 15,0-3 192-15,-1-2-192 0,-2-2 176 0,-2-1-176 0,-1 2 160 16,0 0 0-16,-1 0 0 0,1 2 0 0,0-1 0 15,-2-1 64-15,0-2 16 0,-5-1 0 0,0 2 0 16,-1-1-16-16,-1 3 0 0,0 2 0 0,-1 0 0 16,-2 0-224-16,0 2 144 0,1 2-144 0,-1-4 128 15,-1 0-128-15,-1 0 128 0,-3 0-128 0,-1-2 128 16,0 2-128-16,-2 2 0 0,1-1 144 0,0 1-144 16,0 0 128-16,-1-1-128 0,0-1 128 0,-1 0-128 15,0-1 176-15,1-3-48 0,-3-1 0 0,0 2 0 16,-2-1 16-16,-1 2 0 0,-1-1 0 0,1 1 0 15,0-2 16-15,0 3 0 0,2-2 0 0,-1 2 0 16,-2 0-16-16,2-1 0 0,-1 1 0 0,0 0 0 16,-1-3-16-16,-1-1-128 0,0 2 192 0,0 1-64 15,-3-1-128-15,2 2 0 0,-2-2 144 0,-1 2-144 0,0 0 0 16,0 1 144-16,0-3-144 0,0 3 0 0,1 0 176 0,-4 3-176 16,-2-1 160-16,-1 0-160 0,-1-2 128 0,1 0-128 15,-2 1 0-15,2 0 0 0,-2-2 128 0,-1 0-128 16,0-3 0-16,0 1 144 0,-1 2-144 0,1 0 192 15,0-2-192-15,0 2 192 0,0 1-64 0,-1 0 0 16,-1 0 0-16,-1 1 0 0,0-2-128 0,-1 0 160 16,1 1-160-16,-3-2 160 0,2 1-160 0,-2-3 128 15,0-1-128-15,-1 1 128 0,4 1 64 0,-2-2 16 16,0-4 0-16,-2 1 0 0,0-2 144 0,-1-3 32 16,-1-1 0-16,1-2 0 0,-1-2-48 0,-1 0 0 0,3 0 0 0,2-2 0 15,-2-4-32-15,2 0-16 16,0-3 0-16,-2-1 0 0,4-4-96 0,-2 0-32 0,-2-6 0 0,0 4 0 15,1 3 16-15,-1 1 0 0,-2-2 0 0,1 2 0 16,-4-2 32-16,1 0 16 0,-2-1 0 0,2 4 0 16,-4-2 16-16,-1 2 0 0,1 4 0 0,1-2 0 15,-5 3-112-15,2 0-128 0,0 3 176 0,1 2-176 16,-1 3 128-16,2 4-128 0,1 0 0 0,-2 1 0 16,-1 4 0-16,-2 7 0 0,0 0 0 0,0 0 0 15,4-12 0-15,-4 12 0 0,0 0-144 0,0 0 144 31,0 0-1168-31,6 11-160 0,-3-1-16 0,1 4-16 16,0 2-1424-16,-1 1-288 0,1 4-48 0,-4 1-16 0</inkml:trace>
  <inkml:trace contextRef="#ctx0" brushRef="#br0" timeOffset="102227.19">17896 14657 6447 0,'0'0'272'0,"0"0"80"0,0 0-352 0,0 0 0 0,0 0 0 0,-9 0 0 0,9 0 1872 0,-9-1 304 15,0-3 64-15,9 4 16 0,-10 5-960 0,0 0-192 16,0-2-32-16,1-2-16 0,0-1 32 0,2 2 16 16,-2 0 0-16,9-2 0 0,-9 0 16 0,9 0 0 15,0 0 0-15,0 0 0 0,0 0-128 0,0 0-32 16,0 0 0-16,0 0 0 0,0 0-80 0,0 0-32 16,0 0 0-16,10 5 0 0,3-1 0 0,3-1 0 15,4-3 0-15,3 0 0 0,3-3-240 0,0-1-48 16,1 0-16-16,1 1 0 0,0 0-160 0,0-1-48 15,0-1 0-15,0 3 0 0,0-1-16 0,-1 2-16 16,-3-1 0-16,-3 1 0 0,-2 0-48 0,-3 1-16 16,-5 2 0-16,1-2 0 0,-6 0-240 0,-6 0 128 15,0 0-128-15,0 0 0 0,0 0 176 0,-8 7-176 16,-4-1 192-16,-5-1-192 0,-3 2 256 0,-3 0-48 16,-3-2-16-16,-1 0 0 0,-4 2-32 0,0-1-16 15,-3-2 0-15,-14 4 0 0,2-6 16 0,8-1 0 16,4 1 0-16,4-2 0 0,4 0-16 0,5-2 0 15,5 0 0-15,8 1 0 0,2 1-16 0,6 0-128 16,0 0 192-16,0 0-64 0,0 0 32 0,9-3 0 0,3 2 0 0,6-2 0 16,5 1-32-16,4-1-128 0,2-1 192 0,3-1-64 15,1 0-128-15,0 0 0 0,0 0 0 0,0-1 128 16,-1 2-128-16,0 1 0 0,-2-2 144 0,-3-1-144 16,-2 2 0-16,-4 3 0 0,-4-1 0 0,-1 4 0 15,-6-4 0-15,-3 2 0 0,-7 0 128 0,0 0-128 16,0 0 144-16,-8 0-144 0,-5 0 192 0,-4 0-192 15,-2 0 192-15,-2 0-64 0,-4 0 0 0,0 0-128 16,0 0 224-16,0 0-64 0,1 0-16 0,3 0 0 0,2 0-144 0,2 2 0 16,4 2 0-16,-1-2-176 15,6-2-416-15,8 0-96 0,0 0-16 0,0 0 0 16,14 0-2176-16,1-2-432 0,13-4-80 0,1 3-32 0</inkml:trace>
  <inkml:trace contextRef="#ctx0" brushRef="#br0" timeOffset="103053.08">18529 14295 6447 0,'0'0'576'0,"0"0"-576"16,0 0 0-16,0 0 0 0,0 0 2160 0,0 0 320 16,0 0 64-16,0 0 16 0,0 0-848 0,0 0-176 15,4-4-16-15,1 0-16 0,0-3-160 0,-1 2-48 16,2 0 0-16,1-3 0 0,0 2-240 0,2 1-48 15,-2-3-16-15,3 2 0 0,0-5-256 0,1 4-48 16,2-2-16-16,0 0 0 0,-1-4-96 0,2 4-32 16,0-3 0-16,2 2 0 0,-1-1-96 0,1-1 0 15,-2-1-16-15,3 3 0 0,0-2-96 0,-2 3-16 16,-1-2 0-16,-3 0 0 0,2 2-96 0,-3-1-32 16,-1 2 0-16,-1-1 0 0,-2 0 64 0,-1-1 0 15,0 4 0-15,-5 6 0 0,0 0-32 0,0 0 0 16,0 0 0-16,0 0 0 0,0 0-224 0,0 0 144 15,0 7-144-15,-2 2 128 0,-1 3-128 0,0-1 0 16,1 4 0-16,-1 3 0 0,2-1 0 0,0 2 0 0,1 1 144 16,0 3-144-16,1 0 176 0,0 1-48 0,2 4 0 0,-1-1 0 15,0 3 64-15,2 1 16 0,-2-1 0 0,-1 2 0 16,-1 1 32-16,0 1 0 0,0 3 0 0,-1-3 0 16,-1-4 16-16,-2 0 16 0,1 1 0 0,-1-3 0 15,1 1 0-15,-1 1 0 0,-1-2 0 0,-2 2 0 16,1-5-48-16,-2 2-16 0,1-3 0 0,-1 2 0 15,-1-3 0-15,0 0 0 0,2 1 0 0,2-3 0 16,-2-2-16-16,1-1 0 0,1-1 0 0,0 1 0 0,0-1-32 0,1-2-16 16,0-4 0-16,1 2 0 0,1-1-16 0,-1-2-128 15,2 1 192-15,0-5-64 0,1-6-128 0,0 9 192 16,0-2-192-16,0 0 192 0,0-7-192 0,0 0 192 16,0 0-192-16,0 0 192 0,0 0-64 0,0 0 0 15,0 0 0-15,6-3 0 0,-6 3-128 0,8-4 0 16,-1-1 144-16,0-3-144 15,0 2-768-15,0 1-240 0,-1-2-32 0,0 1-16 16,1-6-1136-16,-5 5-240 0,2-3-32 0,-1 1-14560 0</inkml:trace>
  <inkml:trace contextRef="#ctx0" brushRef="#br0" timeOffset="103339.19">18375 15046 14735 0,'0'0'1312'0,"-5"-1"-1056"16,5 1-256-16,0 0 0 0,0 0 2800 0,0 0 496 16,0 0 96-16,0 0 32 0,0 0-1296 0,0 0-256 15,8 4-48-15,6 1-16 0,4-1-352 0,5-2-80 0,2 2-16 0,4-1 0 16,3-2-224-16,2 0-48 0,3 2-16 0,3-1 0 16,0 2-240-16,3-1-32 0,3-1-16 0,1 1 0 15,2 1-144-15,0-3-48 0,-2 0 0 0,0 2 0 16,0-1-208-16,-2 2-32 0,-2 2-16 0,-1-1 0 15,-5-1-144-15,0 1-48 0,-4 4 0 0,-4-5 0 16,-6 0-144-16,0 1 0 0,-6-3 144 0,-4 2-144 0,-1-1 0 16,-6 1 0-16,-6-4 0 0,0 0 0 15,0 11-1328-15,-5-3-272 0,-4 2-64 0,-5-4-18496 16</inkml:trace>
  <inkml:trace contextRef="#ctx0" brushRef="#br0" timeOffset="104987">18447 15345 11055 0,'0'0'976'0,"7"-1"-784"16,1-2-192-16,-1 3 0 0,2 0 656 0,0 4 96 15,0 1 16-15,-1 5 0 0,-2-2-304 0,-1 6-48 16,-1 1-16-16,-3 4 0 0,-1 0-240 0,-4 7-160 16,-2 4 192-16,-4 3-192 0,-4 0 384 0,-5 2-48 15,-7 3 0-15,-3-1 0 0,-4-1 96 0,0 1 16 16,-1-1 0-16,-17 15 0 0,4-11 0 0,22-19 16 16,-5 0 0-16,-3 4 0 0,-4-3 176 0,-2 5 16 15,-2 0 16-15,-1-2 0 0,-3-1-96 0,-42 14 0 0,7-4-16 0,1-10 0 16,-1-3-176-16,4 1-16 15,3-3-16-15,2-3 0 0,0-3-80 0,-8 2-16 0,-10 2 0 0,0-2 0 16,0 3-80-16,3-3-32 16,2-2 0-16,-9 4 0 0,-8-4-144 0,4 3 192 0,3 0-192 0,0-2 192 15,-3-4-192-15,-3 2 0 0,-6 2 144 0,7-4-144 16,6 1 224-16,-3-3-32 0,-6 1 0 0,-2-1 0 16,2 2 32-16,45-5 0 0,-8 0 0 0,-7 3 0 15,-5-3-96-15,-4 2-128 0,-4 0 176 0,-3 0-176 16,-3 1 128-16,-84 6-128 0,32-3 0 0,17 2 0 15,10-5 0-15,8 2 0 0,8-5 128 0,2 4-128 16,4-2 0-16,0 5 0 0,0-7 0 0,1 1 0 0,0 3 0 0,2 0 0 16,-2 4 0-16,0 0 0 0,-1-7 0 0,1 4 0 15,2-2 0-15,-1 4 0 0,-1 2 128 0,1-2-128 16,0-2 0-16,2-1 0 0,2 4 0 0,-1-1 0 16,0-2 0-16,-1 2 0 0,-3 1 128 0,2-2-128 15,-1 2 0-15,1-1 0 0,-5-1 0 0,5 1 0 16,-3 2 0-16,1-2 0 0,1 2 0 0,0-2 0 15,-3 1 0-15,1-5 0 0,3 1 0 0,3-2 0 16,2 5 128-16,3-6-128 0,-2-1 0 0,4 2 0 16,-2-2 0-16,5-2 0 0,2 3 128 0,1 0-128 15,1-4 0-15,2 2 0 0,-3 0 128 0,4 1-128 0,2-2 0 0,1-1 0 16,-2 7 0-16,1 0 0 0,-1-3 0 16,0 1 0-16,-1-3 144 0,2-1-144 0,1 4 0 0,2 0 144 15,-2-3-144-15,6 0 0 0,1-1 144 0,1-1-144 16,-1-1 0-16,5-1 144 0,-2 0-144 0,3 3 0 15,3-1 192-15,0 3-192 0,1-1 192 0,-1 0-192 16,1-1 192-16,2-2-192 0,-1 0 192 0,2-1-192 16,-3 0 160-16,4-1-160 0,-2 2 128 0,4-1-128 15,0 1 128-15,2-1-128 0,0 0 0 0,2 0 128 16,2 0 0-16,-1-1-128 0,2 0 192 0,3-2-64 16,2-3 0-16,2 3 0 0,1 2 0 0,3-1 0 15,1-2-128-15,2 0 128 0,0-1-128 0,0 4 128 16,1-1-128-16,1 1 0 0,0-1 0 0,-1 2 0 15,-3 3 0-15,1 1 0 0,-1 1 0 0,1-1 0 0,0-3 0 16,-2 4 0-16,-2 3 0 0,2-3 0 0,-1-2 0 0,0 1 0 16,-2 3 0-16,2 1 0 0,0 3 0 0,0-2 0 15,-2 3 0-15,4-2 0 0,-1 2 0 0,0 2 0 16,1 2 0-16,-1-5-176 0,1 2 176 0,2 1 0 16,0-1 128-16,1-2-128 0,2 2 128 0,2 2-128 15,0-1 128-15,0 0-128 0,-1 0 144 0,3 0-144 16,3 0 192-16,1-1-192 0,0 3 176 0,1 1-176 15,-4-2 160-15,4 0-160 0,0 0 144 0,2-1-144 16,1-1 128-16,1-1-128 0,1-1 144 0,2-3-144 16,0 2 160-16,1-4-160 0,4-6 144 0,-4 8-144 15,4-8 128-15,0 0-128 0,-3 9 144 0,3-9-144 16,0 0 160-16,0 0-160 0,0 0-160 0,0 0-128 16,13-4-32-16,0-5-9856 0,-2-1-1984 15</inkml:trace>
  <inkml:trace contextRef="#ctx0" brushRef="#br0" timeOffset="105181.43">6470 17388 25791 0,'-15'7'1152'0,"7"-2"224"0,1 2-1104 0,0 4-272 0,2-2 0 0,-3 5 0 15,1 4 560-15,2 1 48 0,1 0 16 0,1 3 0 16,3 3-112-16,3-1-32 0,1 2 0 0,2-4 0 15,2 3-336-15,2 0-144 0,1-2 128 0,1 1-128 16,-2-1-192-16,1 1-112 0,1 0-16 0,2 3-12688 16</inkml:trace>
  <inkml:trace contextRef="#ctx0" brushRef="#br0" timeOffset="105989.63">9117 18987 21183 0,'-18'-4'1888'0,"0"0"-1504"16,1 0-384-16,2 2 0 0,2-2-192 0,3 1-128 15,10 3 0-15,0 0-16 0,0 0 1136 0,0 0 224 16,0 0 64-16,0 0 0 0,16-2-256 0,6-2-32 16,6 1-16-16,10 0 0 0,8-4-96 0,8 3-32 15,7 1 0-15,10-1 0 0,9-5-208 0,5 3-32 16,4-5-16-16,8 5 0 0,6-3 112 0,3 1 32 16,4-2 0-16,2 3 0 0,-1 2 256 0,4-3 48 15,3 2 16-15,0 1 0 0,0-2-272 0,2 3-48 0,-4 1-16 16,-2 0 0-16,2-3-192 0,-3 2-32 0,0 1-16 0,-4 1 0 15,-1-3-32-15,-3 1 0 0,-8 3 0 0,-1-1 0 16,-3 0 16-16,-10-1 0 0,-2 2 0 0,-5 0 0 16,-2 2 0-16,-7-1 0 0,-6 0 0 0,-3 1 0 15,-2-2-16-15,-4 1 0 0,-3-1 0 0,-6 1 0 16,-2-2 0-16,-5 2 0 0,-4 0 0 0,-1 2 0 16,-2-2-32-16,-4 0-16 0,-2 0 0 0,-2 1 0 15,-4 2 16-15,-1-1 0 0,-1 1 0 0,-4-2 0 16,-2-2 16-16,-9 1 0 0,9 2 0 0,-9-2 0 15,8-1-48-15,-8 1-16 0,0 0 0 0,0 0 0 16,0 0-48-16,0 0 0 0,0 0 0 0,0 0 0 16,0 0 32-16,0 0 0 0,0 0 0 0,0 0 0 0,0 0-160 0,0 0 0 15,0 0 0-15,0 0 0 16,-13-4-608-16,-2 3-160 16,-4 1-16-16,-2 1-16 0,-4 2-2544 0,-5-1-512 0,-23 1-112 0,-3-1 0 0</inkml:trace>
  <inkml:trace contextRef="#ctx0" brushRef="#br0" timeOffset="108077.26">18805 19023 13695 0,'4'-13'608'0,"0"1"128"0,-2 2-592 0,3-2-144 0,-1 2 0 0,0 1 0 16,0-3 1232-16,1 3 224 0,0-3 32 0,1 6 16 15,-6 6-416-15,8-10-64 0,1 3-32 0,0 0 0 16,-2 0-16-16,-7 7 0 0,0 0 0 0,0 0 0 16,0 0-176-16,0 0-32 0,0 0-16 0,0 0 0 0,8 8-336 0,-7 5-64 15,-1 5-16-15,-1 1 0 0,1 1-80 0,-4 5-32 16,0 3 0-16,0 3 0 0,1 3-96 0,0 1 0 15,-2 1-128-15,2-3 192 0,0-1-192 0,-1-3 128 16,1 2-128-16,1-2 0 0,1-5 128 0,-1 2-128 16,2 2 0-16,2-3 0 0,-1 3 0 0,-1 0 128 15,4 1-128-15,-1-1 0 0,2-5 0 0,4-1 0 16,-1-3 0-16,1-3 0 0,2 1 176 0,2-3-176 16,1-5 192-16,1 1-192 0,3-6 384 0,0 0-16 15,2-4-16-15,2 0 0 0,1-3 32 0,2-1 0 16,4 0 0-16,2-2 0 0,1 2-208 0,1 0-48 15,2 1 0-15,2-1 0 0,1-3-128 0,2 4 0 0,-1 1 0 0,4 0 0 16,1-2 0-16,1 0 0 0,2 3 0 0,3 2 0 16,1 3 0-16,1 0 0 0,1 0 0 0,-1 1 0 15,-1 2 0-15,3 0 0 0,2 0 0 0,1 1 128 16,0-2-128-16,1 3 0 0,0-1 144 0,1 2-144 16,1-1 0-16,1 2 0 0,-4-4 0 0,4 2 0 15,0-4 0-15,-2 0 0 0,1 1 0 0,-2-1 128 16,4 4-128-16,-2 0 0 0,-1-4 0 0,0 1 0 15,2-2 0-15,2 0 128 0,-1 6-128 0,-1-2 0 16,0 3 0-16,-3-1 0 0,0 3 0 0,-1-1 0 16,-1-3 0-16,-4 1 0 0,-5-5 0 0,-4 4 0 15,-1 1 0-15,-4 1 0 0,-2-3 0 0,-5 0 0 16,-1-1 0-16,-2-2 128 0,-3 0-128 0,-1 0 0 0,-3-3 256 16,-4 0 0-16,-3 2-16 0,0 1 0 0,0 1 80 15,-3 0 0-15,-1 0 16 0,-1 2 0 0,-2-5-128 0,-7-3-16 16,10 7-16-16,-10-7 0 0,11 6-48 0,-11-6 0 15,7 4 0-15,-7-4 0 0,0 0 64 0,0 0 16 16,0 0 0-16,9 2 0 0,-9-2 192 0,0 0 48 16,10-3 0-16,-2-2 0 0,0-6 128 0,-2 2 48 15,0-3 0-15,1-2 0 0,0-4 0 0,3-2 0 16,1-2 0-16,0-6 0 0,-1 0-48 0,-1-6 0 16,4-4 0-16,-2-7 0 0,-1-2-160 0,2 0-32 15,1-4-16-15,-2 4 0 0,-1 3-64 0,2-1-16 16,-5 5 0-16,1 3 0 0,-1 5-144 0,0 7-16 15,-1 2-128-15,-3 0 192 0,-1 4-192 0,-2 2 0 16,-1 2 0-16,0 5 0 0,-1 0 0 0,2 10-160 0,-6-7 32 0,6 7 0 31,-10 5-1632-31,-3 8-320 0,-2 5-64 0,0 1-18016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9:47:16.96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4129 7916 1839 0,'-14'-4'0'0,"6"3"160"0,-2-1-160 0,-3 2 0 0,0-1 0 0,1 0 0 16,-1-2 2192-16,0-1 416 0,1 2 80 0,-1 1 0 15,1-1-1504-15,-3 1-304 0,1 1-64 0,0-1-16 16,-1 1-176-16,2 0-48 0,-2-2 0 0,2 2 0 15,2 0 0-15,1 2 0 0,1-1 0 0,2 0 0 16,2 1-64-16,5-2 0 0,0 0-16 0,0 0 0 16,0 0-240-16,3 8-64 0,-3-8 0 0,5 8 0 15,4 2 16-15,4-2 0 0,1-1 0 0,3 0 0 16,2-2 112-16,4 4 0 0,3-3 16 0,4 3 0 0,-1-3 48 0,6 2 16 16,2 0 0-16,1-4 0 0,2-1 0 0,1 0 0 15,5-1 0-15,1 3 0 0,1-2-64 0,1 1-16 16,3-2 0-16,0 1 0 0,0 1-32 0,1-3-16 15,1-2 0-15,3-4 0 0,0-2 16 0,2 1 0 16,-1-4 0-16,-1 2 0 0,-1-1 160 0,-4 2 16 16,-2-4 16-16,-6 3 0 0,-2-4-144 0,-6 4-16 15,-6-2-16-15,-4 5 0 0,-7-1 16 0,-4 2 0 16,-3 2 0-16,-5 2 0 0,-7 0-192 0,0 0-128 16,-4 11 144-16,-7 0-144 0,-9 5 160 0,-7 1-160 15,-7 3 160-15,-25 10-160 16,-3 2-1248-16,-2 0-352 0,1 1-64 0</inkml:trace>
  <inkml:trace contextRef="#ctx0" brushRef="#br0" timeOffset="2506.12">19072 8471 9215 0,'4'-10'400'0,"-2"4"96"0,0-1-496 0,0 1 0 16,3-3 0-16,2 1 0 0,-1-2 768 0,2 3 48 15,-2-4 16-15,2 5 0 0,-1-2-288 0,1 2-48 16,1 0-16-16,-2 1 0 0,1 3-128 0,0 0-32 16,-8 2 0-16,7 1 0 0,1 4-128 0,-2 0-48 15,1 3 0-15,-2 2 0 0,-2-1 16 0,3 4 0 0,-5 1 0 0,0 3 0 16,0 5 128-16,1 5 32 0,-1-1 0 0,1 6 0 15,1-3-48-15,1 3 0 0,0 0 0 16,1 1 0-16,0-1-32 0,1-2-16 0,2 2 0 16,2 0 0-16,-2-2 80 0,2 0 16 0,0-2 0 0,1-3 0 15,2 2-80-15,0-6-16 0,1 0 0 0,0-2 0 16,1-3 16-16,0-1 0 0,3 1 0 0,2-5 0 16,1 1 112-16,-1-1 32 0,2-3 0 0,-1 1 0 0,2-4-64 15,-1 1 0-15,2 0 0 0,0-1 0 0,1-2-128 16,0 1-48-16,-1-2 0 0,1 0 0 0,3-2-144 15,-1 0 0-15,3 0 144 0,2 0-144 0,-1 2 0 0,4 1 128 16,5-1-128-16,0 1 0 0,2 1 0 0,3 2 0 16,3-1 0-16,2-1 0 0,-1 0 0 0,2 2 128 15,1-1-128-15,2-1 0 0,0 0 0 0,3 1 0 16,3-1 0-16,1-1 0 0,-1 2 0 0,1 4 0 16,1 0 0-16,0 1 128 0,1 2-128 0,-4-3 176 15,0 1-176-15,-4 0 192 0,1 2-192 0,-7-2 128 16,-3 1-128-16,-2 4 128 0,-4 2-128 0,-2-2 0 15,-2-1 0-15,-3 1 0 0,-5 1 0 0,-1-4 0 16,0 1 0-16,-1-4 0 0,-2 0 0 0,0-3 0 16,-1 1 144-16,-3 0-144 0,-2-2 288 0,0 0-16 15,-3 2 0-15,-2-2 0 0,-2-3-16 0,1 1 0 16,-4-1 0-16,1 2 0 0,-1-2-48 0,-2-1-16 16,-6-1 0-16,8-1 0 0,-2-3 80 0,2-1 16 15,-2-3 0-15,6-3 0 0,-5-2 128 0,5-4 32 16,1-4 0-16,0-3 0 0,3-3-32 0,0-2 0 0,1-8 0 15,1-6 0-15,-1-4-96 0,1-6-32 16,1-1 0-16,-2-10 0 0,-2-4-144 0,-1-4-16 0,-1 0-128 0,-2 0 192 16,-1-1-192-16,1 1 0 0,-3-1 0 0,1 7 0 15,3 5 160-15,-3 9-160 0,-2 6 160 16,0 7-160-16,-1 6 192 0,-1 6-48 0,-2 4-16 0,-3 5 0 16,-3 3-128-16,2 5 0 0,-6 5 0 0,0 4 0 15,-2 3-1664 1,-1 8-400-16,0 0-96 0</inkml:trace>
  <inkml:trace contextRef="#ctx0" brushRef="#br0" timeOffset="17226.07">7899 17994 7487 0,'0'0'320'0,"0"0"80"0,0 0-400 0,-9-1 0 0,-3-2 0 0,2-1 0 15,0 4 800-15,-1-4 80 0,2 2 16 0,0-1 0 16,0 1 144-16,9 2 48 0,-9-3 0 0,0 0 0 16,2-3-80-16,0 3-16 0,1-1 0 0,6 4 0 15,0 0-96-15,-7-4 0 0,1-1-16 0,6 5 0 16,0 0-112-16,0 0-32 0,0 0 0 0,0 0 0 16,0 0-64-16,0 0-16 0,0 0 0 0,0 0 0 15,0 0-144-15,10-6-48 0,2 2 0 0,4-1 0 16,6 0-16-16,5-1-16 0,4 3 0 0,6-5 0 15,3 0 0-15,5 3 0 0,6-1 0 0,6 0 0 0,6-1-176 16,3 0-48-16,4 3 0 0,2 0 0 0,3-1 0 0,1 0 0 16,1 0 0-16,1 1 0 0,3 3 32 0,-1-3 0 15,-2 0 0-15,0 0 0 0,-2 3 32 0,1 0 16 16,-4 2 0-16,0 0 0 0,-5-1 32 0,1 0 16 16,-4 0 0-16,-4 0 0 0,1 3-48 0,-2-1-16 15,-2 0 0-15,0 0 0 0,-4 2-80 0,-2-2 0 16,-1 1-16-16,-3-2 0 0,-3 1-48 0,-4-1 0 15,-3-1 0-15,-4-1 0 0,-3-1-128 0,-5 1 128 16,-3 1-128-16,-4-1 128 0,-2-2-128 0,-5 2 128 16,-1 0-128-16,-11 1 128 0,0 0-128 0,0 0-176 15,0 0 48-15,0 0 0 16,0 0-848-16,-14 2-176 0,-4 1-16 0,-4-2-16 16,-3 0-2016-16,-6 2-416 0</inkml:trace>
  <inkml:trace contextRef="#ctx0" brushRef="#br0" timeOffset="17598.96">8285 18294 16703 0,'0'0'736'0,"0"0"160"0,0 0-720 0,14-8-176 0,0 2 0 0,9 1 0 0,6-3 1232 16,6 2 224-16,1-1 32 0,8-4 16 0,3 0-208 0,5 2-32 16,4 0-16-16,7 1 0 0,6 3-240 0,2-5-48 15,0-1-16-15,-1 2 0 0,-4 2-176 0,0 0-16 16,-2 2-16-16,0 1 0 0,-2 0-160 0,-2 1-48 15,-5 0 0-15,-4 0 0 0,-7 0-272 0,-5 1-48 16,-2 1-16-16,-4 1 0 0,-3 1-192 0,-4 0 144 16,-5 0-144-16,0 2 128 0,-3-2-128 0,-6 1 0 15,-2-2 0-15,-10 0 0 16,9 5-704-16,-9-5 0 0,0 0-16 0,0 0 0 16,0 0-2064-16,-10 10-416 0,-10 1-64 0,-4-4-32 0</inkml:trace>
  <inkml:trace contextRef="#ctx0" brushRef="#br0" timeOffset="17920.66">8780 18552 12895 0,'0'0'1152'0,"0"0"-928"0,0 0-224 0,10 2 0 16,1 2 1296-16,2-1 224 0,2-2 32 0,3-1 16 0,1 1 96 0,4-1 32 15,2-1 0-15,3 0 0 16,2-4-176-16,3 2-48 0,5-2 0 0,1 1 0 0,2-3-288 0,2 0-64 16,2 1-16-16,3-3 0 0,4 3-304 0,3-4-64 15,-1 1-16-15,4-2 0 0,-4 3-304 0,1-1-64 16,-1 2-16-16,1 0 0 0,2 0-336 0,-3 5 144 15,-2 1-144-15,-4 1 0 0,-2 1-144 0,-4 0-144 16,-7 3-32-16,-2 2-10704 16,-3-1-2160-16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9:47:43.56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19544 4068 24703 0,'-4'-23'1088'0,"4"12"240"0,0 1-1072 0,0-2-256 15,0-1 0-15,0 5 0 0,0-3 512 0,0 6 64 16,0 5 0-16,0 0 0 0,0 0 576 0,0 0 128 16,0 0 32-16,-3 13 0 0,1 6-448 0,-1 6-96 0,-3 9 0 0,1 5-16 15,0 9-112-15,-1 8-32 16,3 9 0-16,-2 10 0 0,1 6-32 0,3 6-16 15,-3 3 0-15,1 7 0 0,-1 0-144 0,1 5-32 16,-1-3 0-16,-1-2 0 0,0-7-144 0,-2-6-48 0,1 0 0 16,1-9 0-16,1-5-192 0,0-4 0 0,0-10 0 0,0-4 0 15,-1-5-160-15,0-5-80 0,-2-5-16 0,-3 9 0 32,-1-10-1584-32,1-9-320 0,-1-4-64 0,-1-5-13120 0</inkml:trace>
  <inkml:trace contextRef="#ctx0" brushRef="#br0" timeOffset="271.45">19405 4104 34607 0,'20'-33'1536'0,"-8"17"320"0,6-1-1488 0,13-13-368 16,6-1 0-16,5-1 0 0,6 1 0 0,6 5 0 16,4-1 0-16,-11 12-128 0,8-2 384 0,3-3 96 15,2-3 16-15,3 3 0 0,0 1-192 0,2 3-48 16,0 2 0-16,0 4 0 0,-4 0-128 0,-6 4 0 16,-5 2 0-16,-8 1 0 15,-8 1-448-15,-7 5-128 0,-9 3-32 0,-8 2 0 16,-7 8-896-16,-11 9-176 0,-11 3-48 0</inkml:trace>
  <inkml:trace contextRef="#ctx0" brushRef="#br0" timeOffset="447.39">19283 4945 35007 0,'0'0'3120'0,"8"9"-2496"0,8-1-496 0,8-2-128 16,8-1 0-16,6-4 0 0,4-1 0 0,4-2 0 15,7-6 320-15,-11 3-16 0,10-6 0 0,8-3 0 16,9 1 64-16,-2-6 16 0,2-4 0 0,-1-1 0 15,1 0-384-15,-3-3 144 0,-2 3-144 0,-2-3 0 16,-2 3-1440 0,-4 2-400-16,-4-2-80 0</inkml:trace>
  <inkml:trace contextRef="#ctx0" brushRef="#br0" timeOffset="1024.81">21750 3743 22223 0,'-9'-14'976'0,"3"7"224"16,0-3-960-16,-1 5-240 0,2 0 0 0,5 5 0 0,-9 3 352 0,2 2 32 16,-1 6 0-16,0 6 0 0,1 5 448 0,-1 10 80 15,2 6 32-15,2 6 0 0,-4 5-304 0,3 7-48 16,1 8-16-16,4-1 0 0,3 3-320 0,3-6-80 16,5-3-16-16,5-1 0 0,7-9 272 0,6-4 48 15,-1-6 16-15,8-7 0 0,3-5 336 0,6-6 80 16,5-4 16-16,3-7 0 0,-3-4-192 0,1-8-32 15,1-4-16-15,2-7 0 0,0-7-208 0,4-6-32 16,-1-1-16-16,0-5 0 0,-2-4-112 0,-6-4 0 16,-4-4-16-16,-7-1 0 0,-6-4-48 0,-4-3-16 15,-3-6 0-15,-2-5 0 0,-5-2-112 0,-4 6 0 16,-4 1-128-16,0 9 192 0,0 1-192 0,-2 7 0 16,-2 6-144-16,-3 8 144 15,-1 2-432-15,-3 7 16 0,-3 2 0 0,-1 7 0 16,-3 3-1984-16,0 7-400 0,-4 1-80 0</inkml:trace>
  <inkml:trace contextRef="#ctx0" brushRef="#br0" timeOffset="1323.08">22054 4954 35935 0,'-10'19'1600'0,"5"-5"320"15,1 8-1536-15,-1 2-384 0,0 8 0 0,0 2 0 0,-2 2 0 0,0 3 0 16,-2 0-160-16,0 7 160 0,-3 2 0 0,0 2 304 16,-3 1-48-16,2 1 0 0,1-1-80 0,1-4-32 15,-2-1 0-15,2-6 0 0,1-3-144 0,-1-3 192 16,1-1-192-16,1-1 192 0,2-5-192 0,-1 2 0 15,0-3 0-15,1 2 128 16,3-4-1648-16,0 1-336 0,0-3-64 0</inkml:trace>
  <inkml:trace contextRef="#ctx0" brushRef="#br0" timeOffset="1772.19">24084 3668 28559 0,'-10'-4'2544'0,"10"4"-2032"16,0 0-512-16,7-9 0 0,7-1 928 0,8 2 96 15,6-3 0-15,1 2 16 0,4-4-656 0,5 0-144 16,6 1-32-16,4-4 0 0,5 0 272 0,7-2 48 16,6 0 16-16,2 1 0 0,-2-1-64 0,-3 0-16 15,-1-1 0-15,2 1 0 0,-2 2-208 0,2 4-64 16,3 2 0-16,-6-1 0 0,-5 4-192 0,-7 0 0 16,-9 3 0-16,-4 1 0 15,-3 3-1248-15,-10 0-192 0,-3 4-32 0,-5 6-8688 16,-2 2-1728-16</inkml:trace>
  <inkml:trace contextRef="#ctx0" brushRef="#br0" timeOffset="2057.07">24725 3536 42383 0,'0'0'3776'0,"0"0"-3024"0,0 0-608 0,7 11-144 31,1 4-1280-31,0 6-272 0,-2 6-64 0,-1 9-16 0,-2 7 1632 0,-2 6 256 0,-1 4 96 0,-4 7 16 16,-2 1 208-16,-2 9 64 0,-2 5 0 0,-2 5 0 15,1 7-96-15,-2 2-16 0,-7 3 0 0,2 6 0 0,0 2-80 0,-3 3 0 16,-3-2-16-16,1-1 0 0,0-2-432 0,1-4 0 16,2-10 0-16,2-4 0 0,4-5 0 0,0-6 0 15,1-3 128-15,2-8-128 0,2-5-128 0,-2-2-64 16,2-6-16-16,2-2 0 15,2-6-496-15,-1-3-80 0,-2-7-32 0,-2-3 0 16,2-4-1568-16,-2-4-320 0,1-6-64 0</inkml:trace>
  <inkml:trace contextRef="#ctx0" brushRef="#br0" timeOffset="2272.57">23644 6034 44223 0,'9'-3'3936'0,"8"-5"-3152"0,7 0-624 0,11 2-160 16,11-4-256-16,15 3-96 16,17 1-16-16,7 0 0 0,4-2 496 0,9-3 112 15,10-1 16-15,43-4 0 0,-15-2 192 0,-10-1 64 16,-7 0 0-16,1 1 0 0,2 0-176 0,-6-1-16 16,-7 0-16-16,4 0 0 0,5 3-304 0,-9-4 0 15,-9 3-128-15,-6 0 128 16,-4 2-2576-16,-5 5-432 0,-1-2-64 0</inkml:trace>
  <inkml:trace contextRef="#ctx0" brushRef="#br0" timeOffset="4640.09">19392 7898 10079 0,'-1'-17'448'0,"1"7"80"0,0-5-528 0,3-3 0 16,-1-2 0-16,1-1 0 0,0 0 1168 0,4 0 128 16,0 0 32-16,2 1 0 0,0-2-96 0,1 2-16 15,-1 2 0-15,-1 3 0 0,-2 1-176 0,-6 14-32 16,0 0-16-16,0 0 0 0,0 0-208 0,0 0-32 15,-9 7-16-15,-5 8 0 0,-3 8-96 0,-5 3 0 16,-1 4-16-16,-4 5 0 0,-3 4-304 0,-1 3-48 16,1 4-16-16,2-1 0 0,3 2-64 0,3 3 0 0,3 2-16 0,6-4 0 15,3 2-176-15,6-3 0 0,3-6 144 0,6-2-144 16,5-1 0-16,2-5 0 0,4-3 0 0,4-6 128 16,3 1-432-16,4-5-80 0,4-2 0 0,3-3-8128 15,4-7-1600-15</inkml:trace>
  <inkml:trace contextRef="#ctx0" brushRef="#br0" timeOffset="4986.14">19913 8043 21183 0,'0'0'1888'0,"-7"10"-1504"16,-1 1-384-16,-3 11 0 0,-1 2 368 0,0 5 0 15,-4 1 0-15,0-1 0 0,-2 0-368 0,0-1 0 16,-1 1 0-16,1-1 0 0,1-1 176 0,0-2-48 16,4-3 0-16,-1-7 0 0,4-3 336 0,3-4 64 15,7-8 16-15,0 0 0 0,0 0 288 0,0 0 64 16,5-10 16-16,4-2 0 0,5-5 208 0,3-2 32 16,5-4 16-16,1 0 0 0,1-2-720 0,1-1-160 15,2-2-32-15,0 3 0 0,-1-2-256 0,1 4 0 16,-1 4 0-16,-2 4 0 0,-3 5 0 0,-3 2 0 15,-3 6 0-15,-4 4 0 0,-1 5 0 0,-1 2 0 16,0 5 0-16,-4 2 0 0,-3 4 176 0,-1 3 16 16,-1 3 16-16,-3 11 0 0,-5 1-208 0,-1-3 0 0,-2 0 0 15,-1-2 0 1,2-3-336-16,2-1-64 0,3-6-16 0,3-1 0 16,2-4-2000-16,4-4-400 0,1-4-64 0</inkml:trace>
  <inkml:trace contextRef="#ctx0" brushRef="#br0" timeOffset="5279.91">20749 8146 28559 0,'-25'-5'1264'0,"11"5"272"0,-5 1-1232 0,-11 3-304 16,1 6 0-16,-2 3 0 0,-1 4 0 0,1 5 0 15,-1 0 0-15,3-3 0 0,3 0 0 0,6-2 0 16,3 0 0-16,6 2 0 0,3-1 0 0,6-2 0 15,3-2 0-15,4-7 0 0,3-1 256 0,7 0 112 16,4-2 16-16,4-4 0 0,4-4-32 0,0-2 0 16,3-2 0-16,0-2 0 0,1-1 16 0,-2-3 0 15,-4-4 0-15,-2 2 0 0,-2 0-368 0,-5 0-256 16,-2-2 32-16,-5-1 16 0,0 0 208 0,-4 0 0 16,-4-2 192-16,-2 2-192 0,-4 0 192 0,-4 2-64 15,0-1 0-15,-9-4-128 16,-1 4-960-16,3 2-320 0,0 1-48 0,9 4-11728 0</inkml:trace>
  <inkml:trace contextRef="#ctx0" brushRef="#br0" timeOffset="5506.78">21521 7280 29487 0,'0'0'2624'0,"-1"10"-2112"0,2 7-512 0,-2 2 0 16,-4 4 0-16,-1 1-224 0,-2 8 16 0,-2-1 0 16,0 8 208-16,-6 2 0 0,1 4 0 0,0 2 0 15,0 1 144-15,-1-1-144 0,1 2 0 0,1 0 144 0,0 0-144 0,2-2 0 16,-1 0 0-16,3-3 0 0,-1-1 0 0,3-3 0 16,0-5-192-16,-1-3-8384 15,-1-4-1696-15</inkml:trace>
  <inkml:trace contextRef="#ctx0" brushRef="#br0" timeOffset="5671.91">20904 7959 30863 0,'23'-3'1360'0,"-8"1"304"0,10-2-1344 0,8 1-320 15,7 1 0-15,5 1 0 0,9 2 0 0,4 0 0 16,7 2 0-16,4-1-192 0,2-1 64 0,0-1 0 15,-1-1 0-15,-3-1-13344 0</inkml:trace>
  <inkml:trace contextRef="#ctx0" brushRef="#br0" timeOffset="6218.26">23126 7444 16575 0,'-8'-22'736'0,"8"8"160"0,5 4-720 0,3-1-176 16,4-4 0-16,2-2 0 0,4 2 816 0,2 2 128 15,6 3 16-15,1 0 16 0,3 3-688 0,4 2-144 16,5-1-16-16,0 5-128 0,0 1 144 0,2 4-144 16,-2 4 0-16,-3 5 144 0,-5 6-144 0,-6 2 0 15,-7-2 0-15,-7 3 0 0,-8 10 0 0,-10 3 0 16,-8-1 0-16,-9 4 0 0,-12 1 0 0,0 1 0 15,-3 2 0-15,3-8 128 0,1-8-128 0,7-2 0 16,4-4 0-16,5 0 0 0,3-2 336 0,5-3-16 16,6 1 0-16,5-1 0 0,7 0-32 0,4 2-16 15,3-3 0-15,4-3 0 0,3 2-32 0,4 2-16 16,0 2 0-16,4 2 0 0,0 0-80 0,2 1-16 0,-8 0 0 0,-2 1 0 16,-7 2-128-16,-2-1 0 0,-6 4 0 0,-6-7 0 15,-5 4 288-15,-4-2 32 0,-3 1 0 0,-5-2 0 16,-5-2 496-16,-2 0 96 0,-2 0 32 0,-2 0 0 15,-2-3-288-15,0 0-48 0,-2 2-16 0,-11 2 0 16,3-4-288-16,5-6-64 0,2-2-16 0,2-4 0 16,3-3-224-16,2-5 0 0,4-4-144 0,7-4-9232 15,5-3-1840-15</inkml:trace>
  <inkml:trace contextRef="#ctx0" brushRef="#br0" timeOffset="6593.95">24717 7284 16575 0,'-8'1'1472'0,"-2"7"-1168"15,-2 2-304-15,-6 4 0 0,-5 2 1072 0,-4 4 144 16,-5 4 48-16,1 6 0 0,-5-1-912 0,2 10-176 15,1 1-48-15,1 2 0 0,1 4 0 0,5-2-128 16,1 3 192-16,6-2-64 0,3 1-128 0,6-4 160 16,2-2-160-16,4-7 160 0,4 0 160 0,4-3 16 15,2-6 16-15,3-3 0 0,3-3 432 0,2-3 96 16,4-1 16-16,-1-3 0 0,1-6-128 0,0-5-32 0,-2-2 0 16,1-1 0-16,-2-2-96 0,-1-1 0 0,-4-1-16 15,-2-2 0-15,-4 1-176 0,-2-2-48 0,-4 1 0 16,-3-2 0-16,-3 1 96 0,-5 1 16 0,-3 2 0 15,-3-2 0-15,-3 4-272 0,-2 0-48 0,2 0-16 0,1 5 0 16,-1 3-176-16,2 1-192 0,2-2 32 0,2 1 16 16,2-1-2000-16,2 1-400 15,5-1-80-15</inkml:trace>
  <inkml:trace contextRef="#ctx0" brushRef="#br0" timeOffset="6940.42">25564 7344 19343 0,'-3'-7'1728'0,"1"1"-1392"16,-2 1-336-16,-4 4 0 0,-2 4 1472 0,-4 4 208 16,-5-2 48-16,-5 4 16 0,-4 2-896 0,-5 7-176 15,-4 6-32-15,-3 0-16 0,-3 0-176 0,-1 6-48 16,-1 3 0-16,6-3 0 0,2 2-144 0,6 1-16 15,6 0-16-15,6-2 0 0,6-3 0 0,7-1 0 16,5-2 0-16,7-2 0 0,7-1 208 0,7-5 32 16,5-6 16-16,6 0 0 0,3-8-64 0,3-1-16 15,1-4 0-15,3-3 0 0,0-6-16 0,-2-2-16 16,-2-1 0-16,-2-2 0 0,-1-2 32 0,-4-4 16 16,-3-1 0-16,-4 0 0 0,-4-3-64 0,-4-1-16 0,-5-3 0 0,-4 0 0 15,-4 0-176-15,-6-1-32 16,-5 8-128-16,-5-2 192 0,-4 2-192 0,-2 3 0 15,-2 2 0-15,-1 4 0 0,1 5-544 16,-1-1 0-16,1 2 0 0,3 2-10496 0,1 3-2096 0</inkml:trace>
  <inkml:trace contextRef="#ctx0" brushRef="#br0" timeOffset="7581.38">26427 7164 24879 0,'0'0'2208'0,"-5"-1"-1760"16,-2-1-448-16,-4 2 0 0,-2 2 496 0,-2 3 16 16,-2 3 0-16,-2-1 0 0,-2 4-192 0,-2 3-16 15,-3 2-16-15,1 3 0 0,-2 3-16 0,-3 1 0 16,0 5 0-16,1 1 0 0,1 4 16 0,3 3 0 15,2 2 0-15,5 0 0 0,3 2-288 0,9-3 160 16,3-2-160-16,6-2 128 0,3-7 128 0,4 1 32 16,4-3 0-16,4-3 0 0,2-2 144 0,4-3 16 15,3 1 16-15,0-3 0 0,-1-5 128 0,1-2 32 16,0-4 0-16,-2-3 0 0,-2-2-64 0,1-3-16 16,-2-1 0-16,-2 0 0 0,-2-4-160 0,-3-1-48 15,-1-3 0-15,-2-1 0 0,-3-3-16 0,-2-1-16 16,0-2 0-16,-4-4 0 0,-1 4-128 0,-2 2-32 0,0 1 0 15,-2 1 0-15,0 1-144 0,-2 2 128 0,-1 3-128 0,0-1 128 16,0 4-128-16,0 1 0 0,0 0 0 0,1 4 0 16,0-4-320-16,1 4 64 0,3 3 16 0,0 0 0 15,-3-4-448 1,3 4-80-16,-3-4-32 0,3 4 0 0,0 0-240 0,0 0-48 0,6-8-16 0,2 2 0 16,2 2-64-16,-1-1-16 15,3 1 0-15,-1 2 0 0,2-2 1008 0,-1 0 176 0,0-1 0 0,-2 2 160 0,-1 0-160 0,-1 0-144 16,-3-2 144-16,-5 5-208 0,0 0 208 0,0 0 0 15,1-8 0-15,-1 3-144 0,-1-4 144 0,-2 3 0 16,-1 2 0-16,0-1 128 0,1-3 80 0,-2 3 32 16,-2-2 0-16,3 0 0 0,-2 0 32 0,1-3 16 15,0 1 0-15,0-1 0 0,0 2 0 0,1-1 0 16,0 3 0-16,0-3 0 0,0 2-48 0,1-1-16 16,-2 0 0-16,-2 3 0 0,0-2-96 0,-2 2 0 15,0 3-128-15,0-2 192 16,-1-1-192-16,0 2 144 0,-1 1-144 0,1 1 128 0,-2-1-128 0,1 2 0 15,1-1 0-15,3 0 128 16,-1-1-432-16,8 2-80 0,0 0-32 0,0 0 0 16,8-6-2336-16,2 1-480 0</inkml:trace>
  <inkml:trace contextRef="#ctx0" brushRef="#br0" timeOffset="7988.78">27135 6318 24879 0,'-2'-31'2208'0,"6"22"-1760"0,3-1-448 0,1 4 0 16,3 0 0-16,0 3 0 0,1 4 0 0,2 4 0 0,1 2 320 0,5 7 176 16,4 5 32-16,6 4 16 0,4 5-32 0,3 2 0 15,0 7 0-15,2 8 0 0,3 7 64 0,0 4 0 16,-1 8 0-16,-1 1 0 0,-2 5-112 0,-2 5-16 16,-3 5 0-16,-6-1 0 0,-8 4-48 0,-5-3-16 15,-5 2 0-15,-7 3 0 0,-4 2 128 0,-6-4 0 16,-3-1 16-16,-3-3 0 0,-4-4 112 0,-1 1 0 15,-5-1 16-15,-12 24 0 0,4-11-80 0,-2-8 0 16,-3-11-16-16,0-6 0 0,0-2-240 0,-6-3-64 16,-5-6 0-16,-1-4 0 0,-4-5-80 0,-3-3-32 15,-2-1 0-15,-1-2 0 16,1-3-864-16,-1 0-176 0,1-2-48 0,-2-1-16448 0</inkml:trace>
  <inkml:trace contextRef="#ctx0" brushRef="#br0" timeOffset="11375.97">5065 8723 6447 0,'0'0'576'0,"7"-8"-576"0,-7 8 0 0,5-8 0 16,-1 1 960-16,-4 7 96 16,0 0 16-16,0 0 0 0,0 0-416 0,11 1-80 0,-11-1 0 0,10 10-16 15,-2 0-128-15,0 4-32 0,-2 2 0 0,0 3 0 16,-1 1-112-16,-1 6-32 0,-1-1 0 0,-1 7 0 16,1 0 0-16,-2-3 0 0,0 1 0 0,1 1 0 15,0-2-64-15,-1 1-32 0,-1 0 0 0,3-5 0 16,-1-2-160-16,4 0 128 0,-1-3-128 0,0-1 128 15,2-1-128-15,1-3 0 0,0-2 0 0,1 0 0 16,-1 1 0-16,4-5 0 0,1 0 0 0,2-3 128 16,0 2-128-16,3-3 0 0,2-3 0 0,2 1 0 15,3-2 160-15,1-1-160 0,-1 0 192 0,2 1-192 16,-1 1 176-16,2-2-176 0,-1 0 160 0,2 2-160 16,-1-1 128-16,2 2-128 0,0-1 0 0,-1 1 144 0,-1 1-144 0,3 2 0 15,-1-1 0-15,1-1 0 16,-1 1 0-16,0 3 0 0,-1-3 0 0,3 4 0 0,-1-3 0 15,2 2 0-15,2-1 0 0,2-2 0 0,1 4 0 0,2-2 0 16,5 0 0-16,1 0 128 0,3-5 0 0,2-1-128 16,0-2 192-16,2-1-64 0,-3-3 80 0,2 2 16 15,0 0 0-15,1-2 0 0,3-4 128 0,0 1 32 16,0-9 0-16,-4 4 0 0,-1 2-80 0,-5-2-16 16,-3 0 0-16,-2 5 0 0,-6-4-160 0,0 5-128 15,-3-2 144-15,-4 2-144 0,-2-4 224 0,-2 2-48 16,-2-2-16-16,-4 0 0 0,-6 2 224 0,-3-2 32 15,-2 2 16-15,-3-4 0 0,-3 1 144 0,-2-1 16 16,-1-5 16-16,-3 0 0 0,1 1-208 0,-2-1-32 0,-3 0-16 16,-1 3 0-16,-1-1-160 0,0 5-48 0,1 2 0 15,3-1 0-15,0 1-144 0,1 1 0 0,6 8 144 0,0 0-144 32,0 0-288-32,0 0-128 0,-9 11-32 0,4-2-11408 0</inkml:trace>
  <inkml:trace contextRef="#ctx0" brushRef="#br0" timeOffset="12608.72">8472 9033 6447 0,'0'0'272'0,"0"0"80"0,0 0-352 0,0 0 0 16,0 0 0-16,10 2 0 0,-10-2 848 0,13 2 112 15,0 2 0-15,1 3 16 0,0-2-208 0,1 4-32 16,4 3-16-16,3 0 0 0,0-3-112 0,5 3-32 16,2 0 0-16,4 0 0 0,6 0-128 0,0 2-16 15,0-2-16-15,3 1 0 0,3 1-48 0,-1-4-16 16,1 1 0-16,1 3 0 0,-1-1 32 0,4-3 0 0,-1 3 0 0,3-3 0 16,2 0-144-16,3 2-32 0,3-5 0 0,2 3 0 15,0-3 128-15,0 0 32 0,0 2 0 0,3-1 0 16,5 2 16-16,3-4 0 0,3-3 0 0,2 2 0 15,-4-1 0-15,1 1 0 0,-1 5 0 0,-2-4 0 16,0 1-144-16,0-1-32 0,-1-3 0 0,-4 3 0 16,-3 0-208-16,-2 1 128 0,-2 0-128 0,2 2 0 15,-1-4 128-15,1-1-128 0,-1-1 0 0,-2-3 144 16,5-3-144-16,-5 2 128 0,-2 0-128 0,2 1 128 16,3 0 16-16,3-2 0 0,-2-1 0 0,-1-1 0 15,2-4 64-15,-2 3 16 0,0 2 0 0,0 1 0 16,0 1-64-16,0-1-16 0,-2-3 0 0,0 1 0 15,-2 1-16-15,-1 1-128 0,-3-1 192 0,-1-1-64 16,1 1-128-16,-1 2 128 0,0 0-128 0,-1-1 128 16,5-1-128-16,-3-2 0 0,3-3 144 0,1 3-144 0,-1-3 144 15,1 4-144-15,0 1 192 0,2 0-192 0,-1 0 208 0,2 0-64 16,1-4-16-16,0 3 0 0,-2 1 0 0,-2 0-128 16,-1-1 192-16,0 3-64 0,0-4 0 0,1 2 0 15,-1-2 0-15,0 0 0 0,2 0-128 0,-2 3 0 16,-3-3 144-16,0-2-144 0,-5 2 144 0,3 1-144 15,-2-3 192-15,5 0-192 0,-2 1 240 0,4-4-64 16,6 1-16-16,-4 0 0 0,1 4 848 0,-1-3 160 16,2 2 48-16,-3 1 0 15,1-3-1728-15,-4 2-352 0,0-3-64 0,-2 0-16 0,-1-2 944 0,-2 0 0 16,-4-1 0-16,-2-2 0 0,-1-1 192 0,-2 2-16 16,0-1-16-16,1 2 0 0,-3 2-16 0,-3-1 0 0,-2 3 0 15,2-5 0-15,0 1 176 0,1 0 48 16,-3 0 0-16,-3 0 0 0,0 6-112 0,-2 1-32 0,-2-2 0 15,0 4 0-15,-1 0-48 0,-3 0-16 0,-4 1 0 16,-3-1 0-16,-2 6-160 0,-1-1 0 0,-12-2 144 0,0 0-144 16,0 0 0-16,0 0 0 0,0 0 0 0,-6 12 0 15,-7 1-176-15,-5 2-96 0,-5-1-32 0,-3 1-15216 16</inkml:trace>
  <inkml:trace contextRef="#ctx0" brushRef="#br0" timeOffset="13521.25">9952 9002 7359 0,'0'0'656'0,"5"-6"-528"0,-5 6-128 0,0 0 0 15,0 0 1296-15,0 0 240 0,0 0 32 0,7-6 16 16,-7 6-816-16,8-7-176 0,-8 7-16 0,0 0-16 16,0 0-240-16,0 0-64 0,0 0 0 0,0 0 0 0,11-1-80 0,-11 1-32 15,11 0 0-15,-11 0 0 16,0 0-144-16,0 0 0 0,0 0 144 0,0 0-144 0,12 3 128 16,-2-2-128-16,-10-1 128 0,13 0-128 0,-1 2 0 15,-1 1 144-15,0 1-144 0,2-6-7520 16</inkml:trace>
  <inkml:trace contextRef="#ctx0" brushRef="#br0" timeOffset="14077.36">14493 8714 10127 0,'0'0'448'0,"0"0"96"0,0 0-544 0,11 2 0 0,-11-2 0 0,0 0 0 16,0 0 816-16,0 0 48 15,0 0 16-15,0 0 0 0,0 0-400 0,0 0-80 0,0 0-16 0,0 0 0 16,0 12-208-16,0-12-48 0,0 0-128 0,-4 10-4336 16,-1 1-976-16</inkml:trace>
  <inkml:trace contextRef="#ctx0" brushRef="#br0" timeOffset="14511.91">9920 9282 5519 0,'0'0'496'0,"0"0"-496"0,0 0 0 0,0 0 0 16,0 0 592-16,0 0 32 0,0 0 0 0,0 0 0 16,0 0-320-16,0 0-64 0,0 0-16 0,0 0 0 15</inkml:trace>
  <inkml:trace contextRef="#ctx0" brushRef="#br0" timeOffset="15342.54">14988 9095 14687 0,'0'0'640'0,"0"0"144"0,0 0-624 0,0 0-160 0,0 0 0 0,9-5 0 15,0 3 624-15,-9 2 80 0,0 0 32 0,11 1 0 16,-11-1-320-16,10 0-64 0,-10 0-16 0,0 0 0 16,0 0 0-16,0 0 0 0,0 0 0 0,0 0 0 15,0 0-16-15,0 0-16 0,0 0 0 0,0 0 0 16,0 0 128-16,0 0 16 0,0 0 16 0,0 0 0 16,0 0-272-16,0 0-48 0,0 0-16 0,0 0 0 15,0 0 32-15,0 0 0 0,0 0 0 0,0 0 0 0,0 0-160 0,9-3 192 16,-9 3-192-16,0 0 192 0,0 0-192 0,0 0 0 15,0 0 0-15,0 0 128 0,9-4-128 0,-9 4 0 16,0 0 0-16,0 0 0 0,9-5 0 0,-9 5 128 16,0 0-128-16,0 0 0 0,0 0 0 0,0 0 0 15,9-2 128-15,-9 2-128 0,0 0 0 0,0 0 0 16,0 0 0-16,0 0 0 0,0 0 0 0,0 0 0 16,0 0 0-16,0 0 0 0,0 0 0 0,0 0 0 15,0 0 0-15,0 0 0 0,0 0 0 0,0 0 0 16,0 0 0-16,0 0 0 0,0 0 0 0,0 0 0 15,0 0 0-15,0 0 0 0,0 0 0 0,0 0 0 16,0 0 0-16,0 0 0 0,0 0 0 0,0 0 0 16,0 0 0-16,0 0 0 0,0 0 0 0,0 0 0 0,0 0 0 15,0 0 0-15,0 0 0 0,0 0 0 0,0 0 0 0,0 0 0 16,0 0 0-16,0 0 0 0,0 0 0 0,0 0 0 16,0 0 0-16,0 0 0 0,0 0 0 0,0 0 0 15,0 0 0-15,0 0 0 0,0 0 0 0,0 0 0 16,-8 7 0-16,8-7 0 0,0 0 0 0,0 0 0 15,0 0 0-15,-6 7 0 0,6-7 0 0,0 0 0 16,0 0 0-16,-4 7 0 0,-2 2 0 0,6-9 0 16,0 0 0-16,-4 9 128 0,4-9-128 0,-8 12-7152 15,1-1-1504-15</inkml:trace>
  <inkml:trace contextRef="#ctx0" brushRef="#br0" timeOffset="19369.79">10076 11147 8287 0,'0'0'736'0,"0"0"-592"0,0 0-144 0,0 0 0 16,-6-4 704-16,6 4 128 0,-5-8 0 0,5 8 16 16,-3-7-128-16,2-4-16 0,1 3-16 0,2-5 0 15,2 0-208-15,1 2-32 0,2-3-16 0,0-2 0 0,2-3-96 0,1-1-16 16,2-3 0-16,-1-4 0 0,1 1-32 0,2-5-16 16,1 1 0-16,2 1 0 0,-1-3-64 0,2 1-16 15,0 3 0-15,2-2 0 0,3-5-64 0,4 4 0 16,1-1-128-16,2 0 192 0,1-3-192 0,3-5 144 15,1-1-144-15,4 1 128 0,-3-2-128 0,1 0 0 16,0 2 0-16,-1 4 0 0,-2-1 176 0,2 1-48 16,-1 2-128-16,2 1 192 0,3 1-192 0,-1 4-128 15,-1-1 128-15,0 2-208 0,4-2 208 0,-2 1 0 16,-2-4 0-16,0 3 0 0,-1 4 0 0,0-1 0 16,-2 3 0-16,2 4 0 0,0 1 0 0,5 1 0 0,1-3 0 15,-1 3 0-15,-5 1 0 0,1 2 0 0,0 0 0 0,-1 2 0 16,-1-3 0-16,-5-2 0 0,-1 0 0 15,-2 3 0-15,-3 3 0 0,-1 0 0 0,-1-2 0 0,-1 3 0 16,-1-2 0-16,-2 5 0 0,2-2 0 0,-2 4 0 16,-2-2 0-16,0 4 0 0,-2 0 0 0,1 2 0 15,-1 2 0-15,-1-1 0 0,-2 0 0 0,2 3 0 16,-2-1 0-16,1 3 0 0,1-2 0 0,-3-1 0 16,2 3 0-16,1 2 0 0,0-2 0 0,2-1 0 15,-2 2 0-15,1 3-144 0,1-3 144 0,-1 3 0 16,0-3 0-16,0 3 0 0,1-1 0 0,-1 1 0 15,1-3 0-15,0 1 0 0,-2 1 0 0,1 0 0 16,0 4 128-16,-1-4 0 0,-1 3 0 0,1-3 0 16,1 3-128-16,-2 0 0 0,1-2 0 0,1 2 128 15,-1 0 48-15,0 1 16 0,-1 4 0 0,-1-1 0 0,1 0 0 16,0-1 0-16,0-1 0 0,-1 5 0 0,0 3-64 16,-1 2 0-16,-1-4 0 0,-2-2 0 0,0-5-128 0,-2 4 160 15,-1 0-160-15,0-2 160 0,-5-14-16 16,5 10 0-16,-2 0 0 0,-2 3 0 0,0-1 96 0,-1-1 16 15,0-11 0-15,-1 8 0 0,1-8-112 0,0 0-16 16,0 0 0-16,0 0 0 0,0 0 0 0,0 0 0 16,0 0 0-16,0 0 0 0,0 0-128 0,0 0 160 15,0 0-160-15,0 0 160 0,0 0-160 0,-5-9 0 16,2-4 0-16,1 5 0 16,2 8-1680-16,0 0-272 0</inkml:trace>
  <inkml:trace contextRef="#ctx0" brushRef="#br0" timeOffset="19704.27">12639 9755 9215 0,'0'0'400'0,"0"0"96"0,0 0-496 0,6-7 0 0,-6 7 0 0,10-6 0 16,-10 6 960-16,13-4 80 0,-2 3 32 0,0 2 0 15,-11-1-720-15,11 2-144 0,1 0-16 0,-4 4-16 16,0 0 48-16,-2 5 16 0,1-2 0 0,-2 4 0 16,-1-2 144-16,-1 1 48 0,0 3 0 0,0 3 0 15,-3 2 16-15,1-1 16 0,-1-1 0 0,0-2 0 16,-1 1-32-16,-2 1-16 0,-1-3 0 0,-1 0 0 0,-3-3-48 0,0 2-16 16,-3 0 0-16,-1-1 0 15,-5-1-32-15,-1-1 0 0,-2 1 0 0,-4-5 0 16,1 1-64-16,0-2-32 0,0 1 0 0,-1 2 0 15,0-3-224-15,0 4 176 0,-2-2-176 0,1-1 160 0,0-1-160 0,2-3 0 16,2 2 144-16,2 2-6912 16,1-3-1376-16</inkml:trace>
  <inkml:trace contextRef="#ctx0" brushRef="#br0" timeOffset="21082.85">9983 10872 9839 0,'0'0'432'0,"0"0"96"0,-5-13-528 0,2 1 0 16,0 3 0-16,2-4 0 0,1 0 656 0,1 1 32 15,3-4 0-15,1-1 0 0,0 0-16 0,1 1 0 16,3 0 0-16,0 0 0 0,3-2-128 0,-2 0-32 16,2 0 0-16,2-2 0 0,3-3-160 0,-2-1-32 15,2 1-16-15,1 2 0 0,-1-5-80 0,2 1-16 16,0 1 0-16,4-3 0 0,0 3-32 0,1-3-16 15,3 2 0-15,0 2 0 0,1-1 0 0,1 1 0 0,-4 0 0 16,2 0 0-16,0 3-32 0,-1 1-128 0,5-1 192 0,-2-1-64 16,-1-2-128-16,1-2 0 0,2 0 0 15,2 3 128-15,-4-1-128 0,3 4 0 0,0-2 0 0,2 1 128 16,2 0-128-16,1-1 0 0,-1 1 0 0,0 1 0 16,-2-3 0-16,1 3 0 0,-2 1 144 0,2 2-144 15,1 2 0-15,-2-1 128 0,-1-2-128 0,0 2 0 16,-2 3 0-16,-1 2 0 0,5-1 0 0,-1 2 128 15,0-1-128-15,4 2 0 0,-1-3 0 16,1 4 128-16,2-2-128 0,-1 2 0 0,2-6 0 0,-2 2 128 16,3 0-128-16,-1 0 0 0,-2 2 0 0,3-2 0 15,0-1 0-15,1 2 128 0,2-1-128 0,-3 6 0 16,-3-3 0-16,2 2 144 0,-3-1-144 0,-1-3 0 16,-3 0 128-16,-1-2-128 0,2 1 0 0,-5 2 0 0,2-1 128 15,1 4-128-15,-1-3 0 0,2 2 0 0,-1 2 176 16,5-1-176-16,-2 0 160 0,1 2-160 15,1-4 160-15,1 2-160 0,2-1 160 0,1-2-160 0,0 3 224 0,0-2-48 16,-2 2-16-16,1 4 0 0,1-2-160 0,1-1 0 16,0 1 0-16,1 1 0 0,0 1 0 0,-2 2 160 15,0-1-160-15,-3-1 160 0,-2-3-160 0,-1 4 128 16,-2 1-128-16,1 1 128 0,-2 3 0 0,-2-1-128 16,1-2 192-16,2-1-64 0,1 2-128 0,-1 0 0 15,-2-2 0-15,2 2 0 0,-1 2 0 0,3 0 0 16,-3-4 0-16,0 0 0 0,-1 2 0 0,1 1 0 15,0 1 144-15,0-1-144 0,-1 1 128 0,-1 0-128 16,1 1 160-16,1 2-160 0,0 0 160 0,2-3-160 0,-4-1 160 16,2 3-160-16,2 0 176 0,-2-1-176 0,-5 2 192 0,0-3-192 15,-3-2 176-15,1 3-176 0,-2 4 160 16,0-4-160-16,-1 0 176 0,0 3-176 0,-3-4 192 0,2 5-192 16,-1 1 160-16,1 1-160 0,1-2 128 0,0 2-128 15,-1-2 128-15,3 3-128 0,-1-1 0 0,-1-1 128 16,-3 4-128-16,2 0 0 0,-1 2 0 0,1-4 0 15,-1 1 192-15,-1 1-64 0,0-3 0 0,1 3 0 16,-1 0-128-16,-3 0 0 0,1-3 0 0,-3 0 128 16,-2 2-128-16,0-3 0 0,-3 3 0 0,3-2 0 15,-3-1 0-15,0 4 0 0,0 1 0 0,0 1 0 16,-1-4 0-16,0 4 160 0,-1-1-16 0,1 0 0 16,0-1-144-16,-1-2 0 0,1-1 0 0,2 3 0 15,-1-1 128-15,1 1-128 0,-1 0 128 0,3 0-128 0,-3-3 224 16,2 2-32-16,-2 0-16 0,1-1 0 0,3 0-176 0,-2 0 0 15,-1 2 0-15,-1-3 0 0,0 0 0 16,-1 2 0-16,3-3 0 0,-2 3 0 0,-1-1 0 0,2 0 0 16,1-1 144-16,3-1-144 0,-1-1 144 0,1 3-144 15,-1-2 192-15,1 1-192 0,-3-3 224 0,1 2-64 16,-1-4-16-16,1 5 0 0,0-5-144 0,-2 3 192 16,-1-3-192-16,2 2 192 0,-2 2-192 0,0-2 128 15,0 1-128-15,-2-3 128 0,-2 4 0 16,1-1 0-16,-1 2 0 0,0 1 0 0,1-3-128 0,-2 3 128 15,0-1-128-15,-1-1 128 0,-4-10-128 0,3 9 0 16,-3-9 0-16,4 11 128 0,-1-1-128 0,-3-10 0 16,0 0 0-16,2 10 0 0,-2-10 0 0,2 12 128 0,-2-12-128 0,0 0 0 15,0 0 128-15,1 9-128 0,-1-9 0 0,0 0 128 16,0 0-128-16,0 0 0 0,0 0 0 16,0 0 0-16,0 0 128 0,0 0-128 0,0 0 0 0,0 0 128 15,5 9-128-15,-5-9 128 0,0 0-128 0,0 0 128 16,0 0-128-16,0 0 0 0,0 0 0 0,0 0 0 31,0 0-304-31,0 0-80 0,0 0-32 0,0 0 0 16,0 0-816-16,-6-12-176 0,-2 2-16 0,-1 0-10144 0</inkml:trace>
  <inkml:trace contextRef="#ctx0" brushRef="#br0" timeOffset="21432.55">15308 10120 13407 0,'0'0'592'0,"7"-7"128"0,-1 2-576 0,1-1-144 0,1-1 0 0,-8 7 0 0,13-5 640 0,-4 4 80 16,1 1 32-16,-10 0 0 0,11 0-240 0,1 0-64 16,-2 1 0-16,1 4 0 0,2 4 128 0,-1 0 32 15,2 4 0-15,1 0 0 0,3 1 32 0,1 3 0 16,0 5 0-16,0 1 0 0,0 0-16 0,0 4 0 15,-1-2 0-15,-1 7 0 0,1 3-160 0,0 0-16 16,0-4-16-16,-3 0 0 0,-2-1-160 0,0 1-16 16,-2-4-16-16,-2 1 0 0,-3-4-48 0,-1 2 0 0,-2-1 0 15,-2-4 0-15,-1-2 32 0,-4-1 0 0,2-3 0 16,-5 1 0-16,-3-2 96 0,-6-4 0 0,-3 1 16 16,-5-4 0-16,-6-1 80 0,-1-2 16 0,-5-3 0 0,-1 2 0 15,-2-2-128-15,-2 0-32 0,0 0 0 0,-3 1 0 16,-3-1-272-16,0-1 0 0,0-1 128 0,5-1-128 15,-1 1 0-15,6 0 0 0,6-2 0 0,10 2-14352 16</inkml:trace>
  <inkml:trace contextRef="#ctx0" brushRef="#br0" timeOffset="22860.21">27079 12507 6447 0,'0'0'576'0,"0"0"-576"0,0 0 0 0,0 0 0 0,0 0 608 0,0 0 16 16,0 0 0-16,0 0 0 0,0 0-304 0,0 0-48 15,6-4-16-15,-6 4 0 0,0 0-96 0,0 0-32 16,0 0 0-16,0 0 0 0,0 0 0 0,0 0 0 16,0 0 0-16,0 0 0 0,0 0-128 0,5-8 0 15,-2 1 0-15,-3 7 0 0,0 0 0 0,0 0 0 16,0 0 0-16,0 0 0 0,0 0 0 0,0 0 0 15,0 0 0-15,0 0 0 0,0 0 0 0,0 0 160 16,0 0-160-16,0 0 160 0,10 3-160 0,-10-3 0 16,0 0 0-16,0 0 0 0,0 0 0 0,0 0 0 15,6-5 0-15,-6 5 0 0,0 0 0 0,0 0 0 16,0 0 0-16,0 0-4784 0</inkml:trace>
  <inkml:trace contextRef="#ctx0" brushRef="#br0" timeOffset="25427.82">19264 11780 1839 0,'0'0'0'0,"0"0"160"0,0 0-160 0,0 0 0 0,0 0 0 0,0 0 0 16,0 0 1712-16,0 0 304 0,0 0 64 0,0 0 16 15,0 0-1264-15,0 0-256 0,0 0-64 0,0 0 0 16,0 0 64-16,0 0 0 0,-4 12 0 0,-1 1 0 16,-1-3-32-16,-1 3 0 0,0 1 0 0,0 2 0 15,-3 4-64-15,3 5-16 0,-2 4 0 0,1 2 0 16,2-1-96-16,1 5-32 0,-2 1 0 0,2 1 0 16,0 1-16-16,2-1 0 0,1 0 0 0,-1-1 0 0,2-5-48 0,1 1-16 15,-2-1 0-15,2 1 0 0,0 2-128 16,0-5-128-16,-2-2 192 0,2-2-192 0,-1 4 256 0,0-3-48 15,-2-1-16-15,2-2 0 0,0-1 32 0,-1-2 0 16,1-1 0-16,1-2 0 0,1-3 16 0,3 0 0 16,0-4 0-16,1 1 0 0,0 1 16 0,0-5 16 15,-5-7 0-15,8 12 0 0,-2-6-80 0,-6-6 0 16,8 6-16-16,-8-6 0 0,10 7-48 0,2-5-128 0,-12-2 192 16,10 0-64-16,1 0 0 0,3-2 0 15,-2-1 0-15,2-1 0 0,1 1-128 0,3-2 192 0,-1 1-192 0,2-4 192 16,2 1-192-16,2 3 160 0,1 0-160 0,2 1 160 15,0-2-160-15,2 3 0 0,0-2 0 0,2-1 0 16,3 1 0-16,0-1 0 0,1 0 0 0,2 0 0 16,2 3 0-16,6 1 0 0,-2 1 144 0,3 0-144 15,1 0 0-15,4 0 0 0,2-1 0 0,1 1 0 16,1 0 0-16,-1 1 0 0,-1 0 0 0,2 1 0 16,0-2 0-16,1 0 0 0,-2 1 0 0,1 3 0 15,-1-3 0-15,0 2 0 0,0-2 0 0,-3 1 0 16,0 0 0-16,2 0 0 0,1 1 0 0,0 2 0 15,-1-1 0-15,1 0 0 0,2-2 0 0,-3-1 0 16,-3 1 144-16,1 1-144 0,-2 0 192 0,1-2-192 16,-2-1 0-16,0 2 0 0,-3-2 0 0,-1 0 0 15,2 1 0-15,1-2 0 0,-3-1 0 0,0 0 0 16,0-2 0-16,0 3 0 0,-1 1 0 0,4 0 0 0,0 0 0 0,-2 0 0 16,0 0 160-16,0-2-160 0,-1 0 0 15,1-1 0-15,-4 1 0 0,1 0 0 0,1 0 0 0,-1 1 0 16,-3 1 0-16,0-3 0 0,0 2 0 0,0 1 0 15,-1 1 0-15,-3 2 0 0,-2-2 0 0,0-1 0 16,-2 0 0-16,0 0 0 0,-4-1 0 0,0-2 0 16,0 3 0-16,-4 0 128 0,-3-1 0 0,-1 0-128 15,0 1 192-15,-1 0-64 0,3 0-128 0,-3 1 0 16,1 0 0-16,0 2 0 0,1-2 0 0,-1 0 0 16,0-1 0-16,1 3 0 0,0-2 0 0,1-1 0 15,0-1 0-15,-1 1 0 0,-1 1 0 0,0 0 0 16,-1 1 128-16,0-1-128 0,0 0 0 0,-1 2 0 0,1 2 0 15,-2-3 128-15,-1-2-128 0,-1 0 0 0,0 2 0 0,-2-1 0 16,2-1 0-16,-2-1 0 0,1 2 0 0,-3-1 0 16,-9 0 0-16,10 0 0 0,0 0 0 15,-10 0 0-15,0 0 128 0,9 0-128 0,-9 0 0 0,9 0 128 16,-9 0 0-16,0 0-128 0,11 0 192 0,-11 0-64 16,10-1-128-16,-1 1 0 0,-9 0 0 0,0 0 128 15,12-3 16-15,-12 3 0 0,0 0 0 0,6-6 0 16,2-1 48-16,-2 3 0 0,-6 4 0 0,8-11 0 15,-3 1 80-15,0-3 32 0,0 0 0 0,-1-4 0 16,-2-5 16-16,-1 0 16 0,-1-3 0 0,3 0 0 16,-3-2-32-16,0-2-16 0,0-6 0 0,0 4 0 15,0 5-288-15,0-1 160 0,0 5-160 0,0-1 128 16,0-1-128-16,0 4 128 0,1 3-128 0,1 1 128 16,0 4-128-16,1-1 128 0,-1 0-128 0,1 6 128 15,-3 7-128-15,0 0 128 0,0 0-128 0,6-8 128 16,-6 8-128-16,9-1 0 0,-9 1 0 0,9 6-176 15,-9-6-1136-15,7 9-224 0,-1 2-64 0,-3-2-7312 16,-3-9-1472-16</inkml:trace>
  <inkml:trace contextRef="#ctx0" brushRef="#br0" timeOffset="26205.14">22554 10948 4607 0,'0'0'400'0,"0"0"-400"0,0 0 0 0,0 0 0 16,0 0 1088-16,0 0 144 0,0 0 32 0,0 0 0 15,0 0-624-15,0 0-112 0,0 0-16 0,0 0-16 16,-4 12-256-16,4-12-48 0,0 0-16 0,0 0 0 16,-8 5-176-16,8-5 192 0,-9 2-192 0,9-2 192 15,0 0-192-15,0 0 160 0,-7 6-160 0,7-6 160 16,0 0-160-16,0 0 128 0,0 0-128 0,0 0 128 0,0 0-128 16,0 0 0-16,0 0 0 0,0 0 128 15,0 0-128-15,0 0 0 0,0 0 0 0,0 0 0 16,0 0 0-16,0 0 0 0,-7 10 0 0,7-10 128 0,0 0-128 0,0 0 0 15,0 0 0-15,0 0 128 0,0 0-256 0,0 0-64 16,0 0-16-16,0 0 0 16,-5 7-480-16,5-7-80 0</inkml:trace>
  <inkml:trace contextRef="#ctx0" brushRef="#br0" timeOffset="27911.2">18555 14276 2751 0,'9'-13'256'0,"-2"6"-256"0,-1-5 0 0,0 2 0 16,0-4 1344-16,0-1 240 0,2 0 32 0,-4-1 16 15,0 0-1040-15,-1 1-208 0,0-2-32 0,-2 2-16 16,-1 0-80-16,-1-1 0 0,-2 1-16 0,0-3 0 16,-3-1 80-16,-1 1 0 0,-5 1 16 0,0-1 0 15,-4-3-176-15,-1 5-32 0,-2 3-128 0,-6 3 192 0,-3-3 144 0,-2 4 32 16,-3-2 0-16,-5 3 0 0,-2-2-176 0,0 3-16 15,-1-2-16-15,0 4 0 0,1-2-160 0,-2 3 0 16,-2 1-160-16,1 1 160 0,-1 1 0 16,-1 1 0-16,-3 0 0 0,1-1 160 0,1 0-160 15,2-1 0-15,-1 2-160 0,3 0 160 0,4 0 0 0,1 2-144 16,-2 0 144-16,2 1 0 0,1 2 0 0,1 1 0 16,-2-2 0-16,0 2 0 0,0 3 0 0,-1-1 0 15,0 2 0-15,1-1 0 0,-1 4 0 0,-1 2 0 16,2 0 0-16,-3 5 0 0,0 5 0 0,0 2 0 15,2-2 0-15,0 3-128 0,-1-2 128 0,0 6 0 16,1-1 0-16,1-3 0 0,1 1 0 0,1 0-128 16,3 3 128-16,2-2 0 0,5 0 0 0,2-3-128 0,0 3 128 15,5 0 0-15,-1 3 0 0,5 2 0 0,0-1 0 0,1-1 0 16,3 0 0-16,0-1-128 0,2-3 128 0,3 0-128 16,1-1 128-16,3 0 0 0,1 0 0 0,3-4-128 15,0 0 128-15,5 2 0 0,4-5 0 0,-1 4-128 16,2-1 128-16,3-1 0 0,2-2 0 0,5 3 0 15,4 2 0-15,3-1 0 0,4 3 0 0,3-4 0 16,1-2 0-16,4-4 0 0,3-3 0 0,1-2-128 16,-1-1 128-16,1-4 0 0,-1-3 0 0,2 4 0 15,-2 4 0-15,5-2 0 0,0-3 0 0,0-4 0 16,1-3 144-16,0-1-144 0,-4-1 192 0,1-3-192 16,-2-4 256-16,0 3-64 0,-3 3-16 0,0-2 0 15,1-3-176-15,-1 2 0 0,-1 2 144 0,0-5-144 16,1 2 160-16,-1-2-32 0,-3-4-128 0,-1 0 192 0,2 0 64 15,-2 1 16-15,-1-1 0 0,0 0 0 0,-2-5 96 0,2 1 16 16,0-2 0-16,0 1 0 0,-2 1-176 0,1-3-16 16,-2 1-16-16,-1-2 0 0,0-3 144 15,0 1 16-15,-5 1 16 0,2-1 0 0,-4-3 48 0,0-1 16 16,-1-1 0-16,-1 1 0 0,-1-5-176 0,-2 6-48 16,-4-1 0-16,-1 3 0 0,-4 2-64 0,-1-3-128 15,-1-3 176-15,-5 4-176 0,-1-1 160 0,-2 1-160 16,-1 2 128-16,-1-1-128 0,-1 2 208 0,0-2-32 15,-2 3-16-15,-1 2 0 0,1 5 80 0,-5-2 16 16,2 0 0-16,-1 5 0 0,1-3 16 0,0 5 16 16,-1-5 0-16,2 7 0 0,5 5-112 0,-6-7-32 15,6 7 0-15,0 0 0 0,0 0-144 0,-8-4 0 16,8 4 0-16,0 0 128 0,-10 2-128 0,10-2 0 0,-10 5 0 0,10-5 0 16,-8 8 0-16,2-3 0 0,6-5 0 0,-6 9 0 15,6-9 0-15,-4 9-256 0,4-9 64 0,0 11-7056 16,0-11-1424-16</inkml:trace>
  <inkml:trace contextRef="#ctx0" brushRef="#br0" timeOffset="31342.01">27074 12123 6447 0,'0'0'576'0,"0"0"-576"0,0 11 0 0,0 3 0 16,0 2 640-16,-2-2 0 0,0-3 16 0,-1 2 0 16,0 3 64-16,-1 1 16 0,-1-2 0 0,-2 1 0 15,0 1-416-15,0-2-96 0,2 1-16 0,-1-1 0 16,-3-1-32-16,0 0-16 0,0-3 0 0,0 1 0 16,2 0-16-16,-2-3 0 0,-1 4 0 0,-2 0 0 15,1-1 64-15,-2 4 16 0,-2-2 0 0,-1 1 0 16,0-4-16-16,-2 3 0 0,-1 3 0 0,1-3 0 15,-1-7-80-15,0 2 0 0,0-4-128 0,-1 6 192 16,-4-3-192-16,-1 0 144 0,1-5-144 0,1-1 128 16,1 2 32-16,-1 0 0 0,-2 0 0 0,1-4 0 15,0 0-160-15,0 0 0 0,-1 0 0 0,0-4 0 0,3 0 0 16,-3 0 0-16,-1 3 144 0,-1-3-16 0,0-4-128 0,1 3 128 16,-4-4-128-16,1 3 128 0,1 0-128 0,-4-3 0 15,1 1 0-15,0-2 0 0,1 1 0 0,2-1 128 16,0 4-128-16,5-3 0 0,0-3 0 0,4 1 128 15,2 5-128-15,1-2 0 0,-2 3 0 0,3 0 0 16,1-3 0-16,0 4 128 0,0 4-128 0,1-1 0 16,2 0 0-16,-2-1-128 0,-1 2 128 0,0 2 0 15,1 0 0-15,-1 0 0 0,-1-6 0 0,0 4 0 16,0 2 0-16,-1 0 0 0,0-4 0 0,-1 0 0 16,-1-1 0-16,-1 3 0 0,-1 3 0 0,1-3 0 15,-1 0 0-15,1 1 0 0,1 2 0 0,0 0 0 0,0 2 160 16,2-1-160-16,0-2 176 0,0 3-176 15,-2 2 192-15,2-2-192 0,0 2 0 0,1 0 0 0,-1-2 0 0,0 4 0 16,2 3 0-16,2 2 0 0,-2-4 0 0,2 3 0 16,2 1 0-16,1 1 128 0,-1 0-128 0,1-1 160 15,1 0-160-15,0 1 128 0,-1 1-128 0,0-1 128 16,1 0-128-16,-1 2 0 0,0-2 0 0,0 3 0 16,1-1 0-16,-3 2 128 0,1 2-128 0,-1-3 0 15,-1 1 128-15,-2 0-128 0,0-1 128 0,3-2-128 16,-2-2 192-16,3 1-64 0,-3 3 0 0,3 2 0 15,0 2 48-15,1-3 0 0,0-1 0 0,2 2 0 16,0 1-48-16,1-2 0 0,-2 0 0 0,1 1 0 16,-1 0-128-16,0 2 128 0,1-3-128 0,-2 0 128 15,0 0-128-15,0-1 160 0,-1 0-160 0,2 0 160 16,2 1-160-16,-3-2 0 0,-2 1 0 0,3-3 0 16,-2-2 128-16,1 1 0 0,0 0 0 0,3 1 0 15,-2-3-128-15,2 2 0 0,-1 1 144 0,-2 0-144 0,3 2 192 0,0-1-48 16,-1 2 0-16,2 0 0 0,-1-3-144 0,2-2 192 15,-4 0-192-15,3 2 192 0,0-2-192 0,1-1 0 16,1 1 0-16,0 1 128 0,-1-3-128 0,2 2 0 16,-2 1 0-16,1-1 128 0,1-2-128 0,-1 1 0 15,1 0 0-15,-1-1 0 0,1 1 128 0,-1-3-128 16,3-9 128-16,-4 12-128 0,2-1 144 0,2-11-144 16,-3 9 160-16,3-9-160 0,-1 10 192 0,1-10-48 15,0 0-16-15,0 0 0 0,0 9 0 0,0-9 0 16,0 0 0-16,0 0 0 0,0 0-128 0,0 0 0 15,0 0 0-15,0 0 0 0,0 0 0 0,-5 9 0 0,5-9 0 16,0 0 0-16,0 0 0 0,-8 1-256 0,-1-1 64 16,2 0-6656-16,-2 0-1328 15</inkml:trace>
  <inkml:trace contextRef="#ctx0" brushRef="#br0" timeOffset="31645.3">24300 13535 3679 0,'0'0'320'0,"0"0"-320"0,0 0 0 0,4 9 0 16,1 2 1792-16,-1-2 304 0,-4-9 48 0,4 16 16 16,-1-1-1072-16,1 3-192 0,0-3-64 0,1 1 0 0,0 1-96 0,3 1-32 15,-1-1 0-15,1 1 0 0,0-4-144 16,2 1-48-16,0 1 0 0,2-1 0 15,0 0-192-15,1-2-64 0,0-2 0 0,3 0 0 0,3-5 0 0,4 0 0 16,4 2 0-16,5-6 0 0,1 0 128 0,3-5 0 16,8-1 16-16,-1-2 0 0,0 1 80 0,-1-3 16 15,-1-6 0-15,1-2 0 0,1-1-304 0,1-1-64 16,2-2-128-16,-3 2 192 0,-2 3-48 0,-5 2-16 16,-8 3 0-16,-4-1 0 0,-4 2-128 0,-2 1 0 15,-4 4 0-15,-4 3-7280 16,-10 1-1520-16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9:48:33.71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2198 1980 14447 0,'-19'-8'640'0,"11"4"128"0,-1-1-608 0,0 1-160 0,-1 2 0 0,0 1 0 16,0-1 800-16,1 2 128 0,0 0 32 0,0 2 0 15,1-1-320-15,8-1-48 0,0 0-16 0,0 0 0 0,0 0 256 16,0 0 32-16,0 0 16 0,0 0 0 0,0 0 0 0,0 0 0 16,9 6 0-16,2 1 0 0,-1-4-288 0,5 0-48 15,1 1-16-15,2 0 0 0,1-1-144 0,2 0-48 16,4-1 0-16,2-2 0 0,2 2 48 0,3-1 0 16,2 0 0-16,4 2 0 0,4-2 48 0,3 0 16 15,2-1 0-15,4 3 0 0,3-2 16 0,3-1 16 16,2 0 0-16,26 3 0 0,-4-1-144 0,-4-1-16 15,-5 3-16-15,-2-1 0 0,-1-2-128 0,-3 3-32 16,-3-2 0-16,2 2 0 0,1-1-144 0,-1-1 160 16,0 0-160-16,-2-2 160 0,-2-2-32 0,2 1 0 15,0 0 0-15,3 1 0 0,1 1 64 0,1-1 16 16,0 0 0-16,0-1 0 0,2-2 0 0,-1 2 0 16,1-2 0-16,1 3 0 0,1-1-64 0,1 0-16 15,-2 0 0-15,5-3 0 0,-3 1-128 0,0 2 192 16,0 0-192-16,-1-2 192 0,-1 3-192 0,2 0 160 15,-1-1-160-15,0-2 160 0,-3 1-160 0,3-3 160 0,0 1-160 0,-1 1 160 16,0 2-32-16,1-1-128 16,1-5 192-16,-1 3-64 0,-4 1-128 0,2 0 192 0,-1-1-192 0,1-1 192 15,0 1-192-15,1 2 192 0,-1-1-192 0,0 1 192 16,-1-5-64-16,1 2 0 0,2 4 0 0,-1 0 0 16,0 1-128-16,-1 0 0 0,-3-2 0 0,2 1 0 0,-3 0 0 0,1 1 0 15,1 1 176-15,0 2-176 0,1-2 144 0,0 2-144 16,-3-2 128-16,-1-1-128 0,-2-1 128 0,-1 1-128 15,1 0 0-15,0 0 128 0,1 0-128 0,-2 0 0 16,-1 1 0-16,0-1 128 0,-4-4-128 0,3 3 0 16,0-1 144-16,2 1-144 0,3 1 128 0,-3-1-128 15,-1 0 128-15,3-3-128 0,-1 0 0 0,1 0 128 16,-2 2-128-16,0-1 0 0,1-1 0 0,-4 1 128 16,-1-3-128-16,-1 1 0 0,3-1 176 0,-3 2-48 15,-1 0 0-15,1 3 0 0,1-1-128 0,1-4 0 16,1 0 0-16,-4 2 0 0,-2-1 128 0,0 0 0 15,-1 3 0-15,0-1 0 0,0 2-128 0,-3 1 0 0,-1-1 0 0,0-1 0 16,2-2 0-16,-1-1 0 0,-2 2 0 0,2 0 0 16,-3 3 0-16,1 1 0 0,0 2 128 0,-1-1-128 15,0 1 0-15,-2 1 0 0,-2-2 0 0,0 0 0 16,0-2 0-16,1 0 0 0,-5 0 0 0,-1 1 0 16,2-1 0-16,-6 1 0 0,0 0 0 0,-1 2 0 15,-1-1 0-15,-1 2 0 0,-4-2 128 0,-1-1-128 16,-2-1 0-16,-5 0 0 0,-4 0 0 0,1 0 0 15,-5-1 0-15,2 1 128 0,-13 0-128 0,0 0 0 16,0 0 0-16,0 0 128 0,0 0-128 0,0 0 0 16,0 0 176-16,0 0-48 0,0 0-128 0,-14-7 192 15,-4 2-192-15,-4 3 144 0,-6-2-144 0,-3-4 128 16,-5 2-128-16,-3-4 0 0,-3 3 144 0,-4 2-144 16,-5-1 0-16,-4 2 0 0,-3 1 0 0,-2 0 0 15,-5-5 0-15,1 3 0 0,-3 1 0 0,-4 2 0 16,-5 2 0-16,-3 0 0 0,-3-2 0 0,-5-2 0 0,-2 1 0 0,-2 0 0 15,-3 4 0-15,-6-1 128 0,-4-2-128 0,-3 2 0 16,2-1 0-16,-9 1 0 0,-5 1 0 0,1-1-160 16,-1-3 160-16,-5 3-208 0,-3 3 208 0,0-2 0 15,1-1 0-15,0 3-144 0,-1 0 144 0,-1 1 0 16,-4-2 0-16,1 0-128 0,2 4 128 0,2 0 0 16,0-3-144-16,-1 2 144 0,2 7 0 0,-1-6-144 15,0-2 144-15,0 4 0 0,-2 1-144 0,2 1 144 16,1-5 0-16,2 2-144 0,-2 4 144 0,3-1 0 15,-1 0 0-15,2 3-128 0,1-7 128 0,2 7 0 0,1-2 0 0,2 2-128 16,2 1 128-16,1 0 0 0,-1-5 0 0,3 2 0 16,0-2 0-16,4 1-128 0,3 2 128 0,2-5-128 15,2 1 128-15,1 1 0 0,3 0 0 0,4 0 0 16,0 2 0-16,2-5 0 0,0-1 0 0,3 2-128 16,5-1 128-16,1 1 0 0,3 1-144 0,1-1 144 15,4-3-128-15,4 2 128 0,3-2-160 0,6 0 160 16,2-1-144-16,4 4 144 0,3-3-128 0,4 1 128 15,3-2-160-15,2 1 160 0,1-2-192 0,6 1 192 16,2 0-256-16,5 1 64 0,2-2 16 0,3 3 0 16,4-1 16-16,4 0 0 0,1 0 0 0,3 1 0 15,2-1 16-15,9-4 0 0,-8 5 0 0,8-5 0 16,0 0 16-16,0 0 0 0,4 12 0 0,4-4 0 16,0 0-48-16,5-3 0 0,4 0 0 0,4 5 0 15,6-2 176-15,5 1-128 0,2-6 128 0,4 3-128 0,4-3 128 0,1 2 0 16,4-2 0-16,4-2-128 0,3-3 128 0,4 0 0 15,4 2 0-15,6-1 0 0,3-4 0 0,5 0 0 16,4-3 0-16,4 1 0 0,4 2 0 0,3 1 0 16,4-3 0-16,1 0 0 0,2-2 0 0,4 3 0 15,2 3 0-15,3-1 0 0,2-6 0 0,3 5 0 16,2 0 0-16,3-3 0 0,3 2 0 0,2-3 0 16,0 3 0-16,2 2 0 0,2-1 0 0,0 1 0 15,-1-2 0-15,4 0 0 0,5-1 0 0,0 2 0 16,2-2 0-16,3 1 0 0,2-2 0 0,1 0 128 15,2 1-128-15,2 1 0 0,6-4 0 0,-2 3 0 16,-2-2 0-16,2 3 0 0,7-4 0 0,1 4 128 0,0-3-128 16,0 2 0-16,-3 2 128 0,2-2-128 0,4 1 160 0,-5 3-160 15,-4-4 160-15,0 4-160 0,-1 0 160 0,-5 0-160 16,-1 3 160-16,-6 0-160 0,-2 0 160 0,-7 3-160 16,-3 0 0-16,-5 3 128 0,-4 0-128 0,-7 6 0 15,-10-1 0-15,-5 4 0 0,-7 1-192 0,-11 1-11600 16,-9 1-2336-16</inkml:trace>
  <inkml:trace contextRef="#ctx0" brushRef="#br0" timeOffset="4173.71">14027 12779 11967 0,'6'-10'528'0,"1"2"112"0,-1-1-512 0,2 0-128 16,0 2 0-16,0-1 0 0,0 3 1568 0,-8 5 288 16,6-5 48-16,-6 5 16 0,5-9-1040 0,-5 9-208 15,0 0-32-15,-2-9-16 0,-3-3-96 0,-3 5-16 16,-2-3 0-16,-2 2 0 0,-2-5-64 0,-2 3-32 0,-2-1 0 0,-2-2 0 15,-3 4 240-15,-1-2 48 0,-7 2 16 0,-1-1 0 16,-2 2 80-16,-4-1 16 0,-4 7 0 0,-4-7 0 16,-3 0-176-16,-4-5-48 0,-1 0 0 0,-2 1 0 15,-3-1-80-15,0-2-32 0,-2-1 0 0,-7 2 0 16,-3 6-96-16,-4-5 0 0,-4-1-16 0,0 1 0 16,-1 1-128-16,-2 0-32 0,-6-2 0 0,0 2 0 15,-1 1 32-15,-2-1 0 0,1 0 0 0,-3 0 0 16,-5-1-240-16,0 1 0 0,0-1 0 0,3 1-160 15,1 1 160-15,-5-2 0 0,-6 0 0 0,2 4 128 16,3-2-128-16,-4 1 0 0,-4 2 128 0,-2-5-128 16,-1-2 0-16,-3 3 0 0,0 4 0 0,-3-1 128 15,-1-3-128-15,2 1 0 0,2 2 0 0,1 1 0 0,-4-1 0 16,2 1 144-16,9-4-144 0,-1 5 160 0,1-1 64 0,3 3 16 16,-2-4 0-16,4 4 0 0,4-3-240 0,-5 2 0 15,-4 3 0-15,2-2 0 0,1 1 0 0,0 1 0 16,-1 3 0-16,0 0 0 0,-2-1 0 0,3 2 0 15,2 0 0-15,-4 2 0 0,-3 0 0 0,3-1 0 16,2 2 0-16,1 1 0 0,4 1 0 0,0-1 0 16,3-2 0-16,4 2 0 0,2 0 0 0,2 2 0 15,1-2 0-15,1 2 0 0,-3 2 0 0,4-3 0 16,3 4 0-16,2-1 0 0,0 6 0 0,-1-3 0 16,-4 1 0-16,3 0 0 0,3-3 0 0,1 5 0 15,2 3 0-15,-2-1 0 0,0 1 0 0,-1-3 0 0,-1-5 0 16,6 6 0-16,-1 4 0 0,3 0 0 0,3-4 0 15,-2 3 0-15,1 1 0 0,2 1 0 0,4 1 0 0,2 2 0 16,2-2 0-16,6 2 0 0,6 1-128 0,0 3 128 16,0 3 0-16,0-2 0 0,-1 2-128 0,-1-2 128 15,1 2 0-15,1 1 0 0,1-3 0 0,2 5 0 16,-1 1 0-16,3 0 0 0,0 1 0 0,3-1 0 16,-2 1-128-16,2 1 128 0,-1 0 0 0,5-1 0 15,-1 1 0-15,3-2-128 0,4-3 128 0,0 3 0 16,5 3 0-16,1 1 0 0,1-1 0 0,3 0 0 15,1 0 0-15,4 1 0 0,4-1 0 0,0 1 0 16,0-1 0-16,2 1 0 0,4 2 0 0,0-3 0 16,4-4 0-16,4 5-128 0,3-1 128 0,2-1-160 15,-1-1 160-15,8 2 0 0,3 0 0 0,5 0 0 0,4-1 0 16,2-1 0-16,7 0 0 0,4 0-128 0,1 2 128 16,4 0 0-16,-2-4 0 0,4-3 0 0,1 2 0 0,4 0 0 15,1 2 0-15,4-2 0 0,4-3 0 0,2 2 0 16,2 1 0-16,4-3-128 0,-3 1 128 0,4 2 0 15,4-5 0-15,4 1 0 0,8-4 0 0,-3 3 0 16,1-1 0-16,1 0 0 0,2-5 0 0,3 2 0 16,6 1 0-16,-2-3 0 0,-3-5 0 0,3 3 0 15,2 3 0-15,1-3 0 0,2-1 0 0,-3 1 0 16,-3 1 0-16,5-1 128 0,3 0-128 0,1 0 0 16,-2-1 0-16,-2 0 0 0,2 0 0 0,3-1 0 15,2 1 0-15,0-4 0 0,-1-1 0 0,1-4 144 16,0 1-144-16,1-2 0 0,-3 2 128 0,-3-3-128 0,0 4 0 15,2-5 0-15,5 2 0 0,-3-3 128 0,-4 0-128 0,1 1 0 16,2-5 128-16,-1-1-128 0,-4-3 0 0,1 0 0 16,-2 1 160-16,5-2-160 0,3-1 128 0,-5-3-128 15,-3 3 128-15,-1 0-128 0,-1-3 128 0,4 3-128 16,-3-4 128-16,-1 2-128 0,-5-1 0 0,2-1 128 16,-1 1-128-16,0-3 0 0,1-2 144 0,-1 2-144 15,-2-3 0-15,1-1 128 0,2 1-128 0,0-2 0 16,0 1 0-16,-4-1 144 0,0-1-144 0,0 1 0 15,4 0 128-15,-2 1-128 0,-3-1 0 0,-2 0 0 16,1-2 0-16,0 2 0 0,4 2 0 0,-5-3 0 16,-5-2 128-16,0 0-128 0,-4-4 0 0,2 3 0 15,0 0 0-15,-1-1 128 0,1-1-128 0,-1-4 0 16,-3 3 144-16,-3-3-144 0,-1-1 0 0,1-1 144 0,-1 2-144 0,0-3 128 16,-5 4-128-16,0-2 128 0,-4 0 0 15,1-2 0-15,-3 3 0 0,-1-4 0 0,1 1-128 0,0-1 192 16,-2-5-192-16,-4 1 192 0,-5-2-64 0,-1 2 0 15,0-3 0-15,-5 2 0 0,-3 0 112 0,0 0 16 16,-3-1 0-16,0 2 0 0,-1-1 96 0,0 1 32 16,-2 0 0-16,-2-2 0 0,4-1-144 0,-6-1-32 15,-2 1 0-15,-2 0 0 0,-1-1-48 0,-3 1-16 16,0-2 0-16,-2-2 0 0,-3 2-144 0,-1 1 192 16,-2 1-192-16,-3 1 192 0,-2 2-64 0,-3 1 0 15,-3-1 0-15,-3 3 0 0,-3 1-128 0,-2-1 192 16,-4 5-192-16,-2-2 192 0,-6 1-192 0,-2 0 0 0,-1 4 144 15,-4-2-144-15,-3-1 0 0,-5 4 0 0,-7 1-160 0,-4 3 160 32,-7 3-1408-32,1 0-192 0,-2-3-16 0,-1 2-10880 0,-3 2-2176 0</inkml:trace>
  <inkml:trace contextRef="#ctx0" brushRef="#br0" timeOffset="5108.29">15264 12114 2751 0,'-3'-14'128'0,"2"6"16"0,-2-2-144 0,3 3 0 16,0 7 0-16,0 0 0 0,4-12 3360 0,-4 12 640 15,0 0 128-15,0 0 32 0,0 0-2576 0,0 0-512 16,-10 1-112-16,-1 7 0 0,0 1-240 0,-1 4-32 16,-2 3-16-16,-3 1 0 0,-1-1 48 0,-2 5 16 15,-4 1 0-15,1 6 0 0,0-2-96 0,0 3-32 16,0-2 0-16,3 2 0 0,2-4-240 0,3 1-48 16,2-6-16-16,3-1 0 0,2 2-144 0,5-2-32 15,1-4 0-15,5-1 0 0,1-4 128 0,2 1 0 16,3-3 16-16,4-2 0 0,2-3 128 0,4-3 32 15,3 0 0-15,2-1 0 0,1-2-64 0,2-3-16 16,0-2 0-16,1-1 0 0,1 2-128 0,1 0-32 16,1-5 0-16,-2-1 0 0,0-2-32 0,-1 1-16 15,1 0 0-15,-2-2 0 0,-3 2-144 0,-1 3 160 0,-2-2-160 0,-5 1 160 32,-1 1-672-32,-3 0-128 0,-1 2-16 0,-4 1-16 15,-7 8-2272-15,0-7-448 0,-3-6-80 0,-6 4-32 0</inkml:trace>
  <inkml:trace contextRef="#ctx0" brushRef="#br0" timeOffset="5339.79">15020 12423 13823 0,'0'0'608'0,"0"0"128"0,-9-1-592 0,9 1-144 16,0 0 0-16,7-9 0 0,7 1 2432 0,4 0 464 16,5 1 96-16,5-5 16 0,4-4-1344 0,7-2-256 15,4-2-48-15,6-2-16 0,3-3-128 0,1 1-48 16,1-4 0-16,3 3 0 0,2 1-256 0,3 0-48 15,-3 2-16-15,2 2 0 0,2-3-224 0,-19 8-48 16,4-2-16-16,3 2 0 0,1 4-176 0,-1-1-16 16,-3 0-16-16,-2 1 0 0,-4 3-352 0,-1-1 128 15,-7 2-128-15,-3 5 0 16,-6-2-1264-16,-3 3-320 0,-5 1-64 0,-3 1-14528 0</inkml:trace>
  <inkml:trace contextRef="#ctx0" brushRef="#br0" timeOffset="6306.69">16232 11756 14735 0,'0'0'1312'0,"-7"-2"-1056"15,-2 1-256-15,9 1 0 0,0 0 720 0,0 0 96 16,0 0 16-16,0 0 0 0,0 0-272 0,0 0-48 15,15 6-16-15,4 2 0 0,3-3-16 0,3 3 0 16,2 1 0-16,6 2 0 0,5-3 64 0,6 2 16 16,2-3 0-16,6 4 0 0,8-4 176 0,4 3 32 15,0-2 16-15,1 3 0 0,0 0-64 0,-4 3-16 16,-4 2 0-16,-6 3 0 0,-5 4-256 0,-8 4-48 16,-5-3-16-16,-7 3 0 0,-9-3-64 0,-5 1-32 0,-7 1 0 0,-6-5 0 15,-6 1 432-15,-5 3 96 0,-6 1 16 0,-5-1 0 16,-5 2-32-16,-4-4 0 0,-1 1 0 0,-5-1 0 15,-3 0-368-15,1 2-80 0,-1-2-16 0,1-4 0 16,1-1-336-16,2 0 0 0,-1-1-192 0,4-4-11072 16,3-7-2192-16</inkml:trace>
  <inkml:trace contextRef="#ctx0" brushRef="#br0" timeOffset="6807.26">16076 13343 15663 0,'-5'-20'688'0,"1"4"144"0,-1 0-656 0,1-1-176 0,-2 0 0 0,-2 0 0 15,1 2 2000-15,-4 3 368 0,2 1 80 0,-2 6 16 16,-4-3-848-16,2 7-160 0,-3 4-48 0,-1 4 0 15,-1 2-736-15,0 4-160 0,-1 5-16 0,2 2-16 16,-1 4-304-16,2 1-176 0,4 3 192 0,3-1-192 16,3-3 0-16,4-1 0 0,4-1 0 0,4-4 0 15,4-3 240-15,5-4-16 0,4-2 0 0,6-5 0 16,2-4 400-16,3-1 80 0,-1-3 0 0,1-5 16 0,1-1-192 0,-3-3-32 16,-3 2-16-16,-3 1 0 0,-3-4-96 0,-4 1 0 15,-5-1-16-15,-3 0 0 0,-3-3-32 0,-6 2 0 16,-3-1 0-16,-2 0 0 0,-4 1-16 0,0 0-16 15,-3 1 0-15,0 1 0 0,-4 0-304 0,2 6 0 16,2-2 0-16,2 3-144 16,2 2-1600-16,3-1-320 0,1 1-64 0,6 4-8480 15,0 0-1680-15</inkml:trace>
  <inkml:trace contextRef="#ctx0" brushRef="#br0" timeOffset="7088.18">16553 13130 5519 0,'0'0'496'0,"-2"17"-496"16,1 1 0-16,0 4 0 0,-3 1 3376 0,3 3 576 16,-3 5 112-16,0-2 32 0,-1 3-2112 0,0 1-400 15,-3-3-96-15,3 1-16 0,0-1-304 0,-1 0-64 16,-2-6-16-16,0-4 0 0,1-5 144 0,1 1 32 16,0-7 0-16,6-9 0 0,0 0-112 0,0 0-32 0,0 0 0 0,0 0 0 15,12-6 96-15,2-6 32 0,-1-5 0 0,1-2 0 16,1-4-544-16,1-1-128 0,2-4 0 0,1 1-16 15,2-2-304-15,1 0-64 0,4 1-16 0,1-1 0 16,2 3-176-16,1 2 0 0,1 4 144 0,1 3-144 16,-1 5 0-16,1 0 0 0,0 2 0 0,-2 5 0 15,-2 4 0-15,-4 2-208 0,-4 3 48 0,-6 2 16 16,0-3-2464-16,0 0-480 16,-2 6-112-16</inkml:trace>
  <inkml:trace contextRef="#ctx0" brushRef="#br0" timeOffset="8474.01">19681 12428 8287 0,'-1'-10'736'0,"-2"-7"-592"15,-1-1-144-15,0-1 0 0,-1 0 2752 0,-1 1 512 16,-2-2 96-16,-2 2 32 0,-4 1-1792 0,-2-1-336 16,-2-3-80-16,-2 4-16 0,-2 0-288 0,-4 6-64 15,1 4-16-15,-2 4 0 0,1 5-224 0,-2 3-32 16,-3 8-16-16,2 5 0 0,-3 5-272 0,-1 4-48 16,-1 1-16-16,3 7 0 0,2 2-192 0,5 5 128 0,2 0-128 0,2-6 0 15,2 0 0-15,4-3 0 0,5-1 0 0,5-8 0 16,4-2 192-16,6-6-64 0,1-3-128 0,5-8 192 15,2-3 320-15,5-4 64 0,4-7 16 0,5-4 0 16,5-3 320-16,5-3 64 0,1-8 16 0,1-2 0 16,-2-6-496-16,-1 0-112 0,2-3 0 0,-2-6-16 15,-2-1-176-15,2-6-48 0,0-4 0 0,0-5 0 16,0-2-144-16,0-5 192 0,-2-4-192 0,1-6 192 16,1 0-192-16,-4 6 0 0,-4 7 0 0,-2 12 128 15,-3 8-128-15,-4 9-176 0,-3 9 48 0,-5 8 0 0,-3 6 0 0,-6 5 0 16,-3 7 0-16,0 0 0 0,-6 12-48 0,-6 7 0 15,-3 7 0-15,-2 3 0 0,1 4 176 16,-5 5-208-16,-1 5 80 0,-4 6 128 0,-2 3-176 0,1 5 176 16,1 8-128-16,0-2 128 0,5 2 0 0,2-1 0 15,2-4 0-15,6-4 0 0,3-7 0 0,6-8-192 16,4-6 64-16,3-2 0 0,4-2 128 0,3-7 0 16,1-4 0-16,7-1 0 0,0-5 0 0,4 0 0 15,1-3 128-15,2-3-128 0,-1-4 128 0,-1 0-128 16,2-1 128-16,-1-1-128 0,1-6 128 0,0-1-128 15,-2-1 128-15,1-4-128 0,-2 3 144 0,0-5-144 16,-1-1 192-16,-3-1-192 0,-2-1 176 0,-3 0-176 16,-2-1 160-16,-2 4-160 0,-2-5 192 0,-2 4-48 15,-5-1-16-15,-2 2 0 0,-4 4-128 0,-2 0 0 16,-4 3 0-16,0 4 0 0,-4 5 0 0,-2 3 0 16,0 0 144-16,-4 4-144 0,-5 1 0 0,0 7 0 15,0 5 0-15,0-1 0 0,3 0 0 0,2-2 0 16,3 2-144-16,4-4 144 0,3-1 0 0,3-3 0 0,4-2 0 0,6-2 0 15,3 2 0-15,2-4 0 0,8-3 0 16,1-2 0-16,6-1 0 0,1-3 0 0,3 0 128 0,0-4-128 16,0-5 160-16,1 1-160 0,1-3 192 0,-1 2-192 15,-2-2 160-15,1 0-160 0,0 1 128 0,0-2-128 16,0 4 128-16,1-5-128 0,-2-1 0 0,-1 0 128 16,-1 2-128-16,1-4 0 0,0 0 0 0,2-1 0 0,-1 1 0 15,2-3 0-15,2-3 128 0,0-1-128 0,1-2 0 16,-2 1 128-16,0-6-128 0,0 0 128 15,2-3-128-15,-8 5 160 0,2-1-160 0,3-3 160 0,5-4-160 0,-2-3 128 16,0-3-128-16,1 0 128 0,1-4-128 0,-1 0 0 16,1-1 144-16,-2 2-144 0,-3 0 0 0,-3 3 0 15,-2 2 0-15,-3 5 128 0,-2 6-128 0,-3 2 0 16,-3 4 0-16,-3 4 0 0,-2 4 0 0,0 6 0 16,-7 9 0-16,0 0 0 0,0 0-160 0,-8 3 160 15,-4 2-192-15,-1 9 192 0,-4 5-192 0,-3 5 192 16,-5 7-192-16,-1 5 192 0,-5 9 0 0,0 4 0 15,-1 6 0-15,-1 5 0 0,0 2 0 0,-12 27 0 16,8-6 0-16,7-8 0 0,3-5 0 0,7-8 0 16,2-4 0-16,4-4 0 0,1-8 0 0,1-6 0 15,-1-5 0-15,1-4 0 0,1-1 0 0,0-6 0 16,-2-3 0-16,0-2 0 16,-2-2-1232-16,2-4-144 0,-3-3-32 0,4-6-14608 0</inkml:trace>
  <inkml:trace contextRef="#ctx0" brushRef="#br0" timeOffset="8613.54">20431 12208 15663 0,'25'-8'688'0,"-10"5"144"0,6-4-656 0,4 3-176 0,4-1 0 0,17-2 0 15,-1-2 2048-15,2 2 368 0,1 1 80 0,-9 4 0 16,10-1-1328-16,0 2-272 16,6-2-48-16,0-3-16 0,-2 1-416 0,-3 1-96 0,-3 1 0 0,-7 1-12944 15</inkml:trace>
  <inkml:trace contextRef="#ctx0" brushRef="#br0" timeOffset="8938">22397 11448 27647 0,'-7'-1'2448'0,"-4"1"-1952"15,-1 1-496-15,-4 3 0 0,-3 7 272 0,-5 4-32 16,-4 4-16-16,-5 6 0 0,-4 6 96 0,-1 8 0 16,-2 2 16-16,-20 27 0 0,1-1 96 0,7-2 16 15,5 5 0-15,17-18 0 0,-1 10-192 0,1 2-16 16,0 3-16-16,4 4 0 0,-2 3-224 0,5 0 0 15,5-4 0-15,5-3 0 0,6-1 0 0,2-189-192 16,5 358 16-16,6-189 0 16,3-4-848-16,5-8-192 0,5-7-16 0</inkml:trace>
  <inkml:trace contextRef="#ctx0" brushRef="#br0" timeOffset="9321.65">22261 13010 32831 0,'0'0'1456'0,"0"-5"288"0,1 0-1392 0,2-5-352 16,1 1 0-16,1-4 0 0,1-5 400 0,4 1 16 16,4-3 0-16,3-5 0 0,2-2 160 0,3-4 16 15,2-4 16-15,4-4 0 0,2 1-80 0,5-9-16 16,-1-4 0-16,1-6 0 0,2-7-64 0,1-6 0 15,4-4-16-15,0-6 0 0,2 0-144 16,0 0-32-16,2 4 0 0,0 6 0 0,-2 12-128 0,-3 5-128 16,-6 6 144-16,-4 11-144 0,-4 5 128 0,-5 8-128 15,-1 5 0-15,-3 10 144 0,-6 1-144 0,-2 8 0 16,-3 10 0-16,-3 4 0 0,-2 5 0 0,-4 6 0 16,-2 5 0-16,-1 8 0 0,-2 5 0 0,-2 2 0 15,1 5 0-15,-4 2 0 0,-1 5 0 0,-1 5 0 0,-1 4 0 16,-3 0 0-16,1 3-160 0,0-1 160 15,2-2 0-15,2-7-144 0,2-1 0 0,6-9 0 16,-1-3 0-16,3 11 0 0,-1-14-160 0,4-10-16 16,-1-8-16-16,1-5 0 15,0-5-1504-15,-3-5-288 0,3-11-64 0,0 0-16 0</inkml:trace>
  <inkml:trace contextRef="#ctx0" brushRef="#br0" timeOffset="9495.67">22409 12422 30399 0,'0'0'1344'0,"0"0"288"0,0 0-1312 0,10-4-320 0,5 0 0 0,5 3 0 16,5 2 576-16,3 0 64 0,3 0 0 0,5 1 0 0,3 0-64 0,3 1-16 15,1 1 0-15,5-3 0 0,1 0-128 16,2 2-32-16,1-1 0 0,-2 1 0 0,-3-2-400 0,-3 0 0 16,-2-1-144-16,-5 0 144 15,-7-1-3088-15,-4-3-512 0</inkml:trace>
  <inkml:trace contextRef="#ctx0" brushRef="#br0" timeOffset="9932.51">23694 12404 22111 0,'0'0'1968'0,"9"-4"-1584"0,1 3-384 0,1-2 0 0,2-1 1104 0,0-1 144 16,3 3 32-16,1 0 0 0,1 2 288 0,1 0 64 16,2 0 16-16,5 0 0 0,2 2-544 0,2 0-96 15,3 1-32-15,4-2 0 0,1 0-400 0,0 1-64 16,3-2-32-16,-3 0 0 0,-1 0-288 0,-1-2-48 15,-2 1-16-15,-2 0 0 0,-3-2-256 0,-2 2-64 16,-5-2-16-16,0 1 0 16,-4 1-1984-16,-2-1-400 0,-3-1-80 0</inkml:trace>
  <inkml:trace contextRef="#ctx0" brushRef="#br0" timeOffset="10402.92">25182 12000 8287 0,'-18'-18'736'0,"11"9"-592"0,-3 0-144 0,1-2 0 0,1 2 1152 16,2-3 192-16,1 1 32 0,1 3 16 0,1-2-64 0,2 2-16 16,1 5 0-16,0 3 0 0,5-7-176 0,3 3-48 15,2 2 0-15,0 1 0 0,5 1-288 0,2 0-64 16,1 0-16-16,3 2 0 0,3 2 208 0,3 5 32 15,2-182 16-15,2 371 0 0,1-177-272 0,1 4-64 16,0-1-16-16,0 5 0 0,0 4-112 0,0 4 0 16,-1 4-16-16,-1 1 0 0,0 4-224 15,-4-2-32-15,-6 3-16 0,-2 0 0 0,-5-2-224 0,2-2 0 16,-6-1 0-16,-1-4 0 0,-2-2 128 0,1-3-128 16,-4-4 0-16,1-1 0 0,-1-3 0 0,-2 1 0 15,1-5 0-15,-1-2 0 0,-2-2-192 0,0-2-144 16,-1-6-32-16,-2 0-9200 15,3-9-1840-15</inkml:trace>
  <inkml:trace contextRef="#ctx0" brushRef="#br0" timeOffset="10633.96">25800 12195 21183 0,'0'0'944'0,"0"0"192"0,-8-5-912 0,1 4-224 0,-2 2 0 0,-1 4 0 16,-4 2 1392-16,-4 5 224 0,-5 6 48 0,-5 3 16 15,-5 1-400-15,-4 8-96 0,-1-1-16 0,-4 6 0 16,-2 9-80-16,-1-2-32 0,-1 1 0 0,-17 14 0 16,6-6-224-16,2-4-32 0,2 1-16 0,3-6 0 15,5-4-432-15,6-2-96 0,6-1 0 0,4-3-16 16,6-1-240-16,4-1 128 0,1-3-128 0,7-9 0 0,-2-2 128 0,4 1-128 16,0 1 0-16,3-6 0 15,2-4-128-15,0 1-128 0,4-4-32 0,0-5 0 16,0 0-2400-16,10-8-464 0,3-1-112 0</inkml:trace>
  <inkml:trace contextRef="#ctx0" brushRef="#br0" timeOffset="11001.55">26350 11768 18431 0,'0'0'1632'0,"5"-4"-1312"15,3-2-320-15,1 1 0 0,2 1 1264 0,3-2 176 16,4 2 32-16,0 0 16 0,4 2-208 0,2-2-32 0,-4 0-16 0,6 3 0 15,3-1-432-15,3 2-96 0,1 0 0 0,1 0-16 16,2 0-240-16,-1 2-32 0,1 0-16 0,-1 1 0 16,1-2-16-16,10 2-16 0,-6-1 0 0,-3 2 0 15,-6 0-240-15,-10 1-128 0,-2-1 160 0,-2-2-160 0,-4 1 0 16,-3 1 0-16,-3 1 0 0,-2-2 0 16,-5-3-2112-16,0 0-320 0,-5 7-64 0</inkml:trace>
  <inkml:trace contextRef="#ctx0" brushRef="#br0" timeOffset="11191.95">26846 11771 17503 0,'0'0'768'0,"0"0"176"0,-6 5-752 0,2 4-192 16,0 0 0-16,-3 3 0 0,-1 5 1184 0,-2 3 208 16,2 7 32-16,-2 6 16 0,-3 1-160 0,-1 4-16 15,-1 4-16-15,-2 2 0 0,0 5-288 0,-2 3-48 16,-2 2-16-16,0 2 0 0,2 3-512 0,0 1-128 15,-1-4 0-15,3-1-16 0,1-1-240 0,1-3 0 16,-1-5 0-16,0-2 0 0,2-5 0 0,0-4 0 16,-1-1 0-16,1-4 0 15,-1-4-1696-15,0-2-288 0,1-1-48 0</inkml:trace>
  <inkml:trace contextRef="#ctx0" brushRef="#br0" timeOffset="11381.34">25920 12911 19343 0,'0'0'1728'0,"0"0"-1392"0,6 8-336 0,4 0 0 0,1-1 1264 0,3 3 176 0,3 0 32 0,5 2 16 16,2-4 224-16,5 4 32 0,5-3 16 0,4 1 0 15,3 1-400-15,4-2-80 0,2-2 0 0,1-1-16 16,1-2-512-16,0 1-112 0,-2 0 0 0,-3 0-16 16,-2-4-400-16,-2-1-80 0,-2 0-16 0,-4 0 0 15,-3-1-1152-15,-3-3-256 16,-2-3-32-16,0 0-14384 0</inkml:trace>
  <inkml:trace contextRef="#ctx0" brushRef="#br0" timeOffset="11784.58">27519 11269 16575 0,'-2'-17'736'0,"2"11"160"0,0-3-720 0,0 9-176 16,0 0 0-16,7-3 0 0,-1 1 1680 0,2 3 304 0,1 2 64 15,3 4 16-15,2 5-1088 0,4 4-208 16,2 5-64-16,3 5 0 0,3 5-16 0,2 6-16 0,1 5 0 0,0 2 0 15,0 6-64-15,1 7-16 0,-1 9 0 0,0 6 0 16,-6 11-112-16,-3 0-32 0,-4 3 0 0,-8 3 0 16,-6 1 32-16,-7 1 0 0,-8-1 0 0,-5-1 0 15,-4-3 80-15,-4-1 16 0,-7-5 0 0,-3-1 0 16,-2-5-240-16,-3-9-32 0,2-2-16 0,-14 11 0 16,7-15-160-16,8-9-128 0,3-9 144 0,14-14-144 15,-2-6 176-15,-8 10-176 0,6-10 192 0,10-5-192 16,1-7-880-1,2-2-272-15,3-6-64 0</inkml:trace>
  <inkml:trace contextRef="#ctx0" brushRef="#br0" timeOffset="12037.63">28749 12405 23039 0,'4'-15'1024'0,"-2"7"192"0,6 4-960 0,2 1-256 16,5 0 0-16,3 0 0 0,1 2 3024 0,0 1 560 16,4 0 128-16,3 0 0 0,3 0-2896 0,3 0-592 15,3-1-224-15,-2 0 176 0,2 2-176 0,-2 0 128 16,-3 0-128-16,-2 3 128 0,-2-1-128 0,-5-1 0 15,-3 0 0-15,-4 1 0 16,-4 1-1344-16,-4 1-368 0,-6-5-64 0,-2 7-12880 0</inkml:trace>
  <inkml:trace contextRef="#ctx0" brushRef="#br0" timeOffset="12216.87">28591 12700 24703 0,'0'0'1088'0,"0"0"240"0,-3 8-1072 0,0-1-256 0,3-7 0 0,0 7 0 0,3 1 1488 16,3-1 240-16,3 0 64 0,5 4 0 0,5-6-624 0,6 4-112 15,6-4-32-15,6 0 0 0,6 0-464 0,5-1-112 16,4-1 0-16,2 1-16 0,0-4-256 0,2 3-48 16,0 1-128-16,3-2 192 0,-3-1-192 0,0 2 0 15,-3-2 0-15,-2 2-10960 16,-2-4-2096-16</inkml:trace>
  <inkml:trace contextRef="#ctx0" brushRef="#br0" timeOffset="12639.43">30782 12191 32303 0,'-13'-10'1424'0,"8"5"304"0,-2-1-1376 0,-1 1-352 0,-4 2 0 0,-3 1 0 15,-3 2 0-15,-5 2 0 0,-5 1-192 0,-2 6 64 16,-5 3 128-16,-4 6 0 0,-7 4 0 0,-3 6 0 16,-1 4 176-16,-1 6-48 0,-1 2 0 0,0 7 0 15,2 0 192-15,6 3 16 0,3 1 16 0,9 1 0 16,6-1 112-16,8-3 32 0,7 2 0 0,7-3 0 0,8-7 176 16,2 1 32-16,9-2 16 0,7-3 0 15,6-5 176-15,2-2 48 0,5 0 0 0,4-6 0 16,3-4-80-16,4-4-16 0,2-5 0 0,-1-1 0 15,-3-7-288-15,3-5-64 0,1-3-16 0,-3-3 0 0,0-4-96 16,2-2 0-16,1-6-16 0,0-3 0 0,5-9-48 0,-4-5 0 16,-3-8 0-16,-2-3 0 0,-4-7-64 0,-7 2 0 15,-7 4-16-15,-5 1 0 0,-8 2-16 0,-8 4 0 16,-7-1 0-16,-7 0 0 0,-7 5-96 0,-9 0 0 16,-11-1-128-16,-9 3 192 0,-7 0-192 0,-1 3-160 15,-4 5 32-15,1 1 0 16,1 6-960-16,4 5-192 0,3 5-48 0,2 6-12816 15,3 2-2560-15</inkml:trace>
  <inkml:trace contextRef="#ctx0" brushRef="#br0" timeOffset="16499.48">9727 13816 4607 0,'0'0'400'0,"0"0"-400"0,0 0 0 0,0 0 0 15,0 0 576-15,0 0 48 0,0 0 0 0,0 0 0 16,0 0-448-16,0 0-176 0,0 0 128 0,0 0-128 16,0 0 0-16,0 0 0 0,0 0 0 0,0 0 0 15,0 0 0-15,0 0 0 0,0 0 0 0,0 0 0 16,0 0-144-16</inkml:trace>
  <inkml:trace contextRef="#ctx0" brushRef="#br0" timeOffset="20343.75">8754 4817 6447 0,'0'0'576'0,"0"0"-576"16,0 0 0-16,7-3 0 0,-1-1 816 0,0-1 48 16,-6 5 16-16,8-6 0 0,-3-3-192 0,4 0-48 15,-1 0 0-15,0 0 0 0,0-6-192 0,0 0-64 16,-2-2 0-16,0 2 0 0,1 1-96 0,-2-1-32 16,-1-3 0-16,-2-1 0 0,1 1-32 0,-2-1-16 0,-1-1 0 0,-1-2 0 15,-2 2 48-15,2 1 0 0,-3 0 0 0,-2 0 0 16,-2 1 16-16,-1 0 16 0,-1 2 0 0,-1-2 0 15,-2 0-128-15,0 0-32 0,-2 0 0 0,-2 3 0 16,1 0-128-16,-2 2 128 0,-4-1-128 16,0-2 128-16,-3 0-128 0,-1 2 0 0,-3 3 0 15,-5-2 0-15,-2 3 0 0,-4 1 0 0,2-2 0 0,-4 3 0 16,-1-2 0-16,-4 2 0 0,-1 1 0 0,-2 0 128 16,3 4-128-16,-3-1 0 0,1-1 0 0,-2 2 0 15,-2 1 0-15,3-1 0 0,-1 0 0 0,2 0 0 0,2-2 0 0,3 2 0 16,4 0 0-16,-1 1 0 0,4 2 0 15,-1 2 0-15,1 1 144 0,0 1-144 0,2 1 0 0,0-1 128 16,2-2-128-16,2 3 0 0,-3 0 0 0,3 1 0 16,0-1 0-16,1 2 0 0,0-2 0 0,1 0 0 15,-1 4 0-15,0 0 0 0,3 4 128 0,-3 1-128 16,0-1 128-16,-1 3-128 0,1 2 144 0,-1 0-144 16,-2 1 192-16,3-1-192 0,0-2 160 0,2 1-160 15,2-2 128-15,2 0-128 0,1 0 0 0,0 1 0 16,1-2 128-16,2 0-128 0,0 0 0 0,-1 0 0 15,5-4 0-15,2 1 128 0,1 1-128 0,3-4 0 16,1 3 0-16,3-5 0 0,1 0 0 0,2 2 0 16,3-8 0-16,0 0 128 0,0 0 0 0,3 6-128 15,-3-6 192-15,5 8-64 0,1-3 32 0,2-1 0 16,-2 0 0-16,7 1 0 16,-3-4-560-16,-10-1-112 0,10 0-32 0</inkml:trace>
  <inkml:trace contextRef="#ctx0" brushRef="#br0" timeOffset="20672.5">6590 4293 2751 0,'-13'-15'128'0,"8"7"16"0,-2 1-144 0,0 0 0 0,-1-2 0 0,-1 7 0 15,0 2 1456-15,-1 1 256 0,-1 3 48 0,-1 3 16 16,-4 0-1136-16,0 7-208 0,0 1-48 0,-2 5-16 0,-1 1-80 0,0 2-16 16,1 2 0-16,-1-2 0 0,0 2 32 0,1 3 0 15,3-1 0-15,1 0 0 16,4-2 16-16,1 2 0 0,1-4 0 0,6 1 0 0,1-1-144 0,3-3-32 16,3-2 0-16,5-3 0 0,4-3 288 0,4-2 48 15,5-6 16-15,2-4 0 0,5-3 224 0,1-2 48 16,5-4 16-16,2 4 0 0,2-3-400 0,0 1-96 15,3 0-16-15,2-2 0 0,-1 3-128 0,1-3-16 16,-2 2-128-16,-1 0-5856 16,-2 1-1280-16</inkml:trace>
  <inkml:trace contextRef="#ctx0" brushRef="#br0" timeOffset="21683.83">5706 5985 8223 0,'0'0'368'0,"0"0"80"0,0 0-448 0,10 5 0 16,-10-5 0-16,12 6 0 0,-1 2 496 0,1 2 16 15,-2-1 0-15,1 2 0 0,-1 2-192 0,4-1-16 16,-1 0-16-16,2 2 0 0,3-1 32 0,2-2 16 15,3 2 0-15,3-1 0 0,-1-4 160 0,3 5 16 16,1-3 16-16,2 6 0 0,2-1-64 0,4 1-16 16,2 1 0-16,2 1 0 0,0 2-96 0,2-2-32 0,3-3 0 15,1-1 0-15,-2-4-48 0,2 3-16 0,-1 1 0 16,1-3 0-16,0 1-256 0,4 3 0 0,2 0 0 16,1-2 0-16,-1-3 160 0,1 0-32 0,-1-3 0 0,0-2 0 15,-1 1 64-15,2-1 16 0,-1-2 0 16,4-1 0-16,6-3-80 0,0-1 0 0,5-7-128 0,-1 0 192 15,-2-1 0-15,0 1 0 0,-1-2 0 0,1 3 0 16,3-6-48-16,-1 0-16 0,-1-3 0 0,-4 2 0 16,-4 1-128-16,-2-1 0 0,-3-3 0 0,0 3 0 15,2 4 128-15,-2 2 0 0,-1-2 0 0,-3 0 0 16,-5-6-128-16,-2 2 0 0,-4 0 0 0,-1 2 128 16,-2 1-128-16,-2 0 0 0,-4-4 0 0,-1 2 128 15,-2 2-128-15,0-2 0 0,-4 0 144 0,-2 2-144 16,-2 2 0-16,-3 0 128 0,-4 4-128 0,0-2 0 15,-4 0 0-15,-7 8 144 0,0 0-144 0,0 0 0 0,0 0 144 16,-11-2-144-16,-6 4 0 0,1 2 144 0,-2 3-432 16,-1-2-96-16,0 4 0 0,0-1-9008 15</inkml:trace>
  <inkml:trace contextRef="#ctx0" brushRef="#br0" timeOffset="22102.47">7946 5998 2751 0,'0'0'256'0,"10"-2"-256"0,0-2 0 0,3-1 0 16,1 2 1728-16,5-1 320 0,4 0 48 0,2 0 16 15,2-2-864-15,1 1-160 0,2 2-48 0,5 1 0 16,4-2-496-16,3 1-96 0,0 1-32 0,8-2 0 16,0-2-208-16,3-5-32 0,-1 1-16 0,-2 1 0 15,1 3 48-15,-2-2 16 0,-1 5 0 0,-1 0 0 16,0-1 80-16,-3 0 16 0,-2 3 0 0,-5 2 0 0,-5 4-16 15,-7 2 0-15,-5 6 0 0,-6-2 0 0,-4 3-176 16,-6 4-128-16,-6 2 144 0,-3 5-144 0,-5 2 0 0,-5 2 128 16,-4-1-128-16,-3 0 0 0,-1-1 192 15,0 0-16-15,-1-4 0 0,-4 5 0 0,-4 0-48 0,2-1 0 16,2 0 0-16,1 1 0 0,3 1 0 0,-3-2-128 16,2 4 192-16,1 0-6368 15,2 1-1280-15</inkml:trace>
  <inkml:trace contextRef="#ctx0" brushRef="#br0" timeOffset="29381.46">6354 3869 6447 0,'0'0'272'0,"0"0"80"0,0 0-352 0,0 0 0 16,-6-3 0-16,6 3 0 0,0 0 1152 0,0 0 176 15,-9-3 16-15,9 3 16 0,0 0-720 0,0 0-160 0,0 0-32 0,0 0 0 16,0 0 48-16,0 0 0 0,0 0 0 0,0 0 0 16,0 0 0-16,0 0 0 15,9-6 0-15,2 5 0 0,2 1-304 0,1 1-64 0,1 0-128 0,4 2 192 16,2 1-16-16,2 0-16 0,0-2 0 0,2 2 0 15,0-2 16-15,3 2 0 0,3-1 0 0,2 1 0 16,1-2-16-16,1 2 0 0,-1-2 0 0,4 2 0 16,1-2-16-16,3-2 0 0,0-2 0 0,-1 1 0 15,-3 1 16-15,-1 1 0 0,0 2 0 0,1-2 0 16,0-2-32-16,-1 1-128 0,2 2 192 0,-2-2-64 16,-2 0-128-16,-1 0 160 0,1 0-160 0,-3 0 160 15,-3 0-160-15,-2-1 0 0,2 0 144 0,-4 1-144 16,0 0 0-16,-5 0 144 0,-1 0-144 0,-2-1 0 15,-3-1 128-15,0 2-128 0,-5 3 0 0,-9-3 0 16,0 0 128-16,0 0-128 0,10 1 0 0,-10-1 0 0,0 0 256 0,0 0-64 16,0 0-16-16,0 0 0 0,0 0 16 0,0 0 16 15,0 0 0-15,0 0 0 0,0 0-208 0,-11 1 0 16,-2 2 0-16,0-2 0 0,-2 0 192 0,1 1-64 16,-3-1-128-16,1 3 192 0,-2-2-192 0,0 1 0 15,-2-2 0-15,-3 0 0 0,-2 3 0 0,-2-1 128 16,-2-4-128-16,-2 1 0 0,-2 1 0 0,-1-1 0 15,-2-1 128-15,1-1-128 0,-1 2 0 0,-1 2 176 16,0-1-176-16,-2 0 160 0,1-1-160 0,-2 3 0 16,0-2 0-16,-2 0 0 0,0 0 0 0,0-1 0 15,-1 0 0-15,4 0 0 0,3-2 0 0,3 1 0 16,1 1 0-16,6-3 0 0,2-1 0 0,3 2 0 0,0 0 0 0,3 1 0 16,4 1 0-16,0-1 0 0,3 1 0 0,2 0 0 15,2 0 0-15,7 0 0 0,-9 0 0 0,9 0 0 16,0 0 0-16,0 0 0 0,0 0 0 0,0 0 0 15,0 0-144-15,0 0 144 0,11 1 0 0,4-1 0 16,3-1 0-16,4 0 0 0,2-1 0 0,3 1 0 16,3-3 0-16,4 3 0 0,5 1 0 0,0 0 144 15,3-1-144-15,0-1 0 0,2 0-160 0,3-1 160 16,-1 0 0-16,0-3 0 0,-3 5 0 0,-2 0 0 16,-4 1 0-16,-4 0 0 0,-4 0 0 0,-4 0 0 15,-4 1 0-15,-5 3 0 0,-6-3 0 0,-10-1 0 16,0 0 0-16,12 0 0 0,-12 0 0 0,0 0 0 15,0 0 144-15,0 0 32 0,-9 0 0 0,-3 0 0 16,-3-1-16-16,-4 1 0 0,-5-3 0 0,-3 2 0 16,-3 0-160-16,-2 0 192 0,0 3-192 0,-3-2 192 0,-5-1-192 0,-2 1 160 15,-2 0-160-15,-2-3 160 0,0 0-160 0,1 0 192 16,-3-3-192-16,3 3 192 0,-1 1-192 0,4 0 0 16,1 2 0-16,3 3 128 0,1 3-128 0,4 1 0 15,4-1 0-15,5 0 0 0,5-2 0 0,7 1-272 16,6 4 32-16,6-9-7216 15,3 12-1440-15</inkml:trace>
  <inkml:trace contextRef="#ctx0" brushRef="#br0" timeOffset="31016.78">9077 3940 5519 0,'0'0'240'0,"0"0"64"0,0 0-304 0,9-8 0 0,1 3 0 0,2 1 0 15,2-1 992-15,0 0 144 0,1 1 16 0,3 0 16 0,2 1-560 16,2 0-112-16,2 0-32 0,0 1 0 0,5-1-224 0,0 1-48 16,6 1-16-16,-1 1 0 0,0-3-48 0,3 1-128 15,0-4 192-15,1 3-64 0,-1-2 16 0,1 2 0 16,-1-2 0-16,2 4 0 0,-2-1 16 0,0 4 0 15,0 1 0-15,0 1 0 0,1-1-160 0,-1 2 0 16,0-1 144-16,-2 0-144 0,0-4 192 0,-2 0-48 16,-2 0 0-16,0 3 0 0,-3 1-144 0,-1 1-144 15,-2 0 144-15,-1-1-208 0,-2-3 208 0,-1 2 0 16,0-1 0-16,-2 1 0 0,-3-2 0 0,1 2 0 16,-2-3 0-16,-3 1 0 0,-12-1 0 0,0 0 0 15,0 0 0-15,0 0 0 0,0 0 144 0,0 0-16 0,0 0-128 0,0 0 192 16,-16-1 0-16,-3 1-16 0,-4 0 0 0,-2 1 0 15,-3 0-176-15,-4 2 0 0,-2-1 144 0,-2 2-144 16,-2-1 0-16,-3 1 128 0,0-2-128 0,0 1 0 16,1-2 0-16,0 2 0 0,-2-2 0 0,2 1 0 15,-2 1 0-15,1 1 128 0,-4-2-128 0,-2 1 0 16,1-2 0-16,-2 0 0 0,1-1 0 0,-3 0 0 16,1-1 0-16,3 1 128 0,7-1-128 0,4 1 0 15,5-1 0-15,6-1 0 0,3 1 0 0,6-2 0 16,4-3 192-16,3 2-48 0,8 4 0 0,0 0 0 15,0 0 16-15,0 0 0 0,0 0 0 0,0 0 0 16,13-2-160-16,4-1 0 0,5 2 0 0,5 1 128 16,3 0-128-16,3 1 0 0,4 2 0 0,3-3 128 15,7-2-128-15,-2 1 0 0,1-1 0 0,1-2 128 0,0 1-128 16,4 1 0-16,0-1 0 0,4 2 0 0,2 0 0 0,0-1 0 16,1 2 0-16,-3-1 0 0,-3-3 160 0,-2 3-160 15,-2 1 192-15,-2 1-192 0,-3 3 128 0,-2 0-128 16,-4-2 0-16,-2 1 0 0,-4-2 0 0,-3 1 0 15,-4 0 128-15,-5 2-128 0,-6-2 0 0,-13-2 0 16,0 0 128-16,0 0-128 0,0 0 128 0,0 0-128 16,0 0 144-16,-12-1-144 0,-6 0 208 0,-5 0-48 15,-4-2-16-15,-7 2 0 0,-1-2-144 0,-3 1 0 16,-2-1 144-16,0 2-144 0,-2 0 128 0,-4-1-128 16,-1 1 128-16,-4 0-128 0,0-2 0 0,-1 2 0 15,-1 0 0-15,1-1 128 0,1 0-128 0,5 2 0 0,5 0 0 16,7 2 128-16,4 1-128 0,7 2 0 0,5 0 0 0,8 7-5616 15,3-2-1136-15</inkml:trace>
  <inkml:trace contextRef="#ctx0" brushRef="#br0" timeOffset="42297.84">15218 8266 8975 0,'0'0'384'0,"0"0"112"0,-9 0-496 0,9 0 0 0,-10-1 0 0,10 1 0 15,-9-4 944-15,9 4 80 0,-6-6 32 0,6 6 0 16,0 0-96-16,0 0 0 0,-4-6-16 0,4 6 0 15,0 0-256-15,0 0-48 0,0 0-16 0,6-11 0 16,3 5-256-16,2 2-48 0,2 0-16 0,2-1 0 16,4 0-176-16,2 3-128 0,0-1 144 0,2 1-144 15,-1-2 128-15,1 1-128 0,-2 0 0 0,5 1 144 0,1 1-144 16,2-2 128-16,0-3-128 0,2 4 128 0,4-1-128 0,3 2 0 16,-1-1 144-16,1 0-144 15,0-1 0-15,1 2 144 0,-3-1-144 0,-3 0 0 0,-2 0 128 0,-3 0-128 16,-3 2 0-16,-3 0 0 0,-3 0 192 0,-5 2-192 15,-4-1 192-15,-10-1-192 0,0 0 0 0,0 0 0 16,0 0 0-16,0 0 0 0,0 0 0 0,0 0 0 16,0 0 128-16,0 0-128 0,-7 11 256 0,-4-4-48 15,0 0-16-15,-2-1 0 0,-2 0 96 0,-2 2 16 16,-2-3 0-16,-2 1 0 0,-2 3-176 0,-3-2-128 16,2 2 192-16,0-4-192 0,3 1 176 0,-4-1-176 15,-1-3 160-15,0-1-160 0,1 2 128 0,-2 0-128 0,0-2 0 0,2-1 144 16,0 0-144-16,-2 0 0 0,0 1 0 0,1-1 0 15,-1-1 144-15,0 0-144 0,-1 1 160 0,1-2-160 16,0 0 128-16,0 0-128 0,3-1 0 0,2-2 0 16,2 1 0-16,2 0 128 0,4 0-128 15,0 0 0-15,1-2 0 0,1 1 0 0,3 0 128 0,0-2-128 16,2 2 0-16,2 2 0 0,0-5 128 0,5 8-128 16,-4-8 0-16,4 8 0 0,-2-6 0 0,2 6 0 15,-3-10 0-15,3 10 0 0,-1-7 0 0,1 7 0 16,0-10 0-16,0 10 0 0,0 0 0 0,0 0 0 15,0 0 0-15,0 0 0 0,0 0 0 0,0 0 0 16,0 0 0-16,0 0 0 0,-6-2 0 0,6 2 0 16,-9 1 0-16,9-1 0 0,-9 6 0 0,3 2 0 15,6-8 0-15,0 0 0 0,-7 6-128 0,7-6 128 0,-2 13 0 0,0-4 0 16,2-9 0-16,4 13 0 0,3-2 0 16,0-5 0-16,2 3 0 0,3-2 0 0,0 0 0 15,3 2 144-15,3-4-16 0,1 2 0 0,3-1 64 16,2-2 0-16,4 1 0 0,1-3 0 0,2-3-48 0,1 0 0 15,1-2 0-15,-2 1 0 0,4-1-144 16,-1 1 160-16,-1-1-160 0,0-1 160 0,-1 2-32 0,0-1 0 16,-2-1 0-16,-1 2 0 0,-3-3-128 0,-1 1 0 15,-1 0 0-15,-1 0 0 0,-1-5 0 0,0 3 0 16,-3 0 0-16,-2-2 0 0,-1 3 0 0,-1 1 192 16,-1-2-64-16,-1 1 0 0,-5 1-128 0,-8 4 0 15,11-5 0-15,-11 5 0 0,0 0 0 0,0 0 0 16,0 0 0-16,0 0 0 0,0 0 0 0,0 0 0 15,0 0 0-15,-12-4 0 0,0 4 0 0,-2 4 0 0,-3 1 0 16,-1-1 0-16,-1 1 0 0,-1 1 0 0,-1-1 0 0,1 2 0 16,1 0 0-16,0 0 0 0,-1 0 0 0,-1 0 0 15,0-6 0-15,-1 3 0 0,-1 0 0 0,0 2 0 16,0-4 0-16,2 2 0 0,-3-1 0 0,1 1 0 16,-1 1 144-16,1-3-144 0,0 1 160 0,0-2-160 15,1 0 128-15,-2 1-128 0,1-1 0 0,2-1 144 16,-2-1-144-16,3-2 0 0,0 0 0 0,3 2 0 15,1-4 0-15,2-1 0 0,2-1 0 0,0 2 0 16,1-2 0-16,1 0 0 0,0-3 0 0,4 3 128 16,1-4-128-16,2 4 0 0,-1-5 0 0,1 5 0 15,3 7 0-15,1-12 128 0,1 3-128 0,2-1 0 16,-4 10 0-16,5-7 0 0,0-4 128 0,-1 5-128 16,2-4 0-16,-6 10 0 0,8-6 0 0,-8 6 0 0,0 0 0 15,10-4 0-15,-10 4 0 0,10-5 0 16,-10 5 0-16,0 0 0 0,0 0 0 0,0 0 0 0,10 2 0 0,-10-2 0 15,8 9 0-15,-8-9 0 0,0 0 0 0,5 13 0 16,-3-3 0-16,1 3 0 0,-1-4-160 0,1 1 160 16,-1 1 0-16,2-1-144 0,0 3 144 0,2 1 0 15,2-3 0-15,1 1 0 0,0-1 0 0,1-3 0 16,1 3 0-16,1 0 0 0,-1 1 0 0,2 2 0 16,1-5 0-16,-1 0 0 0,2-4 0 0,0 0 0 15,2 2 0-15,-1-4 0 0,1 0 0 0,2 1 0 16,0 0 0-16,1-2 0 0,-1-4 0 0,0-1 0 15,2-1 0-15,-1 2 128 0,0-2-128 0,2-2 0 0,0-2 128 16,-1 2-128-16,1-2 0 0,-1 3 144 0,0-5-144 16,-1 2 0-16,1-5 128 0,0 4-128 0,1-2 0 15,-2 1 0-15,-1-2 144 0,0 0-144 0,0 3 0 0,-1-3 144 16,-3 1-144-16,2 2 0 0,-4-2 0 0,1 2 0 16,-2-3 0-16,-2 3 0 0,-3-1 0 0,-1 4 0 15,-1-3 0-15,-5 9 0 0,5-6 0 0,-5 6 0 16,0 0 0-16,0 0 0 15,0 0 0-15,0 0 0 0,0 0 0 0,0 0 0 0,-11 1 0 0,-2 1 0 16,-1 3 0-16,-1 3 0 0,-3-3 0 0,0 3 0 16,-1 1 0-16,-4 0 0 0,0-1 0 0,-1 4 0 15,-1-3 0-15,-1 4 0 0,1-2 0 0,-2 0 0 16,-3 1 0-16,1-3 0 0,-2 1 0 0,3-2 0 16,0 4 0-16,1-3 0 0,2 1 0 0,0-2 0 15,-1 0 0-15,2-5 0 0,0 1 0 0,0 0 0 0,0 0 0 16,-3-4 128-16,0-1-128 0,2-2 128 0,-1 3-128 15,4-3 0-15,1-3 144 0,2 1-144 0,3-4 128 0,0 1-128 16,1-3 160-16,2 2-160 0,3-1 128 0,3 2-128 16,1-3 0-16,5 1 144 0,-1 1-144 0,2-1 0 15,2 2 0-15,2-2 0 0,1 2 0 0,-5 8 0 16,6-9 0-16,-6 9 0 0,7-7 0 0,-7 7 0 16,0 0 0-16,0 0 0 0,7-4 0 0,-7 4 0 15,0 0 0-15,0 0 0 0,0 0 0 0,11 2 0 16,-11-2 0-16,9 7 0 0,-9-7 0 0,10 11 0 15,-1 1 0-15,1-2 0 0,0 3 0 0,3-3 0 16,2 0 0-16,4 1 0 0,1-3 0 0,1 5 0 16,0-2 0-16,2-1 0 0,0-2 0 0,2 0 0 0,1-5 0 15,1 4 0-15,4-1 0 0,2-1 0 16,2-4 0-16,3 2 0 0,1 1 0 0,2 0 0 0,0-6 0 0,2 0 0 16,1-2 128-16,0-1-128 0,-3 1 192 0,-2-2-64 15,-1-2 0-15,-3 3 0 16,-2-3 0-16,-2 3 0 0,-2 0 0 0,-3-2-128 15,-5 3 192-15,-2 4-64 0,-4 2-128 0,-1 2 128 0,-2 2-128 0,-4 1 128 16,-3 6-128-16,-7 2 0 0,-5 5 0 0,-7 2-9152 16,-8 2-1760-16</inkml:trace>
  <inkml:trace contextRef="#ctx0" brushRef="#br0" timeOffset="46383.25">18693 7142 11231 0,'-19'8'496'0,"8"0"96"0,-2 0-464 0,-2 2-128 0,1 4 0 0,-8 0 0 16,-1 6 576-16,-2 2 80 0,-1 2 32 0,-2 4 0 16,-2-1-160-16,1 1-16 0,1-6-16 0,1 1 0 15,3 0 144-15,2-4 16 0,2-1 16 0,2-4 0 0,2-1-48 0,2 1-16 16,2-3 0-16,3-2 0 0,3 1-80 0,1-2-16 15,1 1 0-15,4-9 0 0,0 0-64 0,6 6-32 16,5-3 0-16,3-2 0 0,1-2 240 0,6-2 48 16,5 1 16-16,2-6 0 0,1 0-208 15,3-1-32-15,0 0-16 0,1-3 0 0,1 0-272 0,-1 0-64 16,3 0-128-16,-3 3 192 0,0-2-192 0,-2 5 128 16,1-3-128-16,-3 2 0 0,-2 3 128 0,-1-2-128 15,-2 2 0-15,5 0 0 16,-5 4-384-16,-5-1-192 0,-2 1-16 0,-10 0-11424 0</inkml:trace>
  <inkml:trace contextRef="#ctx0" brushRef="#br0" timeOffset="46853.15">18436 7505 12895 0,'-16'-10'1152'0,"10"4"-928"16,0 0-224-16,0 3 0 0,1-6 1072 0,0 2 160 15,4 4 48-15,1 3 0 0,3-8-512 0,5 0-112 16,1 2-16-16,4-4 0 0,-2 1-288 0,6-3-64 16,2 0-16-16,4 0 0 0,2-3 240 0,6 0 64 15,2-2 0-15,7-1 0 0,5 1-32 0,2 1 0 16,0 1 0-16,2 0 0 0,2 2-160 0,4-2-16 0,-2 0-16 0,1-1 0 16,-1 4-160-16,-1 2-48 0,0-2 0 0,-3 5 0 15,-5-1-144-15,-3 3 0 0,-4 2 0 0,-3 2 128 16,-5 2-128-16,-5 2 0 0,-5 2 0 0,-5 5 0 15,-3-1 0-15,-5 4 0 0,-4 2 0 0,-4 4 0 16,-6 4 0-16,-4 6 0 0,-6 2 0 0,-4-1 0 0,-2 2 0 0,0 1 0 16,-2 1 0-16,1 1 0 0,0 0 192 0,2-1 16 15,-1-3 0-15,4-2 0 0,3-1-32 0,1-5-16 16,4 0 0-16,2-4 0 0,2-2 32 0,3-3 0 16,1-3 0-16,3-3 0 0,1-8 352 0,6 6 80 15,3-1 16-15,4-5 0 0,5-5 256 0,6-1 48 16,5-2 16-16,4-3 0 0,3-3-592 0,4-2-112 15,5 0-32-15,2-3 0 0,2-2-64 0,3 1-16 16,2 0 0-16,2 2 0 0,1 0 32 0,1 0 0 16,1 3 0-16,-1 0 0 0,1 0-176 0,-1 2 192 15,3-1-192-15,-3 4 192 0,-3 2-192 0,-2 0 0 16,-4 3 0-16,-4 2 128 0,-1 1-128 0,-6-2-256 16,-1-1 64-16,8 0 16 15,-10 1-2336-15,-8 3-480 0</inkml:trace>
  <inkml:trace contextRef="#ctx0" brushRef="#br0" timeOffset="47484.08">22077 6730 12543 0,'-10'-5'560'0,"5"1"112"0,-2 0-544 0,-2 1-128 16,-1 1 0-16,-1 2 0 0,-2-1 832 0,-5 2 128 15,-7 0 16-15,-2 4 16 0,-2 3-416 0,-2 0-96 16,-2 4-16-16,0 2 0 0,0 4 16 0,3 0 0 16,2 0 0-16,4-1 0 0,3 1-96 0,6-1 0 15,4-5-16-15,3 4 0 0,4 1-48 0,5 0 0 16,5 0 0-16,1-4 0 0,2 0 64 0,5 0 16 16,3 1 0-16,0-1 0 0,1-3-32 0,0 2-16 15,0 2 0-15,-2-2 0 0,2 2-80 0,-3 1-16 0,-3 2 0 0,-3-2 0 16,-3 1 16-16,-2 1 0 0,-4-3 0 0,-3 2 0 15,-4 0 64-15,-1 0 16 0,-5 1 0 0,-4-1 0 16,-5-2 272-16,-2-1 48 0,-3 2 16 0,-2-2 0 16,0 0-176-16,-2-4-48 0,-2 1 0 0,3-4 0 15,0 2-208-15,1-4-64 0,2-4 0 0,2 0 0 0,0-2-192 16,3 0 144-16,4-5-144 0,-2 1 128 16,6-3-1280-16,7 1-272 15,6-3-48-15,5 5-7408 0,4-6-1472 0</inkml:trace>
  <inkml:trace contextRef="#ctx0" brushRef="#br0" timeOffset="47794.19">22409 7011 21183 0,'-23'0'944'0,"10"2"192"0,-1 2-912 0,-5 4-224 15,-3 4 0-15,0 2 0 0,-3 4 816 0,0 0 112 16,-2 0 32-16,2-1 0 0,4 3-432 0,1-3-80 15,1 0 0-15,4-1-16 0,3 0-256 0,5-6-48 16,2 1-128-16,2-3 192 0,3-8 288 0,0 0 48 16,7 6 16-16,3-3 0 0,1-3 160 0,4-3 48 15,3-2 0-15,1 0 0 0,3 0-192 0,-1-4-48 16,1 0 0-16,-2-4 0 0,1 2-128 0,-3 0-16 16,-2-6-16-16,-2 3 0 0,-1-2-176 0,-6-1-48 15,0-2 0-15,-5 2 0 0,-2 1 64 0,-4-1 16 0,-2 2 0 16,-3 0 0-16,-1 1-64 0,-1 0-16 0,-1 5 0 15,-3 0 0-15,0 4-288 0,-1 0-64 0,1 0-16 0,-5 0 0 16,2 1-1680 0,5 1-352-16,4 3-64 0,9 0-10960 0</inkml:trace>
  <inkml:trace contextRef="#ctx0" brushRef="#br0" timeOffset="48079.04">22735 6516 19343 0,'-2'-16'848'0,"-1"11"192"0,3-3-832 0,-1 2-208 15,0 2 0-15,1 4 0 0,0 0 624 0,0 0 80 16,0 0 0-16,0 0 16 0,-7 5-496 0,-2 5-96 16,2 4-128-16,-3 4 176 0,2 3-176 0,-2 2 0 15,1 5 0-15,-2 3 128 0,-2 1 112 0,-1 3 16 16,0 1 0-16,0 2 0 0,1 0-80 0,0-1-16 15,1 0 0-15,2-2 0 0,-2 0-160 0,2-1 0 16,0-1 144-16,0 1-144 0,-1-2 160 0,1-5-32 16,1-1-128-16,-1-4 192 0,3 0-48 0,2-5-16 0,1-1 0 15,2 4 0 1,5-3-432-16,2-2-80 0,8-6-32 0</inkml:trace>
  <inkml:trace contextRef="#ctx0" brushRef="#br0" timeOffset="48538.59">22955 6763 15663 0,'-6'-14'688'0,"6"14"144"0,0 0-656 0,0 0-176 15,0 0 0-15,0 0 0 0,-5 11 1248 0,0-1 224 16,0 4 32-16,-2 3 16 0,3 1-1216 0,-2 1-304 15,-2 1 0-15,1 2 0 0,-1 2 0 0,1-1 0 16,-2 2 0-16,0 1 0 0,0-1 208 0,1 2-16 16,2-3 0-16,2 0 0 0,2 0 144 0,-2-5 32 15,2-2 0-15,1-1 0 0,1-2 64 0,1 0 16 16,1-2 0-16,2-3 0 0,-3-2 32 0,-1-7 16 16,0 0 0-16,6 4 0 0,-6-4 240 0,8 1 48 15,-1-2 16-15,1-2 0 0,0-2-336 0,-1-4-64 16,1 1-16-16,-2-5 0 0,1-1 96 0,-1-1 16 15,-1-2 0-15,0 1 0 0,0-2-288 0,0-1-48 16,0-2-16-16,1 2 0 0,-1 0 48 0,0 1 0 16,0 2 0-16,0-2 0 0,0 0-192 0,1 2 192 0,1 1-192 15,-1 2 192-15,0-1-192 0,-1-1 128 0,3-1-128 16,0 2 128-16,-2 2-128 0,2-2 0 0,1 1 0 16,-4 3 128-16,1-3-128 0,0 4 0 0,1 0 0 0,-1 4 128 15,0-2-128-15,1 1 0 0,-1 4 0 0,1-1 0 16,-7 3 0-16,6-3 0 0,-6 3 0 0,9-2 0 15,-9 2 0-15,6 2-224 0,2 0 80 0,-8-2 16 16,9 4-1568 0,-9-4-304-16,10 6-64 0</inkml:trace>
  <inkml:trace contextRef="#ctx0" brushRef="#br0" timeOffset="48992.14">23302 6895 19231 0,'0'0'848'0,"0"0"176"0,0 0-816 0,0 0-208 16,0 0 0-16,0 0 0 0,0 0 0 0,0 0 176 15,10 4-176-15,2-3 160 0,1-2 224 0,1-2 32 16,1-1 16-16,1 2 0 0,3-2 80 0,2-2 32 16,2-1 0-16,1 2 0 0,1-4 96 0,1 2 32 15,-4-5 0-15,0 2 0 0,0-3-112 0,-4-1-32 16,-3 3 0-16,-3 1 0 0,-1-3-176 0,-5 4-32 16,-5-2-16-16,-3 4 0 0,-6 0 144 0,-3 2 16 0,-6 2 16 0,-6 2 0 15,-7 2-96-15,-2 3-32 0,-4 4 0 16,1 2 0-16,0 4-64 0,4 1-16 0,3 3 0 0,4 0 0 15,5-1-112-15,3 1-32 0,9-1 0 0,2-1 0 16,7 5-128-16,6-2 128 0,4 0-128 0,9-2 128 16,4 1 80-16,8 1 16 0,8-2 0 0,3-4 0 15,5-1-368-15,2 1-80 0,3-4-16 0,1 1-9664 16,-2-5-1936-16</inkml:trace>
  <inkml:trace contextRef="#ctx0" brushRef="#br0" timeOffset="49817.25">25761 5794 11567 0,'0'0'512'0,"2"-7"112"0,1 0-496 0,-1-2-128 16,-2 9 0-16,0 0 0 0,0 0 608 0,0 0 96 15,0 0 32-15,-5 9 0 0,-2 1-288 0,-2 6-48 16,-2 0-16-16,0 4 0 0,-2 6 192 0,-2 1 16 16,-3 4 16-16,-3 6 0 0,-2 4 0 0,-1 5 0 15,-4-2 0-15,2 4 0 0,-2 2-96 0,4-2-32 16,1-3 0-16,3 1 0 0,1-6-32 0,2 1 0 16,3-3 0-16,2-4 0 0,-1-3 0 0,4-7 0 0,0-4 0 0,3-2 0 15,-1-5 128-15,4-2 0 0,0-6 16 16,3-5 0-16,0 0 256 0,0 0 48 0,10-3 16 0,0-8 0 15,3 0-208-15,2-4-32 0,2-3-16 0,2-2 0 16,3-3-384-16,0 1-80 0,4 2 0 0,2 1-16 16,1 0-176-16,0 1 128 0,-1 1-128 0,0 2 128 15,-2 4-128-15,-3 2 0 0,-2 2 0 0,-3 2-176 16,-3 5 176-16,-2 2 0 0,-3 3 0 0,-2 1-128 0,-3 8 128 0,-3 1-160 16,-2 3 160-16,0 2-160 0,-4 1 160 15,-1 2 0-15,0 3 0 0,2-3-128 0,0 0 128 0,2 1 0 16,1-3 0-16,1-1 0 0,2-2 0 0,0-1 0 15,2 0 0-15,2-3 0 0,-1-4 0 0,0 3 0 16,2-3 0-16,0-1 0 0,1 0-160 0,1 0-48 16,1 0-16-16,3 2 0 15,1 0-2032-15,-2-2-416 0,-1 3-80 0</inkml:trace>
  <inkml:trace contextRef="#ctx0" brushRef="#br0" timeOffset="50202.12">26452 6300 12895 0,'1'-14'1152'0,"-1"14"-928"15,0 0-224-15,0 0 0 0,-5-2 832 0,-2 2 112 0,-4 2 16 16,0 6 16-16,-3-2-352 0,-2 6-80 0,-4-4-16 0,0 6 0 15,-1 2 80-15,-1 0 16 0,0 2 0 0,1 1 0 16,0-1 32-16,2 0 16 0,3-1 0 0,3 1 0 16,3 0-256-16,4-1-48 0,2-2-16 0,4-1 0 15,4-2 32-15,3 1 0 0,3-4 0 0,4 0 0 0,3-4 64 0,3-4 32 16,4-1 0-16,3 0 0 0,0-1-192 16,3-3-32-16,1-3-16 0,-1 0 0 0,-2-3-112 15,-2 0-128-15,-2-5 176 0,-3 2-176 0,-3-1 224 16,-4 0-64-16,-4-3-16 0,-3 1 0 0,-5-1 80 0,-3 1 16 15,-7-2 0-15,-2 2 0 0,-4 0-48 0,-4 4-16 16,-2 1 0-16,0 1 0 0,1 0-176 0,0-1 0 16,-2 3 0-16,-4-2 0 15,3 5-480-15,3 1-128 0,3-1-32 0,5 4-8032 16,1 2-1616-16</inkml:trace>
  <inkml:trace contextRef="#ctx0" brushRef="#br0" timeOffset="50799.7">27056 6156 19343 0,'0'0'1728'0,"0"0"-1392"16,-5 8-336-16,-2 4 0 0,1-4 240 0,-2 6-32 15,1 3 0-15,-5 2 0 0,0 5 0 0,-2 0 0 16,0 0 0-16,-2 3 0 0,0-3-16 0,1 3 0 0,-1-3 0 0,4-4 0 15,0-2 64-15,2-2 16 0,0-1 0 0,1-6 0 16,1-2 512-16,3-3 112 0,5-4 0 0,0 0 16 16,0 0 128-16,0 0 32 0,0 0 0 0,5-4 0 15,2-3-416-15,2-1-80 0,1-5 0 0,1 1-16 16,1-1-288-16,4-2-48 0,0-2-16 0,0-1 0 16,2-2-208-16,0-4 144 0,-1 0-144 0,2 1 128 0,1 0-128 15,1-1 0-15,1 1 0 0,1 1 0 0,1-3 0 16,0 5 128-16,0 2-128 0,-2 4 0 0,-3 4 0 0,-3 1 0 15,0 4 0-15,-5 3 0 0,-2 2 0 0,-3 4 0 16,-1 5-176-16,-3 1 176 0,-4 4-160 0,-1 3 160 16,-3 2-192-16,-1 2 192 0,-3 5 0 0,-2-3 0 15,1 1 0-15,2-1 0 0,-1-5 0 0,2-3-128 16,-2 0 128-16,2-2 0 0,2-4 0 0,2-2 0 16,4-7 0-16,0 0 0 0,0 0 0 0,0 0 144 15,0 0-144-15,0 0 192 0,8-5-32 0,2-2 0 16,3-1 0-16,2-6 0 0,-1-1-32 0,1-1 0 15,0-1 0-15,2-1 0 0,1-1-128 0,1 0 0 16,0 0 0-16,1 0 128 0,2 0-128 0,-1 2 0 16,1 2 0-16,0 1 0 0,0 6 0 0,0 2 0 15,-4-1 0-15,-4 6 0 0,-1 2 0 0,-2 3-144 16,-2 5 144-16,-3 3 0 0,-2 0-128 0,-1 4 128 16,-3 0 0-16,-2 3 0 0,1 1-128 0,-1 3 128 0,0-1 0 15,0-2 0-15,2-1-144 0,2-1 144 0,0-1 0 16,0 0-144-16,1-3-80 0,0-2-16 15,3 1 0-15,0-2 0 16,0-5-1296-16,2 5-256 0,-1-3-48 0,2 1-10560 0</inkml:trace>
  <inkml:trace contextRef="#ctx0" brushRef="#br0" timeOffset="51583.74">28237 6023 4607 0,'0'0'400'0,"0"0"-400"15,0 0 0-15,0 0 0 0,0 0 1776 0,0 0 272 16,0 0 48-16,-8 0 16 0,-2 0-1024 0,-1 5-192 15,-5-1-32-15,0 4-16 0,-1 2 32 0,1 0 0 16,-2 4 0-16,-1 4 0 0,-2 2-240 0,2 3-64 16,3 0 0-16,1 1 0 0,2 3-320 0,4-3-64 15,3 4 0-15,3-7-16 0,7 0 48 0,2-4 16 16,4-1 0-16,2-2 0 0,4-5 368 0,6-1 80 16,2-4 16-16,4-1 0 0,3-1 32 0,0-2 16 15,3-2 0-15,-1-3 0 0,-3-4-304 0,1-1-64 16,-1-4-16-16,-6-3 0 0,-1-1-96 0,-3-1-16 15,-3 1 0-15,-3-1 0 0,-4 0 0 0,-2 0-16 0,-4 0 0 16,-4 0 0-16,-3-2-48 0,-3 4 0 0,-3 4 0 16,-4-1 0-16,-3-1-192 0,-1 4 0 0,-1 2 0 0,0 4 0 31,-2 0-320-31,2 2-144 0,0 2-48 0,-2 2 0 0,6 3-2224 0,1 0-448 0</inkml:trace>
  <inkml:trace contextRef="#ctx0" brushRef="#br0" timeOffset="52043.84">29039 5940 16575 0,'1'-21'1472'0,"-1"12"-1168"16,-2 0-304-16,-2-2 0 0,-1 2 528 0,-2 1 48 15,-3 3 16-15,-4-1 0 0,-4 2-144 0,-3 1-16 16,-5 2-16-16,-4 2 0 0,-4 2-144 0,-2 1-16 15,-1 2-16-15,3-1 0 0,1 5-32 0,3-1 0 16,4 5 0-16,3 1 0 0,0 2-80 0,8-1 0 16,3 2-128-16,6 0 192 0,3-4 192 0,6 0 16 15,3-1 16-15,4-4 0 0,3 1-64 0,5-4-16 16,4 0 0-16,2-2 0 0,2-3-16 0,4-2-16 16,0-3 0-16,1-2 0 0,-2 1-96 0,0 1-16 15,-1-3 0-15,0-1 0 0,-4-1-192 0,0 0 176 16,-1 3-176-16,-4-2 160 0,-3 4-160 0,-1 0 0 15,-5 2 0-15,-10 2 0 0,0 0 0 0,0 0 128 16,1 8-128-16,-5 4 0 0,-4 0 240 0,-6 3-48 0,-2 3 0 16,-3 3 0-16,-7 6 48 0,-1 0 0 0,-6 2 0 0,-1 5 0 15,-3 2-48-15,1-1 0 0,3-1 0 0,2-4 0 16,4 2-192-16,1-2 0 0,3-3 0 0,2 0 0 16,2-6 0-16,1 0 0 0,1-5 0 0,2-2 0 15,0-1 176-15,1-5-176 0,0 2 192 0,5-7-192 16,-1 1 0-16,2-1 0 0,2-3 0 0,6 0 0 15,-4-5-656-15,3 0-192 0,2-4-48 16,3 1-7376-16,0-5-1488 0</inkml:trace>
  <inkml:trace contextRef="#ctx0" brushRef="#br0" timeOffset="52426.3">29160 5896 16575 0,'0'0'1472'0,"0"0"-1168"15,0 0-304-15,0 0 0 0,0 0 496 0,0 0 32 16,0 0 16-16,10-3 0 0,1 2-176 0,2 0-48 16,2 0 0-16,3-2 0 0,2 0-32 0,3 0-16 15,3 0 0-15,0-2 0 0,0 1 80 0,0-3 16 16,1-1 0-16,-1-1 0 0,-2 0 80 0,-1-4 32 15,-2-1 0-15,0 2 0 0,-2-4-160 0,-3 3-48 16,-2-1 0-16,-2 2 0 0,-2-2-112 0,-3 4-32 0,-2 2 0 0,-2-1 0 16,-4 3 0-16,-4 2-128 0,-2 2 192 0,-4 2-64 15,-7 1 32-15,-1 2 0 0,-5 2 0 0,-3 3 0 16,-1 3-32-16,-2 3 0 0,-3 2 0 0,0 2 0 16,1 1 0-16,3 0-128 0,2 0 192 0,3 0-64 15,3-1-128-15,5 0 0 0,3 0 0 0,2-1-176 16,4 0 176-16,5-2 0 0,4 0 0 0,2-4 0 15,4 1 0-15,3 1 176 0,3-4-48 0,4 1 0 0,2-5-384 16,3 2-96-16,0-4-16 0,1 0-7488 16,0-3-1488-16</inkml:trace>
  <inkml:trace contextRef="#ctx0" brushRef="#br0" timeOffset="52844.84">29796 5681 17503 0,'0'0'1552'0,"0"0"-1232"15,-7 0-320-15,-1 5 0 0,-1 2 352 0,0 1 16 16,0 5 0-16,-1 5 0 0,-1 1-208 0,1 1-32 16,-4 1-128-16,2 0 192 0,2 0-64 0,1-1-128 15,2-1 176-15,0-1-176 0,2-3 416 0,1-2-32 16,3-3 0-16,1 1 0 0,0-4 448 0,0-7 96 15,0 0 16-15,0 0 0 0,0 0 16 0,9-3 16 0,1-1 0 0,2-3 0 16,-1-1-464-16,3-3-112 0,1 1-16 0,2-4 0 16,1 0-192-16,1-2-32 15,1 0-16-15,0-2 0 0,1-1-144 0,-1 0 128 0,-1 0-128 0,-1 1 128 16,-2 1-128-16,0 5 0 0,-1 0 0 0,-2 2 128 16,-2 4-128-16,-2 3 0 0,-1 1 0 0,-8 2 0 15,0 0-144-15,0 0 144 0,-4 10-192 0,-4 4 192 16,-2 5 0-16,-3 3-128 0,-3 3 128 0,-3 0 0 15,-2 6 0-15,1-1 0 0,1 0 0 0,1 1 0 0,4 2 0 16,4-2 0-16,2-3 0 0,3 1 0 0,3-5 0 0,2-1 0 16,4-1 0-16,1-4 0 0,1-4 0 15,4-2 0-15,2 0 0 0,-1-5-160 16,4 2-1728-16,-1-5-352 0,14-4-64 0,-4-8 0 16</inkml:trace>
  <inkml:trace contextRef="#ctx0" brushRef="#br0" timeOffset="53270.95">30206 5855 19343 0,'0'0'848'0,"0"0"192"0,0 0-832 0,6-2-208 0,3 0 0 0,1 0 0 16,3 1 256-16,2-2 0 0,-1 3 0 0,4 0 0 16,4-1-256-16,-3-1 144 0,0 0-144 0,1-2 128 15,2 0-128-15,-3-3 0 0,-2-1 0 0,1-1 0 16,-1 0 208-16,-2-5-32 0,-1 3-16 0,-3 1 0 15,0-3 112-15,-4 4 32 0,-2-1 0 0,-2 5 0 16,-6 0 0-16,-3 0 0 0,-4 2 0 0,-3 2 0 0,-1 2-80 0,-4 3-16 16,-5 2 0-16,-2 1 0 0,-2 4 0 15,3 2 0-15,1 2 0 0,4 0 0 0,4 1-80 0,2 1-128 16,3 2 176-16,5 0-176 0,4 1 128 0,3-1-128 16,3 1 0-16,4-1 0 0,3-1 192 0,3-2-192 15,3-2 192-15,2 0-192 0,2-2 0 16,1-3 0-16,-1 0-240 0,3-3-7280 15,-1-4-1456-15</inkml:trace>
  <inkml:trace contextRef="#ctx0" brushRef="#br0" timeOffset="53595.74">30872 5765 18431 0,'-15'-15'816'0,"7"11"160"0,-4 4-784 0,0 0-192 16,-3 1 0-16,-2 6 0 0,3 4 576 0,-1 4 64 0,0-3 0 15,1 2 16-15,1 0-528 0,3 1-128 16,1-1 0-16,4-3 0 0,2 1 240 0,3-3 16 0,4 1 0 0,1 0 0 16,4-4 144-16,0-3 48 0,2-1 0 0,2 1 0 15,2-2 32-15,-1-1 16 0,3-2 0 0,-1-1 0 16,1-1-144-16,-1 2-32 0,0-2 0 0,-2-2 0 15,-3-1-80-15,-1-2-32 0,-2 2 0 0,-2-3 0 16,-2 2 0-16,-3-4 0 0,-2 1 0 0,0-2 0 0,-3 3 32 0,1 1 0 16,-4-2 0-16,0 3 0 0,0-1-240 15,-1 4 0-15,-1 1 128 0,0 1-128 0,0-1 0 16,0 4-160-16,1 0 32 0,8 0 0 16,0 0-1664-16,0 0-320 0,0 0-64 0</inkml:trace>
  <inkml:trace contextRef="#ctx0" brushRef="#br0" timeOffset="54006.72">31267 5681 17503 0,'0'0'1552'0,"0"0"-1232"16,0 0-320-16,0 0 0 0,0 12 560 0,0-1 48 15,0 2 16-15,-1 4 0 0,-2 4-240 0,1 3-32 16,-3-1-16-16,-2 2 0 0,-2 2-208 0,2-3-128 15,-1 4 160-15,3-4-160 0,3 2 0 0,0-5 0 16,2-3 0-16,3-3 0 0,1-5 560 0,1 1 16 16,1-6 0-16,4 0 0 0,4 0 448 0,1-4 80 15,3-1 32-15,3-2 0 0,1-5-544 0,3 1-96 16,-1-3-32-16,0 0 0 0,0-5-256 0,-1 0-48 0,0-2-16 16,-2-2 0-16,0-1 0 0,-1-2 0 0,0 0 0 0,0-2 0 15,-3-5-16-15,1 1-128 0,-1-2 192 16,-2 4-64-16,-2-3 64 0,-1 5 16 0,-4-1 0 0,0 3 0 0,-2 5-32 15,-2 3-16-15,-2 0 0 0,0 4 0 16,-2 2-160-16,0 2 128 0,0 5-128 0,0 0 128 0,-7-3-128 16,2 1 0-16,-2 4 0 0,7-2-176 15,-8 3 16-15,8-3 0 0,-6 4 0 0,0 1 0 0,6-5-128 16,-5 6-32-16,5-6 0 0,0 0 0 0,-3 6 0 0,3-6 0 16,0 8 0-16,0-8 0 15,0 0-512-15,0 0-128 0,1 10 0 0,-1-10-7040 16,0 0-1408-16</inkml:trace>
  <inkml:trace contextRef="#ctx0" brushRef="#br0" timeOffset="54388.44">32227 5605 14847 0,'0'0'656'0,"0"0"144"0,0 0-640 0,0 0-160 15,0 0 0-15,-7-4 0 0,-3 0 560 0,-5 0 80 16,-5 2 0-16,-3-1 16 0,-4 1-96 0,0 2-32 0,1 1 0 0,0 2 0 16,2-1-240-16,4 4-48 0,3 1-16 15,5 4 0-15,3-1 160 0,5 3 16 0,4 2 16 0,4 1 0 16,3-2 448-16,5 3 96 0,2 5 0 0,1 0 16 15,2-2-672-15,-3 3-144 0,1-2-32 0,-1 4 0 0,-2-4-128 16,0 3 0-16,-3 2 0 0,-3-3 0 16,-2-2 0-16,-4 2 128 0,-3 1-128 0,-2-1 128 0,-4-2 256 15,-2-1 32-15,-2 1 16 0,-5-3 0 16,-3-4 160-16,-3-1 48 0,-8-3 0 0,0-5 0 0,-3 0-128 0,-2 0 0 16,-1 0-16-16,1-2 0 0,0 0-304 15,0 0-48-15,-2 4-16 0,-17-3 0 16,5-1-1984-16,-3 1-384 0,-22-6-96 0,14 3-16 15</inkml:trace>
  <inkml:trace contextRef="#ctx0" brushRef="#br0" timeOffset="55106.02">21905 8716 14111 0,'0'0'624'0,"0"0"128"0,0 0-608 0,0 0-144 16,10-7 0-16,4-5 0 0,3 5 944 0,2-7 144 15,1-4 48-15,6-2 0 0,0-5-464 0,2 0-96 16,-1-7 0-16,1-1-16 0,-1-1-128 0,2-6-32 16,2-1 0-16,-2-5 0 0,3 1-128 0,-1-4-16 15,1-3-16-15,2-2 0 0,2 2-96 0,-2 1-16 16,-2-1 0-16,-1 6 0 0,-3-2-128 0,-4 9 0 16,-3 3-160-16,-5 4 160 0,-6 8 0 0,-3 4 160 15,-3 3 0-15,-5 6 0 0,-4 6 176 0,-4 3 48 0,-5 6 0 0,-8 8 0 16,-6 3-96-16,-3 9-16 0,-5 3 0 0,0 5 0 15,1 3-16-15,2 3 0 0,4 4 0 0,3 0 0 16,5-2-256-16,3 0 160 0,4 0-160 0,5-5 128 16,4-4-128-16,2-2 0 0,3-2 0 0,4-2 128 0,2-5 48 15,3 0 0-15,3-4 0 16,3-2 0-16,5-4 48 0,2 2 16 0,2-5 0 0,3 0 0 0,2-5-448 16,2-1-96-16,-2-2-16 0,0-3-11968 15</inkml:trace>
  <inkml:trace contextRef="#ctx0" brushRef="#br0" timeOffset="55310.49">23166 7909 26543 0,'-14'0'1168'0,"8"3"256"0,-2 6-1136 0,-1-2-288 16,0 5 0-16,-1 2 0 0,0 7 0 0,0 1 0 15,-4 1 0-15,3 4 0 0,-2-1 0 0,1 2 0 16,1-2 0-16,-3 7 0 16,4-4-576-16,3-7-32 0,5-7 0 0,4-9-6848 15,5-1-1376-15</inkml:trace>
  <inkml:trace contextRef="#ctx0" brushRef="#br0" timeOffset="55667.62">23681 7949 19343 0,'-9'10'1728'0,"-1"1"-1392"0,-4 3-336 0,0 4 0 0,-1 2 704 16,-2 5 80-16,-3 1 16 0,1 3 0 0,1-3-480 16,3 1-80-16,1-5-32 0,2-4 0 0,3-2-80 0,2-6-128 15,0-1 176-15,2-4-176 0,5-5 832 16,0 0 48-16,0 0 16 0,5-4 0 0,3-8 112 0,5 1 16 15,2-6 16-15,7-2 0 0,-1-6-592 0,6 2-128 16,0-4-32-16,-1 2 0 0,1-3-288 0,0 1 128 16,-3-1-128-16,3 2 0 0,1 3 128 0,-2-1-128 15,1 1 0-15,-2 4 0 0,1 1 0 0,-3 6 0 16,-3 5 0-16,-2 2 0 0,-4 1 0 0,-3 5 0 16,-3 4-144-16,-4 3 144 0,-6 6-160 0,-1 2 160 15,-5 3-192-15,-3 4 192 0,-5 8-144 0,1 1 144 16,-2 2 0-16,1-1-144 0,-1 1 144 0,3-2 0 15,4-1 0-15,-1 4 0 16,3-11-432-16,6-3-48 0,2-6-16 0,5-4 0 16,-5-11-1600-16,12 3-320 0</inkml:trace>
  <inkml:trace contextRef="#ctx0" brushRef="#br0" timeOffset="55959.49">24282 7951 21183 0,'12'-6'1888'0,"2"-3"-1504"15,4 3-384-15,-5 3 0 0,5-6 528 0,3 3 48 0,2 2 0 0,-1-5 0 16,1 1-320-16,-2-2-64 0,-2 0-16 0,-2-4 0 0,0-1-176 16,-4 0 0-16,-2-3 0 0,-3 1 128 15,-2 3-128-15,-3-1 0 0,-5 0 0 0,-1 1 0 0,-5 1 352 0,-2 4-16 16,-3-1 0-16,-2 5 0 0,-4 4 176 0,-3 3 16 15,-2 3 16-15,1 4 0 0,0 1-320 0,3 3-64 16,1 1-16-16,4 4 0 0,2 0-144 0,3-1 0 16,5 3 0-16,2 0 0 0,3-1 0 0,5 0 0 15,4 0 0-15,11 4 0 16,2-9-736-16,5-3-32 0,3 1 0 0</inkml:trace>
  <inkml:trace contextRef="#ctx0" brushRef="#br0" timeOffset="56317.91">25131 7607 23039 0,'-36'-12'2048'0,"16"10"-1648"16,-4 3-400-16,-4 5 0 0,-1 2 640 0,-1 5 64 15,-1 2 0-15,2 3 0 0,1 1-256 0,2 1-32 16,4-1-16-16,3 2 0 0,3-1-400 0,5-1 0 0,3 0 0 0,4-5 0 15,2-3 0-15,2-11 0 0,0 0 0 0,9 4 0 16,3-5 0-16,5-4 0 0,1-5 144 0,1 0-16 16,4-2 128-16,1-3 16 0,0 0 16 0,1-2 0 15,1-1-80-15,-1-1-16 0,1 0 0 0,-1 1 0 0,1 2-192 0,-4 1 144 16,-1 3-144-16,-5-1 128 16,1 3-128-16,-4 4 0 0,-5 3 0 0,0 2 128 0,-8 1-128 15,5 5 0-15,-2 7 144 0,-3-1-144 0,0 4 0 0,0 3 0 16,-3 2 0-16,1 3 128 0,0-2-128 0,2-1 0 15,2 3 0-15,1 2 0 0,4-2 0 0,2-4 0 16,3-1 0-16,4-3 0 0,0-1-336 0,3-6-48 16,2-3 0-16,-1-2 0 15,2-3-1792-15,0-3-352 0</inkml:trace>
  <inkml:trace contextRef="#ctx0" brushRef="#br0" timeOffset="56658.14">25632 7548 23039 0,'0'0'1024'0,"0"0"192"0,-6 7-960 0,-2 5-256 16,1 2 0-16,-2 4 0 0,0 4 192 0,-1-1 0 15,-1 3 0-15,1 3 0 0,0-3-192 0,1 4 176 0,3-2-176 16,1-1 160-16,1-5-160 0,1-3 0 0,2-4 0 0,1-2 0 15,1-1 320-15,-1-10-32 0,0 0 0 0,11 5 0 16,0-5 688-16,-3-2 144 0,1-3 32 0,2-3 0 16,2-3-400-16,1-1-80 0,0-3-16 0,1-2 0 15,1 0-240-15,12-20-48 0,-5 1-16 0,-5 1 0 16,0 0-64-16,0 1-16 0,0 0 0 0,-6 12 0 16,3-2-96-16,-1 6-32 0,4 0 0 0,1 2 0 15,0 1-144-15,0 1 0 0,1 3 0 0,-1 4 0 0,0 2 0 0,4-2 0 16,-3 5-160-16,0 4 160 15,-1 5-2496-15,-1-2-384 16</inkml:trace>
  <inkml:trace contextRef="#ctx0" brushRef="#br0" timeOffset="57365.11">28438 7209 7359 0,'1'-14'320'0,"-1"14"80"0,0 0-400 0,-1-5 0 15,-2-3 0-15,-2 3 0 0,-3 3 1920 0,-2-2 320 16,-3 0 48-16,-2 3 16 0,-4-1-1376 0,-5 1-272 16,-4 1-48-16,-4 0-16 0,0 0 144 0,-1 1 32 15,0 2 0-15,4 2 0 0,1-2-48 0,4 0 0 16,2 4 0-16,5 2 0 0,1-3-384 0,5 4-80 16,2-1 0-16,4 3-16 0,4 0 16 0,4 1 16 15,4 0 0-15,2 1 0 0,2-4-128 0,3 1-16 16,3 3-128-16,-1-1 192 0,1 0-192 0,-1 1 0 15,-3 1 0-15,-2 0 0 0,0 2 0 0,-4-1 0 0,-3-1 0 16,-3 2 0-16,-3-1 0 0,-3 1 128 0,-3 0-128 16,-2-2 0-16,-3-1 320 0,-1-4-48 0,-2 0 0 0,-2-4 0 15,-1 2 240-15,-2-4 32 0,1-3 16 0,1 0 0 16,1-2-256-16,2-1-48 0,2-3-16 0,2-3 0 16,3 0-240-16,4-1 0 0,3 3 0 0,4-5-8720 15,5-1-1712-15</inkml:trace>
  <inkml:trace contextRef="#ctx0" brushRef="#br0" timeOffset="57590.66">28703 7087 13823 0,'0'0'1216'0,"0"0"-960"16,0 0-256-16,0 0 0 0,4 6 2816 0,1 6 512 15,2 5 96-15,-1 1 32 0,0 1-2784 0,1 4-544 16,-2 3-128-16,1-2 0 0,0 1 0 0,1 2 0 16,-2-3 0-16,1 3 0 0,4-3 0 0,1 1 0 15,-1-3 0-15,1-3 0 0,-1-1 0 0,2-2 0 16,-2 0 0-16,1-5 0 16,2 2-384-16,-2-4-80 0,1-1-16 0</inkml:trace>
  <inkml:trace contextRef="#ctx0" brushRef="#br0" timeOffset="57847.95">29151 7126 23551 0,'0'0'1040'0,"-5"9"224"0,1 1-1008 0,-1 3-256 0,-2 4 0 0,1 2 0 0,-3 1 0 16,-2 5 128-16,-5 5-128 0,-1 1 0 0,-5 1 384 0,-3 4-32 15,-1 1 0-15,-3 2 0 0,-2 2-16 0,0 3 0 16,-4-2 0-16,-14 18 0 0,7-13-208 0,24-25-128 16,0-1 128-16,3 3-128 0,1-2 128 0,4-2-128 15,1-2 160-15,4-3-160 0,2-1 0 0,3 5-128 16,5-7-16-16,4-5 0 16,1-5-1440-16,4-5-272 0</inkml:trace>
  <inkml:trace contextRef="#ctx0" brushRef="#br0" timeOffset="58241.16">29997 6984 18431 0,'-18'-20'816'0,"8"13"160"0,-2-2-784 0,-5 4-192 0,-3 1 0 0,-3 1 0 16,-4 0 896-16,0 4 128 0,-1 4 16 0,3 2 16 15,1 5-864-15,1 1-192 0,3 2 0 0,3 3 0 16,4 1 0-16,5 3 0 0,1 0 0 0,2-2 0 16,3 1 272-16,3 1 160 0,3 1 16 0,2-1 16 15,2-3-160-15,1 1-48 0,-1 0 0 0,3 2 0 16,-2 1-16-16,-1-2-16 0,-1 0 0 0,-2-2 0 15,-1-3-16-15,-2 1 0 0,-2 1 0 0,-2-4 0 0,-3-3 176 16,0-1 16-16,-4-2 16 0,0 0 0 0,-5-3 208 0,0 0 32 16,-2 0 16-16,0-3 0 0,-2 1-272 0,-2-3-48 15,-2 0-16-15,1 0 0 0,-1-3-192 16,0 1-144-16,1-2 192 0,0-1-192 0,2-1-160 0,3-5-144 16,3 2-16-16,4-1-8864 15,3 3-1760-15</inkml:trace>
  <inkml:trace contextRef="#ctx0" brushRef="#br0" timeOffset="58508.68">30708 6646 19343 0,'-9'-8'848'0,"9"8"192"0,-9-1-832 0,-2 3-208 16,-2 1 0-16,-1 7 0 0,-3 0 0 0,0 6 0 0,-2 0 0 0,-4 3 0 16,0 7 0-16,-1 0 224 0,-2 5-64 15,-1-1-16-15,-2 3 80 0,0 4 16 0,0 1 0 0,2 3 0 16,2-2-240-16,2 0 128 0,1 0-128 0,3 3 0 16,3-4 128-16,0-2-128 0,4-2 0 0,1-4 0 15,5 1 0-15,1-2 0 0,1-3-176 0,3-5 176 16,2-4-768-16,2-3-48 15</inkml:trace>
  <inkml:trace contextRef="#ctx0" brushRef="#br0" timeOffset="58687.61">30080 7073 17503 0,'18'-5'768'0,"-8"4"176"0,5 1-752 0,4 2-192 15,4 1 0-15,5 2 0 0,4 4 432 0,3-2 48 16,5 3 16-16,2-2 0 0,0 1-496 0,0-3 0 16,0 3-176-16,-3-2 176 15,-1-1-1920-15,-1 0-256 0</inkml:trace>
  <inkml:trace contextRef="#ctx0" brushRef="#br0" timeOffset="59517.11">30745 7143 11055 0,'0'0'976'0,"6"0"-784"15,0 0-192-15,6 0 0 0,1 0 1024 0,1-1 176 16,1-1 16-16,5 2 16 0,0-2-560 0,3-1-112 0,0-1-32 0,0 1 0 16,0-1 240-16,1 1 64 0,2-4 0 0,-2 0 0 15,0 2 48-15,-1-2 16 0,-2-1 0 0,0 2 0 16,-4-3-208-16,1 2-48 0,-5-2 0 0,-2 4 0 15,0 1-288-15,-4-1-64 0,-7 5-16 0,0 0 0 0,0 0-80 0,-6-5 0 16,-4 1-16-16,-4 3 0 16,-4 1-32-16,-4 1 0 0,-2-1 0 0,0 4 0 0,-1 1-16 15,-1 3-128-15,2-2 192 0,0 3-64 0,1-2-128 0,3 3 0 16,2-3 0-16,3 4 0 0,2-5 0 0,4 2 0 16,1-1 0-16,5-2 0 0,3-5 0 0,0 0 128 15,3 8-128-15,4-3 128 0,2-2 32 0,2-1 0 16,4-1 0-16,1 1 0 0,-1-2-160 0,1-2 128 15,2 1-128-15,1 0 128 0,2-2-128 0,-2 2 0 16,3 0 0-16,0-2 128 0,1-1-128 0,1 2 0 16,-1-1 0-16,0 1 0 0,-2 0 0 0,1 0 0 15,0-2 0-15,-2 0 0 0,0 0 0 0,-1 1 0 16,-1 0-192-16,-1-1 192 0,-3-1-352 0,0 1 48 16,-2 2 16-16,2-3 0 15,0-3-112-15,0 3-32 0,-1-4 0 0,0 3 0 16,0 2-160-16,-2 0-48 0,-2-1 0 0,-1 1 0 0,-2 0 352 0,0 3 64 15,-6 1 16-15,0 0 0 0,0 0 208 0,0 0 0 16,0 0-160-16,7 1 160 0,-7-1 0 0,0 0-144 0,0 0 144 16,5 8 0-16,-2 2 0 0,0-1 0 15,-2 1 0-15,-1 3 0 0,-1-3 0 0,0 3 192 0,-2 2-16 0,-1 0-16 16,1-1 176-16,-3 3 48 16,-1-1 0-16,-2 1 0 0,-1-2 0 0,0 1 0 0,1 0 0 15,-3-2 0-15,2-3-144 0,1 1-32 0,0-1 0 0,3-4 0 16,1-1 176-16,5-6 48 0,0 0 0 0,0 0 0 15,0 0 208-15,0 0 64 0,0 0 0 0,8-5 0 16,2 1-208-16,2-5-48 0,2 0 0 0,2-2 0 0,0-2-224 16,2 2-48-16,0-3-16 0,-4 4 0 0,1-2-160 15,0-2 128-15,6 0-128 0,-2 0 128 0,1 2-128 0,0-4 0 16,2 4 0-16,-2 0 0 0,1 2 0 16,-1 5 0-16,-2-1 0 0,-3 3 0 0,0 2 0 0,-2 3 0 15,-2 3 0-15,-2 2-176 0,-2 2 176 0,-4 2-192 16,0 3 192-16,-3 1-192 0,-3 3 192 0,-2 1-128 15,-1 0 128-15,1 2-128 0,0 0 128 0,1 2 0 16,1 1 0-16,6-4 0 0,3-3 0 0,3 0 0 16,3-2 0-16,3-4 0 0,3 1 0 0,2-5 0 15,3 3 0-15,15-1 0 0,-1-1 0 0,-1-5 0 16,-3-2 128-16,1-1-128 0,3-1 128 0,0-1-128 16,-2-2 128-16,-14 3-128 0,3 1 0 0,2 0 0 15,2 1 0-15,0 1 0 0,2 0 0 0,-4 0 0 16,0 1 0-16,16 8 0 15,-11-3-1152-15,-5 3-240 0,2-3-48 0,-8 1-16 0</inkml:trace>
  <inkml:trace contextRef="#ctx0" brushRef="#br0" timeOffset="63826.4">6513 18242 15135 0,'0'0'672'0,"0"0"144"0,0 0-656 0,0 0-160 0,0 0 0 0,0 0 0 16,0 0 944-16,0 0 144 0,0 0 48 0,0 0 0 16,0 0-176-16,13-1-48 0,1-1 0 0,4 0 0 15,1-3 80-15,2 1 16 0,4 3 0 0,6-1 0 16,4 2-304-16,2 0-64 0,1-1-16 0,0 4 0 16,4 2-160-16,-3 4-16 0,-1-1-16 0,-1 5 0 15,-1 4-144-15,-2 3-32 0,-1 7 0 0,-2-1 0 16,-2 7-64-16,0-1-32 0,-2-3 0 0,-1 2 0 15,-3 1-160-15,-4-6 160 0,-5 2-160 0,-2-1 160 16,-5 2-32-16,-1 1-128 0,-4-8 192 0,-2 3-64 16,0 1-128-16,0-4 0 0,-5-1 144 0,0-1-144 15,0-5-352-15,0-1-144 0,-2-4-16 0,-2-1-8752 16,-2-3-1744-16</inkml:trace>
  <inkml:trace contextRef="#ctx0" brushRef="#br0" timeOffset="64077.81">7175 18209 23151 0,'0'0'1024'0,"0"0"208"0,0 0-976 0,0 0-256 16,0 0 0-16,0 0 0 0,-6 5 848 0,-4 5 128 16,0 5 32-16,-3 6 0 0,-3 3-144 0,-1 8-32 15,-2 6 0-15,-1 2 0 0,-3 4 160 0,-4 1 32 16,-5 6 0-16,-2 1 0 0,-3 0-112 0,-2 3-16 0,-5-2 0 0,3-2 0 15,-1-1-464-15,1-6-112 0,3 0 0 0,3-6-16 16,5-3-160-16,5-3-16 0,0-3-128 0,8-1 192 16,3-7-192-16,3-5 0 0,5-2-192 0,2-8 192 31,4-6-2240-31,0 0-352 0,0 0-64 0</inkml:trace>
  <inkml:trace contextRef="#ctx0" brushRef="#br0" timeOffset="64437.49">8450 18422 28559 0,'0'0'1264'0,"0"0"272"0,-2-7-1232 0,2 7-304 15,0 0 0-15,0 0 0 0,-4 6 224 0,0 8-16 16,0 4 0-16,-1 3 0 0,-2 4 176 0,-1 4 16 15,2-1 16-15,-1 2 0 0,1 2-256 0,1-1-160 0,0-4 192 0,1 1-192 16,2-3 192-16,0 0-192 0,1-1 192 0,1-6-192 31,0-2-848-31,1-4-288 0,-1-12-48 0,0 0-11616 0</inkml:trace>
  <inkml:trace contextRef="#ctx0" brushRef="#br0" timeOffset="64604.69">8419 18188 29487 0,'-7'-12'2624'0,"7"7"-2112"0,0-2-512 0,0 7 0 15,0 0 960-15,0 0 64 0,0 0 32 0,0 0 0 16,0 0-896-16,0 0-160 0,0 0 0 0,0 0 0 0,10 5-320 16,1-1 48-16,-4 5 16 0,-7-9-14192 15</inkml:trace>
  <inkml:trace contextRef="#ctx0" brushRef="#br0" timeOffset="64917.78">9230 18239 8287 0,'-17'-1'368'0,"6"1"80"0,-2 1-448 0,0 2 0 16,1-2 0-16,-6 8 0 0,-4 5 4224 0,1 4 752 15,-1 0 144-15,2 2 48 0,1 1-3696 0,1 4-720 0,2 0-160 16,4 0-16-16,2-4-256 0,2 2-64 0,4 2 0 0,3-3 0 16,3-3-64-16,5-1-32 0,0-2 0 0,6 1 0 15,-3-1 160-15,4 1 48 0,0-2 0 0,-1 1 0 16,-3 0 16-16,-1-1 0 0,-1-1 0 0,-3-4 0 16,-1 0-192-16,-3 2-48 0,-1-2 0 0,-1 1 0 15,-5-3 256-15,-1 1 48 0,-5-5 16 0,-2 2 0 16,-3 4 80-16,-5-2 16 0,-3-1 0 0,-3-4 0 15,-2-2-304-15,2 1-48 0,2-1-16 0,2-1 0 32,3-5-2240-32,6-4-448 0,-2-3-80 0,12 0-32 0</inkml:trace>
  <inkml:trace contextRef="#ctx0" brushRef="#br0" timeOffset="65553.28">10165 18383 24879 0,'-15'-15'1088'0,"3"4"256"0,0 1-1088 0,0-1-256 15,1 3 0-15,1 2 0 0,-4 6 1040 0,0 5 160 16,-3 0 16-16,-1 1 16 0,-3 6-672 0,0 3-144 15,2 5-32-15,2-1 0 0,1 3-256 0,2 2-128 16,0-1 128-16,0-1-128 0,4-2 160 0,1-2-160 16,4-4 192-16,5 1-192 0,4-3 384 0,4-2-48 15,2-5 0-15,1-3 0 0,1-2 464 0,0-1 96 0,2-1 0 0,2-4 16 16,-1-4-320-16,0 0-64 0,2-5-16 0,-2 0 0 16,-2-2-160-16,-1 1-32 0,1 0-16 0,-3 2 0 15,-1-2-176-15,-1 2-128 0,1 0 144 0,-4 4-144 16,0 2 0-16,-5 8 128 0,0 0-128 0,0 0 0 15,0 0 0-15,0 0 0 0,1 14 0 0,-1 4-160 16,-1-3 160-16,0 0 0 0,-1 2 0 0,-1-2-128 16,0 2 128-16,2-2 0 0,1-2 0 0,2-1 0 15,2-3 0-15,2 0 0 0,-6-9 0 0,13 5 0 16,0-4 0-16,1-1 0 0,4-3 0 0,2-5 0 16,3 0 256-16,1-4-32 0,0-2 0 0,3 1 0 15,1-2-96-15,1-1 0 0,2 2-128 0,-3 3 192 0,-3-2-192 16,-2-1 0-16,-2 3 0 0,-3 5 0 15,0 3 0-15,-3 6 0 0,-3 2 0 0,-3 5 0 0,-3-1 0 0,-2 5 0 16,-2 2 0-16,-2 3-160 0,-1 2 160 0,-1-2 0 16,-2-2 0-16,1 1 0 0,1 1 0 0,-1 2 0 15,1-7 0-15,-1-2 0 0,2 1 0 0,1-5 0 16,0-8 0-16,5 10 128 0,-5-10 128 0,10 1 48 16,1-3 0-16,2-3 0 0,0-1 112 0,2 3 32 15,3-2 0-15,0-2 0 0,-1 2-320 0,1 4-128 16,0 1 128-16,-1 4-128 0,-3 3 0 0,0 3 0 15,0 4 0-15,-2 4 0 0,0 0 0 0,-3 2-144 16,-3 3 144-16,2 3-208 16,-1-5-1328-16,1 1-256 0,-1-2-48 0</inkml:trace>
  <inkml:trace contextRef="#ctx0" brushRef="#br0" timeOffset="66120.47">12212 18385 21423 0,'0'0'944'0,"0"0"208"0,-5 9-928 0,5-9-224 16,0 0 0-16,5 12 0 0,-5-12 1264 0,12 9 208 15,4-4 32-15,3-3 16 0,1-3-400 0,2 1-80 0,1-3-16 0,3-3 0 16,2-2-528-16,3-2-112 0,-1-1-32 0,-1-2 0 16,2 0 48-16,-4 2 16 0,-3-4 0 0,-3-2 0 15,-3 2-96-15,-4 1-32 0,-2 4 0 0,-6-4 0 16,-3-1-32-16,-5 2 0 0,-4 4 0 0,-4 0 0 15,-4 3-64-15,-7 3 0 0,-5 3-16 0,-6 4 0 16,-6 7-176-16,0 5 0 0,-3 1 0 0,3 6 0 16,1 4 0-16,3 4 0 0,1 2 0 0,3 2 0 15,4-2 0-15,5 0 0 0,6-3 0 0,7 0 0 16,6 1 128-16,6-7-128 0,5-1 128 0,5-1-128 16,2-1 0-16,6-3 0 0,4-7 0 0,5-1 0 15,-2-2-1536 1,6-1-400-16,1-3-80 0,5-2-16 0</inkml:trace>
  <inkml:trace contextRef="#ctx0" brushRef="#br0" timeOffset="66288.78">12888 18688 34847 0,'-5'-13'1536'0,"4"8"320"0,1 5-1472 0,-3-9-384 15,3 9 0-15,0 0 0 0,-4-9 1024 0,3-1 128 16,1 10 16-16,2-9 16 0,1-3-720 0,1 3-144 15,0-2-16-15,1 6-16 16,-5 5-1632-16,9-6-336 0,-9 6-64 0,9-2-16 0</inkml:trace>
  <inkml:trace contextRef="#ctx0" brushRef="#br0" timeOffset="66665.61">13438 17993 28559 0,'0'0'2544'0,"0"0"-2032"0,0 0-512 0,0 0 0 15,0 0 400-15,-5 14-16 0,0 3 0 0,1 6 0 16,-1 7-384-16,1 1 0 0,1 7 0 0,-1 3 0 15,0 2 176-15,1 4-48 0,0 2-128 0,0-4 192 16,1 1 96-16,-1-5 16 0,3-2 0 0,0-4 0 16,3-5 176-16,-1-6 32 0,3-2 16 0,-2-3 0 15,-1-8 304-15,-2-11 64 0,8 9 16 0,-8-9 0 0,13-2 224 16,1-5 32-16,0-4 16 0,1-3 0 0,1-4-352 0,1-5-80 16,-1-1-16-16,2-1 0 0,1-6-448 0,-2-1-96 15,-2-2 0-15,0-2-16 0,2 1-176 0,-1-1 0 16,1 1 144-16,-1 5-144 0,-2 4 0 0,0 4-128 15,-1 3 0-15,0 3 0 16,-4 4-1088-16,-2 5-224 0,2 1-32 0,-9 6-10640 16,0 0-2128-16</inkml:trace>
  <inkml:trace contextRef="#ctx0" brushRef="#br0" timeOffset="67935.39">14320 18281 13823 0,'-10'-11'1216'0,"4"7"-960"0,-2 0-256 0,-2 4 0 16,0-1 2752-16,-4 5 512 0,-1 3 112 0,-3 2 16 15,-4 4-1856-15,2 1-384 0,-4 1-64 0,-3 5 0 16,-1 2-160-16,0 1-32 0,0 5 0 0,4-3 0 16,1 2-320-16,4-4-80 0,5 0-16 0,1-3 0 15,6-2-192-15,3-2-32 0,3 0-16 0,1-2 0 16,2-5 144-16,-2-9 16 0,9 7 16 0,5-4 0 15,-1-3 192-15,5-3 32 0,0-4 16 0,2-1 0 0,3-2-224 16,0 0-48-16,-2-4-16 0,0 1 0 0,-1-2-208 0,1-1-32 16,-1 0-128-16,-3 1 192 0,0 1-192 15,-3 3 0-15,-1 3 128 0,-3 3-128 0,-10 5 0 0,0 0 0 16,0 0 0-16,0 0 0 0,0 0 0 0,9 6 0 16,-3 5 0-16,-2-2 0 0,0 3 0 0,-1-3-128 15,1 2 128-15,1-2 0 0,2 0 0 0,3-5 0 16,1-1 0-16,2-3 0 0,1 2 0 0,3-5 0 15,2-2 0-15,2 0 0 0,3-6 0 0,3-1 0 16,2 2 0-16,2-8 0 0,1-3 192 0,-1-4-64 16,1 1-128-16,-1 1 192 0,-2-3-64 0,0-1-128 15,3-9 176-15,-2-1-176 0,1-4 176 0,-1-4-176 16,1-6 160-16,-1-2-160 0,1-6 160 0,-1-3-160 16,1-1 160-16,-1-5-160 0,-3-2 0 0,0 11 0 0,-6 5 0 15,-1 10-160-15,-5 9-128 0,-3 12-32 0,-4 6 0 16,-4 3 0-16,-4 14 144 0,0 0 32 0,-14 9 0 0,-4 7 0 15,-2 6-64-15,-3 7-16 0,-3 10 0 0,0 2 0 16,-1 2 64-16,-3 11 16 0,-3 8 0 0,-2 3 0 16,1 2 144-16,5 0-160 0,2 1 160 0,5-8-160 15,5-3 160-15,4-6 0 0,7-6 0 0,4-4 0 16,4-4 0-16,3-4 0 0,2-8 0 0,3-2 0 16,3-4 0-16,1-6 192 0,3-4-32 0,2-7-16 15,0-2 224-15,1-2 32 0,2-8 16 0,-1-2 0 16,1-5-112-16,-2-3-32 0,-1-2 0 0,3-3 0 15,-2-3-144-15,2 2-128 0,-2-3 144 0,-1 3-144 16,-1-3 160-16,-1 6-160 0,-2 5 160 0,-2 4-160 0,-3 4 0 16,-3 1 0-16,-2 4 0 0,-5 5 0 0,0 0 0 15,0 0-128-15,-5 9 128 0,-2 2-160 0,-2 3 160 0,0 4-208 16,0 3 80-16,1-1 128 0,1 0-160 0,0 2 160 16,2 2 0-16,3-2-144 0,1-3 144 0,3 0 0 15,2-2 0-15,4 0 0 0,2-4 0 0,4-6 0 16,1 0 0-16,1-2 0 0,1-3 0 0,1 0 0 15,1-4 144-15,2-1-144 0,2-6 240 0,-1 1-64 16,-2-3-16-16,1-2 0 0,-2 0-160 0,-2-1 160 16,0-2-160-16,-2-2 160 0,-2 0-160 0,2 0 0 15,-2 0 144-15,-3 4-144 0,-2 2 0 0,-2 3 144 16,-6 9-144-16,0 0 0 0,0 0 0 0,0 0 0 16,0 0 0-16,4 9 0 0,-7 1 0 0,1 4 0 0,-5 0 0 0,2 4 160 15,0 2-160-15,1 0 0 0,2-1 0 16,1-1 0-16,1 1 0 0,3-2 0 0,3-3 0 0,0-3 0 15,2 1-176-15,0-1 176 0,0-5-128 0,2 2 128 16,0-3 0-16,3-2 0 0,1-3 0 0,3-4 0 16,2-1 0-16,0 0 192 0,0-2-32 0,0-2-16 15,0 4-16-15,0-1-128 0,0-3 192 0,0 3-64 16,-2-4-128-16,-2 3 0 0,-2-2 144 0,-1 3-144 16,1-4 0-16,0 2 144 0,-1 3-144 0,1-4 0 15,0 3 128-15,0-3-128 0,-1 0 0 0,1 0 0 16,-2 2 128-16,1-4-128 0,-2 4 144 0,0-3-144 15,-1-1 128-15,0 0-128 0,-9 11 0 0,9-6 0 16,-3-5 0-16,1 5 0 0,-1-2 0 0,-6 8 0 16,0 0 0-16,8-8 0 0,-5 0 0 0,3 2 0 15,-6 6 0-15,0 0 0 0,0 0 0 0,0 0 0 0,7-7 0 0,-7 7 0 16,0 0 0-16,0 0 0 0,8-9 0 0,-8 9 0 16,6-7 0-16,-6 7 0 0,6-8 0 0,-6 8 0 15,3-9 0-15,-3 9 0 0,0 0 752 0,5-10 256 16,-1 1 48-16,0-1 16 15,-4 10-1696-15,2-8-336 0,-2 8-64 0,0 0 0 16,2-11 720-16,-2 11 160 0,0-9 144 0,0 9-208 0,0 0 48 0,0 0 16 16,-7-9 0-16,1 7 0 0,-3 2 144 0,-1 3-192 15,-2 5 192-15,0 0-192 0,-6 2 48 0,0 1 0 16,-2 3 0-16,-1 3 0 0,1 1 144 0,1 2 0 16,-1 1 0-16,2 4-128 0,3-2 128 0,3 4 0 15,2 0 0-15,2 2 0 0,6-3 0 0,2 2 0 0,2-3 0 16,3 2 128-16,3-4-128 0,2-4 0 0,3 0 0 0,3-1 128 15,4-3-128-15,0-2 176 0,1-3-176 0,2 3 192 32,0-5-928-32,3 0-176 0,0-5-48 0,2-5-17296 0</inkml:trace>
  <inkml:trace contextRef="#ctx0" brushRef="#br0" timeOffset="68327.1">17812 18088 24879 0,'0'0'2208'0,"0"0"-1760"15,-5 1-448-15,0 1 0 0,1 1 688 0,-2 2 48 16,-2 4 16-16,1 3 0 0,-2 2 160 0,-1 1 48 15,-8 18 0-15,1-4 0 0,1 2-128 0,3-1-32 16,-1 0 0-16,4 0 0 0,2-1-528 0,3-2-96 16,1 1-32-16,2-5 0 0,2-3-144 0,2-2 0 15,2-2 144-15,0-2-144 16,-4-14-368-16,6 7-144 0,-6-7-16 0,0 0-14320 0</inkml:trace>
  <inkml:trace contextRef="#ctx0" brushRef="#br0" timeOffset="68487.55">17671 17688 34383 0,'0'0'1520'0,"7"-11"320"0,-4 4-1472 0,1-3-368 0,-1 2 0 0,-3 8 0 0,0 0 0 0,0 0 128 16,4-10-128-16,-4 10 0 15,0 0-1904-15,0 0-448 0</inkml:trace>
  <inkml:trace contextRef="#ctx0" brushRef="#br0" timeOffset="68864.03">19313 17618 20271 0,'3'-17'1792'0,"2"-3"-1424"16,-4-4-368-16,1-3 0 0,-2 2 2112 0,-2-1 368 0,0 3 64 0,-2 4 16 15,-2 1-1104-15,-6 1-224 16,-2 3-32-16,-2 6-16 0,-3 2-800 0,-4 6-176 0,-3 7-16 0,-2 5-16 15,-2 4-176-15,-3 10 128 0,-2 0-128 0,1 9 128 16,-1 4 0-16,2 6-128 0,1 0 192 0,1 4-64 16,1 1 0-16,2 4 0 0,4-1 0 0,2 1 0 15,3-1-128-15,2-1 0 0,5-1 0 0,-1-4 128 16,2 0-128-16,0-2 0 0,2-6 0 0,-1-1 0 16,0-1-1264-1,-3-4-224-15,-1-5-48 0</inkml:trace>
  <inkml:trace contextRef="#ctx0" brushRef="#br0" timeOffset="69002.42">18319 18140 27647 0,'9'-23'2448'0,"-1"12"-1952"0,2 2-496 0,5-3 0 0,3 6 912 0,4-3 96 15,3 3 16-15,3 2 0 0,3-1-64 0,2 2-16 16,2 2 0-16,5 1 0 0,3 1-528 0,4 1-96 16,3-1-32-16,26 4 0 0,-4-1-288 0,-35 0 0 15,5-1-176-15,0 1-15632 0</inkml:trace>
  <inkml:trace contextRef="#ctx0" brushRef="#br0" timeOffset="69704.33">20728 17343 23039 0,'-7'-14'2048'0,"4"5"-1648"0,1 2-400 0,3 2 0 0,-1 5 1040 0,10-8 128 16,3 3 32-16,3-2 0 0,3-1-240 0,5 4-64 16,7 0 0-16,3-1 0 0,4-3-240 0,4 2-48 15,2-4-16-15,0 2 0 0,1-3-96 0,-1-1-32 16,-1 2 0-16,-5-1 0 0,-3 6-224 0,-5-3-48 15,-4 3-16-15,-5 1 0 0,-4 4 32 0,-3 1 16 16,-5 3 0-16,-2 1 0 0,-7-5-48 0,3 15-16 0,-4 8 0 0,-5 1 0 16,-4 6-160-16,-2 7 0 15,-5 4 0-15,-1 9 0 0,-1 2 0 0,0 7 0 0,0 2 0 0,3 5 0 16,-4 4 0-16,3 1 0 0,0 3 0 0,3-3 0 16,0-3-128-16,4 1 128 0,1-4 0 0,4-2 0 15,2-7 0-15,5 2 0 0,3-3 0 0,0-2 0 16,0-6 0-16,3-4 0 0,1-5 0 0,-1-2 128 15,0-2-128-15,1-6 192 0,-4-4-192 0,0-4 192 16,0-6 192-16,0-2 32 0,-1-7 16 0,-4-5 0 16,0 0 224-16,0 0 48 0,0 0 16 0,0 0 0 15,0 0-128-15,0 0-16 0,-6-8-16 0,-6-2 0 16,0 4-176-16,-4-2-48 0,-1 2 0 0,-6 1 0 16,-4 0-144-16,-2 1-48 0,-3 1 0 0,-4 2 0 0,-1 0-144 15,-3 1 160-15,-5 2-160 0,0 2 160 0,-1 1-160 16,-4 1 128-16,1-2-128 0,-3 1 128 0,-2 2-128 15,1-4 0-15,1 4 144 0,3-3-144 0,4-7 0 0,4 3 0 16,4 3 0-16,7-3 0 0,3 0 0 0,5-3-256 16,4 1 32-16,7 0 16 15,11 2-1520-15,0 0-320 0,0 0-48 0,0-9-9840 16,6-3-1968-16</inkml:trace>
  <inkml:trace contextRef="#ctx0" brushRef="#br0" timeOffset="69974.25">20074 18247 33167 0,'-16'-6'2944'0,"16"6"-2352"0,-3-9-464 0,3 9-128 16,0 0 848-16,10-3 160 0,4 2 16 0,6 0 16 15,7-1-192-15,7 5-32 0,9 1-16 0,9-1 0 16,9-1-416-16,7-2-64 0,4 0-32 0,3 0 0 16,0 0-160-16,0 0-128 0,-2 0 144 0,-1 0-144 15,-1-2-1824 1,-3 0-464-16,-6-2-80 0,-5-1-32 0</inkml:trace>
  <inkml:trace contextRef="#ctx0" brushRef="#br0" timeOffset="70786.92">23129 17714 20847 0,'0'0'912'0,"-9"2"208"0,1 1-896 0,-4 1-224 0,-2 5 0 0,-4 1 0 0,-5 4 368 0,-1-1 16 15,-2 7 16-15,-4 1 0 16,0 1 384-16,-2 3 80 0,-2 3 16 0,-4-2 0 0,-4 2-48 0,-4 3 0 16,-4-3 0-16,-2-2 0 0,-4-4-128 15,2-4-16-15,-2 0-16 0,7-1 0 0,5-5 160 0,2-5 48 16,1 1 0-16,4-3 0 0,4-5-368 0,5-6-80 16,6-3-16-16,1-6 0 0,3 2 112 0,7-2 32 15,2-3 0-15,5-4 0 0,3-2-144 0,2-1-32 16,3-2 0-16,5-1 0 0,2 1-240 0,3 1-144 15,3 2 160-15,2 1-160 0,3-1 0 0,1 3 0 16,1 3 0-16,0 7 0 0,3 1-176 0,-1 6 176 0,1 3-160 16,1 3 160-16,1 12-208 0,2 3 48 0,-2 2 16 0,0 2 0 15,-2 4 144-15,-1 4-192 0,1 1 192 0,-4 1-192 16,0 1 192-16,1-1 0 0,0-5 0 0,2 0 0 16,-1-1 0-16,2-2 0 0,-1-3 0 0,4-5 0 15,1 0 0-15,4-2 0 0,3-1 144 0,3-7-144 16,1-4 512-16,1-2-16 0,0-4 0 0,0-6 0 15,-1 0-96-15,-4-3-16 0,0-3 0 0,-5 0 0 16,-2-2-112-16,-4-1-16 0,-4-2-16 0,-6-4 0 16,-4-3 80-16,-4-2 32 0,-5-4 0 0,-6 1 0 15,-3-1 32-15,-5 3 16 0,-4 6 0 0,-4 3 0 16,-3 3-32-16,-3 4-16 0,-3 4 0 0,-2 3 0 16,-3 5-224-16,-1 3-128 0,-1 1 160 0,1 1-160 15,-3 1 0-15,2 3-240 0,3 4 32 0,4-1 0 16,10 1-1712-16,3 1-320 15,5 4-80-15,6 1-15648 0</inkml:trace>
  <inkml:trace contextRef="#ctx0" brushRef="#br0" timeOffset="71240.83">25253 17264 26719 0,'-7'-21'2368'0,"2"11"-1888"0,-3 2-480 0,8 8 0 0,0 0 1008 0,0 0 96 16,-10 5 32-16,0 8 0 0,-2 3-1136 0,0 10 0 16,-2 5 0-16,0 8-240 0,-3 4 240 0,4 5 0 15,-1 5 0-15,-1 6-144 0,-1-2 144 0,-3 0 0 16,0 3 0-16,-1 1 0 0,1-4 0 0,3 0 0 16,-1-3 0-16,3-3 128 15,3-3-976-15,3-6-192 0,3-1-48 16</inkml:trace>
  <inkml:trace contextRef="#ctx0" brushRef="#br0" timeOffset="71434.22">25725 17319 33807 0,'0'0'1488'0,"0"0"320"0,-9 8-1440 0,-1 2-368 0,-3 5 0 0,-3 5 0 16,-5 6 0-16,0 2-128 0,-2 4 0 0,0 3 0 15,1 2 128-15,1 2 0 0,0 2 0 0,2-2 0 16,3 0 0-16,-1 0 0 0,1 0 0 0,1 2 0 16,2-2-192-16,3 0 0 0,1-4 0 0,0-3-14432 15</inkml:trace>
  <inkml:trace contextRef="#ctx0" brushRef="#br0" timeOffset="71629.61">24735 17698 35759 0,'0'0'1584'0,"10"-8"336"0,7 2-1536 0,4-3-384 15,6 1 0-15,3 2 0 0,5 2-128 0,7 2-112 16,6-1-16-16,9 3 0 0,9 1 256 0,-1 1 208 16,-3-1-32-16,-3 0-16 0,-5-1-160 0,-4 1 0 15,-11 2 0-15,-4 1 0 16,-6-2-2224-16,-9 1-464 0,-2-3-112 0</inkml:trace>
  <inkml:trace contextRef="#ctx0" brushRef="#br0" timeOffset="71772.25">24774 17977 28735 0,'0'0'1280'0,"0"0"256"0,0 0-1232 0,0 0-304 0,0 0 0 0,19 3 0 16,5-1 720-16,7-2 96 0,5 0 16 0,9 0 0 15,9-2-400-15,9-1-80 0,7 0-16 0,3 1 0 16,-2 0-336-16,0-1 128 0,-2-2-128 15,2 0-9744-15,4 4-2000 16</inkml:trace>
  <inkml:trace contextRef="#ctx0" brushRef="#br0" timeOffset="72451.87">26527 17731 25631 0,'-27'10'1136'0,"7"0"224"0,-7 4-1088 0,-2 3-272 0,0 0 0 0,-2 4 0 0,0 3 240 0,1-1-16 16,5 0 0-16,3 2 0 0,6-2 384 0,4 0 80 16,5-2 16-16,4-1 0 0,3-3-64 0,4-3 0 15,2-1 0-15,6-5 0 0,1-2 128 0,4-3 0 16,4-6 16-16,0-3 0 0,2-2-272 0,0-5-48 15,-1-2-16-15,-1-1 0 0,-2 0-192 0,-1-1-64 16,-4-5 0-16,0 0 0 0,-2-1-64 0,-2-1-128 16,-4-2 176-16,0 1-176 0,1-1 128 0,-1 3-128 15,0 0 0-15,1 5 0 0,-1 4 0 0,1 1 0 16,1 6 0-16,0-1-144 0,0 4 144 0,3 1-160 0,4 0 160 16,6 1-160-16,2-4 160 0,6 3 0 0,4-1 0 0,4-3 0 15,1-1 0-15,1-1-160 0,3-4 160 16,0-2 0-16,1-2 0 0,1-1 224 0,-1-2-16 0,1 0 0 15,2-2 128-15,0-5 32 0,0 1 0 0,-1-6 0 16,-1-5 0-16,-1-2 0 0,-1-6 0 0,-3-2 0 16,-1-2-128-16,-3-4-32 0,-2 0 0 0,-8 7 0 15,-2 9-64-15,-7 7-16 0,-4 7 0 0,-4 8 0 16,-2 6-128-16,-6 9 160 0,0 0-160 0,-15 11 160 16,-4 10-160-16,-6 8 0 0,-4 13 0 0,-4 4 0 15,-1 4 0-15,-6 8 0 0,-4 4-144 0,-4 4 144 16,-10 5 0-16,-1 5-128 0,-6 2 128 0,0 2 0 15,0 0 0-15,2 4 0 0,-2-3 0 0,1 2 0 16,1-4 0-16,4-5 0 0,2-6-128 0,5-3 128 16,5-8-464-16,5-2-48 0,5-8 0 0,4-6 0 15,-3-3-1472-15,7-5-288 0,3-9-64 16,1-8-16-16,2-4-224 0,6-7-48 0,4-4-16 0,4-5 0 16,4-2 816-16,5-5 160 0,5-1 48 0,7 1 0 15,3-4 1904-15,3-1 384 0,2 2 80 0,2 4 16 0,3-1 960 0,0 3 192 16,2-1 32-16,2 4 16 0,2-3-208 0,3 5-32 15,4 0-16-15,7 2 0 0,7-3-672 0,1 1-128 16,2 3-16-16,0-2-16 0,-3 2-528 0,-4 0-96 16,-4-3-32-16,-18 2 0 0,3 0-224 0,2-3-192 15,-5-1 48-15,2-1-10096 16,-1-1-2032-16</inkml:trace>
  <inkml:trace contextRef="#ctx0" brushRef="#br0" timeOffset="72905.19">28759 17316 24879 0,'-10'-8'1088'0,"10"8"256"0,-9-7-1088 0,-1 3-256 0,0 2 0 0,-2 2 0 0,1 0 0 0,-3 4 0 16,-4 5 128-16,-1-1-128 0,0 5 192 0,0 1 0 16,0 3-16-16,0 0 0 0,-2 1 160 0,2 1 48 15,2 0 0-15,3 3 0 0,1 0 128 0,3 2 16 16,2 0 16-16,6 0 0 0,0 3 32 0,5-2 0 15,2 4 0-15,3-2 0 0,2 0-112 0,1-3-16 16,1 1 0-16,-2 2 0 0,1-3-192 0,-2 2-64 16,-3-4 0-16,-2 0 0 0,-1-2-192 0,-2-2 0 15,-1-1 0-15,-1-3 0 0,-2-3 0 0,-2-3 144 0,-4 1-144 16,-2-4 128-16,-3 0 160 0,-4-1 32 16,-2 0 0-16,-4-4 0 0,-4-4 64 0,-4 0 0 0,-5-1 16 0,-1-2 0 15,-7-4-144-15,6 1-48 0,-3 1 0 16,4-3 0-16,2 2-208 0,6-1 0 0,3 3 0 0,5 1 0 31,6 2-1712-31,5-1-224 0,3-1-48 0,8 7-16 0</inkml:trace>
  <inkml:trace contextRef="#ctx0" brushRef="#br0" timeOffset="73773.23">29423 17459 19343 0,'-21'-4'1728'0,"12"4"-1392"0,-4 1-336 0,-5 3 0 0,-5 4 848 0,-1-2 112 16,-3 7 0-16,0-2 16 16,2 3-272-16,-1 3-48 0,2 2-16 0,3 1 0 0,2 6-16 0,2-4-16 15,6 0 0-15,4 1 0 16,5-1-64-16,6 13-16 0,10-7 0 0,-2-13 0 0,6 1 288 0,0-8 48 15,2 3 16-15,3-5 0 0,1 0-320 0,2-2-64 16,-2-3-16-16,2 1 0 0,0-1-96 0,-2-4-32 16,-2 1 0-16,-2-4 0 0,-2-2-96 0,-2 0-32 15,-2-3 0-15,-2-1 0 0,-2 1-80 0,0-3-16 16,-6 1 0-16,0 3 0 0,-3-3-128 0,-1-2 128 16,0 1-128-16,0 1 128 0,0 1-128 0,1-11 0 15,2 1 0-15,2 4 0 0,1 2 0 0,6 1 0 16,2-2 0-16,5 1 0 0,4 0-128 0,5-3 128 0,3 0 0 0,-5 4 0 15,3-2 0-15,-2 2 0 0,-1-4 0 0,6-1 0 16,2-4 0-16,5-6 0 0,1-4 0 0,4-4 0 16,0-8 0-16,12-12 0 15,-4-1 0-15,-1 0 128 0,0-1-128 0,-4 4-144 16,-1 4 144-16,-6 3-208 0,-3 6 208 0,-5 3-176 16,-4 0 176-16,-7 10-160 0,-4 3 160 0,-6 7-128 15,-3 3 128-15,-4 4-128 0,-4 3 128 0,-5 6 0 0,-5 4-144 16,-6 4 144-16,-3 6-192 0,-4 4 48 0,-3 4 0 15,-6 6 0-15,-2 4 16 0,-2 8 0 0,0 3 0 0,-2 7 0 16,-4 7 128-16,2 2-160 0,0 6 160 0,2 1-160 16,1-2 160-16,3 2 0 0,2-3 0 0,4-2 0 15,7-5 0-15,3-4 0 0,4-3 0 0,4-3 128 16,1-5 0-16,4-5 16 0,1-3 0 0,3-3 0 16,2-3 144-16,1-5 32 0,2-4 0 0,4-5 0 15,1-1 160-15,2-5 32 0,1-3 16 0,4-3 0 0,-1-6-128 16,3 0-16-16,1-4-16 0,2-3 0 0,0-1-240 0,3-1-128 15,2 2 160-15,-1 1-160 0,-1 1 0 0,-1 5 0 16,-1 0 0-16,-3 4 0 0,-3 2-128 0,-2 3 128 16,-2 3-192-16,-3 4 192 0,-3 2-192 0,-3 5 64 15,-3 0 128-15,-3 4-208 0,-1 1 208 0,-3 1-144 16,-4 1 144-16,-1 0-128 0,-3 1 128 0,-1 1 0 16,1-3 0-16,1-1 0 0,0-1 0 0,3-3 0 15,2-3 0-15,2-2 0 0,4-1 0 0,3-9 0 16,1 7 0-16,-1-7 0 0,9 2 128 0,2-2 16 0,4-3 0 15,2-1 0-15,1-2 48 0,1 1 0 16,0-2 0-16,1-3 0 0,3 7-192 0,0-4 0 16,0 3 0-16,0 2 0 0,0 1 0 0,-3 3 0 15,-1 3 0-15,-1 4 0 0,-2-1 0 0,0 4 0 16,-2 5 0-16,-3 2 0 0,-1 4 0 0,0 2 0 16,-1-1 0-16,-1 6 0 0,-1-4 160 0,1 4-160 15,1-2 192-15,1 0-192 0,3 1 176 0,1-4-176 16,-1 2 160-16,1-3-160 0,1-4 0 0,1-1 0 0,1-2 0 15,6 2-11968-15,-4-5-2496 0</inkml:trace>
  <inkml:trace contextRef="#ctx0" brushRef="#br0" timeOffset="77012.66">30933 17744 11967 0,'-17'0'1072'0,"6"1"-864"15,-2 0-208-15,-2 3 0 0,1 1 1952 0,0-1 352 16,-3-3 64-16,5 3 0 0,-1 0-1200 0,2 1-240 15,0-3-48-15,4 1-16 0,2 1 320 0,5-4 64 0,0 0 16 0,0 0 0 16,0 0-432-16,0 0-64 0,0 0-32 0,15 7 0 16,1-3 32-16,4-1 0 0,5-1 0 0,2-2 0 15,3-2-96-15,4-1-16 0,2 1 0 0,-2-6 0 16,-1-1-192-16,0-4-32 0,1 3-16 0,1 0 0 16,2-4-160-16,0 0-16 0,1-1-16 0,1 1 0 15,2-4-80-15,1 0-16 0,0-2 0 0,-3 0 0 16,2 0 32-16,-4 1 0 0,-2-1 0 0,0 1 0 15,-2-1 0-15,1 2 0 0,0-1 0 0,1 0 0 16,-3-2-160-16,-1 2 0 0,-3 0 144 0,-1 1-144 16,-2 1 128-16,0-1-128 0,-5-4 160 0,0 4-160 15,-2 2 192-15,-1 2-64 0,-3 0-128 0,-2-3 192 16,0 0-64-16,-2 0 0 0,-4 1-128 0,2-1 192 0,-2 2-192 0,-1 2 144 16,-2-2-144-16,2 0 128 0,-3 1-128 0,0 0 128 15,-2 1-128-15,0-1 128 0,-2-1-128 0,1 1 0 16,-1 0 0-16,-2 1 0 0,0-1 144 0,-1 0-144 15,1 4 160-15,-2-3-160 0,-1-3 144 0,1 0-144 16,0 0 128-16,2-1-128 0,-2 1 128 0,-1-1-128 16,2 0 0-16,1-3 128 0,2-2-128 0,-1 0 0 15,2-3 0-15,1-1 0 0,1 1 0 0,2-5 128 16,2-1-128-16,-1 0 0 0,1 2 0 0,0-4 128 16,-1 0-128-16,1 0 0 0,0 0 0 0,0 1 0 15,1-2 128-15,-1-2-128 0,0-2 0 0,2-5 0 16,-2 2 0-16,1-3 0 0,2-1 144 0,1-2-144 15,0 3 160-15,1-3-160 0,0 2 0 0,1-1 0 16,2 3 0-16,0-4 0 0,3-1 0 16,0-2 0-16,-1-2 0 0,0-3 0 0,0-3 0 0,-6 26-128 0,0-9 128 0,1 0 0 15,0-1 0-15,2-7 0 0,-3-2 0 16,1-2 0-16,0-4 0 0,7-51 144 0,-5 11-144 0,0 16 192 16,-2 10-192-16,-2 2 0 0,-1 2 0 0,1 2 0 15,0-3 0-15,0 2 0 0,0-2 0 0,0 5 128 16,-2 4-128-16,2-4 0 0,-2 2 0 0,0-5 0 15,-1-1 0-15,-1-2 0 0,0-1 0 0,-1 7 0 16,0 3 0-16,1-3 0 0,0-4 128 0,0-1-128 16,1-5 0-16,-2 5 0 0,0-2 0 0,2 2 128 15,2 6-128-15,-3 0 192 0,-2-7-192 0,2-1 192 16,0-1-32-16,-3 3 0 0,-2 3 0 0,-1 2 0 16,2 6-16-16,-1-2 0 0,-3-9 0 0,-1 1 0 0,0-1-144 15,0 4 0-15,0-4 0 0,0 8 0 0,0 3 0 16,0-2 0-16,0-8 0 0,0 0 0 0,1-3 0 15,1 2 0-15,1 0 0 0,0 8 0 0,0 3 144 0,2-4-144 16,2-2 160-16,2-6-160 0,0-1 128 0,-1 1-128 16,3 5 0-16,-1 3 0 0,1 6 0 0,0-5 128 15,-3-6-128-15,2 0 0 0,2-3 0 0,-5 5 0 16,1-2 0-16,-1 7 0 0,2 3 0 0,-4-2 176 16,-2-3-176-16,-1-2 160 0,2 0-160 0,-2-3 0 15,1 2 0-15,-3 2 0 0,-2 5 0 0,1 1 128 16,-2-1-128-16,1-2 128 0,-1 1-128 0,-1-1 0 15,0-3 0-15,0 5 0 0,0 3 0 0,1 6 0 0,-1 2 0 16,0 0 0-16,0 1 0 0,0-4 0 0,0 1 0 16,1 0 0-16,0-4 0 0,0 1 0 0,-1 0 0 15,0 6 0-15,2 1 0 0,-1 5 0 0,0 3 0 0,1-1 0 16,0-1 0-16,3 15 0 0,2-4 0 0,-3-1 0 16,1-2 0-16,1-4 0 0,0-2 0 0,0 2 0 15,-1-2 0-15,-3-26 0 0,0 16 0 0,0 9 0 16,0 4 0-16,1 3 0 0,-3 2 0 0,3 0 0 15,-4 1 0-15,2-1 0 0,-3 3 0 0,7 11 0 16,-3-3 128-16,2 1-128 0,0-2 0 0,-1-1 128 16,-2 0-128-16,2-2 0 0,-3 2 0 0,-6-14 0 15,-2 2 0-15,4 8 0 0,2 2 0 0,0 4 0 16,-1 0 0-16,-1 2 0 0,1-1 0 0,0 4 0 16,2 0 0-16,0 1 0 0,-3-2 0 0,2 3 0 15,1-3 0-15,-2 3 0 0,1 1 0 0,-1-2 0 16,2 2 0-16,0-1 0 0,0 3 0 0,0 0 0 0,-1 0 0 15,1 2 0-15,-1-4 0 0,-1 4 0 0,0 3 0 0,-1-2 0 16,2-1 0-16,-1 2 0 0,1-2-128 0,-1 5 128 16,0 0 0-16,0 0 0 0,1 0 0 0,-1-1 0 15,1 0 0-15,-1 2 0 0,2 2-128 0,-1 0 128 16,-1 0 0-16,2 2 0 0,-1-1 0 0,2 0 0 16,-4 1-144-16,2 2 144 0,-1 1 0 0,-1 3 0 15,1 0 0-15,-2 1 0 0,0 1-128 0,-3 1 128 16,-1 1 0-16,-1 3 0 0,0 2-128 0,-4 1 128 15,-1 0 0-15,1 1 0 0,2 1 0 0,-1 1-128 16,1-2 128-16,0 0 0 0,2 3 0 0,1-4 0 0,1-2 0 16,0 0 0-16,1 0 0 0,0 0 0 0,1 0 0 15,2 2 0-15,2-1 0 0,-1 2 0 0,1-10 0 0,1 6 0 16,1 4 0-16,-1-4 0 0,2-3 144 0,-1 0-144 16,0 0 0-16,2-1 0 0,-1-1 128 0,2-1-128 15,-1-1 0-15,1-2 0 0,0 0 0 0,1-4 128 16,-1 3-128-16,6-8 0 0,0 0 0 0,0 0 128 15,-6 5-128-15,6-5 0 0,0 0 0 0,0 0 128 16,0 0-128-16,0 0 0 0,0 0 144 0,0 0-144 16,-2-13 0-16,0 3 128 0,4-3-128 0,0 2 0 15,-1-3 0-15,6-2 128 0,-2-1-128 0,1-1 0 16,1 0 0-16,-1-1 0 0,2-3 0 0,-3 2 128 16,0-3-128-16,2 0 0 0,-3-1 0 0,1 1 0 15,0 2 0-15,0-5 0 0,0 1 0 0,-1-1 0 0,0-3 0 16,0 0 128-16,0 3-128 0,0-2 0 15,-2 3 0-15,2-3 128 0,1 4-128 0,-2-3 0 0,0 4 0 0,1 6 0 16,0 1 0-16,1 2 0 0,-1-2 0 0,0 2 0 16,-1 0 0-16,1 2 0 0,0 1 0 0,0-2 0 15,0 4 0-15,0-2 0 0,1 5 0 0,0-2 0 16,0 3 0-16,-1-4 0 0,1 3 0 0,1 2 0 16,0-3 0-16,2 2-128 0,0 1 128 0,1-1 0 15,-1 0 0-15,3 2 0 0,-1-1 0 0,1 1 0 16,-1-3 0-16,1 1 0 0,-1 1 0 0,1 0 0 15,-1-1 0-15,1 2 0 0,-11 3 0 0,11-1 0 16,-11 1 0-16,13 0-128 0,-2-1 128 0,1 0 0 16,-2 1 0-16,-10 0 0 0,14 0 0 0,-4 0 0 0,0 0 0 15,0 0 0-15,2-2 0 0,-1 1 0 0,-1 0 0 16,2 0 0-16,0-1 0 0,1 2 0 0,0 0 0 0,-3 0 0 16,3-1 0-16,-2 4 0 15,1-2 0-15,-1 1-128 0,-11-2 128 0,14 5 0 0,0 1 0 0,0-3 0 16,-1 0 0-16,1-2 0 0,1 2 0 0,3-1 0 15,0 1 0-15,2 2 0 0,0-1 0 0,2 2 0 16,-1 4 0-16,1-1 0 0,1 1 0 0,0 4-128 16,-2 2 128-16,4-1 0 0,1 1 0 0,3 1-128 15,2 1 128-15,1-1 0 0,0-3 0 0,1 0 0 16,0-3 0-16,-14-4 0 16,5-2 0-16,4 2 0 0,2 0 0 0,3-2 0 0,0 3 128 0,0-3-128 0,-1-1 144 15,22 6-144-15,-11-4 192 0,-9-1-192 16,-7 1 176-16,-4-1-176 0,-4-3 160 0,-4 2-160 0,-3 0 192 15,-2 1-64-15,-1-1-128 0,-9-4 192 0,7 5-192 16,-7-5 176-16,0 0-176 0,0 0 160 0,0 0-160 0,0 0 0 16,0 0 0-16,0 9 0 0,0-9 0 0,-4 5 0 15,-2 0 0-15,6-5 0 0,-9 1-144 0,9-1-16 16,-11 0 0-16,1 0 0 16,-2 0-320-16,2-1-64 0,0 0-16 0,0-1 0 15,-1 1-1328-15,3 0-272 0,8 1-48 0,-11-2-16 16,2 2-1504-16,-1 0-304 0</inkml:trace>
  <inkml:trace contextRef="#ctx0" brushRef="#br0" timeOffset="77808.05">31483 8171 5695 0,'-12'-4'256'0,"12"4"48"0,-11-1-304 0,1 1 0 0,0 3 0 0,0-3 0 32,1 0-480-32,-4 0-160 0,2 0-16 0,1 2-16 0,1-1 2304 0,0 3 464 0,-1 1 80 0,1 3 32 15,-1-2-496-15,-1 2-112 0,0 2 0 0,1 3-16 16,0-3-496-16,1 3-112 0,0-3-16 0,1 1 0 15,1 1 16-15,0-2 0 0,2 1 0 0,0 3 0 0,0-2-32 16,1 3-16-16,-1 1 0 0,0 4 0 16,-1 1-16-16,3-1 0 0,-2-4 0 0,0 2 0 0,-1-1-128 15,-1 1-16-15,1 2-16 0,-1-4 0 0,1-2-144 0,1-2-32 16,3 1 0-16,-2-7 0 0,4-6-128 0,0 0-16 16,-3 8-16-16,3-8 0 0,0 0-32 0,0 0 0 15,0 0 0-15,0 0 0 0,-4 9-48 0,4-9-16 16,0 0 0-16,-2 9 0 0,-2 0-32 0,4-9-16 15,-4 7 0-15,0 1 0 0,4-8-272 0,-5 5 160 16,5-5-160-16,-5 8 128 0,5-8-128 0,0 0 192 16,0 0-192-16,-7 5 192 0,7-5-16 0,0 0 0 15,-8-3 0-15,8 3 0 0,0 0 0 0,-6-7 0 0,6 7 0 16,-5-13 0-16,1 0 80 0,2-2 32 0,4 0 0 0,0-2 0 16,2-2-48-16,1-1-16 0,0-3 0 0,2-5 0 15,-1-4-96-15,-1 2-128 0,1-5 176 0,1 0-176 16,-2-2 160-16,1-5-160 0,1 0 128 0,1-2-128 15,1 0 128-15,0 5-128 0,0-3 0 0,-3 9 128 16,2 2-128-16,1 3 0 0,0 3 0 0,0 3 128 16,-2 6-128-16,2 1 0 0,0 2 0 0,0 3 0 15,0 1 0-15,0 4 0 0,-1-3 144 0,-1 3-144 16,1 1 0-16,-8 4 0 0,0 0 0 0,0 0-128 16,0 0 128-16,0 0 0 0,0 0 0 0,7 8 0 15,0 2 0-15,-2 3 0 0,-1-2 0 0,1 3 0 16,1 1 0-16,3 2 0 0,2-2 0 0,3 0 0 15,3-2 0-15,3 4 0 0,2-1 0 0,3 0 128 0,2-3-128 16,4-2 0-16,-1 0 0 0,2 2 128 0,1 0-128 0,4-2 128 16,1-1-128-16,3-2 128 0,0-1-128 0,3 2 128 15,0-2-128-15,2 3 128 0,1-4-128 0,0 4 0 16,-3-1 0-16,-2 3 0 0,0 2 0 0,-19-9 128 16,5 2-128-16,3 2 128 0,3-2-128 15,2 2 0-15,-1-3 0 0,0 3 128 0,-1-3-128 0,24 8 0 16,-11-5 128-16,-8 0-128 0,-8-4 128 0,-4 0-128 15,-3 1 160-15,-4-2-160 0,0 0 0 0,-5-1 0 16,-4-1 0-16,-11-2 0 16,10 0-272-16,-10 0-160 0,0 0-16 0,0 0-16 15,0-8-2384-15,-3 2-480 0</inkml:trace>
  <inkml:trace contextRef="#ctx0" brushRef="#br0" timeOffset="89269.76">13202 10572 2751 0,'-27'-2'256'0,"8"-1"-256"0,0-2 0 0,-1 1 0 0,-1 0 1408 0,-3 2 224 16,-1-5 48-16,-1 1 16 0,2 0-848 0,3-1-160 15,2 4-48-15,1 0 0 0,1-2-112 0,2-1-16 16,4 1-16-16,2 2 0 0,1 0 48 0,8 3 16 16,-5-5 0-16,5 5 0 0,0 0 224 0,0 0 48 15,0 0 16-15,0 0 0 0,16-3-192 0,5 1-32 16,2 4-16-16,6 0 0 0,3-1-384 0,5 2-80 15,1-1-16-15,6-2 0 0,2-1-128 0,4-3 160 16,0 1-160-16,6 1 160 0,3 1-160 0,3 2 0 16,4 3 144-16,2-4-144 0,1-2 192 0,1-1-16 0,0 0-16 0,1 2 0 15,1 1 160-15,3 1 16 0,3 1 16 16,4-1 0-16,-3-2-80 0,2 1-16 0,-1 0 0 0,4 4 0 16,2 3-128-16,2-2-128 0,1-3 192 0,-1 0-192 15,-3 1 192-15,4 2-64 0,0 0 0 0,-3-3-128 16,-4-2 176-16,-2 2-176 0,-1 0 160 0,-1 2-160 15,0 1 144-15,-2-2-144 0,0-3 128 0,-2 0-128 16,-3 1 176-16,1 0-48 0,-4 3-128 0,2 0 192 16,0 0 0-16,0-3-16 0,-1-1 0 0,0-1 0 15,-2-3-176-15,-1 2 0 0,-3 2 0 0,3-1 0 16,0-3 0-16,-2 1 0 0,-3-5 0 0,-5 2 0 16,-4 0 128-16,-5 0-128 0,-4 2 0 0,-3 1 128 15,-2-1-128-15,-3 0 0 0,0 0 0 0,-5 2 128 16,-3-2-128-16,-2 1 0 0,-3-1 144 0,-3 2-144 15,-2-2 0-15,-3 1 0 0,0 0 0 0,-2 1 0 0,0 2 0 0,-2 0 0 16,-10 0 0-16,9 0 128 0,-9 0-128 16,0 0 176-16,0 0-176 0,0 0 192 0,0 0-64 0,0 0-128 15,-13 0 192-15,-2 0-64 0,-4 0-128 0,0 0 0 16,-4-2 0-16,-4-1 0 0,-5 2 0 0,-2-2 128 16,-3 1-128-16,-4-1 0 0,-3 2 0 0,-3 1 0 15,-3 1 128-15,-4 1-128 0,-5-2 0 16,-2-2 0-16,-2-1 0 0,-3 0 0 0,-3-1 0 0,-6-1 0 15,-5 1 0-15,-8 2 128 0,-6 2-128 0,-3-3 0 16,-3-4 0-16,-3 2 0 0,-8 2 0 0,-2-1 0 16,0-3 0-16,-6 0 0 0,-1 1 0 0,-2-2 128 15,-1 3-128-15,-3-2 0 0,-4 4 0 0,2 0 0 16,-3 0 0-16,4 0 0 0,2 3 0 0,5-1 0 0,3-6 0 0,9 5 0 16,5 1 0-16,5 3 0 0,4 1 0 0,2 1 0 15,2-8 0-15,4 6 0 16,2 2 0-16,1 0 0 0,0 0 0 0,1-2 0 0,-1-2 0 0,4 4 0 15,4 1 0-15,0 0 0 0,2 0 0 0,1 0 0 16,6-5 0-16,3 2 0 0,6-1 0 0,7-1 0 16,8-3 0-16,8 3 0 0,10 2 0 0,8-2 0 15,4-2 0-15,12 2 0 0,0 0 0 0,0 0 0 16,19-2 0-16,9-1 0 0,10 3 0 0,9 3 0 16,6-2 0-16,8 0 0 0,8-2 0 0,2-3 0 15,0 0 0-15,7 3 0 0,6 4 0 0,5-3 0 16,7-4 0-16,1 1 0 0,1-2 0 0,6 4 0 15,8 2 0-15,1-2 0 0,0-5 0 0,7 2 0 16,7 3 0-16,4-2 0 0,3-5 0 0,2 6 0 0,5 1 0 16,2-1 0-16,-1 0 0 0,-1 2 0 0,4-1 0 0,-5 2 0 15,-5-1 0-15,-3 2 0 0,-2 2 0 0,-7 1 0 16,-7-3 0-16,-6 1 0 0,-3 1 0 0,-5 0 0 16,-7-1 0-16,-9 0 0 0,-7 0 0 0,-10 1 0 15,-6 3 0-15,-9 0 0 0,-8-5 0 16,-10-1 0-16,-8-1 0 0,-6 2 0 0,-8 0 0 0,-14-2 0 15,0 0 0-15,0 0 0 0,0 0 0 0,-15-2 0 16,-7-1 0-16,-6-2 0 0,-5-4 0 0,-5 3 0 16,-5-2 0-16,-4 1 0 0,-4-2 0 0,-4 1 0 15,-7 3 0-15,-5-1 0 0,-5-1 0 0,-3 2 0 16,-2-4 0-16,-7 4 0 0,-2 3 0 0,-6-2 0 0,-6-2 128 16,0 0-128-16,-2 4 0 0,-6-1 0 0,1 2 0 15,-7-3 0-15,0-1 0 0,2 3 0 0,-1 2 0 0,3-2 0 16,2 0 0-16,6 1 0 0,3-1 0 0,3 2 128 15,2 0-128-15,8 0 0 0,2 0 0 0,11 0 0 16,5 0 0-16,9 3 0 0,6 1 0 0,6-2 0 16,3 1 0-16,11-1 0 0,3 2 0 0,7-1 0 15,6-1 0-15,5-1 0 0,10-1 0 0,0 0 0 16,0 0-144-16,11 2 144 0,6-2 0 0,7-2 0 16,9 0 0-16,5-2 0 0,11-1 0 0,8 0 0 15,9 1 0-15,9-4 0 0,8 1 0 0,3-2 0 16,4-1 0-16,8-3 0 0,9 4 0 0,7-4 0 15,7-2 0-15,5 2 0 0,4 5 0 0,3-6 0 16,2-3 0-16,2 7 0 0,0 0 0 0,-5 2 0 16,-6-3 0-16,-5 7-128 0,-4-2 128 0,-5 0 0 0,-7 3 0 0,-8 0 0 15,-8 2 0-15,-6 2 0 0,-5 2 0 0,-4-2 0 16,-5 3 0-16,-7 0 0 0,-5 1 0 0,-7 0 0 16,-8 2 0-16,-7 2 0 0,-5-4 0 0,-8 4 0 15,-4-2 0-15,-9 4 0 0,-2-1 0 0,-10 3 128 16,-6 1-128-16,-7 0 0 15,-11 1-1568-15,-9 2-352 0,-9 0-80 0</inkml:trace>
  <inkml:trace contextRef="#ctx0" brushRef="#br0" timeOffset="101823.41">12993 10676 4607 0,'3'-15'192'0,"0"5"64"0,-3 10-256 0,3-10 0 16,2-3 0-16,1 3 0 0,-1 1 1152 0,-5 9 192 16,0 0 48-16,0 0 0 0,5-9-800 0,-5 9-144 0,0 0-48 0,0 0 0 15,0 0-272-15,0 0-128 16,0 0 0-16,10 6 128 0,0-2-128 0,-4 1 0 0,2 2 0 0,2-2 128 15,2-1 128-15,-1-1 0 0,6 3 16 0,3-3 0 16,4-1 176-16,3 0 48 0,3 1 0 0,6-1 0 16,3 2-48-16,4-4-16 0,1 0 0 0,7-3 0 15,6 6-64-15,4-6-16 0,2 1 0 0,5-1 0 16,0 0-96-16,3 0 0 0,3-1-16 0,5-2 0 16,5 1 96-16,7-4 32 0,10 1 0 0,2 2 0 15,2-3-48-15,2 4-16 0,1-4 0 0,0 3 0 16,-1 2-48-16,2 0 0 0,2 0 0 0,-1-1 0 15,0 0 64-15,-2 3 0 0,-3 3 0 0,1-2 0 0,-1-6 0 16,0 5 0-16,-5 3 0 0,-1-1 0 0,-1 0-192 0,-3-1-128 16,-2-2 192-16,-1 3-192 0,-8 3 160 15,-6-1-160-15,-1-1 128 0,-2 1-128 0,0-2 128 0,-4 4-128 16,-5-1 0-16,-3 1 128 0,-5 3-128 0,-4-1 0 16,0-4 0-16,-5 1 0 0,-7-3 0 0,-2 0 0 15,-4-1 0-15,-5 2 0 0,-6 2 0 0,-4-2 0 16,-6-1 0-16,-4 0 0 0,-11 0 0 0,0 0 128 15,0 0-128-15,0 0 0 0,0 0 160 0,0 0-160 16,-14 0 192-16,-7 0-192 0,-8-1 208 0,-6-1-64 16,-3 1-16-16,-5-2 0 0,-5 2-128 0,-6-3 128 15,-7-3-128-15,-9 3 128 0,-6 3-128 0,-7-2 0 16,-2 2 0-16,-2-2 0 0,-4-3 128 0,-7 6-128 16,-7 6 128-16,-6-6-128 0,-3-7 0 0,-6 3 0 0,-4 4 0 15,-4 0 0-15,-3-4 0 0,-8 1 0 16,-6 0 0-16,-4-1 0 0,-1-1 0 0,-6 0 0 0,-5 0 0 0,-1 1 0 15,-2 1 0-15,8 1 0 0,5-2 0 0,11 0 0 16,8 2 0-16,12-1 0 0,17 0 0 0,14 2 0 16,15 1 0-16,15 1 0 0,10 1 0 0,10 0 0 15,11 2 0-15,10 1 0 0,8-2 0 0,10-3 0 16,13 1 0-16,16 0 0 0,12 1 0 0,16-2 128 16,13 0-128-16,14-3 160 0,11-2-160 0,11-1 160 15,7 4-160-15,13-3 0 0,13-4 0 0,8 3 0 16,4 2 0-16,8-1 0 0,6-3 0 0,7 1 0 15,5-6 0-15,1 8 128 0,-1 4-128 0,1-1 0 16,3-3 0-16,-1 4 0 0,2 1 0 0,-11 9 0 16,-8 2 0-16,-5 5 192 0,-8-5-64 0,-12 7 0 15,-13 5-1088-15,-13 3-240 0</inkml:trace>
  <inkml:trace contextRef="#ctx0" brushRef="#br0" timeOffset="105994.94">4753 13921 6447 0,'0'0'272'0,"0"0"80"0,0 0-352 0,0 0 0 0,0 0 0 0,0 0 0 16,0 0 896-16,0 0 128 0,0 0 0 0,7 9 16 16,-7-9-528-16,12 3-96 0,-1-2-32 0,-2 4 0 15,1 3 176-15,2-4 16 0,2-3 16 0,1 3 0 16,2 1 160-16,3 0 16 0,3-3 16 0,2 1 0 0,1 0-320 0,4 2-64 15,4 2-16-15,5-2 0 0,1 3 32 0,2-3 0 16,4-2 0-16,5-1 0 0,6 1-112 0,3-3-32 16,1-2 0-16,2 4 0 0,1 3-16 0,2-1-16 15,4-3 0-15,-2-1 0 0,1-4 0 0,-2 3 0 16,1 6 0-16,-2-3 0 0,1 2-64 0,1-3-16 16,0-2 0-16,1 0 0 0,-2 0-160 0,1-2 192 15,-1 1-192-15,2 0 192 0,1 5-48 0,1-3 0 16,1-3 0-16,1-2 0 0,-3 0 48 0,-2 4 0 15,0 2 0-15,2 2 0 0,1-5 0 0,1 1 0 16,4 0 0-16,-6 1 0 0,2 0-192 0,1 0 128 0,-5-3-128 0,2 3 128 16,-1 0 0-16,1 2-128 0,-2-4 192 15,-3 0-64-15,-2-2-128 0,-3 1 128 0,-3 6-128 0,-2-3 128 16,-2-4 0-16,4-1-128 0,2 0 192 0,-1-1-64 16,-2 2 0-16,3-1-128 0,-5-2 192 0,2 1-64 15,0 6 112-15,1-1 16 0,-1-2 0 0,2 1 0 16,0-3-96-16,0-1-16 0,1 5 0 0,-1 0 0 15,1-2-144-15,-2 3 128 0,0-1-128 0,-1 2 128 16,-2 1-128-16,3-2 0 0,-5-3 0 0,1 3 128 16,-4 3-128-16,0 0 0 0,-1 4 0 0,3-2 0 15,-2-3 0-15,1 4 0 0,3 2 0 0,0-4 0 16,0-2 0-16,1 0 128 0,-2 1-128 0,-1 3 0 16,0 0 128-16,-1-1-128 0,3 0 0 0,-3-1 128 15,0 0-128-15,3-1 0 0,2-2 0 0,0-1 0 16,-4-1 128-16,-2 2-128 0,1 4 0 0,-1-2 128 0,0-3-128 0,-1 0 160 15,0 0-160-15,-1 0 160 0,1 0-160 0,-1-2 192 16,-2-3-192-16,-2 3 192 0,0 2-192 0,2 1 192 16,-3-1-192-16,0 1 192 0,0 2-64 0,-2 1-128 15,0-2 192-15,1-1-64 0,2-2 0 0,-1-1 0 16,-3 0 0-16,0 2 0 0,1 3-128 0,-2-2 0 16,0-1-160-16,-1 4 160 0,-1 6 0 0,-3-5 0 15,2 0 0-15,0 2 160 0,-2-5-160 0,0 1 0 16,0-2 0-16,0-1-176 0,-3-1 176 0,3-1 0 15,-3 2 0-15,-1 0 0 0,-1 0 0 0,1 0 0 16,-2-1 128-16,-1 2-128 0,0 1 0 0,1 2 0 16,-2-1 0-16,-1 1 0 0,4-1 0 0,-3 0 0 0,2 1 0 15,-1-2 128-15,-2-4-128 0,1 2 0 16,1 0 0-16,0 0 0 0,-2 0 0 0,1-2 0 0,-3-1 0 0,0 1 0 16,-2 3 128-16,-1 0-128 0,2-1 128 0,-1 1-128 15,-2 1 0-15,0 2 0 0,0 1 0 0,-2-2-128 16,1-3 128-16,-3 2 0 0,1 0 0 0,0 2 0 15,-2-1 0-15,-1-1 0 0,1-2 0 0,-1 4 0 16,-1 0 0-16,-1-2 0 0,0 1 0 0,-10-3 0 16,9 1 128-16,-9-1-128 0,0 0 128 0,10 3-128 15,-10-3 0-15,0 0 0 0,0 0 0 0,0 0 0 16,0 0 0-16,0 0 0 0,0 0 0 0,0 0 0 16,0 0 144-16,-11 1-144 0,-3-2 192 0,-2-1-192 15,-5 1 160-15,-2 1-160 0,-2 1 128 0,-1-2-128 16,-4-3 912-16,-2 3 112 0,-3 0 0 0,-5 1 16 15,-4-1-1648-15,-3 1-336 16,-5-2-64-16,-4-2-16 0,-5 2 848 0,-3-2 176 0,-3-1 0 0,-3-1 0 0,-12 4 0 0,0 0 0 16,-3 1 0-16,3-3 0 0,0-1 0 0,3-2 0 15,1 7 0-15,2 0 0 0,2 0 0 0,2-1 0 16,1-4 0-16,1 4 0 0,0 1 752 0,-3 2 208 16,-2 0 32-16,-2-1 16 15,-2-1-1648-15,-1 0-336 0,-4 0-64 0,-4 0-16 0,-4 1 816 0,-4-1 240 16,0-1 0-16,-2 1 0 0,-1 0-224 0,-2-1 80 15,-6-1 16-15,3 0 0 0,3 2 128 0,0 0-160 16,-1 0 160-16,5 0-160 0,1 0 160 0,2-2 0 16,4 1 0-16,1 1-128 0,0 3 128 0,0-2 0 0,1 0 0 0,1 1 0 15,-1-2 0-15,-2 3 0 0,-2 4 0 0,-1-4 0 16,0 3 0-16,-1 1 0 0,3-2 0 0,-4 2 0 16,-2 3 0-16,0-4 0 0,1 3 0 0,0-5 0 15,6 1 0-15,4 0 0 0,-1 3 0 0,8-6 0 16,6-1 0-16,5-1 0 0,6-2 0 0,4 2 0 15,-1 2 0-15,2 4 0 0,-2 0-128 0,4-4 128 16,-1 0 0-16,3-2 0 0,4 0 0 0,2 0 128 16,4-2-128-16,1 2 0 0,0 0-128 0,1 2 128 15,0-1 0-15,1 0 0 0,-2-2 0 0,2 2 0 16,5 2 0-16,-2-3 0 0,1-5 0 0,3 5 0 16,2 0 0-16,1 0 0 0,4 0 0 0,0 1 0 15,2-2 0-15,-1-2 0 0,-2 4 0 0,1-1 0 16,2 0 0-16,-1 2 0 0,-3-1 0 0,-3 2 0 0,-2 0 0 15,0 2 0-15,-1-2 0 0,0 0 128 0,-2-2-128 0,1 3 0 16,-2-1 0-16,2 1 0 0,4-1 0 0,-1-1 0 16,3 1-128-16,1-1 128 0,1 0 0 0,4 0 0 15,3 2 0-15,2-1 0 0,3-2 0 0,2 0 0 16,1-1 0-16,6-1 0 0,6 1 0 0,0 0 0 16,0 0 0-16,0 0 0 0,0 0 0 0,0 0 0 15,0 0 0-15,14-5 0 0,3-3 0 0,2-1 0 16,0-2 0-16,4 3-128 0,3-1 128 0,4 3 0 15,0-3 0-15,6 4 0 0,3 1 0 0,6-2 0 16,7-1 0-16,5 0 128 0,5-6-128 0,6 0-128 16,1 1 128-16,9 1-192 0,6 3 192 0,7-3 0 15,9-5 0-15,4 3 0 0,3 3 0 0,8-3 0 16,10-3 0-16,1 4 0 0,-1 5 0 0,9 0 0 0,10-4 0 0,6 5 0 16,3-3 0-16,4 5 0 0,0-1 0 0,7 0 0 15,4 2 0-15,1 3 0 0,-1 1 0 0,0 1 0 16,-2-4 0-16,-2 2 0 0,1 3 0 0,-8 1 0 15,-1-2 0-15,-5 1 0 0,-2-2 0 0,-6 3 0 16,-10-2 0-16,-5 4 0 0,-2 0 0 0,-9-4 0 16,-6 0 0-16,-7 0 0 0,-5 3 0 0,-5-1 0 15,-6-1 0-15,-9-3 0 0,-11 0 0 0,-5 2 0 16,-6 7 0-16,-6-2 0 0,-7 0 0 0,-4 3 0 16,-7-3-160-16,-5 4 0 0,-7 1 0 0,-3-5 0 31,-7-2-352-31,-11-5-80 0,4 10-16 0,-8-1-7840 0,-8 3-1584 0</inkml:trace>
  <inkml:trace contextRef="#ctx0" brushRef="#br0" timeOffset="108396.55">11324 14249 10127 0,'0'0'896'0,"0"0"-704"0,0 0-192 0,0 0 0 16,0 0 1456-16,0 0 256 0,0 0 48 0,0 0 16 16,0 0-832-16,0 0-176 0,0 0-16 0,0 0-16 15,0 0 432-15,12-7 96 0,-1-1 16 0,2-3 0 16,1 2-272-16,4-3-48 0,1-3-16 0,0 0 0 16,0 0-368-16,1-2-80 0,-1 3-16 0,0-1 0 15,-1-4 16-15,0 2 0 0,-1 1 0 0,-2 3 0 16,-1 3-112-16,-1-2 0 0,-5 7-16 0,5 3 0 15,-13 2-112-15,12 4-32 0,-2-2 0 0,-3 10 0 16,0 0-96-16,0 5 0 0,-3 3-128 0,0 0 192 16,0 2-192-16,-2 1 0 0,2 6 0 0,-3-2 0 15,2 2 0-15,0-3 128 0,-2-1-128 0,1-1 0 16,2-4 0-16,0 2 144 0,-1-3-144 0,-1 0 128 0,1-1-128 0,-1-2 0 16,1 0 0-16,2-2 0 0,-3-5 0 0,1 2 0 15,-3 1 176-15,1-5-176 0,-1-7 0 0,0 0-288 16,0 0 32-16,0 0 16 15,0 0-1616-15,0 0-320 0,0 0-64 0,0 0-10144 16</inkml:trace>
  <inkml:trace contextRef="#ctx0" brushRef="#br0" timeOffset="108841.8">11684 14216 19343 0,'0'0'848'0,"0"0"192"0,0 0-832 0,0 0-208 16,0 0 0-16,0 0 0 0,0 0 1232 0,0 0 208 0,0 0 32 0,-2 12 16 16,2-12-848-16,0 14-160 0,0 2-32 0,2 2-16 15,-1 2 96-15,3 2 32 0,0 1 0 0,2-2 0 16,1 2-48-16,0 3 0 0,2-2 0 0,0 0 0 16,0 3-64-16,0-2-32 0,1 4 0 0,2-2 0 15,0 0-96-15,4-4 0 0,0 3-16 0,2-3 0 16,1 1 160-16,4 1 48 0,2-3 0 0,5-1 0 15,1-2-48-15,4 0 0 0,1 3 0 0,4-3 0 16,-1-2-144-16,6 1-48 0,-1-1 0 0,6-3 0 16,2-2-16-16,4-3-16 0,5 1 0 0,1-3 0 15,2-1-32-15,1-2 0 0,-1-4 0 0,1 0 0 16,-1 1-80-16,2 1 0 0,3-2-128 0,3-2 192 0,-1 0-192 0,0-6 144 16,1 0-144-16,0 1 128 0,0-1-128 15,3 1 128-15,4-5-128 0,-1 2 128 0,-3 0-128 0,-3-2 0 16,-2 5 0-16,0-3 0 0,-1 2 0 0,-2 0 0 15,-3 3 128-15,-5 3-128 0,0-3 0 0,-8 0 0 16,-3 2 0-16,-2 2 128 0,-4-1-128 0,-4 1 0 16,-1 0 0-16,0 0 0 0,-1 2 0 0,-3 0 0 15,-2 0 0-15,-3 3 0 16,-3 4-1088-16,-1-2-128 0,-2 1-48 0,-2 1-9760 16,-6-1-1968-16</inkml:trace>
  <inkml:trace contextRef="#ctx0" brushRef="#br0" timeOffset="109627.62">15536 14478 16575 0,'0'-9'1472'0,"-2"-2"-1168"0,2 11-304 0,0 0 0 16,-1-12 1008-16,1 1 144 0,0 11 16 0,0 0 16 16,0 0-272-16,0 0-48 0,0 0-16 0,0 0 0 15,-7 8-464-15,3 3-112 0,-3 6-16 0,2 3 0 16,0 3-16-16,0 5-16 0,0 1 0 0,-1-2 0 15,-2 2 256-15,-1 1 48 0,2 5 16 0,-1-1 0 16,2 0-64-16,-1-2-16 0,0-5 0 0,-1-2 0 16,2-3 80-16,-1-3 16 0,1-3 0 0,2 0 0 15,1-7 32-15,1-1 16 0,4-1 0 0,-2-7 0 16,0 0 96-16,0 0 0 0,0 0 16 0,12-9 0 16,-2-5 208-16,2-3 32 0,4-2 16 0,2 0 0 15,0-2-528-15,1-3-128 0,1-2 0 0,3 3-16 0,1-2-304 16,2 2 0-16,0 3 128 0,1-2-128 0,0-1 0 0,-1 5 128 15,1 7-128-15,0-2 0 0,-4 3 0 0,-3 4 0 16,-4 3 0-16,1 4 0 0,-3 4-144 0,-1 6 144 16,-3-1-128-16,-3 6 128 0,-1 5-144 0,-3 4 144 15,0 0-160-15,-3 5 160 0,-1-1 0 0,-1-1 0 16,-1 2-128-16,-1-2 128 0,0 0 0 0,0 0-144 16,-1-5 144-16,2-1-128 15,-3-1-256-15,2 0-64 0,2-2 0 0,2-4 0 16,1-1-1440-16,3 0-288 0,3-1-64 0,2-7-12544 0</inkml:trace>
  <inkml:trace contextRef="#ctx0" brushRef="#br0" timeOffset="109958.72">16645 14618 24639 0,'-17'-4'1088'0,"4"3"240"0,-4 1-1072 0,0 4-256 0,-1 3 0 0,-4 2 0 16,1 5 384-16,-1 0 32 0,-1 0 0 0,-1 3 0 16,4-1-96-16,2 2-32 0,3 0 0 0,3-2 0 15,3 0-32-15,5 0 0 0,4 1 0 0,4-2 0 16,5-6 128-16,1 1 32 0,4-5 0 0,4 0 0 16,2-1 336-16,3-3 64 0,0-1 16 0,0-1 0 15,1-3-448-15,0-1-64 0,2-1-32 0,-3-4 0 16,-3 2-96-16,-2-2-32 0,-3 1 0 0,-2-4 0 0,-3-1 32 0,-6-1 16 15,-3-3 0-15,-2 0 0 0,-3-2 192 0,-5 0 48 16,0-2 0-16,-4 3 0 0,-1 2-224 0,-1 3-32 16,0 3-16-16,-2 2 0 0,3-1-368 0,2 2-80 15,0 4-16-15,2-2 0 16,1 1-1920-16,9 5-384 0,-7-3-80 0,7 3-16 0</inkml:trace>
  <inkml:trace contextRef="#ctx0" brushRef="#br0" timeOffset="110284.21">17271 14568 21535 0,'-7'13'960'0,"2"-4"192"0,-1-3-928 0,-3 6-224 0,-5-2 0 0,-1 4 0 16,-2 4 848-16,0-2 128 0,-3 1 32 0,1-2 0 16,0-2-192-16,2 2-48 0,0-1 0 0,0 0 0 15,2-6 16-15,5-2 0 0,0 0 0 0,10-6 0 16,0 0-64-16,0 0-16 0,0 0 0 0,0 0 0 15,6-9 144-15,6 1 32 0,0-8 0 0,2 1 0 16,4 0-384-16,4 1-80 0,-1-3-16 0,2 2 0 16,0-2-272-16,4 5-128 0,-2 2 0 0,2-3 128 15,1-2-128-15,0 3 0 0,1 3 0 0,-2 4 0 16,-4 1 0-16,-2 4 0 0,-2 3 0 0,-5 3 0 16,0 10 0-16,-5 1 0 0,-4 4 0 0,-2 0 0 0,-3 6 0 15,-1 0 0-15,-2 3 0 0,-1-2 0 0,-2 0 0 16,0 1 0-16,-1-5 0 0,3 1 0 0,2 1-256 0,1-5-48 15,-1-5 0-15,5 1 0 16,-1 1-2720-16,7-7-560 0</inkml:trace>
  <inkml:trace contextRef="#ctx0" brushRef="#br0" timeOffset="110813.51">18394 14568 16575 0,'-10'-14'1472'0,"5"4"-1168"0,0-1-304 0,1 3 0 0,4 8 1200 0,0 0 176 15,-11-1 32-15,2 6 16 16,-1 8-480-16,0 2-112 0,-1 1 0 0,1 2-16 0,-2 0-256 0,3 2-48 16,0 2-16-16,4 2 0 0,1 2-48 0,3-5 0 15,3 0 0-15,2-1 0 0,0-2-48 0,5-1-16 16,0 0 0-16,3-4 0 0,1-7 400 0,2 2 80 16,3-5 16-16,4-3 0 0,4-2 16 0,4-6 0 15,0-2 0-15,1-5 0 0,0-2-416 0,-1-2-80 16,-4-1-16-16,-2-4 0 0,-2 0-128 0,-2 0-16 15,-1-4-16-15,-2 5 0 0,-3 4-224 0,-1 0 0 16,-2 1 0-16,-1-1 0 0,-1-4 0 0,-1 8 0 16,-2 3-208-16,-1 1 64 15,-2 2-1600-15,2-1-320 0,-1 5-64 0,-4 5-16 0</inkml:trace>
  <inkml:trace contextRef="#ctx0" brushRef="#br0" timeOffset="111251.9">19269 14479 19343 0,'-13'7'1728'0,"6"-3"-1392"0,-2 1-336 0,-1 6 0 16,1 7 1360-16,-1 0 208 0,-4-1 32 0,1 1 16 16,-1-2-720-16,1-1-160 0,0 1-32 0,2-4 0 15,1-2-352-15,0-4-80 0,1 1-16 0,2 0 0 16,1-2 224-16,6-5 32 0,0 0 16 0,0 0 0 15,0 0 0-15,0 0 0 0,0 0 0 0,0 0 0 16,0 0-80-16,10-2-32 0,4-1 0 0,0-2 0 0,0-6-96 16,1 1-32-16,-1 1 0 0,2-3 0 15,0 3-48-15,1-3-16 0,0-1 0 0,1 1 0 0,1-2-32 0,2 2 0 16,-1-2 0-16,2 2 0 0,-3 0 96 0,-2 4 16 16,-1 2 0-16,-4 1 0 0,0 2-128 0,-12 3-32 15,0 0 0-15,0 0 0 0,9 6-144 0,-4 6 0 16,-5 2 0-16,-1 0 0 0,-3 6 0 0,-3-1 0 15,-1-1 0-15,-3 2 0 0,1 2 0 0,-1 0 0 16,-3-2 0-16,1-1 0 0,0-1 0 0,2-2 0 16,2 0 0-16,0-2 0 0,0-2 0 0,4-2 0 15,1 3 0-15,4-13 0 0,-1 9 0 0,1-9 0 16,0 0 0-16,0 0 0 0,10 6-224 0,3-6-80 0,1-2-16 16,2-3-10752-16,2 1-2176 15</inkml:trace>
  <inkml:trace contextRef="#ctx0" brushRef="#br0" timeOffset="111463.03">19908 14385 23039 0,'0'0'2048'0,"0"0"-1648"0,0 0-400 0,0 0 0 16,0 0 1328-16,-3 14 176 0,-3-1 32 0,1 0 16 15,-1 2-736-15,-2 3-160 0,-2 1-16 0,3 0-16 16,-4-1-368-16,1 0-64 0,0 1 0 0,1-2-16 16,-1 1-176-16,1-1 0 0,0-1 144 0,2 2-144 0,-1 0 0 0,2-2 0 15,-1-2 0-15,2 0 0 0,0-2-176 0,3-1-96 16,-1 2-32-16,3-7-13472 16</inkml:trace>
  <inkml:trace contextRef="#ctx0" brushRef="#br0" timeOffset="111959.5">20746 14469 6447 0,'4'-16'272'0,"-3"4"80"0,0 3-352 0,-1-3 0 0,0 0 0 0,-2 2 0 15,-3 0 4672-15,0 2 848 0,-2 1 176 0,-4 2 48 16,-6-1-4256-16,0 5-848 0,-3 0-160 0,-2 2-32 16,-5 0-320-16,-2 6-128 0,-3 2 128 0,1 1-128 15,0 4 240-15,3 1-48 0,-2 2 0 0,5-2 0 16,5 1 16-16,2 2 0 0,4 0 0 0,5 0 0 16,4-4-64-16,4-1-16 0,1-13 0 0,5 12 0 15,2-3 112-15,3 0 16 0,3-5 0 0,5 0 0 16,2-2 192-16,2 2 64 0,-3-3 0 0,6-6 0 15,2-2-320-15,-1 0-48 0,-2-2-16 0,1 2 0 16,-5-6 0-16,1 3 0 0,-3 1 0 0,-2 3 0 16,-3-1-128-16,0 3 0 0,-6 3 0 0,-7 1 0 0,0 0 0 15,3 9 0-15,-5 2 0 0,-3 5 0 16,-4-1 128-16,-1 1-128 0,-2 2 128 0,-4 0-128 0,0 0 176 0,-3 2-48 16,-3-1-128-16,-3 4 192 0,1 0-64 0,2 1-128 15,2-3 176-15,2 1-176 0,5 0 128 0,0 1-128 16,2-3 0-16,1 1 0 0,1-4 0 0,3 0 0 15,0-1-128-15,3-4 128 16,3-1-1712-16,5-1-240 0,-5-10-48 16</inkml:trace>
  <inkml:trace contextRef="#ctx0" brushRef="#br0" timeOffset="112274.61">21318 14307 25215 0,'0'0'1120'0,"-9"-4"224"0,0 0-1072 0,0 5-272 0,-1 6 0 0,-1-1 0 16,-1 7 384-16,0 1 0 0,-2 2 16 0,1 3 0 15,1 4-112-15,2 0-32 0,1 2 0 0,3 1 0 16,2-2-64-16,3 1 0 0,1-4-16 0,2-1 0 15,4-3 16-15,1-2 16 0,3-2 0 0,2-2 0 16,-1 2 448-16,2-6 96 0,1-2 16 0,1-1 0 16,3-1 16-16,1-2 16 0,0-2 0 0,0-2 0 15,0-4-272-15,0-1-48 0,-1 0-16 0,0-3 0 16,1-3-96-16,-1-3-32 0,-2-3 0 0,0 0 0 16,-2-1 32-16,-2-3 0 0,0 0 0 0,-2 2 0 0,1 0-128 0,-1 0-32 15,1 2 0-15,-4 2 0 0,-2 3-208 0,0 4-208 16,-2 1 32-16,-3 10 16 15,0-9-1184-15,0 9-256 0,0 0-32 0,-6-7-14048 0</inkml:trace>
  <inkml:trace contextRef="#ctx0" brushRef="#br0" timeOffset="112602.82">22083 14506 22111 0,'12'0'1968'0,"3"-2"-1584"0,4-2-384 0,1-1 0 16,-1 0 1088-16,0 0 128 0,-1-2 16 0,1 0 16 15,-1-6-512-15,-1 1-96 0,-3-2-32 0,-2-2 0 16,-5-2 976-16,-1 0 192 0,-1 0 32 0,-1-1 16 16,-4 0-1632-16,-4 2-192 0,-5-1-288 0,-2 3 64 15,-4 1 480-15,-6 6 112 0,-2-1 16 0,-3 6 0 16,-6 3-224-16,-1 7-32 0,-4 4-128 0,-1 5 192 15,-3-1 48-15,3 3 0 0,1 3 0 0,7 3 0 16,4 3 176-16,5-2 32 0,4 3 16 0,6-1 0 16,3 4-256-16,5 0-48 0,5 1-16 0,3-5 0 15,4 0-144-15,3-3 0 0,5-4 0 0,2 3 128 16,5 1-272-16,3-4-64 0,3-1-16 0,3-3 0 16,3-5-2080-16,1 2-432 15</inkml:trace>
  <inkml:trace contextRef="#ctx0" brushRef="#br0" timeOffset="113123.95">23987 14165 21183 0,'-3'-11'1888'0,"-4"2"-1504"0,2 0-384 0,5 9 0 16,-6-5 432-16,-4 1 16 0,2-2 0 0,-5 2 0 15,1 5 64-15,-2 6 0 0,0-5 16 0,-4 2 0 16,0 3-16-16,0 4 0 0,-2 4 0 0,2-1 0 16,-1-1-112-16,2 5-16 0,4 1-16 0,1 0 0 15,2 1-48-15,7-1-16 0,2 0 0 0,5 2 0 16,2-1-64-16,4 0-16 0,3-1 0 0,2-1 0 0,2 0-32 0,-1 0-16 16,1 1 0-16,-1-1 0 0,-2-2-16 15,0 2 0-15,0 2 0 0,-2-4 0 0,-5-5-160 0,-7-11 160 16,2 9-160-16,-2-9 160 0,-8 11 32 0,-1-6 16 15,-2-2 0-15,-4 1 0 0,-5-2 128 0,-2 1 32 16,-3-2 0-16,-3-2 0 0,1-3-144 0,-4-2-32 16,2 2 0-16,-3-4 0 0,0-5-48 0,2 1-16 15,-3-2 0-15,7 5 0 0,2 0-128 0,2 1 0 16,5 2 0-16,4 0 128 0,2 4-128 0,2 0-144 16,9 2 144-16,0 0-208 15,0 0-1120-15,0 0-208 0,0 0-64 0,0 0-12000 0</inkml:trace>
  <inkml:trace contextRef="#ctx0" brushRef="#br0" timeOffset="113915.64">24660 14253 17503 0,'0'0'768'0,"-9"-10"176"0,-1 1-752 0,0 1-192 0,-3 3 0 0,-1 3 0 15,-4-2 1216-15,-1 3 224 0,-4 3 32 0,0 3 16 16,-1 3-752-16,1 2-160 0,3 4-16 0,1 0-16 16,1 0-32-16,5 3-16 0,2-1 0 0,5 3 0 15,2-2-240-15,4-1-32 0,5 1-16 0,2-1 0 0,2 0-16 0,4-5 0 16,2 0 0-16,3 2 0 0,0-4 80 0,0 1 16 15,-2-5 0-15,-1 0 0 0,1-1 16 0,-2-1 0 16,0-2 0-16,-3-5 0 0,-2-5-96 16,-1 2-16-16,-3-2 0 0,0 1 0 0,-3-2-16 0,1 0-16 15,-3-4 0-15,-1-3 0 0,-2 1 0 0,1 1 0 16,-2 1 0-16,2 2 0 0,2-1-160 0,2 5 160 16,-2 8-160-16,5-12 160 0,1-1-16 0,4 4 0 15,4-1 0-15,0 5 0 0,4-2 160 0,2 0 16 16,6 1 16-16,2-2 0 0,0 4-64 0,4 1-16 15,-1-8 0-15,1 5 0 0,4 0-256 0,-1-2 0 16,5 4 0-16,0-5 0 0,2 1 128 0,2-4-128 16,-1 3 0-16,4-6 0 0,0-4 0 0,0-1 0 0,-1-7 128 0,-3 1-128 15,1-3 0-15,1 1 160 0,-1-4-160 0,2-2 128 16,-4-1-128-16,-3 0 0 0,-6 6 0 16,-6 4 128-16,-8 2-128 0,-4 4 0 0,-3 5 0 0,-6 1 0 15,-4 7 0-15,-2 6 0 0,-11-7-176 0,-5 7 176 16,-8 7-144-16,-3 0 144 0,-4 3-160 0,0 4 160 15,-5 4-144-15,1 2 144 0,-1 2-128 0,3 2 128 16,1 3 0-16,4 0 0 0,0 3 0 0,4 1 0 16,2-5 0-16,5 0 0 0,1-5 0 0,6 0 0 15,1-1 0-15,5 0 0 0,4-3 0 0,3-3 128 16,2-4-128-16,4 0 176 0,2 2-176 0,2-7 192 16,1-4 96-16,3 0 32 0,2-1 0 0,0-1 0 15,0 0-64-15,2-3 0 0,1-2 0 0,2 2 0 0,2 0-80 16,-1 1-32-16,4 0 0 0,2 0 0 0,-2 6-144 15,0 0 0-15,1 2 144 0,-4 2-144 0,-3 0 128 16,-3 2-128-16,-2 3 160 0,-2 3-160 0,1 0 128 0,-1 3-128 16,-4 1 0-16,0 2 144 0,-2-1-144 0,0 1 160 15,0 2-160-15,2-1 160 0,-1-2-160 0,2 1 160 16,1-2-160-16,1 0 160 0,0 0-32 0,3 0 0 16,0 1 0-16,3 1 0 0,4-6-128 0,-1 1 192 15,-1 0-192-15,0 0 192 16,1 2-1024-16,0 1-208 0,1 3-48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9:50:41.28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1349 5883 6447 0,'-8'4'576'0,"-2"-1"-576"15,0-1 0-15,-2 1 0 0,-2-1 1664 0,2 2 240 16,-2 0 32-16,2-2 16 0,2-2-608 0,-1 2-112 0,-3-1-16 0,0 1-16 16,1 1-240-16,3 1-32 0,1-3-16 0,0 0 0 15,0-1-224-15,9 0-48 16,0 0-16-16,0 0 0 0,0 0-32 0,0 0 0 0,0 0 0 0,0 0 0 15,0 0-224-15,14 3-48 0,8-3-16 0,4 1 0 16,5-1 144-16,7 0 16 0,6 0 16 0,10 1 0 16,7 1-32-16,5-4-16 0,1-3 0 0,10-1 0 15,3 0-160-15,4 1-16 0,2-3-16 0,4 2 0 16,4-5 32-16,2 1 16 0,0-1 0 0,1 6 0 16,1 0-32-16,-4-1-16 0,-1 0 0 0,-4 4 0 15,-3 0 16-15,-2 2 16 0,-3 3 0 0,-5-3 0 16,-6-3-80-16,-4 1-32 0,-4 2 0 0,-5 0 0 15,-8 0 0-15,-4 1 0 0,-7 0 0 0,-6 2 0 0,-7-1 32 16,-5 1 16-16,-6-4 0 0,-3 2 0 0,-11-1 0 0,0 0 0 16,0 0 0-16,0 0 0 0,0 0 80 0,-18 2 16 15,-6 0 0-15,-7-1 0 0,-4 2-112 0,-4-3-32 16,-3-3 0-16,-3 3 0 0,-4 0-32 0,-5 3-128 16,-5-2 192-16,-4-1-64 0,-5-4 16 0,-5 3 0 15,-6 1 0-15,-5 1 0 0,-5 2-144 0,-6-2 0 16,-7-1 144-16,-2 2-144 0,-6 2 0 0,-1 1 128 15,-4 0-128-15,1 2 0 0,1-2 0 0,5 4 128 16,5-2-128-16,5 4 0 0,10-6 128 0,10 2-128 16,10 2 128-16,13-1-128 0,12 2 128 0,10-5-128 15,6-2 128-15,9 2-128 0,6-3 0 0,12-2 0 16,0 0 0-16,0 0 128 0,16-4-128 0,12-2 0 0,12 1 0 16,9 0 0-16,13-2 0 0,13 4 0 15,9-1 0-15,8-5 0 0,6-1 0 0,6 1 0 0,4 4 0 0,8 0 0 16,3-8 0-16,7 5 128 15,1 1-128-15,3 2 128 0,-3-6 96 0,-3 5 32 16,-2 1 0-16,-1-1 0 0,-3 1-32 0,-4 1 0 0,-9-3 0 16,-3 4 0-16,-7-2-32 0,-33 2-16 0,-1-1 0 0,-2-1 0 15,-4 1 0-15,-7 2 0 0,-7 0 0 0,6 4 0 16,-16 2-176-16,-10-1 192 0,-10 2-192 0,-11-5 192 16,0 0-192-16,-19 9 0 0,-9 3 0 0,-13-3 128 15,-11 2-128-15,-14-2 160 0,-11 4-160 0,-14-1 160 16,-12-3-160-16,-11 3 0 0,-9 3 0 0,-9 0 0 15,-10 1 0-15,-2-2 0 0,-4 0 0 0,2 1 0 16,2 1-416-16,10-3 32 0,8-3 16 0,15 2 0 16,13-5-80-16,13 2-32 0,11-3 0 15,15 0 0-15,10-3-2496 0,10-3-496 0</inkml:trace>
  <inkml:trace contextRef="#ctx0" brushRef="#br0" timeOffset="1391.73">10186 7647 10127 0,'0'0'448'0,"-8"-5"96"0,-1 3-544 0,0-1 0 15,0 1 0-15,9 2 0 0,-9-5 1536 0,9 5 208 16,0 0 48-16,0 0 0 0,0 0-992 0,0 0-192 16,0 0-32-16,0 0-16 0,0 0-176 0,0 0-48 15,0 0 0-15,14 5 0 0,2 0 288 0,3-3 48 16,2 2 16-16,6 0 0 0,3 1 80 0,9-1 0 16,2 1 16-16,8 1 0 0,2-2-192 0,7-1-32 0,4-3-16 15,5 1 0-15,2-1 16 0,8 0 0 0,5-1 0 16,6-1 0-16,4-1 160 0,3-3 48 0,3 4 0 0,0-1 0 15,2 2-256-15,2 0-32 0,-1 1-16 0,2-1 0 16,2-1-224-16,1 2-48 0,-4 0-16 0,0 0 0 16,-2-1-16-16,2 1 0 0,1 1 0 0,0 1 0 15,-2-1-160-15,2 0 192 0,-1 0-192 0,1 2 192 16,0-2-192-16,-1 0 192 0,-3 1-192 0,0 2 192 0,0-2-192 16,-1-1 0-16,0 1 144 0,-3-2-144 0,-3 1 192 15,-1 1-16-15,0 1-16 0,-1-2 0 0,3-1-16 0,-6 4 0 16,-4 0 0-16,-3-2 0 0,-1-2 16 0,-2 0 0 15,0 0 0-15,-5-1 0 0,-1 0-160 0,-3 1 192 16,-4 0-192-16,0 0 192 0,0-1-48 0,-2-1 0 16,-1-1 0-16,-3 1 0 0,-3 1 48 0,-4 0 0 15,-3 1 0-15,-2 0 0 0,-2 0 0 0,-2 0 16 16,-4 0 0-16,1 0 0 0,-9 0 0 0,2 0 0 0,0-2 0 0,-3 1 0 16,-2 0-16-16,-2 1-16 0,-1-1 0 0,-3 1 0 15,-5 0-48-15,-1 0 0 0,2 0 0 16,-4 0 0-16,-2 0-128 0,-2 0 192 0,-9 0-192 0,0 0 192 15,0 0-64-15,0 0 0 0,0 0 0 0,0 0 0 16,0 0-128-16,0 0 0 0,0 0 0 0,0 0 128 16,0 0 0-16,0 0-128 0,0 0 192 0,0 0-64 15,0 0-128-15,0 0 0 0,0 0 0 0,0 0 0 32,-12 2-1200-32,1 1-112 0,1-1-32 0,-5 3-10448 0,-1-2-2096 0</inkml:trace>
  <inkml:trace contextRef="#ctx0" brushRef="#br0" timeOffset="6367.33">22815 6853 11055 0,'0'0'976'15,"4"-13"-784"-15,0-1-192 0,-1 2 0 16,-3-2 1472-16,0 0 240 0,0 10 48 0,1-4 16 0,0 2-464 0,0-1-96 16,-1 1 0-16,-1 1-16 0,-3 1-16 0,2 0 0 15,-5-1 0-15,-4 2 0 0,1 1-416 0,-2 4-64 16,-2 0-32-16,-1 6 0 0,-1 1-112 0,-1 6-32 15,-1 3 0-15,-1 3 0 0,-2 5-112 0,0-2-32 16,2 0 0-16,4 4 0 0,-3 4-64 0,4-3 0 16,3-1-16-16,3-3 0 0,3 3-112 0,2-6 0 15,3-4-16-15,6-3 0 0,-3-2 112 0,5-7 32 16,1-1 0-16,2 0 0 0,2-4 144 0,2-3 48 16,3-6 0-16,1-1 0 0,-1-3-64 0,-5 0 0 15,1 0 0-15,3-13 0 0,1 4-256 0,-4-1-48 16,-2-5-16-16,-2 3 0 0,-1 3-128 0,-3 0 128 15,-1 0-128-15,-1 3 128 0,-1-1-128 0,-2 2 0 16,0 3 0-16,-1 0 0 0,0 0 0 0,-1 3-224 16,0 0 48-16,-2 0 16 15,0 5-1312-15,3 6-256 0,0 0-48 0,0 0-8464 16,-1-9-1680-16</inkml:trace>
  <inkml:trace contextRef="#ctx0" brushRef="#br0" timeOffset="6699.95">23260 6688 19343 0,'0'0'1728'15,"-2"9"-1392"-15,-1 2-336 0,-1 1 0 0,-1 2 880 0,0 5 96 16,-2 2 32-16,2-4 0 16,-1 2 256-16,0 4 48 0,0-2 16 0,-2 1 0 0,-1 2-368 0,-1 1-80 15,0-2-16-15,1 0 0 0,1-5-32 0,2-3 0 16,0-1 0-16,-2 3 0 0,4-3-64 0,2-5-32 15,2-9 0-15,0 0 0 0,0 0 32 0,7-7 0 16,3-7 0-16,3 2 0 0,1-1-112 0,0-5-16 16,1-5 0-16,1 0 0 0,0-1-384 0,-3 8-96 15,2-5-16-15,3 2 0 0,1 0-144 0,3 1 0 16,-3 2 0-16,4 2 0 0,-4 5 0 0,3 1 0 16,3 5 0-16,1 0 0 0,2 2 0 0,0 2 0 15,-1 3 0-15,0 0 0 0,6 6 0 0,-7 0 0 16,-3 5-144-16,-2 0 144 0,-9-6-352 0,0 3-16 15,-2 3 0-15,-1-1-11808 16,-3-1-2368-16</inkml:trace>
  <inkml:trace contextRef="#ctx0" brushRef="#br0" timeOffset="7460.96">24847 6027 17791 0,'0'0'784'0,"0"0"176"16,10-8-768-16,-3 3-192 0,-7 5 0 0,0 0 0 0,0 0 608 0,0 0 96 15,6 15 0-15,-6-3 16 0,-3 4 272 0,-1 8 48 16,-1 2 16-16,-4 7 0 0,-2 6 160 0,-2 10 48 16,-1 3 0-16,0 4 0 0,-1 2-16 0,1 10 0 15,-1 3 0-15,1 5 0 0,0 7-448 0,1-8-96 16,0-3 0-16,3-2-16 0,0 1-256 0,0-9-48 16,0-1-16-16,1-6 0 0,0 0 96 0,1-8 32 15,0-5 0-15,2-3 0 0,0-7-272 0,1-2-48 16,1-4-16-16,1-3 0 0,1-6-160 0,1-1 0 15,-2-5 144-15,2-4-144 16,1-7-848-16,0 0-240 0,0 0-64 0,0 0-15280 0</inkml:trace>
  <inkml:trace contextRef="#ctx0" brushRef="#br0" timeOffset="8067.78">25186 7266 13759 0,'0'0'608'0,"-6"8"128"0,3 2-592 0,3-10-144 15,-5 6 0-15,5-6 0 0,-5 9 1024 0,5-9 160 16,-5 8 32-16,5-8 16 0,0 0 368 0,0 0 64 16,0 0 0-16,8-10 16 0,-1-3 48 0,3-2 16 15,1-1 0-15,4-3 0 0,0-2-688 0,2-6-144 16,0 0-16-16,4-3-16 0,3-6-304 0,-1-3-64 16,1-3-16-16,-5 10 0 0,3-3-112 0,2-10 0 15,1-3-16-15,3-6 0 0,1-5-128 0,3-1-32 16,1 0 0-16,-1 4 0 0,-4 3-208 0,-3 6 128 0,-3 7-128 0,-3 6 0 15,-3 4 160-15,-2 8-160 0,-2 7 160 16,-2 6-160-16,-2 2 128 0,-8 7-128 0,6 12 0 0,-3 6 0 16,-6 7 0-16,-1 8 0 0,0 4 0 0,-2 6 0 15,-2 7 0-15,1 6-128 0,-2 1 128 0,0 0 0 16,-1 2 0-16,1-2 0 0,0 0 0 0,0-7 0 16,2-5 0-16,0-3 0 0,1-1 0 0,1-5 0 0,0-6 0 15,0-1-128-15,1-5 128 0,0-5 0 16,1-3-512-16,0-4-32 0,-1-5-16 0,4-7 0 15,-8 2-2304-15,-1-3-464 0</inkml:trace>
  <inkml:trace contextRef="#ctx0" brushRef="#br0" timeOffset="8234.45">25285 6918 17503 0,'0'0'1552'0,"0"0"-1232"15,0 0-320-15,0 0 0 0,10-3 1600 0,3 3 272 16,4 3 48-16,0 3 16 0,1-2-848 0,0 0-192 15,4-2-16-15,4 2-16 0,4-1-112 0,4-2-32 16,4-1 0-16,1 0 0 0,1 0-448 0,-1-1-80 16,-2-1-32-16,0-1 0 15,-3 0-1008-15,-2 1-208 0,-1-4-32 0</inkml:trace>
  <inkml:trace contextRef="#ctx0" brushRef="#br0" timeOffset="8638.56">26297 6880 22287 0,'0'0'976'0,"0"0"224"0,0 0-960 0,0 0-240 15,0 0 0-15,0 0 0 0,0 0 1040 0,0 0 176 16,9 1 16-16,5-1 16 0,1 0-256 0,4 0-48 15,3 1-16-15,3-2 0 0,3-2-352 0,4 0-64 16,1 0 0-16,4 1-16 0,1 0-288 0,0 2-48 16,-1-5-16-16,-3 4 0 0,-2 0-144 0,-3-2 0 15,-2-1 0-15,-4 3 0 16,-1 0-432-16,-5-1-160 0,0 4-48 0,-2-4-13152 0</inkml:trace>
  <inkml:trace contextRef="#ctx0" brushRef="#br0" timeOffset="8958.75">27091 6478 22687 0,'8'-10'496'0,"0"5"96"0,2 2 32 0,4-2 16 0,1-2-512 0,3 3-128 0,5 2 0 0,1 1 0 16,3-1 528-16,-1-2 80 0,5 1 16 0,2 5 0 0,0 4 272 16,3 2 48-16,-1 4 16 0,1 3 0 0,-4 3-160 0,-3 4-32 15,-1 2 0-15,-5 5 0 0,-3-1-256 0,-2 3-64 16,-4 1-16-16,-3 3 0 0,-2 1-176 0,-3 1-16 16,-2-2-16-16,-1 1 0 0,-3-2-96 0,-2-2-128 15,0-4 176-15,-1 1-176 0,0-4 128 0,-2 1-128 16,-1-3 0-16,1-4 0 0,0-3 0 0,0 0 0 15,3-7-240-15,-1 1 80 16,-1-7-688-16,4-3-144 0,0 0-32 0,-5-3-12816 0</inkml:trace>
  <inkml:trace contextRef="#ctx0" brushRef="#br0" timeOffset="9183.62">27566 6599 22575 0,'0'0'992'0,"0"0"224"0,-7 0-976 0,0 4-240 0,-4-1 0 0,0 8 0 15,-3 0 704-15,-1 6 112 0,-4 3 16 0,-3 5 0 16,-2 3 448-16,-3 5 80 16,-3 2 32-16,2 1 0 0,-4 3-256 0,0 4-48 15,0-2-16-15,1 0 0 0,3 4-608 0,4-6-112 16,2-1-32-16,4-2 0 0,4-4-320 0,3 0 0 0,2-8 0 16,2-1 0-16,4-4 0 0,1-5 0 0,2-3 0 0,3-5 0 31,1 2-1360-31,5-5-192 0,0-8-48 0,5-2-7936 0,2 0-1584 0</inkml:trace>
  <inkml:trace contextRef="#ctx0" brushRef="#br0" timeOffset="9528.69">28013 6318 19407 0,'0'0'848'0,"0"0"192"0,0 0-832 0,8 0-208 15,2-1 0-15,1 1 0 0,3 1 1008 0,4 1 144 16,4 0 48-16,-1-1 0 0,5 0-256 0,4-1-48 16,5 0-16-16,0 0 0 0,2 0-256 0,2 0-48 15,0-1-16-15,-1-2 0 0,-1 0-240 0,-3-1-64 0,-2-1 0 0,-4 2 0 16,-3 1-256-16,-6-1 128 16,-4 2-128-16,-2 0 0 15,-4-1-1216-15,-9 2-368 0,0 0-64 0</inkml:trace>
  <inkml:trace contextRef="#ctx0" brushRef="#br0" timeOffset="9734.7">28341 6360 16575 0,'0'0'1472'0,"0"0"-1168"0,0 0-304 0,-5 7 0 0,0 1 1488 0,-3 6 240 16,-3 1 64-16,-4 6 0 0,-2 4-576 0,0 7-128 16,0 5 0-16,-2 2-16 0,1 3-288 0,1 0-48 15,2 4-16-15,1-2 0 0,0 3-336 0,1-4-64 16,3 3 0-16,1-1-16 0,0 3-304 0,3-2 0 15,1-2 128-15,0-2-128 0,0-1 0 0,0-8 0 16,1-3 0-16,-2 1 0 16,0-7-800-16,0-1-64 0,-2-1-16 0,0-5-7632 15,-1-5-1536-15</inkml:trace>
  <inkml:trace contextRef="#ctx0" brushRef="#br0" timeOffset="9905.62">27850 7233 13823 0,'-15'-4'1216'0,"9"3"-960"15,-2 1-256-15,0 1 0 0,2 1 1632 0,6-2 288 16,-5 5 48-16,5-5 16 0,0 0-640 0,3 10-112 15,2-4-16-15,4 4-16 0,2-1-64 0,4 1-16 16,4-3 0-16,4 2 0 0,3-3-288 0,2 5-64 16,2-4-16-16,3-1 0 0,5-1-288 0,0-2-48 15,1-1-16-15,0 0 0 0,3 0-208 0,0-1-32 16,-3-1-16-16,1-1 0 0,-2-3-144 0,-1 2 0 16,-3-2 0-16,-2-1 128 15,-4 1-1584-15,-2 1-320 0,-1 0-64 0</inkml:trace>
  <inkml:trace contextRef="#ctx0" brushRef="#br0" timeOffset="10252">29273 5980 21183 0,'5'-17'944'0,"-1"12"192"0,1-2-912 0,0 1-224 15,-5 6 0-15,7 0 0 0,-7 0 1232 0,6 9 208 16,-4 0 32-16,-2 7 16 0,-2 3-736 0,-2 6-160 16,-3 5-16-16,-2 7-16 0,-1 7 64 0,-1 3 16 15,-2 6 0-15,2 8 0 0,-5 5 144 0,1 8 48 16,-1 6 0-16,0 4 0 0,0 0-400 0,1 1-80 15,-1 1-16-15,1-4 0 0,0-5-336 0,1-6 128 16,0-2-128-16,1-9 0 0,2-7 0 0,1-5 0 16,1-3 0-16,1-4 128 0,2-5-128 0,1-3 0 15,0-2 0-15,2-3 0 16,0-9-1392-16,3-6-288 0,0-3-64 0</inkml:trace>
  <inkml:trace contextRef="#ctx0" brushRef="#br0" timeOffset="10471.03">29673 6742 31327 0,'12'-5'2784'0,"4"0"-2224"15,6 3-560-15,4-2 0 0,4 1 0 0,0 0 0 16,1-1 0-16,-1 1 0 0,10 1 0 0,-4-1 0 15,-3 1 0-15,-3 2 0 0,-5 0 0 0,-3 3 0 16,-6 1 0-16,-3 3-9312 16,-5 0-1760-16</inkml:trace>
  <inkml:trace contextRef="#ctx0" brushRef="#br0" timeOffset="10611.85">29662 7128 26719 0,'23'-2'1184'0,"-8"4"240"0,3 1-1136 0,5 1-288 15,2-1 0-15,5-2 0 0,6 0 368 0,3-1 16 16,3 0 0-16,2 0 0 0,0 0-240 0,-1-1-144 16,-3-2 192-16,-2 1-8576 15,-1-3-1696-15</inkml:trace>
  <inkml:trace contextRef="#ctx0" brushRef="#br0" timeOffset="11017.53">31309 6614 37775 0,'-2'-19'3360'0,"0"14"-2688"0,2 5-544 0,-5-4-128 16,-2 5-368-16,-5 3-96 0,-4 5-32 0,-6 0 0 0,-5 5 496 0,-3 4 0 15,-3 5 0-15,-3 3 0 0,-2 2 160 0,1 5 80 16,-2 3 16-16,2 3 0 0,3 6-32 0,4 1 0 16,2 4 0-16,5 1 0 0,6 0-32 0,4 0-16 15,8-5 0-15,5 1 0 0,6-8 0 0,7-1 0 16,5-2 0-16,7-3 0 0,7-3 320 0,5-5 64 16,5-3 16-16,4-1 0 0,2-9 32 0,4-3 16 15,-1-7 0-15,1-4 0 0,0-4-192 0,0-4-48 16,-1-7 0-16,-1-3 0 0,-1-9 128 0,-1-6 32 15,1-7 0-15,-2-6 0 0,-4-6-80 0,-2-2-16 0,-6-2 0 0,-6 4 0 16,-7 3-192-16,-8 1-64 16,-8 6 0-16,-7 2 0 0,-6 5-192 0,-9 4 128 0,-7 4-128 15,-7 1 0 1,-6 5-960-16,-3 5-304 0,-4 2-48 0,-4 4-16 16,-4 5-1888-16,0 3-384 0</inkml:trace>
  <inkml:trace contextRef="#ctx0" brushRef="#br0" timeOffset="13643.68">9687 9764 12607 0,'0'0'560'0,"0"0"112"0,0 0-544 0,0 0-128 16,-7 2 0-16,7-2 0 0,0 0 1216 0,0 0 192 15,0 0 64-15,0 0 0 0,0 0-320 0,0 0-48 16,0 0-16-16,10 2 0 0,1-1-16 0,6-1-16 15,4 1 0-15,6-1 0 0,6 1-144 0,8-2-16 0,5 0-16 0,6-2 0 16,5-3-192-16,5 1-48 0,4 1 0 0,7 0 0 16,5-1-32-16,9 0-16 0,1 0 0 0,7 0 0 15,2-1-80-15,3 2 0 0,4 1-16 0,2 1 0 16,-1-3 0-16,6 3 0 0,2 0 0 0,1 0 0 16,1 1-192-16,0 1-48 0,2 0 0 0,2 1 0 0,-4 1 0 15,2 0 0-15,0 2 0 0,-1 0 0 16,-1-2-16-16,0 4-16 0,-1 1 0 0,-1-2 0 0,-1 0 16 0,-1-1 0 15,-2 1 0-15,-1-1 0 0,-1-1 16 0,0-1 0 16,-7-2 0-16,-1 1 0 0,-2 1 0 0,-3-1 16 16,0 1 0-16,-1-2 0 0,0 0 0 0,1 0 0 15,-3 3 0-15,34 0 0 0,-12-2-16 0,-10 0-16 16,-5-1 0-16,-7 0 0 0,-4 3-64 0,-3-2-16 16,-7-1 0-16,2 0 0 0,-1-1-160 0,-5-1 0 15,-4 0 0-15,-4 2 0 0,-3 0 128 0,-4 0 0 16,0 0 0-16,-2 0 0 0,-2-1 0 0,-2 1 0 15,-2 0 0-15,-4 1 0 0,-3-4-128 0,-4 3 0 16,-2 3 0-16,-2-1 0 0,-5 2 128 0,-3 1-128 16,-4-2 0-16,-3-1 128 0,-6 1-128 0,-3 1 0 15,-3 2 0-15,-8-6-176 16,0 0-1088-16,0 0-208 0,-19 3-64 0,-10-2-11040 16,-9-1-2208-16</inkml:trace>
  <inkml:trace contextRef="#ctx0" brushRef="#br0" timeOffset="14992.62">1504 9762 4607 0,'-19'-7'192'0,"12"6"64"0,-2-2-256 0,1 2 0 15,-4-2 0-15,3 1 0 0,-5-2 1264 0,4 3 208 16,-1-1 32-16,-2 1 16 0,1 1-448 0,2-1-96 16,0 0-16-16,1-1 0 0,0 1 112 0,0 1 16 15,2 1 0-15,-1-1 0 0,2 3-256 0,-2-1-64 16,2 2 0-16,1 1 0 0,0-1-416 0,0 0-96 15,-1 1 0-15,6-5-16 0,-1 9 128 0,1-9 16 16,0 0 16-16,8 7 0 0,2 2 128 0,4-4 32 0,3-1 0 0,5 0 0 16,8-3 16-16,5 1 16 15,5-2 0-15,7-2 0 0,5-5-32 0,6 0-16 0,3-3 0 0,7 4 0 16,5-3 48-16,7 1 16 0,7-2 0 0,2 1 0 16,1-2-160-16,5 2-48 0,5-3 0 0,-4 4 0 15,1-4 0-15,-1 6 0 0,0-2 0 0,-1 2 0 16,-1 1-128-16,-2-3-16 0,-5 3-16 0,-3 1 0 15,-4-2-80-15,-3 2-16 0,-5 0 0 0,-5 3 0 0,-4-3 32 16,-5-1 0-16,-7 2 0 0,-4 0 0 0,-4 0 16 16,-5-1 0-16,-3-1 0 0,-9 3 0 15,-4 0 16-15,-5 2 16 0,-3-1 0 0,-4 0 0 0,-10 1 32 16,0 0 16-16,0 0 0 0,0 0 0 0,-9-1 16 0,-6 1 0 16,-6 2 0-16,-3-2 0 0,-6-1-144 0,-6 0-16 15,-5 1-128-15,-4-2 192 0,-4 0-192 16,-8-3 0-16,-5 3 128 0,-7 4-128 0,-7 3 0 0,-6-1 0 15,-6-2 0-15,-5 3 0 0,-5 2 128 0,-5-2-128 16,-4 2 0-16,-3 2 0 0,-4-1 0 0,-1 2 128 16,-4 0-128-16,4 0 0 0,2 2 0 0,5-3 0 15,5 2 0-15,5-3 0 0,5 1 0 0,7-3 0 16,4-1 0-16,11 1 0 0,9-2 0 0,10-2 0 16,8 0 0-16,9-1 0 0,6 1 0 0,7-1 0 15,8-1 0-15,14 0 0 0,0 0 0 0,9-1 0 16,9-1 0-16,10 0-160 0,11-1 160 0,12-3-192 15,10 0 192-15,9 0-192 0,6-2 192 0,9 0-160 0,8 2 160 16,6-5-160-16,7 3 160 0,3-4 0 16,5 3 0-16,3 2 0 0,3 3 0 0,-3-1 0 15,-7-2 0-15,1 5-128 0,-2 3 128 0,-4-1 0 16,-6-1 0-16,-8 1 0 0,-6 2 0 0,-8 2 0 0,-10 1 0 16,-10-2 0-16,-14-2 0 0,-8-1 0 0,-11 0 0 15,-9 0 0-15,-15 0 0 0,0 0 0 0,-14 0 128 0,-11 1-128 16,-10 1 128-16,-10-1-128 0,-10 1 128 0,-10 1-128 15,-9-2 0-15,-6 4 0 0,-6 0 0 0,-6 6 0 0,-3-3 0 16,-7 6-160-16,-4 0 16 0,-43 9 0 16,15-2-1456-1,6 0-304-15,2 0-48 0,40-5-8400 0,-4 7-1680 0</inkml:trace>
  <inkml:trace contextRef="#ctx0" brushRef="#br0" timeOffset="17398.14">12353 11308 13295 0,'0'0'576'0,"0"0"144"0,0 0-576 0,0 0-144 0,4-9 0 0,-4 9 0 16,7-10 896-16,2 5 160 0,-9 5 32 0,14-6 0 15,4 2-368-15,2 1-64 0,3 2-16 0,4 1 0 16,1 0-96-16,4 0-32 0,4-3 0 0,6 1 0 16,5-3 16-16,4 1 0 0,4 0 0 0,7-1 0 15,4-1 208-15,7 2 32 0,6 1 16 0,1-2 0 16,0-1-96-16,4 2-32 0,3 2 0 0,4-1 0 16,0 0-144-16,3 0-16 0,0-2-16 0,3 1 0 15,1 1-128-15,2 2-32 0,2 2 0 0,-1 1 0 16,-3-2-80-16,2-2-32 0,1 0 0 0,0-2 0 15,-1-1 48-15,2 1 16 0,-1-1 0 0,1-3 0 16,-1 3 208-16,1-1 32 0,-2-3 16 0,-1 5 0 16,0 0-320-16,0 3-64 0,3-1-16 0,-3 0 0 0,-1 0-128 0,0 0 192 15,-3 4-192-15,-1-1 192 0,-2-2-32 0,-2 1 0 16,0 1 0-16,-1-1 0 0,0-1-160 0,0-1 0 16,-1 0-192-16,-3 1 192 0,-2 1 0 0,-1-2 0 15,0 4 192-15,-1-2-64 0,0-2 96 0,-1 1 16 16,0 1 0-16,-2 0 0 0,-2 0-64 0,0 0-16 15,1 0 0-15,-5-1 0 0,-2 0-160 0,-3 1 0 16,2-6 144-16,-4 4-144 0,1 1 0 0,1-2 128 16,3 2-128-16,-1-2 0 0,-2-4 128 0,-1 3-128 15,0 1 160-15,-2 2-160 0,-2-3 224 0,2-1-48 16,1-3-16-16,-2 5 0 0,-2-1 0 0,2-1 0 0,-2 1 0 16,1 1 0-16,0 2-32 0,0 0 0 0,2-2 0 0,0-2 0 15,-5 3-128-15,1 0 128 0,-1 2-128 0,-1 0 128 16,4 0-128-16,-1 0 0 0,-2-2 0 0,-1 2 128 15,2 2-128-15,0 0 0 0,-1-4 0 0,-1 2 0 16,-1 0 128-16,-2 0-128 0,-2 0 0 0,-1-1 128 16,-2-3-128-16,0 2 0 0,-1-2 0 0,-2-1 128 15,-3 2 0-15,2 1 0 0,0-1 0 0,1 2 0 16,-3 1 48-16,1-1 0 0,-1-2 0 0,3-1 0 16,3 1-176-16,-2 0 192 0,-1 2-192 0,0 1 192 15,2-3-192-15,-2 1 128 0,-3 3-128 0,-2 0 128 16,1-1-128-16,-3 0 192 0,-2-1-192 0,1 0 192 15,-2-1-192-15,2-1 160 0,-2-1-160 0,-1 1 160 16,-2 5-32-16,1-2-128 0,-2 1 192 0,1 0-64 0,-1-1-128 16,1 3 192-16,2 2-192 0,-2 0 192 15,2-1-192-15,-2 1 0 0,-2 0 144 0,1-1-144 0,-1-2 0 16,0 2 0-16,-3-2 0 0,-1 4 128 0,-2-3-128 0,1 2 0 16,-3-1 0-16,-2 0 0 0,-1-3 0 0,0 2 0 15,-2-1 0-15,-3 2 0 0,-2-6 0 0,-1 0 128 16,-1 1-128-16,-4 1 0 0,-8 0 0 0,11-1 144 15,-11 1-144-15,0 0 0 0,0 0 144 0,0 0-144 16,7-4 0-16,-7 4 144 0,0 0-144 0,0 0 0 16,0 0 0-16,8-5 0 0,-8 5 0 0,6-5 0 15,2 2 0-15,-8 3 0 0,0 0 0 0,7 0-176 16,-7 0 176-16,0 0-192 16,0 0-240-16,0 0-48 0,0 0-16 0,0 0-12304 0,-1 9-2448 15</inkml:trace>
  <inkml:trace contextRef="#ctx0" brushRef="#br0" timeOffset="20205.75">24205 11360 18015 0,'0'0'800'0,"0"0"160"0,0 0-768 0,0 0-192 16,0 0 0-16,0 0 0 0,0 0 896 0,0 0 128 16,0 0 16-16,0 0 16 0,0 0-224 0,0 0-32 15,0 0-16-15,0 0 0 0,0 0 240 0,0 0 64 16,0 0 0-16,0 0 0 0,-4 12 48 0,-2-6 16 0,-3-5 0 0,-3 4 0 15,-2 3-288-15,-4-3-48 16,-4 0-16-16,-3 2 0 0,0-4-240 0,-2 1-48 0,-2 2-16 16,0 3 0-16,-2-5-48 0,2 1-16 0,0 0 0 0,1-1 0 15,1 1-112-15,2 2-32 0,-1-2 0 0,2-1 0 16,1 1-80-16,0 1-16 0,2-2 0 0,2 0 0 16,1-1-192-16,0 1 176 0,0-1-176 0,2-1 160 15,-2-2-160-15,2 2 0 0,2-2 144 0,1 0-144 16,1 0 128-16,2 0-128 0,0 0 160 0,10 0-160 15,-9 0 192-15,9 0-64 0,-11 0-128 0,11 0 192 16,0 0-192-16,0 0 128 0,-9 2-128 0,9-2 0 16,0 0 128-16,0 0-128 0,0 0 0 0,0 0 0 15,-7 9 128-15,7-9-128 0,0 0 0 0,-3 10 0 16,1 4 0-16,2 1 0 0,0 2 0 0,0-1 0 16,2 2 0-16,-1 3 0 0,1 1 0 0,-2 8 0 15,0-1 0-15,3 3 0 0,-2 1 0 0,-1 2 0 0,2 2 0 0,-2 3 0 16,0 3 0-16,-2-1 0 0,1 0 0 0,-2 1 0 15,2-2 0-15,-3 2 0 0,1 3 0 0,-1-2 0 16,-1-1 0-16,2-5 0 0,-2 2 0 0,-1-1 0 16,-2 1 0-16,2-3 0 0,-1-3 0 0,0-1 0 15,2 0 128-15,0 1-128 0,-4 2 0 0,2-2 0 16,1 2 0-16,0-3 0 0,-2 0 0 0,2-4 0 16,-2 0 144-16,4 2-144 0,-2-5 160 0,1 4-160 15,0-5 192-15,-3 3-192 0,-1-2 144 0,2-1-144 16,0-3 0-16,2-3 144 0,-1 0-144 0,1-2 128 15,0-1-128-15,-1-1 128 0,5-4 0 0,-1 1 0 16,-1-2 0-16,2-5 0 0,1-5 48 0,0 0 0 16,0 0 0-16,0 0 0 0,0 0 16 0,0 0 16 0,13-2 0 0,2-2 0 15,3-4-208-15,-1 3 176 0,6-5-176 16,4 2 160-16,2-1-32 0,4 3 0 0,3 1 0 0,2 0 0 16,1-2-128-16,5 4 0 0,-6-5 144 0,0 3-144 15,-1 1 160-15,-3-1-32 0,-1-1-128 0,-2 2 192 16,-5 1-192-16,-2 2 144 0,-3-1-144 0,-3-1 128 15,-4-1-128-15,-3 2-272 0,-11 2 64 0,0 0-13488 16,5-5-2704-16</inkml:trace>
  <inkml:trace contextRef="#ctx0" brushRef="#br0" timeOffset="22179.27">24070 12602 7359 0,'0'0'656'0,"0"0"-528"0,1 8-128 0,-1-2 0 0,0-6 1216 0,0 0 192 15,4 11 64-15,-4-11 0 0,4 9-64 0,-4-9 0 16,0 0 0-16,0 0 0 0,5 11-240 0,0-4-48 16,-5-7-16-16,0 0 0 0,0 0 48 0,0 0 16 15,9 5 0-15,0-6 0 0,1-4-96 0,0 0-32 16,0 1 0-16,3-9 0 0,1-5-144 0,3 1-48 15,-3-2 0-15,1-3 0 0,0-2-160 0,2-3-48 16,0-3 0-16,2-2 0 0,-1-1-128 0,3-4-16 16,0-2-16-16,3-2 0 0,1-2-128 0,1-3-32 0,1 5 0 15,1 1 0-15,1 0-128 0,0 3-48 0,1 0 0 16,-4 3 0-16,-3 7-144 0,-3 2 0 0,-2 2 0 0,-1 3 0 16,-4 1 0-16,-1 3 0 15,-2 4 128-15,-3 5-128 0,-2 5 0 0,-5 2 0 0,0 0 0 0,0 0 0 16,0 0 0-16,5 10 0 15,-3 3 0-15,1 5 0 0,-3 2 0 0,0 7 0 16,0-1 0-16,0 5 0 0,0-2-128 0,1 2 128 0,1 0 0 0,-1 1 0 16,1-1 0-16,1-2 0 15,-1 1-144-15,0 2 144 0,-1-4 0 0,0 3 0 16,-1-1 0-16,3-5 0 0,-2 3 0 0,2-5 0 0,-1-1 0 0,1-3 0 16,-2-1 0-16,0 0 0 0,1-1 0 0,0 0 0 15,1-6-192-15,-1-2-96 0,2 4-16 0,-4-13 0 16,0 0-2160-1,0 0-432-15,0 0-96 0</inkml:trace>
  <inkml:trace contextRef="#ctx0" brushRef="#br0" timeOffset="22361.9">24401 12364 32415 0,'0'0'1440'0,"12"-3"288"0,6-3-1376 0,2 3-352 15,5-2 0-15,6 1 0 0,6 2 128 0,4 0-128 16,-1-3 128-16,5 0-128 0,-4 1 0 0,1 0 0 16,-4-1 0-16,-1 1 0 15,-2 0-1792-15,-2 3-448 0,-4 0-64 0</inkml:trace>
  <inkml:trace contextRef="#ctx0" brushRef="#br0" timeOffset="22801.87">25461 12221 8287 0,'0'0'736'0,"0"0"-592"0,0 0-144 0,0 0 0 0,-8 0 1280 0,8 0 240 16,0 0 32-16,0 0 16 0,0 0-128 0,0 0-32 15,0 0 0-15,0 0 0 0,0 0 64 0,0 0 16 16,0 0 0-16,0 0 0 0,10-4-64 0,2-1-16 16,0 0 0-16,2 1 0 0,2 0-304 0,1 0-64 15,1-1-16-15,2 1 0 0,3 1-480 0,3 0-96 16,-1-1-32-16,1 0 0 0,-2 2-144 0,0-1-16 16,-1 2-16-16,-3 0 0 0,-2 0-240 0,-3 1 176 0,-1-2-176 0,-1 1 160 15,-3 0-352-15,-10 1-80 0,12-2-16 0,-12 2-10144 16,0 0-2016-16</inkml:trace>
  <inkml:trace contextRef="#ctx0" brushRef="#br0" timeOffset="23279.31">26109 11831 13823 0,'0'0'1216'0,"-6"-6"-960"0,-1 3-256 0,7 3 0 0,0 0 1328 0,-2-9 208 15,2 9 64-15,0 0 0 0,0 0-752 0,0 0-144 16,6-8-16-16,3 0-16 0,2 2-240 0,2 2-48 16,2 0-16-16,3-1 0 0,1 0 80 0,0 1 0 15,0 1 16-15,4-1 0 0,1 0 176 0,2 2 16 16,-2-1 16-16,-2 3 0 0,2 0 32 0,-1 4 16 16,-2 0 0-16,2 3 0 0,-1 1-144 0,2 5-48 15,-1-1 0-15,-2 5 0 0,2 3-240 0,-2-1-48 16,-2 2-16-16,0 0 0 0,0 7 16 0,-1-1 0 15,-5 5 0-15,1-6 0 0,0 1-64 0,-3 0-16 0,-2 2 0 0,-2 0 0 16,-1-5-160-16,0 0 128 0,-4 1-128 0,-1-4 128 16,-1-2-128-16,0 0 128 0,-1-2-128 0,0-1 128 15,0-3-128-15,-1-3 128 0,1 2-128 0,1-5 128 16,0-7-128-16,0 0 0 0,0 0 0 0,0 0 0 31,0 0-1536-31,0 0-352 0,0 0-64 0</inkml:trace>
  <inkml:trace contextRef="#ctx0" brushRef="#br0" timeOffset="23540.45">26635 11974 28559 0,'-11'6'2544'15,"-1"0"-2032"-15,1-1-512 0,1 6 0 0,-1 2 736 0,3 2 48 16,-3 7 16-16,3-2 0 0,-1 0-272 0,0 1-48 15,1 2-16-15,0 2 0 0,0-3-16 0,0 3 0 16,2 3 0-16,-2-5 0 0,-3-4-128 0,2 1-16 16,0 2-16-16,0-3 0 0,0-1-112 0,0-3-32 15,1-4 0-15,2 2 0 0,0-1-16 0,1-5-128 16,0 1 192-16,5-8-64 0,0 0-128 0,0 0 0 16,0 0 0-16,0 0-176 15,0 0-1712-15,0 0-352 0,0 0-64 0</inkml:trace>
  <inkml:trace contextRef="#ctx0" brushRef="#br0" timeOffset="23867.45">27182 11712 12895 0,'-9'-12'576'0,"9"12"112"0,-4-9-560 0,4 9-128 0,1-9 0 0,-1 9 0 0,12-4 4192 15,2-1 800-15,4 1 176 0,3 2 16 0,2-1-4000 0,1 3-800 16,3-1-176-16,-2-1-16 0,2 1-192 0,2 0 128 15,-1 0-128-15,0-2 128 0,-1 3-128 0,-2 0 0 16,1-1 144-16,-6 1-144 0,0 0 0 0,-1 1-192 16,-1 2 32-16,-3-1 0 15,-2 1-2080-15,-1-2-432 0</inkml:trace>
  <inkml:trace contextRef="#ctx0" brushRef="#br0" timeOffset="24101.78">27484 11772 33455 0,'0'0'1472'0,"-7"10"320"0,0 2-1424 0,2 3-368 0,0 3 0 0,1 2 0 16,-2 2 0-16,3 2 0 0,0-1 0 0,0 5 0 16,-1 0 160-16,2 2-32 0,-1 1-128 0,1-3 192 15,-2 3-192-15,1-1 0 0,1-5 0 0,0 2 0 16,0-1 128-16,-1-1-128 0,1 3 0 0,-1-3 144 15,1 2-144-15,0-3 0 0,0-1 0 0,-1 0 0 32,0-3-704-32,-1-1-32 0,0 0 0 0,0-2-8864 0,-2-5-1792 0</inkml:trace>
  <inkml:trace contextRef="#ctx0" brushRef="#br0" timeOffset="24261.28">27064 12505 8287 0,'0'0'736'0,"0"0"-592"16,0 0-144-16,0 0 0 0,11 7 5152 0,4-1 992 15,2-2 208-15,4 2 48 0,6 4-4448 0,5-2-880 16,2 1-176-16,3-4-48 0,1 1-304 0,0 2-64 16,-1-5-16-16,1-1 0 0,0-1-256 0,3 2-48 15,-3 1-16-15,2 0 0 0,-2-6-144 0,-1 4-144 16,-4 0 144-16,-3-2-10880 16,-1 0-2048-16</inkml:trace>
  <inkml:trace contextRef="#ctx0" brushRef="#br0" timeOffset="24977.62">28895 11168 15663 0,'0'0'1392'0,"0"0"-1120"0,0 0-272 0,8-6 0 16,-8 6 1728-16,10-10 272 0,-10 10 64 0,10-7 16 15,-10 7-896-15,0 0-176 0,0 0-48 0,0 0 0 16,0 0-96-16,0 0-32 0,0 0 0 0,1 18 0 15,-2 1-16-15,-3 7-16 0,-1 2 0 0,0 5 0 16,-1 0-16-16,-2 5 0 0,-1 5 0 0,0 5 0 16,-1 3 128-16,-2 3 32 0,-5 2 0 0,0 3 0 15,2 5-128-15,0-2-32 0,0 2 0 0,1-5 0 16,2 2-208-16,2-5-64 0,1-1 0 0,2-3 0 0,-1-2-128 16,0-3-48-16,3-3 0 0,-2-4 0 15,-1-1-32-15,2-2-16 0,1-4 0 0,-1 0 0 16,3-5-112-16,-2 0-32 0,1-9 0 0,1 0 0 0,-1 0-144 0,2-1 160 15,-2-4-160-15,2-5 160 0,2-9-160 0,-4 9-224 16,0-3 48-16,4-6 16 16,0 0-2096-16,0 0-432 0,-9-8-64 0</inkml:trace>
  <inkml:trace contextRef="#ctx0" brushRef="#br0" timeOffset="25683.66">29897 11672 16575 0,'-12'-12'1472'0,"12"12"-1168"15,-6-9-304-15,1 4 0 0,5 5 1744 0,0 0 304 16,0 0 48-16,-4-6 16 0,4 6-1168 0,0 0-240 15,0 0-32-15,0 0-16 0,-11-4-144 0,-2 4-16 16,3 4-16-16,-3 1 0 0,-1 1 288 0,-1 7 48 0,-3 2 16 0,0 4 0 16,-2 3 16-16,2 2 16 0,-1 1 0 15,3 1 0-15,-2 3-336 0,6 0-64 0,1-2-16 0,2 1 0 16,3-3-192-16,3 0-32 0,3 0-16 0,3-5 0 16,2-2 112-16,4-1 32 0,1-5 0 0,3-1 0 15,2 1 192-15,4-3 32 0,1-2 16 0,3-4 0 16,1 0 80-16,4-2 16 0,4-2 0 0,0 0 0 15,-2-3-192-15,2-6-48 0,-1 1 0 0,-2-5 0 16,-1-3-128-16,-3-2-16 0,-1-2-16 0,-2-5 0 16,-4 2 128-16,-2-4 32 0,1-2 0 0,-6-2 0 15,-3-3-48-15,-4 0 0 0,-4-2 0 0,-4 3 0 16,-3 1-80-16,-1 1 0 0,-4 4-16 0,-1 1 0 16,1 4-304-16,-2 4 128 0,0 3-128 0,1-1 0 15,0 3-144-15,2 4-144 0,-1-3-32 0,1 7 0 16,1-2-1760-16,2 6-352 0,8 2-80 0,0 0-16496 15</inkml:trace>
  <inkml:trace contextRef="#ctx0" brushRef="#br0" timeOffset="26477.29">30325 11002 13823 0,'-23'-18'608'0,"11"7"128"0,-1 4-592 0,-2 1-144 0,1-2 0 0,1 4 0 0,-1 3 2512 0,5-1 480 16,-1 0 80-16,10 2 32 0,0 0-1536 0,0 0-304 15,0 0-64-15,0 0-16 0,0 0-96 0,11-5 0 16,3 0-16-16,5 3 0 0,6 0-112 0,3 2-32 16,3-2 0-16,2-1 0 0,4-1-256 0,4 3-48 15,1 0-16-15,0-2 0 0,0 1-224 0,-2 1-64 16,1-1 0-16,1 2 0 0,0 0 48 0,0 0 0 16,0 2 0-16,-3-1 0 0,-2 5 32 0,-4 1 16 15,-5-5 0-15,-5 2 0 0,-5 2-144 0,-4 3-16 16,0-3-16-16,-4 5 0 0,-4-4-64 0,-2 6-16 15,-4 3 0-15,-1 4 0 0,-4 2-160 0,-2 8 0 16,-1 1 0-16,-3 6 128 0,0 4-128 0,-2 7 0 0,-2 2 0 16,-2 3 0-16,1 6 0 0,-2-2 0 0,-2-1 0 0,1 4 0 15,-2 1 0-15,2-4 0 0,3-1 128 16,2-2-128-16,0 0 0 0,4-3 0 0,2 1 144 0,3-4-144 16,1-2 176-16,2 1-48 0,0-5 0 15,4 2 0-15,0-1 128 0,1 1 32 0,-1 0 0 0,1-4 0 16,1-1-80-16,-1 2-16 0,0-1 0 0,-2-3 0 15,-1-4-192-15,0 2 176 0,-2-2-176 0,0-2 160 16,0 2-160-16,-1-1 0 0,-2 0 0 0,3-4 0 16,-2-1 0-16,-1-6 128 0,-2 0-128 0,4-4 128 15,-4-3-128-15,0 0 128 0,0-4-128 0,1 1 128 16,0-5 64-16,-5 0 16 0,-1-2 0 0,-2-1 0 16,-2-3 16-16,0 0 0 0,-4-2 0 0,-1 0 0 15,0-1 32-15,-4-2 0 0,0-1 0 0,-2 1 0 16,1-7-112-16,-4 5-16 0,-1-2 0 0,-1 3 0 0,0-6-128 15,0 6 0-15,1-1 0 0,0 4 0 16,2-1-512-16,5 2-176 16,-1 1-32-16,5 1-16 0,0 3-2176 0,6-1-432 0</inkml:trace>
  <inkml:trace contextRef="#ctx0" brushRef="#br0" timeOffset="32581.37">11679 13102 6447 0,'0'0'576'0,"0"0"-576"0,-10-4 0 0,2 1 0 15,8 3 1776-15,0 0 240 0,-7-1 48 0,7 1 16 16,0 0-896-16,0 0-176 0,0 0-48 0,0 0 0 16,0 0-128-16,0 0-16 0,0 0-16 0,0 0 0 15,6-11 288-15,2 2 64 0,1-3 16 0,1 2 0 16,1-1-128-16,1-1-16 0,-2-1-16 0,0 1 0 15,1-4-432-15,3 2-96 0,-2-1-16 0,1 4 0 16,-1-2-256-16,0 2-48 0,-1 2-16 0,-1 4 0 16,-2-2-144-16,-8 7 0 0,0 0 0 0,0 0 128 15,10 8-128-15,-2 1 0 0,-2 4 0 0,-2 4 0 16,1 2 0-16,-1 4 0 0,-2 3 144 0,2-3-144 16,-1-1 0-16,2 4 0 0,0-3 0 0,1 1 0 15,3-1 0-15,1-4 128 0,2 0-128 0,-2-1 0 16,0-6 0-16,-1 2 0 0,-1-1 0 0,-1-3 0 0,0 0 0 15,0 1 0-15,0-5-160 0,-7-6 160 16,0 0-1920-16,0 0-256 0,0 0-64 0</inkml:trace>
  <inkml:trace contextRef="#ctx0" brushRef="#br0" timeOffset="33055.98">11762 12962 15663 0,'0'0'1392'0,"0"0"-1120"15,0 0-272-15,0 0 0 0,0 0 1408 0,0 0 208 16,6 15 48-16,-1 0 16 0,2 1-848 0,0-1-192 0,1 1-16 16,1 2-16-16,0 1 32 0,1 1 0 15,1 0 0-15,2 0 0 0,1 0-64 0,4 2-16 0,-1-3 0 0,4 0 0 16,0-3-16-16,1 2 0 0,0 3 0 0,2-2 0 16,0 1-224-16,0-1-32 0,0 1-16 0,0-2 0 15,2-1-112-15,-1-2-32 0,1 0 0 16,0-1 0-16,4-1 64 0,1 0 0 0,4-1 0 0,3-3 0 15,1 1 128-15,4-4 48 0,2-1 0 0,3-3 0 16,3-4-80-16,-1 0-16 0,-1-1 0 0,1-1 0 16,1 1-128-16,-1-3-16 0,3-1-128 0,0 2 192 15,3 2-192-15,1-5 144 0,0 2-144 0,2-3 128 16,-5 0-128-16,1-1 0 0,-2 2 0 0,1-1 0 16,1 0 128-16,-2-1-128 0,-1 1 0 0,-1-4 128 15,-2 1-128-15,-2 0 0 0,-2-2 0 0,-2-2 0 16,-1-1 128-16,-2-1-128 0,-2-2 0 0,0 1 128 0,-3-1 48 0,2-1 0 15,-1-3 0-15,-1 1 0 0,-1-3-176 0,0 1 0 16,0 3 0-16,-3-4 0 0,-3 1 0 0,-2 2 160 16,-2-3-16-16,1 7 0 0,-1 3-16 0,-1 1 0 15,-4 2 0-15,1 0 0 0,-2 2-128 0,-3 1 0 16,0-2 0-16,-2 6 128 0,-2-6-128 0,-2 7 0 16,-1 0 0-16,-8 5 0 0,0 0 0 0,0 0 0 15,0 0 0-15,0 0 0 16,0 0-1056-16,0 0-192 0,0 0-32 0,-9 7-8992 15,0-1-1792-15</inkml:trace>
  <inkml:trace contextRef="#ctx0" brushRef="#br0" timeOffset="33386.28">13827 12987 30399 0,'-18'-14'1344'0,"15"9"288"0,-2-1-1312 0,2-3-320 0,2 3 0 0,2-5 0 16,3 6 368-16,3 0 0 15,4-1 0-15,9-1 0 0,3-3 560 0,4 3 112 0,2-5 32 0,6 3 0 32,1-3-1632-32,5 1-320 0,2 3-64 0,1-3-16 0,2 4 1088 0,-3 2 192 0,-3 1 64 0,-5 4 0 15,-3 2 64-15,-3 3 0 0,-2 4 16 0,-4 4 0 16,-3 2-288-16,-2 3-176 0,-3 0 192 0,-1 1-192 15,-1 1 256-15,-4 2-64 0,0 2-16 0,0-2 0 16,0-1-48-16,-3 1-128 0,-1-2 192 0,1 1-64 16,1 0 0-16,-1 1-128 0,-1-4 192 0,0 2-64 15,0 0-128-15,3-1 0 0,-3-1 0 0,1 1 128 16,2 4-1584-16,0-1-320 16</inkml:trace>
  <inkml:trace contextRef="#ctx0" brushRef="#br0" timeOffset="38350.93">4270 15364 6447 0,'-14'-5'576'0,"5"0"-576"0,0 1 0 0,0 0 0 16,0-2 1008-16,3 0 80 0,6 6 32 0,-7-6 0 16,2 1-240-16,5 5-48 0,0 0-16 0,0 0 0 15,-2-7-288-15,2 7-48 0,0 0-16 0,0 0 0 16,13-4-208-16,-1 3-64 0,1-2 0 0,2 3 0 16,2 3 208-16,2-2 48 0,1 2 0 0,4 0 0 15,3 2-112-15,1-1-16 0,4-1 0 0,3 2 0 0,5 0 128 16,5-1 32-16,6-2 0 0,8 1 0 0,6 1-80 0,3-4-16 15,0-2 0-15,5 1 0 0,7-1 0 0,4 0-16 16,1 0 0-16,2-1 0 0,1-1 16 0,3 3 0 16,2 0 0-16,4 0 0 0,-1-2-128 0,2 0-32 15,-1 2 0-15,2-1 0 0,4 2 48 0,1-2 16 16,0 1 0-16,0 1 0 0,-2 0 64 0,1 0 16 16,3 0 0-16,-3 0 0 0,-4 0-176 0,-3 1-48 15,1 2 0-15,1-1 0 0,1 0 48 0,-1 2 0 16,-3 2 0-16,0 0 0 0,-2-2 0 0,0 5 16 15,-1-1 0-15,-5 3 0 0,-4-2-16 0,-6 4-16 16,1-2 0-16,0-3 0 0,-1-1-176 0,-2 0 0 16,-2-3 144-16,-2 2-144 0,-1 2 160 0,-2-5-32 15,0-1-128-15,-1-2 192 0,4-2 144 0,-3 1 32 0,-2 1 0 0,-4 0 0 16,-1-1-16-16,-3 0 0 0,-2-1 0 0,2 0 0 16,-1-2-96-16,-1 1 0 0,-3 0-16 0,-3 1 0 15,-3 1-16-15,-2 1 0 0,4 0 0 0,-4 0 0 16,0 1-48-16,-1-1-16 0,1 2 0 0,-1-2 0 15,0-2 16-15,-1 2 0 0,0 0 0 0,0 0 0 16,-5-1 0-16,2 1 0 0,-1 0 0 0,-2 0 0 16,-3 0-32-16,-1 0 0 0,-2-1 0 0,-2-1 0 15,-1 2 0-15,-2 0 0 0,-1-1 0 0,0 1 0 16,-2-1 80-16,0-2 16 0,1 3 0 0,-2-2 0 16,-2-1-32-16,2 2 0 0,-3 0 0 0,3-1 0 15,-2 2-48-15,0 0-16 0,-2 3 0 0,-1-2 0 16,-2 1-144-16,-1-1 0 0,-1 0 144 0,-1 0-144 15,-2-1 128-15,-1 0-128 0,-1 0 128 0,-8 0-128 16,0 0 176-16,0 0-48 0,0 0 0 0,0 0 0 0,0 0 64 0,0 0 16 16,0 0 0-16,0 0 0 0,0 0-64 0,0 0-16 15,0 0 0-15,0 0 0 0,0 0-128 0,0 0 0 16,0 0 144-16,0 0-144 0,0 0 0 0,0 0 128 16,-6-9-128-16,6 9 0 0,-5-5 0 0,5 5 0 15,-12-6 0-15,2 2 0 0,0 2 0 0,10 2 0 16,-13-3 0-16,-1 1 128 0,-1-2-128 0,-2 1 0 15,1 2 0-15,-5 0 0 0,-1-1 0 0,-8 0 0 16,-1 1 0-16,-5-3 0 0,-5-1 0 0,-3 2 128 16,-5 1-128-16,-4-1 0 0,-3-1 0 0,-6 2 0 15,-7-6 0-15,-2 4 128 0,-5 2-128 0,-3-2 0 16,-1-4 0-16,-1 4 0 0,0 1 0 0,-2-2 0 0,-6 2 0 0,2-1 0 16,-4 2 0-16,2-1 0 0,1 2 0 0,-9 0 0 15,-4-1 0-15,0 2 0 0,-3-2 0 0,-5 4 0 16,-7 1 0-16,2-2-128 0,-1-1 128 0,-2 0-128 15,0-1 128-15,-1-2 0 0,-3-3-144 0,3 1 144 16,1-1 0-16,1-2 0 0,0 3 0 0,6-4 0 16,7 1 0-16,-1 3 0 0,-3-1 0 0,2 0 0 15,2-1 0-15,1 1-144 0,0 2 144 0,-1 3 0 16,-6 1-240-16,6 0 64 0,0-2 16 0,2 5 0 16,-1 2 160-16,1 3-160 0,1-4 160 0,6-1-160 15,5 2 32-15,6 3 0 0,6 0 0 0,6 2 0 16,7-1-144-16,3 1-32 0,5 1 0 0,9-2 0 15,6 4-496-15,10-4-96 16,5 0-32-16,7-2 0 0,5 2-1504 0,14-9-288 16,0 0-64-16,0 0-16 0</inkml:trace>
  <inkml:trace contextRef="#ctx0" brushRef="#br0" timeOffset="39549.21">24367 7874 8287 0,'-16'-7'736'0,"10"2"-592"15,0 3-144-15,6 2 0 0,-2-5 1216 0,2 5 192 16,0 0 64-16,0 0 0 0,10-8-448 0,3 2-64 15,0-1-32-15,4 0 0 0,4 2-528 0,5 3-96 16,1 1-32-16,6 0 0 0,4-1-144 0,4 1-128 16,2-3 144-16,4 3-144 0,0-1 320 0,5 0-16 15,8 1-16-15,5 1 0 0,6 1 256 0,8-1 48 16,-1-1 16-16,8 1 0 0,4 3 96 0,9-1 0 16,8 3 16-16,2-2 0 0,-1-2-208 0,9 2-64 15,5 2 0-15,4 1 0 0,1-1-208 0,4 0-48 0,6 7-16 0,-13-6 0 16,0 0-176-16,6-1 192 0,5-1-192 0,-1 3 192 15,0 0-64-15,0 0 0 0,2 1 0 0,-1-2 0 16,-3-1 80-16,3 1 16 0,-1-1 0 0,-2 0 0 16,-3-1 208-16,-1 2 32 0,0-2 16 0,-5 1 0 15,-5-2 32-15,-1 2 0 0,-2-1 0 0,-5-2 0 16,-5 2-240-16,-6 2-32 0,-9-1-16 0,-4 2 0 16,-5 0-224-16,-5-1 144 0,-5 0-144 0,-6 1 128 15,-7-3-128-15,-4 4 0 0,-9 1 0 0,11 4-9616 16,-15-3-1920-16</inkml:trace>
  <inkml:trace contextRef="#ctx0" brushRef="#br0" timeOffset="41272.66">17961 15323 4607 0,'0'0'400'0,"0"0"-400"16,0 0 0-16,0 0 0 0,0 0 2304 0,0 0 368 15,0 0 80-15,0 0 0 0,0 0-1152 0,0 0-224 16,0 0-48-16,0 0-16 0,0 0-272 0,0 0-48 0,0 0-16 0,0 0 0 15,0 0-208-15,0 0-32 0,0 0-16 0,0 0 0 16,0 0-80-16,0 0-32 0,0 0 0 0,0 0 0 16,5 5-96-16,0 2-32 0,-1 0 0 0,-1-1 0 15,-3-6 0-15,3 7 0 0,0 2 0 0,-1 0 0 16,0 1-96-16,0 3-32 0,-1-3 0 0,1 1 0 16,-2 3-32-16,0-1 0 0,0-1 0 0,0 0 0 15,0 0-64-15,0-1-32 0,0 2 0 16,2-4 0-16,-2 2-224 0,0-1 144 0,0 1-144 0,2-1 128 0,-1-3-128 0,0 4 192 15,-1-5-192-15,1 2 192 0,1 2-64 16,-2-10-128-16,0 0 192 0,1 7-64 0,0 5-128 0,0-1 128 16,1-3-128-16,0 1 128 0,0-3-128 0,3 2 0 15,-2 2 0-15,1-3 128 0,-4-7-128 0,5 9 0 16,4-2 144-16,-1 2-144 0,-2-4 128 0,1 1-128 16,-7-6 160-16,8 6-160 0,0 1 176 0,2-1-176 15,-2 1 192-15,2-5-192 0,-4 1 176 0,3 0-176 16,0 1 160-16,0 0-160 0,0-4 160 0,0 0-160 15,0 0 160-15,-2 0-160 0,1 0 128 0,0 0-128 16,-8 0 0-16,7 1 0 0,1-1 128 0,-8 0-128 0,0 0 0 0,0 0 144 16,0 0-144-16,0 0 0 15,0 0 0-15,0 0 0 0,0 0 0 0,0 0 0 0,0 0 0 0,0 0-176 32,0 0-1328-32,0 0-272 0,0 0-48 0,0 0-12800 0</inkml:trace>
  <inkml:trace contextRef="#ctx0" brushRef="#br0" timeOffset="41653.74">18299 15472 14735 0,'0'0'1312'0,"0"-5"-1056"16,0 5-256-16,0 0 0 15,3-9 1600-15,-3 9 256 0,1-5 48 0,-1 5 16 0,0 0-672 0,0 0-128 16,0 0-32-16,9 4 0 0,0 1-464 0,1 4-112 16,3-3 0-16,1 6-16 0,2 0-16 0,3 1 0 15,2 4 0-15,0-1 0 0,1 2 96 0,1 0 32 16,1 0 0-16,1 1 0 0,-1 1-80 0,0 2-16 16,-1-1 0-16,-1-1 0 0,-2-2-32 0,-2 1-16 15,-1 0 0-15,-2-1 0 0,-4-3-48 0,1 1-16 16,-3-5 0-16,-3 2 0 0,-1 0 96 0,-2-5 16 15,-5 3 0-15,-1-5 0 0,-3 2 32 0,-5-3 16 16,-3 1 0-16,-2 0 0 0,-5-2-176 0,-2 0-16 16,-2-1-16-16,-2-1 0 0,-2 2-192 0,0-2-32 15,-2 0-128-15,1-2 192 0,0 0-432 16,3-2-80-16,4 0-32 0,-3-3 0 16,8-2-768-16,8 4-160 0,5-4-16 0,8 0-15392 0</inkml:trace>
  <inkml:trace contextRef="#ctx0" brushRef="#br0" timeOffset="42608.69">19749 15978 16415 0,'0'0'720'0,"0"0"160"0,0 0-704 0,3-6-176 15,-3 1 0-15,-1-3 0 0,-2 3 1488 0,-1-1 272 16,-1-1 48-16,-1 2 16 0,0 1-592 0,-3-1-112 15,-1 3-32-15,-3 0 0 0,-1 2-368 0,-1 2-80 16,-3 0 0-16,-1 5-16 0,-3-2-192 0,-1 5-48 16,2-1 0-16,-4 2 0 0,1-1-64 0,-1 3 0 15,2 2-16-15,1 3 0 0,3 0-144 0,-1 0-32 16,6-1 0-16,3-1 0 0,0-1 48 0,6-1 0 16,3-1 0-16,2-1 0 0,2-3 16 0,3 0 16 15,3-4 0-15,2 0 0 0,3-1 112 0,2-6 32 16,3-4 0-16,10-2 0 0,-1-5 96 0,1-4 32 15,0-2 0-15,-7 3 0 0,3-2-256 0,3-2-48 16,0-3-16-16,2-5 0 0,1 1-160 0,1-3 128 16,1-3-128-16,-2-1 128 0,-1 0-128 0,-1 0 0 15,-3-2 0-15,-3 2 128 0,-2 1-128 0,-3-1 0 16,0-1 144-16,-3 5-144 0,-1 6 0 0,-7 2 0 0,0 4 0 0,-1 7 0 16,-2-1 0-16,-3 12 0 0,0 0-128 0,-8 4 128 15,-1 5-192-15,-2 4 64 0,-2 5 0 0,-1 2 0 16,0 1 128-16,-1 5-128 0,-3 2 128 0,2-1-128 15,0 4 128-15,2 2 0 0,4 0 0 0,1 0 0 16,3-2 0-16,2-2 0 0,2-2 0 0,2-3-128 0,2-5 128 16,3-1 0-16,3-2 0 0,1 0 0 0,2-5 0 15,2-1 144-15,0-3-144 0,1-1 160 0,0-2 48 16,0-4 16-16,1 0 0 0,1-1 0 16,0-3-48-16,-1-1-16 0,-1 1 0 0,-1 0 0 0,-2 1-160 0,-2 1 128 15,-1-2-128-15,-8 4 128 0,0 0-128 0,0 0 0 16,0 0 0-16,0 0 0 0,0 0 0 0,1 8 0 15,-1-8 0-15,-3 6 0 0,1 2 0 0,-1-3 0 16,2 1 128-16,-2 2-128 0,3-8 0 0,0 0 0 16,0 0 0-16,4 5 128 0,1 0-128 0,3-2 0 15,1-2 0-15,1 1 0 0,1 0 0 0,3-2 0 16,2-2 0-16,0 0 0 0,2-1 0 0,1-1 0 16,1 1 0-16,2-2 0 0,0-4 0 0,-1 1 0 15,6-5 0-15,0 2 128 0,1-1-128 0,0-3 0 16,-1-5 144-16,3 0-144 0,-1-3 0 0,1-2 128 15,2-2-128-15,0-3 0 0,0-3 128 0,0-2-128 16,-1-1 128-16,0 0-128 0,-3-4 0 0,-1-1 144 16,-5 2-144-16,-1 3 0 0,-3 6 160 0,-6 3-160 15,-2 4 128-15,-3 3-128 0,-3 4 0 0,-4 4 0 0,-3 5 0 16,-5 4 0-16,0 5 144 0,-5 4-144 0,-4 6 160 16,-1 6-160-16,-3 3 0 0,-2 5 128 0,-1 4-128 0,2 7 0 15,-1 0 0-15,-1 5 0 0,0 4 0 16,2-3 0-16,1 5 0 0,3 0 0 0,4-4 0 0,3 0 0 15,4-3 0-15,1-3 0 0,1-1-128 0,1-5 128 16,1-6-624 0,2 0-64-16,1-5-16 0,0-3 0 0,0-3-1472 15,0-6-320-15,0-9-48 0</inkml:trace>
  <inkml:trace contextRef="#ctx0" brushRef="#br0" timeOffset="42754.35">20337 15852 19343 0,'2'-5'1728'16,"2"0"-1392"-16,1-4-336 0,2 5 0 0,0-1 1776 0,3 0 272 15,2 1 64-15,2 2 16 0,2 0-1040 0,3 1-224 16,3 1-32-16,1 0-16 0,2 1-368 0,2 1-64 16,1 0 0-16,-1 2-16 0,-2 1-240 0,0-1-128 15,0-1 128-15,-3 0-128 16,0 1-1744-16,-3 0-432 0</inkml:trace>
  <inkml:trace contextRef="#ctx0" brushRef="#br0" timeOffset="43067.89">21792 15316 15663 0,'0'0'688'0,"0"0"144"0,-2-5-656 0,-1 0-176 0,-1 0 0 0,-3 3 0 0,-6 2 2688 0,-1 5 496 16,-4 2 96-16,-5 4 32 15,-3 3-1456-15,-4 8-304 0,-1 2-48 0,0 0-16 0,3 4-592 16,-1 2-128-16,1 1-32 0,0 1 0 0,2-2-320 0,5 0-64 16,2 1-16-16,4 1 0 0,1 2-336 0,3 1 0 15,5-6 0-15,2 3 0 16,2-1-496-16,2-4-112 0,2 0-32 0,3-4 0 15,3-2-2192-15,2 0-448 0</inkml:trace>
  <inkml:trace contextRef="#ctx0" brushRef="#br0" timeOffset="43419.06">21693 16204 23039 0,'0'0'2048'0,"0"0"-1648"16,3-5-400-16,-1-2 0 0,1 0 1584 0,2-4 224 16,2-1 48-16,1 0 16 0,3-5-528 0,3 1-96 15,2-4-32-15,1 1 0 0,4-3-512 0,2-3-128 16,2 1 0-16,3-4-16 0,3 0-208 0,-1-5-32 16,1-2-16-16,0-2 0 0,5-3-176 0,-3-2-128 0,-1-1 192 0,0 1-192 15,-2-1 160-15,-1 6-160 0,-3 5 128 0,-2 6-128 16,-4 4 0-16,-3 6 0 0,-3 2 0 15,-3 5 0-15,-3 4 0 0,-8 5 0 0,0 0 0 0,4 9 0 16,-4 2 0-16,-3 7 0 0,-2 2 0 0,-1 7 0 16,-2 0 0-16,0 4 0 0,-1 5 0 0,1 2 0 15,-1 3 0-15,1-2 0 0,3 0 0 0,0 0 0 0,1-1 0 0,2 0 0 16,-1-1 0-16,3 1 0 16,1-6-1216-16,-1-3-128 0,0-4-32 15,-1-1 0-15,1-2-1312 0,-4-4-256 0</inkml:trace>
  <inkml:trace contextRef="#ctx0" brushRef="#br0" timeOffset="43554.43">22013 15842 24063 0,'0'0'1072'0,"8"-5"208"0,1 1-1024 0,1 2-256 16,3 0 0-16,-2 2 0 0,4 0 704 0,5 3 96 16,1-1 16-16,2 2 0 0,1 1-496 0,3 0-112 15,2 2-16-15,2 0 0 16,0-2-1360-16,1 2-288 0</inkml:trace>
  <inkml:trace contextRef="#ctx0" brushRef="#br0" timeOffset="43936.82">23091 15832 23039 0,'0'0'2048'0,"0"0"-1648"16,0 0-400-16,0 0 0 0,3-4 1040 0,1-4 128 16,1 3 32-16,2 1 0 0,5-1-112 0,3 0-32 15,2 2 0-15,3 0 0 0,1 0-608 0,7 0-112 16,0-2-16-16,3 2-16 0,-1 2-144 0,2-1-32 16,1 1 0-16,2 1 0 0,-4 1-128 0,2 1 0 15,0-1 0-15,-3 2 128 0,-2-2-368 0,1 3-80 16,-1-2 0-16,10-1-13952 0</inkml:trace>
  <inkml:trace contextRef="#ctx0" brushRef="#br0" timeOffset="44251.6">23910 15569 22511 0,'0'0'992'0,"9"-5"224"0,2-2-976 0,2-2-240 0,1 4 0 0,2 1 0 16,2 2 624-16,3-1 80 0,0 1 0 0,2 4 16 16,1 6 64-16,2 0 16 0,2 3 0 0,1 3 0 0,0 1-400 0,-1 3-80 15,-1 4 0-15,-3-2-16 0,-4 3-80 0,-2 4-16 16,-1-1 0-16,-5 4 0 0,-2-4-48 0,-1 3-16 15,-2-2 0-15,-2 1 0 0,-3 1-144 0,0-6 192 16,-2 0-192-16,0-1 192 0,0-1-192 0,-2-2 0 16,1 0 0-16,-2-1 0 0,0-2-208 0,-1-4-128 15,0 0-32-15,0-3-8528 16,-1-1-1696-16</inkml:trace>
  <inkml:trace contextRef="#ctx0" brushRef="#br0" timeOffset="44498.4">24294 15759 14735 0,'0'0'640'0,"-2"-6"160"0,0-2-640 0,2 8-160 16,0 0 0-16,0 0 0 0,-6-3 3072 0,-2 1 576 15,-1 5 112-15,-1 2 16 0,-3 4-1936 0,-1 1-400 16,-2 4-80-16,0 3-16 0,-1 3-352 0,-5 3-80 16,-1 0-16-16,0-1 0 0,-2 4-448 0,2-1-112 15,1-1-16-15,3 4 0 0,1-5-320 0,2 4 144 0,1-4-144 0,2 2 0 16,2-1 0-16,2-3 0 0,1-2 0 0,4-1 0 15,2-2-448 1,2-2 16-16,2-4 0 0,2 2 0 0,2-5-1776 16,2 0-352-16,2-3-80 0</inkml:trace>
  <inkml:trace contextRef="#ctx0" brushRef="#br0" timeOffset="44733.47">24778 15545 26543 0,'18'-13'1168'0,"-7"8"256"0,6 1-1136 0,-1-2-288 16,6 1 0-16,2-1 0 0,2-1 1152 0,1 2 160 15,4 1 32-15,2 1 16 0,3 1-576 0,-3-2-112 16,0 1-32-16,-2 1 0 0,-3-1-288 0,-1 1-64 15,-3 1-16-15,-2-2 0 0,-4 0-144 0,-2 0-128 16,-6 1 144-16,-1 0-144 0,-1-1 0 0,-8 3-320 16,0 0 64-16,0 0-9984 15,0 0-1984-15</inkml:trace>
  <inkml:trace contextRef="#ctx0" brushRef="#br0" timeOffset="44928.71">25026 15579 15663 0,'-5'9'1392'0,"-2"4"-1120"0,1 0-272 0,1 5 0 15,-3 0 1680-15,1 0 288 0,-2 2 48 0,0 2 16 16,0 3-496-16,1-1-80 0,2 1-32 0,0 0 0 0,-2-1-944 0,3 2-192 16,0-2-32-16,1 0-16 0,0 0-240 0,1-1 0 15,3-2 0-15,-2 2-8624 16,1 1-1648-16</inkml:trace>
  <inkml:trace contextRef="#ctx0" brushRef="#br0" timeOffset="45101.14">24638 16151 20671 0,'17'-1'912'0,"-7"2"192"0,1-1-880 0,5 1-224 16,0-1 0-16,3-1 0 0,3 1 1024 0,2 0 176 15,1 0 16-15,3 0 16 0,3 0-784 0,2 0-144 16,1 2-48-16,2 1 0 0,-1 0-256 0,4 0 160 0,-1-1-160 0,14 0-11568 16</inkml:trace>
  <inkml:trace contextRef="#ctx0" brushRef="#br0" timeOffset="45425.82">25532 15137 30399 0,'0'0'2704'0,"7"-4"-2160"0,2 1-544 0,0 1 0 0,1 2 208 0,3 2-64 16,2 1-16-16,2 4 0 0,1 5 528 15,2 3 112-15,0 5 0 0,1 6 16 0,-2 2-96 0,-1 6-32 16,-1 6 0-16,1 4 0 0,-1 2-16 0,0 5-16 16,0 3 0-16,0 5 0 0,-2 4-304 0,-3 2-48 15,-3-1-16-15,-5 0 0 0,-5-5-256 0,-4-3 0 16,-4-1 128-16,-2-7-128 0,-3-6 0 0,-3-4 0 16,0-4 0-16,0-3 0 0,-2-6 0 0,1 1 0 15,0-7-192-15,1-2 48 16,1-3-1664-16,1-6-336 0</inkml:trace>
  <inkml:trace contextRef="#ctx0" brushRef="#br0" timeOffset="46248.82">26832 15617 17327 0,'0'0'768'0,"0"0"160"0,-7 1-736 0,7-1-192 16,0 0 0-16,0 0 0 0,0 0 1408 0,0 0 256 16,0 0 64-16,7-2 0 0,2 2-128 0,4-2 0 15,3 1-16-15,6-1 0 0,3-3-368 0,6 1-80 16,3 0-16-16,7 3 0 0,1-3-448 0,4-1-96 15,3 1 0-15,2-1-16 0,1 2-176 0,-2 0-48 16,-3-1 0-16,-4 2 0 0,-4 2-208 0,-2 0-128 16,-3 2 128-16,-2 2-128 15,-4-2-928-15,-4 2-256 0,-5 4-48 0,1-1-13856 0</inkml:trace>
  <inkml:trace contextRef="#ctx0" brushRef="#br0" timeOffset="46416.83">26971 15903 24879 0,'0'0'2208'0,"0"0"-1760"0,0 0-448 0,10 0 0 16,3-1 976-16,2 1 112 0,1 0 32 0,6 1 0 15,5-1 112-15,7 0 32 0,7-1 0 0,3 1 0 16,4-2-464-16,5 2-96 0,1 0 0 0,1 0-16 16,-2 0-448-16,-2 2-96 0,-3-4-16 0,-1 2 0 15,-2-1-1536 1,-1 0-304-16,-2 0-64 0</inkml:trace>
  <inkml:trace contextRef="#ctx0" brushRef="#br0" timeOffset="46820.6">28861 15598 28559 0,'-1'-22'2544'0,"-1"11"-2032"16,-1 2-512-16,-4-2 0 0,-2 0 416 0,-3 4-16 0,-6 2 0 0,-1 0 0 16,-7 3 464-16,-4 6 96 15,-7 1 0-15,0 5 16 0,-2 6-336 0,-1 3-80 16,0 5-16-16,-1 4 0 0,1 7-32 0,4 4-16 16,0 3 0-16,7 1 0 0,5 5-64 0,6-2-16 0,6 2 0 0,7-1 0 15,9-5 16-15,4-1 0 16,4-1 0-16,6-3 0 0,4-2 112 0,5-5 32 15,6 1 0-15,2-2 0 0,5-5 48 0,2-1 16 0,3-3 0 0,4-6 0 16,1-2-96-16,-1-6-16 0,-2-5 0 0,-1-3 0 16,2-3 16-16,-2-7 0 0,-3 1 0 0,-2-6 0 15,-5-6-96-15,3-1-32 0,-4-3 0 0,-3-4 0 16,-3-5-112-16,-3-2-32 0,-5-9 0 0,-4 0 0 16,-6-1-272-16,-5-2 160 0,-3 4-160 0,-6 3 128 15,-3 4-128-15,-5 2-144 0,-6 3 144 0,-2 2-208 16,-4 2-960-16,-2 5-192 0,-2 1-48 15,0 2 0-15,1 5-1360 0,-1 3-288 0</inkml:trace>
  <inkml:trace contextRef="#ctx0" brushRef="#br0" timeOffset="52069.77">2249 16213 8287 0,'0'0'368'0,"0"0"80"0,0 0-448 0,9-4 0 0,-9 4 0 0,11-5 0 16,2 0 1632-16,-1 0 240 15,1 3 48-15,-1-2 16 0,-4 0-848 0,-8 4-160 16,9-3-32-16,-9 3-16 0,10-1 208 0,-10 1 32 0,0 0 16 0,0 0 0 16,0 0-432-16,0 0-64 0,0 0-32 0,0 0 0 15,0 0 48-15,0 0 16 16,0 0 0-16,0 0 0 0,-8 6-32 0,-3 1 0 0,-3-1 0 0,-1-1 0 15,-5 3-256-15,0 1-64 16,-5-3-16-16,-1 3 0 0,-2-1-112 0,-4 1 0 0,-4-4-16 0,1 0 0 16,-1-3-176-16,-1 3 192 0,-1-2-192 0,1-1 192 15,0-2-48-15,1 0 0 0,-1 0 0 0,1 0 0 16,1 0-16-16,0 0-128 0,1-2 192 0,1 1-64 0,0-2-128 16,0-1 0-16,0 0 0 0,3 1 0 0,1 0 128 0,3-3-128 15,-1-1 128-15,3 1-128 0,-2-4 208 0,7 2-32 16,1-2-16-16,2 4 0 0,2-4 32 0,1 3 16 15,3-3 0-15,1 4 0 0,0 2 48 0,3-2 0 16,1-1 0-16,5 7 0 0,0 0-112 0,0 0-16 16,0 0 0-16,0 0 0 0,-8-4-128 0,8 4 0 15,0 0 144-15,0 0-144 0,0 0 0 0,-6 9 0 16,2 3 0-16,0 3 0 0,-1 0 0 0,0 4 0 16,1 2 0-16,0 0 0 0,-1 6 0 0,0 2 0 0,-2 3 0 15,1 3 0-15,1 2 0 0,-1 4 0 0,-2 4 0 16,2 0 0-16,1 4 0 0,0 4 0 0,1 3 128 0,-1 2-128 15,-3 5 144-15,2-2-144 0,0 3 192 0,-1 4-192 16,0-2 192-16,-2 4-192 0,0 0 192 0,0 0-192 16,-2 1 144-16,0 1-144 0,1 2 0 0,1-3 144 15,0-2-144-15,1-1 128 0,-4 1-128 0,4-4 128 16,-2-2 0-16,4 0 0 0,-3-1 0 0,1-5 0 16,2 0 48-16,0-2 0 0,-1 2 0 0,2-3 0 15,0-3 32-15,-1 1 16 0,-1-2 0 0,2 1 0 16,-2 0-32-16,0-5-16 0,1 0 0 0,1 1 0 15,0-4-48-15,0 5 0 0,-4-3 0 0,4 3 0 16,1-4-128-16,-1 2 128 0,2 1-128 0,0-2 128 16,-3 2-128-16,5-5 0 0,-1 0 144 0,0 0-144 0,1-4 128 0,1 1-128 15,0 1 160-15,0-2-160 0,-1-4 176 0,-2 0-176 16,2 2 192-16,1-2-192 0,-1-2 192 16,1 2-192-16,-2-3 192 0,2-4-192 0,-1-3 208 0,1 2-64 15,0 0-16-15,0 2 0 0,-1-4 0 0,0 4-128 16,2-4 192-16,3 5-64 0,1-1-128 0,1 0 160 15,-5-2-160-15,3-2 160 0,-1-4 0 0,-1-1 0 16,1-1 0-16,-2-3 0 0,-1-3 0 0,1-1 0 16,-1 2 0-16,3-4 0 0,-3-9-160 0,0 11 128 15,1-4-128-15,-1-7 128 0,0 0-128 0,0 0 192 16,0 0-192-16,0 0 192 0,0 0 0 0,0 0 0 0,0 0 0 0,0 0 0 16,0 0-16-16,13 0 0 15,-3-2 0-15,-10 2 0 0,0 0-176 0,12 0 0 0,-12 0 0 0,12-4 128 16,1 2-128-16,-3-1 0 0,2-2 0 0,-1 1 0 15,0 2 0-15,2-1 0 0,1 0 0 0,3-4 0 16,2 2 128-16,4 0-128 0,1-3 128 0,2 1-128 16,5-2 160-16,1 1-160 0,0 2 192 0,2-3-192 15,3 3 176-15,1-3-176 0,0 2 160 0,1 2-160 16,3 0 160-16,-1 1-160 0,-2 1 160 0,-2 3-160 16,-2-2 128-16,-4 1-128 0,-1 0 0 0,-2 1 144 15,-6 0-144-15,0 1 0 0,-5 2 0 0,-2-2 0 16,-1 0 0-16,-3 2-256 0,-11-3 48 0,0 0 0 15,8 11-1904-15,-4-1-368 16,-6 2-80-16</inkml:trace>
  <inkml:trace contextRef="#ctx0" brushRef="#br0" timeOffset="54620.85">16771 17657 10127 0,'0'0'896'0,"-9"4"-704"0,-1-4-192 0,1 0 0 16,-3 0 896-16,1 0 160 0,0 0 32 0,1-1 0 15,1-2 64-15,-1 1 32 0,10 2 0 0,-10-2 0 16,1 1-32-16,9 1-16 0,-9-5 0 0,9 5 0 16,0 0-112-16,-8-1 0 0,8 1-16 0,0 0 0 0,0 0-272 0,0 0-48 15,0 0-16-15,0 0 0 0,0 0-32 0,0 0 0 16,0 0 0-16,0 0 0 0,0 0 112 0,13 1 16 15,2 0 0-15,3 3 0 0,0-1-256 0,3 0-32 16,3 2-16-16,4-1 0 0,4-1-144 0,4 1-48 16,2-1 0-16,3 3 0 0,2-4-16 0,3 1-16 15,4 3 0-15,5 0 0 0,2-2 16 0,4-3 16 16,2-1 0-16,1 0 0 0,5-1 48 0,-2 1 16 16,1 0 0-16,0 1 0 0,0 1-96 0,5 0-32 15,-1-1 0-15,-2-1 0 0,-1 0-208 0,-2 3 128 16,-1 3-128-16,-3-1 0 0,0 1 128 0,0-3-128 15,1 1 0-15,-2-1 144 0,-4-2-144 0,0 0 0 16,-5 2 144-16,-1-1-144 0,0 1 128 0,-3 2-128 16,-8-1 160-16,0-3-160 0,-1-1 160 0,-6 0-160 0,-4 0 160 0,-3 0-160 15,-4 0 176-15,-4 0-176 0,-5 0 192 0,-1 0-192 16,-13 0 192-16,0 0-64 0,0 0 0 0,0 0-128 16,0 0 256-16,0 0-64 0,0 0-16 0,0 0 0 15,-8-1 16-15,-3 0 16 0,-5 1 0 0,-4-2 0 16,-5 0-208-16,-3-2 144 0,-3 1-144 0,-2 1 128 15,-8-1-128-15,-2 2 128 0,-5-2-128 0,-5 1 128 16,-5-2-128-16,-5 2 128 0,-6-1-128 0,-2-1 128 16,-2-1-128-16,-1-3 0 0,-4 3 0 0,-2 2 128 15,-3-3-128-15,-2 0 0 0,-3 0 0 0,4-2 128 16,-1 3-128-16,3 3 0 0,-1-2 0 0,4-1 128 16,2 2-128-16,3-1 0 0,3 2 0 0,5-6 128 15,6 2-128-15,7 3 160 0,4 2-160 0,7 0 160 16,7-1-160-16,7 2 0 0,6 0 0 0,8 2 0 15,5 0 0-15,9-2 0 0,0 0 128 0,0 0-128 0,16 3 0 0,5 2 0 16,8 0 0-16,10 0 0 0,6-2 144 0,9 2-144 16,7 1 160-16,7-2-160 0,6-3 0 0,5 2 0 15,3-3 0-15,5 2 0 0,1 1 0 0,2-1 0 16,3-6 0-16,1 4 0 0,0 2 0 0,0 2 0 16,-1-1 0-16,-2 0 0 0,3-3 0 0,-4 1 0 15,-6 0 0-15,-2 2 0 0,-6 1 0 0,-6 1 0 16,-8-1 0-16,-5-1 0 0,-3 0 128 0,-8 0-128 15,-7-1 0-15,-7 2 0 0,-7-2 128 0,-3 2-128 16,-6-1 0-16,-7-2 0 0,-9-1 128 0,0 0-128 16,0 0 0-16,0 0 144 0,-10 1 16 0,-7 2 0 15,-3-2 0-15,-5 0 0 0,-6 1-16 0,-6-1 0 0,-6-1 0 0,-6 0 0 16,-7 0-144-16,-3 0 128 0,-1 0-128 0,-6 0 128 16,-5 0-128-16,-4 1 0 0,-4 2 0 0,-1-3 128 15,0-1-128-15,3 1 0 0,-3 1 0 0,2 1 128 16,4 1-128-16,6-3 0 0,5-1 0 0,6-1 0 15,5 2 0-15,8 2 128 0,5 0-128 0,9 1 0 16,7-3 0-16,7 1 0 0,7 0 128 0,9-1-128 16,0 0 0-16,0 0 0 0,16-5 144 0,10 3-144 15,5-1 0-15,11 1 144 0,8-1-144 0,7 0 0 16,5 2 0-16,8 0 0 0,0-3 0 0,4 0 0 16,1 0 0-16,2 3 0 0,1 0 0 0,3-3 0 15,2-4 128-15,-2 3-128 0,-2 2 0 0,-3-1 0 16,-4 2 0-16,-5 0 0 0,-5-2 0 0,-5 2 0 0,-7 2 0 15,-7-2 0-15,-3 1 0 0,-10 0 0 0,-7 1 0 16,-5 0 0-16,-7 1 0 0,-11-1 0 0,0 0 128 0,0 0-128 16,0 0 0-16,0 0 0 0,-15 3 128 0,-7 0-128 15,-6 1 0-15,-8 3 0 0,-10-4 128 0,-5 1-128 16,-5-3 0-16,-6 1 0 0,-7-2 128 0,-3 2-128 16,-6 3 0-16,-2-2 0 0,-3-3 0 0,1 0 0 15,-1 1 128-15,1 0-128 0,0 1 0 0,2-2 0 16,3 0 0-16,3 0 0 0,5 0 128 0,7 0-128 15,3-2 0-15,7 1 0 0,5 1 0 0,8-1 0 16,6-2 0-16,6 0 0 0,7-4 0 0,5 3 0 16,4 3 0-16,11 1-144 15,0 0-1488-15,3-9-288 0,5 2-64 0,8 0-17424 0</inkml:trace>
  <inkml:trace contextRef="#ctx0" brushRef="#br0" timeOffset="55871.64">26669 17399 2751 0,'-24'-1'256'0,"7"0"-256"0,-1-1 0 0,0 0 0 15,-2 0 1840-15,-1 1 320 0,0 0 64 0,0 1 16 16,1-1-880-16,2 1-160 0,2 0-48 0,3 0 0 15,1-2 160-15,2 2 32 0,0 0 0 0,10 0 0 16,-7 0-176-16,7 0-16 0,0 0-16 0,0 0 0 0,0 0-224 0,0 0-32 16,0 0-16-16,0 0 0 15,0 0-32-15,7 12-16 0,6-7 0 0,6 1 0 0,8-1 96 0,6-1 32 16,10-3 0-16,9 2 0 0,8-1-384 0,7 2-80 16,7 1-16-16,6-1 0 0,8-3-144 0,6 3-16 15,6-2-16-15,6 0 0 0,3 3 0 0,4-2 0 16,5-2 0-16,0 0 0 0,1 1 64 0,3 0 16 15,2 2 0-15,-4 1 0 0,-5-4-48 0,-1 3 0 16,-1-1 0-16,-5 3 0 0,-5 2-128 0,-5-3-16 16,-4-2-16-16,-12 5 0 0,-5-2-160 0,-6 2 160 15,-5-3-160-15,-11-2 160 0,-11-1-160 0,-5 1 128 16,-4-1-128-16,-7 2 128 0,-7-1-128 0,-7-1 0 16,-1 0 0-16,-13-2 0 0,0 0 0 0,0 0 0 0,0 0 128 15,0 0-128-15,-11 6 0 0,-5 1 0 0,-7-3 0 0,-2 0 0 16,-6-1 0-16,-5-2 0 0,-11-1 0 0,-2-1 128 15,-7-1-128-15,-3 1 0 0,-7-1 144 0,-3-1-144 16,-4 2 0-16,-5-3 0 0,-9-4 0 0,-1 5 128 16,-1 1-128-16,-5 1 0 0,-2-2 0 0,-3 1 128 15,-4-2-128-15,1 2 0 0,2 0 128 0,-1 0-128 16,2-2 0-16,4-2 144 0,4 2-144 0,5 1 0 16,2 3 128-16,8-2-128 0,5-2 0 0,7-1 0 15,7 0 144-15,10 1-144 0,6 3 0 0,12-1 144 16,10 1-144-16,7 1 128 0,12 0-128 0,0 0 128 15,0 0 48-15,16 3 0 0,8-2 0 0,13 0 0 16,11 2-16-16,8-1 0 0,6 1 0 0,8 1 0 16,9-2-160-16,9 2 0 0,10 2 0 0,3 1 0 15,3-4 0-15,8 3 0 0,8-3 0 0,-1 4 0 0,1-2 0 0,1 1 0 16,-3 0 0-16,0-3 0 0,-5 1 0 16,-5-2 0-16,-5-2 128 0,-5 3-128 0,-4 1 0 0,-9-2 128 15,-9 0-128-15,-9-2 128 0,-10-2-128 0,-9 0 128 16,-9-2-128-16,-8 0 128 0,-7 0-128 0,-9 2 128 15,-4-2-128-15,-11 4 128 0,0 0-128 0,-14-6 192 16,-4 1-192-16,-13 2 192 0,-8-1-192 0,-13-1 0 16,-9 1 144-16,-13-1-144 0,-10-4 0 0,-6 3 0 15,-5 2 0-15,-6-4 128 0,-6 1-128 0,1 2 0 16,1-2 0-16,4 2 0 0,0 4 0 0,5-3 0 16,2 2 0-16,10-1 0 0,9 2 0 0,10 2 144 0,9 2-144 0,13-1 160 15,11 1-160-15,9-1 0 0,9 1 0 0,6 1 0 16,8-4 0-16,0 0 0 0,14 3 0 0,12 1 0 15,6-2-224-15,12-2 80 0,10 0 16 0,-18 1 0 32,13-1-256-32,4 2-32 0,6 0-16 0,3-2 0 15,5 0-1104-15,1 0-208 0,-1 1-48 0,2 0-9808 16,0-1-1968-16</inkml:trace>
  <inkml:trace contextRef="#ctx0" brushRef="#br0" timeOffset="58001.23">14504 18926 8287 0,'0'0'736'0,"-12"2"-592"15,2-2-144-15,1-1 0 0,-2 0 1184 0,2-1 208 16,0 0 32-16,9 2 16 0,-10-3-160 0,10 3-48 16,-9-4 0-16,1-1 0 0,8 5-272 0,0 0-48 15,0 0-16-15,0 0 0 0,0 0-224 0,0 0-48 16,0 0-16-16,0 0 0 0,0 0-224 0,0 0-32 16,0 0-16-16,14-3 0 0,0 0 96 0,5 3 16 15,4 0 0-15,6 0 0 0,6 0 32 0,4 0 16 16,3 0 0-16,9 0 0 0,7-1-64 0,3-1-16 15,5 2 0-15,6-2 0 0,4-2-48 0,3 2-16 16,2-2 0-16,0 1 0 0,3 1-208 0,0-1-144 16,3-1 192-16,-2 2-192 0,0-2 240 0,-1 1-64 0,0 1-16 15,-2-1 0-15,-3 2-32 0,0-1-128 16,-2 0 192-16,-3 0-64 0,-3-1-128 0,1 1 160 16,-6 0-160-16,-3 1 160 0,2 1-160 0,-4 0 192 15,-3 1-192-15,1-1 192 0,-2 0-64 0,0 2-128 0,-3-1 192 0,-2-1-64 16,-4 0-128-16,0 2 160 15,0 2-160-15,-4 1 160 0,0-2-160 0,0-1 0 0,-1 0 144 0,-1 0-144 16,-4 1 0-16,-1 2 144 0,-3-1-144 0,-1-2 0 16,0-1 128-16,-7 2-128 0,-2-2 0 0,-3 2 0 15,0 1 160-15,-1-3-160 0,-2 0 128 0,0 0-128 16,-3-1 192-16,-1 2-32 0,-3-2-16 0,2 1 0 16,-1-1 96-16,0 0 16 0,-2 0 0 0,1 0 0 15,-11 0 64-15,10-1 0 0,-10 1 16 0,10-2 0 0,-2 1-32 16,-8 1-16-16,0 0 0 0,0 0 0 0,7-1-96 0,-7 1 0 15,0 0-16-15,0 0 0 0,7-5 0 0,-7 5 0 16,0 0 0-16,0 0 0 0,0 0-176 0,0 0 160 16,0 0-160-16,0 0 160 15,0 0-1056-15,-16 0-224 0,-5 1-32 0,-6-1-15152 0</inkml:trace>
  <inkml:trace contextRef="#ctx0" brushRef="#br0" timeOffset="60525.19">7187 19449 6447 0,'0'0'576'0,"8"-4"-576"0,2-1 0 0,0 0 0 16,1 0 2176-16,2 1 336 15,0 1 64-15,1 0 16 0,1-1-1664 0,0-1-336 16,-1 1-64-16,-1 1-16 0,-3-1 16 0,-1-3 0 16,-1 2 0-16,-2 1 0 0,-6 4 224 0,6-3 32 15,-2-4 16-15,0 2 0 0,0 1 144 0,-4 4 16 0,4-5 16 0,-3-1 0 16,-1 1-112-16,-1-7-32 0,1 12 0 0,-7-10 0 16,-2-2-192-16,0 1-32 0,1 3-16 0,-1-3 0 15,-2 2-64-15,-1-2-16 0,-3-2 0 0,-2 3 0 16,-1-3-64-16,-2 3-32 0,-4-6 0 0,-2 0 0 0,0 2-96 15,-4 2 0-15,-1-1-16 0,-2-1 0 0,-4-1-96 0,-5 3-16 16,-3 5 0-16,-3-5 0 0,-4 1-16 0,-2-2-16 16,0-2 0-16,0 1 0 0,2 1 16 0,0 1 0 15,-1-2 0-15,-1 0 0 0,-2 2-32 0,1-1 0 16,-1-2 0-16,-2 4 0 0,-1 2-144 0,-2-3 160 16,-3 3-160-16,1-2 160 0,-2 3-160 0,0 0 0 15,-5 2 0-15,-1 0 128 0,-3-2-128 0,-1 2 0 16,1-3 0-16,-2 5 0 0,-3 2 0 0,-1 1 0 15,-2-5 0-15,-1 0 0 0,3 0 0 0,1 3 0 16,-1 3 0-16,4-1 0 0,-1-4 0 0,2 2 0 16,4 1 128-16,0 2-128 0,-1-1 0 0,-1 4 0 15,-1 4 0-15,-4-1 0 0,-2 2 0 0,-2 1 0 16,1 3 0-16,-2 0 0 0,-2 2 0 0,-1 2 0 16,0 1 0-16,-1 2 0 0,-1 1 0 0,2 3 0 15,-2 5 0-15,4-3 0 0,4 1 0 0,5-1 0 16,2 2-144-16,6 0 144 0,4 4 0 0,3-1 0 0,6-6 0 0,5 1 0 15,3 1 0-15,3-3-128 0,0-2 128 0,1 5 0 16,2-2 0-16,1 4 0 0,2-4 0 0,1 3 0 16,3-1-128-16,2 5 128 0,0-3 0 0,1 2 0 15,0-3 0-15,5 0-128 0,3-1 128 0,3 1 0 16,1-5 0-16,3-1 0 0,2-1-128 16,5 1 128-16,0-3 0 0,3-1 0 0,1-1-128 0,3 1 128 15,-4 4 0-15,5-3 0 0,1-3 0 0,3 3 0 16,0 2 0-16,2 0 0 0,5 1 0 0,5-1 0 15,3 3 0-15,4 1 0 0,1-1 0 0,2-3 0 16,4 2 0-16,3-1 0 0,0 4 0 0,5-3 0 0,3 5-176 16,3-3 176-16,2 2-160 0,2 0 160 0,-1-1 0 15,4 3 0-15,1-4 0 0,2 4 0 0,0-3 0 16,3 4 0-16,3-2 0 0,2 4 0 16,3-1 0-16,4-1 0 0,1 2 0 0,1-6 0 0,0-1 0 0,4-3 0 15,4-2 0-15,2-1 0 0,3-1 0 0,0-1 0 16,0-8 0-16,5 3 0 0,5-4 0 0,1 1 0 15,5-6 0-15,-1-2 0 0,-1-1 0 0,6-1 0 16,3-5 160-16,-1 1-160 0,0-4 128 0,-1 0-128 16,1-4 0-16,1-2 128 0,-1 0-128 0,0-2 0 15,-3-4 0-15,-1 1 0 0,2-7 0 0,0 0 0 16,-2-3 128-16,-2 1-128 0,-2 1 0 0,0-3 0 16,0-1 0-16,-3 0 128 0,-2-2-128 0,-5 2 0 15,-5-2 0-15,-1-3 128 0,-2 0-128 0,-8-2 192 0,-7-2-192 0,-4-2 192 16,-6 1 192-16,-6-1 32 15,-7 6 16-15,-3 4 0 0,-5 0 48 0,-5 3 16 16,-5 2 0-16,-5 0 0 0,-3 2-112 0,-6-1-32 16,-4 2 0-16,-5 0 0 0,-4 3-160 0,-8 1-48 0,-5-1 0 0,-5 1 0 15,-3 0-320-15,-4 3-64 0,-3 5-16 0,-4 4 0 32,-7-2-1408-32,0 2-272 0,-1 1-64 0,-5-1-9440 0,-4 2-1872 0</inkml:trace>
  <inkml:trace contextRef="#ctx0" brushRef="#br0" timeOffset="62749.94">6756 19013 11967 0,'-14'9'528'0,"5"-2"112"0,-1-1-512 0,2 3-128 0,1-4 0 0,0 5 0 0,7-10 1776 16,0 0 320-16,0 0 64 0,-1 9 16 16,1-9-704-16,0 0-144 0,0 0-32 0,6 9 0 0,3-5-16 0,3-3 0 15,-1-2 0-15,2-3 0 0,1-4-256 0,4 2-64 16,1-7-16-16,2 4 0 0,4-3-80 0,0-4-16 15,2 1 0-15,2-3 0 0,3-1-208 0,1-2-64 16,0-1 0-16,4-2 0 0,1 1-128 0,1 1-48 16,2-3 0-16,1 1 0 0,2 0-144 0,1-3-48 15,-2 2 0-15,4-3 0 0,0 0-16 0,-1-2 0 16,-3 5 0-16,2-2 0 0,0 4 0 0,1-3 0 16,0-1 0-16,0-1 0 0,-1 3 0 0,1 0-16 15,1-1 0-15,0 3 0 0,-1-4-48 0,-2 4 0 16,1 2 0-16,-1-3 0 0,1-1-128 0,-2 4 0 15,-1-1 144-15,0-1-144 0,0 0 128 0,0 2-128 16,-1-6 128-16,1 3-128 0,-2 2 144 0,0-1-144 0,-2-1 192 0,1 1-192 16,-2 1 192-16,1-4-64 15,-1 2 0-15,0 2-128 0,-3-2 176 0,0 3-176 0,2-1 160 0,-3 2-160 16,-1-2 128-16,-2 2-128 0,0 2 0 0,-2 3 0 16,-2-1 0-16,-2 1 128 0,-1 2-128 0,-1 5 0 15,-3-4 0-15,0 6 144 0,0-2-144 16,0 2 128-16,-1-4-128 0,-1 2 0 0,0 2 0 0,-1-2 0 15,0 4 0-15,-3-1 128 0,1-2-128 0,-1 1 0 16,-3 4 0-16,0-2 0 0,-1-1 0 0,0 1 0 16,0 2 0-16,1-1 0 0,-10 3 128 0,9-2-128 15,-9 2 0-15,9-6 0 0,-9 6 0 0,0 0 0 16,7-3 0-16,-7 3 128 0,8-4-128 0,-8 4 0 16,0 0 0-16,0 0 0 0,0 0 128 0,0 0-128 15,0 0 0-15,0 0 0 0,0 0 0 0,0 0 0 0,0 0 0 0,0 0 0 16,0 0 128-16,0 0-128 0,0 0 0 0,0 0 0 15,0 0 0-15,0 0 128 0,0 0-128 0,0 0 0 16,0 0 144-16,0 0-144 0,0 0 0 0,0 0 144 16,0 0-144-16,0 0 0 0,0 0 128 0,0 0-128 15,0 0 0-15,0 0 0 0,-10 4 128 0,10-4-128 16,-14 2 0-16,2 1 0 0,1 1 128 0,-5-2-128 16,-1 1 0-16,-2-2 0 0,0 1 144 0,-1 1-144 15,-4 2 0-15,0-1 144 0,-3-3-144 0,1 0 192 16,-2 2-192-16,-1 0 192 0,-6-2-192 0,-2 0 0 0,-1 0 0 15,-2 3 0-15,-1 0 0 0,-5-3 0 16,0-2 0-16,-1 0 0 0,-2-1 0 0,0 1 0 16,2 1 0-16,2-4 0 0,-1 1 0 0,3-1 0 15,1 0 0-15,2-5 0 0,4 1 0 0,-3-3 0 0,3-1 128 0,1 1-128 16,2 0 0-16,0 0 0 0,-1-3 0 0,2-1 128 16,1 1-128-16,0-1 0 0,-1 1 144 0,0-3-144 15,-1 1 0-15,3-1 0 0,0-2 0 16,1 0 0-16,0-2 0 0,2-2 0 0,2 1 0 15,2 2 0-15,0-2 0 0,3-2 0 0,1 0 0 0,2 4 0 16,1-1 0-16,0 1 0 0,4-2 0 0,0 1 128 16,1-2-128-16,1 2 0 0,1 1 0 0,1-1 0 15,3-1 0-15,1 2 0 0,0-1 0 0,2 2 0 16,0-2 0-16,2-1 0 0,0 0 0 0,3 8 0 0,1 0 0 16,3-1 0-16,-1-1 0 0,1-2-128 0,1-1 128 0,2 2 0 15,1 1 0-15,3 0-128 0,0 1 128 16,3-1 0-16,2 3 0 0,1 0 0 0,1-1 0 0,3 2 0 15,4-2 0-15,2-2-128 0,5 0 128 0,1 2 0 16,6 1 0-16,2 0 0 0,1-1 0 0,4-1-128 16,4 4 128-16,3 1 0 0,6-3 0 0,3 0 0 15,4 0 0-15,-1-1-128 0,2 2 128 0,0 2 0 16,1-3 0-16,2 3 128 0,2 0-128 0,1-3 0 16,-2 1 0-16,31-2-128 0,-7 2 128 0,-6 2 0 15,-5 1 0-15,1 0 0 0,-4 0 0 0,0 0 0 16,-1 0 0-16,-2-1 0 0,-1 2 0 0,-1 2 0 15,3-4 0-15,-1 3 0 0,-9-2 0 0,2 4 0 16,-3 0 0-16,0-2 0 0,0-1 0 0,-1-1 0 16,-2 4 0-16,-2 0 0 0,-2 0 0 0,1 2 0 15,-2 2 0-15,-1 0 0 0,-1 0 0 0,-1-1 0 16,-1 1 0-16,-1 0 0 0,-4-1 0 0,3 4 0 16,-1 0 0-16,2 1 0 0,-3-1 0 0,4 0 0 0,-2-2 0 15,4 0 0-15,-2-4 0 0,0 4 0 0,1 1 0 0,0 2 0 16,2 3 0-16,-1-3 0 0,0-5 0 0,-2 2 0 15,-2 2 0-15,-2-1 0 0,-3 0 0 0,-2 0 0 16,1 3 0-16,0 0 0 0,-3 0 0 0,1-2 0 16,-2 0 0-16,0-2 0 0,-1 0 0 0,-3 1 0 15,-4 0 0-15,2 0 0 0,-2-1 0 0,1 3 0 16,-2 1 0-16,1 1 0 0,-2-1 0 0,-1-2 0 16,-2 2 0-16,-2 1 0 0,3 0 0 0,-16-1 0 0,2 0 0 15,2 2 0-15,2-2 0 0,3 1 0 0,-1 6 0 0,-1-4 0 16,2-1 0-16,0 3 0 0,2 0 0 15,6 4 0-15,-4-2 0 0,-1-2 0 0,-3 2 0 0,-4-3 0 16,-1 2 0-16,-4-3 0 0,-3 2 0 0,-2-3 0 16,-1 3 0-16,1-3 0 0,-5 2 0 0,1 1-128 15,-1-3 128-15,-1 3 0 0,-1-3 0 0,-2 6 0 16,0-6 0-16,-2 6-128 0,2-4 128 0,-2 5 0 16,-1 2 0-16,-1 1 0 0,1-1 0 0,0 0 0 15,-1 0 0-15,1 1-128 0,-1 0 128 0,0 2 0 16,-1-2 0-16,2 2 0 0,-4 0 0 0,1 0 0 15,-2 0 0-15,2-1 0 0,1 1 0 0,-2 0 0 16,0 0 0-16,1 0 0 0,-1-2 0 0,-1 1 0 16,2-1 0-16,-3 1 0 0,1-2 0 0,-3 1 0 0,0 1 0 15,1-2 0-15,-3 1 0 0,2 0 0 16,-3-1 0-16,0 2 0 0,0-1 0 0,-1 3 0 16,-2 0 0-16,1-1-128 0,-1-4 128 0,0-1 0 0,-1 1 0 0,-1 1 0 15,0-2 0-15,-1-2 0 16,-2 1 0-16,-1-3 0 0,-1 3 0 0,-2 1 0 0,-3-3 0 15,-2 2 0-15,-3-1 0 0,-3-2 0 0,-2 4 0 0,-2-4 0 16,-1 1 0-16,-3-4 128 0,-3 2-128 0,-4-2 0 16,-4 3 0-16,1-3 0 0,-2-2 0 0,-5 1 128 15,-4 0-128-15,-3-1 0 0,-2-1 0 0,-1 1 128 16,-2 1-128-16,-5-2 0 0,-2 1 0 0,0-1 0 0,-2-2 0 16,-2 0 0-16,-2 1 0 0,-1 1 0 15,2-1 0-15,-2-1 144 0,-3-1-144 0,-2 1 0 0,-2 1 0 0,-1-1 0 16,2-1 0-16,-3 1 0 0,0-1 0 0,1 0 0 15,-1 0 0-15,2 1 0 0,1-2 0 0,4 2 0 16,2 2 128-16,2-1-128 0,-2 0 144 0,7 2-16 16,5-2-128-16,-1 1 192 0,1 0-64 0,3 1 0 15,3 0-128-15,2-1 192 0,4 0-64 0,0-1 0 16,3 1-128-16,3 0 192 0,0-2-48 0,-1 3-16 16,1-1 0-16,1-1 0 0,1-1-128 0,0 2 160 15,-2 1-160-15,2 2 160 0,0-1-160 0,1 2 0 16,1 0 0-16,-1 1 0 0,2 3 0 0,1-2 0 15,1 3 128-15,4-5-128 0,5 3 0 0,4-2 0 16,3 2 0-16,4-3 0 0,3 1-192 0,6-2-32 16,3-1 0-16,2 4 0 15,10-2-2496-15,2-7-496 0,21 9-112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9:51:54.57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12987 1804 4607 0,'0'0'400'0,"0"0"-400"15,10-1 0-15,-2 0 0 0,0 1 1552 0,-8 0 240 16,6 0 32-16,-6 0 16 0,0 0-832 0,0 0-176 16,0 0-16-16,0 0-16 0,0 0 0 0,0 0 0 15,0 0 0-15,-4-5 0 0,0 1 144 0,0-2 16 16,1-1 16-16,-2 2 0 0,-1-3 112 0,0 2 0 15,2 1 16-15,-1-3 0 0,-1 2-224 0,-1 0-48 16,1-1-16-16,-2 1 0 0,-2-3-128 0,0 1-32 16,-1-3 0-16,-3 2 0 0,-3-2-16 0,-2 2 0 15,-1-4 0-15,-1 3 0 0,-3 0-144 0,-2-2-48 16,-4 3 0-16,-1-2 0 0,-5-1-64 0,0 2 0 16,1-4-16-16,-2 2 0 0,-1-1-48 0,-2-1-16 0,-2-3 0 15,-1 2 0-15,-1-1-160 0,-5-1-16 0,-3 1-128 0,-2 0 192 16,-5 4-48-16,-2-4-16 0,-4 0 0 0,-2-1 0 15,-3 2-128-15,-5 2 192 0,-2 3-192 0,-7-4 192 16,0-1-192-16,-1 2 128 0,-2 1-128 0,-34-5 128 16,11 8-128-16,7 0 0 0,5-6 144 0,5 7-144 15,4 1 128-15,0 3-128 0,-1 3 160 0,2-3-160 16,2-5 0-16,-2 4 0 0,-1 1 0 0,-2 3 0 0,-1-1 0 16,-1-3 0-16,1-1 0 0,-1 2 0 15,0 3 0-15,-1-3 0 0,-3 0 0 0,2-1 0 0,3 1 0 0,6 2 0 16,0-1 0-16,0 3 0 0,2 3 0 0,3-1 128 15,2 0-128-15,3 2 0 0,1 1 0 0,1 4 0 16,1-2 0-16,1 2 0 0,3-4 0 0,2 0 128 16,3-2-128-16,-1 2 0 0,-1 1 0 0,0 6 0 15,-3-3 128-15,3 2-128 0,1-7 0 0,3 2 0 16,-1 2 0-16,0-2 0 0,-2 3 0 0,-1 1 0 16,-5 5 0-16,2-1 0 0,0-5 0 0,3 3 0 15,2 3 0-15,-1 2 0 0,0-1 0 0,0 1 0 16,-6-1 0-16,5 3 0 0,2 1 0 0,5 1 128 15,0-2-128-15,4 1 0 0,3-2 0 0,4 0 0 16,3 0 0-16,-2 2 0 0,0 0 0 0,3 2 128 16,1-3-128-16,1 0 0 0,0-1 0 0,4-2 0 15,-2-3 0-15,3 2 0 0,2 3 0 0,2 1 0 16,0 2 0-16,2 0 0 0,2-1 0 0,2 1 0 16,3 2 0-16,3 2 0 0,1-2 0 0,5 2 0 0,4 2 0 15,1-3 0-15,2 2 0 0,3-5 0 0,4 0 0 0,3-2 0 16,2 0 0-16,4 0 0 0,2 1 0 0,2-1 0 15,4-2 0-15,2-1 0 0,2 1 0 16,5-2 0-16,3-1 0 0,4-1 0 0,1 2 0 16,1 2 0-16,3 0 0 0,3 0 176 0,3 2-176 0,-1 0 160 15,1-3-160-15,2 2 0 0,2 1 0 0,1-1 128 16,-1-1-128-16,2-1 0 0,0 1 0 0,3-1 128 16,3-1-128-16,0-1 160 0,3-1-160 0,3 0 160 0,1-2-32 15,2-2-128-15,-3 3 192 0,2-3-64 0,3 1-128 0,4 0 192 16,3 0-192-16,2 2 192 0,2-5-192 0,-1 3 128 15,-1-1-128-15,0 3 128 0,0-5-128 0,2 3 0 16,-1-6 144-16,-1 1-144 0,-3 0 128 0,1 0-128 16,-1-2 128-16,-1 1-128 0,-1 0 144 0,3-4-144 15,-1-3 192-15,1 2-192 0,-1 2 192 0,2 0-192 16,1 2 192-16,-1-3-192 0,2-4 208 0,0-2-64 16,2 1-16-16,-1 0 0 0,-1 2-128 0,2 1 192 15,1-2-192-15,1-4 192 0,-1-1-192 0,-3 3 0 16,-1-3 144-16,0 4-144 0,0-4 128 0,3 3-128 15,0-3 128-15,-1 1-128 0,-2 2 0 0,0-2 144 16,1 3-144-16,-1-1 0 0,-1-3 160 0,1 2-160 16,1-3 128-16,-1 3-128 0,-3-4 144 0,1 1-144 15,-1-1 160-15,2-4-160 0,0-1 128 0,-3-1-128 16,0-3 0-16,0-1 144 0,-1-3-144 0,0 0 128 0,0 1-128 0,-1 0 128 16,-1-6-128-16,0 4 192 0,-4 0-192 0,-1 1 192 15,-4-3-64-15,0 0 0 0,-1 1 0 0,-4-2 0 16,-1-1 0-16,-5-4 0 0,-3-4 0 0,-4-3 0 15,-6 0 64-15,-2-4 0 0,-2 2 0 0,-10 6 0 16,-3 2 16-16,-6 5 16 0,-5 1 0 0,-3 3 0 16,-5-3-80-16,-6 4-16 0,-4 0 0 0,-6 2 0 0,-3 2-128 0,-7 2 0 15,-6 1 144-15,-7 2-144 0,-9-1 0 0,-4 0 0 16,-4 4-192-16,-5-2 64 16,-5 1-432-16,-1 3-80 0,-1-2 0 0,-2 7-16 15,-5 0-1904-15,-2 4-368 0,-1 1-80 0,6 4 0 0</inkml:trace>
  <inkml:trace contextRef="#ctx0" brushRef="#br0" timeOffset="3898.08">10145 3993 10127 0,'-20'-5'448'0,"11"1"96"0,0 2-544 0,-1-2 0 15,-2 0 0-15,2 0 0 0,0 2 1344 0,2 2 144 16,-2 0 48-16,2 0 0 0,-1-2-688 0,3 2-128 16,6 0-16-16,0 0-16 0,-6 2 16 0,6-2 0 0,0 0 0 0,0 0 0 15,0 0 192-15,0 0 32 0,0 0 16 0,10 3 0 16,3-1 16-16,3-2 16 0,2-2 0 0,2 1 0 16,3-3-208-16,3 2-64 0,2 1 0 0,3-2 0 15,4 1-112-15,3-1-16 0,4 0-16 0,3 1 0 16,4-1-112-16,3 2 0 0,3 0-16 0,2 0 0 15,4-2-64-15,4 0-16 0,3 2 0 0,34 0 0 16,-9 1-128-16,-7 0-32 0,-6 0 0 0,-1 2 0 16,-3 1-192-16,1 0 128 0,-4 2-128 0,-2 1 0 15,-3-2 128-15,-2-2-128 0,-1 2 0 0,2 2 144 0,-1 0-144 0,2-3 160 16,-4 2-160-16,1 1 160 0,1-4 32 0,-1-1 0 16,0 2 0-16,4-3 0 0,2 0-48 0,0 1 0 15,-1 2 0-15,2-3 0 0,3-2 16 0,-1 1 0 16,-1 0 0-16,-1 0 0 0,3-1-32 0,0 2 0 15,1-1 0-15,-1 1 0 0,-1-1 16 0,1 1 0 16,-1 0 0-16,-1 0 0 0,0-1 16 0,-2-1 0 16,0-2 0-16,-2 2 0 0,-2-1-32 0,2 1-128 15,0 1 192-15,0-1-64 0,1 2 0 0,3-1-128 16,-2-2 192-16,0 0-64 0,2 0-128 0,-2 2 160 16,0 0-160-16,3-1 160 0,2 0-160 0,0 2 0 0,-2-1 144 0,2-1-144 15,1 1 0-15,-1 0 144 0,-1-1-144 0,-1 2 0 16,-1 0 128-16,-2 2-128 0,-2-1 0 0,0-1 0 15,1-3 0-15,-3 0 0 0,0 1 0 0,2 2 0 16,-2 2 128-16,-1-2-128 0,-1-2 0 0,1 2 0 16,1 0 128-16,-1 0-128 0,-3 0 0 0,1 0 0 15,-2 0 128-15,0-1-128 0,-2-1 0 0,-4 0 0 16,4 1 144-16,-2 1-144 0,1 1 0 0,-3-1 144 16,3 0-144-16,-1 3 0 0,-3 1 144 0,0-1-144 15,-1-3 0-15,-1 2 144 0,2 0-144 0,-3 1 0 16,-3 2 128-16,2-1-128 0,0 1 0 0,-14-3 0 15,1 0 0-15,4 0 0 0,1 1 0 0,0 0 0 16,2 3 128-16,-1-3-128 0,1 0 0 0,-1 1 0 0,2-2 128 16,-1 2-128-16,-2-1 0 0,-1-2 0 0,-3 0 144 0,-1-1-144 15,-2 0 0-15,-2 0 144 0,0 0-144 0,0 0 0 16,-3 0 0-16,0 0 128 0,3 0-128 0,-3-1 0 16,-2 0 0-16,1-1 128 0,2 1-128 0,1 0 0 15,0-2 0-15,-1 2 0 0,-3-2 0 0,0 2 0 16,1-1 0-16,-1 0 0 0,-1 1 0 0,0-1 128 15,-1-1-128-15,-1 0 0 0,2 2 0 0,1 1 0 16,-3 0 0-16,1 0 0 0,-1-1 0 0,0 0 0 16,0 1 128-16,2 1-128 0,-1 0 0 0,0 0 0 15,2 2 0-15,-2-2 0 0,-1-1 0 0,0 0 128 16,2 0-128-16,-3 0 0 0,2 0 0 0,0 0 0 16,-2 0 0-16,0 0 0 0,0-1 0 0,0-2 0 15,2 2 128-15,-3 0-128 0,0 0 0 0,-2 1 0 16,2 1 0-16,-1 0 0 0,0-1 0 0,-1-1 0 15,1 0 0-15,-1-1 0 0,-2 2 0 0,-1 0 0 16,0 0 128-16,-1 0-128 0,0-2 0 0,0 1 0 16,-3 1 0-16,0-2 0 0,1 1 0 0,-3 0 128 15,0-1-128-15,0 1 0 0,-2-3 128 0,1 3-128 0,-2 0 128 16,0 0-128-16,-4-1 144 0,1 1-144 0,-1 0 160 0,-6 1-160 16,0 0 128-16,0 0-128 0,0 0 0 15,0 0 144-15,7-1-144 0,-7 1 0 0,0 0 144 0,0 0-144 16,0 0 0-16,0 0 144 0,0 0-144 0,0 0 0 15,0 0 128-15,0 0-128 0,0 0 0 0,0 0 0 16,0 0 128-16,0 0-128 0,0 0 0 0,0 0 0 16,0 0 0-16,0 0 0 0,-8-2 128 0,0 0-128 15,1 2 0-15,-1-2 160 0,0 0-160 0,1 1 128 16,-1-2-128-16,-2 1 0 0,2 3 0 0,2-1 0 0,-2 0-304 0,1 0-32 16,-2 1-16-16,-6 2 0 15,2 0-928-15,-4 1-176 0,0-1-32 0,-4 2-16 16,-2 1-1392-16,-3-2-288 0,-20-3-48 0,3 4-16 0</inkml:trace>
  <inkml:trace contextRef="#ctx0" brushRef="#br0" timeOffset="5199.47">17149 4519 7359 0,'0'0'320'0,"-9"-1"80"0,1 0-400 0,8 1 0 16,0 0 0-16,0 0 0 0,-6-5 1952 0,6 5 304 15,-3-10 64-15,3 1 16 0,2-5-800 0,1 1-144 16,4 0-48-16,2-3 0 0,0-2-336 0,3-1-80 15,4-7-16-15,-1 1 0 0,0-7-80 0,4-1-32 16,3-2 0-16,-1 0 0 0,1 6-272 0,1 0-48 16,1 1-16-16,0 5 0 0,-2 3-160 0,-3 4-48 15,-5 6 0-15,2 3 0 0,-2 4-80 0,2 6-32 16,-4 2 0-16,0 5 0 0,-3 6-16 0,-1 2 0 16,3 2 0-16,-2 5 0 0,-3 3-128 0,0 3 0 0,-1 2 0 15,2-2 128-15,-2-2-128 0,0 3 0 16,-1-2 0-16,1 1 128 0,0-2-128 0,0-3 0 0,0-1 0 0,0-2 0 15,0-4 0-15,2-1 128 16,-1-3-128-16,0-5 128 0,2 0-128 0,1-6 0 0,0 0 0 0,-9-4 0 31,10 0-848-31,-1-3-112 0,-9 3 0 0,6-7-11712 0</inkml:trace>
  <inkml:trace contextRef="#ctx0" brushRef="#br0" timeOffset="5429.31">17505 4265 18831 0,'-13'3'832'0,"4"3"176"0,-1 0-816 0,0 6-192 0,1-2 0 0,0 4 0 16,-1 1 560-16,1 4 64 0,1 2 16 0,2 1 0 15,2 3 128-15,3-1 48 0,2 2 0 0,5 2 0 0,6 4 0 16,4-5 0-16,5 0 0 0,3-3 0 0,4 4-16 0,5-4 0 16,5 0 0-16,5 0 0 0,6-4-224 0,3 0-64 15,5-4 0-15,-1 1 0 0,0-7-64 0,2 0-32 16,4-2 0-16,3 2 0 0,-2-1-176 0,1 0-48 15,0-6 0-15,-2 2 0 0,-2 2-192 0,-3-2 0 16,-5 1 128-16,-3 1-128 16,-5-5-2624-16,-5-2-560 0</inkml:trace>
  <inkml:trace contextRef="#ctx0" brushRef="#br0" timeOffset="6011.81">19776 4446 12895 0,'0'0'1152'16,"0"0"-928"-16,0 0-224 0,0 0 0 0,0 0 1008 0,0 0 144 15,0 0 48-15,0 0 0 0,0 0-128 0,0 0-32 16,-2 11 0-16,-1 4 0 0,-1 4-144 0,-2 3-16 15,-2 1-16-15,2 5 0 0,-4-2-64 0,2 5-16 16,-5 1 0-16,3-2 0 0,-1 0-16 0,1-1-16 16,1-5 0-16,0 0 0 0,1-1 592 0,2-3 112 15,1-4 16-15,1-5 16 16,1-1-1488-16,2-2-464 0,1-8-16 0,0 0 0 0,0 0 768 0,0 0 160 16,9 0 16-16,2-5 16 0,2-7 144 0,5 0 16 15,2-2 16-15,-1-4 0 0,3 0-336 0,1-1-64 16,0-4 0-16,0 0-16 0,-2 2-240 0,0 1 128 0,-2 1-128 15,-2 2 0-15,1 1 0 0,0 4 0 0,0 3 0 16,0 4 0-16,-3 3 0 0,0 6 0 0,-1 1 0 0,-2 8 0 16,-2 1 0-16,-1 2 0 15,-3 7-144-15,-2 2 144 0,-2 2-160 0,0 0 160 0,-4 2-160 0,0-1 160 16,-1 2-144-16,1 0 144 0,-3-4-128 0,3-2 128 16,1-1-320-16,2-6 0 0,2-1 16 0,1-5 0 31,2 2-1600-31,3-7-320 0,2 0-64 0,2-7-11584 0</inkml:trace>
  <inkml:trace contextRef="#ctx0" brushRef="#br0" timeOffset="6415.23">20546 4638 14735 0,'0'-13'640'0,"0"13"160"0,0 0-640 0,0 0-160 16,0 0 0-16,0 0 0 0,0 0 1392 0,0 0 240 16,0 0 48-16,-5 13 16 0,-2-1-496 0,-1 2-112 15,-1 4 0-15,0 4-16 0,0 0-256 0,2 0-48 16,0 1-16-16,4 1 0 0,-1-1-224 0,3-3-32 15,1-3-16-15,1-2 0 0,5-3-32 0,2-4-16 16,1 1 0-16,2-4 0 0,2-2 320 0,2-3 64 16,0-1 16-16,2-4 0 0,2-6-64 0,0 0 0 15,0 0 0-15,1-3 0 0,1 2-384 0,-1-1-64 16,-2-2-32-16,0-1 0 0,-2-3-160 0,-2 1-128 16,-4 0 192-16,1 1-192 0,-3 1 160 0,0-1-160 15,-3 3 128-15,0 3-128 0,0 0 0 0,-2 3 0 16,-2-2 0-16,-1 10 0 0,4-8-192 0,-4 8-128 15,1-11-32-15,-1 11 0 16,3-9-2416-16,-3 9-496 0,4-9-80 0</inkml:trace>
  <inkml:trace contextRef="#ctx0" brushRef="#br0" timeOffset="6723.73">21282 4242 20271 0,'0'0'1792'0,"0"0"-1424"16,0 0-368-16,0 0 0 0,0 0 1264 0,0 0 176 16,0 0 32-16,-2 9 16 0,-2 4-768 0,-1 3-144 15,-1 1-48-15,-2 3 0 0,-2 8 160 0,-5 15 16 16,-2 4 16-16,1-3 0 0,-1-1-208 0,-1 1-64 15,-1-2 0-15,3 3 0 0,0-5-160 0,4 0-32 16,1-6-16-16,4-2 0 0,1-7-240 0,2 1 144 16,1-6-144-16,1-3 128 0,2-3-128 0,2-5 0 15,-2-9 0-15,0 0 0 16,0 0-448-16,12-3-112 0,0-5-16 0,0-2-8800 16,-3-3-1760-16</inkml:trace>
  <inkml:trace contextRef="#ctx0" brushRef="#br0" timeOffset="6931.73">21638 4135 25791 0,'0'0'2304'0,"-7"3"-1856"0,-2 8-448 0,-3 1 0 16,-2 6 480-16,-2 6 0 0,-2 4 0 0,-1 4 0 16,-1-1 160-16,-2 5 16 0,-1 0 16 0,0 3 0 15,2 3-64-15,0 4-16 0,1-2 0 0,2-1 0 16,3-3-288-16,4-2-64 0,0 0-16 0,4-1 0 15,0-5-224-15,4-2 0 0,0-3 0 0,2 0 0 16,2-6-1888 0,2-3-416-16</inkml:trace>
  <inkml:trace contextRef="#ctx0" brushRef="#br0" timeOffset="7400.75">22387 4355 13823 0,'0'0'608'0,"-5"-2"128"0,0-1-592 0,-1-1-144 16,-2 1 0-16,0 1 0 0,-2 2 1456 0,-6 2 256 0,-1 1 48 16,-1 3 16-16,-3 1-496 0,-1 3-112 0,3 0-16 0,-4 1 0 15,1-1-128-15,2 0-48 0,1 3 0 16,0 2 0-16,1-2-80 0,4 3 0 0,3 1-16 0,3-1 0 16,3-1-464-16,4 1-96 0,3 2 0 0,5-2-16 15,4 1 80-15,1-2 0 0,0-1 16 0,4 0 0 16,-1-1-192-16,3 1-32 0,-1-3-16 0,0 2 0 15,-2 1-32-15,-3-4 0 0,0 0 0 0,0 3 0 16,-7-1-128-16,0 1 192 0,-3 0-192 0,-3-4 192 16,-4 2 256-16,-1-2 48 0,-3 0 16 0,-3-3 0 0,-2 3 96 15,-2-2 32-15,-3 0 0 0,-5 0 0 0,-4-2-336 16,-1 1-64-16,-2-1-16 0,-2-4 0 0,-3-1-224 0,2-1 176 16,0-4-176-16,4 0 160 0,6 2-160 0,5 1 0 15,3-2 0-15,6-2 0 16,10 6-1600-16,0-9-288 0,5-1-64 0,7 2-13920 15</inkml:trace>
  <inkml:trace contextRef="#ctx0" brushRef="#br0" timeOffset="7849.78">23134 4490 23951 0,'0'0'2128'0,"-5"6"-1696"16,-1 7-432-16,-3 2 0 0,-1 4 400 0,-3 4 0 16,-2 1 0-16,-3 6 0 0,-2-1 320 0,-2 1 64 0,1 4 16 0,-2 0 0 15,-1 0-96-15,1 0 0 16,0 3-16-16,0 1 0 0,1 6-48 0,2-2 0 16,1-4 0-16,1-3 0 0,0-3-192 0,4-5-64 15,-1-2 0-15,4-3 0 0,-1-6 176 0,6-2 16 0,0-5 16 16,0 0 0-16,6-9 48 0,0 0 16 0,0 0 0 0,8-6 0 15,2-3 32-15,3-5 0 0,2-4 0 0,2-1 0 16,1-8-400-16,1-1-80 0,1-5-16 0,2-1 0 16,0-3-192-16,1-1 0 0,4 0 128 0,2-7-128 0,2 0 0 0,-1-4 0 15,5 2 128-15,-1 4-128 0,3 2 0 16,0 6 0-16,-1 3 0 0,-1 3 0 0,-2 6 0 16,-3 6 0-16,0 5 0 0,-6 5 0 0,-1 7 0 0,-4 4 0 15,-4 8 0-15,-5-1-160 0,-4 4-32 0,-4 3-16 16,-6 2 0-16,-2 5 0 0,-8-3 32 15,-3 3 16-15,-2-2 0 0,-1-2 0 0,-2-1 160 0,-2 1 0 16,-2-1 0-16,1-2-128 0,0-3 128 0,0-1 0 16,1 1 0-16,1-6-128 15,2 1-816-15,3-4-144 0,3-4-48 0,3-2-10192 16,3-2-2048-16</inkml:trace>
  <inkml:trace contextRef="#ctx0" brushRef="#br0" timeOffset="8199.33">24031 4429 22111 0,'-4'-15'976'0,"3"8"208"0,-1 1-944 0,0-3-240 0,-3 3 0 16,0-2 0-16,-3 2 1136 0,-1 3 176 0,-2 1 32 0,-5 1 16 15,1 1-432-15,0 3-96 0,-3 1 0 16,0 5-16-16,-1-1-224 0,1 4-32 0,1 1-16 0,-1 5 0 15,0 2-48-15,1 2-16 0,2-2 0 0,2 2 0 16,3-1-160-16,3 1-48 0,2-4 0 0,3 0 0 0,4-6 32 0,1 0 0 16,4-3 0-16,0-2 0 15,1-4 160-15,2-2 48 0,2-2 0 0,-1 0 0 0,3 1-160 16,-1-4-32-16,-1-4 0 0,1 2 0 16,0 1-176-16,0-3-144 0,-2 3 192 0,-2-1-192 0,-1-1 128 15,-2 5-128-15,-6 2 0 0,0 0 0 0,0 0 0 16,6 6 0-16,-2 3 0 0,1 4 0 0,-4-2 0 0,2 3 0 15,-2 1-144-15,3-1 144 0,2 0-192 0,3 3 64 16,3-1 0-16,-1 1 0 16,3-1-2608-16,1 1-512 0,3-2-96 0</inkml:trace>
  <inkml:trace contextRef="#ctx0" brushRef="#br0" timeOffset="8475.74">24985 4263 12895 0,'0'0'1152'0,"0"0"-928"16,0 0-224-16,0 0 0 0,-6 5 3200 0,-4 2 576 0,-4 0 128 0,-5 4 32 16,-5-3-2384-16,-4 4-464 15,-3 2-112-15,-2 2-16 0,-3 4-192 0,1 0-64 0,-1 2 0 16,2 0 0-16,-2 2-176 0,6 1-32 0,2-1-16 0,5 2 0 15,4-3-176-15,4-3-48 0,3 0 0 0,5-2 0 16,3-3-128-16,5 1-128 0,3-5 192 0,6 0-192 16,0 1 0-16,5-5 0 0,4 1 0 0,2-3 0 15,0-1-320 1,2-1-160-16,0-2-32 0,1-1-16 0,0-1-2128 0,1-1-416 0,-1 0-96 0</inkml:trace>
  <inkml:trace contextRef="#ctx0" brushRef="#br0" timeOffset="8902.03">25410 4396 26719 0,'0'0'2368'0,"0"0"-1888"15,-7 4-480-15,1 0 0 0,-2 1 192 0,1 5-48 16,-1-1-16-16,3 2 0 0,1-2 176 0,3 1 16 15,2-1 16-15,3 3 0 0,2 0 752 0,3-3 128 0,4 1 48 0,2-2 0 16,6 0-368-16,2-3-80 0,3-4-16 0,6 0 0 16,5-1-160-16,1-2-16 0,3-2-16 0,-1-4 0 15,1-1 32-15,0-3 0 0,-2-1 0 0,1 0 0 16,-4-3-48-16,0-2 0 0,-2 0 0 0,-1-1 0 16,-1-4-80-16,0 2-32 15,-2-1 0-15,0-1 0 0,-5-5-224 0,-3 3-64 0,-5-2 0 0,-3 4 0 16,-3 4 64-16,-6 1 0 0,-7 3 0 0,-4 5 0 15,-5 2 16-15,-7 6 16 0,-8 0 0 0,-3 5 0 16,-5 5-288-16,-3 4 0 0,0 5 0 0,-2 4 0 16,-1 5 0-16,3-1 0 0,2 3 0 0,3 0 0 15,3 4 0-15,3 2 0 0,5-2-128 0,4-1 128 0,3-1 0 0,5 2 0 16,4-5 0-16,4 1 0 0,5-4-224 0,5 0 48 16,3-3 16-16,6 0 0 15,6-2-576-15,6-1-112 16,1-2-32-16,4 2-12208 0,-1-2-2448 0</inkml:trace>
  <inkml:trace contextRef="#ctx0" brushRef="#br0" timeOffset="15769.88">6605 9559 2751 0,'0'0'256'0,"0"0"-256"16,10-5 0-16,-2 1 0 0,-8 4 1360 0,0 0 240 16,0 0 32-16,8-6 16 0,-8 6-752 0,0 0-160 0,0 0-32 0,0 0 0 15,9-4-144-15,-9 4-48 16,0 0 0-16,13-1 0 0,-1 2 256 0,-6 0 32 0,1 1 16 0,5 0 0 16,1 2 128-16,3 1 16 0,2-2 16 0,5-1 0 15,4-1-176-15,27 2-32 0,-2-1-16 0,-2 0 0 16,-1-2-256-16,4 0-48 0,1-2-16 0,5 2 0 15,7 3 48-15,6-3 16 0,6-3 0 0,3 0 0 16,3-1 32-16,6 1 16 0,6 2 0 0,2-3 0 16,1-7 0-16,2 6 0 0,2-2 0 0,5 2 0 15,2-2-96-15,-1-2 0 0,-1 4-16 0,1 1 0 16,3 3-96-16,1-5-16 0,-5 0 0 0,2 4 0 16,-1 0-48-16,-1 1-16 0,1-2 0 0,-3 1 0 15,-3 2-16-15,-1 2-16 0,-1-2 0 0,-4-2 0 16,-2 1-80-16,-5 1-16 0,-2 5 0 0,-1-3 0 15,-1-2 0-15,-2 0 0 0,-1-1 0 0,-3 1 0 0,-4 0 32 16,-1 3 0-16,-4-2 0 0,-1 0 0 0,-5-1-160 0,-7 0 0 16,-2-1 0-16,-6 1 0 0,-6 0 0 0,-3 1 160 15,-5 2-160-15,-5-2 160 0,-4 0-160 0,-5 0 0 16,-7 1 0-16,-2-2 128 0,-5 0-128 0,-8 0 128 16,0 0-128-16,0 0 128 0,0 0-128 0,-12 4 0 15,-6-3 0-15,-1 1 0 16,-3 0-1360-16,1 1-304 0,2 5-64 0,0-2-7920 15,1 1-1568-15</inkml:trace>
  <inkml:trace contextRef="#ctx0" brushRef="#br0" timeOffset="16528.25">14477 9321 4607 0,'0'0'192'0,"-9"-5"64"0,1 0-256 0,8 5 0 0,0 0 0 0,0 0 0 16,0 0 2176-16,0 0 400 0,0 0 80 0,0 0 16 15,16-1-1552-15,4 1-304 0,5-1-64 0,6 1-16 16,6 0 0-16,6-2 0 0,5 0 0 0,4-1 0 15,3-2-112-15,5 0-32 0,5 3 0 0,6 2 0 16,4-2 32-16,5 0 0 0,6-2 0 0,1-1 0 16,0 2-32-16,4 2 0 0,3 0 0 0,4 0 0 15,2-2-48-15,4 3-16 0,2 4 0 0,3-2 0 16,-1 0-128-16,3 1-16 0,-2-1-16 0,4 0 0 16,5 1-144-16,-1-3-32 0,-1 1 0 0,1 2 0 15,1 0 0-15,0-1-16 0,1-5 0 0,-1 2 0 16,-3 3-176-16,4-2 0 0,-1-3 144 0,-1 0-144 15,-4 3 192-15,1-1-48 0,3 0 0 0,0-2 0 16,-4-2-144-16,0 2 0 0,-7 2 144 0,1 0-144 16,-4-2 160-16,-5 3-32 0,-4 4-128 0,-4 0 192 15,-1 1-192-15,-5-1 144 0,-4 1-144 0,-6 1 128 16,-6 1-128-16,-5-1 0 0,-6 4 0 0,-6-2 0 0,-7-1 0 0,-6-2 128 16,-5 2-128-16,-6 0 0 0,-5-3 0 0,-7 1 0 15,-4-2 0-15,-11-3 0 0,0 0-128 0,-10 6-128 16,-6-2 0-16,-9 2-16 15,-3 2-1456-15,-7-3-304 0,-6 3-48 0</inkml:trace>
  <inkml:trace contextRef="#ctx0" brushRef="#br0" timeOffset="18732.22">10752 11646 7359 0,'0'0'320'0,"0"0"80"0,0 0-400 0,7-5 0 15,-7 5 0-15,6-9 0 0,-1 3 1408 0,-5 6 192 16,0 0 32-16,0 0 16 0,7-9-768 0,-7 9-160 16,0 0-16-16,0 0-16 0,0 0 16 0,0 0 16 15,0 0 0-15,-9-6 0 0,-4 2-112 0,-2 1-32 16,-4 3 0-16,-3 2 0 0,-3-1-64 0,-5 1 0 15,0 1-16-15,-4 2 0 0,-3 1 32 0,-1-2 16 16,-1 0 0-16,1-2 0 0,0-2-16 0,1 2 0 16,2 0 0-16,2 3 0 0,0 0-144 0,5 2-16 15,2 0-16-15,3-1 0 0,2-1-128 0,3 2-32 0,4-2 0 0,3 0 0 16,-2 1-32-16,13-6-16 0,0 0 0 0,0 0 0 16,0 0 48-16,0 0 0 0,16 2 0 0,11-1 0 15,9-1 288-15,7 0 64 0,5-1 16 0,6 0 0 16,5 0-256-16,6 1-48 0,4-2-16 0,1 0 0 15,0-2-96-15,1 1-16 0,2 2 0 0,2 0 0 16,2-4 64-16,-2 0 16 0,0 2 0 0,-5-1 0 16,-4 2 176-16,-4 0 16 0,-4 5 16 0,-7-2 0 15,-10 1-208-15,-8 1-32 0,-8 2-16 0,-5 1 0 16,-9-5-160-16,-11-1 0 0,0 0 0 0,-5 13 128 16,-8-3 48-16,-11 0 0 0,-12-5 0 0,-8 5 0 15,-9-2 32-15,-7 2 16 0,-4-2 0 0,-3 0 0 0,-3-1-96 16,-2-1-128-16,-3 2 176 0,1-3-176 0,1-1 224 0,0 2-64 15,3 0-16-15,-1 2 0 0,-1 1-144 16,6-3 192-16,4 1-192 0,9-2 192 0,7-4-192 0,9 1 0 16,10 1 144-16,8 0-144 0,5-2 0 0,14-1 0 15,0 0 0-15,0 0 128 0,21-3-128 0,8 1 0 16,9-2 0-16,6 1 0 0,9 0 0 0,5-4 0 16,7 2 0-16,5-1 128 0,3-2-128 0,6 3 0 15,3-4 0-15,0 3 0 0,1 1 0 0,-3-2 0 16,-5 2 0-16,-4 3 0 0,-9-1 0 0,-4 2 0 15,-9 1 0-15,-8 1 0 0,-11 0 0 0,-8-1 0 16,-9 0 0-16,-13 0 0 0,0 0 0 0,-10 9 0 0,-10 0 0 16,-10-4 0-16,-11 0 0 0,-6 3 0 0,-6-3 128 15,-9 3-128-15,-8-2 128 0,-4-2-128 0,-4-1 128 0,2-1-128 16,-4 2 224-16,0 0-32 0,-1-1 0 0,2 3 0 16,3-3-64-16,6 0 0 0,6-3-128 0,11 0 192 15,7 1-192-15,10-1 176 0,10 0-176 0,7 0 160 16,5 1-160-16,3-1 0 0,11 0 0 0,0 0 128 15,0 0-128-15,17-1 0 0,2 0 0 0,6-2 0 16,8-2 0-16,7 1 0 0,7 2 128 0,0-3-128 16,3-3 0-16,-1 3 0 0,2 3 0 0,-5-2 128 15,-3-3-128-15,-6 5-224 0,-4 1 48 0,-1 1 16 32,-2 2-1536-32,-3 2-304 0,1 2-64 0,0-2-13680 0</inkml:trace>
  <inkml:trace contextRef="#ctx0" brushRef="#br0" timeOffset="19980.93">19711 11771 6447 0,'-16'1'576'0,"-2"2"-576"0,-1 0 0 16,1 2 0-16,2-1 1744 0,0-1 240 15,2-1 64-15,2 2 0 0,2 4-832 0,2-4-144 0,8-4-48 0,0 0 0 16,0 0-80-16,0 0-32 0,0 0 0 0,0 0 0 16,0 0 304-16,13 5 48 0,2 0 16 0,4-4 0 15,3-1-128-15,4 0-32 0,6 0 0 0,6 0 0 16,5-1-384-16,7-2-80 0,5 2-16 0,8 1 0 15,7-3-96-15,6 2-32 0,2 0 0 0,6 1 0 16,5 2-240-16,5 1-48 0,9 1-16 0,0 0 0 16,1-1 0-16,3 3 0 0,2-1 0 0,2 1 0 15,-1-1-16-15,3 3-16 0,2-2 0 0,-1 0 0 16,1 2-48-16,-1-2 0 0,-1 5 0 0,0-6 0 16,-1-2-128-16,1 0 192 0,-1 0-192 0,-3 0 192 15,-2 0-192-15,-3-2 128 0,-3-2-128 0,0 1 128 16,-1 0-128-16,-2-1 0 0,-4-4 0 0,-3 2 0 15,-6-2 128-15,2 2-128 0,-3 1 0 0,-4-1 128 16,-4-1-128-16,-4 3 0 0,-6 0 0 0,1 3 0 16,-5 4 0-16,-2-3 0 0,-3 1 0 0,-4 0 0 0,-6 1 0 0,-5 0 0 15,-5-2 0-15,-4 0 0 0,-6 0 0 0,-6-2 0 16,-3 2 128-16,-5-2-128 0,-3-1 0 0,-10 0 0 16,0 0 0-16,0 0 128 0,0 0 0 0,0 0-128 15,-13-5 192-15,-4 1-64 0,-3-1-128 0,-5 4 0 16,-4 0 0-16,-3-1 128 0,-4-3-128 0,-4 0 0 15,-5-1 0-15,-3-2 0 0,-4 2 0 0,-5 2 0 16,-4-2 0-16,-5 3 0 0,-7 2 0 0,-4-3 0 16,-11-2 0-16,0-2 0 0,-6 4 128 0,-4 0-128 15,-6-2 0-15,-5 1 128 0,-6 0-128 0,-2 0 0 16,-7-2 0-16,-6 2 0 0,-5 3 0 0,-4-2 0 0,-6-1 0 0,-5 1 0 16,-7 2 0-16,1 0 0 0,0 2 0 0,-1 2 0 15,-2-1 0-15,6 0 0 0,1-1 0 16,5 1 0-16,2 3 0 0,8 1 0 0,6-3 0 0,4 1 0 15,5 1 0-15,7 0 0 0,7 0 0 0,9 0 0 16,6-2 0-16,13 2 0 0,6 0 0 0,10 1 0 16,9-3 0-16,10 1 0 0,10 1 0 0,11-3 0 15,10-1 0-15,14 0 0 0,0 0 0 0,0 0 0 16,21 3 0-16,16-2 0 0,13-1 0 0,15-1 0 16,13-1 0-16,13 2 0 0,8 0 0 0,14 0 0 15,8 0 0-15,10 3 0 0,6 2 0 0,8-3 0 16,5-2 0-16,4 0 0 0,2 2 0 0,2-2 0 15,0-3 0-15,4-3 0 0,1-1 0 0,-5 2 0 16,-4 2-480-16,-9-1-80 0,-13 1-16 16,-10 6 0-16,-10 4-544 0,-10 1-112 15,-9 5-32-15,-11 1-8592 0,-9 0-1712 0</inkml:trace>
  <inkml:trace contextRef="#ctx0" brushRef="#br0" timeOffset="21128.79">10051 14089 7359 0,'0'0'656'0,"0"0"-528"0,0 0-128 0,0-13 0 15,-1 1 1536-15,-1 4 256 0,2 8 64 0,0 0 16 16,-2-13-512-16,0 6-96 0,2 7-32 0,0 0 0 15,0 0-336-15,0 0-80 0,-2-12-16 0,2 12 0 16,0 0 192-16,0 0 32 0,0 0 16 0,0 0 0 16,9-10-80-16,2 5 0 0,2 3-16 0,5-1 0 0,2-6-160 0,7 3-16 15,2 2-16-15,8 0 0 0,2-1-48 0,8 1-16 16,4-1 0-16,5-2 0 0,5 0-112 16,3 2-32-16,0-4 0 0,0 4 0 0,-2-1-192 0,-1 1-32 15,0 2-16-15,-3 1 0 0,-6-1-80 16,-4-1-16-16,-4-2 0 0,-4 3 0 0,-6 3-80 0,-7 0-128 15,-8-1 176-15,-6 2-176 0,-13-1 128 0,0 0-128 16,0 0 0-16,-9 13 0 0,-10-4 192 0,-9 2-192 16,-9 6 192-16,-9-4-192 0,-7-6 192 0,-4 3-64 15,-3-3 0-15,-6 3-128 0,-2 0 176 0,-2 3-176 16,-2-4 160-16,-2 1-160 0,-1-2 288 0,1 2-32 0,2-4-16 0,2 4 0 16,1-3-80-16,7 1-16 0,2 0 0 15,8-2 0-15,7 0-144 0,9-4 192 0,11-1-192 0,7 2 192 16,8-2-192-16,10-1 0 0,0 0 144 0,14-2-144 15,7 0 224-15,11 1-32 0,9-3 0 16,7-3 0-16,7-1-64 0,4-1 0 0,5 5-128 0,3 0 192 16,4-2-192-16,3-3 0 0,1-2 0 0,1 1 0 15,-1-3 0-15,-1 4 128 0,-3-2-128 0,-5 4 0 16,-3 0 0-16,-7 3 144 0,-8 1-144 0,-9-1 128 16,-7-1-128-16,-9 4 0 0,-9 4 0 0,-14-3 0 15,0 0 0-15,-6 7 0 0,-12-2 0 0,-9 7 0 16,-10-2 160-16,-11 0-160 0,-9-4 192 0,-8 3-192 15,-5-1 144-15,-5 3-144 0,-5-2 0 0,-1 1 144 16,2-8-16-16,-1 3 0 0,-4 4 0 0,2-2 0 16,1 1 0-16,4-3 0 0,3-1 0 0,5 1 0 15,8 1-128-15,9-3 128 0,9-1-128 0,11 1 128 0,9 1-128 0,8 1 0 16,6-3 0-16,9-2 0 0,0 0-128 0,14 2-128 16,8-1 0-16,6 0-16 15,5 0-2704-15,9-1-544 0</inkml:trace>
  <inkml:trace contextRef="#ctx0" brushRef="#br0" timeOffset="21881.98">12665 14168 21183 0,'-38'-5'944'0,"14"2"192"0,0 0-912 0,-1 0-224 0,-1 0 0 0,2 3 0 15,1 0 688-15,4 0 80 0,3-1 32 0,3 0 0 0,5 1-80 0,8 0-16 16,0 0 0-16,0 0 0 16,0 0 384-16,13-5 80 0,5-1 16 0,7 2 0 0,8 0-112 0,9 1-32 15,6-4 0-15,8 3 0 0,3 0-304 0,10 2-64 16,3-4-16-16,7 5 0 0,5 0-272 0,3 0-48 15,4-1-16-15,-1 0 0 0,5-1 64 0,-1 2 16 16,-1 0 0-16,-1-2 0 0,-3-3-16 0,-3 2 0 16,-2 1 0-16,0 1 0 0,-3 1-128 0,0-2-48 15,-3-4 0-15,-4 3 0 0,-6 4-64 0,-2 0-16 16,-3 1 0-16,-9-1 0 0,-7-1-128 0,-6 1 0 16,-7 0 0-16,-4 0 128 0,-10-2-128 0,-6 2 0 15,-14 0 0-15,0 0 0 0,0 0 0 0,-18 2 128 16,-10-2-128-16,-9 0 0 0,-10 0 0 0,-7-2 128 0,-9 1-128 0,-6 0 0 15,-10 0 0-15,-3 1 0 0,-4 0 0 0,-3-2 0 16,1-5 0-16,-3 3 0 0,-5 1 0 0,0 1 0 16,-1-2 0-16,2 0 0 0,2-1 0 0,3 4 0 15,2 0 0-15,8 1 0 0,9 1 0 0,6-1 0 16,7-4 0-16,7-1 0 0,7 4 0 0,9 1 0 16,8-2 0-16,9 1 128 0,7 0-128 0,11 1 192 15,0 0-192-15,10 0 0 0,9-3 0 0,10 3 0 16,11 0 0-16,8 0 0 0,9 0 0 0,8-1 0 15,6-3 0-15,4 3 0 0,2 2 0 0,4 2 0 16,3-6 0-16,4 2 0 0,1-2 0 0,0 3 0 16,-2 0 0-16,3 0 0 0,1-1 0 0,0 2 0 15,2 3 0-15,-4 0 0 0,-6-1 0 0,-5 2 0 0,-3 0 0 16,-8 0-176-16,-8 0 176 0,-7-1-192 16,-6-3-416-16,-8 2-96 0,-7-1 0 15,-10 2-16-15,-8 0-1648 0,-13-4-320 0,0 0-64 0,0 0-12160 16</inkml:trace>
  <inkml:trace contextRef="#ctx0" brushRef="#br0" timeOffset="22253.46">12526 14542 24879 0,'-18'-17'1088'0,"10"10"256"0,3-1-1088 0,5 8-256 0,4-10 0 0,5 1 0 15,7 5 1520-15,6-4 240 0,10 1 48 0,6-1 16 16,9-2-992-16,6 4-192 0,6-5-32 0,6 5-16 15,5-5-112-15,3 3-32 0,5-2 0 0,2 2 0 16,1-2 64-16,2 4 16 0,-2-2 0 0,1 3 0 16,-2 2 0-16,-2 2 0 0,0 0 0 0,-6 0 0 15,-3-1-208-15,0 4-32 0,-3 0-16 0,-6 1 0 16,-6 1-96-16,-2-1-32 0,-2 2 0 0,-8-1 0 0,-8-2-144 16,-5 1-224-16,-4 1 48 0,-8 1 16 15,-5-1-1440-15,-12-4-272 0,0 0-64 16,0 0-8720-16,-12 9-1744 0</inkml:trace>
  <inkml:trace contextRef="#ctx0" brushRef="#br0" timeOffset="22683.83">13038 14732 3679 0,'0'0'320'0,"0"0"-320"0,0 0 0 0,0 0 0 15,0 0 3296-15,0 0 592 0,0 0 112 0,-6 7 32 16,6-7-2768-16,0 0-560 0,0 0-96 0,0 0-32 16,-7 7 48-16,7-7 0 0,0 0 0 0,0 0 0 15,0 0 320-15,0 0 64 0,0 0 16 0,0 9 0 16,0-9 224-16,8 5 48 0,2-1 16 0,-1 1 0 15,1-1-144-15,2-3-16 0,1 1-16 0,5-2 0 16,3-2-240-16,4 2-64 0,3 0 0 0,5-2 0 16,4-2-96-16,5-2-32 0,4 1 0 0,7-2 0 15,5-2 0-15,4 3-16 0,0-3 0 0,3 3 0 16,2-5-112-16,-1 4-32 0,0-2 0 0,2 5 0 0,0 3-64 16,-2-2-16-16,0-2 0 0,0-2 0 15,-2 2-144-15,0 3-16 0,-2 1-16 0,-2 2 0 0,-6-2-112 0,-2 2-32 16,-5 3 0-16,-6-1 0 0,-5-1-144 0,-3 2 0 15,-5-1 0-15,-8 2 0 16,-6 6-1024-16,-8-2-224 16,-6-9-48-16,-10 14-12208 0,-11 2-2432 0</inkml:trace>
  <inkml:trace contextRef="#ctx0" brushRef="#br0" timeOffset="24477.63">6582 14143 16703 0,'0'0'736'0,"0"0"160"0,0 0-720 0,0 0-176 0,0 0 0 0,0 0 0 15,15-9 1392-15,3 5 240 0,5 3 48 0,5-1 16 16,6-3-768-16,8 1-160 0,6 1-16 0,11-2-16 16,6-6 32-16,6 4 16 0,3-2 0 0,8 2 0 15,7 4-80-15,5-5-32 0,7 0 0 0,2 0 0 16,1 5-16-16,1-1 0 0,1 0 0 0,-3-3 0 0,-5 0-128 16,0 6-16-16,-4 0-16 0,-4-2 0 0,-4-6-304 15,-6 3-48-15,-7-2-16 0,-7 5 0 16,-6-1 0-16,-8 3-128 0,-6-1 192 0,-8 1-64 0,-9 0-128 15,-7 2 192-15,-8-1-192 0,-14 0 192 0,0 0-192 0,0 0 128 16,0 0-128-16,-17 3 128 0,-10-1 192 16,-10-1 48-16,-8 1 0 0,-9 0 0 0,-8 4-192 0,-9-2-48 15,-8 0 0-15,-6 0 0 0,-5 1-128 0,-4-1 0 16,-4 0 0-16,-5-1 128 0,-7 0-128 0,0 2 0 16,-1-1 144-16,2-2-144 0,-2 1 0 0,10-2 0 15,7-1 0-15,11 2 128 0,13-2-128 0,14 0 0 16,13-2 0-16,12 2 0 0,12 0 0 0,10 0 144 15,9 0-144-15,12-4 0 0,12 2 192 0,12-3-192 0,11-3 192 0,10 3-192 16,9 1 128-16,10-3-128 0,7-1 0 0,8-3 0 16,2 4 128-16,5-3-128 0,2 0 0 0,3-2 0 15,0 6 0-15,2-2 0 0,-1 3 0 16,-1 2 0-16,0-5 128 0,-7 5-128 0,-7 3 0 0,-10 4 0 16,-9 0 128-16,-15 0-128 0,-12-2 144 0,-13 5-144 15,-9 3 0-15,-11 1 128 0,-10-11-128 0,-13 14 0 16,-8 4 0-16,-15 0 0 0,-14-2 0 0,-8 1 0 15,-12 0 128-15,-8 2-128 0,-5 1 0 0,-5-2 0 16,-4-3 128-16,0 1-128 0,-2 2 0 0,-2 0 0 16,0 0 0-16,3 0 128 0,4-1-128 0,6 1 0 15,8-2 0-15,8-1 0 0,7-5 0 0,13 0 0 16,11-4 0-16,12 2 0 0,12-4 0 0,12-4 0 16,0 0 0-16,11 1 0 0,13-2 0 0,13 0 0 15,11-3 128-15,7-1-128 0,7 0 0 0,11-2 0 16,6-4 176-16,8 3-176 0,9-1 192 0,0 2-192 0,1-5 0 15,3 6 0-15,3-3 0 0,-1 4 0 0,-4-1 128 16,-7 0 32-16,-4 4 0 0,-12 1 0 0,-9-2 16 0,-8 3 0 16,-11 0 0-16,-14 3 0 0,-11-1-176 15,-9 2 0-15,-13-4 144 0,-8 9-144 0,-12-4 128 16,-12 4-128-16,-11-1 128 0,-12 2-128 0,-11-4 128 0,-9 4-128 16,-8-1 160-16,-7 1-160 0,-7-3 128 0,-3 3-128 15,-3-3 0-15,-5 4 0 0,-4-4 128 0,3 3-128 16,-3-2 0-16,4 2 144 0,2-1-144 0,10 3 0 15,9-6 0-15,16 0 0 0,13-2 0 0,15-3 0 16,11-1 0-16,13-1 0 0,9 0 0 0,10 1 128 16,12-5-128-16,15 0 0 0,10 2 0 0,14-2 128 15,11-5-128-15,10 2 0 0,10-3 0 0,5 1 0 0,5 1 128 16,7-4-128-16,5 3 0 0,1-3 0 0,1 3 0 16,4 0 0-16,-5-3 0 0,1 5 0 0,-7 1 0 0,-9 2 0 15,-7 0 208-15,-12 0-32 0,-15 3-16 0,-13 2 0 16,-12-1-160-16,-11 4 192 0,-9 2-192 0,-11-5 192 15,-11 7-192-15,-13 3 128 0,-14-2-128 0,-11 2 128 16,-13-2 16-16,-13 2 0 0,-14-1 0 0,-4 2 0 16,-2-2-144-16,-9 4 0 0,-7 3 0 0,-5 1 128 15,-4 1-128-15,-4 1 0 0,2 1-160 0,-1 3 160 16,-3-3-2480 0,5 3-400-16,4 3-64 0</inkml:trace>
  <inkml:trace contextRef="#ctx0" brushRef="#br0" timeOffset="30706.94">23051 15346 9215 0,'12'-5'816'0,"-3"0"-656"16,1 1-160-16,1 0 0 0,-3-1 1120 0,1-2 192 15,0-2 32-15,1-1 16 0,1 3-240 0,-3-3-48 16,1 3-16-16,-1-5 0 0,0 2-224 0,-3-1-64 15,1-1 0-15,-3 2 0 0,-3-4 32 0,-2 1 0 16,0 1 0-16,-3-2 0 0,0-2-176 0,-4 2-48 16,-3 0 0-16,0-2 0 0,-2-2-128 0,-7-1-16 0,0 0-16 0,-5-3 0 15,-4 1-192-15,-2-2-32 0,-2 0-16 0,-3 1 0 16,-4 1 48-16,-1 3 16 0,-1 1 0 0,-4 1 0 16,-5-5 80-16,-3 5 32 0,-1 2 0 15,-2 3 0-15,-2-2-160 0,0 0-48 0,0 5 0 0,-1-2 0 16,-2 4-16-16,-1-2 0 0,0 3 0 0,0 3 0 15,-2-5-128-15,1 2 0 0,-2 1 0 0,-1 4 0 16,-3 3 160-16,1 1-160 0,2 1 192 0,1 0-192 16,1 3 128-16,0 1-128 0,0 2 0 0,-1 2 0 15,-2-1 144-15,0 4-16 0,5-6-128 0,1 3 192 16,2 0-192-16,0 4 128 0,2-4-128 0,-1 2 0 16,0 3 144-16,3 0-144 0,-2-3 128 0,2 1-128 15,0 1 288-15,1 3-32 0,4 4 0 0,2-1 0 0,3-4 16 0,5 0 0 16,3 3 0-16,1 3 0 15,1 0-144-15,5 3-128 0,4-4 144 0,5 2-144 16,4 4 192-16,3 4-48 0,1 1-16 0,4 2 0 0,3 0 0 0,2 4-128 16,5 3 192-16,2-4-64 0,3-6-128 0,3 2 160 15,0-1-160-15,3 0 160 0,6-4-160 0,1 1 128 16,6 1-128-16,1 0 128 0,6 0 32 0,-2 0 0 16,2 2 0-16,3-1 0 0,-1-5-16 0,6 3 0 15,-1 1 0-15,1-1 0 0,0-7 48 0,3 4 0 16,0-2 0-16,3-1 0 0,1-5 32 0,2 0 16 15,0-2 0-15,0 2 0 0,0 3-48 0,1-2-16 16,2 0 0-16,0-3 0 0,1-2-16 0,1-1 0 16,1-1 0-16,0-5 0 0,0 2-32 0,2-1 0 15,-2-5 0-15,2 2 0 0,0 1 64 0,-1-3 16 0,0 1 0 0,2-4 0 16,1-1-16-16,1 0-16 0,0-2 0 0,-1 1 0 16,0 2-48-16,-1 0 0 0,1 0 0 0,-2-3 0 15,-2-1-128-15,2-3 160 0,-1-2-160 0,1 0 160 16,-2-5-160-16,1 4 0 0,-1-5 144 0,3 0-144 15,1-1 128-15,1-4-128 0,-1-4 128 0,-1-1-128 16,1-1 128-16,-1 0-128 0,-3-1 128 0,-1 0-128 16,-1 0 0-16,1-1 0 0,-2 2 0 0,-1-5 128 15,-5 0-128-15,-2-5 0 0,-2-3 128 0,-3 3-128 16,-3 0 192-16,-4-1-16 0,-5-2-16 0,-5-1 0 16,-2-1 32-16,-6 0 0 0,-3-3 0 0,-6-1 0 15,-4-1-192-15,-5 2 192 0,-4-2-192 0,-7 3 192 16,-5 0-192-16,-4 1 0 0,-5-2 0 0,-2 0 128 15,-1 2-128-15,-4 1 0 0,-3 4 0 0,-1-1 0 0,0 3 0 16,0 6 0-16,2 0 0 0,-1 5 0 0,3 2-224 0,-2 2-32 16,1 7 0-16,1 2 0 15,-2 5-1472-15,4 1-288 0,0 4-64 0,0 3-15280 16</inkml:trace>
  <inkml:trace contextRef="#ctx0" brushRef="#br0" timeOffset="33067.87">20611 16267 11967 0,'0'0'1072'0,"12"-2"-864"16,-1 0-208-16,-1-2 0 0,-10 4 1728 0,9-3 288 16,-9 3 64-16,0 0 16 0,0 0-672 0,0 0-128 15,0 0-16-15,0 0-16 0,0 0-528 0,-9 7-96 16,-3 3-32-16,-4-1 0 0,-3 2-288 0,-4 3-48 15,-5-2-16-15,-1 4 0 0,0 2 192 0,-3 0 16 16,-3 1 16-16,-2 1 0 0,-3 3-32 0,1-1 0 16,0-1 0-16,-2 2 0 0,-2 1-80 0,-1-1-32 15,0 1 0-15,1 0 0 0,-3-3 48 0,0-2 0 16,2 0 0-16,-3-3 0 0,-2 1 0 0,-1-2 0 16,-4-2 0-16,1 1 0 0,-3-1-128 0,0 2-32 0,-5-4 0 15,-1 2 0-15,-3 0-32 0,-1-1 0 0,-2 0 0 0,-3 2 0 16,1 1-192-16,3-1 176 0,1-1-176 0,-3 0 160 15,-5-1-160-15,1-3 0 0,-4 3 0 0,-1-4 128 16,-4 3-128-16,1 1 0 0,0-5 0 0,-1 0 128 16,-2 0-128-16,-2-2 0 0,-4 1 144 0,-3 1-144 15,0-5 0-15,0 2 0 0,-1 0 0 0,-2-1 128 16,-2 0-128-16,1-2 0 0,0-2 128 0,3 1-128 16,0 0 0-16,2 1 0 0,-1-1 0 0,4-2 0 15,5-3 0-15,0 1 0 0,1 0 0 0,1 3 128 16,-1-3-128-16,2-2 0 0,-2-1 0 0,2 2 128 15,-1-1-128-15,2-1 128 0,-1 4-128 0,2-5 128 16,0 2-128-16,2 1 128 0,-1-3-128 0,3 3 128 16,0 1-128-16,3-2 144 0,2-1-144 0,3 4 160 0,2-1-32 15,2-1 0-15,5 1 0 0,2 1 0 0,3 2 16 0,2-2 0 16,0-2 0-16,3 3 0 0,1-1-16 0,0 2-128 16,0 1 192-16,1-1-64 0,3-1-128 0,1 2 0 15,0 0 0-15,0 0 0 0,-1-1 0 0,-2 1 0 16,-2 0 128-16,3 0-128 0,0-2 0 0,0 2 0 15,2 2 0-15,1-2 0 0,2 0 0 0,-1 0 0 16,2 0 0-16,1 0 0 0,-1 0 0 0,1 0 0 16,1 0 0-16,-3-1 0 0,0 0 0 0,0-1 0 15,2 1 0-15,1 0 0 0,2-3 0 0,-1 2 0 16,5-1 128-16,-1 0-128 0,5-2 128 0,0-1 0 0,2 0 0 16,-1 1 0-16,-2-3 0 0,0 3-128 0,2 1 192 15,-2-2-64-15,1 1-128 0,-1 1 0 0,0 0 0 0,2-1 128 16,1 2-128-16,1 1 0 0,1-1 0 0,2-2 0 15,-2-4 128-15,2 3-128 0,2-2 128 0,2 2-128 16,0 1 176-16,2-3-48 0,2 2-128 0,0 2 192 16,2-1-192-16,1 1 176 0,-1-1-176 0,1 0 160 15,0 0-160-15,1 1 128 0,0 2-128 0,8 2 128 16,-9-4-128-16,0 0 0 0,0 0 0 0,9 4 128 16,-6-2-128-16,6 2 0 0,-9-3 0 0,2 0 0 15,0 3 128-15,7 0-128 0,-7-3 0 0,7 3 128 16,-6-2-128-16,6 2 0 0,0 0 0 0,0 0 128 15,-6 0-128-15,6 0 0 0,0 0 0 0,0 0 0 16,0 0 0-16,0 0 0 0,0 0 128 0,0 0-128 0,0 0 0 16,0 0 0-16,-7-1 0 0,7 1 0 15,0 0 0-15,0 0 128 0,0 0-128 0,0 0 0 0,-6-2 128 0,6 2-128 16,0 0 0-16,0 0 128 0,0 0-128 0,0 0 0 16,0 0 0-16,0 0 0 0,0 0 0 0,0 0 0 15,0 0 0-15,0 0 0 0,0 0 0 0,0 0 0 16,0 0 128-16,0 0-128 0,0 0 0 0,0 0 0 15,0 0 0-15,0 0 0 0,0 0 0 0,0 0 0 16,0 0 128-16,0 0-128 0,0 0 0 0,0 0 0 16,0 0 0-16,0 0 0 0,0 0 0 0,0 0 0 15,0 0 0-15,0 0 0 0,0 0 0 0,0 0 0 16,0 0 0-16,0 0 0 0,0 0 0 0,0 0 0 0,0 0 0 0,0 0 0 16,0 0 0-16,0 0 0 0,-5-2 0 0,5 2 0 15,0 0 0-15,0 0 0 0,-5 0 0 16,5 0 0-16,-7 0 0 0,7 0 0 0,0 0 0 0,0 0 0 15,-5 2-128-15,5-2 128 0,-6 3 0 0,1 0 0 16,-2-1 0-16,0 0 0 0,0-2 0 0,0 2 0 16,-2 3 0-16,-1 2 0 0,1-5-144 0,-1 2 144 15,-3 0 0-15,-1 2 0 0,0-2 0 0,-2 1 0 16,-1-1 0-16,0 2 0 0,0-3 0 0,-2 2 0 16,-3 1 0-16,-1-1 0 0,-1-2 0 0,-3 2 0 15,2 1 0-15,-1-1 0 0,-2-1 0 0,4 1 0 16,-1 0 0-16,-2-1 0 0,-2-1 0 0,0 1 0 15,0 1 0-15,-1-3 0 0,0-1 0 0,-2 1 0 16,-1-1 0-16,1-1 0 0,-2-1 0 0,0-2 0 16,-2 3 0-16,0-1 144 0,1-4-144 0,0 1 128 0,4-1-128 15,-2 0 0-15,0 0 0 0,1-2 0 0,1 1 0 16,2-3 0-16,1 2 0 0,1-4 0 0,2 3 0 16,-2-4 0-16,1-4 0 0,0 2 0 0,1 2 0 0,1-3 0 15,-3 0 0-15,1-4 0 0,0-3 0 0,0-1 0 16,1 1 0-16,1 1 0 0,0-3 0 0,-1-3 0 15,1 4 0-15,0-2 0 0,0 1 0 0,0-1 0 16,1-3 0-16,-1 4 0 0,1-2 0 0,-1 1 0 16,2 3 0-16,2-4 0 0,1 2 0 0,1-1 0 15,1 0 0-15,2 0 0 0,0-6 0 0,1 2 0 16,0 1 0-16,3-1 0 0,3 5 0 0,2-4 0 16,-1 0 0-16,3-3 0 0,3 5 0 0,-1-1 0 0,2-3 0 15,1 3 0-15,1-4 0 0,2 6 0 16,3 1 0-16,0 0 0 0,3-3 0 0,-2 0 0 0,2 1 0 15,-1-1 0-15,1-5 0 0,-1 4 0 0,1-2 0 0,2-1 0 16,2-1 0-16,1 4 0 0,-1-1 0 0,2 2 0 16,2-3 0-16,1 2 0 0,-1 0 0 0,2-2 0 15,2-2 0-15,1 3 0 0,1 1 0 0,0 2 0 16,-1-3 0-16,0 3 0 0,1-3 0 0,2 5 0 16,-1 0-128-16,2 2 128 0,-1 1 0 0,4 0 0 15,-1-1 0-15,1 1-144 0,2 2 144 0,-1 0 0 16,2-3 0-16,2 3 0 0,2 2 0 0,0 0 0 15,-1 1 0-15,0 0-128 0,1 4 128 0,1-1 0 16,6 3 0-16,-1 2 0 0,1-1 0 0,1 4 0 16,-1 3-128-16,1 0 128 0,-1 2 0 0,0-2 0 15,-1-5 0-15,0 5-128 0,-1 3 128 0,1 4 0 0,2-1 0 16,2 0 0-16,-2 2-128 0,4 2 128 0,-2-2 0 16,2 3-192-16,-3-4 192 0,2 0-160 0,3 4 160 0,1-1 0 15,-2 3 0-15,1-1-128 0,1 1 128 16,0-4 0-16,0 3 0 0,2 3 0 0,-2-3 0 15,0 3-128-15,-1 1 128 0,-2-1 0 0,0 1 0 0,-2 1 0 16,-2 1 0-16,-1 2-128 0,-5 0 128 0,0 0 0 16,-1 0 0-16,-1-2 0 0,-1 1 0 0,-4 0 0 15,-2 2 0-15,-1 1 0 0,-2-3 0 0,0 1 0 16,0 0 0-16,-2 0 0 0,2-1 0 0,-3 5 0 16,1 1 0-16,-2-1 0 0,1-5 0 0,-1 2 0 15,-1 2 0-15,-2-1 0 0,0-2 0 0,-2 2 0 0,-1-1 0 16,1 2-128-16,-2-1 128 0,1 2 0 0,-2-3 0 0,-4 0 0 15,1-3 0-15,-2 3 0 0,-1-2 0 0,-2 1 0 16,-2-1 0-16,-1 2 0 0,-1-1 0 0,-3 0 0 16,-1-3 0-16,-3-1 0 15,-1 4 0-15,-2 0 0 0,0 0 0 0,-3-1 0 16,-2 0 0-16,-1 1 0 0,-1 1 0 0,-1 0 0 0,0-1 0 0,-3 1 0 16,2 1 0-16,-4-1 0 0,0 0 0 0,-3 0 0 15,-1-1 0-15,0 0 0 0,-4 0 0 0,-1 0 0 16,0-2 0-16,1-1 0 0,-3-2 0 0,-2 2 0 15,-3 1 0-15,-2 0 0 0,-2 1 0 0,0-1 0 16,0 2 0-16,-2-5 0 0,-3-2 0 0,-2 2 0 16,0-4 0-16,0 2 0 0,-1 1 0 0,-1-1 128 15,-1 2-128-15,-1-1 0 0,-1-3 0 0,-2 3 0 0,1-3 0 16,-4 2 0-16,1-5 0 0,-2 6 128 0,0-3-128 16,1 2 0-16,0 2 0 0,1-3 0 0,4-2 0 0,2-1 0 15,-2 5 0-15,6-3 0 0,5 1 0 16,5-3 0-16,3 1 0 0,5-3 0 0,3 5 0 0,5-3 0 15,2-2 0-15,4 1 0 0,3-1 0 0,3-2-128 16,8-3 128-16,-6 5-192 16,6-5-1440-16,0 0-288 0,0 0-64 0,4 11-14336 0</inkml:trace>
  <inkml:trace contextRef="#ctx0" brushRef="#br0" timeOffset="35781.83">23259 12850 2751 0,'0'0'256'0,"10"0"-256"0,-10 0 0 0,12-4 0 16,-2 2 2592-16,-10 2 480 0,9-6 80 0,-9 6 32 15,9-6-1728-15,-9 6-352 0,0 0-64 0,0 0-16 16,0 0-176-16,0 0-32 0,0 0-16 0,0 0 0 16,-7-9-352-16,0 0-64 0,-7 3 0 0,-4 2-16 15,-5-2-368-15,-4 1 128 0,-4 1-128 0,-3-1 0 0,-2-4 0 0,-3 4 144 16,-2-3-144-16,-3 1 0 0,1-6 240 0,-1 3-64 15,-2-3-16-15,-1 0 0 0,-4 2 80 0,-1-1 16 16,-2 1 0-16,-3 0 0 0,-5-5 64 0,-2 0 32 16,-2 2 0-16,-1 1 0 0,0 3 0 0,-5 0 0 15,-3 3 0-15,-3-3 0 0,-1 1-112 0,-5-1-32 16,0 4 0-16,-2 1 0 0,-2 5-208 0,4-2 128 16,3-4-128-16,2 4 0 0,0 0 128 0,0 6-128 15,0 5 0-15,3-5 144 0,2-2-16 0,3 1-128 16,1 1 192-16,0 3-64 0,-2 0 80 0,1 3 16 15,1-3 0-15,-1 5 0 0,2-2-64 0,-1 1-16 16,0 2 0-16,2-1 0 0,0 2-16 0,3 0-128 16,0 1 192-16,2 1-64 0,3-3 0 0,3 2 0 0,1 1 0 0,3 1 0 15,2-1 64-15,1 3 0 0,2 4 0 0,2 3 0 16,2 1-64-16,2 2 0 0,2 4 0 0,5 0 0 16,2-1 48-16,3 4 0 0,4 4 0 0,5 0 0 15,5 0-32-15,6 2 0 0,5-1 0 0,7 0 0 16,7 1-144-16,6 1 0 0,3-1 144 0,6 2-144 15,6 0 128-15,3 1-128 0,1-5 160 0,3-1-160 16,5 0 128-16,-3 2-128 0,3-1 0 0,4-2 144 16,1 0-144-16,2 0 0 0,2-1 0 0,3 1 0 15,0-2 128-15,5-3-128 0,3-3 128 0,2-1-128 16,-1 1 0-16,2 1 0 0,4 2 0 0,1-3 0 16,-1-2 240-16,9 0-48 0,3-2 0 0,3 1 0 15,1-4-64-15,4-2-128 0,0 2 176 0,4-2-176 16,0-5 256-16,0-2-64 0,-3-1-16 0,-2-3 0 15,-4-1-32-15,1-7 0 0,1-3 0 0,1 0 0 0,-5 0 112 0,1-8 0 16,-3-3 16-16,0-7 0 0,-1-7 0 0,-2-4 0 16,0-5 0-16,-1-5 0 0,0 0 16 0,-3-1 0 15,-5-3 0-15,-3 0 0 0,-4-1-48 0,-5 1-16 16,-6-1 0-16,-7 3 0 0,-6 2-32 0,-7 1-16 16,-6-1 0-16,-6 1 0 0,-5-2-48 0,-5 3-128 15,-7 4 192-15,-6-2-64 0,-7 1-128 0,0-2-224 16,-6 0 48-16,-4 4 16 15,-3 4-1568-15,-3 5-320 0,-5 2-64 0,-2-2-13456 0</inkml:trace>
  <inkml:trace contextRef="#ctx0" brushRef="#br0" timeOffset="37278.94">19251 12888 7359 0,'10'-1'656'0,"1"-1"-528"16,0 2-128-16,-1-2 0 0,-10 2 1984 0,10-4 352 15,-10 4 80-15,9-9 16 0,-2 2-944 0,-7 7-176 16,2-11-32-16,-2 3-16 0,-1-5-64 0,-3 4-16 15,0-4 0-15,-5 3 0 0,-1 1-432 0,-1-4-96 16,-6 2-16-16,-1-2 0 0,-1-3-320 0,-1 1-64 16,-3-3 0-16,-2 0-16 0,-3 0-16 0,-3 0 0 15,-4-2 0-15,-1 3 0 0,-3 2-64 0,-1 1-16 16,0 0 0-16,-5-2 0 0,-2-2 48 0,-1 1 0 0,-3 2 0 16,-4-3 0-16,-2 1-192 0,-5 0 0 0,-4 1 144 0,-2 2-144 15,1 1 0-15,0-2 0 0,-3-3 0 0,0 1 128 16,-9 3-128-16,0 0 0 0,-2-2 128 0,1 3-128 15,1 0 0-15,0 1 0 0,1-2 0 0,-3 2 128 16,0 0-128-16,1 0 0 0,1 3 0 0,0-1 0 16,0 2 0-16,-2 2 0 0,-2-3 0 0,-2 3 0 15,1-2 0-15,3 3 0 0,-3 3 0 0,3-1 0 16,1 2 0-16,-1 1 0 0,3 1 0 0,-1 2 0 16,0-1 0-16,1 3 0 0,3 4 0 0,3-1 0 15,-3 3 0-15,1 2 0 0,1-2 0 0,3 3 0 16,2 0 0-16,2-2 0 0,0 0 0 0,4 2 0 15,1 3 0-15,2-1 0 0,3 1 0 0,4-4 0 0,4-2 0 16,4 4 0-16,2 2 0 0,2 1 0 16,5-1 0-16,3 1 176 0,1 0-176 0,1 1 192 0,1 0-192 15,1 0 128-15,2-1-128 0,2 0 128 0,1-2-128 0,2 2 160 16,3 0-160-16,0-2 160 0,0-3-160 0,3-1 0 16,2 0 144-16,3 0-144 0,1-6 128 0,4 0-128 15,-3 5 128-15,8-11-128 0,0 0 240 0,-5 6-32 16,5-6 0-16,0 0 0 0,0 0 48 0,0 0 0 15,0 0 0-15,0 0 0 0,0 0 64 0,0 0 32 16,0 0 0-16,0 0 0 0,0 0-96 0,0 0-32 16,0 0 0-16,0 0 0 0,0 0-224 0,0 0 144 15,0 0-144-15,0 0 128 0,0 0-128 0,0 0 0 16,0 0 144-16,0 0-144 0,0 0 0 0,0 0 144 0,0 0-144 0,0 0 0 16,-1-8 128-16,0-1-128 0,-2 3 0 0,-1 0 0 15,4 6 0-15,-5-10 128 0,-1 2-128 0,0-2 0 16,-2 2 128-16,-1-3-128 0,-1 7 0 0,-2-6 0 15,-2 1 0-15,0-1 0 0,-1 2 128 0,-3-2-128 16,-6 1 128-16,3-2-128 0,-2 0 192 0,-4 4-192 16,0-2 192-16,-6 1-64 0,-1 2 0 0,-2-3-128 15,0 3 144-15,-5-3-144 0,-2 2 0 0,1-3 144 16,-4 0-144-16,0 0 0 0,0 4 0 0,1 0 0 16,-2 0 0-16,0 1 0 0,-3-1 0 0,3 1 0 15,0 3 0-15,0 1 0 0,-1-2 0 0,1 2 0 16,1 2 0-16,-1 3 0 0,-4 3 0 0,-1-2 0 15,-3-1 0-15,1 4 0 0,0 0 0 0,-2 2 0 16,-1-2 0-16,1 3 0 0,0-1 0 0,2 4 0 16,0 3 0-16,1-2 0 0,-2 2 0 0,2-1 0 0,1 1 0 0,1-2 0 15,1 2 0-15,4 2 0 0,3 1 0 16,1 2 0-16,2-2 0 0,0 2 0 0,2 0 0 0,2 4 0 16,1-2 0-16,6 5 0 0,1-1 0 0,4 1 0 15,1 2 0-15,1 2 0 0,0 1 0 0,2 2 0 16,2-1 0-16,2 1 0 0,2 0 0 0,1 2 0 15,3 0 0-15,1 1 0 0,4 1-128 0,4-1 128 16,2-2 0-16,4 2 0 0,3 0 0 0,3-1 0 16,2-3 0-16,2 1 0 0,5 1 0 0,3-4 0 15,0 0 0-15,4-3 0 0,1 3 0 0,2-1 0 16,2 0 0-16,2-3 0 0,2 0 0 0,3 2 0 0,2-4 0 16,5 3 0-16,2 2 0 0,3-4 0 0,1 1 0 15,4-2 0-15,2-1 0 0,4-1 0 0,1-3 0 0,4 3 0 16,3-5 0-16,2 0 0 0,3 3 0 0,2 1 0 15,2-2 0-15,-2-2 0 0,0 1 0 0,0-2 128 16,1-3-128-16,-2-1 0 0,-1 1 0 0,-1-2 0 16,-2-5 128-16,1 1-128 0,-1-4 0 0,3 0 128 15,0-2-128-15,0-5 0 0,5-5 0 0,-2-1 128 16,-3 2-128-16,2-4 192 0,0 2-192 0,-1-6 192 16,0-1 48-16,-1-3 16 0,-1-3 0 0,-3-1 0 15,-1-4-16-15,-1-4 0 0,-2-1 0 0,-1-2 0 16,-1-4-48-16,-4-1 0 0,-3-2 0 0,-3-2 0 15,-2-4 64-15,-1-2 16 0,-5-6 0 0,-1 0 0 16,-4-3 48-16,-4 1 16 0,-3 1 0 0,-6-2 0 0,-4 0 0 16,-4 3 0-16,-7-1 0 0,-5 2 0 0,-6 1-32 15,-6 0-16-15,-4 1 0 0,-7 2 0 0,-6 3-96 0,-4-4 0 16,-4 0-16-16,-7 3 0 0,-7 0-176 0,-3 4 0 16,-6-1 0-16,-3 4 0 0,-1 2-304 0,0 4 16 15,-1 5 0-15,4 1 0 16,4 4-240-16,2 6-48 15,3 3-16-15,2 6 0 0,1 2-2416 0,4 4-496 0</inkml:trace>
  <inkml:trace contextRef="#ctx0" brushRef="#br0" timeOffset="38579.98">12242 12866 12895 0,'5'-7'1152'0,"4"-3"-928"15,-2 1-224-15,1-1 0 0,1 1 1520 0,-1-1 256 16,-3 2 48-16,-1-2 16 0,0 1-768 0,-1-3-160 16,0 2-16-16,0 0-16 0,-3-5-240 0,1 1-64 15,-1-1 0-15,-1 2 0 0,-2-1-80 0,2-1-32 16,-1-2 0-16,-1 3 0 0,-2 3-16 0,-3-2 0 16,-1 0 0-16,0 3 0 0,-1-3-96 0,-1 1-32 15,0 3 0-15,-1-3 0 0,-1 1 64 0,-1 2 0 16,-3 0 0-16,2 0 0 0,-1-5-160 0,-2 1-32 0,0 3 0 0,-1-1 0 15,-1 5-192-15,3-5 128 0,-6 2-128 16,-1 1 0-16,-3 1 0 0,-2 3 128 0,0 1-128 0,-2-3 0 16,2 1 0-16,-3 3 0 0,1 1 0 0,0-1 0 15,-3 0 0-15,1-1 0 0,0 2 0 0,0 1 0 16,-2 1 0-16,2-1 0 0,3-2 0 0,-1 0 0 16,0 2 0-16,0 0 0 0,3-1 0 15,1 0 0-15,1 0 0 0,0 1 0 0,5 0 0 0,-2 0 0 16,1 0 832-16,-1 1 160 0,3-1 32 0,0 1 16 15,-1 2-1664 1,1-1-336-16,0-2-64 0,1 4 0 0,2 0 832 0,0 0 192 0,1-1 0 0,2 3 0 16,1-4 0-16,3 1 0 0,1-2 0 0,0 1 0 15,0 1 0-15,9-3 0 0,-9 3 0 0,1 2 0 16,0 1 0-16,-1 0 0 0,9-6 0 0,-8 9 0 0,1 1 0 0,0 1 0 16,1-4 0-16,1 2 0 0,5-9 0 0,-8 5 0 15,1 4 0-15,0-4 0 0,7-5 0 0,-10 0 128 16,0 1-128-16,1 1 0 0,0-1 0 0,9-1 144 15,-10-1-144-15,1 2 128 0,0-1 64 0,9 0 16 16,-9 0 0-16,9 0 0 0,-8-1-16 0,0 1 0 16,8 0 0-16,-9 2 0 0,1-3-16 0,-1 0-16 15,-1-1 0-15,-1 2 0 0,1 3-160 0,-2 0 0 16,0-3 0-16,-2 5 0 0,-2 0 0 0,0-1 0 16,-1 1 0-16,1 2 0 0,-1-2 0 0,-1 7 0 15,1-1 0-15,-1 2 0 0,0 0 0 0,-1 1 0 16,0 3 0-16,0 1 0 0,-2-3 0 0,1 3 0 15,0 3 0-15,1 1 0 0,-2 1 0 0,1 5 0 0,0 2 0 0,-1 1 128 16,1-3-128-16,1 0 0 0,0 3 0 0,1-1 0 16,0-2 0-16,2 0 0 0,1-4 0 15,-1 3 0-15,1-2 0 0,0 3 0 0,-2-3 0 0,2 4 0 16,-2 0 0-16,3 2 0 0,1 2 0 16,-1 0 0-16,0 0 0 0,1 0 0 0,0-2 0 0,2 4 0 15,1-1 0-15,2 0 0 0,0-2 0 0,2-1 128 16,0 3-128-16,-1-3 0 0,1-5 0 0,2 2 0 15,3 1 0-15,1-2 0 0,0 2 0 0,4-3 0 16,1 0 128-16,1-1-128 0,0 0 0 0,2-2 128 16,1-4 0-16,1 1-128 0,0-2 192 0,3 2-64 15,1 1-128-15,1-2 160 0,2-3-160 0,0 1 160 16,3-2-32-16,1-1-128 0,2-5 192 0,1 2-64 0,0-3 16 16,2 2 0-16,0-2 0 0,2-2 0 0,3-3 0 0,-3-2 0 15,0-1 0-15,2-1 0 0,3-6-16 0,3-1 0 16,1-4 0-16,0 1 0 0,2-3 32 0,-1-4 0 15,4-1 0-15,1-3 0 0,2-1 96 0,2 0 0 16,-3 2 16-16,2-6 0 0,-1-1 64 0,0-5 16 16,0 0 0-16,-2-2 0 0,-2-4-80 0,-2 1-16 15,-1-6 0-15,-2 1 0 0,-3 1-48 0,-2-7-16 16,-4-3 0-16,0-2 0 0,-1-10 64 0,-6 4 16 16,-5 3 0-16,-3 0 0 0,-5-2 48 0,-4 3 16 15,-6 1 0-15,-4 0 0 0,-4 0-16 0,-4 7 0 0,-3 5 0 16,-2-2 0-16,-3 5-160 0,0 4-32 0,-2 4-128 15,-2 5 192-15,-2 1-192 0,0 7 0 0,-2 2 0 16,-1 3 0-16,-2 1-128 0,0 3-32 0,1 4 0 0,4 5 0 31,4-1-384-31,6 5-80 0,4 0-16 0,5 7-12160 16,2 6-2448-16</inkml:trace>
  <inkml:trace contextRef="#ctx0" brushRef="#br0" timeOffset="50492.17">4684 15679 6847 0,'0'0'304'0,"0"0"64"0,0 0-368 0,0 0 0 0,0 0 0 0,0 0 0 16,0 0 928-16,0 0 112 0,0 0 32 0,0 0 0 15,0 0 32-15,0 0 16 0,0 0 0 0,0 0 0 16,0 0-400-16,0 0-80 0,0 0 0 0,0 0-16 16,0 0-240-16,0 0-32 0,0 0-16 0,0 0 0 0,0 0 112 0,0 0 32 15,0 0 0-15,0 0 0 0,0 0 80 0,0 0 16 16,0 0 0-16,0 0 0 0,0 0-16 0,0 0 0 16,-10-7 0-16,2 3 0 0,-2 3-176 0,3-1-16 15,-4 0-16-15,2-3 0 0,-3 1-96 0,-2 0-32 16,-2 3 0-16,3-3 0 0,-4-5 32 0,2 4 16 15,-1-4 0-15,0 3 0 0,-1-1-16 0,1-3-16 16,-2 1 0-16,-1-1 0 0,0 3 16 0,-3-2 16 16,-2 1 0-16,-1-2 0 0,-1 2-64 0,0-2-16 15,-5 4 0-15,-1-4 0 0,-2 1-16 0,-3-2-16 16,-1 5 0-16,0-4 0 0,1 4-160 0,0-5 128 16,2 3-128-16,2-1 128 0,0 2 0 0,1 1-128 15,0-2 192-15,3 3-64 0,-1-2-128 0,1 0 128 0,0 2-128 0,1-2 128 16,-1 0-128-16,2 2 0 0,2-1 0 0,-2 1 128 15,-3 1-128-15,0 0 0 0,2 0 0 0,0 2 0 16,2-2 0-16,1 1 0 0,3-1 0 0,-3 2 128 16,3-2-128-16,-1 2 0 0,0-1 0 0,1 0 0 15,2 3 0-15,0-1 0 0,-2-1 0 0,3 0 0 16,1 1 0-16,0-3 0 0,-1 1 0 0,1 0 0 16,1 2 0-16,0 1 0 0,2-2 0 0,0 1 0 15,-3 1 0-15,1 0 0 0,1 0 0 0,-1 0 0 16,1-1 0-16,0 0 0 0,-1 1 0 0,0 0 0 15,3-2 0-15,-1 2 0 0,-2 0 0 0,2-2 0 16,0 2 0-16,1 4 0 0,-1-2 0 0,-2 1 0 0,1-2 0 16,-1 2 0-16,-1 0 0 0,0 5 0 15,1-4 0-15,-1 1 0 0,-2 1 0 0,0-1 0 0,3-1 0 0,-4 1 0 16,0 0 0-16,-3-1 0 0,3 0 0 16,0 1 0-16,-4 3 0 0,1-3 0 0,-1 2 0 0,-1 0 0 15,-2 2 0-15,4-1 0 0,-1-2 0 0,1 2 0 16,0 0 0-16,-2 2 0 0,-1-3 0 0,2 3 0 15,2-4 0-15,0 3 0 0,0 1 0 0,-1 3 0 16,1-4 0-16,-1 2 0 0,0-2 0 0,1 3 0 16,0 0 0-16,0 0 0 0,-2-2 0 0,2 1 0 15,-1-2 0-15,0 3 0 0,-2-3 0 0,2 2 0 16,0-2 0-16,0 2 0 0,2 7 0 0,-2-1 0 16,0-1 0-16,1-1 0 0,-4 2 0 0,2 1 0 15,2-4 0-15,-1 1 0 0,0 2 0 0,1-1 0 16,1 1 0-16,2-2 0 0,0-2 0 0,1-2 0 15,0 2 0-15,1 1 0 0,0 1 0 0,-1-1 0 0,1 0 0 0,2 0 0 16,-2 1 0-16,1 2 0 16,1 0 0-16,-1 0 0 0,-1-2 0 0,2 3 0 15,1 2 0-15,1-1 0 0,1-1 0 0,0 0 0 0,-3 1 0 0,2 1 0 16,0 1 0-16,1 3 0 16,2-1 0-16,-1 0 0 0,-1-3 0 0,2 3 0 15,0 4 0-15,-1-7 0 0,1 0 0 0,-1 2 0 0,-2 2 0 0,3-2 0 16,1-3 0-16,0 1 0 0,1 0 0 0,0 6 0 15,0-1 0-15,-1 2 0 0,-1-4 0 0,3-2 0 16,-1 2 0-16,0 4 0 0,-1-2 0 0,-2 5 0 16,1-8 0-16,1 5 0 0,-4-3 0 0,1 4 0 0,1-2 0 15,2 0 0-15,-2 0 0 0,1-1 0 0,0 1 0 0,1-2 0 16,0 0 0-16,1 3 0 0,-1-3 0 0,2 4 0 16,0-3 0-16,1 2 0 0,2-6 0 0,-1 2 0 15,1 2 0-15,2-1 0 0,-2-4 864 0,2 3 144 16,0 1 16-16,1-1 16 15,1 0-1648-15,-2 1-336 0,2-1-64 0,0-3-16 0,-1 0 1648 0,2 1 320 16,-1-1 64-16,1 2 16 16,1-3-1648-16,-1 0-320 0,2 0-64 0,0-1-16 0,1 0 832 0,-1-2 192 15,2-1 0-15,0-2 0 0,0 1 0 0,-3 0 0 16,5 0 0-16,1-4 0 0,-2 2 0 0,4 0 0 16,-2-2 0-16,2 2 0 0,0-4 0 0,1 3 0 0,-1-2 0 15,4 0 0-15,-2-5 144 0,1-1-144 0,0 2 0 0,2-1 144 16,2-1-16-16,-1 1-128 0,1-2 192 0,2-1-64 15,-3 1 0-15,3 2-128 0,0-3 192 0,1-1-64 16,-1 0-128-16,0-1 128 0,-4 1-128 0,0-2 128 16,0 0-128-16,0-1 0 0,-4-1 144 0,0 2-144 15,-10 2 0-15,11-1 144 0,-11 1-144 0,11-4 0 16,-11 4-160-16,0 0-144 0,7-8-16 0,-7 8-16 31,0 0-1520-31,0 0-320 0,0 0-48 0</inkml:trace>
  <inkml:trace contextRef="#ctx0" brushRef="#br0" timeOffset="50813.91">1161 17482 13823 0,'0'0'1216'15,"0"0"-960"-15,0 0-256 0,0 0 0 0,0 0 1008 0,0 0 144 16,0 0 48-16,6-7 0 0,3 5-240 0,1 1-64 15,0 1 0-15,2 2 0 0,2 2-224 0,2 3-48 16,3 0-16-16,1 0 0 0,5 4-64 0,1 4-16 16,2 0 0-16,3 3 0 0,1 2-128 0,-1 1-16 15,0-1-16-15,-1 3 0 0,-3 1-48 0,-2-1 0 16,0 2 0-16,-5-1 0 0,-2-3 0 0,-4-2 0 16,-3 1 0-16,-2 2 0 0,-5-2 144 0,-2 3 32 15,-2-1 0-15,-3-3 0 0,-8 1 16 0,1 2 0 0,-4 2 0 16,-6-3 0-16,-7 2-128 0,-3 0-32 0,-5 0 0 15,1-1 0-15,-1-2-208 0,-2 0-144 0,0 1 192 0,0-5-192 16,1-2 0-16,5-1 0 0,3-4 0 0,3-2 0 31,5-4-1088-31,7-6-320 0,3-4-64 0</inkml:trace>
  <inkml:trace contextRef="#ctx0" brushRef="#br0" timeOffset="51381.51">4346 15079 10127 0,'0'0'896'0,"1"-6"-704"15,1-7-192-15,-1 7 0 0,0 0 1168 0,-1 6 208 0,0 0 32 0,0 0 16 16,0 0-240-16,0 0-48 16,5 8-16-16,-1 4 0 0,-3 3-544 0,-1 6-128 15,-1 6 0-15,0 7-16 0,-3 4 64 0,-1 5 16 0,0 6 0 0,-3 7 0 16,-1 5 32-16,-2 2 16 0,2 5 0 0,-3 3 0 15,1-1-176-15,1 0-48 0,0 0 0 16,2-5 0-16,2 0 16 0,2-8 0 0,-3-4 0 0,1 16 0 16,1-12-80-16,0-7-16 0,-1-9 0 0,-1-5 0 15,0-4-96-15,0-3-32 0,0-3 0 0,0-5 0 16,1-3 0-16,1-4-128 0,1 0 192 0,4-14-64 16,0 0-128-16,0 0 0 0,0 0 0 0,0 0 0 15,10-5-1584-15,2-6-336 0,-1-7-80 0</inkml:trace>
  <inkml:trace contextRef="#ctx0" brushRef="#br0" timeOffset="53773.45">4420 14876 18431 0,'-14'-14'1632'0,"9"5"-1312"0,0 1-320 0,2 3 0 16,3 5 1360-16,0 0 208 0,8-7 32 0,2 2 16 16,3 5-1296-16,4 0-320 0,5 0 0 0,5 0 0 15,4 0 0-15,6 0 0 0,5 0 0 0,4 0 0 16,4 0 0-16,3 0 0 0,2 0 0 0,2 2 0 16,1 1 0-16,6-3 0 0,4-1 0 0,4-1 0 15,3 4 0-15,0-2 0 0,0 0 0 0,2 0 176 16,5-3 32-16,1 2 16 0,4 1 0 0,-3-2 0 15,0-1 160-15,2-2 48 0,3 2 0 0,3 0 0 16,-1 1-48-16,2 1 0 0,-2-2 0 0,3-2 0 16,-1 4-128-16,3-1-16 0,-1 4-16 0,-2-2 0 15,-4 0-224-15,1 4 144 0,1-2-144 0,2 1 128 16,-1-3-128-16,-2 1 0 0,-4-1 144 0,2 1-144 16,0-1 128-16,-2 0-128 0,-1 0 160 0,-3 0-160 15,-5 0 256-15,1-1-64 0,1 0 0 0,0-1 0 0,-1 1 80 16,1 1 16-16,-4 0 0 0,-2 1 0 0,-5-3 16 15,2 1 0-15,1-3 0 0,2 2 0 0,-2 4-48 0,0-4 0 16,-2 0 0-16,1-2 0 0,-3 3 0 0,2-3-16 16,1-2 0-16,1-1 0 0,3 2 48 0,-3 0 16 15,-3 0 0-15,4 1 0 0,3-3-176 0,0 3-128 16,2 0 144-16,-1 0-144 0,1-3 128 0,-1 3-128 16,-1 0 0-16,1 4 144 0,3 1-144 0,0-1 0 15,-3-1 0-15,3 0 0 0,-3 1 0 0,2 1 128 16,0 4-128-16,1-2 0 0,0-5 0 0,-3 2 0 15,-3 2 128-15,-1-1-128 0,1-2 128 0,-1 1-128 16,2-3 192-16,-2 3-64 0,1-1-128 0,-2 1 192 0,-1 0-192 16,1 1 192-16,0 0-192 0,2 2 128 0,-1-1-128 15,1 0 128-15,-6-2-128 0,0 0 0 0,-2 1 0 0,1 1 128 16,2-2-128-16,0 0 0 0,0-1 0 0,-2-1 128 16,-3 2-128-16,1-2 0 0,-1 0 0 0,2-1 0 15,1 3 192-15,2 0-64 0,0 0 0 0,0-1 0 16,-2-2 0-16,0 2-128 0,1 0 192 0,1 1-64 15,2 0-128-15,-1 0 0 0,3-1 144 0,-1-1-144 16,0 1 0-16,-1 0 128 0,-3-3-128 0,3 3 0 16,3 5 0-16,3-3 128 0,3-1-128 0,-3 0 0 15,-2-1 0-15,2 1 0 0,2 3 0 0,0-1 0 16,0-4 0-16,2 1 144 0,-4 0-144 0,1 0 0 16,1 3 176-16,4 1-176 0,2-2 160 0,-1 0-160 15,3-1 128-15,-4 3-128 0,1 1 0 0,2 3 0 16,0-4 128-16,0-2-128 0,2 3 0 0,-1-2 0 0,1 2 128 15,-1-1-128-15,3-1 0 0,0 0 0 0,-1 0 0 16,-2-1 0-16,-2-1 0 0,-1 0 0 0,4 2 0 16,0 0 128-16,-2-1-128 0,0 2 0 0,-1-3 0 15,0 1 0-15,0 2 0 0,1-1 0 0,0 2 0 0,-1 0 0 16,-1 0 0-16,-1-3 0 0,2 0 0 0,1 2 0 16,2-1 0-16,-3 1 0 0,-3-3 0 0,2 0 0 15,-1-1 0-15,4-1 0 0,1 2 0 0,0 0 0 16,-2 0 0-16,1 0 0 0,1-2 128 0,-1-2-128 15,1-1 0-15,2 1 0 0,-4 0 128 0,1 2-128 16,1-5 0-16,0 5 0 0,1-2 0 0,0 2 128 16,1 2-128-16,-3-3 0 0,-2 0 0 0,2 0 0 15,2-1 0-15,-1 1 0 0,-3 1 128 0,-1-1-128 16,1 1 0-16,0-184 0 0,1 364 0 0,-1-182 128 0,-1 0-128 16,0 1 0-16,-2 4 0 0,3 0 0 0,-2-2 0 15,1 0 0-15,-3-5 0 0,-2 5 0 0,-3 1 0 0,-2 0 0 16,0-1 0-16,3 0 0 0,-1-2 0 0,1 3 0 15,-1-1 0-15,-2 1 0 0,-1 0 0 0,-1 0 0 16,2 1 0-16,-2 2 0 0,-2-1 0 0,-2-1 0 16,-1 1 0-16,-1-1 0 0,0 5 0 0,-2-3 0 15,-2-1 0-15,0 1 0 0,-1 0 0 0,-1 0 0 16,-5 2 0-16,1-1 0 0,1 1 0 0,1 0 0 16,2-1 0-16,-4-1 0 0,1 2 0 0,-1 0 0 15,0 0 0-15,-1-1 0 0,0 1 0 0,-1 1 0 16,2-2 0-16,-2 0 0 0,1-5 0 0,-2 2 0 15,-3 3 0-15,0 0 0 0,-2-4 0 0,-3-3 0 16,-2 2 0-16,-1-2 0 0,-2 1 0 0,1-1 0 0,-5 1 0 16,-1-2 0-16,-1-1 0 0,-1 1 0 0,-3 0 128 15,3-1-128-15,-5-1 0 0,-2 1 0 0,1-4 0 0,-1 1 128 16,3 2-128-16,-4-2 0 0,2 2 0 0,-1 1 0 16,1-2 0-16,-1 2 0 0,-1 0 0 0,0-1 0 15,3 2 0-15,-3 0 0 0,-2 2 0 0,-1-4 0 16,-3 4 0-16,0 1 0 0,-3 1 0 0,-1-2 0 15,-1-3 0-15,-3 4 0 0,0 5 0 0,-10-4 0 16,8 5 0-16,-8-5 0 0,0 0 0 0,0 0 0 16,6 11 0-16,-1-3 0 0,-5-8 0 0,3 10 0 15,-2 4 0-15,0-1 0 0,-1 1 0 0,-1 2 0 16,-1 3 0-16,-1 3 0 0,1 1 0 0,-2 1 0 16,0 7 0-16,0-2 0 0,-4 3 0 0,0 2-128 0,-4 5 128 0,-1-1 0 15,-1 2 0-15,0 0-128 0,-3 5 128 0,-1 3 0 16,-1 3 0-16,-2 2-128 0,-1 1 128 0,0 2 0 15,2 2 0-15,2 1 0 0,-3-3 0 0,6 0 0 16,1-2 0-16,3 1 0 0,1 1 0 0,2-3 0 16,2-1 0-16,2 0 0 0,3-1 0 0,-2-4 0 15,0-1 0-15,2-1 0 0,1-1 0 0,-1-3 0 16,-2 2 0-16,1-2 0 0,-1-3 0 0,1-1 0 16,-3-3 0-16,0 0 0 0,0 1 0 0,-1-2 0 15,0-2 0-15,1-3 0 0,-1-3 0 0,-1-3 0 16,1 0 0-16,1-3 0 0,-1-2 0 0,-1-2 0 15,0 0 128-15,-1-3-128 0,-4-1 0 0,1-2 0 0,-4 1 128 16,-3-2-128-16,-5 2 0 0,-1-3 144 0,-1 1-144 0,-3 0 0 16,-3 3 144-16,-5-3-144 0,-4 2 0 0,-3-2 128 15,-2 2-128-15,-6-3 0 0,-6 2 0 0,-5-1 144 16,-8 2-144-16,-3-2 0 0,-2 2 128 0,-7-1-128 16,-5 2 0-16,-4-3 0 0,-6-1 0 0,-2-1 0 15,-3 1 0-15,-8 1 0 0,-7-2 128 0,-4-2-128 16,-1 0 0-16,-5-2 0 0,-7 1 0 0,4-1 0 15,-3 0 0-15,-6-1 0 0,-6-1 128 0,-5 0-128 16,-4-1 0-16,-3-1 0 0,-4-1 0 0,-8 0 0 16,-8 0 128-16,-3 1-128 0,-3-1 0 0,-4 1 0 15,-4-2 128-15,-6 3-128 0,-6-2 0 0,-3 1 0 0,-4-3 0 16,-5 0 0-16,-2 1 0 0,2-5 0 0,4 2 0 16,1-3 0-16,-1 0 0 0,-1-3 0 0,-4 2 128 0,1 0-128 15,2-5 0-15,-1 4 160 0,2-1-160 16,2 0 128-16,3 0-128 0,2 1 0 15,3-1 0-15,-1-2 0 0,-3-2 0 0,1 2 0 0,1 1 0 0,3 3 0 16,1-3 0-16,6-2 0 0,0 2 128 0,2-1-128 16,-2 1 0-16,0 0 0 0,2-1 0 0,6 2 0 15,4 2 0-15,4-2 0 0,2-4 128 0,1 4-128 16,3-1 0-16,6 2 0 0,6-2 0 0,1 1 0 16,2 1 0-16,3-2 0 0,3-2 0 0,3 2 0 15,3 2 0-15,3 2 0 0,1-2 0 0,5 5 0 16,0-2 0-16,4 2 0 0,-1 1 0 0,5-2 128 15,1 4-128-15,2 3 0 0,2-4 0 0,1 1 0 16,0 3 0-16,6 0 0 0,4-1 0 0,1 0 0 0,-3-1 0 16,6 0 0-16,4 3 0 0,1-4 0 0,3-1-128 15,-1 2 128-15,1 2 0 0,3 0 0 0,5-1 0 0,-1 0 0 16,-3-2 0-16,5 1 0 0,-2 1-128 0,4-2 128 16,3 3 0-16,-2 1 0 0,2-3 0 0,0 2 0 15,4-4-144-15,3 2 144 0,1 2 0 0,6 1 0 16,-1 0 0-16,1 0 0 0,0-1 0 0,3 0 0 15,3 1 0-15,1 0 0 0,3 0 0 0,1-2 0 16,3 5 0-16,3-3 0 0,-3 0 0 0,1-1 0 16,1-2 0-16,4 3 0 0,3-1 0 0,2-1 0 15,-1 0 0-15,4 2 0 0,2 0 0 0,-1 1 0 16,0 0 0-16,-2 1 0 0,2-1 0 0,1 2 0 0,-1-1 0 0,0 1 0 16,1 3 0-16,1-1 0 0,0 3 0 15,1 1 0-15,1-4 0 0,3 4 0 0,-1-4 0 0,0 1 0 16,-4 3 0-16,3-4 0 0,0-1 0 0,0 1 0 15,1 1 0-15,-1-1 0 0,2 2 0 0,3-2 0 16,1 0 0-16,1 3 0 0,-2-2 0 0,2 0 0 16,0 3 0-16,1-1 0 0,-1 2 0 0,2-4 0 15,-1 3 0-15,-1-4 0 0,1 2 0 0,0 0 0 16,-1-2 0-16,1 2 0 0,3-1 0 0,0-2 0 16,0 1 0-16,2 1 128 0,3-1-128 0,3-2 0 15,2-1 0-15,2 0 0 0,-3-2 0 0,4 1 0 16,2 0 0-16,0 1 0 0,3-2 0 0,2-2 0 15,-2 1 0-15,9 1 128 0,0 0-128 0,0 0 0 16,-6-6 0-16,4-3 176 0,2 0-176 0,2-1 160 16,-2 0-160-16,2-6 128 0,2-2-128 0,2 1 128 15,2-4-128-15,1-3 0 0,0-3 144 0,1-4-144 0,0-2 0 16,-1-3 144-16,-1 2-144 0,-1 1 0 0,0 0 128 0,-4 1-128 16,0 0 0-16,-3 7 0 0,-3-1 128 0,-2 3-128 15,-4 4 0-15,-3 3 0 0,-4 3-224 0,-1 4-96 16,-2 0-32-16,-2 5-12128 15,0 1-2416-15</inkml:trace>
  <inkml:trace contextRef="#ctx0" brushRef="#br0" timeOffset="57827.85">25405 18603 2751 0,'0'0'128'0,"0"0"16"0,0 0-144 0,0 0 0 16,0 0 0-16,0 0 0 0,0 0 2128 0,-10 0 400 0,2 1 80 0,8-1 16 15,-9-1-1344-15,9 1-272 0,-10-3-48 0,2 2-16 16,-2 1 64-16,10 0 16 0,-10 0 0 0,1 0 0 16,0 0-368-16,9 0-64 0,-9 1-16 0,9-1 0 15,-9-1 0-15,9 1 0 0,0 0 0 0,0 0 0 16,0 0 144-16,0 0 32 0,0 0 0 0,0 0 0 16,0 0-208-16,0 0-32 0,0 0-16 0,0 0 0 15,0 0-176-15,13-1-48 0,1-1 0 0,0 1 0 16,1 0-64-16,3-2-16 0,-1 3 0 0,0 0 0 15,5-1 16-15,1 0 0 0,2 0 0 0,3 1 0 0,4 1 32 0,2-1 0 16,4 0 0-16,1 0 0 0,-3 0-48 0,3 0-16 16,-1-1 0-16,0 1 0 0,1-3-16 0,-1 0 0 15,4 3 0-15,2 0 0 0,-1-1-32 0,3 1 0 16,1 0 0-16,-2 0 0 0,0 0 32 0,-1 0 0 16,1-1 0-16,-3 0 0 0,-2-1-32 0,1 2 0 15,0 0 0-15,-1 0 0 0,0 0-128 0,-1 3 192 16,-1-1-192-16,2 0 192 0,0 2-192 0,-1-2 0 15,-3-2 144-15,0 1-144 0,1 2 128 0,-3-2-128 16,1 0 160-16,-1 2-160 0,-1-2 128 0,0-1-128 16,0 0 0-16,-1 1 0 0,0 1 144 0,-2-1-144 15,1-1 128-15,-1 1-128 0,-1 1 128 0,-1-1-128 16,0-1 128-16,-1 0-128 0,1 0 0 0,0 0 128 0,0-1-128 16,0-1 0-16,0 1 0 0,2 1 128 15,1 0-128-15,1 0 0 0,-1 0 0 0,1 0 0 16,0-1 0-16,0 1 0 0,1 0 0 0,-2 0 0 0,1 0 128 15,-4 0-128-15,0 0 0 0,1 0 128 0,2 0-128 0,-2-2 128 16,0 1-128-16,-1 1 192 0,-1-1-192 0,0 0 192 16,-2-1-192-16,1 1 192 0,-1-3-192 0,0 3 192 15,-3-1-192-15,1 0 128 0,2 0-128 0,-2 0 128 16,-1 2-128-16,2-1 128 0,0-1-128 0,-1 0 128 16,0 1-128-16,-1 1 128 0,-1-2-128 0,2 0 128 0,1 0-128 15,-1 0 0-15,-1 2 0 0,-1-1 128 16,0-1 0-16,-2 0-128 0,0 2 192 0,0-2-64 15,-1 1-128-15,-1-1 0 0,1 0 144 0,-1 2-144 0,-2 0 0 16,-1 0 144-16,0 0-144 0,-1 0 0 0,-1 2 128 0,2 0-128 16,-2-1 0-16,-1-1 0 0,1 0 128 0,-1 0-128 15,-1 1 0-15,-1-1 0 0,-9 0 0 0,12 1 0 16,0-1 0-16,-2 0 0 0,-10 0 0 16,12 2 0-16,-4-2 0 0,-8 0 0 0,11 0 128 0,-11 0-128 15,6 1 0-15,-6-1 0 0,11 0 0 0,-11 0 0 16,0 0 0-16,0 0 0 0,0 0 0 0,0 0 0 15,0 0 0-15,0 0 0 0,0 0 0 0,0 0 0 16,0 0 0-16,0 0 0 0,0 0 128 0,0 0-128 16,0 0 0-16,0 0 0 0,0 0 0 0,0 0 0 15,0 0 0-15,0 0 0 0,0 0 0 0,0 0 0 16,0 0 0-16,0 0 0 0,0 0 0 0,0 0 0 16,0 0 0-16,0 0 0 0,0 0 0 0,0 0 0 0,0 0 0 0,0 0 0 15,0 0 128-15,0 0-128 16,0 0 0-16,0 0 0 0,0 0 128 0,-11-3-128 15,11 3 0-15,0 0 0 0,0 0 0 0,-10 0 0 16,10 0-176-16,-11 0 176 16,11 0-1376-16,-14 0-160 0,4 0-48 0,-4 0 0 15,0 0-1232-15,-2 0-256 0,-7-9-64 0,-1 3 0 0</inkml:trace>
  <inkml:trace contextRef="#ctx0" brushRef="#br0" timeOffset="60862.88">25361 15475 21711 0,'0'0'960'0,"-11"-2"192"0,0 1-912 0,-2 2-240 16,-1 3 0-16,1 0 0 0,-2 1 336 0,-3-1 32 16,-2 2 0-16,-3 4 0 0,-2 1 64 0,-3 0 16 15,-4 2 0-15,0 2 0 0,1 2 192 0,1 2 32 16,-1-2 16-16,3 4 0 0,2 0-304 0,3 1-64 16,3-2-16-16,1 2 0 0,1-4 16 0,4-2 0 15,2 1 0-15,3-2 0 0,3-2-96 0,4 1-16 16,2-4 0-16,0-10 0 0,7 10-64 0,5-5-16 15,3-1 0-15,4-3 0 0,3-1 80 0,7-2 16 16,3-2 0-16,3 1 0 0,5-6-80 0,-1 3-16 16,0 1 0-16,-1-3 0 0,1 2-128 0,-5 2 0 15,-4-6 144-15,-2 4-144 0,-2 1 0 0,-3-3 0 16,-3 3-192-16,-2 0 64 16,-5-2-1440-16,-1 4-288 0,-3 0-48 0,-9 3-6304 15,0 0-1264-15</inkml:trace>
  <inkml:trace contextRef="#ctx0" brushRef="#br0" timeOffset="61090.7">24887 15703 18431 0,'0'0'816'0,"-9"0"160"0,9 0-784 0,0 0-192 0,0 0 0 0,0 0 0 16,0 0 1152-16,0 0 192 0,14-3 48 0,6-2 0 15,6-1-240-15,7 0-64 0,7-7 0 0,7 5 0 0,7-4-64 0,0-2-32 16,-5-5 0-16,5-1 0 0,-1 1-320 0,3-3-64 15,1-1-16-15,4 3 0 0,4-1-288 16,-4 4-64-16,-2 1-16 0,-9 1 0 0,-4 2-224 0,-5 1 0 16,-4 2 0-16,-6 2 0 15,-3 2-1536-15,-2 1-208 0,-3 1-48 0,-3 2-11392 0</inkml:trace>
  <inkml:trace contextRef="#ctx0" brushRef="#br0" timeOffset="61526.84">26669 15897 28047 0,'-11'-2'1232'0,"11"2"272"0,-9-3-1200 0,9 3-304 0,-6-6 0 0,2-1 0 16,1-7 352-16,3-1 16 0,3-3 0 0,3-3 0 16,3-1 208-16,4-6 32 0,3 0 16 0,0-5 0 15,0 0-48-15,2-7-16 0,0-4 0 0,1-1 0 16,0-3-80-16,3-3-16 0,-1-4 0 0,1-1 0 16,-2-3-96-16,2-6-32 0,3-1 0 0,1 2 0 0,-1-1-144 15,3 4-48-15,0-2 0 0,1 11 0 0,0 9 0 16,1 6 0-16,-2 4 0 0,-2 3 0 0,0 6-144 0,-2 6 192 15,-6 7-192-15,-4 5 192 0,-2-4-192 0,-1 7 0 16,-11 3 0-16,10 11 0 0,-3 5 0 0,1 4-176 16,-6 3 176-16,1 5-192 0,1 2 192 15,-4 10 0-15,1 2-144 0,-1 5 144 0,1 0 0 0,1 2 0 16,-1 2 0-16,1 1 0 0,1-3-320 0,1-2 64 16,0-4 16-16,1-3 0 15,1-3-288-15,-1-2-64 0,2-5-16 16,-4 1 0-16,0-3-288 0,1-4-48 0,-3-3-16 0,-1 0 0 15,0-3-1744-15,-3-3-368 0,-2 0-64 0</inkml:trace>
  <inkml:trace contextRef="#ctx0" brushRef="#br0" timeOffset="61689.99">26859 15367 24879 0,'-3'-7'2208'0,"2"-3"-1760"15,1 2-448-15,5-2 0 0,3 3 576 0,4-2 16 16,4 2 16-16,5-1 0 0,3-1-80 0,7-3-16 15,5 1 0-15,6-1 0 0,5 3-240 0,6 1-48 16,5-4-16-16,1 2 0 0,-4-4-208 0,-5 4 0 0,-3 1 0 0,-3-4-13168 16</inkml:trace>
  <inkml:trace contextRef="#ctx0" brushRef="#br0" timeOffset="61930.06">28446 15060 26079 0,'0'0'1152'0,"-6"17"256"0,1 2-1136 0,-4 1-272 15,0 4 0-15,-1 2 0 0,-3-5 0 0,1 2-176 16,-2 5 32-16,-2-4 0 0,1-2 144 0,-1 0 0 15,2-1 0-15,0 0 0 16,2 0-384-16,2 0-112 0,0-4-16 0,4-1 0 16,3-4-2048-16,3-12-432 0</inkml:trace>
  <inkml:trace contextRef="#ctx0" brushRef="#br0" timeOffset="62134.63">28340 14662 29487 0,'-4'-10'2624'0,"1"4"-2112"0,3 6-512 16,-1-12 0-16,2 4 192 0,2-3-192 0,-1 5 192 0,1-3-192 16,-3 9 176-16,5-5-176 0,0-4 160 0,-5 9-160 15,9-2-1008-15,-9 2-288 0,12-4-64 16,-1 3-10656-16</inkml:trace>
  <inkml:trace contextRef="#ctx0" brushRef="#br0" timeOffset="62473.82">29310 14726 17503 0,'0'0'1552'0,"0"0"-1232"16,-11-3-320-16,-1 3 0 0,0 4 848 0,-6 3 112 16,-2-4 32-16,-4 4 0 0,-3 2 96 0,-2 1 32 15,-3 4 0-15,2 1 0 0,3-1-288 0,0-1-48 16,5 3-16-16,-1 2 0 0,2-1-208 0,6-1-48 16,5-1-16-16,5 1 0 0,4-1-128 0,4-2-32 0,4 1 0 0,3 2 0 15,3-2-96-15,-1 3-32 16,2 0 0-16,2 1 0 0,0-1-208 0,1-1 0 15,0-3 0-15,0 1 0 0,-3 1 128 0,-1 0-128 16,-5-3 0-16,-2-1 144 0,-3 2 32 0,-3 0 0 16,0-4 0-16,-3 3 0 0,-8-3 224 0,-1 1 48 0,-4 3 16 0,0-4 0 15,-1 2-240-15,0-2-48 0,-1 0-16 0,0-4 0 32,0-1-1504-32,0 0-288 0,2 0-64 0</inkml:trace>
  <inkml:trace contextRef="#ctx0" brushRef="#br0" timeOffset="64106.08">29181 16006 28911 0,'0'0'1280'0,"0"0"256"0,0 0-1216 0,0 0-320 0,-6 9 0 0,1 2 0 15,-2 5 0-15,-1 0 0 0,-3 4 0 0,2 2 0 16,-1-2 336-16,-2 2-32 0,0 1-16 0,-1 0 0 16,2 5-80-16,0-4-16 0,-1-3 0 0,-1 1 0 15,2-3-64-15,0 0-128 0,0-4 176 0,1-1-176 0,1-1 0 0,0-4 0 16,0 1 0-16,2-5 0 16,7-5-1664-16,-8 3-320 0,8-3-80 0</inkml:trace>
  <inkml:trace contextRef="#ctx0" brushRef="#br0" timeOffset="64526.04">29354 15970 27871 0,'-11'9'1232'0,"4"3"256"0,1 4-1184 0,-4 2-304 0,-5 1 0 16,-2 5 0-16,0 2 208 0,1-5-16 0,1 2 0 0,-1 1 0 15,1-3 128-15,2-1 32 0,1-1 0 0,2-1 0 16,1-2-208-16,2-3-144 16,1-4 192-16,6-9-192 0,0 0 512 0,0 0 0 0,0 0 0 0,0 0 0 15,0 0 192-15,14-4 48 0,2-6 0 0,4 0 0 16,0-8-144-16,1 0-32 16,2-1 0-16,3-2 0 0,0 2-208 0,1-4-48 0,-3-3-16 0,-1 2 0 15,1 2-144-15,-1 5-32 0,-4 0 0 16,-1 7 0-16,-3 0-128 0,-2 6 160 0,-1 1-160 0,-12 3 160 15,10 3-160-15,-10-3 0 0,6 14 144 0,-2 1-144 16,-4 6 0-16,-1 0 128 0,-3 1-128 0,-1 3 0 16,0 2 0-16,-3 3 0 0,0-2 0 0,-1 3 0 0,1-4-144 15,-1-1 0-15,0 1 0 0,5-2 0 16,1-3-496-16,2 0-80 0,2-3-32 0,3-4 0 16,1-1-1792-16,0-5-352 0,-5-9-80 0</inkml:trace>
  <inkml:trace contextRef="#ctx0" brushRef="#br0" timeOffset="64851.17">30005 15892 31263 0,'0'0'1392'0,"0"0"272"0,-12 2-1328 0,2 3-336 16,0 2 0-16,0 4 0 0,-1 2 0 0,-1-1 144 0,1 5-144 0,-1 3 0 16,1-1 208-16,2 3-64 15,2 0-16-15,1-2 0 0,1 2-128 0,0-3 0 16,0-2 0-16,2-1 128 0,3-1-128 0,0-6 0 0,0-9 0 0,0 0 128 16,4 11 224-16,1-2 32 0,-5-9 16 0,0 0 0 15,12 1 272-15,-1-4 48 0,3-1 16 16,-1-3 0-16,0-5-160 0,1-2-16 0,2-3-16 0,-2 2 0 15,-1-5-160-15,1 1-48 0,-3-2 0 0,2 0 0 16,-2 0-176-16,1 1-32 0,-1 0-128 0,2 2 192 16,-3 1-192-16,0 3 0 0,0 0 128 0,-1 4-128 15,-1-1 0-15,0 4-208 0,-1 0 32 0,-7 7 16 16,0 0-1296-16,0 0-256 0,0 0-48 0,0 0-13952 16</inkml:trace>
  <inkml:trace contextRef="#ctx0" brushRef="#br0" timeOffset="65168.94">30426 16084 28559 0,'0'0'1264'0,"6"-7"272"0,-2-4-1232 0,5 2-304 16,0-3 0-16,2 2 0 0,-1 0 544 0,0-1 48 15,-2-1 16-15,1-1 0 0,0 1-416 0,-2-2-192 16,0-1 160-16,-2 1-160 0,-1 0 0 0,-4 1 128 0,-3 3-128 0,1-3 0 16,-2 2 0-16,-4 2 0 0,-2 4 0 0,-3 2 0 15,-1 6 0-15,-1 3 0 0,-3 3 0 16,-1 2 0-16,-2 2 0 0,-1 2 0 0,-1 2 0 0,4 2 0 16,4 0 0-16,2 0 0 0,2-1 0 0,4-1 0 15,2 1 0-15,3 0 0 0,2-1 0 0,2-3 0 16,2 1 128-16,2-2-128 0,5-1 0 0,0-3 0 15,0 1 0-15,2-3 0 0,1-2 0 0,4 0-9280 16,1-1-1792-16</inkml:trace>
  <inkml:trace contextRef="#ctx0" brushRef="#br0" timeOffset="65529.75">30757 15912 18431 0,'-6'9'1632'0,"-2"5"-1312"15,1 1-320-15,-1 2 0 0,2-1 1552 0,-1-2 240 16,1 0 64-16,0 1 0 0,-3 2-1424 0,1-2-288 16,2 0-144-16,0-3 160 0,0 0 320 0,1-3 64 15,-1 0 16-15,6-9 0 0,0 0 256 0,0 0 48 16,0 0 16-16,0 0 0 0,0 0 176 0,0 0 32 15,-4-6 16-15,3-3 0 0,1 0-288 0,2-4-64 16,4 1-16-16,1-2 0 0,1-3-224 0,2 1-64 0,0-2 0 0,3 0 0 16,1 0-208-16,2 2-48 15,0-2-16-15,1 3 0 0,4-1-176 0,0 4 0 0,-2 2 0 0,4-3 0 16,3 3 0-16,-3 2 0 0,-4 4 0 0,0-1 0 16,-1 1-224-16,-2 2 32 0,-2 1 0 0,0 1 0 31,0 0-2048-31,0 0-416 0,-3-2-80 0</inkml:trace>
  <inkml:trace contextRef="#ctx0" brushRef="#br0" timeOffset="65812.97">31390 15320 17503 0,'-7'-9'1552'16,"7"9"-1232"-16,-10 0-320 0,1 6 0 0,1 5 2688 0,-2 3 464 15,-3 3 112-15,-1 3 0 0,-1 3-2608 0,-2 5-528 16,0-1-128-16,-2 6 0 0,-3 5 336 0,4 0 48 16,2-1 0-16,0 0 0 0,1 0-192 0,1-2-16 15,1 0-16-15,3-4 0 0,0 2-32 0,1-1 0 16,0-2 0-16,2-1 0 0,-2 1-128 0,1-4 0 15,2-1 0-15,1-1-176 16,0-3-528-16,1-1-128 0,-1-1 0 0,2-1-16 16,3-6-2288-16,0-12-448 0</inkml:trace>
  <inkml:trace contextRef="#ctx0" brushRef="#br0" timeOffset="66001.07">31040 15730 25391 0,'0'0'1120'0,"0"0"240"0,0 0-1088 0,11-1-272 0,-1 2 0 0,0-2 0 16,1-3 576-16,0 2 48 0,2 2 16 0,1-2 0 16,1 1-128-16,3-3-32 0,0 0 0 0,1 3 0 15,0 1-336-15,1 0-144 0,-1 0 128 0,0 1-128 16,0 6 0-16,-1-5 0 0,-1 2 0 0,-4 1 0 16,0 2-320-16,0-2-128 0,-2 2-48 0,1 2 0 15,-3 3-1728-15,-2-5-336 0</inkml:trace>
  <inkml:trace contextRef="#ctx0" brushRef="#br0" timeOffset="66200">31486 15811 14735 0,'0'0'1312'0,"-12"12"-1056"16,2-1-256-16,-1 5 0 0,-1 0 1344 0,1 4 192 15,-2 2 64-15,0 1 0 0,-2 0-288 0,1 0-48 16,-1 3-16-16,1-1 0 0,1 0-640 0,1 2-128 15,0-2-32-15,2-1 0 0,1-3-256 0,3-2-64 16,1 1-128-16,2-2 192 0,2-3-320 0,1-1-80 0,0-14-16 0,6 9-7648 31,-6-9-1520-31</inkml:trace>
  <inkml:trace contextRef="#ctx0" brushRef="#br0" timeOffset="66708.62">32139 15318 25391 0,'0'0'1120'0,"0"0"240"0,0 0-1088 0,-5 10-272 16,-1 3 0-16,-6 0 0 0,-2 2 0 0,-5 6 0 15,-2 6 0-15,-6 4 0 0,-5 2 368 0,-1 8-48 16,-1 1 0-16,-1 3 0 0,2-1-80 0,2 1-32 16,0-1 0-16,2-1 0 0,5-3 112 0,2-3 0 15,3-1 16-15,4-7 0 0,2-2-112 0,3-3-32 16,2-4 0-16,4 1 0 0,3-9 112 0,4 1 16 15,1 0 0-15,2-8 0 0,-6-5 128 0,15 1 16 16,3-2 16-16,0-2 0 0,0-3 192 0,1-3 32 16,1-2 16-16,0 0 0 0,2-1-384 0,-3 4-80 15,-1-2 0-15,-2 6-16 0,0 0-240 0,-3 3 0 16,0 1 0-16,-4 3 0 0,-9-3 0 0,6 9 0 0,0 3 0 0,-6 3 0 16,-7 2 0-16,0 3 0 15,-4-1 0-15,0 2 0 0,-3-2 0 0,-3 0 144 0,-2-3-144 16,-1 1 128-16,-2-2 0 0,1-1-128 0,-2 0 192 15,0 0-64-15,-1-4-128 0,1-5 192 0,0 2-192 0,3-1 192 16,1-2-192-16,-2-2 192 0,4-3-192 0,3-3 192 31,0 1-624-31,3-8-112 0,5-1-32 0,2-2-10016 0,2-4-2016 0</inkml:trace>
  <inkml:trace contextRef="#ctx0" brushRef="#br0" timeOffset="67001.48">32547 15213 30399 0,'0'0'2704'0,"0"0"-2160"16,0 0-544-16,0 0 0 0,0 0 464 0,-11 7-16 15,-1 1 0-15,1 4 0 0,-2 0-448 0,-1 2 0 16,-1 4 0-16,0 5-160 0,-1 1 160 0,1 9 0 15,-1 5 0-15,-1 8 128 0,1 2 96 0,0-2 32 16,2 4 0-16,2-5 0 0,0-1 32 0,6-22 16 16,-1 1 0-16,1 7 0 0,0 1-304 0,-1 0 128 15,2-1-128-15,0 2 0 0,1-4 0 0,-2 24 0 0,2-11 0 16,2-12 0-16,2-3 0 0,0-6-320 16,0-20 32-16,0 0 16 15,0 0-1392-15,0 0-256 0,0 0-64 0</inkml:trace>
  <inkml:trace contextRef="#ctx0" brushRef="#br0" timeOffset="67180.11">32345 15824 20271 0,'0'0'1792'16,"0"0"-1424"-16,0 0-368 0,0 0 0 15,0 0-160-15,0 0-96 0,0 0-32 0,0 0 0 16,0 0-768-16,0 0-160 0,0 0-16 0</inkml:trace>
  <inkml:trace contextRef="#ctx0" brushRef="#br0" timeOffset="67551.83">32417 15870 26431 0,'0'0'1168'0,"11"3"240"0,-1 2-1120 16,4-3-288-16,-3 1 0 0,2-3 0 0,0 0 304 0,-1-2 0 0,0-1 0 15,-1-2 0-15,2-2 336 0,0 2 64 0,-2-4 0 16,-2 3 16-16,-3-4-272 0,1 2-48 0,-5-2-16 0,0 2 0 15,-5-2 160-15,-1 2 32 0,-1 3 0 0,-4-1 0 16,-5 1-256-16,-1 4-32 0,-3-2-16 0,-1 2 0 16,-1 2-128-16,-4 2-16 0,-3 3-128 0,-1 3 192 15,0-1-192-15,14-3 144 0,-1 6-144 0,1 4 128 16,0 3 0-16,2 0-128 0,5 1 192 0,-1 3-64 16,4-2-128-16,3 2 192 0,4-1-192 0,2-1 192 0,4-2-48 15,2-1 0 1,4-2 0-16,3-2 0 0,2-1 32 0,20 6 0 0,-7-5 0 0,0-11 0 0,-5 0-176 15,-1-4 0-15,-1-4 144 0,-2-4-144 16,-3 0-368-16,-1-2-144 0,0-2-16 0</inkml:trace>
  <inkml:trace contextRef="#ctx0" brushRef="#br0" timeOffset="69385.73">26772 12725 9215 0,'0'0'816'15,"0"0"-656"-15,0 0-160 0,2-10 0 0,-4-3 1488 0,0 5 272 16,-2-1 48-16,-1 2 16 16,-1-2-480-16,-5 4-80 0,4 0-32 0,-5 1 0 0,1 4-528 15,-2 4-96-15,-2 0-32 0,-2 1 0 0,0 5-320 0,-2 0-80 16,-2 4-16-16,1 4 0 0,-2 3-160 0,2 4 0 16,1-1 0-16,1 5 0 0,0-1 0 0,3 4 0 15,-1 1 0-15,4 0 0 0,4 0 0 0,2-2 0 16,1-3 0-16,1-4 0 0,4-1 0 0,1-2 0 15,2-2 0-15,2-6 0 0,3-3 0 0,2-6 0 16,3-1 0-16,2-6 128 0,3-2 512 0,1-8 112 16,6-3 16-16,-1-3 0 0,0-2-128 0,3-3-32 15,1-6 0-15,-1-2 0 0,-2 0-368 0,-3-3-80 16,-1-4-16-16,1 0 0 0,0 0-144 0,-3-2 192 16,-1-1-192-16,-1 0 192 0,1-6-192 0,-4 3 0 15,-2 0 0-15,-2 3 128 0,2-4-128 0,-1 3 128 0,-4-3-128 0,1 5 128 16,-4 6-128-16,-1 3 0 0,0 3 0 0,0 3 0 15,-3 6 128-15,-2 6 0 0,2 14 0 0,-4-6 0 16,1 0 32-16,3 6 0 0,-9 6 0 0,-1 4 0 16,-6 5-160-16,2 8 0 0,2 4 0 15,-2 6 0-15,0 3-144 0,1 5 144 0,2 5 0 16,-1-3 0-16,1 2-160 0,0-2 160 0,1 6-128 16,3-4 128-16,-2-2 0 0,4-2 0 0,1-1 0 0,4 0 0 15,2-5 0-15,4-4 0 0,0-4 0 16,5-7-128-16,2-1 128 0,0-2 0 0,3-6-144 0,2-3 144 15,0-6 0-15,3-2 0 0,4-4 0 0,-2-2 0 0,-3-5 0 16,1-1 240-16,1-1-48 0,1-3 0 0,0-2-192 0,-3 0 144 16,-2-1-144-16,-2-1 128 0,-2 2-128 15,-2 3 0-15,-2 0 144 0,-2 1-144 0,-3 2 0 0,-5 12 0 16,0 0 0-16,0 0 128 0,0 0-128 0,0 0 0 16,-7-2 0-16,-1 5 128 0,-4 8-128 0,1 3 0 15,-2-2 0-15,1 4 0 0,1 0 0 0,1 2 0 16,1 0 0-16,4-1 0 0,1-1 0 0,3-1 0 15,0-1 0-15,3-5-128 0,-2-9 128 0,10 9 0 16,2-5 0-16,2-2-128 0,1-3 128 0,3-2 0 16,0-4 0-16,2-2-128 0,3-3 128 0,2 1 0 15,-2-7 0-15,0-4 0 0,1 1 0 0,2-2 144 16,0-5-144-16,1 0 0 0,0-5 176 0,1 0-176 16,3-3 160-16,0-2-160 0,-2-2 144 0,2-6-144 15,0 0 128-15,1-5-128 0,-3-2 128 0,2-3-128 16,-4-5 128-16,-3 4-128 0,-3 2 144 0,-3 5-144 15,-4 5 160-15,-4 1-160 0,-2 6 0 0,-2 7 128 0,-2 6-128 16,-1 8 0-16,-3 4 0 0,0 13 0 16,-5-6 0-16,5 6 0 0,-9 6 0 0,-4 9 0 15,-4 8 0-15,0 6 0 0,-4 6 0 0,0 1-208 0,-2 6 64 16,1 5 16-16,1 6 128 0,-1 0 0 0,0 2 0 16,2 0 0-16,2 4 0 0,4-4 0 0,4-3 0 0,0-1-128 31,-3-2-1216-31,4-1-256 0,0-6-32 0</inkml:trace>
  <inkml:trace contextRef="#ctx0" brushRef="#br0" timeOffset="69554.59">27292 12409 35007 0,'0'0'1552'0,"8"-12"320"0,5 5-1488 0,6-1-384 16,4 4 0-16,1-2 0 15,4-3-1232-15,2-2-320 0,1 0-64 0,2-3-16 16,2 2-448-16,1 2-96 0,10-6 0 0,-8 1-16 0</inkml:trace>
  <inkml:trace contextRef="#ctx0" brushRef="#br0" timeOffset="69850.24">28399 11620 18367 0,'0'0'816'0,"0"0"160"0,-10 7-784 0,3 6-192 0,-5 0 0 0,0 6 0 15,-5 6 128-15,0 0 0 0,0 6-128 0,-4 1 192 16,0 3 128-16,0 3 0 0,1 1 16 0,0 1 0 16,3 3 16-16,3-1 0 0,1 2 0 0,5 0 0 0,1 2-352 0,3-2 144 15,3-3-144-15,2-2 0 0,2 1 0 0,2-8 0 16,-2-4 0-16,2 0-9440 16</inkml:trace>
  <inkml:trace contextRef="#ctx0" brushRef="#br0" timeOffset="70344.8">28469 12662 1839 0,'0'0'160'0,"0"0"-160"0,0 0 0 0,0 0 0 16,0 0 1856-16,0 0 352 0,0 0 64 0,0 0 16 15,0 0-752-15,4-10-128 0,-1 2-48 0,1-2 0 16,-1 1 32-16,1-4 0 0,0 1 0 0,2-1 0 15,2-1-240-15,3-4-64 0,0-4 0 0,-1-3 0 16,-1 3-272-16,1-2-64 0,3-5-16 0,2-2 0 0,1-2-208 16,2-3-32-16,0-5-16 0,1-1 0 0,3-6-112 0,-1-1-32 15,1 0 0-15,2-3 0 0,-2-2-80 16,-1 3-32-16,1 3 0 0,-4 9 0 0,-1 7-96 0,-3 7 0 16,-1 0-128-16,-2 9 192 0,-5 4-192 0,-1 2 144 15,-5 10-144-15,0 0 128 0,0 0-128 0,0 0 0 16,2 14 0-16,1 5 0 0,-3 8 0 0,0-2-144 15,-2 5 144-15,2 1-160 0,0 9 160 0,0-1 0 16,-1-1-144-16,2 3 144 0,1 2 0 0,-2-2 0 16,0-3-144-16,0 0 144 15,0 0-512-15,0-1-32 0,0-2-16 0,2-5 0 16,-2-5-752-16,2 1-160 0,-4-7-16 0</inkml:trace>
  <inkml:trace contextRef="#ctx0" brushRef="#br0" timeOffset="70502.92">28519 12400 17503 0,'0'-5'1552'0,"0"5"-1232"15,10-9-320-15,2 3 0 0,0 2 2048 0,6-4 368 0,2-1 64 0,6-1 16 16,4 1-2128-16,5-2-368 0,2-2-192 0,-1 2 32 16,4-2 160-16,-1 1 0 0,1 1 0 0,-4-2 128 31,-1 4-1632-31,-5-2-320 0</inkml:trace>
  <inkml:trace contextRef="#ctx0" brushRef="#br0" timeOffset="70861.1">29331 12161 19343 0,'0'0'1728'0,"0"0"-1392"15,4-10-336-15,2 3 0 0,3 0 1792 0,4 2 304 16,2 1 48-16,4 3 16 0,0-7-1888 0,3 2-272 16,0-1-256-16,2-3 64 0,0 3 192 0,-1-5 0 15,1 3 0-15,-2-1 160 0,-3 6-160 0,-2-2 0 0,1 1 0 0,-3 2 0 32,-2 2-1808-32,-3-2-400 0,-10 3-80 0,0 0-16 0</inkml:trace>
  <inkml:trace contextRef="#ctx0" brushRef="#br0" timeOffset="71359.53">30051 11606 12783 0,'0'0'560'0,"0"0"128"0,0 0-560 0,0 0-128 16,0 0 0-16,0 0 0 0,0 0 464 0,0 0 64 15,-7 5 16-15,0 4 0 0,0 1 160 0,0 5 48 16,-3 1 0-16,-1 4 0 0,0-1-192 0,-2 6-48 15,0 3 0-15,1 4 0 0,0-2-64 0,3 2 0 0,4 0-16 0,3 0 0 16,1-4-176-16,2-2-48 0,3-5 0 0,2-2 0 16,2-3-64-16,2-1-16 15,5-9 0-15,-1-1 0 0,-1 0 416 0,1-5 80 16,0-5 16-16,2 0 0 0,2-3 128 0,0-2 48 0,1 2 0 0,-1-5 0 16,-3-3-336-16,0-1-64 15,0 1-16-15,-2-2 0 0,-1-1-112 0,-2 0-32 16,-4-1 0-16,-1-2 0 0,-5-3 32 0,0 0 0 0,-1-3 0 0,-3 3 0 15,-2-3-96-15,-2 4-32 0,-1 5 0 0,0 1 0 16,-1 0-160-16,0 5 0 0,1 3 0 0,-1 3 0 16,-3 4-1792-16,3 2-272 15,0 1-64-15,0 2-16 0</inkml:trace>
  <inkml:trace contextRef="#ctx0" brushRef="#br0" timeOffset="71626.37">30503 11375 18431 0,'0'0'816'0,"0"0"160"0,0 0-784 0,0 0-192 16,4-11 0-16,-4 11 0 0,9-8 640 0,0 1 64 15,-9 7 32-15,12-8 0 0,1 3 16 0,0-1 0 16,1-1 0-16,1 2 0 0,0-4-112 0,2 4 0 16,2 0-16-16,1 1 0 0,-1 3-256 0,2 1-48 15,0 0-16-15,0 3 0 0,-4 2-304 0,0-1 0 0,-3-2 0 0,-1 1 0 16,-13-3 0-16,11 2 0 0,-11-2-192 0,0 0 48 31,0 0-512-31,0 0-112 0,0 0 0 0,0 0-10336 0</inkml:trace>
  <inkml:trace contextRef="#ctx0" brushRef="#br0" timeOffset="71844.57">30640 11429 13295 0,'-6'20'576'0,"4"-2"144"0,0 2-576 0,1 4-144 0,-2 3 0 0,2-1 0 0,0 2 880 0,0 5 144 16,-2 0 16-16,1-2 16 0,0 0-448 0,0 2-96 15,0-1 0-15,1-3-16 0,0 0-208 0,0 0-32 16,-1-3-16-16,0 3 0 0,2-1-240 0,-3 0 0 16,0-4 0-16,0 3 0 0,-1-3-176 0,-1 0-128 15,-1-1-16-15</inkml:trace>
  <inkml:trace contextRef="#ctx0" brushRef="#br0" timeOffset="72010.47">30435 12109 14735 0,'0'0'1312'0,"0"0"-1056"16,0 0-256-16,0 0 0 0,12 0 1536 0,1-3 256 16,2-2 64-16,2 3 0 0,1 3-1040 0,1-2-208 15,1-2-32-15,4-1-16 0,3-1 0 0,2-2 0 16,2 0 0-16,2 0 0 0,1-1-176 0,0 2-48 16,1-3 0-16,0 5 0 15,-3-1-720-15,-3-1-128 0,-3-2-48 0,-4-2-10736 0</inkml:trace>
  <inkml:trace contextRef="#ctx0" brushRef="#br0" timeOffset="72331.82">31021 10839 18431 0,'-8'-13'1632'16,"8"13"-1312"-16,0 0-320 0,0 0 0 0,0-11 704 0,0 11 64 15,0 0 0-15,10-4 16 0,0 4-656 0,0 6-128 16,3 1 0-16,0 4 0 0,0 5 0 0,1 8 128 16,-2 0 0-16,1 6-128 0,-2 7 240 0,1 1-64 15,-1 3-16-15,1 6 0 0,0 6-32 0,0 1-128 16,-3 3 192-16,-3 3-64 0,-2 2 0 0,-3 4 0 15,-2-2 0-15,-3 2 0 0,-7 0-128 0,-1-6 192 16,1-7-192-16,-2-5 192 0,0-3-192 0,2-3 128 16,-2-2-128-16,1-3 128 0,-2-5-128 0,1-5 0 15,-1 1-160-15,2-5-6784 16,1-8-1360-16</inkml:trace>
  <inkml:trace contextRef="#ctx0" brushRef="#br0" timeOffset="72595.5">31561 11425 28559 0,'-3'-18'1264'0,"6"8"272"0,1 2-1232 0,3 0-304 16,3 2 0-16,3-1 0 0,1 0-160 0,1 2-96 16,3-3 0-16,2 1-16 0,2-3 272 0,-2 2 0 15,1-3 0-15,-3 5 0 0,-3-1-192 0,-1 2 64 16,-2 0 128-16</inkml:trace>
  <inkml:trace contextRef="#ctx0" brushRef="#br0" timeOffset="72758.53">31570 11698 17503 0,'0'0'768'0,"9"-9"176"15,-1 1-752-15,3-3-192 0,3 5 0 0,1-4 0 0,1 1 1936 0,3-4 368 16,3-1 64-16,1 0 0 0,1-2-1600 0,2-1-336 0,-1-1-64 0,-2 2-16 16,0 2-352-16,-3 2 0 15,-2 4 0-15,0-1 0 16,-1 0-1744-16,0 4-320 0</inkml:trace>
  <inkml:trace contextRef="#ctx0" brushRef="#br0" timeOffset="73159.85">32354 10966 13823 0,'-8'-13'1216'0,"8"13"-960"15,-7-3-256-15,-2 5 0 0,0 7 2432 0,3-4 432 16,-3 4 80-16,0 4 32 0,-5 3-2288 0,0 3-464 16,-1 3-96-16,-1 3 0 0,0 1 48 0,-15 23 16 15,6 2 0-15,4-5 0 0,5 0-192 0,6-4 0 16,5 0 144-16,6-7-144 0,4-6 336 0,6-2 0 15,5-5 0-15,2-4 0 0,3-3 496 0,-6-11 80 16,4 1 32-16,7 0 0 0,2-4 48 0,4 0 16 16,-1-2 0-16,1-3 0 0,-3-2-192 0,25-9-48 15,-12-2 0-15,-13-3 0 0,-5-2-64 0,-9-2 0 16,-4-5-16-16,-6 0 0 0,0-2-48 0,-5 1-16 16,-8-1 0-16,-2 3 0 0,-8 0-368 0,-6 5-80 15,-4-1-16-15,-6 6 0 0,-4 4-384 0,16 7-80 16,-3 2-16-16,-2 0 0 15,-1-1-960-15,0 5-208 0,0 2-48 0</inkml:trace>
  <inkml:trace contextRef="#ctx0" brushRef="#br0" timeOffset="75577.88">28224 13644 9215 0,'0'0'816'0,"-2"-11"-656"16,-1 2-160-16,0-2 0 0,1-1 2384 0,-1 2 448 15,-2-1 96-15,0 3 16 0,5 8-2176 0,-9-8-416 16,0 3-96-16,-1 4 0 0,0 3 240 0,-3 2 48 16,-3 3 16-16,-2 3 0 0,-2 6-208 0,-1 3-32 15,1 4-16-15,0 4 0 0,-1-2-304 0,2 5 0 16,0 1 128-16,4-1-128 0,1-2 0 0,4-2 0 15,2 0 0-15,4-6 0 0,2-2 128 0,3-2-128 16,4-8 144-16,-5-8-144 0,13 6 544 0,3-6 16 16,5-7 0-16,0-5 0 0,3-6-80 0,1-6-16 15,4-1 0-15,1-6 0 0,0-2-128 0,-2 2-16 16,1-1-16-16,-5 0 0 0,3 3-176 0,-6 0-128 16,-3-5 192-16,-3-1-192 0,-1-2 144 0,-2 0-144 15,-3 0 0-15,-2 2 144 0,0-1-144 0,-2 3 192 0,-1 0-192 0,-2 8 192 16,2 3-192-16,-4 7 0 15,0 2 0-15,0 3 0 0,0 10 0 0,0 0 0 0,0 0 0 0,-8 7 0 16,2 1 0-16,0 6 0 16,-2 6-192-16,2 3 192 0,-1 3-176 0,2-1 176 0,1 6-128 0,3-3 128 15,0 0 0-15,1 0-128 0,0-3 128 0,2 3 0 16,3-4 0-16,2-1-160 0,0-6 160 0,4-1 0 16,0 1 0-16,2-5 0 0,1-3 0 0,3 0 0 15,1-5 0-15,3-4 224 0,-1-1-64 0,4-6-16 16,2 0 0-16,-2-4 0 0,-3 3 0 0,2-5 0 15,1 3-16-15,-1-4-128 0,-1-2 192 0,-2 1-64 16,0 2-128-16,-2 2 0 0,-5-4 144 0,-2 1-144 0,0 0 0 16,-5 2 144-16,-5 0-144 0,-1 3 0 0,-1-3 160 15,-2 6-160-15,-3-3 128 0,-2 7-128 0,0 0 160 0,-4 4-160 16,-3-1 192-16,-2 4-192 0,0 4 128 0,-1 1-128 16,0 5 0-16,1 2 0 0,2-2 0 0,4 3 0 15,2 2 0-15,4 0 0 0,-2-3-128 0,5 0 128 16,1-2 0-16,2 1-144 0,1-2 144 0,5-1 0 15,-2 0 0-15,5-3-128 0,4-6 128 0,2-3 0 16,4-1 0-16,1-1 0 0,3-4 0 0,2-4 0 16,-1 2 0-16,2-3 0 0,1 0 0 0,-4-3 0 15,-2-3 128-15,-2 2-128 0,-1 0 0 0,-1 1 144 16,-2-9-144-16,-2 6 0 0,-2-1 128 0,-2 1-128 16,0-2 0-16,-1 0 0 0,-3 1 0 0,2-4 0 0,0-3 128 0,0 1-128 15,1-1 0-15,0-4 0 0,-1-1 0 0,1 0 0 16,0-3 128-16,1 0-128 0,1-2 0 0,1 1 0 15,-1 3 0-15,-1 0 0 16,-3 3 0-16,-2 1 0 0,4 1 0 0,-2 1 0 0,0 5 0 0,-1 3 0 16,0 3 0-16,-1 1 0 0,-1 7 0 0,-4 5 0 15,0 0 0-15,0 0 0 0,0 0 0 0,0 0-144 16,4 11 144-16,-3 4 0 0,-1 4-144 16,-1 5 144-16,-1 0 0 0,-1 2-144 0,2 0 144 0,-3 1 0 15,0 2 0-15,0 3-128 0,0-3 128 0,1 4 0 16,-2 3 0-16,-1-2 0 0,0 1 0 0,0-2 0 15,3 1 0-15,-1-2 0 0,1-3 0 0,0 0 0 16,1 0-256-16,-1-4 0 0,6-4 0 0,-2-1 0 16,1-4-1472-16,1-2-272 15,-1-5-64-15,-2-9-9264 0</inkml:trace>
  <inkml:trace contextRef="#ctx0" brushRef="#br0" timeOffset="75744.25">28955 13313 27871 0,'0'0'1232'0,"0"0"256"0,10-3-1184 0,2 0-304 16,0 3 0-16,1-1 0 0,0-1 0 0,1-2-256 16,3 1 64-16,0 0-7952 15,-3-1-1584-15</inkml:trace>
  <inkml:trace contextRef="#ctx0" brushRef="#br0" timeOffset="76116.06">29522 13593 20271 0,'0'0'1792'0,"0"0"-1424"0,0 0-368 0,0 0 0 16,0 0 912-16,1-13 112 0,2-3 32 0,2-3 0 16,2-1-288-16,5-2-64 0,3-6-16 0,2-1 0 15,-1-1-128-15,3-2-32 0,3 1 0 0,1-2 0 0,0-6-144 0,2 1-48 16,-2 0 0-16,0-1 0 0,0 1-96 0,0 0-32 16,-2 1 0-16,-1 4 0 0,-2 1-208 0,-2 8 0 15,-4 1 128-15,-2 11-128 0,-2 2 0 0,-8 10 0 16,0 0 0-16,0 0 0 0,0 0 0 0,0 0 0 15,1 19 0-15,-2 2 0 0,-2 5 0 0,1-2 0 16,-2 4 0-16,3-2 0 0,0 2 0 0,1-2 0 16,0 3 0-16,1-2 0 0,1-1 0 0,3-1 0 15,1 0 0-15,-1-2 0 0,0-1-144 0,1-2 144 16,2 0-208-16,-2-1 80 16,-1-2-624-16,3-2-112 0,1-2-32 0,0-1-7456 15,-2-5-1504-15</inkml:trace>
  <inkml:trace contextRef="#ctx0" brushRef="#br0" timeOffset="76298.28">29658 13264 23039 0,'0'0'2048'0,"13"-5"-1648"0,1 0-400 15,6-1 0-15,3-1 240 0,5 2-48 0,6-4 0 0,3 2 0 16,0-1 256-16,5-3 64 0,0 1 0 0,-2 1 0 15,-1-7-224-15,-3 2-32 0,1 4-16 0,-5-2 0 32,-3-1-1904-32,-5 3-384 0</inkml:trace>
  <inkml:trace contextRef="#ctx0" brushRef="#br0" timeOffset="76537.36">30604 13076 23039 0,'0'0'2048'0,"8"-5"-1648"16,3-4-400-16,3 4 0 0,3-4 896 0,3 2 112 15,0-4 16-15,3 3 0 0,2-4-640 0,2 2-112 16,0-4-16-16,1 1-16 0,2 3-240 0,-3 0 0 15,-4 4-192-15,-3-1 192 16,-2 3-1536-16,-6 1-208 0,-12 3-48 0</inkml:trace>
  <inkml:trace contextRef="#ctx0" brushRef="#br0" timeOffset="76675.21">30647 13215 12895 0,'0'0'1152'0,"0"0"-928"0,0 0-224 0,0 0 0 15,14-5 2000-15,1 0 368 0,3-1 64 0,2-2 0 16,2 0-1248-16,2-2-256 0,3 2-48 0,4-3-16 15,6-1-592-15,1 0-112 0,-1-2-32 0,0 1 0 16,-1 1-304-16,-2-3-64 0,-2 0-16 0</inkml:trace>
  <inkml:trace contextRef="#ctx0" brushRef="#br0" timeOffset="77228.66">31962 12535 9215 0,'0'0'816'0,"-12"-9"-656"16,2 5-160-16,-4-1 0 0,2 0 2304 0,-1 6 416 15,-1 4 96-15,-3-1 0 0,-1 0-1744 0,-4 6-368 0,-2 3-64 0,0 7 0 16,-1 3-128-16,0 1 0 0,4 4-16 0,2 1 0 16,1 4-48-16,4-1-16 0,1 0 0 0,4-5 0 15,3 2-80-15,5-6-16 0,2-3 0 0,4-2 0 16,5-2 144-16,2-3 32 0,2 0 0 0,6-4 0 0,4 0 272 16,3-6 64-16,1-3 16 0,2 0 0 15,2-2-160-15,4-5-48 0,3-1 0 0,-1-3 0 16,-1 1-400-16,1-4-96 0,-1-2-16 0,-1-2 0 15,-3-2-144-15,-3-1 192 0,-2-4-192 0,-4-1 192 0,-3 0 128 16,-11 12 16-16,-1-3 16 0,-3-1 0 0,-1 1 96 0,-5-2 0 16,-2-2 16-16,-3 0 0 0,-3 2-176 0,-2 1-32 15,-3 2-16-15,-12-9 0 16,0 6-1648-16,3 8-336 0,-3 4-64 0</inkml:trace>
  <inkml:trace contextRef="#ctx0" brushRef="#br0" timeOffset="78491.75">30447 14127 8287 0,'0'0'736'0,"0"0"-592"0,0 0-144 0,0 0 0 15,0 9 1152-15,0-9 192 0,0 0 32 0,0 0 16 16,0 0-304-16,12 3-48 0,-1-6-16 0,2-2 0 16,0-1 0-16,1-4 0 0,0-1 0 0,-1-1 0 15,3-7-304-15,0 0-64 0,1-3-16 0,-2 2 0 0,0-2-128 16,1 0-16-16,4 1-16 0,-4-2 0 15,1 0 80-15,-2 1 16 0,-1 1 0 0,0-5 0 0,-2 2-96 0,2-4-16 16,-3 3 0-16,-1-2 0 0,-1 3-224 0,0 2-48 16,0 2-16-16,-1 2 0 0,-2 2-176 0,0 2 0 15,-2 1 144-15,1 7-144 0,-5 6 0 0,0 0 0 16,0 0 0-16,0 0 0 0,0 0 0 0,0 0 0 16,4 11 0-16,-3 1 0 0,-1 0 0 0,0 6-160 15,-1 1 160-15,1 3 0 0,0-1-144 0,1 5 144 16,2-3 0-16,1 0-144 0,-1 1 144 0,4-4 0 15,-1 2 0-15,2-2 0 0,-1-1 0 0,4-1 0 16,-1-3 0-16,0 0 0 0,-3-2 0 0,2-1 0 16,2 2 0-16,-1-2 128 0,-1-3-128 0,0 1 0 15,-1-5 0-15,1 7-128 0,-1-2-128 0,-3-1-32 16,-5-9 0-16,9 6 0 16,-9-6-336-16,8 9-64 0,-8-9-16 0,0 0 0 15,0 0-448-15,0 0-112 0,0 0-16 0</inkml:trace>
  <inkml:trace contextRef="#ctx0" brushRef="#br0" timeOffset="78879.47">30745 13789 16287 0,'0'0'720'0,"0"0"160"0,0 0-704 0,0 0-176 0,0 0 0 0,-10 3 0 0,1 1 320 0,2 2 48 16,0 0 0-16,-1 2 0 0,3 3 192 0,1 6 32 16,0-2 16-16,-1 3 0 0,1 0-64 0,1 2-16 15,-1-1 0-15,-3 5 0 0,2 4-16 0,0-1 0 16,-1 1 0-16,-3-3 0 0,3 3-80 0,-2 3-32 15,-1-2 0-15,0-1 0 0,0-6 0 0,0 2 0 16,-2 2 0-16,0-4 0 0,-1 0-144 0,1-2-16 16,-2 2-16-16,0-3 0 0,-2 0-96 0,0-3-128 15,-2-3 176-15,3 0-176 0,0 1 144 0,0-2-144 16,-1 2 0-16,4-3 144 0,-2-5-144 0,3 2-144 0,-4-3 144 0,5 0-208 31,9-5-608-31,0 0-112 0,-7-4-32 0,7 4-10240 0</inkml:trace>
  <inkml:trace contextRef="#ctx0" brushRef="#br0" timeOffset="79249.14">30952 14013 6447 0,'6'-8'576'0,"-6"8"-576"16,0 0 0-16,10-2 0 0,-10 2 2816 0,0 0 448 16,12 0 80-16,-12 0 32 0,6 9-2480 0,-3 2-512 15,-3 2-80-15,-3-2-32 0,-1 3 384 0,-3 1 80 16,-3 5 16-16,-3-1 0 0,-4-2 32 0,-2 2 16 16,-4 4 0-16,1 4 0 0,0-3-96 0,-2 4-32 15,-2 0 0-15,1 0 0 0,-2-1-208 0,-1-1-32 16,-1 0-16-16,1 1 0 0,1-6-96 0,1 5-32 15,-2 2 0-15,-2-3 0 0,1-1-128 0,-1-4-32 16,-2 1 0-16,0-2 0 0,0-1 0 0,3-4 0 16,4-4 0-16,2 0 0 0,4 5-128 0,2-5 128 15,2-1-128-15,4-2 128 0,0-2-128 0,11-5 0 16,-8 1-160-16,8-1 160 16,-4-10-768-16,4 2-64 0,2-2-16 0,5 1 0 15,1-4-1936-15,3-2-384 0</inkml:trace>
  <inkml:trace contextRef="#ctx0" brushRef="#br0" timeOffset="79569.88">30346 14219 2751 0,'-13'-4'256'0,"13"4"-256"0,-8 1 0 0,-1 1 0 15,-1-1 4256-15,0 3 800 0,0 5 176 0,-2 1 16 0,0 4-3712 16,-4 4-736-16,0 2-160 0,-2 1-16 16,-1 4 272-16,-1-1 64 0,-1 5 16 0,1-1 0 0,0 4-320 0,1 2-64 15,1 3-16-15,3-2 0 0,-1-3-80 0,4 1-32 16,1-1 0-16,4-1 0 0,2-3-80 16,5-4-32-16,0-4 0 0,2 2 0 0,5 1-80 0,4-4-16 15,4-5 0-15,3-2 0 0,1 0 80 16,8-5 16-16,3 0 0 0,7-5 0 0,3 1-32 0,4-4 0 15,6-2 0-15,-1-2 0 0,1-1-144 0,-2-2-48 16,-2-5 0-16,-2 1 0 0,0 1-128 0,0-3-176 16,-3-2 48-16,1-1 0 15,-2 6-2848-15,6-1-560 0</inkml:trace>
  <inkml:trace contextRef="#ctx0" brushRef="#br0" timeOffset="86193.4">26132 16880 13695 0,'0'0'608'0,"0"0"128"0,0 0-592 0,0 0-144 0,0 0 0 0,0 0 0 15,-3 8 1104-15,3-8 192 0,0 0 48 0,0 10 0 16,0-10-128-16,0 0-32 0,0 0 0 0,0 0 0 16,0 0-144-16,0 0-16 0,0 0-16 0,12 3 0 15,-2-3-96-15,-1 0-16 0,-9 0 0 0,10-10 0 16,0 1-128-16,-1-4-48 0,-1 0 0 0,-1 2 0 16,0-6-112-16,3 1-32 0,0-2 0 0,-1 0 0 15,0-5-128-15,1-3-16 0,1 0-16 0,1-3 0 0,-2 0-144 0,0-2-16 16,-1-4-16-16,1 2 0 0,-1 1-240 0,1 1 176 15,-1 2-176-15,1 0 160 0,-2 6-160 16,0 3 0-16,-1 1 0 0,0 5 0 0,-2-3 0 0,0 6 0 16,-1 3 0-16,-4 8 0 0,0 0 0 0,0 0 0 15,0 0 0-15,0 0 0 0,7 9-176 0,0 4 176 16,-4 2-128-16,1 3 128 0,0 1 0 0,1 0-160 16,1-1 160-16,2 1 0 0,0 1 0 0,-1 0 0 15,0-2 0-15,0-1 0 0,3-2 0 0,1 1 0 16,-1-2 0-16,1 0 0 0,1-2 0 0,-1-1 0 15,2 2 0-15,0-7 0 0,-1-1 0 0,1 2 0 16,3-3 0-16,0-2 0 0,0-3 0 0,2 0 0 16,1-2 0-16,-1 1 0 0,0-4 0 0,-1-1 0 0,-1-3 0 0,-2-1 0 15,0 0 0-15,0 1 0 0,-2-3 128 0,1-1-128 16,-1 0 0-16,-2-2 0 0,-3-2 128 0,4-1-128 16,-4-4 0-16,5 3 128 0,-2-2-128 0,-1-2 0 15,0 2 128-15,-2 2-128 0,0 1 0 0,-1 1 0 16,0 0 128-16,-1 2-128 0,-1 2 0 0,0 2 144 15,0 1-144-15,0 1 0 0,-4 10 0 0,0 0 0 16,2-8 0-16,1-1-256 0,-3 9 48 0,0 0 0 31,0 0-2240-31,0 0-448 0,0 0-96 0,0 0-16 0</inkml:trace>
  <inkml:trace contextRef="#ctx0" brushRef="#br0" timeOffset="86659.46">27333 16251 12895 0,'0'0'1152'0,"0"0"-928"16,0 0-224-16,0 0 0 0,0 0 1088 0,0 0 192 16,0 0 16-16,-6-2 16 0,6 2-416 0,-12 6-64 15,2-2-32-15,0 2 0 0,0 3-96 0,-2 1 0 16,0 3-16-16,-1 5 0 0,0 0 32 0,-1 1 16 16,-1 1 0-16,2 4 0 0,2-1-160 0,1 0-16 15,-1-3-16-15,5 2 0 0,2-3-336 0,3-1-64 16,1-2-16-16,4-2 0 0,2 0 0 0,2 1-128 15,-2-2 192-15,2-5-64 0,1-2 128 0,2-1 0 16,2-5 16-16,-1 0 0 0,1-1 384 0,0-3 80 16,1-2 16-16,0-2 0 0,0-1-64 0,0-1-16 0,1-3 0 0,-1-3 0 15,-1 1-288-15,-3-1-48 16,-1 0-16-16,-2-2 0 0,0-1-64 0,-1-1 0 0,-2-1-16 16,-1 1 0-16,-3-5-48 0,2 2 0 0,-2 1 0 0,-2 3 0 15,0 1-64-15,-2 2-128 0,1 3 176 0,-1 3-176 16,-1-3 0-16,0 7-176 0,5 6 0 0,-7-4 0 31,1 0-1936-31,-2 2-400 0,-2-1-80 0</inkml:trace>
  <inkml:trace contextRef="#ctx0" brushRef="#br0" timeOffset="86996.39">27897 16075 15663 0,'0'0'1392'0,"0"-8"-1120"0,4 3-272 0,-4 5 0 0,0 0 1216 0,0 0 176 15,0 0 32-15,0 0 16 0,0 11-224 0,-1 1-64 16,-2 2 0-16,0 2 0 0,-3 2-224 0,1 1-48 15,-1 5-16-15,-2 4 0 0,2-2-80 0,-4 3-16 16,2 5 0-16,-1 2 0 0,2 1-64 0,0-2 0 16,1-2-16-16,0-1 0 0,1-1-416 0,1-1-80 15,1-1 0-15,2-3-16 0,0-3-176 0,1 0 0 16,0-3 144-16,1-2-144 0,0-3 0 0,0-2 144 0,1-2-144 16,-1 1 0-1,0-5-960-15,-1-7-320 0,0 0-48 0,0 0-12576 0</inkml:trace>
  <inkml:trace contextRef="#ctx0" brushRef="#br0" timeOffset="87233.82">27506 16141 25791 0,'6'-5'2304'0,"6"1"-1856"15,3-4-448-15,7 2 0 0,3 2 912 0,5-1 96 16,6-3 16-16,3 3 0 0,2 0 0 0,2-2 16 16,2 0 0-16,1-3 0 0,1 2-432 0,-2-1-96 15,0 4 0-15,-2 2-16 0,-2-1-304 0,-3-1-48 16,-1 1-16-16,-4 1 0 0,-4 2-336 0,-2 1-80 16,-6-1-16-16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9:53:31.68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2470 5147 12671 0,'0'0'560'0,"0"0"112"0,14-1-544 0,-5 0-128 16,-9 1 0-16,0 0 0 0,0 0 1088 0,0 0 176 15,0 0 32-15,0 0 16 0,0 0 96 0,0 0 32 16,-8-4 0-16,-6 1 0 0,-4 3-256 0,-5 0-48 16,-3-1-16-16,-1 2 0 0,-2 2-480 0,-3 3-112 15,-7 3-16-15,-5 0 0 0,-6 2-64 0,-1 5 0 16,-1 2-16-16,-1 3 0 0,-1 2-32 0,2 1 0 0,-2-1 0 16,7 5 0-16,0 1-48 0,5 2-16 15,4 1 0-15,8-5 0 0,4 3-48 0,6-5-16 16,6 2 0-16,6-3 0 0,7 1-64 0,5 0-16 15,6-6 0-15,8 1 0 0,7-2-48 0,7-2-16 0,4 0 0 0,3-3 0 16,2 4 64-16,4 5 0 0,6-2 0 16,0 2 0-16,0-1-192 0,0 3 160 0,-2-2-160 0,-5 1 160 15,-6-4-160-15,-3 8 160 0,-2 4-160 0,-7 0 160 16,-7-1-32-16,-6 5-128 0,-5-2 192 0,-4-3-64 16,-4-1 272-16,-4 1 48 0,-2-6 16 0,-5 4 0 15,-7-4 128-15,-5 0 32 0,-5 2 0 0,-6-5 0 16,-3 3-96-16,-3 0-16 0,-3-2 0 0,-5-3 0 0,-5-1-144 15,-1 0-48-15,2 0 0 0,-1-2 0 16,-3-1-144-16,2-5-48 0,2 1 0 0,4-6 0 0,3-3-128 0,3-2 0 16,2-4 0-16,4-1 0 0,3-6 0 0,5-2 0 15,4 0 0-15,5-3 0 16,4-2-784-16,3-1-96 0,5-1-16 0,4-2 0 16,4 2-1392-16,4-4-272 0,3-3-64 0,6 0-12736 15</inkml:trace>
  <inkml:trace contextRef="#ctx0" brushRef="#br0" timeOffset="322.76">3058 5049 25919 0,'0'0'1152'0,"9"-10"224"0,-2 4-1104 0,-7 6-272 0,11 0 0 0,-6 7 0 16,-2 7 432-16,-3 7 16 0,-4 5 16 0,-3 6 0 15,-1 3 432-15,-4 4 64 0,-3 4 32 0,0 7 0 16,-1 2-64-16,1 4-16 16,0 9 0-16,-2-2 0 0,-2 3-208 0,1 2-32 0,3-4-16 0,1 3 0 15,0-3-400-15,2-4-96 0,-1-4-16 0,3-5 0 16,2-7-144-16,2-4 0 0,-2-8 144 0,0-3-144 15,2-5 0-15,0-2 0 0,-2-7 0 0,3-2 0 16,-1-2 0-16,6-11-288 0,-4 6 48 0,4-6 16 16,0 0-1536-16,-8-4-304 0,1-4-64 0</inkml:trace>
  <inkml:trace contextRef="#ctx0" brushRef="#br0" timeOffset="517.92">2399 5788 27935 0,'0'0'1232'0,"15"-5"256"0,4 2-1184 0,5 2-304 16,8 1 0-16,1 2 0 0,0-2 768 0,4 4 112 16,2 1 16-16,2-3 0 0,0-6 224 0,3 1 48 15,3 1 16-15,1 0 0 0,1 2-544 0,0-2-96 16,0-3-32-16,-15 2 0 0,3 0-336 0,0-3-176 0,-3 1 160 0,-1-1-160 16,-1 1 0-16,-2 0-192 15,0-4 16-15,-3 4 0 16,-1-3-1776-16,-2 3-352 0,0 1-80 0</inkml:trace>
  <inkml:trace contextRef="#ctx0" brushRef="#br0" timeOffset="939.07">3643 6013 31839 0,'0'0'1408'0,"0"0"304"16,8 2-1376-16,2 3-336 0,0 2 0 0,5 0 0 16,1 1 0-16,1 0-160 0,2-7 16 0,2-1 0 15,-1-1 272-15,4-3 64 0,4-4 16 0,0 1 0 0,-1-6 208 0,1 0 32 16,1-5 16-16,-1 1 0 0,1-2 176 0,0-1 16 16,-2 1 16-16,-3 2 0 0,-3-1-96 0,-10 8-32 15,-1-4 0-15,3-7 0 0,-5 1-144 0,-6-2-16 16,-3 3-16-16,-5 2 0 0,-5 0-96 0,-5 6-16 15,-5 0 0-15,-4 6 0 0,-3 3-112 0,-2 3-16 16,-3 2-128-16,-3 9 192 0,-3 5-192 0,-3 6 0 16,-2 5 0-16,-1 5 0 0,-5 1 128 0,2 3-128 15,1 1 0-15,6 5 0 0,5 2 128 0,7-1-128 16,5-6 0-16,6-2 144 0,7-2-144 0,7-2 0 16,4-5 0-16,8 1 0 0,4-4 0 0,7-1 128 0,6-3-128 0,5-6 0 15,4-3 208-15,5-5-32 16,2-4-16-16,-7-1 0 0,4 1-160 0,2-4 0 15,6-1-192-15,0-3 192 16,1-2-1664-16,0-3-224 0,1-5-32 0,-2-2-9216 16,-2 0-1856-16</inkml:trace>
  <inkml:trace contextRef="#ctx0" brushRef="#br0" timeOffset="1399.33">4748 5710 27759 0,'0'0'1216'0,"7"5"272"16,-2 3-1184-16,0 3-304 0,-2 5 0 0,-3 3 0 0,-3 2 240 0,-4 6-16 15,-2 4 0-15,-4 4 0 0,-1 6 464 0,-4 5 80 16,1 7 32-16,-4 4 0 0,0 2-80 0,-3 2-16 16,-2 5 0-16,-1 4 0 0,-2 3-144 0,0 1-48 15,0-3 0-15,1-2 0 0,-1-2-192 0,3-8-64 16,2-6 0-16,2-5 0 0,3-6 320 0,3-5 48 15,3-4 16-15,3-9 0 0,1-4 64 0,3-6 32 16,2-2 0-16,1-7 0 0,3-5 80 0,0 0 16 16,5-12 0-16,2-4 0 0,-1-7-256 0,4-1-64 15,-1-7 0-15,3-4 0 0,-2-2-320 0,1-3-64 16,-1-6 0-16,4-6-128 0,-1-7 144 0,4 0-144 16,2-6 0-16,3 2 144 0,4-3-144 0,3 7 0 15,5-2 0-15,5 6 0 0,1 4 0 0,4 7 0 0,-1 0 0 0,2 9 0 16,-4 7-192-16,-3 6 192 15,-3 6-160-15,-4 3 160 0,-1 7-144 0,-5 4 144 16,-3 8-128-16,-3 2 128 0,-3 8-128 0,-3 4 128 16,-4 5-128-16,-5 1 128 0,-6 3 0 0,-3 2 0 15,-4-1 0-15,-3 2 0 0,-5 3 0 0,-2-2 0 16,-4-3 0-16,-3-4 0 0,1 2 0 0,-1-3 0 0,-1-5 0 0,2-1 0 16,-1-3 0-16,2-2 0 0,0-6-160 0,-2 0 160 31,2-6-2048-31,0-3-288 0,3-7-64 0</inkml:trace>
  <inkml:trace contextRef="#ctx0" brushRef="#br0" timeOffset="2019.4">6428 5226 25279 0,'-13'-16'1120'0,"8"5"224"0,-1 2-1072 0,2-3-272 0,2-2 0 0,0 1 0 16,1-3 832-16,2-1 128 0,1-1 0 0,1-1 16 15,4-9-224-15,3 3-48 0,3-3-16 0,3 0 0 16,2-4 64-16,2-1 16 0,3 0 0 0,3 1 0 16,2 2-256-16,2-1-32 0,3-2-16 0,3 4 0 15,3 2-16-15,1 3-16 0,-2-3 0 0,-3 6 0 16,-2-2-112-16,-1 4 0 0,-3 4-16 0,-5 2 0 16,-4 5-112-16,-5 3-32 0,-3 5 0 0,-1 9 0 0,-5 2-160 0,-1 10 0 15,-5 3 0-15,-4 6 0 0,-2 10 0 0,-6 6 0 16,-4 11 128-16,-6 6-128 0,-3 10 0 0,-4 9 0 15,-6 5 0-15,1 4 0 0,0 3 0 0,-2 7 0 16,-1-3 0-16,3-4 0 0,2-5 0 0,4-7 0 16,3-5 0-16,2-4 0 0,3 0 128 0,3-7-128 15,3-6 0-15,1-7 128 0,2-5-128 0,1-1 0 16,1-5 0-16,1-2 0 0,2-7 0 0,1-3 0 16,0-3 0-16,1-2 0 15,1-4-304-15,2-5-80 0,0-3-32 0,1-13 0 16,0 0-2464-16,0 0-512 0</inkml:trace>
  <inkml:trace contextRef="#ctx0" brushRef="#br0" timeOffset="2234.1">5809 6562 11967 0,'-27'10'528'0,"15"0"112"0,3-1-512 0,2 4-128 0,2-3 0 0,5 1 0 16,4 1 3456-16,5-2 672 0,4 3 128 0,5 1 32 15,3-4-2496-15,7 0-480 0,5-1-96 0,7 0-32 16,3-4 0-16,6 3 0 15,6-3 0-15,7-1 0 0,1-3-128 0,4-1-32 0,3-1 0 0,-2-1 0 16,-4 0-448-16,-2 0-112 0,-1 0-16 0,-2-1 0 16,-3 1-272-16,-4 2-176 0,-3-3 192 0,-7-1-192 15,-6 2-752 1,-4-3-256-16,-4-2-48 0,-2 1-10624 0,-1-4-2128 0</inkml:trace>
  <inkml:trace contextRef="#ctx0" brushRef="#br0" timeOffset="2865.72">8325 5210 13823 0,'0'0'608'0,"-7"0"128"0,2 0-592 0,-1 0-144 0,-1 0 0 0,-1 0 0 0,-1 0 2544 0,0 0 464 15,0-2 112-15,0 0 16 0,0-3-1024 0,0 1-192 16,-1-1-32-16,1 1-16 0,0-4-368 0,4 2-80 15,1-4-16-15,3 2 0 0,2-3-368 0,3 2-80 16,2-4 0-16,3 2-16 0,2 0-416 0,-1 3-80 16,1 0 0-16,4-2-16 0,3 1-144 0,0-3-32 15,0 7 0-15,0 2 0 0,-1 1-48 0,-1 5-16 16,-2 1 0-16,2 8 0 0,-3 1-192 0,-6 4 128 16,-3 0-128-16,-4 2 0 0,-4 2 192 0,-4-1-48 15,-5 0-16-15,3-4 0 0,-2-2 0 0,0 2-128 16,-2-2 192-16,-8 5-64 0,-1-5-128 0,3-1 160 15,-1-3-160-15,6-1 160 0,-1-4-160 0,3-1 160 16,1-3-160-16,2-1 160 0,1-1-160 0,9 1 0 16,-7-6 0-16,7 6 128 0,-3-14-128 0,5 0-176 15,0 2 48-15,2 2 0 16,0 2-1472-16,1-3-272 0,1-1-64 0,2 2-10160 16,1 1-2016-16</inkml:trace>
  <inkml:trace contextRef="#ctx0" brushRef="#br0" timeOffset="3405.12">8218 6178 4607 0,'0'0'400'0,"0"0"-400"16,-10 0 0-16,1 3 0 0,-1-1 3088 0,1 3 544 15,-1-1 96-15,2-1 32 0,-4-1-1504 0,2 2-288 16,-1 0-64-16,1 0-16 0,1-2-176 0,-1-1-48 16,-3 2 0-16,1-2 0 0,4-1-112 0,8 0-16 15,-12-4-16-15,3 2 0 0,2-3-272 0,2-2-48 16,3 2-16-16,2-4 0 0,0 1-368 0,0 8-80 15,8-9-16-15,-1 0 0 0,2-1-336 0,2 1-80 16,-1-2-16-16,1 5 0 0,3 2-96 0,1 2 0 16,1-1-16-16,-1 7 0 0,-1-1 16 0,-1 3 0 15,-2 5 0-15,-3 1 0 0,-3 1-192 0,-3 2 160 16,-3 1-160-16,-3 2 160 0,-2-1 64 0,-4-1 16 16,-2 2 0-16,-2-2 0 0,-4 1 16 0,1 0 0 15,-2-5 0-15,-2 2 0 0,1-4-64 0,1-3-16 16,0-1 0-16,1-1 0 0,0-1-176 0,4-4 192 15,2-4-192-15,1-2 192 0,2-2-32 0,3-5 0 16,1 0 0-16,4-4 0 0,1-2-32 0,4-1 0 0,2-1 0 0,3 1 0 16,5-4-128-16,2 0 0 0,3 1 0 0,2 1 128 15,-2-2-128-15,2 4 0 0,0 1 0 0,-1 5 0 16,-8 8 0-16,-4 3 0 0,3 0 0 0,-3 2 0 16,1 1-160-16,-2 2 160 0,-2 2 0 0,0 3-144 15,-5 4-880-15,0 2-160 0,-5-3-32 0,1 3-16 16,0 1-1904-16,0-6-384 0</inkml:trace>
  <inkml:trace contextRef="#ctx0" brushRef="#br0" timeOffset="13424.06">9653 6008 12895 0,'0'0'1152'0,"0"0"-928"15,-1 9-224-15,-1 1 0 0,2-10 896 0,-1 10 128 16,1-10 16-16,0 0 16 0,0 11 448 0,0-11 96 15,0 0 0-15,0 0 16 0,0 0-208 0,10-7-32 16,2-2-16-16,-1-4 0 0,1-5-336 0,2-2-80 16,1-3-16-16,3-4 0 0,1-2-96 0,1-5 0 15,2-4-16-15,1-4 0 0,-3 0-128 0,3-9-32 16,1-5 0-16,1-2 0 0,2-5-144 0,-2 4-48 16,1-6 0-16,1 3 0 0,-2-3-208 0,0 8-64 15,2 3 0-15,-3 3 0 0,-3 7-192 0,-2 3 0 0,-2 11 128 16,-1 2-128-16,-2 7 0 0,-3 7 0 0,-1 4 128 0,-2 3-128 15,-8 7 0-15,10 2 0 0,0 7 0 0,-2 2 0 16,-2 7 0-16,-1 9 0 0,-1 5 0 0,1 5 0 16,-1 1 0-16,0 2 0 0,0 6 0 0,-2 0 0 15,1 3 0-15,-2 6 0 0,-1 0-144 0,0 3 144 16,-1 3 0-16,1-5 0 0,0-4 0 0,0-3 160 16,0-7-160-16,-2-6 0 0,1 0-192 0,0-4 192 0,-2-8 0 0,1 3 0 15,-1-5 0-15,1-2 192 0,-5-5-384 0,1-4-80 16,1-1-16-16,-5-3 0 15,0-2-2688-15,-2-5-544 0</inkml:trace>
  <inkml:trace contextRef="#ctx0" brushRef="#br0" timeOffset="13580.04">9912 5628 24879 0,'0'0'2208'0,"10"0"-1760"15,3-2-448-15,4 1 0 0,3-1 512 0,4 0 0 16,2 2 16-16,2-2 0 0,1-2 64 0,3-1 16 15,1 0 0-15,0 2 0 0,0-1-128 0,-2 3-32 16,-3-1 0-16,0 2 0 0,0-2-448 0,-5 2 0 16,-2 2 0-16,-4-4-13600 0</inkml:trace>
  <inkml:trace contextRef="#ctx0" brushRef="#br0" timeOffset="13989.23">11098 5494 19343 0,'0'0'1728'0,"0"0"-1392"15,0 0-336-15,0 0 0 0,0 0 1216 0,0 0 160 16,0 0 32-16,0 0 16 0,0 0-368 0,10-1-80 15,4 1-16-15,2-1 0 0,1-4 16 0,2 2 0 16,4 1 0-16,3-2 0 0,2-5-208 0,4 1-32 16,1 4-16-16,1 1 0 0,3-3-352 0,-3 3-80 15,-2-1-16-15,-3 0 0 0,-2-1-272 0,-2 1 0 16,-3 0 0-16,-3-1 0 16,-3-2-1680-16,-2 2-448 0,-1 2-96 0</inkml:trace>
  <inkml:trace contextRef="#ctx0" brushRef="#br0" timeOffset="14422.81">12039 4915 21183 0,'-7'-9'1888'0,"7"9"-1504"0,-1-13-384 0,2 4 0 0,2-4 256 0,3 6-32 16,-6 7 0-16,12-12 0 0,2 3 304 0,1 1 64 16,3-3 16-16,1 4 0 0,0-2 160 0,4 1 48 15,2 1 0-15,2 0 0 0,0 5-48 0,-8 2-16 16,2 4 0-16,11 2 0 0,-3-1-304 0,1 3-64 15,-4 4-16-15,4 5 0 0,-4 2-48 0,0 4-16 16,-1 2 0-16,-1 2 0 0,-3 3-32 0,-2 6 0 16,-3 2 0-16,-3 3 0 0,-3 1-48 0,-2-3-16 15,-3 2 0-15,-1-2 0 0,-2-4 0 0,-1-2 0 16,-1-2 0-16,0-4 0 0,2 0-48 0,-4-4-16 16,1-3 0-16,-1-1 0 0,-2-4-144 0,1 1 0 15,-1-3 0-15,1-4 0 16,3-9-1296-16,-7 8-352 0,0-2-64 0,7-6-7696 15,-9-2-1552-15</inkml:trace>
  <inkml:trace contextRef="#ctx0" brushRef="#br0" timeOffset="14633.95">12485 5051 18431 0,'0'0'1632'0,"0"0"-1312"0,-4-12-320 0,4 12 0 15,0 0 1888-15,0 0 304 0,0 0 64 0,-4 10 16 16,-2 2-1072-16,-2 2-224 0,-1 5-32 0,-2 5-16 15,-2-1 176-15,-2 6 48 0,-3-1 0 0,-3 18 0 16,-1-4-272-16,2 2-48 0,-1-2-16 0,0 5 0 16,-1-2-160-16,1 2-16 0,-1-5-16 0,3-2 0 0,2-3-400 0,5-2-80 15,1-4-16-15,3 0 0 0,0-7-128 0,3-1 0 16,1-2 0-16,2-4 0 16,0-4-384-16,2-3-48 0,0-10-16 15,0 0-11040-15,0 0-2208 0</inkml:trace>
  <inkml:trace contextRef="#ctx0" brushRef="#br0" timeOffset="15037.83">13143 4724 11055 0,'0'0'480'0,"0"0"112"0,-2-10-464 0,4 3-128 0,5-1 0 0,-1 2 0 16,6 4 2560-16,-2-2 512 0,1-1 80 0,4 1 32 16,3 0-1856-16,3 1-368 0,1-5-80 0,4 2-16 0,1 1 96 15,2-3 0-15,-2 2 16 0,3 0 0 0,2-1-176 0,-2 2-32 16,-3 2-16-16,0 2 0 0,-2 0-416 0,-3-1-80 16,-3 2 0-16,-4 0-16 0,-1 2-240 0,-3 0 128 15,1 1-128-15,-12-3 0 0,10 2-160 0,-10-2-128 16,0 0-32-16,0 0-13968 15</inkml:trace>
  <inkml:trace contextRef="#ctx0" brushRef="#br0" timeOffset="15281.65">13445 4728 21823 0,'0'0'960'0,"1"9"208"0,-1-9-928 0,0 0-240 15,-1 12 0-15,-1 2 0 0,0 4 1056 0,-1 0 160 16,1 1 48-16,-1 3 0 0,-1 3-96 0,1 2-16 16,-2 5 0-16,-1 3 0 0,3 5-336 0,-2 0-80 15,-2 5-16-15,1-3 0 0,-1 2-288 0,2-1-64 16,-2 3-16-16,0 0 0 0,1 2-224 0,2-3-128 0,0-1 128 0,1-3-128 16,-1 2 0-16,-1-6 144 0,0-5-144 15,1-3 0-15,0-1 0 0,-1-5-176 0,0-2 0 0,0 1 0 31,-2 0-2960-31,2-3-576 0</inkml:trace>
  <inkml:trace contextRef="#ctx0" brushRef="#br0" timeOffset="15459.62">13052 5795 24879 0,'0'0'2208'15,"0"0"-1760"-15,11 7-448 0,2-1 0 0,1 2 464 0,4-3 16 0,2 1 0 0,4 3 0 0,2-6 288 0,6-1 64 16,3 5 16-16,6-5 0 0,5-1-96 0,6-1-32 15,5-1 0-15,3 4 0 0,2-2-240 0,-5 3-48 16,-6-4-16-16,-7 0 0 0,-5 0-416 0,-6 1 0 16,-5 2-192-16,-6-2-14720 0</inkml:trace>
  <inkml:trace contextRef="#ctx0" brushRef="#br0" timeOffset="16043.09">9579 4543 16575 0,'0'0'1472'0,"0"0"-1168"16,0 0-304-16,0 0 0 0,1 11 256 0,-1 4 0 15,-1 3 0-15,0 8 0 0,-2 4 592 0,0 10 112 16,-3 7 32-16,-1 7 0 0,-2 4 352 0,-1 13 80 16,-2 13 16-16,0 8 0 0,-1 7-352 0,-4 9-80 15,0 9-16-15,-2 2 0 0,-2 2-384 0,2-6-80 16,0-4-16-16,0-3 0 0,0-3-320 0,-1-10-192 0,-1-11 192 16,3-3-192-16,-1-8 240 0,3-7-64 0,2-7-16 0,4-4 0 15,3-4 32-15,5-10 16 0,2-6 0 0,4-2 0 16,3 0-208-16,5-9-192 0,0-3 48 0,6-7-14544 15</inkml:trace>
  <inkml:trace contextRef="#ctx0" brushRef="#br0" timeOffset="16675.08">15021 3945 13823 0,'-1'-9'1216'0,"-1"-4"-960"16,0 2-256-16,1 2 0 0,1 9 1280 15,-2-10 224-15,2 10 32 0,0 0 16 0,0 0-656 16,0 0-128-16,-6 11-16 0,1 4-16 0,0 4-80 0,0 7-16 16,0 6 0-16,1 6 0 0,0 2 208 0,1 7 48 15,2 6 0-15,0 4 0 0,1 6-16 0,0 11 0 16,2 6 0-16,-2 8 0 0,0 3-48 0,-1 8-16 15,-3 1 0-15,2 3 0 0,-3 0-192 0,0 1-48 16,0-8 0-16,-3 6 0 0,-2-4-64 0,3-8-32 16,0-7 0-16,-2-7 0 0,-4-2 32 0,0-6 16 15,1-1 0-15,0 0 0 0,1-6-112 0,-1-1-32 16,0-3 0-16,-1-4 0 0,2-3-208 0,2-3-48 16,-2-6-128-16,4-3 192 0,0-5-192 0,4-4 0 15,0-5 0-15,3-7 0 16,0-6-3008-16,0-11-560 0</inkml:trace>
  <inkml:trace contextRef="#ctx0" brushRef="#br0" timeOffset="17332.93">15885 5049 16575 0,'0'0'1472'0,"0"0"-1168"16,0 0-304-16,0 0 0 0,0 0 1328 16,0 0 208-16,0 0 32 0,0 0 16 15,13-5-144-15,3-1-32 0,6 2 0 0,6-1 0 0,5-5-368 0,7 1-80 16,5-4 0-16,5 1-16 0,2-1-288 0,1 0-48 15,1-1-16-15,-3 3 0 0,-4 1-336 0,-4 1-64 16,-5 1 0-16,-5 5-16 16,-6 3-1280-16,-6 3-256 0,-5 5-48 0,-9 2-12080 15</inkml:trace>
  <inkml:trace contextRef="#ctx0" brushRef="#br0" timeOffset="17488.75">16203 5324 11967 0,'-36'23'1072'0,"16"-11"-864"15,-2 1-208-15,5 0 0 0,3-4 1984 0,4 2 336 16,4-3 80-16,6-8 16 0,0 0-368 0,11 11-64 15,3-7 0-15,6 0-16 0,7 1-480 0,4-6-80 16,4-4-32-16,5-2 0 0,6-4-464 0,6-1-80 16,5-2-32-16,5-2 0 0,0-1-272 0,1 3-48 15,0 6-16-15,-5-6 0 0,-3 0-464 0,-7 0 0 16,-7 2 0-16,-16 3 0 16,-1 4-2288-16,2-4-544 0,-3 0-112 0</inkml:trace>
  <inkml:trace contextRef="#ctx0" brushRef="#br0" timeOffset="18153.47">17791 3547 6447 0,'3'-10'576'0,"3"0"-576"15,-1-4 0-15,1 2 0 0,0 2 1744 0,-1-3 240 16,1 4 64-16,-3 1 0 0,-3 8-768 0,0 0-160 16,4-7-32-16,-4 7 0 0,0 0-240 0,0 0-48 15,0 0-16-15,0 0 0 0,0 0-128 0,0 0-16 16,0 0-16-16,1 10 0 0,-1 4 160 0,0 5 48 0,0 7 0 15,0 0 0-15,-1 8 128 0,0 4 48 0,-4 5 0 0,0 4 0 16,-2 4-144-16,1 5-32 0,-2 3 0 16,1 6 0-16,-2 5-96 0,0 3-32 0,1 2 0 0,1 5 0 15,-3-2-32-15,-1 9-16 0,1 6 0 0,0 1 0 16,0 1-64-16,-2 3-16 0,-2 4 0 0,-1-4 0 0,1-2-224 16,1-2-48-16,-1-2-16 0,-1 3 0 15,-1-1-64-15,2-5-16 0,2-9 0 0,1-1 0 0,-2-9 240 16,2 4 32-16,3-2 16 0,-2 0 0 0,0-7 48 0,1 0 16 15,2-4 0-15,-1-1 0 0,0-5-176 0,2-1-48 16,1-2 0-16,1 2 0 0,-3-6-128 0,5-1-16 16,-3-4-16-16,1-3 0 0,0-6 0 0,2-5 0 15,-2 0 0-15,1-6 0 0,1 0-16 0,-1-5 0 16,2-4 0-16,0-1 0 0,1-13-160 0,0 0 160 16,0 0-160-16,0 0 160 0,0 0-304 0,3-13-64 15,0-2-16-15,1-8 0 16,0-6-2176-16,2-8-432 0,2-6-96 0</inkml:trace>
  <inkml:trace contextRef="#ctx0" brushRef="#br0" timeOffset="19167.91">18550 3455 14735 0,'0'0'1312'0,"0"0"-1056"15,2-11-256-15,1 2 0 0,0-2 1168 0,-3 11 176 16,0 0 48-16,0 0 0 0,3-8-176 0,-3 8-16 16,0 0-16-16,0 0 0 0,0 0-384 0,-1 9-80 15,2 6-16-15,-2 2 0 0,-3 0-16 0,0 4-16 0,-1 3 0 0,2 5 0 16,-2 2 32-16,0 0 0 0,0 4 0 0,1 0 0 15,1 1 128-15,0 0 16 16,0-3 16-16,2-2 0 0,1 1-224 0,3-4-32 0,1 0-16 16,1-5 0-16,1-1-96 0,3-3-32 0,0-3 0 0,1-2 0 15,1-1 0-15,2-7 0 0,-1 2 0 0,0-4 0 16,2-3-144-16,1-2-16 0,-2-3-16 16,2-2 0-16,1-1-144 0,0-2-16 0,1-1-128 0,-2-4 192 15,-1 1-368-15,0 3-80 0,0-1 0 0,0 2-16 16,-3-1-1680-16,1 3-336 0,-12 7-64 15,6-10-13296-15</inkml:trace>
  <inkml:trace contextRef="#ctx0" brushRef="#br0" timeOffset="19490.96">18889 3510 25919 0,'0'0'1152'0,"0"0"224"0,0 0-1104 0,-5 14-272 16,1-1 0-16,-1 6 0 0,1 8 640 0,-5 3 80 16,2 1 16-16,-1 5 0 0,-1 5 416 0,-1 1 64 15,-3 4 32-15,2 1 0 0,-2 5-80 0,0 4-16 16,-1 1 0-16,2 0 0 0,-1-3-448 0,3-4-112 16,0-2-16-16,2-3 0 0,0-4-288 0,3-3-64 15,0-4-16-15,1-2 0 0,2-5-208 0,-1 0 176 16,3-6-176-16,0-2 160 0,0-4-160 0,3-4 0 15,-3-11 0-15,0 0 128 16,0 0-1312-16,10 0-272 0,0-5-48 0,3-4-14944 0</inkml:trace>
  <inkml:trace contextRef="#ctx0" brushRef="#br0" timeOffset="20101.34">23771 3176 17503 0,'9'-5'1552'16,"1"-5"-1232"-16,2 2-320 0,-2 0 0 0,-2 2 656 16,2 2 80-16,-1 0 16 0,-9 4 0 0,11-4 208 0,-11 4 64 15,0 0 0-15,10 8 0 0,-10-8-192 0,5 14-16 16,-1 3-16-16,0 4 0 0,0 5 0 0,-4 4 0 16,0 4 0-16,0 5 0 0,0 5 64 0,0 4 16 15,-5 3 0-15,0 3 0 0,-2 3-112 0,1 0 0 16,1 1-16-16,0-3 0 0,-2-1-224 0,1-1-32 15,-2 2-16-15,1-3 0 0,-1-4-224 0,1 0-32 16,0-6-16-16,1-2 0 0,1-5-208 0,0-2 128 16,1 2-128-16,1-7 0 0,2-4 0 0,1 0 0 15,0-1 0-15,1-3-11248 16,2-3-2304-16</inkml:trace>
  <inkml:trace contextRef="#ctx0" brushRef="#br0" timeOffset="20741.11">18261 5623 8287 0,'-11'0'736'0,"11"0"-592"0,0 0-144 0,0 0 0 16,0 0 2944-16,0 0 576 0,0 0 96 0,0 0 32 15,11-3-1552-15,7-1-304 0,0-1-64 0,4 0-16 16,3 1-848-16,1-1-160 0,5-4-48 0,1 3 0 15,1-6-256-15,0 5-48 0,-3-5-16 0,2 2 0 16,-3 0-96-16,-2-1-32 0,0 3 0 0,-5-1 0 0,-2 1-208 0,-5 5 128 16,-3-2-128-16,-12 5 0 15,0 0-992-15,0 0-288 0,0 0-64 0,-8-4-16 16,-5 4-1088-16,-7 2-224 0,-6 3-32 0,-3 0-16 0</inkml:trace>
  <inkml:trace contextRef="#ctx0" brushRef="#br0" timeOffset="21003.35">18355 5557 14847 0,'-42'15'656'0,"15"-4"144"0,-2-2-640 0,0 3-160 16,2 0 0-16,4 0 0 0,3 2 1920 0,1 1 336 15,1-1 80-15,3 2 16 0,3 1-912 0,2 3-176 16,0 2-48-16,2 1 0 0,-2 0-384 0,4 1-64 16,1-3-32-16,1 4 0 0,2 0-208 0,3-2-32 15,4-2-16-15,4 4 0 0,1-2 160 0,5 1 16 16,4 1 16-16,3-3 0 0,1 1-32 0,2 3 0 16,2-3 0-16,1-1 0 0,0-1-208 0,-3 2-48 15,-4-2-16-15,-1-1 0 0,-5 0 32 0,-2 2 16 0,-2 1 0 0,-3-3 0 16,-2-2 64-16,-6 0 16 15,-2-4 0-15,-3 2 0 0,-4-1 80 0,-3 3 32 16,-4 3 0-16,-5-2 0 0,-3-2-160 0,-5 1-16 16,-4 3-16-16,-3-1 0 0,-3 0-176 0,0-1-48 0,-2-2 0 15,-1-3 0-15,-2-4-192 0,-1 0 128 16,-1-5-128-16,3-1 0 16,1-4-640-16,4-3-240 0,1 1-32 0,5-2-16 15,3-5-2112-15,5-1-416 0</inkml:trace>
  <inkml:trace contextRef="#ctx0" brushRef="#br0" timeOffset="21718.98">23363 5504 8287 0,'0'0'736'0,"0"0"-592"0,0 0-144 0,0 0 0 16,0 0 1600-16,0 0 304 0,-4-3 48 0,4 3 16 15,0 0-80-15,-5-6-16 0,5 6 0 0,-5-8 0 0,5 8-208 0,-5-7-64 16,-1 3 0-16,-2 1 0 16,1-1-416-16,-4 3-96 0,1 2 0 0,0 4-16 0,-3 0-368 0,-1 6-80 15,-3 0-16-15,-5 5 0 0,-3 4-160 0,-5 7-16 16,-3 1-16-16,-4 5 0 0,-3 4-32 0,-5 5-16 15,2 1 0-15,0 2 0 0,2-1-128 0,9 3-32 16,4-2 0-16,7 2 0 0,4-4-32 0,8-2-16 16,8-5 0-16,6-5 0 0,3-4 160 0,6-6 16 15,6-2 16-15,7-5 0 0,7-6 32 0,8-3 0 16,8-6 0-16,3-7 0 0,3-8 96 0,-3-3 32 16,2-6 0-16,-2-5 0 0,-2-6-80 0,0-2-16 15,-3-1 0-15,-1-1 0 0,-2 2 96 0,-8 0 32 16,-8 1 0-16,-7-1 0 0,-6-3-128 0,-4-2-32 15,-9 1 0-15,-4 2 0 0,-4-1-192 0,-4 5-64 16,-1 6 0-16,-7 1 0 0,0 4-304 0,-4 3-64 16,-2 1-16-16,2 1 0 15,1 2-1728-15,2 3-368 0,1 3-64 0,4 0-16016 0</inkml:trace>
  <inkml:trace contextRef="#ctx0" brushRef="#br0" timeOffset="22952.56">28671 2516 20271 0,'2'-22'896'0,"0"10"192"0,1 0-880 0,-1-2-208 15,1 3 0-15,-1 3 0 0,1-1 304 0,-3 9 16 16,0 0 0-16,0 0 0 0,0 0 784 0,0 0 176 16,0 0 16-16,-6 8 16 0,-1 2-544 0,1 8-96 15,0 10-32-15,-1 4 0 0,1 5 96 0,-2 3 16 16,1 10 0-16,-1 7 0 0,0 5 16 0,-3 12 0 15,-3 7 0-15,-1 10 0 0,-3 7-32 0,-2 8 0 16,-1 6 0-16,0 5 0 0,-1 6-160 0,-3 10-48 16,0 0 0-16,1 6 0 0,0 3-80 0,-3 2 0 15,-2-2-16-15,-1-2 0 0,0-9-240 0,1-3-64 16,0-5 0-16,1-7 0 0,3-12 512 0,2-6 112 16,1-4 16-16,0-5 0 0,0-4-112 0,1-5-16 15,3-1 0-15,-2-6 0 0,5-2-336 0,0-3-80 16,-1-1-16-16,2 0 0 0,0-2-208 0,4-6 128 0,3 0-128 0,2-4 0 15,2-3 0-15,4-4-208 0,4-9 16 0,6-6 0 16,0-2-1648 0,7-11-320-16,0-3-64 0,2-10-15888 0</inkml:trace>
  <inkml:trace contextRef="#ctx0" brushRef="#br0" timeOffset="23714.19">19321 4078 21183 0,'0'0'1888'0,"0"0"-1504"15,0 0-384-15,0 0 0 0,0 0 944 0,0 0 112 16,0 0 32-16,0 0 0 0,0 0-16 0,18 4 0 16,5-1 0-16,2-3 0 0,10-2 0 0,4 1 0 15,3-1 0-15,-8-1 0 0,6-2-368 0,3 1-64 16,4 0 0-16,1-1-16 0,3-2-240 0,-1 1-32 15,-2 1-16-15,-4-1 0 0,-3 1-144 0,-4 1-48 0,-5-2 0 16,-4 1 0-16,-4 2-144 0,-4-1 0 0,-2 2 144 0,-5-2-144 31,-1 1-496-31,-3 2-160 0,-9 1-48 0,0 0-9824 0,0 0-1968 0</inkml:trace>
  <inkml:trace contextRef="#ctx0" brushRef="#br0" timeOffset="24122.14">20602 3565 19807 0,'0'0'880'0,"0"0"176"0,8-2-848 0,1 0-208 16,0-2 0-16,1 2 0 0,3 0 656 0,1 1 96 15,2 0 16-15,3-1 0 0,3 0 48 0,2 2 16 16,4-1 0-16,2 1 0 0,4 1 0 0,1 0 16 16,-3 4 0-16,4 3 0 0,0-2-144 0,0 6-16 15,-2-1-16-15,-3 4 0 0,-3 3-224 0,-7 3-64 16,0 4 0-16,-5 0 0 0,-3 5-208 0,-3-1-48 15,-2 4-128-15,-6 1 192 0,1 3-64 0,-2 1 0 0,-1 3-128 0,0-4 192 16,-1-3-192-16,0-2 0 0,-1-2 128 16,2 0-128-16,0-5 0 0,0 2 128 0,0-4-128 15,0-2 0-15,-1 0 0 0,0-4 0 0,-2-1 0 0,1-2 0 16,-1-6-1184 0,1 1-336-16,-1-4-64 0,3-5-11712 0</inkml:trace>
  <inkml:trace contextRef="#ctx0" brushRef="#br0" timeOffset="24358.34">21185 3787 23951 0,'-7'-13'2128'0,"7"13"-1696"16,0 0-432-16,0 0 0 0,0 0 960 0,0 0 96 16,-7 3 32-16,-5 2 0 0,-3 7-176 0,-5 3-16 15,-5 4-16-15,-1 4 0 0,-2 1 128 0,-3 8 16 16,-2 3 16-16,-1 3 0 0,-2 3-176 0,1 1-32 15,-2 0-16-15,0 0 0 0,-1 1-352 0,2-3-64 16,3-2-16-16,3 0 0 0,2 1-224 0,1-5-160 16,2 1 192-16,2-2-192 0,2-1 0 0,4-1 0 15,1-3 0-15,4 0 0 16,4-6-1872-16,2-3-384 0,2-4-80 0</inkml:trace>
  <inkml:trace contextRef="#ctx0" brushRef="#br0" timeOffset="24969.8">24479 5755 19343 0,'0'0'848'0,"0"0"192"0,0 0-832 0,0 0-208 0,0 0 0 0,0 0 0 16,0 0 1344-16,0 0 208 0,8 2 48 0,3 1 16 15,3-2-336-15,5 0-64 0,6 1 0 0,-1-2-16 16,0-2-336-16,4 1-64 0,1 0-16 0,5 0 0 15,2-3-112-15,1 1-32 0,1 1 0 0,-1 0 0 0,2 1-288 0,1 0-64 16,-2 1-16-16,-3-1 0 0,0-1-272 0,-4 1 0 16,-3 0 0-16,-2-3 0 15,-5 0-1936 1,-1-1-400-16,-3 1-80 0</inkml:trace>
  <inkml:trace contextRef="#ctx0" brushRef="#br0" timeOffset="25366.99">25770 5290 25455 0,'-2'-21'1120'0,"4"15"240"0,1-4-1088 0,4 2-272 0,0-3 0 0,2 3 0 16,3-1 688-16,-1 2 80 0,4 1 0 16,4-1 16-16,3 2 0 0,3 1 0 0,3-1 0 0,5 4 0 15,4 1 48-15,3 0 0 0,4 1 0 0,-1 3 0 16,-1-1-128-16,0 3 0 0,-1 2-16 0,-4 4 0 16,-4 3-208-16,-4 3-32 0,-3 2-16 0,-2 6 0 15,-3-2-208-15,-2 5-32 0,-2 0-16 0,-4 6 0 16,-6 3 0-16,0 2 0 0,-1 1 0 0,-2-2 0 15,-3 1 16-15,-2 1 0 0,-2-3 0 0,-1-1 0 16,1-3-192-16,-1 0 0 0,-1-2 0 0,0 0 128 0,-2 0-128 16,2-3 0-16,0-1 144 0,0 0-144 15,0-5 0-15,0-1 0 0,1-1 0 0,-1-5 0 16,1-2-1216-16,2-2-176 0,2-12-16 0,0 0-9664 16,0 0-1920-16</inkml:trace>
  <inkml:trace contextRef="#ctx0" brushRef="#br0" timeOffset="25602.44">26410 5428 26719 0,'-11'-7'2368'0,"11"7"-1888"16,-7 0-480-16,0 2 0 0,-3 1 704 0,-3 4 64 15,-7 5 0-15,-1 4 0 0,-3 5 352 0,-4 5 80 16,-6 3 16-16,-1 4 0 0,-5 2 80 0,0 2 32 15,1 1 0-15,0 4 0 0,-2-2-592 0,3 2-112 16,2 3-32-16,2-4 0 0,2-1-384 0,4 2-80 16,5-2 0-16,3-4-128 0,3 0 0 0,5-3 0 0,1-6 0 15,4 1 0 1,0-4-2176-16,4-3-432 0</inkml:trace>
  <inkml:trace contextRef="#ctx0" brushRef="#br0" timeOffset="27612.96">2962 10362 12895 0,'0'0'576'0,"0"0"112"0,0 0-560 0,0 0-128 0,0 0 0 0,0 0 0 16,0 0 2112-16,0 0 400 0,0 0 80 0,16 4 16 15,2 0-816-15,6-3-144 0,3-1-48 0,11-5 0 16,3-2-240-16,7-4-48 0,4 1-16 0,8-4 0 15,3 2-352-15,4-1-80 0,0-1-16 0,0-1 0 16,1-1-336-16,-4 1-64 0,-3 0 0 0,-2 2-16 16,-4-1-160-16,-3 4-16 0,-5 2-16 0,-4 2 0 0,-5-2-240 15,-9 5 0-15,-5 0 0 0,-6 1 0 16,-6 2-1280-16,-12 0-288 16,0 0-64-16,-8 2-13696 0</inkml:trace>
  <inkml:trace contextRef="#ctx0" brushRef="#br0" timeOffset="27791.74">3224 10695 27647 0,'0'0'2448'0,"0"0"-1952"16,0 7-496-16,8 0 0 0,8-1 384 0,4-4 0 15,4 1-16-15,7-3 0 0,6-2 912 0,7 0 176 16,9-7 32-16,6 0 16 0,4-5-400 0,7-1-80 16,4-4 0-16,1 1-16 0,3 0-320 0,-2 4-64 15,0 4-16-15,-3-1 0 0,-7-1-448 0,-7 2-160 16,-5 7 0-16,-10 1 144 15,-9-1-2416-15,-9 1-480 0</inkml:trace>
  <inkml:trace contextRef="#ctx0" brushRef="#br0" timeOffset="29193.93">6184 9160 10127 0,'17'-8'448'0,"-9"5"96"0,-8 3-544 0,12-6 0 16,-1 3 0-16,-2-2 0 0,-9 5 1664 0,0 0 208 0,10-2 48 0,-10 2 16 15,0 0-544-15,0 0-112 0,0 0-32 0,0 0 0 16,-6 12-112-16,-3 2-32 0,-1 0 0 0,-3 3 0 15,-3 4-16-15,-3 2-16 0,-3 2 0 0,-1 7 0 16,-4 6-112-16,1 7 0 0,-3 2-16 0,3 8 0 16,-2 5-176-16,3 8-16 0,-4-1-16 0,1 4 0 15,2 5-304-15,6-4-64 0,1-6-16 0,3 0 0 16,2 2-160-16,4-9-48 0,3-4 0 0,3-7 0 16,3-6 32-16,3-4 0 0,4-2 0 0,1-5 0 0,-2-1-48 0,5-8-128 15,0-3 192-15,-1 1-64 0,3-3-128 0,0-1 0 16,2-1 0-16,2-4 128 0,-2-6-128 0,1-3 0 15,0-1 0-15,0-4 0 16,-1-7-1152-16,0 1-256 0,0-2-48 0,-1-2-14144 16</inkml:trace>
  <inkml:trace contextRef="#ctx0" brushRef="#br0" timeOffset="29570.4">6830 9333 14735 0,'2'-15'640'0,"1"4"160"0,-1 3-640 0,2-3-160 0,0 2 0 0,0 1 0 15,-4 8 2256-15,0 0 432 16,0 0 64-16,0 0 32 0,0 0-1312 0,0 0-256 15,0 0-48-15,6 12-16 0,-2 0-176 0,-1 6-32 0,-3 3-16 16,-2 3 0-16,-3 3-32 0,1 2-16 0,-2 3 0 0,-2 1 0 16,3 1-224-16,0-2-32 0,3 0-16 0,0 0 0 15,1 1-288-15,4-7-48 0,2 2-16 0,2-6 0 16,5-2-80-16,-1-2-32 0,1-3 0 0,2 1 0 16,1-5-16-16,3-5-128 0,2 0 192 0,3-3-64 0,0 1 0 15,1-5 0-15,-1-4 0 0,0 0 0 0,-2-2-128 0,1-3 0 16,-2 1 144-16,1-2-144 15,-4-2-320-15,0 2-128 16,-4-5-16-16,1 1-16 0,-2-3-1440 0,1 2-272 16,-5 1-64-16,-2-3-7744 0,-2-1-1552 0</inkml:trace>
  <inkml:trace contextRef="#ctx0" brushRef="#br0" timeOffset="29763.03">7291 9309 13823 0,'0'0'608'0,"1"-5"128"0,-1 5-592 0,0 0-144 15,0 0 0-15,0 0 0 0,0 0 2752 0,0 0 528 16,4 17 112-16,-2-1 0 0,-4 3-1456 0,-2 4-288 15,-2 7-64-15,-4 16-16 0,-3 1-240 0,0 4-48 16,-4 2-16-16,3 1 0 0,1-1-272 0,2-1-48 16,2-4-16-16,-2 2 0 0,1-2-448 0,1 3-96 15,1-4 0-15,0 4-16 0,-1 1-368 0,1-2 144 16,1-10-144-16,2-2 0 0,0-5 0 0,2-3 0 16,-1-10 0-16,2-1 0 15,0-1-1088-15,4-4-192 0,-2-14-16 0,0 0-15600 0</inkml:trace>
  <inkml:trace contextRef="#ctx0" brushRef="#br0" timeOffset="30156.72">7927 9879 22111 0,'0'0'1968'0,"0"0"-1584"15,0-5-384-15,0 5 0 0,0 0 1600 0,11-2 256 16,2-1 32-16,3 1 16 0,5 2-528 0,2-2-96 16,1 0-32-16,6-1 0 0,3 0-400 0,3-3-80 15,2-1 0-15,1 3-16 0,2-1-288 0,-1-3-48 16,-2 2-16-16,-3-2 0 0,0 2-144 0,-4 1-48 16,-3-4 0-16,-2 3 0 0,-6-1-208 0,-3-2 0 15,-5 4 128-15,0-1-128 16,-5 1-1072-16,2 1-256 0,-9 4-48 0,5-9-14336 0</inkml:trace>
  <inkml:trace contextRef="#ctx0" brushRef="#br0" timeOffset="30561.52">9035 9276 16575 0,'-6'-4'1472'0,"-1"-1"-1168"16,2-3-304-16,2 2 0 0,0-2 1744 0,3 8 304 15,0-11 48-15,0 11 16 0,6-10-496 0,3 2-80 16,1 3-32-16,4-2 0 0,0 2-608 0,3 3-128 15,2-2-32-15,3-1 0 0,3 1-112 0,3 3-32 16,1 1 0-16,3 1 0 0,0 2-16 0,1 4-16 16,1 2 0-16,-1 6 0 0,-1 5-304 0,0 1-64 15,-2 3-16-15,-3 0 0 0,-2 6-176 0,-4-2 0 16,-5 2 144-16,-4 4-144 0,-5 1 144 0,-2 2-144 16,-2 1 192-16,-4 1-192 0,-4-1 0 0,-3 2 0 15,0-5 0-15,-3-2 0 0,1-1 128 0,1-1-128 16,0-6 0-16,0-1 0 0,0-3 0 0,1-4-224 15,2-3 32-15,-1-4 16 16,0 3-1568-16,3-6-320 0,4-7-64 0</inkml:trace>
  <inkml:trace contextRef="#ctx0" brushRef="#br0" timeOffset="30764.27">9518 9446 24879 0,'0'0'1088'0,"0"0"256"0,0 0-1088 0,0 0-256 0,0 0 0 0,-10 0 0 15,-1 4 1648-15,-1 7 272 0,-2 2 48 0,-2 9 16 0,-2 2-880 16,-4 7-160-16,-1 3-48 0,-2 2 0 0,-2 4-32 0,-1 0-16 16,-1 4 0-16,0-4 0 0,1 1-288 0,-1 0-64 15,-1-2-16-15,4 1 0 0,2-2-352 0,2-3-128 16,4 1 0-16,2-2 144 16,0-3-480-16,4-3-112 0,1 1 0 0,3-6-11200 15,0-4-2224-15</inkml:trace>
  <inkml:trace contextRef="#ctx0" brushRef="#br0" timeOffset="31555.78">10086 8800 17439 0,'-7'-7'768'0,"7"7"176"0,0 0-752 0,0 0-192 0,0 0 0 0,0 0 0 15,0 0 768-15,14-2 128 0,-2 4 32 16,4 4 0-16,3 0-32 0,2 8 0 0,1 2 0 0,5 4 0 0,3 4-32 15,2 8-16-15,0 3 0 0,2 1 0 16,0 3 0-16,-2 8 0 0,-5 7 0 0,1 2 0 0,-5-2-208 16,-4 5-32-16,-4 3-16 0,-6-1 0 0,-7 5-64 0,-5 2-16 15,-6 3 0-15,-5-8 0 0,-4-3-144 16,-2-3-48-16,-3-3 0 0,-4-9 0 0,-2-1-16 16,-3-2-16-16,-2-2 0 0,-1 0 0 0,1-6-64 0,1-3-16 15,4-1 0-15,0-6 0 0,1-2-208 0,2-3 0 16,5-8 0-16,3-4 0 15,5-4-1568-15,4-6-304 0,5-5-64 0</inkml:trace>
  <inkml:trace contextRef="#ctx0" brushRef="#br0" timeOffset="31912.27">11365 8699 21183 0,'0'0'1888'0,"0"0"-1504"0,0 0-384 0,-9 5 0 16,-2 2 672-16,-2 3 64 0,-1 6 16 0,-4 4 0 15,-3 7 272-15,0 6 64 0,1 5 16 0,-2 4 0 16,-2 5 96-16,0 5 16 0,-1 5 0 0,3 2 0 16,2 4-256-16,2 0-32 0,3 3-16 0,1-4 0 15,1-1-464-15,4-4-112 0,1 3-16 0,5-3 0 0,1-2-320 0,4-8 0 16,1-3 0-16,4-4 128 0,0-5-128 16,6-2 0-16,-1-5 0 0,2-2 0 0,1-6-336 0,5-5-48 15,-2-6 0-15,0-1-10240 16,-3-4-2064-16</inkml:trace>
  <inkml:trace contextRef="#ctx0" brushRef="#br0" timeOffset="32307.15">11688 9410 16575 0,'0'0'1472'0,"0"0"-1168"0,0 0-304 0,0 0 0 0,0 0 1616 15,0 0 272-15,0 0 48 0,0 0 16 0,0 0-224 16,11-5-32-16,3-2-16 0,4 2 0 0,0 1-528 0,4-3-96 16,0 0-32-16,6 2 0 0,4-2-352 0,5 1-80 15,1-3-16-15,2 0 0 0,-1 0-272 0,2 2-64 16,1 0-16-16,-4-2 0 0,-3 3-224 0,0-2 0 15,-4 3 0-15,-3 3 0 16,-5-2-1536-16,-4 1-336 0,-2 0-80 0</inkml:trace>
  <inkml:trace contextRef="#ctx0" brushRef="#br0" timeOffset="33626.24">13946 8347 11967 0,'0'0'1072'0,"0"0"-864"0,0 0-208 0,8-4 0 16,1-1 1216-16,0 1 192 0,1 0 32 0,2 3 16 0,-1 1-208 0,3 1-32 15,3 3-16-15,3 0 0 0,4-1-96 0,3 6-16 16,1 0 0-16,6 5 0 0,3 4-48 0,2 2-16 15,3 6 0-15,2 4 0 0,1 3-160 0,-10-3-32 16,3 5-16-16,4 7 0 0,-2 6-160 0,0 6-16 16,-5 2-16-16,-1 2 0 0,-6 6-176 0,-4 1-48 15,-7 3 0-15,-3 2 0 0,-6-1 48 0,-5 1 0 16,-6-2 0-16,-3-3 0 0,-4 1 48 0,-3-4 16 16,-4 2 0-16,-3-4 0 0,-4-4-80 0,-14 19-16 15,0-16 0-15,1-8 0 0,0-10 80 0,1-2 16 16,-2-4 0-16,3-2 0 0,-1 0-80 0,0-1-16 15,2-6 0-15,0 0 0 0,-1-5-208 0,4-2-32 16,-1 0-16-16,4-2 0 0,2-6-160 0,4-2 0 16,1-2 0-16,3-1 0 0,3-2 0 0,2-2-224 15,3-2 48-15,10 0 16 16,0 0-416-16,0 0-96 0,-6-6-16 0,6 6 0 16,-1-11-1424-16,1 11-304 0,0 0-48 0,0 0-8368 15,7-13-1680-15</inkml:trace>
  <inkml:trace contextRef="#ctx0" brushRef="#br0" timeOffset="36611.33">12894 8912 5519 0,'-1'-7'496'0,"1"-5"-496"16,0-2 0-16,3 1 0 0,0 3 3952 0,4-3 688 15,0 5 144-15,4-4 16 0,-1 6-2912 0,5-1-592 16,4 4-112-16,4 0-32 0,2 2-192 0,3 0-32 16,4 2-16-16,2 3 0 0,1 5-144 0,0-1-48 15,2 6 0-15,-3 4 0 0,-2 4-336 0,-3 5-80 16,-2-1-16-16,-1 7 0 0,-6 2-80 0,-2 1-16 15,-2 6 0-15,-3 0 0 0,-3-2 48 0,-2-2 0 16,-4-4 0-16,-2 0 0 0,-1 1-80 0,-2-5-16 16,-1-2 0-16,-2-1 0 0,-3-2-16 0,1 0 0 15,0-1 0-15,1-5 0 16,-2-5-1120-16,1-2-224 0,0 0-64 0,-1-8-13632 0</inkml:trace>
  <inkml:trace contextRef="#ctx0" brushRef="#br0" timeOffset="36842.19">13462 8963 30863 0,'0'0'1360'0,"0"0"304"0,-7 1-1344 0,-1 2-320 0,-1 6 0 0,-3 2 0 16,-4 2 944-16,-3 7 112 0,-4 8 32 0,-2 3 0 15,-4 4 112-15,-2 3 16 0,-2 4 16 0,-1-1 0 16,-2 3-240-16,1-2-48 0,-1-1-16 0,2 2 0 15,-2-2-480-15,2-3-80 0,2 0-32 0,-9 13 0 16,8-4-208-16,5-10-128 0,4-7 160 0,3 0-160 0,-1-5-192 0,7-2-128 16,3-5-16-16,3-5-12512 15,2-2-2496-15</inkml:trace>
  <inkml:trace contextRef="#ctx0" brushRef="#br0" timeOffset="37407.69">15684 9238 21183 0,'-17'-2'944'0,"8"1"192"0,9 1-912 0,0 0-224 16,0 0 0-16,0 0 0 0,0 0 2208 0,0 0 400 16,12-1 80-16,5 2 0 0,3 0-1216 0,6 1-256 15,3-1-64-15,7-1 0 0,4 0-480 0,-8 0-96 16,4 0-32-16,21-1 0 0,0-3-128 0,0 1-32 16,-1-2 0-16,0-4 0 0,-1 3-240 0,-6-3-144 15,-4 4 160-15,-17 0-160 16,0-3-896-16,-3 3-256 0,-2-1-64 0,-3-3-14768 0</inkml:trace>
  <inkml:trace contextRef="#ctx0" brushRef="#br0" timeOffset="37915.94">17365 8771 18431 0,'0'0'816'0,"0"0"160"0,0 0-784 0,0 0-192 15,0 0 0-15,0 0 0 0,0 0 448 0,0 0 64 16,0 0 0-16,0 0 0 0,0 0-48 0,0 0 0 15,0 0 0-15,11 0 0 0,-11 0 208 0,13-3 32 16,0 0 16-16,-2-1 0 0,1-1-112 0,0 1-32 16,5-1 0-16,-3-1 0 0,-1-2-96 0,2 4-32 15,4-4 0-15,0 2 0 0,0 1-112 0,0-3-16 0,1 2-16 0,1 0 0 16,2-2-112-16,1 3-32 16,0-3 0-16,-1 2 0 0,3 0-160 0,-3-3 0 0,-2 1 0 0,0 0 0 15,-3 5-224-15,1-1-80 0,-1 3-16 0,-2-1 0 16,-3 1-784-16,-1 0-176 15,0-4-16-15,-12 5-10160 0</inkml:trace>
  <inkml:trace contextRef="#ctx0" brushRef="#br0" timeOffset="38534.07">17468 8818 13823 0,'0'0'1216'0,"0"0"-960"16,0 0-256-16,-9 5 0 0,0 2 1104 0,1 1 176 15,-1-3 48-15,1 4 0 0,-4-1-80 0,1 3-16 16,-1-2 0-16,0 2 0 0,-2-5-160 0,0 3-48 16,3-4 0-16,1 1 0 0,0 1-128 0,2-2-48 15,8-5 0-15,-7 5 0 0,7-5-80 0,-7 7-32 16,7-7 0-16,-8 9 0 0,0 3-240 0,2-2-48 16,-2 1-16-16,3 3 0 0,-4-6-128 0,0 2-32 0,-1 0 0 15,2 3 0-15,2-2-32 0,1 1-16 0,1 2 0 0,3 0 0 16,2-1 32-16,4-3 16 0,3 2 0 15,3 1 0-15,2 0 64 0,3 1 16 0,3 0 0 0,6-2 0 16,3-1-64-16,2 3-16 0,3-3 0 0,4 2 0 16,4 0-144-16,-1 2-128 0,-1-1 144 0,0 0-144 0,0 1 128 0,1 1-128 15,-3 1 0-15,-3 3 0 0,-4 6 144 16,-3-5-144-16,-3 1 128 0,-2-2-128 0,-1 1 192 0,-5 2-64 16,-4-1 0-16,-1 3 0 0,-5 0 128 0,-2-2 32 15,-3 2 0-15,-3 2 0 0,-6-5 160 0,-1-1 48 16,-6-2 0-16,-3 3 0 0,-4-3 128 0,-2-1 16 15,-5 0 16-15,-5-4 0 0,-5 0-128 0,-2-2-16 16,-4 1-16-16,-1-4 0 0,-2 0-208 0,1-4-32 16,0-1-16-16,0-3 0 0,1-4-240 0,3-2 144 15,1-6-144-15,4 1 128 0,1-3-128 0,5-2 0 16,3 1-192-16,4-2 192 16,0 2-1392-16,10 0-144 0,4-1-48 0,3 1 0 15,0 0-1264-15,8-2-256 0,8-10-48 0,6 6-16 0</inkml:trace>
  <inkml:trace contextRef="#ctx0" brushRef="#br0" timeOffset="40478.46">19240 9019 1839 0,'-9'11'160'0,"2"-6"-160"16,0 1 0-16,1 0 0 0,6-6 3600 0,-11 4 688 16,11-4 144-16,0 0 32 0,0 0-1904 0,0 0-384 15,0 0-80-15,0 0-16 0,0 0-368 0,18-2-80 16,4 0-16-16,6-1 0 0,5 3-464 0,4 0-80 15,2-2-32-15,6-2 0 0,4-1-704 0,3-4-144 16,2 3-16-16,-15 1-16 0,5-2-32 0,5 3-128 16,2 2 192-16,-2 2-64 0,0-4-128 0,-4-1 0 15,-4 1 0-15,7 4 0 16,-15 3-1440-16,-12 3-368 0,-21-6-80 0</inkml:trace>
  <inkml:trace contextRef="#ctx0" brushRef="#br0" timeOffset="40640.25">19399 9381 34095 0,'0'0'1504'0,"0"0"320"0,0 0-1456 0,15 3-368 0,5 2 0 0,2-1 0 16,2-2 560-16,5 2 32 0,3-2 16 0,-4 0 0 15,9-2 96-15,9 0 32 0,8-2 0 0,7 1 0 16,5 0-288-16,2-2-48 0,-1 0-16 0,-2 0 0 16,-4-2-880-16,-6 1-176 0,-7 0-32 15,-5 2-10816-15,-5-1-2144 0</inkml:trace>
  <inkml:trace contextRef="#ctx0" brushRef="#br0" timeOffset="45757.41">21576 8967 10127 0,'-19'-4'448'0,"8"-1"96"0,-3-3-544 0,0 1 0 0,0-4 0 0,1 4 0 15,3-3 2112-15,-2 1 304 0,6-4 64 0,2 3 16 16,2 1-736-16,3-1-144 0,4 2-16 0,-1-2-16 16,3 2-624-16,5-2-128 0,2 3-32 0,5-2 0 15,2 1-256-15,5 2-48 0,2-4-16 0,2 6 0 0,2 0 0 0,4 0 0 16,3 2 0-16,-1 2 0 0,4 2 0 0,1 4 0 16,2 1 0-16,-3 6 0 0,-5-2-208 15,-4 7-32-15,-1 6-16 0,-2-1 0 16,-2 5-224-16,-1 0 144 0,-2 2-144 0,-2 3 128 0,-3 4 0 0,-2 0 0 15,-6 1 0-15,-2-1 0 0,-3-4 0 0,0 0 0 16,-5 0 0-16,1-5 0 0,-3 0 0 0,0-4 0 16,1-1 0-16,0 0 0 0,1-4-128 0,-2-1 128 15,-2-7-128-15,1 2 128 0,-1 0-128 0,2-13 0 16,0 0 0-16,0 0 0 16,0 0-704-16,0 0-64 0,0 0 0 0,-9-3-9264 15,1-4-1840-15</inkml:trace>
  <inkml:trace contextRef="#ctx0" brushRef="#br0" timeOffset="46040.01">21982 8934 15663 0,'-17'-8'1392'0,"9"2"-1120"16,3 1-272-16,5 5 0 0,-6-7 2048 0,1 0 368 0,5 7 64 15,0 0 16-15,-10 0-768 0,1 5-160 0,-1 0-32 0,-2 8 0 16,-1 3-576-16,-2 3-112 0,-3 4-16 0,-1 2-16 15,-1 7 48-15,0 5 16 16,-2 1 0-16,-1 5 0 0,-2-2-96 0,-1 2-16 0,1 2 0 0,0 3 0 16,-2-2-240-16,1 3-48 0,1-5-16 15,1-2 0-15,1-6-256 0,1 1-48 0,1 0-16 0,0-5 0 16,2-5-144-16,2-1 0 0,0-4 144 0,4-3-144 16,2-2 128-16,2-5-128 0,1-2 160 0,8-10-160 0,0 0 128 0,0 0-128 15,0 0 0-15,0 0 144 16,3-10-1184-16,3-4-240 0,3-4-64 15,4-6-10240-15,2-4-2064 0</inkml:trace>
  <inkml:trace contextRef="#ctx0" brushRef="#br0" timeOffset="46523.49">22556 8087 15663 0,'0'0'688'0,"-2"-13"144"0,-1 0-656 0,3-1-176 15,3-2 0-15,-1 2 0 0,3 4 1600 0,2 1 272 0,0-1 64 16,5 1 16-16,2-4-544 0,3 5-128 0,2-4 0 0,3 2-16 15,3 0-272-15,3-2-48 16,4 5-16-16,0-3 0 0,0 1-128 0,0-2-32 0,-1 4 0 0,-8 2 0 16,3 1-192-16,-1 1-64 0,0 2 0 0,0 4 0 15,-5 2-256-15,-3 4-64 0,-4 0-16 0,-1 2 0 16,-3 4-176-16,-5 3 0 0,-4 2 144 0,-4 5-144 16,-5 1 240-16,-9 16-32 0,-5 0 0 0,2-5 0 0,-5-5 16 15,2-3 0-15,-1-2 0 0,3-4 0 0,3-4 96 16,2 0 0-16,3-2 16 0,6 0 0 15,1-4-32-15,6-2-16 0,3 2 0 0,6-2 0 0,4-4-32 0,4-2 0 16,4 1 0-16,-1-2 0 0,9-2 128 0,3 1 32 16,3-2 0-16,3-1 0 0,3-1-224 0,-2-2-32 15,0-5-16-15,-1 0 0 0,0 0-144 0,-2-2 0 16,-3 3 144-16,-2-2-144 0,-2 0 0 0,-3 0 0 16,-4 4 0-16,-3-2 0 15,-4 2-1232-15,-4 1-272 0,-4 3-48 16,-6 1-15920-16</inkml:trace>
  <inkml:trace contextRef="#ctx0" brushRef="#br0" timeOffset="46960.64">23220 9348 21183 0,'2'-9'944'0,"1"7"192"0,1-1-912 0,2-2-224 16,3 2 0-16,2 0 0 0,1 1 2096 0,5 0 368 16,1 1 80-16,4-2 16 0,2 1-1024 0,4 0-208 15,0 1-48-15,5 0 0 0,3 1-384 0,0-2-64 16,1 1-32-16,-1-1 0 0,1 0-288 0,-4 0-64 15,-3-3-16-15,-2 2 0 0,-4 1-240 0,-2-1-64 16,-4 2 0-16,-3 1 0 0,-3-3-128 0,-2 1-176 16,-3 0 48-16,-7 2 0 15,0 0-2432-15,0 0-464 0</inkml:trace>
  <inkml:trace contextRef="#ctx0" brushRef="#br0" timeOffset="47540.79">25098 8310 18431 0,'4'-19'1632'0,"0"12"-1312"16,1-3-320-16,1 2 0 0,3 1 672 0,0-1 64 16,-1 2 16-16,-2-2 0 0,-6 8 432 0,0 0 96 15,0 0 0-15,0 0 16 0,0 0-464 0,0 12-80 16,-2 0-32-16,-5 7 0 0,0 4-80 0,-9 15-32 15,1 1 0-15,-1-1 0 0,-1-1 64 0,1 3 16 16,-2 0 0-16,4-1 0 0,2 0-32 0,3-2 0 16,2-5 0-16,4-1 0 0,3-16-176 0,3 1-32 0,2 3-16 15,3-2 0-15,2-1-112 0,4-2-32 0,4 2 0 0,3-2 0 16,11 2-32-16,1-3 0 0,0-7 0 0,0-4 0 16,0 0-96-16,3-4-32 0,-2-4 0 0,-1-2 0 15,-2-1-464 1,-3-3-112-16,-3 1 0 0,-2 1-16 0,-3-4-1616 0,-2 1-320 0,-2 1-64 15,-2-3-7216-15,-1-3-1456 0</inkml:trace>
  <inkml:trace contextRef="#ctx0" brushRef="#br0" timeOffset="47754.4">25681 8259 16575 0,'0'0'1472'0,"0"0"-1168"0,0 0-304 0,0 0 0 0,5 9 1520 0,-4 5 240 15,-4 2 48-15,-3 5 16 0,-4 1-208 0,-3 6-32 16,-2 0-16-16,-2 5 0 0,0 4-336 0,-3 3-64 15,0 2-16-15,0 1 0 0,-1 4-336 0,2-3-80 16,0 5-16-16,2-2 0 0,-1 1-352 0,1 2-80 16,1 0-16-16,0 1 0 0,2-5-272 15,3 1 0-15,-2-6 0 0,3-2 0 0,2 0 0 0,3-5 0 16,0-4-160-16,4-2 160 16,1-5-2048-16,4-3-272 0,1-3-64 0</inkml:trace>
  <inkml:trace contextRef="#ctx0" brushRef="#br0" timeOffset="48142.7">25982 8856 21135 0,'14'-14'928'0,"-5"10"208"0,2-3-912 0,3-1-224 0,3 2 0 0,2-2 0 0,4 2 768 0,2 2 96 16,3-4 32-16,1 3 0 0,0 0-16 0,1-1 0 15,0 1 0-15,1 1 0 0,-2 0-96 0,-2 0-16 16,-2 4 0-16,0 4 0 0,-4 1-208 0,-1 7-48 15,-2-2-16-15,-2 6 0 0,0 5-272 0,-4 7-48 16,-1-2-16-16,-4 6 0 0,-2 2 48 0,-1 2 16 16,-3 6 0-16,-2 2 0 0,-3 1-32 0,0 1 0 15,1-6 0-15,0 1 0 0,2 0-192 0,1-2 176 16,-1-6-176-16,-1-1 160 0,0 0-160 0,0 0 0 16,0-2 144-16,1-6-144 0,-1-3 0 0,1-5 0 15,0-2-192-15,0-1-10016 16,-2-6-2000-16</inkml:trace>
  <inkml:trace contextRef="#ctx0" brushRef="#br0" timeOffset="48355.5">26451 8946 6447 0,'0'0'576'0,"0"0"-576"0,-8 2 0 0,1-1 0 16,-1 3 5408-16,-2 3 976 0,-3 1 192 0,-1 6 32 15,-2 4-4432-15,-4 1-880 0,0 4-176 0,-1 3-32 16,-2 2-192-16,-1 3-48 0,-3 3 0 0,0 1 0 15,-1-4-208-15,0 0-64 0,0 2 0 0,-1-3 0 16,1 2-304-16,3-3-64 0,2 1-16 0,1-4 0 0,4 1-192 16,1-5 0-16,3-1 0 0,1 1 0 15,1-1-176-15,2-3-128 0,1-2-16 0,3-5-11344 16,2 0-2272-16</inkml:trace>
  <inkml:trace contextRef="#ctx0" brushRef="#br0" timeOffset="48833.75">27361 9086 18879 0,'0'0'832'0,"0"0"192"0,0 0-832 0,0 0-192 0,0 0 0 0,0 0 0 0,0 0 1568 0,9 0 272 16,0 2 48-16,3-2 16 0,2 0-432 0,3 0-64 16,1-2-32-16,3 0 0 0,4-5-480 0,1 1-80 15,3 0-32-15,3-2 0 0,4 4-240 0,2 2-48 16,6-2-16-16,1-2 0 0,3-1-224 0,1-3-64 15,0 2 0-15,-2-2 0 0,-2 4-192 0,-3-1 0 16,-3 0 128-16,-5 2-128 0,-3-3-144 0,-4 2-80 16,-5 1-16-16,-1-4-10304 15,-5 4-2064-15</inkml:trace>
  <inkml:trace contextRef="#ctx0" brushRef="#br0" timeOffset="49240.25">28867 8418 23327 0,'0'0'1024'0,"0"0"224"0,0 0-992 0,0 0-256 16,0 0 0-16,0 0 0 0,0 0 768 0,7 0 96 15,4-3 32-15,2 3 0 0,3 1 80 0,6 1 32 16,-1-1 0-16,5 1 0 0,2-7-256 0,2 3-48 15,2-1-16-15,2 2 0 0,1-1-288 0,0-2-48 16,1-3-16-16,0 2 0 0,-1 1-208 0,-3-2-128 16,-3-3 160-16,-2 2-160 0,-6 1 0 0,-3 3 128 15,-4-2-128-15,-2-3 0 16,-5 3-1280-16,-3-1-320 0,-5-1-48 0,-4 2-11888 0</inkml:trace>
  <inkml:trace contextRef="#ctx0" brushRef="#br0" timeOffset="49574.53">28954 8315 11967 0,'-22'6'528'0,"13"-2"112"0,-2 6-512 0,-1-1-128 16,0 4 0-16,-2 1 0 0,-3 2 2560 0,1 3 464 15,-2 2 112-15,0-2 0 0,1 1-1104 0,2 3-240 0,4 2-32 16,1-1-16-16,2 6-672 0,2-2-144 16,6 1-32-16,2 3 0 0,3-4-48 0,4 1-16 0,3 1 0 0,4-2 0 15,4 3 48-15,5-1 0 0,0-3 0 0,5 1 0 16,2-3-176-16,4 5-16 0,1-4-16 0,-2 4 0 15,1-5-80-15,-2 2-16 0,-10-10 0 0,2 3 0 16,0-1-16-16,0 1-16 0,-3 0 0 0,-3 1 0 16,0-2-176-16,-4 2-48 0,-4 1 0 0,1 3 0 0,-5 2-96 15,-4-3-32-15,-6 4 0 0,-3-2 0 0,-6-4 16 16,-3 3 0-16,-7-3 0 0,-1 4 0 0,-5 1-64 0,-4-3-16 16,-4 2 0-16,-5-4 0 0,-4-2 16 0,-3 1 0 15,-3-2 0-15,-2 0 0 0,-2-1 32 16,-1-3 0-16,0-2 0 0,2-1 0 0,2-2-176 0,6 1 0 15,2-6 144-15,6 1-144 16,6-2-576-16,5-4-176 0,5-3-32 0,4 0-16 16,6-3-1344-16,4-2-272 0,5-3-48 0</inkml:trace>
  <inkml:trace contextRef="#ctx0" brushRef="#br0" timeOffset="50614.47">3576 12898 13823 0,'0'0'1216'0,"0"0"-960"0,0 0-256 0,0 0 0 16,0 0 800-16,0 0 112 0,0 0 32 0,0 0 0 16,0 0 464-16,6 14 80 0,2-5 32 0,3 0 0 15,9-5 320-15,6-2 64 0,4-3 16 16,5-1 0-16,4-2-320 0,7-3-64 0,6 1-16 0,6 1 0 15,5-4-480-15,3 1-80 0,2-2-32 0,-17 3 0 16,9-6-352-16,5 0-80 0,5 0-16 0,1-1 0 16,0-1-272-16,-1 3-48 0,-1 0-16 0,-6-1 0 0,-4 2-144 15,-11 3 0-15,-6-1 0 0,-6 1 0 16,-8 2-896-16,-8 1-272 0,-7 5-48 0,-13 0-10112 16,0 0-2032-16</inkml:trace>
  <inkml:trace contextRef="#ctx0" brushRef="#br0" timeOffset="50804.93">3838 13224 34383 0,'0'0'1520'0,"0"0"320"0,0 0-1472 0,14 10-368 15,6-4 0-15,1-1 0 0,5 2 784 0,6-5 96 16,3-2 16-16,8 0 0 0,6-4 112 0,5-3 16 16,7-1 16-16,-14-1 0 0,8 2-272 0,7-5-48 0,5 2-16 0,2-2 0 15,1 1-384-15,-2 2-96 16,-7-4-16-16,0 7 0 0,-5 2-208 0,-7 0-128 15,-6 3 128-15,-4 2-208 16,-6 6-2288-16,-5-2-448 0</inkml:trace>
  <inkml:trace contextRef="#ctx0" brushRef="#br0" timeOffset="52485.75">6802 11895 13935 0,'0'0'608'0,"0"0"144"0,0 0-608 0,0 0-144 15,9-5 0-15,-9 5 0 0,0 0 1248 0,0 0 224 16,0 0 32-16,0 0 16 0,0 0-224 0,0 0-32 16,0 0-16-16,-10 7 0 0,-2 0-256 0,-2 6-48 15,-2 5-16-15,-6 2 0 0,-3 0-288 0,-3 5-64 16,-3-1-16-16,-1 7 0 0,-2 5 176 0,1 2 32 16,-1 4 16-16,-3 6 0 0,0 5-32 0,-3 2-16 15,4 5 0-15,0 1 0 0,2-1-288 0,3 2-64 16,4-1-16-16,3 4 0 0,3-3-160 0,5 1-16 0,8-6-16 15,2-5 0-15,4-6-176 0,4-2 192 0,5-6-192 0,3-2 192 16,4-2-192-16,1-2 192 0,3-5-192 0,-1-1 192 16,5-4-192-16,3-3 0 0,-1 1 0 0,5-3 128 15,0-3-272-15,4-5-64 0,0 0-16 0,0-5-10752 16,-1-3-2144-16</inkml:trace>
  <inkml:trace contextRef="#ctx0" brushRef="#br0" timeOffset="53003.46">6967 12558 8287 0,'0'0'736'0,"0"0"-592"16,0 0-144-16,0 0 0 0,0 0 1344 0,-1-13 256 15,1 5 32-15,0 8 16 0,0 0-352 0,0 0-64 16,0 0-16-16,0 0 0 0,0 0-96 0,0 0-32 0,0 0 0 16,0 0 0-16,5-11 0 0,2 4 0 0,4 0 0 0,1 0 0 15,1-3-112-15,4 1-16 0,2-3-16 0,4 3 0 16,2 0-176-16,4 1-48 0,3-4 0 0,4 0 0 16,2 3-304-16,2 3-64 0,2-2-16 0,-1 4 0 0,2 2-48 15,-1 1-16-15,-2 2 0 0,-2 3 0 16,-3 5-16-16,-3-1 0 0,0 6 0 0,-3 6 0 15,-1 2 0-15,-3 6-16 0,0-2 0 0,-4 6 0 0,-3 3 0 0,-3 2 0 16,-2 1 0-16,-4 3 0 0,-3 2-240 0,-2-4 176 16,-3 1-176-16,1-5 160 0,-2-3-160 0,-2 0 128 15,-1-4-128-15,0 0 128 0,-1 0-128 0,2-4 0 16,-1-6 0-16,1 0 128 16,-1-1-512-16,0-1-128 0,1-4 0 0,-2-1-10400 15,4-11-2080-15</inkml:trace>
  <inkml:trace contextRef="#ctx0" brushRef="#br0" timeOffset="53258.61">7638 12630 17503 0,'-13'-8'768'0,"7"2"176"0,1 1-752 0,5 5-192 15,0 0 0-15,-10 1 0 0,-3 0 3952 0,0 6 752 16,1 4 160-16,-5 6 16 0,-2 6-3984 0,0 5-896 15,0 1 0-15,-3 4 0 0,-3 3 640 0,2 0 160 16,-1 1 32-16,0 3 16 0,1-1-208 0,1-1-64 16,1 0 0-16,0 2 0 0,4-5-336 0,-1-2-80 0,-1-1-16 0,3 0 0 15,2-3-144-15,3-1 0 0,0-2 0 0,2-4 0 16,1-4 0-16,2-4-144 0,1 1 0 0,2-3 0 31,3-12-2464-31,0 0-480 0</inkml:trace>
  <inkml:trace contextRef="#ctx0" brushRef="#br0" timeOffset="53637.31">8544 12647 28095 0,'0'0'1248'0,"0"0"256"0,0 0-1200 0,0 0-304 15,6-7 0-15,4 1 0 0,1 2 928 0,7 3 128 16,2-2 32-16,3 1 0 0,3-9-256 0,5 8-64 16,5-1 0-16,3-1 0 0,5 0-288 0,1 1-64 15,2-1-16-15,-1-4 0 0,1 3-96 0,-4-3-32 0,2 4 0 0,-6-1 0 16,-2 1-144-16,-4 3-128 0,-4 2 144 0,-3-3-144 31,-5-1-896-31,1 2-256 0,-5 1-64 0,-6-1-14224 0</inkml:trace>
  <inkml:trace contextRef="#ctx0" brushRef="#br0" timeOffset="54256.52">10099 12136 23039 0,'-6'-8'2048'0,"6"8"-1648"16,0 0-400-16,2-4 0 0,3-5 1136 0,3 4 144 15,1-1 16-15,2-1 16 0,5 4 128 0,1 0 32 16,5-2 0-16,2-3 0 0,3 5-512 0,6 1-80 15,2 1-32-15,2-2 0 0,0-2-224 0,0 2-48 16,-1 0-16-16,-1 2 0 0,-2-2-240 0,-3 1-32 16,-4-2-16-16,-2 1 0 0,-3 2-272 0,-5 1 0 15,-3-1-176-15,-4 0 176 0,-9 1-384 0,0 0 48 16,0 0 0-16,-12 8 0 16,-5-3-944-16,-10 2-176 0,-9 4-32 0,-6-2-16 15,-5 1 192-15,-4-2 32 0,-2 2 16 0,15-5 0 0,-5 5 912 0,-2-1 176 0,-2 3 48 0,0 0 0 16,-2-1 768-16,2 1 144 0,2 1 48 0,4 0 0 15,2 2 48-15,6 0 16 0,2 2 0 0,7-1 0 16,4 1-384-16,5-1-64 0,3 2 0 0,6-1-16 0,6-1-128 16,4-1-32-16,5 2 0 0,6-1 0 0,7 2 96 0,3 0 16 15,3-1 0-15,5-1 0 16,4-1-80-16,2 2-16 0,2-1 0 0,1 1 0 0,0 1-112 0,-3 2-32 16,-3 0 0-16,-3 3 0 0,-1 3-16 0,-6-1 0 15,-3 6 0-15,-4-3 0 0,-5 1 320 0,-5 3 64 16,-4-3 16-16,-4-1 0 0,-3 0 80 0,-6-2 16 15,-2 2 0-15,-6-3 0 0,-3-1-144 0,-6-1-32 16,0-3 0-16,-3-1 0 0,-1 1-128 0,-2-2-16 16,-1-1-16-16,-1-5 0 0,0 1-112 15,2-3-32-15,-1-5 0 0,1-1 0 0,1-4-144 0,2-2 0 16,2-2 0-16,-5-8-176 16,4-2-2064-16,8-6-400 0,4-2-96 0</inkml:trace>
  <inkml:trace contextRef="#ctx0" brushRef="#br0" timeOffset="54726.71">11160 11500 12895 0,'0'0'1152'0,"0"0"-928"0,9-3-224 0,3-2 0 0,3 2 2160 0,2 0 384 15,2 2 80-15,2 3 0 0,5 5-1696 0,2 4-352 16,3 2-64-16,5 5 0 0,2 3-64 0,3 7 0 16,2 1 0-16,0 8 0 0,3 5 192 0,0 4 16 15,-2 6 16-15,-2 3 0 0,-4 3-16 0,-2 6 0 16,-8 1 0-16,-4 2 0 0,-1 3 320 0,-8 0 64 16,-6-2 16-16,-6 2 0 0,-6-2-336 0,-6 2-64 15,-5 1-16-15,-4-3 0 0,-3-1 80 0,-3-1 16 16,-4-3 0-16,-2-2 0 0,-4-7-208 0,-3-4-32 15,-3 0-16-15,-2-3 0 0,-2-1-160 0,1-6-16 16,-1-1-16-16,2-4 0 0,2-2-160 0,2-7-128 16,6-2 192-16,3-6-192 0,5-7 0 0,5-2-352 15,1-5 48-15,6-7-12112 16,1-6-2416-16</inkml:trace>
  <inkml:trace contextRef="#ctx0" brushRef="#br0" timeOffset="55113.17">13093 11463 19983 0,'-18'-14'880'0,"9"10"192"0,-4-3-864 0,-1 2-208 15,0 3 0-15,-2 2 0 0,-3 2 784 0,-3 5 112 16,-1 6 32-16,-2 4 0 0,-3 3 160 0,0 8 16 16,-5 4 16-16,0 4 0 0,-3 5 192 0,0 7 32 15,1 3 16-15,1 9 0 0,1 1-432 0,1 5-96 16,0 4 0-16,3 1-16 0,2 3-368 0,4 0-80 15,4-3-16-15,5-1 0 0,5-4-80 0,5-4-16 16,4-2 0-16,7-3 0 0,2-2-96 0,8-7-32 16,8-3 0-16,3-6 0 0,3-5-128 0,5-3 0 15,2-8 0-15,18 5 0 16,-3-11-1536-16,-2-8-352 0,-2-6-64 0</inkml:trace>
  <inkml:trace contextRef="#ctx0" brushRef="#br0" timeOffset="55527.57">13555 12026 17503 0,'-9'-11'768'0,"9"11"176"0,3-10-752 0,3-1-192 16,2 3 0-16,3-4 0 0,2 5 1552 0,2-2 288 15,2 2 48-15,3 2 16 0,4-4-1072 0,3 4-192 16,0-1-64-16,1 1 0 0,1 2 112 0,4 2 16 15,0 0 0-15,1 6 0 0,2 4-16 0,-9-2 0 16,2 6 0-16,1 2 0 0,1 2-224 0,-2 3-32 16,-1 4-16-16,-1 4 0 0,-2-1-64 0,1 3-16 15,-5 5 0-15,-3 2 0 0,-4-1-16 0,-3 1-16 16,-2 0 0-16,-2 0 0 0,-4 6-112 0,0-2-32 16,-3-4 0-16,-1-2 0 0,-2 0-160 0,1-4 0 15,-2-1 144-15,0-2-144 0,0-8-160 0,0-1-96 0,1-4-32 16,-2-2-10208-16,1-7-2032 0</inkml:trace>
  <inkml:trace contextRef="#ctx0" brushRef="#br0" timeOffset="55760.31">14129 12166 25791 0,'-17'-2'2304'15,"9"0"-1856"-15,0 1-448 0,-3 1 0 0,0 3 784 0,-8 4 64 16,-2 5 16-16,0 5 0 0,-2 6 272 0,-4 4 48 15,1-2 16-15,-2 6 0 0,0 1-112 0,-2 2-32 16,-1 4 0-16,0-1 0 0,1-3-288 0,-1 1-48 16,-1-2-16-16,4-2 0 0,0 0-384 0,3-1-96 15,1-3-16-15,4 0 0 0,4-4-208 0,2-3 0 16,5-2 128-16,4-3-128 0,1-6-192 0,4-9-96 16,6 9-16-16,2-7 0 15,6-3-3056-15,4-4-608 0</inkml:trace>
  <inkml:trace contextRef="#ctx0" brushRef="#br0" timeOffset="56045.52">15081 11819 20271 0,'5'-15'896'0,"-5"15"192"0,5-9-880 0,-5 9-208 0,0 0 0 0,0 0 0 16,0 0 2096-16,1 11 368 0,-3 6 80 0,-4 2 16 15,-2 5-1296-15,-1 7-256 0,-2 3-48 0,3 3-16 16,-1-2-368-16,0 5-80 0,0 4-16 0,1 2 0 0,1 2-96 16,-1 2 0-16,2-4-16 0,-6-1 0 0,2-3-240 0,0 3-128 15,1-3 160-15,-1-2-160 16,0-3 0-16,-1-4 0 0,1-3 0 0,3-8-160 15,-1-1-1696-15,3-7-320 0,0-4-80 0</inkml:trace>
  <inkml:trace contextRef="#ctx0" brushRef="#br0" timeOffset="56212.08">14679 12236 21183 0,'0'0'1888'0,"16"1"-1504"15,5-3-384-15,4 2 0 0,1 2 1664 0,4 3 272 16,3 2 48-16,2-2 16 0,6 1-688 0,5 2-144 15,4-4-16-15,6 1-16 0,3 1-368 0,2-2-64 16,3-2 0-16,-7 2-16 0,-3-1-464 0,-7 2-96 16,-5-3 0-16,-14 0-128 15,-2-4-1552-15,1 0-432 0,-2-3-64 0</inkml:trace>
  <inkml:trace contextRef="#ctx0" brushRef="#br0" timeOffset="56480.45">16157 11785 30399 0,'0'0'1344'0,"0"0"288"0,0 0-1312 0,0 0-320 0,3 7 0 0,-3 6 0 0,-3 4 1296 0,-3 3 192 16,-3 3 48-16,-4 7 0 15,-2 3-608-15,1 3-112 0,-2 1-32 0,-1 2 0 0,0 7-368 0,2-2-80 16,3 2-16-16,-2-1 0 0,2 2-320 0,1-3 144 15,-2 3-144-15,4-4 0 0,0 1 0 0,3-4 0 16,1-3 0-16,0 15 0 16,1-7-608-16,4-7-128 0,1-13-32 0,3-6-10608 15,1-6-2128-15</inkml:trace>
  <inkml:trace contextRef="#ctx0" brushRef="#br0" timeOffset="56990.19">16983 10966 21183 0,'7'-19'944'0,"0"10"192"0,5 5-912 0,3 2-224 15,4 3 0-15,7 4 0 0,3 7 720 0,5 7 112 16,4 5 0-16,6 9 16 0,0 4 144 0,3 11 32 16,1 9 0-16,1 9 0 0,-1 11-368 0,-2 7-64 15,-3 3-16-15,-1 5 0 0,-4 4 0 0,-5 5 0 16,-6 2 0-16,-7-3 0 0,-5 2-128 0,-6-4-48 15,-5 0 0-15,-6-3 0 0,-5-7-128 0,-8-2-16 16,1-39-16-16,0 1 0 0,-5 4 208 0,-4-1 32 16,-2-1 16-16,-3-6 0 0,-3 2-160 0,-2-4-16 15,-2-4-16-15,-32 27 0 0,11-22-128 0,9-11-32 16,5-10 0-16,6-11-11280 16,4-10-2240-16</inkml:trace>
  <inkml:trace contextRef="#ctx0" brushRef="#br0" timeOffset="57623.32">19556 11783 13583 0,'-29'14'592'0,"7"-3"144"0,-4 1-592 0,-4-1-144 0,1 0 0 0,0-2 0 16,2 1 1232-16,4-4 224 0,4 1 32 0,5-3 16 16,4-2 608-16,10-2 112 0,0 0 16 0,0 0 16 15,13 0-288-15,5-1-64 0,5 0-16 0,10-1 0 16,7-4-624-16,9-2-128 0,9-3-32 0,4 2 0 0,6 3-528 0,4-3-128 15,4 2 0-15,5-4-16 0,0 2-160 0,2-2-16 16,-2-2-16-16,-21 5 0 0,7-3 32 0,3 1 16 16,1-3 0-16,-1-1 0 0,-3 2-160 0,-3 2-128 15,-6-2 144-15,-5 3-144 0,-6 0 0 0,-8 4-256 16,-6 0 16-16,-5 0 16 16,-5 2-2064-16,-5 0-400 0,-7 1-96 0</inkml:trace>
  <inkml:trace contextRef="#ctx0" brushRef="#br0" timeOffset="57861.82">19598 12133 32655 0,'0'0'1440'0,"0"0"304"0,0 0-1392 0,0 0-352 15,13-1 0-15,3 1 0 0,4-2 592 0,5 2 48 16,4 2 16-16,11-1 0 0,7-1 96 0,9 0 16 15,6-1 0-15,8-2 0 0,6 1-208 0,5-2-48 16,7-1 0-16,-22 1 0 0,10 0-288 0,6-1-64 0,2-1-16 0,0 3 0 16,-2-1-144-16,-2 2 0 0,0-1 144 15,-6-1-144-15,-4 2 0 0,-5-1-320 16,-5 1 64-16,-6 1 16 16,-4 2-2128-16,-2 0-448 0,-1-1-64 0</inkml:trace>
  <inkml:trace contextRef="#ctx0" brushRef="#br0" timeOffset="58377.55">23701 11199 30351 0,'0'-19'1344'0,"0"11"272"0,0 8-1296 0,-2-6-320 16,-2 1 0-16,-2-2 0 0,-6 3 0 0,-3 3 144 15,-9 4-144-15,-5 3 0 0,-10 2 224 0,0 4-64 16,-7 2-16-16,-3 5 0 0,-5 4 160 0,-2 8 16 0,-3 1 16 15,-24 20 0-15,4 2 48 0,6 4 0 16,4 1 0-16,8 4 0 0,5 3-384 0,6 2 144 0,7 2-144 16,10-1 0-16,8-3 160 0,7-2-160 15,13-6 128-15,9-1-128 0,8 2 192 0,11-7-32 0,9-6-16 0,11-1 0 16,11-1 256-16,-7-14 48 0,11 3 16 0,9-5 0 16,6-2-16-16,3-4-16 0,0-4 0 0,3 0 0 15,0-7 48-15,-1-4 16 0,-5-7 0 0,0-2 0 16,-3-3 192-16,-2-6 32 0,-2-4 16 0,1-3 0 0,-4-2-16 15,-2-5 0-15,-5-5 0 0,-3-7 0 16,0-6-144-16,-6-3-48 0,-4-6 0 0,-3-3 0 0,-3-7-192 0,-5-2-32 16,-14 12-16-16,0 0 0 0,-4-1-112 0,-4-1-32 15,-4 0 0-15,-6 3 0 0,-5 3-144 0,-5 3 0 16,-7 1 0-16,-4 3 0 16,-14-9-1216-16,-4 10-192 0,-5 7-16 0,-31-9-18544 15</inkml:trace>
  <inkml:trace contextRef="#ctx0" brushRef="#br0" timeOffset="59258.94">4276 15978 3679 0,'-15'-1'320'0,"8"1"-320"15,0 0 0-15,-2 0 0 0,1 0 3744 0,2 0 672 16,6 0 144-16,0 0 32 0,0 0-2224 0,0 0-448 15,0 0-96-15,0 0-16 0,8-3-656 0,4 1-128 16,6-3-16-16,8-3-16 0,3 2-80 0,11-6-16 0,7 1 0 16,8-1 0-16,5-3-288 0,6 1-64 15,4 1-16-15,2-3 0 0,2-1-336 0,-4 3-64 0,5 2 0 0,-5 4-128 16,-8-1 0-16,-5 4 0 16,-5 2 0-16,7 2 0 15,-16 2-2512-15,-15 6-512 0</inkml:trace>
  <inkml:trace contextRef="#ctx0" brushRef="#br0" timeOffset="59458.05">4417 16362 18431 0,'-35'9'1632'0,"23"-3"-1312"0,3-1-320 0,4-2 0 16,5-3 2256-16,0 0 384 0,0 0 80 0,10 5 16 16,4-3-1680-16,5 1-336 0,6-3-64 0,10-4-16 15,10-2 336-15,7-2 64 0,7-3 16 0,6-1 0 16,5 1-432-16,4-3-96 0,5 0-16 0,2 0 0 15,2 1-304-15,-4-3-64 0,-4 0-16 0,-4 2 0 0,-4 5-128 16,-2 1 0-16,-4 3 0 0,16-3 0 16,-16 5-1648-16,-11 2-256 0,-9 0-48 0,-11-2-12336 15</inkml:trace>
  <inkml:trace contextRef="#ctx0" brushRef="#br0" timeOffset="59802.6">5055 15390 24879 0,'-9'-14'2208'0,"9"14"-1760"0,2-12-448 0,4-2 0 16,5 0 576-16,6 4 48 15,6-1 0-15,2 4 0 0,6-2-192 0,4 4-48 16,6 4 0-16,6 0 0 0,3 1 240 0,3 2 32 15,2 6 16-15,4 5 0 0,5 2-112 0,0 4-32 16,-1 4 0-16,-1 5 0 0,1 2-80 0,-6 7 0 0,-4 4-16 16,-17-7 0-16,1 5-80 0,-2 8-16 0,-2 4 0 0,-3 5 0 15,-8 5-16-15,-2 4-16 0,-6 0 0 0,-8 2 0 16,-6 1 128-16,-13 22 16 0,-5-10 16 0,-3-9 0 16,-7-7-16-16,-4-7-16 0,-5-1 0 0,-2-5 0 15,-2-3-176-15,-1-6-16 0,-1-1-16 0,1-7 0 16,1-5-224-16,1-3 0 0,-1-4 0 0,5-6 0 15,5-7-2304-15,4-6-544 16,-7-6-112-16,12-5-32 0</inkml:trace>
  <inkml:trace contextRef="#ctx0" brushRef="#br0" timeOffset="60314.17">8121 15425 15663 0,'-16'-8'688'0,"7"-2"144"0,1 0-656 0,2-3-176 0,1 2 0 0,2 1 0 15,2-4 2032-15,2-1 368 16,2-3 80-16,4 3 16 0,1 4-1008 0,3-3-192 0,5 0-32 0,4 3-16 15,5 0-512-15,6-1-96 0,3 2-32 0,4-2 0 16,2 10-16-16,2 1 0 0,1-1 0 0,0 4 0 16,2 3-208-16,-2 7-64 0,-1 9 0 0,0 4 0 0,-2 4-128 0,1 7-16 15,-3 5-16-15,0 4 0 0,-1 6-160 16,-4-2 192-16,-6 1-192 0,-5 4 192 0,-6 2 32 0,-2 4 16 16,-8-3 0-16,-2 1 0 0,-5-1 48 0,-3 1 16 15,-1-3 0-15,-3-4 0 0,1-9-112 0,-1-1 0 16,-2-3-16-16,1-4 0 0,0-2-176 0,0-5-224 15,0-4 48-15,1-5 16 16,-1-7-1504-16,1-3-288 0,-3-5-64 0,-1-4-16 0</inkml:trace>
  <inkml:trace contextRef="#ctx0" brushRef="#br0" timeOffset="60544.83">8694 15533 31103 0,'-5'-7'1376'0,"5"7"288"0,0 0-1344 0,0 0-320 16,0 0 0-16,-8 12 0 0,-5 1 720 0,0 6 80 16,-3 5 16-16,-4 3 0 0,-2 2-64 0,-4 4-16 15,2 5 0-15,-5 3 0 0,-7 6-16 0,2-1 0 0,-7 2 0 0,-1 3 0 16,0-2-80-16,-1 0 0 0,-1 0-16 0,2 1 0 16,2-6-336-16,5 2-64 0,3 0-16 0,4-4 0 15,3-4-208-15,4-4 0 0,5-2 0 0,4-9 0 16,5-4-896-1,4-5-256-15,3-14-64 0,0 0-10592 0,13 3-2112 0</inkml:trace>
  <inkml:trace contextRef="#ctx0" brushRef="#br0" timeOffset="60867.21">9888 15618 24879 0,'0'0'2208'0,"0"0"-1760"15,0 0-448-15,15-4 0 0,3 1 1600 0,4-2 224 16,3 1 48-16,3-1 16 0,4-5-736 0,5 2-128 16,3-4-48-16,4 4 0 0,1-4-208 0,8 4-64 15,4-7 0-15,1 5 0 0,1 2-320 0,-2 1-80 0,-2-2-16 0,-6 4 0 16,-4-2-288-16,-7 5 0 0,-6 1 0 0,-7 1-11520 16,-7 0-2224-16</inkml:trace>
  <inkml:trace contextRef="#ctx0" brushRef="#br0" timeOffset="61050.23">9983 15846 29487 0,'0'0'2624'0,"11"1"-2112"16,1 2-512-16,4-1 0 0,1 1 480 0,2 1-16 16,7-2 0-16,2-1 0 0,5-3 496 0,5-2 80 15,4-1 32-15,7 1 0 0,6-2-336 0,2-2-64 16,-1 3-16-16,-2-3 0 0,-6 3-528 0,-4 1-128 15,-3 1 0-15,-4-4-11072 16,-4 2-2192-16</inkml:trace>
  <inkml:trace contextRef="#ctx0" brushRef="#br0" timeOffset="61482.68">12054 14950 16575 0,'0'0'1472'0,"5"-8"-1168"16,2 2-304-16,5-3 0 0,6-1 2496 0,4-1 448 15,2 4 96-15,4-3 16 0,2 2-1632 0,3-2-320 16,4 0-64-16,4-3-16 0,2 0-400 0,5 2-96 15,4-3-16-15,2 0 0 0,1 5-272 0,-5-4-64 16,-6 4-16-16,-4 1 0 16,-5-1-864-16,-6 1-192 0,-5 4-16 0,-5-2-13136 0</inkml:trace>
  <inkml:trace contextRef="#ctx0" brushRef="#br0" timeOffset="61767.43">12031 14910 17503 0,'-37'8'1552'0,"-1"5"-1232"16,1-2-320-16,4 4 0 0,4 1 2080 0,2 1 352 16,2 5 80-16,2 3 16 0,0 1-1200 0,7 1-240 15,3-3-64-15,5 1 0 0,6 4-256 0,4 1-48 0,7-4-16 0,9 6 0 16,7-4-288-16,8 3-64 0,7 0-16 0,8 1 0 16,9-1-64-16,1 0-16 0,1 0 0 0,1 1 0 15,-1 2-128-15,-4 2-128 0,-2-1 144 0,-4 1-144 16,-2 2 320-16,-4-3-48 0,-3 1 0 0,-8-2 0 15,-8-1 144-15,-5 0 32 0,-6-1 0 0,-7 1 0 16,-6-6 96-16,-4 0 32 0,-6-2 0 0,-7 2 0 16,-8-3 176-16,-6 4 32 0,-5-7 16 0,-5 1 0 15,-6-2-176-15,-1 0-48 0,-6 1 0 0,-2-1 0 16,-2-2-320-16,-3-3-80 0,-4-4-16 0,4 1 0 0,2-5-160 16,10-3-176-16,3-1 48 0,7-4 0 15,4 1-2304-15,10-6-464 16,7-3-96-16</inkml:trace>
  <inkml:trace contextRef="#ctx0" brushRef="#br0" timeOffset="62117.71">13871 16218 23951 0,'0'0'2128'0,"5"12"-1696"16,0 2-432-16,0 2 0 0,1 3 1200 0,0 4 144 15,-2 8 48-15,0-1 0 0,-1-2 208 0,-3 1 64 0,-3 3 0 0,-1 0 0 16,-2-3-592-16,-2 2-112 0,-1 0-32 0,-2-3 0 16,-3 2-416-16,1-4-96 0,-1 2-16 0,3-1 0 15,-3-2-240-15,1-6-160 0,2-1 192 0,1-4-192 16,2-2 0-16,2-3-320 0,6-9 32 0,-8-2-11424 16,0-4-2304-16</inkml:trace>
  <inkml:trace contextRef="#ctx0" brushRef="#br0" timeOffset="62593.22">15548 14980 13823 0,'0'0'608'0,"-7"-5"128"0,2-2-592 0,3-4-144 15,2 2 0-15,4-3 0 0,4 0 2752 0,-1 3 528 0,5-1 112 0,4 3 0 16,2-4-1808-16,6 5-368 0,3 0-80 0,4-1-16 16,2 2-384-16,4 1-80 15,3 2-16-15,3 2 0 0,2 0 32 0,2 1 0 0,0 4 0 0,3 3 0 16,0 6-128-16,2 5-32 0,-1 4 0 0,-2 5 0 16,-4 4-272-16,-3 3-64 0,-4 2-16 0,-6 4 0 15,-6 6-160-15,-5 1 128 0,-2 5-128 0,-3 1 128 16,-5-1-128-16,-7 3 192 0,-3-3-192 0,-3 0 192 0,-5-1-32 15,0 0 0-15,-2-3 0 0,-1 0 0 0,-3-6-160 0,3-4 0 16,-2-2 0-16,2-4 0 0,0-2-272 16,0-6-96-16,1-4-16 0,0-8 0 15,1-2-1872-15,1-6-384 0</inkml:trace>
  <inkml:trace contextRef="#ctx0" brushRef="#br0" timeOffset="62845.47">16274 15233 32255 0,'-16'-9'1424'0,"6"5"304"0,-2-3-1392 0,1 2-336 15,-2 2 0-15,-1 3 0 0,-1 4 960 0,-3 5 128 16,-2-1 32-16,-3 8 0 0,-1 7-208 0,-2 5-32 16,-2 5-16-16,0 3 0 0,0 0-96 0,-1 4-32 15,0 8 0-15,-2-3 0 0,1-1-112 0,0 1-32 16,1 4 0-16,1 2 0 0,2-4-240 0,-1 4-48 0,-1 0-16 15,1-2 0-15,2-7-160 0,2 4-128 0,1-5 192 16,3-4-192-16,3-4 0 0,2 0 0 0,1-7 0 16,4 1 0-1,2-8-1136-15,5-2-224 0,1-9-48 0,1-8-11200 0,0 0-2240 0</inkml:trace>
  <inkml:trace contextRef="#ctx0" brushRef="#br0" timeOffset="63305.63">17344 15274 25791 0,'0'0'2304'0,"0"0"-1856"0,0 0-448 0,0 0 0 16,12-4 1152-16,2-1 144 0,0 1 32 0,1 2 0 16,3 0-448-16,2 1-96 0,3-3-16 0,4-1 0 15,1 4-224-15,5-3-48 0,-1 0-16 0,3 3 0 16,2-2-304-16,0 2-176 0,-1-1 192 0,-2 2-192 15,-4 5-816-15,-5-3-272 16,-8 3-48-16,-6 3-16 0</inkml:trace>
  <inkml:trace contextRef="#ctx0" brushRef="#br0" timeOffset="63469.41">17291 15712 32831 0,'0'0'1456'0,"0"0"288"0,13 4-1392 0,1-5-352 16,1 1 0-16,2 0 0 0,4 1 704 0,3-1 80 15,2-4 16-15,7 2 0 0,4-3-32 0,3 2-16 16,4 1 0-16,1-1 0 0,2-2-384 0,2 4-80 16,-1 1-16-16,-2 0 0 15,-2-2-1088-15,-6 0-208 0,-5-3-64 0,-5-2-15328 0</inkml:trace>
  <inkml:trace contextRef="#ctx0" brushRef="#br0" timeOffset="63896.59">18876 15506 30351 0,'7'-8'1344'0,"0"2"272"0,5 3-1296 0,5-2-320 16,6-3 0-16,1 3 0 0,2 1 1376 0,4-1 208 15,3 1 32-15,6 3 16 0,1-2-512 0,6 3-96 16,4 0-32-16,6 2 0 0,3-2-352 0,5 0-80 16,-1-2-16-16,0 1 0 0,-5 1-288 0,-2 0-48 15,-3 0-16-15,-16 0 0 0,3 0-192 0,-1 0 0 0,-5 0 128 0,-2 0-128 32,-4-1-768-32,-2 0-192 0,-5-2-32 0,0-1-16 15,-10 2-1808-15,-2-2-352 0</inkml:trace>
  <inkml:trace contextRef="#ctx0" brushRef="#br0" timeOffset="64332.49">20985 14471 22111 0,'0'0'976'0,"0"0"208"0,0 0-944 0,0 0-240 16,6-3 0-16,-1 2 0 0,-5 1 1376 0,11 1 224 15,-4 2 64-15,1 2 0 0,-1 1-192 0,1 2-48 16,-2 6 0-16,0 2 0 0,-1 3-400 0,0 4-64 16,-1 8-32-16,-2 3 0 0,-1 4-240 0,-1 5-48 0,0 9-16 0,-3 4 0 15,-3 5 96-15,-1 2 32 16,-2 4 0-16,-3 3 0 0,1 2-208 0,-4 2-32 15,-3 2-16-15,-1 2 0 0,-3-2-272 0,1-5-48 0,0-2-16 0,-4 20 0 16,3-15-160-16,7-12 160 0,2-10-160 16,6-4 160-1,2-7-2816-15,2-2-560 0</inkml:trace>
  <inkml:trace contextRef="#ctx0" brushRef="#br0" timeOffset="65745.92">23447 14868 16415 0,'-13'-5'720'0,"6"4"160"0,-2 0-704 0,-3 2-176 0,0 2 0 0,-6 7 0 16,0-1 144-16,-6 6 0 0,-4 3 0 0,-1 5 0 0,-2 6 176 0,-2 3 16 15,2 1 16-15,-3 2 0 0,3 1 48 0,-2-3 16 16,0-3 0-16,2 0 0 0,2-8 112 0,5 3 32 16,2-1 0-16,4-3 0 0,8 0 208 0,1-4 32 15,4-1 16-15,4-2 0 0,3-4-144 0,3 3-32 16,6-4 0-16,3 1 0 0,3-4-128 0,6 0-48 15,4-2 0-15,4-3 0 0,0-1-192 0,4-1-32 16,1-3-16-16,3-3 0 0,-3 0-224 0,3-1 144 16,0 0-144-16,0 2 128 0,1-5-128 0,-2 5 0 15,-1-3 144-15,-2 3-144 0,0-4 0 0,-4 4 0 16,-4 1-192-16,-1 0-8608 16,-5 0-1712-16</inkml:trace>
  <inkml:trace contextRef="#ctx0" brushRef="#br0" timeOffset="66178.32">22995 15364 21183 0,'9'-9'1888'0,"3"0"-1504"0,6-5-384 0,4 4 0 16,6-3 368-16,5-1 0 15,4 0 0-15,4-2 0 0,9-2 192 0,5-1 32 0,6-4 16 16,7 4 0-16,6 3 16 0,5-3 0 0,4-4 0 0,0-1 0 15,3 2-176-15,1 2-16 0,5 1-16 0,-6-1 0 16,-7 0-64-16,-23 7-16 0,4 3 0 0,2 1 0 16,0 4-128-16,-2-1-16 0,-8 2-16 0,-4 3 0 0,-6 2-176 0,-5 2 128 15,-6 0-128-15,-6 5 128 0,-6 0-128 0,-6 6 0 16,-5 5 0-16,-6 6 0 0,-4-1 192 16,-9 6-64-16,-4 1 0 0,-6 6 0 0,-6 5-128 0,-6 1 160 15,-8 6-160-15,-3-1 160 0,-3 0-160 0,-18 21 192 16,8-11-192-16,4-3 192 0,6-4 48 0,4-4 16 15,5-8 0-15,5 1 0 0,5-3 192 0,6-2 32 16,6-1 16-16,6-2 0 0,5-1-192 0,5-7-48 16,5-3 0-16,8 1 0 0,7-3 64 0,8-1 0 15,4-7 0-15,-3-2 0 0,8-4 112 0,6 3 16 16,6 1 16-16,7-3 0 0,5 2-192 0,0-6-32 16,0 4-16-16,0-5 0 0,0-2-32 0,-1-1-16 15,0 1 0-15,24 0 0 0,-8 2-48 0,-9-1 0 16,-7 0 0-16,-6 0 0 0,-4-3-256 0,-6 3-64 15,-5-2-16-15,-5-1-11536 16,-2 0-2304-16</inkml:trace>
  <inkml:trace contextRef="#ctx0" brushRef="#br0" timeOffset="66836.47">26242 15903 21183 0,'-12'3'1888'0,"5"-1"-1504"16,2 2-384-16,5-4 0 0,0 0-176 0,0 0-96 0,0 0-32 16,0 0 0-16,7 9 1392 0,5 0 288 15,4-4 48-15,8-3 16 0,2-2-496 0,6-1-112 0,2-1 0 0,6-2-16 16,3-5-80-16,3 1-16 0,2-5 0 16,2 1 0-16,-1-3 48 0,0 1 0 0,-6-2 0 0,-2-2 0 15,-5 2-256-15,-3-1-32 0,-2 2-16 0,-6 0 0 16,-4-2-144-16,-6 2-48 0,-5 2 0 0,-2-3 0 15,-3-2 16-15,-5 2 0 0,-5-1 0 0,-3 1 0 16,-3 2 32-16,-5 2 16 0,-4-1 0 0,-5 5 0 0,-5 6-336 16,-1 5 144-16,-6 2-144 0,-5-1 0 0,-5 3 0 15,-1 7 0-15,0 4 0 0,0 5 0 0,0-1 0 0,3 4 0 16,7 7 0-16,3 2 0 0,4 0 0 0,6 1 0 16,6-2 0-16,7-1 0 0,7-4 0 15,8 3 192-15,3-1-64 0,7-5-128 0,1 1 144 16,7-4-144-16,3-3 0 0,4-1 144 0,4-3-144 0,5-1 160 15,2 0-160-15,3-3 160 0,2-1-160 0,-1 0-224 16,1-5 48-16,0-1 16 16,-1 0-2064-16,-5-5-400 0</inkml:trace>
  <inkml:trace contextRef="#ctx0" brushRef="#br0" timeOffset="67018.41">27154 16291 29487 0,'0'0'2624'0,"-2"-8"-2112"16,2 8-512-16,0 0 0 0,0 0 848 0,0 0 64 0,0 0 16 0,0 0 0 16,0 0-80-16,0 0-16 15,0 0 0-15,12-6 0 0,-1 1-528 0,2 0-112 16,1 1-32-16,0 1 0 0,0 2-160 0,1 0-144 0,1 1 144 0,1-2-208 31,1 1-2384-31,2-3-480 0,11-6-80 0,-4 5-32 0</inkml:trace>
  <inkml:trace contextRef="#ctx0" brushRef="#br0" timeOffset="67579.39">28125 15340 8287 0,'-1'-8'736'0,"1"3"-592"15,-2-2-144-15,2 0 0 0,0 2 3008 0,0 5 576 16,-1-6 128-16,1 6 0 0,0 0-2064 0,0 0-432 0,0 0-64 0,-2 11-32 16,-1 4-480-16,2 7-112 0,-1 5-16 0,2-1 0 15,-2 6-16-15,1 3-16 0,-1 1 0 0,1 4 0 16,-1-3-32-16,-1 2 0 0,-1 4 0 0,2-3 0 15,-3-2-80-15,1-1-32 0,0-4 0 0,1-1 0 16,1-6-80-16,2 0-32 0,0-6 0 0,0-3 0 16,2-2 128-16,2-5 32 0,1-1 0 0,3-4 0 15,1-1 128-15,2-4 16 0,3-5 16 0,-1-2 0 0,2-4 16 16,3-2 0-16,1-6 0 0,1 0 0 0,1-1-208 0,3-4-32 16,-2-4-16-16,0-2 0 0,1 1-64 0,0-4-16 15,3-3 0-15,0 1 0 0,1-10-80 0,1 6-16 16,-1 1 0-16,-1 2 0 0,0 4-128 0,-1 6 0 15,-2-1 0-15,-3 3 0 0,-3 4 0 0,-2 2-144 16,-2 3 0-16,-2 3 0 16,-2 4-1392-16,-2 2-256 0,-7 6-64 0,0 0-14144 15</inkml:trace>
  <inkml:trace contextRef="#ctx0" brushRef="#br0" timeOffset="68447.71">28837 15651 26031 0,'16'-2'1152'0,"-4"1"240"0,5-1-1120 0,1-3-272 0,4 0 0 0,0 1 0 16,2 0 768-16,-1-2 112 16,1 0 16-16,1 1 0 0,1-4-272 0,-1 4-48 15,-3 0-16-15,0-6 0 0,-2 3-128 0,-3-4-32 0,0 2 0 0,-2 1 0 16,-5-1-80-16,-1 1-32 0,-1-2 0 0,-3 2 0 15,-1-2-16-15,-4 5 0 0,-4-4 0 0,0 4 0 16,-1-3-144-16,0 1-128 0,-4 3 192 0,0-3-192 16,0 2 0-16,0-2 0 0,-3 3 0 0,0 1 0 15,2 3 0-15,0-1 0 0,-2 0 0 0,1-1 0 0,-1 1 0 16,2 2 0-16,3 0 0 0,0 0 0 0,7 0 0 16,0 0 0-16,0 0 0 0,0 0 0 15,0 0 0-15,0 0 0 0,0 0 0 0,0 0 0 0,0 0 0 16,0 0 0-16,0 0 0 0,0 0 0 0,0 0 0 0,0 0 0 15,0 0 0-15,0 0 0 0,0 0 0 0,0 0 0 16,0 0 0-16,0 0 0 0,-6-2 0 0,6 2 0 16,0 0 0-16,-6-3 0 0,-1 1 0 0,2 2 0 15,5 0 0-15,-7 0 0 0,-1 0 0 0,-1 1 0 16,0 1 0-16,0 2 0 0,-2 3 0 0,1-4 0 16,-3 4 0-16,-1 0 0 0,-1-1 0 0,-1 1 0 15,0 2 0-15,-1 0 0 0,0 1 0 0,-4 2 0 16,-2-4 0-16,-1 6 0 0,-1 3 0 0,-1-1 0 15,1 0-128-15,1-2 128 0,0 1 0 0,2 2 0 0,2 0 0 0,1 0 0 16,2-2 0-16,4-2 0 16,4 1 0-16,2-2 0 0,2 0 0 0,4-3 0 15,2 1 0-15,1-4 0 0,-2-6 0 0,3 9 0 0,-3-9 160 0,4 8-160 16,1-2 160-16,0 2-160 16,-1-2 192-16,-1 2-192 0,-3-8 128 0,6 5-128 0,-6-5 0 15,5 6 0-15,-5-6 0 0,6 7 0 0,-6-7 0 0,8 3 0 16,-1-1 128-16,-7-2-128 0,9 1 144 0,0 0-144 15,0-1 208-15,0 2-48 0,-2-1-16 0,2-1 0 16,0-1-144-16,0-1 160 0,-1 1-160 0,4 0 160 16,1-1-160-16,0 0 128 0,1-1-128 0,1-2 128 15,0 0 0-15,1 0 0 0,-1-4 0 0,0 3 0 16,2-3-128-16,-2 0 192 0,1 0-192 0,1 0 192 0,0-3-192 16,-2 1 160-16,0-1-160 0,-1-4 160 0,1 1-160 0,-3 0 0 15,-1-2 144-15,-1 2-144 0,-1-1 0 16,0 0 128-16,-3 1-128 0,1 4 0 15,-3 3 0-15,-2 0 128 0,-2 8-128 0,0 0 0 0,0-6 0 0,0 6 0 16,0 0 0-16,-6 5 128 0,-2 3-128 0,1-2 0 16,-2 4 0-16,0 0 128 0,0 3-128 0,1 4 0 15,1-2 0-15,0 1 0 0,0 2 0 0,2 1 0 16,2 2 0-16,2-4 0 0,1 1 0 0,1 1 144 16,3-1-144-16,1 0 0 0,3-2 160 0,0 0-160 15,4-4 128-15,1 1-128 0,1-1 128 0,2-5-128 16,2 2 0-16,0-4 128 0,-1 0-128 0,1 0 0 0,0-2 144 15,0-2-144-15,0-1-192 0,-1 0-96 0,1-1-32 16,0 1 0 0,0-3-2208-16,0-3-448 0</inkml:trace>
  <inkml:trace contextRef="#ctx0" brushRef="#br0" timeOffset="68819.72">29976 14901 12895 0,'2'-19'576'15,"-1"14"112"-15,-1 5-560 0,0-7-128 0,0 7 0 0,0 0 0 0,0 0 2432 0,0 0 464 16,-6 5 96-16,-4 2 16 0,-1 9-1472 0,-2 0-304 16,-1 2-48-16,-3 5-16 0,-1 10-352 0,1 1-80 15,-4 0-16-15,2 5 0 0,0 0 112 0,0 8 32 16,0 1 0-16,-3 4 0 0,0 3-208 0,-1 4-32 16,-1-1-16-16,3-3 0 0,1-2-320 0,1-1-64 15,1-3-16-15,2-5 0 0,2-2-208 0,1 0 128 16,0-7-128-16,3-1 0 0,2-7 0 0,2 1 0 15,1-5 0-15,2-2 0 16,2-5-288-16,1-1-160 0,1-2-16 0,3-6-10144 16,-4-7-2016-16</inkml:trace>
  <inkml:trace contextRef="#ctx0" brushRef="#br0" timeOffset="69138.56">29971 15640 22111 0,'-7'6'1968'0,"0"1"-1584"0,-2 3-384 0,-1 0 0 16,-2 4 688-16,-2 2 48 0,-1 2 16 15,0 1 0-15,2 4 400 0,1 1 64 0,1-1 32 0,5-2 0 16,-1 0-368-16,5 0-80 0,3 0-16 0,3-2 0 16,1-2-176-16,4-5-32 0,4 0-16 0,1-1 0 15,-1-4 112-15,4-2 32 0,2-1 0 0,3-6 0 0,1-2-128 0,-1-1 0 16,1-5-16-16,0 0 0 0,0-4-144 0,1-4-32 15,0 0 0-15,-2-1 0 0,1-6-64 16,-2 0-32-16,1-3 0 0,-2 0 0 0,1-4-32 16,-1 1 0-16,-6 1 0 0,1-1 0 0,-1 3-112 0,-3 3-16 15,-4 3-128-15,-1 5 192 0,0-1-64 0,-3 3-128 16,-1 4 176-16,-2 2-176 16,-3 1-400-16,1 1-192 0,-4 3-48 0,1 2 0 15,0 1-2544-15,5 1-512 0</inkml:trace>
  <inkml:trace contextRef="#ctx0" brushRef="#br0" timeOffset="69479.92">30532 15737 24351 0,'13'-3'1088'0,"-5"3"208"0,3 0-1040 0,3 0-256 16,3 0 0-16,4-1 0 0,1-3 960 0,5 3 128 0,2-1 16 0,4 0 16 15,2-2-208-15,4-1-32 0,-1 0-16 16,-3 0 0-16,-3-2 0 0,0-3 0 0,-4-1 0 0,-1 2 0 16,-3-3-208-16,-4 4-32 0,-3-5-16 0,-3 0 0 15,-3 0-128-15,-3-1-32 0,-5 0 0 0,-4 0 0 16,-4 2-80-16,-4-1-32 0,-5 2 0 0,-4 3 0 16,-3 2-336-16,-6 2 128 0,-3 1-128 0,-5 5 0 15,-3 1 0-15,0 6 0 0,-1 0 0 0,-1 4 0 16,1 2 128-16,2 2-128 0,1 3 128 0,7 0-128 0,0 1 128 15,6 2-128-15,4-1 128 0,4 1-128 0,6 0 0 16,4 4 128-16,3-2-128 0,6 2 0 0,5-3 0 0,1 3 0 16,4-2 0-16,3-1-128 15,2-1-400-15,1-1-80 0,2-2-16 0,-1 1 0 16,4-4-2416-16,-1-1-480 0</inkml:trace>
  <inkml:trace contextRef="#ctx0" brushRef="#br0" timeOffset="69843.16">31795 15761 20271 0,'0'0'1792'0,"2"-7"-1424"0,1-2-368 0,-2 3 0 16,-1 6 848-16,0 0 112 15,-6-5 0-15,2-1 16 0,-1 2 112 0,-2 4 0 0,0 0 16 0,-1 0 0 16,-1-1-272-16,2 2-48 15,-1 4-16-15,2 1 0 0,-1-2-96 0,2 4-32 16,1 2 0-16,1 3 0 0,-1-1-64 0,1 2-32 0,2 1 0 0,-3 3 0 16,2 0-96-16,-1 1-32 15,0 3 0-15,1-2 0 0,-1 2-32 0,0 1-16 0,-1-1 0 0,0 6 0 16,0-2-48-16,0 2 0 0,-1-3 0 0,0 4 0 16,-1-2 64-16,-1 2 16 0,-1-2 0 0,-3 1 0 15,-3 3 48-15,-1-7 0 0,-3 0 0 0,-2 1 0 0,1-4 16 16,-5-2 16-16,-5-2 0 0,-2-1 0 15,-1-6-64-15,-1 0-16 0,0-2 0 0,0-2 0 0,1-1-192 0,3-2-32 16,2-3-16-16,2-3 0 0,1-1-160 16,4-3-176-16,-2-1 48 0,2-3 0 15,-1-1-2928-15,-2-3-576 0</inkml:trace>
  <inkml:trace contextRef="#ctx0" brushRef="#br0" timeOffset="72600.06">25825 16846 15375 0,'0'0'672'0,"-10"0"160"15,0-1-672-15,1 0-160 0,0-2 0 0,9 3 0 16,0 0 896-16,-9-4 160 0,9 4 32 0,0 0 0 16,-8 0 16-16,8 0 16 0,0 0 0 0,0 0 0 0,0 0-288 0,0 0-64 15,10 2-16-15,1-2 0 0,1 0-224 0,3 0-32 16,4 0-16-16,2 0 0 0,4 0 80 0,3-2 16 16,5 1 0-16,5 1 0 0,5-1 0 0,5 1 0 15,4-2 0-15,3 1 0 0,2 4 32 0,4-3 16 16,5 0 0-16,3 0 0 0,1-2-96 0,6 2-16 15,2 0 0-15,3 0 0 0,0-1-176 0,3-1-32 16,0 0-16-16,4 0 0 0,3-1 16 0,5-1 0 16,2 3 0-16,2-1 0 0,2-1-112 0,-1 2 0 15,0-2-16-15,1 2 0 0,1 1-176 0,2 3 0 16,3 0 144-16,0 4-144 0,1-1 0 0,0-1 0 16,4 4 0-16,-3 0 128 0,-2 1-128 0,-2-2 0 0,-2 2 0 0,-29-5 0 15,6 1 0-15,3 2 0 16,0-2 0-16,3 2 128 0,-2 0-128 0,-1-3 0 15,-2 2 0-15,1 0 128 0,0-4-128 0,-1 5 0 16,-3-2 0-16,0 0 0 0,0 2 0 0,-3-2 0 0,-2-1 0 0,-2 1 0 16,-1-1 0-16,-3-1 0 0,-2 1 0 15,-3 1 0-15,5-2 0 0,-6 1 0 0,-2 0 0 0,-2-1 128 16,1-1-128-16,-4-2 0 0,0 3 0 16,-1 2 0-16,-1-1 0 0,2-2 0 0,-3 1 0 0,0 2 0 15,-3-1 0-15,1-1 0 0,0 2 0 0,-6 2 0 16,1-4 0-16,-4 1 0 0,0 2 0 0,-4-2 0 15,-3 2 0-15,-3 0 0 0,-2-3 0 0,-2 1 0 16,-3 2 0-16,-2-4 0 0,-3-3 0 0,-2 3 128 16,-3 1-128-16,-2-2 0 0,-3-2 128 0,2 2-128 0,-5 1 0 15,1 0 128-15,-7-3-128 0,6 1 0 0,2-1 0 0,-8 0 0 16,5 0 0-16,0 0 128 0,1-1-128 0,-6 1 0 16,5-3 128-16,1 0-128 0,-1 0 160 0,1-2-32 15,-2 0-128-15,-2-4 192 0,1 0-16 0,1-4-16 16,-2-1 0-16,-1 2 0 0,-2-5 32 0,2-4 16 15,-1-4 0-15,0-1 0 0,0-6-48 0,0-1-16 16,4-4 0-16,-1 0 0 0,-1-6-144 0,2-2 192 16,1-5-192-16,2-4 192 0,-1-2-192 0,3-3 128 15,0-8-128-15,0-1 128 0,1-3-128 0,0-3 0 16,0 1 0-16,2-2 0 0,0-3 0 0,1 0 0 16,0 1 0-16,2-2 0 0,-1 3 0 0,-3 17 0 15,3-8 0-15,0-1 0 0,3 5 0 0,-3 0 0 16,1 6 0-16,-1 0 0 0,1-6 0 0,2-24 0 15,-4 4 0-15,-3 7 0 0,-3 9 0 0,-1 7 0 0,-4 11 0 0,-2 2 0 16,-2 7 0-16,-4-2 0 16,0-2 0-16,0-5 0 0,-1 4-128 0,0-4 128 15,0 2 0-15,1 4 0 0,0 2 0 0,1 5 0 0,0 5 0 0,1 3 0 16,1 4 0-16,3 5 0 0,-1 1-144 0,-2-5 144 16,2 7 0-16,0 3 0 0,0 2 0 15,1 3 0-15,0 8 0 0,-3-12 0 0,3 12 0 0,0 0 0 16,-3-11 0-16,1 3-128 0,-1 3 128 0,0 0 0 15,-1-2 0-15,-3 1 0 0,1 1 0 0,-2 0 0 16,1 2-144-16,-14-3 144 0,0-2 0 0,-2 4-144 16,-2 4 144-16,-3 1 0 0,-7 0 0 0,3 1-128 15,-2-1 128-15,-5 3 0 0,-8 1 0 0,-4-3-128 0,-4 0 128 16,-3 1 0-16,-6 5 0 0,-4-2 0 0,-6 4 0 0,-4-3 0 16,-8-5 0-16,-4 6-128 0,-6 0 128 0,-5 2 0 15,-7-4 0-15,-6-1 0 0,-3-2 0 0,-6 1 0 16,-4-1 0-16,-1-3-128 0,-2-2 128 0,-2-3 0 15,0 1 0-15,-3 1 0 0,-1 2 0 0,-4 0 0 16,-5-2 0-16,0 2 0 0,-2 5 0 0,-2-4 0 16,-4 0 0-16,5-1 0 0,3-1 0 0,0 2 0 15,-2 0 0-15,8-2 0 0,8-3 0 0,4 0 0 16,1 0 0-16,4-1 0 0,8 5 0 0,6-1 0 16,5-5 0-16,3 2 0 0,8 0 0 0,4 1 0 15,4 0 0-15,5-2 0 0,4-5 0 0,5-1 0 16,3 2 0-16,5-4 128 0,3-4-128 0,6 3 0 15,3-1 0-15,5 2 0 0,4 2 0 0,3-2 0 16,5-2 0-16,2 2 0 0,3 0 0 0,4 2 128 16,4-3-128-16,2 2 0 0,0 2 0 0,5-1 0 0,3 3 0 15,1 1 128-15,2 0-128 0,2 0 0 0,0 3 0 16,5 5 0-16,-4-7 0 0,4 7 0 0,0 0 0 0,0 0 0 16,0 0 0-16,0 0 0 0,0 0 0 0,0 0 0 15,0 0 0-15,0 0 0 0,0 0-144 0,0 0 144 16,0 0 0-16,0 14 0 0,0 0-144 0,-2 2 144 15,1 2 0-15,0 0 0 0,0 2-128 0,1 8 128 16,-4 1 0-16,0 6 0 0,-1 1 0 0,-3 6 0 16,3 2 0-16,-1 8 0 0,-2 5 0 0,2 8 0 15,0 3-128-15,-1 7 128 0,2 5 0 0,0 8 0 16,0 5 0-16,1 2-128 0,-1-1 128 0,0 2 0 0,-1 1 0 0,0 0 0 16,3 3-128-16,-4-4 128 0,2-2 0 0,-1 0 0 15,-3-1 0-15,0-6 0 0,-2-1 0 0,-1-4 0 16,1 1 0-16,-2-8 0 0,-1-3 0 0,-1 1 0 15,0-3 0-15,-3-2 0 0,-1-5 144 0,0-1-144 16,-2-5 128-16,1-4-128 0,-2-4 160 0,2-5-160 16,1-2 192-16,1-2-192 0,2-10 0 0,2-3-192 15,2-7 0-15,3-2-12144 16,3-4-2416-16</inkml:trace>
  <inkml:trace contextRef="#ctx0" brushRef="#br0" timeOffset="74591.48">7514 17168 18431 0,'0'0'1632'0,"0"0"-1312"0,0 0-320 0,2-8 0 15,2-1 800-15,2 2 96 0,2 0 0 0,6 3 16 16,5-4-64-16,8 0-16 0,6 2 0 0,9-3 0 16,6 2-16-16,9-4-16 0,9-3 0 0,9 2 0 0,7 0 32 0,8 0 0 15,8 0 0-15,7-2 0 0,7-3 96 0,8 1 32 16,4 0 0-16,52 0 0 0,-14 2-256 0,-7 4-32 15,-3-2-16-15,-6 6 0 0,-6-2-272 0,1 2-64 16,-1 2-16-16,-4-1 0 0,-5-1-160 0,-4 2-16 16,0 1-128-16,-7-2 192 0,-4-2-64 0,-4 1 0 15,-5 0-128-15,-7-2 192 0,-4 3-64 0,-9-2 0 16,-7-1-128-16,-6 3 192 0,-7 0-64 0,-7 1 0 16,-9-1-128-16,-9 2 192 0,-8 0 0 0,-4-1 0 15,-6 1 0-15,-7 2 0 0,-3-1 48 0,-3 0 0 16,-11 2 0-16,7 0 0 0,-7 0-48 0,0 0 0 15,0 0 0-15,0 0 0 0,0 0-32 0,0 0-16 0,0 0 0 0,-10-1 0 16,1 1-144-16,-2 1 0 16,-3 1 0-16,-3 0 0 15,-2 1-1184-15,-2-1-224 0,-1 2-32 0,-5-2-10080 0,-2 0-2000 0</inkml:trace>
  <inkml:trace contextRef="#ctx0" brushRef="#br0" timeOffset="75433.53">15340 16497 15135 0,'-18'-2'672'0,"11"2"144"0,-2-1-656 0,-2 1-160 0,-3-1 0 0,2 0 0 15,-1 1 1072-15,2 0 176 0,-1 0 32 0,1 0 16 16,3 1-288-16,0 0-64 0,2 0-16 0,6-1 0 16,0 0-192-16,0 0-32 0,0 0-16 0,4 4 0 15,6 1-160-15,4-1-16 0,5-3-16 0,5 1 0 0,6-1 16 0,6-1 16 16,8 0 0-16,8 0 0 0,9 0-32 0,10-1-16 15,8-2 0-15,10 2 0 0,7-2-112 0,11 1-32 16,7-3 0-16,9 1 0 0,4 0 176 0,6 0 48 16,4-2 0-16,6 3 0 0,0-1-48 0,5 2-16 15,1-4 0-15,1 2 0 0,-4 2 48 0,-14 2 16 16,6-1 0-16,4 1 0 0,1 1-144 0,3 2-32 16,1 2 0-16,-1-1 0 0,0-2-160 0,-2 2-32 15,-3 0-16-15,14 1 0 0,-3-1-48 0,-8-3-128 16,-8 1 192-16,-17-2-64 0,2-2 32 0,-3 2 0 15,-2-2 0-15,9-1 0 0,-6-1 16 0,-6 1 0 16,-3-3 0-16,-5 4 0 0,-3 1-48 0,-4-1-128 16,-2 1 192-16,-4-3-64 0,-5 2-128 0,-4 0 128 0,-3 4-128 15,-4 0 128-15,-6 3-128 0,-2-1 0 16,-3-3 0-16,-4 1 128 0,-6 2-128 0,-2-1 0 16,-9 5 144-16,-3-4-144 0,-8 1 0 0,-3 1 0 0,-4-2 0 0,-10-1 0 15,0 0 0-15,-6 2 0 16,-3-2 0-16,-7-3 0 0,0 0 0 0,-6 4-240 15,-5-3 64-15,-7 2 16 16,-4-1-1440-16,-6 3-272 0,-6-1-64 0,-3-1-14768 0</inkml:trace>
  <inkml:trace contextRef="#ctx0" brushRef="#br0" timeOffset="85305.51">14931 1375 15663 0,'-13'-9'688'0,"5"6"144"0,8 3-656 0,-10-5-176 0,10 5 0 0,-8-1 0 0,-2 2 640 0,-1 4 80 16,-2 0 32-16,0 7 0 0,-1-1-752 0,-1 3 0 16,-1 3-160-16,-2 1 32 0,-2 1 128 0,-1 2 0 15,-5 3 0-15,0-1 0 0,2 1 0 0,-1 3 0 16,-3-5 0-16,1 2 0 0,1 3 192 0,4-5-16 15,1-1-16-15,3-2 0 0,2 0 48 0,3-1 16 16,2-2 0-16,2-1 0 0,0-1-48 0,6-2-16 16,0-3 0-16,3-9 0 0,0 0-32 0,7 11-128 15,-7-11 192-15,17 4-64 0,2-4 64 0,4-3 0 16,1-5 0-16,4 0 0 0,2-5-32 0,2 1 0 0,2 0 0 0,-1-3 0 16,-2 0-160-16,0-2 0 0,-5 1 144 0,1 0-144 15,-3 4 0-15,-1-1 128 0,-3 0-128 0,-1 6 0 16,-1 0 0-16,0 3-240 0,-4 1 48 0,-1 1 0 31,-4 2-864-31,-9 0-160 0</inkml:trace>
  <inkml:trace contextRef="#ctx0" brushRef="#br0" timeOffset="85760.05">14423 1804 11967 0,'0'0'528'16,"0"0"112"-16,-6-2-512 0,6 2-128 0,0 0 0 0,0 0 0 0,0 0 1040 15,12-5 176-15,2 1 48 0,5 0 0 0,3-1-816 0,5 0-176 16,2-1-16-16,4-6-16 0,3-1 32 0,3-3 16 16,-2-3 0-16,4-2 0 0,0 1-16 0,1 0 0 15,2-1 0-15,3 1 0 0,3-2 32 0,1 2 0 16,1 0 0-16,1 1 0 0,0 0-48 0,-3 2 0 15,-6 2 0-15,0 5 0 0,-5-3-256 0,-1 9 160 16,-2 2-160-16,-4 4 128 0,-3 3-128 0,-4 7 0 16,-3 0 0-16,-4 10 0 0,-4 2 0 0,-5 2 128 15,-4 3-128-15,-3 5 0 0,-3 2 128 0,0 1-128 16,-7-2 0-16,0 2 128 0,-1 0-128 0,2-3 128 16,-1-1-128-16,1 0 128 0,0 2-128 0,3-5 192 0,1-1-192 0,3-6 192 15,2-2 32-15,3-5 16 0,3-3 0 0,3-2 0 16,6-4-96-16,1-4-16 0,-1-1 0 0,5-4 0 15,2-3 64-15,3-3 16 0,2-1 0 0,3-5 0 16,1-3 0-16,0-2 0 0,0-3 0 0,3 2 0 16,-5-4-16-16,5 4 0 0,1-1 0 0,0 5 0 15,2 0 0-15,-1 5 0 0,2-2 0 0,-2 2 0 16,-3 1-64-16,2-3 0 0,-1 3-128 0,-3 0 192 16,-3 0-192-16,1 2-160 0,-3 2 32 0,0-2-7856 15,-3 3-1552-15</inkml:trace>
  <inkml:trace contextRef="#ctx0" brushRef="#br0" timeOffset="86190.39">16849 1544 26431 0,'-2'-14'1168'0,"2"14"240"0,0 0-1120 0,0 0-288 15,0 0 0-15,0 0 0 0,-2 14 0 0,-2 2-224 16,0 5 32-16,-2 0 16 0,2 3 176 0,-3 3-192 16,-2-2 192-16,-3 5-192 0,-2 3 192 0,-1 0 0 15,0 1 0-15,-3-2 0 0,1 0 176 0,0-1-48 0,-1 1 0 0,3-6 0 16,2-3 16-16,3-3 0 0,-1-6 0 0,5-3 0 15,6-11 64-15,0 0 16 16,0 0 0-16,0 0 0 0,8-14 96 0,4-7 32 0,5-10 0 0,3 3 0 16,2-2-160-16,1-1-48 0,1 1 0 0,0-3 0 15,0-3-144-15,-1 0 0 0,-1 0 144 0,-2 1-144 16,0 1 0-16,-1 2 0 0,1 7 0 0,-1 1 0 16,0 5 0-16,-2 6 0 0,-4 3 0 0,0 8 0 15,-2 4 0-15,0 5 0 0,-3 6 0 0,0 5 0 16,-2 1 0-16,-1 6-160 0,-2 2 160 0,1 2 0 15,-4-2-160-15,-3 3 160 0,-1 5-128 0,-1 2 128 16,-1 2-1520 0,1 2-208-16,-1-1-64 0,2-5 0 0</inkml:trace>
  <inkml:trace contextRef="#ctx0" brushRef="#br0" timeOffset="86530.36">17624 1461 20271 0,'-18'4'1792'0,"-1"4"-1424"16,-1 0-368-16,-4 9 0 0,-4 7 1024 0,0 0 128 16,1 6 16-16,0 3 16 0,0 6-960 0,2-2-224 15,4-2 0-15,2-2 0 0,2-3 0 0,8-4 0 16,3-5 0-16,6-3 0 0,4-4 128 0,5-4-128 0,5-1 144 0,3-7-144 15,4-4 192-15,2-9-48 0,1-3-16 16,5-3 0-16,2-6 16 0,0 0 0 0,2-3 0 0,-1 1 0 16,-1-4-144-16,-3 3 160 0,-2-2-160 0,-3 3 160 15,-4 0-160-15,-4 2 0 0,-3 0 144 0,-4 4-144 16,-5-3 240-16,-4 4-32 0,-4 3 0 0,-4 1 0 16,-2 4-80-16,-3 5-128 0,-4 2 176 0,-1 5-176 31,-3 1-432-31,-1 6-192 0,0-2-32 0,2 3-10832 0</inkml:trace>
  <inkml:trace contextRef="#ctx0" brushRef="#br0" timeOffset="86779.37">18377 1122 22111 0,'-18'-2'976'0,"8"6"208"0,0 4-944 0,-1 6-240 15,0 6 0-15,-1 2 0 0,0 1 1328 0,-2 5 208 16,-1 3 64-16,-1 5 0 0,2 1-1280 0,3 2-320 16,1 3 0-16,1 3 0 0,2-5 0 0,2-4 0 15,2 0 0-15,1-5 0 16,2-4-448-16,0-2-128 0,0-4-48 0,0-3-11152 0</inkml:trace>
  <inkml:trace contextRef="#ctx0" brushRef="#br0" timeOffset="86964.47">17688 1440 23951 0,'-13'-14'1056'0,"13"14"224"0,0-8-1024 0,0 8-256 0,9-6 0 0,6 3 0 15,7 2 768-15,8-1 112 0,7 2 16 0,9-1 0 16,2-1-768-16,7-1-128 0,3-5 0 0,5 2 0 16,-1 0-368-16,4-1 16 0,3 4 0 0,-3-1-11296 15</inkml:trace>
  <inkml:trace contextRef="#ctx0" brushRef="#br0" timeOffset="87393.03">19235 1544 30399 0,'-5'-5'2704'0,"5"5"-2160"0,0 0-544 0,0 0 0 15,-9 6-208-15,2 3-160 0,1 2-16 0,1 5-16 16,0 1 240-16,2 2 160 0,2 2-192 0,2-1 192 16,2 2 0-16,1-2-128 0,1-6 128 0,4 0 0 15,1-1 0-15,2-4 0 0,4 1 176 0,3-4-176 16,1 1 336-16,3-6-32 0,2-4-16 0,1-3 0 15,-1-2 64-15,2-7 16 0,1-3 0 0,-1 0 0 16,-4-3-64-16,-2-2-16 0,-2 1 0 0,-2-1 0 16,-5 2 32-16,4-5 0 0,-4 2 0 0,0 1 0 15,-3-3 16-15,-2 3 16 0,0-1 0 0,-2-2 0 16,-1 5-208-16,-1 3-144 0,1 0 192 0,0 5-192 16,0 4 0-16,-2 1 0 0,-2 8-240 0,0 0 80 15,0 0-1632-15,0 0-320 0,0 0-64 0,9-3-6736 16,-9 3-1360-16</inkml:trace>
  <inkml:trace contextRef="#ctx0" brushRef="#br0" timeOffset="87783.17">20173 1475 12895 0,'-5'19'1152'0,"2"-4"-928"16,1 4-224-16,-5 3 0 0,0 4 1152 0,-4 0 176 15,1 6 32-15,-1 4 16 0,-2-1-128 0,0 1-32 16,-1-1 0-16,-1 0 0 0,0-4-256 0,-2 0-64 16,0 1-16-16,1-2 0 0,0-6-32 0,3-2 0 0,3-4 0 0,2-6 0 15,3 0-80-15,5-12-32 0,0 0 0 0,0 0 0 16,0 0 32-16,3-13 16 0,1-5 0 0,3-3 0 16,6-7-320-16,1 2-64 0,1-3-16 0,0 1 0 15,2-4-240-15,-2-1-144 0,2 2 160 0,-1-4-160 16,1 0 128-16,1-1-128 0,3 1 0 0,1-1 0 15,1 0 0-15,1 1 0 0,2-1 0 0,4 6 0 16,0 0 0-16,1 10 0 0,1 2 0 0,-6 6 0 16,-2 4 0-16,-2 4 0 0,-4 7 0 0,-3 2 0 15,-2 4-192-15,-3 3 64 0,-4 5 128 0,-2 3-208 16,-5 6 64-16,-3-1 16 0,-6 3 0 0,0-4 0 16,-7-1-32-16,-4 1 0 0,-5-1 0 0,-1-3 0 15,-3 2-320 1,-1-3-64-16,1-2-16 0,2-3 0 0,2-3 0 0,4-5 0 0,1-2 0 15,5-1-8592-15,3-2-1712 0</inkml:trace>
  <inkml:trace contextRef="#ctx0" brushRef="#br0" timeOffset="88196.71">20882 1389 27231 0,'0'0'1216'0,"-3"14"240"0,-2 2-1168 0,-1 6-288 16,-3 7 0-16,-2 2 0 0,-2 0 0 0,-2 5 0 0,-6-1 0 0,0 2 0 15,-2 0 0-15,-4 0 0 0,2 0 0 0,-3-3 160 16,4-2-32-16,1-1-128 0,2-7 192 0,4-1-64 16,1-3 128-16,5-6 0 0,2-1 16 0,4-3 0 15,5-10-48-15,0 0-16 0,0 0 0 0,4-9 0 16,2-1 192-16,4-6 48 0,1-3 0 0,1-6 0 15,1 0-192-15,2-6-48 0,0-1 0 0,2 2 0 16,2-1-208-16,0-4 128 0,-1-1-128 0,1 2 0 16,0-1 144-16,1 1-144 0,2-3 128 0,1 2-128 15,4 2 0-15,-2 7 0 0,3 5 0 0,-4 4 0 16,-1 4 0-16,-3 7 0 0,-2 1 0 0,-3 5 0 16,-2 5 0-16,-4 0 0 0,-3 6 0 0,-3 2 0 15,-4 8 0-15,-3 4 0 0,-4-1 0 0,-5 5 0 16,-1-4-272-16,-5 0 64 0,-5-3 16 0,-4-3 0 15,-2 1-416-15,-1 0-80 0,2-3-16 0,2-3 0 0,3-4 304 0,4-1 48 16,3-4 16-16,3-1-8000 16,3-2-1600-16</inkml:trace>
  <inkml:trace contextRef="#ctx0" brushRef="#br0" timeOffset="88577.56">21473 1347 21183 0,'0'0'1888'0,"0"0"-1504"0,-8 1-384 0,0 4 0 16,-3 5 240-16,3 3-32 0,-3 7 0 0,1 4 0 15,0 6-32-15,-1 0-16 0,-3 2 0 0,-2 1 0 16,0 3-32-16,-1-1 0 0,-1 1 0 0,-1-1 0 15,-1 0 32-15,1 0 0 0,0 1 0 0,1-3 0 16,2-4-32-16,3-1 0 0,3-5 0 0,1-1 0 16,0-5 48-16,3-3 0 0,1-2 0 0,5-12 0 15,0 0 80-15,0 0 0 0,-4-9 16 0,1 0 0 16,2-5 48-16,1-4 0 0,-1 2 0 0,-1-3 0 16,0 0-192-16,-1-4-128 0,1-3 144 0,-1 5-144 15,-1 2 0-15,1 1 0 0,-1 1 0 0,0 5 0 16,0 3 176-16,-1-1-176 0,0 2 192 0,5 8-192 0,-6-6 128 0,6 6-128 15,-11-2 0-15,11 2 0 0,-8 0 0 0,-1 2 0 16,-2-2-240-16,3 2 80 16,8-2-1776-16,-9 3-368 0,0-3-64 0</inkml:trace>
  <inkml:trace contextRef="#ctx0" brushRef="#br0" timeOffset="89149.7">21307 1507 5519 0,'0'0'496'0,"0"0"-496"0,0 0 0 0,0 0 0 16,0 0 3008-16,0 0 496 0,0 0 96 0,2 10 32 15,2 0-2672-15,1-1-512 0,-5-191-128 0,10 374 0 16,2-184-64-16,2-2-16 0,1-3 0 0,4-3 0 15,3-1 192-15,-1-2 32 0,1-3 16 0,-1-2 0 0,4-2-96 0,-3 0-32 16,4-6 0-16,-2-1 0 0,-4-1-160 0,-1-1-48 16,-1 0 0-16,-1-2 0 0,-2 0 80 0,-5 0 16 15,-1 2 0-15,-4 3 0 0,-1-1 176 16,-2 5 32-16,-2-1 16 0,-2 5 0 0,-4 1-128 0,-3 4-16 16,-3 2-16-16,-4 5 0 0,-7 8-176 0,-4 2-128 15,-3 2 192-15,-3 1-192 0,0 4 240 0,-3 3-64 16,-3 10-16-16,0 0 0 0,0 2-160 0,-2 1 192 15,1 0-192-15,2-2 192 0,3 4-192 0,3-4 0 16,3-3 144-16,5-3-144 0,2-1 0 0,8-2 144 16,4-2-144-16,6-5 0 0,7-5 128 0,5-4-128 0,4 0 0 0,6-5 0 15,2-2 160-15,7-3-160 0,5-2 128 0,1-1-128 16,3-4 144-16,0-2-144 0,5 0 160 0,2-2-160 16,4 0-160-16,3-2-128 0,-3-4-32 0,-1 0 0 31,-4 0-448-31,-4 2-112 0,-3 1-16 0,-2 1-7104 0,-3-1-1408 0</inkml:trace>
  <inkml:trace contextRef="#ctx0" brushRef="#br0" timeOffset="89462.5">21996 1440 13823 0,'0'0'1216'0,"0"0"-960"0,-7 12-256 0,2 0 0 15,0 0 800-15,-4 4 112 0,-1 3 32 0,-1 1 0 16,-1 2-160-16,1-1-16 0,-2 1-16 0,0-1 0 0,-1 4 80 0,0 0 32 16,-1-2 0-16,1-1 0 0,1-3-48 0,2-2-16 15,-1 0 0-15,5-3 0 0,0 0-160 0,4-7-48 16,3-7 0-16,0 0 0 0,0 0 48 0,0 0 0 16,11-5 0-16,7-3 0 0,2-4 80 0,4-3 32 15,3-3 0-15,2-2 0 0,3-8-384 0,1 1-80 16,0-1-16-16,0 3 0 0,2-5-272 0,-1 5 0 15,-4-2 0-15,2 3 0 0,1-3 0 0,-1 7 0 16,2 4 0-16,1 3 0 0,-2-1 0 0,0 2 0 16,0 7 0-16,0 3 0 15,0 2-1792-15,1 4-400 0,2-1-96 0</inkml:trace>
  <inkml:trace contextRef="#ctx0" brushRef="#br0" timeOffset="89931.89">23779 995 20847 0,'4'-16'912'0,"-4"16"208"0,2-6-896 0,-2 6-224 15,0 0 0-15,0 0 0 0,0 0 384 0,-7 14 48 16,-4 8 0-16,1 3 0 0,-2 6-432 0,-5 4 0 0,-3 6 0 0,-3 2 0 16,0-1 336-16,-2 5-16 0,-2 0 0 0,-2 6 0 15,-2 8-32-15,3-3-16 0,3-5 0 0,2 0 0 16,3 1-272-16,2-1 128 0,2-5-128 0,8-4 0 15,-3-6-128-15,5-4-144 0,1-2-32 0,2-9-10384 16</inkml:trace>
  <inkml:trace contextRef="#ctx0" brushRef="#br0" timeOffset="90398.11">23148 1476 23951 0,'2'-14'2128'16,"3"3"-1696"-16,2 0-432 0,4 4 0 15,0 1 1280-15,3 2 160 0,1 3 32 0,7 2 16 0,2 0-1232 0,7-1-256 16,3-1 0-16,4-2 0 0,3 2 0 0,3-3 0 16,3-1 0-16,-2 3 0 0,-5 0 0 0,1 2 0 15,-3 0 0-15,-4 0 0 0,-3-1 0 0,-4-1 0 16,-1 0 0-16,-1-1 0 0,-1-1 0 0,-1 1 0 15,-3 2 0-15,0 0 0 0,-2 1 0 0,-1 0 0 16,-2 1 0-16,-2 3 0 0,-3 3 0 0,-3 1 0 16,-2 3 0-16,-2 7 0 0,-3 0-144 0,-3 2 144 15,0 2 0-15,-4 2-144 0,-2-2 144 0,-1-1 0 16,-3 3 0-16,1 3 0 0,-2-5 0 0,1-1 0 0,0 0 0 16,2-1 0-16,-1-5 128 0,2 1 0 0,3-2 0 15,2 1 0-15,2-8 48 0,3-7 16 0,0 0 0 0,0 0 0 16,0 0 0-16,13 0 16 0,-1-5 0 0,5-2 0 15,2-6 144-15,3-5 32 0,1-1 0 0,2-2 0 16,2-4-176-16,2 1-16 0,3 1-16 0,-1-5 0 16,-1 0 16-16,1-2 0 0,4-2 0 0,-2 3 0 15,-1 4-192-15,1 3 0 0,-2 0 0 0,2 6 0 16,2 2 0-16,-1 4 0 0,-2 5-160 0,-2 2 160 16,-2 3-128-16,-2 1 128 0,-3 4 0 0,-2 3-144 31,-2-3-1568-31,-2 3-304 0,-3 1-64 0</inkml:trace>
  <inkml:trace contextRef="#ctx0" brushRef="#br0" timeOffset="90624.07">25026 1296 28559 0,'0'0'1264'0,"0"0"272"0,0 0-1232 15,0 0-304-15,0 0 0 0,0 0 0 0,-5 15-208 0,-5 4-112 16,-1 5 0-16,0 6-16 0,-2 1 336 0,1 1 0 16,-2 2 0-16,-2 0 0 0,-1-3 0 0,0 4 0 15,2-1 0-15,1-1 128 0,1-1-128 0,3 0 0 16,1-2 0-16,4-5 128 16,2 1-1632-16,5-8-336 0,0-7-64 0,-2-11-8480 0</inkml:trace>
  <inkml:trace contextRef="#ctx0" brushRef="#br0" timeOffset="91044.92">25472 1276 28559 0,'-1'-23'1264'0,"1"11"272"0,0 12-1232 0,-1-10-304 0,1 10 0 0,0 0 0 31,-8-5-288-31,-2 5-112 0,-3 4-32 0,-1 5 0 0,-2-2 432 0,-1 6 0 0,-1 1 0 0,-1 5 0 16,-1 1 0-16,-2 3 0 0,-2 3-128 0,1-1 128 15,2 7 0-15,3 0 0 0,2-2 0 0,6-1 0 16,3-4 0-16,3-5 0 0,4-2 0 0,5-2 0 0,3-3 0 0,4-5 0 16,5-2 0-16,4-5 0 0,1-1 144 0,2-2 16 15,2-9 0-15,-5 3 0 0,2-4-32 16,0-1-128-16,0-1 192 0,0-2-64 0,-2-2-128 0,0 2 0 15,-2-5 0-15,-3 1 0 0,0 0 0 0,-2 3 0 16,-2 4 0-16,-4 1 128 0,-1 3 96 0,-7 9 16 16,0 0 0-16,0 0 0 0,0 0-240 0,0 0 128 15,8 10-128-15,-3 5 0 0,-1 3 0 0,0 1 0 16,0-1 0-16,1 0 0 0,1-1 0 0,2 1 0 16,2-1 0-16,3-3 0 0,-1-4-224 0,4 3 64 15,-2-7 16-15,3 0 0 16,-1-2-1920-16,1-3-384 0</inkml:trace>
  <inkml:trace contextRef="#ctx0" brushRef="#br0" timeOffset="91406.98">26260 1207 19343 0,'0'0'1728'0,"0"0"-1392"0,0 0-336 0,0 0 0 16,0 0 720-16,-4 13 80 0,-1-3 16 0,-1 5 0 15,-2 3-608-15,-1 2-208 0,-1 3 144 0,-1 0-144 16,-1-3 432-16,0 6 0 0,-2 2 0 0,0-2 0 16,1 4 80-16,0-1 32 0,1-4 0 0,0-2 0 15,2-1-144-15,1-8-16 0,3-3-16 0,-1-1 0 0,7-10-176 16,0 0-16-16,0 0-16 0,0 0 0 0,0 0 336 0,0 0 64 16,14-7 16-16,3-1 0 0,1-6-128 0,3-1-32 15,3-7 0-15,2 1 0 0,0-6-288 16,1 3-128-16,1-3 128 0,-1 3-128 0,-2 4 0 0,1-3 128 15,-1 1-128-15,-2 4 0 0,-3 3 0 0,1 2 0 16,-1 1 0-16,-1 8 0 0,-1 3 0 16,-3 2 0-16,-2 4-176 0,-2 5 176 0,-1 0-160 0,-2 3 160 15,-3 5-192-15,-1 2 192 0,-4 5-128 0,-1 1 128 16,-2 4 0-16,-1-3 0 0,-1 1-320 0,-1-4 64 16,-2-1 0-16,2-1 0 15,0-3-448-15,0-1-96 0,3-2-16 16,1-3 0-16,4-2-1504 0,1-2-304 0,-3-9-64 0,12 7-16 15</inkml:trace>
  <inkml:trace contextRef="#ctx0" brushRef="#br0" timeOffset="91846.6">27377 1136 25279 0,'2'-26'1120'0,"-2"12"224"0,-2 0-1072 0,0 4-272 0,-2 0 0 0,-1 6 0 16,-4 0 368-16,-1 4 16 0,-3 4 0 0,-2 0 0 15,-3 2-384-15,-5 6 0 0,-6 1 0 0,0 2 0 16,-5 3 0-16,-1 4 0 0,0 0 0 0,-1 0 0 16,2 3 0-16,3-1 0 0,3-1 0 0,2 3-128 0,3-4 128 0,5-3 0 15,3-1 128-15,3-4-128 0,2-6 176 0,4 1-48 16,6-9 0-16,0 0 0 0,0 0 0 0,0 0 0 15,11 4 0-15,2-4 0 0,2-4 160 0,0-4 32 16,6-1 0-16,-1-3 0 0,3-1-320 0,1 0 0 16,-1-2 0-16,0 0 0 0,0-2 128 15,-2 3-128-15,-2 0 0 0,-1 4 0 0,0 0 0 0,-3 5 0 16,-3 1 0-16,-1 3 0 0,-11 1 0 0,6 6 0 16,-6-6 0-16,3 15-144 0,-4 7 144 0,-4 3 0 15,-6 1-144-15,-1 0 144 0,0 2 0 0,-3 4 0 16,-5 4 128-16,-4-1-128 0,-3 1 128 0,-1-1-128 0,-3 0 128 15,0-1-128-15,-2 2 128 0,0-6-128 0,-1-1 0 0,4-6 128 16,1-1-128-16,3-2 0 0,3-4 0 16,3-5 0-1,1-5-480-15,5-1-80 0,4-5-16 0,10 0-11776 0</inkml:trace>
  <inkml:trace contextRef="#ctx0" brushRef="#br0" timeOffset="92275.34">27802 941 31839 0,'0'0'1408'0,"0"0"304"0,0 0-1376 0,0 0-336 0,0 0 0 0,1 14 0 0,-2 7 0 0,-3 3-240 16,-2 2 48-16,-4 1 0 0,2 2 192 0,-3 6 0 15,-1-2 0-15,1 0 0 0,-1 1 0 0,2-1 0 16,1 3 0-16,0-3 0 0,6-3 0 0,0-3 0 16,2 0 0-16,3-6 0 0,3 0 0 0,3-6 0 15,1-1 0-15,4-8 0 0,3 1 0 0,3-6 0 16,2-2 144-16,3-6-144 0,0-2 256 0,5-5-32 16,-1-2-16-16,1-2 0 0,-3-1-208 0,-1 0 176 15,-2-4-176-15,0-2 160 0,0-1-160 0,-3-1 0 16,0 2 144-16,-1-4-144 0,1-2 128 0,-3 0-128 15,-1-3 128-15,-2 1-128 0,0 3 128 0,-3 2-128 0,-2-3 128 16,0 7-128-16,-3 0 0 0,1 5-128 0,-2 1 0 0,-2 6 0 31,0-2-416-31,-1 2-80 0,-2 6-16 0,0 6 0 16,0-8-2160-16,0 8-432 0</inkml:trace>
  <inkml:trace contextRef="#ctx0" brushRef="#br0" timeOffset="92535.14">28904 360 21183 0,'1'-10'1888'0,"-1"10"-1504"16,0 0-384-16,0 0 0 0,0 0 960 0,0 0 112 15,-5 13 16-15,0-2 16 0,0 10-960 0,-3 3-144 16,-2 5 0-16,-2 0-192 0,-4 3 192 0,-1 2 0 16,-1 2 0-16,-18 28 0 0,7-6 0 0,0-3 160 15,-1-2-32-15,1-2 0 0,1-4 0 0,3-3 0 16,2-3 0-16,0 0 0 0,0-3-128 0,3-3 192 16,2 0-192-16,2-5 192 0,-1-4-192 0,6-2-192 15,2-4 32-15,4-3 16 16,2-5-816-16,3-12-176 0,0 0-16 0,14 6-16 0</inkml:trace>
  <inkml:trace contextRef="#ctx0" brushRef="#br0" timeOffset="92967.75">29200 946 25791 0,'-1'-23'1152'0,"1"13"224"0,0-1-1104 0,0 11-272 0,0 0 0 0,-8-3 0 16,-2 1 128-16,-3 3-128 0,-3 3 144 0,-3 3-144 15,-3 4 0-15,-1 3 0 0,-1-3 0 0,-1 6 0 16,-4 2 0-16,1 2 0 0,0 1 0 0,2-1 0 16,2 2 0-16,2 2 0 0,0-3 0 0,3-3 0 15,2 2 0-15,7-5 0 0,3-2 0 0,5-5 0 16,2 3 208-16,0-12-48 0,10 3-16 0,2 0 0 0,-1-4 48 0,3-1 16 15,3-3 0-15,2-6 0 0,1-3 0 0,4-1 0 16,1-2 0-16,1-1 0 0,-3-1-64 16,2-1-16-16,-1 1 0 0,1 0 0 0,-4 0-128 15,-1 0 0-15,-2 1 144 0,-2 3-144 0,-3 2 160 0,-2 0-32 16,-4 4-128-16,-7 9 192 0,0 0-48 0,0 0-16 16,0 0 0-16,5 12 0 0,-3 3-128 0,-2 3 0 15,-3 0-192-15,1 3 192 0,0 2-144 0,-2 3 144 16,2-2 0-16,1 2 0 0,1 0 0 0,1-2 0 15,1-1 0-15,2-2 0 0,-1 0 0 0,2-1 0 16,1 0 0-16,2 0 0 0,1-5 0 0,1 0-160 16,0-1 160-16,4-5-192 15,3 0-512-15,3-5-96 0,4-1-32 0,7 0-11184 0</inkml:trace>
  <inkml:trace contextRef="#ctx0" brushRef="#br0" timeOffset="93349.29">30301 543 21183 0,'3'-10'1888'0,"-3"10"-1504"0,0 0-384 0,0 0 0 15,0 0 2048-15,-4 18 352 0,-4 9 64 0,-3 2 16 16,-5 4-2048-16,-3 5-432 0,-3 4 0 0,-4 0 0 15,-1 6 0-15,-1 3 0 0,-2 4 0 0,1-3 0 16,1-2 0-16,1 2 0 0,2-2 160 0,4-4-32 0,5-8-128 16,2-2 0-16,5-8-128 0,4-3 128 0,1-6 0 0,9-2 0 15,3-7 192-15,3-4-64 0,3-4 352 0,5-6 80 16,9-6 16-16,5-4 0 0,3-7-64 0,6 0-16 16,3-6 0-16,4 0 0 0,0-2-368 0,5-4-128 15,2-2 0-15,2-5 144 0,2-2-16 0,1 3-128 16,-3 1 192-16,2 2-64 0,1 4-128 0,-1 6 0 15,0 8 0-15,-2 6 128 0,-2 1 48 0,-4 6 0 16,-4 4 0-16,-2 4 0 0,-4 5-176 0,-2 5 0 16,-4 3 0-16,0 3 128 0,-2 3-400 0,-1 3-96 15,-1 1-16-15,2 2-15104 0</inkml:trace>
  <inkml:trace contextRef="#ctx0" brushRef="#br0" timeOffset="111842.28">8209 17821 5519 0,'0'0'496'0,"0"0"-496"16,0 0 0-16,0 0 0 0,0 0 2112 0,0 0 320 16,0 0 64-16,0 0 0 0,0 0-800 0,5-8-160 15,6-2-48-15,3-1 0 0,3-7-224 0,3-1-48 16,3-4-16-16,4-2 0 0,2-3-512 0,0-2-112 15,1-1 0-15,-2-1-16 0,0-1-288 0,-1 1-48 16,3-1-16-16,-4 0 0 0,-3-1-32 0,0 4-16 16,-1 4 0-16,-3 3 0 0,-1 3-160 0,-3 8 192 15,-2 2-192-15,-1 5 192 0,-4 0 64 0,-8 5 32 16,8 7 0-16,-3 11 0 0,-3 6-48 0,-2 7-16 0,-2 2 0 0,-1 5 0 16,-1 3-224-16,-1 3 0 0,-1 1 0 0,-1 0 0 15,0-4 176-15,1-2-176 0,0 2 192 0,1-4-192 16,0-1 368-16,3-3-48 0,-3-3 0 0,2-1 0 15,1-6-64-15,0-1-32 0,1-2 0 0,1-5 0 16,3-1-224-16,-1-1 0 0,-2-13 128 0,0 0-128 31,0 0-1792-31,0 0-384 0,0 0-96 0,13-5-9776 0</inkml:trace>
  <inkml:trace contextRef="#ctx0" brushRef="#br0" timeOffset="112742.01">8565 17531 19407 0,'-14'2'848'0,"5"-2"192"0,0-2-832 0,0 2-208 15,0 0 0-15,9 0 0 0,0 0 896 0,-9 2 144 16,9-2 32-16,0 0 0 0,-7 7-304 0,2 0-64 16,1 4-16-16,3 0 0 0,-1 2-240 0,2 4-32 15,-1-1-16-15,1 2 0 0,-1 1 48 0,-2-1 0 16,3 2 0-16,0 4 0 0,0 4-32 0,0 5 0 15,-1 0 0-15,1 4 0 0,-1 1-112 0,-1 0-32 16,0 3 0-16,1 1 0 0,-1-3 48 0,2 0 0 16,2-3 0-16,-1 0 0 0,0-4-64 0,3-4 0 15,0 1 0-15,2 0 0 0,2-5 32 0,2 2 0 16,-1-2 0-16,5-2 0 0,-2 0-48 0,4-1-16 16,0-2 0-16,2-1 0 0,0-1 0 0,1 1 0 0,3-1 0 0,2-1 0 15,2-2-64-15,5 2-16 0,-1-4 0 0,3 0 0 16,2 2 0-16,2 0 0 0,1-4 0 0,0 4 0 15,1 1-144-15,-2-1 128 0,3-2-128 0,0 0 128 16,1 2-128-16,1 0 0 0,2 1 0 0,0 1 0 16,0-1 0-16,2 1 0 0,1 1 128 0,1 0-128 15,-2-2 0-15,-3 1 0 0,2 1 0 0,2-1 0 16,0 2 0-16,4 1 192 0,-1-2-192 0,1-1 192 16,-2-1-192-16,-2 2 0 0,0 1 0 0,-3 0-176 15,-2-1 176-15,0 0 0 0,-1-1 0 0,-2 2 0 16,-1-1 0-16,-1-1 0 0,-1 1 0 0,-3 1 0 15,-2-1 0-15,-1 1 0 0,-4 0 0 0,0 0 0 16,-2-4 0-16,-1 1 0 0,-2-1 0 0,1 0 0 16,1-3 0-16,-5-2 0 0,1 3 0 0,0-3 0 0,-1 0 0 0,-1-1 144 15,0 1-144-15,0-1 0 0,-3 0 176 0,-1-5-176 16,0 1 160-16,-1 0-160 0,0 1 224 0,1-2-48 16,-3-3-16-16,3 1 0 0,-3-1 0 0,2 0 0 15,0-3 0-15,1 1 0 0,1-2 48 0,-1 0 16 16,1-1 0-16,1-1 0 0,5-3-32 0,-1 0-16 15,-1-6 0-15,0 1 0 0,0 1-48 0,1-1 0 16,2-1 0-16,2-6 0 0,-1-1-128 0,1-1 160 16,2-3-160-16,-1 1 160 0,6 1-160 0,-2-5 0 15,1-2 144-15,1 2-144 0,2-3 128 0,4-2-128 16,0-3 128-16,5 0-128 0,0-2 0 0,2-5 0 0,2 2 0 16,-1-5 0-16,1 2 0 0,2-2 0 0,1 3 0 0,0 0 128 15,0 3-128-15,3 1 0 0,3 0 0 0,-1 1 0 16,0 2 0-16,-2 0 0 0,-1 0 0 0,-1 0 0 15,1 0 0-15,1-1 0 0,0 0 0 0,2-3 0 16,2 1 0-16,1 0 0 0,2 1 0 0,1-2 0 16,-2 1 0-16,3 0 0 0,1 2 0 0,2 3 0 15,3 1 0-15,2 0 0 0,-1-4 0 0,0 2 0 16,2 2 0-16,-2 0 0 0,-2 1 0 0,3 0 0 16,-1-2 0-16,-1 5 0 0,-2-1 0 0,-3 5 0 15,-2-5 0-15,1 3 0 0,-1 4 0 0,-1 2 0 16,2 2 0-16,-2 0 0 0,-2-1 0 0,0 2 0 15,1 2 0-15,-3 0 0 0,-3-1 0 0,-6 2 0 16,1-2 0-16,-4 3 0 0,-1-1 0 0,-4 4 128 0,-2 2-128 16,-2 1 0-16,-4-3 0 0,-2 5 0 0,-4-4-192 0,-3 5-48 15,-4-3-16-15,-4 3 0 16,-4-1-2672-16,-6-1-528 0,-7-4-128 0,-10 4 0 0</inkml:trace>
  <inkml:trace contextRef="#ctx0" brushRef="#br0" timeOffset="113012.27">13816 16952 25791 0,'9'-5'2304'0,"5"1"-1856"16,5-1-448-16,4 0 0 0,3-4 512 0,6 2 16 15,5-3 0-15,4 3 0 0,2-5 560 0,18 2 128 16,1-2 0-16,-3 5 16 0,-5-2-288 0,0 4-64 15,-2-1-16-15,-1 4 0 0,-3 4-320 0,-4 4-64 16,-4 0-16-16,-3 7 0 0,-5 1-272 0,-6 4-48 16,-3 2-16-16,-5 3 0 0,-4 6 16 0,-5 2 0 15,-5 6 0-15,-6 20 0 0,-7-3 16 0,2-26 0 16,-3 4 0-16,-4 2 0 0,-3 1-160 0,-1-1 0 16,-3 0 144-16,0 1-144 15,-3-5-1104-15,-23 29-304 0,4-14-48 0,2-1-16 0</inkml:trace>
  <inkml:trace contextRef="#ctx0" brushRef="#br0" timeOffset="113629.12">11848 18992 20271 0,'0'0'1792'0,"0"0"-1424"0,0 0-368 0,0 0 0 16,4 9 672-16,-4 3 64 0,-3 4 16 0,0 4 0 15,-4 7 400-15,-2-1 96 0,-2 7 16 0,-2 2 0 16,-2-2-336-16,-3 2-64 0,0 1-16 0,1 2 0 15,-1-1-64-15,0 0-16 0,0-3 0 0,2-5 0 16,2-2-192-16,4-8-32 0,2-1-16 0,0-3 0 16,6-2-32-16,0-7-16 0,2-6 0 0,0 0 0 15,0 0 224-15,11-13 64 0,0-4 0 0,6-2 0 16,0-3-160-16,5-1-32 0,-3-6 0 0,4 0 0 16,1 2-368-16,0-5-80 0,0 0 0 0,3 3-128 0,1-1 128 0,1 0-128 15,2 4 0-15,-1 0 0 0,-2 3 0 16,0 6 0-16,-1 1 0 0,-3 7 0 0,-4 3 0 0,-3 6 0 15,-3 5 0-15,-1 5 0 0,-3 7 0 0,-3 3-144 16,-2 6 144-16,-2-2 0 0,-3 4 0 0,-1-2 0 16,-3 5 0-16,-1-1 0 0,-3 1 0 0,2-1 0 15,-2 0 0-15,1-5 0 0,-1 2 0 0,3-3-128 16,2-4 128-16,2 1-192 16,1-5-384-16,3-2-96 0,-3-14-16 0,7 7 0 15,-7-7-2592-15,13-4-528 0</inkml:trace>
  <inkml:trace contextRef="#ctx0" brushRef="#br0" timeOffset="113911.2">12665 19106 15663 0,'0'0'1392'0,"0"0"-1120"0,0 0-272 0,-8 10 0 16,-4-1 2304-16,-3 4 416 0,1 2 80 0,-4 3 16 16,0 1-1152-16,-1 1-240 0,0 1-32 0,-1 3-16 15,-2 0-96-15,1-2-32 0,2 0 0 0,2 0 0 16,6-3-432-16,2-1-96 0,5-4-16 0,4 0 0 15,4-1-224-15,3-2-48 0,3-5-16 0,6-2 0 16,3-4 16-16,1-4 0 0,2-1 0 0,1-5 0 16,1-1-96-16,0-1-16 0,-1-3 0 0,-4 0 0 15,-1-2-16-15,-3-2-16 0,-4-2 0 0,-2-2 0 16,-2-4-16-16,-4-1 0 0,-3-4 0 0,-1 2 0 0,-4 4-144 16,-1 0-128-16,-3 3 144 0,-1 4-144 0,0 1 0 15,-3 1-128-15,-1 2-16 0,2 6 0 16,-2-2-1712-16,3 6-320 0,1-2-80 0,1 2-14928 15</inkml:trace>
  <inkml:trace contextRef="#ctx0" brushRef="#br0" timeOffset="114133.45">13360 18385 11967 0,'0'0'1072'0,"0"0"-864"15,0 0-208-15,0 0 0 0,-9 5 3856 0,-2 8 736 0,-3 4 144 0,-1 3 16 16,0 8-2928-16,-3 1-592 0,-1 4-112 0,0 7-32 16,-1 4-384-16,1 1-64 0,-2 3-32 0,2 0 0 15,0-3-224-15,3 4-32 0,0 0-16 0,2-1 0 16,2 3-336-16,2-3 128 0,-1-3-128 0,2-2 0 31,2-4-1232-31,-1-8-320 0,1-7-64 0,-2-5-8240 0,-1-5-1664 0</inkml:trace>
  <inkml:trace contextRef="#ctx0" brushRef="#br0" timeOffset="114282.87">12799 18895 19343 0,'0'0'848'0,"9"-9"192"0,0-1-832 0,3 2-208 0,5 0 0 0,1 2 0 16,2 4 3008-16,6 1 544 0,2-1 112 0,3 2 32 16,9 0-2128-16,2 0-416 0,3 0-96 0,2 0-16 15,0 0-496-15,0 0-96 0,3 2-32 0,0 0 0 0,-1-1-416 0,5 2 0 16,3 2 0-16,1-2-16768 15</inkml:trace>
  <inkml:trace contextRef="#ctx0" brushRef="#br0" timeOffset="115048.29">14609 18543 23039 0,'0'0'2048'0,"-1"-11"-1648"0,1 11-400 15,0 0 0-15,0 0 656 0,0 0 48 0,0 0 16 0,0 0 0 16,-5 11 0-16,-2 6 0 0,0 5 0 0,-3 9 0 16,1 1-336-16,-2 6-80 0,-1 3-16 0,-2-1 0 15,-1 6 0-15,-1 0 0 0,-2 2 0 0,2 2 0 16,-1-5-48-16,3 0-16 0,-1-6 0 0,4-4 0 15,-1-7 96-15,7-4 0 0,0-9 16 0,1-4 0 16,1-2 304-16,3-9 48 0,0 0 16 0,0 0 0 16,6-15 192-16,4-4 64 0,1-4 0 0,2-6 0 15,2-2-320-15,3 1-48 0,1-8-16 0,3 1 0 16,2-5-384-16,1 5-64 0,3 0-128 0,0 2 176 16,0 2-176-16,-1 7 0 0,0 3 0 0,-2 5 0 15,-1 2 0-15,0 6 0 0,-2 0 0 0,-2 6 0 16,-2 4-576-1,0 2 0-15,0 2 0 0,-2 4 0 0,-2 1-2816 0,-1 2-576 0,1 6-96 0,-5 3-32 0</inkml:trace>
  <inkml:trace contextRef="#ctx0" brushRef="#br0" timeOffset="115369.96">15002 18962 18431 0,'0'0'816'0,"0"0"160"0,0 0-784 0,11-5-192 16,3 0 0-16,-1-4 0 0,2 2 2368 0,3-6 448 16,4-1 64-16,-1 3 32 0,0-3-1312 0,-2-2-272 15,-2 1-48-15,0 1-16 0,-3 3-624 0,0-3-112 0,-4-3-16 0,-2 3-16 16,-4 3-112-16,-1-2-32 0,-3 0 0 0,-1 5 0 16,-3-1 32-16,-2 5 0 0,-4 0 0 0,1 3 0 15,-3 1-176-15,-3 5-16 0,-3 1-16 0,-2 8 0 16,-3 4-176-16,-2 4 0 0,-2 2 0 0,0 1 128 15,3 7-128-15,5-3 192 0,4 2-192 0,3-1 192 16,3-3-192-16,6 1 128 0,3-7-128 0,5 5 128 16,2-7-128-16,6-4 0 0,1-1 0 0,5-2 0 15,4-4 0-15,1-1 0 0,5-3 0 0,1-4 0 16,0 0-224-16,2-3-128 0,0-5-32 0,-1 1-11008 16,0-2-2224-16</inkml:trace>
  <inkml:trace contextRef="#ctx0" brushRef="#br0" timeOffset="115620">16150 18153 26719 0,'-19'-3'2368'0,"6"5"-1888"15,-1 1-480-15,-3 6 0 0,0 1 288 0,-4 6-32 16,-3 1-16-16,-1 8 0 0,-2 3 880 0,2 6 176 15,2 5 48-15,1 7 0 0,0 0-544 0,2 3-96 16,1 2-32-16,3 1 0 0,-1 0-320 0,2 2-64 16,3-1-16-16,2-2 0 0,1-1-272 0,3-2 128 15,3-6-128-15,3 0 0 0,3-4 0 0,2-2 0 0,3-7 0 16,2-3 0 0,1-5-1216-16,2-3-368 0,0-2-64 0</inkml:trace>
  <inkml:trace contextRef="#ctx0" brushRef="#br0" timeOffset="115971.22">16352 18852 24879 0,'0'0'2208'0,"-12"-1"-1760"0,1-1-448 0,-2 1 0 16,-1 0 992-16,-1 2 112 0,-3 0 32 0,-2 4 0 15,-3 3 224-15,-1-2 48 0,-2 2 16 0,0 2 0 16,0 7-784-16,3-1-144 0,2 3-48 0,3-1 0 15,3 0-256-15,3 0-48 0,3-2-16 0,8-1 0 0,1-3-128 0,4-1 0 16,2 2 0-16,3-7 128 0,5 0 80 0,3-1 16 16,2-5 0-16,5-3 0 0,0 1 96 0,3-4 0 15,-2-1 16-15,-1-6 0 0,-1-2-112 0,-1 0-32 16,-2-1 0-16,-2 5 0 0,-4-2-192 0,-1 4 144 16,-5 2-144-16,-8 7 128 0,0 0-128 0,0 0 0 15,0 0 0-15,0 0 0 0,0 0 0 0,0 0 0 16,-2 14 144-16,-2 0-144 0,2 0 0 0,-1 1 0 15,2-1 0-15,2 1 128 0,2-1-128 0,3-5 0 16,2 1 0-16,3-3 0 0,2 0 0 0,5-2 0 16,2-6 0-16,4-3 0 15,1 0-448-15,2-2-96 0,0-3-32 0,-2 0-10752 16,1-5-2176-16</inkml:trace>
  <inkml:trace contextRef="#ctx0" brushRef="#br0" timeOffset="116220.24">16986 18143 26031 0,'-14'9'1152'0,"5"-3"240"0,-1 4-1120 0,-1 0-272 0,-3 8 0 0,-2 4 0 16,0-1 704-16,-2 5 96 0,-1 4 16 0,1 4 0 16,2 1 176-16,0 4 32 0,2 3 16 0,3 3 0 15,2-5-400-15,0 6-96 0,0-3-16 0,3 6 0 16,2-5-336-16,2 2-64 0,0-4 0 0,4 0-128 15,0-2 0-15,3-1-176 0,2-3 0 0,-1-1-10096 16,0-7-2016-16</inkml:trace>
  <inkml:trace contextRef="#ctx0" brushRef="#br0" timeOffset="116405.29">16672 18814 26719 0,'0'0'2368'0,"0"0"-1888"15,9-3-480-15,4 2 0 0,1 1 1024 0,0 0 128 16,3-1 0-16,5-2 16 0,0-1-112 0,4 3-32 16,4 0 0-16,-2 1 0 0,1-1-704 0,-1 1-160 15,-2 0-32-15,1 0 0 16,-1-2-1776-16,-2 1-352 0,-3 1-80 0,0 0-16 0</inkml:trace>
  <inkml:trace contextRef="#ctx0" brushRef="#br0" timeOffset="116670.64">17372 18844 22975 0,'0'0'1024'0,"9"-6"192"0,2 1-960 0,-1 1-256 0,-1-1 0 0,-1 1 0 16,1-1 1328-16,0 0 208 0,-1-4 64 0,-2 3 0 16,-6 6-512-16,0 0-80 0,5-8-32 0,-5 8 0 15,0 0-32-15,0 0-16 0,0 0 0 0,-11 4 0 16,-3 1-304-16,-4 1-64 0,-2 4-16 0,-2-2 0 15,-2 1-16-15,1 0 0 0,0 4 0 0,-1 2 0 16,-3 1 16-16,5 2 0 0,2 0 0 0,4 0 0 16,2-2-352-16,5-2-64 0,4 0 0 0,2 2-128 0,3-1 0 15,4-4 0-15,4-2 0 0,3 0 0 0,3-3 0 0,4-1 0 16,1-2-160-16,0 1 160 16,2-3-1776-16,1-1-224 0,4-1-48 15,-1-4-14304-15</inkml:trace>
  <inkml:trace contextRef="#ctx0" brushRef="#br0" timeOffset="117150.78">18143 18917 13823 0,'0'0'608'0,"-12"-4"128"0,1 0-592 0,-1 0-144 0,1 3 0 0,-2 2 0 16,-5 2 3040-16,1 1 576 0,-1 1 112 0,-2 0 32 15,-1 1-2320-15,-2 4-464 0,0-1-80 0,1 3-32 16,-3 0-224-16,3 4-32 0,1 1-16 0,3-1 0 16,2 1-144-16,2-3-48 0,2 0 0 0,5-1 0 15,2-5 80-15,5-8 16 0,-2 10 0 0,2-10 0 16,8 8 0-16,2-2 0 0,2-2 0 0,3-6 0 16,4-1 32-16,4-5 16 0,4-3 0 0,1-6 0 15,2-5-128-15,2 0-32 0,2-1 0 0,1-5 0 16,-4-3-192-16,1-1-64 0,0-6 0 0,0 0 0 15,-2-1-128-15,3-3 160 0,0-9-160 0,0-2 160 16,-1-7-160-16,1-6 160 0,3-5-160 0,-1-2 160 16,-2-3-160-16,-1 3 0 0,0 5 0 0,-5 9 128 0,-7 15-128 15,-4 8 0-15,-3 8 0 0,-5 10 0 0,-4 10 0 0,-4 8 0 16,0 0 0-16,-13 15 0 0,-4 5 128 0,-4 11-128 16,-5 6 0-16,-2 4 128 0,-1 5-128 0,-3 5 0 15,-2 6 0-15,0 4 0 0,1 9-128 0,1-1 128 16,0-6 0-16,3 2 0 0,2-4 0 0,4-2 0 15,3-6-144-15,6-6 144 16,4 1-512-16,7-8-64 0,3-6 0 16,4-2 0-16,4-7-2464 0,3-2-496 0</inkml:trace>
  <inkml:trace contextRef="#ctx0" brushRef="#br0" timeOffset="117425.76">19605 18132 28559 0,'0'0'1264'0,"0"0"272"0,0 0-1232 0,0 0-304 0,-7 9 0 0,-2 5 0 15,-1 4 656-15,-3 5 80 0,-1 5 16 0,-1 5 0 16,-1 0 240-16,-2 5 48 0,0 3 16 0,2 6 0 16,-1 0-304-16,0 1-64 0,2 3-16 0,0-1 0 15,1-1-416-15,-1 1-96 0,-2-2-16 0,2-3 0 0,2-1-144 16,1-5 0-16,-1-2 0 0,1-1-176 16,1-2-1424-16,1-5-272 0,-2-7-64 0,1-4-12912 15</inkml:trace>
  <inkml:trace contextRef="#ctx0" brushRef="#br0" timeOffset="117726.97">19221 18690 24927 0,'17'-1'1104'0,"0"1"240"0,3 0-1088 0,7 0-256 16,5 0 0-16,0 0 0 0,1 1 1440 0,2-1 224 15,3 0 64-15,-3 2 0 0,-4-1-656 0,0 2-128 0,-3-1-32 16,-5 6 0-16,-5-2-496 0,-3 6-96 0,-4-2-32 0,-3 4 0 15,-4 3 0-15,-4 4 0 0,-3 3 0 0,-2 0 0 16,-3 2-128-16,0 0-32 0,-3 1 0 0,1 0 0 16,1-7 48-16,3 2 0 0,2-2 0 0,2-2 0 15,2-2 272-15,2-2 48 0,2 0 16 0,5-5 0 16,4 0-16-16,1-5 0 0,1 0 0 0,4-2 0 16,1-3 80-16,3-2 32 0,-1-2 0 0,1-2 0 15,-2-5-80-15,2-4-16 0,-5-2 0 0,-3 0 0 16,-3 0 0-16,-5-1 0 0,-4-1 0 0,-6-4 0 15,-2 1-32-15,-5 1-16 0,-5 3 0 0,-6 1 0 16,-4 1-320-16,-4 0-144 0,-3 4 128 0,-2 4-128 16,-2-2-944-1,2 6-272-15,1 1-48 0,3-1-12496 0,4 4-2496 0</inkml:trace>
  <inkml:trace contextRef="#ctx0" brushRef="#br0" timeOffset="118924.74">21933 17943 11967 0,'14'-16'528'0,"-2"8"112"0,0-2-512 0,1 2-128 0,-1-1 0 0,-1 2 0 16,0 2 1376-16,1-3 240 0,-2 3 48 0,0-4 16 15,-1 1-848-15,-1 3-160 0,-8 5-32 0,10-7-16 0,-2-1 32 0,-2-1 16 16,-6 9 0-16,8-8 0 0,-3-2 336 16,0 3 64-16,-2-2 16 0,-3 9 0 0,0 0-144 0,0-9-32 15,-2 0 0-15,2 9 0 0,-9-6-320 0,-1 2-64 16,-2 0-16-16,-2 3 0 0,-2-2-240 0,-4 3-48 15,-6 0-16-15,-3 0 0 0,-3 3-64 0,-2-1-16 16,1 0 0-16,-3 0 0 0,1-1 128 0,0 3 0 16,1 0 16-16,0 1 0 0,1-1 48 0,-2 1 0 15,1 1 0-15,1-3 0 0,2-3-64 0,1 2 0 16,-1 0 0-16,3 0 0 0,2-2-80 0,2 0-32 16,2-1 0-16,0 1 0 0,5 1-144 0,3 0 128 15,2-1-128-15,3 3 128 0,9-3-128 0,-7 5 0 16,7-5 0-16,0 0 0 0,0 0 160 0,0 0-160 0,-3 10 192 15,3 4-192-15,1 0 0 0,2 1 0 0,-1 1 0 16,2 5-192-16,-1 2 192 0,1 3 0 0,-2 4 0 0,-1 4 0 16,-1 5 0-16,0 5 0 0,-1 3 0 15,0 4 0-15,-3 2 0 0,-2 7 0 0,-3 6-128 0,-3 3 128 16,0 2 0-16,-2 3 0 0,-3 1 0 0,1 0-144 16,-2-3 144-16,0-1 0 0,0 0 0 0,2-3 0 15,-1-1 0-15,2-6 0 0,1-4 128 0,0-10-128 16,0-2 240-16,1-6-32 0,2-3 0 0,1-2 0 15,1-4 32-15,1-4 0 0,2-4 0 0,2-2 0 16,1-3-48-16,3-3 0 0,2-2 0 0,0-4 0 16,-2-8 64-16,8 9 16 0,2-4 0 0,3-1 0 15,1-3 16-15,2-1 0 0,2 0 0 0,2-1 0 16,2 0-112-16,3 2-32 0,3-2 0 0,3 1 0 0,1 2-144 16,-1 1 0-16,2-2 0 0,1 3 128 0,-3-2-128 15,0 1 0-15,-3-2 0 0,-3 0 128 0,-2-1-128 0,-3 0 0 16,-1-1 0-16,-1 0 0 15,-1-3-1104-15,-3-1-160 0,-3 0-16 0,-1-2-16000 16</inkml:trace>
  <inkml:trace contextRef="#ctx0" brushRef="#br0" timeOffset="119535.61">22323 17970 10127 0,'0'0'896'0,"0"0"-704"16,8-5-192-16,-8 5 0 0,8-7 1584 0,-8 7 272 16,7-5 64-16,1-1 16 0,0 1-272 0,-8 5-48 15,0 0-16-15,0 0 0 0,9-4-304 0,-9 4-64 16,0 0-16-16,0 0 0 0,0 0-272 0,5 13-64 0,-4-1-16 0,-1 4 0 15,-4 1-224-15,4 3-64 16,-2-1 0-16,0 1 0 0,0 2-96 0,-1-1-32 0,2-2 0 0,0 2 0 16,1-5-224-16,2-1-48 0,2-2-16 0,1-3 0 15,5 2 0-15,0-5 0 0,2 2 0 0,2-4 0 16,2 0 16-16,3-2 0 0,2-1 0 0,0-2 0 16,1-2-176-16,-2-1 192 0,-1 1-192 0,-1-2 192 15,0-6-448-15,-2 2-96 0,-2-3-16 0,-1-1 0 31,-1-3-2000-31,-1-3-384 0,-2-3-96 0</inkml:trace>
  <inkml:trace contextRef="#ctx0" brushRef="#br0" timeOffset="119697.47">22735 17857 11967 0,'0'0'1072'0,"0"0"-864"0,0 0-208 0,0 0 0 16,-5 10 2128-16,-1 4 384 0,-2 2 80 0,-1 5 16 16,-1 3-816-16,-1 5-144 0,-1 2-48 0,1 2 0 0,-3 2-336 0,0 2-80 15,0 0-16-15,1-1 0 0,2-5-320 16,-1 0-64-16,2 1-16 0,1-4 0 0,2 2-544 0,2 3-224 15,-3-4 176-15,2 2-176 0,-1-2 0 0,1-4-192 16,-2 2 16-16,3-3-9904 16,0-2-1984-16</inkml:trace>
  <inkml:trace contextRef="#ctx0" brushRef="#br0" timeOffset="120306.88">22228 19076 13823 0,'0'0'1216'0,"0"0"-960"0,0 0-256 0,0 0 0 15,0 0 2048-15,0 0 352 0,9-5 80 0,4 2 16 16,-1-1-992-16,4 2-192 0,2-7-32 0,2 2-16 16,3 1-352-16,2-3-64 0,1 3-16 0,2-3 0 15,-2 3-320-15,3-2-64 0,-1 2 0 0,-2 0-16 16,-3-1-256-16,-2 0-48 0,-3 5-128 0,0-2 192 0,-5-2-192 0,-3 2 0 15,-10 4 128-15,0 0-128 0,0 0 0 16,0 0 0-16,0 0 0 0,0 0 0 0,-9-3-224 0,-3 3 64 16,0 0 16-16,-3 2 0 0,-3 0 144 0,-3 2 0 15,-4 1 0-15,0 0-128 0,-2 0 256 16,0 5 48-16,-1-2 16 0,2 4 0 0,-4-4 352 16,5 4 80-16,-1 2 16 0,5 1 0 0,2-5-48 0,2 3 0 15,2-4 0-15,4 2 0 0,4 2-256 0,3-3-48 16,3 2-16-16,4-1 0 0,0 0-128 0,4 2-16 15,3-1-128-15,3-1 192 0,6 1 0 0,2-2-16 16,0 0 0-16,3 4 0 0,1 0-48 0,2 0 0 16,-2 2 0-16,1 2 0 0,-2 0-128 0,-4 0 128 0,-2-2-128 15,-4 1 128-15,-4-3 112 0,-3 2 16 0,-5 0 0 0,-2-2 0 16,-2 1 144-16,-5-1 48 16,-4 0 0-16,-3-5 0 0,-4 0 0 0,-4-4 16 0,-2 2 0 0,-2 0 0 15,-5-2-96-15,1-3-32 0,-3 2 0 16,1-4 0-16,1-3-336 0,2 1 128 0,0-2-128 0,2 0 0 31,0-5-720-31,2 2-224 0,2-2-32 0,3-1-11760 0,2-6-2336 0</inkml:trace>
  <inkml:trace contextRef="#ctx0" brushRef="#br0" timeOffset="121139.18">23784 17981 20271 0,'0'-12'1792'0,"0"3"-1424"0,1 0-368 0,-1 0 0 15,0 9 848-15,4-7 112 0,-4 7 0 0,0 0 16 16,0 0 448-16,0 0 96 0,0 0 16 0,-6 8 0 15,-1 5-496-15,-2 2-80 0,2 3-32 0,-3 2 0 16,0 1-160-16,-1 3-48 0,0 2 0 0,1 0 0 16,0 3-368-16,-2-2-80 0,2-1-16 0,1-1 0 15,1 3-256-15,3-3 0 0,0 2 128 0,0-3-128 16,0 2 0-16,0 0 0 0,1-1 0 0,0 2 0 31,2-3-1792-31,-2 4-384 0,0-2-64 0</inkml:trace>
  <inkml:trace contextRef="#ctx0" brushRef="#br0" timeOffset="121488.32">23578 19034 20271 0,'-14'10'1792'0,"-4"0"-1424"16,-1 7-368-16,0-1 0 0,-1 3 1360 0,0 1 208 15,-1 3 32-15,1 0 16 0,1-1-288 0,5 3-64 16,0-1-16-16,4 1 0 0,1 3-592 0,4-4-112 16,2 1-32-16,4-2 0 0,3 1-96 0,5-2-32 15,3-1 0-15,5-3 0 0,5-5 144 0,5 0 32 16,2-1 0-16,4-4 0 0,2-1 80 0,0-3 0 0,-2-4 16 0,-1-2 0 16,-2-5-128-16,-1 0-16 15,-1 0-16-15,-2-4 0 0,-2-3 80 0,-2-1 0 0,-3 0 16 16,-3-3 0-16,-2-4 96 0,-4 0 16 0,-3 1 0 0,-5-5 0 15,-3 1-80-15,-4 1-16 0,-4-3 0 0,-3 6 0 16,-1 0-368-16,-4 1-80 0,-1 1-16 0,-2 2 0 16,-4 2-144-16,1 0 0 0,-1 6 0 0,1 0 0 31,2-1-896-31,4 2-176 0,1 3-16 0,4-1-16 16,4 2-1312-16,8 4-256 0,-1-6-48 0</inkml:trace>
  <inkml:trace contextRef="#ctx0" brushRef="#br0" timeOffset="122095.64">24407 17688 26719 0,'-20'-18'1184'0,"8"8"240"0,3 1-1136 0,0-4-288 16,4 3 0-16,0-2 0 0,0 2 864 0,2 3 112 0,2-4 32 0,2 4 0 16,5 0-16-16,1-1 0 0,5 2 0 0,4 0 0 15,5 0-544-15,3 3-128 0,4-1 0 0,5 3-16 16,4 0-144-16,1 1-32 0,1 1 0 0,2 2 0 15,-3-1-128-15,0 3 160 0,-2 3-160 0,-6 0 160 16,-3 2-32-16,-6 0 0 0,-3 3 0 0,-3-1 0 16,-3 1-128-16,-6 4 0 0,-3 0 0 0,-3 8 0 15,-3 0 0-15,-4 8 128 0,-5 4-128 0,-4 6 0 16,-5 3 0-16,-2 6 0 0,-1 1 128 0,0 6-128 16,0 8 0-16,4-1 0 0,2 0 0 0,4 2 0 15,5 2 0-15,4 0 0 0,1 1 0 0,8 0 0 16,1 1 0-16,4 0 192 0,4-3-192 0,3 1 192 15,4-4-192-15,5 1-144 0,-4-1 144 0,2-8-208 16,0-5 208-16,-3 0 0 0,2-5 0 0,-2-5 0 16,1 0 0-16,-4-1 0 0,0-4 144 0,-3-3-144 0,-3-2 368 0,-2-7-32 15,-1 0 0-15,-2-3 0 0,-5-2 112 0,-1-3 32 16,-1-3 0-16,-3-1 0 0,-2-3 144 0,-4 1 16 16,0 0 16-16,-6-3 0 0,-4 0-16 0,-5-2 0 15,-1 5 0-15,-5-5 0 0,-5 5-128 0,-2-5-48 16,-3 3 0-16,-5-1 0 0,-5 3-96 0,-3 0-32 15,-3-3 0-15,1 4 0 0,2 0-208 0,2-3-128 16,1 3 128-16,4-4-128 0,4 1 0 0,5 1-256 16,5-2 32-16,5 1 16 15,5-5-3024-15,5 0-608 0,6-1-112 0,12-4-16 0</inkml:trace>
  <inkml:trace contextRef="#ctx0" brushRef="#br0" timeOffset="184446.33">19268 15601 10591 0,'-13'5'464'0,"13"-5"112"0,-11-4-576 0,-1 3 0 16,-1-1 0-16,1 2 0 0,0-2 1120 0,0-1 112 15,-1-1 32-15,0 1 0 0,-2 0-352 0,1-1-64 16,-1-1-16-16,1-1 0 0,-2 2-32 0,5 0-16 16,-2 0 0-16,1-2 0 0,-1 2 0 0,1 2 0 15,1 0 0-15,2 1 0 0,3-4 176 0,-3 0 48 16,0 1 0-16,1 2 0 0,8 2-64 0,-9-2-16 15,3 0 0-15,6 2 0 0,0 0-128 0,0 0-32 16,0 0 0-16,0 0 0 0,0 0-208 0,14-5-48 16,3 2-16-16,4-1 0 0,5-1-80 0,7-2-16 15,5 1 0-15,5 3 0 0,3-1-16 0,2-1-16 16,3 0 0-16,2 1 0 0,2-3-224 0,0 0-144 16,-5 2 192-16,1 0-192 0,-1-2 256 0,-3 4-48 15,-4 1-16-15,-4 1 0 0,-4 1 128 0,-5 0 0 16,-4 1 16-16,-6 1 0 0,-6 0-160 0,-14-2-48 15,0 0 0-15,0 0 0 0,0 0 16 0,-13 10 0 16,-6-3 0-16,-6-1 0 0,-7 2 64 0,-6-2 16 0,-8 3 0 0,-3-2 0 16,-1 2-224-16,-1-2 176 15,-2 0-176-15,1 1 160 0,1-5-32 0,3-1-128 0,-1-3 192 0,6 1-64 16,5 2 0-16,4 0-128 16,1-2 192-16,6-2-64 0,6 1 0 0,7 1-128 15,4 0 192-15,10 0-64 0,0 0 0 0,0 0 0 0,7-8 0 16,5 1 0-16,6 0 32 0,8 4 0 0,2-4 0 0,5 2 0 15,3 3-160-15,4 0-144 0,2 1 144 0,2-1-208 32,3-4-1104-32,0 3-224 0,0 0-32 0,-12 2-10592 0,2-4-2112 0</inkml:trace>
  <inkml:trace contextRef="#ctx0" brushRef="#br0" timeOffset="185161.6">21199 14526 15487 0,'8'-16'688'0,"-2"11"144"0,0-4-672 0,0 1-160 16,-2-2 0-16,4 3 0 0,-2-2 1248 0,-2 1 224 16,2 2 32-16,-1-2 16 0,-1 2-400 0,-1-2-80 15,-1 2-16-15,-1 2 0 0,-1 4-176 0,0 0-32 16,0 0-16-16,0 0 0 0,0 0-208 0,0 0-32 16,0 0-16-16,0 0 0 0,-5 7-336 0,2 5-64 15,0 4-16-15,-1 4 0 0,-2 1 192 0,1 8 48 0,-2 3 0 0,0 5 0 16,-2 4 320-16,-3 4 64 0,0 8 16 0,-6 5 0 15,0 2-192-15,-3 5-16 0,-2-2-16 0,1 5 0 16,2-2-224-16,-1-2-64 0,1 3 0 0,2-5 0 16,3-1-96-16,0-7-32 0,-1-1 0 0,1-4 0 15,1-3 128-15,2 0 32 0,-1-7 0 0,1-2 0 16,1-1 48-16,2-3 16 0,1-5 0 0,-2 6 0 16,3-7 64-16,5-19 16 0,0 3 0 0,1-5 0 15,1 2 16-15,0-8 16 0,0 0 0 0,0 0 0 0,0 0 48 0,8-11 0 16,1-1 0-16,0-2 0 0,1-7-176 0,1 0-16 15,-1-3-16-15,1-6 0 0,1-5-112 0,0-3 0 16,1-3-16-16,1-11 0 0,1-10-176 0,3-3 160 16,2-6-160-16,2-4 160 0,2-4-160 0,2 0 128 15,2-4-128-15,-11 30 128 0,5-4-128 0,-4 10 0 16,0-3 144-16,-1-1-144 0,0-2 0 0,-1 2 0 16,0 3 0-16,-2 6-128 0,-3 0 128 0,-1-5 0 15,0 10 0-15,-3 5 0 0,-2 8 0 0,-3 6 0 16,0 4 0-16,-5 11-128 0,3 3 128 0,-9 6 0 15,-2 8-144-15,-2 7 144 0,-1 9 0 0,-2 5-176 16,-5 6 176-16,-2 10-128 0,-3 3 128 0,-4 5 0 16,-1 7 0-16,-1 1 0 0,3 3 0 0,3-5 0 15,3-3 0-15,4-3-128 0,3 1 128 0,2-3 0 16,1-4 0-16,4-3 0 0,2-4 0 0,1-5 0 16,3 4 0-16,1-7 0 0,4-4 0 0,0-6 0 15,1-1 0-15,2 6 0 16,1-9-512-16,2-5-192 0,-1-3-16 0,0-8-12592 0,-2 3-2528 0</inkml:trace>
  <inkml:trace contextRef="#ctx0" brushRef="#br0" timeOffset="187479.99">12828 14648 6447 0,'0'0'576'0,"7"-1"-576"0,0 0 0 0,1-2 0 16,1-2 2368-16,0 1 352 0,1 1 80 0,0 0 16 16,1 2-1328-16,-2 0-256 0,-1-3-48 0,2 3-16 15,-4 7-160-15,-6-6-48 0,0 0 0 0,6 4 0 0,-6-4-64 0,0 0 0 16,1 7-16-16,-1 2 0 15,0-9 96-15,-7 4 32 0,0 0 0 0,-3 0 0 16,-3-1-112-16,-2 0-32 0,-4-2 0 0,-3 1 0 0,-7 1-272 0,-3 2-48 16,-5 3-16-16,-2-3 0 0,-5 0-80 0,0 0-32 15,-3-2 0-15,0-2 0 0,0-1-48 0,0 0-16 16,4 0 0-16,-1-1 0 0,4 0-16 0,2-1 0 16,1 0 0-16,1-2 0 0,2 4-80 0,2 0-32 15,5-4 0-15,1 0 0 0,4 2-48 0,3-1-16 16,2 2 0-16,5-3 0 0,-2-2 32 0,4 2 0 15,2 0 0-15,2 0 0 0,6 4-32 0,0 0 0 16,-5-3 0-16,5 3 0 0,0 0-160 0,0 0 160 16,0 0-160-16,0 0 160 0,-3-4-160 0,3 4 128 15,0 0-128-15,0 0 128 0,0 0-128 0,0 0 0 16,0 0 0-16,0 0 128 0,0 0-128 0,0 0 0 16,-3-3 0-16,3 3 0 0,0 0 0 0,0 0 0 15,0 0 0-15,-5 7 0 0,0 1 0 0,-1 1 0 16,0 5 0-16,-5 4 0 0,-1 0 0 0,-1 2 0 15,-2 3 0-15,-2 4 0 0,-2 0 0 0,-1 2 0 16,-1 1 0-16,0-1 0 0,-1 2 0 0,1 1 0 0,-1-3 0 0,3 0 0 16,-1 0 0-16,4-3 0 0,1 2 0 0,4-5 128 15,2-2-128-15,1-2 192 0,2-2-192 0,-1-2 192 16,6 0-48-16,-1-2 0 0,2-4 0 0,2 0 0 16,-1-3 0-16,6 1 0 0,-7-7 0 0,9 6 0 15,1-2 32-15,0-3 0 0,-1 0 0 0,2-2 0 16,0 1-176-16,1-1 192 0,1-2-192 0,1 1 192 15,0-3-192-15,-3 1 128 0,3 0-128 0,-1 0 128 16,1 0-128-16,1 3 0 0,1 0 0 0,0 0 0 0,3 1 0 0,1 0 0 16,2 1 0-16,2 0 0 0,2 3 0 0,-1 0 0 15,1-2 0-15,-1 2 0 0,2 0 0 0,-1 4 0 16,-2-1 0-16,6 5 0 0,-2-5 0 0,0 5 0 16,-2 2 0-16,0-3 0 0,-1 3 0 0,-1 0 0 15,0 4 0-15,1-2 0 0,-1 1 0 0,-1 1 0 16,-2 0 0-16,3 1 0 0,-2 1-128 0,0 2 128 15,-3 0 0-15,-1 1 0 0,-2-1 0 0,-2 0 0 16,0-1 0-16,0 2 0 0,-3 0 0 0,1-2 0 16,-2 1 0-16,0 2 0 0,-2-2 0 0,-2 1 0 15,-1-2 0-15,-1 5 0 0,0-6 0 0,-4 2 0 16,0 1 0-16,0-2 0 0,-3 2 0 0,1-3 0 16,-2 1 0-16,-1 0 0 0,-1 2 0 0,-1-1 0 15,0-1 0-15,-1 0 0 0,-2-3 0 0,0-2 0 16,-1 1 0-16,0-1 0 0,-3 1 0 0,-3-2 0 15,-2 0 0-15,0-1 0 0,-1 0 0 0,0 1 0 16,-2 1 0-16,0-1 0 0,0-1 0 0,-3-3 0 16,-3 3 0-16,2 0 0 0,-5-4 0 0,1 2 0 0,-2-1 0 0,0-4 128 15,-1-1-128-15,0 0 0 0,-2-3 0 0,0-2 128 16,1-1-128-16,0-2 0 0,-1-3 144 0,3-2-144 16,1 1 0-16,-1-3 128 0,0 1-128 0,2-2 0 15,0 1 0-15,2-2 128 0,3 3-128 0,3-2 0 16,0 4 0-16,2-3 0 0,3 2 0 0,1-1 128 15,4 4-128-15,2-1 0 0,2 1 0 0,2 1 0 0,6 3 0 16,0 0-128-16,0 0 128 0,0 0 0 0,0 0-144 0,11-2 144 16,3 0-160-16,2 1 160 15,4 0-128-15,0 0 128 0,3-2 0 0,2 2-144 0,-2 1 144 0,4-1 0 16,1-1 0-16,2 1-128 0,3 0 128 0,3-1 0 16,-1-1 0-16,4 0 0 0,-3-2 0 0,3-4 0 15,-1 4 0-15,0-1 0 0,0-7 0 0,0 2 0 16,-1 0 0-16,0-3 0 0,-2 2 0 0,4-1 0 15,-4-4 0-15,-1 0 0 0,1-2 0 0,-2-3 0 16,-4 2 0-16,-2-3 0 0,-3-1 0 0,-2-6 0 16,-2 4 0-16,-1-4 128 0,-4-1-128 0,-2 0 0 15,-3 2 0-15,-2-2 0 0,-3 2 0 0,-3 1 0 16,-3-2 0-16,-3 2 0 0,-2-1 0 0,-4 1 0 16,-3 1 0-16,-2 4-128 0,-3-2 128 0,-2 3-192 15,-6 2 192-15,-2 2-192 0,-4 0 64 0,1 2 0 16,-5 2 0-16,-1 2 0 0,0 1 0 0,-5 4 0 15,-1 0 0-15,0 2 0 0,-2 1 0 0,0 3 0 16,-1 1 0-16,3 0 0 0,1 0 128 0,2 0-128 16,5 0 128-16,3 2-128 0,4 1 128 0,3-1 0 0,0 2 0 0,5 0 0 15,0 1 0-15,5-1 0 0,-1-3 0 0,5 0 0 16,2 2 0-16,0-1 0 0,3 2 0 0,1-1-128 16,0-1 128-16,5-2 0 0,-7 3 0 0,3-1 0 15,-2 0 0-15,6-2 0 0,-6 1 0 0,-2 0 0 16,3-1 0-16,0 0 0 0,0-2 0 0,0 0 0 15,0 1 0-15,0-2 0 0,-2 1 0 0,2-2 0 16,-3-2 0-16,3 1 0 0,0-4 0 0,1 2 0 0,1 0 0 16,-1-5 0-16,4 1 0 0,0 1 128 0,0-4-128 0,4 0 128 15,-1-3-128-15,1 2 128 0,1 2-128 0,0-2 0 16,1-3 0-16,-1-1 0 0,-2-5 0 0,5 0 0 16,0 1 0-16,1-6 128 0,0 0-128 0,1-2 0 15,2-1 0-15,-3 3 0 0,1 0 0 0,1-4 0 16,-1 1 0-16,1 3 0 0,-1-1 0 0,1 4 144 15,-4 0-144-15,1 5 160 0,-1-3-160 0,1 6 0 16,-2 6-192-16,2-5 192 0,-2 1 0 0,-2 11 0 16,-4 5 0-16,0 0 0 0,7-9-144 0,-7 9 144 15,5-3 0-15,-5 3 0 0,0 0-144 0,6 3 144 16,-6-3 0-16,9 8-144 0,0-3 144 0,1 3 0 16,1 1 0-16,1-3 0 0,3 2 0 0,2-2 0 15,2 0 0-15,4 2 0 0,-2-4 0 0,3 0 0 16,2-2 0-16,2 1 0 0,4-3 0 0,2 0 0 15,3 0 0-15,0-2 0 0,-1 0 0 0,1-1 0 16,0 2 0-16,-1 0 0 0,-2 1 0 0,-2 0 0 16,-4 0 0-16,-3 0 0 0,-2 1 0 0,-4 2 0 0,-4-1 0 15,-3 1 0 1,-5 2-1104-16,-7-5-192 0,0 0-48 0,-5 11-16816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9:55:59.94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2944 4123 16991 0,'0'0'752'0,"0"0"144"0,0-8-704 0,0 0-192 0,0 8 0 0,0 0 0 15,-4-7 1008-15,-2 2 160 0,-6 0 48 0,1 3 0 16,-4 2 64-16,-3 3 0 0,-4 1 16 0,1 1 0 15,-6 1-176-15,-2 6-32 0,-7-1-16 0,0 4 0 16,1 3-240-16,-2 5-32 0,-2 0-16 0,-3 0 0 0,-2 2-272 0,4-1-48 16,0-2-16-16,9 1 0 0,5 1-96 0,7-1-32 15,6 0 0-15,7 0 0 0,5-3-128 0,6 2-16 16,4-2-16-16,6 3 0 0,5 2-160 0,7-1 0 16,2 3 0-16,4-3 0 0,-1 0 0 0,1 2 192 15,0-5-192-15,-1 5 192 0,-4 2-192 0,-4-4 0 16,-2 1 144-16,-4-3-144 0,-5-2 256 0,0 1-32 15,-8-1 0-15,-5-1 0 0,0 3 384 0,-6-3 80 16,-7 0 16-16,-3-1 0 0,-3 2-64 0,-6 2-16 16,-4-1 0-16,-3-2 0 0,-1-2-256 0,-2-3-48 15,-2 0-16-15,0-8 0 0,3 0-304 0,3-4 0 16,5-6-128-16,3-1 128 16,5-2-1280-16,5-5-176 0,4-5-16 0,5-2-10368 15,4-4-2080-15</inkml:trace>
  <inkml:trace contextRef="#ctx0" brushRef="#br0" timeOffset="183.02">3538 4119 21183 0,'0'0'1888'0,"-8"6"-1504"0,-1 6-384 0,0 6 0 15,0 2 2160-15,-1 9 352 0,-3 7 80 0,-2 4 16 16,-3 7-1968-16,0 3-384 0,1 6-64 0,-1 4-32 15,0-1-32-15,3 4 0 0,1-1 0 0,2 1 0 0,0-2-288 0,3 3-64 16,0-3-16-16</inkml:trace>
  <inkml:trace contextRef="#ctx0" brushRef="#br0" timeOffset="378.37">3088 4902 27519 0,'10'-9'1216'0,"2"4"256"0,9 1-1168 16,5-4-304-16,2 2 0 0,4 2 0 0,3-3 224 0,4 0-16 15,5 2 0-15,0-4 0 0,3 3 176 0,0-2 48 16,-2 3 0-16,0 1 0 0,-3-1-240 0,-1-4-64 16,-3 2 0-16,-12 1 0 15,-1 0-1616-15,1 3-336 0,1-5-64 0</inkml:trace>
  <inkml:trace contextRef="#ctx0" brushRef="#br0" timeOffset="686.38">4092 4838 17503 0,'0'0'1552'0,"0"0"-1232"0,0 0-320 0,10 2 0 16,4 0 2176-16,1 2 384 0,2-3 80 0,2-1 16 15,2-4-1184-15,4 1-224 0,-1-2-48 0,1-1-16 16,1-2-272-16,-1 0-48 0,-3-2-16 0,2 1 0 15,-4-4-416-15,-2 0-96 0,-3 2-16 0,-3 0 0 16,-1-2 32-16,-2 4 0 0,-5-2 0 0,-3 3 0 16,-2-1 208-16,-3 4 32 0,-6 1 16 0,-3 3 0 15,-4 1-304-15,-2 4-64 0,-2 2-16 0,-3 5 0 0,-2 1-224 0,1 3 128 16,1 3-128-16,-2 1 0 0,3 0 144 0,4 1-144 16,3-1 128-16,3 2-128 0,4-1 128 0,4-2-128 15,2 0 0-15,5 0 128 0,3-5-128 0,4 0 0 16,3-1 0-16,5-1 0 0,3-5 0 0,3 1-144 15,3-2 144-15,-2-3-160 16,4-2-1312-16,0-1-272 0,-3-1-48 0,3-5-14208 16</inkml:trace>
  <inkml:trace contextRef="#ctx0" brushRef="#br0" timeOffset="1032.15">4829 4771 24991 0,'-15'22'1104'0,"8"-11"240"0,1 4-1088 0,-2 6-256 15,0 4 0-15,-3 3 0 0,-1 4 848 0,-1 3 112 16,-1 4 32-16,0 1 0 0,-1 5 592 0,1-3 112 16,0 3 32-16,1-4 0 0,0-2-400 0,2-2-80 0,1 0-16 15,3-5 0-15,4-4-528 0,1-5-96 16,4-4-32-16,3-4 0 0,0-2-96 0,2-8-32 0,4-5 0 0,2-6 0 16,4-6 192-16,2-6 48 0,3-3 0 0,-1-9 0 15,1-3-336-15,0-5-64 0,-2-5-16 0,0-6 0 16,1-7-144-16,0-5-128 0,1 0 192 0,-1 3-192 15,4 8 144-15,0 5-144 0,4 6 0 0,0 6 144 16,-1 7-144-16,-1 6 0 0,-2 6 0 0,0 7 0 16,-9 4 0-16,2 9 0 0,-5 3 0 0,-4 6 0 0,-4 6 0 0,-5 5 0 15,-5 2 0-15,-7 5 0 0,-7 3 0 0,-5 3 0 16,-7 4 128-16,-2-4-128 0,-1-3 128 16,0-1-128-16,-1-2 128 0,2-5-128 0,2-4 0 0,0-5 0 15,2-3 0-15,1-5 0 16,1-1-1360-16,3-8-368 0,2-3-64 0,3-9-17408 15</inkml:trace>
  <inkml:trace contextRef="#ctx0" brushRef="#br0" timeOffset="1651.09">6745 4216 22975 0,'-8'-16'1024'0,"7"7"192"0,3-5-960 0,5 2-256 15,3-6 0-15,4 0 0 0,4-2 416 0,3 2 32 16,3 0 16-16,7 0 0 0,4-1 240 0,5 3 64 16,4 2 0-16,1 2 0 0,3 2 256 0,0 9 48 15,2 6 16-15,-3 4 0 0,-4 7-176 0,-5 6-16 16,-6 5-16-16,-9 2 0 0,-5 3-496 0,-9 7-80 16,-11 9-32-16,-8 6 0 0,-11 2 208 0,-10 3 32 15,-7 4 16-15,-5-1 0 0,-9-2-80 0,-4-4 0 16,-3-4-16-16,-2-1 0 0,-5-3 192 0,1-1 32 15,2 0 16-15,0-5 0 0,6 0-224 0,6-1-32 16,11-8-16-16,9-3 0 0,7-1-208 0,8-6-32 16,5-2-16-16,10-2 0 0,6-4-144 0,7-1 0 15,5-5 0-15,10 0 0 0,9 0 0 0,11-2 0 0,7-4 0 0,11-2 0 16,5-5 0-16,6-5 128 0,1 0-128 0,-23-1 0 16,6 1 0-16,4-5 0 15,0-1 0-15,-5 0 0 16,-4-2-896-16,-5 1-224 0,-4 1-32 0,-5-3-11008 0,-4-3-2208 0</inkml:trace>
  <inkml:trace contextRef="#ctx0" brushRef="#br0" timeOffset="1842.39">8534 4437 42383 0,'8'-23'3776'0,"-3"14"-3024"15,0-4-608-15,1 4-144 0,2-1 0 0,-3 5 0 16,-5 5 0-16,0 0-176 0,0 0-176 0,4-8-32 16,-3 1-16-16,-1 7 0 15,0 0-1296-15,0 0-256 0,0 0-48 0,-9 4-14080 0</inkml:trace>
  <inkml:trace contextRef="#ctx0" brushRef="#br0" timeOffset="1965.25">8377 4894 20271 0,'0'0'896'0,"0"0"192"0,0 0-880 0,9-1-208 16,2 4 0-16,-2-3 0 0,-1-2 3392 0,-8 2 624 16,6-2 128-16,-6 2 16 0,0 0-3264 0,8 2-640 15,-8-2-256-15,0 0-10416 16,0 0-2192-16</inkml:trace>
  <inkml:trace contextRef="#ctx0" brushRef="#br0" timeOffset="2546.76">11354 4128 29487 0,'-12'-13'2624'0,"3"-1"-2112"0,-1 4-512 0,0 2 0 16,1 5 0-16,1 3 0 0,-2 3 0 0,0 11 0 15,-5 5 144-15,-2 8 80 0,2 10 16 0,-1 6 0 0,-2 2-32 0,0 8 0 16,-2 4 0-16,3 3 0 16,2-2-80-16,2 2 0 0,2-1-128 0,2-5 192 15,1-4-192-15,4-4 0 0,3-10 128 0,2-1-128 16,2-3 0-16,1-8 0 0,1-4-144 0,4-6 144 15,2-4-2128-15,-1-9-336 0,7-8-64 0,-2-2-16 0</inkml:trace>
  <inkml:trace contextRef="#ctx0" brushRef="#br0" timeOffset="2719.96">11038 4330 34559 0,'14'-15'1536'0,"3"1"304"0,6-3-1472 0,11-1-368 15,7-1 0-15,7 2 0 0,6-1 0 0,7 0 0 16,5-1 0-16,2 0 0 0,2-2 0 0,-2 2 0 16,-4 2 0-16,-6 0 0 0,-4 1-160 0,-7 0 160 15,-2 4-192-15,-8 1 192 16,-7-1-3248-16,-8 7-528 0</inkml:trace>
  <inkml:trace contextRef="#ctx0" brushRef="#br0" timeOffset="2880.08">11298 4491 23039 0,'-21'13'2048'16,"2"2"-1648"-16,3-1-400 0,3 2 0 0,3-4 1248 0,6 1 160 0,5-2 48 0,7 0 0 16,5-5 416-16,3-4 96 0,11 1 16 0,7-4 0 15,11-3-1984-15,2-1-224 0,1-5-128 0,3-2-32 16,1 1 384-16,1-4 240 0,-4 1-48 0,-5-2 0 16,-4 0-1520-1,-3-1-304-15,-3 2-64 0,-2 0-12032 0</inkml:trace>
  <inkml:trace contextRef="#ctx0" brushRef="#br0" timeOffset="3033.79">12304 4382 20271 0,'0'0'1792'0,"-3"10"-1424"15,0 9-368-15,1 5 0 0,-2 1 1440 0,-4 6 224 16,-2 5 32-16,-3 1 16 0,-3 1-1248 0,-2-1-240 16,-2 0-48-16,-2 0-16 0,0-2 160 0,1-1 16 15,0-1 16-15,5-2 0 0,2-4-352 0,5-4 144 16,5-4-144-16,4-7 0 15,0-12-1536-15,10 5-400 0</inkml:trace>
  <inkml:trace contextRef="#ctx0" brushRef="#br0" timeOffset="3343.32">12763 4545 10127 0,'-20'15'896'0,"9"-4"-704"0,-2 5-192 0,3 3 0 15,-3 1 3424-15,0 0 656 0,3-1 128 0,0 2 16 16,0-1-2656-16,2-1-544 0,4-1-96 0,4-4-32 16,4-6-32-16,5-3-16 0,5-4 0 0,6-2 0 15,5-6-176-15,2-3-32 0,4-4-16 0,2-4 0 16,0-3-224-16,-6 7-32 0,3-8-16 0,16-6 0 16,-3-1-192-16,-5 5-32 0,-5-2-128 0,-2 9 192 0,-4 5-192 0,-4 3 128 15,-4 7-128-15,-4 3 0 0,-4 3 0 16,-2 5 0-16,-2 7 0 0,-4 3 0 0,-1 4 0 0,-4 4 0 15,-3-5 0-15,-5 8 0 0,0 2 0 0,-3 1 0 16,2 2 0-16,-3-4 0 0,1-4 0 0,4-1-128 16,0-3 128-16,5-4-160 15,2-5-464-15,3-1-80 0,2-4-32 0,-3-9-14240 16</inkml:trace>
  <inkml:trace contextRef="#ctx0" brushRef="#br0" timeOffset="3766.93">14533 4353 22111 0,'-9'-19'1968'0,"5"12"-1584"16,-1-2-384-16,-1 6 0 0,-5 0 2064 0,-1 6 336 15,-6 3 64-15,-6 7 16 0,-5 3-2032 0,-7 5-448 16,-5 5 0-16,-4 7 0 0,-3 9 160 0,0-1 96 0,-3 2 32 0,4 3 0 15,3-2 288-15,4 1 48 0,6-3 16 0,10 0 0 16,5-2-272-16,6-3-48 0,7-4-16 0,3-6 0 16,10-3-112-16,4-9 0 0,7-3-16 0,5-6 0 15,6-2 160-15,4-9 48 0,4-4 0 0,2-9 0 16,7-5-112-16,0-6-16 0,-3-4 0 0,0-2 0 16,0-4 32-16,-1 0 0 0,-2-8 0 0,-1-3 0 15,-2-8-32-15,1-2-16 0,-1-5 0 0,-1-3 0 16,-5-5-96-16,3-3-16 0,-1 0 0 0,-3 7 0 0,-2 12-128 15,-4 10 0-15,-2 11 0 0,-6 11 128 0,-6 6-128 0,-3 9 0 16,-7 10 0-16,-3 12 0 0,-4 9 0 0,-5 9 0 16,-3 8 0-16,-4 7 0 0,-4 7 0 0,-2 6 0 15,-1 6 0-15,-1 7 0 0,0 5 0 0,0 1 0 16,1-1 0-16,6-5 0 0,5-5-192 0,5-2 192 16,5-6-160-16,6-3 160 15,5-7-1440-15,7-5-192 0,3-1-32 0,14 4-14528 0</inkml:trace>
  <inkml:trace contextRef="#ctx0" brushRef="#br0" timeOffset="6547.95">20450 4331 14735 0,'-17'-6'640'0,"8"8"160"0,-2 1-640 0,3 1-160 0,8-4 0 0,-6 7 0 16,6-7 1552-16,0 0 288 0,0 0 48 0,0 0 16 15,8 11-160-15,6-6-16 0,1-5-16 0,4-3 0 16,4 1-336-16,6-7-64 0,2 1-16 0,2-5 0 0,2-4-544 16,3-3-112-16,0-1-32 0,1 0 0 0,-3 1-64 0,-2 0-16 15,-5-1 0-15,-4 2 0 0,-3-1-144 0,-4 0-16 16,-6-2-16-16,-3 3 0 0,-4-1 16 0,-6 1 0 15,-7 1 0-15,-3 3 0 0,-3 4 16 16,-5 8 16-16,-5 5 0 0,-4 7 0 0,-3 3-272 0,-1 7-128 16,-3 5 0-16,-1 4 128 0,1 5-128 0,3 6 0 15,1 4 0-15,6-2 0 0,3 0 0 0,5-1 0 16,3-3 0-16,6-4 0 0,4 0-128 0,7-3 128 16,3-5 0-16,6-1 0 0,3-2 0 0,4-6 0 15,1-3 0-15,3-7 0 0,1-1-192 0,2-2 16 16,0-4 16-16,2-4 0 15,0-2-2400-15,0-5-464 0,12-13-112 0,-5 9 0 0</inkml:trace>
  <inkml:trace contextRef="#ctx0" brushRef="#br0" timeOffset="6729.06">21201 4671 35759 0,'0'0'1584'0,"0"0"336"0,0 0-1536 0,0 0-384 0,0 0 0 16,0 0 0-16,0 0 640 0,0 0 48 0,0 0 16 0,0 0 0 15,13-6 176-15,-2 0 32 0,2-3 16 0,0-2 0 16,-1-1-544-16,1 1-96 0,-1-3-32 0,0 1 0 16,1 2-256-16,0-2 0 0,-3-1 0 0,3 5 0 15,-2-2-1312 1,3 4-320-16,-1 1-64 0,3 1-15520 0</inkml:trace>
  <inkml:trace contextRef="#ctx0" brushRef="#br0" timeOffset="7269.32">22709 3825 22111 0,'-2'-11'1968'0,"2"-6"-1584"15,0 3-384-15,2 0 0 0,-1 2 704 0,1 0 64 0,-2 12 16 0,0 0 0 16,0 0 352-16,0 0 64 0,-2 17 16 0,-1 4 0 16,0 11-544-16,-1 5-96 0,-1 7-32 0,-2 7 0 15,0 4-96-15,-1 5 0 0,0-3-16 0,1 1 0 16,-2 0 0-16,0-1 0 0,1-6 0 0,2-2 0 0,1-4-240 16,2-7-64-16,3-5 0 0,3-8 0 15,-1-6 144-15,5-3 32 0,-1-4 0 0,3-8 0 0,3-4 352 0,4-5 80 16,6-9 16-16,3-5 0 0,3-8-48 0,1-1 0 15,2-3 0-15,1-4 0 0,-3 1-448 0,3-2-80 16,-1-2-32-16,0-1 0 0,3-7-144 0,-3 4 0 16,-2-1 0-16,-1 3 128 0,-1 5-128 15,-3 6 0-15,-5 1 0 0,-1 7 0 0,-4 5-224 0,-3 6-32 16,-1 3 0-16,-10 7 0 16,0 0-1760-16,10 9-352 0,-3 1-80 0,-2 2-13232 0</inkml:trace>
  <inkml:trace contextRef="#ctx0" brushRef="#br0" timeOffset="7571.36">23391 4277 23039 0,'0'0'1024'0,"0"0"192"0,14 1-960 0,4 1-256 16,4 1 0-16,-3-2 0 0,4-2 800 0,3-2 112 16,3 0 32-16,3-5 0 0,3 0 192 0,-6-3 32 15,0 1 16-15,-2-3 0 0,-3 2-336 0,-2 0-64 16,-3-3-16-16,-4 0 0 0,-4 0 64 0,-2 2 16 0,-4-2 0 15,-3 0 0-15,-6 2-64 0,-4 3-16 0,-3 4 0 16,-5 0 0-16,-4 3-496 0,-4 4-96 0,-3 6-32 0,-2-1 0 16,-7 5-144-16,-14 7 0 0,3 0 0 0,5 3 128 15,6 4-128-15,5-1 0 0,7 2 144 0,7-2-144 16,4-1 0-16,5 1 0 0,6-2 0 0,7 1 128 16,6 0-128-16,6-3 0 0,6-2 0 0,2-1 0 15,6-4 0-15,-6-6 0 0,5 4 128 0,3-4-128 16,4-1 0-16,0-3 0 0,0-2 0 0,-1-2 0 15,-3-2-1792-15,1-2-256 0,-1-3-64 16</inkml:trace>
  <inkml:trace contextRef="#ctx0" brushRef="#br0" timeOffset="8140.24">24997 4238 8287 0,'-2'-14'736'0,"1"6"-592"0,0 0-144 0,1 0 0 16,0 8 960-16,0 0 144 0,0-9 48 0,-1 3 0 16,1 6-16-16,-2-9 0 0,2 9 0 0,-1-8 0 15,1 8-336-15,0 0-64 0,0 0-16 0,-6-7 0 16,-1 2-208-16,7 5-32 16,-9-3-16-16,1 2 0 0,-1 0 160 0,9 1 16 0,-9 2 16 0,0 1 0 15,0-3 48-15,0 1 0 0,-1 2 0 0,10-3 0 0,-10 2-256 0,10-2-32 16,-10 3-16-16,-1 0 0 0,1 0-80 0,0 0 0 15,0 2-16-15,-2 4 0 0,0-1 0 0,-1 5 0 16,2-1 0-16,-1 2 0 0,1 3-64 0,1 2-16 16,1 2 0-16,2-3 0 0,1-4-48 0,2 0-16 15,3 0 0-15,1 0 0 0,1-3 48 0,3 2 16 16,2 1 0-16,2-4 0 0,0-1 96 0,0-3 0 16,3 0 16-16,0 1 0 0,0-2-48 0,2 1-16 15,0-2 0-15,1-3 0 0,-1-3-16 0,2-3-16 16,3 0 0-16,1 1 0 0,0-3 16 0,0-1 0 15,0 0 0-15,1-4 0 0,2 1-96 0,-1 0-16 16,1-3 0-16,-2 2 0 0,2 5-144 0,-9 0 0 16,2-2 0-16,0 4 0 0,0-2 0 0,1 0 0 15,-4 5 0-15,0-6 0 0,-1-1 0 0,-1 3 0 16,-1-3 0-16,-1 4 0 0,0 1 0 0,-2-1-144 16,-2 0 0-16,0 1 0 15,-4 4-1840-15,3-6-352 0,-1 1-80 0</inkml:trace>
  <inkml:trace contextRef="#ctx0" brushRef="#br0" timeOffset="8458.42">26265 3097 28559 0,'3'-9'2544'0,"-2"4"-2032"16,-1 5-512-16,0 0 0 0,0 0 0 0,0 0 0 15,-5 5 0-15,-3 7 0 0,-1 2 0 0,-3 7 0 16,-5 6 0-16,-1 6 144 0,-3 4 272 0,-1 6 48 16,-1 4 16-16,0 4 0 0,1 3-80 0,0 4-16 15,0 1 0-15,2 1 0 0,-3 2-144 0,5-2-48 16,1 1 0-16,-1 0 0 0,2-6-192 0,3-4 0 15,1-7 0-15,2-3 0 0,1-6 0 0,0-2-192 16,0-3 192-16,0-4-160 16,-1 1-720-16,1-8-144 0,-3-1-16 0,0-7-7808 15,1-8-1568-15</inkml:trace>
  <inkml:trace contextRef="#ctx0" brushRef="#br0" timeOffset="8815.77">25678 4096 13823 0,'3'-16'608'0,"2"8"128"0,0 2-592 0,2-3-144 15,2 0 0-15,3 0 0 0,2-1 2448 0,3-2 464 16,5 3 96-16,3-1 0 0,3 1-1616 0,4-2-336 15,3 4-64-15,5-3-16 0,3 1-144 0,6-2-48 16,0-2 0-16,3 3 0 0,-3-3 48 0,-1 2 16 0,-2 3 0 16,-4-4 0-16,-7-1-144 0,-5 3-16 0,-8 2-16 0,-8 4 0 15,-3 4-304-15,-11 0-64 0,-2 10-16 0,-5 2 0 16,-7 4-160-16,-5 7-128 0,-11 0 192 0,1 8-192 16,-1-1 144-16,0 2-144 0,4 0 0 0,3-7 144 15,5 1-144-15,7-4 0 0,2 3 0 0,6-3 0 16,7 0 0-16,6-4 128 0,5-3-128 0,3-3 128 0,5-1 160 15,4-5 32-15,3-2 0 0,2-8 0 16,2-2 112-16,2-4 16 0,1-2 16 0,-2-3 0 0,0-1-144 16,-3-2-16-16,-2-1-16 0,-3-2 0 0,-6-3 32 0,-3-1 16 15,-4-2 0-15,-5-2 0 0,-5-2-96 0,-4 6-32 16,-4-2 0-16,-4 4 0 0,-4 4-208 0,-4 2 0 16,-3 3 0-16,-2 1 0 0,-2 3 0 0,0 1-336 15,1 2 48-15,2 5 16 16,1 2-1520-16,4 2-288 0,2 0-64 0</inkml:trace>
  <inkml:trace contextRef="#ctx0" brushRef="#br0" timeOffset="9095.94">27188 3786 23039 0,'-14'16'1024'0,"8"-3"192"0,-2 1-960 15,-2 4-256-15,-3 2 0 0,-1 1 0 0,-1 0 896 0,-2 1 144 16,1 3 32-16,-2-2 0 0,-5 10 416 0,2-2 96 0,-1-6 16 16,3-2 0-16,2-4-432 0,3-4-80 15,4-3 0-15,3-3-16 0,0 0-96 0,7-9-16 0,0 0 0 16,0 0 0-16,12-8-128 0,3-2-16 0,4-4-16 0,3-3 0 16,2-3-320-16,3-2-64 0,2-4-16 0,4 0 0 15,2-4-176-15,4 0-32 0,3-1-16 0,3-2 0 16,5 6-176-16,1 1 0 0,2 4 144 0,4 3-144 0,3 5 0 15,1 3 0-15,0 8 0 0,1 1 0 16,2 4 0-16,-1 3 0 0,1 4 0 0,-2 6 0 0,1 4 0 0,-5 0-128 16,-2 4 128-16,-5 4-192 15,-5-2-1824-15,-7 2-368 16,-6-2-80-16</inkml:trace>
  <inkml:trace contextRef="#ctx0" brushRef="#br0" timeOffset="10299.67">11732 6060 16575 0,'8'-29'736'0,"-3"10"160"0,0-2-720 0,0-3-176 15,0 0 0-15,-1 2 0 0,-2-2 2240 0,-2 5 432 16,-3 3 80-16,-2-1 0 0,-5-3-1280 0,0 2-256 0,-4 1-48 0,-2 6-16 16,-1 1-464-16,-3 5-112 0,1 5 0 0,-1 2-16 15,-3 6-224-15,-1 5-32 0,-1 4-16 0,-1 9 0 16,-1-2-80-16,1 12-16 0,-2 4 0 0,1 9 0 16,3 4 128-16,2 3 32 0,2 0 0 0,2 2 0 15,6 4-96-15,0-4-32 0,1-2 0 0,4 0 0 16,2-2-224-16,3-4 176 0,-2-4-176 0,4-7 160 0,4-5-160 15,-1-7 128-15,3-2-128 0,-1-4 128 16,5-2 16-16,-3-3 0 0,4-4 0 0,-4-6 0 0,-7-6 128 0,0 0 32 16,0 0 0-16,12 0 0 0,-12 0 0 0,6-9 0 15,-2 0 0-15,-4-3 0 0,-4-2-48 0,-1-2 0 16,-3-1 0-16,-1-1 0 0,-1 0-256 0,0-2 160 16,1 1-160-16,2 1 128 0,-1 0-128 0,2 4 0 15,-1 1 0-15,2 3 0 0,0 1 0 0,5 9 0 16,0 0 0-16,0 0 0 0,0-9 0 0,0 9 0 15,0 0 0-15,10-7 0 0,3-2 0 0,3 4 0 16,6 1 0-16,3 0 0 0,5-2-128 0,3 1 128 16,2 0 0-16,4-2 0 0,0 1 0 0,0-1 0 15,-1-4 0-15,3 2 0 0,-3-2 0 0,-3 1 0 16,-4 2 0-16,-4 2 0 0,-3-3 0 0,-5 6 0 16,-2 3 0-16,-4 1 0 0,-3 3 0 0,-10-4 0 15,6 13 0-15,-3 5 0 0,-5 1 0 0,-3 6-144 16,-5 4 144-16,-1 3 0 0,-2-1 0 0,0-3 0 15,-2-2 0-15,2-1 0 0,3-4 0 0,2-2 0 16,5-2 0-16,3-3 0 0,3-3 0 0,5-5 0 16,3-4 0-16,3-1 0 0,4-1 0 0,3-3 0 15,3 0 0-15,2-9 0 0,5-2 0 0,-2-2 0 16,-1-3 0-16,-2-4 0 0,-4-1 0 0,0-3 128 0,-3 3-128 0,-4-3 0 16,-3 2 0-16,-5 1 0 0,-4-4 128 0,-4 3-128 15,-4 4 128-15,-2 6-128 0,-3 2 176 16,-1 1-176-16,2 5 144 0,-1 3-144 0,-2 1 0 0,1 3 144 15,1 3-144-15,-1 0 0 0,11-3 0 0,0 0 0 16,0 0 0-16,0 0 0 0,0 0 0 0,0 0 0 0,11 10 0 16,3 1 0-16,2-3-144 0,4 2 144 0,5-4 0 15,3 6 0-15,1 0 0 0,1 1 0 0,1 2 0 0,-1 3 0 16,1 3 0-16,1 3 0 0,-1-1 0 0,-1 1-128 16,-5 1 128-16,-2 1 0 0,-4 2 0 0,-3-3 0 15,-2 0 0-15,-2-1 0 0,-3-1-368 0,-2 3-16 16,0-3 0-16,-1-4-11552 15,0-3-2320-15</inkml:trace>
  <inkml:trace contextRef="#ctx0" brushRef="#br0" timeOffset="10782.22">14266 6462 23951 0,'-15'3'2128'0,"7"0"-1696"0,8-3-432 0,0 0 0 16,0 0 496-16,0 0 16 0,-3 10 0 0,3-4 0 15,0-6-32-15,13 8 0 0,5-5 0 0,4-2 0 0,2-2 448 16,5-2 96-16,5-7 0 0,3 2 16 0,5-2-144 0,3 1-16 16,2-5-16-16,-2-2 0 0,-1-6-288 0,-3-1-64 15,-1 2-16-15,-5-1 0 0,-5-1-32 0,-6 0 0 16,-6 5 0-16,-6 4 0 0,-7 2-128 0,-6 0-16 15,-6 6-16-15,-7 5 0 0,-5 1-64 0,-7 6-16 16,-7 8 0-16,-5 5 0 0,-5 4-224 0,-4 5 0 16,-3 5 0-16,2 4 0 0,2 2 0 0,3 8 128 15,5 2-128-15,5-4 0 0,6-2 0 0,9-6 0 16,7-5 0-16,8-3 0 0,7-4 0 0,6-5 0 16,4-6 0-16,9 0 0 0,4-4 0 0,4-1 0 15,4-4 0-15,4-5 0 0,6-6-416 0,0-7 32 16,1-1 0-16,0 0-11152 15,-2-3-2224-15</inkml:trace>
  <inkml:trace contextRef="#ctx0" brushRef="#br0" timeOffset="11099.96">15332 6317 29663 0,'-14'2'1312'0,"4"3"272"0,-3-2-1264 0,-4 4-320 0,-4 4 0 0,-2 5 0 16,-5 2 640-16,-2 6 80 0,-4 0 16 0,-1 5 0 15,2-2 112-15,4 5 32 0,0 3 0 0,6-3 0 16,5-4-352-16,7-2-64 0,3-7-16 0,6-3 0 16,4-2-128-16,4-2-16 0,6-3-16 0,3-4 0 15,3-5 160-15,4-4 48 0,2-6 0 0,4-2 0 0,2 0-48 0,1-5 0 16,-2-2 0-16,-1-4 0 0,-1 0-224 16,-3 4-48-16,-3 3-16 0,0 4 0 0,-4 1-160 0,-1 4 0 15,-4 4 144-15,1 8-144 0,0 0 0 0,-2 9 0 16,-1 3 0-16,1 5 128 0,-3 2-128 0,0 4 0 15,-2-2 0-15,1 2 0 0,-1-6 0 0,3 0 0 16,0-2 0-16,-3-4 0 16,1 0-1392-16,2-1-288 0,1 1-64 0,2-5-16 15,2-5-1200-15,3-6-240 0</inkml:trace>
  <inkml:trace contextRef="#ctx0" brushRef="#br0" timeOffset="11369.32">16544 6375 24879 0,'0'0'2208'0,"-2"-4"-1760"15,2 4-448-15,-5-5 0 0,-1 0 1728 0,-3 1 272 16,-1 0 48-16,-7 4 16 0,-3 4-960 0,-5 5-192 16,-3-1-32-16,-7 3-16 0,0-1-80 0,-5 4-16 0,2 3 0 0,1-1 0 15,2 4-288-15,2-1-64 0,2 2-16 0,6 1 0 16,3 1-208-16,4-3-32 0,4-1-16 0,5-1 0 15,3-2-16-15,6-2-128 0,0-2 192 0,8 1-64 16,2-2 32-16,5-2 0 0,3 1 0 0,5-4 0 16,1-1-160-16,5 1 160 0,0-5-160 0,3-1 160 15,3-1-160-15,-1-2 0 0,0 0-160 0,1 0 160 16,-1-2-1648 0,1-2-224-16,-3 2-48 0,11-1-14432 0</inkml:trace>
  <inkml:trace contextRef="#ctx0" brushRef="#br0" timeOffset="11750.91">17656 5712 26719 0,'-6'-19'2368'0,"3"15"-1888"15,-1-3-480-15,0 4 0 0,1 0 1280 0,-3 4 176 16,0 3 16-16,-1 4 16 0,-4 1-1232 0,-3 6-256 15,-3 4 0-15,-9 11 0 0,-3 2 0 0,-2 5 224 16,-2 4-16-16,-11 20 0 0,3 1 304 0,4-4 64 16,2 2 16-16,2 0 0 0,3-5-176 0,5-7-32 15,5-6-16-15,3-7 0 0,3-1-32 0,7-10 0 16,3-5 0-16,4-5 0 0,4-3 192 0,2-4 48 16,4-1 0-16,4-7 0 0,3-4 144 0,3-6 48 0,4 1 0 0,1-5 0 15,1-3-400-15,-4 5-80 0,3-2-16 16,3 1 0-16,0 0-272 0,0 0 128 0,-1 4-128 0,-1 4 0 15,-2 2 0-15,1 5 0 0,-4 6 0 0,1 3 0 16,-2 2 0-16,-2 4 0 0,-2 8 0 0,-2 0 0 16,-2 4 0-16,-2 0 0 0,-1 4-128 15,0-1 128-15,-2-3 0 0,2 2-176 0,0-1 176 0,1-5-160 16,3 0-2352-16,2-2-480 16,6-8-80-16</inkml:trace>
  <inkml:trace contextRef="#ctx0" brushRef="#br0" timeOffset="12576.85">20191 6055 11055 0,'-21'-2'480'0,"10"4"112"0,-2-4-464 0,2 2-128 16,-3 2 0-16,5 0 0 0,-1 0 1984 0,3 1 384 0,3 2 80 0,4-5 16 16,-2 6-1056-16,2-6-192 15,5 8-64-15,5-2 0 0,2-3 48 0,7 0 0 0,2-4 0 0,7-3 0 16,5-1 16-16,7-5 16 0,4 1 0 0,4-5 0 16,6-4-336-16,3 0-64 0,1-4 0 0,0-2-16 15,-4 3-304-15,-3-1-48 0,-4 3-16 16,-5-3 0-16,-6 0-144 0,-7 1-48 0,-7 0 0 0,-8 0 0 15,-6 1-112-15,-5 1-16 0,-7 0-128 0,-7 2 192 16,-7 2-192-16,-9 4 176 0,-4 6-176 0,-8 5 160 16,-6 6-160-16,-7 9 0 0,-6 8 0 0,-1 5 0 15,-1 5 0-15,1 4 0 0,3 4 0 0,8 8 0 16,9 1 0-16,8 2 0 0,10-1 0 0,7-4 128 0,7-5-128 16,9-3 128-16,5-5-128 0,8-2 128 0,11 0-128 15,6-3 128-15,6-6-128 0,6-3 128 0,6-2-128 0,3-3 0 16,4-3 144-16,-17-10-144 15,2-3-640-15,0-1-208 0,-2-5-48 0,14 2-10336 16,-10 0-2080-16</inkml:trace>
  <inkml:trace contextRef="#ctx0" brushRef="#br0" timeOffset="12726.87">21191 6420 29487 0,'0'0'2624'0,"0"0"-2112"16,-3 6-512-16,3-6 0 0,0 0 1136 0,0 0 112 15,-2 6 32-15,-1 2 0 0,3-8-400 0,0 0-80 16,0 0-16-16,0 0 0 0,0 0-448 0,0 0-80 16,0 0-32-16,8-1 0 15,1-3-688-15,0 0-144 0,1-1-32 0,0-1-10144 16,1-5-2032-16</inkml:trace>
  <inkml:trace contextRef="#ctx0" brushRef="#br0" timeOffset="13230.88">22973 5643 24351 0,'-10'-6'1088'0,"10"6"208"0,-6-11-1040 0,0 5-256 16,6 6 0-16,0 0 0 0,0 0 960 0,0 0 144 15,0 0 32-15,-7 3 0 0,0 4-288 0,2 7-48 16,0 5-16-16,4 7 0 0,1-1-32 0,1 7-16 16,3 0 0-16,1-2 0 0,2 3 0 0,3 2 0 15,0-1 0-15,4-2 0 0,0-7-160 0,2 0-48 0,2-4 0 0,0-5 0 16,0-4 0-16,0-2 0 0,-1-4 0 0,4-6 0 16,3-5 96-16,1-2 16 0,1-6 0 0,0-4 0 15,1-4-208-15,0-5-48 0,-1 5 0 16,0-2 0-16,-3-6-224 0,-3 1-160 0,-10 12 192 0,2-1-192 15,-1-2 128-15,1-1-128 0,-4-1 0 0,1 1 0 16,-1-1 0-16,-2 3-192 0,-1 4 16 0,4-10 16 16,-2 8-544-1,-2 6-128-15,-5 10 0 0,0 0-16 0,9-3-1920 0,1 6-384 16,1 0-80-16,7 1-11680 0</inkml:trace>
  <inkml:trace contextRef="#ctx0" brushRef="#br0" timeOffset="14424.32">24322 5706 19343 0,'0'-13'1728'0,"0"6"-1392"0,0-2-336 0,0 9 0 0,-4-6 1152 0,-1 0 176 15,-2 4 16-15,-1 2 16 0,-4 3-16 0,-1 3 0 16,-4-1 0-16,-5 7 0 0,-1 0-608 0,-5 5-128 16,-4 5-32-16,-1-2 0 0,-1 0 176 0,0 1 16 15,1 1 16-15,2 3 0 0,3-4-192 0,5 0-32 16,4-2-16-16,5-2 0 0,4 0-64 0,2-6-16 15,5-3 0-15,3 3 0 0,0-11 64 0,14 4 16 16,3-5 0-16,4-7 0 0,3-1-96 0,3-5 0 16,-2 0-16-16,2-1 0 0,3-3-240 0,-4 3-64 15,-5-1 0-15,-2 2 0 0,-2 0-128 0,-3 5 0 16,-4-1 0-16,-1 6 0 0,-9 4 0 0,0 0 0 0,0 0 0 0,9 5 0 16,-2 4 0-16,-2 1 0 15,-1 4 0-15,0 0 0 0,1-4-128 0,0 2 128 0,3 2 0 16,0-8 0-16,2 3 0 0,4-3 0 0,3-3 0 0,5-3 0 15,0 0 0-15,6-3 0 0,2-3 0 0,6-6 0 16,2 0 0-16,4-4 128 0,0 0-128 0,0-2 0 16,-2-2 0-16,1-3 128 0,0 0-128 0,-2-5 0 15,1 1 0-15,-2-4 0 0,-1-4 128 0,-1-2-128 16,1-2 0-16,-1-6 0 0,3 1 0 0,-1-7 0 0,1-1 0 16,-4 1 0-16,-4 0 0 0,-5 6 0 0,-4 0 0 15,-3 7 0-15,-4 5-128 0,-3 6 128 0,-5 2 0 16,-2 4-176-16,-2 6 176 0,-4 5-128 0,-4 1 128 0,-3 5-160 15,-3 6 160-15,-5 3-160 0,-1 2 160 0,-4 3-192 16,-4 7 192-16,-3 5-192 0,2-3 192 0,0 4-128 16,-2 8 128-16,-3 4-128 0,-1 3 128 0,1 4 0 15,-2 9 0-15,1-1-128 0,-9 22 128 0,8-8 0 16,8-3 0-16,6-5 0 0,6-4 0 0,7-3 0 16,4-7 0-16,6-3 0 0,4-6 0 0,2 0 0 15,3-4 0-15,3-2 0 0,3-7 0 0,3-2 128 16,1-4-128-16,2-6 128 0,1-3 32 0,1-5 16 15,3-5 0-15,-1-1 0 0,0-6-32 0,2-1 0 16,-1-3 0-16,-1-2 0 0,-2-1-144 0,1-4 192 0,-2-1-192 16,-2-3 192-16,-1-2-192 0,-3-1 128 15,-2 2-128-15,-2 0 128 0,-1 5-128 0,-1-1 0 16,0 3 0-16,-5 2 0 0,0 3 0 0,-2 2 0 16,-2 3 0-16,-2 1 0 0,0 4 0 0,-3 6 0 15,0 0 0-15,0 0 0 0,0 0 0 0,-5 5 0 16,-1 4 0-16,-1-1 0 0,0 4 0 0,-1 2 0 0,0 0 0 15,-1 4 0-15,1 2-128 0,-3 2 128 0,1 0 0 16,1 2 0-16,2 1 0 0,0-2 0 0,2 0 0 16,3 0 0-16,2-5 0 0,2-3 0 0,5 0 0 0,0-1 0 15,2-1 0-15,4-6 0 0,-2 1 0 0,3-3 0 16,3-4 160-16,1-1 0 0,-1-1 0 0,2-4 0 16,3-4 32-16,0 3 0 0,-5-2 0 0,3 1 0 15,0-6-64-15,3 1 0 0,0-2 0 0,2-2 0 0,-1-2-128 16,2-1 160-16,-2 0-160 0,6-8 160 0,-4 3-160 0,-3 4 0 15,-2 1 0-15,-3 2 128 0,-3 4-128 0,-2 6 0 16,-3-2 0-16,-1 5 0 0,-1 3 0 0,-8 1 0 16,0 0 0-16,5 6 0 0,0 4 0 0,-3-1-144 15,-2 3 144-15,-1 3 0 0,-1 1 0 16,-1 4-128-16,0 0 128 0,1 2 0 0,-1-1 0 0,2 3 0 16,1-1 0-16,3-1 0 0,0-2-128 0,4 0 128 15,0 1 0-15,4-2 0 0,0-1 0 0,3-2 0 16,3-2 0-16,3 0 0 0,1-1 0 0,4-6 0 15,1 1 0-15,2-4 0 0,4-4 0 0,0-4 0 16,0-4 0-16,1 2 0 0,-2-5 128 0,3-1-128 16,-1-2 0-16,1-2 144 0,-1-3-144 0,3-3 0 15,-2-3 0-15,-1-1 0 0,0-6 128 0,-1 1-128 16,-8 5 0-16,1-4 128 0,1-2-128 0,-2 1 0 16,-3-2 144-16,-1 0-144 0,-4 0 0 0,-3 7 0 15,-3-1 0-15,-2 1 128 0,-6 5-128 0,-6 7 0 16,-6 0 0-16,-5 8 0 0,-7 0 0 0,-3 8-128 15,-6 5 128-15,-4 4-128 0,0 4 128 0,-4 5 0 16,0 4 0-16,3 0-128 0,4 4 128 0,4-1 0 0,3 1 0 0,6-1 0 16,4 2 0-16,6-2 0 0,6 2 0 15,6-4 0-15,6 2 0 0,7-4 128 0,7-2-128 0,7 0 176 16,10-5 96-16,4 1 32 0,-4-3 0 0,7 0 0 16,7-5-96-16,6 0-16 0,4-4 0 0,2 0 0 0,-1 0-192 15,3-4 144-15,3-1-144 0,25-1 128 0,-8-2-128 16,-7-2 0-16,-6-1 0 0,-8-4 0 15,-7 0-1648-15,-8-4-400 0,-4-2-96 0</inkml:trace>
  <inkml:trace contextRef="#ctx0" brushRef="#br0" timeOffset="15401.3">4298 8489 5519 0,'9'-17'496'0,"-3"7"-496"0,2-5 0 0,-1 0 0 0,0-2 2080 16,1 1 320-16,-2 3 64 0,-3-1 16 15,-3-1-768-15,-2 3-160 0,-3 3-16 0,-5-1-16 0,-2 4-48 0,-6 1-16 16,-5-2 0-16,-5 9 0 0,-5 5-688 0,-3 3-128 16,-4 4-16-16,-6 3-16 0,-4 1-144 0,-3 6-16 15,1 6-16-15,1 3 0 0,1-1-32 0,5 3 0 16,8-2 0-16,9-3 0 0,9-4-80 0,9-5 0 16,9-1-16-16,6-2 0 0,8-2-96 0,7-5-16 15,5-1 0-15,7 0 0 0,4-2-16 0,6 2-16 16,1-4 0-16,3 3 0 0,1 0-32 0,-3 0-128 15,-4 0 192-15,-4 4-64 0,-4-2-128 0,-6 3 0 16,-7 1 0-16,-7 3 0 0,-4 1 0 0,-4-1 0 16,-5-1 0-16,-10 2 128 0,-8 1 240 0,-6 4 32 0,-7 3 16 0,-6-3 0 15,-6-4 0-15,-2 2 0 16,-1 1 0-16,0-4 0 0,0-1-208 0,2-2-32 0,3-3-16 16,4-7 0-16,1-4-160 0,5-4 128 15,4 1-128-15,6-8 128 0,4-2-320 0,5-5-64 0,8 0 0 0,5-1-10560 16,8 0-2096-16</inkml:trace>
  <inkml:trace contextRef="#ctx0" brushRef="#br0" timeOffset="15645.78">5017 8284 29487 0,'0'0'1296'0,"0"0"288"0,0 0-1264 0,0 0-320 0,-1 8 0 0,-5 8 0 0,-1 10 304 16,-4 4 0-16,-5 6 0 0,-9 21 0 0,-4 0-96 0,0 0-16 16,-1 2 0-16,4 2 0 0,-4-3-192 0,6 1 0 15,-1 3 0-15,3-6 0 16,3-5-752-16,3-7-240 0,4-3-48 0,3-4-7600 16,3-4-1536-16</inkml:trace>
  <inkml:trace contextRef="#ctx0" brushRef="#br0" timeOffset="16001.68">5536 8288 25791 0,'7'-1'2304'0,"2"2"-1856"16,1 3-448-16,-1 5 0 0,-1 2 336 0,-3 7-16 15,-4 5-16-15,-3 2 0 0,-3 7 448 0,-3 4 80 16,-6 2 32-16,-2 6 0 0,-5 3-64 0,-2 3-16 16,-2 2 0-16,-11 15 0 0,3-8-176 0,5-10-32 0,5-7-16 0,6-6 0 15,3-7-368-15,3-6-192 0,5-5 192 16,2-5-192-16,4-13 240 0,0 0-64 0,0 0-16 0,10-13 0 16,3-4 224-16,4-2 32 0,3-2 16 0,-2 0 0 15,2-5-256-15,3-1-48 0,0-4-128 0,4 0 192 16,-1-1-192-16,2 0 0 0,0-2 0 0,0 2 0 15,1 1 0-15,1 6 0 0,-1-2 0 0,-4 7 0 0,1 4 0 16,-3 5 0-16,-3 2 0 0,-2 8 0 0,-3 6 0 16,-2 5 0-16,-3 6 0 0,-4 3-160 0,-2 2 160 0,-4 7-208 15,-2 0 80-15,-4 4 128 16,-2 0-512-16,-1-2 0 0,0 2 16 0,1 0 0 16,2 1-1328-16,1-5-272 0,2 0-48 0,2 5-11392 0</inkml:trace>
  <inkml:trace contextRef="#ctx0" brushRef="#br0" timeOffset="16320.35">7101 8256 30399 0,'-14'-7'1344'0,"6"8"288"0,0 4-1312 0,-6 5-320 0,-2 2 0 0,-6 8 0 16,-5 4 224-16,-6 7-32 16,-6 3 0-16,-3 3 0 0,-2 2-192 0,-2 3 0 0,0 4 0 0,3-3 0 15,2 3 128-15,6-4-128 0,3 0 0 0,4 0 0 16,4-3 0-16,3-1 0 0,7-2 0 0,4-3 0 16,4-1 0-16,5-6 128 0,3 2-128 0,4-7 0 15,3-4 0-15,4-3-288 0,2-3 64 0,4-1 16 16,4-6-320-16,4-3-64 15,3-2-16-15,17-3-12384 0</inkml:trace>
  <inkml:trace contextRef="#ctx0" brushRef="#br0" timeOffset="16681.84">7120 8541 28223 0,'0'0'1248'0,"0"0"256"0,0 0-1200 0,0 0-304 16,0 0 0-16,0 0 0 0,6 8 368 0,3-2 16 15,2 4 0-15,5-1 0 0,1 2 16 0,6-2 16 16,4 2 0-16,5-5 0 0,5-2-80 0,2 0-16 16,3-4 0-16,0-4 0 0,-1 0-160 0,-2 0-32 15,-4-2-128-15,-1-3 192 0,-3-3-16 0,-3 1-16 16,-2-4 0-16,-5 2 0 0,-4 2 80 0,-4-3 16 0,-6-3 0 0,-2 1 0 15,-6 2 96-15,-5 2 32 16,-6 1 0-16,-4 2 0 0,-7 2-96 0,-3 6-16 16,-5 5 0-16,-4 5 0 0,-2 2-272 0,-2 6 0 0,-2 2 0 15,2 5 0-15,1 0 224 0,6 9-64 0,3 3-16 0,6 1 0 16,5-2 32-16,7 2 0 0,7 0 0 16,6 0 0-16,7-3-176 0,5-1 192 0,8-1-192 0,2-5 192 15,8-2-192-15,3-5 0 0,5-3-192 0,3-3 192 16,4 2-1504-1,5-3-176-15,5 0-48 0</inkml:trace>
  <inkml:trace contextRef="#ctx0" brushRef="#br0" timeOffset="17220.29">10702 8583 20271 0,'-11'-27'896'0,"6"16"192"0,-1 1-880 0,-2-6-208 0,1 0 0 0,-9-2 0 16,3 5 1216-16,-1 8 208 0,-3 3 48 0,-3 4 0 15,-4 6-704-15,-6 3-128 0,-3 7-16 0,-5 9-16 16,-3 2-144-16,1 9-16 0,-5 5-16 0,6 2 0 16,3 3 160-16,8 2 48 0,5-3 0 0,8-3 0 15,6-4-272-15,9-5-48 0,7-6-16 0,7-6 0 16,6-2 0-16,7-7 0 0,4-4 0 0,8-6 0 0,4-3 16 0,5-9 0 16,4-2 0-16,0-9 0 0,-1-9-128 0,-1 1 0 15,-3-4-16-15,-17 9 0 0,-1-2-176 16,-1 1 192-16,-1-1-192 0,-4-3 192 0,-4 0-64 0,-4-2 0 15,-4 3 0-15,-6-5 0 0,-5 1 32 0,-5 0 0 16,-6 0 0-16,-3 1 0 0,-2 4-160 0,-11-8-144 16,0 9 144-16,3 4-208 15,-2 7-352-15,4 4-64 0,7 5-16 0,1 3-9808 16,4 0-1968-16</inkml:trace>
  <inkml:trace contextRef="#ctx0" brushRef="#br0" timeOffset="17526.28">11352 8394 26719 0,'0'0'1184'0,"-3"7"240"0,-1 2-1136 0,0 5-288 16,-1 4 0-16,-1 3 0 0,-2 2 480 0,0 5 32 0,-1-1 16 16,0 2 0-16,2 3 256 0,1-4 48 15,0 0 16-15,4-4 0 0,1 4 160 0,3-6 16 0,2-3 16 0,2-3 0 16,2-1-224-16,2-4-48 0,4-1-16 0,3-5 0 15,2-4-16-15,2-3 0 0,2-3 0 0,1-6 0 16,-1 0-112-16,1-6-32 0,-2-3 0 0,0-4 0 16,-1 1-176-16,0-5-32 0,-2 1-16 15,-2-3 0-15,0 2-144 0,-3-3-32 0,-3 2 0 0,-2 0 0 0,-1-3-192 16,-3-1 144-16,-1 3-144 0,0 2 128 0,-1 0-128 0,-1 6 0 16,1 3 0-16,0 2 0 15,0 6-1216-15,-1 3-112 16,-1 1-16-16,-1 7-16 0,0 0-1632 0,0 0-320 0</inkml:trace>
  <inkml:trace contextRef="#ctx0" brushRef="#br0" timeOffset="18096.84">12620 8308 19343 0,'-23'4'1728'0,"10"5"-1392"0,2 5-336 0,-2 3 0 0,0 2 752 0,-3 4 80 15,-5 4 0-15,0 3 16 0,-2 5 464 0,-1 3 96 16,-3 1 0-16,5 1 16 0,2-2-464 0,0-2-112 16,1-4-16-16,3-8 0 0,5-2-80 0,2-5-32 15,3-4 0-15,-1-4 0 0,7-9 128 0,0 0 32 16,0 0 0-16,11-4 0 0,3-5 64 0,3-6 16 16,2-4 0-16,6-5 0 0,1-3-368 0,7-3-64 15,2-2-16-15,-2 3 0 0,-4-3-256 0,4 1-64 16,0 3-16-16,1-3 0 0,-1-3-48 0,3 4 0 15,1 2 0-15,0 3 0 0,0 4-128 0,-11 11 0 16,2-1 144-16,1 3-144 0,1 2 0 0,-1 3 0 16,-1 3 0-16,-1 4 0 15,-3 2-320-15,-1 2-64 0,0 5-32 0,-1-1 0 16,-3-3-2608-16,1 4-528 0</inkml:trace>
  <inkml:trace contextRef="#ctx0" brushRef="#br0" timeOffset="18684.97">15349 8396 18431 0,'-15'-14'816'0,"9"10"160"0,1 4-784 0,5 0-192 16,0 0 0-16,0 0 0 0,0 0 1568 0,0 0 272 16,8 8 48-16,6-6 16 0,4 2-432 0,5-4-96 15,6 0-16-15,5-4 0 0,4-1-304 0,6-2-64 16,1-3-16-16,4-2 0 0,-1-2-208 0,0-1-64 16,1-2 0-16,-5-2 0 0,-2 0-96 0,-3 0-32 15,-2-1 0-15,-5 0 0 0,-5-1-128 0,-6-2-16 16,-7 3-16-16,-2 1 0 0,-8 0-96 0,-7 2 0 0,-7 1-16 15,-8 1 0-15,-6-2-112 0,-10 8 0 0,-8 7-16 16,-9 2 0-16,-8 2-176 0,-28 16 0 0,3 2 0 0,25 1 0 16,-4 5 0-16,-3 3 0 0,-2 6 0 0,5 3 0 15,3 5 128-15,7-2-128 0,6 0 0 0,-3 16 128 16,16-9-128-16,20-16 128 0,9 0-128 0,8-3 128 16,9 1-128-16,8 1 192 0,9-7-192 0,10 0 192 15,5-5-192-15,6-5 192 0,3-2-192 0,3-2 192 16,2-5-192-16,1-1-224 0,-2-3 48 0,-4-2 16 15,-3-3-560-15,-3-3-112 0,-2-1-32 0,-1 1 0 16,-6-3-2272-16,-4 1-464 0</inkml:trace>
  <inkml:trace contextRef="#ctx0" brushRef="#br0" timeOffset="18893.72">16166 8794 29487 0,'-15'0'1296'0,"15"0"288"0,0 0-1264 0,0 0-320 16,0 0 0-16,-6 4 0 0,6-4 2112 0,0 0 352 15,0 0 80-15,0 0 16 0,0 0-1728 0,0 0-320 16,0 0-80-16,0 0-16 0,10-4-192 0,1 0-32 16,1-1-16-16,-1-4 0 0,-1 0-352 0,0-1-64 15,1 0-16-15,-1-3 0 16,-1 2-2608-16,1 1-528 0</inkml:trace>
  <inkml:trace contextRef="#ctx0" brushRef="#br0" timeOffset="19657.32">18771 8128 20271 0,'0'-14'896'0,"0"8"192"15,0-1-880-15,-2-3-208 0,-1 1 0 0,-4-1 0 0,-2-1 1360 0,-3 2 240 16,-5-4 32-16,-3 4 16 0,-4-2-560 0,-4 4-96 16,-5 1-32-16,-4 5 0 0,-5 4-256 0,-1 5-64 15,-3 5-16-15,0-1 0 0,-1 6-64 0,0 1-16 16,3 3 0-16,3 0 0 0,5 0-32 0,6 1 0 16,4 1 0-16,7-2 0 0,5-3-192 0,7 0-32 15,7-1-16-15,5 2 0 0,4 2-32 0,6 0-16 16,3-5 0-16,2 1 0 0,4 0 0 0,2 1 0 15,3-3 0-15,-2 0 0 0,-5-1-96 0,-1 2-128 16,-6 0 176-16,-2 0-176 0,-8-3 128 0,-3-1-128 16,-4-3 0-16,-6 2 0 0,-5 4 256 0,-6-4-64 15,-5 1-16-15,-5-1 0 0,-4-5 0 0,-3 3 0 16,-1-3 0-16,-1 0 0 0,1-2-176 0,-1-2 0 16,3-2 144-16,7-2-144 0,2-3 0 0,5-5-320 15,4 0 64-15,7-2 16 16,6 1-1888-16,6-3-384 0,8 0-80 0,13-10-12288 0</inkml:trace>
  <inkml:trace contextRef="#ctx0" brushRef="#br0" timeOffset="20080.56">19258 8077 25791 0,'-12'15'1152'0,"7"-2"224"0,-1 2-1104 0,-3 7-272 0,-1 3 0 0,-3 10 0 15,-2 3 304-15,-4 6 0 0,-4 6 0 0,-4 2 0 0,-1 4 576 0,-5 2 112 16,-4 7 32-16,0 0 0 0,2 1-240 0,-2-5-32 16,-3 0-16-16,1-4 0 0,2-1-240 0,3-2-48 15,3-5-16-15,5-9 0 0,3-6 128 0,4-4 16 16,2-7 16-16,4-5 0 0,5-4 192 0,1-9 48 16,7-5 0-16,0 0 0 0,3-11-32 0,3-6 0 15,5-4 0-15,2-4 0 0,4-5-496 0,3-3-112 16,3-3 0-16,2-4-16 0,3-4-176 0,2-4 0 15,0-4 0-15,3-4 128 0,7-6-128 0,0-1 0 16,3 1 0-16,3 1 0 0,2 3 0 0,5 3 0 16,0 5 0-16,0 5 0 0,1 5 0 0,-3 9 0 15,-3 5 0-15,-5 7 0 0,-5 5 0 0,-6 8 0 16,-7 3 0-16,-7 7 0 0,-6 2-224 0,-7 7 80 16,-6 4 16-16,-7 2 0 0,-10 4-16 0,-6 4 0 15,-8 0 0-15,-9 4 0 0,-7 2 144 0,-3 0 0 16,-3-4 0-16,-4 0 0 0,1-2 0 0,1 0-128 15,3-4 128-15,6-3 0 0,6-5-208 0,7-2 32 16,5-6 16-16,6 0 0 16,5-7-576-16,9-4-112 0,8-1-32 0,6-1-10928 0,8-6-2192 15</inkml:trace>
  <inkml:trace contextRef="#ctx0" brushRef="#br0" timeOffset="20443.25">19946 8118 24191 0,'8'-16'1072'0,"-4"9"208"0,0-1-1024 0,0-2-256 0,-2 1 0 0,-1-1 0 0,-1 1 1296 0,-1 0 208 16,-3 4 32-16,-2 4 16 0,-4 2-784 15,-5 5-144-15,-7 6-48 0,-4 2 0 0,-4 2-192 0,-4 5-32 16,-3 2-16-16,0 6 0 0,1 0 304 0,2 5 48 16,4 1 16-16,3 0 0 0,3 2-192 0,7-1-48 15,4-3 0-15,8-1 0 0,4-8-208 0,5-3-32 16,2 0-16-16,4-7 0 0,3-3 48 0,4-1 0 15,2-5 0-15,2-5 0 0,2-3 64 0,3-6 32 16,-1-4 0-16,0 1 0 0,1-3-160 0,-1 0-16 16,-2 0-16-16,0-4 0 0,-3-2-160 0,1 1 160 15,-3-3-160-15,-2 0 160 0,-1 4-160 0,-1 3 0 16,-2 3 0-16,-2 0 128 0,-2 3-128 0,-2 4 0 16,-6 6 0-16,0 0 0 0,0 0 0 0,0 7 0 15,-3 5 0-15,1 3 0 0,-2 2 0 0,0 0-144 16,0 4 144-16,1 0 0 0,-1 1 0 0,0 3 0 0,0 1 0 15,2 0 0-15,-1-4-192 0,2 0 192 16,1-1-192-16,2 0 192 16,2-1-1680-16,1-2-240 0,5-4-32 0,8 1-14112 0</inkml:trace>
  <inkml:trace contextRef="#ctx0" brushRef="#br0" timeOffset="20734.06">21321 8048 33807 0,'-21'-10'1488'0,"9"6"320"0,-1-1-1440 0,-4 5-368 16,-3 4 0-16,-4 2 0 0,-5 7 0 0,-7 1 128 15,-6 3-128-15,0 6 0 0,-1 3 160 0,0 3-32 16,-3 5-128-16,4 1 192 0,-1-4 48 0,5 1 0 15,3 2 0-15,6 2 0 0,4 1-64 0,6 0-16 16,7 1 0-16,6-5 0 0,3-3-32 0,7-2 0 0,4-5 0 0,6-2 0 16,5-1-128-16,5-5-144 0,5-2 144 15,5-7-208 1,6-2-352-16,3-4-64 0,5-1-16 0,1-3-9584 0,3-2-1920 0</inkml:trace>
  <inkml:trace contextRef="#ctx0" brushRef="#br0" timeOffset="21060.03">21453 8312 25791 0,'0'0'1152'0,"0"0"224"0,10-1-1104 0,4 0-272 0,1-1 0 16,6 2 0-16,4 2 1120 0,5-1 160 0,5 0 48 0,2-1 0 15,6 0-464-15,1 0-96 0,5-1 0 16,0 0-16-16,1-2-448 0,-3-1-96 0,-3-1-16 0,-2-2 0 15,-4 0-192-15,-3-3 144 0,-6 0-144 0,-5-3 128 0,-5 2-128 16,-6 1 192-16,-6-3-192 0,-4 3 192 0,-6-2-64 0,-7 2 0 16,-7 2 0-16,-6 6 0 0,-7 2 0 15,-3 2 0-15,-7 4 0 0,-5 4 0 0,-2 0 128 0,-2 5 32 16,2 0 0-16,2 6 0 0,4 4 320 0,6-2 64 16,6 2 16-16,7 0 0 0,9-5-304 0,8 0-64 15,8 1-16-15,8-1 0 0,7-1-112 0,7-1-32 16,8-2 0-16,7 0 0 0,6-2-160 0,3-7 128 15,5 1-128-15,3-4 128 16,1 2-1280-16,1 0-272 0,-3-6-48 0,19-3-15232 16</inkml:trace>
  <inkml:trace contextRef="#ctx0" brushRef="#br0" timeOffset="21529.23">25532 7921 27519 0,'-19'-17'1216'0,"11"10"256"0,-1 1-1168 0,0 3-304 16,2 1 0-16,-2 5 0 0,-1 1 176 0,1 7-32 16,0 2 0-16,0 5 0 0,-1 1 304 0,2 5 64 15,2 1 16-15,-1 6 0 0,2 2-160 0,0-3-48 16,1 1 0-16,2-1 0 0,-1-3-128 0,2 1-48 16,0-3 0-16,1 0 0 0,2-5-144 0,1-2 0 15,-1-2 0-15,4-4 0 16,0-3-704-16,-6-9-80 0,9-4-16 0,2-9-12400 0</inkml:trace>
  <inkml:trace contextRef="#ctx0" brushRef="#br0" timeOffset="21699.66">25473 7590 35935 0,'-9'-23'3200'0,"8"9"-2560"0,2 2-512 0,1 5-128 15,2 1-176-15,-4 6-48 0,0 0-16 16,0 0 0-16,0 0 240 0,0 0 0 0,0 0 0 0,0 0 0 15,-4 8 0-15,1 2 0 0,2-4 0 0,2 2 0 16,2 1-1248-16,4-3-304 16,2 3-64-16,4-3-7840 0,3 3-1552 0</inkml:trace>
  <inkml:trace contextRef="#ctx0" brushRef="#br0" timeOffset="22012.41">26770 7628 15663 0,'0'0'1392'0,"-10"0"-1120"16,-2 0-272-16,-3 3 0 0,-3 2 2400 0,-3 0 416 16,-5 4 96-16,-2 1 16 0,-2 3-1584 0,-1 0-320 15,1 3-64-15,-1 3-16 0,1 3-64 0,0 2-16 16,5 3 0-16,0 2 0 0,4-2-128 0,6-3-32 16,6 2 0-16,8 1 0 0,3-4-176 0,7 4-32 15,5-4-16-15,7 1 0 0,4 1-80 0,4 0-16 16,2 2 0-16,4-3 0 0,4 2-128 0,-1 0-48 15,0-3 0-15,-4 3 0 0,-5-6-208 0,-5-1 176 16,-4-1-176-16,-6-3 160 0,-6-3-16 0,-4-1 0 16,-6 1 0-16,-6-5 0 0,-7 3 160 0,-7-3 16 15,-6-5 16-15,-7-1 0 0,-5 1-112 0,-3-2-32 0,-4-2 0 16,-1 2 0-16,-3 0-192 0,0 3 128 0,0 0-128 16,2-3 0-1,2-4-896-15,3-1-288 0,5 1-48 0,-9-5-16176 0</inkml:trace>
  <inkml:trace contextRef="#ctx0" brushRef="#br0" timeOffset="23033.93">28183 7542 22111 0,'0'0'976'0,"0"0"208"16,-2-8-944-16,2 8-240 0,2-12 0 0,6-2 0 15,1-2 960-15,6 0 128 0,5 2 48 0,6-4 0 0,3 0-144 0,7-1-32 16,-2-6 0-16,2-2 0 0,-1-3-144 0,3-2-48 16,3-1 0-16,0 0 0 0,-2 1-80 0,1 3-32 15,-2 1 0-15,-3 2 0 0,-6 9-160 0,-2 5-48 16,-5 1 0-16,-4 4 0 0,-6 0-32 0,-12 7-16 15,0 0 0-15,7 14 0 0,-7 9-80 0,-5 6 0 16,-6 4-16-16,-3 6 0 0,-2 9-176 0,-3 5-128 16,-2 4 144-16,0 5-144 0,-3 5 0 0,0 2 0 15,-1 2 0-15,1-1 0 0,-2 3 0 0,1-5 128 16,3-3-128-16,4-1 0 0,0-6 0 0,4-1 0 16,0-5 0-16,3-5 0 0,0-2 0 0,2-2 0 15,1-6 0-15,0-3 0 16,2-2-688-16,1-5-128 0,-1-6-16 0,1-5-16 15,0-5-2384-15,5-11-480 0</inkml:trace>
  <inkml:trace contextRef="#ctx0" brushRef="#br0" timeOffset="23233.58">27845 8569 30111 0,'0'0'1344'0,"0"0"256"0,0 0-1280 0,0 0-320 0,12 1 0 0,4-1 0 16,5 0 976-16,0 0 128 0,6-2 32 0,3-1 0 15,7-1-176-15,4 3-16 0,2-3-16 0,7 2 0 16,7-1-288-16,0-3-48 0,0-1-16 0,-5 4 0 16,-5 0-304-16,-2 1-64 0,-3-4-16 0,-3 1 0 15,1-1-192-15,-5-2 0 0,-3 2 0 0,0 2 0 16,-2 4-2192-16,-2 0-336 16</inkml:trace>
  <inkml:trace contextRef="#ctx0" brushRef="#br0" timeOffset="23530.49">29105 7860 21183 0,'-6'-14'1888'0,"6"9"-1504"15,0 5-384-15,0 0 0 0,12-3 2208 0,4-1 368 16,1 3 80-16,7-3 16 0,2 3-1904 0,6 0-368 0,1-1-80 16,4 1 0-16,1-3-80 0,0 3-16 15,-3-3 0-15,-1-1 0 0,-3-1-224 0,-5 1 0 16,-5-3-144-16,0 3-9520 15,-4 0-1888-15</inkml:trace>
  <inkml:trace contextRef="#ctx0" brushRef="#br0" timeOffset="23991.19">29894 7844 13823 0,'-12'0'1216'0,"12"0"-960"15,-13-180-256-15,1 366 0 0,-2-184 1728 0,2 2 288 16,-1 1 64-16,-1 5 16 0,-4-1-880 0,0 2-160 16,-2 2-32-16,0-1-16 0,-1 0-320 0,1 5-64 15,0 1-16-15,2-1 0 0,0 3-176 0,3-4-48 16,2 2 0-16,3-4 0 0,2-1-64 0,5-2 0 16,1 0-16-16,2-11 0 0,0 0 128 0,8 7 16 15,0-3 16-15,6-3 0 0,1-1-16 0,1-5-16 16,1-5 0-16,2 1 0 0,1-3-176 0,6-6-16 15,-1-3-16-15,4-1 0 0,2 1-32 0,1-5-16 16,1 1 0-16,-2-7 0 0,-1-4-48 0,0-2-128 16,-1-1 192-16,1-7-64 0,-2 0-128 0,1-3 160 15,-2-3-160-15,-7 11 160 0,3-9-160 0,0-3 0 16,0-4 144-16,-1 5-144 0,3 2 0 0,-4 8 0 16,-2 2 0-16,-2 8 128 0,-3 3-128 0,-4 9 0 15,-2 4-128-15,-3 6 128 0,-3 5 0 0,-2 5-160 16,-6 11 160-16,-3 4 0 0,-2 4-160 0,-5 6 160 0,1 6-128 0,-3 6 128 15,-2 5 0-15,-3 6-160 0,4 2 160 0,-1 3 0 16,-2 3 0-16,2 0-128 0,1 1 128 0,1-1 0 16,1-1 0-16,3-2 0 0,2-2 0 15,1-1 0-15,4-8-320 0,2-2-48 0,2-8-16 0,2-2-9584 16,0-6-1920-16</inkml:trace>
  <inkml:trace contextRef="#ctx0" brushRef="#br0" timeOffset="24189.33">30426 7727 28559 0,'-3'7'2544'0,"-2"4"-2032"16,2 2-512-16,-2 1 0 0,-1 1 0 0,-2 4 0 15,0 4-208-15,-1 3 64 0,1-2 528 0,0 4 128 16,1-4 0-16,-1 3 16 0,0-3-336 0,2 1-192 15,0 1 192-15,1-4-192 0,0 0 0 0,1 1 0 16,0-3 0-16,3-3-8912 16,1-5-1856-16</inkml:trace>
  <inkml:trace contextRef="#ctx0" brushRef="#br0" timeOffset="24707.76">30701 7800 24191 0,'-16'16'1072'0,"8"-8"208"0,-1 6-1024 0,2 0-256 0,-2 3 0 0,-1 0 0 15,-2 2 368-15,2 3 16 0,0-2 0 0,1 3 0 16,-1 0 320-16,1-1 80 0,0-3 16 0,-1 9 0 0,1-5-64 0,3-7-16 16,-1-4 0-16,5-1 0 0,2-11-112 15,0 0-32-15,0 0 0 0,0 0 0 0,11 0 16 0,3-4 0 16,0-6 0-16,3 0 0 0,0-7-256 0,5 0-48 15,-3-2-16-15,4-4 0 0,0-1-144 0,0-1-128 16,4-1 144-16,-7 7-144 0,3-2 0 0,3-2 128 16,2-2-128-16,-1 3 0 0,-2 5 0 0,0 3 0 15,-5 5 0-15,-3 0 0 0,-5 4 0 0,-3 5 0 16,-9 0 0-16,4 7 0 0,-5 3 0 0,-4 8 128 16,-3 1-128-16,-5 5 0 0,-3 1 144 0,-3-4-144 15,-2 3 128-15,-8 11-128 0,1-5 0 0,4 1 128 16,2-7-128-16,3-4 0 0,1-3 128 0,5-3-128 15,1-3 128-15,6-2-128 0,6-9 256 0,0 0-48 16,0 0 0-16,0 0 0 0,12-10 176 0,6 0 48 16,1-6 0-16,5 1 0 0,3 1-176 0,4-4-48 15,0-1 0-15,-8 5 0 0,0 0-208 0,1-2 0 16,2-1 128-16,-1 1-128 0,-1 1 0 0,-1 1 0 16,-1 2 0-16,-3 2 0 0,-3 5 0 0,-3 4 0 0,-4 3 0 15,-3 3 0-15,-3 7 0 0,-3 2-128 0,-3 1 128 16,0 7-160-16,-4 0 160 0,0 3 0 0,-2 1-144 0,-1 1 144 15,-1 2 0-15,1-3 0 0,-1 2 0 0,-1-3 0 32,2 2-448-32,1-4 0 0,0-2-16 0,3-3 0 0,0-1-2560 15,3-5-512-15</inkml:trace>
  <inkml:trace contextRef="#ctx0" brushRef="#br0" timeOffset="25041.13">31232 8066 16575 0,'0'0'1472'0,"0"0"-1168"15,0 0-304-15,6 3 0 0,4-1 1744 0,3-2 304 16,1 0 48-16,1 0 16 0,3 0-768 0,1 0-128 16,1 0-48-16,2-3 0 0,1-3-256 0,-2-1-48 15,0 0-16-15,-2-2 0 0,-1 3-192 0,-3-2-32 16,-4 0-16-16,-2-1 0 0,-3-1-32 0,-3 1 0 15,-6 2 0-15,-3 2 0 0,-3-4 0 0,-4 5 0 16,-7 3 0-16,-4 1 0 0,-3 3-320 0,-1 6-64 0,-2-2 0 16,1 5-16-16,1 0-176 0,2 4 0 15,3 1 0-15,4 2 0 0,4 0 0 0,6-1 0 0,0 0 0 0,7-2 0 16,3-1 0-16,4 1 0 16,3-1 0-16,2-4 0 0,3 0 0 0,2-4-144 15,3 1 144-15,2-6-208 16,2 1-2048-16,-1-4-416 0,1-1-80 0</inkml:trace>
  <inkml:trace contextRef="#ctx0" brushRef="#br0" timeOffset="25409.57">31790 7842 20271 0,'0'0'1792'0,"-7"5"-1424"0,-2 5-368 0,0 4 0 0,-2 1 1392 0,0 3 208 15,-1 3 32-15,-1 1 16 0,-1 5-432 0,2 0-96 16,-1 2-16-16,0-1 0 0,1 0-272 0,-4-4-48 16,4 2-16-16,-1-4 0 0,-2-3-144 0,4 1-48 15,1-3 0-15,3-1 0 0,-1-8-80 0,5 3-32 16,3-11 0-16,0 0 0 0,0 0 32 0,0 0 0 16,0 0 0-16,8-3 0 0,1-3-144 0,1-2-32 15,0 0 0-15,2-3 0 0,2 0-160 0,1-2-32 16,2-2-128-16,7-8 192 0,0-3-192 0,0 3 0 15,0-2 128-15,0 3-128 0,-1 1 0 0,-1 3 128 16,-2 3-128-16,-2 3 0 0,-3 3 0 0,-6 7 0 16,-1-1 0-16,-3 3 0 0,-5 0 0 0,2 5 0 15,-3 6 0-15,-3 3 0 0,-3-2 208 0,-1 10-48 16,-2 3-16-16,-2-1 0 0,1-2-144 0,2 1 128 16,0 1-128-16,2-4 128 0,-1 1-128 0,2-2 0 0,0 0 0 15,1-1 0-15,2 0-192 0,0-2-64 0,2 1 0 0,1-5-16 31,1-5-2080-31,-1-7-400 0,0 0-96 0</inkml:trace>
  <inkml:trace contextRef="#ctx0" brushRef="#br0" timeOffset="25755.28">32297 7960 25791 0,'1'-13'1152'0,"-1"13"224"0,0 0-1104 0,0 0-272 16,0 0 0-16,0 0 0 0,-6-3 880 0,-2 1 112 15,-3 4 32-15,-1 0 0 0,-4 1-256 0,-2 2-64 16,-4 4 0-16,1 3 0 0,-2 1-240 0,1 1-48 16,3 1-16-16,3-1 0 0,0-2-96 0,5 2-32 15,2 0 0-15,3 2 0 0,3-1 112 0,4 2 32 16,-1 0 0-16,3 0 0 0,1-1-96 0,1 1-32 15,0 1 0-15,-1 0 0 0,-2-2-112 0,1 1-32 16,-2 0 0-16,-1-2 0 0,-3 0-16 0,0-2-128 16,-4-2 192-16,0 2-64 0,-2-4 192 0,-1 1 48 15,-2 3 0-15,1-8 0 0,-1-3-176 0,1-2-16 16,2-1-16-16,-3 0 0 0,2-1-160 0,4-1-192 16,1-6 32-16,2 1 16 15,3-3-2816-15,3 1-560 0</inkml:trace>
  <inkml:trace contextRef="#ctx0" brushRef="#br0" timeOffset="25964.98">32466 8064 23951 0,'0'0'2128'0,"0"0"-1696"0,-7 0-432 0,0 2 0 15,-2 3 1024-15,-3 0 128 0,-2 4 32 0,-1 0 0 16,-3 2-352-16,1 3-80 0,-1-1-16 0,5 2 0 15,-2 1-320-15,0 2-64 0,2-1-16 0,-1 1 0 0,1-1-336 0,2 1 144 16,1-1-144-16,-1 4 0 0,6 0 0 16,2-4-256-16,-1 0 32 0,4-3 0 15,0-14-2128-15,0 0-416 0</inkml:trace>
  <inkml:trace contextRef="#ctx0" brushRef="#br0" timeOffset="26505.91">32522 8287 16575 0,'0'0'736'0,"0"0"160"0,-7 5-720 0,0 2-176 16,-3 1 0-16,-1 5 0 0,1 1 2256 0,-1 0 432 16,-2 1 64-16,2-1 32 0,-1 1-1312 0,2 2-256 15,1-2-48-15,0-2-16 0,4 1-400 0,1-2-96 16,3 0-16-16,2-3 0 0,-1-9-128 0,7 9-48 15,0-3 0-15,3-1 0 0,2-4-16 0,-1 1-16 0,1-5 0 0,1-2 0 16,-1 0-112-16,1-5 0 0,0 3-16 0,-1-5 0 16,2-2-112-16,-3 0 0 0,-1 1-16 15,0-2 0-15,-1-2-176 0,0-1 0 16,-2 2 144-16,1-1-144 0,0 3 0 0,0 3 128 0,-1-2-128 0,-2 4 0 16,-1 2 0-16,-1 4 0 0,1-1 0 0,-4 4 0 15,0 0 0-15,0 0 0 0,0 0 0 0,0 0 0 16,3 9 0-16,-1 4 0 0,0 1 0 0,-1-3-128 15,-2 2 128-15,-1 1 0 0,0-4 0 0,2 3 0 16,-1 2 0-16,-1-1 0 0,1 1 0 0,1-15 0 0,0 13 0 0,0-13 0 16,0 0 0-16,3 14 0 0,0 0 0 15,2-4 0-15,-5-10 0 0,7 9 0 0,0-1 0 0,2-1 0 16,-1-3 0-16,0 1 0 0,-1 2 0 0,1-2 0 16,-2 0 0-16,1 3 0 0,-7-8 0 0,5 7 0 15,0 3 0-15,-5-10 0 0,2 12 0 0,1 0 0 16,-3 2 0-16,2-2 0 0,0 1 0 0,-1 1 0 15,-1-14 0-15,2 15 0 0,1-4 0 0,1 1 0 16,-4-12 0-16,6 11 0 0,1-4 0 0,-1-2 0 16,2-3-192-16,0-2 64 15,1-1-1568-15,-1 0-304 0,1-3-64 0</inkml:trace>
  <inkml:trace contextRef="#ctx0" brushRef="#br0" timeOffset="27131.74">32885 8607 19343 0,'0'0'1728'16,"-7"3"-1392"-16,-2 0-336 0,1 3 0 0,-2-3 1152 0,-1 1 144 0,-2 1 48 0,1 3 0 15,-3-2 80-15,1 4 32 0,1-1 0 0,-3 5 0 16,1-1-496-16,1-2-80 0,2 1-32 0,2 2 0 15,1-4-272-15,3 1-48 0,1 1-16 0,2-5 0 0,3 1-128 0,0-8-16 16,0 0-16-16,5 8 0 16,4-6-32-16,0 1-16 0,0-3 0 0,0-1 0 0,2-2-112 0,-1 2 0 15,-1-3-16-15,0-1 0 0,0 1-176 0,-1 0 160 16,-2 2-160-16,-6 2 160 0,6-4-160 0,-6 4 0 16,0 0 0-16,0 0 128 0,0 0-128 0,0 0 0 15,0 0 0-15,0 0 0 0,0 0 0 0,0 0 0 16,0 0 0-16,0 0 0 0,0 0 0 0,6-8 0 15,-6 8 0-15,2-5 0 0,-2 5 0 0,4-5 0 16,1-1 0-16,1 1 0 0,-3 1 0 0,1-3 0 16,0 2 0-16,-1 2 0 0,1-3 0 0,1-1 0 15,0 2 0-15,0-4 0 0,0 1 0 0,1-1 0 16,-1 0 128-16,1 1-128 0,2-1 0 0,2-3 0 16,1 3 0-16,1-5 0 0,-2 0 0 0,5-2 0 15,2-3 144-15,0-3-144 0,1-1 0 0,1-6 128 16,4 1-128-16,-23 28 0 0,0 0 0 0,0 0 144 15,0 0-144-15,0 0 0 0,0 0 0 0,0 0 0 16,0 0 0-16,0 0 0 0,0 0 128 0,0 0-128 16,0 0 0-16,0 0 0 0,0 0 160 0,-9-99-160 0,-16 121 128 15,1 3-128-15,2-1 0 0,3 0 0 0,2-1 0 0,4-1 0 16,1-3 0-16,3 0 0 0,3-1 0 16,2-2 0-16,3 1 0 0,1-3 0 0,1-3 0 0,3 2 0 15,1-2 0-15,1-2 0 0,4 0 128 0,2-3-128 16,-1-2 0-16,2 0 192 0,1 0-192 0,1-3 192 0,-1-1-192 15,1 0 192-15,-1-1-192 0,-1-3 192 16,1 0-192-16,-14 4 160 0,0 0-160 0,0 0 160 16,0 0-160-16,0 0 0 0,0 0 0 0,0 0 0 0,0 0 128 0,0 0-128 15,0 0 128-15,0 0-128 0,0 0 0 0,0 0 128 16,0 0-128-16,0 0 0 0,0 0 0 0,0 0 0 16,0 0 128-16,0 0-128 0,0 0 0 0,0 0 0 15,0 0 144-15,0 0-144 0</inkml:trace>
  <inkml:trace contextRef="#ctx0" brushRef="#br0" timeOffset="27689.36">31181 6895 34607 0,'-21'1'768'0,"21"-1"144"0,0 0 48 0,0 0 0 0,0 0-768 15,0 0-192-15,0 0 0 0,0 0 0 0,0 0 768 0,0 0 96 16,0 0 32-16,8-1 0 0,0 0-512 0,-1-1-80 15,1 0-32-15,-1 1 0 0,1-3-272 0,0-1 0 16,-1 1 128-16,-2 0-128 16,-5 4-1600-16,0 0-368 0,0 0-80 0</inkml:trace>
  <inkml:trace contextRef="#ctx0" brushRef="#br0" timeOffset="68685.6">16720 4289 11967 0,'0'0'1072'0,"0"0"-864"15,5-7-208-15,1 2 0 0,-6 5 544 0,0 0 64 16,0 0 16-16,3-8 0 0,-3 8-16 0,0 0 0 0,0 0 0 0,4-6 0 16,-3 0 400-16,-1 6 80 15,0-8 0-15,-1 2 16 0,-1 1-64 0,-2-1-16 0,0 1 0 0,1 2 0 16,-4 0-256-16,-1-1-48 0,-2 1-16 0,0 3 0 15,-5 3-192-15,1 3-32 0,-3 1-16 0,-2 4 0 16,-1-2-64-16,-4 5-16 0,1 2 0 0,-1 3 0 16,1 2-32-16,-2 0-16 0,1 4 0 0,3-3 0 15,2 4-96-15,2 1-32 0,3-5 0 0,4 0 0 16,2 0-80-16,3-3 0 0,3-3-128 0,2-2 192 0,5-1 0 0,1-2-16 16,3-3 0-16,3-3 0 0,1-2 208 0,4-6 32 15,1-1 16-15,1-1 0 0,1-5 16 0,2 0 0 16,-3-5 0-16,0-3 0 0,3 0-128 0,-5 0 0 15,1 0-16-15,-1 2 0 0,-2-2-112 0,-2 2-32 16,-2 3 0-16,3 0 0 0,-5-1-16 0,-3 6 0 16,-6 8 0-16,0 0 0 0,0 0-144 0,0 0 0 15,5 14 0-15,-1 2 128 0,-1 2-128 0,-1 2 0 16,1 0 0-16,1 3 0 0,-2-3 0 0,5-1 0 16,1 1 0-16,1-3 0 0,4 1 0 0,2-1 128 15,3-7-128-15,2 0 0 0,1-4 0 0,-6-1 0 16,3-2 128-16,0-3-128 0,1-3 0 0,0-2 0 15,1 0-192-15,-1 0 192 16,-2-4-2320-16,-2 2-352 0,-1-5-64 0</inkml:trace>
  <inkml:trace contextRef="#ctx0" brushRef="#br0" timeOffset="69072.86">17425 4120 15663 0,'0'0'688'0,"-2"-5"144"0,0-3-656 0,2 8-176 0,0 0 0 0,0 0 0 16,0 0 2240-16,0 0 400 0,0 0 96 0,-5 7 16 15,0-1-1456-15,-3 6-272 0,2-1-64 0,-3 6-16 16,-1 3 16-16,-1 5 16 0,1 0 0 0,-1 4 0 0,-1-4-208 0,2 4-32 16,1-2-16-16,-1 2 0 0,2-2-160 0,0 0-48 15,1-3 0-15,1 0 0 0,1-4-48 0,1-1-16 16,1-5 0-16,2-3 0 0,0-1 128 0,1-10 32 15,0 0 0-15,0 0 0 0,9 0 32 0,2-7 0 16,4-2 0-16,3-7 0 0,3-2-176 0,3-2-16 16,1-2-16-16,1-2 0 0,-1 0-240 0,2 1-32 15,-1-1-16-15,2 2 0 0,-1 3-144 0,0 3 128 16,-1 2-128-16,0 4 128 0,-1-1-128 0,1 6 0 16,-2 3 144-16,-1 6-144 0,-2-1 0 0,0 8 144 15,-4-3-144-15,-1 6 0 0,-4 5 144 0,-1 2-144 16,-2 0 0-16,-3 5 144 0,-1-2-144 0,0 5 0 15,-1-1 144-15,0 3-144 0,-2 2 0 0,3-4 0 16,2-2 0-16,4 10 128 16,-1-4-1072-16,2-2-208 0,0-4-32 0,1 0-18096 0</inkml:trace>
  <inkml:trace contextRef="#ctx0" brushRef="#br0" timeOffset="71465.17">2654 11115 9215 0,'-13'-4'400'0,"6"2"96"0,0-4-496 0,-3-2 0 16,0 1 0-16,2 0 0 0,5 0 1920 0,3 7 272 15,-4-5 64-15,4 5 16 0,0 0-928 0,-3-7-176 16,3 7-32-16,2-7-16 0,-2 7-320 0,0 0-64 15,11-5-16-15,3-3 0 0,2 2-80 0,4 1 0 16,0-1-16-16,5 2 0 0,1 3-112 0,4-2 0 16,5 0-16-16,3 7 0 0,4 4-160 0,1 5-16 15,1 2-16-15,0 3 0 0,-1 2-32 0,-3 5 0 16,1 3 0-16,-4 5 0 0,-1 3 16 0,-6 1 0 16,-1 0 0-16,-2 1 0 0,0 1 16 0,-3-2 0 15,-3-1 0-15,-1-2 0 0,-4-1-48 0,1 0-16 16,-6-4 0-16,-1-2 0 0,-1-1 16 0,-3 0 0 15,1 1 0-15,-3-2 0 0,-2-6-128 0,-1-1 0 16,-1-3-128-16,0-1 192 0,-1-3-192 0,-1 0 128 0,2-11-128 16,0 0 0-1,-9 3-448-15,0-3-192 0,-1-6-48 0,0-4-9152 0,-2-2-1824 0</inkml:trace>
  <inkml:trace contextRef="#ctx0" brushRef="#br0" timeOffset="71753.95">3286 11073 20271 0,'0'0'896'0,"-6"-10"192"0,6 10-880 0,0 0-208 16,0 0 0-16,0 0 0 0,-7-1 1184 0,-2 3 192 16,-2 4 32-16,-2 6 16 0,-2 9-304 0,-2 5-64 15,-2 6-16-15,-4 3 0 0,-2 5-16 0,-2 3 0 16,-1 3 0-16,-2 2 0 0,-5-1-64 0,-1 4-32 15,-5 5 0-15,-1 0 0 0,0 1-320 0,13-19-64 16,-3 1-16-16,-16 21 0 0,2-5-208 0,4-8-32 16,4-7-16-16,4-4 0 0,3-5-80 0,12-11-32 15,-1-1 0-15,-8 8 0 0,7-7-160 0,6-5 160 16,4-6-160-16,2-1 160 0,9-8-448 0,0 0-96 16,0 0 0-16,1-10-16 15,4-1-1920-15,7-1-384 0,4-6-80 0</inkml:trace>
  <inkml:trace contextRef="#ctx0" brushRef="#br0" timeOffset="72067.87">4029 11346 21183 0,'0'0'1888'0,"0"0"-1504"15,0 0-384-15,0 0 0 0,12-5 1152 0,1 3 144 16,-1-3 48-16,5 2 0 0,-2 0-208 0,3 1-48 16,1-1 0-16,1 0 0 0,7-4-224 0,-2 1-48 15,1-1-16-15,1 1 0 0,-2 1-256 0,0 1-48 16,0-2-16-16,-1 3 0 0,-4 1-320 0,-7-1-160 15,-1 2 160-15,0 1-160 0,-2 0-144 0,-2 0-128 16,-8 0-32-16,0 0-9840 16,0 0-1968-16</inkml:trace>
  <inkml:trace contextRef="#ctx0" brushRef="#br0" timeOffset="72216.42">3886 11604 12895 0,'-12'7'576'0,"12"-7"112"0,0 0-560 0,0 0-128 16,2 14 0-16,3-4 0 0,4-1 2496 0,5-4 480 15,2 0 96-15,7 0 0 0,2-4-1344 0,9 0-288 16,4-1-48-16,6-3-16 0,6-4-480 0,1 1-112 16,-2-4-16-16,1 2 0 0,-2-2-256 0,-16 5-48 0,1 1-16 0,-3 0 0 31,-3-2-1728-31,-2 1-336 0,-4 0-80 0</inkml:trace>
  <inkml:trace contextRef="#ctx0" brushRef="#br0" timeOffset="72819.08">5485 11372 15599 0,'0'0'688'0,"0"0"144"0,0 0-656 0,-9-3-176 0,9 3 0 0,0 0 0 16,0 0 1456-16,0 0 256 0,0 0 48 0,0 0 16 16,0 0-144-16,0 0-32 0,0 0 0 0,11-1 0 0,2-2-224 0,4 1-48 15,3-2-16-15,5 4 0 0,5-1-416 0,4 1-96 16,2-3-16-16,3-2 0 0,4 1-80 0,3-1-32 16,0-2 0-16,-1-1 0 0,1 0-112 0,-14 2-32 15,4 1 0-15,0 1 0 0,1-4-224 0,-2 3-48 16,-2 1-16-16,-3-1 0 0,-4-1-240 0,-3 2 144 15,-4 2-144-15,-3-2 128 0,-1-1-336 0,-2 1-80 16,-3 0-16-16,-2 3 0 16,-8 1-2864-16,0 0-576 0</inkml:trace>
  <inkml:trace contextRef="#ctx0" brushRef="#br0" timeOffset="73156.14">6989 10531 24879 0,'5'-6'2208'0,"2"1"-1760"0,1 2-448 0,1 1 0 16,-9 2 560-16,0 0 16 0,4 5 16 0,0 8 0 15,-2 1 224-15,-2 9 32 0,-4 3 16 0,-1 9 0 16,-2 1 144-16,-4 8 16 0,-1 0 16 0,-1 7 0 16,1 5 160-16,-1 2 16 0,0 5 16 0,1-2 0 15,1 5-400-15,1-5-96 0,1 0-16 0,0-5 0 16,1-2-320-16,2 0-64 0,-2-6-16 0,3-3 0 0,-1-5-128 0,1 0-48 16,0-7 0-16,1 1 0 0,1-2-144 0,2 0 0 15,2-6 144-15,2 1-144 16,-1-5-960-16,4-2-272 0,-1-5-48 0</inkml:trace>
  <inkml:trace contextRef="#ctx0" brushRef="#br0" timeOffset="79259.95">8224 10909 8287 0,'0'0'736'0,"0"0"-592"0,0 0-144 0,0 0 0 15,0-8 4304-15,0 3 832 0,0 5 176 0,0 0 16 16,0 0-2896-16,5-2-576 0,0-6-112 0,0 4-16 16,-5 4-480-16,8-2-96 0,0-1 0 0,1 2-16 15,-1-3-320-15,1-1-64 0,-1 1-16 0,0 0 0 0,-2 1-416 0,3-2-64 16,-1-1-32-16,-2 3 0 0,-1 0-224 16,-5 3 0-16,0 0-144 0,0 0 144 15,0 0-2736-15,0 0-448 0,-5 14-80 0</inkml:trace>
  <inkml:trace contextRef="#ctx0" brushRef="#br0" timeOffset="79408">8208 11375 22111 0,'0'0'1968'0,"0"0"-1584"15,0 0-384-15,6-3 0 0,2-2 3120 0,-1 2 528 16,1 2 128-16,1-1 0 0,0 2-2208 0,0 0-448 16,-1 0-96-16,3-1 0 0,-2 1-624 0,-1 0-112 15,1 0-32-15,-1 0 0 0,-8 0-256 0,6-1 0 16,-6 1 0-16,9-1 0 15,-9 1-2016-15,10-4-304 0,1-2-64 0</inkml:trace>
  <inkml:trace contextRef="#ctx0" brushRef="#br0" timeOffset="80430.06">10418 11237 12783 0,'0'0'560'0,"-9"5"128"0,9-5-560 0,-7 9-128 15,-1-3 0-15,8-6 0 0,-6 10 1264 0,6-10 208 16,0 0 64-16,0 0 0 0,0 0-16 0,0 0 0 16,0 0 0-16,0 0 0 0,0 0 16 0,0 0 0 15,5-14 0-15,2-1 0 0,4-4-448 0,2-2-64 16,4-6-32-16,2 0 0 0,1-3-336 0,2-5-64 16,3-4-16-16,2-3 0 0,1-8-176 0,3-3-32 15,-1 0-16-15,2-5 0 0,-2-5-64 0,2 4-16 16,0 5 0-16,-3 3 0 0,-3 8-144 0,-2 2-128 0,-3 4 192 0,-2 9-192 15,-2 4 128-15,-3 6-128 0,-3 6 0 0,0 0 0 16,-4 8 0-16,-7 4 0 0,13 9 0 0,-2 9 0 16,0 7 0-16,-1 5-144 0,-3 5 144 0,0 8-128 15,-1 3 128-15,-2 9 0 0,-2 7 0 0,2 0 0 16,0 2 0-16,0-4 0 0,0-4 0 0,-2-3 0 16,2-2 0-16,0-3 0 0,-2-2 0 0,1-4 0 15,-2-7 0-15,2-3 0 0,-1-5 0 0,-2 0 0 16,0-6 0-16,0-3 0 0,0-5 0 0,4-3 0 0,-4-10 0 0,0 0 0 15,0 0-192-15,0 0 64 16,0 0-2256-16,-9-12-448 0</inkml:trace>
  <inkml:trace contextRef="#ctx0" brushRef="#br0" timeOffset="80619.55">10508 11008 23039 0,'0'0'1024'0,"0"0"192"0,0 0-960 0,11-1-256 15,1-2 0-15,4 1 0 0,3 0 1088 0,3 0 192 16,4-3 16-16,3 0 16 0,3-2 560 0,2-1 112 16,3 1 32-16,0 3 0 15,0-2-2016-15,-3 1-448 0,-2 1-64 0,-3 2 0 0,-2 2 512 0,-3-2 0 16,-5-3 0-16,3 3 0 16,-3 2-896-16,-3 0-256 0,-2 0-64 0,-1-2-12384 0</inkml:trace>
  <inkml:trace contextRef="#ctx0" brushRef="#br0" timeOffset="80877.96">11687 11009 28559 0,'0'0'1264'0,"0"0"272"0,7-6-1232 0,4 2-304 16,1 0 0-16,5-1 0 0,1 3 304 0,3-2 0 16,1 1 0-16,4 1 0 0,2 1-112 0,2 1 0 15,-2-3-16-15,0 3 0 0,-3 0-176 0,-1 0 128 16,0 0-128-16,-2 3 128 0,-2-6-128 0,-1 2-144 16,0-2 144-16,-2 1-9088 15,-3-1-1680-15</inkml:trace>
  <inkml:trace contextRef="#ctx0" brushRef="#br0" timeOffset="81324.78">12758 10510 20847 0,'-4'-17'912'0,"7"7"208"0,1-1-896 0,1 4-224 16,4-2 0-16,0 1 0 15,2-5 832-15,4 3 112 0,1-3 16 0,4 3 16 0,2 1-464 16,3-1-80-16,3 3-32 0,2 1 0 0,2 1 32 0,1 0 0 16,0 2 0-16,2 2 0 0,-2 6-80 0,0 5-16 15,-4-1 0-15,0 5 0 0,-5 3-144 0,-1 2-48 16,-1 1 0-16,-4 4 0 0,-4 3 80 0,0 5 16 16,-3 0 0-16,-2 6 0 0,-1 0-48 0,-2 0-16 15,-1-1 0-15,0-2 0 0,0-2-176 0,-1-2 192 16,0-1-192-16,-2 1 192 0,1-6-192 0,-1 1 128 15,1-5-128-15,0-3 128 0,-1 0-128 0,1 0 192 16,-1-3-192-16,1-4 192 0,1 0-192 0,-2-4 0 16,-2-7 0-16,0 0-9376 15,0 0-1792-15</inkml:trace>
  <inkml:trace contextRef="#ctx0" brushRef="#br0" timeOffset="81542.09">13282 10640 16575 0,'0'0'1472'0,"-4"-6"-1168"16,4 6-304-16,0 0 0 0,0 0 1920 0,-6 7 320 0,-2 0 64 0,-1 7 0 16,-2 4-1088-16,-2 4-240 0,-1 7-32 0,-2-1-16 15,-3 3 192-15,-2 3 32 0,0 1 16 0,-1 0 0 16,-5-2-96-16,2 0-32 0,-2-1 0 0,1 1 0 16,-1 0-528-16,1 0-128 0,2-3 0 0,1-1-16 15,0 2-240-15,4-1-128 0,2-5 128 0,-6 9-128 16,4-7 0-16,6-4 0 0,7-7 0 0,2-7 0 15,4-9-2048-15,0 0-336 16</inkml:trace>
  <inkml:trace contextRef="#ctx0" brushRef="#br0" timeOffset="82148.19">14313 10432 13823 0,'-4'-12'608'0,"4"12"128"0,0 0-592 0,0 0-144 16,5-12 0-16,3 1 0 0,1 6 2176 0,0 2 384 16,3-1 96-16,5 2 16 0,3-5-1520 0,4 5-320 15,3 1-48-15,3-2-16 0,5-2-224 0,2 2-48 16,0 1-16-16,2 1 0 0,0-2-160 0,1 1-48 16,-2-4 0-16,-4 4 0 0,-3-1-272 0,-5 2 160 15,-3 1-160-15,-1 0 128 0,-6-1-128 0,-3 1-144 16,-3 1 144-16,-10-1-8672 0,0 0-1616 0</inkml:trace>
  <inkml:trace contextRef="#ctx0" brushRef="#br0" timeOffset="82366.19">14655 10402 21071 0,'0'0'928'0,"0"0"208"0,0 9-912 0,0 1-224 0,0 6 0 0,-3 1 0 16,-1 1 944-16,-1 2 144 0,0 4 16 0,-1 2 16 15,0 7-96-15,-2 2 0 0,-1 2-16 0,-1 3 0 16,-2 3-112-16,0 0-32 0,-1 4 0 0,-4-1 0 0,2 0-368 0,0-3-80 16,-2 4-16-16,2-1 0 0,0-2-272 0,0-1-128 15,-1-1 128-15,2-4-128 0,2-3 0 0,-4 5 0 16,3-7 128-16,2-5-128 16,2-2-1152-16,2-7-256 0,0-1-48 0</inkml:trace>
  <inkml:trace contextRef="#ctx0" brushRef="#br0" timeOffset="82558.16">14008 11522 20271 0,'0'0'1792'0,"0"0"-1424"16,0 0-368-16,0 0 0 0,16 5 2176 0,2 1 384 16,0-1 64-16,5-2 0 0,1 1-1184 0,6 2-240 15,10-1-48-15,6-4-16 0,2-2-288 0,-10 1-48 16,7 0-16-16,4 0 0 0,3 0-400 0,-1 1-64 15,-3 0-32-15,-3 1 0 16,-3-1-736-16,-5-1-160 0,-6 0-32 0,-4-1-15488 0</inkml:trace>
  <inkml:trace contextRef="#ctx0" brushRef="#br0" timeOffset="83232.39">16432 10877 13823 0,'-9'0'1216'0,"9"0"-960"15,0 0-256-15,0 0 0 0,0 0 2080 0,0 0 368 16,8-5 80-16,2 4 16 0,6-2-1024 0,2 3-208 15,6-1-32-15,4 0-16 0,6-1-480 0,6 1-80 16,3 0-32-16,5-2 0 0,5 0-400 0,0-4-80 16,2 2 0-16,-1 1-16 0,0-1-176 0,-4 0 160 15,-3 1-160-15,-3 2 160 0,-6 1-160 0,-8 1-224 16,-4 0 48-16,-8 0-8880 16,-6 1-1776-16</inkml:trace>
  <inkml:trace contextRef="#ctx0" brushRef="#br0" timeOffset="83382.1">16559 11178 12895 0,'-14'0'1152'0,"14"0"-928"16,0 0-224-16,0 0 0 0,0 0 3136 0,9 3 576 15,0 1 112-15,7-2 16 0,3 5-2144 0,7-5-432 0,6 0-96 0,6-2-16 16,5 1-624-16,5-1-128 0,6 0-16 0,3 0-16 16,1-1-176-16,1-1-16 0,-1-2-16 0,-2 1-14656 15</inkml:trace>
  <inkml:trace contextRef="#ctx0" brushRef="#br0" timeOffset="85461.07">20028 9919 14735 0,'0'0'1312'0,"0"0"-1056"0,0 0-256 0,0 0 0 16,7-5 1120-16,0 2 160 0,-7 3 48 0,0 0 0 15,6-5 144-15,-1-1 48 0,-1 1 0 0,-4 5 0 0,0 0-192 0,0 0-48 16,-5-2 0-16,-4 1 0 0,-1 0-384 0,-7 0-96 16,0-1-16-16,-2 2 0 0,-4-1-288 0,-3 1-64 15,-3 1-16-15,-3-1 0 0,-2 0-32 16,-2-1 0-16,1-2 0 0,-3 6 0 0,-1 0-32 0,1-1-16 15,0-1 0-15,3-1 0 0,0 0 0 0,3 0 0 16,3 0 0-16,4 0 0 0,2 0 0 0,1 2 0 16,2 0 0-16,2 2 0 0,2-3-160 0,2-1-48 15,1 0 0-15,-2 5 0 0,1 0-128 0,4 3 0 16,1 0 0-16,1-2 0 0,2 7 0 0,2-1 0 16,-2 0 0-16,0 4 0 0,0 4 0 0,1 4 0 15,0 2 0-15,0 6 0 0,-2 0 0 0,2 2 0 16,0 4 0-16,2 2 0 0,-1-1 0 0,0 3 0 15,1 3 0-15,1-2 0 0,-2 3 0 0,3 2 0 16,-3 3 0-16,1 2 0 0,1 4 0 0,-1 1 0 16,-1-4 0-16,2 2 0 0,-6 1 0 0,2 0 0 15,-2 3 0-15,1 1 0 0,-2 7 0 0,1-2 0 16,-2-1 0-16,-1-1 0 0,-3 2 128 0,0-5-128 16,3-1 128-16,1 1-128 0,-1-5 160 0,2 0-160 0,-4-4 192 15,3 0-192-15,1-3 208 0,0-2-64 16,0-2-16-16,0-3 0 0,-1 0-128 0,0-1 160 0,-5-5-160 15,1-2 160-15,-1-2-160 0,-1 1 192 0,1 0-192 0,-1-1 192 16,-2-7-192-16,3 2 128 0,-1-2-128 16,2-1 128-16,2-5 0 0,1-1 0 0,1-4 0 0,4 0 0 15,1-1 32-15,2-3 0 0,3-10 0 0,2 10 0 0,3 3-32 16,5-7-128-16,2 0 192 0,8 3-64 16,5-2-128-16,5 3 0 0,5 0 144 0,0-1-144 0,2-3 0 15,1 2 128-15,2-3-128 0,-1 3 0 16,1 1 144-16,0 2-144 0,4-3 192 0,-4 2-192 0,3-4 304 0,-3-1-48 15,-1 3-16-15,-2-3 0 0,-4 1-96 16,-4 3-16-16,-4-5 0 0,-5-1 0 0,-5-5-128 0,-2 0-192 16,-4-1 32-16,-9 3-13024 15,1-10-2592-15</inkml:trace>
  <inkml:trace contextRef="#ctx0" brushRef="#br0" timeOffset="86279.13">20674 10093 19343 0,'0'0'1728'0,"1"-9"-1392"0,1-1-336 0,-2 10 0 16,0 0 912-16,0 0 112 0,0 0 32 0,0 0 0 15,0 0 32-15,-2 10 0 0,1 1 0 0,-1 9 0 16,0 5-352-16,-1 2-64 0,-1 4-16 0,-1 4 0 16,-1-1 176-16,1 0 16 0,0-1 16 0,0-1 0 15,2 1-176-15,2-3-48 0,1-8 0 0,2 0 0 16,1-3-128-16,2-1-48 0,1-3 0 0,3-2 0 0,3-2 48 0,2-3 16 15,1 2 0-15,4-4 0 0,0-6-32 0,5-2-16 16,0-4 0-16,3 2 0 0,0 0-256 16,-7 0-48-16,3-5-16 0,-1 2 0 0,-2-4-384 15,0 4-80-15,-3-5-16 0,1 5 0 16,-2-5-2064-16,-1 3-432 0,-1-2-64 16,5-6-11792-16</inkml:trace>
  <inkml:trace contextRef="#ctx0" brushRef="#br0" timeOffset="86436.68">21207 10223 23951 0,'0'0'2128'0,"0"0"-1696"16,0 0-432-16,0 0 0 0,-6 5 832 0,0 1 96 15,-6 5 16-15,1 2 0 0,-2 8 256 0,-5 3 48 16,1 1 16-16,-1 6 0 0,-5 0-224 0,3 5-32 16,2 1-16-16,-6 15 0 0,3-6-288 0,6 2-64 15,1-1-16-15,4-4 0 0,2-1-368 0,3-1-80 16,1-8-16-16,2-3 0 0,2 0-160 0,2-7 0 0,-2-1 144 15,3-3-144-15,1-6 0 0,1-1 0 0,-5-12 0 0,5 3-11456 16,-5-3-2176 0</inkml:trace>
  <inkml:trace contextRef="#ctx0" brushRef="#br0" timeOffset="86887.55">21663 10603 14735 0,'0'0'640'0,"0"0"160"0,0 0-640 0,0 0-160 16,6-8 0-16,3 4 0 0,1 0 2672 0,3-1 496 16,2 2 96-16,3 0 32 0,1 2-1712 0,2-1-352 0,2 2-64 0,-1 0-16 15,5-3-336-15,-1 1-80 0,5 2-16 16,-2 0 0-16,-1-3-256 0,0 0-48 0,-1 2-16 0,-3-1 0 16,-3 0-272-16,-2 1-128 0,-2 1 128 0,-3 0-128 15,-3 0-1760-15,-3-2-432 0</inkml:trace>
  <inkml:trace contextRef="#ctx0" brushRef="#br0" timeOffset="87366.67">23076 9998 11055 0,'0'0'976'0,"0"0"-784"16,-4-9-192-16,4 9 0 0,0 0 1840 0,-10-2 320 0,-1 4 64 0,-2 5 16 16,-1 2-1088-16,-3 5-224 0,-3 4-32 0,-2 2-16 15,-2 7 16-15,-1 2 16 0,-2 8 0 0,0 1 0 16,-1 3-48-16,2 0-16 0,-1 2 0 0,3 1 0 15,1 2-208-15,5-3-32 0,4-6-16 0,4-1 0 16,1-3-160-16,3-5-48 0,5 0 0 0,1-3 0 0,1 4-32 0,5-6-16 16,1-2 0-16,1-2 0 15,4-4-112-15,1-2-32 0,-1-2 0 0,1-5 0 0,4-2-64 0,-2-1-128 16,0-2 176-16,-5-2-176 16,0-2-2096-16,1-2-528 0</inkml:trace>
  <inkml:trace contextRef="#ctx0" brushRef="#br0" timeOffset="87591.51">22996 10573 23039 0,'0'0'2048'0,"0"0"-1648"16,10-1-400-16,3-1 0 0,1-3 1968 0,1 3 304 15,0 7 64-15,-2-3 16 0,1-4-1056 0,4 1-208 16,2-1-32-16,2 0-16 0,1 1-464 0,-1-2-80 15,0 0-32-15,-2 1 0 0,-2 1-304 0,-1 0-160 16,-2 0 160-16,-1 1-160 0,-1-2 0 0,-2 0 128 16,-2 2-128-16,-1-2 0 15,-2 0-352-15,0-1-112 0,-6 3-32 0,0 0-10256 16,7-3-2048-16</inkml:trace>
  <inkml:trace contextRef="#ctx0" brushRef="#br0" timeOffset="87927.24">23759 10224 21183 0,'5'-18'1888'0,"-2"12"-1504"0,1 2-384 0,1-4 0 0,2 2 1440 0,-1 2 224 15,-6 4 32-15,0 0 16 0,6 1-688 0,-6-1-144 16,7 7-32-16,-3 4 0 0,-4 4-176 0,-3 3-32 15,1 3-16-15,-4 1 0 0,-1 8-80 0,-1-1-16 16,-2 5 0-16,1-1 0 0,0-1-208 0,0 1-32 16,-2 0-16-16,3-1 0 0,-1 1-144 0,2 0-128 15,-2-1 144-15,1-2-144 0,2-6 128 0,1-1-128 16,1 0 0-16,1-5 144 0,1-3-144 0,2-2 0 16,1-2-160-16,2-5-10464 15,-3-6-2112-15</inkml:trace>
  <inkml:trace contextRef="#ctx0" brushRef="#br0" timeOffset="88406.5">24048 9831 12895 0,'0'0'1152'0,"0"0"-928"16,0 0-224-16,11 0 0 0,1 0 592 0,1 3 80 16,0-2 16-16,1 3 0 0,0 1 464 0,1 5 112 15,1-1 16-15,4 4 0 0,0 4-80 0,1 1-16 16,2 5 0-16,0 2 0 0,0 1-208 0,0 6-32 16,0 3-16-16,-2 5 0 0,-3 3-176 0,-2 3-48 15,-4 1 0-15,-3 2 0 0,-4 6-112 0,-2 1-16 16,-5-3-16-16,-1 3 0 0,0 1 32 0,-3-2 16 15,-3-2 0-15,-3-2 0 0,0-5 64 0,-4 1 16 16,-1-5 0-16,-1 1 0 0,0-7-64 0,0-2-16 16,-1-5 0-16,0 1 0 0,0-8-224 0,1 0-64 15,1-5 0-15,-1-2 0 0,1-1-80 0,1 0-32 16,-1-5 0-16,2 0 0 0,3-6-208 0,1-3 0 16,2 3 0-16,1-6 0 15,3-2-1536-15,3-2-288 0,3 0-64 0</inkml:trace>
  <inkml:trace contextRef="#ctx0" brushRef="#br0" timeOffset="88984.8">28269 9989 23951 0,'0'0'2128'0,"0"0"-1696"0,0 0-432 0,0 0 0 16,0 0 400-16,0 0 0 0,0 0 0 0,0 0 0 0,0 4 320 0,0 4 64 16,-2 5 16-16,0 5 0 0,-2 6 0 0,-2 8 0 15,3 5 0-15,-1 1 0 16,-1 4 16-16,-1 4 0 0,1 6 0 0,-2-1 0 0,1-6-176 0,0 4-16 15,-3 0-16-15,2-3 0 0,2-2-272 0,-1-4-48 16,0-1-16-16,-2-3 0 0,2-4-144 0,-1 1-128 16,0-7 192-16,-1 2-192 0,2-4 144 0,-1 2-144 15,1-2 0-15,2-4 144 0,0-2-144 0,3 1-144 16,1 2 144-16,0-5-11232 16,0-3-2128-16</inkml:trace>
  <inkml:trace contextRef="#ctx0" brushRef="#br0" timeOffset="90083.91">22318 11818 20159 0,'0'0'896'0,"0"0"176"0,0 0-864 0,8-7-208 0,-8 7 0 0,0 0 0 16,9-5 1392-16,-9 5 224 0,10-2 48 0,0-1 16 0,-1-1-464 15,0 2-80-15,5 1-32 0,0 1 0 0,0 0-240 0,3-2-48 16,0 0-16-16,4 1 0 0,2-1-80 0,-1 2-16 15,-1 2 0-15,-1-2 0 0,-1 0-256 0,0 0-64 16,-1 1-16-16,0 0 0 0,-3 0-160 0,-2-1-16 16,-2 0-16-16,1 0 0 0,-2-1-176 0,1 0 192 15,-1 0-192-15,3 1 192 0,-3-2-192 0,2 1 0 16,-2-2 144-16,1 0-144 0,-11 3 0 16,11-4 0-16,-1 0 0 0,-1 1 128 0,-9 3-128 0,9-5 0 15,-9 5 128-15,0 0-128 0,5-6 0 0,-5 6 128 16,0 0-128-16,0 0 0 0,0 0 0 0,-11-1 0 15,-1 2 0-15,-5 3 0 0,-3 2 0 0,-3 1 0 16,-2 3 0-16,-3-1-128 0,-3 3 128 0,1 1 0 16,-3-1 0-16,-2 1 0 0,0 1 0 0,-1-2 0 15,-1 1 0-15,2-1 0 0,2-1 0 0,2 1 0 16,2 2 0-16,3 0 0 0,-2-1 0 0,7 1 0 0,3-1 0 0,3-1 0 16,2-3 0-16,4 3 0 15,4-5 0-15,4 5 0 0,1-12 0 0,6 7 0 0,3 0 0 16,4-2 0-16,3-3 224 0,5 2-32 15,0-1 0-15,5 3 0 0,2-1 64 0,2 1 16 0,3 2 0 16,1-3 0-16,1 5-96 0,-5-1-32 0,-3 4 0 16,-4-4 0-16,-4 0-16 0,-4 0-128 0,-2 2 192 15,-5 3-64-15,-3 0-128 0,-3 0 192 0,-2 4-192 0,-5 0 192 16,-1-3 80-16,-3 3 32 0,-6-1 0 0,-7 3 0 0,-5-1 80 16,-5 0 32-16,-4 2 0 0,-4-2 0 0,1-2-112 15,-6 1-32-15,-3 1 0 0,-2-3 0 0,0-4-96 16,-3 0-32-16,-1-3 0 0,-1 1 0 0,-1 1-144 0,5-5 128 15,4-5-128-15,5-1 128 0,3-1-256 0,6-4-64 16,4-4-16-16,8-1 0 16,7-5-2480-16,9-2-512 0,7 1-80 15</inkml:trace>
  <inkml:trace contextRef="#ctx0" brushRef="#br0" timeOffset="92361.44">27203 12255 12319 0,'0'0'544'0,"-6"3"112"0,0 0-528 0,-1 2-128 0,1 1 0 0,-2-4 0 16,1 2 880-16,-1 1 144 0,2-2 16 0,-1-1 16 15,1-1 16-15,6-1 0 0,-5 2 0 0,5-2 0 16,0 0-160-16,0 0-16 0,0 0-16 0,0 0 0 16,0 0-160-16,0 0-16 0,0 0-16 0,0 0 0 15,0 0-80-15,0 0-16 0,0 0 0 0,0 0 0 16,0 0 32-16,0 0 0 0,0 0 0 0,0 0 0 16,8-2-208-16,-8 2-32 0,0 0-16 0,7 0 0 0,-7 0-144 0,10-1-32 15,-10 1 0-15,8-1 0 0,-8 1-64 0,0 0 0 16,0 0-128-16,0 0 192 0,0 0-192 0,0 0 176 15,0 0-176-15,0 0 160 0,0 0-160 0,0 0 192 16,0 0-192-16,0 0 192 0,0 0-192 0,0 0 160 16,0 0-160-16,0 0 160 0,0 0-160 0,0 0 0 15,0 0 144-15,0 0-144 0,0 0 0 0,0 0 144 16,0 0-144-16,0 0 0 0,0 0 128 0,0 0-128 16,0 0 0-16,0 0 0 0,0 0 128 0,0 0-128 15,0 0 192-15,0 0-192 0,0 0 176 0,0 0-176 16,0 0 160-16,0 0-160 0,0 0 176 0,0 0-176 15,0 0 192-15,0 0-192 0,0 0 176 0,0 0-176 16,0 0 160-16,0 0-160 0,0 0 128 0,0 0-128 0,0 0 0 16,0 0 144-16,0 0-144 0,0 0 0 15,0 0 0-15,0 0 0 0,0 0 0 0,0 0 0 16,-5 2 0-16,5-2 0 0,-5 3 128 0,5-3-128 16,-8 2 0-16,3 0 128 0,5-2-128 0,-5 2 192 0,5-2-192 0,-5 5 192 15,-1-2-192-15,0-2 160 16,1 0-160-16,5-1 160 0,-6 2-160 0,6-2 128 0,-5 1-128 15,0-1 128-15,5 0-128 0,0 0 160 0,-7 0-160 0,7 0 160 16,0 0-16-16,0 0 0 0,0 0 0 0,0 0 0 16,0 0 32-16,0 0 0 0,0 0 0 15,0 0 0-15,0 0-48 0,0 0 0 0,0 0 0 0,12 0 0 16,-1 0 112-16,3-1 16 0,2-1 0 0,0 2 0 16,3-1 0-16,0 1 16 0,3 0 0 0,-2-1 0 15,2 0-32-15,-1-1-16 0,1 1 0 0,0 0 0 16,-1-3-16-16,1 3 0 0,-2-1 0 0,2 1 0 0,-2 0-16 15,-2-2 0-15,2 2 0 0,2-1 0 0,-4-1-64 16,-7-1-128-16,-11 4 176 0,0 0-176 0,0 0 144 16,0 0-144-16,0 0 0 0,0 0 144 0,0 0-144 0,0 0-224 15,0 0 48-15,0 0 16 16,-10 0-2144-16,1 0-416 0,3-1-96 16,6 1 0-16</inkml:trace>
  <inkml:trace contextRef="#ctx0" brushRef="#br0" timeOffset="92725.58">28232 11736 20271 0,'0'0'1792'0,"0"0"-1424"0,0 0-368 0,0 0 0 16,3-5 368-16,-3 5 0 0,0 0 0 16,0 0 0-16,0 0 640 0,-6 0 128 15,-4 4 16-15,1 1 16 0,-4 7-176 0,-2 0-32 0,-3 1-16 0,-1 6 0 16,0 7 16-16,-1-1 0 0,-3 6 0 0,0 2 0 16,0 1-128-16,2 0-32 0,0 2 0 0,3 1 0 15,3-2-256-15,1 0-48 0,2-4-16 0,3 2 0 16,2-1-240-16,2 1-48 0,3-4-16 0,0-1 0 15,2 0-176-15,3-3 160 0,1-6-160 0,1 0 160 0,1-2-160 16,2-1 192-16,-1-1-192 0,2-4 192 16,0-2-192-16,1-4 0 0,2 0 144 0,-1-1-144 15,-2-2-1088-15,4-4-272 0,0-3-64 0,-1 1-9184 16,0 1-1824-16</inkml:trace>
  <inkml:trace contextRef="#ctx0" brushRef="#br0" timeOffset="93009.37">28188 12260 30399 0,'0'0'1344'0,"0"0"288"0,0 0-1312 0,0 0-320 15,0 0 0-15,8-4 0 0,1 2 576 0,2-2 64 16,3 3 0-16,4-1 0 0,1 0 224 0,2 1 48 0,1 1 16 0,-1 0 0 15,2 0-224-15,0 3-64 16,-1 0 0-16,-1 0 0 0,-1-2-192 0,-1-1-64 0,-1 1 0 0,-3 0 0 16,-2 1-160-16,-3-2-32 0,-2 0-16 0,1 1 0 15,-9-1-176-15,0 0 160 0,0 0-160 0,0 0 160 16,0 0-288-16,0 0-64 0,0 0-16 0,0 0 0 31,0 0-1840-31,0 0-384 0,0 0-64 0,6 2-12736 0</inkml:trace>
  <inkml:trace contextRef="#ctx0" brushRef="#br0" timeOffset="93530.7">29068 11897 2751 0,'0'0'256'0,"0"0"-256"0,0 0 0 16,0 0 0-16,3-5 3440 0,-3 5 640 0,0 0 128 0,0 0 16 16,5-6-1920-16,-5 6-400 0,0 0-80 0,0 0-16 15,0 0-400-15,4 9-64 0,-3 0-32 0,-1 5 0 16,-1 5-240-16,-2 3-48 0,-1 3-16 0,0 2 0 15,-1 2-208-15,0 3-32 0,-1 0-16 0,-2 1 0 16,1 2-128-16,-2 2-32 0,0-1 0 0,0-1 0 0,0-1-272 16,0-3-48-16,0 0-16 0,0-5 0 0,0 4-112 15,2-7-16-15,2-2-128 0,-2 1 192 0,2-7-64 0,1 0-128 16,2 1 176-16,2-4-176 0,-3-4 144 0,3 1-144 16,0-9 0-16,0 0 144 15,5 4-576-15,-5-4-112 0,8-2-32 0,0-1 0 16,-1-3-2288-16,3-1-464 0</inkml:trace>
  <inkml:trace contextRef="#ctx0" brushRef="#br0" timeOffset="93963.16">29204 11583 11967 0,'0'0'1072'0,"0"0"-864"0,0 0-208 0,0 0 0 16,0 0 1424-16,0 0 240 0,0 0 64 0,0 0 0 15,0 0-576-15,0 0-128 0,8 5 0 0,2-1-16 16,3-2-16-16,2 3 0 0,3 4 0 0,3 0 0 16,3 4 32-16,2 3 16 0,-2 2 0 0,4 5 0 0,0 5-96 0,-1 1-32 15,-1 4 0-15,-3 4 0 0,-1 4-208 0,-3 1-32 16,-4 6-16-16,-2-2 0 0,-3 2-80 0,-6 5 0 16,0 1-16-16,-8 0 0 0,-1 0-64 0,-5 0-16 15,-3 0 0-15,-2-2 0 0,-4-1 32 0,-3-4 16 16,-4-1 0-16,-1-6 0 0,-5-2-144 0,-3-1-16 15,0 3-16-15,1-9 0 0,0 0-160 0,4-2-48 16,1-5 0-16,1 0 0 0,1-2-144 0,4-3 0 16,5-2 0-16,3-5 128 15,2 1-1536-15,6-4-320 0,3-5-64 0</inkml:trace>
  <inkml:trace contextRef="#ctx0" brushRef="#br0" timeOffset="95068.36">29962 9947 17503 0,'-10'-19'1552'0,"6"9"-1232"16,0 1-320-16,0-4 0 0,2 1 416 0,-1 2 32 15,3-2 0-15,3 1 0 0,-3-3 528 0,3 2 112 16,2 0 32-16,2 2 0 0,3-5-208 0,1 2-32 0,3 3-16 0,2-3 0 15,0 1-144-15,3 1-16 16,4-1-16-16,-3 2 0 0,3-1-64 0,1 2-16 16,2 1 0-16,1 0 0 0,-1 2-96 0,4 2-32 15,0-1 0-15,2 0 0 0,1 1-144 0,0 1-16 0,-1 2-16 0,-1 1 0 16,3-1-48-16,-1 1-16 0,-2 1 0 0,-3-1 0 16,-1 3 0-16,-3-1 0 0,-1 1 0 15,-3-1 0-15,-2 2-32 0,-1-1 0 0,-3-1 0 16,-2 3 0-16,-1-1-48 0,-4 4-16 0,0-2 0 0,-2 3 0 15,0-2-144-15,-3 6 160 0,-2 1-160 0,0 0 160 16,0 4-160-16,0 4 0 0,0 0 144 0,-1 5-144 0,0 5 0 16,-1 3 0-16,-1 5 0 0,1 3 128 0,0 0-128 15,-1 7 0-15,-1 2 0 0,1 4 0 0,-1 2 0 16,1 1 0-16,2-2 0 0,1 4 0 0,0 6 0 0,-1 3 0 16,-1-2 0-16,1 2-128 0,1 5 128 15,0-2 0-15,0 0 0 0,1-2 0 0,1 3 0 0,-2-3 0 16,0 0 0-16,1 28 0 0,0-11 128 0,-1-8-128 15,0-5 160-15,0-1-160 0,2-3 176 0,-1-1-176 16,4 0 192-16,-1-3-192 0,1-3 176 0,-1-1-176 16,3-1 160-16,1 1-160 0,-2-5 192 0,2-1-48 15,-2 1-16-15,-1-20 0 0,0 4-128 0,0 16 0 16,-2-7 0-16,1-3 0 0,-4-4 144 0,-1 0-144 16,-3-2 160-16,0 0-160 0,-1-3 256 0,0-2-32 15,-2 1-16-15,2-3 0 0,-1-1-48 0,0-4-16 0,-1 1 0 16,2 1 0-16,0-7 0 0,0 2 0 15,1-7 0-15,2-2 0 0,-2 1-16 0,4-2 0 16,-1-2 0-16,-1-4 0 0,1-1 0 0,0 2-128 16,-1-5 192-16,1 2-64 0,1-2-128 0,0-7 128 15,-2 9-128-15,-1 0 128 0,3-9-128 0,-2 6 0 16,2-6 144-16,0 0-144 0,-4 11 144 0,0-3-144 0,4-8 192 16,0 0-192-16,0 0 208 0,0 0-64 0,-4 8-16 0,4-8 0 15,0 0 0-15,0 0-128 0,0 0 192 0,0 0-64 16,0 0 16-16,0 0 0 0,0 0 0 0,0 0 0 15,-9 2 32-15,9-2 0 0,-9 0 0 0,9 0 0 16,-10-1-32-16,1 1 0 0,0 0 0 0,-1 1 0 16,-1-2-16-16,-1 0 0 0,-2-1 0 0,-2 4 0 15,-2-2 0-15,-4 0-128 0,-3 0 192 0,-4 0-64 16,-6 0 96-16,-4-2 16 0,0-3 0 0,-5 1 0 0,-3 2 64 0,-2-1 16 16,-5-1 0-16,4-1 0 0,-5 2-80 15,-1-1-16-15,0 3 0 0,-1-3 0 0,0-1-224 0,5 2 144 16,4 1-144-16,8 0 128 0,4 1-128 0,11 0 0 15,7-2 0-15,9-1-176 16,9 4-1488-16,9-11-288 0,11-2-64 0,12-2-17536 0</inkml:trace>
  <inkml:trace contextRef="#ctx0" brushRef="#br0" timeOffset="98391.44">6901 14628 11967 0,'0'0'1072'0,"0"0"-864"0,0 0-208 0,0 0 0 16,0 0 1296-16,-1-11 224 0,1 11 32 0,-9-7 16 15,-4 4 64-15,-5-1 16 16,-5 4 0-16,-2 4 0 0,-6-1-560 0,-5 1-96 0,-6-1-32 0,0 4 0 15,-4 2-16-15,0 4-16 0,-2-3 0 0,-4 2 0 16,-4 2-192-16,-3-3-32 0,2 2-16 0,-1-1 0 16,-2-4-80-16,5 2-16 0,-1-2 0 0,6 2 0 15,-3-5-144-15,3 1-48 0,0-1 0 0,5-1 0 16,5 0-96-16,2 1-32 0,1 0 0 0,4-3 0 16,2-2-80-16,6 0 0 0,3-2-16 0,6 4 0 0,3-4-176 15,4 2 192-15,9 0-192 0,0 0 192 0,0 0-192 16,0 0 160-16,0 0-160 0,0 0 160 0,0 0-160 0,10 8 0 15,0 3 0-15,2 1 0 0,-1 6 0 16,-1 4 0-16,-1 1 0 0,-1 9 0 0,-3 1-144 0,0 5 144 16,0 3 0-16,-3 9 0 0,-1 4 0 0,-1 7-128 15,-3 8 128-15,-1 5 0 0,-1 3 0 0,-2 4 0 16,-5 5 0-16,-2 4 0 0,-1 4 0 0,-3 5 0 16,0-1 0-16,-1 0 0 0,-2-2 0 0,-3 2 176 15,-3-2-48-15,-1-2-128 0,-3-3 256 0,1 5-48 16,-1-2-16-16,-2-4 0 0,0-1-16 0,-1 0-16 15,-3-3 0-15,0-4 0 0,3 1-32 0,2-5-128 16,4-4 192-16,8-22-64 0,1 6 16 0,0 2 0 0,0-4 0 0,1 2 0 16,0 5-144-16,0-6 160 15,1-2-160-15,-1-3 160 0,0-1-160 0,1-4 0 0,3 0 144 0,-1-3-144 16,2-3 128-16,2-4-128 16,2 1 128-16,-1-5-128 0,1-3 0 0,3-6 128 15,2-1-128-15,3-4 0 0,1-3 0 0,3-2 0 16,4-5 0-16,3-2 128 0,1-2-128 0,5 3 0 15,3-2 0-15,5-2 0 0,4 0 0 0,5 0 128 0,4-3-128 0,5-1 0 16,3 0 0-16,5 0 144 0,3-1-144 0,0 1 0 16,-3 0 160-16,0 1-160 0,-2-1 128 0,-1 0-128 15,0 0 0-15,0 0 0 0,-1 0 0 0,-3 1 0 16,-5 2 336-16,-2-2-16 0,-8-1 0 0,-1 1 0 16,-4-1-912-1,-3 0-192-15,-4-1-48 0,0-4-17680 0</inkml:trace>
  <inkml:trace contextRef="#ctx0" brushRef="#br0" timeOffset="101043.6">8604 14683 1839 0,'14'-1'160'0,"-5"1"-160"16,-3 0 0-16,3-2 0 0,0-3 2576 0,0 4 496 15,-1 0 80-15,-1-2 32 0,1 1-1312 0,-8 2-256 16,6-3-48-16,-6 3-16 0,0 0-160 0,0 0-48 15,0 0 0-15,0 0 0 0,0 0-224 0,0 0-48 16,-2 5-16-16,-2 4 0 0,-2-5-96 0,-3 0-32 16,-4 2 0-16,-3 2 0 0,-5-6-256 0,-2 2-48 15,-1 4-16-15,-5-2 0 0,-4-1-144 0,-3 1-16 16,-1-3-16-16,-1-1 0 0,0 1 16 0,-1 0 0 16,2-1 0-16,1-2 0 0,2-2 0 0,5-1 0 15,1 0 0-15,1-2 0 0,2-2-160 0,3 0-32 0,3-2 0 0,4 3 0 16,1 2-64-16,6-1-32 0,2 1 0 0,1 2 0 15,5 2-32-15,0 0 0 0,0 0 0 0,0 0 0 16,0 0-128-16,0 0 0 0,0 0 0 0,0 0 0 16,0 0 0-16,0 0 0 0,0 0 0 0,0 0 0 15,0 10 0-15,0-1 0 0,0 4 144 0,-2-3-144 0,-1 1 0 16,-2 2 0-16,-2 1 0 0,0-1-128 0,-4 1 128 16,2 1 0-16,-1 3 0 0,-2 1 0 0,-5 2 0 0,-1 4 0 15,-1-4 128-15,0 2-128 0,0 6 0 0,-3-1 0 16,0 0 0-16,-1-2 128 0,-1 0-128 0,3-2 0 15,0 4 0-15,2-5 0 0,-1-1 0 0,4-3 0 16,2-1 0-16,4-2 128 0,2 0-128 0,3-1 0 16,1-4 0-16,7-1 0 0,2-2 0 0,5 1 0 15,3-4 128-15,5-1-128 0,3-2 144 0,5-2-144 16,0 0 192-16,6 2-192 0,4-1 128 0,3 1-128 16,-2 0 0-16,2 0 0 0,-1 1 0 0,1 3 0 15,-4 0 0-15,0 1 0 0,-2 3 0 0,-2 0 0 16,-1 4 0-16,-2 3 0 0,-3 2 0 0,-3 0 0 15,-2 0 0-15,-5 2 0 0,-3 0 176 0,-3 0-176 16,-4 2 160-16,-4-2-160 0,-2-4 336 0,-3 1-16 16,-4-4-16-16,-3 3 0 0,-5-1 176 0,-3 2 32 15,-3-3 16-15,-4 1 0 0,-2 0-128 0,-2-1-16 16,-5 3-16-16,-4-1 0 0,-6-1-160 0,-2 1-16 16,-3-1-16-16,-4 1 0 0,1-2-176 0,1-2 0 15,1-3 144-15,4-1-144 0,4-4-224 0,2-1-112 16,5 0-32-16,-11 1 0 15,13-4-2048-15,9-2-400 0,7-3-96 0</inkml:trace>
  <inkml:trace contextRef="#ctx0" brushRef="#br0" timeOffset="102271.94">7300 16978 10127 0,'0'0'896'0,"-5"3"-704"0,-3-3-192 0,2 0 0 15,0-1 1536-15,6 1 288 0,-7 0 48 0,7 0 16 16,0 0-160-16,0 0-48 0,0 0 0 0,0 0 0 15,0 0-448-15,0 0-80 0,0 0-32 0,13 0 0 16,5 0 16-16,5-3 0 0,5-1 0 0,3 0 0 16,4-3-240-16,3 2-32 0,3 0-16 0,3-3 0 15,2 2-176-15,2 1-32 0,0-3-16 0,1 3 0 16,-1-4-288-16,-2 3-48 0,-3 1-16 0,-4-3 0 16,-2 2-272-16,-5 3 128 0,-4-2-128 0,-4 0 0 0,-2 1 0 0,-6 1-176 15,-3 2 0-15,-4 0-10832 16,-9 1-2176-16</inkml:trace>
  <inkml:trace contextRef="#ctx0" brushRef="#br0" timeOffset="102766.31">7392 16996 20271 0,'-12'-5'1792'0,"6"3"-1424"16,2-2-368-16,-1-1 0 0,0 0 352 0,0 2 0 15,0-2 0-15,0 1 0 0,5 4 768 0,0 0 160 16,0 0 16-16,0 0 16 0,-6-1-368 0,6 1-80 0,-6 2-16 0,1 3 0 16,1-1-208-16,-1 4-32 15,-1 2-16-15,-2-1 0 0,-1 2 16 0,-1 3 0 0,-1 0 0 0,-2 4 0 16,-2 4 32-16,1-2 16 0,-3 0 0 0,2 2 0 16,0 1-144-16,-1 0-16 0,5-2-16 0,0 4 0 15,-1-3-112-15,2 0-32 0,2 2 0 16,4 2 0-16,2-4-128 0,2 0-16 0,2-2-16 0,5 0 0 15,2-1-48-15,2 1-128 16,6-1 192-16,2-3-64 0,6-3 0 0,6 1 0 0,0 0 0 16,9-1 0-16,2-3 16 0,4 1 0 0,-1-3 0 0,1 5 0 15,0-4-16-15,-3 1 0 0,-2 3 0 0,-3-2 0 16,-1 3-128-16,-4 1 0 0,-3 2 0 0,-3-2 0 16,-4 2 0-16,-1 0 0 0,-5 2 176 0,-3 1-176 0,-2-1 208 15,-2 0-48-15,-6 4-16 0,-4 1 0 0,-4-1 176 0,-4-1 16 16,-2 4 16-16,-5-2 0 0,-3 1 80 0,-2 1 16 15,-7-6 0-15,-2 2 0 0,-4-2 0 0,-3 2 16 16,-2-1 0-16,-3-2 0 0,-3-2-128 0,-3-3-16 16,-1-3-16-16,-1 0 0 0,2-6-144 0,3-2-32 15,-3-5 0-15,5 1 0 0,0-3-128 0,5-5 0 16,5 0-160-16,-7-6 160 16,7-2-688-16,9 3-32 0,8-1-16 15,5 0 0-15,3-1-2176 0,6 0-432 0,6-1-96 0,1 2-16 0</inkml:trace>
  <inkml:trace contextRef="#ctx0" brushRef="#br0" timeOffset="103691.29">11105 14845 14559 0,'0'0'640'0,"5"-11"144"0,0 1-624 0,0 0-160 15,-1 3 0-15,-1-3 0 0,1 3 1472 0,-4 7 272 16,0 0 48-16,0 0 16 0,3-9-176 0,-3 9-32 15,0 0-16-15,0 0 0 0,0 0-352 0,1 11-64 16,-2 3-16-16,0 5 0 0,-2 4-16 0,-1 6-16 16,-2 2 0-16,-2 11 0 0,-1 5 16 0,0 4 0 15,0-2 0-15,-2 6 0 0,1 3-112 0,-2 3 0 16,-2 0-16-16,4-3 0 0,0-5-304 0,0 0-48 16,1-3-16-16,0-4 0 0,0-6-192 0,2-4-32 15,0-3-16-15,3-4 0 0,1 2-192 0,0-2-32 16,1-6-16-16,0-3 0 0,2-1-160 0,0-6 128 15,0-4-128-15,0-9 128 0,0 0-128 0,0 0 0 16,0 0 0-16,0 0 0 16,7-9-1472-16,0-4-240 0,1 2-32 0</inkml:trace>
  <inkml:trace contextRef="#ctx0" brushRef="#br0" timeOffset="105374.35">10691 16825 15663 0,'0'0'1392'0,"0"0"-1120"16,0-11-272-16,0 11 0 0,0 0 2192 0,0 0 384 0,0 0 80 0,0 0 16 16,0 0-224-16,4 16-32 0,-4 0-16 0,0 4 0 15,2 7-1712-15,-2 5-352 0,-3 4-64 0,0 5-16 16,0 1 576-16,-1 0 96 0,-3 3 32 0,0 1 0 15,-2 6-208-15,0 1-48 0,-1 3 0 0,0-3 0 16,-3 1-208-16,0-3-48 0,1-2-16 0,0-6 0 0,2-6-208 16,2-2-32-16,2-5-16 0,0-1 0 0,1-4-176 15,1-5 0-15,-1-4 144 0,3-2-144 0,2-14 0 0,0 0-288 16,0 0 48-16,0 0 16 16,8-16-2544-16,2-8-512 0</inkml:trace>
  <inkml:trace contextRef="#ctx0" brushRef="#br0" timeOffset="106314.49">11801 14032 11055 0,'0'0'976'0,"-10"-4"-784"0,2 3-192 0,8 1 0 0,-9-8 1264 0,9 8 208 16,0 0 32-16,0 0 16 0,0 0-256 15,7-7-48-15,3 2-16 0,3 2 0 0,2 0-448 0,5 1-96 16,4-2-16-16,6 2 0 0,4 0-64 0,3 1 0 15,0 2-16-15,3-2 0 0,0-1 48 0,2 0 16 16,0 4 0-16,-2 0 0 0,-2 2 0 0,-2 3 0 16,-5 0 0-16,-1 6 0 0,-1 3-144 0,-2 2-32 15,-8 0 0-15,-1 2 0 0,-5 3-96 0,-5 5-32 16,-2-1 0-16,-4 6 0 0,-3 5 80 0,-3 6 16 16,-4 2 0-16,-2 7 0 0,-4 3-48 0,-2 4-16 15,-3-2 0-15,0 11 0 0,0 9-144 0,-1 2-16 16,1-3-16-16,0 3 0 0,0 3 16 0,3 2 0 15,-2 3 0-15,1-3 0 0,2-1-64 0,2 1 0 16,2-1 0-16,1-5 0 0,0 2-128 0,5-5 0 16,-1-1 0-16,5 0 128 0,0 3 0 0,3-4 0 15,4-1 0-15,-1 1 0 0,1 0 64 0,-1 2 16 16,1 2 0-16,2-6 0 0,0-1-64 0,-2-1-16 16,-2 1 0-16,1-2 0 0,0-2-128 0,-1 1 192 0,-2-2-192 15,1-6 192-15,1-2-48 0,1-5 0 16,1-3 0-16,2-1 0 0,-2 1 0 0,1-4 0 0,0 0 0 0,0-4 0 15,-2-4-144-15,1-1 192 0,-1-2-192 0,0-2 192 16,1-4-64-16,0-4-128 0,-4-4 192 0,2 1-64 16,-2-2 0-16,1-2 0 0,-2-3 0 0,2 0 0 0,-1-3 48 15,-2 1 0-15,0-5 0 0,2 5 0 0,-1-5-16 0,-1-8 0 16,1 11 0-16,0-3 0 16,-1-8-16-16,0 0 0 0,0 0 0 0,0 10 0 0,0-10 64 0,0 9 16 15,0-9 0-15,0 0 0 0,0 0 64 0,-2 9 16 16,2-9 0-16,-5 7 0 0,5-7 0 0,-7 11 0 15,0-6 0-15,0 1 0 0,1-1 48 0,0-1 16 16,-6 0 0-16,1 1 0 0,-2-1 0 0,0-2 0 16,1 2 0-16,-2-1 0 0,-4-5 48 0,0 2 16 15,-1 2 0-15,-1-1 0 0,-4 3-160 0,-3-1-16 16,-4 0-16-16,0 2 0 0,-4 1-112 0,-3 1-128 16,-1 2 176-16,-1 1-176 0,1 1 0 0,-2 1 0 15,-3 0 0-15,1 4 0 0,1-2 0 0,0-3 0 16,0 2 0-16,0 0 0 0,0-6 0 0,5 3-192 15,3-5 0-15,3-1 0 16,6-2-1536-16,4-2-320 0,6-4-48 16,6 1-18368-16</inkml:trace>
  <inkml:trace contextRef="#ctx0" brushRef="#br0" timeOffset="111701.19">14331 14096 13823 0,'0'0'608'0,"0"0"128"0,0 0-592 0,2-13-144 15,1 1 0-15,-1 1 0 0,-2 11 1552 0,0 0 288 16,0 0 48-16,0 0 16 0,-6-14-736 0,-2 6-144 15,-2 2-16-15,-1 3-16 0,-3-2-160 0,-5 2-48 16,-4-4 0-16,-4 5 0 0,-2 0-256 0,-3 0-48 16,-5-2-16-16,3 1 0 0,0 3 96 0,2 0 16 15,1 2 0-15,2-4 0 0,4 1-240 0,-2 1-32 16,4 3-16-16,4-2 0 0,1-2-16 0,3 2 0 16,1 0 0-16,0 2 0 0,1-1 32 0,2 0 0 15,2-1 0-15,0 4 0 0,0 0-96 0,4 4-16 16,-1 0 0-16,-1-3 0 0,4 3-64 0,-3 0 0 15,1 4-128-15,0 3 192 0,0 2-192 0,1 1 128 16,-1 5-128-16,0 6 0 0,0 5 0 0,0 3 128 16,1 9-128-16,-2 5 0 0,1 6 0 0,0 1 128 0,-2 6-128 15,1 0 0-15,0 5 128 0,-3 4-128 0,0 6 0 0,0-2 144 16,0 0-144-16,-1 0 128 0,-2 4-128 0,1-4 128 16,-2 1-128-16,-1-1 128 0,0-3-128 0,-5 31 128 15,3-15-128-15,-2-3 128 0,4-7-128 0,0-1 128 16,0-5 16-16,0 2 0 0,0-5 0 0,0 6 0 15,0-5 16-15,0 2 0 0,3-3 0 0,-5-1 0 16,-1 0-160-16,3-2 192 0,2-1-192 0,1-4 192 0,-2 1-192 16,3-6 160-16,0 4-160 0,1-6 160 0,0 0-160 15,0-1 0-15,0-4 144 0,3-14-144 0,2 3 128 16,-2 1-128-16,-2 0 128 0,3 2-128 0,-3-3 0 0,2 0 128 16,-1-1-128-16,1-2 0 0,0 1 0 0,-1-5 144 15,1-2-144-15,0-4 0 0,-2-4 128 0,3 0-128 16,0-2 0-16,-1-5 0 0,-1 0 176 0,1-3-176 15,-1-3 160-15,2-1-160 0,-2-1 160 0,0 0-160 16,4-4 160-16,-2 2-160 0,5-7 160 0,0 0-160 16,-4 3 160-16,4-3-160 0,0 0 192 0,0 0-64 15,0 0-128-15,5 4 192 0,-5-4-192 0,0 0 0 16,10 3 0-16,1-2 0 0,1-1 128 0,2 0-128 16,2-1 0-16,2-2 144 0,1 3-144 0,4-1 0 15,1-2 144-15,4 0-144 0,4-2 0 0,1 1 144 16,3 1-144-16,3 3 0 0,3-2 128 0,2-1-128 15,2-1 0-15,19 2 0 0,-8-1 0 0,-6 2 0 16,-8 1 0-16,1 3 0 0,-5-1 0 0,-1 4 0 16,-2-2 0-16,-3 1-144 15,-2 2-2016-15,0-4-400 0</inkml:trace>
  <inkml:trace contextRef="#ctx0" brushRef="#br0" timeOffset="112732.65">15959 14121 6447 0,'0'0'576'0,"0"0"-576"0,0 0 0 0,-9-3 0 0,3-3 1856 0,2 1 272 15,0-1 48-15,4 6 16 0,0 0-784 0,0 0-144 16,3-7-48-16,-3 7 0 0,6-5-256 0,4 0-48 16,5 4-16-16,3-2 0 0,3-1-64 0,3 4-32 15,2 0 0-15,5-1 0 0,3-3-32 0,3-2-16 16,1 1 0-16,0 2 0 0,0 0-256 0,-1-2-48 15,-1-3-16-15,0 5 0 0,-5 1-32 0,0 2 0 16,-2 0 0-16,-2 1 0 0,-4 0-80 0,-3 2 0 16,0 2-16-16,-2 1 0 0,-3-2-96 0,-1 1-16 15,-4 2 0-15,-1 1 0 0,-2 3-64 0,-3 1 0 16,-2 1-128-16,-2 5 192 0,-2 3 0 0,-4 7-16 16,-1 0 0-16,-1 5 0 0,-2 6 16 0,0 3 0 15,4-18 0-15,-2 6 0 0,0 6-64 0,-2 4 0 16,-1 5 0-16,-2 6 0 0,0 5-128 0,1 5 0 15,0 0 0-15,-12 59 0 0,2-14 0 0,3-11 0 0,3-7 0 0,3-2 0 16,3-2 0-16,2-1 0 16,2 0 0-16,2-5 0 0,4-3 0 0,-2 2 0 15,2-2 176-15,-2-2-176 0,1 0 128 0,-2-1-128 16,1-1 0-16,-2-1 0 0,-2 0 192 0,-1 0-64 16,-2 0-128-16,1-4 192 0,-1 2-48 0,1-4-16 0,0 0 0 0,2-3 0 15,0-6 64-15,2-2 0 0,1-1 0 0,2 0 0 16,-1 2-16-16,5-2 0 0,1-4 0 0,3 3 0 15,0 1 16-15,2-1 0 0,0 1 0 0,1-5 0 16,0-1-32-16,2-1 0 0,-2-3 0 0,0-2 0 16,2-3 48-16,-2-4 16 0,-3-2 0 0,1-4 0 15,0 1 48-15,0-4 16 0,-2-3 0 0,-1-2 0 0,0-2-32 0,-1 0 0 16,-1-3 0-16,0-1 0 16,-1-4-64-16,0 0-32 0,-2-3 0 0,0-6 0 0,0 0 160 0,0 0 48 15,-5 7 0-15,5-7 0 0,-12 0 224 0,1 0 48 16,-2-2 16-16,-2 1 0 0,-4 1-128 0,-5 0-16 15,-4 0-16-15,-7 0 0 0,-5 0-192 0,-2 1-48 16,-7 3 0-16,1 0 0 0,-2-1-256 0,2 6 0 16,0-2 128-16,5 0-128 0,2 2 0 0,3-5 0 15,1 0 0-15,5-2-144 16,4-3-1584-16,5-3-304 0,8-3-64 0,7-7-17088 0</inkml:trace>
  <inkml:trace contextRef="#ctx0" brushRef="#br0" timeOffset="113324.21">17745 15503 16703 0,'0'0'736'0,"0"0"160"0,0 0-720 0,0 0-176 16,-5 3 0-16,5-3 0 0,0 0 1424 0,0 0 256 15,14 0 48-15,4 0 16 0,1 0-368 0,6 0-80 16,3-2-16-16,5-3 0 0,4 2-560 0,2-2-112 15,1 0-32-15,2-1 0 0,-3 1-320 0,1 1-64 0,-1 4 0 0,-2-1-16 16,-4-1-176-16,-5 2-144 0,-3 2 144 0,-7 0-9008 16,-7 3-1680-1</inkml:trace>
  <inkml:trace contextRef="#ctx0" brushRef="#br0" timeOffset="113484.84">17741 15856 21183 0,'0'0'944'0,"0"0"192"0,0 0-912 0,0 0-224 0,0 0 0 0,0 0 0 0,10 6 1984 15,3-3 336-15,1-3 80 0,4 2 16 0,3-2-1104 0,7 0-224 16,5-1-32-16,8-1-16 0,6-3-336 0,1-3-80 16,2 3-16-16,0 0 0 0,0 0-336 0,0 2-64 15,0 1-16-15,-3 0 0 16,-2 0-1040-16,-3 0-224 0,-2 2-32 0,-7-1-14000 0</inkml:trace>
  <inkml:trace contextRef="#ctx0" brushRef="#br0" timeOffset="114580.8">21688 14064 11919 0,'0'0'512'0,"0"0"128"0,0 0-512 0,-8 2-128 16,-2-2 0-16,-3 5 0 0,-4 0 912 0,-4-1 160 15,-2-2 16-15,-13 0 16 0,-3 6-384 0,1-6-80 0,-2 1 0 0,-2-1-16 16,0-4 0-16,-2 3 0 0,0 3 0 15,-2-2 0-15,-1-3 80 0,0 1 0 0,-1-1 16 0,0 1 0 16,-1 0 32-16,2-1 0 0,1-3 0 0,2 1 0 16,1 3-288-16,1 0-48 0,5 0-16 0,1 0 0 15,5-2-160-15,3 2-48 0,2 2 0 0,3 1 0 16,3-3-192-16,2 0 176 0,4 0-176 0,3 1 160 16,1 3-32-16,10-4-128 0,0 0 192 0,-8 8-64 0,2-2-128 15,6-6 0-15,0 13 0 0,-2-3 128 16,2-10 32-16,2 15 0 0,1 4 0 0,0-1 0 0,-2-2-160 0,2 2 0 15,-2 4 0-15,0 5 128 0,-1-1-128 16,0 6 0-16,-1 4 0 0,1 3 0 0,0 7 0 0,0 2 0 16,0 2 144-16,-1 6-144 0,-2 1 256 0,1 2 0 15,-3 9-16-15,0 2 0 0,-3 2-80 0,-1-1-16 16,-2-1 0-16,-3 0 0 0,-4-1-144 0,0 2 128 16,0 4-128-16,2-1 128 0,-1-1-128 0,2 0 0 15,0-3 144-15,2-2-144 0,-2-1 160 0,2 1-32 16,3 1-128-16,0 1 192 0,-2 1 32 0,1 0 0 15,-1 0 0-15,3-17 0 0,2 2-96 0,-3 3 0 16,1 5-128-16,-1 1 192 0,-2-2-64 0,1 5 0 16,-1-2-128-16,1-3 192 0,-3 2-192 0,-1-3 176 15,-2 2-176-15,0-4 160 0,0-4-160 0,-2-3 192 16,-2-3-192-16,1-2 192 0,-2-6 64 0,1 2 32 16,-1-2 0-16,1-1 0 0,-2-3-96 0,0-2 0 0,0-2-16 0,1 2 0 15,1-3 16-15,-1-2 0 16,2 0 0-16,2-4 0 0,-2 2-64 0,2-4-128 0,0-1 192 0,4 1-64 15,1-5-128-15,2-2 128 0,2-3-128 0,1-1 128 16,3-4-128-16,1 1 192 0,3-3-192 0,1 2 192 16,3-3 16-16,3 2 16 0,3-2 0 15,2 3 0-15,5-3 32 0,3 3 0 0,2-3 0 0,5 4 0 16,3-5-32-16,5 3 0 0,3 0 0 0,3-2 0 16,2 1 32-16,-2-3 0 0,3 1 0 0,-1 2 0 15,0-4 144-15,-2 1 48 0,2 0 0 0,-2 0 0 0,1-1-16 16,-2 1 0-16,1 0 0 0,-2-1 0 0,-2-3-224 15,-2 3-32-15,-1-4-16 0,-4 0 0 0,-3 0-160 16,-2-1 0-16,-3-2 0 0,3-3 0 16,-6-3-1776-16,-4 1-272 0,-2-6-64 0</inkml:trace>
  <inkml:trace contextRef="#ctx0" brushRef="#br0" timeOffset="115219.58">22555 14403 8287 0,'2'-6'736'0,"1"-6"-592"16,-1 3-144-16,0-5 0 0,-1 2 1552 16,-1 0 288-16,-1 1 48 0,-2-1 16 0,-1 4-512 0,1-3-112 15,-5 2 0-15,-1 2-16 0,-2 2-416 0,-3 2-80 16,-2-1 0-16,-1 4-16 0,-4 4-192 0,-2 3-48 16,-3 4 0-16,-1 2 0 0,-2 2 32 0,-3 8 0 15,-1 1 0-15,-1 9 0 0,-1 4 16 0,1 4 0 16,0 3 0-16,2 2 0 0,3 3-240 0,4 2-64 15,4 4 0-15,6-3 0 0,6-2-128 0,6-3-128 16,4 1 192-16,6-6-192 0,5-4 512 0,8-4-16 16,4-2 0-16,5-4 0 0,5-6 160 0,4-5 48 15,3-3 0-15,4-5 0 0,-1 0 48 0,4-5 16 16,3-5 0-16,0-4 0 0,-3-4 64 0,1 1 32 16,-1-5 0-16,-2-6 0 0,-2-7-304 0,1-1-64 0,-1-3-16 0,-3-1 0 15,-3-2-96-15,-4-8 0 16,-6-2-16-16,-5-5 0 0,-6 1 0 0,-7-5 0 15,-6-3 0-15,-8 0 0 0,-6 4-224 0,-7 4-144 16,-6 8 192-16,-3 2-192 0,-6 3 0 0,-3 6 0 0,-3 5 0 0,-1 5 0 16,0 6-416-16,0 4 16 0,5 7 0 0,2 2 0 31,2 4-2384-31,3 5-480 0,4-1-80 0</inkml:trace>
  <inkml:trace contextRef="#ctx0" brushRef="#br0" timeOffset="115923.82">22090 16785 24015 0,'5'-18'1056'0,"-1"9"224"0,-1-2-1024 0,4-2-256 0,-1-3 0 0,0 1 0 16,-1-1 832-16,-1 4 128 0,-1 1 0 0,-2 0 16 15,-2 3-112-15,-2-1-32 0,3 9 0 0,-7-3 0 16,-1 0-80-16,-2 3-32 0,1 3 0 0,-4 4 0 16,-3 5-192-16,-5 4-32 0,-3 3-16 0,-2 11 0 15,-2 3-288-15,-2 10-48 0,0 1-16 0,-1 10 0 0,-2 5 240 0,1 0 32 16,3 2 16-16,4 1 0 0,2-5-112 16,5 1-32-16,3-5 0 0,3-4 0 0,5-3 48 15,3-5 16-15,4-5 0 0,4-5 0 0,3-3 128 0,7 1 32 16,6-6 0-16,11 7 0 0,5-10-64 0,2-6-16 15,3-5 0-15,3-4 0 0,6-9 16 0,-2-4 0 16,2-6 0-16,-3-2 0 0,-4-4 0 0,-1-7 0 16,-3 0 0-16,1-5 0 0,-5-1 192 0,-2-3 32 15,-5-6 16-15,-6-4 0 0,-4 3-96 0,-7 2 0 16,-5-1-16-16,-3-1 0 0,-6 0-320 0,-3 2-64 16,-5 3-16-16,-3 3 0 0,-5 5-160 0,-2 2 0 15,-2-4 0-15,1 6 0 0,-3-5-256 0,1 3-48 16,0 3 0-16,1-3 0 15,3 2-1504-15,5-3-304 0,1 1-64 0,3-4-11104 16,3-5-2208-16</inkml:trace>
  <inkml:trace contextRef="#ctx0" brushRef="#br0" timeOffset="116825.53">23166 13803 17215 0,'-11'-11'768'0,"6"7"144"0,-2-5-720 0,2 3-192 15,0 2 0-15,0-2 0 0,0-1 704 0,1 5 128 16,4 2 0-16,0 0 16 0,0 0 128 0,0 0 32 16,0 0 0-16,7-8 0 0,3 3-144 0,4 1-32 15,4 2 0-15,3-2 0 0,2-1-160 0,4 2-32 16,1 2-16-16,5 0 0 0,-2-1-144 0,4 1-32 15,0 2 0-15,1 1 0 0,0-1 32 0,-2 1 0 16,-2 1 0-16,-2 1 0 0,2 0-48 0,-3-1-16 16,0 4 0-16,-1 0 0 0,0-2-64 0,-3 4-16 15,-1-1 0-15,-3 3 0 0,2-2-32 0,-4 5-16 16,-4 0 0-16,-2-1 0 0,-3 1-112 0,-2 2-32 0,-3 2 0 16,-2 4 0-16,-3 2-144 0,-3 0 160 0,-3 7-160 0,-4 2 160 15,-4 5-32-15,-4 5 0 0,-3 8 0 0,-4 4 0 16,-4 11-128-16,-2 4 160 0,-1 6-160 0,-15 33 160 15,2-6-160-15,1-4 0 0,5 2 0 0,3-2 128 16,3 0-128-16,4 0 0 0,4-4 0 0,1 0 0 16,2-3 0-16,4-4 0 0,3-3 0 0,2-1 128 15,6-5 64-15,-4-2 16 0,3 1 0 0,-1-2 0 0,1 2 32 16,2 2 0-16,-2-4 0 0,-1 4 0 0,-1-2-96 0,0-1-16 16,-2 3 0-16,1-5 0 0,-2 2 96 0,-1-2 16 15,0-2 0-15,0 0 0 0,2-6-240 0,0 0 0 16,1 1 0-16,2-6 0 0,0-1 0 0,1-5 0 15,1 0 160-15,0 0-32 0,3-3 0 0,1-1 0 16,-1-1 0-16,1-2 0 0,3-1-128 0,2-1 176 16,-1 0-176-16,1-5 192 0,2-7-192 0,0 2 128 15,0-1-128-15,2-1 128 0,-3 0-128 0,1-5 128 16,-2-3-128-16,2 1 128 0,1-4-128 0,-1 0 128 16,-2-1-128-16,0-1 128 0,-1-1-128 0,0 0 0 15,-1-4 144-15,0-1-144 0,0-1 0 0,0-1 144 16,-1-1-144-16,0-2 0 0,1-11 160 0,-3 13-160 15,1-4 128-15,-1 1-128 0,3-10 128 0,-4 9-128 16,4-9 128-16,0 0-128 0,-6 10 256 0,6-10-16 16,-8 4-16-16,8-4 0 0,-10 2 160 0,10-2 48 0,-10 4 0 0,0-1 0 15,0-3-64-15,-2 0-16 16,1 0 0-16,-1 0 0 0,-1-4-64 0,-2 3-16 0,-1-1 0 16,-3 1 0-16,-3 1 0 0,-2 0 0 0,0-2 0 0,-3 0 0 15,-1-2-96-15,0 2-32 0,-1-1 0 0,-2 2 0 16,0 0-144-16,-2 0 0 0,-3 1 144 0,-1 0-144 15,-2-3 0-15,-1 2 0 0,1 1 0 0,2 1 0 16,-1 2-1136 0,1-1-192-16,1 3-32 0,3 0-12528 0,2-1-2496 0</inkml:trace>
  <inkml:trace contextRef="#ctx0" brushRef="#br0" timeOffset="120303.36">24550 15855 21823 0,'0'0'960'0,"0"0"208"0,-8-2-928 0,-1 2-240 16,9 0 0-16,-10 6 0 0,-3 0 448 0,0 2 32 0,-2 2 16 0,0 4 0 15,-1-2 208-15,1 5 64 16,-1 1 0-16,0 1 0 0,1 2-320 0,-1 2-48 16,-4 3-16-16,3 2 0 0,0 0 112 0,1 2 16 15,-1 1 0-15,2 2 0 0,-2-3 32 0,2 2 16 16,-1-2 0-16,0-3 0 0,0 2-176 0,2-3-48 15,2-2 0-15,3-4 0 0,1-2-32 0,2-3-16 0,3-3 0 0,0-1 0 16,3-11 144-16,3 12 16 0,-3-12 16 0,7 7 0 16,2-2-144-16,1 0-16 0,2-3-16 0,-1-2 0 15,2-2-64-15,0 1-16 0,1-3 0 0,1 1 0 16,1-3-48-16,2 3-16 0,3-2 0 0,-1-1 0 16,1 3-144-16,5-1 128 0,1-5-128 0,-1 4 128 15,2 0-128-15,0-2 0 0,0 1 0 0,-1 1 0 0,1-4 0 0,-1 3 0 16,-3-2 0-16,1 2 0 15,-5 1-576 1,0-2-112-16,-3 2-16 0,-3 1 0 0,-4 1-2112 0,-10 3-416 0,0 0-96 0</inkml:trace>
  <inkml:trace contextRef="#ctx0" brushRef="#br1" timeOffset="123896.86">24351 15843 17503 0,'0'0'768'0,"0"0"176"0,0 0-752 0,0 0-192 0,1-11 0 0,-1 11 0 15,0 0 1216-15,0 0 224 0,0 0 32 0,0 0 16 16,0 0-144-16,0 0-48 0,-10 13 0 0,1-3 0 15,3 4-608-15,-3 1-128 0,-3 3-32 0,1 1 0 16,0 2 160-16,-2 5 16 0,-1-2 16 0,-1 8 0 16,-2 3 0-16,1 0 0 0,-6-1 0 0,0 0 0 15,-1 3-272-15,-1-5-48 0,0 0-16 0,1-2 0 16,0 1-64-16,4-7-32 0,3-3 0 0,4-1 0 16,5-4 0-16,4-2 0 0,-1-1 0 0,7-4 0 15,2 0-80-15,5-4-16 0,3-4 0 0,3 0 0 0,3 0 128 0,4-2 0 16,2-1 16-16,1-2 0 0,5-3-176 0,-1 5-32 15,-1-2-128-15,2 2 192 0,1-2-192 0,-2 0 0 16,-2 1 128-16,1 0-128 0,2-1 0 0,-1 0 144 16,1 0-144-16,2 2 128 0,0-1 0 0,-1 1-128 15,-3 0 192-15,-5 2-64 0,-3-2-128 0,-2-1 0 16,-3-2 144-16,-1 3-144 0,-1-4 0 0,-2 3 0 16,-2-2 0-16,-10 5 0 15,6-8-384-15,-6 8-160 0,7-6-32 0,-7 6 0 16,0 0-2512-16,-2-11-512 0</inkml:trace>
  <inkml:trace contextRef="#ctx0" brushRef="#br1" timeOffset="124482.89">24217 16494 19343 0,'0'0'1728'0,"0"0"-1392"0,-8-1-336 0,-1 0 0 15,9 1 848-15,-9-2 112 0,2 2 0 16,7 0 16-16,0 0 272 0,0 0 48 0,-6-2 16 0,6 2 0 16,0 0-320-16,3-12-64 0,2 3-16 15,4-3 0-15,1-1-240 0,2-1-48 0,5 0-16 0,1-4 0 16,0-5-144-16,3 0-16 0,6 1-16 0,1-6 0 16,1 0 64-16,3-2 16 0,2 0 0 0,7 2 0 0,5-3-64 15,-2 2 0-15,4-1 0 0,-2-3 0 0,0 2-80 16,0 2-32-16,-2-2 0 0,-2 3 0 0,-2 4-96 0,-1 1-32 15,0 1 0-15,2 1 0 0,-3 5-80 0,-2 3 0 16,-6 1-128-16,-2 4 192 0,-4 3-192 0,-3 3 144 16,-3 2-144-16,-3 3 128 0,-1 1-128 0,-3 2 0 15,-4 3 0-15,-1 5 0 0,-1 2 0 0,-2 5 0 16,-3 0 0-16,-2 5 0 0,0-1 128 0,-2 4-128 16,-2-2 0-16,-2 4 128 0,-1 2-128 0,-1 1 128 15,-3-1-128-15,2-1 128 0,2 0 0 0,-1-2 0 16,-1 2 0-16,3-5 0 0,0 3 80 0,3-3 16 15,0 1 0-15,2-5 0 0,2-2-48 0,2 0-16 16,2-4 0-16,2-3 0 0,2-1-32 0,5-3-128 16,-1-5 192-16,3-1-64 0,3-4 176 0,2-4 16 15,3-2 16-15,4-6 0 0,2-3 48 0,-5 4 16 16,4-2 0-16,6-3 0 0,5-5-208 0,5-2-64 16,4-1 0-16,2 3 0 0,-1-5 32 0,-1 3 0 15,0 2 0-15,-3-2 0 0,-2-3 112 0,2 3 32 16,-3 4 0-16,1-2 0 0,-2-2-48 0,0 3 0 15,0 1 0-15,-1 1 0 0,-1 1-128 0,1 2-128 0,-4 0 144 16,13-7-144-16,-6 6 0 0,-2 2 128 0,-3 1-128 0,1 1 0 16,-1 5 0-16,-2-2-128 0,0 3 128 0,-1 3-208 31,-1-1-720-31,-1 0-144 0,-2 3-16 0,-3 1-16 0,-4 1-1456 16,-5-2-272-16</inkml:trace>
  <inkml:trace contextRef="#ctx0" brushRef="#br1" timeOffset="125493.74">27650 15438 16527 0,'0'0'720'0,"0"0"176"0,6-12-720 0,-1 3-176 0,-5 9 0 0,0 0 0 0,0 0 1248 15,0 0 224-15,0 0 32 0,0 0 16 16,-9-3-320-16,0 0-64 0,-5 3-16 0,3 4 0 0,-3-2-352 0,1 7-80 15,-1 2-16-15,-2 1 0 0,0-2-192 0,0 6-32 16,-2 1-16-16,1 5 0 0,2-2-160 0,2 1-16 16,2-2-16-16,2 0 0 0,1-1-96 0,5-2-16 15,3-3 0-15,3 1 0 0,4 0 0 0,3 0-128 16,5-4 192-16,3 0-64 0,2-5 96 0,3 4 16 16,1-2 0-16,2-1 0 0,-1 0-80 0,-2 1-16 15,-1 3 0-15,-3-3 0 0,-4 4-144 0,-2-4 128 16,-6 1-128-16,-7-8 128 0,3 14 48 0,-6 0 0 15,-5 1 0-15,-6-1 0 0,-4-1 288 0,-1 1 64 16,-5 1 16-16,-3 3 0 0,-1-2-160 0,-3 1-16 16,1-3-16-16,-2-3 0 0,3 1-352 0,3-3 0 15,2-3 0-15,4-2 128 0,2 0-336 0,4-3-64 0,4-2-16 16,10 1 0 0,-1-8-2336-16,6-5-480 0,6-2-96 0</inkml:trace>
  <inkml:trace contextRef="#ctx0" brushRef="#br1" timeOffset="125790.82">28210 15426 18431 0,'0'0'816'0,"-9"3"160"0,0-1-784 0,-2 2-192 0,-2 3 0 0,-1 4 0 16,-2-2 1568-16,-2 5 272 0,-1 2 48 0,0 4 16 15,-3 2-976-15,4 4-192 0,2-3-32 0,2 2-16 16,1-1-368-16,5-1-64 0,3-1 0 0,4-2-16 0,2-5 0 0,4-2 0 15,6-1 0-15,1-7 0 0,6-2 272 0,1-3 64 16,3-2 16-16,3-2 0 0,1-2 64 0,2-4 16 16,-4-2 0-16,1 1 0 0,-1-2-144 15,-5 3-16-15,-3-3-16 0,-4-1 0 0,-5-2-16 0,-5 0 0 16,-3 1 0-16,-4-1 0 0,-4-9-80 0,-4 6-16 16,-3-1 0-16,-2 2 0 0,-1 2-224 0,-1-1-160 15,-2 3 192-15,-1 4-192 16,3 0-896-16,2 5-304 0,1-3-48 15,3 4-9632-15,0 2-1920 0</inkml:trace>
  <inkml:trace contextRef="#ctx0" brushRef="#br1" timeOffset="126060.23">28715 14810 27583 0,'0'0'1216'0,"0"0"256"0,-3 15-1168 0,-1 2-304 0,-1 4 0 0,0 5 0 15,-1 4 256-15,-1 7-16 0,1 8 0 0,-2-1 0 16,1 1 192-16,-2 3 32 0,-1 6 16 0,0 2 0 16,-1 0-144-16,1-2-16 0,0-5-16 0,2 0 0 15,3-2-160-15,2-7-16 0,-1-4-128 0,1-3 192 16,2-6-64-16,1 1-128 0,1-7 176 0,2-2-176 15,-1-5-912-15,-2-14-304 16,5 8-48-16,-5-8-16 0</inkml:trace>
  <inkml:trace contextRef="#ctx0" brushRef="#br1" timeOffset="126389.9">28861 15255 23903 0,'-9'10'1056'0,"9"-10"224"0,-5 10-1024 0,0 5-256 16,0 2 0-16,0 1 0 0,0-1 560 0,2 4 64 15,0-2 16-15,2-3 0 0,0 0 16 0,1 0 16 16,0 1 0-16,1 6 0 0,2-6-48 0,-1-1-16 16,0-4 0-16,0-1 0 0,1-3-112 0,0 1-32 0,-3-9 0 0,0 0 0 15,9 8 320-15,3-2 64 16,-1-6 16-16,-1-6 0 0,2-3-16 0,-1-5 0 15,2 0 0-15,0 1 0 0,-1-4-272 0,0-5-48 16,-1-2-16-16,-1 1 0 0,1-4-128 0,-1 1-16 16,-1-6-16-16,1 3 0 0,-1 3-128 0,0-1-32 15,0 5 0-15,-2 2 0 0,0 0-192 0,-1 4 128 0,2 3-128 0,-1 0 0 16,1-1 0-16,1 1 0 0,0 5-128 0,-4 1 128 16,-5 7-1920-1,5-5-256-15,-1 0-64 0,3-4-14304 0</inkml:trace>
  <inkml:trace contextRef="#ctx0" brushRef="#br1" timeOffset="126975.11">29570 15008 13823 0,'1'-5'1216'0,"2"-4"-960"16,1 4-256-16,0 0 0 0,-4 5 1728 0,0 0 288 16,0 0 64-16,0 0 16 0,0 0-496 0,1 13-80 15,-1 5-32-15,-1 1 0 0,-3 3-480 0,-1 1-112 16,-4 7 0-16,0-2-16 0,0 2-144 0,0 2-32 15,-1-5 0-15,4-6 0 0,-2 3-176 0,0-1-32 16,1 0-16-16,-1 2 0 0,0-3-256 0,1-2-48 16,0-2-16-16,1 5 0 0,2-6-160 0,3-6 0 15,1-11 0-15,0 0 0 16,0 0-1856-16,10 0-448 0,0-4-80 0</inkml:trace>
  <inkml:trace contextRef="#ctx0" brushRef="#br1" timeOffset="127384.75">30048 14890 21183 0,'-10'14'1888'0,"4"-3"-1504"0,-2 1-384 0,-3 4 0 16,-3 3 592-16,0 7 48 0,0 4 16 0,-2-3 0 15,0-3 624-15,1 3 128 0,-1-2 32 0,0 1 0 16,-2-6-544-16,3-2-128 0,2-3 0 0,3-5-16 15,1 2-48-15,4-5-16 0,5-7 0 0,0 0 0 0,0 0-32 16,0 0 0-16,15-1 0 0,2-7 0 0,0-6 112 0,1-1 0 16,0 3 16-16,0-4 0 0,-2-4-400 0,2-4-96 15,0 1-16-15,0 0 0 0,-3 1-128 0,2 2-16 16,-2 0-128-16,0 3 192 0,0 8-192 0,-2 2 176 16,0 3-176-16,-4 3 160 0,-9 1-160 0,11 5 0 15,-1 6 0-15,-2 1 128 0,-1-2-128 0,0 4 0 16,-3 1 0-16,-1 1 0 0,0 2 0 0,0-2 0 15,-1-4 0-15,1 2 0 0,-1 4 0 0,2 0 128 16,2-3-128-16,2-1 0 0,1-6 0 0,1 2 0 16,0-3 0-16,0 2 0 0,2-7-192 0,-3-4 0 15,0 2-16-15,1-2 0 16,0 1-1728-16,1-2-352 0,0-2-64 0,5 0-13136 0</inkml:trace>
  <inkml:trace contextRef="#ctx0" brushRef="#br1" timeOffset="127680.95">30610 14801 25919 0,'-15'-6'1152'0,"3"4"224"0,0 4-1104 0,-4 1-272 0,0 5 0 0,2-2 0 16,-4 6 624-16,3-1 64 0,-3 2 16 0,0 2 0 15,-2 2-112-15,2-2-16 0,3 0 0 0,2-2 0 16,3 0-192-16,2-2-32 0,4-4-16 0,4-7 0 15,4 8 128-15,5 0 32 0,3-5 0 0,2-1 0 16,2-3 208-16,4-2 64 0,2 1 0 0,2-5 0 0,-1 1-192 16,0 2-48-16,0-1 0 0,-3 1 0 15,-2 3-160-15,-3 1-48 0,-1 3 0 0,-1 4 0 0,-3 2-64 0,-2 5-32 16,-3 3 0-16,-1 4 0 0,-4 6 0 16,-3 0 0-16,-2 4 0 0,0 4 0 0,-4-1 32 0,-2 3 0 15,-3 1 0-15,-3 3 0 0,-2 1-112 0,-3-3-16 16,-1-3 0-16,1 2 0 0,0 0-128 0,0 0-224 15,0-4 48-15,-3-2 16 16,0-1-2752-16,-2-6-544 0</inkml:trace>
  <inkml:trace contextRef="#ctx0" brushRef="#br1" timeOffset="128460.77">26394 17637 16127 0,'0'0'704'0,"-3"12"160"0,-1-4-688 0,4-8-176 0,-4 13 0 0,1-7 0 16,3-6 1632-16,0 0 288 0,0 0 64 0,0 0 16 15,0 0-240-15,0 0-48 0,0 0-16 0,0 0 0 16,0 0-208-16,0 0-32 0,6-13-16 0,2-4 0 15,1-5-432-15,3-2-96 0,1-2-16 0,1-3 0 16,0-1-320-16,1-2-64 0,4 1 0 0,3-3-16 16,1-4-176-16,-2-3-16 0,3 1-16 0,1 3 0 0,-2 2-112 15,-1 5-32-15,0 2 0 0,-2 3 0 0,-2 2-144 0,-4 4 0 16,-1 3 0-16,-2 6 0 0,1 1 0 0,-2 7 0 16,-10 2 0-16,13 6 0 0,-3 6 0 0,-1 4 0 15,0 3 0-15,-2 4-176 0,0 2 176 0,-1 2 0 16,-1 4-144-16,0-1 144 0,0 1 0 0,-1 2 0 15,0 0-144-15,-2 0 144 16,0-6-400-16,-1-1-32 0,0 1 0 0,-1 0 0 16,0-6-1344-16,0 0-272 0,0-4-48 0,0-1-8208 15,-4-1-1664-15</inkml:trace>
  <inkml:trace contextRef="#ctx0" brushRef="#br1" timeOffset="128626.5">26417 17554 28559 0,'0'0'2544'0,"7"-6"-2032"0,6-2-512 0,2-1 0 16,2 4 576-16,3-4 0 0,7 2 16 0,6-5 0 16,5 2 288-16,5-3 48 15,2 3 16-15,-1 1 0 0,-2 3-432 0,-4-3-64 0,-5 4-32 0,-1-1 0 16,-3 0-416-16,-1 1 0 16,-2 2 0-16,-2-5 0 15,-4 3-2464-15,-1 1-416 0</inkml:trace>
  <inkml:trace contextRef="#ctx0" brushRef="#br1" timeOffset="128876.62">27377 17296 29663 0,'0'0'1312'0,"0"0"272"0,0 0-1264 0,0 0-320 15,0 0 0-15,0 0 0 0,9-1 960 0,2-3 144 16,4-1 32-16,0 0 0 0,0 0-176 0,4-3-48 16,4 2 0-16,-1 2 0 0,-3-4-544 0,0 3-112 15,0 0-32-15,0 1 0 0,-4-5-224 0,-1 6-240 16,2 1 48-16,-2 0 16 16,0-3-2784-16,-2 0-560 0,4-5-128 0,-5 3-9216 0</inkml:trace>
  <inkml:trace contextRef="#ctx0" brushRef="#br1" timeOffset="129403.71">27766 16855 14735 0,'-2'-6'1312'0,"-1"-1"-1056"15,2-4-256-15,-1 3 0 0,0-1 1136 0,2 9 160 16,0-7 48-16,4-2 0 0,1 4 0 0,4-3 16 16,-1 2 0-16,3 2 0 0,3 0-464 0,4 0-112 15,2 2-16-15,3 1 0 0,-1-1-64 0,2 4-32 16,1 1 0-16,2 5 0 0,0 1-288 0,-1 5-64 15,1 4-16-15,1 2 0 0,0 4-32 0,1-1 0 16,-3-1 0-16,0 2 0 0,0 2-96 0,-2 1-32 0,-2-1 0 0,-5-4 0 16,0 1 48-16,-2 0 0 15,-3 1 0-15,-2-3 0 0,-4-4-32 0,-1-1 0 16,-1-2 0-16,-1 0 0 0,-3 0-160 0,-2-2 0 16,2-12 0-16,-4 13 128 15,-1-5-752-15,5-8-144 0,-9 6-48 0,-2-8-8656 0,-3-4-1744 16</inkml:trace>
  <inkml:trace contextRef="#ctx0" brushRef="#br1" timeOffset="129584.58">28098 16941 20271 0,'0'0'896'0,"0"0"192"0,0 0-880 0,0 0-208 0,0 0 0 0,0 0 0 16,0 0 1904-16,-6 13 336 0,-2-3 64 0,2 7 0 16,0 4-944-16,-2 4-192 0,0 1-32 0,-1 5-16 0,-1 1-304 0,0 3-64 15,0 1-16-15,0 1 0 0,1-4-160 16,1-2-48-16,2 3 0 0,-1-1 0 0,-1-3-272 0,5-1-48 15,0-3-16-15,1-3 0 0,-1-3-192 0,3 0 128 16,3-4-128-16,-1-4 0 0,1 0 0 0,-3-12-336 16,3 7 48-16,-3-7-10832 15,0 0-2160-15</inkml:trace>
  <inkml:trace contextRef="#ctx0" brushRef="#br1" timeOffset="129982.85">28487 16687 10127 0,'0'0'896'0,"0"0"-704"15,0 0-192-15,0 0 0 0,-4-10 2336 16,4 2 432-16,3 0 96 0,1 2 16 0,-4 6-1280 0,9-5-240 15,2-5-48-15,4 3-16 0,4-5-464 0,2 3-80 16,0-2-32-16,3-1 0 0,3 2-208 0,1-2-32 16,1 5-16-16,1-2 0 0,-2 2-464 0,-2 2 128 15,-3-2-128-15,-3 3 0 0,-3 2-240 0,-3-1-80 16,-1-1-32-16,-13 4-12400 0</inkml:trace>
  <inkml:trace contextRef="#ctx0" brushRef="#br1" timeOffset="130194.38">28663 16633 13823 0,'0'0'1216'0,"0"0"-960"15,0 0-256-15,-3 14 0 0,2-2 2320 0,1 6 432 0,0 1 64 0,0 4 32 16,1 1-1152-16,2 7-224 16,2 2-64-16,-3 2 0 0,2 1-512 0,0 1-128 15,0 0 0-15,-1-2-16 0,1 2-272 0,0 0-48 0,-3-1-16 0,1-1 0 16,0-1-176-16,1 1-48 0,-1-5 0 0,0 1 0 15,0-3-192-15,1-5 0 0,-1-3 0 16,1-1 0 0,-1 0-1408-16,1-5-208 0,-3-14-48 0,0 0-11744 0</inkml:trace>
  <inkml:trace contextRef="#ctx0" brushRef="#br1" timeOffset="130340.12">28699 17272 11967 0,'0'0'1072'0,"0"0"-864"0,0 0-208 0,0 0 0 16,11 4 2720-16,-1-2 496 0,2 2 112 0,4 0 0 0,4 1-1536 0,3-1-304 15,1-3-64-15,4 0-16 0,3-2-464 0,0 0-112 16,0 1 0-16,-1-3-16 0,1-1-496 0,-2-2-112 16,-1 1-16-16,-9 2 0 15,2 0-1664-15,-2-4-320 0,1 1-80 0</inkml:trace>
  <inkml:trace contextRef="#ctx0" brushRef="#br1" timeOffset="131076.26">26569 16805 8287 0,'-13'3'736'0,"-1"0"-592"0,0-2-144 0,0 3 0 16,-1 1 2944-16,-1 4 544 0,-2 0 112 0,0 5 32 16,-1 2-2080-16,-3 4-400 0,-1 2-96 0,2 5-16 15,-5 2-336-15,1 4-64 0,-2 6 0 0,2 3-16 16,1 5-112-16,0 2-32 0,1 3 0 0,2 2 0 16,4 2-16-16,3 2 0 0,3-3 0 0,9 3 0 15,6-2-80-15,5 0-32 0,2-2 0 0,7 0 0 16,2-4-128-16,6 0-32 0,3-4 0 0,4-1 0 0,2-3-64 0,5-5 0 15,3-2-128-15,8-5 192 0,6-2-192 0,9-5 0 16,9-4 0-16,0-2-160 16,-2-5-1568-16,-1-5-304 0,2-5-64 0</inkml:trace>
  <inkml:trace contextRef="#ctx0" brushRef="#br1" timeOffset="131568.23">29048 16145 11967 0,'0'0'1072'0,"0"0"-864"0,0 0-208 0,0 0 0 0,6-12 768 16,-1 3 128-16,-5 9 0 0,10-5 16 0,-2 1 368 15,-8 4 80-15,13-2 16 0,-1 4 0 16,1 1-288-16,2 3-64 0,3 3-16 0,2 5 0 0,2 5-368 0,4 3-80 16,1 6-16-16,5 1 0 0,-1 4-128 0,-1 8-32 15,-3 3 0-15,2 6 0 0,-2 3 64 0,-5 4 0 16,-2 3 0-16,-2 5 0 0,-4 0 80 0,-4 2 32 16,-3 2 0-16,-1-2 0 0,-5-5 0 0,-1-1 0 15,-1-2 0-15,-3-6 0 0,0-3-192 0,-2-4-48 16,-1-2 0-16,0-6 0 0,-2-4-112 0,2-4-16 15,-3-4-16-15,2-1 0 0,1-6-176 0,2-4 0 16,0-5 0-16,5-10 0 16,0 0-2416-16,0 0-512 0</inkml:trace>
  <inkml:trace contextRef="#ctx0" brushRef="#br1" timeOffset="131940.06">29906 16336 16575 0,'0'0'1472'0,"0"0"-1168"0,0 0-304 0,0 0 0 16,0 0 640-16,0 0 80 0,0 0 16 0,7 8 0 0,0 1 288 0,3 4 48 15,1 4 16-15,1 3 0 0,4 2-256 0,2 5-64 16,1-4 0-16,-1 8 0 0,2 3-192 0,2 0-64 16,2-2 0-16,0 2 0 0,3 2-32 0,-2-1-16 15,-1 0 0-15,-1-1 0 0,-1-2-208 0,-2-2-64 16,-2-4 0-16,-3-2 0 0,-3 0-48 0,1-4-16 15,-3-2 0-15,-1-4 0 0,-4-1-128 0,0-3-256 16,-5-10 64-16,0 0-8768 16,0 0-1744-16</inkml:trace>
  <inkml:trace contextRef="#ctx0" brushRef="#br1" timeOffset="132193.74">30320 16264 24991 0,'0'0'1104'0,"0"0"240"0,0 0-1088 0,-10 1-256 0,0 7 0 0,-2 2 0 15,1 4 992-15,-6 8 144 0,0 4 16 0,-1 4 16 16,0 3-64-16,-4 5-16 0,2 5 0 16,-2 3 0-16,2 3-176 0,1 5-32 0,0-2-16 0,2 0 0 15,1 0-288-15,2-2-64 0,3-5-16 16,-1 0 0-16,6-7-304 0,-2-2-48 0,2-5-16 0,2 0 0 15,-1-1-128-15,4-2 0 0,2-7 0 0,1-5 0 16,2-2-1248-16,0-4-224 0,-4-10-64 16,0 0-14000-16</inkml:trace>
  <inkml:trace contextRef="#ctx0" brushRef="#br1" timeOffset="132619.26">30537 16409 11055 0,'0'0'976'0,"0"0"-784"0,-3 10-192 0,3-10 0 15,0 0 1712-15,0 0 288 0,0 0 64 0,3 9 16 16,-3-9-304-16,8 8-64 0,2-7-16 0,3-1 0 15,4-4-368-15,2-2-80 0,1-1-16 0,4 2 0 16,4-4-400-16,-6 4-64 0,2 0-32 0,4-4 0 0,2 3-256 0,3-3-48 16,-2 3-16-16,-1-3 0 0,-2 2-240 0,-5 2-48 15,-1-2-128-15,-3 3 192 16,-4 0-480-16,-2 3-96 0,-4 1-32 0,-9 0 0 16,0 0-3104-16,0 0-608 0</inkml:trace>
  <inkml:trace contextRef="#ctx0" brushRef="#br1" timeOffset="132753.7">30704 16560 19295 0,'0'0'848'0,"-3"10"176"0,3-10-816 0,0 0-208 16,3 9 0-16,6-4 0 0,0-2 1888 0,7-4 336 16,0-2 64-16,-2 0 16 0,2 1-992 0,4-3-192 15,5-4-32-15,1 1-16 0,5-2-368 0,-1 1-64 16,2-2 0-16,-1 1-16 0,-3-2-400 0,-3 0-80 16,-2 0-16-16,-3 4 0 15,-2-4-1488-15,-3 3-304 0,-2-3-64 0</inkml:trace>
  <inkml:trace contextRef="#ctx0" brushRef="#br1" timeOffset="133225.57">31779 15841 12895 0,'0'0'1152'0,"0"0"-928"16,0 0-224-16,0 0 0 0,0 0 1408 0,0 0 224 15,0 0 48-15,0 0 16 0,0 0-240 0,-2 6-48 16,-1 2-16-16,-3 3 0 0,-2 3-208 0,-2 1-32 15,-1 6-16-15,-2 0 0 0,-1 5-192 0,0 3-48 16,1 5 0-16,1 1 0 0,0 0-240 0,5 0-48 16,1-1-16-16,5-4 0 0,1 1-208 0,7-3-64 15,0-5 0-15,5-3 0 0,4-1 288 0,2-5 48 16,1 0 16-16,4-6 0 0,0-3 32 0,2-1 0 16,2-4 0-16,0-4 0 0,-1 0-32 0,1-4 0 0,0-6 0 15,-1 2 0-15,-4-1-144 0,-2-5-16 16,-1 0-16-16,-2-1 0 0,-3-4-144 0,-3-1-32 15,-3 4 0-15,-3-7 0 0,-4 2-112 0,-2-3-16 0,-3 2-16 0,-2 1 0 16,-3 1-176-16,-2 2 0 0,-3 3 0 0,-4 0 0 31,-3 0-384-31,-1 4-64 0,-3 1-16 0,4 5 0 16,-3-1-2672-16,2 2-544 0</inkml:trace>
  <inkml:trace contextRef="#ctx0" brushRef="#br1" timeOffset="134308.19">31462 15762 12543 0,'-12'-1'560'0,"12"1"112"0,0 0-544 0,0 0-128 0,-5-3 0 0,5 3 0 0,0 0 1488 0,0 0 272 16,0 0 48-16,14-2 16 0,-1-6-640 0,3 3-128 15,3 1-32-15,4-5 0 0,1 0-336 0,2-3-80 16,1-5-16-16,2 2 0 0,-1 2-112 0,1-1-32 16,3-4 0-16,1 4 0 0,1 0-16 0,0 3-16 15,1-3 0-15,0 2 0 0,0 4 80 0,-4-1 16 16,0 5 0-16,-4 0 0 0,-1-5-240 0,-2 4-32 15,-2 1-16-15,-3 2 0 0,-1 0-96 0,-3 1 0 16,-2-1-128-16,-3 0 192 0,-10 2-64 0,10-1-128 16,-10 1 176-16,0 0-176 0,8-4 336 0,-8 4-32 15,0 0-16-15,0 0 0 0,2-7 272 0,-3-2 48 16,-4 2 16-16,-3-2 0 0,-2 3-64 0,-2 0-16 0,-5-4 0 16,2 1 0-16,-2-3-192 0,1 2-32 0,-2 0-16 0,1-3 0 15,2 2-176-15,1 2-128 16,3 3 192-16,-1-2-192 0,1 4 0 0,-2-1 0 0,-1-1 0 0,1 2 0 31,5 1-1184-31,-3 2-288 0,5 0-64 0,6 1-16 0</inkml:trace>
  <inkml:trace contextRef="#ctx0" brushRef="#br1" timeOffset="134915.51">29898 16047 9215 0,'-10'9'816'0,"2"-6"-656"16,-1-1-160-16,1-2 0 0,-3 0 1664 0,2 0 320 16,9 0 48-16,-8 0 16 0,-1 0-144 0,9 0-32 15,0 0 0-15,0 0 0 0,0 0-512 0,11 0-96 0,4 0-32 0,3-3 0 16,2 2-304-16,3-4-64 16,3-2-16-16,2 1 0 0,2-4-224 0,2 2-48 15,2-2-16-15,-6 6 0 0,5-5 0 0,6 2 0 0,1 0 0 16,7-2 0-16,2 2 48 0,0-3 16 0,-3 0 0 0,0-2 0 15,-2 2-64-15,-1 1-16 0,-2-1 0 0,-4 2 0 16,-5-1-176-16,-4 3-48 0,-4 3 0 0,-6-2 0 16,-4-1-64-16,-4 1 0 0,-3 1-16 0,-7 4 0 15,-1-8 176-15,-4 2 32 0,-5-4 16 0,-3 2 0 16,-7-2-144-16,-4 1-48 0,-4-2 0 0,-3 2 0 0,-3-3-112 16,-1 5-32-16,1-2 0 0,-3 3 0 0,-1-5-128 0,0 5 0 15,0 2 0-15,-10-2 128 0,8 2-384 0,8 3-96 16,8 1-16-16,6 4 0 15,6 5-2896-15,7-3-592 0</inkml:trace>
  <inkml:trace contextRef="#ctx0" brushRef="#br1" timeOffset="136935.85">14605 14036 11055 0,'9'-5'976'16,"4"2"-784"-16,-2 2-192 0,3-3 0 16,2-1 1568-16,1-1 272 0,0-1 48 0,-1 3 16 15,0-1-432-15,-2 0-96 0,-2 2-16 0,-2-1 0 0,-1 1-144 16,-1-1-48-16,-8 4 0 0,8-1 0 0,-8 1-64 0,0 0-16 15,0 0 0-15,0 0 0 0,-3-6-144 0,-2 3-48 16,-3 1 0-16,-3 2 0 0,-6 1-368 0,-2 0-80 16,-2-2 0-16,-5 1-16 0,0 0 0 0,-4 0 0 15,0 0 0-15,-2-1 0 0,-2-1-64 0,-2 2-16 16,-2 0 0-16,-15 0 0 0,3-2-160 0,2 1-16 16,-2-1-16-16,3 1 0 0,0 0 0 0,0-3 0 15,0 0 0-15,4-4 0 0,1 5-16 0,4 0 0 16,2-1 0-16,4-1 0 0,2 1 32 0,2 1 0 15,1 0 0-15,4-1 0 0,3-2-16 0,2 2 0 16,4 0 0-16,3 0 0 0,2 1 32 0,9 3 16 16,0 0 0-16,0 0 0 0,0 0-64 0,0 0-16 15,0 0 0-15,0 0 0 0,14 5-128 0,0 0 0 16,0 5 0-16,1 0 0 0,0 4 0 0,1 5 0 16,-2 5 0-16,-2 4 0 0,-2 5 0 0,-2 3 0 15,-3 2 0-15,-4 5 0 0,-3 11 0 0,-2 4 0 16,-2 2 0-16,-3 1 0 0,-4 4 0 0,-2 3 0 0,-3 4 0 15,-1 0 0-15,-3-2 0 0,1 0 0 0,-1 1 0 0,-1-2 0 16,3-1 128-16,1-2-128 0,1-1 128 0,-1 0-128 16,-1 2 192-16,1 1-64 0,-2-5 0 15,2 0 0-15,-1-6 64 0,2 1 0 0,-1 3 0 0,1-1 0 16,0 1-64-16,3 0-128 0,-1-5 192 0,2 2-64 16,0 2-128-16,0-3 0 0,-2-3 0 0,1 0 128 15,0 4-128-15,1-1 0 0,0 3 0 0,1-5 0 0,1-1 144 16,-1-1-144-16,1-2 160 0,2-3-160 0,-1-2 0 0,-2-4 128 15,3 3-128-15,-2-2 0 0,0 4 0 0,-1-3 0 16,0 2 0-16,1-1 0 0,0-1 0 0,2-5 0 16,-1 1 0-16,-2-3 0 0,-1-3 0 0,1 0 144 15,2 1-144-15,-1-2 128 0,0-4 16 0,-1 3 0 16,1-1 0-16,1 1 0 0,-2-5-16 0,2 1 0 16,-2-3 0-16,2 2 0 0,-2-4 0 0,0 1-128 15,1-1 192-15,-1 0-64 0,0-4-128 0,3 0 128 16,-3-4-128-16,4 2 128 0,2-7-128 0,0 0 160 15,-2 2-160-15,3-4 160 0,1 4-160 0,1-6 128 0,4-6-128 0,-5 12 128 16,-1-3-128-16,3 2 0 0,3-11 0 0,0 0 128 16,0 0-128-16,0 10 0 0,3-1 0 0,-3-9 128 15,0 0-128-15,0 0 0 0,9 5 0 0,-9-5 128 16,0 0-128-16,11 4 128 0,-11-4-128 0,15-3 128 16,-2 2-128-16,5 2 0 0,5 4 0 0,3 1 128 15,8-3-128-15,1 4 192 0,2 2-192 0,-1-4 192 16,-2-1-192-16,1-1 128 0,1-1-128 0,2-1 128 15,0 0-128-15,2 0 0 0,-2-2 0 0,5 1 0 16,0 0 0-16,1 1 0 0,0 1 0 0,-1 0 0 16,-1 2 0-16,-1 0 0 0,1-2 0 0,-3 1 0 15,1-2 0-15,-1 2 0 0,-1-2 0 0,-2 2 0 16,-4-3 0-16,-1 0 128 0,0-2-128 0,-1 4 0 16,1-1 0-16,-2 3 0 0,-1-3 0 0,-3 0 0 0,-3 0 0 15,-2 2 0-15,-2 0 0 0,-3-1 0 0,1 1 0 16,-5 0 0-16,-11-3 128 0,10 4-128 0,-10-4 0 15,0 0 0-15,0 0 0 0,0 0 128 0,-2 9-128 0,-3 0 0 16,-3-4 144-16,-2 0-144 0,-2 0 128 0,0-1-128 16,-4-1 128-16,0 0-128 0,-3-1 128 0,-1 0-128 15,-3 3 160-15,-3-2-160 0,-3-2 128 0,-1 2-128 16,-4 1 0-16,-1-2 0 0,-3 4 128 0,-4-3-128 16,-4 1 0-16,-1 1 0 0,-1 1 0 0,-3-2 0 15,-5 2 0-15,0 2 0 0,3-2 0 0,2 1 0 16,2-1-128-16,5-2 128 15,2 0-560-15,3 0 0 0,0-1 0 0,6-1 0 16,2-4-1984-16,1-1-400 0,5-4-64 16</inkml:trace>
  <inkml:trace contextRef="#ctx0" brushRef="#br1" timeOffset="137982.87">15786 14115 15887 0,'-28'-2'704'0,"13"2"144"0,1 2-672 0,0-4-176 15,0 0 0-15,0 1 0 0,4 1 1600 0,1 0 304 16,9 0 48-16,0 0 16 0,0 0-416 0,0 0-80 16,0 0 0-16,19-3-16 0,6-1-400 0,8 0-80 15,7-1-16-15,7 1 0 0,2-4-400 0,6 1-96 16,4-2-16-16,3 4 0 0,4 3-128 0,0-3-16 0,0-6-16 16,-20 6 0-16,1-5 160 0,5 3 16 0,-2 0 16 15,-2 1 0-15,-5-1 0 0,-3 1 0 0,-2 2 0 0,-8 2 0 16,-6 1-160-16,-5 1-48 0,-3-3 0 0,-7 2 0 15,-3 5-16-15,-1 1-16 0,-5-5 0 0,-3 10 0 16,-2-1 32-16,-4 3 16 0,-5 4 0 0,-2-1 0 0,-3 0-64 16,-1 4-16-16,-2 4 0 0,-1 4 0 0,0 3-32 15,0 6-16-15,-1 3 0 0,4 4 0 0,-3 2-160 16,-9 22 160-16,3-1-160 0,5-2 160 0,2 2-32 0,3-2-128 16,0 0 192-16,4 4-64 0,1-1-128 0,4-1 0 15,3 0 0-15,3 0 128 0,2-5-128 0,3 7 0 16,3-1 0-16,4 3 0 0,2 1 0 0,0-3 128 15,0-1-128-15,2 0 0 0,0 0 144 0,0-3-144 16,-2 5 160-16,-2-19-160 0,0 2 144 0,1 0-144 16,0 0 128-16,3 23-128 0,-2-5 256 0,-1-5-16 15,0-1-16-15,-2 0 0 0,2-2-32 0,-4-6-16 16,-1 1 0-16,0-4 0 0,-2-5-176 0,1 1 192 16,-1-3-192-16,0 2 192 0,-2 1-32 0,0-6 0 15,0-1 0-15,-2 2 0 0,-1-2 32 0,-1 0 0 16,0-4 0-16,0-1 0 0,0 1-48 0,-1-2 0 15,0 0 0-15,1-1 0 0,1 1-144 0,-1-2 128 16,0 0-128-16,1-3 128 0,0-1-128 0,-1 0 128 16,-1-4-128-16,0 0 128 0,0-5-128 0,-1-2 192 15,1-3-192-15,3-2 192 0,-3-3 16 0,2-1 16 16,3-10 0-16,0 0 0 0,0 0 160 0,0 0 16 16,-7 3 16-16,7-3 0 0,-12 0-32 0,1-4-16 0,-2-1 0 15,-1 0 0-15,-4 0-112 0,-2-3-32 0,-2 1 0 16,-3 1 0-16,-3 0-48 0,-4 1-16 0,-5 2 0 0,-2 0 0 0,-9-2-32 15,-1 2 0-15,-3 3 0 0,-4 3 0 0,-1 0-128 0,0 1 0 16,1-3 0-16,0 3 128 0,-1 1-128 0,1 2 0 16,1-5 0-16,4 3 0 15,2 2-528-15,4-1-144 0,5 3-32 16,3 1 0-16,4 3-2160 0,5 0-432 0,2 4-96 16</inkml:trace>
  <inkml:trace contextRef="#ctx0" brushRef="#br1" timeOffset="161311.92">15200 14727 11807 0,'0'0'512'0,"0"0"128"0,0 0-512 0,0 0-128 16,4-4 0-16,-4 4 0 0,8-5 1024 0,-3-1 176 15,0 2 32-15,-1 0 16 0,-1 1-112 0,1-1-32 16,0-1 0-16,-1 0 0 0,-3 5 112 0,5-4 0 16,-5 4 16-16,0 0 0 0,2-7-48 0,-2 7-16 15,0 0 0-15,0 0 0 0,4-7-64 0,0 3-16 16,-4 4 0-16,0 0 0 0,0 0-112 0,0 0-16 16,1-9-16-16,-1 9 0 0,0 0-224 0,0 0-32 0,0 0-16 0,0 0 0 15,0 0-256-15,0 0-48 16,0 0-16-16,0 9 0 0,-4-1 32 0,0 3 0 15,1-1 0-15,-2 4 0 0,-1 3-16 0,1 4 0 16,-2 5 0-16,2 0 0 0,-2 4-112 0,0 1 0 0,-1 0-16 0,2 3 0 16,-1 1-16-16,1-1 0 15,-2 0 0-15,2 1 0 0,0-4 0 0,-2-1 0 0,0-1 0 16,1 1 0-16,0-2 80 0,1 0 16 0,0-4 0 0,-1 2 0 16,2-3-320-16,1-3 160 0,1 2-160 0,0-5 128 15,1 0 0-15,0-2-128 0,1-1 192 0,0-1-64 16,2-5-128-16,-1-8 128 0,0 6-128 0,0-6 128 15,0 0-128-15,0 0 0 0,0 0 0 0,0 0 0 16,-6 0-1552-16,-2-1-304 0,-1-3-48 0</inkml:trace>
  <inkml:trace contextRef="#ctx0" brushRef="#br1" timeOffset="161980.85">14844 16274 12895 0,'0'0'1152'0,"0"0"-928"16,-5-1-224-16,0 0 0 0,5 1 1584 0,0 0 272 16,0 0 48-16,0 0 16 0,0 0-192 0,0 0-16 0,0 0-16 0,8-2 0 15,2-1-160-15,3 0-16 16,4-1-16-16,6 2 0 0,3-2-592 0,2-1-112 0,1-2-32 0,4 5 0 15,1-1-320-15,2 1-64 16,-2-3 0-16,2 1-16 0,1 0-80 0,-2-1-16 16,-2-1 0-16,-4 1 0 0,-3 1-144 0,-3-3-128 15,0 4 144-15,-6-1-144 0,0 2 0 0,-2 0-128 16,-6-2-16-16,-3 2 0 16,-6 2-2880-16,0 0-576 0</inkml:trace>
  <inkml:trace contextRef="#ctx0" brushRef="#br1" timeOffset="162352.41">14891 16194 12895 0,'-14'1'1152'0,"14"-1"-928"0,-6-2-224 0,0 2 0 16,6 0 2032-16,-7 5 352 0,2-1 80 0,-1-2 16 0,-3 2-704 0,1 1-144 16,-2 4-32-16,2 0 0 0,-3 0-512 0,2-2-96 15,1 4-32-15,1 1 0 0,-1-1-384 0,2 3-96 16,2 3-16-16,0 0 0 0,3 1-144 0,2-1-16 15,3 1-16-15,2 1 0 0,3-1 208 0,4 0 32 16,2 0 16-16,4 1 0 0,3-3 48 0,2 2 16 16,1 0 0-16,1 0 0 0,-1 1-160 0,2 1-48 15,0-2 0-15,-1 0 0 0,0-1-16 0,-1 1 0 16,-1 0 0-16,-3 0 0 0,-2-2 0 0,-3 1-16 16,-2-1 0-16,-1 0 0 0,-2-1 0 0,-2-2 0 15,-2 1 0-15,-3 0 0 0,-3-2 64 0,-2 0 16 16,-5 0 0-16,-1 1 0 0,-6-1 0 0,-1-1 16 15,-7-1 0-15,-1 0 0 0,-5 2-176 0,-2-5-32 16,-4 4-16-16,-4-4 0 0,-2 0-240 0,-3 0 176 16,-1-2-176-16,-2 0 160 0,1 0-160 0,-1-2 0 15,1-3 0-15,2 0 0 16,3-1-1488-16,4-2-240 0,3-2-32 0,5 1-17664 0</inkml:trace>
  <inkml:trace contextRef="#ctx0" brushRef="#br1" timeOffset="166303.81">13637 16668 11055 0,'0'0'480'0,"-8"1"112"0,0 1-464 0,2 0-128 16,-3-3 0-16,1 1 0 0,2 0 1760 0,6 0 336 15,-5 1 64-15,5-1 16 0,0 0-1008 0,0 0-192 16,0 0-32-16,0 0-16 0,0 0-32 0,8 2-16 16,2-5 0-16,4 2 0 0,5 1-224 0,3 0-32 15,0-2-16-15,3 2 0 0,0-2-80 0,2-1-16 16,-1 2 0-16,2-1 0 0,-1-1-96 0,0 0-32 16,-1 1 0-16,1 1 0 0,-1-1 32 0,-2 1 0 15,-1-1 0-15,-3 2 0 0,-2 1-128 0,-2 0-32 16,-3-1 0-16,-3 0 0 0,-10 0-128 0,0 0-128 15,0 0 144-15,0 0-144 0,0 0 304 0,0 0-48 16,-10 3 0-16,0 0 0 0,-4 1 80 0,-3 0 16 16,-3-1 0-16,-2-1 0 0,-1 1-64 0,-10 2-16 0,0 0 0 15,10-3 0-15,1 1 16 0,-1 0 0 0,-1 0 0 0,2 0 0 16,3-2-96-16,2-1 0 0,2 0-16 0,4 0 0 16,3 0-176-16,0 0 160 0,8 0-160 0,0 0 160 15,0 0 80-15,0 0 16 0,11-1 0 0,4 0 0 16,0-2-96-16,4 2-16 0,5 0 0 0,0-1 0 15,2 2-144-15,-1-1 0 0,-1 0 0 0,1-1 0 16,-3 2 0-16,1-1 0 0,-2 0 128 0,-4-2-128 16,-1 3 0-16,-2 0 160 0,-3-1-160 0,-2 0 160 0,-9 1-160 0,0 0 0 15,0 0 0-15,0 0 0 0,0 0 0 0,0 0 0 16,0 0 160-16,-6 2-160 0,-3 1 304 16,-3-3-48-16,0 0-16 0,-1 1 0 0,1 0-48 0,1 1-16 15,1-2 0-15,1 0 0 0,3 0-48 0,1 1-128 16,5-1 192-16,0 0-64 0,0 0-128 0,0 0 160 15,0 0-160-15,0 0 160 0,0 0 112 0,0 0 32 16,0 0 0-16,0 0 0 0,0 0-304 0,0 0 0 16,0 0-128-16,0 0 128 0,0 0 0 0,0 0 0 15,0 0 0-15,0 0 160 0,0 0-160 0,0 0 0 16,0 0 0-16,0 0 128 0,-7-1-128 0,-2 1 0 16,-2 0 0-16,-4 0 0 0,-3 2 0 0,-1 1 128 15,-2-1-128-15,-2 2 0 0,2 0 160 0,-1 0-160 16,2-3 192-16,2 2-192 0,2-2 192 0,2-1-192 15,2 0 192-15,2 0-192 0,2 0 128 0,1 0-128 16,7 0 0-16,0 0 0 0,0 0 144 0,0 0-144 16,0 0 0-16,0 0 144 0,0 0-144 0,9-4 128 0,1 4-128 0,1-2 128 15,2-1-128-15,0-1 0 0,-2 3 144 0,-1 0-144 16,3-1 0-16,-3 0 0 0,0-1 0 0,-1 3 0 16,-9 0 0-16,8 0 0 0,-8 0 0 0,0 0 0 15,0 0 0-15,0 0 0 0,0 0 0 0,0 0 0 16,0 0 144-16,0 0-144 0,0 0 192 0,0 0-192 15,0 0 0-15,0 0 0 0,0 0 0 0,0 0-192 0,-5 3 192 16,-2 1 0-16,1-2 0 0,0 2 0 0,1-1 0 0,5-3 0 16,-7 2 0-16,7-2 0 0,0 0 0 0,0 0 0 15,0 0 0-15,0 0 0 0,0 0 0 0,0 0 0 16,0 0 0-16,0 0 0 0,10-1 0 0,2-2 0 16,1-2 0-16,2 1 0 0,3 1 0 0,-1 0 192 15,1-1-16-15,0-1 0 0,0 0-304 0,-2 2-64 16,1 1-16-16,-2-1 0 0,-2 0 208 0,-2 0 0 15,-1 2 0-15,-2-1 0 0,-8 2 0 0,0 0 0 16,0 0 0-16,0 0 0 0,0 0 0 0,-6 3 0 16,-3 2 0-16,-3-1 0 0,-2-2-128 0,-1 2 128 15,-3 1 0-15,-1 0-144 0,0-1 144 0,-7 1 0 16,0 2 0-16,11-3 128 0,-2-2-128 0,2 2 0 16,0-2-128-16,2 4 128 0,2-4 0 0,2 1 0 15,2-3 0-15,7 0 0 0,0 0 0 0,0 0 0 16,0 0 0-16,0 0 0 0,8-5 0 0,4-2 0 15,0 1 0-15,2 2 0 0,1-1 0 0,3 2 0 16,1 0 0-16,0 0 0 0,0-1 0 0,-2 0 0 16,-1 2 0-16,-2-1 0 0,-1 1 0 0,-3 2 0 0,-2 1 0 15,-8-1 0-15,0 0 0 0,0 0 0 0,0 0 0 0,0 0-128 16,0 0 128-16,-6 3 0 0,-2-2 0 0,-1 0 0 16,-1 5 0-16,-3-2 0 0,-1-2 0 0,0 0 0 15,0 1 0-15,0-1 0 0,4 2 0 0,0-1 0 16,2-3 0-16,8 0 0 0,0 0 0 0,0 0 0 15,0 0-176-15,0 0-96 0,9 1-32 0,4 0-12928 16,2 4-2576-16</inkml:trace>
  <inkml:trace contextRef="#ctx0" brushRef="#br1" timeOffset="178541.62">10141 19369 2751 0,'0'0'128'0,"0"0"16"0,0 0-144 0,0 0 0 0,-5 8 0 0,5-8 0 15,-8 9 2688-15,8-9 512 0,-6 6 112 0,6-6 16 16,-6 9-1344-16,6-9-272 0,-5 5-48 0,5-5-16 15,-8 12-176-15,8-12-48 0,0 0 0 0,0 0 0 16,-3 7-208-16,3-7-64 0,0 0 0 0,3 10 0 16,-3-10-128-16,0 0-48 0,13 4 0 0,3-3 0 15,4-2-80-15,3 0-32 0,0-2 0 0,4-2 0 16,0 0-416-16,6 1-64 0,0 1-32 0,4-5 0 16,1 2-208-16,0 2-144 0,1-1 192 0,-3 0-192 15,-6 1 176-15,-3-1-176 0,-4-2 160 0,-4 3-160 16,-4 2-192-16,-2-1-128 0,-13 3-16 0,0 0-16 15,0 0-2592-15,0 0-528 16</inkml:trace>
  <inkml:trace contextRef="#ctx0" brushRef="#br1" timeOffset="178721.68">10118 19654 20271 0,'0'0'1792'0,"0"0"-1424"15,0 0-368-15,0 0 0 0,0 0 1952 0,12-3 320 16,0 1 64-16,4-1 16 0,0 2-752 0,3 0-160 15,1-2-32-15,3 2 0 0,3 1-128 0,2 0-16 16,2-1-16-16,1 1 0 0,1 0-528 0,-3 0-96 16,-3 1-32-16,-1 0 0 0,-4-1-464 0,0 0-128 15,-2-1 0-15,-3 1 0 16,-3 0-1536-16,0 0-384 0,-2-3-80 0</inkml:trace>
  <inkml:trace contextRef="#ctx0" brushRef="#br1" timeOffset="179522.37">12062 18913 11055 0,'0'0'480'0,"6"-5"112"0,-2 1-464 0,-4 4-128 16,0 0 0-16,6-3 0 0,-2-3 1808 0,-4 6 352 15,4-5 64-15,-4 5 16 0,0 0-592 0,0 0-112 16,0 0-32-16,4-5 0 0,-4 5-224 0,0 0-64 0,0 0 0 0,0 0 0 16,0 0-432-16,-5-4-80 0,5 4-32 15,-13-1 0-15,0-2-240 0,-5 2-48 0,-2-1-16 0,-3 2 0 16,-4 0 16-16,-1 1 0 0,-1 0 0 0,1-2 0 15,-1 1-192-15,-3 1-48 0,2-1 0 0,-1 1 0 16,1 2 80-16,1-1 16 0,-1 0 0 0,1 0 0 16,-1-1-240-16,2 1 128 0,2-2-128 0,3 2 0 15,3 1 256-15,1 1-64 0,1-3 0 0,3 0 0 16,2 2-48-16,3-2-16 0,1 2 0 0,9-3 0 16,0 0-128-16,0 0 192 0,-6 10-192 0,6-10 192 15,0 0-16-15,0 11 0 0,2 1 0 0,2 0 0 16,1-4-176-16,1 3 160 0,1 1-160 0,-1 3 160 15,1 3-160-15,0 1 0 0,1 0 144 0,-2 6-144 16,-1 0 0-16,2 8 144 0,-1 0-144 0,-4 1 0 0,0-1 0 0,-4 4 0 16,0 0 0-16,-2 1 0 0,-1-1 0 0,-1 5 0 15,-3 2 0-15,-1-2 0 0,-3 3 128 0,0-3-128 16,-1 1 0-16,0-1 0 0,0-7 256 0,0 0-64 16,2 0-16-16,-1-4 0 0,1-2-176 0,1-2 0 15,1-1 0-15,1-2 0 0,3 2 0 0,0-3 0 16,1-5 0-16,2-1 0 0,0 0 0 0,2-2 128 15,1-3-128-15,1-2 128 0,-1-10 0 0,5 11 0 16,1-4 0-16,5-2 0 0,0 1 160 0,2-2 32 16,2-2 0-16,5 2 0 0,2 0-96 0,5 1-16 15,1-2 0-15,2-1 0 0,-1-1-32 0,3 1-16 16,0-2 0-16,-2 1 0 0,2-2-32 0,-1-1 0 0,-1 1 0 0,-1 0 0 16,-2-2-128-16,-1-2 0 0,-5 0 0 15,-2 1 0 1,-1-2-2256-16,-1-4-336 0,-2-8-64 0,-2 4-16 0</inkml:trace>
  <inkml:trace contextRef="#ctx0" brushRef="#br1" timeOffset="180632.77">12683 18923 12895 0,'0'0'576'0,"0"0"112"0,0 0-560 0,0 0-128 0,0 0 0 0,0 0 0 15,0 0 2208-15,0 0 416 0,0 0 64 0,0-6 32 16,0 6-1008-16,12-10-208 0,-1 3-32 0,2 0-16 16,2 0-304-16,4 1-48 0,5-3-16 0,0 4 0 15,1-7-352-15,0 5-80 0,0-2-16 0,1 1 0 16,-2-2-224-16,-2 4-48 0,-2-2-16 0,-1 4 0 16,-1 2-208-16,-4-1-144 0,-4 1 192 0,-10 2-192 15,0 0 0-15,0 0 0 0,0 0 0 0,0 0 0 16,-8 1 0-16,-3 2-320 0,-2 2 32 0,-3 1 16 15,-5-2 16-15,0 0 16 0,-3 1 0 0,-1 4 0 16,0-2 112-16,0 3 128 0,-2-3-208 0,2 3 80 16,0-2 128-16,2 2 0 0,2-1 0 0,2 1 0 15,1-4 0-15,1 6 0 0,5-4 192 0,2 3-64 0,2-4 0 0,8-7 16 16,0 10 0-16,0-10 0 0,6 12-144 0,5-5 192 16,0 1-192-16,3 1 192 0,2-3 0 0,2 5 16 15,0-4 0-15,2 5 0 0,2-5-48 0,0 3-16 16,-5 2 0-16,1-3 0 0,-5 2-144 0,-2-2 160 15,-2 4-160-15,-1-1 160 0,-3 1 48 0,-4 0 16 16,-2-2 0-16,-3-1 0 0,-2 3 320 0,-3 1 64 16,-3-5 16-16,-3 1 0 0,-3-3-48 0,-3 0 0 15,-2-2 0-15,0-1 0 0,-1-1-240 0,0-3-48 16,0-3-16-16,1 2 0 0,2 0-272 0,5-3 160 16,2-5-160-16,4 3 128 15,3-5-1408-15,5 4-272 0,2-5-64 0,4 5-10032 0,6-7-2016 0</inkml:trace>
  <inkml:trace contextRef="#ctx0" brushRef="#br1" timeOffset="181019.92">13511 18715 14735 0,'0'0'1312'0,"0"0"-1056"0,-9-8-256 0,3-1 0 0,0 1 2256 0,6 8 400 15,-8-3 80-15,8 3 16 0,-12-7 64 0,4 7 0 16,0 0 16-16,-3 4 0 0,4 0-2448 0,-3 1-384 15,-1 6-320-15,3 1 64 0,-1 3 576 0,1 2 96 16,0 0 32-16,0 3 0 0,2 0-64 0,3 3-16 16,3-2 0-16,-3 2 0 0,3-1-96 0,3 1-16 15,-2-3 0-15,3-1 0 0,0-2-128 0,-1-2-128 16,2-4 192-16,-2 2-192 0,1 2 176 0,1-5-176 16,1-1 160-16,-3-1-160 0,-3-8 0 0,5 10-336 15,-5-10 48-15,0 0 16 16,10 3-2336-16,-10-3-464 0,11-3-80 0</inkml:trace>
  <inkml:trace contextRef="#ctx0" brushRef="#br1" timeOffset="181273.93">13820 18791 20271 0,'0'0'1792'0,"0"0"-1424"0,0 0-368 0,0 0 0 16,0 0 1792-16,0 0 304 0,0 0 48 0,-2 10 16 16,2-10-672-16,-2 13-128 0,-5 5-16 0,4-3-16 15,-2 0-528-15,1 0-96 0,-1 3-32 0,2 0 0 16,-1 0-352-16,1-2-80 0,0-2-16 0,0 1 0 16,1 2-224-16,1-3 128 0,-1 1-128 0,0-5 0 15,1 1 0-15,1-11 0 0,-2 8-128 0,2-8 128 16,0 0-2496-16,0 0-400 0,0 0-80 0</inkml:trace>
  <inkml:trace contextRef="#ctx0" brushRef="#br1" timeOffset="181735">14056 18548 16703 0,'0'0'736'0,"0"0"160"0,0 0-720 0,10-2-176 0,2-1 0 0,-1 2 0 15,1-1 1360-15,-1 2 240 0,2 2 64 0,-1 0 0 16,4 2-112-16,0 1-16 0,2 4 0 0,2-1 0 16,1 3-448-16,-1 3-112 0,-1 5-16 0,-1 0 0 15,-2 2-256-15,0 0-64 0,-2 1-16 0,-2 3 0 0,-1 1-176 0,-3 4-16 16,-2-6-16-16,-4 6 0 0,-2-2 32 0,-1-1 0 15,-4 1 0-15,1-3 0 0,-5-6 96 0,-1 2 32 16,1 1 0-16,-3-2 0 0,1-1-160 16,0-2-32-16,-2-7 0 0,1 3 0 0,1-3-176 0,1-1-32 15,1-5-16-15,9-4 0 16,-8 3-848-16,8-3-160 0,0 0-48 0,0 0-10736 16,5-12-2144-16</inkml:trace>
  <inkml:trace contextRef="#ctx0" brushRef="#br1" timeOffset="182860.21">15072 18706 4607 0,'0'0'400'0,"0"0"-400"0,0 0 0 0,0 0 0 15,11-4 2448-15,-11 4 416 0,9-10 80 0,-1 5 0 16,1-2-736-16,-9 7-160 0,10-5-16 0,-10 5-16 16,0 0-272-16,10-4-48 0,-10 4-16 0,0 0 0 15,0 0-560-15,8 8-112 0,-3 2-32 0,-2 3 0 16,-3-2-272-16,-1 5-64 0,-1 4-16 0,-1 0 0 15,1 1-160-15,-2-1-16 0,-1 2-16 0,0-2 0 0,1 0-272 16,1 1-160-16,-1-1 192 0,3-2-192 0,0-3 160 0,0-1-160 16,-1 0 128-16,1-4-128 0,0 2 0 0,0 0 0 15,-2-4 128-15,3-8-128 16,0 0-1472-16,-6 9-320 0,6-9-64 0,-9 2-12496 16</inkml:trace>
  <inkml:trace contextRef="#ctx0" brushRef="#br1" timeOffset="183015.21">14964 18886 23039 0,'0'0'1024'0,"11"0"192"0,2-2-960 0,1-1-256 15,2-1 0-15,3 2 0 0,2-1 1856 0,5 1 320 0,6 0 64 0,-1 0 0 16,0-1-944-16,3 0-192 16,-3-1-32-16,-3 1-16 0,-4 2-704 0,-2 0-144 15,-4 1-16-15,-2 1-16 16,0 0-2224-16,-5 0-432 0</inkml:trace>
  <inkml:trace contextRef="#ctx0" brushRef="#br1" timeOffset="183554.26">16095 18614 11967 0,'0'0'1072'0,"1"-7"-864"15,-1 0-208-15,0 7 0 0,0 0 2144 0,0 0 384 16,0 0 80-16,0 0 16 0,0 0-672 0,0 0-128 16,4 12-32-16,-4-2 0 0,0 4-576 0,0 4-128 15,-2-1-32-15,-1 4 0 0,-1-1-240 0,0 0-48 16,1 2-16-16,-1-2 0 0,1 2-176 0,1 0-48 16,-1-3 0-16,1 1 0 0,0 0-144 0,1 1-16 0,1-7-16 15,-1 1 0-15,-1-1-224 0,0 0-128 0,2-5 160 0,0 0-160 16,0-9 176-16,0 0-176 0,0 0 192 0,0 0-192 15,0 0-128-15,0 0-144 0,0 0-32 0,0 0-10832 16,0 0-2160-16</inkml:trace>
  <inkml:trace contextRef="#ctx0" brushRef="#br1" timeOffset="184123.1">16808 18553 8287 0,'0'0'736'0,"0"0"-592"0,0 0-144 0,1-7 0 16,-1 7 2192-16,0 0 416 0,0 0 80 0,0 0 0 0,-1-9-528 0,1 9-112 16,0 0-32-16,0 0 0 0,-8-3-752 0,0 4-160 15,-3 6-16-15,1-1-16 0,0 6-384 0,-4-1-80 16,-2 3-16-16,-2 5 0 0,-1 6-64 0,1 2-16 15,1 0 0-15,2-3 0 0,0 3-48 0,2-1-16 16,3 0 0-16,2 2 0 0,2-7-192 0,2 1-32 16,2-3-16-16,0 0 0 0,4-1-80 0,1-3-128 15,1-1 176-15,1-1-176 0,6-6 0 0,-1 2 0 16,0-4 0-16,1 1 0 16,1-4-1696-16,-1 1-352 0,2-3-64 0,1-4 0 0</inkml:trace>
  <inkml:trace contextRef="#ctx0" brushRef="#br1" timeOffset="184344.84">16864 18842 21183 0,'0'0'1888'0,"6"-7"-1504"0,3 2-384 0,1-2 0 16,1 0 1920-16,0 2 304 0,3-2 64 0,1-1 16 15,1 3-784-15,4-3-160 0,3 4-16 0,-2 1-16 16,0-5-720-16,-1 5-144 0,0 2-16 0,-2 0-16 16,0 0-432-16,-2 1 0 0,-2 2 0 0,-1-1 0 15,-3 2-1824 1,1 3-352-16,-11-6-64 0,0 0 0 0</inkml:trace>
  <inkml:trace contextRef="#ctx0" brushRef="#br1" timeOffset="184838.06">17494 18585 18431 0,'0'0'816'0,"9"-5"160"0,3-3-784 0,1 3-192 0,1 1 0 0,1-1 0 15,1 0 1952-15,2 1 352 0,-1 1 64 0,-1 0 0 16,1-3-1232-16,-2 2-256 16,-1 1-48-16,-1 2-16 0,-2 0-368 0,-1 2-64 0,-10-1 0 0,0 0-16 15,0 0-368-15,0 0 144 0,0 0-144 0,0 0 0 16,0 0 144-16,0 0-144 0,-11 8 0 0,-3-1 144 16,-4-3-144-16,-2 1 192 0,-2 2-192 0,-1-4 192 15,-1 4-16-15,0-1 0 0,-2-1 0 0,1 2 0 16,0 3 144-16,2-3 48 0,4 1 0 0,1 0 0 15,1 0 96-15,7 0 32 0,4 0 0 0,3 1 0 16,5 3-240-16,4-3-32 0,4 1-16 0,4-2 0 16,1 1-32-16,4 0-16 0,3 1 0 0,2-2 0 15,2 6-160-15,-1 2 128 0,2 1-128 0,-4-2 128 16,-3-2-128-16,-2 1 0 0,-3 2 0 0,-4-1 0 0,-2 1 0 16,-4-4 0-16,-3 1 0 0,-4 1 0 15,-1-1 192-15,-8-3-32 0,0 1-16 0,-3-3 0 0,-4 1 304 16,-2-3 48-16,-4 2 16 0,-2-4 0 0,0-2-160 15,-1-2-32-15,0 1 0 0,2-1 0 0,-1-1-160 0,5 1-32 16,0-1-128-16,9-2 192 16,0-2-1104-1,12 5-240-15,0 0-32 0,3-9-10320 0,4-2-2064 0</inkml:trace>
  <inkml:trace contextRef="#ctx0" brushRef="#br1" timeOffset="186131.5">18080 18450 16287 0,'0'0'720'0,"0"0"160"0,-5-5-704 0,5 5-176 16,-5-6 0-16,4 1 0 0,1 5 1696 0,3-9 304 15,-3 9 64-15,10-8 16 0,-1-2-640 0,2 5-128 16,3-3-32-16,1 2 0 0,2 2-432 0,2 0-80 15,1-1-32-15,4 3 0 0,2-1-224 0,2 2-32 16,1 0-16-16,-2 1 0 0,-3 0 32 0,-3 3 0 0,-1 3 0 0,-3 0 0 16,-1-1-176-16,-4 4-48 0,-2-2 0 0,-3 7 0 15,-2 0-144-15,-4 4-128 0,-3 1 144 0,-3 4-144 16,-4 4 128-16,-4 5-128 0,-2 2 0 0,-4 5 144 16,-2 6-144-16,0-3 0 0,-2 4 0 0,1-2 0 0,1 4 128 0,3 3-128 15,4 0 0-15,4 0 128 0,2 5-128 16,4-2 0-16,4-3 0 0,4 0 0 0,2-4 0 0,5 0 0 15,3-4 0-15,1 1 128 0,5 1-128 0,2 0 0 16,-1 2 144-16,2 2-144 0,0-5 0 0,-1 0 128 16,-2-2-128-16,-2-4 0 0,-3-5 0 0,-2 0 144 15,0-6-144-15,-3-2 0 0,-4-3 160 0,0-3-160 16,1-2 128-16,-2-2-128 0,-1 0 144 0,-2-3-144 16,2-1 160-16,-1-3-160 0,-3-8 288 0,0 0-32 15,0 0-16-15,0 0 0 0,0 0 400 0,0 0 64 16,-8 5 32-16,8-5 0 0,-12 2-96 0,1 0 0 15,0-2-16-15,-7 1 0 0,-1 1-176 0,-4 2-48 16,-3 1 0-16,0 0 0 0,-4-1-64 0,0 4-16 16,-2-2 0-16,2 1 0 0,0 1-16 0,3-2-16 15,0 0 0-15,1 3 0 0,2-2-288 0,1 2 128 16,0-4-128-16,3 3 0 0,1-2-192 0,1-2-160 16,2 4-32-16,2-3-13248 15,4-1-2672-15</inkml:trace>
  <inkml:trace contextRef="#ctx0" brushRef="#br1" timeOffset="188122.3">17709 18318 8287 0,'0'0'368'0,"0"-13"80"0,0 1-448 0,2-2 0 16,-1 1 0-16,0 4 0 0,-1 9 2592 0,3-11 432 15,-3 11 96-15,5-9 16 0,-1-1-1392 0,-4 10-272 16,0 0-48-16,14-3-16 0,-3-1-480 0,2 2-96 15,-4-1-32-15,1 6 0 0,1-1-352 0,1 2-80 16,-1-1-16-16,1 3 0 0,3 3 64 0,1 5 16 16,1-3 0-16,2 6 0 0,1-1-48 0,1 6-16 15,-1 6 0-15,-1 1 0 0,1-1-64 0,-4 4-16 16,-1 0 0-16,-4 1 0 0,-3 1 16 0,-2 0 0 16,1 1 0-16,-5-1 0 0,-4-1 16 0,-3 0 16 0,-3 3 0 0,0-2 0 15,-1 1 64-15,2 0 16 16,-5-1 0-16,1-2 0 0,-2 1-32 0,0-3 0 15,-2 1 0-15,4-4 0 0,-1 2 160 0,0-6 32 0,-2-2 0 16,1 2 0-16,1-2-128 0,1-4 0 16,0 1-16-16,2-3 0 0,-3-3-160 0,2 1-16 0,1-5-16 0,0 1 0 15,0-2-96-15,4 0-16 0,-1-2 0 0,6-5 0 16,-6 7-128-16,6-7 0 0,0 0 144 16,0 0-144-1,-3 9-1536-15,3-9-384 0,0 0-80 0</inkml:trace>
  <inkml:trace contextRef="#ctx0" brushRef="#br1" timeOffset="194022.58">19232 19076 15663 0,'0'0'1392'16,"0"0"-1120"-16,0 0-272 0,12-8 0 0,-1 3 1680 0,3 0 288 15,1-4 48-15,4 6 16 0,3-3-528 0,1-2-96 16,1 2-32-16,3 0 0 0,1 2-528 0,-2 1-96 16,0 1-32-16,-3 1 0 0,-3 1-496 0,-2 1-96 15,-3-1-128-15,-4 4 176 16,-3 1-1856-16,-8-5-368 0</inkml:trace>
  <inkml:trace contextRef="#ctx0" brushRef="#br1" timeOffset="194168.75">19273 19252 24239 0,'0'0'1072'0,"9"-2"224"0,1 0-1040 0,3 2-256 16,2 0 0-16,1-1 0 0,2 0 1152 0,4-2 160 15,4 2 32-15,5-3 16 0,1-1-768 0,1 1-144 16,1 1-48-16,-2 0 0 15,2 1-1072-15,-1-2-224 0,-2 0-32 0,-2 1-16 0</inkml:trace>
  <inkml:trace contextRef="#ctx0" brushRef="#br1" timeOffset="194758.4">20831 18694 16575 0,'0'0'736'0,"1"-10"160"0,1-1-720 0,-2 11-176 0,0 0 0 0,0-13 0 0,-2 4 1632 0,2 9 288 16,-5-10 64-16,5 10 16 0,-7-8-656 0,-3 1-128 15,-1 2-16-15,0 2-16 0,0 0-288 0,-2 2-48 16,-5 1-16-16,0 3 0 0,0-2-288 0,-1 0-64 15,0 2-16-15,2 1 0 0,-1 1-48 0,1 0-16 16,2 1 0-16,1 2 0 0,1-4-160 0,4 2-48 16,-1 2 0-16,3-3 0 0,-2 1 16 0,9-6 0 15,0 0 0-15,-8 10 0 0,3-2 112 0,1 2 0 16,2-2 16-16,2-8 0 0,0 0-80 0,-2 12-32 16,1 0 0-16,1-3 0 0,1 2-48 0,2-1-16 15,1 0 0-15,1 3 0 0,-3-3-32 0,2 3 0 0,-1 0 0 0,-1-2 0 16,-1 7 0-16,-2 0-128 15,-1-3 192-15,-3 3-64 0,-2 1-128 0,-2 2 0 16,-3 5 144-16,-4-2-144 0,-1 4 0 0,-3-4 144 16,0 3-144-16,-3-2 0 0,-1 7 144 0,-4-5-144 15,3-1 0-15,-3 0 144 0,2 4-144 0,0-3 0 0,0 0 0 0,3 5 0 16,0-4 0-16,4-1 0 0,3-2 0 0,2 0 0 16,1-1 0-16,3-1 0 0,1 4 0 15,3-4 0-15,1-2 0 0,2 0 0 0,2-4 0 0,2 2 0 16,0 4 0-16,3-4 128 0,1 0-128 0,4-2 128 15,1-2 96-15,3-2 16 0,2-2 0 0,3 3 0 16,0-6-48-16,1 1-16 0,-1-4 0 0,0 0 0 16,-1 4-48-16,-1-4 0 0,-2-1 0 0,0 0 0 0,-2 1-128 15,1-1 0-15,0-1 0 0,-2 1 0 16,1 0-320-16,0 0-112 0,-2-2-16 0,2 2 0 16,-1-1-1872-16,1 3-384 0,-2-5-80 15</inkml:trace>
  <inkml:trace contextRef="#ctx0" brushRef="#br1" timeOffset="195262.7">21357 18749 20271 0,'0'0'1792'0,"0"0"-1424"0,-5-6-368 0,0 1 0 16,5 5 160-16,-9-2-32 0,0 4-128 0,-2 1 192 0,1 0 752 15,-3 4 144-15,-1 4 16 0,0 3 16 16,0 1-368-16,1 0-80 0,2 3-16 0,3 2 0 0,5-2-112 16,1-3-32-16,5 1 0 0,3 0 0 0,2 1 224 0,3-3 32 15,3 0 16-15,2-4 0 0,1 1-32 0,2 1-16 16,2-3 0-16,0-1 0 0,1-2-48 0,1-4-16 15,0-2 0-15,-2-1 0 0,-2-4-96 0,-1-3-32 16,-1-1 0-16,-3-4 0 0,-3 2 48 0,-2-2 16 16,-3-4 0-16,-1-3 0 0,-3-2-80 0,-4 3-16 15,-1 1 0-15,-2 0 0 0,-2-2-304 0,0 2-64 16,-4 3-16-16,0 3 0 0,-2-1-128 0,1 4-176 16,-2 1 48-16,2 4 0 15,-1 1-1344-15,3 3-272 0,10 0-48 0,0 0-15424 0</inkml:trace>
  <inkml:trace contextRef="#ctx0" brushRef="#br1" timeOffset="195924.58">22026 18637 10127 0,'-14'-8'896'0,"1"-2"-704"16,-2 0-192-16,4 1 0 0,3 3 2176 0,3-2 416 16,5 8 80-16,0 0 16 0,0-6-768 0,0 6-128 15,10-6-48-15,3 3 0 0,3 0-912 0,0 2-192 16,0 1-48-16,3 1 0 0,0 2-48 0,5 0-16 16,1 0 0-16,-3 1 0 0,1 0-112 0,-2 1-32 15,-1 1 0-15,-2-2 0 0,-4 1-64 0,0 3 0 16,-4-3-16-16,1 1 0 0,-2 2-304 0,-1 0 160 15,-3 4-160-15,-4 1 128 0,-2-2-128 0,-3 5 128 16,0 2-128-16,-6 1 128 0,-1 2 16 0,1 6 0 0,-1 0 0 16,1 3 0-16,-1 2-144 0,1 2 192 15,1 3-192-15,0 1 192 0,0 2-192 0,0 4 0 16,1-2 0-16,3 3 0 0,0-2 0 0,4-4 0 16,0 1 0-16,1 1 128 0,1 1-128 0,3 0 0 15,0 0 0-15,1-1 0 0,1 2-144 0,0-1 144 0,-1-2-192 0,2-5 192 16,-2-3 0-16,0-4 0 0,-1-3 192 0,-2-2-48 15,2 1 192-15,-4-3 48 0,0-4 0 0,0 1 0 16,0 0 240-16,-4-1 48 0,-1-1 16 0,-1-2 0 16,-3-1 0-16,-1-3 0 0,-3 3 0 15,-1-3 0-15,-1-5-32 0,-2 1 0 0,-2 3 0 0,-1-1 0 16,-2 5-144-16,-2-6-16 0,-4 2-16 0,-1-3 0 16,-1 3-96-16,-2-1 0 0,-1-2-16 0,1 2 0 15,-1-3-160-15,2 4-16 0,1-4-16 0,1 0 0 16,2 4-176-16,3-4 0 0,2 0 0 0,2 1 0 15,1 0-560-15,1-4-192 0,3 1-32 0,2-1-12512 16,2-1-2496-16</inkml:trace>
  <inkml:trace contextRef="#ctx0" brushRef="#br1" timeOffset="197980.03">12454 19653 12895 0,'-8'-4'576'0,"8"4"112"0,0 0-560 0,0 0-128 15,0 0 0-15,0 0 0 0,0 0 2048 0,0 0 384 16,14-4 80-16,2 3 16 0,3-2-1088 0,4 1-224 15,1-1-32-15,4-1-16 0,5-1-592 0,0 0-128 16,-4 1-32-16,1 1 0 0,-4-3-208 0,-1 4-32 16,-4-2-16-16,0 3 0 0,-4 0-160 0,-3-1 0 15,-2 1-192-15,-12 1 192 16,0 0-1024-16,0 0-64 0,0 0-32 0,0 0-6496 16,0 0-1280-16</inkml:trace>
  <inkml:trace contextRef="#ctx0" brushRef="#br1" timeOffset="198288.85">12603 19646 10127 0,'-16'3'896'0,"7"-1"-704"15,-5 1-192-15,2-2 0 0,2 2 1936 0,-1-1 368 0,4-2 64 0,7 0 0 16,-10 4-944-16,10-4-192 16,-7 5-32-16,7-5-16 0,0 0-496 0,0 0-112 0,-4 7 0 0,4-7-16 15,0 0-208-15,-4 10-32 0,4-10-16 0,-1 10 0 16,-1 3-48-16,2-5-16 0,0-8 0 0,3 13 0 16,1 1 16-16,1-1 0 0,1-3 0 0,2 3 0 15,1-1 208-15,2-1 48 0,-2 1 16 0,3 0 0 16,-2-2-128-16,1 3-16 0,1-4-16 0,-1 2 0 15,-1 2 80-15,0-4 32 0,-2 2 0 0,-2-2 0 0,-2 1 0 16,-4-10 0-16,1 14 0 0,-1-2 0 0,-2 0 112 0,-2 2 32 16,-1-5 0-16,-4 3 0 0,-2-4 16 0,-2 3 0 15,1-1 0-15,0-4 0 0,-6-1-128 0,0 2-32 16,-2-2 0-16,-3-1 0 0,0-2-224 0,1 1-64 16,0-2 0-16,0-1 0 0,2-1-192 0,1-2 144 15,1 1-144-15,3-1 128 0,1-2-384 0,5-1-64 16,4-1-32-16,5 7 0 15,-6-9-2736-15,8 0-560 0</inkml:trace>
  <inkml:trace contextRef="#ctx0" brushRef="#br1" timeOffset="198912.08">13361 19604 7359 0,'0'0'320'0,"0"0"80"0,0 0-400 0,0 0 0 16,0 0 0-16,0 0 0 0,0 0 2496 0,0 0 432 15,0 0 80-15,1-6 0 0,-1 6-1312 0,0 0-272 16,0 0-48-16,0 0-16 0,0 0-208 0,0 0-64 0,0 0 0 0,0 0 0 15,-9 0-256-15,0 4-64 16,0 3-16-16,-1 5 0 0,-3 2-144 0,1 2-32 0,-2 3 0 0,1 2 0 16,0 0-144-16,1 5-48 0,-1-3 0 0,3 0 0 15,1 2-96-15,4-3-32 0,0-3 0 0,1 0 0 16,4-1-112-16,5-3-16 0,0 0-128 0,1-4 192 16,1 1-64-16,0-4 0 0,4 0-128 0,0 0 192 15,2 0-192-15,1-4-288 0,0-4 64 0,0 0 16 16,6-3-2160-1,-6-2-416-15,3-4-96 0,-3-1 0 0</inkml:trace>
  <inkml:trace contextRef="#ctx0" brushRef="#br1" timeOffset="199217.85">13790 19603 17503 0,'0'0'1552'0,"0"0"-1232"16,0 0-320-16,0 0 0 0,2-8 1584 0,-2 8 256 16,0 0 48-16,0 0 16 0,0 0-288 0,0 0-48 0,0 0-16 0,-4 12 0 15,1 2-592-15,0 2-112 16,-1 3-16-16,0 4-16 0,0 3-272 0,0-3-48 15,2 1-16-15,-1 0 0 0,-2-2-112 0,4-2-32 16,-2 3 0-16,2-2 0 0,0-2-192 0,1-1-144 16,1-4 192-16,2 0-192 0,-1-1 0 0,2-4 0 0,-4-9 0 0,6 9-192 31,-6-9-2432-31,10 4-464 0</inkml:trace>
  <inkml:trace contextRef="#ctx0" brushRef="#br1" timeOffset="199636.6">13916 19430 18367 0,'0'0'816'0,"0"0"160"0,0 0-784 0,0 0-192 16,0 0 0-16,0 0 0 0,9-5 1088 0,3 3 160 16,-3-1 32-16,3 3 16 0,2 3-464 0,0 0-112 15,3 5-16-15,2-2 0 0,1 6-144 0,3-2-48 16,2 4 0-16,-2 4 0 0,0 5 0 0,-1 2 0 15,-2-2 0-15,-2 2 0 0,-2 3 48 0,-3-1 0 16,-3 4 0-16,-3 2 0 0,-5-4 192 0,-2-1 32 16,-2 1 16-16,-5-2 0 0,-3 2-224 0,-1-5-32 15,-2 2-16-15,-1-5 0 0,0-3-144 0,-2 1-48 0,-4-1 0 16,3-2 0-16,-1 2-96 0,0-4-32 0,2-2 0 16,0-1 0-16,2 2-208 0,3-7 0 0,3-1 128 0,8-5-128 15,0 0-2000 1,0 0-448-16,0 0-96 0</inkml:trace>
  <inkml:trace contextRef="#ctx0" brushRef="#br1" timeOffset="200044.54">14828 19531 5519 0,'0'0'496'0,"0"0"-496"16,0 0 0-16,0 0 0 0,0 0 3200 0,0 0 560 16,0 0 96-16,0 0 32 0,5 11-2016 0,-3-1-400 15,-2 4-64-15,0 1-32 0,-1 1-144 0,-2 3-16 0,0 1-16 0,-2 4 0 16,-1 2-416-16,1-3-80 0,-3 2 0 0,0 0-16 16,0-3-160-16,2 1-16 0,-2-3-16 0,2 2 0 15,1-3-256-15,1-1-48 0,-4-2-16 0,5-3 0 16,0-3-176-16,2 0-144 0,0 0 144 0,1-10-10016 15,0 0-1888 1</inkml:trace>
  <inkml:trace contextRef="#ctx0" brushRef="#br1" timeOffset="200204.47">14668 19780 15663 0,'0'0'1392'0,"0"0"-1120"0,0 0-272 0,0 0 0 0,0 0 2480 0,11-1 432 16,-1-1 96-16,4 1 0 0,4-2-1504 0,4 0-304 15,0-1-64-15,4 1-16 0,-1 2-384 0,2 0-80 16,1-2-16-16,-3 2 0 16,-3 3-1152-16,1 0-224 0,-3-1-48 0,0-1-13040 0</inkml:trace>
  <inkml:trace contextRef="#ctx0" brushRef="#br1" timeOffset="201098.57">15696 19562 17503 0,'4'-10'1552'0,"1"3"-1232"15,0-5-320-15,0 5 0 0,0-2 1504 0,-2 2 240 16,-3 7 48-16,0 0 16 0,0 0-272 0,0 0-48 16,0 0-16-16,0 0 0 0,-3 13-608 0,-1 1-128 15,-1 4-32-15,-1 3 0 0,-1 2-128 0,-2-1-48 16,1 2 0-16,-1 1 0 0,0-2-80 0,0 1 0 15,0-1-16-15,0-1 0 0,-1-4-160 0,1 1-16 16,0-1-16-16,2-1 0 0,-1 0-112 0,2 1-128 0,0-6 176 0,3-1-176 16,-1-1 0-16,4-10 0 15,-1 9 0-15,1-9-144 16,0 0-1808-16,0 0-352 0,0 0-80 0</inkml:trace>
  <inkml:trace contextRef="#ctx0" brushRef="#br1" timeOffset="201453.19">16434 19376 16575 0,'0'0'1472'16,"0"0"-1168"-16,0 0-304 0,-9-3 0 0,1 2 1136 0,-1 3 160 15,-3 2 48-15,-2 4 0 0,-5 2-256 0,-1 4-64 16,-3 2 0-16,-2 3 0 0,2 1-80 0,-1 5-32 16,-2 4 0-16,2 2 0 0,1 2-48 0,1 0-16 15,5 0 0-15,0-1 0 0,3-3-304 0,3 0-64 16,2-5-16-16,1 0 0 0,3 2-224 0,3-6-48 15,0-1-16-15,2-1 0 0,3-1-48 0,2-3-128 16,1-4 192-16,3 1-64 16,1-5-1072-16,3 2-208 0,0-7-64 0,1-2-12736 0</inkml:trace>
  <inkml:trace contextRef="#ctx0" brushRef="#br1" timeOffset="201692.47">16292 19762 23951 0,'0'0'2128'0,"0"0"-1696"0,0 0-432 0,8-9 0 16,2 1 1232-16,3 2 176 0,2-4 16 0,1 2 16 0,2-2-288 15,2 3-48-15,3-5-16 0,1 6 0 0,-1-3-576 0,0 5-128 16,-1-1-32-16,-3 0 0 15,0 2-352-15,-1 3 0 0,-3 0 0 0,-2 3-192 16,-2-4-1824-16,-1 3-368 0,-10-2-80 0,13 6-16 0</inkml:trace>
  <inkml:trace contextRef="#ctx0" brushRef="#br1" timeOffset="202164.52">16920 19562 20271 0,'0'0'1792'0,"13"-3"-1424"0,1-4-368 15,0 2 0-15,1 3 1264 0,-2-2 176 0,2-3 32 0,-1 4 16 16,-1 1-448-16,-1 1-80 15,1-1-32-15,0-1 0 0,-3-1-416 0,-10 4-96 0,0 0-16 0,0 0 0 16,0 0-16-16,0 0-16 0,0 0 0 0,0 0 0 16,0 0 144-16,-10 4 48 0,-4 0 0 0,-2-2 0 15,-3 2-288-15,-1 1-48 0,-3 2-16 0,0-1 0 16,0 2-64-16,0-2-16 0,-1-2 0 0,5 1 0 0,0 2 256 16,4-1 64-16,2 1 0 0,3 0 0 0,1-2-80 0,4 2-16 15,5-7 0-15,0 0 0 0,0 10-128 0,1 3-32 16,6-3 0-16,0 3 0 0,4 0 0 0,0 2 0 15,2 2 0-15,1-4 0 0,-3 1-192 0,2 0 128 16,-3 3-128-16,0-2 0 0,-1 2 0 0,-1-1 0 16,-3 1 0-16,-1-2 0 0,-3-1 128 0,-1 0-128 15,-3 0 0-15,-3-4 144 0,-2 0 32 0,-4-1 0 16,-4 0 0-16,-1-4 0 0,-4 3 48 0,0-3 16 16,-4-3 0-16,4 1 0 0,-3-3-112 0,3-1-128 15,1-2 176-15,2 1-176 0,2-5 0 0,2 2 0 16,2 0 0-16,2-4 0 15,4 0-2336-15,6 9-368 0,1-11-80 0</inkml:trace>
  <inkml:trace contextRef="#ctx0" brushRef="#br1" timeOffset="202676.55">17460 19400 15663 0,'0'0'1392'0,"0"0"-1120"15,0 0-272-15,0 0 0 0,0 0 768 0,0 0 80 16,0 0 32-16,-4 7 0 0,4-7 496 0,3 12 96 15,1-3 32-15,2 3 0 0,2 2-160 0,3 2-48 16,2 1 0-16,0 4 0 0,-1 3-208 0,2 4-32 16,0-1-16-16,-1 3 0 0,-3 2-128 0,-2-2-16 15,-4 3-16-15,-4-1 0 0,-3 0-128 0,-2-4-32 16,-4 1 0-16,-2 2 0 0,-5-2-112 0,-1 1-32 16,-3-3 0-16,-1-3 0 0,-3-3-192 0,-3-4-32 15,-2 2-16-15,0-2 0 0,1-2-144 0,0-1-48 16,0-5 0-16,0 1 0 0,1-2-144 0,4-3 0 0,4 0 0 15,5-2 0 1,1-5-2288-16,13 2-384 0</inkml:trace>
  <inkml:trace contextRef="#ctx0" brushRef="#br1" timeOffset="203551.24">21210 19396 14735 0,'0'0'640'0,"0"0"160"0,0 0-640 0,0 0-160 16,0 0 0-16,0 0 0 0,-1-8 1936 0,1 8 368 0,-5-4 64 0,-4 3 0 15,-4 1-832-15,0 3-192 0,-3-2-16 0,-3 5-16 16,-5 5-416-16,-1 4-96 0,4 0-16 0,-1 0 0 16,2 3-48-16,1 4-16 15,4 1 0-15,2-1 0 0,1-1-80 0,5 0 0 0,4-3-16 0,6-3 0 16,2 1-96-16,6-1-16 15,1-1 0-15,6 0 0 0,2-4 128 0,3 2 0 16,2-5 16-16,1 0 0 0,-2-4-128 0,1-1-16 0,1-1-16 0,-1-2 0 16,-1-3-144-16,-1-4-32 0,-1 1 0 0,-2-2 0 15,-2 0 112-15,-4-5 16 0,-3-1 0 0,-3-2 0 16,-1 0 16-16,-5-3 16 0,-5-4 0 0,-1 0 0 16,-2-3-96-16,-3 3 0 0,-4-1-16 0,-1 3 0 15,-1 3-208-15,-1 2-32 0,-2 2-128 0,0 4 192 16,4-1-192-16,0 6 0 0,0 0 0 0,4 2 0 15,10 4-1088 1,0 0-144-16,0 0-48 0,0 12-18688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9:59:53.3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3768 5123 11055 0,'0'0'480'0,"0"-5"112"0,0-3-464 0,0 8-128 16,0-6 0-16,0 6 0 0,1-5 1024 0,-1 5 192 15,0-6 48-15,0 6 0 0,-4-8 48 0,0 5 16 16,-1 2 0-16,-2 0 0 0,-4 1-432 0,-3 0-64 16,-3 1-32-16,-4 2 0 0,-3-2-32 0,-3 1 0 15,-3 4 0-15,-3 2 0 0,-3 0-48 0,-1 4-16 16,-2 3 0-16,0 4 0 0,-2 0-160 0,-2 4-32 16,-3 5-16-16,-1 1 0 0,2 3-112 0,0 3 0 15,-1 2-16-15,3 5 0 0,3 0 80 0,6 1 0 16,6 1 16-16,5-5 0 0,9 2-64 0,4-2-16 15,6 2 0-15,5-6 0 0,6-4-176 0,4 1-32 16,6-2-16-16,2-2 0 0,4-1-16 0,2-3 0 16,3-5 0-16,1 0 0 0,3-1-16 0,2-2 0 15,-1-3 0-15,2-2 0 0,-1-3-128 0,-1 1 160 0,0-4-160 16,0-1 160-16,0-2-352 0,-1 0-64 0,0-2 0 0,1 0-10432 31,0 0-2064-31</inkml:trace>
  <inkml:trace contextRef="#ctx0" brushRef="#br0" timeOffset="364.27">4504 5490 26719 0,'-7'-10'1184'0,"7"10"240"0,-6-5-1136 0,0-1-288 15,0 1 0-15,-8 1 0 0,-1 3 624 0,-3 2 64 16,-2 1 16-16,-4 5 0 0,0 2-320 0,-3 6-64 15,-1 5-16-15,-2-1 0 0,-2 3 0 0,0 3 0 16,3 1 0-16,5 2 0 0,2-4 16 0,4-4 16 16,3-2 0-16,6 0 0 0,4-2-16 0,6 0-16 15,4-7 0-15,4-1 0 0,1-5 192 0,4-3 32 16,3-1 16-16,5-8 0 0,3-1-80 0,0-6-16 16,1 1 0-16,-3 0 0 0,1-2-128 0,-4 1-48 15,-3 2 0-15,-5 1 0 0,-3 3-96 0,3 2-32 16,-2 3 0-16,-10 5 0 0,0 0-144 0,10 7 0 15,-4 4 144-15,0 3-144 0,-1 8 0 0,0 1 0 16,0 1 0-16,1 5 128 0,3 1-128 0,0-2 128 16,0 2-128-16,2-5 128 0,3 0-128 0,2-5 0 15,0-5 0-15,2-4 0 16,2 2-544-16,3-8-80 0,2-1-16 0,3-8 0 16,3-6-1968-16,-1-7-400 0</inkml:trace>
  <inkml:trace contextRef="#ctx0" brushRef="#br0" timeOffset="663.63">5048 5498 24879 0,'0'0'1088'0,"-7"15"256"0,3 4-1088 0,1 4-256 0,-2 1 0 0,-2 1 0 0,-2 1 960 16,0 1 144-16,3 0 32 0,-3-1 0 16,0 0 336-16,2-1 64 0,2-5 0 0,1-2 16 0,0-4-512 0,3-5-96 15,1-9-32-15,0 0 0 0,0 0-176 0,0 0-32 16,10 1-16-16,1-4 0 0,2-9 176 0,1 1 32 15,2-5 16-15,1-1 0 0,1-1-400 0,0 0-64 16,-1 0-32-16,2 6 0 0,2 3-416 0,-2 0 0 16,0 5 0-16,0 4-176 0,-1 4 176 0,0 6 0 15,-1 0 0-15,0 7 0 0,-7-6 0 0,0 4-128 16,-1 3 128-16,1 2 0 0,-1 2 0 0,0 2 0 16,0 2 0-16,0-3 0 0,4 24-128 0,-1-9 0 15,1-7 0-15,-5-14 0 16,2-4-1472-16,0-3-272 0,3-5-64 0,6-5-10000 15,0-5-2000-15</inkml:trace>
  <inkml:trace contextRef="#ctx0" brushRef="#br0" timeOffset="1146.78">7761 5259 8287 0,'0'0'736'0,"0"0"-592"15,-2-11-144-15,-3-1 0 16,-1 2 1792-16,-3-1 320 0,-3 2 64 0,-2-1 0 0,0 2-320 0,-2-1-64 15,-3 4 0-15,-3 0-16 16,-2 0-288-16,-2 3-48 0,-3 4-16 0,-3 3 0 0,-3 1-304 0,-5 7-64 16,-2 2-16-16,-2 2 0 0,-3 7-272 0,2-4-64 15,4 2-16-15,5 1 0 0,5 0-240 0,9-2-64 16,6-1 0-16,7 1 0 0,8-2-192 0,6-1-32 16,5-1-16-16,7 1 0 0,4 0 80 0,7 1 16 15,6 0 0-15,4 0 0 0,2 3-16 0,1-3 0 16,-2-1 0-16,-2 0 0 0,-6-1-96 0,-3 1 0 15,-3 1-128-15,-5 0 192 0,-7-1-32 0,-4 1-16 16,-4-1 0-16,-4 0 0 0,-3 1 112 0,-8 0 32 16,-8-3 0-16,-6 2 0 0,-7 0 160 0,-4-3 16 15,-6-3 16-15,-2-2 0 0,-2 0-176 0,2-4-48 16,1-3 0-16,4-3 0 0,4-1-128 0,2-3-128 16,1-6 144-16,7 2-144 15,6-2-640-15,3 0-208 0,5-2-48 0,5-2-16 16,5-2-2416-16,6-6-496 0</inkml:trace>
  <inkml:trace contextRef="#ctx0" brushRef="#br0" timeOffset="1459.42">8321 5277 27647 0,'-18'-5'2448'0,"10"5"-1952"0,1 5-496 0,-5 0 0 16,-2 3 464-16,-3 6 0 0,0 0 0 0,-2 1 0 15,-3 4 560-15,1 0 96 0,-1 4 32 0,-2 4 0 0,1-1-272 0,3 5-48 16,1-5-16-16,3 1 0 0,5-1-352 0,5-2-64 16,3-3-16-16,6-2 0 0,3-2 16 0,3-3 0 15,2-5 0-15,7 3 0 0,5-8 176 0,2-2 16 16,3-6 16-16,12-5 0 0,-3 0-112 0,-3-5-32 16,-1-1 0-16,-13 3 0 0,1-6-32 0,-2-1-16 15,-1-2 0-15,-3-1 0 0,-2-1-16 0,-3 0 0 16,-3-2 0-16,-5 1 0 0,-4-3-112 0,-7-8-32 15,-2 5 0-15,-3 0 0 0,-1-1-256 0,-1 7 0 16,1 4 0-16,4 7 0 16,2 4-640-16,-1 0-256 0,2 4-32 0,2-2-16 15,2 2-2112-15,4 5-416 0</inkml:trace>
  <inkml:trace contextRef="#ctx0" brushRef="#br0" timeOffset="1862.62">9311 4352 12895 0,'0'0'576'0,"-3"-7"112"0,0 0-560 0,3 7-128 15,-4-7 0-15,4 7 0 0,0 0 2816 0,-9 3 512 16,-1 1 128-16,-2 8 0 0,0 4-1856 0,-2 6-368 16,0 13-80-16,1 2 0 0,-2 5 0 0,1 5 16 15,1 3 0-15,-1 5 0 0,1 2-384 0,-1 8-80 16,-1 0 0-16,0 6-16 0,0 3-240 0,-2-2-32 15,3-4-16-15,0-2 0 0,1-7-208 0,1-3-64 16,3-7 0-16,1-7 0 0,3-8 0 0,1-2-128 16,3-4 192-16,1-7-64 0,1-4 48 0,2-3 0 15,1-4 0-15,-4-10 0 0,0 0-176 0,11 3-256 16,0-5 64-16,0-3 16 16,-1-9-2624-16,-1-1-528 0</inkml:trace>
  <inkml:trace contextRef="#ctx0" brushRef="#br0" timeOffset="2181.32">9650 5007 25791 0,'0'0'2304'0,"0"0"-1856"0,-6 7-448 0,3 5 0 16,0 2 896-16,-2 7 96 0,-2 2 16 0,0 0 0 0,-4 3-368 0,4 2-64 15,-3 3 0-15,2-3-16 0,-2 1 256 0,3 1 48 16,1-2 16-16,0 8 0 0,2-6-240 0,3-5-32 15,1-8-16-15,4-4 0 0,-1-3 128 16,-3-10 32-16,12 4 0 0,2-4 0 0,0-4 208 0,2-5 32 16,2 1 16-16,0-6 0 0,0-4-288 0,-1-1-48 15,0-3-16-15,1-2 0 0,-9 12-224 0,1-5-48 16,1-2-16-16,1-3 0 0,-1-2-160 0,-1-2-16 16,0-2-16-16,1 4 0 0,6-21-176 0,-1 9 0 15,-2 5 0-15,-2 7 0 0,0 5 0 0,-1 5-224 16,-2 3 32-16,-2 4 0 15,0 4-1312-15,1 0-256 0,-1 3-48 0,5 1-10960 16,-2 4-2192-16</inkml:trace>
  <inkml:trace contextRef="#ctx0" brushRef="#br0" timeOffset="2510.81">10249 5198 11967 0,'0'0'1072'0,"8"5"-864"15,1-2-208-15,2 1 0 0,3-1 3120 0,3 4 576 0,2 0 112 0,3-3 32 16,4-3-1536-16,2-1-320 16,4-2-48-16,-1-1-16 0,4-2-576 0,-2-2-128 0,-1-1-32 0,-3-2 0 15,-4 0-208-15,-1-3-32 0,-1 0-16 0,-2-1 0 16,-5 2-272-16,-3-4-48 0,0 0-16 0,-6-1 0 16,-2 1-144-16,-3-1-48 0,-4 4 0 0,-2 2 0 15,-2-2-144-15,-3 6-48 0,-2-2 0 0,-6 6 0 0,-3 2-208 0,-6 5 128 16,-4 6-128-16,-13 6 0 0,-4 6 208 0,2 2-48 15,2 7-16-15,2 1 0 0,4 2 112 0,6 1 0 16,4 2 16-16,7 0 0 0,7 3-128 0,4-4-16 16,7 4-128-16,5-3 192 0,7-2-64 0,7-2 0 15,6-1-128-15,6-4 192 0,3-1 0 0,6-4-16 16,8-2 0-16,1-4 0 0,1-5-176 0,3 0 128 16,-1-8-128-16,0-2 128 15,0-2-1344-15,1-2-256 0,0-2-64 0</inkml:trace>
  <inkml:trace contextRef="#ctx0" brushRef="#br0" timeOffset="3783.26">14566 4285 8287 0,'11'-17'368'0,"-4"12"80"0,0-4-448 0,2 1 0 15,-1 0 0-15,-2 0 0 0,0 1 2048 0,-2-2 320 16,-1 3 64-16,-2-2 0 0,-1 1-800 0,-2 2-160 15,-4-3-48-15,0 2 0 0,-3 2-128 0,-2-3-16 16,-4 2-16-16,-2 3 0 0,-5-2-352 0,-3 1-64 16,-6 1-16-16,-4 2 0 0,-7 2-368 0,-5 1-80 0,-5 1 0 0,-4-2-16 15,-3 1-32-15,-23 3 0 0,8 1 0 0,5 1 0 16,3 3 64-16,4 0 16 0,2-2 0 0,7 2 0 16,5 0-96-16,3-1-32 0,3-5 0 0,7 1 0 15,4-2-32-15,7 0 0 0,5 1 0 0,5 1 0 16,1-1-80-16,5 0-32 0,8-5 0 0,-2 12 0 15,2-12-144-15,4 10 0 0,2 1 144 0,6 6-144 0,2 3 128 16,5 4-128-16,2 3 128 0,2 4-128 0,1-2 0 0,-1 9 0 16,-3 7 0-16,1 4 0 0,-1 2 0 0,-2 6 0 15,-3 4 0-15,-6 7 0 0,-4 3 0 0,-5 5 0 16,-2 5 0-16,-6 1 0 0,-5 4 0 0,-3 1 0 16,-5-2 0-16,-4 2-128 0,-5 5 128 0,-5-2 0 15,-3-2 0-15,-1 0 0 0,-2 2 0 0,-1-2 144 16,-1-6-144-16,-2 2 160 0,-2-6 48 0,3-5 16 15,1-4 0-15,1-4 0 0,1-7 112 0,5-2 32 16,6-5 0-16,3-4 0 0,4-6 16 0,5-4 0 16,5 1 0-16,7-15 0 0,3-1-96 0,1 10-16 15,6-3 0-15,5-2 0 0,2-5-272 0,6-4 0 16,2-7 0-16,9 0 0 0,4 0 320 0,6-5-64 16,5-2 0-16,2-4 0 0,-1-3-80 0,4 1-32 15,3-2 0-15,1-1 0 16,1-2-848-16,0 1-192 0,3-4-16 0,-1 1-11216 15,-2-5-2240-15</inkml:trace>
  <inkml:trace contextRef="#ctx0" brushRef="#br0" timeOffset="4215.7">15213 4420 19343 0,'0'0'1728'0,"0"0"-1392"16,1-6-336-16,4 2 0 0,2 1 400 0,3 1 16 16,2 2 0-16,5-3 0 0,2-3 576 0,4 1 112 15,1 0 32-15,5-3 0 0,6-1-112 0,3-2 0 16,1 1-16-16,6-2 0 0,-1 6-432 0,-1-3-64 15,-3 0-32-15,-3-1 0 0,-4 2-288 0,-4-2-64 16,-5 3-128-16,-2-4 192 0,-6 4-192 0,-3-2-208 16,-3 4 32-16,-2 0 16 15,-7-2-2128-15,-1 7-416 0,-8-3-96 0,-11 3-7760 0</inkml:trace>
  <inkml:trace contextRef="#ctx0" brushRef="#br0" timeOffset="4461.37">15594 4263 2751 0,'-28'6'128'0,"10"2"16"0,-1-3-144 0,-2 5 0 0,-1-1 0 0,-2 2 0 15,-1-2 3584-15,-1 4 672 0,1 5 144 0,7-6 16 16,-1 3-2608-16,-3 3-528 0,-1 3-96 0,2-1-32 15,0 2 16-15,5-1 0 0,1 5 0 0,4-2 0 16,5-1-352-16,4 2-80 0,2-2-16 0,6 0 0 16,4 1 0-16,5 0 0 0,4 3 0 0,4-1 0 0,3-1-144 0,2 1-16 15,2 0-16-15,12 13 0 0,-6-2-32 16,-7-1-16-16,-5-5 0 0,-6 0 0 0,-5-3 0 0,-6-1 0 16,-4-5 0-16,-5-1 0 0,-4-3 272 0,-4-2 64 15,-5-2 16-15,-3 1 0 0,-7 1-80 0,-7-2 0 16,-5-3-16-16,8 0 0 0,-11-2-384 0,-3 3-80 15,-5 0-16-15,-21-4 0 0,6-2-272 0,4 0 160 16,1-4-160-16,7-2 128 0,9 0-320 0,6-1-80 16,8-2-16-16,8-1 0 15,5-1-3216-15,6 0-640 0</inkml:trace>
  <inkml:trace contextRef="#ctx0" brushRef="#br0" timeOffset="5884.19">14826 6211 13823 0,'-7'-1'1216'0,"-2"-3"-960"15,0-4-256-15,3 3 0 0,-3-1 2656 0,4-2 480 16,5 8 112-16,-4-6 16 0,4 6-1632 0,0-9-320 15,0 9-64-15,7-8-16 0,4-2-160 0,6 4-48 16,2-3 0-16,7 0 0 0,4-1-432 0,6 0-80 16,3-5-32-16,8-1 0 0,2 0-144 0,2 2-16 15,-3 2-16-15,-5 1 0 0,-5 2-128 0,-6 0-32 16,-5 3 0-16,-6-1 0 0,-5 2-144 0,-6 3 192 16,-10 2-192-16,0 0 192 0,0 0-32 0,0 0 0 15,-17 6 0-15,-6 4 0 0,-7 4-160 0,-8 2 128 16,-9 0-128-16,-3 6 128 0,-1-1 0 0,0 3 0 15,1 1 0-15,-1-1 0 0,0 1 80 0,0 1 16 16,1-6 0-16,2 3 0 0,1 3 96 0,5-3 0 16,4 0 16-16,8-2 0 0,9-4-96 0,8 2-32 15,7-2 0-15,7 1 0 0,7 0-208 0,9-2 0 16,4-1 0-16,7-2 0 0,8-4 0 0,2 1 0 0,3-4 0 0,0 5 0 16,3-4 0-16,-2 5 0 0,-2 3 0 0,-2 0 0 15,-5 2 0-15,-3-1 0 0,-6 2 0 0,-5 2 144 16,-6 1 96-16,-6 0 16 0,-4-3 0 0,-6 2 0 15,-6 1 368-15,-6-1 80 0,-6-1 0 0,-2 3 16 16,-7-1-112-16,-3 0-32 0,-5-3 0 0,-4-1 0 16,-2 1-256-16,-2-1-48 0,-4-1-16 0,-3-8 0 15,-3-4-256-15,3-4 160 0,2-2-160 0,5 0 128 16,7-5-752-16,6-4-144 0,6-3-48 0,9-5 0 16,9-6-1520-16,9-6-304 0,8-6-64 0</inkml:trace>
  <inkml:trace contextRef="#ctx0" brushRef="#br0" timeOffset="7520.62">18082 4329 15663 0,'0'0'688'0,"2"-9"144"0,2 1-656 0,0-2-176 0,0 2 0 0,-4 8 0 16,6-10 1536-16,-2 6 256 0,-4 4 64 0,0 0 16 15,0 0-192-15,0 0-32 0,0 0-16 0,0 0 0 0,0 0-352 0,6 9-64 16,-2 4 0-16,-3 2-16 0,-2 7-304 0,-3 6-64 15,-1 5-16-15,-2 5 0 0,-2 4-336 0,2 5-64 16,0-3-16-16,-1 3 0 0,-1 0-176 0,2-2-32 16,-1-4-16-16,0 1 0 0,-1-3-176 0,2-1 160 15,-1-4-160-15,2-1 160 0,-1-5-160 0,0 2 128 16,0-4-128-16,1 1 128 0,1-7-128 0,0-1 0 16,0-1 0-16,0-1 0 15,1-1-1376-15,1-2-208 0,1-4-32 0,1 2-8672 16,-2 1-1728-16</inkml:trace>
  <inkml:trace contextRef="#ctx0" brushRef="#br0" timeOffset="7818.4">17952 6278 23039 0,'0'0'2048'0,"-2"13"-1648"0,-1 1-400 0,2 4 0 15,-2 2 1920-15,-1 7 320 0,3 2 48 0,-3 3 16 16,-2 1-1136-16,-2 3-208 0,-2 1-64 0,0 2 0 16,-1 4 0-16,-2-3-16 0,0-4 0 0,2 3 0 15,2-1-192-15,1-1-48 0,-1-4 0 0,2-2 0 16,0-4-448-16,2-2-192 0,3 1 176 0,-1-6-176 0,1-2 128 0,0-3-128 15,2-3 0-15,3-5 144 16,-3-7-1424-16,0 0-304 0,10-5-48 0,1-2-9376 16,3-9-1856-16</inkml:trace>
  <inkml:trace contextRef="#ctx0" brushRef="#br0" timeOffset="8465.62">18636 4043 25167 0,'-8'-14'1104'0,"5"2"240"0,-1 3-1072 0,4-2-272 0,0 2 0 0,4-2 0 16,1 0 400-16,3 4 32 0,-1 0 0 0,4 0 0 15,-1 2 208-15,4-3 64 0,4-1 0 0,-3 5 0 16,3-3 16-16,3 0 16 0,2 2 0 0,-1-2 0 16,1 2-96-16,0-2-32 0,-1 0 0 0,2 2 0 0,-6 3-224 0,0 1-32 15,-1 1-16-15,-4 0 0 0,0 0-112 0,-2 3-32 16,-1 3 0-16,-2 4 0 15,-3 1 0-15,-1 5 0 0,-3 3 0 0,-2 6 0 0,-2 3-64 0,0 7 0 16,-4 3-128-16,1 6 192 0,-3 6-192 0,-1 3 0 16,-2 6 128-16,0 2-128 0,-1 6 0 0,0 4 0 15,2 4 0-15,-3 4 0 0,0-4 0 0,-5 33 0 16,3-6 0-16,9-36 0 0,0 4 0 0,4 31 0 16,1-12 0-16,4-25 0 0,0 4 0 0,2 4 0 15,5 3 0-15,0 1 0 0,1-1 0 0,1-3 128 16,-2 2-128-16,0 0 0 0,-1-3 128 0,1-2-128 15,-5-1 0-15,1-2 144 0,-2-1-144 0,3-1 128 16,-4-5-128-16,2-3 128 0,0-2-128 0,-1-1 0 16,1-1 0-16,-2-2 128 0,0-1-128 0,1-5 160 15,-1 0-160-15,-1-4 160 0,-1-9 64 0,-1-3 16 16,0 0 0-16,-5 10 0 0,-2-5 272 0,-1-7 64 16,0-3 16-16,-1-4 0 0,-3 1 64 0,2-7 16 15,-2 1 0-15,-15 10 0 0,0 0-160 0,-2-2-16 16,-3-1-16-16,0-2 0 0,-2 0-144 0,2-1-16 15,0 0-16-15,1-1 0 0,3-1-144 0,1-2-32 16,3 0 0-16,-1-4 0 0,0 0-128 0,1-3 0 0,1-1-160 0,4-5 160 31,2-6-1120-31,5-2-128 0,2-6-32 0,7-7-11760 0,6-7-2352 0</inkml:trace>
  <inkml:trace contextRef="#ctx0" brushRef="#br0" timeOffset="9173.81">20899 4081 19343 0,'3'-17'1728'0,"4"-1"-1392"15,0 1-336-15,1 0 0 0,0 1 1264 0,-3 3 176 16,-1 4 32-16,-4 9 16 0,0-10-1024 0,0 10-208 15,-7-10-32-15,0 2-16 0,-6 3 496 0,-1 4 112 0,-4-7 16 0,-2 6 0 16,-4 2 0-16,-3 2 16 16,-2 3 0-16,-3-1 0 0,-2-1-512 0,-2 2-96 0,-1 4-32 0,-1-3 0 15,-4 3 208-15,0 0 32 0,1 0 16 0,1-3 0 16,-1 0-128-16,4 3-16 0,4-2-16 0,5 0 0 16,5-2-96-16,5 0-16 0,3 0 0 0,6-1 0 15,9-4-16-15,0 0-16 0,0 0 0 0,0 0 0 16,3 12-32-16,3 2 0 0,4 0 0 0,4 5 0 0,5 4-128 15,2 5 0-15,-1 2 0 0,2 7 0 0,-1 4 0 16,-2 8 0-16,-3-1 0 0,-1 12 0 16,-5 5 0-16,-2 6 0 0,-3 5 0 0,-4 2 0 0,-5-3 0 0,0 8 0 15,-4 3 0-15,-5-1 0 0,-5 2 0 0,-2-1 0 16,-3-1 144-16,-1 2-144 0,-3-3 256 0,0-2-32 16,-1-2 0-16,-1-2 0 0,-1-5 112 0,-1 0 32 15,-2-2 0-15,0 2 0 0,0-4-80 0,1-2-16 16,0-8 0-16,2-4 0 0,3-2-64 0,0-2-16 15,-1-6 0-15,4-1 0 0,4-6-16 0,3-1-16 16,3 3 0-16,6-4 0 0,1-5 0 0,6-4 0 16,3-2 0-16,6-3 0 0,4-3-32 0,8-1 0 15,4-5 0-15,7 3 0 0,2-5 32 0,6-1 0 16,3-3 0-16,4-2 0 0,-1-3 16 0,4-2 0 16,0 0 0-16,2-1 0 0,1-1-176 0,-1-1 160 15,-3 2-160-15,-2 1 160 0,-4-4-160 0,-5 0 0 16,-6 2 0-16,-6-5 0 15,-5-2-704-15,-4 0-240 0,-4-1-32 0,-2-8-17536 0</inkml:trace>
  <inkml:trace contextRef="#ctx0" brushRef="#br0" timeOffset="9555.58">21721 3913 23039 0,'0'0'2048'0,"0"0"-1648"16,0 0-400-16,0 0 0 0,0 0 320 0,6 8-32 16,2-1 0-16,0 6 0 0,-1 5 480 0,2 5 80 15,0 5 32-15,1 0 0 0,2 2-32 0,2 4 0 16,0 2 0-16,1 5 0 0,0 2-320 0,0-2-64 16,-1 6-16-16,-1-4 0 0,0 0-256 0,-3-1-64 15,-1-3-128-15,-2-1 192 0,-1-1-64 0,-3-5-128 16,-1-8 176-16,-2-1-176 0,-2-1 0 0,1-6 0 15,0-4 0-15,1-3-192 16,0-9-1472-16,0 0-304 0,0 0-48 0</inkml:trace>
  <inkml:trace contextRef="#ctx0" brushRef="#br0" timeOffset="9766.79">22212 3955 27407 0,'0'0'1216'0,"0"0"256"0,0 0-1184 0,0 0-288 0,-3 9 0 0,-1 5 0 15,-3 2 288-15,-4 3 0 0,-3 6 0 0,-2 3 0 16,-4 1 544-16,-3 0 96 0,-4 5 32 0,2-1 0 16,-5 2-128-16,0-2-32 0,-2-3 0 0,2 5 0 15,2-2-464-15,2 0-80 0,1 0-32 0,4-5 0 0,5-2-224 16,2-3 0-16,1-2 0 0,3-4 0 16,2-3-960-16,2-1-176 0,1-4-32 0,1 1-13440 15</inkml:trace>
  <inkml:trace contextRef="#ctx0" brushRef="#br0" timeOffset="9958.31">22376 4382 31679 0,'-9'10'1408'0,"5"-1"272"0,-1 0-1344 0,-3 8-336 15,-2 5 0-15,-1 5 0 0,-3 0 192 0,0 2-16 16,0 3-16-16,0-3 0 0,1 3 64 0,3 0 16 15,0 2 0-15,2-4 0 0,3-3-240 0,0 2 128 16,1-2-128-16,1 2 0 16,2-1-832-16,1-1-272 0,0-5-48 0,4 4-12480 0</inkml:trace>
  <inkml:trace contextRef="#ctx0" brushRef="#br0" timeOffset="10382.45">21370 5686 23615 0,'13'-16'1040'0,"-3"5"224"0,1 5-1008 0,3-2-256 16,3 3 0-16,-3 4 0 0,-3 2 1184 0,1 4 192 15,-2 6 32-15,-1 1 16 0,-1 2-400 0,-1 8-64 16,0 2-32-16,-1 5 0 0,0 1-336 0,-1 1-64 16,-2 1-16-16,2 1 0 0,-3 3-208 0,1-4-48 15,0-2-16-15,-1 2 0 0,1-5-96 0,-3 0-16 16,0 0 0-16,2 0 0 0,-1-4-304 0,1-3-64 0,-1-3-16 0,2-5-10032 31,-3-12-2000-31</inkml:trace>
  <inkml:trace contextRef="#ctx0" brushRef="#br0" timeOffset="10576.04">21807 5676 28559 0,'-15'1'2544'0,"5"3"-2032"0,-4 2-512 0,0 2 0 16,-1 6 1008-16,-4 5 96 0,-4 3 32 0,-3 8 0 0,-2 2-432 0,-2 4-64 16,-3 0-32-16,-1 1 0 0,-2 0-48 15,0 1-16-15,0 3 0 0,1 0 0 16,3-2-144-16,4-2-16 0,3-2-16 0,3-1 0 0,5-4-368 0,3 2 0 15,7 1 0-15,2-8 0 16,3 2-1088-16,3-7-272 0,3-4-64 0,3-6-14080 16</inkml:trace>
  <inkml:trace contextRef="#ctx0" brushRef="#br0" timeOffset="10859.82">21872 6130 32655 0,'0'0'1440'0,"12"-5"304"0,3 1-1392 0,3 1-352 16,1 3 0-16,1 4 0 0,0 1 336 0,0 7 0 15,-4 0 0-15,-6-1 0 0,-1 3-16 0,-1 3 0 16,-4 4 0-16,-2 12 0 0,-3-2 192 0,-4 0 48 16,-4 1 0-16,-4 2 0 0,-5 3 112 0,-2-1 32 15,1-2 0-15,2-1 0 0,3-6-208 0,4-1-48 16,4-3 0-16,5-3 0 0,3-3-96 0,6-3-32 0,5-1 0 0,1-6 0 15,3 1 96-15,6-3 16 0,5-2 0 0,0-3 0 16,4-2-128-16,2-3-32 0,1-2 0 0,-1 0 0 16,0-4-272-16,-1-1 0 0,0-4 0 0,-1-1 0 15,-1 0-1264 1,-1-3-352-16,3-4-80 0,14-11-16560 0</inkml:trace>
  <inkml:trace contextRef="#ctx0" brushRef="#br0" timeOffset="11404.55">22935 3890 27583 0,'2'-27'1216'0,"2"12"256"0,3 0-1168 0,3 2-304 16,4 3 0-16,4-3 0 0,1 3 544 0,4 1 48 15,2-2 16-15,-3 4 0 0,3-1-48 0,4 0-16 16,3-2 0-16,1 2 0 0,0-2-128 0,0 2-32 16,0-1 0-16,-1 4 0 0,0 2 64 0,-2 3 16 15,-2 0 0-15,-2 3 0 0,-3 2-208 0,-3 4-32 0,-2 4-16 16,-4 4 0-16,-3 4-16 0,-5 6-16 15,-3 6 0-15,-4 8 0 0,-6 7-176 0,-3 7 192 0,-5 6-192 16,-11 33 192-16,1-2-192 0,0 8 128 0,-1-1-128 0,3 5 128 16,3 0-128-16,1 2 0 0,2 2 0 0,5 1 0 15,0-2 0-15,7-2 0 0,3-3 0 0,2 1 0 16,5-1-144-16,0-11 144 0,-1-8 0 0,1-4 0 16,1-4 0-16,3-3 0 0,0-5 128 0,0-1-128 0,-3-8 192 15,2-4-48-15,1 1-16 0,1-3 0 0,0-2 0 0,-1-3 0 16,-2 0 0-16,0 1 0 0,-2-6-128 0,-3 1 192 15,-3 0-192-15,-1-6 192 0,-3-4 64 0,-3-6 32 16,-2 1 0-16,-4-4 0 0,-1 3 464 16,-5-3 80-16,-2-1 32 0,-8 0 0 0,-1-5-192 0,-6-3-32 15,-5 0-16-15,-5 0 0 0,-5-3-144 0,-3-7-32 16,-1 0 0-16,4 0 0 0,4 0-240 0,6-2-48 16,6-5-16-16,9 0 0 15,5-6-944-15,6-2-192 0,9-7-32 0,4-4-16 16,6-6-2080-16,4-8-400 0</inkml:trace>
  <inkml:trace contextRef="#ctx0" brushRef="#br0" timeOffset="11944.77">24408 5103 26719 0,'0'0'2368'0,"0"0"-1888"15,0 0-480-15,9-4 0 0,5 1 320 0,1 0-16 16,7-1-16-16,6 0 0 0,6-5 288 0,8 0 64 16,6 0 16-16,6 0 0 0,3-1-96 0,0 3-32 15,-2-4 0-15,0 4 0 0,-2 0-288 0,-4 2-64 16,-3 7-16-16,-8 1 0 0,-6-1-352 0,-12 1-64 15,-9 1 0-15,-11-4-16 16,-12 16-1440-16,-7 0-272 0,-8 3-64 0,-17 12-16 16,-3-1 464-16,0 2 80 0,1 1 32 0,2 1 0 0,3 1 1072 0,4-10 224 15,3-3 32-15,3-5 16 0,5-3 1488 0,5-2 320 16,5-7 48-16,7 0 16 0,9-5 640 0,0 0 144 16,11 8 32-16,8-6 0 0,7-1-976 0,7 2-192 15,5 0-32-15,-5-2-16 0,6-1-880 0,10 0-160 0,8-3-32 16,6 1-16-16,7-1-240 0,0-1 176 15,-2-6-176-15,-5 3 160 16,-3-2-928-16,-4 1-176 0,-4-3-32 0,1 0-16 16,1-4-1744-16,-2 0-336 0,0-3-80 0</inkml:trace>
  <inkml:trace contextRef="#ctx0" brushRef="#br0" timeOffset="12964.5">28030 3755 17503 0,'7'-21'1552'0,"-2"13"-1232"16,0-5-320-16,-1 6 0 0,-1-3 592 0,-2 3 64 15,0-2 16-15,-3 3 0 0,-5 2-160 0,-2-2-16 16,-3 1-16-16,-5 1 0 0,-2 1-80 0,-4 0-16 16,-2-1 0-16,-4 1 0 0,-3 2 160 0,-1 0 32 15,-3-2 0-15,1 2 0 0,-6-2 48 0,3-2 16 16,-2 1 0-16,2 2 0 0,1-1-32 0,2 2 0 15,2 0 0-15,1 0 0 0,3-2-240 0,3 0-48 0,3 2-16 16,6 1 0-16,3 0-176 0,1 0-128 0,5 0 192 16,2 4-192-16,6-4 128 0,0 0-128 0,0 0 0 0,4 10 0 15,0 5 224-15,5 6-64 0,2 8-16 0,3 3 0 16,1 1-144-16,2 9 0 0,-2 4 144 0,-1 4-144 16,-4 6 0-16,-2 7 0 0,-6 4 0 0,-2 7 0 15,-7 3 0-15,-6 10 0 0,-2 3 0 0,-6 4 0 16,-3 6 0-16,-5 6 0 0,-4 3 0 0,-3 1 128 15,-1 0-128-15,-3 2 0 0,-2-4 128 0,1-1-128 0,2-8 192 0,1-4-48 16,1-6 0-16,-12 28 0 0,6-22 320 0,8-9 64 16,4-14 16-16,6-8 0 0,1-8-16 15,2-8 0-15,5-1 0 0,6-8 0 16,5-1-96-16,1-6-32 0,5-4 0 0,2-7 0 0,3-5 16 16,4-6 0-16,1 0 0 0,0-7 0 0,2 1-48 0,2-3-16 15,4-1 0-15,2 0 0 0,2-1-224 0,2 1-128 16,1-3 160-16,2 2-160 0,1 1 128 0,2 1-128 15,2 0 0-15,1 2 0 0,1 1 0 0,0 2-208 16,-4-2 16-16,-2 0 0 16,-1-2-1504-16,-2 2-288 0,-1-4-64 0,4-4-13840 0</inkml:trace>
  <inkml:trace contextRef="#ctx0" brushRef="#br0" timeOffset="13377.17">28922 3726 25919 0,'-4'-11'1152'0,"4"11"224"0,-4-4-1104 0,-3 3-272 0,-4-1 0 0,-3 6 0 0,-7 6 0 0,-6 2 0 16,0-1-176-16,-3 6 176 0,-3 1-128 0,-1 3 128 15,-2 7 0-15,2 1 0 0,-1 6 0 0,5-1 144 16,3 3 16-16,0 10 0 0,10-8 352 0,7-2 80 16,7-4 16-16,7-1 0 0,5-7 368 0,5 1 80 15,5-7 16-15,2-5 0 0,2-4-48 0,1-2-16 16,-2-3 0-16,2-4 0 0,3-4-240 0,1-3-32 15,0-2-16-15,0-4 0 0,-2-2-176 0,0-3-32 16,-2-2-16-16,4-7 0 0,-5-8 64 0,-5 3 16 16,-6-4 0-16,-4 5 0 0,-4-1-320 0,-4 5-48 15,-5 2-16-15,-3 4 0 0,-2 1-192 0,-4 5-240 16,-4 7 48-16,-2-1 16 16,-2 3-1808-16,1 4-352 0,-2 1-80 0,1 5-13904 0</inkml:trace>
  <inkml:trace contextRef="#ctx0" brushRef="#br0" timeOffset="13727.58">28633 4995 23327 0,'-30'44'1024'0,"13"-18"224"0,-6 2-992 0,-5 7-256 0,-5 8 0 0,-2 1 0 16,-3 4 944-16,-2 1 144 0,-2-4 16 0,5-1 16 0,-1-3 80 0,8 0 16 15,3-3 0-15,7-4 0 0,5-3-48 16,6-5 0-16,2 1 0 0,9-1 0 0,3-10-208 0,5 1-32 16,5-2-16-16,5 0 0 0,5-3-112 0,1-4-32 15,4-1 0-15,1-3 0 0,13-4-240 0,1-7-48 16,-2 1-16-16,1-8 0 0,-2-3-16 0,-2-3 0 16,0-3 0-16,-5-6 0 0,-3-3 112 0,-5 0 16 15,-4-3 0-15,-6 0 0 0,-4 0-176 16,-5 2-16-16,-6 1-16 0,-4 3 0 0,-6 2-176 0,-3 0-48 15,-7 2 0-15,-2 3 0 0,-3 2-144 0,-3 2 0 16,-2 0 0-16,0 3-176 16,0 3-704-16,6 3-144 0,0-2-16 0,5 5-16 15,3-2-1376-15,6 2-256 0,1 1-64 0</inkml:trace>
  <inkml:trace contextRef="#ctx0" brushRef="#br0" timeOffset="14328.07">29699 3017 23039 0,'-6'-20'1024'0,"6"14"192"0,0 6-960 0,4-5-256 0,1 0 0 0,3 2 0 0,1 0 400 0,4 3 48 16,3 0 0-16,6 1 0 0,6 3 96 15,5 4 32-15,6-3 0 0,4 2 0 0,4 2 0 0,2 0 0 16,0 1 0-16,1 3 0 0,-1 0-80 0,-3 1-16 16,1 1 0-16,-2 0 0 0,-7 1-128 0,-5 0-32 15,-6 4 0-15,-8 1 0 0,-4-2-32 0,-6 2-16 16,-4 1 0-16,-6 6 0 0,-7 0 16 0,-9 4 0 15,-8 3 0-15,-7 9 0 0,-6 1-96 0,-5 12 0 16,-8 10-16-16,-2 8 0 0,-2 5-176 0,2 5 0 16,1 5 0-16,1 4 0 0,14-21 0 0,-1 4 0 15,0 7 0-15,1 5 128 0,-1 4 256 0,1 1 64 0,5 2 0 0,0-2 0 16,-6 37-224-16,16-43-32 16,2-1-16-16,5 0 0 0,5-2 64 0,2-2 16 15,8 0 0-15,4-1 0 0,5-3 64 0,2 2 0 16,3-3 16-16,4 1 0 0,1 1-80 0,0-5-32 15,0-1 0-15,0-3 0 0,-2-1-80 0,-2-3-16 16,-2-5 0-16,-3-2 0 0,-4-5 128 0,-3-6 0 0,-7-3 16 16,-2-5 0-16,-6-4 480 0,-2-3 80 0,-4-2 32 0,-1-2 0 15,-2-3-176-15,-2 0-48 0,-3-6 0 0,1 1 0 16,-4-1-240-16,-9 6-48 0,1-7-16 0,0-1 0 16,-1-3-192-16,-2-2-144 0,-2-7 192 0,3 5-192 15,-2-6 0-15,1-1 0 0,-4 0 0 0,4-5 0 16,-1-2-1168-1,0-6-352-15,1 0-64 0,0-6-11680 0,2-1-2352 0</inkml:trace>
  <inkml:trace contextRef="#ctx0" brushRef="#br0" timeOffset="15293.52">13784 8536 1839 0,'10'-13'0'0,"-3"6"160"0,-4-6-160 0,2 4 0 0,-5 9 0 0,9-11 0 0,-1-2 2784 0,-2 3 528 16,-2-2 96-16,-4 12 32 0,0 0-1360 0,-1-7-272 15,-3-4-48-15,-1 6-16 0,-4 1-48 0,-1 1-16 16,-3 1 0-16,-1 7 0 0,-2 2-368 0,-5 7-80 15,-4 6-16-15,-3 3 0 0,-2 4-432 0,-6 6-80 16,-3 10-32-16,-1 5 0 0,1 6-32 0,3 4 0 16,-1 3 0-16,4 8 0 0,4 5-160 0,6 1-32 15,7 2-16-15,7-3 0 0,5-6-256 0,6-5-48 16,7-6-128-16,5-4 192 0,4-2-64 0,4-5 0 16,3-8-128-16,3-2 192 0,3-7-192 0,2-5-128 15,3-4 128-15,3-4-208 16,0-6-1520-16,-1-4-320 0,-1-7-48 0,-13-6-12496 0</inkml:trace>
  <inkml:trace contextRef="#ctx0" brushRef="#br0" timeOffset="15637.46">14263 9769 29423 0,'-14'4'1296'0,"14"-4"288"0,-9 0-1264 0,9 0-320 0,0 0 0 0,0 0 0 16,-3-8 1120-16,6-6 160 0,4-2 48 0,4-6 0 16,7-10-448-16,1-1-96 0,5-4-16 0,3-2 0 15,3-8-256-15,3-4-64 0,4-4-16 0,1-7 0 0,4-10 16 16,-2-10 0-16,0-5 0 0,1-4 0 0,0-3-96 16,-2 3-16-16,-1 2 0 0,-3 14 0 0,-4 9-208 0,-3 11-128 15,-5 8 128-15,-5 14-128 16,0 7 0-16,-5 11 0 0,-3 8 0 0,-10 7 0 0,0 0 0 0,10 12 0 15,-4 11 0-15,-2 10 0 0,-3 7 0 0,-2 5 0 16,-1 9 0-16,-1 3-128 0,1 1 128 0,2 0 0 16,-3 1 0-16,0 5 0 0,2 6 0 0,0-3 0 15,-2-3 0-15,2-2 0 0,0-5 0 0,1-5 0 16,0-2 0-16,0-8 0 0,-1-5-304 0,-3-4 32 16,1-7 0-16,-2-4 0 15,0-9-1920-15,-3-4-384 0,-4-8-80 0</inkml:trace>
  <inkml:trace contextRef="#ctx0" brushRef="#br0" timeOffset="15775.74">14478 9163 35007 0,'0'0'1552'0,"0"0"320"0,13-12-1488 0,5 4-384 16,4 5 0-16,9-2 0 16,2-1-672-16,6 3-208 0,5-1-32 0,3-2-16 0,1 0 928 0,-1 3 224 0,0-5 32 15,-4 3 0 1,-3 0-784-16,-3 2-160 0,-3 1-16 0</inkml:trace>
  <inkml:trace contextRef="#ctx0" brushRef="#br0" timeOffset="16134.24">16090 8930 23951 0,'0'0'2128'0,"-3"-8"-1696"16,3 8-432-16,0 0 0 0,4-10 1200 0,-4 10 144 0,9-1 48 0,3-2 0 15,1 0-240-15,5-3-64 16,4 1 0-16,2 3 0 0,1-1-176 0,6-2-32 16,1 0-16-16,6-1 0 0,1-6-160 0,3 5-48 15,1 0 0-15,-2 3 0 0,-1-1-352 0,-2 4-80 16,-3 0-16-16,-2 1 0 0,-5 0-208 0,-2 0-208 16,-5-1 32-16,-3-1 16 15,-5 0-2112-15,-2 1-416 0,-11 1-96 0</inkml:trace>
  <inkml:trace contextRef="#ctx0" brushRef="#br0" timeOffset="16481.74">17053 8434 24063 0,'-5'-24'1072'0,"5"9"208"0,2 1-1024 0,0 1-256 16,-1-2 0-16,3 1 0 0,0 2 656 0,1 5 80 16,1-3 16-16,2 3 0 0,0 2 64 0,3-1 16 15,3 2 0-15,5 1 0 0,2 2-112 0,-4 1-16 16,6 1 0-16,0 6 0 0,1 3 0 0,3 8 0 16,1 1 0-16,0 4 0 0,-1 3-288 0,1 4-64 15,-3 4-16-15,-2 7 0 0,-2 1-80 0,0 3 0 16,-3 1-16-16,-2 2 0 0,-2-1-96 0,-4 0-16 15,-2 1 0-15,-3-7 0 0,-1 4-128 0,1-2 0 16,-4-5 144-16,2-1-144 0,-1-4 0 0,0-1 144 16,-2-5-144-16,-2-4 0 0,0-6 128 0,-1-1-128 15,2-5 0-15,-2-3 0 16,3-8-1392-16,0 0-384 0,-2-8-80 0</inkml:trace>
  <inkml:trace contextRef="#ctx0" brushRef="#br0" timeOffset="16701.95">17525 8610 21183 0,'0'0'944'0,"0"0"192"0,-6-3-912 0,6 3-224 0,-7 8 0 0,0 3 0 16,-4 6 2784-16,-1 2 512 0,-5 5 96 0,-2 5 32 15,-1 5-2016-15,-3 2-384 0,-1 3-96 0,-2 3-16 16,0 3-80-16,-2-2 0 0,-3 3-16 0,-1 1 0 0,1-1-288 0,1 1-48 16,2-5-16-16,2 2 0 15,0-5-336-15,3 0-128 0,2-1 0 0,-5 13 144 0,6-15-144 16,5-9 0-16,5-5-192 0,3-8 192 15,2-2-1872-15,5-12-256 16,0 0-48-16,0 0-16 0</inkml:trace>
  <inkml:trace contextRef="#ctx0" brushRef="#br0" timeOffset="17083.75">18007 8343 19343 0,'0'0'848'0,"0"0"192"0,0 0-832 0,0 0-208 0,0 0 0 0,7-7 0 15,1 1 1792-15,1 0 320 0,1 1 64 0,2-2 16 16,1 2-976-16,5 0-208 0,3 1-48 0,3-3 0 16,2 0-192-16,-3 2-32 0,4-1-16 0,5-1 0 0,3 2-128 15,5-4-16-15,2 2-16 0,1-3 0 16,1 1-208-16,-2-1-32 0,0 1-16 0,-2 0 0 0,-2 4-128 0,-6-2-32 15,-3 6 0-15,-5 0 0 0,-2-2-144 0,-7 3 0 16,-2 0 0-16,-4 3 0 16,-9-3-1152-16,0 0-256 15,0 0-48-15,-8 7-13472 0</inkml:trace>
  <inkml:trace contextRef="#ctx0" brushRef="#br0" timeOffset="17321.48">18550 8284 24879 0,'-14'0'2208'0,"7"1"-1760"16,2 6-448-16,-3 3 0 0,1 0 1024 0,-2 7 112 16,-2 6 16-16,-2 2 16 0,-1 8-400 0,-1 3-64 15,-1 1-32-15,1 4 0 0,1 5 96 0,1 3 32 16,2-2 0-16,-1 2 0 0,2 3-224 0,1-1-32 16,-1-4-16-16,1 3 0 0,-1-1-336 0,1 1-64 15,0 2 0-15,2-5-128 0,-1 0 0 0,2-5 0 0,-1 0 0 16,1-1 0-1,0-1-1536-15,-2-2-256 0,-1-5-48 0,-5 7-7856 0,-1-11-1568 0</inkml:trace>
  <inkml:trace contextRef="#ctx0" brushRef="#br0" timeOffset="17458.59">17965 9447 21183 0,'0'0'1888'0,"0"0"-1504"0,0 0-384 0,0 0 0 16,0 0 1792-16,14 4 272 0,0 1 64 0,4 2 16 15,-2-5-1040-15,6 2-208 0,1 0-32 0,-4 1-16 16,4 0-64-16,4-1-16 0,5-1 0 0,3 3 0 0,5-3-192 0,2-1-64 15,3-1 0-15,-1 0 0 0,-2-2-256 0,-2 0-48 16,-4-1-16-16,-4-1 0 16,0-4-1536-16,-4 1-304 15,-3-1-64-15</inkml:trace>
  <inkml:trace contextRef="#ctx0" brushRef="#br0" timeOffset="17888.41">19094 7668 24015 0,'0'0'1056'0,"0"0"224"0,0 0-1024 0,0 0-256 0,0 0 0 0,7 9 0 16,3 2 448-16,4 6 16 0,2 7 16 0,1 9 0 16,5 5-48-16,5 5-16 0,2 5 0 0,-5-8 0 15,5 9 320-15,4 12 64 0,4 11 16 0,1 6 0 16,4 3-112-16,-2 6-32 0,-5 6 0 0,-3 6 0 0,-5 0-368 15,-7 2-80-15,-7 2-16 0,-9-5 0 0,-8-1-80 16,-9-6-128-16,-7-7 176 0,-8-4-176 16,-5-7 400-16,-18 20-16 0,3-18-16 0,1-13 0 0,1-8-16 0,4-11 0 15,2-7 0-15,4-6 0 0,0-7-144 0,6-5-16 16,3-4-16-16,4-9-16496 16</inkml:trace>
  <inkml:trace contextRef="#ctx0" brushRef="#br0" timeOffset="18482.77">21493 8122 23039 0,'0'0'2048'0,"0"0"-1648"15,0 0-400-15,11-3 0 0,0-2 272 0,7 10-16 16,2 3-16-16,3 7 0 0,2 4 608 0,5 4 128 16,2 5 32-16,2 2 0 0,1 8-352 0,4 3-64 15,0 7-16-15,5 2 0 0,3 3 112 0,1 6 16 16,-4 1 0-16,-1-1 0 0,0 0-304 0,-2-3-48 15,-4-2-16-15,-4 0 0 0,-4-5-160 0,-2 0-48 16,-5 1 0-16,-3 0 0 0,-3-4-128 0,-3-4 0 16,-3-9 144-16,-1-5-144 0,-3 0 0 0,1-8 0 15,-2-7 0-15,-3-8 0 16,-2-5-1216-16,0 0-304 0,8-7-64 0,-2-10-11920 0</inkml:trace>
  <inkml:trace contextRef="#ctx0" brushRef="#br0" timeOffset="18722.15">22462 8231 28799 0,'-1'-13'1280'0,"1"13"256"0,-1-10-1232 0,1 10-304 0,0 0 0 0,-9-5 0 0,-3 6 688 0,-2 6 80 16,-4 0 0-16,-2 8 16 0,-4 6-144 0,-4 7-48 16,-3 5 0-16,-2 4 0 0,-1 3 112 0,-3 9 32 15,-5 4 0-15,3 4 0 0,-3 2-208 0,-3-1-32 16,-3 1-16-16,1-2 0 0,0 0-272 0,3 0-48 15,-1 3-16-15,8-4 0 0,4-2-144 0,4-8 0 16,5-4 0-16,6-6 0 0,4-7 0 0,5-4 0 16,4-8-160-16,2-7 160 15,3-10-1760-15,0 0-256 0,0 0-48 0,13-15-16 0</inkml:trace>
  <inkml:trace contextRef="#ctx0" brushRef="#br0" timeOffset="19089.22">21514 8020 35935 0,'-29'-27'3200'0,"11"11"-2560"0,1 0-512 0,3 0-128 31,5 3-1280-31,0 4-256 0,4 0-64 0,5 9-16 0,-1-9 1616 0,1 9 0 0,6-7 288 0,7 0-32 0,7-1 256 15,10-1 64-15,4-2 0 0,11 3 0 0,8-6-32 0,9 1 0 16,8 1 0-16,8 0 0 0,6 2-80 0,3 1-16 16,4 2 0-16,3 0 0 15,1 2-96-15,-25 1-32 0,6 0 0 0,4-1 0 0,-2-1 0 0,1-3 0 16,-3 1 0-16,-4 0 0 0,-4 2 128 0,-10 1 32 16,-11-3 0-16,-9 1 0 0,-6 0-48 0,-8-3-16 15,-10 3 0-15,-6-5 0 0,-7 1 96 0,-10-2 0 16,-10-1 16-16,-9-1 0 0,-10 1-256 0,-6 0-48 15,-6 0-16-15,-3 1 0 0,-6 0-208 0,-24-1 0 16,6 4 0-16,8 0 0 0,10 2 0 0,9 1-320 16,11 2 64-16,19 2 0 15,7 1-2048-15,5 2-416 0,8 0-80 0</inkml:trace>
  <inkml:trace contextRef="#ctx0" brushRef="#br0" timeOffset="19454.43">24099 8401 26719 0,'0'0'2368'0,"10"8"-1888"16,4-4-480-16,8-2 0 0,1-2 448 0,7 0-16 15,2-1 0-15,5 1 0 0,2 0 272 0,6 0 48 16,3-3 16-16,6 3 0 0,3 2-320 0,-14-2-48 15,4-2-16-15,0 1 0 0,0 1-208 0,-2 0-48 16,-5 0-128-16,-4 0 192 16,-7 0-1280-16,-5 0-256 0,-7 0-48 0</inkml:trace>
  <inkml:trace contextRef="#ctx0" brushRef="#br0" timeOffset="19614.58">24248 8683 23439 0,'-32'13'1024'0,"18"-5"240"0,3 2-1008 0,4 3-256 16,4-3 0-16,6 2 0 0,8 1 1488 0,5-1 256 15,7-1 48-15,5-2 16 0,6 1-736 0,9 2-160 16,8-5-16-16,-6 0-16 0,11 0-464 0,9-3-96 16,4 0 0-16,5-3-16 15,-3-2-704-15,-1-2-144 0,-2-1-32 0,23-3-14048 0</inkml:trace>
  <inkml:trace contextRef="#ctx0" brushRef="#br0" timeOffset="20002.14">27282 8190 29487 0,'4'-28'1296'0,"1"19"288"0,-2-1-1264 0,0 0-320 16,0 0 0-16,-3-3 0 0,-1 5 0 0,-6 0-272 15,-4 2 48-15,-4 3 16 0,-4 0 208 0,-6 4 0 16,-5 3 192-16,-6 4-192 0,-2 5 336 0,-3 4-32 16,-3 6-16-16,-20 15 0 0,6 3 64 0,5 1 16 15,2 8 0-15,8-6 0 0,4 3 16 0,11-2 0 16,9 2 0-16,12 2 0 0,8-4-64 0,10-3-16 16,11-8 0-16,-2-11 0 0,6-4 272 0,4-1 64 15,8-2 16-15,7-6 0 0,3-1 112 0,3-5 0 0,0-4 16 16,1-4 0-16,1-1-192 0,0-6-32 15,-5-6-16-15,-2-2 0 0,-2-1-96 0,-3-7 0 16,-4-1-16-16,-6-5 0 0,-5-4-48 0,-5 0 0 16,-4-6 0-16,-7 1 0 0,-5 0-176 0,-5 0-32 0,-5 3-16 15,-4 2 0-15,-5 1-304 0,-4 5-64 0,-2 4-16 16,-3 2 0 0,-1 2-1280-16,-1 5-256 0,-3 3-48 0,0 4-10064 0,0-1-2016 15</inkml:trace>
  <inkml:trace contextRef="#ctx0" brushRef="#br0" timeOffset="20427.63">26767 7772 23039 0,'-37'-10'1024'16,"15"2"192"-16,-3 2-960 0,-1 1-256 0,2-3 0 0,1 3 0 0,5 0 704 0,3 0 112 0,3 1 16 0,3 2 0 0,9 2 240 0,0 0 48 15,0 0 16-15,13-2 0 0,6 2-128 0,9 2-32 16,8 0 0-16,-5-1 0 0,10 1-304 0,10-2-64 0,9-3-16 0,8 2 0 16,9 1-112-16,5 1-32 15,6 0 0-15,3-1 0 0,4-1-128 0,1 1-48 0,6 3 0 16,-4-3 0-16,-3-2 0 0,-3 1 0 15,-5-1 0-15,-3 0 0 0,-2 4 16 0,-5-2 0 16,-8 0 0-16,-6-2 0 0,-6 1 0 0,-8-3 0 0,-9-2 0 16,-7 1 0-16,-7 0 112 0,-7-4 32 0,-6 2 0 15,-8-4 0-15,-5-3 64 0,-5 0 16 0,-9-4 0 16,-9-1 0-16,-8-1-256 0,-7 1-32 0,-6-2-16 0,-6 0 0 16,-7-1-208-16,-3-2 128 0,2 4-128 0,-1 2 0 15,-1 0 0-15,1 2 0 0,4-2 0 0,6 3 0 16,4 1-256-16,8 2-128 15,8 4-48-15,7 0 0 0,6 1-2560 0,7 0-512 0</inkml:trace>
  <inkml:trace contextRef="#ctx0" brushRef="#br0" timeOffset="21312.86">4038 11700 27647 0,'-7'-22'1216'0,"4"8"256"0,1 1-1168 0,0 3-304 0,2 10 0 0,0 0 0 16,0 0 0-16,0 0 0 15,-2 12 0-15,-2 7 0 0,0 7 192 0,0 6 16 16,-2 5 16-16,1 4 0 0,0 7 32 0,-1 4 0 0,-3 3 0 0,-2 4 0 16,-1 9 224-16,-4 3 48 0,-1 4 16 0,-2-1 0 15,0 1-208-15,-4-4-32 16,-3-2-16-16,5-6 0 0,2-7-96 0,3-12-32 0,2-9 0 0,7-7 0 16,3-10 208-16,6-10 32 0,6-1 16 0,5-10 0 15,3-4 144-15,6-7 16 0,7-5 16 0,3-6 0 16,4-5-208-16,2 2-32 0,2-1-16 0,0 2 0 15,0 3-336-15,1 1 0 0,2-5 0 0,-1 8-128 16,-2 3 128-16,-1 7 0 0,-1 2 0 0,-3 6-128 0,-4 6 128 16,-5 6-160-16,-5 4 160 0,-7 0-160 0,-7 2 160 15,-6 3 0-15,-6 4 0 0,-7 1 128 0,-5 4 64 16,-10 0 32-16,-5 3 0 0,-9-3 0 0,-6 0 112 0,-3 1 32 16,-4-4 0-16,-2-2 0 0,-3-2-48 15,4-5-16-15,4-1 0 0,0-2 0 0,2-7-160 0,4 1-16 16,8-5-128-16,4-3 192 0,5-5-192 0,7-3 0 15,5-8 0-15,7-3 0 16,7-7-1664-16,10 2-240 0,8-6-32 16</inkml:trace>
  <inkml:trace contextRef="#ctx0" brushRef="#br0" timeOffset="21491.71">4826 12291 33167 0,'3'16'2944'0,"1"2"-2352"16,2 5-464-16,2 7-128 0,-1 8 0 0,0-6 0 16,0 0-176-16,2 0 176 0,1 3 0 0,2 1 0 15,1 0-128-15,-1 0 128 0,4 5 0 0,-2-3 0 16,0 0 0-16,0-2 0 16,-2-2-1424-16,1 1-240 0,-3-1-64 0</inkml:trace>
  <inkml:trace contextRef="#ctx0" brushRef="#br0" timeOffset="21695.6">5344 12428 27647 0,'-10'14'2448'0,"-3"6"-1952"0,0 3-496 0,-1 8 0 0,-1 5 2304 0,-3 8 384 15,-2 7 64-15,-4 3 0 0,-3 3-2176 0,-1 4-432 16,-2-2-144-16,-1-1 0 0,1 5 0 0,-1-2 0 15,-1 6 0-15,-14 21 0 16,2-13 0-16,5-4-144 0,6-4 0 0,1-8-16496 16</inkml:trace>
  <inkml:trace contextRef="#ctx0" brushRef="#br0" timeOffset="22226.18">8725 12390 24879 0,'-20'-17'2208'0,"9"7"-1760"16,3 2-448-16,3 1 0 0,-2 0 576 0,7 7 16 15,0 0 16-15,-7 7 0 0,0 6 208 0,1 7 32 16,-2 3 16-16,2 9 0 0,-1 6-432 0,1 5-96 15,-2 0-16-15,0 7 0 0,-3 3 64 0,0 2 0 16,2 2 0-16,-4 0 0 0,-1 3-176 0,-1-5-16 16,0-2-16-16,2-6 0 0,3-1-176 0,4-9 0 15,-1-4 0-15,2-8 0 16,1-3-1920-16,2-8-432 0</inkml:trace>
  <inkml:trace contextRef="#ctx0" brushRef="#br0" timeOffset="22565.66">9133 12378 11055 0,'-3'12'976'0,"1"-1"-784"0,-1 4-192 0,2 7 0 16,0 5 3712-16,0 1 704 0,-2 5 144 0,1-1 32 16,-1 1-3344-16,-3 1-672 0,1 5-128 0,-6-2-16 15,-3 3 240-15,2-2 48 0,-1-1 16 0,0-4 0 16,-1-3-160-16,4-1-48 0,2-7 0 0,5-5 0 15,0-7-240-15,3-10-48 0,0 0-16 0,0 0 0 16,10-8 80-16,0-6 16 0,1-4 0 0,1-1 0 0,4-5-64 0,-1-4-16 16,-1-1 0-16,2 0 0 15,2 1-240-15,1 0 144 0,2-4-144 0,0 4 128 0,3 6-128 16,2 6 0-16,-5 6 0 0,2 1 0 0,-1 5 0 0,-1 8 0 16,0 8 0-16,-2 4 0 0,-1 2-176 0,-4 4 176 15,0 9-128-15,-4 3 128 0,-4 4 0 0,-2 2-128 16,-4-3 128-16,-1 3 0 0,-2 4 0 0,-1-3-128 15,0 1 128-15,2-1 0 16,-1-4-2416-16,6-7-400 0,-1-3-64 0</inkml:trace>
  <inkml:trace contextRef="#ctx0" brushRef="#br0" timeOffset="22987.88">11005 12419 35935 0,'-25'-24'1600'0,"10"6"320"0,-2-4-1536 0,-1 5-384 0,1 1 0 0,-1 5 0 15,-1 6 384-15,-4 4 0 0,-4 3 0 0,-2 3 0 16,-4 4-384-16,-1 3 0 0,-3 5 0 0,-3 6 0 15,0 0 0-15,-1 8-128 0,0 2 128 0,4 0-192 16,4-4 192-16,3-2 0 0,7 2-144 0,5 0 144 0,7-2 0 16,4 2 0-16,6-2 0 0,9-1 0 0,2-4-144 0,6-3 144 15,3-4 0-15,6-2 0 0,8-5 0 0,0-2 0 16,5 2 192-16,0-4-48 0,0 1 0 0,-2 2 0 16,-4 0 0-16,-5 4 0 0,-4-1-144 0,-5 3 0 15,-6 0 0-15,-6 1-176 0,-4 0 176 0,-5 2 0 16,-9 2 0-16,-3 1 0 0,-7 1 160 0,-6 1 16 15,-6-2 0-15,-1-2 0 0,-6-4 96 0,0 0 32 0,-1-2 0 0,0-3 0 16,-1-3-304-16,1 0 0 16,0-5 0-16,7 0 0 15,4-2-1008-15,6-3-256 0,7-2-48 0,5-4-14752 0</inkml:trace>
  <inkml:trace contextRef="#ctx0" brushRef="#br0" timeOffset="23455.88">12289 12436 33695 0,'-14'-8'1488'0,"5"4"304"0,-1 7-1424 0,-1 2-368 0,-1 2 0 0,-4 6 0 0,-5 4 0 0,-1 7-128 15,-5 6 0-15,-1 3 0 0,-1 2 128 0,1 4 0 16,1 9 0-16,-1 6-128 0,-1 3 320 0,-2 3 80 16,1 6 16-16,-2-3 0 0,-2 3 32 0,1 3 0 15,-3 2 0-15,-1 0 0 0,-2 1-96 0,-1-5-16 16,2-7 0-16,5-8 0 0,3-9 48 0,3-4 0 16,5-11 0-16,5-7 0 0,3-9 448 0,2-5 80 15,12-7 32-15,-6-8 0 0,3-8-32 16,3-6 0-16,5-8 0 0,2-10 0 0,4-9-272 0,7-7-64 15,-2-5-16-15,11-6 0 0,2-4-304 0,3-1-128 16,3-7 128-16,0-2-128 0,6-1 0 0,1 2 0 0,3-1 128 16,6 10-128-16,5 10 0 0,1 5 0 15,-1 5 0-15,-1 6 0 0,-2 9-176 0,-6 9 176 0,-2 9-128 0,-8 9 128 16,-5 12-144-16,-8 6 144 16,-6 6-160-16,-10 9 160 0,-5 8-144 0,-7 2 144 15,-11 0-128-15,-8 5 128 0,-7 6 0 0,-7 2 0 16,-7 6 0-16,-5-1 0 0,-2 0 0 0,-1-3-128 0,-1-7 128 0,3-6 0 15,4-6-320-15,7-9 0 0,4-7 16 16,7-7 0 0,4-2-1360-16,7-6-288 0,6-8-48 0,10-7-9376 15,7-10-1872-15</inkml:trace>
  <inkml:trace contextRef="#ctx0" brushRef="#br0" timeOffset="23761.77">12686 12636 29487 0,'0'0'2624'16,"15"-3"-2112"-16,3-4-512 0,7-2 0 0,3 5 1040 16,5-1 112-16,5-2 0 0,6-2 16 0,3-6 32 0,5 1 0 15,-1 2 0-15,-1-2 0 0,1-4-528 0,-2-1-96 16,-5 0-32-16,-4 3 0 0,-9 1-320 0,-4 2-64 16,-5-2-16-16,-7 3 0 0,-6-1 48 0,-5 6 16 15,-4 7 0-15,-11-12 0 0,-4 7 176 0,-8 4 16 16,-7 6 16-16,-8 4 0 0,-8 4-208 0,-2 3-32 15,-6 3-16-15,-3 4 0 0,-4 4 64 0,1 1 16 16,2 1 0-16,4 5 0 0,6 1-48 0,7 0-16 16,10 0 0-16,6-5 0 0,8-2-176 0,8 1 0 15,6-2 0-15,8-2 128 0,5-4-128 0,8-3-192 16,6-7 32-16,4-1 16 16,3-2-1648-16,1-2-320 0,1-3-64 0,2-2-9664 15,3-2-1920-15</inkml:trace>
  <inkml:trace contextRef="#ctx0" brushRef="#br0" timeOffset="24028.94">14441 12324 28559 0,'-7'-10'2544'0,"-4"3"-2032"0,1-3-512 0,-5 5 0 15,-5 2 1072-15,-6 6 112 0,-4 2 32 0,-7 5 0 16,-8 7-560-16,-2-1-96 0,-2 2-32 0,1 2 0 0,0 4 224 0,5 4 32 15,3-2 16-15,5 2 0 16,6-4-176-16,6 5-48 0,7-3 0 0,5-1 0 0,8-6-256 0,5 0-48 16,7 0-16-16,6-2 0 0,6-6-48 0,4 1-16 15,6-2 0-15,4-5 0 0,3-5-192 0,7 0 144 16,-2 0-144-16,3-3 128 0,-2-3-272 16,-1 0-64-16,-2-2-16 0,-1-2 0 15,-2 2-1840-15,2-2-368 0,0 2-80 0,3-4-13104 16</inkml:trace>
  <inkml:trace contextRef="#ctx0" brushRef="#br0" timeOffset="24277.45">15770 11375 32255 0,'10'-31'2864'0,"-3"17"-2288"15,2 5-576-15,-9 9 0 0,0 0 416 0,0 0-32 16,0 10 0-16,-7 13 0 0,-9 7 128 0,-3 7 32 15,-2 6 0-15,-5 4 0 0,0 7-32 0,-2 7-16 0,-2 2 0 0,1 5 0 16,0 0-176-16,1 4-16 16,-1-1-16-16,3 0 0 0,2-1-144 0,3 1-16 0,3 2-128 15,0-4 192-15,4 0-192 0,4-4 0 0,2-2 0 16,2-3 0 0,1 2-1008-16,2-3-144 0,1 1-16 0,-1-7-16 15,2-5-1696-15,-3-7-352 0,1 7-64 0,3-24-16 0</inkml:trace>
  <inkml:trace contextRef="#ctx0" brushRef="#br0" timeOffset="24444.59">15086 12253 37023 0,'0'0'1648'0,"7"-8"336"0,7 2-1600 0,4 3-384 16,4 2 0-16,4 2 0 0,5 0 368 0,8 2-16 15,6-2 0-15,6 2 0 0,2 0-128 0,6 0-32 16,3 0 0-16,0-2 0 0,2 0-192 0,-5 0 0 15,-1-2 128-15,-5 2-128 16,-3 1-1232-16,-5-2-304 0,-3 1-48 0,13-4-14192 0</inkml:trace>
  <inkml:trace contextRef="#ctx0" brushRef="#br0" timeOffset="24680.67">16907 12218 43311 0,'-33'8'3840'0,"13"5"-3072"0,-3 9-608 0,5 6-160 31,0 5-1152-31,-1 4-256 0,-2 4-48 0,-2-2-16 0,-1-3 1200 0,0 0 272 0,-1-3 0 0,2-2 0 16,1 0 0-16,-1-3 0 0,0 2 0 0,3-4 0 15,2-1-1472-15,2-4-208 0,4-2-48 0,0-3-8496 16,2-6-1680-16</inkml:trace>
  <inkml:trace contextRef="#ctx0" brushRef="#br0" timeOffset="25036.12">18028 12233 6447 0,'-25'-1'576'0,"-7"4"-576"0,-5 2 0 0,11 4 0 16,-5 1 5968-16,-15 14 1088 16,2 1 224-16,2 5 32 0,1-6-5792 0,4 1-1168 15,3 1-224-15,6-5-128 0,4 1 192 0,5-4-48 16,5-4 0-16,2-2 0 0,6-1 16 0,4-3 0 15,2-8 0-15,0 0 0 0,11-1 736 0,4-4 160 16,2 0 32-16,1-4 0 0,1-7-400 0,0-2-80 0,0-1-16 0,0 1 0 16,-3-1-208-16,-2-3-32 0,-2-2-16 0,-5 6 0 15,-2-2 48-15,-3-4 0 0,-5-3 0 0,-2 0 0 16,-4-4-128-16,-2 0 0 0,-4 6-16 0,-2-3 0 16,-1 5-240-16,0 1 0 0,1 3 0 0,-2 4 0 15,1 2 0-15,1 6 0 0,1-2-208 0,2 4 64 16,2 3-2144-16,1 2-416 15,4 2-96-15</inkml:trace>
  <inkml:trace contextRef="#ctx0" brushRef="#br0" timeOffset="25454.26">18918 12034 24879 0,'0'0'2208'0,"0"0"-1760"0,0 0-448 0,-4 9 0 0,-1 2 496 0,-4 3 16 16,-2 5 0-16,-6 4 0 0,-4 1 400 0,2 6 96 16,-4 4 16-16,-1 1 0 0,-2 2-176 0,1 0-16 15,-3-3-16-15,1 2 0 0,2-2-240 0,2-3-32 16,3-2-16-16,2-6 0 0,2-6-32 0,4-3-16 16,3-3 0-16,4-6 0 0,5-5 448 0,0 0 96 15,6-4 0-15,6-5 16 0,4 2-48 0,6-7-16 16,6-4 0-16,3-1 0 0,4-1-592 0,2-1-112 15,2 0-16-15,3-5-16 0,2-1-240 0,6-1 144 16,1 3-144-16,2 0 128 0,1 4-128 0,2 5 0 16,2 3 0-16,3 4 128 0,1 5-128 0,2 6 0 15,-1 4 0-15,-1 8 128 0,-9 6-128 0,-2 8 0 16,-4 2 0-16,-7 6 0 0,-4 5 0 0,-5 0 0 0,-7 1 0 16,-5 2 0-16,-5-1 0 0,-5 6 0 0,-6-1 0 0,-4-2 0 15,-4 5-160-15,-8-7-16 0,-2 1 0 0,0-6 0 31,-2-2-336-31,0-3-80 0,-3-3-16 0,1-10 0 0,0-3-688 0,0-4-144 16,0-6-32-16,-10-1-16016 0</inkml:trace>
  <inkml:trace contextRef="#ctx0" brushRef="#br0" timeOffset="25646.5">17430 11387 50687 0,'-4'-9'4496'0,"10"-2"-3600"15,13 3-704-15,-1 4-192 16,4 3-448-16,2 2-128 0,0 3-32 0,3 2 0 0,-2 4 432 0,3-2 176 16,0 2-128-16,11 4 128 15,-3-1-2160-15,-7-2-336 0,-5 1-80 0,-3-5-16288 0</inkml:trace>
  <inkml:trace contextRef="#ctx0" brushRef="#br0" timeOffset="25896.18">10119 11059 50687 0,'-111'-50'4496'16,"53"24"-3600"-16,14-1-704 0,15 4-192 0,11 4-256 0,8 8-96 16,1 7-16-16,9 4 0 15,2 19-2048-15,10 1-400 0,14 8-96 0,6-5-16 0</inkml:trace>
  <inkml:trace contextRef="#ctx0" brushRef="#br0" timeOffset="27320.88">6506 15336 30351 0,'-14'-25'1344'0,"5"11"272"0,0-2-1296 0,-1 1-320 0,-1 0 0 0,1 2 0 15,-2-2 640-15,-2 9 48 0,-3-1 16 0,-1 6 0 16,-1-3 208-16,-2 8 48 0,-5 6 16 0,0 0 0 15,-4 8-528-15,-3 10-128 0,-5 8 0 0,0 3-16 16,-1 8-48-16,13-11-16 0,-2 6 0 0,0 7 0 16,0 2-48-16,2 4 0 0,0 2 0 0,-4 28 0 0,9-15-192 0,11-12 128 15,8-8-128-15,7-11 0 0,1-4 128 0,8-10-128 16,6-4 0-16,4-7 0 0,2-6 256 0,-6-5-64 16,6-4 0-16,13-7 0 0,0-8 112 0,0-4 16 15,-1-2 0-15,-4-4 0 0,-3-4-64 0,-3-1 0 16,-4 2 0-16,-5-3 0 0,-5-2-96 0,-4 1-32 15,-4 1 0-15,-3 0 0 0,-6 0 0 0,-4-1-128 16,-6 3 192-16,-2-4-64 0,-3-6 16 0,-1 3 0 16,-3 4 0-16,4 4 0 0,2 2-144 0,1 7 0 15,1 0 0-15,6 2 0 0,8 1 0 0,8 0 0 16,4-1 0-16,5 2 0 0,1 4-208 0,6 2 80 0,6-1 128 0,5 4-208 16,2-5 208-16,2 9-144 15,3 0 144-15,1 3-128 0,2 0 128 0,-1 4-128 0,3 2 128 0,-1 6-128 16,-2-2 128-16,0 5 0 15,-4 3 0-15,-3 2 0 0,-5 2 0 0,-3 1 0 0,-2 0 128 0,-3 5-128 16,-2 1 128-16,-8-5-128 16,-4 1 160-16,2 20-160 0,0-6 224 0,-6 2-48 0,-2 5-16 0,-1-2 0 15,-3 2 16-15,-2-7 0 0,1-1 0 0,1-3 0 16,1-1 64-16,6-3 16 0,0-6 0 0,3-7 0 16,1-3-112-16,12 5-16 0,4-3 0 0,5-2 0 15,3-7 64-15,3-4 0 0,4-4 0 0,1-4 0 16,1-3 0-16,0-1 16 0,0-1 0 0,-1-4 0 15,-1-1-208-15,-2 1 176 0,-2-2-176 0,-12 2 160 16,4 3-800 0,0-4-144-16,2-1-48 0,12-8-19344 0</inkml:trace>
  <inkml:trace contextRef="#ctx0" brushRef="#br0" timeOffset="27908.13">9708 15218 27647 0,'-7'-33'2448'0,"3"14"-1952"0,2-4-496 0,-2 5 0 0,4 4 576 15,0 14 32-15,-4-10 0 0,4 10 0 16,0 0 400-16,-7 8 80 0,2 8 0 0,-1 10 16 16,-1 8-704-16,0 7-144 0,1 8-16 0,0 4-16 0,-1 1-80 0,5-1-16 15,1-1 0-15,3 0 0 0,3-3 208 0,3-2 48 16,3-3 0-16,5-6 0 0,1-7-112 0,9-4-16 15,-1-6 0-15,7-6 0 0,4-8 256 0,0-7 32 16,3-7 16-16,0-9 0 0,2-3 288 0,1-5 64 16,-3-8 16-16,-1 0 0 0,-4 2-320 0,-12 8-64 15,-2-5-16-15,8-18 0 0,-5 1-112 0,-4 0-32 16,-3 2 0-16,-5-4 0 0,-3 2-192 0,-2-1-32 16,-5 5-16-16,-1 7 0 0,-1 7-144 0,-3 2-192 15,2 2 32-15,0 11 16 16,2 11-1712-16,0 0-320 0,0 0-80 0,0 0-15920 0</inkml:trace>
  <inkml:trace contextRef="#ctx0" brushRef="#br0" timeOffset="28252.26">11402 15006 32479 0,'-24'3'1440'0,"12"1"288"0,-2 1-1376 0,-2 2-352 0,-4 5 0 16,-3 2 0-16,-3 4 544 0,0 0 32 0,-1 2 16 0,0 2 0 16,2 2 64-16,3 3 16 0,2-6 0 0,6 2 0 15,5 1-224-15,6 1-64 0,6-4 0 0,5 0 0 16,6-2-176-16,5-2-32 0,2 1-16 0,3 0 0 0,3-2-160 16,1 2 160-16,1 0-160 0,0 1 160 0,-1 0-160 0,-1 3 0 15,-4 1 0-15,-3-3 0 16,-3-1 0-16,-6-1 0 0,-6 1 144 0,-5-3-144 15,-3 1 320-15,-5-2-16 0,-7-2 0 0,-6 1 0 0,-4-1 144 0,-6-6 16 16,-2 1 16-16,-5-3 0 0,-1 5-144 0,-3-5-16 16,0-1-16-16,-4-1 0 0,0-1-304 0,4 2 0 15,4-4 128-15,5-4-128 16,5 0-1216-16,7-1-288 0,7 0-64 0,2-2-10368 16,7 0-2080-16</inkml:trace>
  <inkml:trace contextRef="#ctx0" brushRef="#br0" timeOffset="28579.28">11890 15315 26719 0,'20'-6'2368'0,"-6"4"-1888"15,5-1-480-15,8-2 0 0,1 0 1024 0,5 1 128 16,4-2 0-16,1 0 16 0,0-3-16 0,0-3-16 15,1-2 0-15,-4 4 0 0,-3-5 0 0,0 0 0 0,-3-3 0 16,-1 1 0-16,-4 5-256 0,-2 0-48 0,-6-1-16 0,-2 3 0 16,-4 3-272-16,-5 0-48 0,-5 7-16 0,-3-10 0 15,-8 3-112-15,-4 0-32 0,-6 7 0 0,-5 4 0 16,-4 2-336-16,-2 1 144 0,-6 5-144 0,-3 4 0 16,-3 4 240-16,0 2-64 0,0 2-16 0,3 4 0 15,4 2 128-15,6-2 32 0,6 3 0 0,8-5 0 0,5 2-192 16,8-2-128-16,8-1 192 0,6-3-192 0,7-3 128 0,6-1-128 15,5-3 0-15,5-1 0 16,4-4-272-16,2 0-112 0,3-5-32 0,1-1 0 16,-1-3-2480-16,1-2-496 0</inkml:trace>
  <inkml:trace contextRef="#ctx0" brushRef="#br0" timeOffset="29185.22">15271 14684 27759 0,'-18'-29'1216'0,"10"10"272"0,0-4-1184 0,2 1-304 16,2-2 0-16,-1 4 0 0,3 5 928 0,0 3 128 15,2 12 32-15,0 0 0 0,-5-6-416 0,5 6-80 16,-9 4-16-16,1 4 0 0,-2 9-288 0,0 6-64 16,-3 4-16-16,-2 6 0 0,-2 3-64 0,0 6-16 15,-2 11 0-15,-2-3 0 0,0 0 64 0,5-17 16 16,-1 4 0-16,-9 20 0 0,3-9 80 0,8-16 16 15,-1 0 0-15,-9 12 0 0,4-4 224 0,4-8 48 16,3-6 16-16,4-7 0 0,1-5 224 0,9-14 32 16,0 0 16-16,0 0 0 0,7-11-32 0,3-7 0 15,2-6 0-15,0 1 0 0,3-4-240 0,12-18-48 16,0 0-16-16,6-2 0 0,1 1-352 0,4-5-176 16,3-6 160-16,2 1-160 0,3 3 0 0,2 3 128 15,2 2-128-15,0 7 0 0,1-3 0 0,-2 8 0 16,-4 8 0-16,-1 7 0 0,-4 4-336 0,0 5-16 15,-4 5 0-15,-1 2 0 16,-5 8-2208-16,1 3-432 0,-1-1-80 0,-4 1-14224 0</inkml:trace>
  <inkml:trace contextRef="#ctx0" brushRef="#br0" timeOffset="29482.99">16453 14524 30399 0,'-22'0'1344'0,"4"4"288"0,-5 5-1312 0,-4 2-320 16,-3 6 0-16,-3 3 0 0,-3 2 960 0,-2 2 112 16,-3 7 16-16,2 0 16 0,-1 5-176 0,5-1-32 15,3 2-16-15,4-1 0 0,4-2-240 0,7-4-64 16,9-4 0-16,6-1 0 0,7-3-192 0,8-4-64 16,5-3 0-16,6-2 0 0,4-6-48 0,6 0-16 15,4-4 0-15,2-6 0 0,2-6 160 0,0-3 32 16,-3 0 0-16,-1-5 0 0,-2-1-80 0,-4 0-16 15,-4-1 0-15,-4-4 0 0,-4-1-16 0,-5-1 0 16,-5-4 0-16,-3-3 0 0,-6-2-112 0,-5 1-32 16,-3 6 0-16,-3-1 0 0,-3 4-384 0,-1 5-64 15,-3 1-32-15,-1 4 0 16,-1 8-2368-16,-1-2-480 0</inkml:trace>
  <inkml:trace contextRef="#ctx0" brushRef="#br0" timeOffset="30136.77">17328 14500 28559 0,'-13'-15'2544'0,"6"7"-2032"16,-1 3-512-16,0 2 0 0,-1 1 1056 0,1 2 112 15,-3 2 32-15,-1 6 0 0,-2 6-816 0,-2 5-176 16,0 3-16-16,1 4-16 0,-2 2-176 0,2 5 128 16,1 3-128-16,4 2 128 0,1-4-128 0,4 1 160 15,4-1-160-15,4-2 160 0,5-7 80 0,3-1 16 16,6-6 0-16,2-3 0 0,3-3-32 0,4-2 0 15,6-8 0-15,1-3 0 0,0-6 464 0,4-2 80 16,1-8 32-16,0-1 0 0,-1-1-304 0,-3-1-64 0,0-2-16 0,-4-2 0 16,-1-1-176-16,-5-1-48 0,-1 3 0 15,-4 4 0-15,-2 7 32 0,-6 4 0 0,-3-1 0 0,-8 9 0 16,0 0-96-16,0 0-128 0,0 9 176 0,-3 6-176 16,-2 3 0-16,-2 4 0 0,-2 4 0 0,1 2 0 15,3 2 0-15,1-5 0 0,3-1-160 0,4 2 160 16,2-5 0-16,4 0 0 0,1-5 0 0,4-2 0 0,2-5 0 0,5-1 0 15,3-6 0-15,4-3 0 0,3-8 0 0,5-1 256 16,1-8 0-16,1-2-16 0,-1-5 400 0,-2 0 96 16,-3-8 16-16,-1-1 0 0,-3-2 16 15,-3-2 0-15,-2 0 0 0,-4-3 0 0,-9 17-256 0,0 0-32 16,-1-5-16-16,-1 1 0 0,0-2-464 0,-2 5 0 16,-1 0 0-16,-1 2-160 15,-2-4-1520-15,-2 7-304 0,0 4-64 0</inkml:trace>
  <inkml:trace contextRef="#ctx0" brushRef="#br0" timeOffset="30641.17">21698 14425 13823 0,'-10'-27'608'0,"2"9"128"0,-1-8-592 0,-2 1-144 0,-2 4 0 0,-3 0 0 0,-5-1 2880 16,-3 6 560-16,1 4 96 0,-3 1 32 0,-5 6-1984 0,-2 5-400 16,-2 3-80-16,-2 8-16 0,-5 7-352 0,1 4-80 15,-1 6-16-15,1 1 0 0,1 3-224 0,2 2-48 16,2 3-16-16,5-1 0 0,5-1-32 0,7-3 0 16,6-7 0-16,7 2 0 0,4-4-64 15,9-3 0-15,4-3-16 0,7-3 0 0,4-4 80 0,3-2 0 16,6-6 16-16,0-2 0 0,1-9 304 0,1 0 48 15,-2-1 16-15,2-1 0 0,-3-7-80 0,-2-1-16 16,-4 0 0-16,-3-3 0 0,-5 2-176 0,-3-3-48 16,-5 0 0-16,-5-2 0 0,-3 2 0 0,-3-4-16 15,-5-1 0-15,-5 3 0 0,-3 3-224 0,-3 4-144 16,6 11 192-16,-2-4-192 0,1 4 0 0,-2-2-256 16,2 3 32-16,3 2 0 15,3 0-1712-15,2 0-352 0,2 3-64 0,4 1-9360 16,0 0-1888-16</inkml:trace>
  <inkml:trace contextRef="#ctx0" brushRef="#br0" timeOffset="31054.9">22397 14113 16575 0,'0'0'1472'0,"0"0"-1168"0,-7 7-304 0,-2 4 0 15,-1 6 1856-15,-3 2 320 0,-1 5 64 0,-3 6 16 16,-2 5-816-16,-2 4-160 0,-5 7-48 0,-11 17 0 0,2 1-16 0,-2-6-16 15,-1 1 0-15,-2 3 0 0,-3-1-192 0,0 0-48 16,1-5 0-16,3-2 0 0,0-6-160 0,8-4-32 16,3-4-16-16,5-8 0 0,4-11-48 0,3-2 0 15,6-2 0-15,5-5 0 0,5-12-48 0,0 0-16 16,0 0 0-16,10-11 0 0,3-6 32 0,5-5 0 16,4-8 0-16,3-1 0 0,2-5-288 0,3-7-64 15,1-4-16-15,4-4 0 0,2-4-144 0,-9 15-32 16,4-5 0-16,3-7 0 0,5-7-128 0,2-2 0 15,2 2 0-15,5 3 128 0,3 1-128 0,2 6 0 16,4 5 0-16,-3 6 0 0,-1 9 0 0,-3 4 0 16,-3 7 0-16,-5 8 0 0,-6 2-192 0,-5 9 192 15,-8 7-192-15,-5 2 192 0,-7-1-304 0,-5 5 64 16,-3 2 16-16,-4 4 0 0,-8 0 32 0,-4 1 16 16,-9 4 0-16,-5-1 0 0,-19 10 48 0,-6-6 0 15,-1 0 0-15,-6-6 0 0,-2-2-32 0,1-1 0 16,5-1 0-16,2-4 0 15,1-3-1152-15,4-4-224 0,4-1-64 0,3-2 0 16,5-7-1424-16,5-2-304 0</inkml:trace>
  <inkml:trace contextRef="#ctx0" brushRef="#br0" timeOffset="31457.76">24112 13817 27647 0,'4'-10'2448'0,"0"-3"-1952"0,-2 4-496 0,-2-1 0 16,-2 3 752-16,-5-2 48 0,-3 4 16 0,-5 0 0 15,-2 1-368-15,-4 4-64 0,-3 1 0 0,-4 4-16 0,-3 0-368 0,-3 5 144 16,-1 1-144-16,-3 2 0 0,-1 4 464 0,-1 2-16 16,2 0 0-16,1 4 0 0,4 2 0 0,4 0-16 15,2 5 0-15,5-2 0 0,3 1-192 0,6-2-48 16,3 1 0-16,7 1 0 0,3-2 32 0,3 3 0 15,6 0 0-15,2 1 0 0,4 2 192 0,2 2 32 16,1 0 16-16,3 1 0 0,1 1 48 0,2 2 16 0,1 3 0 16,-2-1 0-16,0-2-304 0,-3 1-64 15,-3 0-16-15,-4-2 0 0,-6 1-144 0,-4-4 192 16,-3-2-192-16,-3-5 192 0,-6-1 192 0,-3-4 32 16,-5-2 16-16,-3-2 0 0,-8-2 240 0,-3-3 48 15,-7-1 16-15,-6-7 0 0,-8-1-224 0,0-2-32 16,-3-1-16-16,-2-2 0 0,-1 0-208 0,3-2-64 0,0-2 0 0,3 0 0 31,2 0-784-31,4-2-176 0,4-1-16 0,7 4-12880 0,4-2-2576 16</inkml:trace>
  <inkml:trace contextRef="#ctx0" brushRef="#br0" timeOffset="32331.61">15316 16655 12895 0,'6'-12'1152'0,"3"-1"-928"0,-3-2-224 0,2 2 0 16,-3 3 1408-16,1-3 224 0,1 2 48 0,-2 2 16 15,-3-1-96-15,-2 10 0 0,0-9-16 0,0 9 0 16,-3-9-176-16,-4 4-16 0,-3 4-16 0,-4 1 0 0,-4 0-336 0,-5 2-64 16,-10 3-16-16,-5 4 0 15,-6-1-576-15,-6 2-128 0,-3-2-32 0,-3 4 0 0,0 5 48 0,-1-2 16 16,-2-1 0-16,2 1 0 0,0-3 48 0,0 0 16 16,-1-1 0-16,4 1 0 0,2 0-224 0,3-2-128 15,5 4 160-15,3-3-160 0,4-3 208 0,7-2-48 16,4-1-16-16,5-2 0 0,3 1 368 0,4-2 80 15,4-2 16-15,10 0 0 0,0 0 48 0,0 0 16 16,0 0 0-16,0 0 0 0,0 0-304 0,0 0-64 16,0 0-16-16,16 10 0 0,-2 1-288 0,3 5 128 15,-1 6-128-15,1 4 0 0,-2 7 0 0,-3 6 0 16,-3 1 0-16,-4 10 0 0,-4 1 0 0,-2 5 0 16,-3 7 0-16,-5 8 0 0,-4 8 0 0,-3 0 0 15,-5 4 0-15,-2-2 0 0,-3 3 0 0,-2 2 0 16,-5 1 0-16,-3-2 0 0,-4-5 0 0,-1-1 0 0,-2-2 128 0,-1-3-128 15,0 0 160-15,3-3-32 16,-2-1 0-16,2-5 0 0,2-6-128 0,1 0 160 16,0-3-160-16,1-4 160 0,1-3-160 0,4 0 128 0,4-6-128 15,4-5 128-15,5-5-128 0,4-1 160 0,4-7-160 0,3-2 160 16,3-5-160-16,5-4 0 0,4-1 144 0,3-1-144 16,6-6 192-16,7 0-48 0,7 0 0 15,4-3 0-15,3-3 32 0,5 0 0 0,4-3 0 16,6-2 0-16,3-1-176 0,3 1 192 0,-1-4-192 0,6 1 192 15,2-2-192-15,-1 1 0 0,-1-5 144 0,-3 3-144 16,-5 1 0-16,-5-2 0 0,-3 3-192 0,-2-5 64 16,-3-2-2192-16,0 0-432 15,-2 2-96-15</inkml:trace>
  <inkml:trace contextRef="#ctx0" brushRef="#br0" timeOffset="33009.68">16350 16622 21183 0,'0'0'1888'0,"-8"-2"-1504"0,1-3-384 0,7 5 0 16,0 0 1440-16,3-12 224 0,3 3 32 0,4-2 16 15,2 1 16-15,8-2 16 0,0-2 0 0,7 0 0 16,2 2-800-16,2-3-176 0,-2-1-16 0,4 0-16 16,3 3-416-16,-2 5-96 0,-2-3-16 0,-2 5 0 15,-3-5-208-15,-3 5 0 0,-5 0 0 0,-4 1 0 0,-4 2-160 0,-11 3-128 16,0 0-32-16,0 0 0 16,0 0-480-16,-16 5-96 0,-6 2-32 0,-5-2 0 15,-1 4 288-15,-6-2 48 0,-2 1 16 0,-1 2 0 0,-1 3 576 16,1-3 0-16,-4 3 0 0,-1 2 128 0,-1 0 512 0,1 3 112 15,0 0 16-15,3-1 0 0,1 1-80 0,4-1-16 16,4-2 0-16,9 2 0 0,3 0-256 0,5 0-48 16,6-1-16-16,5 0 0 0,6 0-176 0,5 1-48 15,5 0 0-15,5 1 0 0,4 0-128 0,4 0 192 16,2 3-192-16,3 2 192 0,1 0-16 0,2 0 0 16,1 1 0-16,-3 4 0 0,-1-2 16 0,-7 0 0 0,-2-3 0 15,-4 1 0-15,-2 2 16 0,-7-5 16 0,-4 0 0 16,-2-4 0-16,-5-3 288 0,-3 3 64 15,-4-3 16-15,-3-4 0 0,-7 0 16 0,-5-1 0 16,-5 3 0-16,-4-5 0 0,-3 1-224 0,-1-6-32 0,-3 0-16 0,-3-2 0 16,-3-2-176-16,2 1-32 15,1-3-128-15,5-2 192 0,4 1-192 0,4 1 0 16,4 0-192-16,5-2 192 16,7 0-1568-16,5-5-208 0,8 11-32 0,5-10-16 15,6-4-2064-15,7-1-400 0,15-12-96 0,7 1-16 0</inkml:trace>
  <inkml:trace contextRef="#ctx0" brushRef="#br0" timeOffset="33392.82">18463 16342 24639 0,'13'-11'1088'0,"-4"9"240"0,-2-3-1072 0,1 0-256 15,-2 2 0-15,-6 3 0 0,0 0 1664 0,0 0 288 16,4 9 48-16,-3 2 16 0,-2 6-640 0,-3 2-128 15,-2 5-32-15,-2 3 0 0,-2 5-64 0,-1 3 0 16,-3 7-16-16,0 4 0 0,-2 0-176 0,0 3-48 16,1 2 0-16,-2 1 0 0,1 2-368 0,0-4-80 15,4-3-16-15,-1 1 0 0,3-7-272 0,1 0-176 16,3-5 192-16,-3 8-192 0,2-7 0 0,4-5 0 16,0-9 0-16,2-8 0 15,1 0-1152-15,1-1-304 0,2-5-48 0,0 3-11088 0,-3-12-2208 16</inkml:trace>
  <inkml:trace contextRef="#ctx0" brushRef="#br0" timeOffset="34520.62">15875 18219 19343 0,'0'0'1728'0,"-6"-4"-1392"0,6 4-336 0,0 0 0 16,-4-8 1680-16,4 1 272 0,4-5 48 0,5 2 16 15,3 1-560-15,6-3-112 0,4-2-32 16,3 0 0-16,7-3-608 0,5 1-112 0,5 0-16 0,5 0-16 16,5-1-224-16,1 1-32 0,-1-2-16 0,-3 1 0 15,-5 2-288-15,-3 3 160 0,-4-1-160 0,-3 3 128 16,-7-1-304-16,-6 1-64 0,-3 5-16 0,-5 1 0 16,-13 4-640-16,0 0-144 0,0 0-32 0,0 0 0 15,-9 7-496-15,-2-1-96 0,-9 3-32 0,-1 2 0 16,-8 1 928-16,-4 1 192 0,-6 2 48 0,-5-2 0 15,-3 1 528-15,-4-2 144 0,-2 1 16 0,1-2 0 0,3 3 784 16,2 2 144-16,0 0 48 0,5 1 0 0,0 0 80 0,4 1 0 16,3-2 16-16,5-2 0 0,6 1-288 0,6-1-64 15,7-2-16-15,6 0 0 0,4 1-512 0,6 1-96 16,5-6-32-16,5 5 0 0,4 1 32 0,4 3 0 16,4-1 0-16,3 2 0 0,3 1 80 0,4 1 32 15,4 3 0-15,1 1 0 0,0-1-48 0,0 0-16 16,-3 3 0-16,-5-3 0 0,-4-2 64 0,-9 3 16 15,-3 0 0-15,-5-1 0 0,-7 5 144 0,-5-5 48 16,-3-4 0-16,-6 0 0 0,-3-2 64 0,-8 1 0 16,-5-4 16-16,-6-2 0 0,-4 1-192 0,-3 0-32 15,-4-6-16-15,1 1 0 0,-2-6-224 0,1 0-32 16,0-2-16-16,1-3 0 16,-2-3-448-16,4 0-80 0,7 0-32 0,6-4 0 15,3 0-2720-15,9-3-528 0,5-4-112 0,18-4-32 0</inkml:trace>
  <inkml:trace contextRef="#ctx0" brushRef="#br0" timeOffset="34778.69">17988 18071 38991 0,'0'0'1728'0,"-2"8"352"0,1 0-1664 0,-1 7-416 16,-2 5 0-16,-1 10 0 0,-3 0 320 0,-1 6-32 16,-1 4 0-16,0 4 0 0,-3 4 240 0,0 0 48 15,2-2 16-15,1 2 0 0,0 3-128 0,1-5-16 16,0 1-16-16,2-5 0 0,1 1-224 0,1-5-32 16,1-1-16-16,0 7 0 0,2-3-160 0,-2-12 0 15,3-4-160-15,1-13 160 16,1 0-2624-16,3-5-416 0,2-2-96 0</inkml:trace>
  <inkml:trace contextRef="#ctx0" brushRef="#br0" timeOffset="35217">20738 16175 25103 0,'-11'-5'1104'0,"1"7"240"0,-3 7-1072 0,-2 4-272 15,-3 6 0-15,-1 8 0 0,-3 8 592 0,-3 14 64 16,-2 7 16-16,1 8 0 0,-2 11 192 0,0 4 32 16,2 8 16-16,2 4 0 0,0 6 16 0,1 5 0 15,1 3 0-15,3 2 0 0,3 2-48 0,2-1-16 16,1-1 0-16,2-2 0 0,1-3-448 0,1-7-96 15,2-6 0-15,3-5-16 0,3-5-112 0,-1-4 0 16,-2-4-16-16,3-5 0 0,-3-11-176 0,2-5 0 16,1-8 0-16,0-6 0 15,0-5-2096-15,2-11-400 0,1-3-64 0</inkml:trace>
  <inkml:trace contextRef="#ctx0" brushRef="#br0" timeOffset="35631.71">22355 16508 30399 0,'-4'-10'2704'0,"-3"1"-2160"15,-2 0-544-15,-3 3 0 0,-3 3 1168 0,-1 3 128 16,-5 3 32-16,0 4 0 0,-7 7-1008 0,-1 7-320 16,-6 5 160-16,0 2-160 0,-1 4 224 15,-1 2-32-15,2 3-16 0,2 0 0 0,2 3 112 0,6-1 32 16,4-2 0-16,6 0 0 0,7-4-16 0,6-4 0 16,6 1 0-16,7-4 0 0,7-2 304 0,6-5 64 15,5-4 16-15,4-4 0 0,5-3 32 0,2-5 16 16,1-6 0-16,-1-4 0 0,2-2-192 0,-2-4-32 15,-11 2-16-15,1-2 0 0,1-2-32 0,-3-3 0 16,-3-2 0-16,-2-6 0 0,-3 0-32 0,-3-6-16 16,-4 0 0-16,-2-10 0 0,-7 4-288 0,-5 1-128 15,-7 1 128-15,-5 5-128 16,-6 0-688-16,-2 7-208 0,-3 5-64 0,-6 2 0 16,1 6-2224-16,-1 5-448 0</inkml:trace>
  <inkml:trace contextRef="#ctx0" brushRef="#br0" timeOffset="35968.37">22409 17587 36287 0,'-30'18'1600'0,"15"-7"336"0,-8 7-1552 0,-5 3-384 0,-5 5 0 0,-5 6 0 15,-5 4 320-15,-5 6-32 0,-6-1 0 0,2 7 0 0,0-1 144 0,5 1 16 16,1 4 16-16,8-1 0 0,5-3-192 0,9 2-32 16,6-2-16-16,9-5 0 0,8-2-32 15,7-6-16-15,6-4 0 0,7-2 0 0,6-7 144 0,7-3 48 16,5-5 0-16,6-3 0 0,-7-8 416 0,1-2 96 16,1-5 16-16,1-5 0 0,0 1-64 0,1-6-16 15,-3-4 0-15,0-1 0 0,10-14-96 0,-5-2-16 16,-6 0 0-16,-6-3 0 0,-5-8-288 0,-7 1-64 15,-8 1-16-15,-4 1 0 0,-6 2-336 0,-6-2 128 16,-5 5-128-16,-5 1 0 16,-3 4-768-16,-2 1-208 0,-5 1-48 0,0 0-16 15,-5 0-2096-15,2 4-432 0</inkml:trace>
  <inkml:trace contextRef="#ctx0" brushRef="#br0" timeOffset="36591.1">22842 15885 35007 0,'-10'-21'1552'0,"7"4"320"0,1-1-1488 0,2 2-384 16,1-1 0-16,5 2 0 0,5 1 240 0,4 1-32 15,4 1 0-15,5-1 0 0,7 1 336 0,7 1 64 16,5 5 16-16,1-1 0 0,5 5-208 0,-3 2-32 15,3 0-16-15,-1 6 0 0,1 2 16 0,-2 6 16 16,-3 1 0-16,-2 7 0 0,-1 3-224 0,-6 5-48 16,-4 4-128-16,-7 4 192 0,-6 2-192 0,-4 7 0 15,-5 2 0-15,-5 2 0 0,-4 3 192 0,-4 6-64 16,-5 0-128-16,-4 8 192 0,-1 3-192 0,-2 6 128 16,2 3-128-16,0 0 0 0,1 4 0 0,5 1 128 0,3-1-128 0,4 0 0 15,2 0 0-15,7-2 0 16,1 3 128-16,5 2-128 0,1-2 0 0,3-2 0 0,1 1 128 0,3-1-128 15,-3-4 0-15,0 4 0 0,-2-2 0 16,0 2 0-16,-3 1 0 0,0-3 0 0,-1 3 0 0,-2-1 0 16,-1 0 0-16,-1 1 0 15,0-2 0-15,0 2 0 0,1-2 0 0,-1-3 0 0,1-3 0 16,-1 1 0-16,3-8 0 0,-2-2-128 0,0-4 128 0,0-11-160 16,1-7 160-16,0-7 0 0,-5-4 0 0,0-5 0 15,-1-8 0-15,-2-4 0 0,-4 0 0 0,-4-2 176 16,-4-5 48-16,-8 4 16 0,-6 0 0 0,-8 2 0 15,-10-1 176-15,-13-1 32 0,-10 0 16 0,-10 1 0 0,-5 0-208 16,-1 2-32-16,0-3-16 0,-9 0 0 0,-8-1-208 16,1-1 0-16,6-5-192 0,8 2-13184 15,6-6-2624-15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9:33:27.7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2364 7016 4607 0,'0'0'192'0,"-9"0"64"0,-1 0-256 0,1-2 0 16,0 2 0-16,1 0 0 0,-3 2 464 0,2-2 48 15,-1-2 16-15,1 1 0 0,-3 1-96 0,-1 1-32 16,-1 1 0-16,0 0 0 0,-4 2 32 0,0 2 0 15,1-1 0-15,-4 1 0 0,1 2-224 0,-3-4-32 16,-1-1-16-16,1-1 0 0,0 2 64 0,2 0 16 0,-1-1 0 0,2-2 0 16,-1 0 336-16,1-1 64 0,0-1 0 0,1 0 16 15,-1-1 144-15,1 1 32 0,0 0 0 0,0-2 0 16,0 3-128-16,1 0 0 0,2 3-16 0,-1-2 0 16,1 2-240-16,2-1-32 0,2-2-16 0,0 3 0 15,2-2-16-15,10-1-16 0,-11 2 0 0,11-2 0 16,0 0-64-16,0 0-16 0,0 0 0 0,0 0 0 15,0 0 208-15,0 0 32 0,12 6 16 0,2-3 0 16,4 0-16-16,2-3 0 0,3 0 0 0,0 0 0 16,2 0-160-16,6 0-48 0,2 1 0 0,4 0 0 15,2-1-320-15,5 0 144 0,2 2-144 0,4-4 0 16,2 0 208-16,3 1-64 0,0-2-16 0,6 2 0 16,3 0 16-16,3 1 0 0,2 0 0 0,2-3 0 0,-1 0 48 15,1 1 0-15,3-1 0 0,0 2 0 0,3 1 48 16,2-1 16-16,5-2 0 0,-3 1 0 0,-2-2-64 0,2 3 0 15,2-1 0-15,-2 2 0 0,-2 3-16 0,-1-2-16 16,-3 2 0-16,0-2 0 0,-1-1-160 0,-1 3 128 16,0-1-128-16,-1-2 128 0,2-1-128 0,-3 0 128 15,-4-1-128-15,0 2 128 0,-1 2-128 0,-3-2 128 16,2 0-128-16,-1 0 128 0,-1-2-128 0,-1 2 192 16,-1-1-192-16,-1 1 192 0,-1 0-64 0,-1 0-128 15,1 0 192-15,-1 0-64 0,1 1 0 0,-2-1-128 16,-3-1 192-16,1-3-64 0,-2 2 32 0,0 0 0 15,-4 1 0-15,5-1 0 0,-2-1-160 0,0 0 160 0,-1 1-160 16,-1-3 160-16,1 1-160 0,-1 1 160 0,-2 0-160 0,0-2 160 16,1 0-160-16,-1 1 192 0,2 1-192 0,-1 1 192 15,1-2-192-15,-1 1 0 0,3-2 0 0,-1 3 128 16,-1-1-128-16,-2 1 0 0,-2-1 144 0,-2 2-144 16,2-2 0-16,-1 1 0 0,-1 0 0 0,3 1 128 15,0 1-128-15,0-1 0 0,-1-2 0 0,-1 2 128 16,-2 1-128-16,-1 0 0 0,1-1 0 0,-1 2 0 15,-1 2 0-15,0-1 0 0,3-2 0 0,0 1 128 16,3-1-128-16,2 2 0 0,-1-1 128 0,1 0-128 16,2-1 176-16,-1 1-48 0,1 2 0 0,-2 0 0 15,2-3 0-15,-1 1-128 0,-2-1 192 0,0 0-64 16,-1 0-128-16,0 0 128 0,-1 0-128 0,-5 1 128 16,-2 0 0-16,-1 2-128 0,0-3 192 0,1 0-64 15,-3 0-128-15,1 1 0 0,-2 3 0 0,3-1 0 0,0-2 160 0,-1-1-160 16,-3 2 192-16,0 0-192 0,-1-2 224 0,-2 1-64 15,-3 0-16-15,-1 2 0 0,-2-2-144 0,2 2 128 16,-3-1-128-16,1 3 128 0,-3-1 0 0,1-2-128 16,-2 0 192-16,1-1-64 0,-2-1-128 0,-1 0 192 15,0 0-192-15,-2 0 192 0,-3 0-192 0,3 0 0 16,-2 0 144-16,-1 0-144 0,-2-1 0 0,1 1 128 16,0 0-128-16,-3-2 0 0,0 2 0 0,-1 0 0 15,0 0 0-15,0 0 128 0,-9 0-128 0,11 0 0 16,-2 0 0-16,-9 0 128 0,9 0-128 0,-9 0 0 15,0 0 0-15,0 0 0 16,0 0-320-16,0 0-64 0,0 0-32 0,0 0 0 16,-5 7-2848-16,-8 2-560 0</inkml:trace>
  <inkml:trace contextRef="#ctx0" brushRef="#br0" timeOffset="6575.48">9551 9423 6447 0,'0'0'272'0,"10"-5"80"0,-1 0-352 0,0 2 0 0,-9 3 0 0,12-3 0 15,-2-4 1184-15,0 3 160 0,0 2 48 0,-1 1 0 16,-9 1-496-16,13-5-112 0,-2-2-16 0,-1 3 0 16,-10 4 112-16,11-2 16 0,-3-2 0 0,-8 4 0 15,11-6-64-15,-3 1-16 0,-8 5 0 0,9-7 0 0,-2-3 96 0,-2 4 32 16,-5 6 0-16,5-12 0 0,-3 2-224 0,1-1-32 15,-3-1-16-15,-1 2 0 0,-3-1-160 0,-1-1-16 16,0 2-16-16,-5-3 0 0,-3 1-160 0,0 1-48 16,-1-1 0-16,-4 1 0 15,-2-1-128-15,-3-1-16 0,-4 3-128 0,-2-3 192 0,-4 2-16 0,0 2-16 16,-2-3 0-16,-9 5 0 0,0-5-160 0,-3 5 0 16,-2-2 0-16,0 2 0 0,-3 1 0 0,-5 2 0 15,-2 2 0-15,-3-1 0 0,-2 2 0 0,1-2 0 16,-2 1 0-16,4-1 0 0,-3 3 0 0,1 3 0 15,-2-1 0-15,20 1 0 0,-3-1 0 0,-3 2 0 16,-1 0 0-16,0 2 0 0,1 0 0 0,0 2 0 16,1 0 0-16,-1 4 0 0,-1-4 0 0,2 5 0 15,3-4 0-15,0 2 0 0,0 2 128 0,1-3-128 16,2 4 128-16,-1 3-128 0,3-2 128 0,0 2-128 16,0-1 0-16,2 2 128 0,0 1-128 0,1 3 0 15,-2-1 144-15,2 1-144 0,-2-2 144 0,3 3-144 16,1-3 192-16,2-1-192 0,-1 1 176 0,2 0-176 15,2 3 160-15,-13 10-160 0,5-4 192 0,3 0-48 16,0-3-16-16,1 2 0 0,2-3 0 0,1 4 0 0,-3-1 0 16,7 1 0-16,-1-4-128 0,2 3 192 15,-3 0-192-15,6 1 192 0,1-5-192 0,1 4 128 0,1-3-128 0,2 5 128 16,2-2 0-16,0 1-128 0,0 1 192 0,3-2-64 16,2 3 16-16,2 1 0 0,0-2 0 0,0-2 0 15,2 1-144-15,1 0 192 0,1 2-192 0,5-1 192 16,-2-3-64-16,3 2-128 0,2 2 192 0,0-3-64 15,2 2 48-15,-1-3 0 0,5 0 0 0,1-1 0 16,3 5 80-16,-1-1 32 0,-1-3 0 0,2 2 0 0,1-2-80 16,0 2-16-16,0 1 0 0,-1-4 0 0,3 0-64 0,0-1-128 15,1 3 176-15,3-1-176 0,0 3 192 0,0-4-192 16,-2-2 192-16,5 0-192 0,2-1 224 0,-2 1-64 16,-1-2-16-16,5-2 0 0,0-1 48 0,2-1 16 15,-1 0 0-15,0-1 0 0,2 1 16 0,0 0 0 16,2 0 0-16,-2-2 0 0,0 1-32 0,0-1-16 15,1 0 0-15,2-1 0 0,-1 1-176 0,2 1 192 16,-1-4-192-16,0-1 192 0,1-3-192 0,1 1 192 0,2-2-192 16,2 2 192-16,-1-3-192 0,1-1 160 0,0 3-160 15,-3-4 160-15,1 1-160 0,0-1 128 0,2-2-128 0,1 2 128 16,2 3-128-16,-1-5 160 0,-1-1-160 0,2-1 160 16,-1-2-160-16,-1-1 160 0,2-1-160 0,-1-3 160 15,-1 0-32-15,2 2 0 0,-2-3 0 0,1 2 0 16,-3 0-128-16,1-4 0 0,-1 1 0 0,-1-1 0 15,-3 1 0-15,2 1 0 0,1-5 0 0,1 1 128 16,-3 1-128-16,0-3 0 0,0 2 0 0,1 0 128 16,0-4-128-16,1 0 0 0,-3 0 0 0,3 2 0 15,1-2 0-15,1 0 0 0,0-2 128 0,-2 3-128 16,1 0 0-16,2 1 0 0,-2-2 0 0,-5 0 0 16,3-3 0-16,-3 1 0 0,0 5 0 0,-2-3 0 0,0-2 0 15,1-1 0-15,-5 2 128 0,3-1-128 16,-3 1 0-16,5-2 0 0,-1-6 0 0,-1 5 0 0,-3 0 0 0,1-1 0 15,-1 0 0-15,2 0 0 0,3-2 0 0,-1-3 128 16,-2 2-128-16,2 1 0 0,-1-3 128 0,-2 1-128 16,-2 1 128-16,0-4-128 0,0 2 128 0,-1-3-128 15,-1 2 0-15,-1-2 128 0,0 4 16 0,-2-5 0 16,-1-3 0-16,-1-1 0 0,1 1 0 0,-1-4 0 16,-2-5 0-16,-2-2 0 0,1 1-16 0,-2-2 0 15,-3 3 0-15,0 0 0 0,0-5 0 0,-1 2-128 16,-2-5 192-16,-2 6-64 0,0-1 0 0,-3 2-128 15,-1-5 192-15,0 2-64 0,-1-2-128 0,-3 4 192 16,0 0-192-16,0 2 192 0,-3 4-192 0,-2 0 0 16,-3 0 0-16,1 2 0 0,-4 2 0 0,-2 1 0 15,-1 4 0-15,-1 1 0 0,-2 4 0 0,-1 3 0 0,-3 2 0 0,-1 3 0 16,-2 0 0-16,-2 2 0 0,-6 6 0 0,0-1-176 31,1 4-992-31,-2 4-208 0,-1 1-32 0,4 6-11312 0,2-1-2256 0</inkml:trace>
  <inkml:trace contextRef="#ctx0" brushRef="#br0" timeOffset="7926.85">2231 9676 8287 0,'0'0'736'0,"0"0"-592"0,0 0-144 0,0 0 0 16,0 0 1456-16,-9 3 256 0,9-3 48 0,-9 5 16 16,9-5-960-16,-9 5-192 0,9-5-48 0,0 0 0 15,0 0 0-15,0 0 0 0,0 0 0 0,0 0 0 16,0 0 240-16,0 0 32 0,0 0 16 0,14-2 0 0,1-4-48 0,3-1-16 15,1-6 0-15,3-1 0 16,2-1-224-16,1-2-64 0,2 1 0 0,4 0 0 0,-1 0-304 0,3-2-64 16,3-1-16-16,-11 4 0 0,4-2 112 0,3-2 16 15,-3-4 0-15,2-1 0 0,-1-3 96 0,1-1 32 16,-1 4 0-16,1-3 0 0,-2 5-64 0,-1 3 0 16,-2 1 0-16,-2 1 0 0,-3 1 0 0,-2 2 0 15,-2 2 0-15,-3 1 0 0,-1 1-48 0,-3 2-16 16,-3 2 0-16,0-1 0 0,-7 7-256 0,0 0 0 15,0 0 0-15,0 0 0 0,0 0 0 0,0 0 208 16,0 0-64-16,0 0-16 0,0 0 16 0,-5 8 0 16,0-2 0-16,-2 4 0 0,0-1-144 0,-1 3 0 15,-1-2 0-15,3 3 0 0,-2 3 128 0,-1 2 0 16,-1 5 0-16,0 4 0 0,1 1 0 0,-5 5 0 16,0 2 0-16,-1 3 0 0,0 4-128 0,-2 0 0 15,0 0 0-15,-4 18 128 0,1-11-128 0,0-1 192 16,1-1-192-16,2-4 192 0,0 3-192 0,-1-6 128 15,-2 0-128-15,1-2 128 0,0-1 48 0,1-1 0 0,0-1 0 0,2-2 0 16,0-1 64-16,0 1 16 16,-2-3 0-16,0 2 0 0,1 0-64 0,0 2-16 0,0 3 0 0,2 0 0 15,-1-4-32-15,2 0 0 0,-2 1 0 0,2 2 0 16,0 1-16-16,2-2-128 0,-3 0 192 0,3-5-64 16,3-1 0-16,-1-1 0 0,0-4 0 0,1 1 0 15,3-4 32-15,-3 2 0 0,2-1 0 0,1-3 0 16,0 0-32-16,1 0-128 0,-2-3 192 0,2 0-64 15,0-4-128-15,1 0 192 0,4-12-192 0,-4 11 192 0,2 1-192 0,2-12 160 16,0 0-160-16,0 0 160 16,0 0 32-16,0 0 0 0,0 0 0 0,0 0 0 15,0 0-64-15,9-11 0 0,-2 0 0 0,1 2 0 16,-5-4-1264-16,-1 1-256 0,-3-2-48 0,0 1-16 16,-2 0-1104-16,-2 3-240 0,-4-3-32 0,-1 2-10448 0</inkml:trace>
  <inkml:trace contextRef="#ctx0" brushRef="#br0" timeOffset="8316.14">1325 11054 21183 0,'0'0'1888'0,"-8"1"-1504"0,8-1-384 0,0 0 0 15,-8 0 304-15,8 0-16 0,0 0 0 0,0 0 0 16,0 0 240-16,0 0 48 0,0 0 16 0,10 0 0 15,4 0 128-15,4 3 32 0,3-5 0 0,3 4 0 16,2 3-32-16,4 0 0 0,0 0 0 0,3-3 0 16,3-2-176-16,1 2-32 0,1 0-16 0,1 2 0 15,2-4 16-15,2 3 16 0,2-2 0 0,3 3 0 16,4 0-16-16,3-1 0 0,1-3 0 0,1-1 0 16,1 0 16-16,-1-2 0 0,-1 2 0 0,-1-2 0 15,0 2-128-15,-2 1-16 0,-2 4-16 0,-5-4 0 16,-3 0-112-16,-5 0-32 0,-5 0 0 0,-4 0 0 15,1 1-224-15,-6-1 144 0,-4-1-144 0,-2 1 128 16,-3 0-128-16,0 0 128 0,-2 1-128 0,-3 1 128 0,-10-2-128 0,0 0 0 16,0 0 0-16,0 0 128 0,0 0-128 0,0 0 0 15,0 0 144-15,0 0-144 0,0 0 0 0,0 0 0 16,-12 3 0-16,-4 0 128 16,-2-1-464-16,-2 1-96 0,-1 0-16 0,-4-2 0 15,1 1-2896-15,-1 1-592 0,-18-3-112 0,1 2-32 0</inkml:trace>
  <inkml:trace contextRef="#ctx0" brushRef="#br0" timeOffset="12040.64">10497 10094 6447 0,'0'0'576'0,"0"0"-576"0,0 0 0 0,0 0 0 16,0 0 1472-16,0 0 176 0,0 0 32 0,0 0 16 16,0 0-896-16,0 0-176 0,0 0-48 0,0 0 0 15,0 0-16-15,0 0-16 0,0 0 0 0,0 0 0 0,0 0-80 0,0 0-16 16,0 0 0-16,0 0 0 0,0 0 32 0,10-4 0 15,-10 4 0-15,10 0 0 0,0-2-112 0,1 1-32 16,-11 1 0-16,14 0 0 0,-2 0-16 0,1 0 0 16,0 1 0-16,1 0 0 0,0-1 0 0,1 0 0 15,0 1 0-15,2 1 0 0,1-1-48 0,1 1-16 16,-2 1 0-16,1 2 0 0,0-1-256 0,1 0 128 16,1 0-128-16,2 1 0 0,0-3 256 0,2 1-48 15,0-2-16-15,1-1 0 0,2 1-32 0,0-1-16 16,1-1 0-16,0 1 0 0,1-1 64 0,0 1 16 15,2 1 0-15,-2-1 0 0,-2 0 48 0,-1 0 16 0,1 0 0 16,-2 0 0-16,0-1-288 0,0 1 0 0,0 1 0 16,1-1 0-16,-1-1 0 0,1-1 0 0,-2 2 128 0,0 2-128 15,-2-1 0-15,-1-1 0 0,1-1 0 0,-1-1 0 16,2 0 192-16,-1 1-192 0,1-2 192 0,-2 2-192 16,1-2 224-16,-2 2-64 0,1 1-16 0,-1 0 0 15,-2 0-144-15,0 1 160 0,-1 1-160 0,1-1 160 16,0-2-160-16,1 1 0 0,-1 2 144 0,0 1-144 15,1-6 0-15,0 3 0 0,0 3 0 0,1-2 128 16,2-2-128-16,-2 1 0 0,0 1 0 0,1-1 128 16,-3 0-128-16,1 1 0 0,0 0 0 0,0 1 0 15,-1-2 192-15,-1 0-16 0,1-2-16 0,-1 1 0 16,-1 0-160-16,-1 1 0 0,2 0 0 0,-2 0 128 16,-2 0 32-16,0 0 0 0,1 0 0 0,-2-1 0 15,1-2 0-15,0 3 0 0,-4 3 0 0,1-3 0 16,1-3-16-16,-1 2 0 0,1-2 0 0,-11 3 0 0,11-1-144 0,-1 0 192 15,-10 1-192-15,12 0 192 0,-2 0-192 0,-10 0 0 16,9-3 0-16,-9 3 128 0,0 0-128 0,0 0 160 16,0 0-160-16,0 0 160 0,0 0-160 0,0 0 0 15,0 0 144-15,0 0-144 0,0 0 144 0,0 0-144 16,0 0 192-16,0 0-192 0,0 0 176 0,0 0-176 16,0 0 160-16,0 0-160 0,-12-2 160 0,1-1-160 15,-1 2 160-15,-2-2-160 0,-2 1 160 0,-2 0-160 16,2 1 160-16,-3 1-160 0,-1-1 0 0,-1 1 0 15,-3 0 0-15,-3 0 0 0,-2 0 0 0,-2 1 128 0,-2 0-128 16,0-1 0-16,-5-1 0 0,1 0 0 0,0-2 0 0,0 3 0 16,1-1 0-16,-4 0 128 0,-1 1-128 0,3-1 0 15,-2-1 176-15,-1 2-176 0,0 0 192 0,3 0-192 16,0 0 0-16,2 0 0 0,2-1 0 0,-1-1 0 16,3-1 0-16,3 2 0 0,-2-2 128 0,6 2-128 15,0 0 0-15,4 1 0 0,2 0 0 0,1 0 0 16,3-2 0-16,-2 2 0 0,5-1 0 0,-1 1 0 15,1 0 0-15,2 0 0 0,10 0 0 0,-7 0 0 16,7 0 0-16,-11 0 0 0,11 0 0 0,0 0 0 16,0 0 0-16,-7 3 0 0,7-3 0 0,0 0 0 15,0 0 0-15,0 0 0 0,-10 1 0 0,10-1 0 16,0 0 0-16,0 0 0 0,0 0 0 0,0 0 0 16,0 0 0-16,0 0 0 0,0 0 0 0,0 0 0 15,0 0 0-15,0 0 0 0,0 0 0 0,0 0 0 16,0 0 0-16,0 0 0 0,0 0 0 0,11-1 0 0,2-3 0 15,1 1 0-15,1 1 128 0,3 2-128 0,0-2 0 0,2 2 0 16,2-1 0-16,2 1 0 0,2 3 128 0,4 1-128 16,1-3 0-16,5-1 0 0,0 0 0 0,2 1 0 15,0 0 0-15,1 1 0 0,1-2 0 0,2 0 0 16,0-3 0-16,-1 3 0 0,1 3 0 0,0-2 0 16,0 0 0-16,2 2 0 0,-1-1 128 0,0 2-128 15,-6 0 0-15,1-2 0 0,-1-2 0 0,-2 2 160 16,-3 0-160-16,-3 1 128 0,-3-1-128 0,-3 1 128 15,-3 1-128-15,-1-2 128 0,0 1-128 0,-2-1 0 16,-3 1 0-16,-2 1 0 0,1-2 128 0,-3 1-128 16,-10-3 0-16,0 0 128 0,10 1-128 0,-10-1 0 0,0 0 0 15,0 0 128-15,0 0-128 0,0 0 128 0,0 0-128 0,0 0 128 16,0 0 64-16,0 0 0 0,0 0 0 0,0 0 0 16,0 0-64-16,0 0 0 0,0 0 0 0,0 0 0 15,0 0-128-15,-10 0 160 0,1 1-160 0,9-1 160 16,-10-1-160-16,1-3 0 0,0 3 0 0,9 1 128 15,-10 0-128-15,10 0 0 0,0 0 0 0,-9 0 128 16,9 0-128-16,-9 0 0 0,9 0 0 0,0 0 0 16,-8-1 128-16,8 1-128 0,0 0 0 0,0 0 128 15,0 0-128-15,0 0 0 0,0 0 0 0,0 0 0 16,0 0-896 0,0 0-192-16,0 0-64 0,0 0-9328 0,0 0-1872 0</inkml:trace>
  <inkml:trace contextRef="#ctx0" brushRef="#br0" timeOffset="13363.26">4449 10266 2751 0,'0'0'256'0,"0"0"-256"16,0 0 0-16,0 0 0 0,0 0 1472 0,0 0 240 15,0 0 48-15,0 0 16 0,-8 1-720 0,8-1-144 16,0 0-16-16,0 0-16 0,0 0-80 0,0 0-16 16,0 0 0-16,0 0 0 0,0 0-208 0,0 0-64 15,0 0 0-15,0 0 0 0,12-2-16 0,0-2-16 0,2 1 0 0,4 1 0 16,0 0 80-16,2 1 16 0,5 0 0 0,0 0 0 16,2 1-112-16,-1-2-16 0,5 2 0 0,-1-1 0 15,3 0-96-15,0-1-32 0,-1-1 0 0,1 1 0 16,-1 1-48-16,0 0-16 0,-3 0 0 0,-1 1 0 15,-1 2-64-15,-2-1 0 0,-2-2-16 0,-1 2 0 16,-1-1-176-16,-7 3 192 0,0 1-192 0,-2-2 192 16,-2-2-192-16,-10 0 0 0,0 0 144 0,0 0-144 15,0 0 176-15,0 0-48 0,0 0 0 0,0 0 0 16,0 0 16-16,0 0 0 0,0 0 0 0,-9 2 0 16,-1-2 112-16,0 0 0 0,-1 0 16 0,1-2 0 15,-1 1-272-15,-2 1 0 0,2 0 0 0,-5 0 0 16,2-1 0-16,0-1 128 0,-1 0-128 0,0 2 0 15,0 0 144-15,-2 0-144 0,-2 0 0 0,1 2 144 0,-2 0-144 16,0 0 0-16,-1 0 0 0,1 0 128 0,-2 1-128 0,-1-2 0 16,-2-1 0-16,0 1 0 0,2-1 0 0,0 1 0 15,-1-1 0-15,0 0 0 0,3-181 0 0,2 364 128 16,1-181-128-16,6-2 0 0,-2 0 0 0,3 0 0 16,11 0 0-16,0 0 0 0,-8 2 0 0,8-2 0 15,0 0 0-15,0 0 0 0,0 0 0 0,16-2 0 16,3-2 0-16,5 2 0 0,2-2 128 0,7 2-128 15,0-4 128-15,1 1-128 0,2 2-144 0,-3-1-112 16,0 1-32-16,-1-3-12064 0</inkml:trace>
  <inkml:trace contextRef="#ctx0" brushRef="#br0" timeOffset="20899.06">16502 12903 8751 0,'0'0'384'0,"0"0"80"0,-3-6-464 0,1 0 0 0,2 6 0 0,-2-8 0 15,2 3 864-15,0-4 80 0,0 9 16 0,2-6 0 16,0 1-16-16,-2 5 0 0,3-9 0 0,-2 4 0 16,-1 5-48-16,0 0 0 0,0 0 0 0,0 0 0 15,4-6-256-15,-4 6-64 0,0 0-16 0,6-6 0 16,-1 1 64-16,-5 5 16 0,0 0 0 0,0 0 0 16,8-4-48-16,-8 4 0 0,0 0 0 0,0 0 0 15,0 0-64-15,0 0-16 0,0 0 0 0,0 0 0 16,6 9-192-16,-6-9-64 0,2 15 0 0,-2-1 0 15,-2 2 48-15,1-1 0 0,-4 1 0 0,0 2 0 16,-2 1-48-16,4 2-16 0,-2-1 0 0,-2 0 0 16,-2 4-48-16,0 1 0 0,-1-4 0 0,1-1 0 15,2 2 0-15,-2 1-16 0,0-1 0 0,1 2 0 0,1 1 16 0,0-5 16 16,2 1 0-16,0-2 0 0,0-4-32 0,1 0-16 16,2-2 0-16,-1 0 0 0,2 0 16 0,1-3 0 15,0 1 0-15,0-11 0 0,2 12 0 0,1-5 0 16,0 3 0-16,-3-10 0 0,0 0-48 0,7 7-128 15,-7-7 192-15,8 6-64 0,-8-6-128 0,9 6 160 16,-9-6-160-16,10 4 160 0,-10-4-160 0,11 2 192 16,-1-2-192-16,2 0 192 0,1 0-192 0,-1 0 128 15,1-2-128-15,0 1 128 0,2-2-128 0,2 0 128 16,0 0-128-16,2 2 128 0,0 0-128 0,3-1 0 16,0 0 0-16,3 2 0 0,2-2 0 0,-1 1 0 0,0-1 128 15,3-2-128-15,3 1 0 0,0 2 0 0,-1 0 0 0,2-1 0 16,1 0 0-16,1 1 0 0,1 1 0 0,1 0 0 15,-1 0 0-15,4 1 160 0,1-1-160 0,0 1 160 16,-1 2-160-16,2-3 0 0,1-2 0 0,2 1 0 16,-2 0 0-16,0 1 0 0,0 0 0 0,-1 1 128 15,0 0-128-15,0 2 0 0,0 0 0 0,0 0 128 16,0 0-128-16,2-2 0 0,2-1 0 0,0 1 128 16,-2 1-128-16,1-2 128 0,-2 0-128 0,0 0 128 15,-1 2-128-15,1 1 0 0,-1-1 0 0,2 3 0 16,0-5 0-16,2 2 128 0,2-1-128 0,-1-1 0 15,-1 0 128-15,-2 0-128 0,1-1 0 0,-2 2 128 16,0 2-128-16,2-3 0 0,-6 0 0 0,2 1 0 16,0 0 128-16,1 0-128 0,2-1 0 0,-1 0 128 15,1-1-128-15,-1 0 160 0,0 1-160 0,1 0 160 0,1 0-160 0,-1 1 192 16,1 0-192-16,-1 1 192 0,1 0-192 0,2-1 128 16,0 2-128-16,-1-2 128 0,-4 1-128 0,1-1 0 15,0 0 144-15,-2 0-144 0,-2 2 0 0,-1-1 0 16,2 1 0-16,-3 1 128 0,1-3-128 0,-1 0 0 15,-2-1 0-15,2 0 128 0,1 2-128 0,-1-2 0 16,0 0 128-16,-3 0-128 0,2 0 128 0,-2 1-128 16,0-1 160-16,-1 0-160 0,1 0 128 0,-3 1-128 15,1 2 0-15,0-2 0 0,-2-1 0 0,1-1 128 16,-2-1-128-16,2 2 0 0,0 0 0 0,2 0 128 16,-2-1-128-16,-1 1 0 0,0 0 0 0,-1 0 128 0,-2 1-128 0,2 1 0 15,-2-1 0-15,-1 0 0 0,1-1 0 0,-2 1 0 16,1 1 128-16,0-1-128 0,1-1 0 0,0 3 0 15,-2-1 128-15,2-1-128 0,2-2 0 0,2 1 0 16,1 0 0-16,-3 1 128 0,-3 1-128 0,1-2 0 16,-1-2 0-16,-1 2 0 0,0 2 0 0,1-1 0 15,-2-1 128-15,1 0-128 0,-2 0 0 0,1 1 144 16,2 3-144-16,1 0 0 0,-1 0 0 0,2-2 0 16,0 1 0-16,1-2 0 0,3 2 0 0,-1-2 0 15,-2-2 0-15,-2 1 0 0,1 1 128 0,-3 0-128 16,-1 0 0-16,0 1 128 0,-2-2-128 0,-2 3 128 15,1 1-128-15,-2-2 0 0,0-1 144 0,0 1-144 16,0 2 128-16,0 0-128 0,0-2 128 0,1 1-128 16,-1-2 0-16,2 1 144 0,-2 0-144 0,1-1 0 15,-2-1 128-15,0 0-128 0,-2 0 0 0,2 2 0 0,0-1 128 16,0-1-128-16,-2 0 0 0,1 1 0 0,-1 3 0 16,2-1 0-16,-1-2 0 0,-1 0 0 0,2-1 0 0,0 0 0 15,-1 1 0-15,3 2 0 0,-1-2 128 0,-2 2-128 16,1-2 0-16,0 0 0 0,-1 3 0 0,-1-1 0 15,1-2 0-15,0 1 0 0,0 2 0 0,-1 0 0 16,2 0 0-16,0-3 0 0,1-1 0 0,-1 3 0 16,-2-2 0-16,1 2 0 0,-1-5 0 0,2 2 0 15,0 2 0-15,-3-2 0 0,1 1 0 0,-2-1 0 16,-2-1 0-16,0 1 0 0,-1 2 0 0,-1 1 0 16,0-2 0-16,1 1 0 0,-1-2 0 0,1 2 0 15,-1-1 0-15,1 0 0 0,-3-1 0 0,3 1 0 0,-1-1 0 0,-1 2 0 16,-9-2 128-16,9 0-128 0,-1 0 0 0,-8 0 0 15,9 1 0-15,-9-1 0 0,11 3 128 0,-3-2-128 16,-8-1 0-16,9 0 0 0,-9 0 0 0,11 0 0 16,-4-3 160-16,1-1-160 0,-2 1 128 0,3-4-128 15,0 1 288-15,-3 0-32 0,3-5 0 0,0 0 0 16,0 1 16-16,0-7 0 0,4 0 0 0,-1-4 0 16,-2-3-80-16,3 0 0 0,-1 0-16 0,2-4 0 15,-4 0-32-15,1-1 0 0,-1-2 0 0,1 6 0 16,0-3-16-16,-2 4-128 0,0 1 192 0,-3 1-64 15,0 3-128-15,1 1 128 0,-2 2-128 0,-1 3 128 16,-2-1-128-16,-2 1 0 0,0 13 0 0,0 0 0 16,-5-7 0-16,-2 3-272 0,-4 1 64 0,-1 7 16 15,-4 0-1792-15,-3 4-368 0,-5 3-64 16,-4 0-14864-16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20:00:41.14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2752 4786 20271 0,'-9'-10'896'0,"8"4"192"16,-2-1-880-16,2-2-208 0,0 2 0 0,1 0 0 0,2-1 576 0,1 1 80 15,-2 0 16-15,7 2 0 0,1 1-64 0,1-1-16 16,1-3 0-16,3 4 0 0,4 2 32 0,4-1 0 16,4-1 0-16,5 3 0 0,3 1-176 0,4 4-16 15,4 0-16-15,3-1 0 0,0 4 80 0,2 3 16 16,2 5 0-16,2 2 0 0,-1 3-32 0,1 3 0 16,-1 7 0-16,-2 5 0 0,-2 3-208 0,-4 8-32 15,1 6-16-15,-6 1 0 0,-4 2-48 0,-8-2-16 16,-4 3 0-16,-3-4 0 0,-3 4 0 0,-4-5 0 15,-4 0 0-15,-1-2 0 0,-3-2-16 0,0-6 0 16,-3-3 0-16,0-3 0 0,-2-4-144 0,-1-4 0 16,2 0 0-16,-4-1 0 15,1-5-1616-15,0-8-208 0,4-13-32 0</inkml:trace>
  <inkml:trace contextRef="#ctx0" brushRef="#br0" timeOffset="250.4">3502 4931 17503 0,'-10'-13'1552'0,"10"13"-1232"0,0 0-320 0,0 0 0 0,0 0 3328 0,-8 6 592 0,1 6 128 0,-4 3 32 16,-1 10-3008-16,-4 1-608 0,0 6-112 0,-3 4-32 16,-3 3 448-16,-1 3 96 0,-2 0 16 0,-1 2 0 15,-1 2 48-15,-3 5 16 0,-2-3 0 0,-1 1 0 16,0 0-544-16,2 0-96 0,-2-9-32 0,0 1 0 15,1-6-272-15,1-3 0 0,2-3 0 0,2-4 0 16,3-2 0-16,3-3 0 0,0-5-240 0,-2 3 80 16,8-7-1808-16,5-4-352 0,10-7-80 15,0 0-13152-15</inkml:trace>
  <inkml:trace contextRef="#ctx0" brushRef="#br0" timeOffset="551.49">4587 5007 30351 0,'0'0'1344'0,"0"0"272"0,0 0-1296 0,12-3-320 16,2 1 0-16,4 1 0 0,1 0 448 0,5 0 32 15,4-1 0-15,5 0 0 0,0-6 160 0,1 2 48 0,3 1 0 0,0-3 0 16,-1 0-304-16,-2 3-48 0,-2-1-16 0,11 0 0 31,-10 2-720-31,-9 1-160 0,-6 4-16 0,-18-1-14720 0</inkml:trace>
  <inkml:trace contextRef="#ctx0" brushRef="#br0" timeOffset="700.76">4504 5422 28559 0,'0'0'2544'0,"16"5"-2032"15,4 0-512-15,6 3 0 0,1-3 704 0,3 1 32 16,1-1 16-16,5-2 0 0,6-5-112 0,4 0 0 16,4-5-16-16,2 1 0 0,3 0 0 0,0-2 0 15,3 6 0-15,-4-2 0 16,-2-5-1248-16,-3 1-240 0,-6-3-48 0,-2-3-16 15</inkml:trace>
  <inkml:trace contextRef="#ctx0" brushRef="#br0" timeOffset="1459.21">6654 4446 20271 0,'0'0'1792'0,"0"0"-1424"15,12-7-368-15,0 1 0 0,4 3 1040 0,2 0 144 16,2-1 32-16,-1 2 0 0,3-1-304 0,3-2-48 16,4-1-16-16,3 0 0 0,0-4-32 0,3 2-16 15,3-3 0-15,-2 2 0 0,-3-2-224 0,0-1-64 16,0 2 0-16,-1 0 0 0,-4 3-288 0,-3 0-64 16,0 0-16-16,-6 4 0 0,-5-4-144 0,-4 3 0 15,-10 4 0-15,0 0 0 16,6-5-784-16,-6 5-144 0,-10-5-32 0,-5 4 0 15,-9 4-768-15,4-1-144 0,-4 1-48 0,-14 3 0 16,1 4 432-16,-3-1 80 0,-2 1 0 0,-2 3 16 0,-4-2 1056 0,1 3 208 16,0 3 128-16,-1-2-160 0,-3 2 992 0,3 0 192 15,-1 1 32-15,2 4 16 0,2 3 352 0,1 3 80 0,4 4 16 16,2-3 0-16,2 3-304 0,4 0-48 0,3 2-16 0,7-1 0 16,7 0-352-16,10-2-80 0,8-2-16 0,9-2 0 15,11-3-128-15,9-1-16 0,7 1-16 0,7 3 0 16,5-3 96-16,9 5 0 0,6 1 16 0,7 3 0 15,1 6-192-15,0-4-32 0,-2 2-16 0,-6 2 0 16,-11 1-16-16,-7 1 0 0,-6 2 0 0,-7-4 0 16,-9-1 48-16,-7 2 16 0,-5-2 0 0,-7-1 0 0,-8-3 112 0,-10 0 0 15,-5-3 16-15,-10-1 0 0,-8-3 32 0,-8 1 0 16,-9-3 0-16,-8 3 0 0,-9-5-176 0,-4-2-16 16,-2-5-16-16,0-2 0 0,1-1-240 0,0-4-48 15,2 1-128-15,2-4 192 0,4-1-192 0,4-3-160 16,4-6 32-16,8-1 0 15,7-6-1664-15,9 1-320 0,7-6-64 0</inkml:trace>
  <inkml:trace contextRef="#ctx0" brushRef="#br0" timeOffset="2143.57">8597 4828 26719 0,'-4'-11'2368'0,"4"11"-1888"0,0 0-480 0,-1-16 0 15,2 1 560-15,0 4 16 0,-1-1 0 0,1 1 0 16,3 3 992-16,1-2 208 0,2 2 32 0,0 1 16 16,2 1-2144-16,-3 0-448 15,3-1-64-15,-1 0-32 0,0 2 672 0,-8 5 192 0,0 0 0 0,0 0-14400 16</inkml:trace>
  <inkml:trace contextRef="#ctx0" brushRef="#br0" timeOffset="2282.78">8524 5445 28559 0,'-13'-9'2544'0,"8"0"-2032"16,4 0-512-16,1-1 0 0,1 2 2672 0,-1 8 432 16,4-9 96-16,-4 9 0 0,0 0-2560 0,7-4-512 15,-7 4-128-15,0 0 0 0,10-2-128 0,-10 2-64 16,9 2-16-16,-9-2 0 16,0 0-2592-16,0 0-512 0</inkml:trace>
  <inkml:trace contextRef="#ctx0" brushRef="#br0" timeOffset="2841.33">10136 5306 22111 0,'0'0'1968'0,"0"0"-1584"16,-8-2-384-16,8 2 0 0,0 0 768 0,-5-8 64 16,1-4 0-16,4 0 16 0,3-5 384 0,3-2 80 15,1-2 16-15,3-4 0 0,4-5-416 0,2-6-80 16,3-6 0-16,3-7-16 0,3-5-192 0,1-3-48 16,-1-4 0-16,3 0 0 0,1-4-208 0,1-5-48 15,-4-6-16-15,0 4 0 0,-2 1-128 0,0 11-32 0,-1 8 0 16,-1 7 0-16,-5 8-144 0,0 12 0 0,-6 5 0 0,0 7 128 15,-11 13-128-15,11 5 0 16,0 9 0-16,0 14 0 0,-4 9-192 0,2 5 192 0,-4 7-160 0,2 6 160 16,-1 6-128-16,-1 3 128 0,-1 3 0 0,0-1-144 15,1 4 144-15,-1-22 0 0,-1 7 0 0,2 27 0 16,-2-10 0-16,0-11 0 16,0-8 0-16,0-5 0 0,-2-6 0 0,0-5 0 0,1-5 0 0,-2-3 0 15,-2-7 0-15,1-4 0 0,-1-3 0 0,-1-8 128 31,3-7-1376-31,0 0-272 0,-10-2-48 0,-3-2-12960 0</inkml:trace>
  <inkml:trace contextRef="#ctx0" brushRef="#br0" timeOffset="2996.84">10211 5068 27647 0,'0'0'2448'0,"0"0"-1952"0,0 0-496 0,0 0 0 0,11-1 544 0,1 1 16 15,4 3 0-15,3-1 0 0,6-1-352 0,4-1-64 16,5 2-16-16,3-4 0 0,0-1 384 0,4 0 80 15,-1-2 16-15,-2-1 0 0,-5 1-224 0,-1 2-64 16,-3 1 0-16,-3-4 0 0,-5 3-320 0,1-2-160 16,-2-1 16-16,5-2-9696 15,-1-1-1936-15</inkml:trace>
  <inkml:trace contextRef="#ctx0" brushRef="#br0" timeOffset="3301.14">11563 4879 23039 0,'0'0'2048'0,"-8"-1"-1648"0,8 1-400 0,0 0 0 15,0 0 960-15,0 0 128 0,0 0 0 0,10 4 16 16,2-2-240-16,6-1-48 0,3-1-16 0,4-1 0 16,3-1-32-16,5-5 0 0,3 2 0 0,0 0 0 15,3-3-336-15,-11 5-80 0,2-1-16 0,2-3 0 16,0 4-192-16,-2-1-144 0,-2 1 192 0,0-1-192 16,0-1-976-16,-1-1-304 0,-3 0-64 0,5-8-12512 15</inkml:trace>
  <inkml:trace contextRef="#ctx0" brushRef="#br0" timeOffset="3986.55">12876 4317 20271 0,'0'0'1792'0,"17"-1"-1424"16,2-3-368-16,3 3 0 0,2 0 512 0,3 1 48 16,2 0 0-16,0 0 0 0,-1-4 80 0,1 0 0 15,3-1 16-15,1-3 0 0,0 1 0 0,-11 2 0 16,6-4 0-16,9-2 0 0,-6 0-288 0,-12 6-64 15,-1-3-16-15,4 1 0 0,-7-1-288 0,-4 3 0 16,-11 5 0-16,0 0 0 16,3-5-1984-16,-3 5-336 0,-6-5-80 0</inkml:trace>
  <inkml:trace contextRef="#ctx0" brushRef="#br0" timeOffset="4261.57">13070 4245 12895 0,'-33'7'576'0,"11"0"112"0,-2-3-560 0,-2 2-128 0,1 4 0 0,1-1 0 15,0 2 2368-15,0 6 448 0,2-1 96 0,-1 4 16 16,4-3-1424-16,3 4-288 0,3-1-48 0,1 2-16 15,3 0-448-15,8 0-112 0,2-2-16 0,7 3 0 0,1-2 32 0,4 0 0 16,3-2 0-16,6 0 0 0,2 2 32 0,5-1 16 16,2 3 0-16,3 5 0 0,3 5-176 15,0-3-32-15,0 0-16 0,-2 3 0 0,0 1-96 0,-5 0-16 16,-3 1 0-16,-6-1 0 0,-4 2 0 0,-6-3-16 16,-6-3 0-16,-3-1 0 0,-5-4 272 0,-4 0 48 15,-6-3 16-15,-6-2 0 0,-5 0 0 0,-6 1 0 16,1-1 0-16,-1-4 0 0,-6 0-240 0,-2-2-32 15,2-4-16-15,-1 1 0 0,1-4-192 0,1-1-32 16,2-3-128-16,0-3 192 0,0-2-192 0,4-2 0 16,3-2 0-16,6-3-160 15,4-1-1824-15,5-1-352 0,5-5-80 0,6 0-14736 0</inkml:trace>
  <inkml:trace contextRef="#ctx0" brushRef="#br0" timeOffset="4795.57">13920 4251 25791 0,'-19'-9'1152'0,"19"9"224"0,-8-7-1104 0,8 7-272 15,0 0 0-15,0 0 0 0,0 0 896 0,0 0 128 16,0 0 32-16,14-8 0 0,3 4-288 0,5-3-48 16,5 1-16-16,-2 4 0 0,4-2-64 0,4-2 0 15,5-1-16-15,4-2 0 0,5 2-256 0,-5-1-48 0,1-1-16 0,0 2 0 16,-3-5-144-16,-5 5-32 0,-2-2 0 0,-1 4 0 31,-6-6-960-31,-3 5-208 0,-6 1-48 0</inkml:trace>
  <inkml:trace contextRef="#ctx0" brushRef="#br0" timeOffset="5023.7">14232 4158 28047 0,'-13'10'1232'0,"8"-3"272"0,-2 7-1200 0,0 4-304 15,-3 3 0-15,-2 8 0 0,-1 1 400 0,-1 5 32 16,-2 6 0-16,-6 20 0 0,3-1 256 0,3-2 48 15,2-3 16-15,1 0 0 0,-1 0-304 0,1-1-64 16,3-2-16-16,0 0 0 0,1 4-368 0,4-18 0 16,-3 3 0-16,2 5 0 15,0-5-272-15,1 0-128 0,-1 2-32 0,1 13-9280 0,-1-11-1856 16</inkml:trace>
  <inkml:trace contextRef="#ctx0" brushRef="#br0" timeOffset="5202.97">13708 5377 30399 0,'0'0'1344'0,"0"0"288"0,0 0-1312 0,7 2-320 0,1-2 0 0,6 3 0 16,1 2 608-16,3 1 48 0,1 2 16 0,5-2 0 15,3-5 64-15,4 1 16 0,0 1 0 0,-4-2 0 16,6 0-112-16,6 2 0 0,6-3-16 0,2-4 0 16,3 2-304-16,-1-2-64 0,-3 0-16 0,-3-2 0 15,-2 2-912 1,-4 0-176-16,-2 0-48 0,15-6-15376 0</inkml:trace>
  <inkml:trace contextRef="#ctx0" brushRef="#br0" timeOffset="5905.78">15387 4557 24927 0,'0'0'1104'0,"8"3"240"0,0-2-1088 0,4 2-256 16,1-1 0-16,1 0 0 0,-2 0 704 0,4 1 96 16,1-1 16-16,4 2 0 0,3-3-160 0,1 1-16 15,1-1-16-15,2-1 0 0,2 0-336 0,2 0-64 16,0 0-16-16,0 0 0 16,-6 0-2192-16,5-1-448 0</inkml:trace>
  <inkml:trace contextRef="#ctx0" brushRef="#br0" timeOffset="6041.32">15273 4818 31327 0,'0'0'1392'0,"0"0"272"0,10 3-1328 0,4 0-336 0,2 5 0 0,2-3 0 15,0 4 704-15,2-3 64 0,4 1 0 0,2 0 16 0,2-2-320 16,3 3-64-16,5 1-16 0,2-3 0 0,4 2-208 0,1-4-48 16,1 0-128-16</inkml:trace>
  <inkml:trace contextRef="#ctx0" brushRef="#br0" timeOffset="7465.06">18167 3511 5519 0,'9'-3'496'0,"1"-4"-496"0,1 1 0 0,0-1 0 16,3-3 2640-16,-2 3 432 0,1-3 96 0,0 2 16 15,-3-2-1200-15,-1 3-256 0,-3 0-32 0,-2 0-16 16,-3 2-272-16,-3-2-48 0,-3 2-16 0,-4 1 0 15,-5-1-304-15,-13 1-64 0,-5 1-16 0,-3 3 0 16,-3 3-464-16,-4 1-112 0,-5 0 0 0,-3-1-16 16,-3 0 16-16,0 2 16 0,1 1 0 0,3-1 0 15,0-2-48-15,1 2-16 0,4 3 0 0,4-2 0 16,1 2-80-16,3-2 0 0,1-2-16 0,4 1 0 0,4 1-112 16,3-1 0-16,4 0-128 0,3 0 192 0,5 1-192 15,2-1 128-15,3 2-128 0,7-7 0 0,-2 10 0 0,4 4 0 16,2 4 0-16,5 4 0 0,2 1 128 0,3 3-128 15,3 5 0-15,2 3 144 0,1 6-144 0,-1 2 0 16,3 5 0-16,-2 5 128 0,1 6-128 0,-2 7 0 16,-3 0 0-16,-1 7 0 0,-1 8 0 0,-1 3 0 15,-3 5 0-15,-1 2 0 0,-1 0 0 0,-4 4 0 16,-6 2 0-16,-3-2 0 0,-5 2 0 0,-3-3 0 16,-4-5 0-16,-5-6 0 0,-5 0 128 0,-2-2-128 15,0 1 0-15,-2-7 128 0,-2-3-128 0,2-1 128 16,-3 0-128-16,-1-7 128 0,-2 1-128 0,0-4 128 15,0 2-128-15,2-7 128 0,2-6 0 0,5-4-128 16,2-5 192-16,2-3-64 0,1-2 16 0,3-5 0 16,6-2 0-16,4-5 0 0,2-5 64 0,7-4 16 15,3-5 0-15,9-1 0 0,3-2 256 0,7-3 48 16,6 0 16-16,10-1 0 0,7 1-64 0,11-2-16 16,7 1 0-16,7-2 0 0,3 1-272 0,3-2-64 0,2-2-128 15,-2 0 192-15,-3 2-192 0,-5 0 144 16,-4-3-144-16,-9 0 128 0,-5 0-288 0,-5-3-64 0,-6 0-16 0,-6-4-12560 15,-7-3-2528-15</inkml:trace>
  <inkml:trace contextRef="#ctx0" brushRef="#br0" timeOffset="8108.77">19077 3462 10127 0,'0'-17'896'0,"1"10"-704"0,1-5-192 0,0 3 0 16,-1-2 1856-16,3 1 320 0,-4 1 80 0,0 2 16 0,0 7-240 15,0 0-48-15,0 0-16 0,0 0 0 0,0 0-528 0,0 0-96 16,0 0-32-16,0 0 0 0,-6 11-384 0,-3 6-80 15,-1 6-16-15,-4 4 0 0,0 6-112 0,-3 3-16 16,1 3-16-16,-2 4 0 0,-1 4-112 0,2 2-32 16,3-6 0-16,6-3 0 0,-3 0-160 0,6-7-16 15,4-1-16-15,5-2 0 0,3-3-80 0,6-2-16 16,4-4 0-16,3-4 0 0,4-3 32 0,4-6 0 16,3 0 0-16,0-6 0 0,5-2-48 0,-11-2-16 15,2-6 0-15,1 0 0 0,1-6-224 0,-3 0 0 16,2 0 0-16,-5 2 0 15,-2-2-1632-15,0-3-224 0,-4 2-32 0,6-8-14624 0</inkml:trace>
  <inkml:trace contextRef="#ctx0" brushRef="#br0" timeOffset="8317.07">19687 3440 27647 0,'-10'-15'2448'0,"10"15"-1952"16,0 0-496-16,0 0 0 0,-9 2 880 0,-1 7 80 0,-3 4 0 0,-2 10 16 15,-4 2-16-15,-1 7-16 0,-2 5 0 0,-1 5 0 16,-1 6-16-16,1 4 0 0,3 2 0 0,-3-1 0 16,2 1-288-16,2 3-64 15,0 0-16-15,0-1 0 0,0 0-336 0,1-8-64 0,2 0-16 0,-3 10 0 16,5-10-144-16,4-10 0 0,1-4 0 0,5-16 0 16,1 0 0-16,2-2 0 0,1-4-144 0,3 1 144 15,-3-13-1792 1,0 0-240-16,11-3-48 0,4-3-16 0</inkml:trace>
  <inkml:trace contextRef="#ctx0" brushRef="#br0" timeOffset="8710.1">20169 3894 26655 0,'0'0'1184'0,"0"0"240"0,0 0-1136 0,0 0-288 0,0 0 0 0,15-5 0 16,3 2 1152-16,5-2 192 0,4-1 16 15,-5 2 16-15,5 2-336 0,6-2-64 0,5-4-16 0,2 2 0 16,3-2-336-16,3-1-80 0,1-1-16 0,0 1 0 16,0 0-256-16,-1 2-48 0,-2 2-16 0,-2-2 0 15,-1 2-208-15,-4 3 0 0,-3-2 0 16,-6 1 0-16,-4-1-208 0,-2 2-144 0,-3-3-32 0,-3 3-10576 15,-2 1-2128-15</inkml:trace>
  <inkml:trace contextRef="#ctx0" brushRef="#br0" timeOffset="9310.76">21640 3398 15663 0,'0'0'688'0,"0"0"144"0,10-10-656 0,0 2-176 16,3 0 0-16,1 1 0 0,2-2 1504 0,1 4 272 16,-1 0 48-16,3-1 16 0,0 1-912 0,2 0-176 0,0-3-48 15,0 3 0-15,2 1-16 0,-2 0-16 0,-1-2 0 0,0 1 0 16,-1 0-96-16,-2-2 0 0,0 2-16 0,-3 1 0 16,-3-2-176-16,-4 1-16 0,-1 0-16 0,-1 1 0 15,-5 4-32-15,0-7 0 0,-5 0 0 0,-4 2 0 16,-2 1-112-16,-6 2-16 0,-3-1-16 0,-6 2 0 15,-3 1-176-15,-4 4 0 0,-5 3 0 0,-4 1 0 0,-4 5 192 16,1 1 16-16,-8 1 0 0,4 5 0 0,-1 1 272 16,5 0 48-16,3 1 16 0,5 1 0 0,5 1-32 15,7-3-16-15,4 4 0 0,8 0 0 0,6-2-288 0,6 1-48 16,6 1-16-16,7-2 0 0,9 0 176 0,4 3 48 16,6-2 0-16,3 2 0 0,4-1-112 0,4 0-32 15,4-1 0-15,1 0 0 0,-1 4-48 0,-1-1-16 16,-1 4 0-16,-2-1 0 0,-6-1 32 0,-4 2 16 15,-9-1 0-15,-5-3 0 0,-8 2 48 0,-5-5 0 16,-6 2 0-16,-6-5 0 0,-5 0 240 0,-7-3 48 16,-5-3 16-16,-7-3 0 0,-5 2-112 0,-4-1 0 15,-7-4-16-15,-3 0 0 0,-2-5-176 0,-1 0-48 16,-2-6 0-16,0 0 0 0,1-2-208 0,2-2 144 16,2-2-144-16,2 2 128 15,6-5-832-15,2 3-160 0,6-4-32 0,5 3-12272 16,3-2-2448-16</inkml:trace>
  <inkml:trace contextRef="#ctx0" brushRef="#br0" timeOffset="9887.15">25286 2911 23039 0,'0'0'2048'0,"7"-7"-1648"15,-2 2-400-15,-5 5 0 0,0 0 240 0,0 0-48 0,0 0 0 0,5 9 0 16,-6 6 640-16,-2 5 112 0,-3 7 16 0,-4 3 16 16,-2 9 160-16,-2 6 16 0,-2 6 16 0,-3 4 0 15,-2 3-224-15,-8 34-48 0,1-5-16 0,1-1 0 16,3-2-160-16,1-3-16 0,3 0-16 0,2-5 0 0,2 1-336 0,0-9-64 15,5-4-16-15,3-7 0 0,2-2-272 16,2-7 0-16,2-7 0 0,-2-2 0 0,4-1 0 16,-3-1 0-16,2-4 0 0,0-10-144 15,-2 3-1600-15,1-5-320 16,-2-2-64-16</inkml:trace>
  <inkml:trace contextRef="#ctx0" brushRef="#br0" timeOffset="10737.93">19573 5141 17903 0,'0'0'784'0,"0"0"176"0,11-3-768 0,-11 3-192 15,12-1 0-15,3-1 0 0,3 0 960 0,0 1 128 16,-2-3 48-16,2 2 0 0,1-1-80 0,2 1-16 16,5-1 0-16,2-1 0 0,2-6 32 0,3 4 0 15,2-3 0-15,2 1 0 0,2-3-192 0,4 2-48 16,4-1 0-16,0 2 0 0,0-1-336 0,-2 4-80 16,-3-3-16-16,-4 3 0 0,-4 1-272 0,-3 1-128 15,-5-1 0-15,-3 1 128 0,-7 1-128 0,-4 1 0 16,-12 1 0-16,0 0 128 0,0 0-128 0,0 0 0 15,-9 0 0-15,-6 2 0 0,-6 1-128 0,-11 2-64 16,-5 0-16-16,-5-1 0 0,-6 1-160 0,-6 1-16 16,-4-1-16-16,-3 4 0 0,-3-1 272 0,-1 3 128 15,1-2-128-15,1 5 128 0,0 0 0 0,0 1 128 0,4 3 0 0,3-3 0 16,4 3 160-16,3-1 32 0,5 0 16 0,7 2 0 16,5 4 16-16,8-1 0 0,5-2 0 15,6 2 0-15,4-3-192 0,8 0-32 0,4 0-128 0,7 1 192 16,8-1 304-16,6 1 48 0,6-3 16 0,7 1 0 15,5 0-112-15,4 0-32 0,3-1 0 16,2 4 0-16,0-1-32 0,-3 0 0 0,2 2 0 0,-4 1 0 16,-3 0-64-16,-5-2-32 0,-7 0 0 0,-9-2 0 0,-5 0-16 15,-6 3 0-15,-5-3 0 0,-6 0 0 0,-6-2 208 16,-6 0 32-16,-7-3 16 0,-8 1 0 0,-7 0-112 16,-4 1-32-16,-10 0 0 0,-4 0 0 0,-6-4-160 0,-4 0-32 15,-3 0-16-15,-4-3 0 0,-2-2-176 16,1-2 128-16,1-3-128 0,5 0 128 0,1-2-256 0,4-3-64 15,1 0-16-15,8-5 0 16,2-3-2032-16,9-3-384 0,9 0-96 0,8-2-16 0</inkml:trace>
  <inkml:trace contextRef="#ctx0" brushRef="#br0" timeOffset="11476.14">24242 5210 13823 0,'0'0'1216'0,"0"0"-960"16,-2-7-256-16,2 7 0 0,0 0 592 0,0 0 80 15,-6-6 16-15,-4 3 0 0,0 2 416 0,-2 1 96 16,1 1 16-16,-3 4 0 0,0 4-192 0,-4 1-48 16,-2 4 0-16,-3 4 0 0,-4 3-112 0,-1 3-32 15,-1-1 0-15,0 6 0 0,-1 3-160 0,4 7-32 16,0 3-16-16,2 1 0 0,0 4-176 0,4-5-16 0,2 1-16 0,8-3 0 16,2-6-96-16,8-2 0 0,4-5-16 15,7-3 0-15,8-7 320 0,4-3 64 0,4-1 16 16,6-5 0-16,5-2 48 0,5-3 16 0,4-6 0 0,0-2 0 15,-1-1-128-15,0-3 0 0,-2-5-16 0,0-5 0 16,-2-5-224-16,-3 1-32 0,-3 1-16 0,-5-1 0 16,-1-2-16-16,-6-1 0 0,-5-4 0 0,-8-4 0 15,-3-2-32-15,-6-1-16 0,-5 0 0 0,-5 4 0 0,-3 1-96 16,-5 6 0-16,-1 3-16 0,-4-1 0 16,-2 3-176-16,-2 4-144 0,-3 0 144 0,0 7-208 15,1-2-1456 1,2 5-272-16,1-2-64 0,2 5-9632 0,3 0-1920 0</inkml:trace>
  <inkml:trace contextRef="#ctx0" brushRef="#br0" timeOffset="11835.57">24850 5522 22111 0,'0'0'1968'0,"0"0"-1584"0,0 0-384 0,0 0 0 15,0 0 816-15,0 0 80 0,8 5 0 0,5-3 16 0,1-1 240 0,1-1 64 16,3 0 0-16,3 0 0 0,5 0-320 0,3-1-64 16,4-1-16-16,1 1 0 0,5-2-368 0,-4 3-80 15,0 0-16-15,-4-1 0 0,-1 0-224 0,-4 0-128 16,-2-1 128-16,-3 0-128 15,-3-1-1408-15,-3 1-336 0,-3-1-80 0</inkml:trace>
  <inkml:trace contextRef="#ctx0" brushRef="#br0" timeOffset="12418.91">25745 5168 25791 0,'7'-13'2304'0,"-1"8"-1856"0,6-3-448 0,3 3 0 0,3-3 336 0,4 3-16 15,1 2-16-15,3-3 0 0,2 1 400 0,3 0 64 0,6 0 32 0,3-2 0 16,3 0-144-16,3 2-16 0,-1-4-16 0,3 3 0 15,-3-4-176-15,0 3-16 0,-3-2-16 0,-3 2 0 16,-3 0-176-16,-5-1-48 0,-3 1 0 0,-3-2 0 16,-5 2-192-16,-5-1 0 0,-5 2 128 0,-2 2-128 15,-8 4-1200-15,0 0-272 0,0 0-64 0,0 0-16 16,-6-5 224-16,-6 1 48 0,-3 1 16 0,-4 2 0 16,-3 1-1648-16,-3 0-336 0,-4 0-64 0,-3 1-16 15,-4 1 1952-15,-3 0 384 16,-4 2 80-16,-1 0 16 0,0-2 1568 0,-1 4 320 0,1 0 64 0,-1 2 16 0,1 2 688 0,-1 0 144 15,1 3 16-15,2 3 16 0,1 1-576 0,2 0-112 16,2 1-32-16,5 1 0 0,4 0-224 0,8-1-48 16,5 2-16-16,6 2 0 0,6 2-64 0,10-1-16 15,8 0 0-15,7-1 0 0,3 0 64 0,7-1 16 16,5-1 0-16,3 2 0 0,3-1-288 0,3 5-48 16,-1-2-16-16,4 4 0 0,1-1 112 0,-2 3 16 15,-2-2 0-15,-4 1 0 0,-5 1-64 0,-5-5-16 16,-7 2 0-16,-7-3 0 0,-8 0-240 0,-6 0-32 15,-8-1-16-15,-2-1 0 0,-7-2 48 0,-9-1 0 16,-8-1 0-16,-3-3 0 0,-9 2-128 0,-5-3 0 16,-4-6-16-16,-4 1 0 0,-3-1-112 0,-1 0 0 15,1-6-128-15,-2-1 192 0,0-2-192 0,6-3 0 0,4-3-144 0,6 0 144 32,4-3-1616-32,6 1-240 0,5-6-32 0,4-2-15920 0</inkml:trace>
  <inkml:trace contextRef="#ctx0" brushRef="#br0" timeOffset="13324.34">27488 2526 20783 0,'0'0'912'0,"0"-7"208"0,0-2-896 0,1-1-224 16,1 3 0-16,0-2 0 0,2 2 704 0,2 0 80 0,3-3 32 15,4 3 0-15,3-4 112 0,7 4 32 0,8-2 0 0,2 3 0 16,6-3-304-16,5 2-48 0,1 2-16 0,2-2 0 16,3 0 0-16,1 2 0 0,0 0 0 0,1 1 0 15,1 2-112-15,0 2-32 0,2 2 0 0,-4 1 0 16,-4-2-208-16,-1 3-48 0,-4 1-16 0,-4-1 0 0,-4 1-176 16,-3 4 160-16,-6 0-160 0,-2 2 160 0,-1 3-160 15,-6 3 0-15,-1 2 0 0,-2 2 128 0,-3 2-128 16,-1 6 0-16,-3 7 0 0,-2 1 0 0,-2 5 0 0,-4 6 0 15,-2 5 0-15,-4 7 0 0,-1 6 0 0,-4 7 0 16,-1 4 0-16,-3 6 0 0,-2 5-128 0,-1 4 128 16,0 6 0-16,-1 3 0 0,1 2 0 0,2 5 0 15,3 3-144-15,2 0 144 0,3 1 0 0,3-3 0 16,1-1-128-16,4-2 128 0,-1-2 0 0,2-6 176 16,1-3-32-16,0 1 0 0,-1-4 112 0,0-3 32 15,-1 0 0-15,1-5 0 0,0-5-48 0,-1 1-16 16,2-1 0-16,0-5 0 0,2-1 96 0,0 0 0 15,2-5 16-15,0 0 0 0,0-5-48 0,0 0-16 16,-1-7 0-16,4 20 0 0,-4-10-48 0,3-9-16 0,-3-6 0 16,2-9 0-16,1-5-16 0,0-3 0 0,0-1 0 0,-2-4 0 15,2-6 16-15,2-4 0 16,-4-2 0-16,1-1 0 0,-1-3 0 0,0-3 0 0,1 2 0 16,-2-5 0-16,-3-7 0 0,3 10 0 0,0-1 0 0,-2 2 0 15,-1-11-80-15,0 0 0 0,0 0-128 16,-1 6 192-16,1-6 128 0,-7 10 0 0,0-4 16 15,-5 2 0-15,-3-3 224 0,-4-1 32 0,-5 0 16 0,-8 0 0 16,-8-1-16-16,-4 0 0 0,-3-2 0 0,-4 0 0 16,-2-1-128-16,-2 2-16 0,-3 0-16 0,-2 1 0 15,-5 2-176-15,-2-3-16 0,-5 1-16 0,-1 0 0 16,3-3-224-16,-1 0 0 0,2 2 128 0,4-1-128 0,3-1 0 16,5 0-208-16,6 2 32 0,5-4 16 15,9 0-1504-15,11-2-320 16,6 0-48-16,10 0-11472 0,10 4-2288 0</inkml:trace>
  <inkml:trace contextRef="#ctx0" brushRef="#br0" timeOffset="15090.65">4304 9085 6447 0,'6'-8'576'0,"1"2"-576"16,2-4 0-16,-9 10 0 0,0 0 2144 0,0 0 320 15,0 0 64-15,0 0 16 0,0 0-1152 0,0 0-240 16,-9 7-32-16,-7 0-16 0,-3 3 80 0,-11-1 16 15,-6 4 0-15,-4-1 0 0,-4-2 0 0,-4 3 0 16,0-4 0-16,-2 3 0 0,-1-1-144 0,-2-1-32 16,-4 2 0-16,0-2 0 0,-1 1-384 0,1 1-64 15,1-7-32-15,4 0 0 0,1-3-224 0,9 2-32 16,4-1-16-16,4-3 0 0,1-2-16 0,6 1-16 16,7 0 0-16,3 1 0 0,3-3-80 0,5 3-16 15,9 0 0-15,0 0 0 0,0 0-16 0,0 0 0 16,0 0 0-16,12 7 0 0,3-2-128 0,2 7 0 0,0 2 0 15,3 4 0-15,0 4 0 0,0 3 0 0,1 7 0 0,-5 5 0 16,-1 4 0-16,-2 7 0 0,-3 7 0 16,-2 3 0-16,-4 3 0 0,-2 3 0 0,-3 4 0 0,-2 2 0 15,-3 1 0-15,-2 6 0 0,-2 5 0 0,-1 2 0 16,-2-6 0-16,-1 4 128 0,-1-3-128 0,-3 9 128 16,-2 3 0-16,-1 1-128 0,0-2 192 0,-1 0-64 15,-3-1-128-15,2 4 0 0,-3 2 144 0,2-4-144 0,0-5 0 0,1-5 0 16,2-4 0-16,0 0 0 0,1-4 0 15,7-24 128-15,-3 1-128 0,0 3 0 0,2 1 192 16,2-2-16-16,-1-1-16 0,0 2 0 0,1-1 80 16,-1 0 16-16,0 2 0 0,2-2 0 0,-1-2-64 0,3 0 0 15,-1 2 0-15,0-2 0 0,1-4-192 0,0-2 0 16,0 4 0-16,0 1 0 0,2-4 0 0,1 0 0 16,-1-6 0-16,0-2 144 0,-2-1-16 0,1-2-128 15,0-6 192-15,2 0-64 0,-2-4 0 0,2 0 0 16,0-3 0-16,1-4 0 0,2-5 16 0,2-2 0 15,-2 1 0-15,3-5 0 0,0-6 112 0,0 0 0 16,0 0 16-16,0 0 0 0,9 2 48 0,1 1 0 16,3-5 0-16,0 1 0 0,3-1-176 0,5 0-16 15,1 0-128-15,5 0 192 0,5-1-64 0,4 0-128 16,3-1 176-16,3 0-176 0,1-3 144 0,3-1-144 16,2-1 0-16,2 2 144 0,-2 0-144 0,2 0 0 15,-2 0 144-15,0 2-144 0,1-2 0 0,-1 2 0 16,-4 1 0-16,14-5-192 15,-10 2-2048-15,-13-3-400 0</inkml:trace>
  <inkml:trace contextRef="#ctx0" brushRef="#br0" timeOffset="16318.6">4387 9748 13823 0,'0'0'1216'0,"0"0"-960"16,0 0-256-16,0 0 0 0,0 0 1264 0,0 0 208 15,12-1 32-15,2 0 16 0,4 0 176 0,4-3 32 16,4 0 16-16,7 0 0 0,6-2-240 0,0-3-48 16,3 3-16-16,4-5 0 0,3 1-432 0,1-2-96 15,2-2-16-15,0 1 0 0,-2 0-304 0,-1 0-64 0,-2 6-16 0,-3-2 0 16,-5 3-192-16,-6-1-32 0,-6 2-16 0,-7 3 0 16,-5-1-272-16,-5 1 0 0,-10 2-176 0,0 0 176 31,0 0-1360-31,0 0-176 0,-8 0-16 0,-4 2-13088 0</inkml:trace>
  <inkml:trace contextRef="#ctx0" brushRef="#br0" timeOffset="16683.77">5987 8898 17503 0,'6'-16'1552'0,"-2"9"-1232"16,4 1-320-16,-2-3 0 0,2 3 992 0,-1-2 144 15,0 3 16-15,2 2 16 0,-9 3 48 0,7 2 0 16,-7-2 0-16,9 11 0 0,-2 2-448 0,-4 5-96 15,0 1-16-15,-3-2 0 0,0 8 432 0,-3 1 64 16,3 9 32-16,-1 5 0 0,-1 5-96 0,-1 4-32 0,-1 3 0 16,-1 4 0-16,-1 2-224 0,-2 4-64 15,-2 1 0-15,0 0 0 0,-2-1-352 0,-5 16-80 0,-1-15-16 16,2-11 0-16,1-10-160 0,4-4-32 0,1-5-128 0,3-3 192 16,3-9-64-16,1-3-128 0,3-3 176 0,3-6-176 31,-3-9-640-31,0 0-224 0,0 0-48 0</inkml:trace>
  <inkml:trace contextRef="#ctx0" brushRef="#br0" timeOffset="17542.87">5297 11359 6447 0,'0'0'576'0,"-10"0"-576"0,-1 0 0 0,1 2 0 16,1 1 2528-16,9-3 400 15,0 0 80-15,0 0 0 0,0 0-1216 0,0 0-240 0,0 0-48 0,0 0-16 16,0 0-96-16,17 3-32 0,2-5 0 0,3 0 0 15,3-2-224-15,-5-1-48 0,4-5-16 0,4 2 0 16,3-2-528-16,2 0-96 0,1 0-32 0,3-3 0 16,4 1-208-16,1 0-32 0,1-4-16 0,-1 5 0 15,-3 2-160-15,-3-1 0 0,-6 2 144 0,-3-1-144 0,-5 3 0 0,-6 2-320 16,-4-2 64-16,-3 0-14480 16</inkml:trace>
  <inkml:trace contextRef="#ctx0" brushRef="#br0" timeOffset="17898.04">5109 11383 25791 0,'-12'8'2304'0,"-1"-2"-1856"16,0 4-448-16,-3 2 0 0,1 4 384 0,0 2-32 16,0 0 0-16,-1 3 0 0,0 5 96 0,4-3 0 15,2 1 16-15,1 0 0 0,3-1 64 0,5 1 16 16,3 3 0-16,4-3 0 0,3 1-176 0,4-3-48 15,5-3 0-15,5 3 0 0,3-2 80 0,6 0 16 16,4 1 0-16,3-2 0 0,3 0-96 0,3 0 0 16,2 1-16-16,-13-5 0 0,2 2-32 0,0 2 0 15,0 1 0-15,-2-1 0 0,-2 3-48 0,-4 0-16 16,-1 0 0-16,-4 0 0 0,-2 0 128 0,0-1 32 16,-7 0 0-16,-2 0 0 0,-1 1 160 0,-5-3 48 0,-2-1 0 15,-4 1 0-15,-5 0 32 0,-4 1 16 0,-3 2 0 0,-3-3 0 16,-7-1-48-16,-4-1 0 0,-6 1 0 15,-16 6 0-15,-2-3-208 0,2-3-48 0,-1-6-16 0,0 1 0 16,-2 1-176-16,-2-1-128 0,-2-8 192 16,3 0-192-16,2 1 0 0,5-2 0 0,1-1 0 0,9-2-144 15,3-1-1280 1,8-1-256-16,1-1-48 0,6-5-10576 0,6-10-2112 0</inkml:trace>
  <inkml:trace contextRef="#ctx0" brushRef="#br0" timeOffset="18705.24">9296 8789 17615 0,'0'0'768'0,"7"-4"192"0,2-2-768 0,1-2-192 15,-1 4 0-15,0-1 0 0,-1 0 1424 0,-1 5 256 0,-7 0 48 0,7 9 16 16,-2 0-464-16,-1 5-80 15,-2 4-32-15,1 5 0 0,-3 4 128 0,0 7 32 0,0 1 0 0,-3 5 0 16,-1 5-80-16,1 2-16 0,0 7 0 0,-2 0 0 16,-1 2-304-16,-2 1-64 0,0-2-16 0,0 0 0 15,-1-1-352-15,1-1-80 0,-1-5-16 0,0 0 0 16,0-2-176-16,0-5-32 0,0-5-16 0,1-1 0 16,0-2-176-16,0-5 192 0,3 0-192 0,0-5 192 0,1-1-192 15,3-1 0-15,1-6 0 0,1-1 128 16,2-1-1024-16,1-4-224 15,-4-9-32-15,0 0-16768 0</inkml:trace>
  <inkml:trace contextRef="#ctx0" brushRef="#br0" timeOffset="19993.18">8056 11761 7359 0,'0'0'320'0,"-10"3"80"0,-1-1-400 0,2-1 0 16,9-1 0-16,0 0 0 0,0 0 3328 0,0 0 576 16,0 0 112-16,0 0 16 0,0 0-1888 0,0 0-384 15,0 0-80-15,11 2-16 0,3-3-96 0,8 0-32 16,3-2 0-16,7 0 0 0,2-2-496 0,5 1-96 16,1-5-32-16,5 1 0 0,-1-1-320 0,3 2-64 15,0 2-16-15,-1-4 0 0,-1 1-288 0,-5 0-64 16,-4 5-16-16,-4-1 0 0,-4 0-144 0,-6-1 0 15,-4 1 144-15,-4 0-144 0,-5 3 0 0,-9 1-288 16,0 0 48-16,0 0 16 16,0 0-2992-16,0 0-608 0,-20-5-112 0,1 4-32 0</inkml:trace>
  <inkml:trace contextRef="#ctx0" brushRef="#br0" timeOffset="20334.5">9362 11286 22111 0,'0'0'976'0,"0"0"208"0,0 0-944 0,7-3-240 16,2-2 0-16,2 1 0 0,0 0 1536 0,5 1 256 15,6 0 48-15,2-2 16 0,2-1-720 0,3 1-144 16,3-4-32-16,1 2 0 0,2-3-352 0,2 2-80 16,1-5-16-16,2 4 0 0,-1-2-256 0,-2 1-48 15,-3 1-16-15,-6-1 0 0,-4 2-192 0,-1-1 176 16,-6 4-176-16,-4 1 160 15,-5-1-1600-15,-4 0-320 0,-4 5-64 0</inkml:trace>
  <inkml:trace contextRef="#ctx0" brushRef="#br0" timeOffset="20655.75">9348 11284 20271 0,'-23'5'896'0,"14"0"192"0,0 4-880 0,0 0-208 16,0 2 0-16,0 0 0 0,1 1 1120 0,0 5 176 15,0 1 48-15,2 1 0 0,1 1-288 0,2-1-48 16,3-2-16-16,3 2 0 0,2 2-480 0,3 0-80 16,0-4-32-16,5 1 0 0,4 0 112 0,3 1 32 0,3 1 0 0,5-1 0 15,4 2 112-15,6 0 32 0,1 4 0 0,1-3 0 16,0 1-144-16,-2 1-32 0,-1 1 0 0,0-3 0 16,-3 5-48-16,-3-1-16 0,-4 3 0 0,-6-3 0 15,-2 1-64-15,-7-4-32 0,-5 1 0 0,-4 2 0 0,-4-6 176 16,-7 0 48-16,-5 1 0 0,-6 0 0 0,-5 2 16 15,-5-1 16-15,-5-3 0 0,-6 1 0 16,-3-1-288-16,-4-1-48 0,-3-4-16 0,-3 0 0 0,-5-3-128 16,-20 2-128-16,9-7 192 0,7 0-192 0,4-4 0 15,4-3-224-15,6-3 16 0,5-7 0 16,5-5-2672 0,3-3-544-16</inkml:trace>
  <inkml:trace contextRef="#ctx0" brushRef="#br0" timeOffset="21790.37">10638 8396 5519 0,'0'0'240'0,"0"0"64"16,0 0-304-16,0 0 0 0,0 0 0 0,0 0 0 0,0 0 1504 0,0 0 240 16,0 0 48-16,0 0 16 0,0 0-848 0,0 0-160 15,3-4-32-15,-3 4-16 0,0 0-32 0,0 0 0 16,0 0 0-16,0 0 0 0,0 0 0 0,10 0 0 16,0 0 0-16,1 0 0 0,1-1 304 0,2 0 64 15,2-2 16-15,3-2 0 0,3 0-80 0,2 1 0 16,3-3-16-16,5-1 0 0,2 3-304 0,3-3-48 15,0 1-16-15,1-4 0 0,2 3-96 0,1-4-32 16,0 3 0-16,1-2 0 0,-4 1-96 0,1-1-32 16,1 1 0-16,-1 3 0 0,-1-4 128 0,-2 4 0 0,-3 0 16 15,-3 0 0-15,-2 2-224 0,-3 0-48 0,-3 1-16 16,-3 3 0-16,-3 3-96 0,-2 5-16 0,-4-2 0 0,0 5 0 16,-2 0-128-16,-2 6 0 0,-2 5 144 0,-2 5-144 15,-2 2 144-15,-2 5-144 0,-2 4 192 0,-2 7-192 16,-3 8 240-16,-1 6-64 0,-2 2-16 0,1 6 0 15,-1 1 16-15,1 1 0 0,-2 2 0 0,0 6 0 16,1 1-176-16,-1 0 192 0,0-1-192 0,3 3 192 0,-1-6-192 16,2 5 0-16,1 5 0 0,2-6 128 0,2 1-128 15,0-5 0-15,-1 1 0 0,1-1 0 0,0 2 0 0,1 2 0 16,-1 3 0-16,-4 27 0 0,1-17 128 0,-1-5-128 16,-1-3 128-16,4 0-128 0,-3-2 160 0,2 1-160 15,-2-6 192-15,2 2-192 0,1 1 208 0,0 0-64 16,1 6-16-16,0-5 0 0,-1 2-128 0,0-2 128 15,0 4-128-15,0-4 128 0,-1 1-128 0,-1-4 0 16,1-2 144-16,1-3-144 0,0-1 0 0,1-4 144 16,0-8-144-16,1 1 0 0,0-3 192 0,0-2-192 15,2 0 192-15,0-2-192 0,-1-3 304 0,1 1-48 16,0-7-16-16,1-1 0 0,2-6-32 0,0-3 0 16,-1 5 0-16,1-9 0 0,1-2 0 0,1-4 0 15,-2 1 0-15,5 1 0 0,-4-3-64 0,1 0-16 16,-1-2 0-16,-2-4 0 0,3 0-128 0,-3-1 160 15,-1-1-160-15,0-3 160 0,-1 2-160 0,0 0 128 16,-2-4-128-16,2 2 128 0,-3-3 0 0,0 1-128 0,4-9 192 0,-4 6-64 16,4-6 80-16,-5 9 16 0,5-9 0 0,0 0 0 15,-7 4 80-15,7-4 16 0,-8 5 0 0,8-5 0 16,-9 0 0-16,0 0 0 0,-1-1 0 0,1-1 0 16,2 0-48-16,-4-1 0 0,-3-1 0 0,4 1 0 15,-4-1 80-15,-1 0 16 0,-7 0 0 0,-3-4 0 16,-6 2-32-16,-3 1 0 0,-4-3 0 0,-3 3 0 15,-1 2-160-15,-1 0-48 0,-3 0 0 0,1 2 0 0,-1 1-128 0,0 0 0 16,-1 0 0-16,1 0 128 0,2-1-128 0,2-3 0 16,1 0-160-16,-8-8 160 15,10-1-1232-15,10-2-160 16,6-10-16-16,9 1-16 0,7-5-1840 0,7-4-352 0,7-4-80 0,9 2-16 0</inkml:trace>
  <inkml:trace contextRef="#ctx0" brushRef="#br0" timeOffset="22843.72">13823 8160 10127 0,'0'0'896'0,"0"0"-704"15,0 0-192-15,0 0 0 0,0 0 992 0,-8 1 160 16,-4 1 48-16,-2 1 0 0,-4 0-240 0,-2 2-32 16,-4-2-16-16,-2 4 0 0,-2 2 32 0,-3-4 0 15,-5 1 0-15,-2 1 0 0,-3-4 208 0,-1 4 32 16,-1 2 16-16,-3-4 0 0,-2 0-144 0,-1 1-32 0,-2-1 0 0,1 2 0 16,2-1-320-16,-1-2-80 0,2 2-16 15,4 2 0-15,1-3-96 0,4 1 0 0,4 3-16 16,3-5 0-16,3 1-112 0,5 1-32 0,4-2 0 0,4 1 0 15,4 2-224-15,3-2-128 0,4 0 128 0,3 4-128 16,2-2 144-16,6 5-144 0,3-3 192 16,4 3-192-16,2 6 208 0,3 0-64 0,3 3-16 0,-2 6 0 0,3 1-128 15,0 6 0-15,-1 6 0 0,2 6 128 16,-3-3-128-16,-3 6 0 0,-1 5 0 0,-2 4 0 0,-1 5 0 0,-5 0 0 16,0 4 0-16,-3 3 0 0,-2 4 0 15,-1 0 0-15,-2 2 0 0,-1 2 0 0,-3-1 0 0,-1 2 128 16,-2-3-128-16,-3-1 0 0,-1-1 0 0,-4 0 0 15,0-2 128-15,-1 6-128 0,-3-3 0 0,0 1 128 16,-1-1-128-16,1 1 128 0,-1-1-128 0,1 1 160 16,1 8-160-16,-1-2 160 0,-1 2-160 0,0 1 128 15,1 1-128-15,1-1 128 0,1 0-128 0,1 1 0 16,1-1 144-16,2-3-144 0,1 1 128 0,1 0-128 16,-2-6 128-16,2 1-128 0,-1 1 128 0,-1-5-128 15,1 0 160-15,-1-4-160 0,0-3 208 0,-2-3-48 16,0 0-16-16,-2-6 0 0,0 1 0 0,-1-6 0 15,-1-4 0-15,1 0 0 0,-1-9-144 0,0-1 0 16,2-8 0-16,0-4 0 0,4-2 288 0,0-4 80 16,3-2 16-16,3-4 0 0,2-3-112 0,0-5-16 15,4 1 0-15,0 1 0 0,0-9-16 0,7 5-16 16,0 1 0-16,3-2 0 0,2-1 48 0,2-1 16 16,2 1 0-16,5-1 0 0,2-1-128 0,2 2-32 0,3-3 0 0,15-3 0 15,-1 0-128-15,-1-2 0 0,-1 1 0 16,2-5 0-16,2 2 0 0,0-1-144 0,2 2 144 15,2 0-160 1,2-4-1616-16,1-3-320 0,-1-2-64 0</inkml:trace>
  <inkml:trace contextRef="#ctx0" brushRef="#br0" timeOffset="23749.71">16358 8088 11967 0,'-11'-8'1072'0,"-1"1"-864"15,1 3-208-15,2-1 0 0,3-1 1920 0,0 1 320 16,3 0 80-16,3 5 16 0,0 0-1008 0,0 0-208 15,0-10-32-15,3 5-16 0,4-3-320 0,3 2-64 16,3 0-16-16,2-2 0 0,3-1-224 0,2-1-64 16,2 2 0-16,3-2 0 0,2 1 80 0,3-1 16 15,0 3 0-15,4 1 0 0,3 2-48 0,0 0-16 16,-1 2 0-16,-1-1 0 0,-3 2-96 0,-2 2-32 16,-3 2 0-16,-2-2 0 0,-3 2-144 0,-3 3-16 15,-4 4-128-15,-2 4 192 0,-3 3-192 0,-4 4 0 16,-2 10 0-16,-4 7 0 0,-1 3 0 0,-3 8 0 15,-2 6 128-15,-3 5-128 0,-4 7 0 0,-2 7 144 16,-2 2-144-16,2 5 128 0,0 6-128 0,0-1 0 16,-1 1 0-16,2 5 0 0,2 2 0 0,-1 0 0 15,-1 2 0-15,2 2 0 0,2-2 0 0,4 5 0 16,2 0 0-16,4-4 0 0,3-2 0 0,3-2 0 16,3-3 0-16,2 1 0 0,2 1 160 0,1-1-160 0,1-2 192 15,3-6-192-15,1-4 176 0,2 4-176 0,0-3 160 16,2 1-160-16,-3-3 192 0,3-4-48 0,0-5-16 0,0 1 0 15,1 3 16-15,-2-5 0 0,-2-7 0 0,-1-3 0 16,-1-5 112-16,-2-5 0 0,0 1 16 0,-5-9 0 16,1-4 144-16,-3-2 32 0,-4-1 0 15,-2-1 0-15,0-4 80 0,-2 3 32 0,-2-4 0 0,-3 0 0 16,-2-3-112-16,-3 2 0 0,-1-3-16 0,-4 0 0 0,-4 1-64 16,-7-1-16-16,-7-1 0 0,-5 1 0 0,-4-2 144 0,-6-1 16 15,-6 0 16-15,-6-2 0 0,-3-4-144 16,-2 0-16-16,0-1-16 0,-1 2 0 0,1 3-176 0,-3 1-48 15,-3-3 0-15,1 1 0 0,2-2-128 0,3-3 0 16,5-5-160-16,7-4 160 16,7-1-1488-16,7-3-208 0,6-9-32 0,7-4-10704 15,6-9-2144-15</inkml:trace>
  <inkml:trace contextRef="#ctx0" brushRef="#br0" timeOffset="24110.12">18458 9455 24879 0,'0'0'2208'0,"0"0"-1760"0,0 0-448 0,9-8 0 0,0-1 240 16,2 4-48-16,3 1 0 0,1 1 0 15,2-2 320-15,5-1 64 0,6 1 16 0,5 2 0 0,2-3-80 16,6 3-32-16,2-1 0 0,4 0 0 0,0-5-272 0,1 3-48 15,0 2-16-15,-7-1 0 16,-4 0-464-16,-4 1-80 0,-6 0-32 0,-7 4-12448 16</inkml:trace>
  <inkml:trace contextRef="#ctx0" brushRef="#br0" timeOffset="24249.89">18514 9848 21023 0,'-28'42'928'0,"11"-18"192"0,1 1-896 0,2-1-224 15,2-3 0-15,5-2 0 0,2 1 1968 0,7-1 336 16,7-4 80-16,8 1 16 0,3-4-992 0,9-3-192 15,7 0-32-15,7-4-16 0,7-2-544 0,8-3-112 16,7-2-32-16,4 0 0 0,2-10-480 0,-5 2 0 16,-8-5 0-16,-18 4-10448 15,0 3-2192-15</inkml:trace>
  <inkml:trace contextRef="#ctx0" brushRef="#br0" timeOffset="25031">22407 8149 14735 0,'-12'-10'640'0,"4"3"160"0,-1-1-640 0,0-1-160 0,-1 2 0 15,-3 3 0-15,-2 1 1392 0,-1-1 240 0,-3 3 48 0,-3-1 16 16,-2-2-368-16,-2 0-80 16,-4 0-16-16,-1 0 0 0,-3 3-208 0,-2-2-64 15,1 1 0-15,-5 1 0 0,-3-3-96 0,-1-1-32 16,-1 0 0-16,1 1 0 0,-1 3-176 0,3-4-32 16,2 2-16-16,3 2 0 0,-1-2-48 0,5 2-16 15,3 0 0-15,4 1 0 0,3 0-224 0,0 0-64 0,0 0 0 16,4 0 0-16,-1-2-64 0,4 2-32 15,4 0 0-15,1 2 0 0,3 0-32 0,8-2 0 0,0 0 0 16,0 0 0-16,-7 9-128 0,6 1 0 0,2 4 144 0,3 1-144 16,1 3 0-16,1 4 144 0,3 6-144 0,0 1 0 15,1 4 128-15,1 10-128 0,-3 6 0 0,0 3 0 16,-3 1 0-16,-2 11 0 0,-3 7 0 0,-3 4 0 16,-1 4 128-16,-3 3-128 0,-5 3 0 0,0 6 0 0,-4 3 0 0,0 5 0 15,-3 0 0-15,-2 3 0 16,0-3 0-16,-1 5 0 0,-2 0 0 0,-1 2 0 0,-2-6 144 0,2 3-16 15,-6 9-128-15,1-5 192 0,-5-4 0 0,-2 1 0 16,-2-1 0-16,-2-4 0 0,-2 0 96 0,1-2 16 16,0-7 0-16,3 2 0 0,1-5-48 0,2-3-16 15,2-4 0-15,6-10 0 0,5-8-48 0,6-8 0 16,3-6 0-16,5-8 0 0,4-6-32 0,4-2-16 16,5-8 0-16,4-3 0 0,0-4 144 0,6-3 32 15,5-4 0-15,7 0 0 0,2-3 80 0,5 0 32 16,2-2 0-16,7 2 0 0,3 0-288 0,3 0-144 15,2 2 160-15,-1-2-160 0,2 6 0 0,1-3 128 16,2 0-128-16,-2 0 0 0,1-3 0 0,1-2 0 16,2 1 128-16,-3-1-128 0,-1-2 0 0,0-2-160 15,-4-2 32-15,-2 0 0 16,-3-2-1280-16,-3-7-256 0,-3-2-64 0,-6-4-10656 16,-3-7-2144-16</inkml:trace>
  <inkml:trace contextRef="#ctx0" brushRef="#br0" timeOffset="26366.53">23731 8231 10127 0,'0'0'448'0,"-5"-5"96"0,-1-5-544 0,1 5 0 16,-2-2 0-16,-1 3 0 0,-2-1 2576 0,0 4 416 15,-4 0 80-15,0 1 0 0,-3 1-1936 0,-9 0-400 16,-7 3-80-16,2 4-16 0,-1-2 272 0,0 3 48 16,-2 4 16-16,-1 4 0 0,-4 4 0 0,0 5 0 15,0 5 0-15,-2 8 0 0,-1 6-336 0,-1 3-64 16,0 0 0-16,1 3-16 0,0 4-336 0,7 1-64 15,7-1-16-15,8-3 0 0,9-3 144 0,8-2 32 0,11-5 0 16,9-4 0-16,10 0 0 0,9-6 16 0,4-3 0 16,6-3 0-16,3-7-32 0,5-2-16 0,6-2 0 15,-13-8 0-15,6-4 48 0,6-3 16 0,2-3 0 0,0-4 0 16,-1-1 80-16,-3-6 16 0,-1 0 0 0,-2-5 0 16,-2-4 256-16,-2-1 48 0,-3-5 16 0,-5-2 0 15,-5-6-64-15,-3-2 0 0,-6-3 0 0,-6-5 0 16,-6-1-320-16,-4-1-80 0,-7 2-16 0,-5 0 0 15,-5 4-288-15,-7 5 0 0,-5 1 0 0,-5 4 0 16,-4 3-384 0,1 6-192-16,-4-1-48 0,0 8 0 0,-1 3-2832 0,2 2-560 0</inkml:trace>
  <inkml:trace contextRef="#ctx0" brushRef="#br0" timeOffset="27083.44">23471 10309 15135 0,'19'-20'672'0,"-2"6"144"0,3-2-656 0,2 0-160 16,-2-3 0-16,2 2 0 0,-7 1 1216 0,-1 2 224 15,-1 2 32-15,-4 2 16 0,-4-1 144 0,-5 11 32 16,2-13 0-16,-2 13 0 0,-5-8-384 0,-5 2-80 16,-3 2-16-16,-6 3 0 0,-7 6-256 0,-6 5-48 15,-8 6-16-15,-4 5 0 0,-4 11-224 0,-3 5-64 16,-4 5 0-16,0 6 0 0,-2 3-64 0,-1 2 0 16,-3 3-16-16,6 1 0 0,8-2-176 0,10 1-16 15,9 0-16-15,13-3 0 0,6-3-128 0,13-2-32 16,9-6 0-16,12 1 0 0,11-7-128 0,8-4 128 15,8-3-128-15,5-9 128 0,2-7 32 0,7-4 0 16,6-2 0-16,-14-5 0 0,8-7 80 0,2-6 16 0,1-4 0 16,-2-3 0-16,-3-3 336 0,-3-3 80 0,-5-7 16 15,0-2 0-15,-9 0 16 0,-5-4 0 0,-5-2 0 0,-8-8 0 16,-8-3-256-16,-3-1-32 0,-8 1-16 16,-7-1 0-16,-7-1-400 0,-6 3 0 0,-7 5 128 0,-3-3-128 15,-5 5-416 1,-3 4-112-16,-1-2-32 0,-1 5 0 0,0 2-1696 15,2 0-352-15,2 5-64 0,-5-9-14832 0</inkml:trace>
  <inkml:trace contextRef="#ctx0" brushRef="#br0" timeOffset="27855.18">24828 7735 29423 0,'-8'-16'1296'0,"5"7"288"0,3-3-1264 0,2 5-320 0,-1-4 0 0,-1 11 0 16,5-7 0-16,-5 7 0 15,12-7-176-15,0 1 176 0,3 2 128 0,5 1 128 0,-1-4 16 16,6 2 16-16,4 1 96 0,3-2 32 0,1 0 0 0,5 0 0 15,5-2 32-15,-2 2 0 0,-3 0 0 0,-12 1 0 0,-1 1 80 0,1 2 32 16,-2 0 0-16,0 0 0 16,-6 2-112-16,-1 2 0 0,-1 2-16 0,-4 3 0 15,-3 1-112-15,-2 1-32 0,-5 5 0 0,-4 5 0 0,-5 4-128 16,-4 4-32-16,-4 6 0 0,-6 6 0 0,-3 7-128 16,-17 22 0-16,-1-2 0 0,-3 5 0 0,1 3 0 15,1 4 0-15,3 2 0 0,5 8 0 0,6 1 0 0,4 5 0 16,3 4 0-16,5 1 0 0,6 3 0 0,6 5 0 15,4 1 192-15,3-2-64 0,3 1 0 0,4 0-128 16,3 1 192-16,2-2-64 0,1-2 64 0,5-4 16 16,-1 3 0-16,-2-27 0 0,1 8-80 0,1 5-128 15,4 2 176-15,8 34-176 0,1-12 128 0,-1-8-128 16,-5-7 0-16,1-6 0 0,-2-5 0 0,0-6 0 16,-4-5 0-16,-2-2 0 0,0-1 0 0,-1-5 160 15,-1-5-160-15,-1-4 128 0,1 0 96 0,-2-6 16 16,-2-1 0-16,-2-5 0 0,-2-4 48 0,-1-2 16 15,-3-5 0-15,2-3 0 0,-2-8 96 0,-1 2 32 16,-2-7 0-16,1-2 0 0,-3-3 48 0,0-2 16 16,-3-2 0-16,0 5 0 0,-2-4-80 0,-7 2-16 0,-5 3 0 15,-4-1 0-15,-3 1-80 0,-3-1 0 0,-6 1-16 0,-5 2 0 16,-7-2-48-16,-8-1 0 16,-5-2 0-16,-2-1 0 0,2-2-64 0,-1 2 0 0,0-3-16 15,0 2 0-15,-6 0-16 0,-3-2 0 0,-6 3 0 16,-1-4 0-16,-1 2-160 0,3 3 0 0,4-2 0 0,-2 1 0 15,-4-4-736-15,2-3-224 16,4-1-64-16,10 0-13296 0,9-2-2656 0</inkml:trace>
  <inkml:trace contextRef="#ctx0" brushRef="#br1" timeOffset="32058.29">13967 8080 9215 0,'0'0'816'0,"13"-6"-656"0,1 3-160 0,4-1 0 16,2-2 1872-16,2 0 352 0,-3 3 64 0,0-5 16 15,-2 5-640-15,0 1-112 0,-4-1-16 0,1 1-16 16,-4-1-304-16,-10 3-64 0,0 0-16 0,0 0 0 16,0 0 32-16,0 0 16 0,0 0 0 0,-6-1 0 15,-6 0-480-15,-3 1-80 0,-8 0-32 0,-4 1 0 0,-3 3-192 0,-3-2-32 16,-3 5-16-16,-1-1 0 0,-1-1 64 15,-3 0 16-15,-2 2 0 0,0-4 0 0,0 0-16 16,-3-1 0-16,0-2 0 0,2 2 0 0,1 0-32 0,1 0-16 16,1-2 0-16,3 0 0 0,-3-2-96 0,3 1-16 15,0 0 0-15,1-1 0 0,1 1-32 0,5 0-16 16,0 0 0-16,4 2 0 0,3-1 16 0,5 0 0 16,3 0 0-16,3 1 0 0,3 0-80 0,1 2-16 15,4 0 0-15,5-3 0 0,-5 6-128 0,5-6 0 16,0 0 144-16,0 8-144 0,1 0 0 0,3 1 144 15,-2 4-144-15,3 4 0 0,1 2 192 0,0 1-64 16,0 4 0-16,1 4-128 0,-4 4 208 0,1 1-64 16,0 0-16-16,-1 20 0 0,-3-1 32 0,-2 1 0 15,1-1 0-15,-3 2 0 0,2 4 80 0,0 1 16 16,-1 0 0-16,1-2 0 0,1-1-48 0,-2 2 0 16,1 1 0-16,-1-2 0 0,1 2-64 0,1 0-16 15,-2-2 0-15,1-1 0 0,-1 2 48 0,0-3 0 16,2 4 0-16,-1-2 0 0,-1-1-16 0,2 3 0 15,-4 2 0-15,1-3 0 0,0-1-160 0,-1 2 0 0,1 0 144 0,-1 0-144 16,-1-1 0-16,-1 3 128 0,4 0-128 0,0 3 0 16,1-4 0-16,-1-3 128 0,2-4-128 15,-3 1 0-15,1-2 0 0,0 2 0 0,-1 4 0 16,0 0 128-16,-1-5-128 0,0 1 0 0,0 1 128 0,-2-7-128 16,1-1 0-16,-2-1 144 0,1-3-144 0,0 0 0 15,0 0 192-15,0-1-192 0,0 1 192 0,0-2-192 0,2-3 176 16,0 0-176-16,1 1 160 0,-2 0-160 15,1 0 160-15,0-2-160 0,1 1 160 0,-1-1-160 0,0-3 128 0,0 3-128 16,-3 0 0-16,3-1 0 0,0 1 0 0,-1-3 128 16,2 0-128-16,-1 1 0 0,-2-1 0 0,0 0 0 15,-2-1 0-15,-1 0 0 0,0-1 128 0,1 2-128 16,0 2 0-16,-1 0 0 0,-1-1 0 0,-1 2 0 16,1 0 0-16,-1 0 0 0,-2-2 0 0,2 0 128 15,1-2-128-15,-2 2 0 0,1 0 0 0,-2 0 0 16,0-2 128-16,1-2-128 0,0-2 0 0,0 2 0 15,-1-3 128-15,0 1-128 0,0-4 0 0,-1 3 0 0,0 5 128 16,1-2-128-16,0-3 0 0,1 0 0 0,1-3 128 0,-2-1-128 16,1 2 0-16,1-6 128 0,2-2-128 0,1-4 0 15,2-3 144-15,0 1-144 0,4-5 128 0,3-7-128 16,0 0 144-16,0 0-144 0,0 0 160 0,0 0-160 16,0 0 160-16,0 0-160 0,2-9 160 0,3-2-160 15,0 1 0-15,4-3 128 0,0 2-128 0,1 0 0 16,3 0 0-16,2 1 0 0,3-3 0 0,2-1 0 15,2 0 0-15,3 1 0 0,2-1 0 0,6-1 0 16,4-3 0-16,6 2 0 0,7-2 0 0,3 0 0 16,2-2 0-16,2 2 0 0,1-1 0 0,4 1 0 15,-1 2 0-15,-3 2 0 0,-1 1 0 0,-1 2 0 16,-1-3-192-16,-3 6 0 0,-4-1 16 0,-5 4 0 16,-1-5-1296-1,-5 3-272-15,-5-1-48 0,-3 0-11968 0,-2-5-2368 0</inkml:trace>
  <inkml:trace contextRef="#ctx0" brushRef="#br1" timeOffset="33223.46">15855 8044 18015 0,'-22'0'800'0,"8"4"160"0,-2 0-768 0,0-2-192 0,4 2 0 0,0 0 0 16,3 0 1216-16,9-4 192 0,0 0 32 0,0 0 16 0,0 0-48 0,0 0-16 15,14 1 0-15,7-2 0 16,4-4-352-16,6-1-64 0,4-2-16 0,6-3 0 0,3 1-192 0,8 0-64 16,6-4 0-16,3 1 0 0,1 3-128 0,1-3-48 15,2 1 0-15,-1 0 0 0,-1-2 176 0,0 3 16 16,2 3 16-16,-3-1 0 0,-4 3-112 0,0 1-32 15,-4-3 0-15,-4 6 0 0,-8 2-240 0,-7 1-48 16,-4 0-16-16,-5 3 0 0,-4-1-128 0,-4 0-32 16,-5 5 0-16,-3 2 0 0,-4 3-128 0,-2 1 192 15,-2 4-192-15,-2 3 192 0,-1-2-192 0,0 4 0 16,-3 7 144-16,0 1-144 0,-2 5 128 0,-2 5-128 16,-1-1 128-16,2 3-128 0,-1 8 144 0,1 3-144 15,-2 2 192-15,-2 7-192 0,1 6 0 0,0 1 0 16,0 2 0-16,1-2 0 0,1-1 0 0,1 2 0 15,2-2 0-15,1 0 0 0,1 3 128 0,3-2-128 16,2-3 0-16,0-4 0 0,3 2 0 0,0 3 0 0,2-2 0 16,0 1 0-16,1 2 0 0,1-2 160 0,1-3-160 15,1-1 128-15,1-1-128 0,-1 3 160 0,1 4-160 16,-1-2 160-16,1-1-160 0,-1-2 128 0,1-4-128 16,-1-1 128-16,-1 0-128 0,4-2 192 0,-5 2-192 15,-1 5 192-15,-3-1-48 0,1-1 0 0,-2-2 0 0,-2 1 0 16,1-4 32-16,-2-2 0 0,1-2 0 0,-2 0 0 15,2 3-48-15,-1-1 0 0,1 0 0 0,-1-2 0 16,1-1 32-16,1-1 0 0,0-3 0 0,-2-3 0 0,0-3-16 16,0 1 0-16,-1-2 0 0,3 3 0 0,-2-2-144 15,-1-4 192-15,0-1-192 0,0-1 192 0,0-1-192 16,0-1 160-16,-4 0-160 0,3-4 160 0,-3-1-160 16,2 2 0-16,0-7 144 0,0 3-144 0,-2-4 128 0,2 1-128 15,-1 1 160-15,0-6-160 0,1-2 176 0,1-1-176 16,1 2 192-16,0-3-192 0,0-2 176 0,0 1-176 15,0 1 160-15,1-2-160 0,-1-3 160 0,1 2-160 16,0-2 160-16,-1-10-160 0,2 10 144 0,-2-10-144 16,0 0 128-16,1 7-128 0,-1-7 192 0,0 0-32 15,0 0-16-15,-1 11 0 0,1-11-144 0,0 0 0 0,0 0 0 0,0 0 0 16,-3 10 0-16,3-10 0 0,0 0 128 0,0 0-128 16,0 0 176-16,0 0-48 0,-7 2-128 0,7-2 192 15,-9 2-64-15,9-2-128 0,-10-2 176 0,1 1-176 16,0 0 160-16,-1-2-160 0,-2 3 128 15,1-2-128-15,-3-3 160 0,-4 1-160 0,-5-4 192 0,-2 1-192 16,-5-4 208-16,-4 4-64 16,-7-2-16-16,-1 3 0 0,-5 0-128 0,-5-1 192 0,-6 0-192 15,-5 6 192-15,-1 0-16 0,-1 0 0 0,-6-2 0 16,-3 3 0-16,0 0-32 0,0 3 0 16,-1-1 0-16,3 2 0 0,3 0-144 0,6 0 0 0,4-4 0 15,9 0 128-15,6 0-128 0,7 0 0 0,4-3 0 16,8 1 0-16,5-2 0 0,6 1 0 0,5-1-192 0,9 4 192 31,0 0-1600-31,14-10-192 0,10 4-32 0,13-1-12896 0,10 2-2560 0</inkml:trace>
  <inkml:trace contextRef="#ctx0" brushRef="#br1" timeOffset="36921.4">13802 8071 8287 0,'11'-12'736'0,"-3"7"-592"0,2 0-144 0,0-1 0 0,0-1 896 0,1 2 160 15,0-2 32-15,0 0 0 0,0 3-192 0,-2-1-48 16,-2 2 0-16,1 0 0 0,-8 3-64 0,0 0-16 15,0 0 0-15,0 0 0 0,0 0 16 0,-8 3 0 16,-2 0 0-16,-4 4 0 0,-5-2-176 0,-4 4-32 16,-2-2-16-16,-3 4 0 0,-3-3-160 0,-1 3-16 15,-2-3-16-15,-1 3 0 0,-2-5-80 0,-1 3-16 16,-3-1 0-16,0 2 0 0,2-4-16 0,-2 2 0 16,-2-1 0-16,-2-2 0 0,-2 2-48 0,2 0-16 15,-2-2 0-15,1 1 0 0,1-1 32 0,2-2 0 16,2-1 0-16,5 0 0 0,1 1-96 0,5-1-128 15,3 1 176-15,3-2-176 0,1 0 256 0,5 1-48 16,2 0-16-16,3-2 0 0,2 2-64 0,3-1-128 16,3 0 176-16,5-1-176 0,0 0 144 0,0 0-144 15,0 0 0-15,0 0 144 0,0 0 48 0,2 10 0 16,3-3 0-16,1 3 0 0,0-3 32 0,0 6 16 16,-1-1 0-16,0 3 0 0,0 1-240 0,-1 5 0 0,-2 4 0 15,-1 2 0-15,-1 5 0 0,-3 3 0 16,-2 5 0-16,-2 5 0 0,-2 1 0 0,-1 6 0 0,-3 0 128 15,0 4-128-15,-1 5 288 0,0 0-32 0,-1 3-16 0,3 1 0 16,0 2 16-16,0 3 0 0,1 1 0 0,1 0 0 16,1 2-112-16,0-1-16 0,0 1 0 0,1 2 0 15,1 2-128-15,0-1 0 0,1-1 144 0,-2 30-144 16,1-15 0-16,2-2 0 0,0-5 0 0,1-5 0 16,1-6 0-16,2-2 0 0,1-2 0 0,0-3 0 15,1 1 0-15,-1 5 0 0,0 0 0 0,-1 1 128 0,1 1-128 0,-1-3 0 16,-2-4 0-16,1-4 128 0,-1 2-128 0,-1-2 0 15,0 2 0-15,-1-7 0 0,-1-3 0 0,0 0 0 16,-2-3 0-16,-3-4 0 0,-2 1 0 0,0 3 144 16,0 2-144-16,-1-2 0 0,4-1 160 0,-4 0-160 15,-2 6 128-15,1-9-128 0,-1-2 128 0,5-4-128 16,-1 1 0-16,0-1 128 0,-2-5-128 0,0-2 0 16,1-2 144-16,2-1-144 0,0-3 0 0,0-4 128 15,1-3-128-15,2-2 0 0,2 1 128 0,2-8-128 16,1-2 128-16,3-10-128 0,0 0 144 0,8 8-144 15,2-3 192-15,2 1-192 0,-12-6 128 0,16 2-128 0,3-4 0 0,4 2 0 16,3-1 128-16,0-1-128 0,6-1 0 0,2 1 0 16,5 0 128-16,4 1-128 0,5 0 0 0,3-1 0 15,2 1 0-15,4 1 0 0,2 1 0 0,4 2 0 16,4 2 0-16,0 4 0 0,2 0 0 0,-6 2 0 31,-3-2-1616-31,1 4-240 0,-4 1-32 0</inkml:trace>
  <inkml:trace contextRef="#ctx0" brushRef="#br1" timeOffset="43909.11">13827 8034 6447 0,'0'0'576'0,"8"-4"-576"0,-2-2 0 0,-6 6 0 15,0 0 1408-15,0 0 192 0,0 0 16 0,0 0 16 16,-4-8-272-16,-3 5-48 0,-3 1-16 0,-6-1 0 16,-1 3-736-16,-4 3-160 0,0-2-16 0,-2 2-16 15,-1-2-96-15,8-1-16 0,-3 3 0 0,-5 0 0 16,-5 0 144-16,-4 1 32 0,-3-3 0 0,-1 0 0 0,-2 1 16 0,-32-1 16 15,14 1 0-15,7 1 0 0,6-1-208 0,5 1-64 16,5 1 0-16,4 0 0 0,4-3 16 0,1 3 0 16,2-2 0-16,1 3 0 0,3-1-64 0,1 0-16 15,3 1 0-15,2 3 0 0,2-2-128 0,1 0 0 16,0 2 0-16,1-2 0 0,1 5 0 0,2-3 0 16,-1 4 0-16,2-1 0 0,2-1 0 0,0 4 160 15,0-2-160-15,2 1 160 0,-1 3-160 0,0 2 192 16,2 0-192-16,-2 3 192 0,1 7-64 0,-1 5-128 15,-2 0 192-15,1 3-64 0,-1 3-128 0,-1 3 192 16,0 7-192-16,-3 3 192 0,-1 1 32 0,0 3 16 16,0 5 0-16,-1 5 0 0,0 3-64 0,-1 2-16 15,-1 1 0-15,2 1 0 0,0 2 64 0,0 1 16 16,-2 4 0-16,1 0 0 0,-1 2 16 0,3 0 0 16,-1 2 0-16,0 4 0 0,2-2-256 0,1 2 144 15,-2-2-144-15,1-2 128 0,1-2-128 0,0-6 0 16,4-4 144-16,-1-2-144 0,0 0 128 0,1-1-128 15,1-3 160-15,-1-4-160 0,2 2 256 0,0-2-32 16,1 0-16-16,0-3 0 0,0-3 0 0,0-2 0 0,-2 1 0 16,0 0 0-16,-1 1-80 0,2-3-128 0,0-1 176 0,2 3-176 15,2 3 128-15,-2 2-128 0,4-3 0 0,1 2-9280 16,3-2-1920-16</inkml:trace>
  <inkml:trace contextRef="#ctx0" brushRef="#br1" timeOffset="45492.58">4224 15266 7359 0,'0'0'656'0,"0"0"-528"16,0 0-128-16,-8 7 0 0,8-7 1376 0,0 0 240 0,0 0 48 0,0 0 16 15,0 0-656-15,0 0-128 0,0 0-16 0,0 0-16 16,0 0 128-16,16 3 32 0,3 2 0 0,5-2 0 16,2-3-112-16,5-1-16 0,3-1 0 0,6 1 0 15,3-1-400-15,5-1-96 0,3 2-16 0,1-3 0 16,0-2-160-16,-1-1-32 0,0 2-16 0,-4-1 0 15,-1 3-176-15,-4 0 160 0,-7-1-160 0,0 1 160 0,-4 1-160 16,-3 2 192-16,-3 2-192 0,-5-1 192 31,-4-1-1712-31,-3 3-336 0,-5 0-64 0</inkml:trace>
  <inkml:trace contextRef="#ctx0" brushRef="#br1" timeOffset="45730.89">4430 15711 11055 0,'0'0'976'0,"0"0"-784"16,0 0-192-16,0 0 0 0,0 0 1728 0,14 4 288 15,4-3 64-15,3 0 16 0,6-1-960 0,5-1-192 0,2-4-48 0,7-1 0 16,4-1-48-16,1-3-16 16,3 1 0-16,-2-3 0 0,1-4-240 0,1 4-48 15,1 4-16-15,0-2 0 0,-2 1-272 0,-4-1-64 16,-2 2-16-16,-2-1 0 0,-2 3-176 0,-6-3 0 15,-6 0 0-15,-4 0 0 16,-4 3-1152-16,-6 3-128 0,-3-3 0 0,-9 6-9520 0</inkml:trace>
  <inkml:trace contextRef="#ctx0" brushRef="#br1" timeOffset="46057.88">4856 14845 19295 0,'24'-19'848'0,"-6"5"176"0,2-1-816 0,7 0-208 15,6 1 0-15,7 0 0 0,7 3 256 0,3 3 16 16,0-1 0-16,2 4 0 0,1 0 176 0,-1 5 16 16,0 5 16-16,2 6 0 0,-1-2 64 0,3 9 16 15,0 5 0-15,0 5 0 0,-3 5-208 0,-2 0-32 16,-5 1-16-16,-7 6 0 0,-7 2-16 0,-7 5 0 15,-5-8 0-15,-8 12 0 0,-5 5-96 0,-7-1 0 16,-4-2-16-16,-5-1 0 0,-5-6 288 0,-5 1 64 16,-5 1 16-16,-4-5 0 0,-5-2 224 0,-3-2 32 15,-2-3 16-15,-3-2 0 0,-3-1-336 0,-1 0-64 16,2 2-16-16,1-4 0 0,0 1-208 0,3-5-64 16,1 0 0-16,5-6 0 15,5 0-2320-15,3-9-480 0</inkml:trace>
  <inkml:trace contextRef="#ctx0" brushRef="#br1" timeOffset="46596.32">6884 15218 16575 0,'-12'9'1472'0,"5"-3"-1168"15,7-6-304-15,-7 5 0 0,7-5 192 0,-4 10 0 16,3 2-16-16,3 2 0 0,2-1 320 0,4-2 64 16,2 2 16-16,4-1 0 0,6-3 512 0,4 0 128 15,5-4 0-15,1-1 16 0,2-3-16 0,2-1 0 16,4 2 0-16,1-6 0 0,3-4-512 0,0-2-96 16,0 4-32-16,-1-6 0 0,-3-2-160 0,-2-2-32 15,-5-2-16-15,-3 1 0 0,-3 3-32 0,-6-3 0 16,-4-8 0-16,-2 6 0 0,-3 4-128 0,-5 1-16 15,-4 0-16-15,-5-2 0 0,-5-2 16 0,-5 0 0 16,-5 4 0-16,-4 1 0 0,-2 1-192 0,-6 0 0 16,-5 5 144-16,-5 5-144 0,-4 6 0 0,0 4 0 15,-4 5 0-15,2 4 0 0,2 4 0 0,0 8 0 16,1 4 0-16,2 4 0 0,2 1 0 0,2 3-128 16,6 4 128-16,6 1 0 0,5 1 0 0,7-4 0 0,5 1 0 15,7-5-128-15,6-2 128 0,7-4 0 0,6-4 128 0,3-1-128 16,3-1 0-16,4-3 0 0,3-4 0 0,3-3 128 31,3-6-576-31,2-2-96 0,0-4-32 0</inkml:trace>
  <inkml:trace contextRef="#ctx0" brushRef="#br1" timeOffset="46780">7651 15881 29487 0,'0'0'2624'0,"0"0"-2112"16,0 0-512-16,0 0 0 0,0 0 1296 0,0 0 160 16,0 0 16-16,0 0 16 0,0 0-976 0,0 0-208 15,0 0-48-15,8-5 0 0,-2-4-256 0,0 3 0 16,-1-4 0-16,0 4-10640 16,0-3-2032-16</inkml:trace>
  <inkml:trace contextRef="#ctx0" brushRef="#br1" timeOffset="47310.04">8904 14896 22111 0,'-4'-14'1968'0,"1"2"-1584"15,-1 0-384-15,1-1 0 0,1 2 400 0,0 5 0 16,2 6 0-16,0 0 0 0,0 0 128 0,-1 12 32 16,0 0 0-16,1 7 0 0,0 8-256 0,1 2-48 15,2 4-16-15,-1 2 0 0,3 4-16 0,-3 3 0 16,0-2 0-16,-1 5 0 0,-1-3 112 0,0 0 32 16,-1 2 0-16,0-1 0 0,0 3 48 0,-1-8 16 15,2-6 0-15,0-5 0 0,0-3 160 0,0-4 48 16,3-5 0-16,-1-4 0 0,-2-11 256 0,0 0 64 15,11 1 16-15,0-4 0 0,0-6 288 0,2-5 48 16,2-7 16-16,2-3 0 0,-2 1-688 0,2-5-128 16,-2 1-16-16,0-5-16 0,-1 1-304 0,4-1-176 15,-1 3 192-15,-1-1-192 0,-2 4 0 0,0-1 0 16,0 4 0-16,0 5 0 0,0 7 0 0,0 2 0 16,-3-3 0-16,1 9 0 15,-1 3-1328-15,1 0-160 0,-1-2-48 0,1 4 0 16,0 4-1440-16,-2 3-288 0,3-3-64 0</inkml:trace>
  <inkml:trace contextRef="#ctx0" brushRef="#br1" timeOffset="47643.25">9513 15322 19343 0,'0'0'1728'0,"0"0"-1392"0,10 3-336 0,3-1 0 0,0-1 1280 0,2-1 192 16,3-1 48-16,0-1 0 0,1-7-64 0,2 0-16 15,3-5 0-15,2 0 0 0,-1-1-416 0,1-2-64 16,-3-1-32-16,-1 2 0 0,0 2-528 0,-3 0-96 16,-4 1-32-16,-3 2 0 0,-7-3-64 0,0 1-16 15,-5 13 0-15,-5-14 0 0,0 3 352 0,-5-1 64 16,-4 7 16-16,-4 4 0 0,-3 5-304 0,1 1-64 16,-8-1-16-16,3 7 0 0,-2 7-240 0,0 2 0 15,-1 3 0-15,0 4 0 0,4-2 160 0,1 4-160 16,2 2 160-16,4-4-160 0,6 0 160 0,4-1-160 15,5 1 160-15,3-5-160 0,4 0 0 0,7 0 128 16,2-6-128-16,4 1 0 0,2 1 0 0,3-3 0 16,2-1 0-16,2-4 0 15,1 0-912-15,0-2-240 0,0 2-32 0,0-6-9600 16,1-2-1920-16</inkml:trace>
  <inkml:trace contextRef="#ctx0" brushRef="#br1" timeOffset="48825.44">10967 15097 18543 0,'5'-16'816'0,"0"7"176"0,1-4-800 0,-1 0-192 16,-2 3 0-16,0-1 0 0,-2-5 1232 0,-2 5 208 15,-4 3 32-15,-4 5 16 0,-4-4 48 0,-2 5 16 16,-8-1 0-16,-2 6 0 0,-5 4-672 0,0 1-144 15,-6 5-32-15,1 3 0 0,-3 3-112 0,1 3-16 16,1 2-16-16,3 3 0 0,3-1-224 0,2 1-32 16,2-2-16-16,6 3 0 0,5-1-32 0,7 1-16 15,5-6 0-15,6-1 0 0,7-2 32 0,4-2 16 16,4-1 0-16,6-3 0 0,7-3 112 0,3-5 32 16,4-3 0-16,5-2 0 0,2 0-176 0,2-3-48 15,4-4 0-15,-2-1 0 16,0-1-928-16,-2 0-192 0,-3-6-48 0,-5 1-10096 15,-4 1-2016-15</inkml:trace>
  <inkml:trace contextRef="#ctx0" brushRef="#br1" timeOffset="49062.44">11861 14298 29823 0,'-18'1'1328'0,"12"4"272"0,-3 1-1280 0,-3 7-320 0,1 2 0 0,-6 7 0 16,-2 3 0-16,-1 8 0 0,-2 4 0 0,1 1 0 0,0 1 0 0,2 1 192 16,-1 1-64-16,2 0-128 0,3 4 144 0,0 0-144 15,1 3 0-15,-5 17 144 16,2-9-720-16,2-4-160 0,0-4-32 0,-1-6-11952 16</inkml:trace>
  <inkml:trace contextRef="#ctx0" brushRef="#br1" timeOffset="49408.19">11206 14955 23615 0,'8'-14'1040'0,"-3"7"224"0,3 0-1008 0,2 0-256 16,4 2 0-16,5 0 0 0,4-2 960 0,3 3 160 15,6-1 32-15,4-3 0 0,3 3-512 0,4 1-80 16,4-1-32-16,2 1 0 0,0 1 32 0,1 0 0 0,-2-1 0 0,-1-1 0 16,-1 1 80-16,-4 2 0 15,-3 0 16-15,-6 2 0 0,-7 2-272 0,-7 0-48 16,-5 1-16-16,-4 3 0 0,-5-1 64 0,-6 4 0 15,-6 4 0-15,-4 3 0 0,-6 1-96 0,-3 2-16 0,-4 3 0 16,-1-1 0-16,-2 2-112 0,4-4-32 16,0-2 0-16,3-5 0 0,2 4 112 0,5-4 16 0,4-1 0 0,7-3 0 15,4 3 0-15,5-4 16 16,4-2 0-16,2-1 0 0,6-4 208 0,4-2 32 0,4 0 16 0,0-2 0 16,3 1-208-16,-2-6-32 0,-3-1-16 0,-1-4 0 15,-1 1-80-15,-3 0 0 0,-3-2-16 0,-4 0 0 16,-4-2 192-16,-4 3 32 0,-3 3 16 15,-4-2 0-15,-5-1-64 0,-2 3-16 0,-5 0 0 0,-3 1 0 16,-6 3-144-16,-4 2-16 0,-3-1-16 0,-1 4 0 0,-1 1-160 16,2 1 0-16,-1 0 0 0,-3 1 0 15,2 1-320-15,11 4-112 0,3-4-16 0,6 1 0 16,12-3-2064-16,0 0-432 0,0 0-64 0</inkml:trace>
  <inkml:trace contextRef="#ctx0" brushRef="#br1" timeOffset="50179.04">12364 14875 14735 0,'0'0'640'0,"0"0"160"0,0 0-640 0,7 6-160 16,-7-6 0-16,3 12 0 0,-1 0 1776 0,-2 3 320 16,-2 1 64-16,0 2 16 0,-3 1-480 0,0 3-96 15,-2 5 0-15,0-4-16 0,-1-4-480 0,0-1-80 16,3-2-32-16,-2 0 0 0,2-1 32 0,1-1 0 0,3-8 0 0,1-6 0 16,-3 9 48-16,3 0 16 0,0-9 0 0,0 0 0 15,0 0-240-15,8-2-32 0,-1-2-16 0,3-4 0 16,3-2-176-16,-1-4-48 0,4-4 0 0,-1-1 0 15,2 0-240-15,-1-3-48 0,1 1-16 0,2-1 0 16,1 3-112-16,1 0-32 0,-1 0 0 0,2 2 0 16,1 1-128-16,-1 3 0 0,1 3 0 0,1 0 0 15,1 5 0-15,-1-3 0 0,-1 2 0 0,1 3 0 0,-3 2-240 16,-2-2-16-16,-3 3-16 0,4 0 0 16,-3 3-2944-16,-3-2-592 0,-3 1-112 15</inkml:trace>
  <inkml:trace contextRef="#ctx0" brushRef="#br1" timeOffset="50432.88">13845 14779 32255 0,'13'-11'1424'0,"-8"7"304"0,1-1-1392 0,-1 3-336 15,-5 2 0-15,0 0 0 0,7 5 848 0,-4 5 112 16,0-1 0-16,-2 5 16 0,-2 2-384 0,-3 5-80 16,-2 0 0-16,-2 5-16 0,-1-1-80 0,-1 3-16 15,-1-3 0-15,-1 5 0 0,1-2-176 0,1 1-32 16,1-1-16-16,1-3 0 0,1 3-176 0,-1-4 0 16,4-1 0-16,0-3 0 15,2-3-1168-15,0-3-272 0,2-3-48 0,0-11-9344 0,0 0-1872 16</inkml:trace>
  <inkml:trace contextRef="#ctx0" brushRef="#br1" timeOffset="50600.69">13823 14453 36447 0,'-3'-16'1616'0,"1"14"336"0,2 2-1568 0,0 0-384 0,0 0 0 0,0 0 0 0,0 0 160 0,-6-1-160 15,0 1 192-15,6 0-192 0,0 0 0 0,0 0 0 16,0 0 0-16,-3 6 0 15,3 4-3056-15,0-10-512 0</inkml:trace>
  <inkml:trace contextRef="#ctx0" brushRef="#br1" timeOffset="50951.87">15229 14702 27647 0,'-25'-17'2448'0,"15"15"-1952"16,-7 1-496-16,-1-2 0 0,-1-2 1696 0,-2 4 240 15,-2 3 48-15,-1 2 16 0,-2-1-1568 0,0-1-432 16,-1-1 128-16,0 2-128 0,2 3 128 0,1 3-128 16,2-3 144-16,3 6-144 0,4-1 352 0,1 2-32 15,5 5 0-15,2 1 0 0,6 3-48 0,2 0-16 0,5 3 0 0,2 4 0 16,3 3 128-16,1-2 0 0,2 3 16 15,3 1 0-15,-2 5-80 0,0-3-32 16,1 1 0-16,-4 3 0 0,-3-2-16 0,-1-1 0 0,-3-2 0 0,-5-4 0 16,-3-2 272-16,-3-2 48 0,-5-4 16 0,-6-4 0 15,-5 0 400-15,-4-3 80 0,-5 0 0 0,-4-8 16 16,-5 0-336-16,-2-4-64 0,-1-4 0 0,-1-1-16 0,-2-5-384 0,1-1-80 16,3-1-16-16,-1-2 0 15,1 1-720-15,0-4-160 0,4 1-32 16,1-2 0-16,0 0-1488 0,2 0-304 15,-1-1-64-15</inkml:trace>
  <inkml:trace contextRef="#ctx0" brushRef="#br1" timeOffset="55005.41">14948 8687 15663 0,'0'0'1392'0,"-3"-4"-1120"15,3 4-272-15,0 0 0 0,-4-5 1536 0,1 0 240 0,1-1 48 0,0 1 16 16,2 5-336-16,0 0-64 0,0-5-16 0,2-2 0 16,-2 7-80-16,0 0-32 0,0 0 0 0,6-5 0 15,0 1-288-15,-6 4-64 0,0 0-16 0,8-1 0 16,-8 1-192-16,0 0-48 0,0 0 0 0,5 8 0 16,-2 4 32-16,-3 4 0 0,-2 2 0 0,0 3 0 15,-4 7-16-15,-1 15 0 0,-4 2 0 0,3 3 0 16,-2 3-304-16,0 0-64 0,-2 0-16 0,3-1 0 0,1-3-80 0,1-1 0 15,3-6-16-15,1-2 0 0,1-4 32 16,-2-1 16-16,1-9 0 0,-1 2 0 0,1-6 96 16,1-1 0-16,0-7 16 0,2-4 0 0,0-8 64 0,0 0 16 15,0 0 0-15,0 0 0 16,0 0-32-16,6-15 0 0,0-4 0 0,2-1 0 0,2-4-128 0,0-6-16 16,-1 0-16-16,-4 7 0 0,0-7-144 0,1-15-16 15,1-3-128-15,-4 12 192 0,1-5-64 0,1-4-128 16,-1 0 176-16,1-3-176 0,2 0 128 0,-2 6-128 15,-1 5 0-15,2 2 0 0,-1 6 0 0,-1 5 0 16,-3 5 0-16,0 4 0 0,3 7 0 0,-4 8 0 16,0 0 0-16,0 9 0 0,-4 6 0 0,2 6 0 15,-3 5-160-15,-5 16 160 0,-1 3 0 0,-3 3 240 16,-1 5-48-16,1 0 0 0,-4-1-192 0,4-1-288 16,-1-6 64-16,1-1 16 0,1-9 208 0,2-3 0 15,1-5 0-15,1-5 0 0,1-2 208 0,3-5-64 16,3-4-16-16,2-11 0 0,-2 12-128 0,2-12 192 15,0 0-192-15,0 0 192 0,0 0-192 0,0 0 0 16,8-12 144-16,0 1-144 0,-5 1 0 0,0-3 0 0,-2 0 0 16,-1 3 0-1,0-1-1344-15,0 11-192 0,0-8-48 0,0 8-13376 0,0 0-2672 0</inkml:trace>
  <inkml:trace contextRef="#ctx0" brushRef="#br1" timeOffset="55791.66">14549 10652 18431 0,'-4'-24'816'0,"3"9"160"0,2-2-784 0,1 0-192 16,0-4 0-16,1 3 0 0,-1 6 2448 0,1 1 448 0,-1 1 96 0,-2 10 16 15,4-10-1504-15,-4 10-288 0,0 0-64 0,0 0-16 16,0 0-112-16,0 0 0 0,0 0-16 0,5 13 0 15,-2 8-208-15,-4 6-32 0,-4 6-16 0,-3 7 0 16,0 5-48-16,-2 2-16 0,-3 4 0 0,-1 3 0 16,-1 2 0-16,0 2 0 0,-2-3 0 0,3-2 0 15,0-3-240-15,3-3-64 0,1-4 0 0,2-5 0 0,-1-9 16 0,5-2 0 16,1-7 0-16,1-4 0 0,2-6-16 0,0-10 0 16,0 0 0-16,0 0 0 0,9-2 0 0,4-4 0 15,1-8 0-15,0-5 0 0,1-3-32 0,0-8-16 16,1-4 0-16,0-2 0 0,0-1-144 0,-4-1-16 15,-2-4-16-15,1-2 0 0,0-1-32 0,-3-3 0 16,-2-4 0-16,0 2 0 0,1 3-128 0,-2 4 192 16,-3 7-192-16,3 8 192 0,-2 4-192 0,-1 8 0 15,-2 5 0-15,0 11 128 0,0 0-128 0,-6 12 0 16,-1 6 0-16,-2 8 0 0,0 7 0 0,-1 6 0 16,-2 0 0-16,-1 7 0 0,-1-1 0 0,0 4 0 15,-1-2-160-15,0-3 160 0,0 2 0 0,1-4 0 16,0-4 0-16,0-2 0 0,1-3 0 0,3-7 128 15,2 0 0-15,3-7-128 0,1-4 208 0,1-5-64 16,3-10-16-16,0 0 0 0,0 0-128 0,0 0 0 16,0 0 144-16,0 0-144 0,0 0 0 0,0 0 144 15,0 0-144-15,-2-11 0 0,1-3 0 0,-2 4-144 0,1 1-16 16,-1-1 0 0,1 2-1904-16,2 8-384 0,0 0-80 0</inkml:trace>
  <inkml:trace contextRef="#ctx0" brushRef="#br1" timeOffset="57276.09">20033 13684 18431 0,'0'0'1632'0,"0"0"-1312"16,0 0-320-16,0 0 0 0,0-9 592 0,0 9 48 15,0 0 16-15,0 0 0 0,-5-9 336 0,0 3 64 16,-2-2 16-16,0 4 0 0,-3-2-96 0,-2 1-16 16,-2 0 0-16,-1 2 0 0,-3 2 80 0,-2-2 16 15,-4 3 0-15,-3-1 0 0,-2 1-160 0,-15 1-48 16,4 3 0-16,-2-1 0 0,0 0-224 0,-1 4-48 16,-2-2-16-16,2-1 0 0,-4 5-112 0,1-6-32 15,0-1 0-15,4-1 0 0,4 1-16 0,3 1 0 16,3 0 0-16,5-2 0 0,2 1-128 0,3 0-16 0,3 0-16 0,0-1 0 15,-1-2-80-15,5 1-16 0,3 0 0 16,2 0 0-16,10 0-16 0,-9 0 0 0,9 0 0 16,0 0 0-16,-8 4-128 0,2 2 0 0,0 2 0 0,1 1 128 15,1 4-128-15,-1 6 0 0,-2 4 0 0,1 6 0 16,0 4 0-16,-2 4 0 0,0 5-144 0,0 6 144 0,-3 5 0 16,0 7 0-16,-4 5 0 0,-1 7 0 0,-1 6 0 15,-4 4 0-15,1 4 0 0,0-2 0 0,-2 3 0 0,2 2 0 16,-2 3 0-16,0-2 0 0,1-4 0 0,-1 3 0 15,-2-2 0-15,1-1 144 0,0 2-144 0,2-7 0 16,-1-1 0-16,0-3 0 0,0 0 0 0,1-2 0 16,1-6 0-16,2-3 0 0,0-3 0 0,2-3 0 15,1 0 0-15,-2-3 0 0,0-6 0 0,0-1 0 16,-1-5 0-16,1-7 0 0,3 1 0 0,2-6 0 16,1-2 0-16,1-5 128 0,5-3-128 0,3-2 0 15,2-7 0-15,4-2 128 0,2-2-128 0,7-4 0 16,3-3 144-16,6-1-144 0,3 0 192 0,6-4-48 15,2 0 0-15,4-1 0 0,3 3-144 0,5-2 160 16,0 0-160-16,5 0 160 0,1-2-160 0,1 2 0 16,0-1 144-16,-2 0-144 0,-7 1 0 0,-1-2-192 15,-4 0 32-15,1 0 0 16,-3 1-1840-16,-2-6-368 0,-2 0-80 0,0-4-16 0</inkml:trace>
  <inkml:trace contextRef="#ctx0" brushRef="#br1" timeOffset="57704.47">20741 13599 32655 0,'2'-18'1440'0,"-2"18"304"0,6-8-1392 0,-1-1-352 15,-5 9 0-15,0 0 0 0,0 0 320 0,0 0-16 16,0 0 0-16,0 0 0 0,2 13 16 0,-1 3 16 16,-2 4 0-16,-1 4 0 0,-2 2 208 0,0 4 32 15,0 4 16-15,-1 0 0 0,0 2 208 0,-1 3 32 16,-1 6 16-16,-2-2 0 0,2 3-352 0,-3-6-80 15,1 2-16-15,-1-1 0 0,-2-2-256 0,1 1-144 16,-2-1 160-16,0 1-160 0,-1-5 144 0,-1 1-144 0,0-2 128 0,0-2-128 16,1-3 0-16,-2 2 0 15,4-3 0-15,1 0-176 16,3-6-1856-16,-1 3-368 0,4-3-80 0,-1-1-13600 0</inkml:trace>
  <inkml:trace contextRef="#ctx0" brushRef="#br1" timeOffset="57860.5">20454 15298 28559 0,'-16'18'1264'0,"10"-6"272"0,-2 8-1232 0,1 4-304 0,-1 4 0 0,1 2 0 0,-4 2 2064 0,0 4 368 16,-2 3 64-16,1-2 0 15,-4-2-1664-15,1 1-320 0,0 1-80 0,1-3-16 16,0-1-272-16,1 0-144 0,0-1 160 0,3 0-160 15,0-4-256-15,1-2-128 0,-1 0-48 16,2-2 0-16,2-5-2000 0,1-2-416 0,0-6-80 0</inkml:trace>
  <inkml:trace contextRef="#ctx0" brushRef="#br1" timeOffset="58481.6">21252 13564 29487 0,'-18'-18'2624'0,"4"3"-2112"0,7 4-512 0,1-3 0 16,6 0 1344-16,6 4 176 0,-3-1 16 0,5 5 16 15,2-4-1232-15,3 4-320 0,5-5 0 0,6 5 0 16,1-3 0-16,-3 3 0 0,3 2 0 0,6-4 0 16,-1 2 0-16,6 1 0 0,2-4 0 0,-1 4 0 0,-2-1 0 0,-2 1 0 15,-2 2 0-15,-3 2 0 0,-3-1 0 0,-2 5 128 16,-5 0-128-16,-3 5 160 0,-2 1-16 0,-4 5 0 15,-4 4 0-15,-2 6 0 0,-5 8 48 0,-3 4 0 16,-4 4 0-16,-2 9 0 0,-2 3-32 0,-1 6 0 16,-2 6 0-16,0 3 0 0,1 0-160 0,2 5 0 15,3 3 144-15,-2 33-144 0,3-9 0 0,4-3 0 16,5-5 0-16,1-1 0 0,5 3 0 0,3-1 0 16,4 4 0-16,1 0 128 0,0-4-128 0,1-1 0 15,0 1 0-15,-1-4 0 0,-2-2 0 0,-1-6 128 16,-1 0-128-16,-2-3 0 0,-3-1 128 0,0 0-128 15,0-5 128-15,0-1-128 0,0-3 0 0,2 0 144 16,-1-4-144-16,2-4 0 0,-2-6 256 0,0-2-64 16,-1-7-16-16,-1 2 0 0,-2-7 144 0,-4-3 16 15,0-4 16-15,-2-7 0 0,-2-2 160 0,-5 0 16 0,-1-5 16 0,-7 0 0 16,-7-1 192-16,-3-3 32 16,-5 0 16-16,-8 0 0 0,-7-1-144 0,-7-3-16 0,-8 2-16 0,-2-5 0 15,-1 2-320-15,3-5-64 0,3 1-16 0,3 1 0 16,4 0-208-16,2-4 0 0,5-3 0 0,7-2 0 31,8 1-1744-31,8-8-400 0,6-6-80 0,7-7-16656 0</inkml:trace>
  <inkml:trace contextRef="#ctx0" brushRef="#br1" timeOffset="59111.19">23056 14370 30399 0,'-7'-6'2704'0,"-2"1"-2160"15,1-3-544-15,-3 5 0 0,1 5-208 0,-3 0-160 16,1 5-16-16,-4 3-16 0,-1 8 400 0,-4 6 0 16,-2 0 0-16,1 9 0 0,-1 4 256 0,0 1 0 15,-1 5-16-15,3 3 0 0,5 1 32 0,4-3 16 16,5 1 0-16,3-6 0 0,3-6-48 0,3-6-16 0,5-1 0 0,3-7 0 15,2-7 272-15,5-2 48 0,1-4 16 0,0-5 0 16,2-6 320-16,3-2 64 0,0-5 16 0,-2-2 0 16,-3-3-304-16,0-2-48 0,-3-3-16 0,-3 0 0 15,-4-3-80-15,0 3 0 0,-4-1-16 0,-3-5 0 16,-3-3-144-16,-2 3-32 0,-3 3 0 0,4-2 0 16,-4-2-192-16,2 3-128 0,1 5 160 0,3 1-160 0,2-1 0 15,4 6 0-15,3 0 0 0,5 1 0 16,3 4 0-16,3 1 0 0,2-3-144 0,4 5 144 0,3-2 0 0,3 4 0 15,0 1-128-15,4 1 128 0,2 2 0 16,-1 4 0-16,4 0 0 0,-2 6 0 0,-1 1 0 16,-13 2 0-16,0 1 144 0,0 3-144 0,-1 7 192 0,-2-1-64 15,-4-1-128-15,-1 5 192 0,-4 2-192 0,-2 2 144 16,-1-1-144-16,-1-1 128 0,-3-2 32 0,0 0 0 16,-1-1 0-16,-1 1 0 0,-1-2 224 0,1 2 32 15,0-2 16-15,2-2 0 0,1 0-176 0,1 3-16 16,2-5-16-16,3-2 0 0,0-2-224 0,5-2 0 15,-2 3 128-15,3-5-128 16,1 0-976-16,5-4-240 0,0-1-64 0,3-2-11648 16,1-3-2352-16</inkml:trace>
  <inkml:trace contextRef="#ctx0" brushRef="#br1" timeOffset="59845.52">25978 13127 17503 0,'10'-1'1552'0,"3"-4"-1232"16,2-2-320-16,0 3 0 0,-1-4 240 0,-1 1-16 15,-2 2 0-15,-3-2 0 0,-2-1 688 0,-2-4 144 16,-4 4 32-16,-2-3 0 0,-3 4 272 0,-4-3 64 16,-6 2 16-16,-3 0 0 0,-3 5-624 0,-4 0-128 15,-4 2-32-15,-2 2 0 0,-4 0 128 0,-6 3 32 16,-4 0 0-16,-21 4 0 0,4-6-96 0,7 3-16 16,2 0 0-16,9 0 0 0,4 2-64 0,7-1 0 15,4-2-16-15,5-2 0 0,2 3-160 0,4 2-16 16,6-5-16-16,1 2 0 0,11-4-144 0,0 0-32 15,0 0 0-15,0 0 0 0,0 0-64 0,0 0-32 16,0 0 0-16,0 0 0 0,0 0-160 0,8 7 128 16,-8-7-128-16,10 15 128 0,-5 3-128 0,2 2 0 15,-1 5 0-15,-3 3 0 0,-3 7 0 0,-2 4-144 0,1 4 144 0,-5 3 0 16,-2 6 0-16,2 4-128 0,-1 6 128 0,2 6 0 16,-1-1 0-16,2 8 0 0,3 3 0 0,2 5 0 15,2 3 0-15,2 1 0 0,2 2 0 0,3 2 0 16,2 1 128-16,2-1-128 0,0 0 176 0,1 1-176 15,-1-1 0-15,-1-2 0 0,-2 0 0 0,-3-1 0 16,-4-2 0-16,-4 3 0 0,-5-2 128 0,-4-1-128 0,-3-2 128 16,-2 0-128-16,-2-4 144 0,-1-1-144 0,2-8 160 0,-2-9-160 15,3-3 160-15,2-7-160 0,-1-4 224 0,3-6-48 16,1-5-16-16,1-3 0 0,2-5 128 16,1-2 32-16,2-4 0 0,3-5 0 0,3-5-320 0,2-2 0 15,3-5 0-15,3-2 0 0,6-8-128 0,0-1-144 16,5-1-32-16,7-8 0 15,6-1-1152-15,3-1-224 0,6 1-48 0,6-3-9728 16,4 2-1952-16</inkml:trace>
  <inkml:trace contextRef="#ctx0" brushRef="#br1" timeOffset="60423.19">26541 13505 15663 0,'-2'-11'1392'0,"0"4"-1120"16,2-5-272-16,2 3 0 0,3-5 1600 0,2 4 256 15,3 0 48-15,3-4 16 0,5 5-608 0,0 0-112 16,3 3-32-16,5-4 0 0,2 2-416 0,2-3-96 16,1 3-16-16,-2 0 0 0,-1 5-224 0,-3 1-48 15,-3 2-16-15,-4 2 0 0,-4 3-128 0,-4 4-32 16,-6 2 0-16,-4 4 0 0,-3 4-192 0,-6 6 0 16,-3 0 0-16,-5 5 0 0,-5 1 240 0,-4-1-48 15,-3 6-16-15,-17 11 0 0,4-9 96 0,5-2 32 16,4-2 0-16,5-2 0 0,5-5 304 0,7-1 64 15,2-4 16-15,10-4 0 0,4-1 0 0,4-1 0 0,6-1 0 0,6-2 0 16,6-1-240-16,-3-4-32 0,6 1-16 16,5-3 0-16,1-1-144 0,4-2-48 0,2-2 0 15,1-1 0-15,0-2-208 0,0-3 0 0,0 1 128 0,-5 0-128 32,-1 1-304-32,-4 0-96 0,-3-3-32 0,-3 4 0 0,-6 1-1936 15,-3-1-384-15,-5 1-64 0</inkml:trace>
  <inkml:trace contextRef="#ctx0" brushRef="#br1" timeOffset="60849.38">26357 15120 34095 0,'0'-11'1504'0,"5"-1"320"0,-1-2-1456 0,5-2-368 16,3-2 0-16,4 0 0 0,1 2 0 0,5 2 0 16,2-2 0-16,2 1-192 0,-1 0 384 0,0 3 80 15,1 3 16-15,-2 6 0 0,-4 1 96 0,-4 5 0 16,-2 2 16-16,-6 6 0 0,-1 0-224 0,-6 5-48 16,-4 4-128-16,-3 5 192 0,-5-1-64 0,-5 4 0 15,-3-3-128-15,-4 7 192 0,-3 0 32 0,-2-3 0 16,-1 1 0-16,1-2 0 0,1 2 80 0,3-2 16 15,1-6 0-15,4-4 0 0,2-1 320 0,5 1 80 16,3-3 16-16,6-2 0 0,6-1-432 0,3 2-96 16,4-2-16-16,5-5 0 0,6-2-64 0,6-2 0 15,4-3-128-15,7-1 192 0,4-1-192 0,-9 1 0 0,6-1 128 16,3-1-128-16,1-2 0 0,0-3 0 0,1 1-192 0,-2-3 192 31,-1 2-1152-31,-3-4-112 0,-1 2-16 0,0-1-16 16,-3-7-1024-16,-1 3-208 0,-1-2-32 0,11-7-11712 0</inkml:trace>
  <inkml:trace contextRef="#ctx0" brushRef="#br1" timeOffset="61427.5">27381 12841 26719 0,'-21'-24'1184'0,"13"15"240"0,2-2-1136 0,1 2-288 0,1-3 0 0,3 3 0 16,2-2 0-16,5 3 0 15,3-3 0-15,5 2 0 0,3 0 320 0,5 0 144 16,5-1 48-16,4 0 0 0,2 1 32 0,4-1 16 15,2 2 0-15,4-1 0 0,2 2-96 0,-2 1-16 16,-1 1 0-16,-3 0 0 0,-2 0-16 0,-4-1-16 16,-4 5 0-16,-3-1 0 0,-3 2-64 0,-4 2-16 15,-1-2 0-15,-6 8 0 0,-2 5-144 0,-2 5-48 0,-3 4 0 0,-5 2 0 16,-1 8-144-16,-5 6 0 0,-5 7 144 0,-1 2-144 16,-4 7 0-16,-1 4 128 0,-2 6-128 0,-1 7 0 15,1 5 0-15,2 6 144 0,-1-1-144 0,1 4 0 16,5 4 128-16,3 3-128 0,0 0 0 0,5 4 0 15,5-1 128-15,6 3-128 0,1-3 144 0,6 3-144 16,2 3 192-16,4-4-64 0,3 0-128 0,2-3 192 0,2-2-48 16,1-1-16-16,0-2 0 0,0-2 0 15,-3-2 0-15,2 0-128 0,-2-8 192 0,-2-2-64 0,-2-2 0 16,-4-3 0-16,-1-4 0 0,-4-4 0 0,-1-2 64 0,-4-7 0 16,-2-1 0-16,-2-6 0 0,-3 0 176 0,-4-7 32 15,-1-1 16-15,-1-2 0 0,-2-2 112 0,-1-1 32 16,-4-5 0-16,-2 3 0 0,-1-2-64 0,-3-1-16 15,-2 1 0-15,-4-2 0 0,-2 0-48 0,-3-2-16 16,-5-1 0-16,-19 7 0 0,-2-5 0 0,0-5 0 16,0-2 0-16,0-4 0 0,0 2-208 0,1-3-32 15,2-6-16-15,-2 1 0 0,1-4-160 0,0-5 0 16,1 0 0-16,3-1 0 16,4-3-1792-16,8-1-384 0,7-2-64 0,8-3-32 0</inkml:trace>
  <inkml:trace contextRef="#ctx0" brushRef="#br1" timeOffset="67087.73">3339 18782 14559 0,'0'0'640'0,"0"0"144"0,-7-4-624 0,7 4-160 16,-7-5 0-16,7 5 0 0,-7-6 1040 0,7 6 176 0,-7-4 48 0,7 4 0 16,0 0-224-16,0 0-32 0,0 0-16 0,0 0 0 15,0 0-288-15,-9 4-64 0,3 3-16 0,2 1 0 16,4-8-112-16,-1 13 0 0,-2-4-16 0,3 1 0 16,3 0-64-16,2 1-16 0,3 2 0 0,2-1 0 15,0 2-48-15,3-1-16 0,3 0 0 0,2-4 0 16,5 0-16-16,4-4 0 0,1 0 0 0,2-2 0 15,2-5 96-15,1-1 16 0,2-1 0 0,0-3 0 16,-1-3-96-16,-1-1-16 0,-1-1 0 0,-3-3 0 16,-2-3-80-16,0-1 0 0,-2 0-16 0,-2-1 0 15,-4-3-64-15,-3 3-16 0,-2 1 0 0,0 1 0 16,-5-4-160-16,0 3 128 0,-5-1-128 0,-1 1 128 16,-6 0-128-16,-1 1 160 0,-3 1-160 0,-4 3 160 0,-4 0-16 15,-1 3 0-15,-3 1 0 0,-2 3 0 0,-2 1-16 16,-1 5-128-16,-2 6 192 0,-2 3-64 0,-5 0-128 0,1 4 0 15,-1 4 144-15,-3 3-144 0,1 6 0 0,-1 3 0 16,0-2 0-16,2 6 0 0,2 4 0 0,4 4 128 16,4 5-128-16,2-2 0 0,3 0 0 0,3-2 0 15,2 1 0-15,5 2 128 0,3-2-128 0,3-2 0 16,-1-3 128-16,6-3-128 0,4-2 128 0,3-4-128 16,2-6 160-16,3 0-160 0,3-3 160 0,3-1-160 15,3-4 160-15,2-1-160 0,3-6 176 0,5 1-176 16,3-4 192-16,3-3-192 0,1-1 0 0,1-1-176 15,-2-3 0-15,-2-2-10928 16,-5-1-2192-16</inkml:trace>
  <inkml:trace contextRef="#ctx0" brushRef="#br1" timeOffset="67911.09">5228 18579 8287 0,'0'0'736'0,"6"-8"-592"0,-6 8-144 0,6-8 0 16,-6 8 1952-16,1-7 352 0,-1 7 80 0,-5-9 16 16,-3 4-672-16,1-2-144 0,-4 2-32 0,-1 3 0 15,-5-1-336-15,-3 2-64 0,-4 0 0 0,-3 2-16 16,-4 3-368-16,0 1-64 0,-6 4 0 0,-1 0-16 0,-3 3-160 0,0 4-16 15,4 1-16-15,-2 2 0 0,1 1-224 0,4-1-32 16,3-2-16-16,7-1 0 16,5-5-224-16,6 2 0 0,3 1 0 0,2 0 0 0,6-4 128 0,3 1-128 15,4 2 0-15,7-1 0 0,4 0 128 0,6 1-128 16,7-4 0-16,-1 4 144 0,0-1-144 0,1 1 128 16,2 1-128-16,-2 1 128 0,-1-1-128 0,-1 3 0 15,-3-1 144-15,-4-2-144 0,-2 0 224 0,-3 1-32 16,-6 2 0-16,-3 1 0 0,-2-2 288 0,-4 0 48 15,-4-1 16-15,-2-2 0 0,-3 2 128 0,-5 0 32 16,-2 2 0-16,-7-1 0 0,-3 1-128 0,-2-5 0 16,-2 2-16-16,-2-1 0 0,-1 2-304 0,0-6-48 0,0-1-16 15,1-3 0-15,5 0-192 0,5 0 0 0,1-5 0 16,6 0 0 0,3-3-1600-16,12 3-256 0,0 0-48 0,0 0-8848 0,8-8-1792 0</inkml:trace>
  <inkml:trace contextRef="#ctx0" brushRef="#br1" timeOffset="68377.27">5570 18767 22111 0,'0'0'1968'15,"0"0"-1584"-15,0 0-384 0,0 0 0 16,0 0 256-16,0 0-48 0,-4 15 0 0,2 5 0 15,-3 6 240-15,0-1 64 0,-3 6 0 0,0-2 0 16,1 4 80-16,-2 4 32 0,-1 5 0 0,-3 2 0 0,-2 5-64 0,-2-1-16 16,-3-5 0-16,-2 4 0 0,3-2 144 0,-3 2 16 15,-2-7 16-15,1-2 0 0,1-3-80 0,0-3-32 16,2-8 0-16,2-4 0 0,3-5 224 0,3-2 64 16,3-7 0-16,9-6 0 0,0 0-176 0,0 0-16 15,-1-9-16-15,4-7 0 0,2-6-64 0,5-3-16 16,4 1 0-16,2-4 0 0,2 0-384 0,0-4-80 15,1-2-16-15,0-3 0 0,1-1-128 0,3-6 0 16,3 0 0-16,-1-3 0 0,2-1 0 0,1-1 0 16,2 5 128-16,5 1-128 0,3 1 0 0,1 2 0 15,0 3 0-15,0 9 0 0,-3 3 0 0,-2 3 0 16,-5 5-176-16,-3 7 176 0,-3 2 0 0,-5 7-128 0,-4 2 128 0,-4 5 0 16,-10-6-128-16,7 14 128 0,-4 4-128 15,-5 4 128-15,-6-1-160 0,-3 3 160 0,-7 4-192 0,-5-2 192 16,-4 2-176-16,-2-4 176 0,-3-4-160 0,-1 2 160 15,-1 1 0-15,1-6 0 0,-1-3 0 0,2-2 0 32,3-1-432-32,3-7 16 0,2 0 0 0,6-4 0 15,4-1-2688-15,4-3-544 0</inkml:trace>
  <inkml:trace contextRef="#ctx0" brushRef="#br1" timeOffset="68811.64">6455 18697 14735 0,'-4'-26'640'0,"3"10"160"0,-1-1-640 0,2 1-160 16,-1-1 0-16,0 3 0 0,-2 3 1840 0,1-2 336 15,-2 2 64-15,0 2 0 0,-1 4-1088 0,5 5-208 16,-9-4-48-16,0 8-16 0,-2 0-240 0,-3 8-64 16,-3 2 0-16,-2 8 0 0,-4 3-80 0,2 6-32 15,-1-2 0-15,1 3 0 0,0 0 48 0,3 1 16 16,2-3 0-16,2 1 0 0,2-3-208 0,5-7-32 16,4-2-16-16,3-1 0 0,4-1 64 0,4-3 16 0,2-8 0 0,4-2 0 15,1-3 176-15,3-2 48 0,2-3 0 16,3-1 0-16,4-7-80 0,-2 0-16 0,-1-4 0 0,-1 0 0 15,-1-2-256-15,-3 2-48 0,-1-2-16 0,1 1 0 16,-1-1-160-16,-3 3 128 0,-4 5-128 0,0 2 128 16,-1 3-128-16,-10 5 0 0,9-1 0 0,-9 1 0 15,11 9 0-15,-5 5 0 0,1-1 0 0,-5 1 0 16,-2 3 0-16,2 3 0 0,-2 2 0 0,1-1 0 16,-2-2 0-16,1 0 0 0,0-1 0 0,1 1 0 31,1 0-1040-31,2-1-144 0,1-2-32 0,2-1-14640 0</inkml:trace>
  <inkml:trace contextRef="#ctx0" brushRef="#br1" timeOffset="69144.71">7592 18567 14735 0,'-6'-14'1312'0,"1"4"-1056"15,0-5-256-15,-3 1 0 0,-2-1 1792 0,-1 2 288 16,-2 1 64-16,-1 3 16 0,-1 3-1120 0,-3 4-208 16,-2 0-64-16,-5 5 0 0,-1 4 128 0,-5 6 32 15,-2 4 0-15,-1 2 0 0,-3 5-112 0,1 1-32 0,1 6 0 0,2-2 0 16,5 4 48-16,1 1 16 0,3 2 0 0,4-2 0 15,3-3-400-15,4-3-96 0,3 2-16 0,5-3 0 16,4-2-208-16,5-4-128 0,-2-2 160 0,7-3-160 16,4 0 0-16,5-5 0 0,1 1 0 0,5-1-160 31,4-6-2080-31,6 0-432 0</inkml:trace>
  <inkml:trace contextRef="#ctx0" brushRef="#br1" timeOffset="69509.39">7702 18671 24879 0,'0'0'2208'16,"0"0"-1760"-16,0 0-448 0,10 7 0 0,0 0 176 0,4-3-48 15,4 0-128-15,2-3 192 0,4-2 624 0,3-2 112 16,2 0 32-16,2-8 0 0,1-2-160 0,-3 2-32 15,3-1 0-15,-2 1 0 0,1-5-224 0,-5 2-48 16,0 0-16-16,-5 1 0 0,1 1-32 0,-3-2 0 16,-1-4 0-16,-3 1 0 0,-5 1-192 0,-1 0-64 15,-5 2 0-15,-4 1 0 0,-4-1 80 0,-2-2 16 16,-4 2 0-16,-4 5 0 0,-3 2-16 0,-3 5 0 16,-4 5 0-16,-3 3 0 0,-4 3-144 0,-3 7-128 0,-2 1 192 15,0 6-192-15,-4 5 272 0,1 1-48 16,2-1-16-16,4 5 0 0,4-1 96 0,5-1 16 0,4 2 0 0,5-1 0 15,6-4-128-15,4-3 0 0,4 4-16 0,5-3 0 16,2-2-176-16,7-1 160 0,5-3-160 0,4-1 160 16,5-1-160-16,5-3 0 0,6-5-160 0,0 0-11872 15,4-1-2384-15</inkml:trace>
  <inkml:trace contextRef="#ctx0" brushRef="#br1" timeOffset="70540.94">9790 18403 17503 0,'0'0'1552'0,"-4"-5"-1232"15,1-4-320-15,3 9 0 0,-3-6 1152 0,3 6 160 16,0 0 32-16,0 0 16 0,0 0 48 0,0 0 16 15,-5 15 0-15,1 4 0 0,2 3-576 0,-2 2-112 16,0 5-32-16,0 2 0 0,0-3-64 0,1 3 0 16,-1 1-16-16,0-3 0 0,0 1-176 0,2-1-16 15,-1-5-16-15,2 0 0 0,1 0-416 0,1-3 0 16,2-5 0-16,-2-3 0 16,3-2-1088-16,-1 0-288 0,4-6-64 0,-7-5-12128 0</inkml:trace>
  <inkml:trace contextRef="#ctx0" brushRef="#br1" timeOffset="70702.11">9678 18215 28559 0,'0'0'2544'0,"0"0"-2032"0,0 0-512 0,-7-6 0 16,-2 1 1600-16,9 5 240 0,0 0 32 0,0 0 16 31,0 0-2336-31,0 0-448 0,0 0-112 0,0 0-16 15,-3 6-480-15,3 3-96 0,0-9-32 0</inkml:trace>
  <inkml:trace contextRef="#ctx0" brushRef="#br1" timeOffset="71126.84">10841 18328 25455 0,'0'0'1120'0,"0"0"240"0,12-9-1088 16,-2 4-272-16,-10 5 0 0,10-4 0 0,-10 4 1040 0,0 0 160 16,7-8 16-16,-7 8 16 0,0 0-336 0,0 0-64 15,0 0 0-15,0 0-16 0,-11-6-80 0,0 6-16 16,-3 4 0-16,-3 4 0 0,0 1-352 0,-2 2-80 16,-3-1-16-16,2 4 0 0,-2 2 80 0,3 1 16 15,1 0 0-15,0-2 0 0,2-2-64 0,2 2-16 16,2 2 0-16,4-2 0 0,1 0-112 0,5 0-32 15,2-1 0-15,2-2 0 0,3 1 48 0,4-1 16 16,0 4 0-16,2-1 0 0,5 1-16 0,-4 2-16 0,2 1 0 0,2 0 0 16,-1 0-48-16,-2 3-128 0,1-6 192 0,-4 2-64 15,-3 1-128-15,-3 0 0 0,0-2 144 0,-4-3-144 16,-1-1 336-16,-3 1 0 0,-4 1 0 0,-2-2 0 16,-3-3 192-16,-3 2 48 0,-7-1 0 0,0 0 0 15,-4-5-240-15,0 2-32 0,-1-4-16 0,-2-3 0 16,-1-1-160-16,0-1-128 0,6 0 192 0,-1-3-192 15,2-3 0-15,4 1-176 0,3 1 0 16,6-4 0 0,2 0-2672-16,6-4-544 0</inkml:trace>
  <inkml:trace contextRef="#ctx0" brushRef="#br1" timeOffset="71917.02">13161 18178 14735 0,'0'0'640'0,"-10"-2"160"0,-3-3-640 0,2 1-160 16,-2-1 0-16,-1 2 0 0,-2 1 1584 0,-3 2 272 16,-3-4 64-16,-1 4 16 0,0 2-464 0,-1 2-112 0,-1 1-16 0,-2 2 0 15,-2-2-272-15,-2 5-64 0,-1-1-16 0,2 3 0 16,-1 5-240-16,2 1-48 0,0-2-16 0,0 3 0 16,1 2-112-16,4 2-32 0,2 2 0 0,5-1 0 15,5 5-128-15,4-2-32 0,3 1 0 0,5-3 0 16,4 3-16-16,6-3-16 0,4-1 0 0,6 0 0 15,2-1 144-15,6-3 16 0,4-1 16 0,2-2 0 16,2-5-48-16,2 2-16 0,1-5 0 0,1 1 0 16,-1-3-208-16,0 2-32 0,0-4-16 0,-4 0 0 15,-1-3-80-15,-2 0-128 0,0 0 176 0,-7-2-176 16,0-6 0-16,-5 2 0 0,-2 2-192 0,-4-4 48 16,-3-1-2432-1,-2 3-496-15</inkml:trace>
  <inkml:trace contextRef="#ctx0" brushRef="#br1" timeOffset="72151.2">13526 18704 31263 0,'0'0'1392'0,"0"0"272"0,-3 14-1328 0,1 6-336 16,-1 2 0-16,0 3 0 0,-1 0 1056 0,-1-2 144 15,0 6 16-15,0 0 16 0,-1 2-112 0,1 1-32 16,-1-6 0-16,2 4 0 0,-1-5-576 0,4 4-112 16,-2-6-16-16,2 2-16 0,0-3-224 0,1-2-144 15,2-2 192-15,1-1-192 16,-2-5-592-16,4-1-240 0,-5-11-32 0,7 7-10848 0,-7-7-2160 0</inkml:trace>
  <inkml:trace contextRef="#ctx0" brushRef="#br1" timeOffset="72906.96">15393 17330 18831 0,'0'0'832'0,"0"0"176"0,-3-12-816 0,-3 3-192 15,-1 1 0-15,-2 2 0 0,-3 2 1216 0,-2-1 192 0,-3 1 32 16,-5 2 16-16,-3 0-384 0,-3 2-80 0,0 0-16 0,-4 0 0 16,-4 0-160-16,1 3-48 0,-1 1 0 0,-1 2 0 15,0-2-144-15,-1 2-48 0,3 2 0 0,-1-3 0 16,1 1-192-16,0 4-32 0,0-2-16 0,3 1 0 15,3-4-144-15,3 3-16 0,3-2-16 0,4-2 0 16,1 0 48-16,4 1 16 0,2-3 0 0,3 0 0 16,9-2 32-16,0 0 0 0,0 0 0 0,0 0 0 15,0 0-64-15,0 0-16 0,1 12 0 0,5 2 0 16,2 3-176-16,1 7 0 0,0 3 144 0,0 7-144 16,0 4 0-16,0 7 0 0,-2 3 0 0,-2 6-128 15,-2 5 128-15,-3 5 0 0,-3 7 0 0,1 2-128 16,-5 4 128-16,-1-4 0 0,-4-1 0 0,-3-1-128 15,-6-1 128-15,1-4 0 0,-1-1 0 0,-2 2 0 0,-2-2 0 16,0 0 0-16,0-1 0 0,-1-1 128 0,0 3-128 16,-1-6 128-16,1-5-128 0,1-1 128 0,1-2-128 15,2-2 144-15,2-9-144 0,2 3 160 0,0-4-16 0,2-4 0 16,1-4 0-16,3-7 0 0,2-2 112 0,4-1 0 16,3-2 16-16,0-3 0 0,6-3-16 0,3-2 0 15,6 1 0-15,-1-5 0 0,5 0-16 0,3-1-16 16,2-2 0-16,3 0 0 0,3-2 48 0,4-3 16 15,0 0 0-15,1-2 0 0,2 0-64 0,1-2-16 16,-1 1 0-16,2 2 0 0,-1 0-208 0,0-2 176 16,-5-1-176-16,-1-2 160 0,3 0-160 0,-4-1 0 15,-3-2-160-15,0 2 160 16,-5-5-2496-16,-1 2-416 0,-1-2-80 0</inkml:trace>
  <inkml:trace contextRef="#ctx0" brushRef="#br1" timeOffset="73228.5">15867 17559 26719 0,'-2'-23'1184'0,"2"13"240"0,0-4-1136 0,0 3-288 0,0 1 0 0,0 10 0 0,2-8 1216 0,-2 8 176 16,0 0 32-16,0 0 16 0,0 0-400 0,-5 13-80 15,2 2 0-15,-1 5-16 0,-1 7-368 0,0 1-80 16,-1 4-16-16,1 2 0 0,3-1-128 0,-4 1-32 16,0 5 0-16,1-3 0 0,0 1-128 0,0 0-48 15,0 0 0-15,-1 1 0 0,1 1-144 0,-2-4 0 16,1-6 0-16,0 4 128 0,-1 0-128 0,1-5 0 15,-2-1 0-15,2-4 0 16,-2-2-2048-16,1 1-432 0,0-1-80 0</inkml:trace>
  <inkml:trace contextRef="#ctx0" brushRef="#br1" timeOffset="73439.78">15665 18805 31151 0,'-9'21'1376'0,"6"-9"288"0,-1 2-1328 0,0 4-336 0,-1 1 0 0,0 2 0 16,-4 5 1408-16,1-3 224 0,2-2 32 0,1 3 16 15,0 1-688-15,2-5-144 0,-2 2-16 0,3 2-16 16,0 0-528-16,1-1-96 0,0-3-32 0,0 3 0 16,-1-4-160-16,2-1 0 0,0-6-160 0,0 2 160 31,0-3-2384-31,0-11-384 0,0 0-80 0,0 0-16 0</inkml:trace>
  <inkml:trace contextRef="#ctx0" brushRef="#br1" timeOffset="74054.67">16245 17258 28959 0,'-4'-18'1280'0,"8"8"272"0,2 2-1232 0,6-2-320 0,2 4 0 0,4-3 0 15,2-1 256-15,3 1 0 0,1 1 0 0,1 3 0 16,3-2 64-16,3 1 0 0,1 4 0 0,1 1 0 16,-3 2-128-16,1 1-32 0,-5 2 0 0,0 5 0 15,-2 0-160-15,-4 4 0 0,-3 2 0 0,-3 2 0 16,-4 0 0-16,-4 4 0 0,-1-1 0 0,-2 7 0 16,-3 3 0-16,-1 3 160 0,-2 4-160 0,1 1 160 15,-1 2-160-15,2 4 0 0,-1 2 144 0,1 2-144 16,-1 1 0-16,2 1 0 0,-3 4 0 0,3 3 128 15,3 3-128-15,0 3 144 0,3 1-144 0,2 1 160 16,3-1-160-16,0 0 0 0,3 2 0 0,-1 3 0 16,-1 3 0-16,1 2 128 0,-3 0-128 0,-2 4 0 15,-3 3 0-15,-5-5 128 0,-2 0-128 0,-5 5 0 0,2-2 128 0,-3 1-128 16,-2-5 0-16,0-5 128 0,1-5-128 0,0-1 128 16,0 0-128-16,1-3 128 0,-1 3 0 0,1-8-128 15,-1-4 192-15,0-6-64 0,0-2 0 0,0-4-128 16,-1-5 192-16,0-2-64 0,-3-9 320 0,-1-2 64 15,-2 1 16-15,-2-5 0 0,-1-4 752 0,-3-5 128 16,-3-6 48-16,1-3 0 0,-4-1-496 0,-1-3-80 16,-2-6-32-16,2 0 0 0,-3-4-464 0,0 3-80 15,2-1-32-15,1-1 0 0,2 3-528 0,3 1-128 16,2-2 0-16,4 3-16 16,4-4-2640-16,7-1-528 0,3-7-96 0,6 4-32 0</inkml:trace>
  <inkml:trace contextRef="#ctx0" brushRef="#br0" timeOffset="136342.48">22648 18213 18191 0,'0'0'800'0,"-4"-11"176"0,-1-3-784 0,1 3-192 0,-1 2 0 0,1-4 0 16,-1 1 1184-16,0 3 192 0,0-3 32 0,-2 7 16 16,-1 0-208-16,-1-1-32 0,0 1-16 0,-1 1 0 15,-2 3-224-15,-1 1-48 0,-3 1-16 0,-3 3 0 16,-5 6-272-16,-2 1-48 0,-2 7-16 0,0 2 0 0,-2 3-224 0,1 1-32 16,-1 6-16-16,4 0 0 0,1 5-80 0,5-1 0 15,2-1-16-15,8-4 0 16,1-3-176-16,7-5 160 0,3-2-160 0,4-1 160 0,1-4 32 0,6-1 0 15,3-7 0-15,2 0 0 0,0-3 256 0,4-3 48 16,0-3 16-16,2-3 0 0,0-3 32 0,0-4 16 16,-1 1 0-16,1-1 0 0,-1-2-240 0,-1-2-32 15,-3 1-16-15,-4-2 0 0,-3 0-80 0,-3 0 0 16,-3 2-16-16,0-2 0 0,-8-1-32 0,2-1 0 0,-3-1 0 16,-1 1 0-16,-3 6-16 0,2-1-128 0,1-2 192 15,1 3-64-15,0 7-128 0,4 7 0 16,0-12 0-16,4 5 0 0,1-4 0 0,5 8 0 0,4-1-160 0,4-1 160 15,4 0-128-15,3 2 128 0,2 3 0 0,1 0-144 16,0 4 144-16,4 1 0 0,-2 1 0 0,-3 2-128 16,-3 5 128-16,-4 2 0 0,-1 1 0 0,-3 3-128 15,-4 2 128-15,-4 0 0 0,-3 4 0 0,-2 0 0 16,-5-2 256-16,-1 2-32 0,-3-3 0 0,-1-2 0 16,-2 2 176-16,-1-2 48 0,-2 0 0 0,2 1 0 15,1-2-176-15,2-1-16 0,0-4-16 0,3 1 0 16,3-2-240-16,2 1 0 0,3-4 0 0,3 1 0 31,3-6-1936-31,4-1-496 0,4-1-80 0,-1-8-14688 0</inkml:trace>
  <inkml:trace contextRef="#ctx0" brushRef="#br0" timeOffset="137151.23">24489 17399 11055 0,'9'-10'976'0,"2"2"-784"0,0-2-192 0,-1 1 0 15,2-2 1440-15,2 3 240 0,-3-2 48 0,2 4 16 16,-1-3-32-16,-1 4-16 0,-4-2 0 0,0 0 0 16,-7 7-288-16,0 0-64 0,0 0-16 0,1-9 0 15,-2-1-240-15,-4 4-64 0,-6 0 0 0,-3 1 0 16,-2 1-320-16,-5 0-80 0,-1-1-16 0,-4 3 0 0,-6 2-192 16,1 0-32-16,-5-3-16 0,-1 3 0 15,-1 2 0-15,1 0 0 0,-2-1 0 0,-3-1 0 0,1-2-64 0,0-1-16 16,-2 3 0-16,1-2 0 0,2 0-80 0,3 1-16 15,4 0 0-15,2 1 0 0,6 4-192 0,1 0 128 16,5-2-128-16,2 3 0 0,3 0 128 0,4-1-128 16,1 4 0-16,3-1 0 0,2 5 128 0,3-1-128 15,-1 4 0-15,5 6 144 0,1 4-144 0,-1 2 0 16,0 6 0-16,-2 5 0 0,2 3-144 0,-2 5 144 16,-1 4 0-16,0 4 0 0,-1 0-128 0,-2 5 128 0,-1 7 0 15,-2-4 0-15,-3 2 0 0,0 2 0 16,-1 1 0-16,0 3 0 0,0-2 0 0,-2 4 0 0,1 6 0 0,-2-1 0 15,-1-3 0-15,-1 1 0 0,-2 0 192 0,0 1-48 16,-2-2 48-16,-2-1 0 0,-2-3 0 0,2 2 0 16,-3-5-16-16,1-2 0 0,0-7 0 0,1 2 0 15,1-3-32-15,2-1 0 0,-2-3 0 0,3 0 0 16,1-1 48-16,1-7 0 0,-1 1 0 0,0-4 0 16,3-4-16-16,4-3 0 0,2-4 0 0,4-1 0 15,1-9 32-15,5-2 16 0,2-1 0 0,2-3 0 16,3-6 48-16,4 0 16 0,2-5 0 0,2 0 0 15,2 1 16-15,5-4 0 0,0-2 0 0,5-2 0 16,3 2-176-16,2-2-128 0,2 0 144 0,2 0-144 16,3-1 176-16,-2-2-176 0,-1 2 192 0,2 0-192 15,0 2 0-15,2-1 0 0,0 2 0 0,2 4 0 16,-4 0-1984-16,5 1-368 16,2 3-64-16</inkml:trace>
  <inkml:trace contextRef="#ctx0" brushRef="#br0" timeOffset="137762.43">24867 17440 6447 0,'0'0'576'0,"0"0"-576"16,-1-10 0-16,1 1 0 0,2 2 2832 0,-2 7 464 15,2-9 96-15,-2 9 0 0,0 0-1184 0,0 0-240 16,0 0-48-16,0 0-16 0,0 0-464 0,0 0-96 16,-9 3 0-16,-2 5-16 0,0 0-432 0,-3 8-64 15,-1 3-32-15,0 2 0 0,-3 5 16 0,0 2 0 16,-2 7 0-16,-2 2 0 0,0 0-176 0,2 3-48 0,0-9 0 0,2 2 0 15,0-1-352-15,2 0-80 16,0-5-16-16,4 2 0 0,1-6-144 0,3-2 128 16,1-3-128-16,2-3 128 0,1-2-128 0,4-13 0 0,0 0 0 0,0 0 0 31,0 0-1904-31,0 0-304 0,12-1-64 0</inkml:trace>
  <inkml:trace contextRef="#ctx0" brushRef="#br0" timeOffset="138124.54">25266 17491 19343 0,'0'0'1728'0,"0"0"-1392"0,0 0-336 0,-9-3 0 0,-1 3 1120 0,0 4 160 15,-3 0 16-15,-1 5 16 0,-2 1-160 0,-2 2-48 16,-2 2 0-16,-2 3 0 0,-1 2-384 0,1 3-80 15,2-1 0-15,4 0-16 0,3-2-144 0,5-2-32 16,4 1 0-16,4-1 0 0,4-3 128 0,4-2 0 16,5-3 16-16,4 3 0 0,6-6-32 0,3 2-16 15,-1-4 0-15,1-3 0 0,0-1 16 0,1-3 0 16,-2-3 0-16,-1-2 0 0,1-2-96 0,-4 1-16 16,1-1 0-16,-2 0 0 0,-2-5 0 0,-4 1-16 15,-1 2 0-15,-3-3 0 0,-3-2 16 0,-1-2 16 16,-4-3 0-16,-3 2 0 0,-3 1-96 0,-1 0-32 15,-4 0 0-15,0 3 0 0,-1-1-208 0,-1 4-128 16,-3 1 160-16,-2 0-160 0,0 6 0 0,-1 1-160 0,2 0 0 0,1 1 0 31,-4 1-1760-31,3 2-368 0,0 1-64 0</inkml:trace>
  <inkml:trace contextRef="#ctx0" brushRef="#br0" timeOffset="138505.67">26068 17327 11967 0,'0'0'1072'0,"-6"-5"-864"0,6 5-208 0,-9-2 0 0,-1 2 2336 0,-2 4 416 15,0 0 96-15,-2 0 16 16,-2 6-1200-16,-1 0-256 0,-2 4-32 0,-2 3-16 0,0 2-656 0,-1 2-128 15,2 2-16-15,2 4-16 0,3-4 16 0,2 0 0 16,3-2 0-16,5-1 0 0,5 1-32 0,0-3 0 16,2-2 0-16,3-1 0 0,3-2 64 0,3-3 16 15,3-3 0-15,2-1 0 0,-1-2 32 0,3-4 16 16,2 0 0-16,0-1 0 0,1-5 80 0,0-2 16 16,2 0 0-16,0-4 0 0,0 1-112 0,-2 0 0 15,-1-3-16-15,-3-2 0 0,0 1-128 0,-4 0-32 16,-5-2 0-16,-1 0 0 0,-3-3-96 0,-4 1-32 15,-3 0 0-15,-2 0 0 0,-4-1-160 0,0 2-48 0,-3 0 0 16,0 4 0-16,1 3-128 0,-3-2-144 0,0 2 144 0,0 3-208 31,0 3-1616-31,2 1-320 0,1 3-64 0,2 0-15792 0</inkml:trace>
  <inkml:trace contextRef="#ctx0" brushRef="#br0" timeOffset="138926.46">27032 17207 15663 0,'0'0'1392'0,"0"0"-1120"0,4-11-272 0,-2 2 0 0,-2 9 1680 16,0 0 288-16,0 0 48 0,-8-5 16 0,-4-2-160 0,-1 7-16 15,-5 3-16-15,0 6 0 0,-6-2-944 0,-1 5-176 16,-2 2-32-16,-1 1-16 0,-1 4 16 0,2 0 0 16,3 2 0-16,3-1 0 0,1 4-64 0,5 0-16 15,2-2 0-15,5-2 0 0,4-1-32 0,4-1 0 16,5 0 0-16,2-3 0 0,5-1-176 0,1-4-32 16,1 0-16-16,3-3 0 0,0 0-32 0,5-3 0 15,-1-4 0-15,3-1 0 0,-2-2-64 0,2-3 0 16,-2-2-16-16,-1-2 0 0,-2 3 16 0,-1-5 0 15,-3 1 0-15,-1-2 0 0,-1-2 48 0,-1-1 16 0,-4 0 0 16,-1-2 0-16,-3-1-80 0,-3 0-16 0,-2 0 0 0,-2 1 0 16,-2 2-224-16,0 0 176 0,-1 5-176 0,-3-2 160 15,-4 3-160-15,0 4 0 0,1 2 0 0,-1 0-176 32,-1-2-848-32,1 2-192 0,2 0-16 0,-1 3-16 15,2 3-1888-15,0 0-368 0</inkml:trace>
  <inkml:trace contextRef="#ctx0" brushRef="#br0" timeOffset="139361.57">28064 17169 19231 0,'0'0'848'0,"9"0"176"0,-9 0-816 16,0 0-208-16,0 0 0 0,0 0 0 0,0 0 1472 0,0 0 240 15,0 0 48-15,0 0 16 0,0 0-416 0,-13 3-80 16,-1 0 0-16,-2 4-16 0,-2-2-304 0,-3 1-64 16,-1 3-16-16,-3 1 0 0,-1 7-48 0,-1 1-16 15,0-1 0-15,1 2 0 0,0 4-112 0,2 1-32 16,0 1 0-16,4 1 0 0,3-4-48 0,6-1-16 15,3 0 0-15,7-2 0 0,5-1-160 0,3-2-16 16,5-2-16-16,3 0 0 0,4-4-144 0,3 2-16 16,-1 0-16-16,3-5 0 0,3-2-32 0,1 0 0 0,1-4 0 0,3-3 0 15,2-6-16-15,1 2 0 0,0-4 0 0,-1 1 0 16,0-4 144-16,-3-1 32 0,0-3 0 0,-3-3 0 16,-3-4 112-16,-4-4 32 0,-1-2 0 15,-6-4 0-15,-5 1-96 0,-4 0-16 0,-9 4 0 0,-5 1 0 16,-1-2-240-16,-7 6-160 0,-4-1 192 0,-3 4-192 15,-3 0 0-15,-1 4-304 0,-2 0 48 0,-2 6 0 32,-3-1-2848-32,0 6-560 0,-16-6-112 0,-2 9-14080 0</inkml:trace>
  <inkml:trace contextRef="#ctx0" brushRef="#br0" timeOffset="139850.68">24594 18739 21183 0,'-4'-24'944'0,"1"12"192"0,0 1-912 0,0 6-224 0,2 1 0 0,-3 5 0 15,-1 2 2816-15,-2 2 528 0,-1 5 112 0,-6 3 0 16,0 8-2064-16,-4 3-432 0,-3 6-64 0,-1 3-32 16,-1 2-240-16,0 5-48 0,-3-2-16 0,2 1 0 15,0-3 48-15,-1 2 16 0,4 0 0 0,4-4 0 16,3-1-368-16,1-6-64 0,4-4 0 0,0-3-16 15,4-2-176-15,2-4 0 0,3-14-192 0,0 0 192 16,0 0-2192-16,0 0-320 0,13 0-64 0</inkml:trace>
  <inkml:trace contextRef="#ctx0" brushRef="#br0" timeOffset="140213.57">25042 18754 26367 0,'0'0'1168'0,"0"0"240"0,-8 6-1120 0,-3-2-288 16,1 0 0-16,0 5 0 0,-3 0 1040 0,2 2 160 16,-3 3 16-16,2-2 16 0,1-1-416 0,1 3-96 0,1 0-16 0,3-2 0 15,1 0-272-15,3 1-64 0,4-4-16 0,1 2 0 16,4-4 32-16,3 2 0 0,3-6 0 0,2 0 0 15,5-1 0-15,3 0 0 0,0-1 0 0,4-2 0 16,3-3 0-16,1 0 0 0,-3-2 0 0,-3 1 0 16,-2 0 64-16,-2-3 32 0,0 0 0 0,-5 2 0 15,-3-3 32-15,-3 3 0 0,-1-4 0 0,-3 1 0 16,-2-3 64-16,-2 3 32 0,-4-3 0 0,1 0 0 16,-5 1-128-16,-1-1-32 0,-2 5 0 0,-1-2 0 15,-1 0-288-15,-2-1-160 0,3 3 160 0,-2 0-160 16,2 2 0-16,1-2-288 0,1-3 32 0,2 6 16 31,6 4-2272-31,0 0-464 0,-2-10-96 0</inkml:trace>
  <inkml:trace contextRef="#ctx0" brushRef="#br0" timeOffset="140606.88">26006 18632 7359 0,'0'0'320'0,"0"0"80"0,0 0-400 0,0 0 0 15,0 0 0-15,-8-1 0 0,1 3 4544 0,-2 1 832 16,-1-1 176-16,-2 3 16 0,-1 3-3504 0,-1 0-704 16,-1 4-144-16,-1 2-16 0,-3-2-368 0,0 2-80 0,-2 2-16 0,1 1 0 15,1-1-144-15,0 2-16 0,0 0-16 0,3 0 0 16,4 0-144-16,2-4-32 0,2-3 0 0,3 0 0 15,4 1 0-15,1-12-16 0,5 10 0 0,5-1 0 16,3-4-112-16,2-2-32 0,3-2 0 0,1-2 0 16,0-2 16-16,2 0 0 0,2-3 0 0,-1-2 0 15,-3-2 144-15,1 0 48 0,1-3 0 0,-4 3 0 16,0-2 32-16,-3 0 16 0,-3 1 0 0,-3-2 0 16,-3-5 64-16,-2 2 16 0,-6-1 0 0,-2 1 0 15,-4-2-128-15,-1 0-32 0,-2 0 0 0,0 2 0 16,-4 0-272-16,2 4-128 0,2-2 128 0,-1 0-128 15,2 5-640 1,0-1-192-16,1 3-64 0,4 1 0 0,1 0-1968 0,5 6-400 0,-3-5-64 0</inkml:trace>
  <inkml:trace contextRef="#ctx0" brushRef="#br0" timeOffset="141109.06">26995 18582 27359 0,'0'0'1216'0,"2"-8"240"0,-2 8-1168 0,-1-9-288 0,0 2 0 0,-3 1 0 15,-2 1 1296-15,-3 4 208 0,0 1 32 0,-3 0 16 16,-2 2-432-16,-3 3-96 0,-4 4 0 0,-2 0-16 16,-2 2-432-16,-2 5-64 0,-1 3-32 0,0 0 0 15,0 4-96-15,3 1-32 0,1-4 0 0,5 1 0 16,4-2-176-16,4 2-48 0,6 1 0 0,4 1 0 15,5-8-128-15,5 0 160 0,6-1-160 0,3 0 160 16,1-4 32-16,4 0 16 0,2-2 0 0,3-2 0 16,3-4 144-16,-1-4 32 0,1-1 0 0,-3-5 0 15,-2 2 64-15,0-6 0 0,-2 2 16 0,-3-3 0 16,0-2 112-16,-3 0 0 0,-3 0 16 0,-2-2 0 0,-3-3-32 0,-4-2-16 16,-2 2 0-16,-3-3 0 0,-2-1-224 0,-3 1-64 15,-4 0 0-15,-2 4 0 0,-1 1-256 0,-2 3 0 16,0 0 128-16,-2 3-128 15,-3 3-640-15,3-1-192 0,2 4-48 16,1-1 0-16,-1 1-1808 0,3 2-384 0,2 3-64 0</inkml:trace>
  <inkml:trace contextRef="#ctx0" brushRef="#br0" timeOffset="141632.03">28047 18567 11967 0,'0'0'1072'0,"-7"-4"-864"0,0-1-208 0,0 0 0 0,-2 1 2240 0,-1 2 384 0,0 1 96 0,-2 1 16 0,-2 2-1216 0,-1 3-240 16,-2 3-64-16,-3-1 0 0,-4 5-448 0,-2 2-80 15,0 7-32-15,-4 1 0 0,-3 2-80 0,2 2 0 16,0-5-16-16,8 5 0 0,3 0-112 0,5 1-32 16,6 0 0-16,5-4 0 0,4-2 0 0,6 2 0 15,4-1 0-15,4-3 0 0,6-3 0 0,1-3 0 16,6-187 0-16,0 362 0 0,-1-183 352 0,3-4 64 16,2-2 0-16,-1-5 16 0,1-2 48 0,-2-6 16 0,-1-1 0 15,-1-3 0-15,-3-2-208 0,-1-1-64 16,-4-1 0-16,-3-4 0 0,-3-2-96 0,-4-2-32 15,-3 2 0-15,-4 0 0 0,-2-3-192 0,-2 5-64 0,-4-2 0 16,-2 6 0-16,-2 2-256 0,0 1-256 0,0-1 64 0,1 5 0 31,-5 0-2704-31,4 2-544 0</inkml:trace>
  <inkml:trace contextRef="#ctx0" brushRef="#br0" timeOffset="142160.43">29407 17029 17503 0,'0'0'1552'0,"0"-11"-1232"16,-1 2-320-16,1 9 0 0,0 0 1664 0,0 0 256 15,-11-1 64-15,-6 3 16 0,-2 3-816 0,-5 7-160 16,-5 2-48-16,-2 6 0 0,-1 0-464 0,-2 4-80 0,-1 2-32 0,2-1 0 15,-1 6-160-15,7-1-48 0,1-3 0 16,4 1 0-16,6-4 96 0,5 0 16 0,3 0 0 0,5-3 0 16,5-2 240-16,4-3 48 0,3 1 16 0,4-4 0 15,1-1 80-15,3 1 16 0,4-7 0 0,2 1 0 16,-1-5-16-16,3-2 0 0,-1-1 0 0,1-4 0 16,2-3-64-16,0 3-16 0,-1-5 0 0,0-1 0 15,-2-2-48-15,-4-4-16 0,-3-2 0 0,-3-2 0 16,-4-3-128-16,-3 1-32 0,-1-4 0 0,-4 3 0 15,-4 1-208-15,-1 1-48 0,-1 1-128 0,-1 3 192 16,-2 6-368-16,-4-2-80 0,0 2 0 0,-2 4-16 31,-1 1-2880-31,0 4-576 0,-6 4-112 0,2 7-32 0</inkml:trace>
  <inkml:trace contextRef="#ctx0" brushRef="#br0" timeOffset="142504.97">29156 18533 28559 0,'0'0'2544'0,"-5"10"-2032"15,-2-2-512-15,1 2 0 0,-2-3 0 0,-2 5-128 16,-3-2-16-16,1 3 0 0,2 2 1456 0,-1 0 288 15,0-5 64-15,1 4 16 0,-2 3-688 0,6-1-144 16,0 1-16-16,1-3-16 0,1-3-176 0,3 2-16 0,1 2-16 0,2-3 0 16,3-3-80-16,1 2-16 0,3-2 0 0,2 1 0 15,0-5-32-15,3-1-16 0,3-1 0 0,2-2 0 16,-2-2 48-16,4-1 0 0,-1 0 0 0,2-1 0 16,-1 1-128-16,1-1-32 0,-1-6 0 0,-3 0 0 15,-1-3-80-15,1-1-16 0,-4-4 0 0,-2 2 0 16,-3-6-16-16,-1-2-16 0,-3 0 0 0,-3-3 0 15,-2 7-224-15,0 3 176 0,-1 2-176 0,-1 0 160 16,-3-1-160-16,-2 3-272 0,2 1 64 0,-1-1 16 31,-1 3-1728-31,1-1-320 0,0 4-80 0,1-3-16304 0</inkml:trace>
  <inkml:trace contextRef="#ctx0" brushRef="#br0" timeOffset="144082.1">26256 17663 17503 0,'-6'-11'1552'0,"3"6"-1232"0,0-7-320 0,3 5 0 16,0 7 960-16,2-9 128 0,-2 9 16 0,0 0 16 16,0 0 368-16,0 0 80 0,0 0 16 0,10 15 0 15,1 2-656-15,-3 4-128 0,1 7-32 0,-1 2 0 16,-3 0-368-16,0 6-80 0,-1-1 0 0,1 5-16 16,-2-1-48-16,-2 0 0 0,-2-4 0 0,-1 3 0 15,0-1-64-15,-2-2-32 0,-2 0 0 0,-2-5 0 16,-1-1-160-16,-4-3 192 0,2 1-192 0,-6-7-9632 15,-2-1-2032-15</inkml:trace>
  <inkml:trace contextRef="#ctx0" brushRef="#br0" timeOffset="144470.88">26350 18975 23951 0,'0'0'2128'0,"-2"13"-1696"0,-2-3-432 0,0 4 0 15,-1 3 832-15,-2 2 96 0,-1 5 16 0,0 1 0 16,1-1 656-16,-1 3 144 0,-1-2 32 0,2 1 0 16,-4-1-544-16,2-3-96 0,-1 1-32 0,-1 0 0 15,-3-3-368-15,0 0-80 0,0-2-16 0,0 0 0 16,-3-4-416-16,2-1-96 0,0 1 0 0,1 0-128 15,0-5-2256-15,0-2-560 0,-8-8-128 16,12-3 0-16</inkml:trace>
  <inkml:trace contextRef="#ctx0" brushRef="#br0" timeOffset="145638.93">29667 16744 7359 0,'0'0'656'0,"0"0"-528"0,0 0-128 0,0 0 0 16,-5-3 1584-16,5 3 272 0,0 0 64 0,0 0 16 15,0 0-720-15,0 0-160 0,5-4-32 0,-5 4 0 16,10-5-96-16,3 1-32 0,2-1 0 0,-1 4 0 16,4-3 112-16,3-1 16 0,1 2 0 0,3 1 0 15,3-1-352-15,0 2-64 0,0 0-16 0,-1-2 0 16,0-2-96-16,-1 1-32 0,0 0 0 0,-2 3 0 15,-4 0-16-15,-1 1 0 0,-1 0 0 0,-1 0 0 16,-3-2-96-16,-2 2-32 0,0 0 0 0,-1 2 0 0,-11-2-64 16,13 1-32-16,-3 0 0 0,-10-1 0 0,0 0-32 0,8 8-16 15,-8-8 0-15,6 10 0 0,-3 3-176 0,-3-1 192 16,-2 6-192-16,0 1 192 0,-1 4-192 0,-2 0 128 16,-2 5-128-16,-2 1 128 0,-3 3-128 0,2 2 160 15,-1 2-160-15,-1 1 160 0,-2 5-160 0,0 2 0 16,1-3 0-16,1 5 128 0,0-1-128 0,0 6 0 15,0 4 0-15,2 1 0 0,0 1 0 0,1 4 0 16,4 0 0-16,1 4 0 0,1-7 0 0,2 6 0 16,1 0 0-16,3 2 0 0,-1 2 0 0,2 1 0 15,1 0 0-15,0-1 0 0,0 1 0 0,-2-2 0 16,-4 3 0-16,-1-3 0 0,0-2 0 0,-1 1 0 16,2 0 0-16,0-3 0 0,-3 0 0 0,1-3 0 15,2 1 0-15,5 1 0 0,-3 1 128 0,4 3-128 0,2-3 0 16,2-3 128-16,-1-7 32 0,3 0 0 0,-1-9 0 15,0 0 0-15,0-3 160 0,-2 5 48 0,2-5 0 0,-1-1 0 16,0-4 48-16,-3-2 16 0,-1-2 0 0,0-2 0 16,-1-5 16-16,-1-4 16 0,-2-3 0 0,-1-1 0 15,0-2-80-15,-1 0-32 0,-2-1 0 0,-1-3 0 16,-1 2-64-16,0 1-16 0,-1-5 0 0,-1 2 0 16,-2-4 32-16,1 3 0 0,-1-1 0 0,-2 2 0 15,-1-4 16-15,-3 3 0 0,-3-3 0 0,0 2 0 16,-5-4 64-16,-2 2 0 0,-3-1 16 0,-5-3 0 15,-3 1 32-15,-1-1 0 0,-4 0 0 0,-2 3 0 16,-1-3-160-16,-1 1-16 0,0-2-16 0,-3 1 0 0,-4 2-240 16,-1-1 0-16,-5-2 0 0,0 2 0 15,1 1-1536-15,2-5-320 16,3-3-48-16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20:02:03.41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3410 4871 24991 0,'0'0'1104'0,"0"0"240"0,0 0-1088 0,0 0-256 0,0 0 0 0,0 12 0 16,-1 2 336-16,-1 9 16 15,-5 3 0-15,0 7 0 0,-4 4 240 0,0 9 48 0,0 6 16 0,-3 4 0 16,-3 1-144-16,1 6-16 0,0 6-16 15,-1 3 0-15,-3 0-128 0,0 4-32 0,0-1 0 0,-2 2 0 16,-1 0-128-16,2 2-48 0,0-4 0 16,4-6 0-16,-1-12-144 0,5-4 0 0,-1-1 0 0,0 2 0 31,4-17-1648-31,5-15-352 0,0-8-80 0</inkml:trace>
  <inkml:trace contextRef="#ctx0" brushRef="#br0" timeOffset="474">2913 5103 27695 0,'30'-23'1216'0,"-11"10"272"0,7-5-1184 0,7-2-304 16,6-5 0-16,1-1 0 0,3-2 0 0,6-1 0 16,-2-4 0-16,5-3 0 0,1-3 0 0,5-2 160 15,3 1 0-15,0-1 0 0,-2-5 128 0,0 4 32 16,-3 4 0-16,-4 0 0 0,-6 1-112 0,-4 5-16 15,-6 4 0-15,-3 7 0 0,-2 4-64 0,-6 10-128 16,-3 1 176-16,-3 10-176 0,-1 3 128 0,-4 9-128 16,-3 8 0-16,-3 11 0 0,-6 9 256 0,-2 11 0 15,-5 10 0-15,-4 11 0 0,-3 7-32 0,-5 7-16 0,-1 6 0 16,-4 3 0-16,-3 4 80 0,1 2 16 16,-4-4 0-16,0-5 0 0,3-6 272 0,-3-5 48 15,4-7 16-15,-2-8 0 0,2-8 128 0,3-5 48 16,2-9 0-16,2-4 0 0,3-11-336 0,5-9-64 0,1-6-16 0,5-6 0 15,3-12 0-15,0 0 0 0,7-12 0 16,3-6 0-16,3-5-80 0,2-6-32 0,2-3 0 0,2-2 0 16,3-3-288-16,1-1 0 0,-2-2 128 15,5 3-128-15,-2 0 0 0,1 4 0 0,3 9 0 0,0 5 0 16,-1 4 0-16,-1 6 0 0,1 8 0 16,-3 6-144-16,-2 5 144 0,-3 7-160 0,-3 4 160 0,2 16-160 15,-6-1 160-15,-5 3 0 0,-3 4-144 0,-4-1 144 16,-4 3 0-16,-3-2 0 0,0 3 0 0,0-4 0 0,-2-3 0 15,2-5 0-15,5-5-144 0,3-7 144 16,4-2-1984-16,3-6-352 0,3-8-64 16,2-6-13664-16</inkml:trace>
  <inkml:trace contextRef="#ctx0" brushRef="#br0" timeOffset="804.73">4453 5773 16575 0,'0'0'1472'0,"0"0"-1168"16,14 7-304-16,1-3 0 0,3 0 1968 0,3-2 336 15,6-2 64-15,5-3 0 0,3-4-1040 0,4-4-224 16,-1-4-32-16,7-2-16 0,-1-1 80 0,-2-3 16 16,-3-2 0-16,-2 1 0 0,-3-5-384 0,-5 3-80 15,-4-2-16-15,-6 0 0 0,-4-2-96 0,-2 3 0 0,-10 2-16 0,0 0 0 16,-3 3 32-16,-5 3 16 15,-7 4 0-15,-1 3 0 0,-7 6-160 0,-2 6-16 0,-4 7-16 0,-3 6 0 16,-3 5-240-16,-3 7-48 16,-4 6-128-16,4 5 192 0,0 4-192 0,2 5 128 0,5-1-128 15,4 1 0-15,5 1 144 0,7-3-144 0,6 0 128 16,9-5-128-16,8-2 0 0,7-4 0 0,5-2 128 16,6-5-128-16,7-2 0 0,5-5 0 0,3 0 0 0,4-5 0 15,2-8 0-15,2 1-192 0,1-4 0 0,1-4-12192 16,-2-4-2448-16</inkml:trace>
  <inkml:trace contextRef="#ctx0" brushRef="#br0" timeOffset="1440.57">8627 5147 18431 0,'8'-23'816'0,"-3"7"160"0,0-3-784 0,-4 0-192 0,-1 0 0 0,-1 1 0 16,-7-1 1232-16,-1 4 208 0,-2 3 32 0,-4 4 16 0,-4 5-80 0,-6 1-32 15,-4 5 0-15,-6 6 0 16,-7 2-480-16,-3 7-112 0,-2 6-16 0,-1 3 0 0,-2-2-160 16,5 6-32-16,1 3-16 0,7 2 0 0,6 2-128 0,8-3-32 15,8 0 0-15,6-3 0 0,6-3-96 0,7 0-32 16,7-4 0-16,7 2 0 0,3-8-48 0,5 0-16 15,7-2 0-15,4-1 0 0,4-3-80 0,1-2 0 16,0 2-128-16,0 1 192 0,0-2-192 0,-4 2 128 16,-4 1-128-16,-7 0 0 0,-8-1 0 0,-5 3 0 15,-7 0 0-15,-7 1 0 0,-5 0 160 0,-7 1-160 16,-9 1 160-16,-4 1-160 0,-7-4 448 0,-5 1-16 16,-3-4 0-16,-4-4 0 0,-3-1-144 0,2-5-32 15,1-3 0-15,5 1 0 0,-1-2-256 0,6-2 0 16,4-1 0-16,6-5-144 15,4-1-1984-15,8-2-400 0,5-7-80 0</inkml:trace>
  <inkml:trace contextRef="#ctx0" brushRef="#br0" timeOffset="1752.14">8895 5386 27647 0,'9'-2'2448'0,"6"-3"-1952"0,7-1-496 15,4 3 0-15,-1-5 704 0,2 0 64 0,4 2 0 0,1-4 0 16,0-2-192-16,-3-2-48 0,3-5 0 0,0 2 0 16,0-4-16-16,-3 3 0 0,-4 1 0 0,-3 0 0 15,-3 1 0-15,-5 0 0 0,-7 1 0 0,-4 2 0 16,-4 5 192-16,-6-1 48 0,-4 4 0 0,-6 5 0 0,-3 1-112 0,-5 5 0 16,-7 4-16-16,-2 6 0 15,-5 4-304-15,-1 4-64 0,-3 5-16 0,1 4 0 0,0 0-112 16,5 3 0-16,6-3-128 0,7 1 192 0,6-1-192 0,4-1 0 15,7 1 128-15,5-5-128 0,5-1 0 0,6-6 0 16,2 0 0-16,8-3 0 0,7-4-192 16,4-4 32-16,3-5 0 0,4-3 0 15,0-2-1552-15,0-1-304 0,-4-1-64 0,1-6-14336 0</inkml:trace>
  <inkml:trace contextRef="#ctx0" brushRef="#br0" timeOffset="2023.8">10561 4228 37775 0,'-9'-1'3360'0,"9"1"-2688"16,-9 11-544-16,-1 7-128 0,-3 6-208 0,-1 8-80 0,-4 8-16 0,-5 4 0 15,-5 7 304-15,0 4-128 0,2 3 128 0,-1 4 0 16,-1 7 0-16,0 1 0 0,0 0 0 16,3 3 0-16,-1 1 0 0,1 1 0 0,-2 0 176 0,3 0-176 15,4-5 128-15,0-1-128 0,3-4 0 0,1-4 0 16,2-3-704-16,4-10-192 16,3-1-32-16,0-12-9456 0,1-12-1904 0</inkml:trace>
  <inkml:trace contextRef="#ctx0" brushRef="#br0" timeOffset="2181.62">9802 5281 29487 0,'7'-18'2624'0,"6"5"-2112"16,7 0-512-16,8 3 0 0,8-1 1184 0,6 3 128 15,4 1 32-15,6 2 0 0,4 1-704 0,5 2-128 16,3 0-16-16,8-1-16 0,3 0 80 0,6 0 16 16,5-2 0-16,-23 5 0 15,4 0-848-15,4 0-176 0,3 0-16 16,28 0-16000-16</inkml:trace>
  <inkml:trace contextRef="#ctx0" brushRef="#br0" timeOffset="2894.85">13929 5129 32015 0,'-23'-3'1408'0,"7"3"320"0,-6 1-1392 0,-2 5-336 0,-2 1 0 0,-3 5 0 0,-4 4-144 0,-1 3-112 16,-2 2 0-16,4 3-16 0,2 6 272 0,1-4-128 16,-1 2 128-16,5-2 0 0,1 0 0 0,2 0 0 15,3 4 0-15,3-4 0 0,3 0 0 0,4-5 144 16,4-2-144-16,4-4 128 0,6-5 128 0,1-1 32 16,7-5 0-16,2-3 0 0,5-3 48 0,5-1 16 15,1-6 0-15,1 0 0 0,0-3-160 0,-2 0-16 16,-1-1-16-16,0-2 0 0,1 0-32 0,-4-2-128 15,0-2 192-15,-2 2-64 0,-2 0 64 0,0 2 16 16,-1 1 0-16,1 1 0 0,-2 2-64 0,0 3-16 16,-1-2 0-16,2 1 0 0,0-5-128 0,3 1 0 15,2 3 0-15,3-5 0 0,2-3 0 0,5-1 128 16,2-3-128-16,0-3 0 0,1-2 160 0,5-3-160 16,1 1 192-16,3-3-192 0,-1-6 272 0,2 0-48 0,-1-3-16 15,1 0 0-15,1-3-32 0,-1 0-16 16,-1-5 0-16,-1-1 0 0,-2-3-160 0,-1-3 128 15,1-1-128-15,-2 0 128 0,-3-3-128 0,0 5 0 0,-2 6 144 16,-4 0-144-16,-5 9 0 0,0 3 0 0,-5 5 0 0,-2 8 0 16,-11 16 0-16,-1 3 0 0,2-2 0 0,-7 7 0 15,0 0 0-15,0 10 0 0,-4 9 0 0,-3 5-128 16,-3 9 128-16,-2 8-128 0,-18 48 128 0,-3 3-128 0,-2 4 128 16,-2 8 192-16,-4 4-32 0,-2 4-16 0,-2 5-144 0,0-3 160 15,-2 3-160-15,-2-2 160 0,1-2-160 16,4-3 160-16,3 0-160 0,2-14 160 15,-1-7-160-15,5-5 160 0,1-8-160 0,4-3 160 0,2-2-32 0,4-10-128 16,2-3 192-16,1-5-64 0,0-12-320 0,4-4-64 16,-4-2 0-16,2-11-16 15,-1-6-2960-15,1-10-592 0,-7-13-112 16,7-3-9136-16</inkml:trace>
  <inkml:trace contextRef="#ctx0" brushRef="#br0" timeOffset="2993.66">13949 6067 32655 0,'23'-27'1440'0,"-5"13"304"0,6-2-1392 0,8 2-352 16,6 2 0-16,7 1 0 0,5-1 848 0,4 2 112 15,3-1 0-15,3 0 16 0,2 2-192 0,5-1-32 16,3 1-16-16,1-2 0 0,-1-2-256 0,-4 5-48 16,-5-2-16-16,-21 5 0 15,-1-4-896-15,-1 1-176 0,-3 1-48 0,7-7-16512 0</inkml:trace>
  <inkml:trace contextRef="#ctx0" brushRef="#br0" timeOffset="3791.22">17334 4902 22111 0,'-14'-8'1968'0,"0"4"-1584"0,2 2-384 0,0 2 0 15,-2 0 960-15,3 0 128 0,-1 4 0 0,2 3 16 0,4 2-528 0,1 4-96 16,2-2-32-16,2 2 0 0,3 1 0 0,9 1 0 15,5 2 0-15,3-4 0 0,5-2 192 0,7-1 16 16,7-3 16-16,7-6 0 0,2-2 64 0,5-6 16 16,2-3 0-16,6-3 0 0,0-3-304 0,-2-2-48 15,-3-2-16-15,-7-2 0 0,-6-1-112 0,-6-1-16 16,-8 1-16-16,-8 2 0 0,-6 3-48 0,-9-3 0 16,-7-3 0-16,-9 3 0 0,-8-2 112 0,2 9 16 15,-10 0 0-15,-21-3 0 0,-7 5-32 0,-4 4 0 16,-3 5 0-16,-3 12 0 0,-2 5-288 0,1 12 0 15,0 5 0-15,5 5-144 0,2 1 144 0,5 5 0 16,4 7 0-16,6 6 0 0,7 2 0 0,6-1 0 16,8-2 0-16,12-2 176 0,10-1-176 0,9-3 0 15,8-6 0-15,7-4 128 0,8-4-128 0,8-1 192 16,4-3-192-16,5-8 192 0,2-4-192 0,2-4 160 16,1-6-160-16,1-3 160 0,-1-4-352 0,-2-3-80 15,-3-5-16-15,-1-4-17344 0</inkml:trace>
  <inkml:trace contextRef="#ctx0" brushRef="#br0" timeOffset="4004.19">18281 5461 28559 0,'-11'-10'1264'0,"11"10"272"0,-3-9-1232 0,6-1-304 0,2 2 0 0,4-1 0 15,1 2 3056-15,1 0 544 0,1-1 112 0,1-1 32 0,1-4-2608 0,1 1-528 16,0 2-96-16,2-2-32 0,-2 0-320 0,0 1-160 16,-1-3 160-16,-1 0-160 0,-3 6 0 0,0 1-288 15,-10 7 32-15,10-6-12656 16,-10 6-2528-16</inkml:trace>
  <inkml:trace contextRef="#ctx0" brushRef="#br0" timeOffset="4843.05">20330 4353 27407 0,'-17'-19'1216'0,"5"6"256"0,2 3-1184 0,2 0-288 0,-2 5 0 0,10 5 0 16,0 0 0-16,-7 6 128 0,-1 8-128 0,3 8 0 15,0 9 320-15,1 10-32 0,1 9-16 0,2 3 0 16,1 0-16-16,3 5-16 0,-1 0 0 0,5 0 0 15,-2-3 16-15,-2 1 0 0,3-1 0 0,-3-2 0 0,4-8 0 16,0-5 0-16,0-9 0 0,2-3 0 0,1-8 144 16,0-3 48-16,0-5 0 0,2-7 0 0,2-2 480 0,-1-6 96 15,9-7 32-15,-2-8 0 0,3-8-64 0,3-6-16 16,2-5 0-16,-2 0 0 0,4-1-512 0,-2-3-96 16,-2-4-32-16,1-2 0 0,0-3-176 0,-1-2-32 15,0 0-128-15,2 0 192 0,0 0-192 0,1 8 0 16,0 5 0-16,-1 8 0 0,0 2 0 0,-5 9-256 15,-1 5 48-15,-3 7 16 16,-4 4-1872-16,-1 8-368 0,-1 1-80 0,3 4-16 0</inkml:trace>
  <inkml:trace contextRef="#ctx0" brushRef="#br0" timeOffset="5133.18">21432 4587 21183 0,'0'0'1888'0,"13"-5"-1504"16,5-6-384-16,-5 6 0 0,3 2 1840 0,3-5 288 16,3 2 64-16,1-3 16 0,0 0-1312 0,-1-1-272 15,-1 1-48-15,-3-3-16 0,-2 1 64 0,-3-1 16 0,-4 0 0 16,-5 1 0-16,-4-183 288 0,-7 363 64 0,-4-177 16 0,-7 2 0 16,-6 4-240-16,-14 4-32 0,0 4-16 0,-4 5 0 15,-3 5-432-15,1 8-96 0,-2 3 0 0,3 5-16 16,-1 2-176-16,9 2 192 0,6-1-192 0,6 2 192 15,6 0-192-15,11-4 0 0,8-5 0 0,9 0 128 16,4-4-128-16,8 2 160 0,6-9-160 0,7 0 160 0,3-6-160 0,4 1 0 16,2-3 144-16,-1-6-144 15,-2-8-288-15,0-1-128 16,0-2-32-16,-13 1 0 0,0 0-2960 0,1-3-608 0</inkml:trace>
  <inkml:trace contextRef="#ctx0" brushRef="#br0" timeOffset="5445">23070 4348 32415 0,'-12'-19'1440'0,"8"8"288"0,-3 0-1376 0,-3 1-352 16,-4-2 0-16,0 7 0 0,-5-1 0 0,-8 2 0 15,-4 4 0-15,-7 5 0 0,-5 2 192 0,-1 5-48 16,-1 5 0-16,-1 3 0 0,-1 3 0 0,0 6 0 16,1 2 0-16,6 2 0 0,0 2 32 0,9 2 0 15,5 0 0-15,-7 28 0 0,17-13 48 0,13-11 16 0,12-9 0 16,10-6 0-16,10-3 80 0,7-6 32 0,5-8 0 16,4-4 0-16,6-5-48 0,3-2-16 0,0-4 0 0,-14 1 0 15,2-7-288-15,1 1-272 0,0 0 48 0,-2-5 16 16,1 0-2496-16,-3-2-496 15</inkml:trace>
  <inkml:trace contextRef="#ctx0" brushRef="#br0" timeOffset="5690.15">24159 3434 30399 0,'-4'-9'2704'0,"-1"4"-2160"15,0 1-544-15,-6 4 0 0,-3 5 464 0,-7 5-16 16,-4 8 0-16,-4 7 0 0,-4 6-320 0,-1 7-128 16,1 7 0-16,0 7 0 0,-1 6 160 0,1 6-160 15,0 6 160-15,0 3-160 0,1 2 0 0,3 4 128 16,2-1-128-16,4-2 0 0,2 0 0 0,3-1 0 16,4-4 0-16,5-8 0 0,5-6 0 0,0-5-240 15,4-4 48-15,0-8 16 16,0-6-1488-16,0-9-288 0,-1-7-64 0</inkml:trace>
  <inkml:trace contextRef="#ctx0" brushRef="#br0" timeOffset="6041.93">23366 4383 19343 0,'7'-5'1728'0,"6"-1"-1392"16,1 1-336-16,5-3 0 0,4 3 1904 0,4 1 304 0,2 0 64 0,5-2 16 16,4 0-1232-16,7 1-240 0,3-3-48 0,26 0-16 15,1-2 64-15,-4 3 16 0,-5-4 0 0,-3 4 0 16,-8-3-176-16,-4 2-16 0,-5-3-16 0,-7 4 0 15,-7 1-304-15,-11 3-64 0,-6 3-16 0,-4 3 0 16,-4 3-240-16,-7 2 0 0,-5 5 0 0,-7 3 0 16,-6 1 176-16,-12 8-176 0,-6 6 192 0,-2-1-192 0,-1 1 128 15,12-7-128-15,2-1 0 0,2-2 0 0,4 1 0 16,5-1 0-16,5-2 0 0,6 1 0 0,6-3 192 16,4-1-192-16,5-4 192 0,3 0-192 0,4-3 336 0,4-2-32 15,2-5-16-15,10-2 0 0,-1-6-64 0,0-4-16 16,2-1 0-16,0-2 0 0,-2-3-48 0,-4-2-16 15,-2-1 0-15,-5-5 0 0,-5-2 80 0,-10 6 16 16,-2-6 0-16,-5 1 0 0,-3-2-48 0,-6 2 0 16,-3 3 0-16,-5 2 0 0,-3 2-64 0,-10 0 0 15,-3 4-128-15,1 4 192 0,0 5-192 0,3 3 0 16,1 3-192-16,3 1 192 16,3 2-2176-16,3 4-336 0,4-2-64 0</inkml:trace>
  <inkml:trace contextRef="#ctx0" brushRef="#br0" timeOffset="6303.33">24956 4213 28559 0,'-6'14'2544'0,"-3"2"-2032"0,-5 5-512 16,-3 3 0-16,-3 4 256 0,-2 1-64 0,3-5 0 15,-2 4 0-15,-1 2 624 0,-2 1 112 0,1 0 32 0,3-3 0 16,1 4-80-16,2-6-16 0,3 0 0 0,3-6 0 15,3-1-160-15,3-1-48 0,1-3 0 0,7-5 0 16,3-2 176-16,7-7 48 0,1-2 0 0,3-8 0 16,6-1-112-16,5-5 0 0,5-3-16 0,4 0 0 0,3-1-416 15,0-4-80-15,2-4 0 0,1 3-16 0,1-4-240 0,0 3 0 16,2-1 128-16,0 4-128 0,1 0 0 16,-2 4 0-16,-3 4 0 0,-1 4 0 0,-1 1-272 0,8 4-48 15,-5 2-16-15,-5 5-12784 16,-5 2-2560-16</inkml:trace>
  <inkml:trace contextRef="#ctx0" brushRef="#br0" timeOffset="6920.88">26939 4151 27231 0,'-15'-22'1216'0,"8"13"240"0,0 0-1168 0,-3-1-288 16,-3 1 0-16,-1 2 0 0,-3 3 432 0,-2 1 16 15,-2 3 16-15,-6 3 0 0,0 1 256 0,4 2 48 16,-1 3 16-16,1 0 0 0,0 2-272 0,4 4-64 16,3 1-16-16,4 3 0 0,4 2-32 0,4 2 0 15,9 3 0-15,8 4 0 0,7 2 176 0,3 0 16 16,3 1 16-16,5-4 0 0,2 2-288 0,3 2-48 15,0-2-16-15,0-1 0 0,-2-2-256 0,-11-8 160 16,-4 3-160-16,-3 1 128 0,-6-2-128 0,-5 0 160 16,-5 0-160-16,-7 0 160 0,-10-2 512 0,-14 2 96 15,-8-3 32-15,-10-4 0 0,-9-7-224 0,-6-2-64 16,-4-4 0-16,-3 1 0 0,-2-4-256 0,-25-4-48 16,16-4-16-16,10 1 0 0,10-3-192 0,11 3 0 0,11-5 0 0,17 6 0 31,5 2-2016-31,5-3-496 0,7-3-112 0</inkml:trace>
  <inkml:trace contextRef="#ctx0" brushRef="#br0" timeOffset="7805.22">3854 8269 15663 0,'4'-14'1392'0,"0"-1"-1120"16,-3-1-272-16,1 0 0 0,2-1 320 0,1 0 0 15,0-2 0-15,2 1 0 0,-1 1 576 0,1 3 112 16,-1 2 16-16,0 5 16 0,-6 7 48 0,0 0 0 16,0 0 0-16,0 0 0 0,5 10-224 0,-2 11-32 15,-4 4-16-15,-1 8 0 0,0 3-96 0,-1 3-16 16,-1 7 0-16,-2 1 0 0,0 5-288 0,-2 5-64 16,-1 7-16-16,0-4 0 0,3-1-32 0,0-1-16 15,1-4 0-15,5-6 0 0,5-6-160 0,0-7-128 16,2-10 144-16,3-5-144 0,3-3 336 0,4-7-16 15,4-9-16-15,6-3 0 0,4-7 304 0,2-4 64 16,3-10 16-16,1-1 0 0,0-6-96 0,0-2-16 16,1 0 0-16,-2-2 0 0,-3-2-304 0,-1 3-64 15,-1 1-16-15,0 7 0 0,-2 0-32 0,-1 8-16 0,-1 8 0 16,-1 7 0-16,2 7-144 0,-1 10 0 16,0 9 0-16,-3 5 0 0,0 3 0 0,-4 0 0 15,-2 6 0-15,0-2 0 0,-1 1 0 0,-1-6 0 16,-1 0 128-16,3-2-128 0,1-5 0 0,-2-6 0 0,-1-5 144 0,2-9-144 15,0-4 160-15,1-4-32 0,0-10-128 0,1-4 192 16,1-4 160-16,-1-8 32 0,0-5 0 0,-1-1 0 16,-2-4-48-16,-3 1 0 0,-4-6 0 15,-2 0 0-15,-3-6-176 0,-3-3-32 0,-2 1-128 0,-1 1 192 16,0-2-192-16,0 7 128 0,-1 4-128 0,2 1 0 16,4 2-896-1,0 4-288-15,1 6-48 0,1 4-16 0,1 7-1568 0,-1 5-320 0,5-2-64 0,-2 9-16 16</inkml:trace>
  <inkml:trace contextRef="#ctx0" brushRef="#br0" timeOffset="8241.77">6574 7131 29487 0,'-5'-23'2624'0,"4"13"-2112"0,-2 0-512 0,3 10 0 16,0 0 320-16,0 0-64 0,-11 17 0 0,-4 7 0 16,-3 10 240-16,-6 14 32 0,-7 8 16 0,-3 10 0 0,-6 3 64 0,-3 9 16 15,-5 8 0-15,-7 6 0 0,-4-1 96 16,-4 10 32-16,-2 3 0 0,-2 8 0 0,-4 1-288 0,2-3-48 15,2 0-16-15,3-4 0 0,6-1-240 0,7-8-160 16,9-6 192-16,6-11-192 0,10-5 0 0,8-9 0 16,7-8 0-16,9-11-192 15,6-7-1808-15,6-11-368 0,7-10-64 0</inkml:trace>
  <inkml:trace contextRef="#ctx0" brushRef="#br0" timeOffset="8749.67">7792 7968 22111 0,'-44'-16'976'0,"18"10"208"0,3 4-944 0,2-2-240 0,2 4 0 0,2 4 0 15,2 2 1632-15,1 7 288 0,-1 1 48 16,3 2 16-16,4 3-1600 0,3 2-384 0,0-1 0 0,7-2 0 16,4-4 320-16,5-3-32 0,5-1 0 0,6-2 0 15,8-3 512-15,5-6 96 0,6-4 32 0,5-3 0 16,5-7 32-16,1-2 0 0,-1-3 0 0,-3-3 0 0,-2-1-416 0,-3 0-80 15,-2-4-16-15,-6 1 0 0,-7 4-80 0,-6-2-32 16,-6 1 0-16,-7-3 0 0,-6 1 16 0,-8 0 0 16,-8 0 0-16,-7 5 0 0,-8-1 48 0,-7 6 16 15,-5 4 0-15,-10 10 0 0,-9 7-208 0,-3 9-32 16,-3 6-16-16,-2 8 0 0,-2 6-160 0,1 8 0 16,-1 8 0-16,-2 7 0 0,-3 7 0 0,9 6 0 15,4-1 0-15,10-1 0 0,12-3 0 0,11-12 0 16,10-10 0-16,12 2 0 0,9-3 0 0,7-3 0 15,7-5 0-15,9-2 0 0,6-9 0 0,8-4 0 16,7-5 0-16,4-8 0 0,1-3 0 0,3-4-144 16,-2-6 144-16,1 0-208 15,-2-6-800-15,0-1-144 0,0 1-48 0,-2 2-10768 16,-6-2-2176-16</inkml:trace>
  <inkml:trace contextRef="#ctx0" brushRef="#br0" timeOffset="8939.96">8597 8570 40543 0,'-13'-7'3600'0,"7"0"-2880"15,-1-4-576-15,3 2-144 0,-1 1 576 0,5 8 96 0,0 0 16 0,-1-10 0 16,0 2 32-16,3-2 16 0,-2 10 0 0,9-11 0 16,1-3-480-16,1-1-80 0,-1 1-32 0,1 2 0 15,1 5-336-15,0-5-80 0,1 3-16 0,0-1-13216 16,-1 4-2656-16</inkml:trace>
  <inkml:trace contextRef="#ctx0" brushRef="#br0" timeOffset="9546.04">11214 7641 28047 0,'-6'-22'1232'0,"2"8"272"0,1-2-1200 16,1 1-304-16,-1 1 0 0,1 4 0 0,-2-1 448 0,4 11 48 16,0 0 0-16,0 0 0 0,-5 9 144 0,0 7 48 15,-2 8 0-15,1 10 0 0,-1 5-432 0,1 11-96 16,0 3-16-16,-1 3 0 0,2 0 48 0,-1 6 16 16,0 0 0-16,1 4 0 0,2-5-208 0,6-7 128 15,2-4-128-15,2-12 0 0,3-4 144 0,3-7-144 16,4-7 128-16,0-7-128 0,4-7 768 0,0-7 80 0,2-5 16 15,7-6 0-15,0-11 112 0,4-2 32 16,3-5 0-16,-1-4 0 0,-2-2-528 0,-1-4-96 0,-5 0-32 16,0-4 0-16,-1 0-224 0,-1-1-128 15,1 2 128-15,-1 2-128 0,-2-3 0 0,-3 7 0 0,-2 5 0 0,-1 7 0 16,-3 2-160-16,-3 8-96 16,-4 3-32-16,2 7 0 15,0 5-2240-15,3 5-448 0,-1 3-96 0,5 1 0 0</inkml:trace>
  <inkml:trace contextRef="#ctx0" brushRef="#br0" timeOffset="10896.04">12893 7736 28559 0,'-10'-6'2544'0,"-2"-4"-2032"0,0 2-512 0,-10 1 0 0,-2 3 704 0,-4 6 32 16,-3 7 16-16,-4 4 0 15,-5 1-384-15,2 8-80 0,1 0-16 0,-2 5 0 0,-2 5 176 0,-1 1 48 16,21-14 0-16,-1 5 0 0,1 5-176 0,0 3-48 16,6-4 0-16,2 1 0 0,4 3-48 0,6-5-16 15,1-2 0-15,7 11 0 0,7-15 160 0,6-5 16 16,6-10 16-16,5-6 0 0,5-4 32 0,1-7 0 16,-2-2 0-16,2-9 0 0,2-2-112 0,-2 0-32 15,-5-4 0-15,-3 3 0 0,-4-3-96 0,-4 5 0 16,-3 0-16-16,-1 0 0 0,-2 3 16 0,-3 3 0 15,-2 6 0-15,-2 2 0 0,-6 9-192 0,0 0 128 16,0 0-128-16,0 0 128 0,4 11-128 0,1 1 0 16,-2 3 0-16,3 2 0 0,0 0 0 0,5 3 0 15,0-1-144-15,6 0 144 0,0-3 0 0,8-2 0 16,1-6 0-16,5 1 0 0,3-4 0 0,-6-3 0 16,3-4 0-16,4-3 0 0,6-2 0 0,-1-4 0 15,2-4 0-15,3-1 0 0,2 1 144 0,0-1-144 16,0-1 128-16,0-1-128 0,0-5 128 0,-1-1-128 15,0-4 128-15,-2-1-128 0,-2-3 160 0,-1-3-160 0,-2-5 192 0,-3-4-192 16,-3-4 176-16,-1-5-176 0,-2-4 160 0,-1-1-160 16,-1-3 144-16,-2-4-144 0,-2 1 128 0,6-27-128 15,-2 9 0-15,-4 11 0 0,-3 5 0 0,-5 12 0 16,-2 5 0-16,-1 10 0 0,-7 6 0 16,-2 10 0-16,-4 9 0 0,0 14 0 0,0 0 0 0,-11 9-176 15,-5 7 48-15,-3 7 0 0,-3 8 0 0,-5 6 0 16,-4 3 128-16,-2 11-128 0,-4 5 128 0,1 9-128 15,-4 5 128-15,1 3-128 0,-2 2 128 0,2 2-128 0,2 3 128 16,5-4 0-16,4-3 0 0,5-4-128 0,4-5 128 16,6-7 0-16,4-9 0 0,6-4-128 0,4-7 128 15,4-3 0-15,1-5 0 0,7-2 0 0,4-7 0 0,0-3 0 16,4-10 0-16,3 0 0 0,0-9 192 0,3-5-16 16,1-2-16-16,2-6 0 0,-1-4 0 0,3-1 0 15,-14 8 0-15,1-3 0 0,4-6-160 0,2 0 160 16,3-7-160-16,0 1 160 0,3-4-160 0,1 1 0 15,1-1 0-15,29-23 128 0,-12 8-128 0,-10 13 0 16,-7 9 0-16,-7 5 0 0,-7 3 0 0,-5 10 0 16,-2 2 0-16,-12 4 0 0,0 0-128 0,6 13 128 15,-1 4-160-15,-7 3 160 0,-3 1-176 0,-2 4 176 16,-2-2-192-16,-1 3 192 0,-1 3-160 0,1 3 160 16,-1 0-128-16,2-5 128 0,4-2 0 0,2-2 0 15,3-3 0-15,3-1-128 0,2-3 128 0,2-4 0 16,5 0 0-16,4-5 0 0,4-3 0 0,2-4 0 15,3-2 128-15,3-5-128 0,3 2 224 0,4-2-32 16,0-6 0-16,-2-1 0 0,0-1-64 0,-9 3-128 16,2-2 176-16,-1-4-176 0,5-4 160 0,-1-4-160 0,0 1 128 0,-1-3-128 15,-1 2 128-15,-2-2-128 0,-2 4 128 16,-1 0-128-16,-3 2 0 0,-3 9 0 0,-2 1 0 0,-4 3 0 16,-3 5 0-16,-7 4 0 0,3 4 0 0,0 4 0 15,-2-1 0-15,-1 5 0 0,-1 1 0 0,-2 1 0 16,-2 5-144-16,2 2 144 0,-2 1 0 0,-1 5 0 0,4 3-128 15,2-1 128-15,2-5 0 0,4 1 0 0,0-3 0 16,4-1 0-16,1-2 0 0,5-1 0 0,3-3 0 0,2-2 0 16,2-1 0-16,3-2 0 0,2-6 0 0,1-1 0 15,1-3 0-15,3-1 144 0,3-2-144 0,0 0 0 16,-1-4 144-16,-2 2-144 0,0 0 0 0,-1-3 144 16,-9 4-144-16,1 0 0 0,0-4 128 0,0 1-128 15,-2 2 0-15,-2-3 0 0,-2 1 0 0,-1 0 0 16,-3-3 0-16,2 3 0 0,-3-3 128 0,-2 3-128 15,-2 0 0-15,-1 1 0 0,-3 3 0 0,-5 3 0 16,0 0 0-16,0 0 0 0,0 0 0 0,0 0 0 16,0 0 0-16,3 6 0 0,-3-6 0 0,1 11 0 15,1-2-160-15,1 3 160 0,1 0 0 0,2-3 0 16,0 3 0-16,2-5 0 0,0 6 0 0,1-3 0 16,1 2 0-16,0-2 0 0,1-5 0 0,3 1 0 15,4 1 0-15,0-3 0 0,0-3 0 0,2 1 0 16,2 0 0-16,1-5 0 0,-2 2 0 0,2-3 0 15,0-5 128-15,1 3-128 0,1-4 0 0,1 1 0 16,1-3 0-16,1-2 0 0,2 0 128 0,-1-4-128 16,2-3 128-16,-1-3-128 0,1-6 144 0,-1 0-144 0,1-6 160 0,-2 0-160 15,-4-6 128-15,-3 1-128 0,-4 0 0 16,-7-1 144-16,-4 3-144 0,-7 5 0 0,-3 6 0 16,-7 2 128-16,-7 7 0 0,-4 6-128 0,-6 7 192 0,-5 6-64 15,-6 5-128-15,-1 8 0 0,-7 7 0 0,3 9 0 16,0 7 0-16,2 3 0 0,2 6 0 0,3-1 0 15,5 3 0-15,9-2 0 0,3 1 0 0,8-6 0 16,8 0 0-16,8-3 0 0,6-2 0 0,7 0 0 0,6-2-128 16,7 1 128-16,5-5 0 0,25 3 0 15,4-8-1120-15,6-9-160 0,8-7-16 0,3-6-17328 16</inkml:trace>
  <inkml:trace contextRef="#ctx0" brushRef="#br0" timeOffset="11442.46">19269 6685 18431 0,'-29'-6'816'0,"13"5"160"0,3-1-784 0,2 2-192 16,11 0 0-16,0 0 0 0,0 0 2176 0,0 0 400 16,18 3 80-16,10 2 16 0,8 1-1120 0,11-3-208 15,11-3-64-15,11-3 0 0,7-4-496 0,11 0-96 16,7-4-32-16,-23 3 0 0,8-4-368 0,4-1-80 16,4-1-16-16,-1-3 0 0,1 1-192 0,-5-1 144 15,-4-1-144-15,-8 2 128 0,-10-1-288 0,-8 2-64 16,-12 1-16-16,-9 3 0 15,-9-1-2688-15,-12 3-528 0</inkml:trace>
  <inkml:trace contextRef="#ctx0" brushRef="#br0" timeOffset="11748.54">19441 6614 32255 0,'-46'6'2864'0,"18"-1"-2288"0,0 6-576 0,0 1 0 15,0 5 192-15,0 6-64 0,1 1 0 0,2 6-128 16,3 5 448-16,7 0-32 0,6 1 0 0,9 2 0 15,8 1 32-15,10 2 16 0,11 4 0 0,11-3 0 16,10 0 64-16,10-1 16 0,7-1 0 0,8-2 0 0,5 3-160 16,8 4-48-16,5-1 0 0,0 1 0 0,2-3-208 15,-6 5-128-15,-10 0 128 0,-27-12-128 0,-3 0 0 0,-5 1 144 16,-11-2-144-16,-8-1 0 0,-7 0 704 0,-8 0 16 16,-7-5 16-16,-7 0 0 0,-8-5-48 0,-7-1-16 15,-9-1 0-15,-7-2 0 0,-10 1-160 16,-29 1-16-16,-3-3-16 0,-4-5 0 0,-7-10-256 0,0 1-48 15,-1 0-16-15,-1-1 0 0,-3-5-160 0,4-1 0 16,1-4 0-16,12-4 0 16,10 1-1856-16,10-3-288 0,8-4-64 0,11-2-10272 15,10-2-2064-15</inkml:trace>
  <inkml:trace contextRef="#ctx0" brushRef="#br0" timeOffset="13053.68">24782 7112 29599 0,'0'0'1312'0,"4"-6"272"0,-1 2-1264 0,-3 4-320 16,0 0 0-16,0 0 0 0,0 0 1168 0,0 0 176 16,0 10 48-16,-1 4 0 0,-1 3-608 0,-2 3-112 15,-1 6-32-15,-2-1 0 0,-1 5-256 0,-1 0-64 16,-2-1-16-16,1 0 0 0,0-2-160 0,1 1-16 16,2-3-128-16,0-2 192 0,-3-1-64 0,2-4 0 0,1-3-128 0,0-1 192 15,1-3-464-15,1-4-112 0,1-1 0 0,4-6-10880 16,0 0-2176-16</inkml:trace>
  <inkml:trace contextRef="#ctx0" brushRef="#br0" timeOffset="13236.8">24699 6484 36863 0,'0'-10'3264'0,"0"-2"-2608"15,3 1-528-15,-1 4-128 0,1 3 528 0,-3 4 80 16,0 0 16-16,0 0 0 0,0 0-624 0,0 0 0 15,0 0 0-15,0 0 0 0,0 0 0 0,0 0-256 16,0 0 64-16,4 8 0 16,-1 0-2048-16,4-1-400 0,3 0-96 0,9 2-11552 15</inkml:trace>
  <inkml:trace contextRef="#ctx0" brushRef="#br0" timeOffset="13631.2">26556 6887 30399 0,'-2'-14'1344'0,"2"14"288"0,-3-7-1312 0,-1-1-320 15,-1 3 0-15,-4 0 0 0,-3 1 672 0,-4 2 64 16,-6 0 16-16,-6 4 0 0,-5 0-288 0,-4 3-48 15,-4-1-16-15,-2 0 0 0,-3 2 48 0,2 3 0 0,-1 4 0 0,3-2 0 16,5 3-160-16,6 1-32 0,6 3 0 16,5 0 0-16,6 1-32 0,6 3-16 0,7 1 0 0,6 1 0 15,4 0-16-15,9 4 0 0,4-4 0 0,3 4 0 16,3 1-16-16,2 4-16 0,2 3 0 0,1-1 0 0,-1 0-160 16,-1 0 192-16,2 2-192 0,-4 1 192 15,-2 0-16-15,-6-1 0 0,-4-1 0 0,-10-4 0 16,-3-3 256-16,-6-5 48 0,-7-1 16 0,-7-1 0 0,-6-3 416 0,-5-3 96 15,-5-3 16-15,-7-3 0 0,-8-2-384 0,-3-3-64 16,-3-4 0-16,-3-1-16 0,-1-1-352 0,-1-3-64 16,1-1-16-16,-1 0 0 15,-3-5-928-15,2 2-192 0,4-3-32 0,7 3-12592 16,6-2-2512-16</inkml:trace>
  <inkml:trace contextRef="#ctx0" brushRef="#br0" timeOffset="15761.99">7835 12174 24191 0,'0'0'1072'0,"5"-7"208"0,-5-2-1024 0,0-1-256 16,0 4 0-16,0-3 0 0,-5 4 1280 0,-1 0 192 15,-4 0 32-15,-3 1 16 0,-2 1-240 0,-6 2-32 16,-1 2-16-16,-4 3 0 0,-2 0-400 0,-2 4-64 16,-3-1-32-16,-3 6 0 0,-1 4-192 0,-2 3-32 15,-7 4-16-15,-1 4 0 0,-1 1-192 0,-2 2-48 16,0 2 0-16,2 4 0 0,1 5-80 0,4 1-32 16,1 5 0-16,-11 22 0 0,8-6-16 0,9-6 0 15,10-5 0-15,11-6 0 0,7-5 48 0,9-2 0 16,8-8 0-16,8-2 0 0,5 1-32 0,5-10 0 0,6-4 0 0,7-2 0 15,4-5 48-15,7 2 0 0,6-5 0 0,2 0 0 16,-1-9-48-16,-1-2 0 0,-2-1 0 16,-3 0 0-16,-5-6-16 0,-4-1 0 0,-2 0 0 0,-4-4 0 15,-2 1-128-15,-4 1 0 0,-2 2 0 0,-6-2 0 16,-4-2-2256 0,-4 4-336-16,-2 0-64 0</inkml:trace>
  <inkml:trace contextRef="#ctx0" brushRef="#br0" timeOffset="16046.65">8386 12906 24879 0,'0'0'2208'0,"0"0"-1760"16,6 10-448-16,0 4 0 0,1 1 960 0,-4 6 96 15,1 0 32-15,-4 5 0 0,-2 2 832 0,-1 2 192 16,-1 6 16-16,1 2 16 0,-1 1-640 0,-1 3-128 16,-3 3-32-16,2-3 0 0,-1 1-304 0,1-3-64 15,-2-1-16-15,2-3 0 0,0 1-400 0,-1-1-96 16,0-4-16-16,0-1 0 0,2-3-256 0,1 0-64 16,1-5-128-16,0-2 192 0,-2-2-192 0,5-4-208 15,4-2 32-15,2-8 16 16,-6-5-3232-16,15-4-640 0</inkml:trace>
  <inkml:trace contextRef="#ctx0" brushRef="#br0" timeOffset="16830.47">11623 10359 23615 0,'0'0'1040'0,"-9"-3"224"0,-2-1-1008 0,-1-1-256 16,-2 3 0-16,-2 2 0 0,-6 0 848 0,-3 1 128 15,-7 1 32-15,-4 4 0 0,-2-1-192 0,-2 0-48 16,-4 4 0-16,0-4 0 0,-4 1-192 0,-4 4-32 16,-4-2-16-16,-4 2 0 0,-1-4 128 0,1 1 32 0,2-3 0 0,2-1 0 15,4 7-240-15,-1-2-32 0,4 1-16 16,3-3 0-16,-1-2-96 0,6 4-32 0,6-1 0 16,3 0 0-16,2-1-32 0,4-2-16 0,5 0 0 0,3 0 0 15,4 6-48-15,4-3-16 0,1 2 0 0,4 7 0 16,2 4-160-16,3 4 0 0,1 5 0 15,3 6 128-15,1 1-128 0,3 5 0 0,1 6 0 0,0 5 0 16,0 5 0-16,-2 6 0 0,1 5 0 0,-3 14 0 16,-4 7 0-16,-3 2 0 0,-3 1 0 0,-7 6 0 0,-1 10 0 0,-6 0 0 15,-2-2 0-15,-3 0 0 0,-3-1 128 0,-2 1-128 16,1-1 192-16,-3-2-64 0,-1-6 192 0,2 2 48 16,2 0 0-16,6-30 0 0,-2 3 16 0,-1 2 0 15,1-1 0-15,-1 0 0 0,1 2-208 0,1-2-48 16,3-1 0-16,1-6 0 0,2-1 64 0,3-6 0 15,3-2 0-15,2-4 0 0,2-3 16 0,1-1 16 16,4 0 0-16,2-6 0 0,2-4-224 0,5-1 0 16,0-7 0-16,5-3 0 0,3-7 0 0,3 0 128 15,1-6-128-15,4-1 0 0,4-5 256 0,2-1 16 16,3-5 0-16,-1 0 0 0,6-3-112 0,3 0-32 16,2-1 0-16,5 2 0 0,6-2 112 0,3-1 16 15,7 2 0-15,1-3 0 0,-2-3-256 0,-1 1 0 16,0 0 0-16,2-4 0 0,0 2 0 0,1-5 0 15,-3 2 0-15,19-9 0 16,-13-4-2160-16,-12 2-464 0,-12-2-112 0</inkml:trace>
  <inkml:trace contextRef="#ctx0" brushRef="#br0" timeOffset="17219.72">12529 10539 26719 0,'-1'-23'1184'0,"4"8"240"0,1-3-1136 0,-1 4-288 15,1 5 0-15,0-1 0 0,-1 1 864 0,-3 9 112 16,1-6 32-16,-1 6 0 0,-1 11-240 0,-2 2-64 16,-1 1 0-16,-5 6 0 0,0 6-144 0,-2 4-48 15,1 7 0-15,1 4 0 0,0 7 32 0,0 0 0 16,4-20 0-16,-1 8 0 0,-2 2-112 0,0 8-32 16,-1 0 0-16,1 3 0 0,-1 5-256 0,0-1-144 15,0-3 160-15,0-3-160 0,1 0 176 0,-1 0-176 16,3-3 192-16,-1-2-192 15,-1-1-592-15,2-4-240 0,-1-2-32 0,0-1-10080 16,0-3-2032-16</inkml:trace>
  <inkml:trace contextRef="#ctx0" brushRef="#br0" timeOffset="17418.13">12345 12465 28559 0,'-5'26'1264'0,"3"-13"272"0,-2 5-1232 0,0 5-304 0,1 5 0 0,-3 1 0 16,-2 10 2096-16,-1 2 352 0,-1 1 80 0,0 5 16 16,-11 34-1296-16,3-12-256 0,9-35-48 0,0 3-16 0,0 0-560 15,0 1-112-15,0 2-32 0,2-2 0 16,-1-3-224-16,2 0 144 0,1-5-144 0,-1 1 128 16,3-1-384-16,-1-7-96 0,1-3-16 0,2-2 0 15,0-4-2336-15,2-4-480 16,-1-10-80-16</inkml:trace>
  <inkml:trace contextRef="#ctx0" brushRef="#br0" timeOffset="18168.81">13160 10191 23951 0,'-8'-8'2128'0,"2"2"-1696"0,1-3-432 0,2 0 0 15,2-5 384-15,2 1-16 0,3-2 0 0,4 4 0 16,-1-2 272-16,5 2 48 0,2-1 16 0,4-2 0 16,1-2 48-16,5 0 16 0,1 1 0 0,2 2 0 0,1 1-304 15,1-2-48-15,2 3-16 0,0 0 0 0,4 2-112 0,-2 2-32 16,-3 0 0-16,1 0 0 0,-3 5-16 0,-3 1-16 16,-3 1 0-16,-2 1 0 0,-2 1-96 0,-3 4-128 15,-1 3 176-15,-2 5-176 0,-6-8 128 0,0 7-128 16,-1 5 0-16,2 2 0 0,-5 8 128 0,1 4-128 15,-3 7 144-15,-3 3-144 0,-2 8 208 0,-2 4-48 16,-5 6-16-16,-1 7 0 0,-1 6-144 0,-2 6 192 16,-3 3-192-16,-19 80 192 0,6-24-48 0,4-13 0 15,4-8 0-15,4-5 0 0,2-12-144 0,4-1 0 16,4-5 0-16,3-2 0 0,5-6 176 0,2-3 0 16,0-3 0-16,3-1 0 0,3-1 64 0,1-1 16 15,1-1 0-15,1 2 0 0,1-7-48 0,0 1 0 16,2 1 0-16,1-2 0 0,4-1-16 0,2 0-16 15,3-7 0-15,1 1 0 0,2-6-48 0,2-3 0 16,-11-25 0-16,3 1 0 0,3 4 0 0,1 5-128 16,0-1 192-16,1-1-64 0,0 1-128 0,-1-3 192 15,-2-1-192-15,18 24 192 0,-10-13-64 0,-11-18 0 0,-6-5 0 0,1-3 0 16,-3-1 224-16,-3-1 32 0,-1-2 16 16,-1 0 0-16,-5-6 192 0,-4 2 48 0,-1 2 0 0,-3-5 0 15,-2-1 16-15,-2-1 16 0,-2 2 0 16,-8 0 0-16,-5 3 32 0,-4-2 16 0,-6 2 0 15,-5 2 0-15,-7 0-80 0,-4-1 0 0,-4 3-16 0,-3 1 0 16,3 2-176-16,-2 4-48 0,-2-1 0 0,-1 1 0 16,-3 0-240-16,2 1-160 0,0-2 192 0,6 0-192 15,4-1 0-15,3 1 0 0,8-8 0 0,4 0 0 0,4 0 0 16,5-3 0-16,4-4-240 0,5-4 80 16,4-1-1248-1,4-5-240-15,6-1-48 0,5-12-16 0,6-2-1328 0,9-6-272 16</inkml:trace>
  <inkml:trace contextRef="#ctx0" brushRef="#br0" timeOffset="19017.84">16603 11431 29487 0,'-8'-3'2624'0,"0"-3"-2112"15,2 0-512-15,4 2 0 16,2 4 1168-16,0 0 128 0,17-7 32 0,2 2 0 0,6 1-688 0,8 0-128 15,5-2-16-15,7 1-16 0,2-2-144 0,3-3-16 16,-2-3-16-16,5 2 0 0,4-3-144 0,-1 2-32 16,0 0 0-16,-15 3 0 0,3 0-128 0,-3 0 0 15,-1 4 0-15,-9 0 0 16,-4 1-1600-16,-8 3-208 0,-7 1-48 0,-12 0-12896 0</inkml:trace>
  <inkml:trace contextRef="#ctx0" brushRef="#br0" timeOffset="19150.8">16736 11683 12895 0,'-50'22'1152'0,"23"-8"-928"15,2 1-224-15,16-7 0 0,0 0 3936 0,8-1 736 16,1-7 160-16,10 9 32 0,7-4-2640 0,7-3-528 16,6 3-96-16,7 0-32 0,4-1-816 0,3-2-176 15,7 0-16-15,5-1-16 0,4-1-288 0,6-1-64 16,6-1-16-16,1 0 0 0,-2-2-176 0,-4-2 0 16,-4 0 0-16,-6 2-11424 0,-4-4-2320 15</inkml:trace>
  <inkml:trace contextRef="#ctx0" brushRef="#br0" timeOffset="19863.06">21157 9864 21183 0,'-7'-21'1888'0,"6"12"-1504"16,-2-3-384-16,1-3 0 0,-1 0 1024 0,-2-1 128 16,0 4 16-16,-1-1 16 0,-3 0-320 0,-4 3-64 15,-5-1-16-15,-1 3 0 0,-6-1-288 0,-6 5-64 16,-5-1-16-16,-5 1 0 0,-1 4 160 0,-4 4 48 16,-1-1 0-16,-2-1 0 0,-1 3 176 0,-2 1 32 15,-2 0 16-15,-1-1 0 0,-5 6-208 0,5-3-32 16,0 2-16-16,2-1 0 0,4 3-288 0,0-2-64 0,6 1-16 0,1 2 0 15,1-4-64-15,5 2-16 0,2-3 0 0,7 2 0 16,2 1 80-16,5-2 16 0,4 3 0 0,4-3 0 16,4 3-240-16,6 4 176 0,4-1-176 0,5-1 160 15,2 2-160-15,3 3 0 0,4 4 0 0,1 0 0 16,3 0 0-16,1 8 0 0,-1-1 0 0,3 2 0 16,0 6 0-16,0 1 0 0,-1 2 0 0,-2 7 0 15,-1 5 0-15,-2 6 0 0,-5 9-144 0,-3 5 144 0,-4 7 0 16,-3 8 0-16,-6 9 0 0,-5 3 0 0,-6 12 0 0,-4 1 0 15,-3 2 0-15,-2 1 0 0,-7 0 0 0,-2 2 0 16,-4-5 0-16,-3 2 0 0,-5-7 128 0,-1-3-128 16,2-5 0-16,-1-3 0 0,2-6 176 15,3-2-176-15,0-4 192 0,5-4-192 0,-1-6 272 0,8-5-48 16,1-4-16-16,4-7 0 0,4-5-64 0,7-3-16 16,4-9 0-16,6-3 0 0,4 1 128 0,4-10 32 15,5-3 0-15,3-7 0 0,3-3 32 0,8-3 0 16,1-6 0-16,10 2 0 0,3-6-128 0,7 1 0 15,6-2-16-15,5 0 0 0,3-6-32 0,0 3 0 16,0-3 0-16,1 0 0 0,0 1-144 0,0 2-176 16,0-4 48-16,25-5 0 15,-8 1-1920-15,-11-2-384 0,-9 1-80 0</inkml:trace>
  <inkml:trace contextRef="#ctx0" brushRef="#br0" timeOffset="20248.41">22514 10202 24015 0,'0'-23'1056'0,"0"12"224"0,-1 2-1024 0,0-1-256 16,-3 1 0-16,-1 0 0 0,-4 3 1216 0,-3 1 192 15,-3 0 48-15,-5 2 0 0,-6 4-16 0,0 2 0 16,-4 3 0-16,-3 3 0 0,-2 6-352 0,-2 3-64 16,-1 2 0-16,1 3-16 0,1 3-304 0,3-2-48 15,4 3-16-15,4-3 0 0,3 4-128 0,7-5-16 16,5-1-16-16,3 3 0 0,5-4-224 0,4 0-64 15,3-4 0-15,4 1 0 0,4-3-192 0,1 1 0 16,4-5 0-16,2 1 0 0,2-5-192 0,-1 1-128 16,1-4-16-16,2-1-16 15,1-3-2304-15,1 0-464 0,-1 2-80 0,11-5-12048 0</inkml:trace>
  <inkml:trace contextRef="#ctx0" brushRef="#br0" timeOffset="20402.91">22807 10474 23039 0,'-8'10'2048'0,"5"-2"-1648"16,1 2-400-16,-1 5 0 0,-1 3 2048 0,1 4 336 0,-2 3 64 0,-3 6 16 16,-2 1-1024-16,-3 3-208 0,-1 0-32 0,0-1-16 15,4-10-560-15,-2 6-112 0,0-3-32 0,-2 5 0 16,0 1-480-16,1 3 0 0,2-5 0 0,-1 0 0 16,-1 12-3136-1,3-6-608-15</inkml:trace>
  <inkml:trace contextRef="#ctx0" brushRef="#br0" timeOffset="20837.49">22261 12188 11967 0,'-6'-14'1072'15,"1"0"-864"-15,-2-3-208 0,2 6 0 0,-1 4 3104 0,-4-2 576 16,-2 3 112-16,-2 5 32 0,-3 0-2080 0,-6 3-400 0,-5 2-96 0,-8 7-16 16,-6 0-16-16,-5 4-16 0,-2 4 0 0,-1 5 0 15,0 1-320-15,2 5-64 0,1-2-16 16,4 2 0-16,2 2-48 0,6-3-16 0,7 2 0 0,5-1 0 16,5-3-320-16,5 1-64 0,6-3-16 0,7 1 0 0,3-3-176 15,6-4-32-15,7 0-128 0,1-2 192 16,6 0-192-16,5-2 0 0,5-5 0 0,16 6 0 15,-2-5-1056-15,-2-5-160 0,1 1-16 16,-13-5-10320-16,3 0-2064 0</inkml:trace>
  <inkml:trace contextRef="#ctx0" brushRef="#br0" timeOffset="21322.88">22620 12669 11055 0,'0'0'976'0,"6"-5"-784"15,2 2-192-15,2-3 0 0,1 3 3568 0,-1-1 656 16,2 1 144-16,1-1 32 0,-1-1-2752 0,2 3-560 16,0-1-96-16,-1 2-32 0,-3-2-384 0,0 0-96 15,0-2-16-15,-1 3 0 0,-1 1 16 0,-8 1 0 16,8-1 0-16,-2 1 0 0,-6 0 48 0,0 0 16 15,0 0 0-15,0 0 0 0,0 0-128 0,8 1-32 0,-8-1 0 0,0 0 0 16,0 0 0-16,0 0-16 16,0 0 0-16,0 0 0 0,0 0-112 0,0 0-32 0,0 0 0 15,0 0 0-15,0 0-96 0,0 0-128 0,6-5 176 0,-6 5-176 16,0 0 144-16,0 0-144 0,0 0 0 0,0 0 144 16,8-3-144-16,-8 3 0 0,0 0 0 0,0 0 0 15,0 0 144-15,0 0-144 0,0 0 160 0,5 5-160 16,-3 6 256-16,-2 0-32 0,-1 4-16 0,-3 3 0 0,-1 2-16 15,-1 6 0-15,-4 2 0 0,-1 4 0 0,1 2-16 0,0 3-16 16,-1 1 0-16,-2 1 0 0,0 3 96 16,0-1 0-16,-1 1 16 0,2 1 0 15,-2-1 0-15,-1 3 0 0,-2-3 0 0,0-3 0 0,0-1-64 0,-2-2-16 16,2-5 0-16,1 1 0 0,2-5-192 0,-2 0 176 16,5-5-176-16,2 1 160 0,-1-6-160 15,2-2 0-15,2-1 0 0,1-6 0 16,1-1-432-16,4-7-112 0,0 0-32 0,0 0 0 15,0-14-2256-15,1-1-464 0,2-1-96 0</inkml:trace>
  <inkml:trace contextRef="#ctx0" brushRef="#br0" timeOffset="22022.35">23961 9806 11055 0,'-3'-10'976'0,"2"-1"-784"16,2-1-192-16,3 1 0 0,2 0 4096 0,2 1 768 16,1 1 144-16,1-1 48 0,1 2-3968 0,3-2-768 15,0 2-176-15,4-3-16 0,1 1 384 0,4-3 64 16,0 2 32-16,0 0 0 0,2-4 224 0,2 0 32 16,2-3 16-16,-1 0 0 0,1-1-144 0,1 1-32 15,0 2 0-15,1-1 0 0,-1 2-176 0,-1 2-32 16,-2 1-16-16,-1 2 0 0,-4 1-112 0,-2-1-32 15,-5 4 0-15,-4 5 0 0,-1 0 0 0,-10 1 0 16,3 8 0-16,-6 4 0 0,-3 7-336 0,-4 7 144 16,-5 6-144-16,-4 6 0 0,-3 7 144 0,-1 6-144 15,-1 6 0-15,-2 8 144 0,0 8-144 0,0 3 0 16,2 8 0-16,3 1 0 0,3 3 0 0,3 2 0 16,2 0 0-16,4 6 0 0,3-1 0 0,2 1 0 15,4 1 0-15,0-2 0 0,4 5 0 0,2-3 0 16,3 1 0-16,1-2 0 0,3 0 0 0,-1 2 0 15,1-6 0-15,1-2 0 0,0-2 0 0,0-8 0 0,-1-3 0 0,0-2 0 16,-2-4 0-16,2-3 0 16,2-7 0-16,0-4 0 0,0-2 128 0,1-5-128 0,-2 1 0 0,0-4 128 15,0-7 16-15,-3-2 0 0,-3-3 0 16,-1-2 0-16,1-1-144 0,-3-5 0 0,-2-4 144 16,-3 2-144-16,-3-1 368 0,0 3 0 0,0-4 0 0,-4 4 0 15,0-1-96-15,-3 4-16 0,-3-4 0 0,-1 6 0 16,-3 0 0-16,1 2-16 0,-2-1 0 0,-4 2 0 15,-3-2 176-15,-3-2 32 0,-4-4 16 0,-5 0 0 16,-5-2 112-16,-5 1 32 0,-5-6 0 0,-2-1 0 16,-2 1-112-16,0-1-32 0,2-3 0 0,4-2 0 15,-1-4-272-15,4 0-48 0,-2-4-16 0,-14 3 0 16,6-8-592-16,8 1-128 16,14-4-32-16,8-1 0 0,8-4-1808 0,7 0-384 0,7-3-64 0</inkml:trace>
  <inkml:trace contextRef="#ctx0" brushRef="#br0" timeOffset="26443.83">7441 16631 25791 0,'-16'-3'2304'0,"9"3"-1856"0,-2 0-448 0,-2 2 0 16,-2 1 368-16,-2 2-32 0,0 6 0 0,-3 3 0 15,-2 6-96-15,-1 5-32 0,0 5 0 0,-1 4 0 16,2 5-208-16,-2 1 128 0,3 2-128 0,1 3 0 0,2 2 240 0,2-3-48 15,2 3-16-15,3-6 0 0,3-3-16 0,3-4 0 16,3-1 0-16,4-8 0 0,4-5 432 0,2-4 96 16,4-4 16-16,5-5 0 0,4-3 448 0,2-8 112 15,2-2 16-15,2-4 0 0,2-3-608 0,-3-2-112 16,0-2-32-16,0-2 0 0,-2-1-256 0,-1 1-48 16,-2 1-16-16,-4 2 0 0,-3 0-208 0,-2 6 128 15,-4 3-128-15,-2 7 0 0,2 2 0 0,-2 8 0 16,-1 0 0-16,1 7 0 0,-2 5 0 0,1 4 0 15,0 0-160-15,2 3 160 0,1-1 0 0,2 1 0 16,0-1 0-16,5-5-128 0,1-5 128 0,3-3 0 16,5-6 0-16,2-3 0 0,1-7 0 0,4-8 256 15,4-6-64-15,1-5-16 0,3-6 352 0,-2-3 80 16,-1-4 16-16,-1-1 0 0,-4-2-48 0,-1-1-16 16,-2-1 0-16,-2-1 0 0,-3-6-144 0,-5 2-32 15,-4-5 0-15,-2 4 0 0,-1 0-384 0,-4 4 0 0,-3 4 0 16,1-6 0-1,-3 10-1424-15,-2 9-368 0,-2 6-80 0,0 3-16240 0</inkml:trace>
  <inkml:trace contextRef="#ctx0" brushRef="#br0" timeOffset="26867.22">9362 15845 29487 0,'-29'-2'1296'0,"17"5"288"0,1 2-1264 0,-1 5-320 15,2 3 0-15,-4 5 0 0,-1 6 560 0,0 4 48 16,-1 7 16-16,-1 8 0 0,-2 2-624 0,-1 8 0 16,0 7-192-16,-2 2 64 0,-3 8 128 0,0 1 0 15,-1 1 0-15,1-1-128 0,-1 0 128 0,2-4 0 16,1-3 0-16,2-4 128 0,2-7 112 0,3-7 16 15,2-7 16-15,3-7 0 0,5-4 544 0,1-8 96 16,1-4 32-16,1-9 0 0,3-7 272 0,0 0 48 16,8-4 16-16,2-7 0 0,3-3-256 0,2-5-32 15,3-3-16-15,2-2 0 0,2-5-704 0,1 2-144 16,-1-1-128-16,4 4 192 0,-1-1-192 0,-1 6 0 16,-1 3 0-16,-4 7 0 0,2 7 0 0,-3 4 0 15,-1 5 0-15,-3 6 0 0,-1 4-224 0,-2 6 80 16,-3 5 16-16,-3 0 0 0,-2 4 128 0,-3 2-192 0,-7 4 192 15,0 0-192-15,-3 2 192 0,-2-2-192 16,-1 0 192-16,2-2-192 0,1-3-112 0,2-5-16 0,2-2-16 0,-2 4 0 31,8-7-1968-31,5-11-384 0,2-3-64 0,4-9-12976 0</inkml:trace>
  <inkml:trace contextRef="#ctx0" brushRef="#br0" timeOffset="27202.42">9479 16955 20271 0,'0'0'896'0,"0"0"192"0,0 0-880 0,0 0-208 15,0 0 0-15,7-3 0 0,2-4 2304 0,3 2 400 16,3 0 96-16,4-4 16 0,3 2-1472 0,3-5-272 16,4 1-64-16,3-3-16 0,1-3-160 0,3-1-48 15,-3 2 0-15,0 1 0 0,-1-1-320 0,-3 1-64 16,-2 0-16-16,-5-2 0 0,1 0-96 0,-4-1-32 15,-3 1 0-15,-6 3 0 0,-4 0 32 0,-3 7 0 16,-6-4 0-16,-3 8 0 0,-3 3-48 0,-5 3-16 16,-4 5 0-16,-6 1 0 0,-5 5-224 0,-3 3 144 15,-2 3-144-15,-2 3 128 0,-1 6-128 0,2 1 0 16,2 2 0-16,3 3 0 0,6-1 0 0,5-1 0 16,4-4 0-16,3-2 0 0,9 1 0 0,4-4 0 15,4-5-176-15,4-2 176 0,7-2-272 0,3-4 16 16,6-4 16-16,10 0 0 15,1-7-1264-15,-1-2-256 0,0-3-48 0,-10 1-8960 16,4-3-1792-16</inkml:trace>
  <inkml:trace contextRef="#ctx0" brushRef="#br0" timeOffset="27506.98">10463 16526 18431 0,'0'0'1632'0,"0"0"-1312"0,0 0-320 0,-7 2 0 16,0 2 2144-16,-4 5 352 0,0 1 80 0,-3 7 16 15,-2 3-1616-15,-5 3-320 0,0-1-64 0,-2 4-16 16,0 2 80-16,-1 4 16 0,0-1 0 0,-1 2 0 16,4 2-80-16,0-2-16 0,2-2 0 0,3-3 0 0,1 0-80 0,3-5-32 15,3-2 0-15,4-4 0 0,3-5 368 0,2-1 64 16,0-11 0-16,0 0 16 0,10-4 0 0,2-4 0 16,4-3 0-16,2-3 0 0,2-7-272 0,1 1-48 15,2-4-16-15,2-4 0 0,-1 0-240 16,1-3-48-16,2 0-16 0,1 0 0 0,0 1-80 0,1-2-32 15,1 0 0-15,1 3 0 0,1 0-160 0,0 4 0 16,-1 1 0-16,-1 4 0 0,-2 3 0 0,-3 6 0 16,0 0 0-16,-2 6 0 15,-4-2-1024-15,-1 6-192 0,-1 1-48 0,-1 4 0 16,-2-2-2608-16,-1 2-528 0</inkml:trace>
  <inkml:trace contextRef="#ctx0" brushRef="#br0" timeOffset="27820.86">11098 16695 24879 0,'0'0'2208'0,"8"-3"-1760"16,3 2-448-16,3-1 0 0,3 0 1168 0,3-2 160 16,4-2 16-16,3 1 16 0,3 1-16 0,2-1 0 0,1-4 0 0,0 2 0 15,0-5-576-15,-2 2-128 0,-4 0-32 0,-3-4 0 16,-4 1-64-16,-2 3-16 0,-3-4 0 0,-3 5 0 15,-5-2-32-15,-3 2-16 0,-5 0 0 0,-4 2 0 16,-6 2 32-16,-4 2 0 0,-4 1 0 0,-8 4 0 0,-3 0-320 16,-2 6-48-16,-6 1-16 0,0 5 0 15,0 3-128-15,0 5 0 0,0 5 0 0,2 1 0 0,4 3 0 0,4 4 0 16,4-2 128-16,6 2-128 0,7 1 0 0,7 0 192 16,5-1-192-16,7-3 192 0,6-2-64 0,6 1-128 15,6-4 192-15,4-1-64 0,4-4-128 0,5 0 0 16,1 0 0-16,3-2 128 15,4-3-1792-15,2-4-384 0,2-2-64 0</inkml:trace>
  <inkml:trace contextRef="#ctx0" brushRef="#br0" timeOffset="28383.37">15454 16239 22111 0,'-3'-26'1968'0,"-1"15"-1584"15,-3-6-384-15,0-1 0 0,-3-1 864 0,-3 2 96 16,-4-3 0-16,-2 3 16 0,-4 0 288 0,-2 2 48 16,-3 2 16-16,-4 7 0 0,-5-2-368 0,-3 6-80 15,-5 3-16-15,-1 7 0 0,-6 6-288 0,-1 3-64 16,-2 5-16-16,-1 3 0 0,0 6 0 0,3 4 0 16,1 4 0-16,4 3 0 0,3 3-112 0,8 2-32 15,5-2 0-15,10 1 0 0,4-3-48 0,9-1-16 0,8-3 0 0,6-2 0 16,9-5 80-16,6 0 16 15,5-3 0-15,10-5 0 0,4-2-80 0,6-5-16 16,4-3 0-16,0-2 0 0,1-7-128 0,2-1-32 16,-1-4 0-16,18-2 0 15,-8 0-1152-15,-8-2-256 0,-4 1-32 0,-6-4-16160 0</inkml:trace>
  <inkml:trace contextRef="#ctx0" brushRef="#br0" timeOffset="28541.88">15677 16706 24879 0,'-10'21'1088'0,"6"-7"256"0,0 1-1088 0,-1 8-256 0,-1 10 0 0,-3 2 0 0,-3 6 2320 0,-1 2 416 16,-2-1 80-16,-1 0 0 15,-1 1-1168-15,-1-3-240 0,1-1-64 0,1 2 0 0,1 5-704 0,2-2-128 16,1-1-48-16,0-5 0 16,3-2-464-16,3-2 0 0,1-3 0 0,2-7 0 15,2-6-2048-15,2-5-512 16</inkml:trace>
  <inkml:trace contextRef="#ctx0" brushRef="#br0" timeOffset="28952.07">17414 16062 3679 0,'-6'2'320'0,"0"0"-320"0,1-2 0 0,5 0 0 16,0 0 4368-16,0 0 816 0,0 0 144 0,6-2 48 15,7 0-2304-15,4-1-448 0,6-3-80 0,9 2-32 0,4-1-1104 0,6 1-208 16,6-3-48-16,5 0-16 0,5 2-480 0,4-4-80 16,5 3-32-16,3-3 0 0,1 1-192 0,2 3-32 15,2-2-16-15,2 2 0 0,2 0-176 16,-4-2-128-16,-6 2 192 0,-8 3-192 15,-8-1-1568-15,-10 2-416 0,-8 0-96 0,-11-2-16 0</inkml:trace>
  <inkml:trace contextRef="#ctx0" brushRef="#br0" timeOffset="29154.38">17576 16422 30063 0,'0'0'1328'0,"9"12"272"0,3-4-1280 0,6 3-320 16,3 0 0-16,5 0 0 0,7 0 1216 0,5-4 192 15,9-1 16-15,7-1 16 0,6-2-272 0,6-3-48 0,2-1-16 0,-12-1 0 16,4 0-368-16,7-3-80 16,5 0-16-16,0-2 0 0,-1-3-384 0,-3 2-64 0,-4-2-32 0,-4 1 0 31,-4-2-992-31,-5-1-208 0,-5 1-48 0,-6-2 0 16,-3-2-2400-16,-4 0-480 0</inkml:trace>
  <inkml:trace contextRef="#ctx0" brushRef="#br0" timeOffset="29449.64">18645 15217 32255 0,'-9'-4'2864'0,"-1"4"-2288"15,-3 5-576-15,-3 3 0 0,-5 6 0 0,-2 7 0 16,-3 7 0-16,-5 9-192 0,-2 6 608 0,0 9 128 16,1 5 32-16,-12 31 0 0,2-183 192 0,4 366 64 15,2-177 0-15,3 2 0 0,1-3-128 0,2 1 0 16,2 0-16-16,1 1 0 0,2-3-304 0,1-11-64 16,1-4-16-16,2-7 0 0,1-7-176 0,2-2-128 15,-1-8 192-15,1-7-192 0,2-5 192 0,1-4-192 16,1-8 192-16,2-5-192 0,2-6 0 0,2-5 0 15,1-6 0-15,7-7-12160 16,0 0-2480-16</inkml:trace>
  <inkml:trace contextRef="#ctx0" brushRef="#br0" timeOffset="29944.55">21331 15673 31327 0,'-7'-17'1392'0,"7"17"272"0,0 0-1328 0,0 0-336 0,-7 0 0 0,-3 7 0 0,-4-1 1456 0,-7 8 208 16,-5 3 64-16,-10 4 0 0,-7 5-1488 0,-6 4-240 16,-4 6-160-16,-7 4 32 0,-1 7 128 0,-6 7 0 15,-2 6 0-15,1 6 0 0,-2 2 0 0,5 4 0 16,4 1 0-16,-13 31 0 0,18-13 0 0,17-15 0 16,11-11 0-16,14-9 0 0,13-7 288 0,10-2-16 15,8-2 0-15,11-6 0 0,7-3 560 0,10-2 96 16,10-7 32-16,7-3 0 0,4-4-240 0,-15-11-32 15,6 0-16-15,6-6 0 0,0-2 64 0,5-2 16 16,2-10 0-16,-3 1 0 0,0-4 0 0,2-3 0 16,0-5 0-16,31-21 0 0,-12-2-192 0,-45 19-48 15,4-8 0-15,4-6 0 0,2-7-128 0,-2-5-16 16,-4-4-16-16,-5-3 0 0,-8 1-176 0,18-49-48 16,-21 22 0-16,-20 35 0 0,-8 2-128 0,-9 12 0 0,-10-2 144 15,-7 0-144-15,-6-3 0 0,-6 6-208 0,-5 1 16 0,-4 3 16 31,-3-1-1280-31,-17-3-256 0,4 5-48 0,3 8-12752 0,3 4-2544 0</inkml:trace>
  <inkml:trace contextRef="#ctx0" brushRef="#br0" timeOffset="39981.76">21941 15979 6447 0,'0'0'272'0,"11"4"80"0,2-4-352 0,0 0 0 15,-1-2 0-15,0 4 0 0,-1-1 1264 0,0 1 176 16,0-2 32-16,-3 1 16 0,-8-1-656 0,11 2-128 0,-1 1-16 0,0-3-16 15,-1-1-112-15,-9 1-32 16,10 0 0-16,-10 0 0 0,0 0 112 0,11-2 32 0,-11 2 0 0,0 0 0 16,0 0-96-16,0 0 0 0,7-5-16 0,-7 5 0 15,0 0-112-15,0 0 0 0,0 0-16 0,0 0 0 16,0 0-160-16,0 0-16 0,0 0-16 0,0 0 0 16,0 0-64-16,-6-7-16 0,6 7 0 0,0 0 0 15,0 0-32-15,0 0 0 0,-6-5 0 0,6 5 0 16,0 0 128-16,-7-7 0 0,7 7 16 0,-6-9 0 15,-1 3 48-15,2-2 16 0,-1 2 0 0,1 1 0 16,-1-4-80-16,-1 3 0 0,1-3-16 0,-2 1 0 16,-1-2-48-16,-1 4-16 0,-3-1 0 0,1-2 0 15,-1 1-32-15,-1-3 0 0,-1 1 0 0,0 1 0 16,-2-5 0-16,-1 4 0 0,-1-3 0 0,-2 1 0 0,-5-2-144 16,2 1 192-16,-3-1-192 0,4 0 192 0,-2 1-192 15,1 3 0-15,0-1 0 0,0 3 0 0,-2 0 0 16,2 3 128-16,1 2-128 0,1-2 0 0,1-2 128 0,-1 3-128 15,2 3 0-15,0-1 128 0,-2-6-128 0,2 3 0 16,-2 2 0-16,2 1 0 0,-2 0 0 0,-1 1 0 16,-1 0 0-16,-1 2 0 0,-5 2 0 0,2-1 0 15,-1 3 0-15,0 3 0 0,-3-3 0 0,-2 4 0 16,-3 2 0-16,3 1 0 0,3-5 0 0,-1 4 0 16,-1-2 0-16,2 3 0 0,-1 0 0 0,-1 2 160 15,1 2 16-15,1 1 0 0,1-2-48 0,2 3-128 16,1 2 192-16,2 3-64 0,1 2 80 0,1 0 16 15,1 1 0-15,2 1 0 0,1 1 0 0,2-1 0 0,5 3 0 0,0 3 0 16,6-4-32-16,1 2 0 0,2-1 0 16,2-2 0-16,1 2 16 0,4 1 0 0,1 1 0 0,0-1 0 15,0-3-80-15,3 6-128 0,-5-1 176 0,0-4-176 16,1-1 160-16,0-2-160 0,-1-1 128 0,0-1-128 16,-1 3 128-16,2-3-128 0,0-6 0 0,1 0 128 15,-4 2-128-15,3-2 0 0,-1-3 0 0,-1-1 128 16,1 0 0-16,2 1-128 0,-3 2 192 0,2-3-64 15,0 0 0-15,1-3-128 0,2 2 192 0,0 1-64 16,3-3 64-16,4-2 16 0,-1 1 0 0,2-2 0 16,1 1 112-16,3-2 0 0,1 2 16 0,0-1 0 15,-1-2-176-15,0 5-32 0,2-5-128 0,-3 2 192 16,-1-2-192-16,1-1 0 0,-3 3 128 0,2-3-128 0,-2 1 0 16,0 0 0-16,1-2 0 0,-1-1 0 15,0 1 128-15,-1-1-128 0,0 1 0 0,3-3 144 0,2 1-144 0,0-2 0 16,0 0 144-16,1 1-144 0,1-4 128 0,-1 3-128 15,0 0 128-15,2 2-128 0,2-2 0 0,0-2 144 16,-2-3-144-16,1 4 0 0,1 1 144 0,0-1-144 16,-1-2 0-16,2-1 144 0,-1 1-144 0,2-6 192 15,-2 2-192-15,0-3 192 0,-1 1-32 0,2-3 0 16,2-1 0-16,1 0 0 0,3-2 16 0,-2-2 0 16,-2 1 0-16,-1-1 0 0,0 2-48 0,-1-1 0 15,-1-2 0-15,0 3 0 0,-2 2 0 0,-2-1 0 16,-2 0 0-16,0-1 0 0,-2-2-128 0,0 4 192 15,-1 1-192-15,0-4 192 0,-3 1-192 0,0-1 128 0,1-2-128 0,-2 1 128 16,0 3-128-16,-2 0 0 0,-2-2 144 0,1 1-144 16,-1-1 0-16,0 0 128 0,-1-1-128 0,0-1 0 15,1-1 0-15,-2 2 0 0,-1-1 0 0,-3-1 128 16,3 0-128-16,-2 0 0 0,-2-2 128 0,0 2-128 16,0 1 0-16,-1-1 0 0,-1-2 0 0,-1-1 128 15,-1 4-128-15,0 3 0 0,-1-1 0 0,-1-1 0 16,-2-2 0-16,1 0 0 0,-2-1 0 0,-1 1 0 15,-2-1 0-15,2 3 0 0,-1-1 0 0,-2 1 0 16,-2 5 0-16,-1-2 0 0,0-3 0 0,-2 3 0 16,0 0 0-16,-1 3 0 0,-2-3 0 0,0 2 0 15,1 3 0-15,0-2-128 0,-1 1 128 0,2-2 0 16,-2 5 0-16,0-3 0 0,0-1 0 0,-4 4-128 16,-1 0 128-16,-1 1 0 0,0 1 0 0,1 1-128 0,-1 0 128 0,0-1 0 15,1 1 0-15,-1 2 0 0,-1 1 0 16,0-2-128-16,0 1 128 0,0-1 0 0,-1 3 0 0,1 4-128 15,0 0 128-15,-1-1 0 0,-3 1 0 0,-1 5-128 16,0 0 128-16,0 2 0 0,0-2 0 0,0 3 0 16,-2 2 0-16,1 2-128 0,1 2 128 0,1 1 0 15,-2 0 0-15,3-1 0 0,1 0 0 0,2 1 0 16,0 1 0-16,2 2-128 0,4 5 128 0,0-6 0 16,2 1 0-16,1 3 0 0,-1-2 0 0,3 3-160 15,-1 0 160-15,1-3 0 0,2 0 0 0,1 2 0 16,3-2 0-16,1 5 0 0,1-2 0 0,1 4-128 15,2-3 128-15,1 2 0 0,1 2 0 0,1-3 0 16,2 0 0-16,1 1 0 0,1 4 0 0,3-1-128 0,1-1 128 16,1-4 0-16,1 2 0 0,2-3 0 0,0 0 0 15,2-1 0-15,0 1-128 0,5-2 128 0,-4-1 0 0,5-1 0 16,0-3 0-16,-1-1 0 0,1-3 0 0,-1 0 0 16,-1-1 0-16,3 0 0 0,1-5 0 0,2 1 0 15,-2-2 0-15,0 2 0 0,1-4 0 0,2 2 0 16,2-4 0-16,0 0 0 0,1 1 0 0,-2 2 0 15,1 0 0-15,1-1 0 0,-1-3 0 0,0-1 0 16,1 2 0-16,2 1 0 0,1 1 0 0,1-3 0 16,-1-2 0-16,3-1 0 0,0 2 0 0,1-2 0 15,1-2 0-15,2 0 0 0,-1-2 0 0,1-2 0 16,0-1 0-16,2-3 0 0,-1 0 0 0,5-8 0 16,0-5 128-16,3-4-128 0,1-4 0 0,-1-6 144 15,1-3-16-15,1-2-128 0,2-2 192 0,0 1-64 0,-1-6-128 16,-4 1 128-16,-3 1-128 0,-6 0 128 0,-5 5-128 0,-3 3 0 15,-3 7 0-15,-6 0 0 0,-4 2 0 0,-4 6 0 16,-5 2 0-16,-4 3 0 16,-5 4-944-16,-5 1-160 0,-4 3-48 0,-4 5-10448 15,-4 4-2096-15</inkml:trace>
  <inkml:trace contextRef="#ctx0" brushRef="#br0" timeOffset="41949.71">17344 16502 13695 0,'-13'-4'608'0,"4"3"128"0,0-1-592 0,-1 1-144 0,-1 0 0 0,0 1 0 15,-2 2 1088-15,1 0 176 0,0-2 32 0,-2 1 16 16,1 3-320-16,4 0-64 0,-2-2-16 0,2 1 0 15,9-3-160-15,-9 6-48 0,9-6 0 0,-9 8 0 0,9-8 48 16,0 0 0-16,0 0 0 0,-3 7 0 16,0 2-160-16,3-9-16 0,0 0-16 0,0 0 0 0,6 6 112 0,6 2 32 15,1-4 0-15,2-2 0 0,4-3-32 0,4 1 0 16,5-1 0-16,1 1 0 0,6-4-176 0,5-1-48 16,3 0 0-16,4 4 0 0,4-2-192 0,4 2-32 15,3-4-16-15,4 2 0 0,5 2-16 0,2 1 0 16,4-1 0-16,-1-1 0 0,1 1-64 0,-1 1 0 15,-2 1-128-15,0-1 192 0,-1-2-64 0,-2 1-128 16,-3-3 176-16,-5-1-176 0,-3 5 192 0,-4-2-192 16,-5-1 192-16,-3 1-192 0,-6 1 128 0,-4 1-128 15,-6 0 0-15,-4 0 0 0,-1-1 176 0,-5 0-32 0,-4-1 0 0,-3 2 0 16,-11 0-144-16,11-2 0 0,-11 2 0 16,0 0-176-16,0 0 176 0,0 0 128 0,0 0-128 0,-13-7 176 15,-1 6-176-15,-3 0 128 0,-2 0-128 0,-4-1 128 16,-3 2-128-16,-7-1 0 0,-3-2 0 0,-3 2 0 15,-6 0 128-15,-4 1-128 0,-6 1 128 0,-4 0-128 16,-5 5 176-16,-3-3-48 0,-2-3-128 0,-3 3 192 16,-1 1-64-16,-1 0-128 0,-1-1 176 0,2 1-176 15,4-3 128-15,2 1-128 0,5 1 0 0,6 0 0 16,5-2 144-16,7 2-16 0,5-2-128 0,5 3 192 16,7 0-48-16,5 0-16 0,7-3 0 0,4-1 0 15,11 0 0-15,0 0 0 0,0 0 0 0,0 0 0 16,18-7 48-16,5 1 0 0,4 0 0 0,6-2 0 15,5 3-176-15,7 1 128 0,3-2-128 0,5 2 128 0,2 0-128 16,6-1 0-16,5-5 0 0,1 5 0 0,1 1 0 0,0-1 0 16,2-1 128-16,-1 1-128 0,1-3 0 15,1 3 0-15,-1-1 0 0,-1-2 0 0,-3 2 128 0,-2-2-128 16,-1 4 0-16,-6 0 128 0,-7 2-128 0,-1 0 0 16,-6 1 0-16,-3 2 128 0,-7-1-128 0,-5 3 0 15,-7 0 0-15,-3 0 0 0,-4 1-304 0,-14-4-32 16,0 0-16-16,0 0 0 15,0 0-2384-15,-7 10-464 0,-13 2-112 0,-2-6-16 0</inkml:trace>
  <inkml:trace contextRef="#ctx0" brushRef="#br0" timeOffset="42413.03">17344 16146 11343 0,'0'0'496'0,"-8"0"112"0,-1-5-480 0,0 2-128 0,0 2 0 0,0-2 0 15,0 2 1152-15,0-1 192 0,2-2 64 0,0-1 0 16,7 5-288-16,0 0-48 0,-10-3-16 0,10 3 0 16,-9-1 112-16,9 1 32 0,0 0 0 0,0 0 0 0,0 0-48 0,0 0-16 15,0 0 0-15,0 0 0 0,13-3-240 0,6-1-32 16,5-2-16-16,7 1 0 0,3 0-128 0,8-4-16 16,6 1-16-16,7 0 0 0,3 1-144 0,5 2-32 15,8-1 0-15,4-1 0 0,4 1-64 0,-1-3-32 16,-1 4 0-16,-1 1 0 0,0 3 16 0,-1-3 0 15,0-1 0-15,-1 0 0 0,0 1-16 0,-4 3 0 16,-6-4 0-16,1 4 0 0,-3 1-96 0,-6 1-32 16,-6 0 0-16,-3 0 0 0,-8-2-112 0,-6 1-32 15,-6 0 0-15,-6 0 0 0,-9 0-144 0,0 1 0 16,-12-1 0-16,0 0 128 0,0 0-288 0,-9 8-64 16,-4-3-16-16,-6 3 0 15,-4-2-2160-15,-2-1-432 0,-3 3-96 0</inkml:trace>
  <inkml:trace contextRef="#ctx0" brushRef="#br0" timeOffset="42895.84">18400 15342 9215 0,'0'-11'816'0,"0"3"-656"16,0 0-160-16,0 8 0 0,0 0 1760 0,0 0 320 15,0 0 64-15,0 0 16 0,0 0-912 0,0 0-176 16,0 0-48-16,0 0 0 0,0 0-448 0,0 0-112 15,-4 11-16-15,-1-1 0 0,0 0 384 0,-1 8 64 16,0 6 0-16,0 5 16 0,-1 2 112 0,0 6 0 16,-2 6 16-16,-1 4 0 0,-3-4-144 0,-2 7-16 15,-4 7-16-15,-2 7 0 0,0 0-128 0,-2 4-32 16,-3 2 0-16,2-2 0 0,-1 0-144 0,1-3-48 16,-2 1 0-16,1 0 0 0,1-5 80 0,0 2 16 0,-2-3 0 0,2-3 0 15,0-7-80-15,-2-2-16 0,0-6 0 0,0 1 0 16,5 3-64-16,-2-5-32 0,2-2 0 0,1 1 0 15,-1-4-144-15,4-5-16 0,4-3-16 0,1 1 0 16,1-3-240-16,1-1 176 0,1-2-176 0,3-5 160 16,1-4-160-16,1-2 0 0,0 1 0 0,2-4 128 15,2-9-128-15,0 0 0 0,0 0 0 0,2 13 0 32,0-2-1104-32,-2-11-160 0,0 0-16 0,6 9-10832 0,-6-9-2160 0</inkml:trace>
  <inkml:trace contextRef="#ctx0" brushRef="#br0" timeOffset="95516.37">22526 12757 13583 0,'0'0'592'0,"1"-5"144"0,1-4-592 0,1 2-144 16,1-1 0-16,0 0 0 0,-1 2 1216 0,2-2 192 16,1 2 64-16,-1 0 0 0,1-1-640 0,0 2-112 15,-1 1-16-15,1-2-16 0,1 1 288 0,-3 2 64 16,1 0 16-16,1-4 0 0,1 2-432 0,-1 1-96 16,0 2-16-16,1-5 0 0,-1 1-160 0,3 0-32 15,0-3-16-15,-1 2 0 0,-1-1 384 0,0 0 80 16,-1-4 0-16,0 5 16 0,1-1 80 0,-2 2 16 15,-5 6 0-15,0 0 0 0,0 0-240 0,0 0-32 16,0 0-16-16,0 0 0 0,0 0-240 0,-3 10-48 16,-2 3-16-16,-1 5 0 0,-3 6 0 0,1 2 0 15,-2 6 0-15,-1 4 0 0,-1 6-64 0,-1 2-16 16,2 1 0-16,0 2 0 0,-1-2-80 0,2 2 0 16,-3 3-128-16,2-4 192 0,-1 0-32 0,1-5-16 15,0 4 0-15,0-6 0 0,1-2 16 0,1-2 0 16,0-5 0-16,2-6 0 0,0-1 160 0,4 0 16 15,-2-8 16-15,2-1 0 0,2-1 96 0,-1-4 0 16,1 0 16-16,1-9 0 0,0 0 48 0,0 0 0 16,5-5 0-16,2-6 0 0,-1-1 48 0,2-1 16 0,-1-6 0 0,1-6 0 15,1-2-208-15,0-6-48 0,0-5 0 0,-1-6 0 16,3 1-128-16,0-5-48 0,0 2 0 0,1-1 0 16,-1-1-144-16,2 5 0 0,0-2 144 0,-1 7-144 15,-1 5 0-15,-1 6 0 0,-1 2 0 0,0 7 0 16,-3 5 0-16,0 3 0 0,-1 5 0 0,-5 5 0 15,0 0 0-15,4 10-160 0,-4 8 160 0,-1 7 0 16,-2 1-176-16,-2 6 176 0,-1 7-160 0,-3 4 160 16,1-1-128-16,-3 5 128 0,-3 0 0 0,0 3-144 15,-1 1 144-15,0 0 0 0,1-6 0 0,0-1-128 0,1-5 128 0,0-6 0 16,3-4 0-16,0-2 0 0,-2-7 0 0,3-3 0 16,2-3 128-16,0-5-128 0,2 0 240 0,5-9-32 15,0 0 0-15,0 0 0 0,0 0 176 0,4-12 16 16,1-2 16-16,2-4 0 0,0-3-96 0,2-5 0 15,1-5-16-15,1-6 0 0,-1-4-160 0,1-5-16 16,1-2-128-16,0-4 192 0,2-4-192 0,-1 1 176 16,1 3-176-16,-4 5 160 0,0 4-160 0,-1 9 0 15,0 7 0-15,-4 5 0 0,0 7 0 0,-1 6 0 16,-4 9 0-16,0 0 0 0,-1 15-144 0,-3 7 144 16,-4 6-192-16,-2 4 192 0,-3 3-192 0,-2 5 64 15,-1 0 128-15,-2 6-208 0,-1-1 208 0,0 0 0 16,-4-4 0-16,3-3 0 0,0-3 0 0,4-4 0 15,-1-4 0-15,3-3 0 0,4-6 0 0,1-3 0 16,3-2 128-16,2-2-128 0,2-6 144 0,2-5-144 16,0 0 0-16,0 0 144 0,7-5-144 0,2-6 0 15,1-2 0-15,3-5 0 16,2-3-1152-16,1-2-224 0,-2-3-32 0,1 0-13184 0,0 2-2640 0</inkml:trace>
  <inkml:trace contextRef="#ctx0" brushRef="#br0" timeOffset="96593.29">22742 10563 2751 0,'5'-7'256'0,"1"-2"-256"0,2 0 0 0,-1-1 0 16,-3 1 3520-16,1-3 640 0,0 2 144 0,0-4 32 16,1 4-2272-16,-1 1-448 0,-2-4-80 0,1 3-32 15,-1-1-96-15,-2-1 0 0,2 5-16 0,-2-3 0 16,-1 3-192-16,0 1-48 0,0-2 0 0,0 8 0 0,0 0-272 0,0 0-64 16,0 0-16-16,-6 4 0 0,0 7-336 0,-1 5-64 15,-3 0-16-15,-1 5 0 0,1 5-96 0,-1 6-32 16,-2 4 0-16,0 4 0 0,-1 5-64 0,0 2 0 15,-1-1-16-15,1 2 0 0,0-4 80 0,0 1 0 16,4-7 16-16,-1-2 0 0,-1-2 128 0,3-6 32 16,3-1 0-16,2-6 0 0,-2-3 48 0,3-3 16 15,2-1 0-15,0-6 0 0,1-8 16 0,0 0 16 16,0 0 0-16,0 0 0 0,9-5 48 0,-2-7 16 16,1-3 0-16,-1-1 0 0,4-1-256 0,-2-5-48 15,-2 1-16-15,1-5 0 0,1-4-128 0,0-2-16 16,0-4-128-16,1 0 192 0,0-2-192 0,0-2 0 15,0-3 0-15,0 3 0 0,-1 2 0 0,3 5 128 16,-3 5-128-16,-1 3 0 0,1 11 0 0,-4 4 0 16,1 1 0-16,-6 9 0 0,0 0 0 0,0 0 0 15,1 9 0-15,-4 6-160 0,-2 3 160 0,-1 3-160 16,-3 4 160-16,-2 4-160 0,-5 3 160 0,2 1 0 0,-4 0 0 0,2 1 0 16,-1-2 0-16,1 0 0 0,1-6 0 15,1 2 0-15,1-5 0 0,-1-1 0 0,1-5 0 0,4-3 0 16,-1-1 0-16,4-4 0 0,1-1 0 0,5-8 176 15,0 0-176-15,0 0 128 0,0 0-128 0,7-5 128 16,4-4 64-16,0 0 16 0,3-6 0 0,1-3 0 16,0-3-32-16,2-3-16 0,1-1 0 0,0-6 0 15,-2-3-160-15,1-2 160 0,-2-3-160 0,0 3 160 0,-2 5-160 0,-2 3 0 16,-3 0 144-16,0 7-144 0,-1 5 0 16,-4 4 0-16,-1 5 0 0,-2 7 0 0,0 0 0 0,-4 14 0 15,-3 4 0-15,-2 3 0 0,-3 5-128 0,-1 3 128 16,-4 5-128-16,-1 1 128 0,0 0 0 0,1-1-128 15,-1-3 128-15,1-2 0 0,-1 0 0 0,6-7 0 16,-2-183 0-16,2 358 0 0,5-185 0 0,0-3 0 16,2 0 0-16,3-4 0 0,2-5 176 0,0 0-48 15,4-6 0-15,2-6 0 0,2 0 64 0,2-5 0 16,2-2 0-16,2-3 0 0,2-2-192 0,0-5 192 16,2 0-192-16,0 0 192 0,-2-4-192 0,0 3 0 15,-4 2 0-15,4 3 128 0,-5 1-128 0,0 7 0 16,-4 6 0-16,-2 3 0 0,-4 3-192 0,-1 5 0 15,0 0-16-15,-10 18 0 16,-3 5-1136-16,-1 3-240 0,-1 2-32 0,4-5-12464 16,-2 3-2480-16</inkml:trace>
  <inkml:trace contextRef="#ctx0" brushRef="#br0" timeOffset="97318.25">22522 12849 9215 0,'1'-5'816'0,"2"-1"-656"0,-1-2-160 0,2 0 0 16,1-2 1008-16,1 1 160 0,1-1 48 0,0 1 0 15,2-3-864-15,1 2-160 0,1 1-48 0,-1-2 0 16,0 2 192-16,0-1 48 0,-1 5 0 0,0-4 0 16,0 1 64-16,0 2 32 0,0-2 0 0,0 3 0 15,-3 1 288-15,3-2 48 0,-2 1 16 0,1 2 0 16,-8 3 80-16,6-3 32 0,-6 3 0 0,5-3 0 16,-5 3 128-16,0 0 16 0,0 0 16 0,0 0 0 0,0 0 32 15,7 8 0-15,-6 4 0 0,-2 5 0 0,-2 4-64 0,-1 4-16 16,-1 5 0-16,-1 4 0 0,-2 5-272 0,1 1-48 15,0 5-16-15,0-1 0 0,-2 3-80 0,1-2 0 16,2 2-16-16,-4-4 0 0,-2 1-48 0,2-3-16 16,0 1 0-16,2-3 0 0,-1-7 16 0,2-1 16 15,-1-3 0-15,2-7 0 0,-1 0-208 0,5-4-32 16,-1-1-16-16,2-5 0 0,1-4-176 0,0-7-32 16,0 0-128-16,0 0 192 0,5-4-192 0,0-9 0 15,0-2 0-15,3-12 0 16,-3-3-848-16,0-6-272 0,-2 0-48 0,1-1-16 15,-2 2-1856-15,-1-3-368 0</inkml:trace>
  <inkml:trace contextRef="#ctx0" brushRef="#br0" timeOffset="97792.95">22631 10491 18431 0,'0'0'1632'0,"0"0"-1312"16,0 0-320-16,0 0 0 0,0 0 1248 0,0 0 176 16,0 0 48-16,0 0 0 0,5 19-256 0,-2 4-32 15,-3 0-16-15,-3 2 0 0,-2 7-304 0,-3 2-64 16,1 3-16-16,-2 1 0 0,-1 5-400 0,0-2-96 16,-1 0-16-16,1-3 0 0,0-1-128 0,1-4-16 15,2-1-128-15,-1 1 192 16,0-2-1488-16,-1-1-304 0</inkml:trace>
  <inkml:trace contextRef="#ctx0" brushRef="#br0" timeOffset="99979.43">7774 12179 11055 0,'0'0'480'0,"9"0"112"0,-1-1-464 0,1-3-128 15,0 1 0-15,-1 1 0 0,1-1 544 0,0 1 96 16,0-1 0-16,-1 0 16 0,-8 3-176 0,7 2-32 16,0-2-16-16,-7 0 0 0,0 0 272 0,0 0 48 15,0 0 16-15,0 0 0 0,0 0 192 0,0 0 64 16,0 0 0-16,0 0 0 0,0 0-240 0,-8-4-32 15,-3 1-16-15,-1 1 0 0,0 1-32 0,-4-1-16 16,-2 1 0-16,-1 0 0 0,-2-1-240 0,0 1-64 16,-3 1 0-16,0-1 0 0,-3 0 0 0,-1-3 0 0,-3 1 0 0,-1 1 0 15,-1 4-80-15,-3-2-32 0,-3-1 0 0,-1 1 0 16,0 1-16-16,0 2-16 0,-2 1 0 0,2-1 0 16,-1-1-64-16,2 3-16 0,1 4 0 0,1 0 0 15,1 3-32-15,1 2-128 0,-1 3 192 0,0 1-64 16,2-1-128-16,2 4 192 0,4 0-192 0,3 2 192 15,3 5-192-15,4-1 192 0,4 3-192 0,3 2 192 0,2-5-192 16,3 3 128-16,2 0-128 0,4-4 128 0,2 1-128 0,4-3 128 16,2 0-128-16,1 2 128 0,5-5 64 0,3 2 0 15,2 0 0-15,4-1 0 0,1-3 16 0,4 1 16 16,0 0 0-16,0 0 0 0,1-3-32 0,3 0-16 16,-3-1 0-16,3 1 0 0,0-3-32 0,-2-3 0 15,4 1 0-15,-2 0 0 0,-1-3 0 0,-1 2 0 16,2-8 0-16,-1 2 0 0,-1 2-144 0,-2-2 128 15,-3-3-128-15,0 1 128 0,-5-3-128 0,-4 0 0 16,-2 0 0-16,2-1 128 16,-5-2-976-16,-11 3-208 0,0 0-32 0,0 0-9152 15,0 0-1840-15</inkml:trace>
  <inkml:trace contextRef="#ctx0" brushRef="#br0" timeOffset="100473.66">8341 13043 11055 0,'0'0'976'0,"0"0"-784"15,3-5-192-15,-1-1 0 0,-2 6 1504 0,0 0 256 16,0 0 48-16,0 0 16 0,0 0-528 0,0 0-96 15,0 0-32-15,0 0 0 0,0 0-336 0,0 0-80 16,0 0-16-16,-4 9 0 0,1 3 48 0,-1 1 16 16,0 1 0-16,1 4 0 0,1 5 112 0,1 3 32 15,-1 6 0-15,0 2 0 0,-1 3-176 0,-1 3-48 16,-1 3 0-16,-1 3 0 0,0-3-272 0,-1 1-48 16,2 0-16-16,0-5 0 0,-1 0-128 0,-1-6-48 15,4 2 0-15,-3-3 0 0,1-2-16 0,2-5 0 16,-1 0 0-16,1-4 0 0,2-2-32 0,0-1-16 15,1-3 0-15,1-3 0 0,2-3-144 0,-3-9 192 16,0 0-192-16,0 0 192 16,0 0-1088-16,5-5-224 0,-2-4-32 0</inkml:trace>
  <inkml:trace contextRef="#ctx0" brushRef="#br0" timeOffset="103886.96">20277 5605 8287 0,'0'0'368'0,"0"0"80"0,0 0-448 0,0 0 0 15,0 0 0-15,0 0 0 0,-1 7 1600 0,1-7 256 16,0 0 32-16,0 0 16 0,0 0-1088 0,0 0-224 16,0 0-32-16,0 0-16 0,9 7 288 0,3-5 64 15,4 0 16-15,4-2 0 0,4-2-256 0,4-1-48 16,4-4-16-16,3 1 0 0,6 1-240 0,5-2-48 15,5 0-16-15,6-5 0 0,5 2-128 0,6-3-32 0,4 2 0 16,6 0 0-16,0-2 48 0,6 1 0 0,4 2 0 0,3-1 0 16,4 3 64-16,2 1 16 0,3-1 0 0,1 3 0 15,2-2 32-15,1 4 16 0,1-1 0 0,1 1 0 16,4 3-144-16,-3 0-32 0,-3-1 0 0,37 0 0 16,-17-2-128-16,-3 3 0 0,-9 0 0 0,-1-1 0 0,-5-5 128 0,2 4-128 15,3 1 0-15,-3 0 128 16,-2-7-128-16,0 4 128 0,0 1-128 0,2 1 128 0,2 1 64 0,-4-2 0 15,-4-3 0-15,2 1 0 0,3 2-16 0,-2-2 0 16,-4-2 0-16,-1 2 0 0,-1-3-32 0,3 4 0 16,-2 3 0-16,-3-3 0 0,-4-5 0 0,-2 2 0 15,2 2 0-15,-5-1 0 0,3 3 16 0,-4-1 0 16,-7-1 0-16,-5-2 0 0,-3 4-16 0,-3 1 0 16,-2 1 0-16,-3 1 0 0,-2 0-16 0,-2 0 0 15,-3-1 0-15,-5-2 0 0,-4-3 64 0,-1 2 0 16,-3 1 0-16,-4 2 0 0,-4 2-64 0,-4 1 0 15,-4-2 0-15,-4 1 0 0,-4-1 32 0,-3 0 0 16,-5 0 0-16,-1-1 0 0,-4 3-160 0,-7-2 128 16,0 0-128-16,0 0 128 0,0 0-272 0,0 0-64 15,-11 12-16-15,-4-5 0 16,-3 1-2080-16,-5-2-400 0,-17 3-96 0,6 4-16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20:04:18.27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9452 11274 13823 0,'-11'-1'1216'0,"-2"-2"-960"0,3 2-256 0,0-1 0 15,-1 1 336-15,1 2 32 0,-1 1 0 0,11-2 0 16,-8 2 80-16,8-2 0 0,0 0 16 0,0 0 0 0,0 0 80 0,0 12 16 15,0-12 0-15,8 10 0 0,-1 1 0 0,-1-7 0 16,1 1 0-16,3 3 0 0,3-4 0 16,5 1 0-16,1 1 0 0,3-2 0 15,3-2 144-15,25 5 48 0,-5-1 0 0,1-2 0 0,5 0 32 0,2 1 16 16,6 1 0-16,0-2 0 0,8-3-128 0,4 1-32 16,1-4 0-16,8 2 0 0,5 0 128 0,7 0 0 15,3-1 16-15,3 0 0 0,3-3-256 0,4 0-48 16,4 3-16-16,2 0 0 0,0-3-48 0,3 1-16 15,3 2 0-15,2 1 0 0,2-4-112 0,0 0-32 16,0 3 0-16,-1 0 0 0,-1 0-96 0,-1-1-32 16,-1 1 0-16,1-2 0 0,3 2-128 0,-3-1 192 0,1 0-192 15,1 1 192-15,-3-3-64 0,1 0-128 0,-2-1 192 0,1 2-64 16,1 1 16-16,-1-3 0 0,-1-2 0 0,-2 4 0 16,0 2 48-16,2-1 0 0,-2-3 0 0,3 3 0 15,-5 1 0-15,1 1 0 0,-1 0 0 0,0 1 0 16,-1-4-64-16,1 3 0 0,-1 3 0 0,1-2 0 15,-1-1-128-15,1 1 0 0,0 3 0 0,-1-3 128 16,0-2-128-16,3-1 0 0,1 0 0 0,2 0 128 16,0-1-128-16,1 1 0 0,0-2 0 0,3-1 128 15,-2 1-128-15,5 0 192 0,0 2-192 0,2-1 192 16,1 1-64-16,3-2 0 0,-4 1 0 0,5 1 0 16,0-1-128-16,-1 2 0 0,1-2 0 0,0 2 0 15,2 0 128-15,3 1 0 0,0 0 0 0,-2 0 0 16,0-4-128-16,-1 1 0 0,3 1 0 0,-2 1 0 15,-1-1 0-15,1 2 0 0,-1 0 0 0,-2-2-176 16,0 1 176-16,0-1 0 0,-3 2 0 0,1-1 0 0,-3-2 0 0,-2 3 0 16,-2 0 0-16,0 0 128 0,-2-1-128 0,-2 1 144 15,0 0-144-15,-1 0 160 0,-5 0-160 0,2 1 192 16,-1 3-192-16,2-1 192 0,-3-2-192 0,-3 0 128 16,-1 1-128-16,0-1 128 0,-4 3-128 0,-1 1 0 15,3 0 0-15,-8 0 128 0,-4-1-128 0,-5 3 0 16,-5-3 0-16,-4 4 0 0,-3 1 0 0,-6-3 128 15,-10 0-128-15,-6 0 0 0,-4 1 0 0,-7 1 0 16,-7-6 0-16,-9 3 0 0,-7 3 0 0,-7-2 0 16,-8 1 0-16,-6-7 0 15,-4 10-1216-15,-7 3-288 0,-11-3-48 0,-15 4-16368 0</inkml:trace>
  <inkml:trace contextRef="#ctx0" brushRef="#br0" timeOffset="1465.35">10159 15787 11055 0,'-17'-7'976'0,"8"3"-784"16,2 3-192-16,7 1 0 0,-8-3 1152 0,8 3 176 15,0 0 32-15,0 0 16 0,0 0-992 0,0 0-192 16,0 0-32-16,10-5-16 0,-1 2-144 0,1 1 0 16,-10 2 0-16,13-3 0 0,1 1 336 0,1-1-16 0,1 2 0 0,1 0 0 15,2-3 320-15,3 1 48 0,0 2 16 0,3 1 0 16,4 0 32-16,2 0 16 0,1 0 0 0,2 0 0 15,3-1-176-15,1 0-16 0,0-1-16 0,4 1 0 16,3-3 80-16,3-2 16 0,5 0 0 0,4 3 0 16,4 0 16-16,3-3 16 0,2-3 0 0,1-1 0 15,1 2-96-15,2-2-32 0,2 3 0 0,4-2 0 16,3 2-112-16,0 1-32 0,0-3 0 0,0 1 0 16,1-2-96-16,1 6-32 0,0 2 0 0,3-6 0 15,-2 1-144-15,-2-3-128 0,0 2 192 0,1-1-192 16,3 4 192-16,1 0-192 0,0-4 192 0,1 1-192 15,-1 2 256-15,1-3-48 0,2 4-16 0,1-4 0 16,1 0 64-16,0-1 0 0,3 4 0 0,0-2 0 0,0 0-16 0,2 1 0 16,2-5 0-16,-2 6 0 0,-1-2 16 0,1 3 0 15,3-5 0-15,0 2 0 0,3 2-64 0,-4-3 0 16,3 0 0-16,-1 0 0 0,-1 3 0 0,-2 0-16 16,1 1 0-16,-1 1 0 0,1-1-16 0,1-4 0 15,0 4 0-15,0-2 0 0,0 2-16 0,-1 1 0 16,0-1 0-16,1 2 0 0,0 0 16 0,2-1 0 15,2 0 0-15,0 2 0 0,-2 2 16 0,-2 0 0 16,1-1 0-16,1-3 0 0,-2 1-16 0,4 3 0 16,2 3 0-16,-1 1 0 0,-1-3-32 0,-2 3 0 15,2 1 0-15,0 2 0 0,1-2-128 0,-2 2 128 16,-1 0-128-16,2 0 128 0,1 2-128 0,-1-3 0 16,-3 3 0-16,0 0 0 0,-3 0 128 0,2 0-128 0,1-2 0 15,0 2 128-15,-1-1-128 0,-4 2 0 0,-3-4 144 0,1 2-144 16,-2-3 0-16,-1 0 144 0,-4 3-144 0,-1-3 0 15,-4 0 160-15,3 0-160 0,0 0 128 0,-2-1-128 16,-1 1 176-16,-1 1-48 0,-2-3-128 0,2 1 192 16,2 1-32-16,0 2-16 0,-1-4 0 0,0 3 0 15,-1 4-16-15,-3-3-128 0,-1-1 192 0,-1 2-64 16,-5-7-128-16,1 3 0 0,0 4 0 0,-1-2 128 16,-4-2-128-16,1 1 128 0,0 0-128 0,0-3 128 15,-1 1 0-15,0 2-128 0,1 0 192 0,-3 0-64 16,0 2 0-16,0-1-128 0,1-2 192 0,-1-2-64 15,2-2-128-15,-1 3 192 0,-1 7-192 0,1-5 192 16,-3-1-64-16,-4 0-128 0,-4-3 192 0,1 4-64 16,-5-1-128-16,0-2 160 0,-2 1-160 0,0-1 160 0,-3 4-160 0,-1-1 160 15,-1 0-160-15,-2-1 160 0,-2-1-160 0,-4 1 0 16,-2-1 144-16,-4-1-144 0,-6-3 0 0,-1 0 128 16,-3-1-128-16,-4 2 0 0,-3 0 0 0,0 0 0 15,-5 0 0-15,-6 0 0 0,0 0 0 0,0 0 0 16,0 0-160-16,0 0 160 15,0 0-1024-15,-13 3-112 0,-1 2-16 0,-6 1 0 16,-7-2-2224-16,-6 1-448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20:04:27.63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27961 4085 12255 0,'0'0'544'0,"0"0"112"0,0-11-528 0,0 11-128 0,0 0 0 0,4-8 0 15,-2-6 1024-15,0 3 160 0,0 1 32 0,1 4 16 16,-2-4-160-16,-1 10-48 0,0 0 0 0,0 0 0 16,0 0-64-16,0 0 0 15,0 0-16-15,0 0 0 0,0 0-48 0,0 0 0 0,0 0 0 0,0 0 0 16,0 0-272-16,0 0-64 0,0 0-16 0,-6 15 0 16,-2 1-80-16,0 4-16 0,1 4 0 0,0 5 0 15,-2 3-16-15,1 5-16 0,-1 5 0 0,0 7 0 16,-1 2-48-16,-1 5-16 0,1 1 0 0,1 4 0 0,0 3-112 15,2 3-32-15,-1-2 0 0,1 3 0 0,-1 4-64 0,0-2-16 16,1-1 0-16,-2 3 0 0,4 0 16 0,-3 2 0 16,0-2 0-16,2 1 0 0,0-2-16 0,-1 1 0 15,2-2 0-15,-2-2 0 0,0-2 192 0,1-1 16 16,1-1 16-16,-2 4 0 0,0-2-128 0,-1 2-32 16,-1 4 0-16,3-1 0 0,-3 0 0 0,-1-1 0 15,-2 0 0-15,0 1 0 0,-1 0 32 0,0 0 0 16,-1-1 0-16,4-1 0 0,-1-4 32 0,1 3 16 15,1 5 0-15,1-2 0 0,0-2-16 0,2-1-16 16,1-2 0-16,2-1 0 0,1 1-64 0,-1 2-16 16,1-1 0-16,-1 0 0 0,-1-1-32 0,2 1-128 0,1-4 192 15,-3-2-64-15,1-4-128 0,2 2 128 16,0 1-128-16,-1 1 128 0,0-2-128 0,1-2 160 0,-1-3-160 0,1-1 160 16,0 1-32-16,1 0-128 15,0-3 192-15,2 0-64 0,-2-3 0 0,2-4 0 0,-1 1 0 0,1-5 0 16,2-1-128-16,0-6 0 0,0-2-160 0,0-7 160 15,0-3-192-15,-1-3 48 0,2-6 16 0,-5-12 0 32,7 6-1088-32,-7-6-224 0,9-6-32 0,-2-10-10224 0,0-4-2032 0</inkml:trace>
  <inkml:trace contextRef="#ctx0" brushRef="#br0" timeOffset="819">24107 6725 14735 0,'-8'0'1312'0,"-2"-2"-1056"0,-1-1-256 0,2 1 0 16,9 2 768-16,-9-1 80 0,9 1 32 0,0 0 0 15,0 0-112-15,0 0-32 0,0 0 0 0,0 0 0 16,0 0 32-16,14-1 0 0,1-1 0 0,3 1 0 15,5 1-16-15,2-1 0 0,2 1 0 0,3-3 0 16,5 2-160-16,4-4-16 0,9 0-16 0,11 1 0 16,10 0-128-16,7-3-32 0,5 0 0 0,4-3 0 0,3 3 0 0,12-6 0 15,14 1 0-15,0 0 0 0,-1 0-64 0,9-2-16 16,9 0 0-16,-4-2 0 0,-7-1-32 0,4 2-16 16,8 4 0-16,-2 0 0 0,-4-4-16 0,1 2 0 15,4 4 0-15,-1-4 0 0,-7-4-64 0,-32 7 0 16,14 1-16-16,3-3 0 0,4 4 192 0,7-1 32 15,3 2 16-15,1-2 0 0,1 1-416 0,2 1 0 16,3 1 0-16,0-1 0 0,-4-1 0 0,4 1 0 16,0 5 0-16,-1-2 0 0,-5-2 0 0,-4 0 0 15,-3 3 0-15,43-5 128 0,-17 4-128 0,-17 0 0 16,-17-1 0-16,-4-1 0 0,-1 1 0 0,-4 2 0 16,-3-2 128-16,-6-1-128 0,-5-1 0 0,0 5 0 15,2-1 0-15,0 0 128 0,1 0-128 0,-3-1 0 16,-4 2 0-16,1-2 0 0,0 1 0 0,1 0 0 15,0-1 0-15,-7 1 0 0,-7 1 0 0,-3-2 0 16,-3-4 0-16,2 3 0 0,-6 1 0 0,-1-1 128 16,-1 0-128-16,-3 0 0 0,-5-3 128 0,-6 2-128 15,-4 0 0-15,-6-2 128 0,-4 2-128 0,-2-1 128 0,-1-2-128 0,-5 6 128 16,-5-2-128-16,-2-2 160 0,-2 2-160 0,-4 0 160 16,-1-3-160-16,-7 8 0 0,0 0 0 0,5-7 0 31,-5-6-2128-31,-3 5-304 0</inkml:trace>
  <inkml:trace contextRef="#ctx0" brushRef="#br1" timeOffset="5182.18">25475 7970 7359 0,'0'0'656'0,"0"0"-528"15,0-7-128-15,0 7 0 0,0 0 1472 0,0 0 256 16,0-9 48-16,0 9 16 0,0 0-688 0,0 0-128 16,0 0-16-16,-2-10-16 0,0-2-16 0,-1 7 0 15,3 5 0-15,-6-9 0 0,1 2-64 0,0 1-16 16,-3-1 0-16,-1 2 0 0,-2 1-16 0,-1-2-16 16,3-1 0-16,-2 2 0 0,-2-1-272 0,-1 1-48 15,0 1-16-15,0 1 0 0,-1 1-160 0,0 1-16 16,-3 1-16-16,0 0 0 0,-2 0-48 0,0 2-16 15,-3 2 0-15,-1 0 0 0,-2 1-224 0,-1 1 176 16,1-1-176-16,2 4 160 0,1-1-160 0,4 2 192 16,-3-4-192-16,3 7 192 0,1-4-192 0,2 5 160 0,-1 2-160 0,4 0 160 15,-2-4-160-15,1 4 0 0,1 0 0 0,2 2 0 16,0 2 0-16,2-1 0 0,1 3 0 0,2 0 0 16,-1-2 0-16,6 1 0 0,1 0 128 0,4 2-128 15,2 0 0-15,2-3 0 0,-1 0 0 0,5 1 128 16,2-2-128-16,1-2 128 0,0-1-128 0,2-1 128 15,1 1-128-15,1-3 128 0,1-3-128 0,2 2 128 0,1-3 0 0,1 1-128 16,1-3 192-16,1 0-64 0,-1-5 0 16,-2 0 0-16,-1-1 0 0,-2-2 0 0,0-1 16 0,-1-1 0 15,-1-4 0-15,-3 2 0 16,-1 1-640-16,0-3-128 0,-1-1-16 0,0-3-16 16,-1 2-2112-16,-1-4-432 0,3-4-64 0,-3 5-32 0</inkml:trace>
  <inkml:trace contextRef="#ctx0" brushRef="#br1" timeOffset="5966.62">25579 8021 15487 0,'0'0'688'0,"4"-9"144"0,-4 9-672 0,5-12-160 16,-5 12 0-16,5-13 0 0,-4 1 1088 0,-1 1 176 15,0 11 32-15,-1-14 16 0,-4 2-160 0,0 1-16 16,-2 0-16-16,0 3 0 0,-3 0-160 0,-2 2-16 15,-2 0-16-15,-2-2 0 0,-4 2-144 0,1 1-16 16,-1 1-16-16,-3 4 0 0,-3 2-112 0,-1 3-32 16,-1 2 0-16,-1 4 0 0,-6-1-64 0,0 4-16 15,-5 2 0-15,2 1 0 0,-1 2-272 0,1 6-48 0,1 0-16 0,5 3 0 16,7 2-64-16,2 1 0 0,4-6-128 0,6 3 192 16,5-3-64-16,4 0-128 0,1-2 176 0,4-2-176 15,5 0 272-15,4-3-48 0,2-3-16 0,6 1 0 16,3 1 0-16,5-2 0 0,0-5 0 0,6 0 0 15,3-2 112-15,-1 0 0 0,-1-4 16 0,0-4 0 0,-1-2 64 16,-1-3 16-16,1-4 0 0,0 2 0 16,-1-6 64-16,-1-1 16 0,-2-3 0 0,-1 2 0 0,2 0 16 15,-5-2 16-15,0 0 0 0,-5-2 0 0,-5-3-176 0,-2 0-32 16,-5-1-16-16,-2 1 0 0,-5-4-112 0,-1 3-32 16,-4 5 0-16,0 1 0 0,-1-1-160 0,-2 0 0 15,-1 0 0-15,2 9 0 16,-2 1-1056-16,0-1-288 0,0 0-64 0,-4-3-17376 15</inkml:trace>
  <inkml:trace contextRef="#ctx0" brushRef="#br1" timeOffset="6382.45">24543 7605 11055 0,'0'0'976'0,"0"0"-784"0,0 0-192 0,6-8 0 16,-6 8 1776-16,8-7 304 0,1 5 64 0,1-2 16 16,0 4-624-16,2 0-128 0,0 0-32 0,2 2 0 0,0 1-192 0,0 3-32 15,-1 2-16-15,0 0 0 0,-1 3-384 0,1 2-80 16,1-1-16-16,-3 5 0 0,1-1-288 0,-3 2-64 16,-3-2-16-16,-1 0 0 0,-1 2-64 0,-1 1-16 15,0-3 0-15,-3 1 0 0,0-1-32 0,-2 1-16 16,1-3 0-16,-1 0 0 0,0-1-160 0,-1-1 192 15,1-3-192-15,0 0 192 0,2-9-192 0,0 0 0 16,0 0 144-16,0 0-144 16,0 0-1392-16,0 0-336 0,0 0-80 0,0 0-16 0</inkml:trace>
  <inkml:trace contextRef="#ctx0" brushRef="#br1" timeOffset="6743.27">24992 7480 4607 0,'0'0'400'0,"0"0"-400"0,0 0 0 0,0 0 0 16,11-9 2624-16,-3 4 432 0,-8 5 80 0,11-4 32 15,-1 3-1504-15,-10 1-288 0,12 0-64 0,-2 0-16 16,-10 0-144-16,11 1-48 0,-1 1 0 0,-1 2 0 0,0 8-192 0,-1-3-32 16,1 2-16-16,-2 3 0 0,2-3-208 0,-2 2-32 15,-1 2-16-15,-1 4 0 0,3 0-240 0,-2-1-48 16,0 4-16-16,0 1 0 0,0-3-48 0,-2-1-16 16,-2 0 0-16,1-1 0 0,-2-3-32 0,-1 1 0 15,-1-4 0-15,0 1 0 0,-3-2-32 0,2 0-16 16,0-1 0-16,-1-4 0 0,3-6-160 0,-2 8 160 15,2-8-160-15,0 0 160 16,0 0-992-16,0 0-192 0,-5-5-32 0,1 0-12768 0</inkml:trace>
  <inkml:trace contextRef="#ctx0" brushRef="#br1" timeOffset="7007.35">25621 7543 20271 0,'0'0'896'0,"0"0"192"0,0 0-880 0,0 0-208 0,0 0 0 0,7 12 0 16,-2 0 992-16,-1 4 160 0,-1 3 16 0,-2 0 16 15,-2 1-128-15,-2 0-32 0,-1 5 0 0,1 0 0 16,-2-3-384-16,0 2-96 0,-3 1-16 0,2-2 0 15,-1 1-272-15,1 0-64 0,-4-3-16 0,2-1 0 16,0-2-176-16,1 0 160 0,-1-2-160 0,3-2 160 16,-1-4-1920-16,-2 2-384 15</inkml:trace>
  <inkml:trace contextRef="#ctx0" brushRef="#br1" timeOffset="7451.51">24835 8410 17503 0,'0'0'1552'0,"0"0"-1232"0,0 0-320 0,0 0 0 16,0 0 960-16,0 0 128 0,0 0 16 0,0 0 16 15,8 9 16-15,-2 1 0 0,-6-10 0 0,8 19 0 16,-2 3-176-16,-2 2-48 0,-1-1 0 0,-1 0 0 16,1-2-288-16,-3 5-64 0,-2-3-16 0,1-2 0 0,0 0-48 0,-2-4-16 15,-1 0 0-15,-2-2 0 0,-2-2-160 0,-2 0-16 16,1-3-16-16,-2 2 0 0,-2-4-112 0,1 0-32 16,0-5 0-16,2 1 0 0,0-2-288 0,0-5-64 15,1-1-16-15,1-6-9760 16,2-1-1968-16</inkml:trace>
  <inkml:trace contextRef="#ctx0" brushRef="#br1" timeOffset="7741.93">25184 8458 22975 0,'0'0'1024'0,"0"0"192"0,3 7-960 0,2 3-256 16,-1-1 0-16,0 5 0 0,0-2 1088 0,-2 1 192 15,1 1 16-15,-1 1 16 0,0 2-336 0,-1-1-64 0,-1 1-16 0,-1 1 0 16,-1 1-256-16,-1 6-64 0,-2-3-16 0,0-1 0 16,-2-3-144-16,-2 0-32 0,-1-4 0 0,-1-1 0 15,-2-2-112-15,0-2-16 0,1 3-16 0,0-5 0 16,1 2-240-16,0-3 144 0,1-3-144 0,1 0 128 15,9-3-272-15,0 0-64 0,-10-4-16 0,6 0 0 16,-2-1-2592 0,2-5-528-16</inkml:trace>
  <inkml:trace contextRef="#ctx0" brushRef="#br1" timeOffset="8096.44">25457 8457 6447 0,'0'0'576'0,"0"0"-576"16,0 0 0-16,5 5 0 0,-5-5 3488 0,8 4 592 16,-2 2 112-16,0 3 32 0,-1 3-1952 0,0-2-384 15,0 4-80-15,2 5-16 0,-3 3-416 0,-2 0-96 16,-1 4 0-16,-1-2-16 0,-1 1-320 0,-1-2-64 16,-5-1-16-16,2-1 0 0,-2 4-288 0,-2-4-48 15,-1 0-16-15,1-183 0 0,0 362-176 0,0-184-32 0,-1-1-16 0,-1 2 0 16,0-2-288-16,1 1 0 0,1-6 0 0,1 0-11392 15,-1-6-2352-15</inkml:trace>
  <inkml:trace contextRef="#ctx0" brushRef="#br1" timeOffset="10621.56">25618 8120 10127 0,'0'0'896'0,"0"0"-704"15,0 0-192-15,0 0 0 0,0 0 1248 0,0 0 224 16,0 0 32-16,0 0 16 0,0 0-464 0,0 0-96 0,0 0 0 0,0 0-16 16,10-5 16-16,-10 5 16 15,12-1 0-15,-12 1 0 0,0 0-432 0,10-1-96 0,-10 1 0 0,0 0-16 16,0 0 128-16,0 0 16 16,11 0 16-16,-11 0 0 0,0 0-64 0,11 1-16 15,-11-1 0-15,0 0 0 0,9 5-80 0,-9-5-32 0,12 4 0 0,-2-2 0 16,-10-2-48-16,13 7-16 0,0 0 0 0,0-4 0 15,-1 1 0-15,2 1 0 0,1 2 0 0,2-2 0 16,0 1-64-16,0 0-16 0,2-4 0 0,0 2 0 16,1 0-80-16,-1 1-32 0,-2-1 0 0,2-3 0 15,1 1-144-15,0-1 192 0,-2-1-192 0,-1 0 192 16,-1 0 0-16,-1 0 0 0,0 0 0 0,-2-1 0 16,0-1 0-16,1 2 0 0,0-1 0 0,1 0 0 0,1-1-48 15,0 0 0-15,-1-2 0 0,1 2 0 0,2-2-16 0,-3 1 0 16,2-1 0-16,2-3 0 0,-2-2 48 0,-2-1 0 15,-1 3 0-15,0-3 0 0,-1 0 112 0,-1-3 32 16,1 1 0-16,0-2 0 0,-2 0 96 0,-2-4 32 16,-3 0 0-16,1-4 0 0,-2-2-64 0,-1 1-16 15,-3-3 0-15,0 0 0 0,0-3-176 0,1 2-48 16,-1-2 0-16,-1 4 0 0,0-2-144 0,0 3 192 16,-1-2-192-16,1 4 192 0,0-1-192 0,-2 1 128 15,1-3-128-15,0 0 128 0,1 4-128 0,0-2 0 16,-1 3 144-16,1-1-144 0,0 0 128 0,1 0-128 15,-1 2 160-15,0 2-160 0,1 0 0 0,2 0 0 16,0 0 0-16,3-1 0 0,-1 3 0 0,1 1 0 16,2 1 0-16,1-1 0 0,-1-1 0 0,1 1-128 15,-1-2 128-15,1 4 0 0,1-4 0 0,1 3 0 16,0-1 0-16,0 5 0 0,2 0 0 0,1 4 0 0,0-4 0 0,1 1 0 16,2 2 0-16,0-2 0 15,4 3 0-15,0 1 0 0,2-1 0 0,0 3 0 0,-4-1 0 0,3 2 0 16,-1-2-128-16,1 3 128 0,0 0 0 0,-1 0 0 15,1 0 0-15,-1 0 0 0,4 2 0 0,-4-1 0 16,1 1 0-16,-2 1 0 16,-2-2 0-16,1 4 0 0,-1 2 0 0,1 3 0 0,-1-3 0 15,-1 6 0-15,0-1 0 0,-1 0-128 0,1 4 128 0,-1-1 0 16,2-1 0-16,0-2 0 0,1 2 0 0,1 3 0 16,0-1 0-16,-1 2 0 0,0 0 0 0,1 0 0 15,3 0 0-15,-1-1-128 0,-1 1 128 0,-6-2 0 0,2-4 0 16,2 3 0-16,0 1 0 0,1-1 0 0,1 0 0 0,0-2 0 15,1-2 0-15,1 2 0 0,0 0 0 16,1-3 0-16,0 1 0 0,1-3 0 0,2 0 0 0,0-3 0 16,1 1 0-16,-3 3 0 0,-1-3 0 0,0 2 0 15,2-3 0-15,-1 1 0 0,-1 0 0 0,-1-1 0 16,3-2 0-16,8 4 0 0,-2-2 0 0,-2-1 0 16,1-2 0-16,-1 2 0 0,1-1 0 0,2 0 0 15,1 1 0-15,3-3 0 0,1 2 0 16,-1-2 0-16,-1 2 0 0,-2-1 0 0,0 0 0 0,-1-2 0 15,-1 0 0-15,-1-2 0 0,-1 1 0 0,1 1 0 16,-1-1 0-16,1 0 0 0,-1-2 0 0,2 0 0 16,0 1 0-16,0-2 0 0,2-1 0 0,-2 0 0 15,-2 0 0-15,1-4 0 0,-3 3 0 0,-2-5 0 16,1 3 0-16,-2-5 0 0,-2-1 128 0,0 1-128 16,-1-1 0-16,-2-1 0 0,4-2 0 0,-1 3 128 15,1 0-128-15,1 0 0 0,-1-5 0 0,1-1 0 16,-3 1 0-16,3 0 0 0,3 0 0 0,1-2 0 0,-2 0 0 0,-2-1 0 15,0-2 0-15,-1 1 128 16,0 3-128-16,0-3 0 0,-1-2 0 0,-1 2 0 0,-2 1 0 0,1-2 0 16,0 0 0-16,0 0 0 0,1-6 0 0,-2 6 0 15,-1 0 0-15,2-1 0 0,0-5 0 0,1 4 0 16,-2-1 0-16,2 2 0 0,0-2 0 0,0 0 0 16,3-3 0-16,-3 3 0 0,-1 0 0 0,-1 2 0 0,0-6 0 15,1 2 0-15,-3 3 0 0,-2-4 0 0,-1 1 0 16,2-3 0-16,-3 2 0 0,-3 1 0 0,0-2 0 15,-1-2 128-15,0 1-128 0,0 0 0 0,-1-1 0 0,0 2 0 16,1-1 0-16,3 1 0 0,-4 2 0 0,1-3 0 16,-1 4 0-16,0 3 0 0,-1-4 0 0,1 2 0 15,0-4 0-15,0 5 0 0,0-3 0 0,0 1 0 16,1 0 0-16,-2-2 0 0,-2 6 0 0,-1-2 0 16,-2 0 0-16,-2 2 0 0,3-4 0 0,-4 4 0 15,0-3 0-15,0 4 0 0,-1-1 0 0,1 0 0 16,-3 1 0-16,0-1 0 0,2-4 0 0,-1 4 0 0,-1-4 0 15,-1 4 0-15,-1-4 0 0,1 4 0 0,-2-2 0 16,1 3 0-16,1 0 0 0,-2 1 0 0,-4-3 0 16,2 3 0-16,-2-1 0 0,-2-1 0 0,1 1 0 0,-2 2 0 15,1 4 0-15,-2-1 0 0,-2 1 0 0,1 1 0 16,-2-1 0-16,0 1 0 0,0 2 0 0,-2 0-160 16,0-2 160-16,0 1 0 0,-1 4-144 0,-1 1 144 15,-2-3 0-15,1 1 0 0,-1 3 0 0,2-3 0 16,2 2-128-16,0-1 128 15,0 5 0-15,1-3 0 0,2 3 0 0,-1-2 0 0,-1 1 0 0,7 4 0 16,0-3 0-16,-1 1 0 16,-2 0 0-16,0 1 0 0,3-4 0 0,-1 2 0 0,0 1 0 15,1-2 0-15,1 3 0 0,0 1 0 0,0-5 0 0,1 2 0 16,0 2 0-16,0 0 0 0,0 0 0 16,2 3 0-16,-1-4 0 0,2 1 0 0,-1 2 0 0,2-1 0 15,0-1 0-15,0 2 0 0,1-2 0 0,-2 3 0 16,6 1 0-16,-6-4 0 0,0-3 0 0,1 4 0 15,-1 1-128-15,6 2 128 0,-6-1 0 0,-3 0 0 0,1 1 0 16,-1 0 0-16,0 0 0 0,0-2 0 0,-1 1 0 0,0 0 0 16,0 0 0-16,0-1 0 0,0 0 0 0,-1-1 0 15,0 1 0-15,0-1 0 0,0 2 0 0,0 1 0 16,0-3 0-16,-2 2 0 0,0-1 0 0,2-1 0 16,-1 2 0-16,2 0 0 0,1-5 0 15,2 5 0-15,0-1 0 0,7 2 0 0,0 0 0 0,-4-4 0 16,1-3 0-16,3 7 0 0,0 0-176 0,5-5 48 15,2 3 0-15,5-2 0 16,3 0-2848-16,7 3-560 0</inkml:trace>
  <inkml:trace contextRef="#ctx0" brushRef="#br1" timeOffset="15622.14">12613 5764 10191 0,'0'0'448'0,"0"0"96"0,-9 4-544 0,9-4 0 16,-8 2 0-16,-1-1 0 0,9-1 1088 0,-8 5 96 15,8-5 32-15,0 0 0 0,-5 0-128 0,5 0-32 16,0 0 0-16,0 0 0 0,0 0-256 0,0 0-48 15,0 0-16-15,0 0 0 0,0 0-192 0,0 0-32 0,9 3-16 0,6-1 0 16,3-3-112-16,2 0-32 0,2 0 0 16,3-1 0-16,7-3 16 0,1 0 0 0,1 3 0 0,3-1 0 15,3 2 64-15,3 0 16 0,4-1 0 0,3 0 0 16,3-1-16-16,-14 2 0 0,5-3 0 0,18 0 0 16,-4 1-48-16,-2-1 0 0,-2 2 0 0,-1 2 0 15,-1-1-80-15,-1 0-32 0,-1-2 0 0,-2 2 0 16,-1 1-32-16,-14 0-16 0,1-1 0 0,2 0 0 0,-1 1-16 15,1 0 0-15,0 0 0 0,-2 0 0 16,0 1 64-16,1 0 16 0,0-1 0 0,-1 0 0 0,0 0 48 0,0-1 16 16,-1 0 0-16,2-2 0 0,-3-1-96 0,-3 2-32 15,-1-1 0-15,-2 1 0 0,-3 0-32 0,-2 0-16 16,0-1 0-16,-3-1 0 0,-3 2-48 0,-1 1 0 16,-3 1 0-16,-1-2 0 0,-2 1-128 0,-2 1 128 15,-6 0-128-15,0 0 128 0,0 0-128 0,0 0 0 16,0 0 0-16,0 0 0 0,0 10 0 0,-2-3 0 15,-1 0 0-15,-3 2 0 16,-3-1-1120-16,-2 2-160 0,-5 3-16 0,2-3-13744 0</inkml:trace>
  <inkml:trace contextRef="#ctx0" brushRef="#br1" timeOffset="16672.04">31385 5839 14735 0,'0'0'640'0,"0"0"160"0,0 0-640 0,0 0-160 16,0 0 0-16,0 0 0 0,0 0 0 0,0 0 128 15,0 0-128-15,0 0 128 0,0 0 496 0,8 6 80 16,2 0 32-16,4 1 0 0,3 3 256 0,2-4 48 16,4 1 16-16,3 2 0 0,5-2-224 0,1 3-64 15,1-2 0-15,2 2 0 0,3-1-368 0,0 1-80 16,1 3 0-16,0-2-16 0,0 2-64 0,0 1-16 16,-4 0 0-16,-3-1 0 0,-3 1 64 0,-3 1 16 0,-2 0 0 15,-5 0 0-15,-1 2 0 0,-7 1 0 0,-2 1 0 0,-4 0 0 16,-6 0 64-16,-3 1 16 0,-4 1 0 15,-4 5 0-15,-7 0-112 0,-3-1-16 0,-5-2 0 0,1-1 0 16,-2-1-64-16,0 1-32 0,0-2 0 16,0 2 0-16,-2-2-160 0,6-1 160 0,0-1-160 0,4 0 160 15,1-4-160-15,3-1 0 0,6-1 0 0,1-2 0 16,2-5-1920 0,7-5-448-16</inkml:trace>
  <inkml:trace contextRef="#ctx0" brushRef="#br1" timeOffset="16976.32">32467 6059 17503 0,'0'0'768'0,"4"-8"176"0,1 2-752 0,1-1-192 16,-1 2 0-16,2 4 0 0,-7 1 1152 0,9 0 192 16,0 0 32-16,-3 1 16 0,2 2-1008 0,-2 2-208 15,0 2-48-15,1 1 0 0,-1 3 272 0,0 3 48 0,2 3 16 0,-4 5 0 16,0 2-16-16,-1 6-16 0,4 2 0 0,-5 0 0 16,1 2-192-16,-2 0-48 0,0 1 0 0,1-3 0 15,-2-2-192-15,0-5 128 0,-2 0-128 0,2-4 0 16,-1-4 0-16,1-3-192 0,-1 0 16 0,1-2 0 15,2-3-1424-15,1 0-272 16,-3-9-64-16</inkml:trace>
  <inkml:trace contextRef="#ctx0" brushRef="#br1" timeOffset="17433.43">32888 6694 24879 0,'-7'13'2208'0,"4"-2"-1760"0,-5 8-448 0,0 3 0 0,-1 5 1264 0,-3 6 160 16,-3 1 48-16,-2 0 0 0,-2-1-944 16,0-1-176-16,0 1-32 0,-17 29-16 0,7-9-144 0,6-8-32 15,5-1 0-15,3-5 0 0,1-3-128 0,5-5 0 16,3-4 0-16,2 0-176 16,1-6-464-16,3-2-112 0,3-2-16 0</inkml:trace>
  <inkml:trace contextRef="#ctx0" brushRef="#br1" timeOffset="18368.36">27460 4475 9215 0,'-13'1'816'0,"8"0"-656"0,-1 4-160 0,0-1 0 15,-2 0 1312-15,0-1 224 0,1-1 64 0,-1-1 0 16,0 5-1024-16,2-1-208 0,-2-2-48 0,3 0 0 15,0-3 512-15,5 0 80 0,-2 2 32 0,2-2 0 16,0 0-144-16,0 0-32 0,0 0 0 0,0 0 0 16,0 0 80-16,9-3 16 0,-2-1 0 0,3-4 0 15,1 1-96-15,-1-7 0 0,3-2-16 0,-1 0 0 16,1-2-160-16,3-1-16 0,1-1-16 0,2-2 0 16,0-5-160-16,3 2-16 0,2-4-16 0,0 1 0 0,0-1-112 0,3 2-32 15,2-2 0-15,-1 1 0 0,-3 1-96 16,2-1 0-16,0 3-128 0,0 3 192 0,-3-1-192 0,-3 5 176 15,1 4-176-15,-3 2 160 0,-1-1-160 0,-2 5 0 16,0 1 144-16,-2 2-144 0,-2 2 128 0,1 3-128 16,1 3 128-16,-4 3-128 0,2 4 0 0,-1 5 0 15,0 3 0-15,6 8-128 0,-3 1 128 0,0 0 0 16,-1 2 0-16,-1 3 0 0,1-5 0 0,-1 3 0 16,0 2 128-16,-2-3-128 0,-1-1 0 0,0-1 0 15,-2 0 0-15,-4-4 0 0,2 2 0 0,-2-3 0 16,0-3 0-16,-2-1 0 0,-1-3-176 0,-1-3-96 15,-1 0-32-15,2-12 0 16,0 0-2096-16,-6 9-416 0,-7-4-96 0,0-6-16 0</inkml:trace>
  <inkml:trace contextRef="#ctx0" brushRef="#br1" timeOffset="18757.13">27802 3513 19343 0,'0'0'1728'0,"0"-5"-1392"16,0-3-336-16,0 8 0 0,0 0 0 0,0 0 0 15,0 0 0-15,9-3 0 0,0 2 0 0,1 2 128 16,1 3-128-16,5 6 176 0,0 3 336 0,1 0 64 16,-1 2 0-16,2 3 16 0,0 1-16 0,0 0-16 15,-1 0 0-15,1 3 0 0,0-1-304 0,0 1-64 16,-2 2-16-16,-2-2 0 0,0-5-176 0,-1-1 192 15,-3-1-192-15,0-1 192 0,-1 1-192 0,-1-2 128 0,-2-3-128 0,-1 0 128 32,-5-10-752-32,9 7-144 0,-9-7-48 0,8 3 0 0</inkml:trace>
  <inkml:trace contextRef="#ctx0" brushRef="#br1" timeOffset="19076">28482 3313 12895 0,'0'0'1152'0,"0"0"-928"15,0 0-224-15,0 0 0 16,-8 0 1424-16,0 3 240 0,-3 3 64 0,0 4 0 15,-4 0-1152-15,-2 4-208 0,-2 2-48 0,-1 1-16 0,-1 2 384 0,-1 3 80 16,-4 5 0-16,-1-2 16 0,3 4 48 0,0-2 16 16,1 1 0-16,0-1 0 0,4-1-240 0,0-1-48 15,1 1-16-15,-3 9 0 0,3-9-352 0,5 0-64 16,2-6 0-16,2-2-128 0,0-3 144 0,0-4-144 16,-1-2 0-16,2-2 144 15,3 3-544-15,5-10-112 0,-5 6-32 0,5-6-7616 16,0 0-1520-16</inkml:trace>
  <inkml:trace contextRef="#ctx0" brushRef="#br1" timeOffset="19483.14">28530 3711 22511 0,'11'-6'992'0,"-4"3"224"0,2 0-976 0,3 2-240 0,2 1 0 0,1 0 0 15,1-1 0-15,2 0 176 0,-3 1-176 0,2 2 160 16,-2 2 256-16,-1 1 48 0,-1-1 16 16,1 9 0-16,-3-2-16 0,-4 3 0 0,-1-1 0 0,-4 2 0 15,-3 2 16-15,-1 0 0 0,-3 1 0 0,-3 0 0 0,-2-2 80 0,-2 2 16 16,0-3 0-16,-2 2 0 15,0-3 32-15,0 3 16 0,0-1 0 0,2 1 0 16,2-6-32-16,4-1 0 0,2 2 0 0,4-12 0 0,1 10-240 0,6 0-48 16,3-5-16-16,4-1 0 15,5-2 64-15,5-2 16 0,5-2 0 0,4-1 0 0,4-2 0 0,4-1 0 16,1-4 0-16,0 3 0 0,-3 1-176 0,-1-2-16 16,-1-6-16-16,-1 4 0 0,-5-1-32 15,-1 4 0-15,-2 1 0 0,-3 1 0 0,-3 1-128 0,-2 2 0 16,-1-2 0-16,-2 5 0 15,-3 4-2608-15,-4-1-544 0,-10-4-112 16,0 0-32-16</inkml:trace>
  <inkml:trace contextRef="#ctx0" brushRef="#br1" timeOffset="21317.59">32190 6639 8975 0,'0'0'384'0,"0"0"112"0,-10 4-496 0,2 1 0 0,8-5 0 0,-9 8 0 16,9-8 1264-16,-7 4 144 0,7-4 48 0,0 0 0 0,0 0-80 15,0 0-16-15,0 0 0 0,0 0 0 16,0 0-208-16,0 0-64 0,0 0 0 0,0 0 0 0,12-7 32 0,4-4 0 15,0-3 0-15,2-3 0 0,0 0-176 0,-7 8-48 16,3-5 0-16,4 0 0 0,2-3-176 0,2-2-32 16,2-4-16-16,1-1 0 0,2-5-224 0,23-23-32 15,-8 9-16-15,-7 2 0 0,-4 5-192 0,-6 7-32 16,-2 2-16-16,-4 5 0 0,-2 3-160 0,-3 3 0 16,1 4 0-16,-2 3 128 15,-3-2-480-15,1 5-96 0,-1 2-32 0</inkml:trace>
  <inkml:trace contextRef="#ctx0" brushRef="#br0" timeOffset="86890.56">12143 4343 4607 0,'0'0'192'0,"4"-7"64"0,-4 7-256 0,6-6 0 16,-1-4 0-16,-5 10 0 0,7-8 544 0,-2-1 64 15,-5 9 16-15,0 0 0 0,5-7-160 0,-5 7-16 16,0 0-16-16,0 0 0 0,0 0-256 0,0 0-48 0,0 0-128 0,0 0 192 15,6 9-192-15,-2 2 0 0,-4-11 0 0,3 14 0 16,-2 4 160-16,0 1 32 0,-1 0 16 0,0 1 0 16,-1 3 304-16,0 4 48 0,-2-1 16 0,0 6 0 15,0 3 0-15,-1 0 16 0,0 1 0 0,-2 6 0 16,1 5-144-16,-2-2-48 0,0 5 0 0,-1 2 0 16,-1 4-176-16,-1 5-32 0,0 0-16 0,1 3 0 15,-1-3-176-15,1 0 128 0,0-2-128 0,1 1 128 16,3 2-128-16,-2-1 0 0,-1 6 0 0,2-6 0 15,-1 0 0-15,0-3 0 0,-1-2 0 0,0-1 128 16,-1-1-128-16,1 1 0 0,-1 0 0 0,0 1 0 16,0-2 336-16,0-2-16 0,0-5 0 0,1 2 0 0,1-4 96 15,-2 4 16-15,1-6 0 0,1 3 0 0,-1-3-80 0,2 1-16 16,-2-2 0-16,0 0 0 0,1-1-112 0,-2-2-32 16,1 1 0-16,-2-2 0 0,2-3-16 15,-2 0-16-15,1-2 0 0,0-1 0 0,-1-6 16 0,1 2 0 16,2-2 0-16,-1 2 0 0,-3-4-32 0,1-3 0 15,-2 0 0-15,4-3 0 0,2-6 0 0,1 0 0 16,1-3 0-16,4-9 0 0,0 0-16 0,0 0-128 16,0 0 192-16,0 0-64 15,0 0-624-15,-1-14-128 0,0-8-16 0</inkml:trace>
  <inkml:trace contextRef="#ctx0" brushRef="#br0" timeOffset="88662.4">12059 4504 11055 0,'4'-20'480'0,"2"10"112"0,1-3-464 0,4 3-128 0,2 1 0 0,1-1 0 16,1 1 976-16,3 0 176 0,0 1 48 0,3 2 0 0,0-2-816 0,3 3-176 15,1 3-16-15,3-4-16 0,1 4-48 0,3 1-128 16,0-1 192-16,5 1-64 0,3 1 16 0,4-1 0 15,0-2 0-15,1 1 0 0,2-6 48 0,1 1 0 16,2 0 0-16,0-3 0 0,3 2 48 0,1-1 16 16,5 4 0-16,2-2 0 0,2-1-16 0,1 2 0 15,-2-7 0-15,2-1 0 0,0 1-16 0,4 4 0 16,2-2 0-16,0 2 0 0,-2-4 80 0,1 2 16 16,-2 2 0-16,2-1 0 0,-3 4 0 0,3 0 0 15,2 1 0-15,3 2 0 0,2-2-192 0,1-1-128 16,-3-1 192-16,2 3-192 0,2 3 240 0,2-2-64 0,0-2-16 15,-1 0 0-15,-3 0-160 0,2 2 0 0,1-2 0 16,-1 3 0-16,2-2 0 0,-1 0 0 0,4-5 0 0,-2 4 0 16,-1 1 0-16,0 1 192 0,3-3-192 0,0 3 192 15,-1-2-64-15,1 2 0 0,-1 0 0 0,2 0 0 16,0 0 32-16,0 2 0 0,0 1 0 0,-1 0 0 16,-2 1-160-16,0 0 160 0,-1 1-160 0,3 1 160 15,2-1-160-15,-3 0 0 0,1 0 0 0,-1 1 0 16,-2 0 0-16,3-1 128 0,0 1-128 0,1-2 0 15,-1-1 0-15,0 2 128 0,-3-1-128 0,-3 1 0 16,2-2 128-16,4 2-128 0,-1-1 0 0,-3 3 128 16,-1 2-128-16,-2-1 128 0,-1 0-128 0,2 3 128 15,3-3-128-15,-2 1 0 0,-3 1 0 0,-1-2 128 16,-2 2-128-16,1 2 0 0,-1-4 0 0,3 0 128 16,0 2-128-16,-2-3 0 0,-2 1 0 0,1 2 0 0,-1-2 0 0,3-1 128 15,1 0-128-15,-1 2 0 0,-3-2 0 16,0 4 0-16,-2 2 0 0,1-2 0 0,-3 0 0 0,2-1 0 15,-1 0 0-15,-1-1 0 0,-5-4 0 0,0 2 0 16,0 1 128-16,2 0-128 0,-2-1 0 0,0-3 0 16,2-3 0-16,-2 0 0 0,-1 2 128 0,-3-1-128 15,0 0 192-15,0 1-64 0,-2 1-128 0,0 0 0 16,-2 3 0-16,3-4 0 0,1-2 0 0,-2 0 0 16,-1 2 0-16,-4 0 0 0,-3 0 0 0,-1 2 0 15,-1 0 0-15,-2-1 0 0,0 1 160 0,-1-2-160 16,0-3 192-16,-1 1-192 0,-1 0 0 0,-3 1 0 0,0 0 0 15,-2 0 0-15,-6-2 0 0,-1 0 0 16,-2 2 0-16,-3 1 0 0,-2 1 0 0,-3-1 0 0,-3 0-144 0,0 3 144 16,-5 0 0-16,-1-1 0 0,-10-2 0 0,10 3 0 15,-10-3 0-15,11 5 0 0,-4 2 0 0,-7-7 0 16,0 0 0-16,7 9-160 0,-4 3 160 0,1-3 0 16,0 2-144-16,-3 3 144 0,-2 0 0 0,1 1-144 15,-4 4 144-15,2 4 0 0,-1 0 0 0,-1 2-128 16,-1 3 128-16,0 4 0 0,-1 1-144 0,-1-1 144 15,0 0 0-15,-1 2 0 0,-2 6 0 0,0 0 0 16,0-3-144-16,-1 2 144 0,-1 1 0 0,-2 6 0 16,0 1-128-16,0 1 128 0,-3 2 0 0,3-2 0 15,-2 0 0-15,1 2 0 0,-2 3 0 0,-1 2 0 16,0-4 0-16,1 2 0 0,-2 2 0 0,-2-1 144 0,1 2-144 0,-2-2 0 16,2-2 0-16,1 1 0 15,-2 2 0-15,0 1 0 0,-2-3 0 0,0 2 0 0,0 1 0 0,3 1 0 16,0 3 0-16,1-4 128 0,-1-3-128 15,3-1 0-15,0-5-160 0,1 3 160 0,0-1 0 0,2 1 0 16,2-6 0-16,1 2 0 0,3-5 0 0,0-3 0 16,2-5 0-16,2 0 0 0,0-1 0 0,3-4 0 15,-1 0 0-15,2-6 0 0,2 0 0 0,0 1 0 16,0-5 0-16,-1 1 0 0,-1 1 0 0,0 1 0 16,-1-4 0-16,-1 2 0 0,0 0 0 0,-1 1 0 15,-1-1 0-15,1-3 0 0,-1-1 0 0,0 1 0 16,-1-2 128-16,-3-4-128 0,-1 2 128 0,-1-3-128 15,0 0 144-15,-1 1-144 0,-3 1 128 0,0 0-128 16,-7-3 0-16,1 2 0 0,-4-4 0 0,-3 2 0 0,3 1 0 16,-5-4 0-16,-4 1 0 0,-2-1 128 0,0-1-128 0,-3 1 0 15,-4 0 0-15,0 0 0 0,-2-1 0 0,-4 5 0 16,-7-3 0-16,-3 1 0 0,-4-1 0 0,-1-2 144 16,2 0-16-16,-3 0-128 0,-5-1 192 0,-5 1-64 15,-2-1 0-15,-3 0-128 0,-3-1 192 0,-1-2-64 16,-5 0-128-16,-1 1 192 0,-5 4-192 0,-1-2 192 15,-2-3-192-15,1 0 160 0,-1 0-160 0,-5 1 160 16,-4 1-160-16,-1-2 0 0,3-2 144 0,-3 2-144 16,-3 2 0-16,2-2 0 0,0-2 0 0,0 1 128 15,0-2-128-15,-4-1 0 0,-3 2 0 0,2-3 128 16,2 1-128-16,-2-1 0 0,-9 2 0 0,4-1 0 16,2-1 0-16,0-1 144 0,-1 3-144 0,2 0 0 15,-1-1 128-15,2 0-128 0,2 0 0 0,-3 2 0 0,1-3 128 16,2 1-128-16,4 0 0 0,-1-1 0 0,-3 0 0 0,3 1 0 15,7-5 128-15,0 4-128 0,-1 1 0 0,2-2 0 16,-1 2 128-16,1-2-128 0,4 1 0 0,0-2 0 16,0 2 0-16,1 1 0 0,0-2 0 0,5 1 0 15,3 0 0-15,-1-2 0 0,-2 1 128 0,2 2-128 16,2-2 0-16,5 0 0 0,0 0 0 0,1 1 0 16,-3-4 128-16,-1 4-128 0,2 0 0 0,2 0 128 15,5 1-128-15,1 2 0 0,-4-3 144 0,3 0-144 16,-2 1 0-16,7 0 144 0,1 2-144 0,4-2 0 15,1-1 0-15,-1 2 0 0,-2 1 128 0,2 0-128 16,-1 0 0-16,5-2 128 0,3-4-128 0,2 4 160 0,4 1-160 0,4 0 160 16,2 1-160-16,2 0 160 0,-5 1-160 15,4 1 160-15,3 0-32 0,0 0 0 0,2-1 0 0,3 1 0 16,4 0-128-16,2 1 160 0,1 0-160 0,2-1 160 16,1 0 816-16,3 0 176 0,1 0 16 0,5 2 16 31,-3 0-1600-31,4-1-320 0,0 1-64 0,1-2-16 0,3 0 816 0,0 0 256 0,0 0 0 0,1 0 0 15,1-2-128-15,2 1-128 0,1-1 176 0,9 2-176 16,-8-2 208-16,8 2-64 0,0 0-16 0,0 0 0 16,0 0-128-16,0 0 0 0,0 0 0 0,0 0 0 15,0 0 0-15,0 0 0 0,0 0 0 0,13 5 0 32,1-1-1888-32,0-1-256 0,3-1-48 0</inkml:trace>
  <inkml:trace contextRef="#ctx0" brushRef="#br0" timeOffset="97101.22">12683 10109 10943 0,'0'0'480'0,"0"0"96"0,0 0-448 0,0 0-128 16,-5-5 0-16,5 5 0 0,0 0 960 0,0 0 160 15,0 0 32-15,0 0 16 0,0 0-96 0,0 0-32 16,0 0 0-16,0 0 0 0,-6-6-208 0,6 6-32 16,0 0-16-16,0 0 0 0,0 0 144 0,0 0 32 15,0 0 0-15,7 11 0 0,4 1-160 0,-2-4-32 16,1 3 0-16,0 0 0 0,5 5 32 0,2 0 0 15,2 2 0-15,4 4 0 0,-1 0-192 0,5 1-32 16,1 2-16-16,1 2 0 0,1-1 0 0,-2 2 0 16,0-3 0-16,-2 5 0 0,-2-3-240 0,-1 0-64 15,-1-4 0-15,-2-1 0 0,-1 1-80 0,-2-2-32 16,-3-2 0-16,-2 0 0 0,0-2 32 0,-2 1 0 16,-1-2 0-16,0 3 0 0,-1-4-48 0,-3-3-128 15,-2-1 192-15,-3-11-64 0,0 0-128 0,0 0 0 0,4 9 144 16,-4-9-144-16,0 0-192 0,0 0-128 0,0 0 0 0,0 0-16 31,-5-7-2224-31,0 0-432 0,0-3-80 0</inkml:trace>
  <inkml:trace contextRef="#ctx0" brushRef="#br0" timeOffset="97467.66">13211 10023 11055 0,'0'0'480'0,"0"0"112"0,-4-15-464 0,1 3-128 16,1 2 0-16,1 3 0 0,-2-2 2320 0,3 9 448 16,0 0 96-16,0 0 16 0,0 0-1392 0,0 0-272 15,-9 2-48-15,0 6-16 0,-1 2-192 0,-1 5-64 16,-2 3 0-16,-1 4 0 0,-1 4 96 0,-1 5 16 15,2 4 0-15,-1 5 0 0,-1 1-16 0,-1 0 0 16,-1 1 0-16,2-1 0 0,-2 1-272 0,4-1-48 16,-1-4-16-16,1-2 0 0,0-3-144 0,2 2-48 15,1 1 0-15,5-10 0 0,-2-5-176 0,2-1-32 16,1 2-16-16,-2-2 0 0,2-1-112 0,1-3 0 16,2-1-128-16,2-5 192 0,-3 1-192 0,3-4 144 15,0-6-144-15,0 0 128 16,0 0-816-16,0 0-160 0,0 0-48 0,0 0 0 15,5-4-1808-15,2-1-368 0,-1-5-80 0</inkml:trace>
  <inkml:trace contextRef="#ctx0" brushRef="#br0" timeOffset="97749.18">13648 10659 23951 0,'0'0'1056'0,"0"0"224"0,0 0-1024 0,0 0-256 15,3 6 0-15,-1 7 0 0,-2 2 1856 0,-1 3 304 16,0 1 64-16,-4 2 16 0,2 1-976 0,-1 0-192 16,0 0-48-16,2 1 0 0,-3 3-400 0,1-1-96 15,-1-3-16-15,1-2 0 0,0 0-192 0,-1 0-32 16,-1-1-16-16,3-2 0 0,1-3-112 0,-2 0-32 15,0 2 0-15,2-5 0 0,-1 0-128 0,0 1 0 16,1-6 0-16,2-6 0 16,0 8-1344-16,0-8-368 0,0 0-64 0</inkml:trace>
  <inkml:trace contextRef="#ctx0" brushRef="#br0" timeOffset="98857.05">14162 9597 5519 0,'0'0'240'0,"0"0"64"0,0 0-304 0,0 0 0 0,0 0 0 0,0 0 0 0,0 0 3424 0,0 0 624 15,0 0 128-15,-4 10 32 0,-3 2-2624 0,0-1-528 16,0 3-96-16,0 4-32 0,-2 2 112 0,-1 3 32 16,0 3 0-16,1-10 0 0,-1 2 304 0,-2 0 64 15,-1 1 16-15,-2 1 0 0,2 2-832 0,1-2-176 16,-1 0-16-16,0-2-16 0,1-1 0 0,0-3 0 16,2 0 0-16,4-4 0 0,-1-1-416 0,2-3 0 15,3 2-144-15,2-8 144 0,0 0 0 0,0 0 0 16,0 0 0-16,0 0 0 15,0 0-384-15,0 0-160 0,1-10-32 0,3 1-9728 16,1-5-1952-16</inkml:trace>
  <inkml:trace contextRef="#ctx0" brushRef="#br0" timeOffset="99372.9">14854 9530 14847 0,'0'0'656'0,"0"0"144"0,0 0-640 0,0 0-160 16,0 0 0-16,0 0 0 0,0 0 896 0,0 0 128 15,0 0 48-15,0 0 0 0,0 0-192 0,0 0-48 16,0 0 0-16,0 0 0 0,0 0 0 0,0 0 0 16,-3 6 0-16,-4 3 0 0,-2 0 16 0,0 2 0 15,-2 0 0-15,0 3 0 0,-2 2 16 0,-1 3 0 16,-4 2 0-16,-2 3 0 0,1 4-160 0,-2 3-16 15,0 2-16-15,-1 1 0 0,-2 1-64 0,2 3-16 16,-1-1 0-16,2 4 0 0,0-2-176 0,2 2-32 16,2 2-16-16,1-2 0 0,4-2-240 0,0-1-128 15,1-1 128-15,1-1-128 0,1-2 144 0,1-1-144 16,2 1 192-16,1-2-192 0,0-6 224 0,-1 2-64 16,3-2-16-16,0 1 0 0,-1-2 48 0,4 11 16 15,0-3 0-15,4-11 0 0,0-1-208 0,1-2 0 16,0 0 0-16,1 0 0 0,1-2 0 0,0-2 0 15,1-2 0-15,2 1 0 16,0 0-496-16,3-4-32 0,0 0-16 0,1-3 0 16,0-5-1952-16,2-2-384 0,2-5-64 0</inkml:trace>
  <inkml:trace contextRef="#ctx0" brushRef="#br0" timeOffset="99786.55">15302 9837 16575 0,'0'0'1472'0,"0"0"-1168"15,0 0-304-15,0 0 0 0,-5-6 592 0,0 4 64 16,-2 0 16-16,1 4 0 0,0 3-160 0,-2 1-48 16,0 0 0-16,-1 6 0 0,1 2 48 0,-3 1 16 15,1 3 0-15,-1 2 0 0,-1 2 208 0,1 3 32 16,-2 4 16-16,-1 2 0 0,0-3-16 0,1 4-16 16,2 2 0-16,1 2 0 0,1-1-192 0,1 1-48 15,2-6 0-15,1 0 0 0,4 0-192 0,-2-1-32 16,3-3-16-16,3-2 0 0,-2-3-32 0,3-2-16 15,2-1 0-15,2-4 0 0,1-2 16 0,1-1 0 16,1-4 0-16,2 0 0 0,0-1-48 0,-1-3-16 16,4 0 0-16,-2-2 0 0,1-2-176 0,-1-2 0 15,-1 2 0-15,0-2 0 16,-1-2-1600-16,-3 1-336 0,-2 1-80 0</inkml:trace>
  <inkml:trace contextRef="#ctx0" brushRef="#br0" timeOffset="99979.23">14859 10272 22111 0,'0'0'1968'15,"0"0"-1584"-15,6-5-384 0,2-1 0 0,4 2 1088 0,1 1 144 16,1 1 32-16,2 1 0 0,3-3-576 0,4-1-112 16,2 2-32-16,5-1 0 0,3 1-160 0,1-4-48 15,0 2 0-15,2 0 0 0,1-3-144 0,-3 2-16 16,-1 1-16-16,-4 1 0 0,-4-1-160 0,-3 0-224 15,-1 2 48-15,-3 2-8736 16,-2-3-1760-16</inkml:trace>
  <inkml:trace contextRef="#ctx0" brushRef="#br0" timeOffset="101104.09">15654 9484 2751 0,'0'0'256'0,"0"0"-256"0,0-5 0 0,0-3 0 16,0 2 3072-16,0 6 576 0,0 0 128 0,0 0 0 15,5-4-2240-15,-5 4-448 0,5-5-80 0,-5 5-32 16,8 3-320-16,1-1-64 0,-1 2-16 0,5 9 0 15,1 6 96-15,1 2 16 0,3 1 0 0,1 6 0 16,3 0 16-16,2 5 16 0,3 5 0 0,1 4 0 16,-3-1-112-16,2 1-32 0,-6 5 0 0,0 1 0 15,-5-1 64-15,-4 3 16 0,-5-3 0 0,-3-2 0 16,-4 5 48-16,-4-7 16 0,-3-5 0 0,-2-2 0 0,-3-2-96 0,0-2-32 16,-2-1 0-16,-2-6 0 0,1-1-208 0,0-2-64 15,-2-3 0-15,3-1 0 0,-1-1-160 0,1-1-32 16,0-1-128-16,2-2 192 15,-1-2-1408-15,4 0-304 0,3-3-48 0,6-8-16 0</inkml:trace>
  <inkml:trace contextRef="#ctx0" brushRef="#br0" timeOffset="105152.48">12784 9426 13823 0,'0'0'1216'0,"0"0"-960"16,0 0-256-16,9-5 0 0,-4 1 1088 0,-5 4 192 15,0 0 16-15,0 0 16 0,0 0-352 0,0 0-80 16,-4-5-16-16,-4 3 0 0,-2 2-224 0,-3 3-32 16,-4-1-16-16,-6 2 0 0,-4 3 144 0,-4-2 32 15,0 2 0-15,-5 2 0 0,-2-4 16 0,-1 3 16 16,-2-3 0-16,-1 4 0 0,-1 0-144 0,0 0-16 16,-2 1-16-16,-1 3 0 0,-1-3-224 0,0 1-32 15,0 1-16-15,1-5 0 0,-1 1-160 0,3 1-16 16,2 0-16-16,4 0 0 0,2-3-16 0,4 2 0 15,3-3 0-15,5 2 0 0,4 2-144 0,1-2 160 16,3 0-160-16,4 0 160 0,0 0-160 0,3 1 0 0,2 1 0 0,0 0 0 16,2-1 0-16,1 3 128 0,2 1-128 15,1 0 0-15,1 1 0 0,1 2 0 0,1 0 0 0,2 3 0 16,0 2 0-16,1 0 0 0,0 3 0 0,0 3 0 16,-1-2 0-16,1 5 0 0,2 0 0 0,-1 7 0 15,-1 6 0-15,1 1 0 0,-1 4 0 0,1 0 0 16,-3 4 0-16,0 0 0 0,-1 2 0 0,0 1 0 15,-4-2 0-15,1 4 0 0,-1 5 0 0,-3 23 0 16,-6-8 0-16,4-6 0 0,-3-4 0 0,2 1 0 0,-2-2 0 0,0 4 0 16,-2 2 0-16,1 3 128 0,-2-2-128 15,3 1 0-15,-2-2 0 0,1 2 0 0,0-1 0 0,-1 0 0 16,-1 3 0-16,2-1 0 0,1-2 0 0,0 1 0 16,-1-5 0-16,1 0 0 0,0-2 0 0,0 4 0 15,-1 1 0-15,0 1 0 0,2-2 0 0,-2 0 128 16,-3 1-128-16,-1 2 0 0,0-3 144 0,1 2-144 15,0 2 160-15,0 0-160 0,0-1 144 0,1 1-144 16,-2-2 128-16,2 0-128 0,0-4 128 0,0 1-128 16,2 0 0-16,1-5 128 0,1-5-128 0,0 1 0 15,0-1 0-15,3-1 128 0,1-3-128 0,-3 0 128 16,-1-3-128-16,2 2 128 0,-2-4-128 0,2-4 128 16,2 0-128-16,0-2 128 0,1 1-128 0,-2-1 0 0,1 1 144 0,1-6-144 15,2-2 128-15,-2-3-128 0,2-2 160 0,2-4-160 16,0-5 160-16,2-4-160 0,-1-1 160 0,2-1-160 15,-3-5 160-15,0 0-160 0,0-12 160 0,0 14-160 16,0-4 160-16,0 0-160 0,0-10 160 0,0 0-160 16,0 0 0-16,-4 8 0 0,4-8 0 0,0 0 0 31,0 0-384-31,0 0-128 0,0 0-32 0,11-13-15472 0</inkml:trace>
  <inkml:trace contextRef="#ctx0" brushRef="#br0" timeOffset="106324.23">16312 9222 12543 0,'0'0'560'0,"0"0"112"0,-6-2-544 0,-2-1-128 16,1 1 0-16,0 2 0 0,0-3 1104 0,7 3 192 15,-5-1 48-15,5 1 0 0,0 0-448 0,0 0-64 16,0 0-32-16,0 0 0 0,0 0-32 0,5-8-16 16,2 2 0-16,4 2 0 0,3-2-64 0,2 1-16 15,3 1 0-15,1-1 0 0,2-2-48 0,2 2-16 16,2 1 0-16,2-1 0 0,1 0-256 0,0 1-48 15,4 2-16-15,0-2 0 0,0 0 64 0,0 2 16 16,-2 0 0-16,-1 2 0 0,1 2-80 0,-3 2-16 16,-2 2 0-16,-1-1 0 0,-5 5-144 0,-2 0-128 0,-3 4 192 15,-2 4-192-15,-4 4 128 0,-3 3-128 0,-2 1 0 0,-2 7 0 16,-2 2 0-16,-1 3 0 0,-3 6 0 0,-1 5 0 16,-1 5 0-16,-1 3 0 0,0 4 0 0,-3 26 0 15,1-8 0-15,-3 1 0 0,1-3-128 0,-1 0 128 16,1 3 0-16,0-5 0 0,0 0 0 0,1-1 0 15,-1-2 0-15,1 3 0 0,-2 5 0 0,1 0 160 16,-2 1-160-16,0-1 192 0,-1 1-192 0,0-1 192 16,0 0-192-16,0-1 192 0,0 4-192 0,0-3 192 0,2 0-64 0,-1-3 0 15,2 2 0-15,2 0 0 0,1 5 48 16,2-4 0-16,-1 2 0 0,1-5 0 0,-2-4 64 0,2 5 16 16,0 0 0-16,2-1 0 0,0 2-80 0,0-3-16 15,0-2 0-15,2 2 0 0,-1 3 16 0,1-4 0 16,-1 0 0-16,3 1 0 0,0 3-48 0,0-5 0 15,0-1 0-15,0 0 0 0,0-2 48 0,0 3 0 16,0-2 0-16,0-1 0 0,0-4-176 0,1 0 0 16,-1-5 0-16,2 2 0 0,-1-6 0 0,2-2 0 0,-2-3 160 0,0 0-160 15,0-3 192-15,1-6-192 0,-2-2 192 0,1-4-192 16,0 0 192-16,-1-4-192 0,3-2 192 0,-2 0-192 16,-1-2 192-16,1-1-192 0,-1-3 192 0,0 2-192 15,0-4 224-15,0 1-64 0,0 1-16 0,0-2 0 16,-1 1-144-16,0-2 192 0,-2 3-192 0,2-3 192 15,-2-3-64-15,1 0 0 0,-2-3 0 0,0-1 0 16,-1-2 64-16,-3-1 16 0,-2 2 0 0,0 1 0 16,-3 0 112-16,1-1 0 0,-1-6 16 0,-1 4 0 15,-1-4 128-15,-2 1 32 0,1-2 0 0,-2-2 0 16,-2 0-48-16,1-1-16 0,-1 0 0 0,4-2 0 16,1-2-256-16,1-1-48 0,2-1-128 0,3-2 192 15,3-3-368-15,2-1-80 0,2-6 0 0,2-4-12800 16,0-2-2560-16</inkml:trace>
  <inkml:trace contextRef="#ctx0" brushRef="#br0" timeOffset="106904.87">17784 11119 15135 0,'0'0'672'0,"-4"-3"144"0,4 3-656 0,0 0-160 16,0 0 0-16,0 0 0 0,0-5 1232 0,0 5 224 15,0 0 32-15,11-4 16 0,-1-3-320 0,5 2-64 16,0-1-16-16,8 0 0 0,3 1-320 0,2 0-64 16,0-5-16-16,2 2 0 0,2 4-416 0,-2-2-96 15,2 1 0-15,-3 2-16 0,-2 0-400 0,-3 1-80 16,-1 2-16-16</inkml:trace>
  <inkml:trace contextRef="#ctx0" brushRef="#br0" timeOffset="107056.93">17596 11462 24879 0,'0'0'2208'0,"0"0"-1760"16,0 0-448-16,9 1 0 0,5-1 1296 0,3 1 176 15,4-1 48-15,7 0 0 0,5-2-672 0,7 1-128 16,7-4-16-16,6-2-16 0,6-3-432 0,-1 0-96 16,6-3-16-16,-1 4 0 15,-2-1-1232-15,1 0-256 0</inkml:trace>
  <inkml:trace contextRef="#ctx0" brushRef="#br0" timeOffset="108156.98">20535 9093 8287 0,'13'-3'736'0,"-6"2"-592"0,1 1-144 0,0 0 0 15,-1-1 1184-15,-7 1 208 0,0 0 32 0,0 0 16 0,0 0-368 16,0 0-80-16,0 0-16 0,0 0 0 0,0 0-128 0,0 0-16 15,-9 3-16-15,-3 4 0 0,-5-1-144 0,-2-1-32 16,-4 2 0-16,-2 1 0 0,-6-1-64 0,-4 2-32 16,0-3 0-16,-4 3 0 0,-3-3 96 0,-4 2 32 15,-2 0 0-15,-2-2 0 0,1-1-160 0,2 1-48 16,-2-2 0-16,5 1 0 0,1 0-144 0,1-1-16 16,1-1-16-16,3 0 0 0,1 1-112 0,3 1-32 15,2-1 0-15,1-1 0 0,4 1-144 0,0 2 192 16,0-1-192-16,2-1 192 0,-1 2-192 0,2 2 128 15,3-3-128-15,0 2 128 0,5-1-128 0,3-1 0 16,3 2 0-16,2 0 128 0,2 2-128 0,1 1 0 16,2 2 0-16,2 0 0 0,1 2 0 0,1 2 0 15,0 2 0-15,1 2 0 0,-1 2 0 0,3 2 0 16,-2 0 0-16,1 6 0 0,1 0 0 0,0 8 0 16,-1 3 0-16,1 2 0 0,1 5-128 0,0 3 128 15,2 0 0-15,-1 3 0 0,-1 1 0 0,0 4 0 0,0 2-144 0,-1 2 144 16,-1 5 0-16,-1-3 0 0,1-1 0 0,-3 4 0 15,-3 0-128-15,1 5 128 0,-3 3 0 0,-2 3 0 16,0 2 0-16,-2-3 0 0,-2-1 0 0,1 2 0 16,-4 5 0-16,2-1-128 0,-2 2 128 0,-2 1 0 15,-1-6 0-15,1 2 0 0,0 3 0 0,-6 29 0 16,6-8 0-16,-2-11 0 0,1-8 176 0,3-2-176 16,2 2 0-16,2-4 0 0,-4 1 0 0,2-3-192 15,-1-3 192-15,1 3 0 0,0 2 0 0,0-2 0 0,-5-3 0 0,4-2 0 16,-1-1 0-16,0-1 0 0,-1-1 160 0,0 0-160 15,2-2 128-15,-1-2-128 0,0-3 176 0,-1-1-48 16,-2 1-128-16,0-7 192 0,-4-3-64 0,1-2-128 16,1-3 176-16,1-1-176 0,0-6 192 0,2-2-64 15,-1-6 0-15,2-1-128 0,2-7 288 0,2 0-48 16,1-5-16-16,2-3 0 0,4-2 32 0,2-2 16 16,2-3 0-16,2-5 0 0,-2-8-64 0,9 8-16 15,1-2 0-15,3 0 0 0,0-4-48 0,2-2-16 16,1 0 0-16,5 0 0 0,3-3 64 0,0-4 16 15,5-2 0-15,1 3 0 0,1 3-32 0,5 3-16 0,3-3 0 0,2 1 0 16,3 5-160-16,4 1 0 0,-3 2 144 0,5 2-144 16,-1-3 0-16,0 0 0 0,-2 1-192 0,-1-2 64 31,-1-3-1648-31,2-1-320 0,2-1-64 0,0-1-16 0</inkml:trace>
  <inkml:trace contextRef="#ctx0" brushRef="#br0" timeOffset="109357.23">24155 9413 8287 0,'0'0'368'15,"0"0"80"-15,0 0-448 0,0 0 0 0,0 0 0 0,0 0 0 0,8-4 1168 0,-3 0 160 16,3-1 16-16,0 3 16 0,3-1-400 0,0 1-64 16,2-2-32-16,2 0 0 0,3 1-96 0,2 0 0 15,3-1-16-15,4 1 0 0,1-2-80 0,3 0-16 16,2 1 0-16,6 2 0 0,3-2-96 0,1 0-32 16,0 2 0-16,1-2 0 0,2 1-80 0,3-1 0 15,-1-1-16-15,1 4 0 0,1 1-80 0,0 4-16 16,0-3 0-16,0 4 0 0,-3-1-96 0,-1 4-32 15,-8-2 0-15,-2 3 0 0,-6-1 0 0,-3-2 0 16,-4 3 0-16,-4-3 0 0,-3 0 0 0,-2 2 0 16,-2-3 0-16,-5 4 0 0,1-3 16 0,-3 3 0 15,-1 2 0-15,-2 0 0 0,-2-3-48 0,0 3-16 16,-1-2 0-16,-2 2 0 0,0 0-16 0,-1 1 0 16,-2 2 0-16,-2 1 0 0,-1 2 48 0,-1 5 16 15,-2-1 0-15,0 8 0 0,-4 2-48 0,2 7-16 16,-3 0 0-16,-4 5 0 0,2 8-144 0,-4 4 160 0,-2 2-160 0,1 7 160 15,0-1-160-15,1 8 0 0,2 2 144 16,-8 26-144-16,5-11 0 0,0-3 0 0,4 0 0 16,0 1 0-16,4-2 0 0,1 0 0 0,-1-6 0 0,2 2 0 15,0 5 0-15,2 0 0 0,-1-2 0 0,2-4 0 16,0-2 0-16,4-1 0 0,3-2 0 0,-1 1 0 16,2-2 0-16,2-1 0 0,2-1 0 0,2-1 0 15,-1-4 0-15,1 3 128 0,0 5-128 0,-1-2 0 16,1 0 128-16,2 2-128 0,1-1 128 0,2 0-128 15,-2 0 128-15,2-2-128 0,-2 0 128 0,-1-1-128 0,3-8 144 0,-1 2-144 16,2 1 192-16,1-5-192 0,2-1 176 0,-1 1-176 16,-1-2 160-16,1-2-160 0,-1 0 192 0,1-2-48 15,1-1-16-15,-1-3 0 0,2-7-128 0,-2 4 128 16,-1-6-128-16,1-1 128 0,-1-2-128 0,0-5 128 16,1-1-128-16,-3-1 128 0,2-5-128 0,2 2 192 15,-1-3-192-15,2-3 192 0,0-1-32 0,-1-2 0 0,0 0 0 16,-1-1 0-16,-1-2-16 0,0 1 0 15,-2-1 0-15,-2-3 0 0,0 1-144 0,1 0 192 0,-3-1-192 16,-2-3 192-16,0 2-64 0,-2-3-128 0,0-9 192 0,-3 13-64 16,-1-1 192-16,-2-5 16 0,-4 2 16 0,-3-4 0 15,-2 0 64-15,-3 2 16 0,-6-2 0 0,-3-2 0 16,-3 1-112-16,-3 3-32 0,-5-2 0 0,-4 0 0 16,-5-1 0-16,-2 1 0 0,-2-3 0 0,-2 2 0 15,-3 1-160-15,-1-1-128 0,-4-7 144 0,2 2-144 16,2 0 0-16,5-2 0 0,5 1 0 0,3-3 0 31,2-9-1888-31,2-3-368 0,3-3-80 0</inkml:trace>
  <inkml:trace contextRef="#ctx0" brushRef="#br0" timeOffset="110406.85">27084 9695 7359 0,'6'-2'656'0,"2"-4"-528"0,-1 3-128 0,2-1 0 15,0 1 1952-15,-4 0 352 0,-5 3 80 0,0 0 16 0,0 0-1056 0,0 0-192 16,0 0-64-16,-5-7 0 0,-5 3-320 0,-5 2-64 16,-4-1 0-16,-3 1-16 0,-2-2 112 0,-3 1 32 15,-2 1 0-15,-3 1 0 0,-2 1-80 0,-3 1-16 16,-1 0 0-16,-5-1 0 0,-6 0-80 0,-1 0-16 16,-1 0 0-16,-19 0 0 0,8 1-224 0,6-1-48 15,4 0-16-15,6 0 0 0,5 2-64 0,4 0-16 16,2 2 0-16,3 0 0 0,3-2-144 0,-1 3-128 15,6 2 192-15,1-3-192 0,6 1 192 0,1 0-64 16,5 1 0-16,2-2-128 0,9-4 160 0,-6 5-160 16,6-5 128-16,-5 9-128 0,5-9 0 0,-4 9 0 15,2 1 0-15,2-10 0 0,0 10 0 0,2 3 0 16,2 2 0-16,-1 4 128 0,0 3-128 0,-1 4 0 16,1 2 144-16,0 7-144 0,-1 4 0 0,-1 6 0 15,-1 5 0-15,0 5 0 0,0 1 0 0,0 4 0 16,-1 5 0-16,1-7 0 0,0 2 0 0,0 0 0 15,0 2 0-15,1 4 0 0,1 1 0 0,-1 1 0 0,-1-3 0 16,0 3 0-16,-1 2 0 0,-1 1 0 16,-1 4 0-16,1 2 0 0,-2 1 0 0,1-1 128 0,-2 0-128 0,-1-1 0 15,0-3 0-15,-2 2 128 0,1 4-128 0,-2 1 0 16,-3-3 0-16,1 0 0 0,1-3 0 0,-2 3 0 16,2 2 0-16,1-2 0 0,0-4 0 0,1-1 0 15,0 0 0-15,2 0 128 0,-1-2-128 0,2 1 0 16,-1-4 0-16,1-1 128 0,0 2-128 0,1-7 0 15,0 0 0-15,0-4 144 0,0-4-144 0,-1-2 0 0,-2-8 192 0,-1-1-64 16,-1-5 0-16,0-1-128 0,-1-6 208 0,-1-1-64 16,-1-6-16-16,1-4 0 0,-2-2 0 0,2-2 0 15,-1-3 0-15,1-5 0 0,-3 3 16 0,2-5 0 16,3-2 0-16,9-3 0 0,-5 5-144 0,5-5 0 16,0 0 144-16,0 0-144 0,0 0 0 0,13 5 0 15,2-2 0-15,3-2-128 0,2-1 128 0,3-1 0 16,5-1 0-16,4 0 0 0,5-2 0 0,6 0 0 15,4-1 0-15,7 1 128 0,8-1-128 0,1 0 0 16,2-4 0-16,-2-1 0 0,-4 2 0 0,1 0 0 0,1 0 0 0,-3 0 0 16,-3 3-160-16,-3 1-96 15,-3-3-32-15,-5-1 0 16,-8-1-2048-16,-3-1-416 0,-4-6-64 0</inkml:trace>
  <inkml:trace contextRef="#ctx0" brushRef="#br0" timeOffset="110968.21">28069 9813 10127 0,'0'0'896'0,"0"0"-704"16,0 0-192-16,-4-9 0 0,2-1 1312 0,2 10 224 15,0 0 64-15,-2-7 0 0,2-2-176 0,0 9-16 16,0 0-16-16,0 0 0 0,0 0-352 0,12 4-64 15,-1 1-16-15,2 2 0 0,1 6-240 0,4 5-48 16,2 5-16-16,3 5 0 0,4 2-208 0,3 2-64 16,2 3 0-16,1 2 0 0,1 3-48 0,-2 0-16 15,1-1 0-15,0 1 0 0,-2 3-112 0,-2-6-16 0,-4-4-16 0,-8-10 0 16,-1 4-176-16,-2 0 128 0,0-1-128 0,-3 0 128 16,-4-7-128-16,-1-1 160 0,-3 1-160 0,0-3 160 15,-2-1-160-15,-1-4 0 0,-1-1 0 0,1-10 0 16,0 0-768-16,0 0-64 15,0 0-32-15,-8-4-11744 0</inkml:trace>
  <inkml:trace contextRef="#ctx0" brushRef="#br0" timeOffset="111271.4">28837 9691 22111 0,'0'0'1968'0,"0"0"-1584"16,0 0-384-16,0 0 0 0,0 0 416 0,0 0 0 15,-10 5 0-15,-2 3 0 0,-2 5 288 0,-2 3 48 16,-3 2 16-16,-3 4 0 0,-2 3 64 0,-13 16 0 16,0 2 16-16,1 1 0 0,1-4-80 0,1 1 0 15,1 2-16-15,10-13 0 0,-3 6-208 0,0 1-32 16,-1-2-16-16,-9 12 0 0,4-9-176 0,4-3-16 15,-2-2-16-15,5-3 0 0,3-4-160 0,3-2-128 16,1-3 144-16,3-3-144 0,0-5 128 0,6 0-128 16,2-1 0-16,6-3 144 0,1-9-416 0,0 0-96 0,0 0-16 0,0 0-9872 15,14 2-1984 1</inkml:trace>
  <inkml:trace contextRef="#ctx0" brushRef="#br0" timeOffset="111547.84">29350 10497 31327 0,'0'0'1392'0,"7"-5"272"0,-1 3-1328 0,4 0-336 16,-2 2 0-16,-1 3 0 0,-2 6 0 0,1 0-208 15,-1 3 16-15,-3 2 16 0,-1-2 352 0,-1 3 64 16,-1 4 16-16,-1 4 0 0,-3-1 64 0,1 0 0 16,-3 6 16-16,0-1 0 0,-3 4-144 0,-3-1-48 15,-2-4 0-15,-1 1 0 0,-1-1-144 0,3 3 0 16,-2-3 0-16,2-2 0 16,2 0-2528-16,-1-3-480 0</inkml:trace>
  <inkml:trace contextRef="#ctx0" brushRef="#br0" timeOffset="112114.35">28168 12026 17791 0,'-6'-16'784'0,"4"7"176"0,0-3-768 0,2 2-192 16,1-2 0-16,0 1 0 0,-1 11 960 0,0 0 176 15,0 0 16-15,16 0 16 0,-2 5-336 0,0 3-64 16,1 9 0-16,3-1-16 0,0 2-368 0,2 4-64 16,-2 5 0-16,2 3-16 0,-1 1-48 0,3 6 0 0,1 3 0 0,-1 2 0 15,-1-2-64-15,0-2 0 0,0-1-16 0,-2 0 0 16,0-1-176-16,-3-2 128 0,-3-1-128 0,-1-6 128 15,-2-2 16-15,-4-3 0 0,-5 0 0 0,2-3 0 16,-6-3-1488 0,1-3-288-16</inkml:trace>
  <inkml:trace contextRef="#ctx0" brushRef="#br0" timeOffset="112430.3">28797 12026 28559 0,'7'-14'1264'0,"-2"7"272"0,-5 7-1232 0,7-11-304 16,-2 3 0-16,-5 8 0 15,0 0-816-15,0 0-208 0,0 11-64 0,-3 2 0 0,-6 5 1088 0,-1 4 352 16,-7 4 0-16,-1 6 0 0,-2 2 224 0,-4 5 64 15,0 5 0-15,-3 4 0 0,-4 4 64 0,-2 0 0 16,-2 1 16-16,-3 3 0 0,-3 3-192 0,0 2-32 16,1-3-16-16,-2-4 0 0,0-2-320 0,0-6-160 15,1-4 160-15,2-4-160 0,1-5 128 0,7-4-128 16,4-1 0-16,3-5 0 16,3-5-432-16,5-4-176 0,6-2-32 0,10-12-8736 0,-4 8-1744 0</inkml:trace>
  <inkml:trace contextRef="#ctx0" brushRef="#br0" timeOffset="112808.6">29092 12817 19343 0,'0'0'1728'0,"0"0"-1392"0,0 0-336 0,0 0 0 0,0 0 1696 0,0 0 272 15,8 5 48-15,-1-1 16 0,-1 3-1504 0,-1 4-288 16,-2-3-64-16,1 4-16 0,-1 2 32 0,-2 1 16 16,-1 3 0-16,0 2 0 0,-1-1 112 0,-3 3 32 15,0 1 0-15,-3 1 0 0,-4-2 160 0,-3 12 48 16,2-4 0-16,-2-3 0 0,-2 2 80 0,1-2 32 16,1 1 0-16,0-5 0 0,0 0-160 0,2 0-16 15,0-3-16-15,3 2 0 0,3-5-80 0,2-1-16 16,4-5 0-16,4 0 0 0,1-2 0 0,5-2-16 15,4-3 0-15,5-1 0 0,3 1 128 0,-4-3 16 16,3 1 16-16,5 0 0 0,2 1-256 0,3-1-48 16,2 0-16-16,4 0 0 0,1-1-208 0,1 3 176 15,-3-1-176-15,0-3 160 0,0-1-160 0,-1-1 0 16,-3-2 144-16,-4 2-144 0,-4-2-224 0,-1 0-112 0,-1-5-32 0,-3 2 0 31,-3-5-2128-31,-2 2-448 0,-1-4-64 0</inkml:trace>
  <inkml:trace contextRef="#ctx0" brushRef="#br0" timeOffset="113764.93">29768 9429 11967 0,'-14'-22'1072'0,"6"8"-864"0,-3-2-208 0,4 4 0 15,2 1 1664-15,0-1 304 0,1-1 48 0,3 4 16 16,1 9-912-16,2-11-176 0,3 2-48 0,3 0 0 16,5 3-304-16,0 0-64 0,9 1-16 0,4 3 0 0,3 1-16 0,1 1-16 15,1 1 0-15,3 1 0 0,4 1-48 0,3 1-16 16,1-2 0-16,1 2 0 0,-1 2-80 0,4 3-16 15,-3-1 0-15,0 2 0 0,-1 3 0 16,-4 2-16-16,-6 7 0 0,-4-2 0 0,-5-1-128 0,-5 1-32 16,-4 1 0-16,-5 8 0 0,-6 2-144 0,0 8 0 15,-7 3 0-15,-3 10 0 0,-4 6 0 0,-5 10 0 16,-3 2 0-16,-5 5 0 0,-2 9 0 0,2 2 0 16,2 6 0-16,1 2 0 0,-2-2 128 0,3 11 0 15,2 5 0-15,0 2 0 0,3-2-128 0,3 1 0 16,3 0 0-16,7-1 0 0,1-2 0 0,3-2 160 15,2-2-32-15,5-2-128 0,5 4 224 0,5-2-64 16,5 1-16-16,3-6 0 0,2 2-16 0,4-4-128 16,1 2 192-16,-1-3-64 0,-2-4-128 0,-3-2 192 15,-4-6-192-15,-4 1 192 0,-3-3-192 0,-2 0 0 16,-6-5 144-16,0 0-144 0,-5-4 128 0,-2-1-128 16,0-2 128-16,-1-5-128 0,-2-1 160 0,-2-3-32 15,0-3-128-15,2-4 192 0,0-4 112 0,1 3 16 0,0-8 0 16,1 3 0-16,2-6-16 0,1-2 0 0,-1 1 0 15,4-1 0-15,-3 2-176 0,2-5-128 0,2-6 144 16,-3 2-144-16,0-2 192 0,0-2-48 0,0 2-16 0,-1-5 0 16,-2-5 144-16,1 0 32 0,-3 3 0 0,-2 0 0 15,-1-3 16-15,-4 1 16 0,-2-2 0 0,-2 0 0 16,-4-1 256-16,-3 1 48 0,-2-3 16 0,-5-1 0 16,-4 0-32-16,-1-1-16 0,-6 1 0 0,-1-4 0 15,-3 3-96-15,-1-2-32 0,-1-3 0 0,-3 0 0 0,-2-1-128 0,0-3-32 16,0 1 0-16,-1 0 0 0,-2-1-160 0,2 2-32 15,-1-2-128-15,3 0 192 0,0-3-192 0,3-1 0 16,3 0 128-16,5-1-128 16,2-3-880-16,5-1-208 0,5-1-64 0,4-7-11920 15,2-2-2400-15</inkml:trace>
  <inkml:trace contextRef="#ctx0" brushRef="#br0" timeOffset="117852.9">11394 7252 8799 0,'0'0'384'0,"0"0"96"0,0 0-480 0,0 0 0 15,0 0 0-15,0 0 0 0,-10 8 784 0,0 3 64 16,-4 7 16-16,1 2 0 0,-2 6-80 0,0-2-16 16,-2 5 0-16,1-1 0 0,-1 3-96 0,1 0-32 0,-1 4 0 0,-1-1 0 15,-2-3-96-15,-2 2-32 0,1-2 0 0,1 2 0 16,0-5-208-16,1 0-48 0,-1 2-16 0,2-5 0 15,3 3-48-15,1-6 0 0,3-7 0 0,0-1 0 16,2 1 16-16,3-2 0 0,1-1 0 0,5-12 0 16,0 0-80-16,8 8-128 0,-1 0 176 0,7-6-176 15,7-7 512-15,3-1 0 0,4-2 0 0,5-2 0 16,2 2-96-16,4-3-32 0,0-1 0 0,5 5 0 16,3 1-208-16,4-1-48 0,0 2-128 0,1 0 192 15,0-5-192-15,-3 5 128 0,-4-2-128 0,0 5 0 16,-3 1 128-16,-3 2-128 0,-1 1 0 0,-1 6 144 31,3 1-1552-31,-3 4-304 0</inkml:trace>
  <inkml:trace contextRef="#ctx0" brushRef="#br0" timeOffset="118800.13">21214 7013 7359 0,'0'0'656'0,"0"0"-528"15,6-7-128-15,-6 7 0 0,0 0 848 0,0 0 144 16,0 0 32-16,0 0 0 0,0 0-256 0,0 0-64 16,-5 10 0-16,-1 2 0 0,-1 6 0 0,0 3 0 15,0 1 0-15,1 5 0 0,-2-3-64 0,-1 2-32 16,-1 2 0-16,-1 3 0 0,-3 6-160 0,-1 3-16 16,-2-2-16-16,1 0 0 0,-2-1-160 0,3-4-48 0,1-3 0 0,2-5 0 15,2-5-208-15,2-4 144 16,2-3-144-16,0-4 128 0,6-9-128 0,-7 8 0 0,7-8 144 0,0 0-144 15,-5-11 512-15,3 0 48 0,0-4 0 0,4-3 0 16,1-4-272-16,5-2-48 0,2 0-16 0,3-6 0 16,2-4-96-16,2 0 0 0,2-1-128 0,1 2 192 15,2 1-192-15,1 0 0 0,0 1 0 0,2 2 0 16,-2-3 128-16,2 1-128 0,2 3 0 0,0 1 0 16,-1 5 0-16,1 3 0 0,0 3 0 0,2 1 0 15,1 2 0-15,-2 4 0 0,-2-1 0 0,-2 5 0 16,-2 3 0-16,-3 4 0 0,-2 2-128 0,-3 4 128 15,0 3 0-15,-3 3 0 0,-6 2 0 0,-3 4 0 16,-3 2-160-16,-4 3 160 0,-3 0-128 0,-3 3 128 16,-6 0 0-16,-1 2 0 0,-1-5 0 0,-1 3 0 15,-3-1 0-15,2 0 0 0,-1-8 0 0,0 0 0 0,1-3 0 16,-2 0 0-16,1-7 0 0,2 1 128 0,1-5-128 0,1 3 0 16,2-3 0-16,2-3 0 0,1-1 0 0,5 1 0 15,1-1 0-15,7-1 0 0,0 0 0 0,0 0 0 16,0 0 0-16,0 0 0 0,10 11 0 0,2-2 0 15,5 1 0-15,3 4 0 0,1-2 0 0,5 4 0 16,4 3 0-16,1 1 0 0,5-1 176 0,1 1-48 16,0 2 0-16,2-2 0 0,2 1 0 0,-3 1-128 15,-2 0 192-15,-1-3-64 0,-1-3-128 0,1 2 128 16,-6-3-128-16,1 3 128 0,-2-1-272 0,2 0-64 16,-4 3-16-16</inkml:trace>
  <inkml:trace contextRef="#ctx0" brushRef="#br0" timeOffset="121029.07">20658 9738 11567 0,'0'0'512'0,"5"-7"112"0,0-6-496 0,1 5-128 0,-6 8 0 0,7-9 0 15,-2 3 1072-15,-5 6 192 16,0 0 32-16,7-8 16 0,-7 8-576 0,0 0-112 0,0 0-32 0,0 0 0 16,0 0-96-16,0 0-32 0,0 0 0 0,0 0 0 15,0 0-16-15,0 0 0 0,0 0 0 0,3 9 0 16,-1 4 96-16,-5 0 16 0,-1 3 0 0,-3 5 0 15,-3 4 0-15,-2 3 0 0,1 5 0 0,-3 1 0 16,0-1-96-16,-3 2-16 0,2-1 0 0,1-2 0 16,0-3-128-16,3 0-16 0,-3-3-16 0,2-1 0 15,3-3 96-15,2-3 32 0,2-1 0 0,2-1 0 16,3 0-176-16,4-3-48 0,2-3 0 0,4 1 0 0,3-3 176 16,4-2 16-16,2-3 16 0,2-1 0 0,1-3 48 15,5-2 16-15,0 0 0 0,4 1 0 0,1-3-208 0,1-3-64 16,0 2 0-16,2 2 0 0,2-6-192 0,-2 2 128 15,-4 2-128-15,0-1 0 0,-1 1 160 0,1 1-160 16,-3 1 160-16,-3 1-160 0,-2-1 0 0,-2 2 0 16,-4 0 0-16,-3 1 0 15,-4 0-1568-15,-10 0-208 16,0 0-32-16</inkml:trace>
  <inkml:trace contextRef="#ctx0" brushRef="#br0" timeOffset="121385.77">21312 9733 21183 0,'0'0'1888'0,"3"-11"-1504"0,0 3-384 0,-3 8 0 15,0 0 576-15,0 0 32 0,0 0 16 0,-3 9 0 16,-2 6-320-16,-1 4-64 0,-3 6-16 0,-1 3 0 16,-1 6 224-16,-3 6 32 0,-4 5 16 0,-1 7 0 15,-2 4 240-15,-2 4 48 0,-3 5 16 0,-1 2 0 16,-1 3-32-16,3-5-16 0,-1-3 0 0,6-5 0 16,3-3-288-16,2-5-48 0,-1-3-16 0,5 0 0 15,1-7-128-15,0-3-16 0,-1-6-16 0,1-4 0 16,1 0-48-16,1-8 0 0,2-8 0 0,1 3 0 0,-1 0-16 0,4-6-16 15,2-7 0-15,0 0 0 16,0 0-160-16,0 0 160 0,0 0-160 0,0 0 160 16,5-10-1696-16,0 0-320 0,0-3-80 15,0-1-16-15</inkml:trace>
  <inkml:trace contextRef="#ctx0" brushRef="#br0" timeOffset="123061.11">24047 9963 15375 0,'6'-14'672'0,"1"7"160"0,-1-6-672 0,2 3-160 16,-1 1 0-16,1-3 0 0,-2 4 1168 0,0 0 208 15,-6 8 32-15,0 0 16 0,0 0-384 0,0 0-80 16,0 0 0-16,0 0-16 0,3 15-144 0,-3 6-32 16,-2 4 0-16,-3 2 0 0,-3 4 112 0,-2 6 16 15,-2 5 0-15,-2 4 0 0,1 4-48 0,-3-1 0 16,0 2 0-16,2 0 0 0,1 0-80 0,2-3-32 15,-2-7 0-15,4-1 0 0,-1 6-192 0,2-5-32 16,1-4-16-16,0-3 0 0,1-1-112 0,1-6-32 16,0-1 0-16,1-3 0 0,-1-4-176 0,1-1-48 15,0-3 0-15,2-1 0 0,-1-3-128 0,3-11 160 0,0 0-160 16,0 11 160-16,0-11-160 0,0 0 0 0,0 0 144 0,4 11-144 31,-4-11-1824-31,0 0-432 0</inkml:trace>
  <inkml:trace contextRef="#ctx0" brushRef="#br0" timeOffset="126319.53">16094 5557 8287 0,'0'0'736'0,"0"0"-592"0,0 0-144 0,0 0 0 16,0 0 512-16,9 6 80 0,-2-4 16 0,2 1 0 16,1-2-128-16,2 2-32 0,2 1 0 0,2 1 0 15,2-3 16-15,1 1 0 0,4-2 0 0,2 2 0 16,3-1-64-16,4 1-16 0,0 0 0 0,4 0 0 16,-1 0-80-16,3-2-32 0,-1 1 0 0,1 1 0 15,4 2-80-15,3-2-32 0,0-1 0 0,4-1 0 16,2 2-16-16,1-2 0 0,2 0 0 0,1 1 0 0,1-1-16 0,1 3-128 15,3-3 192-15,2 0-64 0,2 1-128 0,1-1 160 16,-1-1-160-16,-4 1 160 0,-1-1-32 0,-1 3 0 16,1-1 0-16,-2 2 0 0,-1 2-128 0,0-2 0 15,2 0 0-15,20 4 0 0,-12-3 0 0,-29-3 0 16,3 1 0-16,3 1 0 0,1 2 128 0,0-3-128 16,2-1 0-16,1 1 128 0,3-2-128 0,45 1 160 15,-12-2-160-15,-8 0 160 0,-7 0-32 0,-6 0-128 16,-7 0 192-16,-2-1-64 0,1-1 0 0,1-2-128 15,0 1 192-15,4 1-64 0,2-1 0 0,-1 1 0 16,-3 2 0-16,-2 0 0 0,-5-2-128 0,1 1 0 16,0-1 0-16,5-1 0 0,2 2 0 0,2-1 0 15,4 1 0-15,-6 0 128 0,-2-2-128 0,-2 0 0 16,-2 0 0-16,0-1 128 0,2 0-128 0,-22 2 0 16,5-2 0-16,4 1 128 0,1 0-128 0,1 0 0 15,0-2 144-15,0-1-144 0,1-1 0 0,36-8 128 16,-13 2-128-16,-10 2 0 0,-8-2 0 0,-6 1 0 0,-4 0 0 15,-2-1 128-15,0 2-128 0,-3 1 128 0,-1-2-128 0,-4 3 128 16,-1-2-128-16,0 3 0 0,0-1 0 0,-1 3 0 16,-1-5 0-16,-2 2 0 0,0-1 0 0,-1-1 0 15,0 1 0-15,-3-4 0 0,-2 2 0 0,-2 0 0 16,-3-2 0-16,0-1 0 0,-4 0 128 0,-2-1-128 0,-2-1 0 0,0 0 128 16,-3 2-128-16,-2-2 0 0,0 1 0 0,-2 1 144 15,-4-2-144-15,2 9 0 0,-1-3 144 0,-1-1-144 16,-1 4 0-16,0-5 144 0,-1-1-144 15,-5 2 0-15,2-2 0 0,-3-1 128 0,-3 0-128 0,-4-4 0 16,-2 0 144-16,-1 1-144 0,0 0 0 0,-3 2 128 16,-1-1-128-16,-1 1 0 0,0-3 0 0,-3 0 0 15,0 1 0-15,-1 1 0 0,0 1 0 0,-4-1 0 16,-4 3 0-16,-1-2 0 0,-1-1 0 0,-1 1 0 16,-3-6 0-16,0 2 0 0,-2 1 0 0,1 1 128 15,1 1-128-15,-4 3 0 0,-5 0 0 0,4-1 0 16,-1 1 0-16,1 1 0 0,-2-2 0 0,1 1 0 15,-1-2 0-15,1 2 0 0,0 2 0 0,-6 1 0 16,-1-2 0-16,-3 3 0 0,-1-3 0 0,0 2 0 16,-3-1 0-16,-2 0 0 0,-1-4 0 0,-2 4 0 15,-1 3 0-15,-2-3 0 0,-3 1 0 0,2-2 0 16,3-1 0-16,1 5 0 0,-3-1 0 0,3 2 0 16,0-3 0-16,5 1 0 0,3 1 0 0,5-2 0 15,3 3 0-15,1-1 0 0,2 3 0 0,-2 3 0 16,-3 1 0-16,0-1-128 0,0 0 128 0,-1 1 0 15,3-1 0-15,-2 3 0 0,1 3 0 0,-3 2 0 0,-5-1 0 16,-1 0 0-16,-2-1 0 0,-1 4 0 0,0-1 0 0,3-1 0 16,1 3 0-16,2-3 128 0,0 3-128 15,1 2 0-15,2-1 0 0,2 1 0 0,3 0 0 16,1-1-128-16,2 2 128 0,1-1 0 0,1 4 0 16,-1 2 0-16,0-1 0 0,-3 1 0 0,-3 2 0 0,-2 0 0 15,-2 0 0-15,0 0 0 0,0-1 0 0,0 0 0 16,-1 1 0-16,2 0 0 0,-1-3 0 0,1 0 0 15,2-1 0-15,3 1 0 0,6-2 0 0,4 0 0 0,3 2 0 16,5 2 0-16,3 0 0 0,6 1 0 0,1-1 0 0,4-1 0 16,3 2 0-16,2 0 0 0,2 0 0 15,2 1 0-15,1-2-128 0,2 2 128 0,0 1 0 0,4 0 0 16,0 1 0-16,2 2 0 0,2-2 0 0,1-2-128 16,4 0 128-16,0 1 0 0,1 0 0 0,4 1 0 15,3-1 0-15,4-1-128 0,4 2 128 0,3-1 0 16,1-1 0-16,5 0 0 0,1 3 0 0,3-1 0 15,5-3 0-15,5 2 0 0,5 1 0 0,2-3 0 16,3-2 0-16,2-3 0 0,1-1 0 0,2 2 0 16,0 0 0-16,2 0 0 0,-1 2 0 0,7-1 0 15,-1 0 0-15,-2 2 0 0,2-3 0 0,0-2 0 16,1 1 0-16,1 1 0 0,0-4 0 0,2 2 0 16,2-1 0-16,0-3 0 0,1 2 0 0,3-5 0 15,1 3 0-15,2 1 0 0,3-4 0 0,2 1 0 16,4-1 0-16,0-2 0 0,0 0 0 0,1 1 0 15,0 3 0-15,0-5 0 0,2 1 0 0,-1-2 0 16,-5 0 0-16,-4 0 0 0,-1-1 0 0,2 0 0 16,0 0 0-16,-2-1 0 0,-3 0 0 0,-3 0 0 0,-3-1 0 0,-1 1 0 15,-3 0 0-15,-3-2 128 0,-4 1-128 0,-2-2 176 16,-6 1-48-16,-4 1-128 0,-6-1 192 0,11 0-64 16,-12 0-128-16,-20 3 160 0,-2 0-160 15,-1 1 160-15,-2 1-320 0,-4 0-64 0,-9-2-16 16</inkml:trace>
  <inkml:trace contextRef="#ctx0" brushRef="#br0" timeOffset="131012.41">11060 14706 3679 0,'0'0'320'0,"0"0"-320"16,-4 11 0-16,4-11 0 0,0 0 2240 0,0 0 384 15,0 0 80-15,4 13 16 0,0 0-1248 0,-4-13-256 16,0 0-64-16,0 0 0 0,7 14-192 0,1-3-64 0,-8-11 0 0,10 6 0 16,-10-6 0-16,16 5 0 0,0 3 0 0,2-3 0 15,0-2 0-15,2 0-16 0,2 0 0 0,3-3 0 16,4-1-144-16,7-1-32 0,5 0 0 0,6-1 0 16,5 1-128-16,2-2-16 0,2-1-16 0,1-1 0 15,2-2 0-15,1-3 0 0,-1 5 0 0,6-4 0 16,4-1 32-16,0 1 0 0,-2-4 0 0,-5 1 0 0,-3 4-176 0,-7-2-16 15,-6 2-16-15,-5-1 0 0,-4 6-192 0,-4 2-48 16,-5 4 0-16,-2-1 0 0,-6-1-272 0,-3 3-64 16,-6-1-16-16,-11-2-10768 15,0 0-2144-15</inkml:trace>
  <inkml:trace contextRef="#ctx0" brushRef="#br0" timeOffset="132057.2">12303 13116 5519 0,'0'0'240'0,"0"0"64"0,-2-4-304 0,-1 0 0 16,3 4 0-16,0 0 0 0,-2-8 3168 0,2 8 576 16,-2-5 112-16,2 5 32 0,0 0-2096 0,0 0-432 15,4-4-80-15,-4 4 0 0,0 0-432 0,9 0-80 0,0 3 0 0,2 1-16 16,0 1-48-16,3 4-16 16,1 0 0-16,3 2 0 0,2 4-16 0,3 1 0 0,2 0 0 0,2 3 0 15,0 2-48-15,-1 1-16 16,2 4 0-16,0-1 0 0,-2 3-144 0,-1-1-16 0,-2 0-16 15,-3-3 0-15,3 1-112 0,-3 2-32 0,0-4 0 16,-3 2 0-16,-3-6-96 0,-1-1-32 0,-2 1 0 0,0-2 0 16,-2-3-160-16,-2-2 192 15,0 0-192-15,-2-6 192 0,-2 4-192 0,0-2 128 0,-2-2-128 0,-1-6 128 32,0 0-464-32,0 0-112 0,0 0 0 0,-10-2-16 0,1-5-2224 0,-4-3-448 0,-1 0-96 15,1-4-9504-15</inkml:trace>
  <inkml:trace contextRef="#ctx0" brushRef="#br0" timeOffset="132406.65">12842 13038 17503 0,'4'-14'768'0,"-3"9"176"0,3-5-752 0,0 2-192 15,0-3 0-15,1 3 0 0,-4-1 1216 0,2 4 224 16,-1 0 32-16,-2 5 16 0,0 0-400 0,0 0-64 16,0 0-32-16,0 0 0 0,-1 6-192 0,-3 6-32 15,-1-1-16-15,-1 3 0 0,-2 2-96 0,-1 4-16 16,0 3 0-16,-5 6 0 0,0 1 304 0,-1 6 48 0,-3 2 16 0,-1 4 0 16,-1 5-176-16,-1-1-48 15,1 1 0-15,-2-4 0 0,5 2-208 0,-1-6-32 16,3-1-16-16,1-1 0 0,1-4-144 0,0-1-16 15,2-4-16-15,1-1 0 0,2-6-208 0,2 1-144 0,-1 1 192 0,2-6-192 16,1-3 128-16,2-1-128 16,-1-3 0-16,3-10 0 0,0 0 0 0,0 0-176 0,0 0 0 15,0 0 0 1,13-7-2112-16,1-2-416 0,1-5-96 0</inkml:trace>
  <inkml:trace contextRef="#ctx0" brushRef="#br0" timeOffset="133043.57">13132 13681 13823 0,'0'0'1216'0,"0"0"-960"0,0 0-256 0,0 0 0 16,0 0 2304-16,0 0 432 0,3-7 80 0,2 1 0 15,1 4-1216-15,2-1-256 0,0 1-64 0,4-2 0 16,-2 0-448-16,2 2-80 0,0 2-32 0,0 0 0 15,3 0-144-15,-1 2-48 0,0 2 0 0,0 4 0 16,0-1-144-16,-1 5-16 0,-5 4-16 0,0 0 0 16,1-1 32-16,-5 3 0 0,-2 1 0 0,-2 1 0 15,-1-1 192-15,-3 0 32 0,-2 4 16 0,-3-3 0 16,-2 1-112-16,-2-1 0 0,-2-1-16 0,-1-1 0 0,1 0-112 0,1-2-32 16,1-2 0-16,2 0 0 0,1 0-80 0,2-2-16 15,2-2 0-15,2-1 0 0,4-9-128 0,0 0-128 16,0 0 192-16,5 5-192 0,5-5 352 0,2 0-32 15,2 0-16-15,3-2 0 0,0 0-80 0,2-3-16 16,-1-2 0-16,5 2 0 0,-2-1-208 0,1 1 128 16,-3 1-128-16,0-2 0 0,-2-6 0 0,-1 3 0 15,-1 1 0-15,-1-1 0 16,-2 0-1792-16,-1-3-240 0,-1 2-48 0,-1-4-15440 0</inkml:trace>
  <inkml:trace contextRef="#ctx0" brushRef="#br0" timeOffset="133507.57">13942 12528 16127 0,'0'0'704'0,"0"0"160"0,0 0-688 0,5-5-176 15,0 1 0-15,-5 4 0 0,0 0 1520 0,6-2 272 16,-1-3 48-16,-5 5 16 0,0 0-400 0,0 0-80 16,0 0-16-16,4 9 0 0,-4-9-288 0,-1 9-64 15,-3 5-16-15,-2 0 0 0,-2 0-160 0,-2 1-48 16,-3 0 0-16,0 3 0 0,2-2-80 0,-3 1 0 15,1-2-16-15,1 0 0 0,0-1-32 0,2-3 0 16,2-1 0-16,3-5 0 0,5-5-80 0,0 0 0 16,-4 4-16-16,4-4 0 0,0 0 144 0,0 0 16 15,7-8 16-15,0-1 0 0,1-1-256 0,4-5-48 16,0-1-16-16,2 1 0 0,-2 4-288 0,0-3-128 16,0-2 128-16,-1 3-128 0,1 0 0 0,0 0 0 15,-3 2 128-15,0 4-128 0,-2-2 0 0,-2 3 0 16,-5 6 0-16,0 0 0 0,0 0 0 0,0 0 0 15,0 0 0-15,0 0 0 0,-7 8-208 0,-2 1 16 16,-1 2 16-16,-5 7 0 16,0 0-1360-16,-1 1-256 0,2 0-64 0,2-3-16128 0</inkml:trace>
  <inkml:trace contextRef="#ctx0" brushRef="#br0" timeOffset="134079.37">14699 12526 6447 0,'4'-13'576'0,"-4"13"-576"16,0 0 0-16,4-10 0 0,-2-4 2384 0,1 6 368 15,-3 1 80-15,0 7 16 0,0 0-1056 0,0 0-192 16,-9-2-64-16,0 7 0 0,0 4-512 0,-1 3-128 16,-1-2 0-16,-3 4-16 0,1-3-192 0,-4 7-48 15,-2 4 0-15,-3 2 0 0,0 3 256 0,-1 7 64 0,-2 5 0 16,-1 5 0-16,2 4-256 0,0 3-32 0,1 1-16 0,-1 1 0 15,0 2-256-15,3 1-48 0,2 0-16 0,2 2 0 16,-1-3-96-16,5-2-32 0,-1-2 0 0,5 0 0 16,1-1-32-16,3-9-16 0,0-1 0 0,2-3 0 0,0 1-32 15,2-5 0-15,1-3 0 0,1 1 0 0,2-4-128 16,0 1 128-16,0-4-128 0,2-4 128 0,0-3-128 16,3-3 0-16,-1-2 0 0,2-7 0 15,1 0-352-15,1-2-96 0,3-4-32 0,-2-6-10128 16,0-4-2016-16</inkml:trace>
  <inkml:trace contextRef="#ctx0" brushRef="#br0" timeOffset="134374.34">15034 12851 25791 0,'0'0'2304'0,"0"0"-1856"15,0 0-448-15,0 0 0 0,0 0 672 0,0 0 32 16,-11 5 16-16,0 2 0 0,-2 5 32 0,-1 5 0 16,-2 3 0-16,3-2 0 0,-1 4-272 0,-1 7-48 15,-2-4-16-15,1 10 0 0,-1 0-96 0,-1 6-32 16,1 2 0-16,0-1 0 0,2 1-64 0,2 2-16 16,2-3 0-16,2-3 0 0,-1 0-80 0,5 0 0 15,2-6-128-15,0-4 192 0,6-1-32 0,0-3-16 0,0-1 0 16,2-2 0-16,2-3 48 0,0-1 16 0,4-4 0 15,-4-4 0-15,3 0-208 0,-2-3 0 0,0 0 128 0,-1-3-128 32,-7-4-1664-32,0 0-384 0,5-4-80 0</inkml:trace>
  <inkml:trace contextRef="#ctx0" brushRef="#br0" timeOffset="134542.94">14586 13362 21183 0,'-1'-13'944'0,"1"13"192"0,2-6-912 0,4 1-224 0,1-1 0 0,2 2 0 0,0 3 1680 0,1-1 304 15,3 1 48-15,2 2 16 0,4 1-1024 0,4-1-208 16,2 0-48-16,3 2 0 0,3-1-192 0,1 2-32 16,-2-1-16-16,1-1 0 0,-1-1-272 0,-2 2-64 15,-1-1-16-15,-2 2 0 16,-1 1-1232-16,-1-2-240 0,-1-2-48 0,5-1-12352 0</inkml:trace>
  <inkml:trace contextRef="#ctx0" brushRef="#br0" timeOffset="134872.6">15171 12602 23951 0,'5'-5'2128'0,"1"-1"-1696"0,3-7-432 0,3 4 0 16,2 0 1040-16,0 4 128 0,1 1 32 0,1 2 0 15,2 0 16-15,1 6 0 0,0 3 0 0,3 1 0 16,1 6-496-16,0 7-80 0,0 7-32 0,-2 6 0 16,1 3-80-16,-2 5-16 0,-2 6 0 0,0 7 0 15,0 5 112-15,-6 6 16 0,-3 6 0 0,-5 4 0 0,-5 6-112 0,-6 2-16 16,-4 0 0-16,-3-2 0 0,-3-2-16 0,0-1-16 16,-6-8 0-16,-4-6 0 0,-2-3 96 0,-2-7 0 15,-1-4 16-15,1-7 0 0,-2 1-128 0,0-7-16 16,-2-3-16-16,1-1 0 0,0-8-272 0,-12 10-160 15,8-6 192-15,7-9-192 16,3-6-768-16,7-4-256 0,0-4-48 0,2-7-18544 16</inkml:trace>
  <inkml:trace contextRef="#ctx0" brushRef="#br0" timeOffset="136875.21">21013 12292 11967 0,'0'0'1072'0,"9"0"-864"0,1-3-208 0,0 2 0 0,0-1 1664 0,-1 0 304 16,0-2 48-16,-9 4 16 0,0 0-128 0,0 0-32 16,0 0 0-16,0 0 0 0,0 0-688 0,0 0-144 15,-6 3-16-15,-4 0-16 0,-3 0-304 0,-1 1-64 16,-1-1-16-16,-3 2 0 0,-2-3 96 0,-3 1 32 16,-1-2 0-16,-6 3 0 0,0-3-48 0,-2 1-16 15,-1-1 0-15,-3 0 0 0,-2 2-144 0,0-2-32 16,-3 0 0-16,2 2 0 0,1-2-128 0,1-1-48 15,1 1 0-15,3-1 0 0,3 0-80 0,1 0-32 16,4 0 0-16,4 0 0 0,3 0-96 0,4 0-128 16,1 0 176-16,3 1-176 0,1 1 128 0,3-1-128 15,0-1 0-15,6 0 0 0,-4 6 0 0,4-6 0 16,0 0 0-16,0 0 0 0,0 7 0 0,2 0 0 16,-2 2 0-16,2-4 0 0,-2-5 128 0,3 8-128 15,-3-8 0-15,4 6 0 0,-4-6 128 0,3 7-128 16,-3-7 0-16,2 10 0 0,0-3 0 0,-2 5 0 0,-3-4 0 0,1 2 0 15,-2 0 128-15,-1 4-128 0,-2-1 0 0,0 2 0 16,-4-1 0-16,0 0 0 0,-3 1 0 0,-2 3 0 16,-2 1 0-16,0 0 0 0,-1 0 0 0,2-1 0 15,0 2 0-15,1-1 0 0,4 0 0 0,0 0 0 16,3-1 128-16,3-1-128 0,2 0 0 0,3 0 0 16,3-3 0-16,3 1 0 0,4 1 0 0,3-1 0 15,2-1 0-15,5-3 0 0,4 2 0 0,2 1 0 0,3-1 160 0,3 1-160 16,0 1 128-16,2 1-128 0,2 3 0 15,-2-1 0-15,-3 0 128 0,1 0-128 0,-2-2 0 0,-2 2 0 16,-3 2 0-16,-1 1 128 0,-5 0-128 0,-3 2 160 16,-2 1-160-16,-5 3 160 0,-3-1-160 0,-2 0 192 15,-4-3-192-15,-3 1 192 0,-4-2 0 0,-3 2 16 16,-3-4 0-16,-4-2 0 0,-4-1 96 0,-2-1 16 16,-4-2 0-16,-2-2 0 0,-3 0-64 0,-3-4-16 15,-2 0 0-15,-4-3 0 0,-2 4-64 0,-2-4-16 16,0-4 0-16,0-1 0 0,1-1-160 0,3-1 0 15,4-1 0-15,-1-5 128 16,4 0-1152-16,4-2-224 0,5 1-48 0,4-2-11648 16,4-1-2336-16</inkml:trace>
  <inkml:trace contextRef="#ctx0" brushRef="#br0" timeOffset="137947.29">23406 12418 7359 0,'0'0'656'0,"0"0"-528"16,0 0-128-16,0 0 0 0,0 0 1792 0,0 0 320 15,0 0 64-15,0 0 0 0,0 0-688 0,0 0-144 16,0 0-16-16,0 0-16 0,0 0-304 0,0 0-64 16,0 0-16-16,0 0 0 0,0 0-128 0,-6-3-32 15,0 2 0-15,-3 0 0 0,0 2-80 0,-6 0-32 16,-3 3 0-16,-2 1 0 0,-2 1-48 0,-3 1-16 16,-3 6 0-16,-4 1 0 0,-6-1-144 0,-2 5-16 15,-4 3-16-15,-2 0 0 0,-4 5-64 0,3 4-16 16,-1 7 0-16,0 4 0 0,1 4-80 0,2 5 0 15,3 3-16-15,5 1 0 0,4-1-240 0,5-1 128 16,4-2-128-16,7-2 0 0,4 0 0 0,6-3 0 0,7 1 0 16,6-4 0-16,5-2 240 0,7 2-48 0,6-5-16 15,6-1 0-15,6-6 128 0,5-2 16 0,3-4 16 16,3 0 0-16,3-4-128 0,1-4-16 0,-2-6-16 16,-2 0 0-16,3-4 80 0,-2-3 32 0,0-5 0 0,1-3 0 15,-1 0 224-15,2-7 64 0,-1-2 0 0,1-4 0 16,-1-3-64-16,-2-2 0 0,-3-4 0 0,-1-1 0 15,-6-5 96-15,0-4 16 0,-3-5 0 0,-2-2 0 16,-6-4 16-16,-2-2 16 0,-2-5 0 0,-4 2 0 0,-4-2-208 16,-4 3-64-16,-2 3 0 0,-5 0 0 0,-4 2-224 0,-4 7-160 15,-4 3 192-15,-2 4-192 0,-4 0 0 0,-5 6 0 16,-1 2 0-16,-5 4 0 16,0 5-272-16,-1 0-112 0,0 6-32 15,3 1 0-15,1 6-2336 0,3 3-448 0</inkml:trace>
  <inkml:trace contextRef="#ctx0" brushRef="#br0" timeOffset="145134.92">16648 7067 5519 0,'0'0'496'0,"6"-7"-496"0,-1 1 0 0,3-1 0 16,0-1 1008-16,-2 2 96 0,-6 6 32 0,6-3 0 0,-6 3-368 0,0 0-64 15,0 0 0-15,0 0-16 0,0 0-336 0,0 0-64 16,0 6-16-16,-1 3 0 0,-1-1 112 0,-2 3 32 16,1-2 0-16,-1 2 0 0,-1-2-96 0,0 4-32 15,0 1 0-15,1 0 0 0,-3 0-16 0,-1 1 0 16,0 0 0-16,1 2 0 0,-2 2 48 0,0 3 16 15,0 3 0-15,0-1 0 0,0-1-64 0,0 2-16 16,2 0 0-16,0-1 0 0,1-3-64 0,1 0-32 16,4-2 0-16,1 0 0 0,1-3-160 0,3 0 0 15,0-4 0-15,1 1 0 0,0 1 128 0,4-4 0 16,-2 0 0-16,2 2 0 0,0-6 112 0,1 1 16 16,-1 0 0-16,4-3 0 0,-2 1-32 0,3 1 0 15,2-2 0-15,0-3 0 0,1 1-80 0,0-2-16 16,2 0 0-16,3 0 0 0,1-2 0 0,1 1 0 15,-1-3 0-15,4-1 0 0,-2 1 16 0,2 1 0 16,-1 0 0-16,2-1 0 0,2-1-144 0,-1 3 0 16,3 0 0-16,2 0 0 0,4 1 128 0,2-2-128 15,1 2 0-15,1 1 128 0,5 0-128 0,2 0 0 16,2 1 144-16,1-1-144 0,-1 3 160 0,2-2-32 0,4 1-128 0,0 1 192 16,1 0-64-16,0 0-128 0,1 1 176 0,-1 0-176 15,-1 1 208-15,-1 1-64 0,-1-1-16 0,-1 2 0 16,0 0 0-16,0-1-128 0,1 0 192 0,0 2-64 15,-1-3 16-15,0 0 0 0,-1 0 0 0,20 0 0 16,-9-3 32-16,-2 3 0 0,-4 1 0 0,-1-3 0 16,-1-1 16-16,-1-2 0 0,-1 0 0 0,-1 1 0 15,-4 0 0-15,-2 3 16 0,-1 2 0 0,-4-1 0 0,1-2-48 0,-2 2-16 16,-3 1 0-16,-1-2 0 0,-2 1-144 0,0 0 128 16,-2 0-128-16,-3-1 128 0,-1 1-128 0,-1 2 0 15,0-2 144-15,-2-1-144 0,-3 2 128 0,-3 2-128 16,-1-3 160-16,0 0-160 0,-1 0 144 0,-2-1-144 15,0 0 128-15,-1-1-128 0,-1 1 160 0,1-3-160 16,0 1 192-16,1 1-192 0,-2 1 240 0,-2 0-64 16,2 0-16-16,-1-2 0 0,-1 1-32 0,-2-2-128 15,-10-1 192-15,10 2-64 0,-10-2-128 0,10 0 160 16,-1 1-160-16,-9-1 160 0,10-3 0 0,-10 3 0 16,9-6 0-16,-9 6 0 0,9-4 32 0,0 3 16 0,0-6 0 0,1 5 0 15,1-2-80-15,2 0-128 0,1 2 176 0,1-1-176 16,1-2 128-16,-1-1-128 0,3 2 0 0,-1-1 0 15,1 0 0-15,1-5 0 0,-1 3 128 0,1-3-128 16,0 1 0-16,0-3 160 0,2-2-160 0,0-3 128 16,3-3 64-16,0-2 0 0,3-5 0 0,0-1 0 15,2-6 32-15,-1-2 16 0,4-2 0 0,1-1 0 16,1-4-64-16,2 2-16 0,-1 2 0 0,9 2 0 16,6 4 32-16,-1 2 0 0,-5 5 0 0,-3-2 0 15,-5 3-192-15,-5 0 160 0,-5 2-160 0,-3 4 160 16,-4 1 16-16,-2 0 0 0,0 3 0 0,-6 4 0 15,2 2-176-15,-5 3 192 0,-8 6-192 0,7-7 192 0,-7 7-192 0,0 0 0 16,0 0 0-16,0 0 0 16,0 14-352-16,-3 4-96 0,-6 4-32 15,-3 4-10128-15,-3 0-2016 0</inkml:trace>
  <inkml:trace contextRef="#ctx0" brushRef="#br0" timeOffset="148433.26">5487 9745 2751 0,'-14'3'128'0,"14"-3"16"0,-10 3-144 0,1 0 0 0,0-1 0 0,1 1 0 0,-1-2 2304 0,9-1 416 16,0 0 96-16,0 0 0 0,-8 6-1728 0,8-6-368 15,0 0-64-15,0 0-16 0,10 5 112 0,3-1 16 16,2-3 0-16,6-1 0 0,7 0-320 0,3-1-48 16,5 0-16-16,7-2 0 0,5 1-16 0,6-5-16 15,4-3 0-15,5 3 0 0,0-5-32 0,6 2 0 16,3 1 0-16,8-1 0 0,7 2 208 0,3-2 48 16,1 1 0-16,4 0 0 0,1 4-16 0,5 2 0 15,3-5 0-15,-1 3 0 0,2 2-80 0,3 2-16 16,3-2 0-16,-1 1 0 0,-1-2-256 0,-3 4-48 15,-1-2-16-15,-2 2 0 0,-4 2-144 0,-5 2 192 0,-7-2-192 16,-3 1 192-16,-4-3-192 0,-5 3 0 0,-1-1 144 16,-10 1-144-16,-7-2 0 0,-10 3 144 0,-9-2-144 0,-6 1 0 15,-7 1 144-15,-7 2-144 0,-5 2 0 0,-13-8 144 16,0 0-144-16,-8 12 0 0,-8 0 0 0,-11 3-8560 16,-11 4-1744-16</inkml:trace>
  <inkml:trace contextRef="#ctx0" brushRef="#br0" timeOffset="154382.01">8820 12232 12895 0,'-17'-11'576'0,"8"8"112"0,0 3-560 0,9 0-128 0,0 0 0 0,0 0 0 16,0 0 2656-16,0 0 496 0,0 0 112 0,0 0 0 16,12 0-1904-16,4 0-384 0,0 0-80 0,5 1 0 0,0 3-416 0,6-1-80 15,3-2-16-15,5 2 0 0,2-3-64 0,2 0-32 16,-1 0 0-16,3 0 0 0,1 0-128 0,-2 0-32 15,0-4 0-15,-1 3 0 0,1-2-128 0,-4 0 0 16,-2 2 0-16,-4 0 0 16,-2 2-2256-16,-8-1-544 0,1 0-96 0,-21 0-32 0</inkml:trace>
  <inkml:trace contextRef="#ctx0" brushRef="#br0" timeOffset="154535.57">8855 12525 17503 0,'-36'-4'768'0,"18"5"176"0,3 2-752 0,7 0-192 15,8-3 0-15,0 0 0 0,0 0 3136 0,16 12 576 16,3 2 128-16,6-7 32 0,6-4-2512 0,5-2-496 16,9 0-96-16,7-2-32 0,0 0-352 0,7 0-64 0,0-1 0 0,4 1-16 15,0 0-304-15,1 0 0 0,-2-1 128 0,-3 0-10560 32,-7-7-2112-32</inkml:trace>
  <inkml:trace contextRef="#ctx0" brushRef="#br0" timeOffset="155621.37">3956 11170 3679 0,'5'-17'320'0,"-4"11"-320"16,2 1 0-16,-1-3 0 0,1 2 2240 0,-1-3 384 16,0 1 80-16,-2 4 16 0,0 4-1312 0,0 0-272 15,-6-7-48-15,-1 4-16 0,-3 3-496 0,-3 3-80 16,-4 2-32-16,0-1 0 0,-4-2-80 0,-2 3-32 15,-3 3 0-15,-2-3 0 0,-1 3 96 0,-2 0 32 16,-5 1 0-16,-2 0 0 0,0-4 0 0,-1 3 0 16,-2-4 0-16,2 0 0 0,-1 1-208 0,2 1-32 15,1-2-16-15,2 1 0 0,-1-1-32 0,4 1-16 16,4-1 0-16,3-3 0 0,1 0-48 0,2 2-128 16,4 0 192-16,3 1-64 0,6-1-128 0,0-1 128 15,3 0-128-15,6-2 128 0,-1 7-128 0,1 2 0 16,2 3 0-16,2-1 0 0,2 2 0 0,2-1 0 15,1 1 0-15,1 2 0 0,3 2 0 0,-3 2 0 16,1 3 0-16,1 4 0 0,-2 2 0 0,-1 4 0 16,0 2 0-16,-2 5 0 0,-1 4 0 0,-1 1 0 15,-2 7 0-15,-1 5 0 0,-4 6 0 0,0 2 0 0,-1 4 0 16,-4 29 0-16,-3-11 0 0,-2-2 0 0,-2-6 0 0,-4 3 0 16,2-2 0-16,-8 2 0 0,-2-7 176 0,0 1-176 15,-4 3 224-15,0 0-48 0,-5-1-16 16,-1-2 0-16,-4-4-32 0,1-1 0 0,1 0 0 0,-3 1 0 15,0-2 64-15,2-1 0 0,-1-6 0 0,2 1 0 16,0-3-192-16,3-3 160 0,2-3-160 0,3-2 160 16,4-2-160-16,5-3 0 0,5-5 0 0,6-3 0 15,3 0 0-15,6-4 128 0,5-2-128 0,2-2 0 0,4-10 160 0,4-2-160 16,5-2 192-16,2-3-192 0,2-1 544 0,3-7 0 16,5-6 0-16,2 2 0 0,0 1 48 0,2-3 16 15,6-1 0-15,1-3 0 0,0-6-192 0,1 2-32 16,3 4-16-16,1-3 0 0,-1-1-208 0,0-2-32 15,-2 2-128-15,-1-1 192 0,-2 0-192 0,-3-2 0 16,-2-2-144-16,-2-1-10032 16,-3-1-1984-16</inkml:trace>
  <inkml:trace contextRef="#ctx0" brushRef="#br0" timeOffset="156248.29">4418 11256 14735 0,'0'0'1312'0,"-1"-5"-1056"15,1-3-256-15,0 1 0 0,1 0 912 0,2 0 128 16,0 2 32-16,-3 5 0 0,0 0-176 0,0 0-48 16,0 0 0-16,0 0 0 0,8 5-304 0,1 2-64 15,1 2-16-15,2 5 0 0,2 1 112 0,1 3 0 16,0 1 16-16,3 3 0 0,1 3 0 0,2 2 0 16,-1 0 0-16,0-1 0 0,-1 1-208 0,0-1-64 15,0-4 0-15,2 0 0 0,-1 0-64 0,0-3 0 0,-3-2-16 0,3 6 0 16,-3-5-240-16,-3-1 128 0,-4-7-128 15,-4-1 0-15,1-2 0 0,0 4 0 0,-7-11 0 0,11 3 0 32,-11-3-592-32,8 5-112 0,-8-5-32 0,0 0-11712 0</inkml:trace>
  <inkml:trace contextRef="#ctx0" brushRef="#br0" timeOffset="156529.54">4960 11195 23951 0,'0'0'2128'0,"2"-8"-1696"15,0 2-432-15,-2 6 0 0,0 0 336 0,0 0-16 16,0 0 0-16,-4 9 0 0,-2 4 0 0,-6 3-16 16,-1 4 0-16,-4 6 0 0,-2-2 64 0,-3 8 16 15,0 3 0-15,-2 2 0 0,-3 1 128 0,1-1 48 16,-1 1 0-16,2 1 0 0,-3-1-176 0,2-1-48 15,1-3 0-15,1-1 0 0,1-3 656 0,1 1 128 16,1-6 32-16,-7 8 0 16,5-7-1744-16,4-5-352 0,2-4-64 0,4-4-16 0,3-4 816 0,3-6 208 15,7-3 0-15,0 0 0 16,0 0-2320-16,0 0-384 0,1-17-80 0,5 0-16 0</inkml:trace>
  <inkml:trace contextRef="#ctx0" brushRef="#br0" timeOffset="156750.23">5256 11664 29247 0,'-4'14'1296'0,"3"-9"272"0,1 3-1248 0,0 2-320 15,-3 4 0-15,-3 6 0 0,-3 3 0 0,0 2 0 16,-1-2 0-16,0 3 0 0,-3 0 0 0,1-1 0 15,-1 1 0-15,-2-3 0 0,-2-4-176 0,1 0-80 16,0-2-32-16,4-3 0 16,0-7-1376-16,3 1-288 0</inkml:trace>
  <inkml:trace contextRef="#ctx0" brushRef="#br0" timeOffset="157091.6">5918 10955 16575 0,'0'0'1472'0,"-5"-4"-1168"0,-2 1-304 0,-2 3 0 15,-1 2 1312-15,-2 4 208 0,-2 4 32 0,-2 5 16 16,-6 1-1152-16,-1 1-224 0,-1 8-64 0,-1 1 0 16,-3 4 192-16,1 3 48 0,1 2 0 0,2 1 0 15,3 4-16-15,2 0 0 0,1 2 0 0,-2 12 0 16,4-8-144-16,6-1-16 0,2-6-16 0,5-1 0 16,0-7-176-16,4-3 160 0,2-2-160 0,5-1 160 0,0-3-160 0,4-4 0 15,1-5 144-15,2-2-144 0,-2 1-144 16,3-6-112-16,2-2 0 0,2-1-7408 15,2-5-1472-15</inkml:trace>
  <inkml:trace contextRef="#ctx0" brushRef="#br0" timeOffset="157346.72">6192 11081 25391 0,'0'0'1120'0,"0"0"240"0,0 0-1088 0,0 0-272 16,0 0 0-16,-2 11 0 0,-3 4 0 0,-2 3 0 15,-5 2-208-15,-2 2 80 0,-2 5 128 0,-2-1 0 16,-1 6 160-16,-1 2-160 0,-2 1 160 0,2 2-160 16,-2 1 160-16,-2 14-160 0,2-10 0 0,4-4 128 15,3-2-128-15,2-5 0 0,2 0 0 0,2-7 0 0,1-2 0 16,5-3 0-1,-2-4-320-15,3-2-96 0,1-3-32 0,1-10-10496 0</inkml:trace>
  <inkml:trace contextRef="#ctx0" brushRef="#br0" timeOffset="157496.34">5782 11561 16575 0,'-5'-8'736'0,"5"8"160"15,0 0-720-15,5-6-176 0,3 1 0 0,2 1 0 0,3 4 1664 0,1-1 288 16,1 0 64-16,9-1 16 0,2-3-1552 0,-3 3-304 15,1 0-176-15,1 1 192 0,3-3-192 0,-1 2 0 16,-2-2 0-16,-1 0-7104 16,0 2-1520-16</inkml:trace>
  <inkml:trace contextRef="#ctx0" brushRef="#br0" timeOffset="157712.63">6499 10938 26719 0,'0'0'2368'0,"8"0"-1888"16,2-2-480-16,-1 4 0 0,2 5-224 0,1 0-144 15,-1 5-16-15,6 8-16 0,-3 2 560 0,-2 6 112 16,0 2 32-16,-2 4 0 0,-2 1-80 0,-3 3-16 16,-3 5 0-16,-3 2 0 0,-3 5-208 0,-5 4 0 15,-5 3 0-15,-2 5 0 0,-2-1 0 0,-4 2 0 16,-2-5 0-16,0 0 0 15,-1-4-880-15,-2-1-208 0</inkml:trace>
  <inkml:trace contextRef="#ctx0" brushRef="#br0" timeOffset="158160.66">4014 12816 19343 0,'-5'-4'848'0,"5"4"192"0,0 0-832 0,0 0-208 15,0 0 0-15,10 7 0 0,0 4 928 0,2 3 144 0,1 2 16 16,-1 2 16-16,0 1-608 0,0 3-128 15,0 4-32-15,2 0 0 0,-3-1 0 0,2 2 0 0,1-1 0 0,0 1 0 16,0-1-160-16,-1 2-48 0,-2-4 0 0,1 4 0 16,-1-3-128-16,-3 0 0 0,-1-2 144 0,1 0-144 15,-2 1-128-15,1-3-112 0,-2-5-16 0,0-4-11200 16</inkml:trace>
  <inkml:trace contextRef="#ctx0" brushRef="#br0" timeOffset="158360.68">4356 12789 29423 0,'-16'2'1296'0,"9"1"288"0,1 1-1264 0,-2 5-320 16,-1 0 0-16,-1 5 0 0,-1 2 0 0,-1 4 128 16,0 5-128-16,-5 0 0 0,-1 6 400 0,1-2-16 15,-1 0-16-15,0 4 0 0,1-4-144 0,1 3-32 16,-1 0 0-16,1 1 0 0,1-1-192 0,1-3 0 15,1 0 0-15,-1 7 0 16,6-8-1600-16,4-5-224 0</inkml:trace>
  <inkml:trace contextRef="#ctx0" brushRef="#br0" timeOffset="158673.73">4568 13280 31503 0,'0'0'1392'0,"0"0"288"0,0 0-1344 0,9 0-336 0,3 1 0 0,-1 4 0 15,-2 0 0-15,0 4 0 0,0 0 0 0,1 7 0 16,-1 0 0-16,-3-1 0 0,-2-1 0 0,1 1 0 16,-2-1 0-16,-2 1 0 0,-1 1 0 0,-1-4 0 15,-1 2 0-15,1 1 0 0,0 3 0 0,0-2 0 16,-3-1 288-16,0-4-16 0,0-1 0 0,2 3 0 15,0-5 112-15,2-8 32 0,0 0 0 0,0 0 0 0,6 12-32 0,0-4-16 16,-6-8 0-16,11 8 0 0,-1-3-144 0,3-3-32 16,1 1 0-16,3-2 0 0,-1-3-48 0,1-2-16 15,-2 1 0-15,0-3 0 0,0 3-128 0,1-2-144 16,-2-1 144-16,-2-3-208 16,-1 4-2336-16,-1-4-464 0</inkml:trace>
  <inkml:trace contextRef="#ctx0" brushRef="#br0" timeOffset="158988.89">5362 12584 21183 0,'0'-9'1888'0,"2"0"-1504"15,2 1-384-15,1-1 0 0,-5 9 960 0,0 0 128 16,0 0 32-16,0 0 0 0,0 0-992 0,-6 10-128 16,-2 4-144-16,-2 2 144 0,-2 3 0 0,-2 2 0 15,-3 3 192-15,-1 5-64 0,-1 2 448 0,-2 2 64 0,1 5 32 0,0 1 0 16,1-1-160-16,0 2-16 0,0-2-16 0,-7 14 0 16,6-4-352-16,5-7-128 0,2 0 0 0,5-7 144 15,1-4-144-15,3 0 0 0,1-5 144 0,3-2-144 16,2-1 0-16,3-5 0 0,2-1-160 0,2-4 160 15,4-1-1888 1,3-8-272-16</inkml:trace>
  <inkml:trace contextRef="#ctx0" brushRef="#br0" timeOffset="159226.63">5711 12730 22111 0,'-4'-12'976'0,"4"12"208"0,-1-5-944 0,1 5-240 16,0 0 0-16,0 0 0 0,0 0 1600 0,0 0 256 16,-2 6 64-16,-2 7 16 0,-3-1-1504 0,2 6-304 15,-2 4-128-15,-6 8 0 0,0 0 192 0,2 3-64 16,-1-4-128-16,3 3 192 0,-2 1-192 0,2 0 128 16,1 0-128-16,1-4 0 0,-1-1 128 0,2 1-128 15,2-2 0-15,-1 0 144 0,2-5-144 0,2-1 0 16,0-1 0-16,1-2 128 0,0-2-368 0,0 0-80 15,0-7 0-15,0-9-8400 16,0 0-1680-16</inkml:trace>
  <inkml:trace contextRef="#ctx0" brushRef="#br0" timeOffset="159379.09">5379 13103 27583 0,'0'0'1216'0,"8"-5"256"0,1 2-1168 0,4 2-304 0,3-3 0 0,6 3 0 15,-1 1 128-15,4-1-128 0,-1 1 144 0,4-3-144 0,5-1 144 0,1 2-144 16,2-1 128-16,-2 3-128 0,-1-2 0 0,-1-1-320 16,-4-2 48-16</inkml:trace>
  <inkml:trace contextRef="#ctx0" brushRef="#br0" timeOffset="159680.81">5931 12491 35935 0,'0'0'3200'0,"0"0"-2560"0,15 3-512 0,2 2-128 31,-3 0-912-31,4 3-208 0,1 6-32 0,0 4-16 0,-1 2 912 0,3 5 256 0,-2-2 0 0,-1 8-128 16,0 3 128-16,-2 3 0 0,1 2 0 0,-7 1 0 15,-2 2 0-15,-7 2 0 0,-2 4 0 0,-8-3 0 16,-3-1 0-16,-3-2 176 0,-3-1-48 0,-2 2 0 16,-3-1-128-16,0-2 128 0,-2-5-128 0,3-3 128 15,-1-3 0-15,2-5-128 0,0-2 192 0,2-4-64 16,1-4-128-16,2-2 0 0,1-4 0 0,2-3-14592 16</inkml:trace>
  <inkml:trace contextRef="#ctx0" brushRef="#br0" timeOffset="160615.71">6802 10571 15663 0,'-3'-8'1392'0,"2"2"-1120"16,1 1-272-16,3-4 0 0,2 3 1488 0,2-5 240 16,2 4 64-16,1-3 0 0,3 2-976 0,0 3-192 15,1-1-48-15,1-1 0 0,1 2-320 0,1-3-64 16,0 3 0-16,0 2-16 0,1-5 96 0,1 3 32 16,-1 1 0-16,-1 1 0 0,-2 2 0 0,-1 1 0 15,-2-2 0-15,0 5 0 0,-3 1-304 0,1 1 128 16,-2 6-128-16,-2 0 0 0,-1 6 256 0,-2 8-48 15,-5 5-16-15,0 7 0 0,-3 5 64 0,-2 4 0 0,-2 6 0 0,-6 31 0 16,-1-6-256-16,0 6 176 16,1 0-176-16,1 4 160 0,-1 3-160 0,1 6 0 0,0 0 0 15,2 4 0-15,4-5 0 0,1 5 0 0,5-1 0 0,-1-2 0 16,6-7 0-16,-1 3 0 0,5-3 0 0,1 1 0 16,-1-5 0-16,4-7 0 0,5-7 0 0,-1-1 0 15,-1 3 0-15,1-4 0 0,0-5 0 0,2-3 0 16,1-1 0-16,-1-5 0 0,1-5 144 0,0-4-144 15,0-4 240-15,0-3-32 0,-1-2 0 0,2 0 0 16,1-5 80-16,-4-1 16 0,-3 1 0 0,-2-7 0 0,-2 1-32 0,-3-3 0 16,0-2 0-16,0 1 0 0,-6-4 48 15,-3 2 0-15,0 2 0 0,-5-1 0 0,-2-3 64 0,-6 5 32 16,-3-4 0-16,-2 1 0 0,-3 0 112 0,-3 4 32 16,-5-1 0-16,-3-1 0 0,-5-3 64 0,-4 2 16 15,-3-2 0-15,-8-1 0 0,-5-1-160 0,-1-2-32 16,-1-4 0-16,3-2 0 0,6-2-240 0,5-3-48 15,5-4-16-15,4-2 0 16,8-8-928-16,0-4-192 0,6-6-48 0,6-7-16256 0</inkml:trace>
  <inkml:trace contextRef="#ctx0" brushRef="#br0" timeOffset="161615.98">7934 10449 19343 0,'12'-36'848'0,"-3"22"192"0,2 0-832 0,4-1-208 0,3-1 0 0,0-1 0 0,0 0 400 15,2 2 48-15,-6 0 0 0,1 1 0 16,-1-1 208-16,-1 3 48 0,-3 0 16 0,-1 3 0 0,-1-1 112 0,-2 4 0 15,-3 0 16-15,-3 6 0 0,0 0-80 0,0 0 0 16,-3 9-16-16,-3 4 0 0,-3-1-80 0,-3 6-16 16,0 6 0-16,-5 4 0 0,-2 3 32 0,-3 6 0 15,-2 3 0-15,-1 6 0 0,-2-1-48 0,1 2-16 16,-1-3 0-16,3 1 0 0,2-5-80 0,4-4-16 16,4-6 0-16,0-7 0 0,3-1-16 0,2-4 0 15,1-4 0-15,3-3 0 0,1-6-80 0,4-5-32 16,0 0 0-16,0 0 0 0,7-7 48 0,2-6 0 15,1-5 0-15,3-5 0 0,3-5-240 0,3 1-32 16,2-3-16-16,0-3 0 0,2-1-160 0,0-2 128 16,0 3-128-16,1-5 128 0,0-4-128 0,0-3 160 15,3 2-160-15,-2 3 160 0,3-2-160 0,-4 3 0 16,1 5 0-16,-4 6 128 0,-3 4-128 0,0 7 0 16,-4 9 0-16,-3 3 0 0,-2-1 0 0,-9 6 0 15,0 13-144-15,-4 5 144 0,-3 6 0 0,-5 7 0 0,-4 5 0 16,-6 5 0-16,-3 4 0 0,-5 3 0 0,-1 5 0 0,-4 2 0 15,0 1 0-15,0-4 0 0,2-6 0 0,2-3 0 16,1-7 0-16,5-6 0 0,2-2 0 0,4-8 0 16,6-3 0-16,2-3 192 0,2-7-48 0,4 1-16 15,5-8 80-15,0 0 16 0,5-13 0 0,3 1 0 16,2-5-48-16,4-2-16 0,2-5 0 0,1-5 0 16,-1-2-160-16,3-2 0 0,2-1 0 0,-1-4 128 0,0-4-128 0,2 0 0 15,0 0 0-15,0-1 0 0,4 2 0 0,-7 5 0 16,0 5 0-16,-1 6 0 0,-3 5 0 0,-3 6 0 15,-5 4 0-15,-7 10 0 0,0 0 0 0,-1 11 0 16,-4 5 0-16,-4 5-176 0,-5 10 176 0,-4 4 0 16,-5 5 0-16,-5 7-128 0,-5 2 128 0,-4 6 0 15,-2 4 0-15,1-6 0 0,1-5 0 0,3-3 0 16,-1-12 0-16,5-4 0 0,2 0 0 0,4-5 0 16,3-6 0-16,5-5 0 0,4-6 0 0,5-3 0 15,7-4 128-15,0-9-128 0,4-3 176 0,3-4-48 16,3-4 0-16,8-4 0 0,3-3-128 0,-1-3 0 15,0-3 0-15,3-2 128 0,0-3-128 0,0 0 0 16,1-3 0-16,0-2 0 0,0 1 0 0,0 3 0 16,-1 5 0-16,-4 3 0 0,-1 7 0 0,0 2 0 15,-3 10 0-15,-2 1 0 0,-3 8 0 0,-2 5 0 0,-3 7-176 16,-3 4 176-16,-3 7 0 0,-4 7-160 16,-3 2 160-16,-3 2 0 0,-3 4 0 0,-3 3 0 15,-2 4 0-15,-1-2 0 0,-2-5 0 0,1-2 0 0,-1-4 0 16,3-1 0-16,4-3 0 0,2-3 0 0,2-4 0 15,-5 8 0 1,5-1-496-16,2-2-192 0,2-5-32 0,3-7-19184 0</inkml:trace>
  <inkml:trace contextRef="#ctx0" brushRef="#br0" timeOffset="164678.67">13376 17533 6447 0,'0'0'576'0,"-9"-6"-576"16,9 6 0-16,-9-10 0 0,3 3 2480 0,1-2 384 15,5 9 80-15,-5-9 0 0,5 9-960 0,-4-12-208 16,4 12-48-16,0 0 0 0,0 0-384 0,0 0-96 0,0 0-16 0,0 0 0 15,0 0-416-15,0 0-96 16,0 0-16-16,0 0 0 0,-1 11-208 0,2 1-48 0,4 0-16 0,3 6 0 16,1 6 80-16,2 0 32 0,2 3 0 0,3 2 0 15,2 3-128-15,2 4-32 0,2 1 0 16,2 5 0-16,2 5 0 0,-1 5 0 0,-1 2 0 0,3-2 0 16,-1-1 16-16,2-3 0 0,0-1 0 0,0-5 0 15,0 1 48-15,-1-1 16 0,-4 1 0 0,0-1 0 16,-2-4-16-16,0-2 0 0,-1-2 0 0,-1-3 0 15,-1-4-128-15,-2 0-16 0,0-2-16 0,-1-5 0 16,-1-4-112-16,-1 1-32 0,-3-2 0 0,0-3 0 16,-2-3-16-16,-8-9 0 0,0 0 0 0,10 1 0 15,-10-1 16-15,10-1 0 0,-10 1 0 0,6-9 0 16,-1 0-144-16,-3-1-144 0,-2 10 144 0,-3-12-208 16,-1-3-2032-16,-1 0-416 15,-1 1-80-15</inkml:trace>
  <inkml:trace contextRef="#ctx0" brushRef="#br0" timeOffset="165071.32">14390 17388 18431 0,'4'-8'1632'0,"-1"-2"-1312"0,-1 1-320 0,-2-1 0 16,0 2 1232-16,0 8 176 0,0 0 48 0,0 0 0 15,0 0 32-15,0 0 16 0,-9 3 0 0,-1 2 0 16,-6 6-368-16,2 2-80 0,-3 5-16 0,-1 6 0 16,-6 1-144-16,-2 6-16 0,-5-1-16 0,-2 6 0 15,-1 5 0-15,-4 1 0 0,-3-1 0 0,-2 3 0 16,-2 5-144-16,-1 3-16 0,-2 4-16 0,0-1 0 15,-1-2-208-15,1-1-32 0,1-1-16 0,3-4 0 16,3-3 16-16,0-5 0 0,-1-2 0 0,2 1 0 16,4 1-176-16,3-2-16 0,3-3-16 0,2-2 0 15,2-4-240-15,3-4 176 0,4-2-176 0,4-2 160 16,2-3-160-16,3-3 0 0,2-1 144 0,5-8-144 16,3-5-160-16,0 0-96 0,0 0-32 0,0 0 0 15,0 0-2320-15,11-13-464 0,7-4-80 16,-2-3-32-16</inkml:trace>
  <inkml:trace contextRef="#ctx0" brushRef="#br0" timeOffset="169688.59">13044 16883 12831 0,'0'0'576'0,"-4"-4"112"0,4 4-560 0,-6-6-128 0,0 1 0 0,6 5 0 16,-9-4 1152-16,1 0 208 0,8 4 48 0,-9-4 0 15,0 1-128-15,3-1-32 0,0 2 0 0,6 2 0 16,-8-2-192-16,8 2-32 0,0 0-16 0,0 0 0 15,0 0 0-15,0 0 0 0,0 0 0 0,0 0 0 16,-1-9-128-16,1 9-32 0,0 0 0 0,10-6 0 16,4 1-336-16,4-3-80 0,2 3-16 0,3 1 0 15,2-1-144-15,7 1-16 0,1-1-16 0,4 1 0 0,-1-1 16 0,7 1 0 16,1 1 0-16,6 0 0 0,1 0 64 0,2 2 32 16,2 1 0-16,2-1 0 0,0-3-16 0,0 3 0 15,1 2 0-15,-4 0 0 0,-2 2-144 0,1 1-16 16,-3-2-16-16,0 3 0 0,-2 4-160 0,1-1 0 15,-4 1 144-15,-1 0-144 0,-5 2 0 0,-2-2 128 16,-3 1-128-16,-1-1 0 0,-2-1 0 0,-2-2 128 16,-2 0-128-16,-1 2 0 0,1-3 208 0,-3 0-16 15,-1-1-16-15,-1-1 0 0,-1-2 48 0,0-1 16 16,-4 0 0-16,0 0 0 0,-3 0-16 0,0 0 0 16,-1-1 0-16,-2-1 0 0,-1 1-64 0,0 1-16 15,-10 0 0-15,11-1 0 0,-4-3 0 0,-7 4 0 16,9-1 0-16,-9 1 0 0,9-3 80 0,-9 3 16 0,0 0 0 0,6-5 0 15,-6 5 32-15,0 0 16 0,3-10 0 0,-3 10 0 16,0-9-64-16,-1-1-16 0,1 10 0 0,-3-9 0 16,1-1-80-16,-2 2 0 0,-1-3-128 0,1 3 192 15,-1-2-192-15,-3 3 176 0,2-3-176 0,-2 3 160 16,0-5-160-16,0 5 160 0,0-7-160 0,-2 0 160 16,0-3-32-16,-3 1 0 0,0-1 0 0,6 8 0 15,-1-5 0-15,-1 2 0 0,-2-5 0 0,-2-1 0 16,-2 3 16-16,-2-3 0 0,1 0 0 15,-1 2 0-15,2-1 0 0,-6-3 0 0,4 2 0 0,1 2 0 16,-1 0-144-16,1 1 192 16,2 1-192-16,0 3 192 0,0-1-192 0,2 2 0 0,0 2 0 0,2 2 128 15,1 0-128-15,0 2 0 0,6 3 0 0,3 1 0 16,0 0-192-16,0 0 0 0,2 6-16 0,3 5 0 16,3-2-1920-1,4 4-384-15,5 1-80 0,1 1-16160 0</inkml:trace>
  <inkml:trace contextRef="#ctx0" brushRef="#br0" timeOffset="170699.8">15766 16366 8287 0,'10'-16'368'16,"-2"13"80"-16,0-5-448 0,1 0 0 0,0 2 0 0,0-4 0 0,-1 1 2752 0,-1-2 448 16,1 3 112-16,0-2 16 0,-2 2-1472 0,-1-2-304 15,1 0-48-15,-3 1-16 0,0 4-304 0,-3 5-64 16,0 0-16-16,0 0 0 0,0 0-208 0,0 0-64 15,0 0 0-15,0 0 0 0,-9 5-256 0,-2 2-48 16,0 6-16-16,-3 4 0 0,-4 4 48 0,-1 7 0 16,-1-1 0-16,-2 5 0 0,-2 2 16 0,0 2 0 15,-3 2 0-15,1-3 0 0,0-2-96 0,3-1-16 16,0-3 0-16,4-1 0 0,1-7 48 0,5-1 16 16,0-2 0-16,3-2 0 0,2 0-80 0,2-4-32 15,2-1 0-15,3-1 0 0,1-10-32 0,0 0-16 16,0 0 0-16,6 0 0 0,4-8 80 0,3 0 0 15,0 0 16-15,4-3 0 0,1-5-192 0,2-1-32 0,0 1-16 16,1-5 0-16,-1-3-96 0,2-4-128 16,-3 0 176-16,1-1-176 0,0-4 0 0,2 0 0 0,0-1 0 0,0 1 0 15,-2 2 0-15,-1 2 0 0,-1 5 0 0,-2 1 0 16,-2 1 0-16,-2 7 0 0,-3 4 0 0,-3 0 0 16,-2 6 0-16,-4 5 0 0,0 0 0 0,-4 5-144 15,-6 7 144-15,-2 2-160 0,-2 5 160 0,-3 3-160 16,-4 2 160-16,-2 5 0 0,-1 3 0 0,-2-1 0 15,-4 3 0-15,1-3 0 0,0 2 0 0,1-5 0 16,1-1 0-16,2-5 0 0,3-1 0 0,2-2 0 0,0-1 0 16,6-1 0-16,0-6 0 0,3 1 0 0,4-6 0 0,2-2 128 15,5-4-128-15,0 0 0 0,0 0 240 0,5-7-32 16,2-3 0-16,4 0 0 0,-1-3-16 0,5-2 0 16,1-3 0-16,2-1 0 0,1-1-192 0,2-3 0 15,0-4 128-15,2-1-128 0,-1-5 0 0,1 0 0 16,0 0 0-16,-2 4 0 0,0 3 0 0,-4 5 0 15,-1 3 0-15,-6 4 0 0,0 4 0 0,-4 4 0 16,-2 3 0-16,-4 3 0 0,-4 6 0 0,-3 6 0 16,-6 1 0-16,-1 2 0 0,-4 6 0 0,0 2 0 15,-2 0 0-15,-4 4 0 0,-2-4 0 0,1 2 0 16,0 3 0-16,2-2 0 0,1-2 0 0,2-4-192 16,1-2 48-16,-5 10 0 15,2-2-1520-15,9-5-288 0,3-2-64 0,5-4-17488 0</inkml:trace>
  <inkml:trace contextRef="#ctx0" brushRef="#br0" timeOffset="171354.35">17421 17010 11055 0,'0'0'480'0,"0"0"112"0,-7 4-464 0,7-4-128 0,0 0 0 0,-8 2 0 0,8-2 2736 0,0 0 528 16,0 0 96-16,0 0 32 0,0 0-1344 0,0 0-256 16,0 0-48-16,15-2-16 0,3-2-624 0,4 0-128 15,6-5-16-15,4 3-16 0,1 1-128 0,4-3-32 16,4 3 0-16,2 0 0 0,3-1-208 0,1 2-64 16,1 0 0-16,-5 0 0 0,1 1-288 0,-5 1-64 15,-6 2-16-15,-1 0 0 0,-6 2-144 0,-4 1 0 16,-4 0 0-16,-5-1 0 15,-13-2-2000-15,0 0-384 0,0 0-80 0,-14 16-16 0</inkml:trace>
  <inkml:trace contextRef="#ctx0" brushRef="#br0" timeOffset="171517.81">17170 17389 24879 0,'0'0'2208'0,"0"0"-1760"0,0 0-448 0,12 8 0 15,2-5 1296-15,4 0 176 0,3 1 48 0,6-2 0 16,3 0 208-16,9-2 64 0,6 0 0 0,6-3 0 15,5 2-640-15,3-2-112 0,0 1-16 0,5-2-16 16,2-3-608-16,1 5-112 0,-4 1-32 0,-4-1 0 16,-4 1-800-1,-7 2-160-15,-8 2-48 0,-3-2-11040 0,-4-1-2224 0</inkml:trace>
  <inkml:trace contextRef="#ctx0" brushRef="#br0" timeOffset="172384.81">20671 16085 13823 0,'4'-24'608'0,"0"12"128"0,1 5-592 0,-1-4-144 16,-1 4 0-16,1-5 0 0,-4 5 1728 0,0 7 320 0,-5-4 64 0,-1-1 16 15,-3 2-880-15,-3 1-176 0,0 0-48 0,-4 1 0 16,-1 1-528-16,-2 0-112 0,-17 1-32 0,3 1 0 16,1 0-32-16,3 3 0 0,0 4 0 0,-1-4 0 15,1 2 16-15,-3-1 0 0,-2-2 0 16,-1 2 0-16,-4 2 208 0,1-3 32 0,-1 3 16 0,1-1 0 15,1 5-176-15,3-3-32 0,2-1-16 0,1-3 0 16,2 1-144-16,2 0-32 0,2 0 0 0,1-2 0 0,1 1 0 0,1 2-16 16,1-5 0-16,2 3 0 0,1 2-176 0,9-4 0 15,-1 0 0-15,0 2 0 0,-1 4 0 0,0-2 0 16,-1 6 0-16,0 1 0 0,-1 3 0 0,-10 16 0 16,2 1-144-16,2 3 144 0,1 0 0 0,1 3 0 15,1 0 0-15,0 2 0 0,1 5 0 0,1 1 0 16,1-3 0-16,3 5 144 0,-2 3-144 0,1 3 0 15,1 5 0-15,1 1 0 0,0 1 0 0,2 3 0 16,0 4 0-16,1-1-176 0,0-3 176 0,1 1-128 16,-2 8 128-16,1-2-128 0,-2 1 128 0,1-2 0 15,-1-2 0-15,-1-4 0 0,2-2 0 0,-4 2 0 0,4-1 0 16,-1-1 0-16,-1-3 0 0,0-1 0 0,0-3 0 0,-2-5 0 16,1-5 0-16,-3 2 0 0,2-1 0 0,-5-3 0 15,2-1 0-15,-1-6 0 0,-3-1 0 0,1 1 0 16,-2 7 0-16,-2-6 0 0,0-3 0 0,-1-1 0 15,2 1 0-15,-1-3 0 0,2-1 0 0,-1-3 128 16,-2-4-128-16,1 2 0 0,-2-3 128 0,0 4-128 16,-1-1 160-16,1-2-32 0,0-4-128 15,0-2 192-15,2 0-48 0,3-3-16 0,4-2 0 0,4-5 0 16,2 1 272-16,4-2 48 0,4-8 16 0,3 9 0 16,-3-9 320-16,12 7 64 0,6 4 16 0,3-3 0 15,3 0-384-15,5-4-80 0,4-4-16 0,1 1 0 16,2 0-160-16,2 1-32 0,5-5-16 0,2 2 0 15,-1-2-176-15,5-2 160 0,-2 0-160 0,3 1 160 16,4-4-160-16,-2 0 0 0,-1 0-192 0,-4-2 192 16,-4 2-2592-16,-1-3-400 15,14-8-80-15,-15 0 0 0</inkml:trace>
  <inkml:trace contextRef="#ctx0" brushRef="#br0" timeOffset="173000.21">21262 16236 13823 0,'0'0'1216'0,"0"0"-960"0,0 0-256 0,5-9 0 16,0 0 1696-16,0-1 288 0,-1 4 64 0,-4 6 16 0,4-9-288 0,0 4-64 16,0 0-16-16,-4 5 0 0,0 0-608 0,0 0-128 15,0 0-32-15,0 0 0 0,3 6-288 0,1 5-64 16,-4 2-16-16,0 5 0 0,0 2 80 0,-2 3 0 15,-3 1 16-15,-2 7 0 0,-2 1-80 0,2-3-32 16,2 3 0-16,-2-2 0 0,1-4-112 0,1 0-32 16,2-4 0-16,2-1 0 0,0 0 176 0,3-3 16 15,3-3 16-15,3 0 0 0,2-2 0 0,4-4 0 16,3 1 0-16,3-4 0 0,4-1-112 0,4-1-32 16,3-3 0-16,2-1 0 0,2-1-256 0,3-3-48 15,2 0-16-15,-1 1 0 0,-3 0-144 0,-1 1 0 16,-2-3 0-16,-2 2 128 0,-3-1-128 0,-4 0 0 15,-2 3 0-15,-5-4 0 0,-3 1-176 0,-3 0-112 16,-1 2-32-16,-4-2 0 16,-6 4-2384-16,0 0-496 0,-1-8-80 0</inkml:trace>
  <inkml:trace contextRef="#ctx0" brushRef="#br0" timeOffset="173298.46">22011 16273 17503 0,'0'0'768'0,"6"-9"176"0,-2 1-752 0,2-2-192 0,-1 4 0 0,-1-1 0 16,-4 7 2800-16,0 0 528 0,0 0 96 0,0 0 32 16,0 0-1856-16,-1 9-352 0,-3 5-80 0,-2 4-16 15,-2 5-256-15,-2 9-48 0,-3 1-16 0,1 4 0 0,-2 1-160 0,-5 20-32 16,-1 2-16-16,3-1 0 0,0-6-96 15,1 2-16-15,0-1 0 0,1 1 0 0,1-2-272 0,1-2-64 16,2-9-16-16,1 1 0 0,1-3-160 0,1-5 0 16,2-5 0-16,0-3 128 0,-2 0 0 0,2 0 0 15,0-3 0-15,1-5 0 0,2-4-128 0,0-2-176 16,1-2 48-16,2-11 0 16,0 0-2080-16,0 0-416 0,0 0-64 0</inkml:trace>
  <inkml:trace contextRef="#ctx0" brushRef="#br0" timeOffset="173769.11">24036 16175 13823 0,'0'0'1216'0,"2"-9"-960"16,1-2-256-16,-3 11 0 0,0 0 1472 0,0 0 256 16,0 0 64-16,0 0 0 0,0 0-256 0,0 0-32 15,0 15-16-15,-3 5 0 0,-2 6-288 0,-1 3-64 16,-3 8-16-16,0 7 0 0,-1-1 80 0,0 6 16 16,-1-1 0-16,1 3 0 0,-1 6-336 0,2-1-64 0,-4 0-16 0,3-1 0 15,0-2-368-15,0-3-80 0,0-7-16 16,-1 1 0-16,4-3-208 0,-1-4-128 0,1-2 128 0,-1-3-128 15,0-4 0-15,1-1 128 0,2-7-128 0,0 2 0 16,1-2 0-16,0-1 0 0,-1-1 0 16,0-4-192-1,0 0-1536-15,1-4-304 0,-1-1-64 0,5-9-16 0</inkml:trace>
  <inkml:trace contextRef="#ctx0" brushRef="#br0" timeOffset="174383.29">21204 18054 15663 0,'0'0'1392'0,"0"0"-1120"0,0 0-272 0,0 0 0 0,0 0 1536 0,0 0 240 16,0 0 48-16,12-8 16 0,1-1-176 0,5 2-48 16,3 1 0-16,6-2 0 0,5 1-464 0,6-2-80 15,7 0-32-15,0 0 0 0,6 1-352 0,0-1-80 16,-1 1-16-16,-2 3 0 0,-1 0-272 0,-4 2-64 15,-5 1-16-15,-2 1 0 0,-4-1-240 0,-4 1 0 16,-4 1 0-16,-5 0 0 16,-4 1-1264-16,-15-1-288 0,0 0-64 0,0 0-7728 15,-9 5-1552-15</inkml:trace>
  <inkml:trace contextRef="#ctx0" brushRef="#br0" timeOffset="174692.8">21412 18030 11967 0,'-23'1'1072'0,"-1"0"-864"16,-5-1-208-16,1 1 0 0,-3 7 2048 0,1-3 352 15,2 0 80-15,0 5 16 0,1 0-896 0,4 7-192 0,-1 1-16 0,6 0-16 16,4-1-352-16,7 1-64 0,2 0 0 0,3 1-16 16,6-2-272-16,4 2-48 0,2 0-16 0,4 2 0 15,4 1-16-15,2 1 0 0,2 1 0 0,2 3 0 16,3-2-176-16,-1 3-32 0,1-3-16 0,0 3 0 16,-2 3 64-16,-2-3 16 0,-3 1 0 0,-3-3 0 15,-4 0 48-15,-2-3 16 0,-6-1 0 0,-2-2 0 16,-3-1 128-16,-5-4 16 0,-6-1 16 0,-1 2 0 15,-5-2 32-15,-3-2 16 0,-6 1 0 0,-4 0 0 16,-4-7-240-16,-3 4-48 0,-4-2-16 0,-2-3 0 16,-3 0-224-16,-1-5-32 0,0-3-16 0,1 0 0 15,2-1-144-15,1-1 0 0,6-3 144 0,5-1-144 16,4 2-176-16,4-4-96 0,2 1-32 0,4 1 0 16,3-2-1616-16,4 2-320 0,3-2-64 0,5 0-9488 15,3-1-1904-15</inkml:trace>
  <inkml:trace contextRef="#ctx0" brushRef="#br0" timeOffset="175158.5">23419 18188 18431 0,'0'0'816'0,"0"0"160"0,0 0-784 0,-7-1-192 0,-5 1 0 0,1 0 0 16,-2 0 1088-16,-5 1 192 0,0 2 16 0,1 2 16 15,-8 5-112-15,4-1-32 0,-1 3 0 0,-2 3 0 16,-4 3-256-16,-1 2-48 0,-2 2-16 0,1 3 0 15,-1-2-256-15,1 4-48 0,-1-1-16 0,3 5 0 16,4-3-64-16,5 1-16 0,4-5 0 0,6 1 0 16,4-3-64-16,5-2-32 0,4-2 0 0,5-1 0 15,5-3 80-15,6-5 16 0,7-2 0 0,3-2 0 16,2-5 192-16,4-2 64 0,2-6 0 0,1 1 0 16,0-9-64-16,1 0-16 0,3-2 0 0,-1 0 0 0,0-2-112 15,-3 0 0-15,2-7-16 0,-2 1 0 0,0-4 16 0,-8 2 16 16,-3-3 0-16,-6 2 0 0,-6 0-160 0,-3-2-48 15,-6 5 0-15,-5-1 0 0,-3-1-112 0,-4 1-16 16,-4-1-16-16,-3 3 0 0,-5 1-176 0,-10 0 0 16,-4 2 0-16,1 3-176 15,1 0-960-15,1 1-192 0,1 0-32 0,4 2-16 16,3-1-1808-16,3 0-352 0</inkml:trace>
  <inkml:trace contextRef="#ctx0" brushRef="#br0" timeOffset="175941.62">24754 15545 13823 0,'-8'-4'608'0,"8"4"128"0,0 0-592 0,0 0-144 15,0 0 0-15,0 0 0 0,0 0 1424 0,0 0 256 16,0 0 48-16,0 0 16 0,12 4-176 0,2-3-32 16,3-1-16-16,3-3 0 0,1 2-384 0,7-3-80 15,5-3-16-15,4 2 0 0,0 1-224 0,9-3-48 16,3 2-16-16,1 1 0 0,-3 3-304 0,-3-1-64 15,-2-2-16-15,-2 1 0 0,-5 3-240 0,-4 2-128 16,-6 1 128-16,-4 2-128 0,-4 1 0 0,0 4 128 16,-4-1-128-16,-3 5 0 0,-4 6 0 0,-5 7 128 15,-4 2-128-15,-5 5 0 0,-1 3 0 0,-2 8 128 0,-5 7-128 0,-1 4 0 16,-3 1 128-16,-2 10-128 16,-1 4 128-16,0 6-128 0,-1 6 0 0,-2 4 0 0,1 6 0 0,1 1 0 15,1 6 0-15,0-2 0 16,0 4 0-16,0-2 0 0,2 3 0 0,1 0 0 0,4 0 0 15,1-3 128-15,-1 2-128 0,5-2 0 16,2-3 0-16,4-2 128 0,0 1-128 0,6-11 0 0,3-5 0 0,4-1 128 16,2-3-128-16,3-5 0 0,1-3 0 0,5-5 128 15,2-6-128-15,2-1 144 0,0-4-144 0,-1-2 160 16,-2-6-160-16,-1-2 0 0,0-5 0 0,-2-5 0 16,-3-7 304-16,-3 0 16 0,-1-8 16 0,-2-3 0 15,-2-2 112-15,-1-5 0 0,-1 1 16 0,-4-8 0 16,0 0 16-16,0 0 0 0,0 0 0 0,-5 5 0 15,5-5 96-15,-13 3 0 0,-5-1 16 0,-2 1 0 0,-5 2-32 16,-8-4-16-16,-9-2 0 0,-4 0 0 0,-2-3-96 0,-5 3-32 16,-4 1 0-16,0-3 0 0,-4 0-240 0,-5 1-48 15,-4-2-128-15,1-2 192 0,5-1-192 0,4 1 0 16,4-4 0-16,5 2 0 16,9-1-1024-16,5-3-208 0,4-6-48 0,8-5 0 15,3-1-2016-15,9-7-416 0</inkml:trace>
  <inkml:trace contextRef="#ctx0" brushRef="#br0" timeOffset="176485.5">26383 16908 6447 0,'0'0'272'0,"3"-8"80"0,-2-6-352 0,1 2 0 16,0 2 0-16,-1-1 0 0,-1 2 3952 0,2 1 720 15,-2 8 128-15,0 0 48 0,3-6-2560 0,-3 6-512 16,0 0-112-16,0 0 0 0,11 3-704 0,-1 5-144 15,-1 1-32-15,1 6 0 0,4 3-256 0,4 2-48 16,1 6-16-16,5 4 0 0,3 6 48 0,-5-4 0 16,6 6 0-16,5 4 0 0,6 3 0 0,1 5 0 15,1-2 0-15,0 4 0 0,-3 2-128 0,-1-1 0 16,-3-2-16-16,-4-1 0 0,0-2-192 0,-6-5-48 16,0-1 0-16,-4-2 0 0,-2-5 0 0,-3-6-128 0,-2 1 192 15,-4-9-64-15,0-2-128 0,-3-5 160 16,-1-2-160-16,-1-6 160 15,-4-6-464-15,0 0-80 0,0-6-32 0,-2-6 0 16,-2 0-2848-16,0-4-576 0</inkml:trace>
  <inkml:trace contextRef="#ctx0" brushRef="#br0" timeOffset="176792.98">27156 16771 27871 0,'0'0'1232'0,"0"0"256"0,0 0-1184 0,0 0-304 15,0 0 0-15,0 0 0 0,0 0 768 0,-6 5 80 16,-3 3 32-16,-4 3 0 0,1 6 176 0,-6 2 32 16,-1 4 16-16,-4 6 0 0,-3 4-128 0,-3 4-16 15,-1 2-16-15,-5 7 0 0,-1-1-112 0,-4 3 0 16,-2-1-16-16,-18 24 0 0,6-5-288 0,5-6-48 15,4-8-16-15,4-4 0 0,3-1-192 0,4-6-32 16,-1-2-16-16,6-2 0 0,0-6-96 0,2-1 0 16,-1-2-128-16,3-5 192 0,3-3-192 0,2-7 0 15,2-1 0-15,4-5 0 16,4 1-432-16,10-8-128 0,0 0-16 0,0 0-16 16,-1-13-2912-16,6-1-576 0</inkml:trace>
  <inkml:trace contextRef="#ctx0" brushRef="#br0" timeOffset="177341.76">26209 16472 16575 0,'-16'0'1472'0,"-1"0"-1168"16,-1 0-304-16,3 0 0 0,3 0 1536 0,0 0 256 16,4-1 64-16,8 1 0 0,-8 0-384 0,8 0-64 15,0 0 0-15,0 0-16 0,0 0-96 0,0 0-16 16,12-4 0-16,6 1 0 0,5 0-448 0,4 0-112 15,-3 0-16-15,6-2 0 0,6-3-144 0,3 2-48 16,3-3 0-16,5 2 0 0,5 0 128 0,9-2 0 16,7 1 16-16,3-2 0 0,0-3-48 0,2 3-16 15,-2-1 0-15,0 1 0 0,0-3-96 0,-19 8-32 0,5-4 0 16,3 4 0-16,-1-3-96 0,-1 3-32 16,-2 0 0-16,-1 0 0 0,-3-4-16 0,-1 3-16 15,-4-1 0-15,-3 3 0 0,-2 1-32 0,-5 0 0 16,-6-3 0-16,-6 2 0 0,-2 1-80 0,-5 1 0 0,-3-1-16 0,-6 1 0 15,0-3 0-15,-9 5 0 16,0 0 0-16,0 0 0 0,-7-10 16 0,-3-2 0 16,-4 4 0-16,-13-6 0 0,-3-1-64 0,-1 1 0 0,-3 2 0 0,-1 0 0 15,-2 1-128-15,1 2 160 16,-1-5-160-16,3 2 160 0,1 2-160 0,2 0 0 0,3 2 0 0,11 1 128 16,-1-2-128-16,1 1 0 0,2 3 0 0,-4-3 0 15,5 0-624 1,4 3-96-16,3-1-32 0,7 6 0 0,0 0-2224 0,13 4-448 15,15-1-96-15,0 8 0 0</inkml:trace>
  <inkml:trace contextRef="#ctx0" brushRef="#br0" timeOffset="-134724.72">20605 15961 11055 0,'9'-3'976'0,"2"-1"-784"0,5-2-192 0,-2-1 0 16,3 2 944-16,0 1 144 0,-2-2 16 0,0 1 16 15,1 2-160-15,-2 3-48 0,0-1 0 0,-2 1 0 16,1 0-240-16,-2 0-48 0,-11 0-16 0,12 1 0 16,-12-1 48-16,0 0 16 0,0 0 0 0,0 0 0 15,4 12-32-15,-4-12 0 0,-4 10 0 0,-3 0 0 0,-3-5 112 0,-2 3 16 16,0 1 0-16,-2-6 0 0,-2 0-160 15,-1 0-32-15,-2 0 0 0,0 0 0 16,-1-2-32-16,-2 0-16 0,-2-1 0 0,-3 0 0 0,-3 0-208 0,-2 0-64 16,-2-1 0-16,-2-1 0 0,-3-3-128 0,-1 1-128 15,0-1 192-15,1 0-192 0,3-4 272 0,-3 2-48 16,3-2-16-16,-4 3 0 0,1 1-208 16,-1-1 0-16,1-1-144 0,3 1 144 0,1-3 0 0,3 4 0 15,0-1 0-15,3 0 0 0,4 3 192 0,-1 0-192 16,1 1 192-16,2 0-192 0,1 2 128 0,3 0-128 15,1 0 0-15,4 0 0 0,0-2 128 0,4 2-128 16,10 0 192-16,-7 4-192 0,7-4 240 0,0 0-64 16,-8 3-16-16,8-3 0 0,0 0-32 0,-6 5-128 0,6-5 192 15,-5 9-64-15,5-9-128 0,-6 9 192 0,0 1-192 0,1-1 192 16,0 4-192-16,0-1 192 0,0-1-192 0,-2 7 192 16,0 3-192-16,0 6 0 0,0 0 144 0,-1 3-144 15,1 3 144-15,-2 3-144 0,0 2 192 0,0 6-192 16,-3 1 144-16,0 6-144 0,-1 3 0 0,2 1 144 15,-3 4 0-15,1-5 0 0,1 0 0 0,2 0 0 16,-3 5 80-16,3-1 16 0,1 1 0 0,2 2 0 16,-1-3 16-16,1-1 0 0,-1 2 0 0,2-2 0 15,0-2-128-15,1 1 0 0,0 1-128 0,1 0 192 16,1 2-192-16,0-1 128 0,-1-3-128 0,-1-3 0 16,-1-4 0-16,-2 0 128 0,-2 1-128 0,0-4 0 15,-3 4 0-15,3 0 0 0,-1 1 0 0,-1-6 0 16,1-2 144-16,1 1-144 0,-1-1 128 0,1-3-128 0,1-5 128 15,0-1-128-15,1 0 0 0,-1-1 128 0,1-2-128 0,0 1 128 16,2-1-128-16,1-3 128 0,1 1-128 0,-1-6 0 16,0-3 144-16,0-2-144 0,0-1 128 0,0-1-128 15,1 0 128-15,0-3-128 0,-1-1 0 0,1 0 144 16,-3-4-144-16,-1 0 0 0,2 2 192 0,-1-2-192 16,0 0 192-16,0 0-192 0,0 4 128 0,-2-1-128 15,0 3 0-15,-1 1 0 0,-1-3 0 0,0 2 0 16,1 0 0-16,0 1 0 0,1-3 0 0,0 2 0 15,-4-2 0-15,3 0 0 0,1 1 128 0,0-2-128 16,2-1 0-16,2 0 0 0,-3 0 0 0,0 0 0 0,3 0 0 0,0-1 0 16,5-8 0-16,-5 10 0 15,1-4 0-15,4-6 0 0,0 0 0 0,0 0 0 0,1 12 0 0,-1-12 0 16,0 0 0-16,11 8 0 0,0 1 0 0,1-4 0 16,-2-1 0-16,2 1 0 0,1-1 0 0,1-1 0 15,-1 1 0-15,2-1 0 0,0 1 0 0,1 0 0 16,-1 0 0-16,3 1 0 0,2 0 0 0,0-3 0 15,2 1 0-15,1-2 0 0,1 2 0 0,0-1 0 16,3 3 0-16,2-1 0 0,2-1 0 0,-1 2 0 16,3 3 0-16,0-2 0 0,0 0 0 0,-1 4 0 15,0-2 0-15,-7 2 0 0,3-1 0 0,-4 0 0 16,0-1 0-16,-2 2 0 0,2-4 0 0,-2 0 0 16,-2-2 0-16,-1-2 0 0,-1-2 0 0,0 1 0 15,0 0 144-15,-1 0-144 0,1-2 0 0,1 0 144 16,-1 1-144-16,0 0 0 0,-2 0 0 0,1 0 128 0,-2-1-128 15,0 1 0-15,-1 0 0 0,-1 0 0 0,-1 0 0 0,-1 0 0 16,-1 0 128-16,0 0-128 0,-10 0 0 0,13 0 0 16,-3-2 0-16,-10 2 0 0,0 0 0 0,10-1 128 15,-10 1-128-15,0 0 0 0,0 0 128 0,0 0-128 16,9-4 0-16,-9 4 128 0,0 0-128 0,0 0 0 16,0 0 0-16,0 0 128 0,0 0-128 0,0 0 0 15,0 0 144-15,-6-7-144 0,-2 4 0 0,-2 2 128 16,1 1-128-16,-1-1 0 0,-3 2 0 0,1-1 0 15,-2 1 0-15,0 2 128 0,-3 0-128 0,-1 1 0 16,1-1 0-16,-4 1 128 0,0-1-128 0,-2 2 0 16,0 2 0-16,0-2 128 0,-5 4-128 0,0-2 0 15,-1 4 0-15,-2-2 0 0,-1 4 0 0,-1-2 128 0,-1 0-128 0,-1 3 0 16,-1 0 0-16,0-4 0 0,1 0 0 0,0-1 0 16,2 1 0-16,2-4 0 0,1-1 0 0,2 0 128 15,2-3-128-15,2 1 0 0,-1 1 0 0,4-1 0 16,-1 3 0-16,3-5 144 0,1-2-144 0,3 1 0 15,0 2 128-15,3-1-128 0,2-2 0 0,1 1 0 16,9 0 176-16,-9 0-176 0,1 0 160 0,8 0-160 16,0 0 128-16,-8-2-128 0,8 2 0 0,-8-6 0 15,8 6 128-15,0 0-128 0,-6-3 0 0,-2-1 144 16,8 4-144-16,0 0 0 0,-7 0 0 0,7 0 0 16,-9-4 0-16,2-1 0 0,7 5 0 0,-5-8 0 15,1 3 0-15,2-5 0 0,1 1 128 0,-1-2-128 16,2-2 0-16,2-2 0 0,0 1 144 0,-1-4-144 15,3-2 176-15,1-7-48 0,0 1 0 0,3-3 0 0,-3-3 0 16,0 1-128-16,3-2 192 0,1-3-64 0,0-3-128 0,1-2 0 16,1 0 144-16,2-7-144 0,1-4 0 0,0-1 128 15,1-5-128-15,0-3 0 0,1-6 0 0,-1-2 128 16,3 1-128-16,2-4 0 0,-1-4 0 0,3-4 0 16,-1-1 0-16,2-3 128 0,1 3-128 0,1-5 0 15,-3 1 0-15,-1 0 0 0,0 0 0 0,0 0 0 16,-1 1 0-16,0 8 0 0,1 1 0 0,-1 5 0 15,-1 1 0-15,-1 5 0 0,-2 7 0 0,-2 5-128 16,-1 6 128-16,0 2-128 0,-4 3-16 0,-2 2 0 16,2-2 0-16,-2 4 0 0,-1 4 144 0,-1 2-160 15,0-3 160-15,-1 5-160 0,1 3 160 0,-2-1 0 0,-1 3 0 0,-1 3-128 16,-1 1 128-16,0 3 0 0,0 2-144 16,-1 1 144-16,-1 2 0 0,0 3 0 15,2 0-144-15,0 9 144 0,0-9 0 0,0 9 0 0,-1-9-128 0,1 9 128 16,0 0 0-16,-1-8 0 0,0 3 0 0,1 5 0 15,0 0 0-15,0 0-128 0,0 0 128 0,0 0 0 16,-4-11 0-16,1 4 0 0,3 7 0 0,0 0 0 16,-2-11 0-16,2 3 0 0,0 1 0 0,0 7 0 15,0 0 0-15,0 0 0 0,0-8 0 0,0 8 0 16,0 0 0-16,0 0 0 0,0 0 0 0,0 0 0 16,5-10 0-16,2 5-128 0,2 4 128 0,1-2 0 15,1 1 0-15,5-2 0 0,-1 2-128 0,4 1 128 16,4 4 0-16,1 1 0 0,6-2-128 0,3 2 128 15,5-3 0-15,1 3 0 0,6-1 0 0,3-2 0 16,0-2 0-16,2 2 0 0,1 3-128 0,1-1 128 16,0-1-1056-16,1 1-160 15,2 5-16-15,-2 0-11024 0,1 2-2208 0</inkml:trace>
  <inkml:trace contextRef="#ctx0" brushRef="#br0" timeOffset="-133160.72">24496 15749 7711 0,'0'0'336'0,"0"0"80"0,0 0-416 0,0 0 0 0,-8-1 0 0,8 1 0 15,-9-1 608-15,9 1 32 0,-9 0 16 0,9 0 0 16,-8-2 192-16,8 2 48 0,-11 0 0 0,11 0 0 15,-9-2-320-15,9 2-48 0,0 0-16 0,-8-1 0 16,8 1-96-16,0 0-32 0,-9-5 0 0,9 5 0 16,0 0 32-16,-9-3 0 0,1-1 0 0,8 4 0 15,0 0 128-15,0 0 32 0,0 0 0 0,-7-4 0 16,-2-1-208-16,9 5-48 0,-8-2 0 0,8 2 0 16,-9-4-80-16,9 4-32 0,-9-6 0 0,3 3 0 15,6 3-16-15,-8-1 0 0,8 1 0 0,0 0 0 16,0 0 64-16,0 0 0 0,0 0 0 0,0 0 0 15,-6-5 128-15,6 5 48 0,0 0 0 0,0 0 0 16,-4-9-48-16,4 9 0 0,0 0 0 0,0 0 0 16,0 0-112-16,0 0-16 0,3-8-16 0,-3 8 0 0,0 0 16 0,10-8 16 15,1 5 0-15,2-1 0 0,-2-2 64 0,3-2 16 16,4 4 0-16,4-1 0 0,3-5-32 0,3 3-16 16,4-1 0-16,1 2 0 0,1 1-32 0,3-1 0 15,0-2 0-15,1-2 0 0,0 1-16 0,4-2 0 16,-2 2 0-16,2-2 0 0,0 0-64 0,2 3 0 15,0 2-16-15,2-1 0 0,1 0-48 0,-2 0-128 16,-5 2 192-16,0 1-64 0,-3 1-128 0,-3 1 192 16,-2-3-192-16,-4 1 192 0,-3 3-192 0,-4-1 128 15,-4 1-128-15,0 1 128 0,-4 0-128 0,-2 1 0 16,-11-1 0-16,0 0 128 0,0 0-128 0,0 0 128 16,0 0-128-16,0 0 128 0,0 0-128 0,0 0 0 15,0 0 144-15,0 0-144 0,-3 11 0 0,3-11 144 0,-6 8-144 16,0 1 0-16,6-9 128 0,-8 8-128 0,2 5 0 0,-1-6 0 15,7-7 0-15,-7 14 0 0,-1-1 0 0,1-2 0 16,3 6 0-16,-1 0 0 0,0-1 0 0,2 3 0 16,-2 3 0-16,0 4 0 0,-2 1 0 0,0 4 0 15,-1 2 0-15,1 3 0 0,0 6 0 0,1 5 0 16,-2 4 0-16,2 4 0 0,2 3-128 0,0 2 128 16,2 1 0-16,0 0 0 0,1 5 0 0,4 0 0 15,-2-5 0-15,3 4 0 0,0-6 0 0,1-2 0 16,0-2 0-16,0-1 0 0,-1 1 0 0,-2-2 0 15,0-1 0-15,-1 0 0 0,-1 1 0 0,-1 0 0 16,-2-1 0-16,-1 0 0 0,-2-2 0 0,-2 3 0 16,-1 2 0-16,0 1 0 0,-1 1 0 0,-1 0 0 0,-2-2 0 0,2-1 0 15,-2-1 0-15,3-4 0 0,-2-1 0 0,5-1 0 16,-1 0 0-16,2 1 0 0,1-5 0 0,1-4 0 16,1-2 0-16,1-1 0 0,-2 0 0 0,0-1 0 15,0-3 0-15,2-2 0 0,-2-5 0 0,0 5 0 16,-2-4 0-16,-2 2 0 0,3-1 128 0,-1 1-128 15,-1 3 0-15,4-4 0 0,-1 3 128 0,1-2-128 16,2 0 0-16,1 0 0 0,0-4 192 0,1-1-64 16,2 2 0-16,-1-2-128 0,1-4 256 0,-1 1-64 15,2-1-16-15,1-1 0 0,0-4-32 0,-1-2 0 16,2-5 0-16,0 3 0 0,-1-3 16 0,-5-7 0 16,0 0 0-16,6 11 0 0,-1-3-32 0,-5-8-128 15,4 10 192-15,-4-10-64 0,0 0-128 0,0 0 0 0,4 8 144 0,-4-8-144 16,0 0 128-16,0 0-128 0,5 11 160 15,-5-11-160-15,0 0 208 0,0 0-48 0,0 0-16 0,0 0 0 16,0 0 0-16,0 0 0 0,0 0 0 0,0 0 0 16,0 0 48-16,0 0 0 0,-1 9 0 0,1-9 0 15,0 0-48-15,0 0 0 0,-8 8 0 0,0-5 0 16,1 0 0-16,-4-3 0 0,-1 0 0 0,-2 1 0 16,-3 1 48-16,-1-1 0 0,1-1 0 0,-4 0 0 15,-2 0-32-15,-2 1 0 0,-2 0 0 0,-2 2 0 16,-1 2-32-16,-3-1 0 0,-3 1 0 0,-2 2 0 15,0 0-128-15,-3 0 192 0,-1 1-192 0,-1-2 192 16,-3 5-64-16,3-4-128 0,0 3 192 0,-1-3-64 16,1 2-128-16,3-3 160 0,3-1-160 0,2 3 160 15,4-6-160-15,0 1 160 0,3-1-160 0,3 1 160 16,6-3-16-16,1 0 0 0,5-1 0 0,4 1 0 16,9 0-144-16,0 0 160 0,0 0-160 0,0 0 160 0,10-4-160 0,4 1 0 15,4-1 0-15,4-1 0 16,3-2-1280-16,2-2-224 0,0 1-48 0</inkml:trace>
  <inkml:trace contextRef="#ctx0" brushRef="#br0" timeOffset="-118313.1">11696 17733 13823 0,'0'0'608'0,"0"0"128"0,0 0-592 0,0 0-144 15,-4-10 0-15,4 10 0 0,0 0 1968 0,0 0 352 16,0 0 80-16,7-5 16 0,2 1-1056 0,5 3-208 16,4 2-32-16,2 3-16 0,5-6-304 0,3 4-64 15,2 1-16-15,6 0 0 0,3 3-192 0,2 1-32 0,1-2-16 0,1 4 0 16,-1 0-288-16,-1 2-48 16,-5-2-16-16,-4 4 0 0,-6-3-128 0,-4 2 0 0,-2 4 144 0,-5-3-144 15,-4-3 0-15,-4 3 0 0,-5 0 0 0,-4-1 128 16,-6 5 64-16,-3-1 0 0,-6 0 16 0,-3 0 0 15,-6 2 32-15,-3-2 0 0,-5 2 0 0,-2-3 0 16,0-2 176-16,0 0 32 0,-5 1 16 0,2-1 0 16,-1-5-64-16,3 4-16 0,2-3 0 0,4 1 0 15,6-4-160-15,3 2-32 0,4-3-16 0,1 3 0 16,3 2-176-16,3-5 0 0,11-5 0 0,0 0 0 31,0 0-1024-31,0 0-176 0,0 0-32 0,0 0-13856 0</inkml:trace>
  <inkml:trace contextRef="#ctx0" brushRef="#br0" timeOffset="-118027.75">12046 17938 20559 0,'0'0'896'15,"0"0"208"-15,0 0-880 0,-10-4-224 0,-2 2 0 0,-2 3 0 0,-4 0 1472 0,-3 2 256 16,-1-1 64-16,-4 3 0 0,-3 4-496 0,0-2-80 15,-2 0-32-15,-2 0 0 0,-2 0 144 0,-2 3 16 16,-4-1 16-16,-1 0 0 0,-2 1-208 0,-2-1-64 16,-1-5 0-16,-2 4 0 0,-1-2-384 0,-3-1-96 15,1 3-16-15,-6-2 0 0,-3 4-288 0,-3-1-64 16,-2 1-16-16,1-2 0 0,1 2-224 0,1 2 144 0,4 2-144 0,0 0 128 16,3-2-128-16,3 0 0 0,1 2 0 0,3 0 0 15,2-8 0-15,4 3 0 0,1-3-192 16,7 2 192-1,4 0-1264-15,6-5-128 0,4-1-16 0,5 1-16256 0</inkml:trace>
  <inkml:trace contextRef="#ctx0" brushRef="#br0" timeOffset="-117282.52">3482 16354 6447 0,'-5'-6'576'0,"1"1"-576"16,-1-7 0-16,1 6 0 0,0-3 3120 0,-1 4 512 15,1 5 96-15,4 0 32 0,-5 0-1968 0,1 1-384 16,-3 4-64-16,-1 6-32 0,2 0-496 0,-2 4-112 16,-1 4 0-16,1 5-16 0,1 1-240 0,-1 4-32 15,-1 0-16-15,0 4 0 0,3 3-160 0,-2-1-48 16,0 2 0-16,2 0 0 0,1 0-192 0,2-3 176 16,-3-3-176-16,0-2 160 0,6-5-160 0,0-1 0 15,-1-3 0-15,0-2 0 0,-1-4-192 0,1-1-128 16,0-4-32-16,-2-2-8224 15,3-7-1664-15</inkml:trace>
  <inkml:trace contextRef="#ctx0" brushRef="#br0" timeOffset="-117105.52">3099 16433 16575 0,'1'-8'1472'0,"2"1"-1168"15,1-5-304-15,3 3 0 0,3-1 1408 0,4 3 240 16,4-4 32-16,3 4 16 0,4-3-528 0,5 3-96 15,6-3-32-15,5 1 0 0,3-3-336 0,2 4-80 0,2 0-16 0,-1 3 0 16,-1-1-368-16,-3 0-80 0,2 2-16 0,-6 2 0 16,-3 2-144-16,-3 0-192 0,-1 0 32 0,6 2-12656 15</inkml:trace>
  <inkml:trace contextRef="#ctx0" brushRef="#br0" timeOffset="-116847.62">3965 16428 17327 0,'-3'16'768'0,"2"-5"160"0,-2 0-736 0,-1 3-192 16,-1 4 0-16,-1 5 0 0,-5 1 1136 0,-1 1 192 16,-1 1 32-16,1-2 16 0,0 4-352 0,2-3-80 15,1 2-16-15,4-4 0 0,4 0-544 0,3-3-128 16,2-2 0-16,4-4-16 0,2-1 256 0,3-6 48 16,2 0 16-16,2-5 0 0,0-4 0 0,2-5 0 15,2 1 0-15,-1-4 0 0,-1-1 64 0,-1-4 16 16,-3 0 0-16,-2-3 0 0,-3-2 64 0,-2 1 32 15,-5 0 0-15,-3-11 0 0,-6 6-144 0,-4-2-16 16,-3 0-16-16,-1 7 0 0,-2 3-368 0,-1 3-64 16,-1 4 0-16,1 1-128 0,-1 5-192 0,1 1-160 15,1 4-32-15,2 1-10608 16,2 4-2128-16</inkml:trace>
  <inkml:trace contextRef="#ctx0" brushRef="#br0" timeOffset="-116348.77">5540 16499 13823 0,'0'0'1216'0,"-3"-11"-960"16,-2-7-256-16,2 3 0 0,-2 1 2112 0,-1 5 384 15,-3-4 80-15,-1 4 16 0,-4 4-976 0,-1 4-192 16,-3 3-32-16,-4 5-16 0,-3-1-752 0,-2 7-160 15,0 1-16-15,1 4-16 0,-2-1-176 0,4 4-48 16,2-2 0-16,7 1 0 0,5 0-208 0,3 2 0 16,5-3 128-16,6-1-128 0,6-3 0 0,5 0 0 15,3-1 0-15,5-1 0 0,2 0 304 0,2 0 16 16,-1-5 0-16,1 4 0 0,0 2-176 0,-3-1-16 16,-1-1-128-16,-4 2 192 0,-5 0-192 0,-3-4 0 15,-3 2 0-15,-4-3 0 0,-3 1 160 0,-4 1-160 16,-3-3 160-16,-5 3-160 0,-7-2 352 0,-4 3-32 0,-3-5 0 15,-3 2 0-15,-3-4-64 0,1 0-32 16,1 1 0-16,-1-4 0 0,1-2-96 0,4-1 0 0,4-3-128 16,5 0 192-1,2-1-1008-15,4-1-208 0,6-6-32 0,8 2-8608 0,6 1-1712 0</inkml:trace>
  <inkml:trace contextRef="#ctx0" brushRef="#br0" timeOffset="-116040.15">5967 16573 18831 0,'-19'14'832'0,"6"-3"176"0,-1 3-816 0,-3-1-192 15,-2 2 0-15,0 3 0 0,1 0 1168 0,4 0 192 16,3-1 48-16,3 2 0 0,3 1-784 0,4-3-160 16,4 0-16-16,2-1-16 0,2 0 16 0,7-2 0 15,0-3 0-15,4-3 0 0,1-3 64 0,4 0 0 16,1-4 16-16,3-1 0 0,-3-4-160 0,1 1-48 15,0-3 0-15,-1 0 0 0,-1-5-48 0,-3 0-16 16,-2 4 0-16,-3-5 0 0,-2 1 48 0,-3-2 0 16,-4-1 0-16,-2 0 0 0,-3-2 240 0,-2-2 48 15,-4 0 16-15,-3 0 0 0,-2 3-160 0,-1-3-16 16,-1-3-16-16,-2 7 0 0,2 1-240 0,0 0-48 16,2 3-128-16,1 1 192 0,1 5-320 0,8 4-80 15,0 0-16-15,0 0 0 16,-8-3-2384-16,8 3-464 0,0 0-112 0,0 0-9360 0</inkml:trace>
  <inkml:trace contextRef="#ctx0" brushRef="#br0" timeOffset="-115778.95">6825 15941 7359 0,'-11'-7'320'0,"11"7"80"0,-10-2-400 0,1 5 0 0,-1 1 0 0,-1 8 0 16,-3 2 4032-16,-3 7 736 0,-2 3 144 0,1 8 16 0,2-1-3104 0,-1 2-624 15,1 3-128-15,-1 6-32 0,0 1-416 0,3 5-96 16,-2 1-16-16,4-2 0 0,0 1-288 0,5-3-64 16,-1-3-16-16,0-6 0 0,1-1 720 0,2-5 144 15,-1-3 16-15,3 0 16 16,-1-3-1616-16,1-4-336 0,2-2-64 0,2-3-16 15,2-1-1088-15,1-4-224 0</inkml:trace>
  <inkml:trace contextRef="#ctx0" brushRef="#br0" timeOffset="-115414.5">6858 16494 15663 0,'0'0'688'0,"-10"3"144"0,-1 3-656 0,2 2-176 0,-1 2 0 0,1 1 0 16,2 3 2144-16,2 3 400 0,0 3 80 0,1-5 0 16,1 1-1216-16,-1-5-240 0,3 3-48 0,1 1-16 15,3 0-464-15,1 1-80 0,1-7-32 0,0 2 0 16,0 2-176-16,4-4-32 0,-2 0-16 0,2-4 0 0,1 0 96 0,2-1 32 16,-1 1 0-16,1-4 0 0,-1-2-48 0,1-2 0 15,-1-2 0-15,0 0 0 0,-2 0-64 0,4-5 0 16,-1 0-16-16,-4-3 0 0,0-1 128 0,0 0 16 15,-1-3 16-15,1 0 0 16,-2-6-48-16,3-2-16 0,1-2 0 0,-1 2 0 0,-2-1-128 0,0 3-16 16,2 4-16-16,1 1 0 0,0 0-80 0,1 4-16 15,-4 3 0-15,2-1 0 0,-1 6-144 0,1 0 0 16,0 2 0-16,-9 4 0 0,10 0 0 0,-10 0 0 16,11 4 0-16,-2 2 0 15,-9-6-1008-15,9 6-80 0,-1 3 0 0,-2 1-16 16,0 2-1968-16,-1-3-384 0</inkml:trace>
  <inkml:trace contextRef="#ctx0" brushRef="#br0" timeOffset="-115093.95">7314 16556 13823 0,'0'0'608'0,"3"9"128"15,-3-9-592-15,5 13-144 0,-2-5 0 0,6 0 0 0,3-1 2608 0,3-2 480 16,4-5 112-16,3 0 0 0,1 1-992 0,1-1-208 15,1-4-32-15,2 1-16 0,1-1-752 0,0-4-160 16,-1 0-16-16,-2 1-16 0,0-3-432 0,0 0-64 0,-4 1-32 0,-2-3 0 16,-5 3-128-16,0-3-32 15,-5 0 0-15,-3 2 0 0,-3-3 80 0,-4 3 16 0,-4-3 0 0,-4 1 0 16,-4 2-48-16,-4 1-16 0,-3 5 0 0,-3 3 0 16,-2 2-160-16,-2 3-16 0,-2 6-16 15,-2 0 0-15,-3 4 0 0,2 2 0 0,2 2 0 0,1 1 0 16,1 5 32-16,5 3 0 0,5-1 0 0,6 0 0 15,6-3-192-15,5 1 128 0,5 2-128 0,5-5 128 16,5-3-128-16,6 2 128 0,4 2-128 0,5 1 128 0,4-1-128 0,4-1 192 16,4 1-192-16,2-2 192 15,2 2-1184-15,2-3-224 16,5 0-64-16</inkml:trace>
  <inkml:trace contextRef="#ctx0" brushRef="#br0" timeOffset="-114340.68">3161 17746 18015 0,'0'0'800'0,"4"-10"160"0,-3-4-768 0,1-3-192 0,-2 0 0 0,0-1 0 16,0 3 1600-16,-2-2 256 0,-1-2 64 0,-3 0 16 16,-1 0-368-16,-2 2-80 0,-2 1-16 0,-1 2 0 15,2 2-464-15,-2 1-112 0,1 6 0 0,-3-2-16 16,0 5-304-16,-2 3-64 0,-5 6-16 0,1 1 0 16,0 6-272-16,-2 4-48 0,-1 5-16 0,3 8 0 15,-1 2-32-15,4 4-128 0,0 2 192 0,4 3-64 16,3 1-128-16,3-1 0 0,1 1 0 0,5-3 0 0,4-5 0 0,2 0 128 15,1-4-128-15,2 1 0 0,1-4 0 0,1-5 0 16,0-1 0-16,0-5 0 0,2 0 0 0,-2-3 0 16,-1-1 0-16,-2-7 0 15,-7-6-1408-15,0 0-144 0,0 0-48 0,0 0-8144 16,0 0-1648-16</inkml:trace>
  <inkml:trace contextRef="#ctx0" brushRef="#br0" timeOffset="-114196.47">2672 18017 15663 0,'0'0'1392'0,"0"0"-1120"15,0 0-272-15,0 0 0 0,11-4 1328 0,3 3 208 16,0-1 32-16,5 1 16 0,2 4-224 0,4-3-32 0,3-2-16 16,5 1 0-16,3 0-224 0,2-2-64 15,4 0 0-15,-3-1 0 0,-2-1-336 0,2 1-80 0,-2-3-16 0,-4 2 0 16,-6 2-448-16,0 0-144 0,-8 1 0 0,0-2-9408 16,-5-1-1952-16</inkml:trace>
  <inkml:trace contextRef="#ctx0" brushRef="#br0" timeOffset="-114030.24">3419 17807 11055 0,'0'0'976'0,"0"0"-784"0,5 9-192 0,-1 2 0 15,-1 0 1776-15,-2 4 304 0,-1 3 64 0,-1 2 16 16,-2-1-624-16,-1 4-128 0,-2-1-32 0,-2-1 0 16,1 2-384-16,0 0-80 0,0-3-16 0,2 2 0 15,0-4-544-15,0 2-112 0,2-1-32 0,-1-2 0 16,3-5-208-16,1-12-128 0,2 9 128 0,-2-9-208 15</inkml:trace>
  <inkml:trace contextRef="#ctx0" brushRef="#br0" timeOffset="-113676.35">3763 17892 10127 0,'-8'14'896'0,"3"-2"-704"16,-3-3-192-16,1 2 0 0,-2 3 1552 0,1-3 288 15,0 2 48-15,1-1 16 0,0-4-672 0,1 3-128 16,0-5-16-16,6-6-16 0,0 0-368 0,0 0-80 16,-3 10-16-16,3-10 0 0,0 0-112 0,0 0-32 15,0 0 0-15,0 0 0 0,0 0 160 0,12 0 16 16,-1-1 16-16,0-3 0 0,0 0-208 0,-1 0-64 0,1 1 0 16,1-4 0-16,-1 2-112 0,-1 1-16 0,2 2-16 0,-1 1 0 15,-1-1 32-15,1 4 16 0,-11-2 0 0,10 3 0 16,1 0-80-16,-11-3-16 0,0 0 0 0,12 11 0 15,-4 0-192-15,0 1 0 0,-2-3 128 0,0 1-128 16,-1 2 0-16,0-3 0 0,-1 1 128 0,-4-10-128 16,0 0 0-16,6 10 128 0,-1 1-128 0,0-4 0 15,-5-7 0-15,8 9 128 0,-8-9-128 0,0 0 0 16,11 6 128-16,-11-6 0 0,12 5-128 0,-2 1 192 16,-10-6-448-16,12 6-80 0,1-3-32 0,-1 2-8864 15,-2-2-1776-15</inkml:trace>
  <inkml:trace contextRef="#ctx0" brushRef="#br0" timeOffset="-113248.16">4685 17946 16575 0,'0'0'1472'0,"3"-12"-1168"16,-3-4-304-16,-1 2 0 0,-2 4 1888 0,-2 2 320 15,-4 2 64-15,0-1 16 0,0 3-880 0,-5 3-160 16,-1 4-32-16,-5 2-16 0,-2 2-592 0,-2 2-112 16,-3 5-32-16,2 4 0 0,-1-1-96 0,0 2-32 15,0 1 0-15,3 0 0 0,2 2-80 0,3-1 0 16,5-1-16-16,3-1 0 0,3-2-96 0,5-3-16 16,4-3 0-16,4-1 0 0,4-6 128 0,4-2 32 0,3-1 0 0,3-4 0 15,4-5 96-15,4-5 0 0,1-3 16 0,3-1 0 16,0-2-144-16,0-3-48 0,-3-4 0 15,0-1 0-15,-1-3-48 0,-1-2-16 16,3 0 0-16,-3-2 0 0,-4-3-144 0,0-1 128 16,-3 0-128-16,2-4 128 0,-5-4-128 0,2 1 160 0,1 3-160 0,-3 4 160 15,0 10-32-15,-3 5 0 0,-3 3 0 0,-3 7 0 16,1 3 64-16,-9 10 0 0,0 0 0 0,0 0 0 16,2 13-192-16,-2 5 192 0,-1 2-192 0,-4 11 192 15,-4 2-192-15,-1 5 0 0,0 2 0 0,-2 9 128 16,-2 4-128-16,0 6 0 0,-1 2 0 0,1 1 0 15,1-6 0-15,3-1 0 0,3-2-144 0,-4-2 144 16,4-8-2368-16,-3-1-352 16</inkml:trace>
  <inkml:trace contextRef="#ctx0" brushRef="#br0" timeOffset="-112777.64">3056 18834 19343 0,'0'0'1728'0,"-9"5"-1392"0,9-5-336 0,0 0 0 15,0 0 768-15,0 0 96 0,0 0 16 0,15 8 0 16,0-6 400-16,6 0 96 0,3-4 16 0,3-3 0 16,1-4-288-16,0 2-48 0,-2-3-16 0,1-3 0 15,0-1-464-15,-3-1-80 0,-4-1-32 0,-2 0 0 16,-2 2-128-16,-2 0-16 0,-2 1-16 0,-6-1 0 15,1 3-144-15,-5 2-32 0,-3-3 0 0,-2 6 0 16,-2-4 64-16,-1 6 16 0,-6 5 0 0,-2 3 0 16,-2 3-64-16,-2 0-16 0,-2 7 0 0,-3 1 0 15,-1 3-128-15,3 3 0 0,0 0 0 0,2 3 0 16,0 3 0-16,1-2 0 0,3 2 0 0,4-3 0 0,5 3 0 16,4-5 0-16,2-3 0 0,2-2 0 0,4 1 0 0,2-4 0 15,5-5 0-15,2 0 0 16,3-5-2288-16,-2-7-384 0</inkml:trace>
  <inkml:trace contextRef="#ctx0" brushRef="#br0" timeOffset="-112595.36">3624 18979 21183 0,'0'0'1888'0,"-3"13"-1504"15,-2-6-384-15,3 4 0 0,-1-5 2144 0,3-6 352 16,0 0 80-16,-2 9 16 0,2-9-800 0,0 0-144 0,0 0-48 0,0 0 0 15,10-5-720-15,1 0-160 0,1-3-16 0,-1-3-16 16,1-1-368-16,0 3-80 0,4-2-16 0,-5 3 0 31,0-3-1024-31,2 3-208 0,-3-1-32 0,1 3-15488 0</inkml:trace>
  <inkml:trace contextRef="#ctx0" brushRef="#br0" timeOffset="-112183.43">4331 18727 23951 0,'-8'-7'2128'0,"8"7"-1696"0,-2-8-432 0,2 8 0 0,0 0 704 0,0 0 48 15,0 0 16-15,0 0 0 0,0 0 128 0,-2 17 48 16,0 4 0-16,6 1 0 0,-1-2-432 0,0 2-64 16,-2 1-32-16,2 2 0 0,1-2-96 0,-1-3-32 15,0 1 0-15,2-5 0 0,0-2-80 0,1-5-16 16,2 1 0-16,-8-10 0 0,9 4 320 0,-9-4 48 0,10 1 16 15,-10-1 0-15,10-2 192 0,-1-2 64 0,-1-6 0 0,-1 0 0 16,1-4-304-16,0-2-48 0,-2 2-16 0,0-2 0 16,-1-2-272-16,-1 0-48 0,0-1-16 15,1 3 0-15,0 4-128 0,2 0 0 0,-1-1 144 0,2 3-144 16,-1-1 0-16,1 6-288 0,-1 3 48 0,-7 2 16 31,11-3-1632-31,-1 3-336 0,-10 0-64 0,15 3-13216 0</inkml:trace>
  <inkml:trace contextRef="#ctx0" brushRef="#br0" timeOffset="-111129.39">4957 18724 22511 0,'0'0'992'0,"0"0"224"0,-10 5-976 0,0 2-240 0,0 0 0 0,-2-1 0 0,-2 5 1632 0,0-2 288 15,0 3 48-15,1 2 16 0,-3 0-800 0,1-2-160 16,0 2-16-16,2 3-16 0,-2-1-384 0,2 0-80 15,2-2-16-15,2-2 0 0,4 1-240 0,1 1-48 16,4-4-16-16,0-10 0 0,4 10-16 0,-4-10-16 16,10 7 0-16,1-1 0 0,3-3 208 0,-1-2 32 15,2-1 16-15,0-1 0 0,-1-3-176 0,0-4-48 16,0 2 0-16,2-2 0 0,1 1-80 0,-3-5-128 16,-5 3 176-16,3-2-176 0,-2 2 160 0,-1 0-160 15,-2 4 128-15,-7 5-128 0,0 0 0 0,0 0 0 16,0 0 0-16,0 0 0 0,11-1 0 0,-11 1 0 15,11 2 0-15,1 1 0 0,-12-3 0 0,14 5 0 0,-1-1 0 16,1-3 0-16,2-2 0 0,3-4 0 0,2-1 0 16,2 0 0-16,0-7 0 0,4 1 0 0,-2-2 0 0,2-2 0 15,-2-8 0-15,2 3 0 0,-1 0 144 0,0-3-144 16,0-4 0-16,0 0 144 0,1-1-144 0,-3-4 0 16,2 1 128-16,-2-1-128 0,-3-2 0 0,0-5 0 15,-2-2 160-15,-1-4-160 0,-2 1 128 0,-2-2-128 16,-3 5 0-16,0 1 0 0,-2 6 128 0,-4 8-128 15,-2 8 0-15,-3 3 0 0,0 9-192 0,0 7 192 16,0 0-256-16,-11 9 80 0,-2 5 16 0,-2 5 0 16,-3 1-16-16,-1 9 0 0,-2 4 0 0,-1 8 0 0,-3 4 176 15,0 5 0-15,-1 8 0 0,0-1 128 16,1-1-128-16,5-2 0 0,2 0-128 0,4-6 128 0,4-3 0 0,3-6 0 16,3-6 0-16,4-4 0 0,3-6 0 15,3-4 0-15,2-4 0 0,3-4 128 0,2-1 32 0,1-8 16 16,1-3 0-16,3-3 0 0,1-6 208 0,0 0 32 15,2-3 16-15,-1-3 0 0,0 0-192 0,1-1-48 16,-2-4 0-16,0 1 0 0,1-2-192 0,0-2 128 16,1 1-128-16,-2 3 0 0,-3 1 128 0,-2 2-128 15,-1 6 0-15,-3 3 144 0,-2-1-144 0,-8 9 0 16,0 0 0-16,0 0 0 0,0 11 0 0,-3 1-144 16,-1 0 144-16,-2 3 0 0,-2 2-144 0,0 0 144 15,-3 2 0-15,3 2-144 0,-1 2 144 0,1-3 0 16,3 0 0-16,2-3 0 0,2-4 0 0,2-1 0 0,4 1 0 15,-1-5 0-15,-4-8 0 0,14 6 0 16,-1-2 0-16,3-4 0 0,2-4 0 0,1-4 144 0,3 1-144 0,1-5 0 16,0 2 192-16,-2-3-64 0,0-2 0 0,-2-1-128 15,1-3 160-15,-2-1-160 0,-3 4 128 0,-1 1-128 16,-4 1 0-16,-1 4 128 0,-1-2-128 0,-2 7 0 16,-6 5 160-16,0 0-160 0,0 0 192 0,0 0-192 15,0 0 0-15,3 13 0 0,-3-2-192 0,-2 2 48 16,1 0 144-16,0-2 0 0,1 2 0 0,0 1 0 15,-1-4 0-15,2 1 0 0,3 2 0 0,2-3 0 16,3 0 0-16,1-2 0 0,0 0 0 0,2-5 0 16,2 1 0-16,1 0 0 0,3 2 0 0,0-6 0 15,4-5 0-15,3 2 0 0,-1 0 0 0,2 0 0 16,1-2 0-16,-1-1 0 0,-4-2 0 0,1-1 0 16,0 1 144-16,0-4-144 0,-1 1 192 0,-3-5-192 0,-1-1 128 15,-2-1-128-15,-2 0 0 0,-1-1 0 0,-2-4 208 0,-1 0-64 16,-1-1-16-16,-4-3 0 0,-2 2-128 0,-3-4 128 15,-1 1-128-15,-2 0 128 0,-6 6-128 0,2 3 0 16,-2 3 144-16,-2 2-144 0,0 6 0 0,-2 3 0 16,-1 5 0-16,-3 6 0 0,-1 2 0 0,0 6 0 15,-1 6 0-15,1 3 0 0,2 3 0 0,2 0 0 16,1 3 0-16,5 2 0 0,2 1 0 0,3-2 0 16,5-3 0-16,1-3 0 0,4 1 0 0,3 1 144 15,3-7-16-15,2 3-128 0,3-2 176 0,3-2-176 16,3-4 160-16,3 0-160 0,1-5 160 0,0-1-160 0,0-4 160 15,0-1-160 1,1-3-928-16,-2-3-288 0,-3-1-48 0,0-4-17296 0</inkml:trace>
  <inkml:trace contextRef="#ctx0" brushRef="#br0" timeOffset="-110176.78">2490 19917 19407 0,'0'0'848'0,"0"0"192"0,0 0-832 0,0 0-208 0,0 0 0 0,0 0 0 16,0 0 1008-16,0 0 144 0,0 0 48 0,0 0 0 15,12 5 16-15,0-1 0 0,1-2 0 0,2-2 0 16,4 0 16-16,2-2 16 0,0-2 0 0,2 2 0 16,-1-5-368-16,-1 1-80 0,2 0-16 0,0-3 0 0,0 2-384 0,-1-2-80 15,-1 2 0-15,0-3-16 0,-2 2-96 0,-2-3-16 16,-1 2 0-16,-4-3 0 0,0 5 0 0,-2-4 0 15,-2 5 0-15,-2-4 0 0,-2 4-32 0,-4 6-16 16,0 0 0-16,0 0 0 0,0-14 96 0,-4 5 16 16,1-2 0-16,3 11 0 0,-6-6-64 0,-2-2-16 15,1 2 0-15,-1 1 0 0,-2-1-176 0,2 2 0 16,-2 1 0-16,3 0 128 0,-2-3-128 0,0 4 0 16,-3 1 0-16,1-2 0 0,-2 1 0 0,-1 2 0 15,3-2 0-15,-2 1 0 0,-1 1 0 0,0-1 0 16,0-1 128-16,0 0-128 0,-1 2 0 0,2 4 0 0,-2 0 0 15,2-2 0-15,-1 2 0 0,2 4 0 0,-1 0 0 16,1 3 0-16,2-5-128 0,-1 7 128 0,-2-2 0 16,3 3 0-16,1 3 0 0,3 0 0 0,-2 1 0 15,2 1 0-15,-1 0 0 0,3 2 0 0,1-1 0 16,3-1 0-16,5 0 0 0,1 0 0 0,3 2 0 0,2-2 0 16,2-2 0-16,1 2 0 0,1-1 0 0,4-1 0 15,3-3 0-15,1-2 0 0,1-1 160 0,0-1-160 16,0-4 272-16,2 1-48 0,-1-1-16 0,1-2 0 15,-2-2-48-15,0 2-16 0,-1-4 0 0,1-1 0 16,-2-1-144-16,1 0 160 0,-2-1-160 0,1 0 160 16,-2-5-160-16,-1 2 160 0,0-5-160 0,-2 4 160 15,-2-3-160-15,0 2 0 0,-5-3 144 0,1 3-144 16,-5-3 0-16,-1 5 0 0,-5 6 0 0,0 0 0 16,4-10-1264-16,-4 10-272 15,0 0-48-15,0 0-15600 0</inkml:trace>
  <inkml:trace contextRef="#ctx0" brushRef="#br0" timeOffset="-109840.35">3407 19798 25791 0,'0'0'1152'0,"0"0"224"0,0 0-1104 0,0 0-272 16,0 0 0-16,0 0 0 0,-8 6 416 0,8-6 32 0,-4 11 0 16,4-11 0-16,-1 16-288 0,0-6-160 0,1-10 192 0,-2 14-192 15,2 0 128-15,-1-3-128 0,1-2 0 0,-1 3 0 16,1-12 160-16,-3 8-160 0,1 3 128 0,2-11-128 16,0 0 640-16,-5 7 32 0,5-7 16 0,0 0 0 15,0 0 0-15,0 0 0 0,0 0 0 0,0 0 0 16,0 0-112-16,0 0 0 0,0 0-16 0,0 0 0 15,-5-5-16-15,5 5 0 0,0 0 0 0,0-10 0 16,-3 1-336-16,3 9-64 0,0-11-16 0,3 6 0 16,-3 5-128-16,0 0 0 0,3-11 0 0,-3 11 0 15,0 0-1584-15,0 0-240 0,0 0-48 16,7-7-12848-16</inkml:trace>
  <inkml:trace contextRef="#ctx0" brushRef="#br0" timeOffset="-109407.73">3759 19651 23263 0,'0'0'1024'0,"0"0"224"0,0 0-992 0,0 0-256 0,0 0 0 0,0 0 0 15,0 0 1264-15,-4 7 208 0,1 7 32 0,1 0 16 16,-2 4-688-16,1 1-144 0,1 1-32 0,-1 3 0 16,0 3-48-16,0-1-16 0,2 0 0 0,-1 0 0 15,1-2-160-15,1 0-48 0,0 1 0 0,1-3 0 16,1-2-64-16,0-3 0 0,1-3-16 0,1-3 0 15,-4-10 208-15,0 0 32 0,0 0 16 0,11 3 0 16,1-6 304-16,-1-2 64 0,0-6 16 0,1-3 0 16,-2-5-192-16,1-2-48 0,2-3 0 0,0 3 0 15,-2-4-256-15,1 3-64 0,-2-1-16 0,0 1 0 16,0 0-208-16,0 3-32 0,1 0-128 0,-1 4 192 16,1 2-192-16,-1 1 0 0,2-2 0 0,-3 1 0 15,0 3-192-15,1 2-16 0,-1 2-16 0,1 2 0 16,-3 0-2512-16,4 3-496 15,-11 1-96-15</inkml:trace>
  <inkml:trace contextRef="#ctx0" brushRef="#br0" timeOffset="-109048.65">4172 19876 26431 0,'0'0'1168'0,"0"0"240"0,0 0-1120 0,13 4-288 15,1-3 0-15,2-1 0 0,1-3 1712 0,-1-1 272 16,1-1 64-16,-3 0 16 0,1-5-592 0,0 1-112 16,0-3-16-16,1 1-16 0,-4 2-368 0,2-1-64 15,-2 2 0-15,-5-2-16 0,-2 2-320 0,-2-1-64 0,-3 9-16 16,0 0 0-16,0-9-144 0,-5 1-16 0,-1 1-16 0,-6 5 0 16,1 0-96-16,-3 4-16 0,-3 0 0 0,-1 2 0 15,-2 5-192-15,-2 1 0 0,-2 4 0 0,1 4 0 16,1 0 0-16,0 1 0 0,0 1 0 0,5 0 0 15,-1-2 0-15,5 3 0 0,2 1-128 0,3-1 128 16,7-2 0-16,3-1 0 0,3-1 0 0,3 1 0 16,2-3-192-16,4-1 64 0,4-3 128 0,5-1-208 31,1-5-880-31,1-1-160 0,1-3-32 0,-1-2-11168 0,-1-4-2224 0</inkml:trace>
  <inkml:trace contextRef="#ctx0" brushRef="#br0" timeOffset="-108630.09">5195 19876 5519 0,'-9'-5'496'0,"-2"0"-496"0,-1-4 0 0,-2 3 0 16,-1 1 2960-16,-1-1 496 0,-4 2 112 0,1 2 16 16,-1 4-1904-16,-3 2-368 0,0 3-80 0,-1 0-16 15,-1 3-256-15,1 0-48 0,-1 3-16 0,1-1 0 16,3 1-224-16,2 2-48 0,1 0-16 0,4 1 0 16,0 0-224-16,5 0-32 0,1-5-16 0,3 0 0 15,3 2-96-15,2-13-32 0,2 6 0 0,-2-6 0 16,10 6 176-16,3-4 48 0,1-3 0 0,3-2 0 15,0-1-160-15,2 2-16 0,2-3-16 0,2-2 0 32,1 1-1536-32,0-4-304 0,1 2-64 0</inkml:trace>
  <inkml:trace contextRef="#ctx0" brushRef="#br0" timeOffset="-108368.45">5508 19565 22111 0,'-3'-18'976'0,"3"18"208"0,-1-14-944 0,0 4-240 16,1 10 0-16,0 0 0 0,-4-11 1824 0,4 11 320 15,0 0 64-15,0 0 16 0,-9 2-1120 0,1 4-208 0,-1 6-64 0,-1 3 0 16,-2 2-464-16,-2 3-112 0,0 3 0 16,0 4-16-16,0-2-48 0,1 3-16 0,0-1 0 0,2 1 0 15,1-3-176-15,1 3 192 0,1-4-192 0,2 2 192 16,1-2-192-16,1-3 0 0,1 0-192 0,1-1 192 31,-2-2-2336-31,0-3-352 0,-1-2-64 0</inkml:trace>
  <inkml:trace contextRef="#ctx0" brushRef="#br0" timeOffset="-107817.95">5189 19855 15663 0,'0'0'688'0,"9"-4"144"0,2-2-656 0,2-2-176 0,1 3 0 0,1 0 0 15,3-3 2336-15,1 2 432 0,-1-3 96 0,3 3 16 16,3-3-1216-16,3 1-256 0,1 0-32 0,0 0-16 15,-1 2-416-15,1-1-96 0,-3 0-16 0,2 4 0 16,-4-4-320-16,-4 5-80 0,-4 0-16 0,-1 2 0 0,-3 2-272 16,-11-2-144-16,9 6 160 0,-9-6-160 0,0 13 128 0,-3 2-128 15,-5 3 0-15,-2 2 0 0,-2 3 128 0,1 0-128 16,-6 1 0-16,3 0 0 0,2-2 0 0,1-3 128 16,3 0-128-16,1-1 0 0,2-5 0 0,4-5 0 15,1-8 128-15,0 0-128 0,6 11 128 0,-6-11 0 16,13 1-128-16,2-2 192 0,2-5 528 0,2-2 112 15,1-3 0-15,0 0 16 0,1-3-416 0,-3 1-96 16,-3-2-16-16,-4 4 0 0,1-3-112 0,-2 0-16 16,-4 0-16-16,-2 1 0 0,-4-1-48 0,-2-1 0 15,-5-2 0-15,-2 3 0 0,-2 3 0 0,-3-2-128 16,-3 3 192-16,0 1-64 0,0 4-128 0,0-1 0 0,2 4 0 0,3 1 0 16,1 0 0-16,11 1 0 0,-7 0 0 0,7 0-176 15,0 0 176-15,0 0-128 0,0 0 128 0,0 0-128 16,14-3 128-16,2-1-128 0,3-2 128 0,2 0-128 15,0-1 128-15,2 0 0 0,0 2 0 0,0 2 0 16,0-1 0-16,-2 0 0 0,1 3 0 0,-2 2-128 16,-1 3 128-16,-1 0 0 0,-3 1 0 0,1 4 0 15,-2 0 0-15,-5 4 0 0,-1-3 0 0,-1 3-128 16,-3 2 128-16,-2 0 0 0,-1 2 0 0,-1-2 0 16,0-2 0-16,-1 2 0 0,0-1 128 0,0 1-128 15,-1-4 0-15,1 1 0 0,1-12 0 0,-1 14 128 16,0-4-128-16,1-10 0 0,1 11 0 0,-1-11 0 15,0 0 0-15,6 8 0 0,2 0 0 0,-1-2 128 16,-7-6-128-16,12 4 0 0,-1-4 0 0,-1 0 128 16,-10 0-128-16,9 2 0 0,-9-2 0 0,13-3 0 0,-3 1 0 15,0 1 0-15,-10 1-160 0,12-2 160 16,-3-1-2128-16,-9 3-320 0,14-1-64 0,-2-3-16 16</inkml:trace>
  <inkml:trace contextRef="#ctx0" brushRef="#br0" timeOffset="-107361.75">6563 19695 13823 0,'0'0'1216'0,"0"0"-960"0,0 0-256 0,0 0 0 16,4-11 2256-16,-4 11 416 0,0-11 80 0,0 11 0 16,0 0-816-16,0 0-160 0,-9-4-48 0,-3 3 0 15,0 5-832-15,-5 0-192 0,-6 2-16 0,0 4-16 16,-1 3-272-16,0-1-48 0,0 4-16 0,-3-1 0 16,2 2 80-16,1-1 16 0,1 1 0 0,4-1 0 15,2-1 16-15,4 1 0 0,2-5 0 0,5 2 0 16,3-4-32-16,3 1 0 0,0-10 0 0,4 11 0 15,2-2 96-15,1 1 0 0,0-3 16 0,2 3 0 16,1-3-48-16,2 5-16 0,-1-2 0 0,-1 3 0 16,-2 2-160-16,-2-1-48 0,-1-1 0 0,-2 2 0 15,-4 3-48-15,-2-3-16 0,-3 2 0 0,-1-2 0 0,-4 1 160 16,-4-3 32-16,-3 1 0 0,-2-1 0 0,-5 1-112 16,1-5-16-16,-1 0 0 0,-2-3 0 0,-2 2-256 0,-3-3 0 15,2-5 0-15,-3-2 0 16,0-3-1920-16,-1-4-480 0</inkml:trace>
  <inkml:trace contextRef="#ctx0" brushRef="#br0" timeOffset="-105547.29">6696 20166 23951 0,'0'0'2128'0,"0"0"-1696"0,-4-10-432 0,4 10 0 16,-2-10 1536-16,1 2 240 0,1 8 32 0,1-7 16 15,-1 7-208-15,6-11-32 0,-6 11-16 0,8-10 0 16,0 1-848-16,-1 4-160 0,-7 5-48 0,9-9 0 0,-3 4-336 0,-6 5-176 16,11-7 160-16,-11 7-160 0,10-5 0 0,0 1-208 15,0 2 16-15,2 1-11056 16,-1-1-2192-16</inkml:trace>
  <inkml:trace contextRef="#ctx0" brushRef="#br0" timeOffset="-104355.9">7027 19852 2751 0,'0'0'128'0,"0"0"16"0,4-6-144 0,-4 6 0 16,6-9 0-16,-6 9 0 0,5-5 3360 0,-5 5 640 16,6-8 128-16,-6 8 32 0,0 0-2624 0,0 0-512 15,9-2-96-15,-9 2-32 0,0 0-160 0,0 0-32 16,8 9-16-16,-2 1 0 0,-6-10 64 0,3 15 16 15,-3 4 0-15,-1 4 0 0,-1 1-16 0,-2 4 0 16,1 4 0-16,-2 1 0 0,-1 0-160 0,-2 3-16 0,0-2-16 16,-2 1 0-16,-2-3-80 0,1-5-16 0,1 0 0 0,1-6 0 15,1-3 16-15,1-1 0 0,-1-6 0 0,3 0 0 16,5-11 32-16,0 0 16 0,0 0 0 0,0 0 0 16,0 0 112-16,0 0 32 0,7-14 0 0,2-1 0 15,3-1-48-15,1-6-16 0,-1-3 0 0,5-6 0 16,-3 1-320-16,2-1-64 0,0-2-16 0,-1-1 0 15,3-1-208-15,-1 2 144 0,5 0-144 0,1 4 128 16,1 2-128-16,3 5 0 0,-1-3 0 0,0 4 0 16,-2 7 0-16,0 1-144 0,0 2 144 0,-2 4 0 15,-4 2-160-15,-3 3 160 0,-4 5-128 0,-3 3 128 16,-8-6-128-16,4 14 128 0,-5-2-128 0,-3 4 128 16,-5-1-176-16,-6 1 176 0,-4 2-208 0,-3-1 80 15,-1-1 128-15,-1 1 0 0,-8 0 0 0,2 0-128 16,-1-4 128-16,2-2 0 0,0-1 0 0,2-1 128 15,4-1-128-15,3-3 0 0,2-4-128 0,4-1 128 16,4-4-592-16,10 4-48 0,-5-10 0 0,5 1 0 16,1-3-2800-16,5-1-560 15,7-7-112-15,5 3-32 0</inkml:trace>
  <inkml:trace contextRef="#ctx0" brushRef="#br0" timeOffset="-104046.95">7543 19907 23327 0,'0'0'1024'0,"0"0"224"0,0 0-992 0,11 0-256 0,3 1 0 0,0-3 0 15,-1-2 1728-15,3-4 320 0,2 1 48 16,0 0 16-16,0-3-848 0,-2 0-176 0,-2 0-16 0,3-4-16 16,-2 6-496-16,0-5-112 0,-2 2 0 0,-3 1-16 15,-3-2-16-15,-4 3 0 0,-3 9 0 0,2-11 0 16,-2 1-48-16,-5 2-16 0,-6 4 0 0,-1 2 0 15,2 2-96-15,-4 2 0 0,-3 2-16 0,-1 5 0 16,-1 3-240-16,0 3 0 0,0 0 0 0,3 2 0 16,-1 0 0-16,4 2 128 0,3 0-128 0,3 1 0 15,1 0 0-15,3-1 0 0,1 0 0 0,5-1 0 16,3-3 128-16,3-1-128 0,1-5 0 0,3 0 0 16,1-4-944-16,1-1-272 15,1-2-64-15,-1-2-9856 0,3-2-1984 0</inkml:trace>
  <inkml:trace contextRef="#ctx0" brushRef="#br0" timeOffset="-103730.1">8037 19819 17503 0,'-15'19'768'0,"4"-6"176"0,-5 2-752 0,0 2-192 15,-2 1 0-15,0-1 0 0,-2 1 2432 0,1 1 448 16,1-1 80-16,3-3 32 0,2-3-1056 0,3-1-208 15,2-6-32-15,8-5-16 0,0 0-336 0,0 0-80 16,0 0-16-16,8-6 0 0,2-7-144 0,3-1-16 16,3-4-16-16,2-1 0 0,2-2-464 0,1 0-96 0,3 0 0 0,-1 0-16 15,0 1-304-15,1 0-64 0,1-2-128 0,2 6 192 16,0 3-192-16,-1 4 0 0,0 0 0 0,-2 4 0 16,-2 1 0-16,-3 4 0 0,-5 1-160 0,2 3 160 31,-2 3-1728-31,-1-1-256 0,-4 3-48 0,-2 0-15728 0</inkml:trace>
  <inkml:trace contextRef="#ctx0" brushRef="#br0" timeOffset="-102559.18">9137 19484 11055 0,'0'0'976'0,"0"0"-784"0,0 0-192 0,-5-7 0 16,5 7 2544-16,0 0 464 0,-10 4 80 0,-2 4 32 15,1-2-1520-15,-2 9-320 0,-1 6-48 0,0 3-16 16,-1 2-640-16,1 1-144 0,-1 6-32 0,3 0 0 16,-1 0 32-16,4-5 0 0,4-1 0 0,2-3 0 0,0 3-176 0,4-6-48 15,3-4 0-15,2-3 0 0,2-6 80 0,2-1 16 16,2-3 0-16,2-3 0 0,4-5 400 0,1-4 64 16,1-3 32-16,0-3 0 0,-1-2-16 0,0-2 0 15,0-1 0-15,-1 1 0 0,-2 3-416 0,-3-3-96 16,0 0-16-16,-1 2 0 0,-3 2-256 0,-2 4 0 15,1-2 0-15,-8 12 0 0,4-6 0 0,-4 6 0 16,0 0 0-16,0 0 0 0,-2 11 0 0,0 5-272 16,-3 0 48-16,1 3 16 0,0 3-48 0,0 1-16 15,2 0 0-15,-3-3 0 0,2 0 48 0,2-1 16 0,1-1 0 16,2-4 0-16,1-2 208 0,-3-12-192 0,8 7 192 0,3-3-192 16,2-5 192-16,1-3 0 0,1-5 0 15,4-2 0-15,3-6 512 0,-1-1 0 0,-2-5 0 16,0-1 0-16,0 0 128 0,-1 2 32 15,0-6 0-15,-5 2 0 0,-3-6-224 0,-1 3-32 0,-3 2-16 0,-2-3 0 16,-2-2-176-16,1 5-32 0,-3 2-16 0,0 4 0 16,0 1-368-16,0 5-64 0,1 3 0 0,-1 2-16 31,0 10-2208-31,0 0-432 0</inkml:trace>
  <inkml:trace contextRef="#ctx0" brushRef="#br0" timeOffset="-102286.9">9648 19842 5519 0,'0'0'240'0,"0"0"64"0,0 0-304 0,10-4 0 16,0-1 0-16,0 1 0 0,2-5 5488 0,0 2 1040 15,1-3 192-15,1 1 64 0,3-3-4288 0,-3 3-864 16,0-2-160-16,-2 1-48 0,-1 0-704 0,-1-2-144 15,-4 3-16-15,-1-2-16 0,-1 1-160 0,-1 1-16 16,-6 2-16-16,3 7 0 0,0 0-64 0,-10 0-16 16,-2 2 0-16,-2 2 0 0,-1 4-272 0,-1 4 0 15,-2 2 0-15,-1-3 0 0,-2 3 0 0,4 2 0 16,-4 0 0-16,3 1 0 0,3-2 0 0,4-1 0 16,1 0 0-16,3 0 0 0,3-2 0 0,3-1-144 0,1-11 144 15,3 11 0 1,-3-11-1408-16,9 9-192 0,1-4-32 0,4-4-14048 0</inkml:trace>
  <inkml:trace contextRef="#ctx0" brushRef="#br0" timeOffset="-101846.93">10144 19738 15663 0,'0'0'1392'0,"-11"1"-1120"0,1 0-272 0,0 2 0 15,-1-1 1536-15,-2 5 240 0,-1 2 48 0,-3-3 16 16,1 2-80-16,-2-2-16 0,-1 4 0 0,0-1 0 16,-1 4-480-16,4-2-112 0,2 1 0 0,3 0-16 0,2-1-432 0,3-1-64 15,1-1-32-15,2 0 0 0,3-9-96 0,0 0-32 16,9 6 0-16,1-1 0 0,2-4 0 0,2-2 0 16,2-4 0-16,3-1 0 0,3 0-48 0,-2-4-16 15,0-1 0-15,2-2 0 0,0-2-32 0,1-2 0 16,-4 0 0-16,1-1 0 0,0 0-144 0,1-5-48 15,-1-1 0-15,-1-1 0 0,-1-5-48 0,0 0-16 16,-2-5 0-16,1-1 0 0,-3-6 0 0,-2 0 0 16,-1-3 0-16,-1 7 0 0,-3 4-128 0,-2 8 128 15,-1 6-128-15,-1 5 128 0,-3 5-128 0,0 10 0 16,0 0-160-16,-10 6 160 0,-2 4-192 0,-4 9 192 16,-3 7-208-16,1 4 80 0,-4 10 128 0,1 0-128 0,-1 5 128 15,-1 2-128-15,-1 2 128 0,1-2 0 0,1 2 0 16,5-1 0-16,3-4-240 0,2 2 48 0,2-1 0 0,2-1 0 31,2-3-2464-31,3-3-480 0,3-6-112 0</inkml:trace>
  <inkml:trace contextRef="#ctx0" brushRef="#br0" timeOffset="-101427.27">10834 19809 20495 0,'-12'-10'896'0,"6"6"208"0,-2-2-880 0,-1 1-224 16,-2 1 0-16,-2 3 0 0,-1 2 1168 0,-1 4 192 15,-3 2 48-15,-1 1 0 0,-2 4-448 0,-1-1-96 0,0 3-16 16,2 1 0-16,-2 2-208 0,2 1-32 0,0-2-16 0,2 2 0 15,1 0-80-15,5-1-32 0,2 0 0 0,3-4 0 16,3-2-48-16,3 1-16 0,2-4 0 0,4 1 0 16,-5-9-48-16,13 5-16 0,0-1 0 0,2-1 0 15,3-4-80-15,1-2-16 0,1-1 0 0,2 0 0 16,-2-5-448-16,3 3-112 0,0-4-16 0,1 0-10192 16,0-3-2048-16</inkml:trace>
  <inkml:trace contextRef="#ctx0" brushRef="#br0" timeOffset="-101123.08">11346 19437 21359 0,'0'0'944'0,"-9"6"208"0,2 3-928 0,-2-2-224 16,-3 5 0-16,-1 4 0 0,-2 7 1104 0,-4 3 176 16,-4 3 48-16,0 3 0 0,2 1-128 0,-1 0-32 15,2 2 0-15,-2-2 0 0,1-1-288 0,2 3-64 0,1-5-16 0,1-3 0 16,-1-1-432-16,4-1-96 0,2-1-16 0,2 0 0 15,2-1-256-15,2-5 160 0,1-2-160 0,2-2 128 32,2-4-1616-32,1-10-336 0,1 10-64 0</inkml:trace>
  <inkml:trace contextRef="#ctx0" brushRef="#br0" timeOffset="-100779.4">11338 19884 16575 0,'-17'-1'1472'0,"5"1"-1168"0,-2 1-304 0,-1 2 0 15,-3-1 2208-15,-1 3 384 0,-1 3 80 0,-1-2 16 0,2 4-944 16,-1-2-176-16,2 2-32 0,3-4-16 16,1 1-640-16,3 0-128 0,2-3-32 0,9-4 0 0,0 0-240 0,0 0-48 15,0 0-16-15,0 0 0 0,11-1 224 16,2-2 32-16,2-3 16 0,2-2 0 0,-1-2-256 0,3 0-48 15,0-1-16-15,-1 1 0 0,-4-3-208 0,-1 3-32 16,-3 2-128-16,-10 8 192 0,6-8-32 0,-6 8-16 16,0 0 0-16,0 0 0 0,0 0 80 0,0 0 16 15,0 0 0-15,-9 11 0 0,0 3-112 0,1 0 0 16,-3-2-128-16,4 3 192 0,0 1-192 0,4-1 0 16,1 2 0-16,2-2 0 0,0-5 0 0,0-10 0 15,8 11 0-15,-2-4 0 16,-6-7-736-16,14 6-240 0,-1-2-48 0,0-4-16 15,2-3-2128-15,1-3-416 0</inkml:trace>
  <inkml:trace contextRef="#ctx0" brushRef="#br0" timeOffset="-100404.65">11871 19819 13823 0,'0'0'1216'0,"0"-9"-960"0,0 9-256 0,-1-10 0 16,1 10 3360-16,-4-8 624 0,-2 1 128 0,-3 3 32 0,-3 3-2080 15,-2 1-400-15,-4 0-96 0,2 1-16 16,-7 3-784-16,0 3-176 0,0 2-16 0,0 3-16 16,2-2-80-16,0 3-16 0,2 1 0 0,3-2 0 0,2-1-96 0,2 1-32 15,5-2 0-15,2 1 0 0,5-11-144 0,0 12-48 16,0-12 0-16,6 12 0 0,2-1 48 0,2 2 0 15,0-4 0-15,0 4 0 0,3-3 64 0,-2 0 0 16,0 0 16-16,-1-2 0 0,-3 2-272 0,-2-3 0 16,-5-7 0-16,0 13-144 0,-1-4 144 0,-4 4 0 15,-1-7 0-15,-3 2 128 0,-3-3-128 0,-2 0 192 16,-2 0-64-16,-2-2 0 0,-4-3-128 0,3 0 0 16,-1-2 0-16,1-3 128 15,0 0-992-15,-1 0-192 0,1-4-32 0,5 1-10656 16,0-3-2128-16</inkml:trace>
  <inkml:trace contextRef="#ctx0" brushRef="#br0" timeOffset="-100122.95">12413 19799 23951 0,'0'0'2128'0,"0"0"-1696"0,0 0-432 0,-12-3 0 15,-1 1 1600-15,-1 3 224 0,-2 2 48 0,-2 2 16 16,-1-3-448-16,-1 5-96 0,-2-1 0 0,2 5-16 16,-1 1-336-16,1 2-64 0,2 0-16 0,3 2 0 15,1 1-112-15,3-1-32 0,3 1 0 0,3 2 0 16,5 3-240-16,2-2-48 0,2 1-16 0,3-1 0 16,0-1-112-16,3-3-32 0,-1-2 0 0,-1 0 0 0,-2-1-128 0,-1-3-48 15,0 1 0-15,-2-2 0 0,-6 3-144 0,0-5 128 16,-4 4-128-16,-2-4 128 0,-3 2-128 0,-5-4 0 15,-2 4 0-15,-4-5 0 16,-4-3-1104-16,-4-2-160 0,-6-5-16 16,-3-1-11296-16,0 0-2256 0</inkml:trace>
  <inkml:trace contextRef="#ctx0" brushRef="#br0" timeOffset="-99428.98">10186 18407 12895 0,'-8'-1'1152'0,"2"1"-928"16,-1 1-224-16,7-1 0 0,0 0 1312 0,0 0 224 15,0 0 32-15,0 0 16 0,0 0-400 0,9 14-80 16,1-5-16-16,2 1 0 0,5-2 48 0,4 3 0 16,2 4 0-16,3 3 0 0,7 3-624 0,4 1-128 15,4 4-32-15,3 1 0 0,2 4-160 0,6 4-16 16,-1-1-16-16,5 3 0 0,4-2 144 0,3 4 16 15,5-1 16-15,0 1 0 0,1 3-80 0,-2-3 0 0,2 3-16 16,0 3 0-16,-1-1-48 0,2 1 0 0,1-3 0 0,1-2 0 16,-1 0-64-16,-3-2 0 0,0-2-128 15,-3-1 192-15,-2-1-192 0,2 2 176 0,2 0-176 0,1-3 160 16,-1 0-16-16,-3 0 0 0,-1 1 0 0,1 0 0 16,-1 2 32-16,2 0 0 0,0-2 0 0,-1-1 0 15,-2-4-32-15,-5 2 0 0,-5 0 0 0,-4 1 0 16,-2 1 48-16,-3 5 16 0,-3-2 0 0,-3 0 0 15,-3 0 48-15,-1 0 16 0,0 0 0 0,-4-1 0 16,-3 2-96-16,-3-1-32 0,-3-2 0 0,-2-2 0 16,-4 0 48-16,-3-2 0 0,1-2 0 0,-6 0 0 15,-2 3 0-15,-2-7 0 0,-2 0 0 0,-2 0 0 16,-3-5-48-16,-2-2 0 0,-1-5 0 0,-3-2 0 16,1-2-928-16,-4-3-192 15,-2-4-48-15,-2-7 0 0</inkml:trace>
  <inkml:trace contextRef="#ctx0" brushRef="#br0" timeOffset="-98202.3">10048 18383 11055 0,'0'0'976'0,"0"0"-784"15,0 0-192-15,0 0 0 0,0 0 1872 0,0 0 336 16,0 0 64-16,5-8 16 0,-5 8-304 0,0 0-48 16,0 0-16-16,0 0 0 0,4-6-320 0,-4 6-80 15,0 0-16-15,0 0 0 0,0 0-288 0,0-8-64 16,0-2-16-16,1 5 0 0,-1 5-240 0,2-10-64 16,-1 0 0-16,0-2 0 0,-1-2-176 0,0 2-32 15,-1 0-16-15,1-4 0 0,0-2-208 0,0 0-32 16,-3 1-16-16,2 0 0 0,-5-4-144 0,2-4-16 15,-1-2-16-15,0-2 0 0,0 5-32 0,0-4 0 16,0-3 0-16,-2 0 0 0,2 0-144 0,1 3 128 0,2-2-128 16,-2 0 128-16,0 2-128 0,3-2 0 0,0 1 0 15,-1 3 128-15,1 0-128 0,0-2 0 0,-2-7 0 0,2 4 128 16,-2 1-128-16,3-2 0 0,-2-1 0 0,-1-1 0 16,0 1 0-16,-1 1 0 0,-1 1 128 0,0-1-128 15,-1-1 0-15,-1 2 0 0,0 2 0 0,0-2 0 16,-3 0 0-16,-2-1 0 0,1-2 0 0,-2 3 0 15,0 1 0-15,1 0 0 0,-2 2 0 0,-2 0 0 16,0 2 0-16,-1-4 0 0,0 4 0 0,0-2 0 16,1 0 0-16,-1 0 0 0,-1 4 0 0,0 0 0 15,1-1 0-15,-2 1 0 0,-1-1 0 0,-1 3 0 16,-2 1 0-16,-1-3 0 0,2-2 0 0,-1 2 0 16,-1-3 0-16,0 4 0 0,0-2 0 0,-3 0 0 15,3-1 0-15,-1-2 0 0,-1 3 0 0,0-2 0 16,-1 3 0-16,0-5 0 0,-1-3 0 0,-1 6 0 15,0-2 0-15,-2 3 0 0,-2-4 0 0,-1 3 0 0,-3 0 0 0,-1 0 0 16,-2 0 0-16,0-2 0 0,0 0 0 0,-3 0 0 16,-1-5 0-16,-1 2 0 0,-1 2 0 15,1 0 0-15,-2-2 0 0,-2 3 0 0,-2-4 0 0,-1 3 0 16,-1 0 0-16,-2 0 0 0,-3-1 0 0,1 4 0 16,2-3 0-16,-4 3 0 0,-2-3 0 0,-2 5 0 15,-1 0 0-15,0-1 0 0,-3 1 0 0,1-1 0 16,0 1 0-16,-2 1 0 0,-4 0 0 0,1 0 0 15,-1 0 0-15,-1 2 0 0,1-1 0 0,2 2 0 16,0-1 0-16,0 1 0 0,-4 1-128 0,1 1 128 16,-2 4 0-16,0-4 0 0,0-2 0 0,0 2 0 0,-3 2 0 15,-1 3 0-15,-2 3 0 0,-2-4 0 0,-3-3 0 16,-1 3 0-16,-1 4 0 0,-1-1 0 0,-2 2 0 0,-2-3 0 16,-1 2 0-16,2 1 0 0,-1 4 0 0,0-4 0 15,0 2 0-15,3-5 0 0,0 1 0 0,-2 3 0 16,-2 4 0-16,1-1 0 0,2-2 0 0,-3 0 0 15,2 1 0-15,-1 2 0 0,-2-1 0 0,0 4 0 16,-2-2 0-16,3 2 0 0,0 0 0 0,-1 1 0 16,-3 1 0-16,1 2 0 0,1-1 0 0,0 3 0 15,4 2-128-15,0-1 128 0,2 3 0 0,1 0 0 16,1 0 0-16,3 1 0 0,1 4 0 0,3-3 0 16,2 3 0-16,-1 1 0 0,-2 3 0 0,2 3 0 15,2-1 0-15,0 3 0 0,-2 0 0 0,0-1 0 16,0 5 0-16,1-3 0 0,1-1 0 0,1 4 0 0,-3-2 0 0,0 6 0 15,0 1 0-15,2-4 0 0,1 0 0 0,8-3 0 16,4 2 0-16,10-6 0 0,6 0-256 0,7-2 64 16,6-3 0-16,8-1 16 15,5-2-2704-15,11-4-560 0</inkml:trace>
  <inkml:trace contextRef="#ctx0" brushRef="#br0" timeOffset="-96771.29">9966 18207 10127 0,'0'0'896'0,"0"0"-704"15,0 0-192-15,0 0 0 0,0-7 1104 0,0 7 192 0,0 0 48 0,3-13 0 16,0 0-288-16,-2 6-48 0,-1 7-16 0,0 0 0 16,0 0-160-16,0 0-16 0,4-10-16 0,-4 10 0 15,0 0-112-15,0 0-32 0,0 0 0 0,0 0 0 16,0 0-48-16,4 10-16 0,-2-1 0 0,1 3 0 15,1 1-32-15,0-1-16 0,-1 3 0 0,4 3 0 16,-5 1-128-16,3 2-32 0,2 5 0 0,-1-1 0 16,3 6 16-16,2 0 0 0,3 2 0 0,3-1 0 15,1 3 0-15,3-2 0 0,6-2 0 0,1 2 0 16,1-2 32-16,3-1 0 0,2 1 0 0,4-7 0 16,4 2-48-16,0-4 0 0,-2-1 0 0,-1 0 0 15,2-2-48-15,-2-1-16 0,-1 0 0 0,-1 0 0 16,-2 1-32-16,-1 0-16 0,0 1 0 0,2-1 0 15,-2-1-80-15,0 2-32 0,1 1 0 0,-3 2 0 16,-1-3-160-16,1 3 0 0,1-3 0 0,-2 1 128 0,2-1-128 0,0 0 0 16,1-1 0-16,2 0 128 0,1-2-128 15,1 1 0-15,1 2 0 0,3 3 128 0,1 0-128 0,2-2 0 16,-2 2 144-16,1 3-144 0,2-2 0 16,-3 3 0-16,-1-3 0 0,-1 5 0 0,-2-1 0 0,0 2 0 15,-4 0 0-15,-1-4 128 0,2 2-128 0,0-2 0 16,2 4 0-16,-3-6 0 0,1 3 0 0,0-5 0 15,-1-3 0-15,-2 0 0 0,0-1 0 0,0-2 0 16,-1-6 0-16,1 3 0 0,1 1 128 0,1-1-128 16,-3-3 128-16,2 3-128 0,0-1 192 0,3 0-16 15,0 0-16-15,0 5 0 0,0-2-160 0,1 4 0 16,0 2 144-16,1 0-144 0,-3 5 0 0,-1-4 0 16,1-2 0-16,-2 1 0 0,-1 1 0 0,2 2 0 0,-5-4 0 15,2-1 128-15,-1-1-128 0,-1 0 0 16,2 0 0-16,-4-2 128 0,-3-2-128 0,-1-2 0 0,1 0 0 0,-4 1 128 15,-2-3-128-15,0 3 176 0,0 0-176 0,-2-1 192 16,-2 2-192-16,0 2 192 0,2 0-192 0,-2 2 192 16,-2 1-192-16,2 4 0 0,0 5 0 0,2-4 128 15,-1-2-128-15,1 0 128 0,-2 0-128 0,3-3 128 16,-3 0-128-16,2 0 192 0,-5-1-192 0,2 0 192 16,0 0-192-16,-2-3 128 0,-1 0-128 0,-2-3 128 15,-1-2-128-15,-2-1 160 0,-1-2-160 0,-5-7 160 16,0 0-160-16,0 0 0 0,0 0 0 0,0 0-176 15,0 0-1296-15,0 0-272 16,5-10-48-16</inkml:trace>
  <inkml:trace contextRef="#ctx0" brushRef="#br0" timeOffset="-96057.65">10259 18404 7359 0,'-18'3'320'0,"7"0"80"16,-3-1-400-16,0 3 0 0,-1-2 0 0,1-2 0 0,2-1 2416 0,1 0 400 16,1 0 64-16,1-1 32 0,3-3-1184 0,6 4-224 15,0 0-48-15,0 0-16 0,0 0-32 0,0 0 0 16,0-10 0-16,0 10 0 0,7-8-320 0,5-1-80 15,3 3-16-15,3-4 0 0,1 2-288 0,1-2-64 16,7 0-16-16,2-2 0 0,0 1-176 0,7 2-16 16,6-2-16-16,2-1 0 0,6-4-32 0,6-2-16 15,5 0 0-15,4 1 0 0,2 2 16 0,7-1 0 16,2-1 0-16,5-1 0 0,4-2-112 0,1 2-16 16,-2-1 0-16,-1 3 0 0,3-1-80 0,-1 2-32 0,-1-2 0 0,-4 2 0 15,-7 2-144-15,-3 1 128 0,-2 1-128 16,-9 3 128-16,-1 1-128 0,-6 0 0 0,-5 3 144 15,-7 1-144-15,-1-3 0 0,-9 2 128 0,-3 3-128 0,-7 0 0 16,-5-1 0-16,-4 2 0 0,-11 0 0 0,0 0 128 16,0 0-128-16,0 0 0 0,0 0 0 0,0 0 0 15,0 0 0-15,0 0-160 0,0 0 160 0,-13 3-208 32,0-2-176-32,-1 0-48 0,0 1 0 0,0-1 0 15,-2-1-1552-15,-2 2-304 0,-4 0-64 0</inkml:trace>
  <inkml:trace contextRef="#ctx0" brushRef="#br0" timeOffset="-95681.74">11253 17783 13823 0,'-5'-10'608'0,"4"3"128"0,1 7-592 0,1-6-144 15,2-4 0-15,4 1 0 0,6 1 2176 0,4 2 384 16,2 1 96-16,7-3 16 0,6 2-1376 0,6 2-272 16,7 0-48-16,6-1-16 0,5 1-192 0,3 2-32 15,4 1-16-15,1 1 0 0,2 8-80 0,4 1 0 16,-2 0-16-16,-2 1 0 0,-3 3 48 0,-5 0 16 16,-8 2 0-16,-3 2 0 0,-6 0-80 0,-8 4-16 0,-6 3 0 15,-7 0 0-15,-6 4-272 0,-7 0-64 0,-7 3-16 16,-4 0 0-16,-6 0 128 0,-2 1 16 0,-8 1 16 15,-6-3 0-15,-5-1 112 0,-5 2 0 0,-3-3 16 16,-5-4 0-16,-1-1 80 0,-5-2 16 0,-2-1 0 0,2 0 0 16,-2-1-192-16,4-1-48 0,0-2 0 0,3-2 0 15,6 1-256-15,3 1-128 0,6-1 128 0,4 0-128 16,7-5-240-16,3 2-128 0,7 2-16 0,6-5-12544 16,3-9-2496-16</inkml:trace>
  <inkml:trace contextRef="#ctx0" brushRef="#br0" timeOffset="-87343.83">12911 19565 8287 0,'0'0'736'0,"0"0"-592"0,0 0-144 0,7-4 0 16,-7 4 864-16,11-5 144 0,-1 1 16 0,0 3 16 16,0 0-432-16,3 1-96 0,-3 1 0 0,1 3-16 15,1 1-192-15,3 0-48 0,0 6 0 0,2 0 0 16,-1 1 0-16,3 4-16 0,2 1 0 0,-1 4 0 16,2-2-48-16,1 0 0 0,0 0 0 0,1 1 0 15,2 1 0-15,1-1 0 0,1 1 0 0,3 0 0 16,2-1 32-16,2 3 0 0,1 1 0 0,4 0 0 15,1-2-16-15,1 2 0 0,5 3 0 0,1-6 0 16,2 1-80-16,1 1-128 0,0-3 176 0,2 1-176 16,2-2 192-16,1 1-64 0,-2 0 0 0,4 1-128 15,0-1 128-15,0-3-128 0,0-4 0 0,-1 1 0 16,0 0 192-16,2 0-192 0,0 0 192 0,4 3-192 0,0-6 224 16,-2 1-64-16,-1-5-16 0,1 5 0 0,1-3 160 0,2 2 16 15,1-1 16-15,1 1 0 16,0 0-336-16,1-3 144 0,-1-3-144 0,2 2 0 0,0-2 176 0,2 2-176 15,1-1 160-15,2-2-160 0,-1 1 240 0,-1 1-48 16,1-1-16-16,-1-1 0 0,-4 0-176 0,1 2 128 16,0 0-128-16,2-3 128 0,1 2-128 15,-2 3 128-15,-4-4-128 0,0 1 128 0,-2 0 0 16,-1 0 0-16,4-2 0 0,2 0 0 0,-2 1-128 0,0 0 0 16,0-3 0-16,0-1 0 0,0 0-128 0,2-2 128 15,-1-5 0-15,4 1 0 0,2 1 192 16,-2-4 96-16,-2 3 32 0,2-4 0 0,-3-1 48 0,2 0 16 15,0 1 0-15,1 0 0 0,-1-7-96 0,-2 3-16 0,-2-1 0 16,-3 3 0-16,1 1-144 0,-1 1-128 0,2-2 144 16,0 0-144-16,1 0 0 0,0 3 0 0,-1-2 0 0,1 5 0 15,-2 0 208-15,-2 1-48 0,2 2-16 0,-3-1 0 16,2-1-144-16,-2-2-144 0,0 1 144 0,1 3-208 16,-2-3 208-16,3 1 0 0,-1 0 0 0,1-4 0 15,0 0 192-15,-2 0-64 0,-3 0 0 0,-1-1-128 16,1 4 208-16,-5 2-64 0,-1-2-16 0,-2 2 0 15,-1 1-128-15,-2 1 0 0,0 0 144 0,-2-1-144 16,-2-2 0-16,0 2 0 0,2 2 0 0,-2 1 0 16,-1 1 0-16,-3 3 0 0,-3 2 0 0,-1-1 0 15,0 4 0-15,-2-1 0 0,-4 3 0 0,-2-2 0 16,-2 3 0-16,1-4 0 0,-1 3 0 0,0-2 128 16,-4 1-128-16,-1-3 0 0,0 2 0 0,-1-1 0 0,-1-1 0 0,1 1 0 15,2 2 0-15,-2-2 0 16,0 2 0-16,-1-4 0 0,-1 2 0 0,2 1 0 0,-2-4 0 0,0-1 144 15,-2 1-144-15,0-3 160 0,0 0-160 0,1-2 128 16,-1-2-128-16,0 1 128 0,2-1 0 0,-1-3 0 16,-3-3 0-16,0 3 0 0,-3-3 16 0,1 3 0 15,1-4 0-15,-1 0 0 0,0-1 144 0,3 0 32 16,4-4 0-16,3 3 0 0,-1-1 0 0,2-3 0 16,2 0 0-16,2-1 0 0,2 1-192 0,3 4-128 15,2-3 192-15,2 2-192 0,4 3 0 0,0 1 0 16,4 1 0-16,-1 2 0 0,0-4 0 0,3 5 0 15,2 1 0-15,3-3 0 0,1 1 0 0,1 2 0 16,2 1 0-16,-1 1 0 0,2 1 0 0,-2 1 0 0,-4 1 0 16,0-1 0-16,2 1 0 0,-1 1 0 0,-2-2 0 0,1 3 0 15,4 0 0-15,-4 0 0 0,3 1 0 0,0 1 0 16,0-1 0-16,1 0 0 0,-3-1 128 0,3 1-128 16,0-1 0-16,0 0 0 0,5 0 0 0,1 1 0 15,5-2 0-15,-1 0 128 0,-2 1-128 0,0 0 0 16,-1 1 272-16,5-1-48 0,1 2-16 0,3 3 0 15,1 0-64-15,-2 1-16 0,2-4 0 0,0 3 0 16,-3-5-128-16,3 1 0 0,0 3 0 0,4-2 0 16,1 3 0-16,0 0 0 0,-3-7 0 0,2 1 128 15,-4-1-128-15,4 3 0 0,2 1 0 0,0-4 128 16,-1 1-128-16,-1-3 0 0,0-4 0 0,0 3 0 16,2 1 176-16,4-2-48 0,3-2-128 0,-5-2 192 15,1 0 32-15,1-1 0 0,0-1 0 0,5 0 0 0,6-2 16 16,-1-3 0-16,1-1 0 0,4-2 0 0,0-2-112 15,3 1 0-15,1 2-128 0,3-3 192 0,-2-3-192 0,6-5 176 16,3 1-176-16,-1-5 160 0,-4-1-160 0,0-1 128 16,6-2-128-16,-6-2 128 0,0-2 0 0,0-2-128 15,-1 1 192-15,0 0-64 0,0-7 0 0,-4 0 0 16,-5-1 0-16,-2 3 0 0,-2-3 48 0,-2 6 0 16,-3 0 0-16,-5 1 0 0,0 0 16 0,-3 1 16 15,-6-2 0-15,-1-1 0 0,-4 1-208 0,-4 3 0 16,-4 0 0-16,-5 0 0 0,-5-4 0 0,-5 3 0 15,-5 1 0-15,-5 2 0 0,-6 2 0 0,-4 3 128 16,-7 3-128-16,-4 0 0 0,-5 5-144 0,-3 6-80 0,-1-1-16 16,-4 4 0-1,-3 4-1648-15,-4 3-336 0,-3 7-64 0,-3 4-16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20:07:42.96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2729 3635 13071 0,'4'-19'576'0,"-3"8"128"0,-1 3-576 0,1-4-128 15,2 4 0-15,1 0 0 0,-3 1 864 0,-1 0 144 16,0 7 16-16,0 0 16 0,0 0-16 0,0 0 0 16,0 0 0-16,0 0 0 0,0 0-480 0,0 11-96 15,0 4-32-15,0 3 0 0,-1 4 48 0,1 6 16 16,0 1 0-16,0 5 0 0,-1 2 224 0,1 8 32 16,0 5 16-16,-2 6 0 0,-2 7 64 0,2-1 16 15,-1 3 0-15,-2 4 0 0,0-2-224 0,-2 2-32 16,-1 5-16-16,0-6 0 0,1-3-112 0,0-8-32 0,0-5 0 0,0-7 0 15,2-2-16-15,0-5 0 16,0-5 0-16,1-2 0 0,0-4-160 0,1 0-48 0,-4-7 0 0,5-1 0 16,-1-5-32-16,1-4-16 15,-1-2 0-15,3-7 0 0,0 0 96 0,0 0 16 16,-4-6 0-16,2 0 0 0,-1-6-256 0,1 2 176 0,-1-1-176 0,1-1 160 16,-2 1-368-16,1-2-80 0,2 3-16 0,-5-2 0 31,-1 1-80-31,3 5-32 0,3-3 0 0,1 9 0 15,0 0 0-15,0 0 0 0,0 0 0 0,0 0 0 0,-5-5 16 0,5 5 0 0,0 0 0 0,-4-4 0 16,0-4 192-16,1 3 32 0,3 5 16 0,-4-2 0 16,4 2 160-16,-4-4 0 0,0-1 0 0,0 2-128 15,4 3 128-15,0 0 0 0,-2-5 0 0,1 1 0 0,-6-2 0 0,7 6 0 16,-4-5 0-16,4 5 0 0,0-7 0 0,0 0 176 16,0 0-48-16,0 7 0 0,2-5 64 0,-1-2 0 15,2 0 0-15,-3 7 0 0,0 0-64 0,0 0-128 16,5-5 192-16,0-1-64 0,0 1-128 0,-5 5 0 15,5-4 0-15,1-1 0 0,2-3 0 0,-1 3 0 16,0-4 0-16,-1 2 128 0,2 0-128 0,-1-2 0 16,1 3 144-16,-2-3-144 0,2 3 128 0,1-2-128 15,0 3 128-15,1 1-128 0,-1 1 176 0,1-4-48 16,0 3 0-16,-1 1 0 0,-3 0 64 0,5-1 0 16,-1-1 0-16,-1 1 0 0,0 2-192 0,0 0 0 15,-1-1 0-15,1-2 0 0,0 1 0 0,0 0 208 16,0 0-48-16,1-2-16 0,0 1 16 0,3 2 0 15,0-2 0-15,2 0 0 0,0 1 16 0,2 0 0 0,2 3 0 0,0-1 0 16,1-1-176-16,2-1 160 16,-1 0-160-16,4 1 160 0,-1-1-160 0,1-3 160 15,-1 2-160-15,2 2 160 0,-2-6-160 0,0 4 128 0,3 1-128 0,-4-4 128 16,0 0-128-16,-2 3 0 0,0-1 144 0,-4 1-144 16,1 1 0-16,-4 0 0 0,-2-2 0 15,1 1 0 1,-2 2-864-16,-11 3-240 0,6-9-48 0,-6 9-8960 0,0 0-1776 0</inkml:trace>
  <inkml:trace contextRef="#ctx0" brushRef="#br0" timeOffset="256.67">3538 3544 28559 0,'2'-29'2544'0,"1"15"-2032"0,-1 3-512 0,-2 11 0 0,0 0 336 0,0 0-16 16,0 0-16-16,0 0 0 0,7 11 80 0,-4 11 32 15,-1 2 0-15,-5 10 0 0,-3 4 192 0,-1 6 32 16,-4 5 16-16,1 7 0 0,-3 8-16 0,-1 6-16 16,1 6 0-16,-2 3 0 0,-1 1-160 0,0 4-16 15,0-2-16-15,2 7 0 0,0 0-304 0,4-4-128 16,-1-5 128-16,3-10-128 0,1-7 0 0,0-10 0 16,2-7 128-16,2-6-128 0,2-7 0 0,-1-3 0 15,-1-7 0-15,3-6 0 16,1-5-1456-16,-1-12-208 0,0 0-64 0,0 0 0 0</inkml:trace>
  <inkml:trace contextRef="#ctx0" brushRef="#br0" timeOffset="541.91">3918 4318 27647 0,'-5'12'2448'0,"-1"-1"-1952"0,-2 6-496 0,-1 3 0 16,-2 6 416-16,0 3-16 0,-5 6 0 0,0 4 0 15,-2-3-80-15,1 1 0 0,-1 1-16 0,3-1 0 16,3-2 128-16,7-6 16 0,4-2 16 0,6-6 0 16,3-6-144-16,6-1-48 0,5-7 0 0,1-5 0 15,2-3 432-15,3-4 64 0,4-1 32 0,4-6 0 16,3-6-48-16,-4-3-16 0,-1-5 0 0,-3 1 0 0,-5-3-272 0,-4 0-48 16,-3-5-16-16,-6-3 0 0,-4 2-16 0,-5 1 0 15,-4 1 0-15,-6 0 0 0,-4-1-64 0,-5 3-32 16,-5 6 0-16,-5 0 0 0,-3 3-288 0,-1 6 0 15,1 4 0-15,5 3 0 16,3 5-1200-16,1 3-240 0,-1 4-48 0,7 1-10096 16,3-1-2032-16</inkml:trace>
  <inkml:trace contextRef="#ctx0" brushRef="#br0" timeOffset="1067.6">4736 4046 25791 0,'-26'6'2304'0,"17"6"-1856"0,0 7-448 0,2 3 0 16,0 5 1536-16,-1 3 224 0,-1 7 32 0,-1 0 16 16,-3 1-1568-16,-1 0-240 0,-1-1-208 0,0-1 32 15,0-2 176-15,2-2 0 0,1-1 0 0,2-3 128 16,1-7 112-16,3-3 16 0,1-4 16 15,2-7 0-15,3-7 352 0,0 0 64 0,0 0 16 0,7-7 0 16,2-9 384-16,2-3 64 0,3-6 32 0,4-1 0 16,1-3-512-16,0 1-96 0,0-2-32 0,0-1 0 15,4 2-352-15,0-3-192 0,5-1 192 0,-4 1-192 16,3 3 0-16,1 0 0 0,0 6 0 0,-3 4 0 0,-2 5 0 16,-1 4 0-16,-5 6 0 0,1 6 0 0,-5 7 0 0,-2 4 0 15,-3 5-144-15,-4 3 144 0,-2 1-160 0,-4 4 160 16,-2 3-192-16,-5 4 192 0,-4 0-128 0,-1 2 128 15,-1-2 0-15,1-1 0 0,1-2 0 0,2-10-128 16,2-2 128-16,3-6 0 0,6-12 0 0,0 0 0 16,0 0 0-16,10-7 0 0,3-6 272 0,3-7-32 15,4-3-16-15,5 0 0 0,4-4-48 0,1 1-16 16,1-1 0-16,2 1 0 0,0 4-160 0,0-3 0 16,-1 4 0-16,1 3 0 0,-3 4 0 0,-2 6 0 15,-1 5 0-15,0 4 0 0,-4 1 0 0,-8 6 0 16,0 3 0-16,0 5-176 0,-1 0 176 0,-4 2 0 15,-2 1-144-15,-3 4 144 0,0 5 0 0,-2 1 0 16,-3 4-144-16,0 17 144 0,-1-8-272 0,1-4 0 0,2-5 0 0,2-4 0 31,0-3-1696-31,3-5-336 0,5-7-64 0,3-4-13552 0</inkml:trace>
  <inkml:trace contextRef="#ctx0" brushRef="#br0" timeOffset="1441.2">6652 4083 35935 0,'-8'-17'3200'0,"4"6"-2560"0,1 2-512 0,0-2-128 16,0 2 320-16,3 9 32 0,-8-7 16 0,-1 3 0 0,-4 2-368 0,-1 5 0 15,-1 6-160-15,-6 0 160 0,1 5 0 0,-7 2 0 16,-4 5 0-16,-4 5 0 0,-2 5 192 0,-1 3-16 15,0 4 0-15,5 2 0 0,3-1-16 0,5-1 0 16,5 0 0-16,6-1 0 0,6-1-160 0,3-3 0 16,5-4 0-16,5-2 128 0,4-7 48 0,4-2 0 15,1-4 0-15,5-7 0 0,3 0 320 0,2-7 64 16,3-5 16-16,2-3 0 0,1-2-144 0,1-4-32 16,-1-4 0-16,-3-5 0 0,-4 0-160 0,-4 2-48 15,-4-3 0-15,-2 1 0 0,-3 0-192 0,-4 3 0 16,-3-1 128-16,-3 2-128 0,-4-1 0 0,-3 2 176 15,-4 3-176-15,-1 1 160 0,-2 1-160 0,-3 5 0 16,-3-2 144-16,-1 4-144 0,2-2 0 0,3 5-192 16,2 0 32-16,4 2 0 15,3-3-2816-15,7 4-560 0,0 0-112 0,7-17-32 0</inkml:trace>
  <inkml:trace contextRef="#ctx0" brushRef="#br0" timeOffset="2100.69">8135 4102 13823 0,'-5'-11'1216'0,"1"5"-960"15,0 1-256-15,-2-3 0 0,-4 2 1408 0,0 0 256 16,-2-1 32-16,-3 3 16 0,-4 3-672 0,-5 1-128 16,-4 0-16-16,-6 2-16 0,-2 2-48 0,-5 4-16 15,-3-1 0-15,-2 6 0 0,-2 1-96 0,3 0-16 16,1 1 0-16,6 3 0 0,1 1-160 0,6 4-32 0,1 1-16 0,7-2 0 15,3-2-160-15,9-2-16 0,4-3-16 16,6-2 0-16,1-13 0 0,12 6 0 0,3 1 0 0,6-7 0 16,5-5 144-16,4-2 48 0,4-3 0 0,5 0 0 15,5-5-96-15,-2-3-16 0,-3 0 0 0,-2 0 0 16,-2 0-256-16,-3 2-128 0,-5 2 0 0,-4 5 128 16,-4 0-128-16,-3 8 0 0,-3 3 0 0,-3 10 128 15,-5 3-128-15,0 8 0 0,-5 10 144 0,-5 4-144 0,-1 6 176 0,-5 7-48 16,-2 6 0-16,-4 5 0 0,-3 0 80 0,-3 5 16 15,-2 1 0-15,-6-5 0 0,-6 1 32 0,-1-4 16 16,0-1 0-16,1-5 0 0,3-5-80 0,2-7 0 16,3-7-16-16,2-3 0 0,3-8-32 0,4-6 0 15,3-3 0-15,4-7 0 0,3-3-144 0,10-4 0 16,-6-11 0-16,3-5 0 16,5-10-1936-16,3-2-432 0,2-6-64 0,4-7-12720 15</inkml:trace>
  <inkml:trace contextRef="#ctx0" brushRef="#br0" timeOffset="2453.01">8360 4170 23039 0,'0'0'1024'0,"0"0"192"0,0 0-960 0,14 4-256 15,1-1 0-15,3 2 0 0,0 1 1120 0,1-3 176 16,1-3 48-16,6 0 0 0,2-1-320 0,1-3-64 15,2-2-16-15,0 0 0 0,2-5 16 0,2 3 0 0,-2-4 0 0,1-2 0 16,-1-1-400-16,-4-3-80 0,-3 0-16 0,-6-5 0 16,-5-2-96-16,-3 3-32 0,-3 2 0 0,-5 0 0 15,-4-1 144-15,-3 4 32 0,-2 1 0 0,-4 5 0 16,-4-2-144-16,-5 7-32 0,-4 1 0 0,-5 9 0 16,-2 1-336-16,-3 9 128 0,-2 7-128 15,-2 5 0-15,-1 3 0 0,-2 5 0 0,-2 3 0 0,4 4 0 16,3 2 0-16,6 0 0 0,2 4 0 0,10-4-128 15,5 2 128-15,5-6 0 0,5-3 0 0,9-7 0 0,6-2 0 16,6-4 0-16,2-4 0 0,4-3-128 0,2-3-48 0,4-4 0 16,4-4 0-16,1-6 0 15,1-6-1648-15,4 0-336 0,1-6-64 0,4-2-8208 16,4-4-1664-16</inkml:trace>
  <inkml:trace contextRef="#ctx0" brushRef="#br0" timeOffset="2777.55">9439 3907 23951 0,'-12'10'2128'0,"7"-4"-1696"16,-2 6-432-16,0 3 0 0,-2 6 128 0,-3 4-128 15,-3 5 128-15,-2-1-128 0,0 4 720 0,-2 2 64 16,0 2 16-16,-2-1 0 0,1 0 464 0,-4 12 80 16,2-4 32-16,6-5 0 0,2-7-560 0,3-3-112 15,5-6-32-15,1-5 0 0,4-7-64 0,1-11-16 16,0 0 0-16,0 0 0 0,7-8 368 0,2 0 64 15,1-6 0-15,3-2 16 0,-1-5-400 0,2-1-96 16,0 1-16-16,1-4 0 0,1 0-336 0,-2-2-192 0,3 1 192 0,-1-2-192 16,2 5 128-16,0 2-128 0,0 2 0 15,1 3 0-15,0 2 0 0,0 7 0 0,0 5 0 0,-2 4 0 16,-2 5 0-16,-1 7 0 0,-3 2-144 0,-1 5 144 16,-2 4 0-16,-3 4-160 0,-2 4 160 0,-3 3 0 15,-3 1-128-15,-1 3 128 0,2 5 0 0,-3-3 0 16,1 2-320-16,0-4 32 0,1-6 16 0,3-5 0 15,2-3-880-15,2-8-160 16,1-7-32-16,5-2-15552 0</inkml:trace>
  <inkml:trace contextRef="#ctx0" brushRef="#br0" timeOffset="3258.74">10533 4312 23951 0,'0'0'2128'0,"-6"4"-1696"0,6-4-432 0,0 0 0 16,-3 9 384-16,1 1-16 0,2 1 0 0,3-3 0 16,1 1 448-16,2-3 80 0,3 2 32 0,1-2 0 15,2-3 208-15,2-2 32 0,1-1 16 0,1-2 0 16,2-5-320-16,0 1-64 0,0-3-16 0,0-2 0 16,1-3-208-16,-2 0-64 0,-1 1 0 0,-2-2 0 15,-2-3-160-15,0 0-32 0,-2-1-16 0,-2 0 0 16,-5-3-48-16,-1 2 0 0,-4 0 0 0,-1 2 0 15,-3 3-96-15,-1 4-32 0,-3 2 0 0,-3 4 0 0,-1 4-128 16,-3 5 0-16,-3 5 144 0,-1 2-144 0,-4 5 0 16,3 4 0-16,-3 7 0 0,4 1 0 0,2 1 0 0,1 3 128 15,1 1-128-15,3-2 128 0,4 1-128 0,4-1-128 16,2-2 128-16,8 0-192 0,2-1 192 0,6-4 0 16,2-2 0-16,7-3 0 0,3-4 0 0,4-1 0 15,2-5 0-15,3-1-128 16,1-7-1376-16,3-1-272 0,1-5-48 0,5-5-8896 15,2-2-1776-15</inkml:trace>
  <inkml:trace contextRef="#ctx0" brushRef="#br0" timeOffset="3654.51">12025 4083 15663 0,'2'-5'1392'0,"1"-5"-1120"16,1 2-272-16,-2-2 0 0,0 5 1968 0,-2-1 336 15,0 6 64-15,0 0 0 0,-8-1-880 0,-4 4-176 0,-4 2-32 0,-4 2-16 16,-5 4-448-16,-2 3-96 0,-4 3-16 0,-2 2 0 16,-1 4 112-16,-1 2 16 0,1 4 0 0,2-2 0 15,3 1-192-15,5 3-16 0,3-3-16 0,5 1 0 16,3-5-272-16,6 0-48 0,4-2-16 0,4-3 0 15,3-1 48-15,5-2 16 0,4-2 0 0,2-5 0 0,2 0 112 0,2-4 32 16,2-5 0-16,1-3 0 16,-1-4-96-16,1-1-32 0,0-5 0 0,-2 1 0 0,-1-6-96 15,1 0 0-15,-2 0-16 0,-3-1 0 0,-2-1-48 0,-3-2 0 16,-2 1 0-16,-3-5 0 0,-2 2 0 0,-3 1-16 16,-7-1 0-16,1 2 0 0,-3 2-176 0,-2 2 160 15,-2 3-160-15,-1 4 160 0,0 0-160 0,0 5 0 16,-1-3-160-16,1 4 160 15,2 3-1312-15,1-1-160 0,1 3-48 0,1 1 0 16,1 2-1936-16,2-2-400 0</inkml:trace>
  <inkml:trace contextRef="#ctx0" brushRef="#br0" timeOffset="3979.73">12418 3978 30927 0,'0'0'1360'0,"1"7"304"0,1 5-1344 0,1 4-320 16,-3 2 0-16,-1 4 0 0,-2 3 192 0,-2 1-48 16,0 3 0-16,-3 0 0 0,-1 0 400 0,2 2 80 15,-1-3 16-15,1 1 0 0,0-3-64 0,2 1-16 0,0-2 0 0,3-3 0 16,2 1-240-16,1-4-64 16,1-2 0-16,3-4 0 0,3-2 320 0,3-1 48 0,2-3 16 0,2-5 0 15,3-4 176-15,3-2 32 0,1-5 16 0,3 1 0 16,-3-4-272-16,3-1-48 0,-1-2-16 0,0-3 0 15,-1-3-224-15,-2 1-48 0,0-3-16 0,-1-2 0 16,-2-6-32-16,0 0 0 0,-2-4 0 0,-1 1 0 16,-2-4-80-16,-1 1 0 0,-2 1-128 0,-1 3 192 0,0 4-192 0,-2 0 0 15,0 6 0-15,-2 3 0 0,-2 3 0 0,0 4-288 16,-2 3 64-16,-1 3 16 16,0 2-1936-16,0 5-384 0,0 0-80 0,0 0-9232 15,0 0-1840-15</inkml:trace>
  <inkml:trace contextRef="#ctx0" brushRef="#br0" timeOffset="4354.6">14008 3842 7359 0,'4'-19'656'0,"-1"11"-528"16,0 2-128-16,-3 6 0 0,0 0 6032 0,0 0 1184 15,-5-4 224-15,-5 3 48 0,-3 2-6080 0,-7 4-1216 16,-4-1-192-16,-6 0-128 0,-3 1 128 0,-6 4 0 16,-2 1 0-16,2 1 0 0,1 2 0 0,2-2 192 0,3 3 0 0,4 2-16 15,2-1 16-15,5 3 16 16,5 1 0-16,4 2 0 0,3 1 48 0,5 3 16 16,5-3 0-16,5 2 0 0,4 0 240 0,2-1 32 0,3 1 16 0,4 3 0 15,1-3-96-15,4 2-16 0,-2-4 0 16,2 0 0-16,-1 1-160 0,-2 1-32 0,-1-2-16 0,-3 1 0 15,-4 2-64-15,-4-2-16 0,-3 0 0 0,-5 0 0 16,-5 0 96-16,-1-3 32 0,-7-1 0 0,-6-1 0 0,-4-4 224 0,-4-3 64 16,-5 1 0-16,-3-2 0 0,-7-4-176 15,0-1-16-15,-3-1-16 0,-2-1 0 16,-1-3-208-16,1-6-32 0,1 1-128 0,4-1 192 16,4-5-928-16,5-2-192 0,5 0-32 0,7-2-12144 15,4-3-2416-15</inkml:trace>
  <inkml:trace contextRef="#ctx0" brushRef="#br0" timeOffset="5944.4">10721 6814 16287 0,'-4'-12'720'0,"4"12"160"0,0 0-704 0,0-5-176 15,-1-3 0-15,1 2 0 0,1 1 1376 0,-1 5 240 0,0 0 48 0,0 0 16 16,0-9-272-16,0 9-48 0,0 0-16 0,0 0 0 15,0 0-368-15,0 0-80 0,0 0 0 0,7 3-16 16,2 4-304-16,4 5-64 0,0 2-16 0,5 3 0 16,2 5 96-16,5 6 32 0,5 3 0 0,1 2 0 15,4 5-16-15,3 2 0 0,2 1 0 0,5 5 0 16,1-2-144-16,0 5-16 0,-11-11-16 0,2 4 0 0,1 3-128 0,2 0-32 16,-1 1 0-16,-4 1 0 0,-1-4-80 0,-5 3-32 15,-4-6 0-15,4 9 0 0,-4-7 16 0,-5-7 0 16,-4 1 0-16,-2-6 0 0,-3-6-176 0,-2-2 192 15,-3-4-192-15,-2-4 192 0,-3-3-192 0,-2-3 128 16,1-8-128-16,-10 5 128 16,-4-2-944-16,-2-7-192 0,1-4-32 0,-4-6-16 15,-4-2-1920-15,0-3-384 0,-10-14-80 0,8 1-16 0</inkml:trace>
  <inkml:trace contextRef="#ctx0" brushRef="#br0" timeOffset="6291.1">11702 6750 20271 0,'0'0'1792'0,"3"-8"-1424"16,-2-4-368-16,0 0 0 0,-1 1 576 0,0-2 64 0,0 4 0 0,0 2 0 15,-1 3 656-15,1 4 144 16,-4-4 32-16,-2 0 0 0,-2 4-256 0,-1 4-32 0,-2 1-16 0,-2 3 0 15,-2 3-400-15,-3 6-96 0,-4 2-16 0,-3 4 0 16,1 6 32-16,-7 5 0 0,-4 4 0 0,-5 7 0 16,-2 7 64-16,-2 6 16 0,-2 3 0 0,-2 7 0 15,-4-3-272-15,-1 1-48 0,1 0-16 0,0-4 0 16,3 2 16-16,2-7 0 0,2-5 0 0,6-4 0 16,4-6 16-16,6-1 16 0,5-4 0 0,4-3 0 15,2-4-192-15,3-5-32 0,3-1-16 0,3-5 0 0,2-8-240 0,2-1 0 16,5-10 0-16,0 0 0 0,0 0 0 0,7-1-160 15,1-8 160-15,6-9-128 16,2-2-1456-16,1-3-272 16,-1-1-64-16,-3 3-10288 0,2-2-2048 0</inkml:trace>
  <inkml:trace contextRef="#ctx0" brushRef="#br0" timeOffset="6674.66">12910 5652 15663 0,'0'0'1392'0,"0"0"-1120"0,0 0-272 0,0 0 0 16,0 0 1920-16,0 0 320 0,0 0 64 0,-7 5 0 16,-2 10-832-16,-1 4-160 0,-1 4-32 0,-2 8-16 15,-1 4-48-15,-4 2 0 0,2 0 0 0,-2 5 0 16,0 5-128-16,2 0-16 0,-1-1-16 0,2-2 0 16,1-2-160-16,1-6-48 0,4-1 0 0,-1-3 0 15,0-3-384-15,1-1-80 0,0-6 0 0,1-2-16 0,2-1-192 0,1-5-48 16,0-1 0-16,5-13 0 0,0 0-128 0,0 0 160 15,0 0-160-15,0 0 160 16,0 0-752-16,0 0-160 0,14 0-16 0,0-3-11168 16,0-4-2224-16</inkml:trace>
  <inkml:trace contextRef="#ctx0" brushRef="#br0" timeOffset="7171.44">13729 6882 19343 0,'-16'8'1728'0,"2"-4"-1392"15,1 1-336-15,4 0 0 0,9-5 896 0,0 0 96 16,0 0 32-16,0 0 0 0,16-1 608 0,5-5 128 16,6 3 32-16,6-2 0 0,5-6-912 0,5 4-176 15,7-2-48-15,4 1 0 0,5 3-288 0,1-4-64 16,3-1-16-16,1-1 0 0,-3-2-96 0,-3 4 0 15,-3-1-16-15,-5 5 0 0,-6 1-176 0,-6 0 0 16,-7 2 144-16,-10 2-10080 16,-7 2-2032-16</inkml:trace>
  <inkml:trace contextRef="#ctx0" brushRef="#br0" timeOffset="7319.46">13869 7144 7359 0,'-12'5'656'0,"0"3"-528"16,4-3-128-16,8-5 0 0,-2 11 5216 0,3-3 1008 15,-1-8 208-15,12 11 32 0,3-4-4256 0,9 0-864 0,5-2-160 16,9-2-32-16,6-2-416 0,9-2-80 0,7-2-16 16,5-2 0-16,2-2-240 0,0 2-48 15,-3-4-16-15,-1 1 0 16,-2-1-1984-16,-2 2-400 0,-2 0-64 0</inkml:trace>
  <inkml:trace contextRef="#ctx0" brushRef="#br0" timeOffset="7999.26">16234 7436 13823 0,'0'0'1216'0,"-9"9"-960"0,-4 0-256 0,4-1 0 16,0-3 752-16,4 4 96 0,-3 0 32 0,8-9 0 16,0 0 592-16,0 0 112 0,0 0 16 0,0 0 16 15,0 0 496-15,12-9 80 0,3-5 32 0,3-1 0 16,0-4-1056-16,5-3-208 0,2-5-32 0,4 1-16 15,2-10-320-15,3-1-64 0,2-4-16 0,-1-3 0 16,3-4-48-16,2-10-16 0,3-6 0 0,3-5 0 16,2-6-64-16,-15 16-32 0,5-8 0 0,3-8 0 0,2-5-144 15,2-4-16-15,-1 3-16 0,16-26 0 0,-14 16-176 16,-3 14 0-16,-9 12 144 0,-2 10-144 0,-7 7 0 0,-3 10 0 16,-4 7 0-16,-4 6 0 0,-4 11 0 0,-2 3 0 15,-2 6 0-15,-6 5-128 0,0 0 128 0,0 0-160 16,2 15 160-16,-2 7-160 0,-1 2 160 0,-1 9-208 15,-2 5 80-15,1 8 128 0,-2 2-176 0,3 6 176 16,-1 3-128-16,2 1 128 0,1 2 0 0,2 2-128 16,2-3 128-16,3 0 0 0,0 2 0 0,3-5 0 15,1-2 0-15,-1-5-128 0,-3-4 128 0,0 1 0 16,-2-7 0-16,0-2 0 0,0-2 0 0,-3 0 0 16,-2-7 0-16,0 0 0 0,0-4 0 0,-2 1 0 15,-3-3-144-15,-2-8 144 16,-1-3-1680-16,-5 1-272 0,-4-1-48 0</inkml:trace>
  <inkml:trace contextRef="#ctx0" brushRef="#br0" timeOffset="8184.67">16342 6964 24879 0,'-7'-11'2208'0,"7"11"-1760"0,4-5-448 0,5 2 0 16,4-3 1968-16,4 0 304 0,5 2 64 0,2 2 16 15,4 2-1840-15,5 0-384 0,4 1-128 0,43 0 0 16,-4-1 400-16,1-2-16 0,-1-1-16 0,-1 1 0 15,-4-3 112-15,0-1 32 0,1 4 0 0,-25 2 0 0,1 0-288 16,-1-1-48-16,-4-1-16 0,-4 1 0 16,-5 1-1456-1,-5 0-304-15,-4-1-48 0,3-3-13248 0</inkml:trace>
  <inkml:trace contextRef="#ctx0" brushRef="#br0" timeOffset="8578.91">18557 6268 26895 0,'0'0'1184'0,"0"0"256"0,4-7-1152 0,-4 7-288 16,10-7 0-16,2 6 0 0,-1 4 896 0,2 4 128 0,1 2 32 0,0 6 0 16,3 6-272-16,5 5-48 15,1 2-16-15,4 5 0 0,1 3 32 0,2 2 0 0,2 5 0 0,-8-11 0 16,1 6-256-16,6 3-48 0,1 2-16 0,0 3 0 15,-1 2-208-15,-1-1-32 0,-2 3-16 0,-3 1 0 16,-5-6-176-16,-2 2 0 0,-1-5 0 0,-3-2 128 16,-4-6-128-16,-3-5 0 0,0 1 0 0,-2-8 0 15,0-2-1120-15,-4-3-96 16,-1-3-32-16,-1-5-9312 0,1-9-1856 0</inkml:trace>
  <inkml:trace contextRef="#ctx0" brushRef="#br0" timeOffset="8835.79">19523 6176 34095 0,'0'0'3024'0,"-7"5"-2416"16,-1 2-480-16,-3 2-128 0,-7 5 0 0,-5 8 0 15,-4 7 0-15,-6 3 0 0,-5 2 448 0,-4 7 80 16,-4 3 16-16,-5 8 0 0,-6 7 112 0,-27 26 32 15,7-1 0-15,3-8 0 0,-2-2-112 0,10-4-32 16,2-3 0-16,6-2 0 0,2-8-304 0,4-3-64 16,2-4-16-16,6-4 0 0,3-5-160 0,5-2 0 15,4-3 0-15,3-4-12112 16,3-1-2496-16</inkml:trace>
  <inkml:trace contextRef="#ctx0" brushRef="#br0" timeOffset="11291.88">5346 10857 8287 0,'0'0'736'0,"0"0"-592"16,-1-12-144-16,0 5 0 0,1 7 1440 0,-3-12 256 16,-1 5 48-16,4 7 16 0,-5-10-352 0,2 6-64 15,3 4 0-15,0 0-16 0,-8-12-112 0,3 7 0 16,5 5-16-16,0 0 0 0,0 0-80 0,0 0-16 0,0 0 0 16,0 0 0-16,0 0-368 0,0 0-80 0,0 14-16 0,4-4 0 15,5 6 32-15,2 1 0 16,2 4 0-16,7 4 0 0,2 1 0 0,3 4 0 0,2 1 0 15,5 4 0-15,3 6-32 0,8 3-16 0,3 5 0 0,2 3 0 16,5 0 16-16,0 1 0 0,0 2 0 0,-2 0 0 16,-3-2-272-16,-2 0-48 0,-6 1-16 0,-4-1 0 15,-1-2-48-15,-2-4-16 0,-3 0 0 0,-2-4 0 0,-5-3 16 16,-1-3 16-16,-4-6 0 0,-3 1 0 16,-2-4-64-16,-1-4-16 0,-2-1 0 0,-2-1 0 0,-3-3-64 0,0-1 0 15,-2-3-128-15,-2-5 192 0,-1-10-64 0,-1 10-128 16,1-10 176-16,0 0-176 0,0 0 0 0,0 0 0 15,-10 3 0-15,1-5 0 16,9 2-1360-16,-12-11-288 0,2 1-48 16,-1-7-10208-16,-2-1-2048 0</inkml:trace>
  <inkml:trace contextRef="#ctx0" brushRef="#br0" timeOffset="11694.6">6450 10675 13823 0,'5'-11'1216'0,"4"-3"-960"0,-3-3-256 0,3 4 0 15,-1-1 1152-15,-2 0 192 16,-2 2 48-16,0 2 0 0,-2-4 192 0,-1 5 32 0,-1 0 16 0,0 9 0 15,0 0 0-15,0 0 0 0,0 0 0 0,0 0 0 16,-11 7-336-16,-3 7-64 0,-1 6-16 0,-3 5 0 16,-4 2-400-16,-1 7-96 0,-3 7-16 0,-5 6 0 15,-3 6 144-15,-3 4 32 0,-2 9 0 0,-3 7 0 16,-3 7-176-16,1 2-16 0,-2 4-16 0,1-6 0 16,2-1-144-16,1-3-16 0,0-5-16 0,3 0 0 0,1-3-32 15,2-7 0-15,2-3 0 0,3-6 0 0,2-5-144 0,2-6-48 16,3-7 0-16,3-1 0 15,-1 0-96-15,3-6-32 0,1-2 0 0,3-6 0 0,6-3-144 0,0-6 0 16,4 0 0-16,5-10 0 16,0 0-416-16,0 0-16 0,-4-13 0 0,7-3 0 15,2-6-2288-15,5-2-464 0,3-5-80 16</inkml:trace>
  <inkml:trace contextRef="#ctx0" brushRef="#br0" timeOffset="12182.92">7686 9449 24815 0,'7'-13'1088'0,"-2"6"256"0,0 2-1088 0,-5 5-256 15,5-11 0-15,-5 11 0 0,0 0 1136 0,0 0 160 16,0 0 48-16,0 0 0 0,0 0-112 0,-5 15-16 16,-3 3 0-16,-2 1 0 15,-1 4-464-15,-4 6-112 0,-2 5 0 0,0 5-16 0,0 3 128 0,-1 5 16 16,-2-2 16-16,0 2 0 0,1 2 32 0,2-6 0 16,-1 3 0-16,1-6 0 0,1-4-272 0,2-3-48 15,2-6-16-15,2-2 0 0,3-3-112 0,1-2-32 16,1-2 0-16,5-4 0 0,0-3-128 0,0-11-16 15,0 0-16-15,11 4 0 0,-1-5-32 0,1-7 0 16,1-2 0-16,-2-3 0 0,-3 1-144 0,1 1-256 16,0 0 64-16,-2 2 16 15,-2 0-2880-15,1 0-576 0</inkml:trace>
  <inkml:trace contextRef="#ctx0" brushRef="#br0" timeOffset="13543.62">8456 11101 16415 0,'0'0'720'0,"-6"8"160"0,6-8-704 0,0 0-176 0,0 0 0 0,0 0 0 16,0 0 1664-16,0 0 320 0,0 0 48 0,0 0 16 16,13 5-144-16,5-2-32 0,4-1 0 0,4-4 0 15,6 0-400-15,5-1-96 0,2 2-16 0,8 0 0 16,5-2-336-16,2-3-80 0,0 0-16 0,4 3 0 16,1-1-128-16,-1-3-32 0,-5-1 0 0,3 0 0 15,-3 5-208-15,1 0-48 0,-6 2-16 16,-1 1 0-16,-2-2-288 0,-6 2-48 0,-3 3-16 0,-6-3 0 0,-3-1-144 15,-6 1 0-15,-2 1 0 0,-5 2 0 16,-14-3-1696-16,11 2-320 0,-11-2-64 16,0 0-16-16</inkml:trace>
  <inkml:trace contextRef="#ctx0" brushRef="#br0" timeOffset="14235.88">11074 11433 11967 0,'-6'12'1072'16,"-3"-3"-864"-16,0 1-208 0,3-3 0 0,6-7 2000 0,-7 5 368 16,2 1 64-16,5-6 0 0,0 0-288 0,0 0-64 15,0 0-16-15,5-14 0 0,0-1-432 0,4-3-96 16,1-2 0-16,2 1-16 0,0-4-576 0,4-4-112 16,2-3-32-16,1-1 0 0,2-4-32 0,3-4-16 15,1-4 0-15,1-1 0 0,3-6-160 0,2-1-16 16,5-2-16-16,0-4 0 0,3-8-160 0,0-6-16 15,-1-8-16-15,0 1 0 0,-1-3-160 0,5-2-16 16,0 2-16-16,-1-3 0 0,-3 4-176 0,-1 6 0 16,-2 10 0-16,-2 6 128 0,-2 8-128 0,-5 5 0 15,-1 9 0-15,-5 9 0 0,-2 1-144 0,-3 7 144 16,-2 8 0-16,-3-2 0 0,-2 8 0 0,-8 5 0 16,0 0 0-16,11 4 0 0,0 2-160 0,0 8 160 15,-1 6-128-15,-3-1 128 0,2 8 0 0,3 1-160 16,0 5 160-16,1 6 0 0,-1 10 0 0,-1 5-128 15,0 5 128-15,1 3 0 0,-1-1 0 0,2 1 0 16,0-3 0-16,-1 1 0 0,2 1 0 0,-1-4 0 16,0 1 0-16,-2-4 0 0,2-6 0 0,-3-3 0 0,-1-2 0 0,0-6 0 15,-1-1 0-15,-1-2 0 0,1-9 0 0,-1-1 0 16,0-1 0-16,-3-1 0 0,-1-3 0 0,-1 6 0 31,-5-5-960-31,-2-4-304 0,-4-6-48 0,3-3-10576 0,-6-3-2112 0</inkml:trace>
  <inkml:trace contextRef="#ctx0" brushRef="#br0" timeOffset="14445.06">11271 10806 24879 0,'-9'-10'2208'0,"9"10"-1760"0,0 0-448 0,1-8 0 0,5 3 2144 0,2-1 352 16,4 3 64-16,3 1 0 0,5 0-1504 0,6 4-304 15,4-2-64-15,6 0-16 0,1 0 96 0,9 0 32 16,6 0 0-16,2-2 0 0,2 0-176 0,3 1-48 15,2-2 0-15,-1 1 0 0,-2 0-384 0,-2 2-64 16,-3 2-128-16,15 0 176 16,-11-2-944-16,-10 0-176 0,-6 0-32 0,-19 3-10832 15,0-2-2160-15</inkml:trace>
  <inkml:trace contextRef="#ctx0" brushRef="#br0" timeOffset="14881.92">13854 10206 21823 0,'0'0'960'0,"-3"-4"208"0,2-1-928 0,1 5-240 0,0 0 0 0,0 0 0 0,8-2 1216 0,-8 2 208 15,7 2 48-15,2 2 0 0,3 7 560 16,-1 1 112-16,2 3 32 0,1 7 0 0,2 6-1872 0,3 5-304 15,3 1-192-15,2 3 16 0,3 0 736 0,0 3 144 16,1 6 16-16,1 1 16 0,3 2-64 0,1 0-16 16,-2 1 0-16,-1-3 0 0,-1 0-352 0,-1-7-80 15,-1-1-16-15,-2-3 0 0,-2 0-208 0,-3-3 128 16,-2-2-128-16,-1-6 0 0,-3 0 176 0,-2-3-176 16,0-4 192-16,-2-2-192 0,-3-7 0 0,0 1-176 15,-7-10 0-15,0 0 0 16,0 0-2480-16,0 0-496 0,-5-26-112 0,-3 4 0 0</inkml:trace>
  <inkml:trace contextRef="#ctx0" brushRef="#br0" timeOffset="15225.28">14654 10054 21423 0,'0'0'944'0,"3"-9"208"0,1-2-928 0,0 0-224 0,-1 2 0 0,0 0 0 15,-3 9 1328-15,0 0 208 0,0 0 64 0,0 0 0 16,-6 0-112-16,-2 4-16 0,-2 8 0 0,-5 3 0 0,-3 3-448 0,-3 3-112 16,-5 7-16-16,-3 4 0 0,-3 6 192 0,-4 4 48 15,0 2 0-15,-6 9 0 0,-7 6-224 0,-3 2-32 16,-2 5-16-16,-2 1 0 0,-3 0-400 0,6-1-80 15,2-4 0-15,5-2-16 0,2-8-112 0,4-5-32 16,3 0 0-16,4-7 0 0,5-5-48 0,6-3-16 16,2-4 0-16,4-1 0 0,2-5-160 0,4-1 0 15,3-5 144-15,4-4-144 0,1-5-128 0,2-7-112 16,0 0-16-16,12-6 0 16,2-4-2032-16,0-3-400 0,2-5-96 0,1-7-14368 0</inkml:trace>
  <inkml:trace contextRef="#ctx0" brushRef="#br0" timeOffset="16397.5">13583 9484 13823 0,'-10'3'1216'0,"0"-1"-960"0,0-1-256 0,10-1 0 15,0 0 1152-15,0 0 192 0,0 0 48 0,0 0 0 16,0 0 16-16,14 6 0 0,2-3 0 0,7-1 0 16,5-1-512-16,6-1-80 0,5-1-32 0,4 1 0 15,4-3-208-15,4 1-64 0,3 0 0 0,6-2 0 16,2 1 96-16,6-1 16 0,2-3 0 0,-2 0 0 16,0 2 16-16,0 1 0 0,1 0 0 0,-2 3 0 0,1 1 0 0,-4-1 16 15,-1-1 0-15,-5 1 0 0,-1-1-48 16,-7 0-16-16,-8 2 0 0,-5-1 0 0,-7 1-112 0,-2 0-32 15,-7-3 0-15,-5 1 0 0,-4-3-32 0,-4 2-16 16,-8 3 0-16,0 0 0 0,7-7 112 0,-10-4 32 16,-3 4 0-16,-3-6 0 0,-7-2-64 0,-2 0-16 15,-1 1 0-15,-6-2 0 0,-1 1-128 0,-2-1-16 16,-3-3-16-16,2 1 0 0,-4-3-96 0,1 1-16 16,0-3 0-16,5 2 0 0,1-1-192 0,7-1 176 15,1 0-176-15,2 5 160 0,4 4-160 0,2 3 0 16,5 0 0-16,4 2 0 15,3-4-928-15,3 5-224 0,3-2-32 0,3 9-11824 16,3 5-2368-16</inkml:trace>
  <inkml:trace contextRef="#ctx0" brushRef="#br0" timeOffset="17200">5190 10095 11055 0,'-13'-5'480'0,"6"2"112"0,-2-2-464 0,0 1-128 0,-1-1 0 0,1 2 0 15,0-1 2112-15,0-2 416 0,0 1 80 0,3 2 16 16,6 3-880-16,0 0-160 0,-10-6-48 0,2 2 0 16,8 4-384-16,0 0-96 0,0 0-16 0,-9-2 0 0,3-2-304 0,6 4-64 15,0 0-16-15,0 0 0 16,0 0-64-16,0 0-16 0,7-10 0 0,9 5 0 0,4 3-96 15,7 2-32-15,4 0 0 0,9 0 0 16,6-2-112-16,6-1-16 0,4-2-16 0,6 4 0 0,4-2-112 0,3 1 0 16,2 0-16-16,4 0 0 0,1-4 176 0,0-1 32 15,1 2 16-15,-5-1 0 0,-2 2 208 0,-6-2 32 16,-5-3 16-16,-5 2 0 0,-7 1-144 0,-4-2-16 16,-7 3-16-16,-7-2 0 0,-6-5-112 0,-6 1-32 15,-5 4 0-15,-6-2 0 0,-6 9 64 0,-2-8 16 16,-7-4 0-16,-8 6 0 0,-6 1 0 0,-7-3 0 15,-10 2 0-15,-5-3 0 0,-5 1-208 0,-2 3-32 16,-4-2-16-16,-1 1 0 0,3 0-160 0,6 1 0 16,2 2 0-16,8 1 0 0,5 1-224 0,7-3-80 15,4-5-16-15,9 4 0 16,7-4-2336-16,7 0-480 0,9-5-80 0</inkml:trace>
  <inkml:trace contextRef="#ctx0" brushRef="#br0" timeOffset="17887.41">10661 6170 16703 0,'-17'4'736'0,"6"-2"160"0,-2-1-720 0,1 3-176 0,-1-2 0 0,0 3 0 16,2-1 896-16,1-3 128 0,10-1 48 0,-8 3 0 15,8-3 432-15,0 0 96 0,0 0 0 0,0 0 16 16,0 0-288-16,16-3-64 0,5 1-16 0,5-2 0 16,5-2-608-16,7 1-112 0,5-2-16 0,8 1-16 15,6 1-112-15,4 1-32 0,2-2 0 0,1-1 0 0,3 1 64 0,-4-3 16 16,-1 1 0-16,1-2 0 0,0 1 320 15,-3-1 64-15,-5 4 16 0,-5-2 0 0,-2 0-96 0,-7 3-16 16,-5-4 0-16,-8 6 0 0,-9-1-304 16,-5-1-64-16,-5 1-16 0,-9 4 0 0,-4-6 160 0,-5-3 16 15,-3 1 16-15,-10 2 0 0,-7-3-48 0,-6 2-16 16,-4 2 0-16,-6 0 0 0,-4-2-224 0,-1-1-48 16,1 2-16-16,2 3 0 0,2 1-176 0,7 0 0 15,4 0 0-15,7 1 128 0,7-1-128 0,5 1-272 16,15 1 64-16,0 0 16 15,0 0-3264-15,19-10-656 0</inkml:trace>
  <inkml:trace contextRef="#ctx0" brushRef="#br0" timeOffset="18697.15">18701 5677 14047 0,'-12'-1'624'0,"12"1"128"0,-9 1-608 0,1 2-144 0,-3-1 0 0,1 3 0 15,-3-1 1024-15,3-1 160 0,0 1 32 0,0-1 16 16,0 1 80-16,0-1 16 0,10-3 0 0,0 0 0 16,0 0-112-16,0 0-32 0,0 0 0 0,0 0 0 15,12 4 160-15,5-1 16 0,4 0 16 0,6 2 0 0,8-2-544 16,6-1-96-16,6 3-32 0,6 2 0 15,6-4-192-15,6 0-32 0,5-1-16 0,3 2 0 0,3 5 48 0,4-4 0 16,3 0 0-16,-1 0 0 0,1-5 32 16,-7 0 16-16,-5-2 0 0,-1 1 0 0,-6-1 96 15,-6 0 32-15,-6-2 0 0,-7 1 0 0,-8-2-128 0,-9-1-32 16,-8 0 0-16,-10-3 0 0,-6 1 80 0,-8-3 16 16,-6 0 0-16,-8-2 0 0,-12-4-32 0,-6-3 0 15,-5-6 0-15,-6 0 0 0,-5-2-256 0,-2 1-48 16,-5-2-16-16,-2 4 0 0,-5 1-272 0,0 0 128 15,1 1-128-15,4 6 0 0,5 0 128 0,9 4-128 16,6 4 0-16,10 0 0 0,8 3-144 0,6 5-96 16,6 1-16-16,11 0 0 15,0 0-2448-15,6 14-496 0,7 2-112 0,5-3-15392 0</inkml:trace>
  <inkml:trace contextRef="#ctx0" brushRef="#br0" timeOffset="19338.37">17599 10104 3679 0,'-18'3'320'0,"-1"-2"-320"0,-4 2 0 0,3-2 0 16,1-1 3568-16,5 0 640 0,0 0 128 0,2 3 16 16,2-1-1872-16,4 2-384 0,6-4-80 0,0 0-16 15,0 0-384-15,0 0-80 0,12-1 0 0,9-2-16 16,5 2-144-16,7 0-32 0,3-1 0 0,11 1 0 15,9 0-464-15,6-2-112 0,4-3 0 0,8-3-16 0,5 3-256 0,2-2-48 16,3 3-16-16,0 0 0 16,0-4-240-16,-3 4-64 0,-7 0 0 0,-7 0 0 0,-9 0-128 0,-11 2 0 15,-9 0-160-15,-10 3 160 16,-9 3-1936-16,-19-3-304 0,0 0-48 0,-5 4-13776 16</inkml:trace>
  <inkml:trace contextRef="#ctx0" brushRef="#br0" timeOffset="19524.73">17566 10493 32415 0,'-44'21'1440'0,"23"-10"288"0,2 2-1376 0,4-2-352 16,4-1 0-16,6 2 0 0,5-12 1152 0,0 0 144 15,13 8 48-15,7 2 0 0,11-3-160 0,10 0-32 16,8-10 0-16,13-1 0 0,11-1-320 0,9-5-80 16,9 0-16-16,3-3 0 0,4-2-416 0,-3 5-64 15,-2 0-32-15,-7 1 0 0,-7-4-224 0,-8 3-128 16,-6 2 128-16,-8 4-208 15,-5 2-1712-15,-2-5-352 0,-2 1-64 0,1-3-9424 16,-1 2-1872-16</inkml:trace>
  <inkml:trace contextRef="#ctx0" brushRef="#br0" timeOffset="20056.47">21767 9414 20271 0,'10'-21'896'0,"-4"8"192"0,3-1-880 0,-2 2-208 16,-5-3 0-16,1 5 0 0,-6 2 496 0,1 2 48 15,-6-4 16-15,-2 4 0 0,-2-2 672 0,-3 4 144 16,-5 2 32-16,-4 0 0 0,-3 4-320 0,-6 0-48 16,-5 3-16-16,-2 5 0 0,0 1-64 0,-5 5-32 15,-4 7 0-15,-6 6 0 0,-4 11 64 0,-3 8 16 16,-5 10 0-16,-1 11 0 0,2 6-448 0,1 5-96 16,7-1-16-16,6 3 0 0,9 6-256 0,8-3-48 15,7-2-16-15,12-2 0 0,11-3 32 0,9-11 0 16,7-8 0-16,9-6 0 0,10-3 0 0,8-7 0 15,9-4 0-15,5-6 0 0,9-1 80 0,5-5 16 16,5-8 0-16,-1-8 0 0,6-2 64 0,2-9 0 16,2-5 16-16,3-6 0 0,0-3 48 0,4-4 16 15,-2-5 0-15,0-5 0 0,-3-1 16 0,-5-6 0 16,-2-4 0-16,-1-9 0 0,3-6 160 0,-2-4 48 0,-2-9 0 0,-7-10 0 16,-6-9-64-16,-8-2-16 0,-8 0 0 15,-8 6 0-15,-9 3-160 0,-13 3-16 0,-11-2-16 0,-12 12 0 16,-12 5-112-16,-11 5-32 0,-10 4 0 0,-11 2 0 15,-11 5-208-15,-2 4 0 0,1 5 0 0,21 14 0 16,-2-1-848 0,3 4-224-16,1 0-32 0,5 3-16 0,3 6-1776 15,8 3-368-15</inkml:trace>
  <inkml:trace contextRef="#ctx0" brushRef="#br1" timeOffset="27550.67">5346 10881 9951 0,'-9'-9'448'0,"4"3"80"0,-1-1-528 0,0 2 0 0,-1-4 0 0,0 3 0 16,-1-2 1360-16,0 1 176 0,0 0 16 0,-1-1 16 16,0 2-32-16,0-4 0 0,0 4 0 0,3-2 0 15,-2 2 16-15,0 2 0 0,2-3 0 0,1 1 0 16,0 1-256-16,1 3-48 0,4 2-16 0,0 0 0 0,0 0-352 0,0 0-80 16,0 0-16-16,0 0 0 0,0 0-288 0,0 0-64 15,0 0-16-15,0 0 0 0,6 9-16 0,7 2 0 16,0 4 0-16,5 4 0 0,3 1 32 0,6 1 0 15,2 6 0-15,3-2 0 0,2 5 16 0,6 0 0 16,2 6 0-16,5 3 0 0,2 2-48 0,1 2 0 16,-1 5 0-16,0 0 0 0,-2 1-144 0,-3 0-16 15,-1 1-16-15,-1-2 0 0,-1-2 16 0,-4 0 0 16,-2-3 0-16,0 5 0 0,-3-2-48 0,-5-1-16 16,-2-7 0-16,-2-3 0 0,-2 0-48 0,-3-6-128 15,-3-5 192-15,-1 0-64 0,-2-2-128 0,-4-2 160 16,-2-6-160-16,1-1 160 0,-4-3-160 0,-1-5 160 15,-2-5-160-15,0 0 160 0,0 0-160 0,0 0-192 16,-9-4 32-16,-3-10 16 16,-1-2-2048-16,3 2-416 0,-2-3-80 0,-4-12-14288 0</inkml:trace>
  <inkml:trace contextRef="#ctx0" brushRef="#br1" timeOffset="27939.14">6241 10687 11967 0,'0'0'1072'0,"-1"-12"-864"0,3-1-208 0,-2-2 0 16,0 0 1584-16,3 1 272 0,0 4 48 0,0-3 16 0,2 3-496 0,1-2-80 15,-3 0-32-15,4 5 0 0,-7 7-160 0,0 0-48 16,0 0 0-16,0 0 0 0,6-7 64 0,-6 7 16 15,0 0 0-15,0 0 0 0,-1 10-288 0,-2 4-48 16,-2 1-16-16,-1 2 0 0,-3 0-96 0,-1 8-32 16,0 5 0-16,-2 7 0 0,-2 2 128 0,-1 3 0 15,-4 5 16-15,-1 5 0 0,-2 4-128 0,-2 7-16 16,-4 5-16-16,-1 5 0 0,-3-1-96 0,10-23-16 16,-1 1 0-16,-3 5 0 0,-2-2-80 0,-16 22-32 15,6-11 0-15,0-8 0 0,6-3-64 0,11-20-16 16,2 2 0-16,-2-5 0 0,0-1-176 0,2 1-32 15,3-5-16-15,2-5 0 0,2-3-160 0,-2-1 0 16,4-4 144-16,3-7-144 0,7-5 0 0,-4-8-240 16,2-3 48-16,4-7 0 15,1-1-1728-15,3-8-320 0,2-6-80 0,5-2-16720 0</inkml:trace>
  <inkml:trace contextRef="#ctx0" brushRef="#br1" timeOffset="28590.78">4960 10116 13823 0,'-20'0'1216'0,"8"1"-960"15,2-1-256-15,10 0 0 0,0 0 1264 0,-9-1 208 16,9 1 32-16,0 0 16 0,0 0-688 0,0 0-128 16,-6 9-16-16,6-9-16 0,0 0-48 0,0 0-16 15,11 1 0-15,4 0 0 0,2-1 320 0,3-1 64 16,4 0 16-16,6-3 0 0,3-1-304 0,2 0-48 16,2 1-16-16,4-4 0 0,3 1 0 0,2 0-16 15,2-2 0-15,3 2 0 0,0-5-16 0,4 5 0 16,6-2 0-16,1 2 0 0,2-1-16 0,2 1 0 0,1-4 0 0,-2 2 0 15,-2-3-112-15,-2 7-32 0,0 2 0 0,-3 1 0 16,-5 4-208-16,-3-2-48 0,-1-2-16 0,-7 0 0 16,-2 0-48-16,-5 1 0 0,-1 1 0 0,-3 0 0 15,-6 0 112-15,-3 0 16 0,-4 1 0 0,-3-1 0 16,-3 0 48-16,-4-1 16 0,-8 1 0 0,0 0 0 16,0 0 64-16,0 0 32 0,7-6 0 0,-7 6 0 15,0 0-80-15,-4-9-16 0,-2-1 0 0,-5 0 0 0,1-1 0 0,-6-1 0 16,-3-1 0-16,-5 2 0 0,-2-5-64 0,1 0 0 15,-2 1-16-15,-2-1 0 0,-3 0-64 0,4-1-16 16,1-1 0-16,2 1 0 0,1 0-160 0,1 3 128 16,1 0-128-16,2 0 128 0,0 5-128 0,2-1 0 15,1 5 0-15,5-1 0 16,1 3-768-16,2 2-128 0,9 1-16 0,0 0-16 16,0 0-2288-16,11 0-464 0,4-4-96 0</inkml:trace>
  <inkml:trace contextRef="#ctx0" brushRef="#br1" timeOffset="28992.17">7575 9325 16575 0,'0'0'1472'0,"0"0"-1168"0,-2-7-304 0,2 7 0 16,0 0 1952-16,0 0 336 0,0 0 64 0,0 0 16 15,0 0-672-15,0 0-128 0,0 0-32 0,0 0 0 0,-9 3-576 0,1 6-112 16,-3 5-16-16,-1 7-16 0,-5 5 160 0,2 2 48 15,-5 5 0-15,1 4 0 0,-6 4 48 0,0 5 16 16,-3 3 0-16,0 3 0 0,3-2-192 0,2-3-48 16,2 1 0-16,5-6 0 0,-1-6-336 0,3-4-80 15,3-1-16-15,1-4 0 0,1 1-240 0,2-4-48 16,4 0-128-16,-2-3 192 0,5-5-192 0,-2-2 0 16,2-2 0-16,0-12 0 15,0 0-880-15,0 0-112 0,0 0-32 0,0 0-11984 16,16 1-2416-16</inkml:trace>
  <inkml:trace contextRef="#ctx0" brushRef="#br1" timeOffset="29889.25">13653 10146 20207 0,'-11'-11'896'0,"6"2"192"0,1 0-880 0,-1 0-208 16,1 3 0-16,4 6 0 0,-4-9 1104 0,4 9 176 15,-4-5 48-15,4 5 0 0,0 0-352 0,0 0-64 16,0 0-16-16,0 0 0 0,-7 4-192 0,7-4-64 16,-4 11 0-16,3 1 0 0,1 0 96 0,3 5 16 15,5 2 0-15,3 1 0 0,7 7 16 0,4-2 16 16,3 5 0-16,6-1 0 0,-2 3-112 0,5 2-32 15,3 1 0-15,3 1 0 0,-1-2-128 0,2 3-16 16,2 4-16-16,-4 2 0 0,1-2-128 0,-3 2-32 16,-3 0 0-16,0-5 0 0,-2-1-112 0,-3-2-16 15,-1-5-16-15,-5-2 0 0,-3 4-176 0,-1-6 192 16,1-3-192-16,-5-1 192 0,-4-4-192 0,-2 1 0 16,-2-1 0-16,-2-2 128 0,-2-6-128 0,-3-10 0 15,-1 10 0-15,1-10 0 0,0 0-176 0,-7 7-112 16,-2-7-32-16,-3-3 0 15,-3 2-2880-15,1-5-592 0</inkml:trace>
  <inkml:trace contextRef="#ctx0" brushRef="#br1" timeOffset="30178.16">14694 10061 23039 0,'0'-18'1024'0,"0"8"192"0,0-2-960 0,0 1-256 16,-1 2 0-16,1 9 0 16,0 0 1584-16,0 0 272 0,-9-3 48 0,0 5 16 15,-2 5-832-15,-3 7-176 0,-4 3-16 0,-2 6-16 0,-7 5-352 0,-2 5-64 16,-4 7-16-16,-2 4 0 0,0 4 384 0,-5 7 80 16,-3 6 16-16,-4-1 0 0,-4 1-336 0,2 4-64 15,-5 1-16-15,1-3 0 0,1 1-272 0,1-8-64 16,3-5-16-16,2-6 0 0,1-1-160 0,5-5 128 15,0-3-128-15,5-5 128 0,0-5-128 0,4-6 0 16,0-5 0-16,6-4-176 16,4-8-1296-16,5-6-256 0,1-10-48 0,4-5-14416 0</inkml:trace>
  <inkml:trace contextRef="#ctx0" brushRef="#br1" timeOffset="30767.13">13454 9435 16927 0,'-13'1'752'0,"13"-1"144"0,-12 0-704 0,4-1-192 16,0-1 0-16,8 2 0 0,0 0 1520 0,0 0 272 15,0 0 48-15,0 0 16 0,0 0-448 0,0 0-96 16,8 9-16-16,4-4 0 0,6-1-64 0,5 1-16 15,5 2 0-15,7-5 0 0,5-3-336 0,8-2-80 16,6-2-16-16,5 4 0 0,7 2-240 0,7 4-48 16,4-1-16-16,5-1 0 0,2-3-32 0,1 1-16 15,-3 1 0-15,2 5 0 0,0-2 16 0,-1 1 0 16,-2 1 0-16,-2-2 0 0,0 0-128 0,-26 1-32 16,-1 0 0-16,6 1 0 0,-1 3-80 0,-5-2-16 15,-3-1 0-15,-5-2 0 0,-4 0-64 0,-3 2-128 16,-5-2 176-16,-5-3-176 0,-3 2 240 0,-5-1-64 15,-4 1-16-15,-2-2 0 0,-4-1 16 0,-9-1 0 16,0 0 0-16,0 0 0 0,0-5 112 0,-4-4 32 16,-4 0 0-16,-4-2 0 0,-6-3-48 0,-3-2 0 15,-5-4 0-15,-1-4 0 0,-1-9-80 0,-2-2 0 0,-5-3-16 16,2-6 0-16,-2 0-176 0,-10-20 160 16,7 11-160-16,6 8 160 0,2 6-160 0,7 6 0 0,1 4 0 15,3 6 0-15,1 5 0 0,4 5 0 0,2 6-160 16,3 0 160-1,9 7-1104-15,0 0-128 0,0 0-32 0,0 0-11728 0,6 11-2368 0</inkml:trace>
  <inkml:trace contextRef="#ctx0" brushRef="#br1" timeOffset="35398.08">2465 13207 19343 0,'-8'-1'1728'0,"3"-2"-1392"0,0 1-336 0,5 2 0 0,0 0 176 0,0 0-48 16,0 0 0-16,0 0 0 0,0 0-128 0,0 0 160 16,10-3-160-16,4 2 160 0,0-4 96 0,0 2 0 15,3-1 16-15,3 2 0 0,4-2 384 0,4-2 80 16,1-2 16-16,3-1 0 0,1 3 112 0,4 1 32 15,4-4 0-15,3 1 0 0,4-1-256 0,6 6-32 16,-2 3-16-16,9-4 0 0,2-5-48 0,4 1-16 16,0 3 0-16,5 0 0 0,5 3-80 0,4-2 0 15,2 1-16-15,3-1 0 0,3-2-80 0,5 2-16 16,4 2 0-16,4 0 0 0,-1-3-16 0,4 0 0 16,1 0 0-16,2 3 0 0,2-2-64 0,0-1-32 0,6 0 0 15,0 1 0-15,2 3-48 0,1-5-16 0,2-5 0 0,1 5 0 16,0-2-32-16,4 2-128 15,2-7 192-15,2 3-64 0,-3-2 128 0,3 0 0 0,1 1 16 0,1-1 0 16,1 0 0-16,2 1 0 0,2-3 0 0,1 1 0 16,-4 4-80-16,5-2-32 0,2 3 0 0,3-3 0 15,-1-1-32-15,2 5 0 0,-1-1 0 0,2 2 0 16,3-1-128-16,0-2 128 0,1 2-128 0,0-2 128 16,0 1-128-16,1-2 0 0,0 3 0 0,-1-4 128 15,0 2-128-15,3-1 0 0,-1 1 0 0,1 0 0 16,-2 3 0-16,3 0 0 0,1-2 128 0,1 3-128 15,1-3 0-15,0 1 0 0,2 0 0 0,1-1 128 16,-2 0-128-16,2-2 0 0,1 2 0 0,3-2 0 16,-1 1 0-16,1-2 128 0,1 0-128 0,2 3 0 15,-2-3 128-15,2 4-128 0,2-3 128 0,1 2-128 0,3-1 160 16,-3 0-160-16,-1 3 192 0,4-4-192 0,0-1 144 0,1 3-144 16,2-1 0-16,-1-1 144 0,-2-1-144 0,0 1 0 15,2-3 0-15,1 5 128 0,-2-3-128 0,0 0 0 16,0-2 0-16,3-1 0 0,1-1 160 0,1 0-160 15,-1-2 192-15,1 2-192 0,4 4 256 0,3-5-48 16,-1 2-16-16,2 0 0 0,-1-2 16 0,1 3 0 16,1-1 0-16,2 0 0 0,1 1-80 0,0 3 0 15,-3-4-128-15,0 5 192 0,1-2-48 0,-2-2-16 16,-1 2 0-16,-1-1 0 0,-2-3-128 0,3 6 0 16,0-1 0-16,0 2 128 0,4-3-128 0,0-2 160 15,2 3-160-15,-2 0 160 0,-3 4-160 0,5-2 128 16,6-2-128-16,-2 0 128 0,-3 2-128 0,-1-2 0 0,-2 5 0 15,4-4 128-15,-1 1-128 0,0 2 160 0,2-2-160 16,-5 3 160-16,-2-4-160 0,0 3 192 0,4 2-192 0,-2 0 192 16,-2 0-192-16,-1 1 160 0,-3-2-160 0,0 1 160 15,-2-1-160-15,0 2 0 0,1 2 0 0,-1 0 128 16,-6-3-128-16,0 1 0 16,-2 1 144-16,0-181-144 0,-1 366 0 0,-1-183 128 0,-6-2-128 0,1 4 0 15,-2 0 0-15,3 1 0 0,1-2 0 0,-7 2 128 16,-3-3-128-16,0 2 0 0,0 4 0 0,-4-2 128 15,-2-2-128-15,-8 0 0 0,-4 1 0 0,-5-1 128 16,-4 1-128-16,-5 2 192 0,-6-3-64 0,-5 1 0 16,-5 2-128-16,-1 0 192 0,-5-1-64 0,-6 0 0 15,-6 1-128-15,-1 1 0 0,-2-1 128 0,-1-1-128 0,-5 4 0 16,-5-2 128-16,-6 3-128 0,-5-1 0 0,-5-6 0 16,0 3 0-16,-5 4 0 0,-5-1 128 0,-7 3-128 0,-3-3 0 15,-3 1 0-15,-7-3 0 16,-6 4-320-16,-8-1-96 15,-5 2-16-15,-6-2 0 0,-8-9-2192 0,-10 13-432 0,-13 0-80 0</inkml:trace>
  <inkml:trace contextRef="#ctx0" brushRef="#br0" timeOffset="41669.19">10766 13691 18431 0,'-5'-7'1632'0,"2"-2"-1312"0,-3 1-320 0,5 3 0 16,1 5 1392-16,0 0 208 0,-1-11 32 0,2 6 16 16,-1 5-304-16,0 0-64 0,0 0-16 0,12 0 0 15,2 1 256-15,1 4 48 0,3 6 16 0,3 3 0 16,5 2-1792-16,2 5-368 0,2 2-64 0,2 6 0 15,1 2 976-15,3 3 208 0,2 2 32 0,0 3 16 0,1 3 16 0,-1-1 0 16,-2 1 0-16,0 2 0 16,-2-2 16-16,-2 4 0 0,-1 0 0 0,-1-2 0 0,-2-4-80 0,-2-2-16 15,-2-4 0-15,-3-2 0 0,-3-7-96 0,-2 3-32 16,-1-7 0-16,-2-2 0 0,-3-2-144 0,0 1-48 16,1-1 0-16,-4-6 0 0,-2-5-80 0,-5-6 0 15,5 12-128-15,-5-12 192 0,0 0-192 0,0 0 128 16,0 0-128-16,0 0 0 15,-8-17-1008-15,-1 0-288 0,-2-2-64 0,1-3-16 16,0 0-2016-16,0-1-384 0,-7-13-96 0,5 1-16 0</inkml:trace>
  <inkml:trace contextRef="#ctx0" brushRef="#br0" timeOffset="42013.27">11673 13595 13823 0,'0'-17'1216'0,"4"7"-960"0,3 1-256 0,-3-2 0 15,1 1 2256-15,0-2 416 16,0 3 80-16,-1 0 0 0,-4 9-1088 0,0 0-240 0,0 0-32 0,0 0-16 16,0 0-240-16,0 0-48 0,0 0-16 0,-4 8 0 15,-2-2-112-15,-3 4-32 0,-2 3 0 0,-3 5 0 16,-3 1-80-16,-2 6-16 0,-5 1 0 0,-2 7 0 15,-2 4-16-15,-5 3-16 0,-3 5 0 0,-4 1 0 16,-2 5-208-16,-1 1-32 0,0 2-16 0,-2 2 0 0,-1 0-160 16,3 1-16-16,1-1-16 0,3-4 0 0,3-3-112 15,3-5-32-15,3-6 0 0,2-2 0 0,4 0-48 0,3-7-16 16,2-5 0-16,3-4 0 0,2 2-144 0,4-4 0 16,2-3 0-16,3-4 128 0,1-6-128 0,4-5-272 15,0 0 64-15,0 0 16 16,10-12-1264-16,3-6-240 0,2-5-48 15,-1 7-10752-15,4-2-2160 0</inkml:trace>
  <inkml:trace contextRef="#ctx0" brushRef="#br0" timeOffset="42461.73">12700 13144 14735 0,'1'-7'1312'0,"2"0"-1056"0,-1 1-256 0,1-1 0 0,-3 7 2240 0,1-5 384 15,0-2 64-15,-1 1 32 16,0 6-608-16,0 0-112 0,0 0-16 0,0 0-16 0,-7 1-432 0,-1 4-96 16,-1 3-16-16,-1 3 0 0,-3 1-368 0,-1 3-80 15,-1 3-16-15,-2 5 0 0,0 4-160 16,-1 3-32-16,-1-2-16 0,0 2 0 0,-2 2-112 0,4-5-32 15,-1 1 0-15,0-4 0 0,3 0-224 0,2 0-32 16,2-2-16-16,0-4 0 0,3-2-176 0,0-3-32 16,0-3-128-16,4 3 192 0,1-4-192 0,0 0 0 15,3-9 128-15,0 0-128 16,-1 9-720-16,1-9-192 0,0 0-48 0,0 0-12336 16,0 0-2464-16</inkml:trace>
  <inkml:trace contextRef="#ctx0" brushRef="#br0" timeOffset="43357.63">14403 13756 7359 0,'-19'1'656'0,"9"-1"-528"16,0-1-128-16,3 0 0 0,7 1 2800 0,-9-4 528 15,4-2 96-15,5 6 32 0,0 0-1088 0,0-8-224 0,0 8-32 0,9-11-16 16,7 3-720-16,3 0-144 15,1 3-16-15,5 0-16 0,5-4-432 0,5 3-96 0,6 2-16 0,2 0 0 16,2-2-208-16,4 1-64 0,5-5 0 0,-1 2 0 16,-1 2-176-16,-4-1-32 0,-2 4-16 0,-5 1 0 15,-4 1-160-15,-7 2 0 16,-3 2-160-16,-9 3 160 16,-7 2-2112-16,-11-8-336 0,-1 10-64 0,-9 5-16 0</inkml:trace>
  <inkml:trace contextRef="#ctx0" brushRef="#br0" timeOffset="43498.85">14445 14032 17503 0,'-22'8'768'0,"10"-5"176"0,-1 3-752 0,13-6-192 0,0 0 0 0,0 0 0 16,0 0 3440-16,13 6 656 0,5-5 128 15,6-1 16-15,6 0-2672 0,8 0-544 0,7 0-96 0,3-1-32 0,6-8-416 0,4 3-96 16,3-3 0-16,-1 1-16 16,2-2-160-16,0 2-16 0,2-2-16 0,-4 6 0 15,-6 2-1264-15,-3 1-256 0,-4-1-64 16,-6 0-14080-16</inkml:trace>
  <inkml:trace contextRef="#ctx0" brushRef="#br0" timeOffset="44476.64">10488 13244 18015 0,'0'0'800'0,"0"0"160"0,0 0-768 0,0 0-192 15,0 0 0-15,0 0 0 0,0 0 928 0,0 0 144 16,9 11 16-16,2-4 16 0,5-1 16 0,3-2 0 16,5-3 0-16,5 0 0 0,5-1-240 0,5 3-48 15,2-3-16-15,9 1 0 0,7 2-272 0,6-2-48 16,-2-1-16-16,3-2 0 0,2 0 48 0,-2-2 16 16,-3 2 0-16,1-1 0 0,2-2 128 0,-6 3 32 15,-4-2 0-15,-5 0 0 0,-4-2-64 0,-4-2 0 16,-5 2 0-16,-4-4 0 0,-10 2 64 0,-3-3 16 15,-5 0 0-15,-7 0 0 0,-4-1 64 0,-6 2 16 16,-2-2 0-16,-7-1 0 0,-7 0-96 0,-7 0 0 0,-6-1-16 0,-3 1 0 16,-5 0-384-16,-3-1-80 0,-4-1-16 0,1 2 0 15,4 1-208-15,4 1 0 16,7 0 0-16,4 3 0 16,5 4-1824-16,9 0-304 0,13 4-64 0,0 0-16080 0</inkml:trace>
  <inkml:trace contextRef="#ctx0" brushRef="#br0" timeOffset="45124.19">16929 14207 13823 0,'-14'7'1216'0,"6"-2"-960"15,-1 0-256-15,-1 4 0 0,-1-4 1264 0,-1 0 208 16,0 3 32-16,-1-2 16 0,0 2 272 0,3-1 64 0,1-5 16 0,9-2 0 15,0 0-144-15,0 0-16 16,0 0-16-16,0 0 0 0,3-16-288 0,6-2-64 0,5-2-16 16,5-7 0-16,2-4-432 0,5-4-64 0,2 0-32 0,5-3 0 15,2-3-400-15,3-2-80 0,2-7 0 0,2-3-16 16,2-6-80-16,-1-4-16 0,-2-1 0 0,-2-6 0 16,0-6-64-16,-1-3-16 0,-1-1 0 0,-1-2 0 15,-1 3-128-15,-1 8 0 0,-2 7 0 0,-3 12 128 16,-2 11-128-16,-3 9 0 0,-2 10 0 0,-5 4 0 0,-1 8 0 15,-2 8-176-15,-3 10 176 0,0 8-128 0,0 10-16 0,-2 8 0 16,-1 7 0-16,0 8 0 0,0 5 144 0,-2 12-160 16,-1 8 160-16,0 2-160 0,-1 7 160 0,-3-5-192 15,-1 4 192-15,-1-7-192 0,0-4 192 0,0-5 0 16,-1-6 0-16,2-4 0 0,0-4 0 0,2-5 0 16,-1-5 0-16,3-4 0 15,-2-5-1344-15,-1-3-192 0,-1-5-48 16,-1-8 0-16,-1-4-1520 0,2-13-304 0</inkml:trace>
  <inkml:trace contextRef="#ctx0" brushRef="#br0" timeOffset="45310.73">17144 13743 26719 0,'-12'-6'2368'0,"12"6"-1888"16,0 0-480-16,0 0 0 0,0 0 1648 0,15-2 224 15,6 3 48-15,4 1 16 0,8 2-928 0,4 4-192 16,6-2-48-16,6-2 0 0,3-1-96 0,2 2-32 15,4-3 0-15,3-1 0 0,3-1-288 0,1 0-64 16,-2 0-16-16,-4 2 0 0,-1 0-272 0,-8 1-272 0,-4-2 48 16,-6-2 16-1,-7 1-2944-15,-4 0-592 0</inkml:trace>
  <inkml:trace contextRef="#ctx0" brushRef="#br0" timeOffset="45576.42">18692 13440 31327 0,'0'0'1392'0,"0"0"272"0,8 5-1328 15,2 1-336-15,1 0 0 0,3 8 0 0,5 6 512 0,0 5 48 16,3-1 0-16,1 7 0 0,1-2-80 0,3 3-16 15,1 1 0-15,0 1 0 0,-1 3-192 0,0 0-32 16,-1-2-16-16,-2 1 0 0,-3-2-224 0,0-1 128 16,-4-2-128-16,0-1 0 15,-3 1-320-15,-3-7-176 0,-2-2-16 0,-2-6-16 16,-2-3-1664-16,-1-4-336 0,-2-2-64 0</inkml:trace>
  <inkml:trace contextRef="#ctx0" brushRef="#br0" timeOffset="45813.49">19223 13245 23951 0,'3'-13'2128'0,"-3"13"-1696"0,0 0-432 0,0 0 0 15,0 0 1856-15,0 0 272 0,-3 8 64 0,-3 6 16 16,-4 4-1008-16,-3 5-208 0,-5 5-32 0,-5 1-16 16,-3 5 128-16,-4 4 16 0,-1 3 16 0,-1 1 0 15,-5 8-256-15,-2 0-48 0,-2 6-16 0,-18 22 0 0,9-9-368 16,4-5-80-16,5-3-16 0,4-5 0 0,3-5-320 0,5-3 0 15,-1-2 0-15,8-4 128 0,3-10-432 16,2-3-80-16,4-5 0 0,3-5-16 16,4-6-1888-16,6-13-368 15,0 0-80-15,0 0-16 0</inkml:trace>
  <inkml:trace contextRef="#ctx0" brushRef="#br0" timeOffset="46229.38">18519 13083 23951 0,'-22'-11'2128'0,"8"4"-1696"16,-1 2-432-16,-1 1 0 0,0-8 816 0,4 7 80 15,0 0 0-15,6 0 16 0,6 5 224 0,0 0 32 0,0 0 16 0,0 0 0 16,0 0-384-16,15-2-80 0,5-2-16 0,6 0 0 16,3 1-128-16,8-2-48 0,6 0 0 0,6 1 0 15,3-4 80-15,-10 2 16 0,6 3 0 0,5-4 0 16,6 0-96-16,-1-1-16 0,2-3 0 0,0 3 0 16,-1-2-48-16,0 3-16 0,-3-3 0 0,-3 3 0 15,-3-5 64-15,-2 1 16 0,-5-1 0 0,-3 0 0 0,-7 1-64 16,-7 3-16-16,-5-1 0 0,-7 0 0 0,-7-1-64 15,-1 1 0-15,-8-3-16 0,-4 3 0 0,-7-3-64 16,-6 1-16-16,-5 3 0 0,-4-1 0 0,-1 0-288 16,-3 5-144-16,-2-1 16 0,1 2 0 15,3 2-1536-15,2 1-320 0,3 0-48 0,5 3-10672 16,3 2-2144-16</inkml:trace>
  <inkml:trace contextRef="#ctx0" brushRef="#br0" timeOffset="46649.22">21172 13292 20271 0,'1'-20'1792'0,"3"5"-1424"0,-3-1-368 0,2 1 0 15,-1-1 1152-15,1 3 176 0,-1-1 16 0,1 5 16 0,-3 9 96 16,0 0 16-16,0 0 0 0,0 0 0 0,0 0-464 16,0 13-96-16,-1 2-16 0,-2 5 0 0,-2 7-128 0,0 1-48 15,-3 4 0-15,1 3 0 0,-2 3-176 0,1 3-32 16,4 2-16-16,-3-2 0 0,-2-2-304 0,1 6-48 16,1-4-16-16,-2-1 0 0,-2 1-128 0,1-3 128 15,0-2-128-15,0-6 128 0,0-1-128 0,1-3 0 16,-1-3 0-16,2-4 0 15,2-5-1024-15,1-5-224 0,5-9-48 0,0 0-9392 16,-9 2-1888-16</inkml:trace>
  <inkml:trace contextRef="#ctx0" brushRef="#br0" timeOffset="46823">20691 13539 30351 0,'0'0'1344'0,"12"-3"272"0,1-3-1296 0,2 2-320 16,4 3 0-16,4 3 0 0,3 3 688 0,6 3 64 0,4-5 16 0,-8 0 0 15,6 5-48-15,5-4 0 16,6-3 0-16,2 2 0 0,3 1-288 0,-1 2-64 16,1-2-16-16,-2 2 0 0,-5-2-352 0,2 2 0 0,-5-1 0 0,-1 2 0 31,-4-2-2368-31,-1-3-480 0</inkml:trace>
  <inkml:trace contextRef="#ctx0" brushRef="#br0" timeOffset="47407.5">23254 12755 23951 0,'-5'-31'2128'0,"5"21"-1696"16,-3-3-432-16,2 0 0 0,0 2 640 0,-2 0 64 15,-1 6 0-15,-2-1 0 0,1 4-208 0,-4 4-48 0,-1 5 0 0,-3 2 0 16,-1 8-208-16,-1 10-48 0,-2 2-16 0,1 8 0 15,-2 5-176-15,0 4 128 0,1 9-128 0,-3 2 128 16,0 1 208-16,-3 3 48 0,3 7 0 0,-2 0 0 16,1 0 32-16,-1-3 16 0,0-1 0 0,6-5 0 15,-1-3 16-15,3-4 16 0,2-5 0 16,2-9 0-16,-1-4 304 0,6-4 48 16,3-8 16-16,2-5 0 0,1-7-64 0,4-1-16 0,1-6 0 0,5-5 0 15,3-4-96-15,5-7-16 0,2-5 0 16,7-1 0-16,4 0-352 0,2-4-80 0,1-1-16 0,0 1 0 15,2-1-192-15,1 4 0 0,0 3 0 0,-1 1 0 16,3 1 0-16,-1 2 0 0,0 5 0 0,1 6 0 16,1 2 0-16,-6 6-128 0,-1 0 128 0,-3 7 0 15,-4 2-160-15,-6 3 160 0,-3 3-128 0,-4 0 128 0,-6-1 0 16,-6 5 0-16,-4 1 0 0,-7-2 0 0,-9 4 0 0,-2-3 176 16,-6 0-16-16,-6-3 0 0,-4-3 80 0,-5-3 16 15,-1 1 0-15,-4-6 0 0,-3-1-64 16,-2-5-16-16,-1-1 0 0,0-4 0 0,-1-2-368 0,5-5-64 15,4-3 0-15,-10-8-16 16,11-2-2480-16,11-4-512 0</inkml:trace>
  <inkml:trace contextRef="#ctx0" brushRef="#br0" timeOffset="47899.2">22801 12555 23039 0,'-15'-3'2048'0,"15"3"-1648"0,-7 3-400 0,0-2 0 16,1-2 512-16,6 1 32 0,-7 1 0 0,7-1 0 16,-11 0 544-16,11 0 128 0,0 0 0 0,0 0 16 0,0 0-272 15,0 0-48-15,15-7-16 0,3 2 0 0,2 1-272 0,6 1-64 16,4 1-16-16,6-3 0 0,5-3-112 0,6 4-32 16,4-1 0-16,4 0 0 0,5 0-16 0,2-3-16 15,2 3 0-15,5 3 0 0,2 4-96 0,-20 2-16 16,8-3 0-16,4 2 0 0,-2-2 128 0,2 0 32 15,2 2 0-15,-1-2 0 0,2-1-16 0,-5 1 0 16,-3 1 0-16,-3-2 0 0,-4-2-16 0,-4 1-16 16,-5-4 0-16,-4 0 0 0,-5 1 32 0,-5 0 16 15,-7-2 0-15,0-2 0 0,-6 2 32 0,-3-3 0 16,-6 3 0-16,0-3 0 0,-4-1 32 0,-5-6 16 16,-6 1 0-16,-5 0 0 0,-4 1-176 0,-2-1-48 15,-7-1 0-15,-5 1 0 0,-3 1-272 0,-5 0 0 16,-4 2 128-16,-2-2-128 15,0 1-832-15,3 3-208 0,5-2-48 0,4 6-12640 16,3-3-2528-16</inkml:trace>
  <inkml:trace contextRef="#ctx0" brushRef="#br0" timeOffset="49726.89">5826 17690 18831 0,'0'0'832'0,"-2"-6"176"0,0-4-816 0,0 2-192 15,0-3 0-15,2 11 0 0,0 0 1376 0,0 0 224 16,0 0 64-16,9-4 0 0,-9 4-720 0,15 1-144 16,2 5-32-16,4 6 0 0,5-1-144 0,2 4-48 15,2 7 0-15,6 1 0 0,3 5 0 0,4 6-16 16,3 7 0-16,0 1 0 0,0 7-80 0,-2-2-16 15,-1 3 0-15,-3 0 0 0,-5-3-64 0,0 1-16 16,-4 2 0-16,-3-2 0 0,-2-7-128 0,-3-2-16 16,-3-4-16-16,-2-1 0 0,-3-1-64 0,-3-7-16 15,-4 0 0-15,-1-7 0 0,-2-1 32 0,-1-4 0 16,-4-14 0-16,0 0 0 16,0 0-1200-16,0 0-224 0,0 0-48 0,-9-4-13696 0</inkml:trace>
  <inkml:trace contextRef="#ctx0" brushRef="#br0" timeOffset="49996.09">6635 17599 26895 0,'2'-17'1184'0,"-2"12"256"0,-2-5-1152 0,1 3-288 0,0 0 0 0,1 7 0 16,0 0 1152-16,0 0 192 15,-7-1 16-15,0 3 16 0,-2 6-384 0,-1 4-80 0,-3 9-16 0,-5 0 0 16,0 6-304-16,-3 6-64 0,-3 5-16 0,-3 8 0 16,-4 2-48-16,-2 4-16 0,-3 3 0 0,-1 4 0 15,-1 3-128-15,-1 1-16 0,0-2-16 0,1 3 0 16,1-4-288-16,3-3 128 0,3-6-128 0,4-4 0 16,5-5 0-16,0-5 0 0,4-4 0 0,-2 5 0 15,3-13-1168-15,7-10-304 16,10-15-48-16,0 0-14576 0</inkml:trace>
  <inkml:trace contextRef="#ctx0" brushRef="#br0" timeOffset="50421.42">5576 17286 23039 0,'-6'-3'2048'0,"6"3"-1648"16,0 0-400-16,0 0 0 0,0-7 272 0,4-2-16 15,2 3-16-15,6 2 0 0,4 0 192 0,8-1 32 16,3 0 16-16,5 1 0 0,6-2 48 0,6 2 16 15,7 0 0-15,4 1 0 0,5-2-96 0,5 0 0 0,3 4-16 0,2-3 0 16,1-1 80-16,-1-1 32 0,-2 2 0 16,-1 0 0-16,0 3-32 0,-3-2-16 0,-4 1 0 0,-4-2 0 15,-3 3-64-15,-4-2-16 0,-7 1 0 0,-3-1 0 16,-5-1 112-16,-7 0 32 0,-2 1 0 0,-6-1 0 16,-5 0 144-16,-5-4 48 0,-5-1 0 15,-4 3 0-15,-5-3 96 0,-4 2 32 0,-1-6 0 0,-6 1 0 16,-3 1-448-16,-2-3-96 0,-3 0-16 0,-3 0 0 0,-2-1-320 0,1-1 144 15,-3 3-144-15,-10-5 0 16,8 2-736-16,7 5-256 0,3 5-48 0,11 2-11248 16,3-1-2240-16</inkml:trace>
  <inkml:trace contextRef="#ctx0" brushRef="#br0" timeOffset="50889.06">7962 16642 10127 0,'5'-18'896'0,"0"11"-704"0,-1 0-192 0,1-5 0 0,0 1 2336 0,1 2 432 15,-3-2 96-15,1 3 16 0,0 0-544 0,-4 8-96 16,0 0-32-16,0 0 0 0,0 0-656 0,-6 10-128 16,-2 3-16-16,-5 1-16 0,-3 4-496 0,-2 5-112 15,-1 1-16-15,-4 4 0 0,-1-1-112 0,-3 3-16 16,1-1-16-16,0 3 0 0,2-1-224 0,0-1-32 16,2-3-16-16,3 1 0 0,3-3-224 0,2-2-128 15,2-1 160-15,3-3-160 0,4-1 0 0,1-4 0 16,3 0 0-16,4 3 0 15,0-4-2880-15,-3-13-448 0</inkml:trace>
  <inkml:trace contextRef="#ctx0" brushRef="#br0" timeOffset="51327.12">8337 17724 21183 0,'-11'-1'1888'16,"-2"1"-1504"-16,0-2-384 0,6 0 0 0,7 2 1152 0,0 0 176 15,0 0 16-15,0 0 16 0,0 0 560 0,0 0 96 16,0 0 32-16,10-3 0 0,7 0-928 0,4 0-176 15,2 1-48-15,4 1 0 0,2 1-272 0,4-2-64 16,4-3-16-16,2 1 0 0,2 2-224 0,2-1-64 16,4 2 0-16,3-1 0 0,2 0-256 0,-1 0 0 15,-3-3 0-15,13-2 0 16,-11 2-1088-16,-8-2-288 0,-6 0-48 0</inkml:trace>
  <inkml:trace contextRef="#ctx0" brushRef="#br0" timeOffset="51849.31">9825 18164 21183 0,'0'0'1888'0,"-8"3"-1504"16,2-2-384-16,6-1 0 0,0 0 1488 16,0 0 240-16,0 0 32 0,0 0 16 0,0 0 80 0,0 0 32 15,2-10 0-15,6 1 0 0,2-6-480 0,4-2-80 16,4-2-32-16,2-2 0 0,3-6-400 0,1 1-96 15,5-5-16-15,2-2 0 0,1-4-208 0,3-1-64 16,-2-2 0-16,2-6 0 0,0 2-192 0,1-6-64 16,-1-4 0-16,2-5 0 0,3-6 0 0,-4-2-16 15,1 0 0-15,0 1 0 0,-1-3-240 0,-1 3 176 16,0 6-176-16,-4 7 160 0,-1 6-160 0,-2 9 0 16,-3 5 0-16,-2 7 0 0,-1 6 0 0,-6 6 0 15,1 4 0-15,-5 8-176 0,0 9 176 0,-2 3 0 16,-1 6 0-16,-2 7 0 0,-3 8 0 0,4 6 0 15,-4 6 0-15,-3 3 0 0,-2 7 0 0,-2 5-128 16,-1 6 128-16,-1 3-128 0,-1-2 128 0,0 0 0 16,-2 1 0-16,3-6 0 0,-2-3 0 0,2-1 0 0,2-4 0 15,0-2 0-15,2-7 0 0,1-2-128 0,2-5 128 16,2 8-128 0,-1-11-1200-16,3-9-224 0,-2-9-48 0,0-6-10800 0,-4-9-2144 15</inkml:trace>
  <inkml:trace contextRef="#ctx0" brushRef="#br0" timeOffset="52024.91">10125 17663 31327 0,'0'0'2784'0,"0"0"-2224"0,0-6-560 0,3 2 0 0,4 2 560 0,3-1 0 16,6 1 0-16,3-1 0 0,8 2 176 16,6 0 32-16,8-2 16 0,5 0 0 0,6 1-144 0,0-2-16 15,5-1-16-15,0 1 0 0,0 2-320 0,2 0-64 16,-1 1-16-16,25 1 0 15,-9 0-1376-15,-11 0-288 0,-8 0-48 0,-8 0-14368 0</inkml:trace>
  <inkml:trace contextRef="#ctx0" brushRef="#br0" timeOffset="52328.3">11823 17310 37775 0,'-4'-18'3360'0,"5"9"-2688"16,3 3-544-16,2 0-128 0,2-1 0 0,1 5-144 16,0 2 144-16,1 1-208 0,0 2 208 0,3 3 160 0,1 2-32 0,4 6 0 15,2 2 128-15,2 4 0 0,0 6 16 0,3 3 0 16,1 4 0-16,2 0 0 0,1 1 0 0,2 3 0 15,-1 1-80-15,1 1 0 0,-2-3-16 0,0 0 0 0,-1 0-176 16,-2-2 160-16,-3 2-160 0,-2-3 160 16,-2 0-160-16,-1-4 0 0,-3 1 0 0,-2-4 0 15,-4-1-768-15,-1-4-256 0,-2-4-32 16,-2-4-10384-16,-2-5-2064 0</inkml:trace>
  <inkml:trace contextRef="#ctx0" brushRef="#br0" timeOffset="52598.56">12404 17104 30575 0,'1'-10'1344'0,"-1"10"304"0,2-9-1328 0,-2 9-320 16,0 0 0-16,0 0 0 0,0 0 816 0,0 0 80 15,-2 10 32-15,-3 0 0 0,-3 4-176 0,-2 3-48 16,-3 2 0-16,-3 5 0 0,-5 7 0 0,-1 4-16 15,-4 6 0-15,-2 3 0 0,-6 0-80 0,-2 3-16 16,-1 4 0-16,-1-1 0 0,0 2-224 0,0-3-48 16,1-1-16-16,3-1 0 0,2-5-304 0,4-1 160 15,3-2-160-15,3-5 128 0,3-4-128 0,4-6-144 0,-1-1 144 0,4 0-208 32,3-8-1600-32,9-15-320 0,0 0-64 0,0 0-16 0</inkml:trace>
  <inkml:trace contextRef="#ctx0" brushRef="#br0" timeOffset="53030.61">11637 16714 22511 0,'-14'0'992'0,"8"0"224"0,-2-1-976 16,1 1-240-16,-2 0 0 0,4 1 0 0,-2-2 1408 0,7 1 224 16,0 0 48-16,0 0 16 0,0 0-464 0,8 1-80 15,5-1-32-15,4 0 0 0,6 0-240 0,8 0-48 16,6-3-16-16,8 1 0 0,6 1-208 0,9-2-32 15,6 2-16-15,3-3 0 0,1-4-176 0,2 3-48 16,2 1 0-16,1-1 0 0,-5 3 64 0,1-2 16 16,-2-2 0-16,-6-1 0 0,-3 3 48 0,-6 1 16 15,-3-2 0-15,-6-2 0 0,-6 3-32 0,-4 1 0 16,-8-2 0-16,-2-2 0 0,-10 1-128 0,-1 1-16 16,-6-4-16-16,-6 1 0 0,-4-3 112 0,-6-1 32 0,-6 1 0 0,-3-4 0 15,-7 2-176-15,-4-1-48 0,-5 0 0 16,-4 0 0-16,-3 0-208 0,2 1-128 0,-1 3 128 15,4-1-208 1,2 3-1136-16,5-1-240 0,6 4-32 0,-2-6-17456 0</inkml:trace>
  <inkml:trace contextRef="#ctx0" brushRef="#br0" timeOffset="53583.93">14385 17187 15663 0,'-28'0'688'0,"17"-1"144"0,2 1-656 0,0-2-176 0,1 1 0 0,2-3 0 0,6 4 1984 0,0 0 384 15,0 0 64-15,0 0 0 0,0 0-784 0,13-1-176 16,3 0-16-16,5-1-16 0,5-1-176 0,6 0-48 15,5 2 0-15,6-1 0 0,7 1-416 0,4-4-96 16,6 0 0-16,3 1-16 0,0-1-256 0,3 0-48 16,0 2-16-16,2 2 0 0,-4 1-240 0,-1 1-128 15,-6 3 128-15,14 0-128 16,-15-1-1216-16,-13-1-320 0,-11 5-64 0,-18-1-16 0</inkml:trace>
  <inkml:trace contextRef="#ctx0" brushRef="#br0" timeOffset="53741.53">14477 17547 33807 0,'0'0'1488'0,"10"-2"320"0,3-2-1440 0,6-1-368 0,6 2 0 0,4-1 0 15,7 0 544-15,9-4 32 16,7 1 16-16,7-4 0 0,9 3-48 0,5-3-16 0,9 4 0 0,0-2 0 16,1 3-528-16,-3 3 0 0,-5 0 0 0,-4 3-11136 31,-3 0-2288-31</inkml:trace>
  <inkml:trace contextRef="#ctx0" brushRef="#br0" timeOffset="54372.06">17583 16492 23263 0,'-12'-4'1024'0,"12"4"224"0,-8-3-992 0,1 2-256 15,-1 1 0-15,-4 2 0 0,1 2 496 0,0 5 48 16,-2 4 16-16,-1 3 0 0,0 7-48 0,0 5 0 0,0 4 0 0,0 4 0 16,0 4-80-16,-1 5-32 0,-2 8 0 0,2 4 0 15,-2 2-16-15,1 4-16 0,1 3 0 0,-3 2 0 16,-1-7-192-16,1-1-48 0,1-6 0 0,5-5 0 15,0-5 432-15,3-5 80 0,2-7 0 0,3-8 16 16,1-2 192-16,5-6 48 0,1-2 0 0,5-3 0 0,2-8-16 16,4-3 0-16,3-2 0 0,3-8 0 0,6-4-144 15,4-2-32-15,1-1 0 0,3-4 0 0,1 0-432 0,2-1-80 16,0 1-32-16,4 0 0 0,-2 3-160 0,3 4 0 16,0 2 0-16,0 5 0 0,0 0 0 0,-3 5 0 15,1 8 0-15,-5 1 0 0,-5 7 0 0,-4 4 0 16,-3 4-144-16,-6 4 144 0,-7 0 0 0,-4 3 0 15,-6-2 0-15,-6 4 0 0,-4 4 0 0,-7-2 128 16,-4-3-128-16,-5-1 192 0,-2 1 64 0,-3-6 16 16,-5-1 0-16,-2-3 0 0,-2-3 16 0,1-3 0 15,3-3 0-15,0-5 0 0,-1-1-144 0,1-3-16 16,4-5-128-16,-16-3 192 16,5-7-1136-16,7-2-224 0,3-3-48 0,14-1-11328 15,-1-8-2240-15</inkml:trace>
  <inkml:trace contextRef="#ctx0" brushRef="#br0" timeOffset="54865.89">17031 16059 16927 0,'-17'-7'752'0,"11"4"144"0,-2-2-704 0,2 1-192 0,1-3 0 0,1 2 0 0,0 1 1344 0,4 4 256 15,2-8 32-15,6 3 16 0,4 1-304 0,3-1-48 16,3 0-16-16,4 1 0 0,6 0-608 0,7 3-128 16,5-1-32-16,7-1 0 0,2-1-64 0,4 2 0 15,4-2-16-15,4 3 0 0,2-1 32 0,3 2 16 16,4 2 0-16,2-1 0 0,3 1 16 0,0 2 0 16,-2 1 0-16,-2 0 0 0,-3 1-160 0,-1 2-16 15,-5-1-16-15,0 3 0 0,-3-4 0 0,-7 1 0 16,-5-1 0-16,-8-3 0 0,-5 0-48 0,-6 0 0 15,-2-3 0-15,-8 0 0 0,-4-1 224 0,-4-2 32 16,-3 1 16-16,-7 2 0 0,-1-12 176 0,-4 2 48 16,-4-3 0-16,-4-1 0 0,-7-2-112 0,-4-3 0 0,-4-3-16 0,-3 0 0 15,0-3-256-15,-1 1-48 16,-1 1-16-16,1-2 0 0,2 2-144 0,0 4-32 0,1 0 0 0,4 1 0 16,1-1-272-16,2 1-64 15,3 5-16-15,4 2-13248 0,3 2-2656 16</inkml:trace>
  <inkml:trace contextRef="#ctx0" brushRef="#br0" timeOffset="56763.47">21450 16338 12895 0,'7'-4'1152'0,"-1"-1"-928"15,-2-4-224-15,0 0 0 0,-4 9 1456 0,0 0 240 16,0 0 48-16,0 0 16 0,-4-4-512 0,-4-1-96 16,-5 9-32-16,-2 1 0 0,-3 1-208 0,-3 6-32 15,-3 2-16-15,-2 2 0 0,-2 3 32 0,-4 3 16 16,-1 1 0-16,-3 6 0 0,-6 3-144 0,-3 3-16 16,-3 4-16-16,-3 0 0 0,-2-3-224 0,0 2-64 15,3 0 0-15,0 1 0 0,3 2-144 0,1-4-48 16,7-4 0-16,3-4 0 0,6-1-64 0,4-6 0 15,6-3-16-15,6-3 0 0,5 0 16 0,7-8 0 16,2 1 0-16,3-2 0 0,6-5 16 0,7-1 16 16,4-2 0-16,4-3 0 0,4 1 0 0,4-3 0 0,2 0 0 0,4 1 0 15,2 1-224-15,2-2 0 16,-4 0 128-16,2 2-128 0,1-3 0 0,-2 4 0 0,0-1 128 0,-4 2-128 16,-2 0 0-16,-2 1 0 15,-2-2-144-15,8 1 144 16,-9 2-1392-16,-7 5-176 0,-5-4-32 0,-7 0-8608 0,-2 0-1712 15</inkml:trace>
  <inkml:trace contextRef="#ctx0" brushRef="#br0" timeOffset="57199.44">20708 16921 25631 0,'0'0'1136'0,"-3"-2"224"0,1-7-1088 0,1 2-272 0,-1 1 0 0,6-3 0 0,2 3 944 0,6-4 128 15,3-1 16-15,14-5 16 0,4-1-208 0,8 1-32 16,6 1-16-16,5-4 0 0,4-3-112 0,4-2-32 16,2 0 0-16,6 2 0 0,3-1-144 0,5-2-48 15,4 1 0-15,1-2 0 0,2 2-224 0,2 2-48 16,3-1-16-16,-2 2 0 0,1 1-224 0,-5 2 128 16,-7 1-128-16,-5 8 0 0,-5-1 0 0,-24 6 128 15,1 2-128-15,-3 1 0 0,-3 3 0 0,-6 2 0 16,-6 5 0-16,-1 5 0 0,-11 6 0 0,-12 2 0 15,-8 2 0-15,-8 6 0 0,-9 5 0 0,-2 0 0 16,-7 3 128-16,-1-1-128 0,-3-1 0 0,0-1 176 16,1 1-176-16,1-2 160 0,1-2-160 0,3-1 0 15,4-2 0-15,6-2 0 0,7-3 176 0,5-5-48 16,6-3-128-16,7-2 192 0,4-2-32 0,10-2-16 16,7-6 0-16,6 0 0 0,7-6 208 0,6 0 32 15,4-2 16-15,-7-2 0 0,9-1-16 0,6 1 0 0,7-4 0 16,3 1 0-16,0-4-64 0,1-1-32 0,0 1 0 0,5 1 0 15,1-4 48-15,-4 0 16 0,1-1 0 0,24-3 0 16,-12 2-160-16,-26 8-48 16,1 2 0-16,24-4 0 0,-8 5-144 0,-6 0-176 0,-7 2 48 15,-5 1 0 1,-3-1-2432-16,-8-2-496 0,-2 1-80 0</inkml:trace>
  <inkml:trace contextRef="#ctx0" brushRef="#br0" timeOffset="58022.53">24704 17362 6447 0,'-7'4'576'15,"0"-4"-576"-15,7 0 0 0,0 0 0 0,-3-10 4544 0,3 1 784 16,2-4 176-16,4-5 16 0,6-3-2864 0,1-7-576 16,2-1-112-16,3-7-32 0,1-5-688 0,4-1-144 15,2-2-16-15,0-3-16 0,2 0-240 0,1-3-32 16,1-7-16-16,4-1 0 0,0-2-176 0,3-6-32 15,2-2-16-15,-1-4 0 0,-1-2-240 0,-3 3-32 16,-3 5-16-16,-4 5 0 0,-4 8-272 0,-3 4 160 16,-2 6-160-16,-4 7 128 0,-2 9-128 0,-2 6 0 15,-3 7 0-15,-2 4 0 0,-1 5 0 0,-3 5 0 16,0 0-128-16,0 18 128 0,-1 3-208 0,-1 6 16 16,0 5 16-16,0 5 0 0,0 3-16 0,2 5 0 0,-1 4 0 0,2 1 0 15,0 1-96-15,3-2-32 0,2 0 0 0,4-7 0 16,3-3 0-16,5-7-16 15,-1-4 0-15,0-7 0 0,5-7 192 0,2-6 144 16,2-3-192-16,5-4 192 0,0-4 0 0,4-6 224 0,4-7-16 0,-3-4 0 16,-1-7 304-16,-2-1 48 0,-3-3 16 0,-1-5 0 15,-3 0 0-15,-1-5 0 0,2-8 0 0,-4-4 0 16,-1-2-48-16,-2-2 0 0,-1-5 0 0,-1 4 0 16,-2 3-240-16,-2 4-48 0,-2 9-16 0,-2 5 0 15,-1 5-224-15,-5 14 0 0,-1 1 0 0,0 1 0 16,-2 4-880-1,-1 4-112-15,0 8-32 0,0 0 0 0,0 0-2224 0,-7 4-448 16</inkml:trace>
  <inkml:trace contextRef="#ctx0" brushRef="#br0" timeOffset="58319.36">26456 16321 24879 0,'-9'14'2208'0,"-4"3"-1760"15,-3 2-448-15,2-3 0 0,-3 5 336 0,-3 4-16 16,-5 0 0-16,-2 6 0 0,-2 1 704 0,-1 2 144 16,1-2 32-16,2 1 0 0,3-1-320 0,5-1-64 15,4-3-16-15,6-1 0 0,5-5-224 0,6-3-64 16,5-3 0-16,5 0 0 0,4-6 192 0,4-1 48 16,3-7 0-16,3-2 0 0,2-4 64 0,1-5 16 15,0-1 0-15,0-5 0 0,1-4-240 0,-4-1-32 16,1-3-16-16,-2-3 0 0,-3-3-112 0,-3 0-32 15,-4-4 0-15,-2 0 0 0,-4-2-128 0,-4 1-16 0,-4 1-16 0,-4 3 0 16,-3-1-240-16,-2 4 0 0,-4 4 0 16,-2 4 0-1,-2 4-1120-15,-2 5-112 0,-1 1-32 0,1 5-11280 0,-1 3-2240 0</inkml:trace>
  <inkml:trace contextRef="#ctx0" brushRef="#br0" timeOffset="58669.44">27019 16295 16575 0,'-14'7'736'0,"6"2"160"0,-2-1-720 0,-1 4-176 16,-2 6 0-16,-1 4 0 0,-4 3 2496 0,1 2 480 16,-3 3 96-16,-1 3 0 0,-2 2-1536 0,-2 2-304 15,2-2-64-15,-3 1-16 0,0-4 16 0,0-3 0 16,3-1 0-16,5-7 0 0,2-2-272 0,6-2-48 15,3-4-16-15,5-6 0 0,2-7-144 0,0 0-48 16,9-1 0-16,5-3 0 0,4-7 96 0,2-1 16 16,0-2 0-16,3-3 0 0,1-5-416 0,0-1-80 15,1 0 0-15,0-5-16 0,0 2-240 0,2-5 128 16,1 6-128-16,0-1 0 0,-1 6 0 0,-1 3 0 16,0 3 0-16,-1 5 0 0,1 6 0 0,-3 3 0 15,-2 5 0-15,-3 7 0 0,-4 4 0 0,-1 4 0 0,-4 4 0 16,-3 7-160-16,-5-3 160 0,-2 3 0 15,-3 4 0-15,-5 16-128 16,-1-7-896-16,0 1-192 0,-3-5-16 0,6-5-16 16,1-4-1776-16,1-5-368 0,5-2-64 0</inkml:trace>
  <inkml:trace contextRef="#ctx0" brushRef="#br0" timeOffset="60086.37">28534 15559 22111 0,'3'-36'976'0,"-1"16"208"0,0-2-944 0,3 3-240 0,0 0 0 0,0 2 0 16,-3 7 1136-16,-2 10 176 15,0 0 32-15,0 0 16 0,0 0-448 0,0 0-80 0,-1 13-32 0,-4 9 0 16,-1 3-480-16,-3 8-112 0,-1 6-16 0,-4 7 0 15,-3 4-32-15,-3 4-16 0,-4 5 0 0,-3 3 0 16,-2 4 224-16,-3 5 32 0,-4 6 16 0,-3-5 0 0,-1-2-96 16,4-3 0-16,3-1-16 0,2-8 0 0,4-10-16 15,4-6 0-15,4-5 0 0,3-4 0 0,3-6 288 0,4-6 64 16,3-7 16-16,3-2 0 0,1-5-96 0,2-7-32 16,0 0 0-16,11-5 0 0,1-4 96 0,2-5 16 15,1-4 0-15,1 1 0 0,2-6-304 0,3-1-48 16,1-1-16-16,4 4 0 0,-1-5-96 0,1 4-32 15,0 0 0-15,0 3 0 0,-1 4-144 0,-3 3-176 16,-4 6 48-16,-2 6 0 0,-1 0 128 0,-1 6 0 16,-3 6-144-16,-2 4 144 0,-2 2-192 0,0 2 48 15,-4 3 0-15,1 5 0 0,-1 0 144 0,-1 3-192 16,-1-1 192-16,2-1-192 0,0 3 192 0,0-4 0 16,4-6-144-16,3-3 144 0,0-3 0 0,3-3 0 15,1-4 0-15,5 0 0 0,4-4 0 0,2-4 0 16,3-2 0-16,3-4 0 0,2-4 176 0,4 1 0 0,1-3 0 0,0-1 0 15,-1 2-176-15,0-6 0 16,-2-3 0-16,-2-3 0 0,-1-3 0 0,-2 2 0 0,-2 1 0 0,-3 3 128 16,-5 1-128-16,-1 3 0 0,-4 2 0 0,-3 6 128 15,-6-1-128-15,-6 8 0 16,0 0 0-16,0 0 0 0,-9 14 0 0,-1 3 0 0,0-1 0 0,0 4-176 16,-2 2 176-16,1 3 0 0,1 0 0 0,1-1 0 15,0 1 0-15,2-3 0 0,4 1 0 0,1 0 0 16,0-3 0-16,4 0 0 0,2-5 0 0,1 1 0 15,2-4 0-15,4 1 0 0,2 0 0 0,3-6-128 16,5-3 128-16,0 1 0 0,1-2 0 0,2-4 0 16,1-6 0-16,2 0 0 0,-4-2 0 0,0 0 0 0,-3-1 0 15,-3-2 128-15,-5-2-128 0,-3-1 0 16,-2 0 0-16,-7-3 144 0,-8-1-144 0,-3-1 0 0,-5 0 128 0,-1-1-128 16,-4-2 0-16,1 3 0 0,-6-3 0 0,5 4 0 15,1 1-176-15,2 1 176 0,1 2-176 0,6 1 176 16,2 0-160-16,6 0 160 0,6 0-128 0,3 1 128 15,6 2 0-15,0 1-144 0,6 0 144 0,5-2-192 16,5 1 192-16,5 2-192 0,4-3 192 0,1 6-160 16,-1 0 160-16,0 2-160 0,2 3 160 0,-2 2-128 15,-3 3 128-15,1 2-128 0,-2 0 128 0,-4 6 0 16,-4-2 0-16,0 3-128 0,-5 2 128 0,-4 3 0 16,-3 0 0-16,-4-1 0 0,-4 3 0 0,-4 1 0 15,-1 3 0-15,-5 7 0 0,-4-2 0 0,0-7 0 16,-1-3 0-16,0-2 0 0,-1-1 0 0,1 0 144 15,-1-4-144-15,5-3 160 0,6-9-32 0,0 0-128 0,-1 9 192 0,1-9-64 16,0 0 0-16,11-7 0 16,4 1 0-16,2-3 0 0,1 0 16 0,-4-1 0 0,2 0 0 0,3-4 0 15,3 0-144-15,2 0 0 16,2 0 144-16,1-2-144 0,-2 1 0 0,0 3 0 16,-1 1 0-16,-1 1 0 0,0 3 0 0,-4 0 0 0,-2 5 0 0,-3 3 0 15,-3 5 0-15,-2 1 0 0,-1 2 0 0,-6 2-128 16,1 4 128-16,-3 0 0 0,-3 1 0 0,1 2-128 15,-5-3 128-15,1 3 0 0,-2-1 0 0,1-1 0 16,0-4 0-16,2 2 0 0,0-5 0 0,1 1 0 16,2-5 0-16,2-5 128 0,0 0-128 0,0 0 0 15,10 0 192-15,1-2-48 0,2-3 0 0,4-4 0 0,-2 0 16 0,3-2 0 16,2-2 0-16,-1 0 0 0,4-2-160 16,1 0 0-16,0-3 144 0,2 3-144 0,-1-1 0 0,4 5 0 15,-1-2 0-15,1 7 128 0,2 1-128 0,-3 5 0 16,-1 1 0-16,1 7 0 0,1-1 0 0,0 7 0 15,-1 4 0-15,1 2 0 0,0 2 0 0,1 3 0 16,0 1 0-16,2 3-128 0,0 0 128 0,0 3 0 16,-1 0 0-16,5 1 0 0,5-4 0 0,-1 0 0 15,0 2 0-15,16 6 0 16,-8-7-1008-16,-2-6-208 0,-4-1-64 0,-3-6-16736 0</inkml:trace>
  <inkml:trace contextRef="#ctx0" brushRef="#br0" timeOffset="61430.58">1605 15362 20271 0,'-16'-4'896'0,"6"4"192"0,0 1-880 0,1 0-208 16,9-1 0-16,-9 0 0 0,1-1 976 16,8 1 160-16,0 0 16 0,0 0 16 0,-4-10-240 0,3-2-48 15,1 1-16-15,4-4 0 0,0-3-112 0,5 0-32 16,-1-6 0-16,3-4 0 0,0-5-288 0,1-3-64 15,-1 1-16-15,2-6 0 0,-1-3 32 0,2-1 0 16,0-4 0-16,0-4 0 0,-1-2 32 0,1-4 16 16,0-3 0-16,-3 1 0 0,-2 1-112 0,2-2 0 15,-3 3-16-15,3 1 0 0,0-2-112 0,0 7-32 16,1 4 0-16,-2 5 0 0,2 7-160 0,-2 5 0 0,0 4 0 16,-3 7 0-16,4 13 0 0,-11 8 0 15,10-3 0-15,-1 7 0 0,0 8 0 0,0 6 0 16,-1 7-176-16,1 7 176 0,1 3-128 0,-1 6 128 0,0 9-128 0,0 3 128 15,1 4-240-15,1 2 48 0,-3 2 0 0,1-4 0 16,0-1-48-16,5-8 0 0,0-9 0 0,1-3 0 16,1-5 240-16,1-11-144 0,4-4 144 0,0-7-128 15,4-2 128-15,0-7 0 0,3-9 128 0,1-3-128 16,0-12 368-16,2-3 0 0,2-4 0 0,0-5 0 16,1 1-112-16,-1-2 0 0,-1-4-16 0,-1-1 0 15,-5-1-112-15,0-5-128 0,-5-2 176 0,1 0-176 16,0-2 192-16,-3 0-64 0,-4 0 0 0,-2 2-128 15,-3 6 176-15,0 1-176 0,-2 3 160 0,-2 9-160 16,-1 8 0-16,-1 5-208 0,0 3 16 0,0 6 0 16,-4 9-1888-16,0 0-368 15</inkml:trace>
  <inkml:trace contextRef="#ctx0" brushRef="#br0" timeOffset="61822.15">3121 14415 26783 0,'-33'5'1184'0,"12"0"240"0,0 1-1136 15,-2 0-288-15,-1 7 0 0,-2 5 0 0,-1 5 0 0,1 7-176 0,-1 2 32 0,2 0 0 16,-1 2 144-16,3 2 0 0,3 1 0 16,2 1 0-16,0 0 0 0,7-5-160 0,2-2 160 0,7-4 0 15,2-5-128-15,2-4 128 0,7-5 0 0,0-7 0 16,4-2 144-16,1-6 144 0,3-4 32 0,2-5 0 16,2-2 304-16,2-2 64 0,1-7 16 0,0-1 0 15,0-1-64-15,0-3-16 0,0 3 0 0,-1-2 0 16,0-1-112-16,-4-1 0 0,-2 2-16 0,-2 2 0 15,-5 1-144-15,-1 1-32 0,-4-1 0 0,-2 0 0 16,-3 5-192-16,0 3-128 0,-2 1 160 0,0 1-160 16,-2 5-256-1,4 8-128-15,-6-6-48 0,6 6 0 16,-12-1-2160-16,0 1-432 0</inkml:trace>
  <inkml:trace contextRef="#ctx0" brushRef="#br0" timeOffset="62184.35">3460 14361 26783 0,'-9'18'1184'0,"5"-4"240"0,-1 5-1136 16,0 3-288-16,-3 3 0 0,1 6 0 0,-3 3 224 0,0 3-16 16,-2 2 0-16,-1-2 0 0,1-1-32 0,0-1-16 15,2 0 0-15,0-4 0 0,0-4-32 0,1-4 0 16,-1-8 0-16,1-5 0 0,1 0 384 0,8-10 64 0,0 0 0 0,0 0 16 15,0 0 208-15,-5-10 32 0,3-4 16 0,2-3 0 16,2-4-192-16,3-2-32 0,1 0-16 0,2-3 0 16,1-5-256-16,1 5-48 0,2-1-16 0,2 0 0 15,1 3-288-15,1-3 0 0,2 2 128 0,1 2-128 16,3 5 0-16,-1 7 0 0,1-1 0 0,-2 9 0 16,-1 1 0-16,1 6 0 0,-3 9 0 0,2 5 0 15,2 1 0-15,-1 2 0 0,-2 6-160 0,0 2 160 16,-3 5 0-16,-1 3 0 0,-4 0 0 0,-1 5 0 15,-4 0-192-15,1 0 192 0,-4-4-160 0,0-4 160 16,-1-2-512 0,1-1-16-16,-2-6 0 0,0-3 0 15,0-6-1776-15,2-3-336 0,1-2-80 0</inkml:trace>
  <inkml:trace contextRef="#ctx0" brushRef="#br0" timeOffset="62757.04">4607 13718 28559 0,'0'0'2544'0,"0"0"-2032"0,-8-5-512 0,8 5 0 31,0 0-1008-31,0 0-288 0,-10 6-64 0,1 8-16 0,0 4 1184 0,3 5 192 0,1 9 144 0,1 1-16 16,0 4 32-16,-1 5 16 0,-2 10 0 0,0 1 0 16,-2 3 112-16,-3 5 32 0,-1 5 0 0,-3 2 0 15,4 0 64-15,-4-6 0 0,1-1 16 0,2-7 0 16,2-8-16-16,1-4 0 0,3-9 0 0,1-7 0 16,1-5 480-16,4-6 96 0,-1-5 0 0,2-10 16 0,0 0-144 0,0 0-16 15,7-9-16-15,0-1 0 0,4 1-160 0,0-6-16 16,2-4-16-16,1 0 0 0,0 1-368 15,3-2-80-15,-1-1-16 0,1-2 0 0,1-1-144 0,3 4 0 16,-2 2 0-16,1 2 0 0,-1 3 0 0,-1 5 0 16,-3 1 0-16,-1 5 0 0,1 4 0 0,-1 4 0 15,0 2-192-15,-1 6 192 0,0 5-192 0,-4 3 192 16,-2 3-160-16,0-3 160 0,-5 3-176 0,-1 4 176 16,-3 1-192-16,1 1 192 0,-6-2-288 0,5-3 48 15,-1-1 16-15,2-2 0 16,0 0-416-16,2-4-64 0,1-5-32 0,4-2-9472 15,0-6-1888-15</inkml:trace>
  <inkml:trace contextRef="#ctx0" brushRef="#br0" timeOffset="63097.71">5260 14309 31327 0,'-29'-6'2784'0,"12"6"-2224"0,2 4-560 0,0-1 0 16,-1 4 192-16,0 3-64 0,-2 5 0 0,0 2-128 16,2 0 0-16,-1 1 0 0,1 0 0 0,0 0 0 15,4 1 0-15,0 1 0 0,2 1 0 0,3-1 0 16,0-1 0-16,5-1 0 0,0-2 0 0,4-3 0 16,-2-13 0-16,0 0 0 0,0 0 0 0,12 5 0 0,1 0 0 0,0-5 0 15,1-4 0-15,2-1 0 16,2 1 192-16,0-3-64 0,0-2 0 0,-2-5-128 0,1-1 240 0,-3 2-64 15,-2 4-16-15,-1-2 0 0,0-2 16 0,-5-1 0 16,3 0 0-16,-4 1 0 0,-2 2 48 0,-3-3 16 16,-3 0 0-16,0-1 0 0,-3 1-112 0,1 2 0 15,0-1-128-15,-1 6 192 0,0-1-336 0,-2 2-80 16,-2 1-16-16,3-2 0 16,0 4-2240-16,-3 0-448 0,-2 1-80 0</inkml:trace>
  <inkml:trace contextRef="#ctx0" brushRef="#br0" timeOffset="63648.7">5500 14239 23439 0,'-1'17'1024'0,"-2"-2"240"0,3 1-1008 0,-2 5-256 0,-1-1 0 0,-2 4 0 15,-2 3 512-15,0-4 64 0,-4 1 16 0,1 1 0 16,-3-2-112-16,0 4-32 0,-2-4 0 0,2-4 0 15,-1-4 64-15,4-2 16 0,-1-4 0 0,2 0 0 16,0-4 112-16,9-5 32 0,0 0 0 0,-5-9 0 16,5 9 96-16,-2-12 0 0,5-4 16 0,2-3 0 15,1-4-256-15,2 1-48 0,1 2-16 0,4 0 0 16,2-4-272-16,0-2-64 0,-1 3-128 0,3 0 192 16,2-1-192-16,1 1 0 0,0 2 0 0,3-1 0 0,0 6 0 15,0 3 0-15,0 1 0 0,-1 6 0 0,-2 5 0 16,-1 2 0-16,-3 3-128 0,-2 7 128 15,-2 1-128-15,-2 3 128 0,-1 3-192 0,-4 2 192 0,-1 3-160 16,-4 0 160-16,-3 2-128 0,0 2 128 0,-4-3 0 16,1 2 0-16,-6-5 0 0,5-4-128 0,-2-6 128 0,-1 1 0 15,3-1 0-15,7-11 0 0,0 0 160 0,0 0 16 16,0 0 0-16,0 0 0 0,0 0 80 0,2-14 32 16,1-4 0-16,2 1 0 0,2 3-64 0,0-2-16 15,1 0 0-15,1-3 0 0,0-2-208 0,0 1 0 16,-2 0 128-16,2 2-128 0,0-1 0 0,0 1 0 15,0 4 0-15,0 5 0 0,-1 0 0 0,-1 5 0 16,1-3 0-16,-8 7 0 0,10 2 0 0,0 3 0 16,0 2-160-16,2 3 160 0,-2-2 0 0,0 4-128 15,0 5 128-15,-1 2 0 0,-3 1 0 0,1 2-128 16,-1 3 128-16,-1-3 0 0,-2-1-128 0,-1 1 128 0,0-2-128 0,-2 6 128 16,0-2-384-16,1 0 16 0,-2-6 0 0,-1 0 0 31,1-3-1232-31,0 2-256 0,1-2-64 0,0-4-12176 0</inkml:trace>
  <inkml:trace contextRef="#ctx0" brushRef="#br0" timeOffset="64003.36">6459 14173 23951 0,'-13'-18'2128'0,"5"11"-1696"0,3-2-432 0,0 6 0 0,5 3 1856 0,-9 8 272 16,0-2 64-16,-3 9 16 0,-2 3-1744 0,-2 1-336 16,-1 4-128-16,-4 6 0 0,-3-2 0 0,-1 4 0 15,0 2 0-15,1 1 0 0,1-7 0 0,3 3 0 16,2 3 0-16,7-1 128 0,-1 0-128 0,6-3 0 16,2-7 128-16,4 1-128 0,4-3 0 0,1-2 144 15,4-8-144-15,2-3 0 0,2-5 528 0,4-2 0 16,2-2 0-16,4-5 0 0,2-3 0 0,1-6 0 15,0 0 0-15,0-2 0 0,-2 0-304 0,-1 0-64 16,-2-3-16-16,1-2 0 0,-2 3-144 0,-3 1 128 16,-5 1-128-16,-1 0 128 0,-4 0-128 0,-2 0 160 15,-3 1-160-15,-4-1 160 0,-1 1-32 0,-4 1 0 0,-2 1 0 16,-2-2 0-16,-6 0-128 0,0 2 0 0,-3 0 0 16,0 7 0-1,-1 1-320-15,-4 3-80 0,1 3-32 0,-1-1 0 16,-2 2-432-16,3 0-96 0,1 2 0 0,0-1-9168 0,2-1-1840 0</inkml:trace>
  <inkml:trace contextRef="#ctx0" brushRef="#br0" timeOffset="64449.39">7172 14084 30399 0,'-26'-4'1344'0,"10"0"288"0,-3 1-1312 0,-4-2-320 0,1 7 0 0,-3 2 0 0,-3 1 192 0,0 6-48 16,-1 0 0-16,-2 4 0 0,-1 1-144 0,-1 2 0 16,-2 0 0-16,0 0 128 0,2-2-128 0,3 2 0 15,2-1 0-15,5-1 0 0,3-4 0 0,4 3 0 16,7 0 0-16,7-1 0 0,2-14 0 0,6 9 0 15,3 0 0-15,5-7 128 0,4-2 64 0,5-3 0 16,2-9 0-16,7 2 0 0,4-3 80 0,0-3 32 16,1-1 0-16,-1-1 0 0,0-2-176 0,-3 2-128 0,-2 3 144 15,-1 1-144-15,-4 1 176 0,0 2-176 16,-3 7 192-16,-1 4-192 0,-2 4 384 0,-5 7-48 16,-4 2 0-16,-3 5 0 0,-3 5 64 0,-3 2 16 0,-3 8 0 15,-3 3 0-15,-3 1-64 0,-7 2-16 0,-8 3 0 0,-1 3 0 16,-8-1 336-16,-10 3 64 0,-9 3 16 0,-8-1 0 15,-10-1-64-15,-7 5-16 0,-6 0 0 0,-3-1 0 16,-2 1-288-16,-5-2-48 0,-3 1-16 0,-1-3 0 16,-3-7-320-16,5 0-128 0,6 1 0 0,2-9 0 31,2-7-2800-31,8-7-544 0</inkml:trace>
  <inkml:trace contextRef="#ctx0" brushRef="#br0" timeOffset="66020.28">24449 9197 24879 0,'4'-14'1088'0,"-1"8"256"0,3-5-1088 0,-6 11-256 15,5-7 0-15,-5 7 0 0,0 0 320 0,0 0 16 0,0 0 0 16,0 0 0-16,-12 10-16 0,-3 4-16 16,-5 4 0-16,-3 3 0 0,-4 5 176 0,-4-1 32 0,0 4 16 0,-4 3 0 15,1 6-128-15,-5 0-16 0,-7-1-16 0,-2 4 0 16,-6 2 0-16,1-3 0 0,2-4 0 0,4 3 0 15,2-3-48-15,10-3-16 0,4-2 0 0,7-7 0 16,6-4 96-16,6-2 32 0,3-4 0 0,5-1 0 16,4-13-256-16,5 8-48 0,5-5-128 0,7-3 192 15,4-3-192-15,9 0 0 0,3-2 0 0,7-3 0 16,5 2 0-16,3-2-160 0,3 1 160 0,-3 2-128 16,1-2 128-16,-6 2 0 0,-3 1 0 0,-1-1 0 15,-3 0 0-15,1 1-160 0,0 2 160 0,-1-1-160 16,-3-1-432-1,-3 1-96-15,-2 0-16 0,-1 2 0 0,-2-2-1776 0,-3 2-352 0,-5 0-80 0</inkml:trace>
  <inkml:trace contextRef="#ctx0" brushRef="#br0" timeOffset="66536.19">24033 9699 28799 0,'-28'-6'1280'0,"14"-1"256"0,1 2-1232 0,3 3-304 15,4-2 0-15,6 4 0 0,0 0 0 0,0 0 0 16,6-10-176-16,6 2 176 0,3-2 0 0,7 1 0 16,4-4 0-16,7 2 0 0,3-4 0 0,1 1 176 15,1-4-48-15,6-1-128 0,5-4 256 0,7 1-48 0,5 2-16 0,9 1 0 16,3-4 80-16,1 0 16 0,-5 0 0 15,3 4 0-15,4 1 864 0,5 2 192 0,6-1 16 0,-4 2 16 32,-4 2-1680-32,-4 1-336 0,-4-2-64 0,-4 6 0 0,-1 0 704 0,-5 7 0 0,-3 2 128 0,-10 6-128 15,-9-1 192-15,-6 5-64 0,-5 1 0 0,-9 4-128 16,-7 6 320-16,-8 5-64 0,-8-1 0 0,-6 7 0 16,-6 6 32-16,-8 1 0 0,-6 1 0 0,-5-2 0 15,-2-2-96-15,-1 1 0 0,0-1-16 0,5-2 0 16,4-5 64-16,2-3 16 0,3-2 0 0,6-7 0 15,7-3 0-15,4-5 16 0,7-10 0 0,0 0 0 16,12 8-48-16,4-8-16 0,5-5 0 0,7-4 0 16,9-5 64-16,6-5 16 0,5-4 0 0,4-4 0 15,4 1-96-15,-2-5-32 0,-2 2 0 0,1 1 0 0,0-3-160 16,5 5 0-16,0-2 144 0,6 2-144 0,-1 0 0 16,0 3 144-16,-4-4-144 0,0 3 0 0,-2 1 128 0,0 2-128 15,0 0 0-15,1 5 0 0,-1-1 0 16,-3 3-224-16,0-1 32 0,-7 2 16 15,-5 2-592-15,-4-1-112 0,-1 2-16 0,-4 1-16 16,-4 0-2096-16,-2 2-400 0</inkml:trace>
  <inkml:trace contextRef="#ctx0" brushRef="#br0" timeOffset="67134.67">27838 8180 24479 0,'-13'-27'1088'0,"8"11"208"0,0-1-1040 0,0 3-256 0,0 2 0 0,1 4 0 0,0 2 256 0,4 6 0 15,-9-2 0-15,0 6 0 0,-1 2 432 0,-3 12 80 16,-2 6 0-16,-2 9 16 0,2 8-272 0,0 6-64 15,0 5-16-15,-1 7 0 0,0 6-48 0,2 4 0 16,-1 5 0-16,-2 1 0 0,1 5-128 0,0-2-16 16,1-1-16-16,2-3 0 0,1-7-32 0,0-4-16 15,1-9 0-15,-1-7 0 0,2-3 304 0,4-8 64 16,0-8 16-16,2-2 0 0,0-7-48 0,3-4-16 16,1-6 0-16,0-9 0 0,0 0-128 0,11-4-32 0,1-6 0 15,2-3 0-15,1-4 112 0,3-6 0 0,3-3 16 0,5-3 0 16,2-1-272-16,1-1-64 0,-1-1-128 0,4 7 192 15,-1 1-192-15,-1 5 0 0,-4 5 0 0,0 2 0 16,-3 3 0-16,-3 8 0 0,-2 7 0 0,-3 7-160 16,-4 5 160-16,1 5 0 0,-6 0-144 0,2 6 144 15,-3 1 0-15,0 3 0 0,-1 1 0 0,-2-1 0 16,0-2-144-16,-2 1 144 0,0 1 0 0,-2-2 0 16,1-5-256-16,1 1 48 0,3-9 16 0,-1 0 0 31,3-2-1536-31,2-7-288 0,-7-9-64 0,12 6-8032 0,0-6-1616 15</inkml:trace>
  <inkml:trace contextRef="#ctx0" brushRef="#br0" timeOffset="68716.52">28650 8918 24879 0,'-10'2'2208'0,"-4"2"-1760"0,-3 1-448 0,-1 6 0 0,1 4 1552 0,-4 7 240 15,0 2 32-15,-1 5 16 0,-2-2-1520 0,1 4-320 16,1-3 0-16,1 1 0 0,-2 1 0 0,4-2 256 16,2 1-16-16,7-3-16 0,3-2 0 0,4-5 0 15,4-2 0-15,4-5 0 0,6 1-16 0,1-3 0 16,2-6 0-16,4-3 0 0,0-2 160 0,3-5 16 16,1-6 16-16,2-2 0 0,4-2-64 0,-2-3-16 15,-5-2 0-15,0 0 0 0,-4-5-64 0,-1 1-32 16,-6 1 0-16,-1-3 0 0,-3 2 64 0,-3-5 16 15,-5 1 0-15,-4 2 0 0,-3-1-32 0,-2 4 0 0,-3 5 0 16,0 1 0-16,1 1-272 0,0 1 128 0,0 4-128 16,3 3 0-16,4-1 0 0,2 3 0 0,3 2 0 15,1 5 0-15,10-11 0 0,3 3 0 0,2-3 0 0,7 1-192 16,4 1 192-16,2 0-176 0,1 1 176 0,3 4-160 16,1 0 160-16,-1-1 0 0,-1 4-144 0,-3 4 144 15,-2 2 0-15,0 1 0 0,-5 6 0 0,-2 0 0 16,-2 5-144-16,-3 3 144 0,-3 3 0 0,-3 1 0 15,-4 2 0-15,-3 0 0 0,-1 0 0 0,-3 0 0 16,0-4 0-16,-2-2 0 0,-1-1 0 0,-1-1 0 16,-2-4 160-16,0 0-16 0,1-5 0 0,2 0 0 15,6-9 128-15,0 0 32 0,0 0 0 0,0 0 0 16,3-12 144-16,3-1 48 0,3-5 0 0,-1-5 0 0,2-1-144 0,0-4-32 16,1 1 0-16,1-5 0 0,0-1-176 0,2 0-144 15,2-1 192-15,0 3-192 0,-2 2 128 0,1 5-128 16,-2 0 0-16,0 6 0 0,-2 5 0 0,-1 3 0 15,-10 10 0-15,0 0 0 0,0 0 0 0,8 13 0 16,-3 2 0-16,-4 3-144 0,-2 2 144 0,-3 2-160 16,1 2 160-16,-3 5-160 0,-2-1 160 0,1 1 0 15,0-1 0-15,2-5 0 0,-1-2 0 0,1-1 0 16,2-2 0-16,0-4 0 0,0-3 0 0,3-11 0 16,0 0 0-16,0 0 0 0,0 0 0 0,13-5 0 15,1-4 0-15,3-5 128 0,2-1-128 0,1-2 192 16,3-2-64-16,1-4 0 0,-2-1-128 0,2-2 0 0,1 1 0 15,1 0 128-15,-2 1-128 0,-1 5 0 0,-3 1 0 16,-2 3 0-16,-5 6 0 0,1 1 0 0,-4 4 0 16,-10 4 0-16,9 8 0 0,-3 2 0 0,-2 4 0 0,0-1 0 15,-1 1 0-15,2 1 0 0,-2 2 0 0,1 2 0 16,0 0 0-16,1 0 0 0,0-3 0 0,1 0 0 16,1-7 0-16,1-1 0 0,4-4 0 0,-1-1 0 15,3-3 0-15,5-3 0 0,4-2 0 0,3-5 0 16,-1 0 0-16,2-4 0 0,1-1 160 0,1-3-160 15,-4-1 176-15,5-2-176 0,0 2 192 0,-3-2-192 16,-4-3 144-16,0-1-144 0,-1 3 0 0,-1-4 144 16,-2 5-144-16,-1 3 0 0,-4 4 144 0,-3 5-144 15,-3-1 0-15,-8 10 0 0,0 0 0 0,0 0 128 16,0 0-128-16,0 0 0 0,4 14 0 0,-4 3 0 0,-2 1 0 16,0 1 0-16,-1 4 0 0,1 3 0 0,0-5 0 0,1 2-128 15,-3-3 128-15,3 1 0 0,2 0 0 16,3-2 0-16,1-1 0 0,2-2 0 0,1-5 0 0,3 0 0 15,-1-4 0-15,3 0-128 0,0-3 128 0,1-3 0 16,2-2 0-16,-1-3-128 0,0-2 128 0,-1 0 0 16,-1-5 0-16,-4 4 0 0,-2-5 0 0,-1 5 0 15,-5-5 0-15,-1 2 0 0,-1-4 0 0,-5 1 0 16,-5 1 128-16,0 0-128 0,-6-3 0 0,-1-1 0 16,0-1 0-16,1 1 0 0,-2 0 0 0,1 5 0 15,0-2 0-15,1 3 0 0,3 1 0 0,2 4 0 16,7-3-144-16,1 3 144 0,1-1-128 0,5-2 128 15,3 2-160-15,2-4 160 0,3 1-144 0,2-3 144 16,2 1-128-16,4 2 128 0,0-2 0 0,-1 2-160 0,1-4 160 16,2 2 0-16,2 0 0 0,1-1-128 0,0 0 128 15,1 1 0-15,1-3 0 0,1 5 0 0,-1-1 0 0,2 1 0 16,-2-3 0-16,1 0 0 0,-2 2 176 0,-1-1-176 16,-3 4 0-16,-3-2 0 0,-5 0 0 0,0-1 0 15,-3 5 0-15,-9 5 0 0,0 0 0 0,0 0 0 16,0 0 0-16,0 0 0 0,-9 7 0 0,-1 6 0 15,-4 0 0-15,-4 5 0 0,-4 4 0 0,3 1 0 16,1 3 0-16,2-3 0 0,-1 0 0 0,5 2 0 16,3-1 0-16,2-4 0 0,4 1 0 0,3-5 0 15,2-2 0-15,4-5 0 0,3 0-128 0,4-5 128 16,4-4 0-16,3-1 0 0,3-2 0 0,2-6-144 16,2 0 144-16,1-5 0 0,0-2 0 0,-1-1 0 15,-3 2 0-15,1 0 0 0,-3-2 0 0,-1 2 0 0,0-2 0 16,-2 2 0-16,0 4 0 0,-4 2 0 0,-2-1 0 15,-2 6 0-15,-11 4 0 0,10 5 0 0,-3 6 0 0,-2 6 144 16,-3 2-144-16,0 5 0 0,-2 5 0 0,-2 7 0 16,-1 5 0-16,-1 4-144 0,-1 4 144 0,-2 3 0 15,1 6 0-15,-2-1 0 0,-1 4 0 0,-1 3 0 16,-4 3 0-16,0-4 0 0,0 0 0 0,0-3 0 16,-3 0 0-16,-3-2 0 0,1-4 0 0,0-2 0 15,-4-7 0-15,-1 2 128 0,-2-2 16 0,-2-3 16 16,-2-4 0-16,0-7 0 0,-2-4-160 0,2-4 192 15,0-5-192-15,2-4 192 0,-1-2-64 0,1-9-128 0,2-1 192 16,1-4-64-16,1-4 32 0,1-5 0 0,0-6 0 0,2-2 0 16,1-4-32-16,-1-6 0 0,3-4 0 0,3-4 0 15,0-4-128-15,3-6 0 0,5-2 144 0,3 3-144 16,7 3 0-16,3 3 0 0,3 3 0 0,5 6 0 16,2 4 0-16,3 5 0 0,0 2-128 0,4 4 128 15,1 2 0-15,6 3 0 0,-1 6 0 0,4 3 0 16,4 0 0-16,5 4 0 0,5-1 128 0,1 3-128 15,-1-2 0-15,0 1 0 0,-4-1 0 0,3-2 0 16,-3-2 0-16,2-2 0 0,2-1 0 0,1-1 128 16,2-6-272-16,3 3-48 0,4 0-16 0,-1-1 0 31,-1 3-2832-31,-2-5-560 0</inkml:trace>
  <inkml:trace contextRef="#ctx0" brushRef="#br0" timeOffset="78240.41">20892 2367 10127 0,'0'0'896'0,"-9"-6"-704"16,-1-2-192-16,3 3 0 0,0 0 640 0,1-1 80 15,-2 0 32-15,1-2 0 0,-2 2-416 0,0 2-80 16,-5 0 0-16,0-1-16 0,-1-2-32 0,-2 2 0 16,-1-2 0-16,-2 3 0 0,-2 1 496 0,1 1 80 0,0 1 32 15,-2 1 0-15,-1 0 176 0,0 0 32 16,0 1 16-16,-1-1 0 0,-5 0-80 0,2 0-32 16,2-3 0-16,-1 0 0 0,0-1-48 0,3 0-16 0,3 3 0 0,3-2 0 15,4 1 16-15,2 2 0 0,3 1 0 0,9-1 0 16,0 0-240-16,0 0-32 0,0 0-16 0,0 0 0 15,0 0-240-15,0 0-48 0,11 7-16 0,4 1 0 16,6-5 64-16,5 0 16 0,2 1 0 0,6-1 0 16,6-6 96-16,1-1 32 0,3 2 0 0,5-2 0 15,7 0-32-15,5 3 0 0,5 1 0 0,7 0 0 16,4 0 0-16,2 0 0 0,5-3 0 0,4 2 0 16,2 1-48-16,5 0-16 0,3 0 0 0,4-1 0 15,2 0-240-15,4 1-160 0,3 2 192 0,1-2-192 16,1-2 176-16,1 2-176 0,3 2 160 0,-4-3-160 15,-5-3 128-15,0 3-128 0,-1 1 0 0,-1-1 144 16,-3-3-144-16,-6 1 0 0,-6 1 144 0,-5 0-144 0,-2 1 128 0,-5 1-128 16,-5-1 160-16,-7 1-160 0,-5-3 192 0,-7-1-64 15,-4-2-128-15,-4 4 192 0,-5 0-192 0,-3 2 176 16,-2 0-176-16,-3 0 160 0,-2 0-160 0,-4 3 160 16,-3 1-160-16,-3-1 160 0,-7 0-160 0,2-2 0 15,-7-1 0-15,-10 0 128 0,0 0-128 0,0 0 0 16,0 0 144-16,0 0-144 0,0 0 128 0,0 0-128 15,-13 0 160-15,-5 0-160 0,-4 0 128 0,-5 0-128 16,-2 3 0-16,-6-184 144 0,-3 362-144 0,-4-181 0 16,-2 2 0-16,-7 2 128 0,-4 4-128 0,-3-4 0 15,-6-4 0-15,-3 0 0 0,0 3 0 0,-3 3 0 16,-2 1 0-16,0 0 0 0,-4 0 0 0,-1-3 0 0,-8-3 128 0,1 0-128 16,-2 5 0-16,-4-1 0 0,-4-3 0 0,-6 1 0 15,-4-2 0-15,0 3 0 0,-4-2 0 0,-1 3 0 16,-3-3 0-16,0 2 0 0,0 1 0 0,3 2 0 15,-2-3 0-15,2-1 0 0,3-2 0 0,5 3 0 16,0 2 0-16,5-2 0 0,3-2 0 0,6 0 0 16,5 0 0-16,7 3 0 0,7 3 128 0,7-4-128 15,3 1 0-15,7 0 0 0,8-1 0 0,6-2 0 16,5 1 0-16,8 1 0 0,5 1 0 0,6-3 0 16,3-2 0-16,10 0 0 0,0 0 0 0,0 0 0 15,0 0 0-15,0 0 0 0,14-4 0 0,6-1 0 16,6 2 0-16,3 0 0 0,3-2-176 0,7-1 176 15,8-1 0-15,7-2-128 0,4 3 128 0,8 0 0 16,7-3 0-16,9 4 0 0,9-2 0 0,5 0 0 0,6 0 0 16,5 0 0-16,3 2 0 0,7 1 0 0,5-1 0 0,4 1 0 15,1 4 0-15,2-1 0 0,-4-6 0 0,4 6 0 16,2 2 0-16,-4-2 0 0,-4-7 0 0,-1 6 0 16,1 2 0-16,-4 0 0 0,-4-3 0 0,-3 3 0 15,-2 2 160-15,-1 0-160 0,-1 3 0 0,-6-1 0 16,-10-3 0-16,-1 4 0 0,-4-2 0 0,-3 3 0 15,-4-1 0-15,-6 2 0 0,-10-4 0 0,-7 1 0 16,-4 0 0-16,-6 1 0 0,-6 3 0 0,-7-3 0 16,-7 0 0-16,-7 1 0 0,-5-2 0 0,-6-1 0 15,-9-3 0-15,0 0 0 0,0 0 0 0,-17 3 0 16,-9 1 0-16,-6-1 0 0,-10-6-176 0,-10 3 176 16,-10 0-160-16,-12-2 160 0,-8-3-208 0,-7 1 48 0,-7-3 16 0,-5 2 0 15,-6 3 144-15,-6-2 0 0,-9-5-144 0,-2 4 144 16,0 3 0-16,-5-2 0 0,-4-3 0 0,-2 6 0 15,1 0 0-15,-1-2 0 0,-1 1 0 0,5 0 0 16,1 4 0-16,4-2 0 0,2-4 0 0,7 4 0 16,5 5 0-16,8-4 0 0,7-2 0 0,11 1 0 15,6 0 0-15,8 1 0 0,9 6 0 0,7-4 0 16,6-6 0-16,10 1 0 0,4 2 0 0,7-2 128 16,5-2-128-16,6 1 0 0,4 0 0 0,5-1 0 15,9 4 128-15,0 0-128 0,0 0 0 0,13-7 128 16,6 0-128-16,6-2 0 0,8 3 0 0,5-3 0 15,6-1 0-15,9-2 160 0,8 2-160 0,6 1 160 16,10 4-160-16,7-5 0 0,6-3-160 0,8 4 160 0,3 4 0 0,9-1 0 16,7 1 0-16,2 2 160 0,1 2-160 0,4 0 0 15,6 1 0-15,-3 0 0 0,-2-2 0 0,0 2 0 16,4 0 0-16,-3 2 0 0,-4-2 0 0,0 2 192 16,0 1-192-16,-4 0 192 0,-4 0-192 0,-1 2 0 15,-1 0 0-15,-5-1 0 0,-6 0 0 0,-6 2 0 16,-6-2 0-16,-7 1 0 0,-5-2 0 0,-7-1 0 15,-8 3 128-15,-9-4-128 0,-4-1 0 0,-13-1 0 16,-9-1 0-16,-9-1 0 0,-8 1 144 0,-10 2-144 16,0 0 160-16,-9-7-160 0,-9 2 128 0,-10-2-128 15,-10 0 0-15,-9-2 0 0,-9 2 0 0,-6 0-240 16,-7-2 32-16,-6 4 0 0,-6-2 208 0,-9 2 0 0,-11 0-160 16,-5-1 160-16,-7 3 0 0,-10 1 0 0,-7 0-144 0,-10 2 144 15,-6 1 0-15,-10 2 0 0,-2 0 0 0,-11 1 0 16,-6 0 0-16,0 4 0 0,-3 4 0 0,0 0-160 15,-1-3 160-15,6 3 0 0,6 5 160 0,11-1-160 16,11 2 208-16,9-1-48 0,9-2-16 0,13 0 0 16,12 2-144-16,16-2 0 0,12 0 144 0,13 1-144 15,11-5 0-15,15-6 0 0,12-1 0 0,11-2 0 32,12-2-400-32,19-5-48 0,14-5-16 0,20 1 0 15,18-2-528-15,25 1-96 0,25-4-32 0,18 0 0 16,14 5-1552-16,23-4-304 0</inkml:trace>
  <inkml:trace contextRef="#ctx0" brushRef="#br0" timeOffset="80616.33">2059 2409 2751 0,'0'0'256'0,"12"-1"-256"15,-5-3 0-15,-7 4 0 0,10-4 880 0,-10 4 128 16,12 0 16-16,-12 0 16 0,10-1-336 0,-10 1-64 16,13 1 0-16,-2 1-16 0,-1-2-48 0,2 0 0 15,1 0 0-15,1 0 0 0,2 1 64 0,3-1 16 16,4 0 0-16,2 0 0 0,2 0-144 0,5 0-48 15,5 0 0-15,3 0 0 0,4 0 0 0,3 1 0 0,1-1 0 0,3-1 0 16,1-2-192-16,1 0-32 0,1-2-16 0,3 1 0 16,3 1 0-16,4 1 0 0,4 0 0 0,3-3 0 15,1-2 16-15,2 2 0 0,1-1 0 0,4 4 0 16,0-1-32-16,3 1 0 0,4-2 0 0,0-2 0 16,0 1-64-16,5 2-16 0,2 3 0 0,3-2 0 15,2-4 32-15,4 3 0 0,3 4 0 0,3-1 0 16,4-4 64-16,-1 2 16 0,-2-1 0 0,-1 2 0 15,0-1-48-15,-2 0-16 0,-3-6 0 0,-3 3 0 16,-1 0 16-16,0-1 0 0,4 2 0 0,-6 0 0 16,-2-5-32-16,-1 5 0 0,-6 3 0 0,0 0 0 15,-2 0 112-15,-3-1 32 0,-4 1 0 0,-7 0 0 16,-6 1-128-16,-5 2-32 0,-4 2 0 0,-3 1 0 0,-9 2-144 16,-5-4 128-16,-6 1-128 0,-6 1 128 0,-6 2-128 15,-8 0 0-15,-5 6 0 0,-12 1-11328 16</inkml:trace>
  <inkml:trace contextRef="#ctx0" brushRef="#br0" timeOffset="81292.87">2519 2695 2751 0,'-30'12'256'0,"10"-3"-256"0,-3 0 0 0,-2-1 0 16,0 1 544-16,1 2 64 0,0 0 16 0,1 3 0 0,0-1-144 0,1 1-32 15,2 2 0-15,0 2 0 0,-1 1 96 0,0 3 16 16,-3-1 0-16,-1 2 0 0,-1 5-128 0,-2 0-32 15,0 3 0-15,-1-1 0 0,-2-1-176 0,1 3-32 16,-1 2-16-16,1 1 0 0,-1 0-176 0,2 2 0 16,1-1 0-16,1 1 128 0,2-3-128 0,3 2 0 15,4 0 0-15,1 0 128 0,-1 0 208 0,3-1 48 16,2 1 0-16,-2-1 0 0,2 0-96 0,3 0-16 16,1 1 0-16,2-2 0 0,2-1-32 0,2-1-16 15,0 1 0-15,2 0 0 0,2-4-64 0,0-1-16 16,-2 3 0-16,2 1 0 0,2-4-16 0,2 1 0 15,0-3 0-15,1 1 0 0,1-4 0 0,3 2-128 16,-3 0 192-16,5 0-64 0,-1 2 16 0,2-4 0 16,2-3 0-16,2 0 0 0,-1 1 48 0,3-4 16 0,3 1 0 15,3-4 0-15,3-2 160 0,3 0 16 0,-1-2 16 0,5 1 0 16,2-8 256-16,3 0 48 0,5-4 16 0,-5-2 0 16,4 1-80-16,-1-6-32 0,-1-1 0 0,0 0 0 15,0 0-144-15,0 3-16 0,-2-2-16 0,1 3 0 16,0-2-144-16,-4-1-32 0,-3 0 0 0,-2-1 0 15,-3 4-128-15,-4-1-128 0,-4 1 192 0,-6 1-192 16,-2 3 128-16,-13 1-128 0,0 0 0 0,0 0-7584 16,0 0-1600-16</inkml:trace>
  <inkml:trace contextRef="#ctx0" brushRef="#br0" timeOffset="82379.41">9636 2198 8575 0,'39'-3'384'0,"-12"1"64"0,7 2-448 0,6-1 0 16,9 0 0-16,3-2 0 0,7 1 736 0,5-3 48 16,-1-2 16-16,5 2 0 0,3 1-288 0,5-1-48 15,7 1-16-15,3 1 0 0,1-3-16 0,1 1-16 16,0 3 0-16,7-1 0 0,4 1 48 0,0 1 16 15,-1-3 0-15,3 2 0 0,2 2-48 0,2 0-16 16,-1-3 0-16,1 1 0 0,1 2-16 0,2 0 0 16,2 0 0-16,-1 0 0 0,-4 0-240 0,-1-1-160 15,1 0 192-15,-3 0-192 0,0-2 224 0,-4 2-64 16,-5-2-16-16,-3 2 0 0,-3 0 48 0,-4-3 0 0,-3 1 0 16,-3 2 0-16,-6-3-192 0,-5 3 160 0,-5 2-160 0,-1 2 160 15,-8-1-160-15,-4 2 0 0,-7-4 0 0,-6 5-6272 16,-4-1-1200-16</inkml:trace>
  <inkml:trace contextRef="#ctx0" brushRef="#br0" timeOffset="83433.67">10254 2310 4607 0,'0'0'400'0,"0"0"-400"16,0 0 0-16,8 5 0 0,-8-5 640 0,0 0 32 16,6 12 16-16,-2-3 0 0,-4-9-64 0,0 14-16 15,-4 1 0-15,2-1 0 0,-3 1-304 0,-2 2-64 0,0-1-16 0,-2 2 0 16,-3 0-32-16,-1 0-16 0,-2-1 0 0,0 1 0 15,-5-1 80-15,-3 0 0 0,-1-1 16 0,-4-1 0 16,-5-2 48-16,-4-4 0 0,-4 1 0 0,-3 0 0 16,-5 1 64-16,0-4 32 0,-1-1 0 0,1-1 0 15,-5-1-80-15,-2 2-16 0,0 3 0 0,-2-4 0 16,-4 2-64-16,-3-4-32 0,-1-4 0 0,0 0 0 16,-1 1-32-16,-2 0-16 0,-5-1 0 0,-2-2 0 15,-3 1-48-15,0-2-128 0,0 0 192 0,0 1-64 16,-2 2 32-16,-3 0 0 0,-4-3 0 0,3 0 0 15,4-1 16-15,2 1 0 0,-1-1 0 0,-8 1 0 16,-3 1-176-16,2-1 160 0,2-4-160 0,1 6 160 16,-4 0-160-16,-3 1 0 0,-4-1 144 0,4-1-144 15,3 2 0-15,0-1 0 0,-3 4 0 0,-2-4 0 0,-3-3 0 16,4 3 128-16,2-1-128 0,-2 2 0 0,-4 1 0 16,-1-1 144-16,0-1-144 0,2 2 0 0,3 2 0 0,-2-2 0 15,-3 0 0-15,1 1 0 0,0-1 128 0,4 3-128 16,2 0 0-16,-2 0 0 0,-6 1 0 0,2 0 0 15,5-2 0-15,2 4 0 0,-1 5 0 0,-1-5 0 16,-3 2 0-16,5-1 0 0,1 5 0 0,1-1 0 16,0 3 0-16,0 0 0 0,0 0 192 0,0-3-192 15,4 3 192-15,1 3-192 0,2 2 0 0,-2 0 0 16,-4 0-192-16,3 5 48 0,2-1 144 0,1 3 0 16,-2 2 0-16,-1-2 0 0,-3 7 0 0,3 0 0 0,6 0 0 15,3 3 0-15,3 3 0 0,-1 2 0 0,-1 4 0 16,3-5 0-16,-3 0-128 0,4 3 128 0,1 0-128 15,4 5 128-15,2 3 0 0,-1 3-128 0,-1-1 128 0,0 3 0 16,1 0 0-16,4 4 0 0,3 2 0 0,-1 1-128 16,5 7 128-16,-5 0 0 0,2 0 0 15,0 3 0-15,-2-3 0 0,1 5 0 0,1 5 0 0,3-5 0 16,1 0 0-16,3 1 0 0,2 4 0 0,-1-1 0 16,-1 3 0-16,-1 0 0 0,-2 0 0 0,3 1 0 15,-1-4 0-15,4 5 0 0,0 1 0 0,24-39 0 16,-5 8 0-16,0 10 0 0,0 6 0 0,1 1 0 15,0-4 0-15,1 6 0 0,1 5 0 0,-23 74 0 16,8-20 0-16,7-19 0 16,4-9 0-16,1-8 0 0,1-6 0 0,2 1 0 0,-1 5 0 0,2-9 0 15,0-7 0-15,-1 12 0 0,-1 11 0 0,12-48 128 0,-2 6-128 16,-2 7 144-16,-2 9-144 0,-1 4 160 0,0 7-160 16,-1-1 128-16,1 0-128 0,-19 78 128 0,12-20-128 0,8-18 0 15,16-98 144-15,4-29-144 0,0 0 0 0,0 0 128 16,0 0-128-16,0 0 0 0,0 0 0 0,0 0 144 15,0 0-144-15,0 0 0 0,0 0 128 0,0 0-128 16,0 0 0-16,0 0 0 0,0 0 128 0,0 0-128 16,0 0 0-16,0 0 0 15</inkml:trace>
  <inkml:trace contextRef="#ctx0" brushRef="#br0" timeOffset="83579.59">102 12554 24063 0,'6'35'160'0,"3"5"32"0,0-2 16 0</inkml:trace>
  <inkml:trace contextRef="#ctx0" brushRef="#br0" timeOffset="83877.32">179 13070 24191 0,'4'35'1072'0,"-1"-12"208"0,0 3-1024 0,2 4-256 0,1 3 0 0,-1 4 0 0,2 3 160 0,0 1-32 0,0 4 0 0,7 31 0 15,1-10 0-15,-1-11 0 0,0-5 0 0,2-10 0 16,0-3-128-16,1-3 0 0,1 1 144 0,-6-5-144 0,5-1 0 16,-1 1 144-16,1-2-144 0,-1-2 0 15,1-2 176-15,1 2-176 0,-2-6 160 0,-1-1-160 16,-1 0 160-16,2-2-160 0,-4 1 160 0,2-2-160 16,0-1 176-16,2-1-176 0,-1 2 192 0,0-2-192 0,2 1 256 15,0-1-48-15,1-3-16 0,-8-2 0 0,3-4-32 16,1 4-16-16,3 0 0 0,0 1 0 0,1-3-144 15,0 2 192-15,1-2-192 0,15 6 192 0,-6-5-192 0,-3-1 160 16,-3-2-160-16,-1-2 160 0,-21-3-160 0,21 5 0 16,-2 0 144-16,-19-5-144 0,23 5 0 0,-4-2 0 15,-19-3 0-15,21 3 128 0,-2-1-128 0,-19-2 0 16,16 5-128-16,-16-5 128 16,17 1-576-16,-17-1-16 0,0 0-16 0,16 0 0 15,-16 0-416-15,12-6-96 0,-3-1-16 0</inkml:trace>
  <inkml:trace contextRef="#ctx0" brushRef="#br0" timeOffset="84639.99">1061 13346 23039 0,'-19'-7'1024'0,"7"2"192"0,-1 1-960 0,1 3-256 0,1 2 0 0,0 2 0 16,-1-1 240-16,2 5 0 0,1-2 0 0,9-5 0 15,0 0-64-15,-1 14-16 0,0 0 0 0,3 0 0 16,1 1-160-16,2 3 128 0,1 5-128 0,4 1 128 16,2-1 32-16,-1 3 0 0,-1 0 0 0,6 4 0 15,0-3-16-15,-1 2 0 0,-1 1 0 0,0-4 0 16,0 4-144-16,2-5 160 0,-1 3-160 0,0-3 160 16,0 2-160-16,1-2 0 0,-1 3 0 0,-4-2 128 0,2-2-128 15,-2 1 0-15,-2-2 144 0,0 1-144 0,-1 1 192 16,-2-5-48-16,-3-1 0 0,-1 1 0 15,-2-1 112-15,-2 0 32 0,-3-2 0 0,-2 1 0 0,-2 2 256 16,-2 0 48-16,-3 2 16 0,-3 0 0 0,0-3-32 0,-5 5-16 16,-2 4 0-16,-3-3 0 0,-2 2-160 0,-4 0-16 15,0 2-16-15,-5 1 0 0,-3 2-240 0,2 2-128 16,0 1 128-16,3-2-128 16,1 0-912-16,6 1-256 0,2-2-48 0,16-18-16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20:10:29.14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9026 2153 5519 0,'0'0'496'0,"-1"-7"-496"16,0-2 0-16,1 4 0 0,0-2 1520 0,0 2 208 15,-2-1 32-15,2 0 16 0,0 6-240 0,2-6-64 16,-1 1 0-16,0-3 0 0,2 2-192 0,-1 1-32 15,1-3-16-15,-1 2 0 0,1 1-80 0,0-3 0 16,-3 8-16-16,0 0 0 0,2-5-176 0,-2 5-16 16,0 0-16-16,0 0 0 0,0 0-368 0,0 0-80 15,0 0-16-15,4 6 0 0,-3 6-32 0,-1 0-16 16,0 2 0-16,-1 3 0 0,-2 1 64 0,1 4 16 16,-2 1 0-16,0-1 0 0,-1 1-80 0,0 4-16 15,-1-2 0-15,2 2 0 0,-3-2-32 0,2 3-16 16,0-3 0-16,1 5 0 0,1-4-48 0,-1 2-16 15,1-1 0-15,3 0 0 0,-2-6-96 0,2 2-32 16,0-4 0-16,2 2 0 0,-2-4-160 0,4-1 192 16,0 0-192-16,2-2 192 0,-1-1-192 0,2-4 192 15,0 0-192-15,1-3 192 0,1 3 0 0,2-4 0 0,3 0 0 16,3-1 0-16,1 0 0 0,2-2 16 0,3 0 0 16,4-2 0-16,-1 0-80 0,6 1 0 0,2-2-128 0,3 1 192 15,1-2-192-15,3 0 176 0,2-3-176 0,22-3 160 16,-4 2-160-16,-2-2 0 0,-2 4 144 0,1 2-144 15,2-1 192-15,2-2-48 0,1 0 0 0,-1 1 0 16,-1-1-144-16,-1 0 0 0,-2 1 0 0,-1 0 0 16,2 3 0-16,-2-3 0 0,0-1 0 0,2 1 0 15,-2 1 0-15,1-1 0 0,2-3 0 0,1 4 0 0,1 0 0 0,2 2 0 16,1-3 176-16,2 1-176 0,0-2 160 0,1 0-160 16,-1 0 160-16,3 0-160 0,0 1 128 0,0 2-128 15,1-1 0-15,0-1 144 0,0-1-144 0,-1 1 0 16,-2 1 0-16,2 1 128 0,-2 1-128 0,2 0 0 15,-4-2 0-15,-1 0 0 0,-3 0 0 0,1 0 128 16,-2 1-128-16,1-1 0 0,-4 1 0 0,2-1 0 16,-1 1 128-16,4 0-128 0,1 0 0 0,-3 1 0 15,0-1 0-15,0 1 128 0,0 0-128 0,1 1 0 0,-1-1 0 16,1 1 0-16,-1 0 0 0,3 0 128 0,-3 0-128 16,0 0 0-16,-1-2 0 0,-2 1 128 0,1 0-128 0,-2-1 0 15,-4 0 0-15,3 1 0 0,-5 1 128 0,2-2-128 16,0 1 0-16,-3 0 0 0,-1-2 0 0,-1 2 0 15,0 0 0-15,1-1 0 0,-1 1 128 0,2 0-128 16,2-3 0-16,1 3 0 0,0 0 0 0,0-2 128 16,-3-1-128-16,1 0 0 0,0 2 0 0,0-2 0 15,-2 0 0-15,1 2 0 0,0 0 0 0,-2 1 0 16,0 1 0-16,-2-1 0 0,-3 0 128 0,-12-1-128 16,2-1 0-16,1 1 0 0,0 1 0 0,2 0 0 15,0-1 0-15,-2 1 0 0,0-1 0 16,1 2 0-16,0 0 0 0,-1 0 0 0,1 1 0 0,-1 1 0 15,0 1 0-15,-1 0 0 0,1-1 0 0,-3-1 0 16,2 1 0-16,-1-1 0 0,0 0 0 0,0-1 0 16,-1 1 0-16,0 1 0 0,-3-1 0 0,0 2 0 15,0-2 0-15,-1 0 0 0,3 0 0 0,-3 2 0 16,-2-2 0-16,2 0 0 0,-4 2 128 0,0-2-128 16,-1 2 0-16,3-1 0 0,-1 2 0 0,2 1 0 0,0-1 0 0,-1 0 0 15,3 0 0-15,0 1 0 0,0-1 0 0,0-2 0 16,-2 2 0-16,-1 0 0 0,-1 0 0 0,0-3 0 15,0-1 0-15,-1 0 0 0,-2 0 0 0,-1 0 0 16,-1 0 0-16,0 0 0 0,-1 0 0 0,0 0 0 16,0-1 0-16,-1 1 0 0,-1 0 0 0,-1 0 0 15,-1 0 0-15,0 1 0 0,-1-1 0 0,-3 0 0 16,0 0 0-16,0 0 0 0,-1 0 0 0,1 0 0 16,-2 0 0-16,-1 0 0 0,0 0 0 0,0 0 128 15,0 0-128-15,-1 0 0 0,-6 0 0 0,8 0 0 16,-1 0 128-16,1-1-128 0,0-1 0 0,-8 2 0 15,6-2 0-15,3-1 128 0,-3 1-128 0,1-1 0 16,-1 2 144-16,0-3-144 0,1-1 144 0,-1-1-144 16,-1-2 192-16,0-2-192 0,0-2 320 0,0 1-64 15,2-4 0-15,-2-2 0 0,-1-1 48 0,-1-1 0 16,2-1 0-16,-2-3 0 0,1-4-48 0,-2 6 0 16,1-1 0-16,-1 1 0 0,2 0-256 0,-2 1 0 0,0 0 0 0,1 0 0 15,-1 4 0-15,2 1 0 0,-3 3 192 0,1 1-192 16,0-1 0-16,-2 6 0 0,0 6 0 0,0 0 0 15,0 0-128-15,0 0 128 0,0 0 0 16,-8 8-144 0,1 2-928-16,-1 6-176 0,1 2-32 0,1 2-16 15,-1 3-1888-15,3 5-368 0</inkml:trace>
  <inkml:trace contextRef="#ctx0" brushRef="#br0" timeOffset="3795.47">19074 1924 11343 0,'0'0'496'0,"0"0"112"0,4-7-480 0,-4 7-128 0,4-11 0 0,-4 11 0 15,1-8 1056-15,-1 8 192 0,0 0 32 0,0 0 16 16,0 0-368-16,0 0-80 0,0 0-16 0,0 0 0 16,0 0-288-16,0 0-64 0,5 13-16 0,-2 4 0 0,-3 2 144 0,0 4 32 15,0-1 0-15,-3 1 0 0,-2 4 64 0,2 0 0 16,-3 3 16-16,1 5 0 0,-1-2-144 0,-2 1-16 16,1-1-16-16,-2 0 0 0,0-1-192 0,1 1-32 15,-2-1-16-15,4-4 0 0,0 0 144 0,2-4 16 16,-1-1 16-16,1-1 0 0,1-1 48 0,2-2 16 15,1-3 0-15,0 2 0 0,1-4-224 0,3-4-32 16,1 2-16-16,3-3 0 0,1 1-80 0,2-1 0 16,2 0-16-16,1-3 0 0,6 0 32 0,2-1 16 15,1-2 0-15,3 2 0 0,4 0-16 0,1-1 0 16,4-3 0-16,3 3 0 0,1 1-64 0,4 0-16 16,4-2 0-16,0-2 0 0,1-1-128 0,1 0 160 15,1 0-160-15,2 1 160 0,0 2-160 0,1 1 128 16,2 2-128-16,1-4 128 0,1-2-128 0,2 0 128 15,0-1-128-15,2 1 128 0,0 3-128 0,4-2 0 16,0 2 0-16,1-1 128 0,0 1-128 0,2-3 0 16,-1-2 0-16,2 1 128 0,-3 1-128 0,4 3 0 0,-2 0 144 0,2 0-144 15,0-2 0-15,1 1 128 0,0-2-128 0,-1 1 0 16,-1 1 176-16,1 1-48 0,0-2 0 0,2 0 0 16,2-1-128-16,2 0 0 0,-2 0-160 0,1 4 160 15,1-1 0-15,-1-3 0 0,-2-1 0 0,-1-1 0 16,-1-2 0-16,0 3 0 0,-1 0 0 0,2 1 0 15,0 2 0-15,-1 0 128 0,-3-2-128 0,-4-2 0 16,0 0 128-16,0 1-128 0,0 1 0 0,2 1 0 0,1 0 128 16,-1 0-128-16,0-2 0 0,-1 1 0 0,-1 0 0 0,1 0 0 15,0 1 128-15,1 3-128 0,0-1 0 0,0-2 0 16,2-2 128-16,-3 0-128 0,-1-1 0 0,1 0 0 16,-3 0 0-16,6 2 0 0,-1 2 128 0,1 0-128 15,-6-4 0-15,1 0 0 0,1-1 128 0,-2 0-128 16,1 1 0-16,0 2 0 0,3 0 0 0,-2 0 0 15,-2-2 128-15,0 0-128 0,-3-3 0 0,2 2 0 16,2 2 0-16,3 2 0 0,2 2 128 0,-1 0-128 16,-6 0 0-16,0-2 0 0,-1-2 128 0,0 1-128 0,-1 1 0 0,5 1 0 15,2 0 0-15,-1 1 0 0,-2-1 128 0,0 1-128 16,-3-1 0-16,-1 1 0 0,1-2 128 0,0 0-128 16,-1 2 0-16,3 1 0 0,-1 0 0 15,0 1 0-15,-4-3 0 0,2-2 0 0,-1 0 0 0,1 1 0 16,1 3 0-16,1 1 0 0,1 0 0 0,-2-1 0 15,-1-1 0-15,0-1 0 0,-1-2 0 0,0 2 0 16,1-1 0-16,0 3 0 0,1-1 0 0,0 0 0 16,-2 0 128-16,2-1-128 0,1-2 0 0,0 1 0 15,0 2 0-15,1 1 0 0,-2-2 0 0,1 1 0 16,1-2 0-16,-1 2 0 0,-1-3 0 0,-1 0 0 16,-2 0 0-16,3 1 0 0,3 1 0 0,2 2 0 15,1-1 128-15,-2-1-128 0,-5 0 0 0,4-2 0 0,-1-2 128 16,0 2-128-16,2 0 0 0,3 2 0 0,0 1 0 0,0 1 0 15,-3-4 0-15,1 0 0 0,0-1 0 0,0 1 0 16,1 0 0-16,0 3 0 16,1 0 0-16,-3 0 0 0,-3-2 0 0,-1-1 0 0,1 0 0 0,-1-1 0 15,-2-3 0-15,0 4 0 0,1 1 128 0,-1-1-128 16,1-1 0-16,-2-1 0 0,-2-1 0 0,-1 2 0 16,1-1 0-16,-3 1 0 0,0-1 0 0,0 2 0 15,-2 2 0-15,3 2 0 0,1-1 0 0,-3 0 0 16,-2 0 0-16,-1-1 0 0,0 0 0 0,0 0 0 15,0 1 0-15,-1 2 0 0,0 0 0 0,1-1 0 16,-2 0 0-16,-1 1 0 0,-3-2 0 0,-3 0 0 16,-1-2 0-16,0 2 0 0,-1 1 0 0,1-1 0 0,-3 0 0 0,0 0 0 15,2-1 0-15,0 3 0 0,0 1 0 0,2-2 0 16,-1-2 0-16,1-1 0 0,-3 1 0 0,-1 1 0 16,-1-1 0-16,2 4 0 15,2-3 0-15,-1 0 0 0,1-1 0 0,-13 1 0 16,6 2 0-16,3-1 0 0,3-2 0 0,1 2 0 15,4 0 0-15,-1 2 0 0,-1 0 0 0,5 0 0 0,2 1 0 0,2-1 0 16,2 2 0-16,-10-2 0 16,3 0 0-16,5 3 0 0,2-3 0 0,-1 4 0 0,0-2 0 0,0 3 0 15,0-2 0-15,4 1 0 0,2-2 0 0,2 2 0 16,2-3 128-16,1 2-128 0,2-4 0 0,-4 0 0 16,-7-2 0-16,14 3 0 15</inkml:trace>
  <inkml:trace contextRef="#ctx0" brushRef="#br0" timeOffset="6001.59">26103 1345 13295 0,'0'0'576'0,"8"0"144"0,1 0-576 0,2 0-144 16,-1-1 0-16,1 0 0 0,2-2 1024 0,-4 2 192 15,0 0 16-15,-2 0 16 0,0-2-160 0,-1 0-48 16,-6 3 0-16,6-2 0 0,-1-4 112 0,-1 0 0 16,-4 6 16-16,0-5 0 0,0 2-144 0,0-5-48 0,-5 2 0 0,1-1 0 15,-1 0-272-15,-1 2-64 0,-3-3-16 0,-1 2 0 16,0-2-160-16,-2-2-16 0,-2 2-16 0,0-2 0 15,-4 1-96-15,1-2-16 0,-6-3 0 0,0 1 0 16,-5 2-32-16,1-3-16 0,-2 1 0 0,-3 3 0 16,-2-1-80-16,-3 4-32 0,-2-3 0 0,-3 2 0 15,-2-2-32-15,-1 2-128 0,-2-2 192 0,0 4-64 0,-2-2-128 16,0 2 128-16,-2 2-128 0,-2 0 128 16,0-1-128-16,-4 1 160 0,-1 2-160 0,1 0 160 0,1 1-32 0,1 1-128 15,3 0 192-15,1 1-64 0,1 3 64 0,2 1 0 16,0 2 0-16,1-2 0 0,1 1-48 0,0 3 0 15,-1-3 0-15,1 6 0 0,2 1-144 0,2-1 128 16,1 3-128-16,1 3 128 0,2 3-128 0,-1-1 160 16,1 3-160-16,1-2 160 0,2 1-32 0,-1 0-128 15,1 1 192-15,0-2-64 0,2 1-128 0,1 2 128 16,3 3-128-16,3-3 128 0,1 2-128 0,4-3 160 16,2 1-160-16,0 3 160 0,1-4-160 0,3 4 160 15,2-3-160-15,4 1 160 0,1 2-160 0,3-3 0 16,4 3 144-16,2-3-144 0,3 0 128 0,2 3-128 15,2-3 160-15,7 14-160 0,1 0 160 0,-1-1-160 16,1-4 160-16,3 0-160 0,3-2 128 0,2-1-128 16,2-6 0-16,0 3 0 0,2-3 144 0,4 3-144 15,-3 2 128-15,2-3-128 0,-3-6 128 0,0-2-128 16,1-1 128-16,-7-5-128 0,0 1 192 0,3 2-32 0,0-1-16 0,3-1 0 16,3 2-144-16,2 1 0 0,1 1 0 15,1-1 0-15,4 1 128 0,-1-2 0 0,-1 2 0 16,1-5 0-16,0 2-128 0,1 0 192 0,2-3-192 0,0-1 192 15,1-3-192-15,0 1 192 0,1-4-192 0,2 0 192 16,4 1-16-16,-2-4 0 0,-3-1 0 0,5-1 0 16,-4-3-32-16,1 0 0 0,-1 0 0 0,-1 0 0 15,1-4-16-15,-1 0-128 0,2-4 192 0,0 2-64 16,-2-2-128-16,-1-1 160 0,-2-1-160 0,0 0 160 0,-3-1-160 0,-1-2 160 16,-2-1-160-16,0-1 160 0,-4 0-160 0,0 1 128 15,-1 1-128-15,1-4 128 0,-2-4-128 0,2 2 0 16,-3-2 144-16,1 2-144 0,0 0 0 0,-1-1 144 15,-6-4-144-15,-2 2 0 0,-1-3 128 0,-1 0-128 16,-2 3 0-16,-2-2 0 0,-2 3 0 0,-2-2 0 16,-2 2 0-16,-2 2 0 0,-2-2 128 0,-3 2-128 15,-1 4 0-15,-1-4 0 0,-2-5 0 0,-2 2 0 16,0-3 0-16,-3 4 0 0,1-3 0 0,-2-2 0 16,-1-1 0-16,-4-4 0 0,0 0 0 0,-4 0 0 15,-2 2 0-15,-3-1 0 0,-1 1 0 0,-1 3 0 16,-4 2 0-16,0 1 0 0,-2 1 0 0,0 4 0 15,-2-5 0-15,-2 4-144 0,0 3 144 0,-1 1 0 16,1 1 0-16,-2 1-128 0,-1 1 128 0,1 2 0 16,-1 2 0-16,1 2 0 0,0 0 0 0,1 2-128 15,-2 3 128-15,1-1 0 0,-1 2 0 0,0 3 0 16,-1 0 0-16,-1 1-128 0,-1 1 128 0,0 0 0 16,-6 0 0-16,2 1 0 0,-2-1 0 0,0 2 0 15,0 0 0-15,-1 2 0 0,-1 0 0 0,1 3 0 0,0-2 0 16,-1 2 0-16,2 0 0 0,0-2 0 0,-1 4 0 0,1 0-128 15,0 3 128-15,1 4 0 0,2-1 0 0,1 2 0 16,-1 1 0-16,1 0 0 0,0 1 0 0,1 2 0 16,1 1 0-16,1 0 0 0,-2-2 0 0,2 4-128 15,2 0 128-15,4 0 0 0,1 3 0 0,-11 9 0 16,8-1 0-16,5-3 0 0,2-6 0 0,7 2 0 16,3 1 0-16,3-2 0 0,2 4 0 0,2-3 0 0,3-5 0 0,4 3 0 15,4 2 0-15,1 1-128 0,3-5 128 16,2 4 0-16,2-2 0 0,3 5 0 0,2 2 0 0,3-2 0 15,2-3 0-15,3-1 0 0,4-1 0 0,4 1 0 16,4 2 0-16,3-2 0 0,2 0 0 0,4-4 0 16,0 3 0-16,1-4 0 0,-2 0 0 0,1-4 0 15,-2-1 0-15,-9-6 0 0,0 4 0 0,4 0 0 16,5 2 0-16,1 0 0 0,2-2 0 0,3 1 0 16,3-2 0-16,-2 1 0 0,0-2 0 0,1-1 0 15,0 0 0-15,0-6 0 0,-2 1 0 0,2-2 0 16,0-3 0-16,2-2 0 0,0-1 0 0,0 0 144 15,-2-1-144-15,-2 1 0 0,0-4 144 0,-1-2-144 16,1-1 0-16,1 2 144 0,1-5-144 0,0 3 192 16,1-5-192-16,0 3 192 0,1-3-192 0,-2 0 160 15,-4-1-160-15,-2-1 160 0,0-1-160 0,-1 0 0 16,-2-3 0-16,-1-1 128 0,-2 1-128 0,1 2 0 16,-2-1 144-16,1 1-144 0,-2-2 0 0,0 0 128 15,-3 0-128-15,2-2 0 0,-3-2 0 0,-1 2 128 0,-2-2-128 16,-3-2 0-16,-2 0 0 0,0-6 128 0,0-2-128 15,-3 0 0-15,-2-1 0 0,0 0 128 0,-2-3-128 0,-2 1 0 16,0-1 0-16,-5 1 0 0,0-1 0 0,-2 2 128 16,-1-2-128-16,0 1 0 0,-3-1 0 0,-1-1 0 15,0 0 0-15,-3 3 0 0,-2 2 0 0,-1 3 0 16,-3 0 0-16,-4-2 0 0,-3 4 0 0,-3-1-128 16,-2 4 128-16,-2-2 0 0,-3 0 0 0,-2 0-128 15,-3-2 128-15,-2-2 0 0,-2 6 0 0,-4-3 0 0,-1 2 0 0,-2 2 0 16,-3-2 0-16,-2 2-128 0,-1 3 128 0,-5 0 0 15,-6 4 0-15,-1-1-128 0,-1 3 128 0,-3 2 0 16,1 3 0-16,-2-1-128 0,-1 2 128 16,-1 4 0-16,-3-2 0 0,4 5 0 0,4 1 0 0,2 5 0 15,1 1 0-15,2 2 0 0,3 3 0 0,-1 4 0 16,2 3 0-16,-1 3-128 0,-2 4 128 0,2 4 0 16,1 4 0-16,-18 17 0 0,9-6 0 0,9 5 0 15,6-1 0-15,5-2-128 0,4 2 128 0,6 1-160 16,8 2 160-16,2-1-160 0,8-4-160 0,1-3-16 15,3 3-16-15,3-4 0 16,1-2-128-16,4 2-32 0,4-2 0 0,2-1 0 16,1 4-1264-16,4 0-256 0,4 6-48 0,6-6-9296 15,6-2-1856-15</inkml:trace>
  <inkml:trace contextRef="#ctx0" brushRef="#br0" timeOffset="17201.61">3771 6059 13823 0,'0'0'1216'0,"0"-7"-960"0,-1 1-256 0,0-3 0 16,1 3 592-16,0-3 80 0,-1 1 16 0,-1-1 0 16,2 2 496-16,0 1 96 0,0-2 32 0,0 3 0 15,0 5-96-15,0 0-32 0,0 0 0 0,0 0 0 16,0 0-240-16,0 0-48 0,0 0-16 0,0 0 0 16,0 0-304-16,-3 11-48 0,0 2-16 0,0 6 0 15,0 5 0-15,-1 1-16 0,0 8 0 0,-1 3 0 0,1 3 16 0,-1 5 0 16,-1 0 0-16,-1 4 0 0,0-1-192 15,-2 4-16-15,-1-1-16 0,-1 1 0 0,0-3 64 0,0-4 16 16,-1 0 0-16,-1-2 0 0,2-4 0 0,-2-3 0 16,-1 0 0-16,-5 7 0 0,3-7-48 0,6-13-16 15,-2-1 0-15,-3 5 0 0,2-3-96 0,2-3-16 16,-2-2 0-16,2-3 0 0,3-1-64 0,2-1 0 16,-1-6-128-16,2 2 192 0,5-9 0 0,0 0 0 15,-5 7 0-15,5-7 0 0,0 0-192 0,0 0 0 16,0 0 0-16,0 0 0 0,4 11 0 0,3-5 0 15,6 3 0-15,5-2 0 0,4-1 0 0,-5 0 0 16,4-2 0-16,14 1 0 0,-2 0 0 0,2 2 0 16,-1-2 0-16,0 0 0 0,-1 3 0 0,-10-6 0 15,0 3 0-15,13 4 0 0,-3-5 0 0,-14 0 0 16,-1 1 0-16,6 4 0 0,-4-3 128 0,-5 3-128 16,-3-4 0-16,-12-5 0 0,7 6 0 0,-7-6 128 15,0 0-128-15,0 0 0 16,0 0-1072-16,0 0-256 0,0 0-48 0,0 0-9856 0,-10-6-1968 15</inkml:trace>
  <inkml:trace contextRef="#ctx0" brushRef="#br0" timeOffset="17619.41">4357 6844 23951 0,'0'0'1056'0,"0"0"224"15,0 0-1024-15,0 0-256 0,0 0 0 0,12-5 0 0,1 2 1216 0,-3 2 176 16,1-4 32-16,8-1 16 0,3 2-640 0,-1 3-128 16,4-6-32-16,0-2 0 0,2 3 112 0,-1-3 16 15,1 2 0-15,-1-4 0 0,-5 2-48 0,-2-2 0 16,-1 0 0-16,-3 0 0 0,-3 1-288 0,-3 1-64 16,-1-3-16-16,-4 3 0 0,-1-3 96 0,-6 3 32 15,-1 1 0-15,-1 1 0 0,-3 0-48 0,-3 1-16 16,0 1 0-16,-3 2 0 0,-1 1-176 0,-6 5-48 15,-2 3 0-15,-2 2 0 0,-4 3-192 0,1 3 176 16,-3 3-176-16,3 3 160 0,0 2-32 0,8-5-128 16,-3 6 192-16,-10 14-64 0,5-6 0 0,5 3-128 15,5 2 192-15,8-16-64 0,1 2-128 0,3-1 128 16,4 3-128-16,2-3 128 0,2-1-128 0,8 7 0 16,4-7 0-16,3-5 128 0,6-5-128 0,-6-4 0 15,4-1 0-15,13-3 128 0,0-3-128 0,-9-2 0 16,3-2 0-16,12-2 128 0,-3-2-128 0,-5 0 0 0,-5-1-160 0,-3 2 160 31,-1-3-1536-31,-2 2-192 0,2-4-64 0,-4 2-9984 0,-4-1-1984 16</inkml:trace>
  <inkml:trace contextRef="#ctx0" brushRef="#br0" timeOffset="17938.45">5728 5999 28559 0,'-2'-14'1264'0,"2"14"272"0,-3-10-1232 0,-1 0-304 16,4 10 0-16,-8-4 0 0,8 4 624 0,-9 0 64 16,-2 2 16-16,-3 5 0 0,-3 3-16 0,0 5 0 15,-3 4 0-15,3 4 0 0,-6 6 192 0,2 0 32 16,1 3 16-16,1 4 0 0,-1 1-208 0,3 3-32 15,4 0-16-15,1 2 0 0,2 7-208 0,1 1-32 16,1 2-16-16,3-2 0 0,1-2-240 0,4-1-48 16,4-5-128-16,0 0 192 0,-2-3-192 0,3-2 0 15,3-5 0-15,-2 1 0 0,1-1 0 0,0-2 128 16,2-4-128-16,0 0 0 0,0-3 0 0,0-4-192 16,-1 2 48-16,-2-4 0 15,0 0-1296-15,-2-2-256 0,-4-7-48 0,0-8-9296 16,0 0-1856-16</inkml:trace>
  <inkml:trace contextRef="#ctx0" brushRef="#br0" timeOffset="18090.32">4937 6798 32255 0,'0'0'2864'0,"8"-12"-2288"0,2-2-576 0,5 3 0 16,7 0 576-16,6 3 16 0,6 0 0 0,7 2 0 16,6 1-144-16,4-2-48 0,2 2 0 0,5-4 0 15,5 0-64-15,5-3-16 0,5 2 0 0,7-2 0 16,1 0-48-16,-3 4-16 0,-7 0 0 0,-10 0 0 0,-11 2-256 0,-10-2 0 15,-8 3 0-15</inkml:trace>
  <inkml:trace contextRef="#ctx0" brushRef="#br0" timeOffset="19728.66">8225 6178 14159 0,'0'0'624'0,"0"0"144"15,0-9-624-15,0 9-144 0,0-10 0 0,0 10 0 16,-2-10 1136-16,2 10 192 0,-3-9 32 0,3 9 16 16,-6-5-240-16,6 5-48 0,0 0-16 0,-6-5 0 0,6 5-48 0,0 0-16 15,-12-2 0-15,12 2 0 0,-7 7-288 0,-1 0-48 16,0 7-16-16,2 3 0 0,1 3-176 0,-1 4-32 16,0 6-16-16,1 3 0 0,0 5 112 0,-1 1 32 15,-2 8 0-15,-1 4 0 0,2 4-144 0,-1-1-32 16,1 0 0-16,0-6 0 0,3-1-240 0,3-4-160 15,1-3 192-15,4-6-192 0,1-8 160 0,5-2-160 16,0-4 128-16,4-3-128 0,4-6 224 0,4-1-32 16,3-5-16-16,4-5 0 0,4-7 256 0,3-4 48 15,1-5 16-15,0-3 0 0,0 0-176 0,-2-8-16 16,0 0-16-16,-1-6 0 0,-2-1-128 0,-2 0-32 16,-3-1 0-16,-2-4 0 0,2-8 0 0,-3 2-128 15,0 0 192-15,0 4-64 0,-1 4-128 0,0 5 0 16,0 6 144-16,-3 2-144 0,-6 5 0 0,-1 2 0 15,-4 6 0-15,-1 2 0 0,-8 9 0 0,0 0 0 16,11 7 0-16,-5 2 0 0,-1 5 0 0,-2 5 0 16,-3 3 0-16,3 7 0 0,-3 4 0 0,-3 7 0 0,0 4 0 15,-3 9 0-15,-3 10 0 0,-1 3 0 0,-3 2 0 0,-2 7 0 16,-3 2 0-16,-1 0 0 0,0 5 0 0,-2-4 0 16,-2 2 0-16,0-2 0 0,-3-3 0 0,1-1 0 15,-3-3 192-15,0-5-48 0,0-8 0 0,0-3 0 16,0-5 128-16,0-2 32 0,-1-5 0 0,2-1 0 15,1-9 48-15,-4-2 16 0,0-2 0 0,2-6 0 16,1-2 48-16,2-3 16 0,-1-4 0 0,2-6 0 0,4-3 0 0,1-10 0 16,2-3 0-16,2-6 0 0,1-5-48 0,5 3-16 15,0-6 0-15,-1-12 0 0,5-4-160 16,5 12-16-16,4-3-16 0,5-12 0 0,3 6-176 0,0 10 0 16,3 1 0-16,13-9 0 0,1 5-192 0,7-1 192 15,4 6-160-15,4 2 160 0,0 3-160 0,3 4 160 16,-1 0-160-16,-3 1 160 15,-5 5-512-15,-3 0-16 0,-4 2 0 0,-3 5 0 16,-2-1-2240-16,-6 0-448 0,-3 1-96 0</inkml:trace>
  <inkml:trace contextRef="#ctx0" brushRef="#br0" timeOffset="20262.11">10548 6351 19343 0,'-18'-5'1728'0,"0"2"-1392"15,0 2-336-15,3 0 0 0,1-1 768 0,3 2 96 16,11 0 16-16,0 0 0 0,0 0 400 0,0 0 96 16,10 0 16-16,9-1 0 0,8-1-480 0,7-1-80 15,8 1-32-15,6-3 0 0,6-1-96 0,-10 5-32 16,9 1 0-16,7 0 0 0,5 0-144 0,4-1-16 15,1-3-16-15,-2 2 0 0,-2-1-224 0,-2 2-32 16,-2 1-16-16,-7 1 0 0,-8 3-224 0,-6 0 0 16,-10 1 0-16,-7 0 0 15,-7 1-2816-15,-11-1-464 0</inkml:trace>
  <inkml:trace contextRef="#ctx0" brushRef="#br0" timeOffset="20423.57">10702 6685 37023 0,'0'0'1648'0,"0"0"336"0,0 0-1600 0,10 3-384 0,4-1 0 0,6 2 0 16,4 0 304-16,-1 1-32 0,6 1 0 0,8-2 0 16,5 0 80-16,8-3 16 0,6-2 0 0,5 0 0 15,-13-1-64-15,7 1-16 0,3 0 0 0,2-2 0 16,3 1-288-16,-3-2 128 0,-3 3-128 0,-5-1-11936 16,15 1-2464-16</inkml:trace>
  <inkml:trace contextRef="#ctx0" brushRef="#br0" timeOffset="21691.63">7652 9437 5519 0,'5'-8'496'0,"0"0"-496"0,0-1 0 0,2-2 0 0,-3 3 2352 16,2-4 368-16,-1 5 80 0,-5 7 16 0,4-11-1280 0,-4 11-240 16,0-6-48-16,0 6-16 0,0 0-304 0,0 0-64 15,0 0-16-15,-9 1 0 0,0 6-272 0,0 4-64 16,-1 6-16-16,0 0 0 0,0 5-160 0,-1 9-16 15,0 3-16-15,0 6 0 0,-2 10 0 0,3 5 0 16,0 2 0-16,2 3 0 0,4 1-304 0,4-7 0 16,5-5 128-16,4-7-128 0,3-3 128 0,4-6-128 15,3-6 144-15,4-4-144 0,4-7 624 0,4-4 16 16,5-2 16-16,2-9 0 0,0-2 144 0,2-7 32 16,3-1 0-16,-2-4 0 0,-2-2-288 0,-1-4-48 15,0-4-16-15,-2 2 0 0,-4-3-208 0,-1-1-32 16,-1 0-16-16,-1-4 0 0,-2-1-64 0,-3 4-16 15,-3-2 0-15,-2 1 0 0,-1-3-144 0,-4 3 160 16,-2-1-160-16,-2 5 160 0,-3-1-160 0,0 5 128 16,-2 4-128-16,0 1 128 0,-1 3-128 15,-4 11 0-15,0 0 0 0,0 0 0 0,0 0 0 0,0 0 0 16,-3 21-176-16,1 6 176 0,-3 0 0 0,-2 7-160 16,1 4 160-16,-6 7 0 0,0 9 0 0,-3 2 0 15,-5 5 0-15,3 7 0 0,-2 9 0 0,0 1 0 0,-3 9 0 16,-1 2 0-16,-2 1 0 0,-2 2 0 15,1 2 0-15,-1-3 0 0,-5-6 224 0,0-3-48 16,-2-7-16-16,-1-4 0 0,0-2 256 0,2-7 48 16,-3-4 16-16,3-6 0 0,-3-3 48 0,2-7 16 0,1-6 0 0,11-10 0 15,0-6-96-15,-1 2-32 0,-1-1 0 0,1 0 0 16,1-8-32-16,2-2-16 0,2-2 0 16,-1-3 0-16,1-8-48 0,-4-10-16 0,5-4 0 0,3-5 0 0,1-5-80 0,9 3-16 15,2-4 0-15,4-20 0 0,2 1-208 16,9 3 0-16,3 2 0 0,6 3 0 15,1 3 0-15,5 3 0 0,2 1 0 0,6 7 0 0,2-1 0 0,4 5-128 16,2 0 128-16,2 4 0 0,1 1 0 0,0 1-128 16,-1-3 128-16,-3 2 0 0,-2 1 0 0,-7 6 0 15,-5-1-128-15,-4 4 128 16,-6 0-1152-16,-5 0-192 0,-4 3-16 0,-10 2-11056 16,0 0-2224-16</inkml:trace>
  <inkml:trace contextRef="#ctx0" brushRef="#br0" timeOffset="22004.58">9385 8767 19343 0,'2'-32'848'0,"1"22"192"0,-1-1-832 0,2-2-208 0,0 3 0 0,0 0 0 15,0 3 2320-15,-1 1 432 0,-3 6 64 0,0 0 32 16,0 0-1424-16,3 10-272 0,-3 4-64 0,-3 4-16 16,1 4-192-16,-3 2-48 0,-3 5 0 0,-1 3 0 15,-2 2-64-15,-1 2-32 0,1 1 0 0,1 1 0 16,1-3-352-16,-4 12-64 0,4-5 0 0,2-5-16 0,-2-4-128 0,1-4-32 15,-3-1 0-15,0-3 0 0,1 0-144 16,1-3 128-16,1-3-128 0,4-4 128 16,-3 0-1024-16,4-1-192 15,0 4-64-15</inkml:trace>
  <inkml:trace contextRef="#ctx0" brushRef="#br0" timeOffset="23030.85">9816 9750 16415 0,'0'0'720'0,"0"0"160"0,0 0-704 0,10-3-176 15,1-2 0-15,4 1 0 0,6-1 1152 0,3 0 192 16,1-1 32-16,6-1 16 0,6 1-304 0,2-4-48 16,4 2-16-16,1-2 0 0,-1 0-576 0,-1 2-128 15,-3 3-32-15,-1-2 0 0,-3 0-288 0,-5 5 0 0,-4 0 0 0,-10 4-7664 16,-4-1-1616-16</inkml:trace>
  <inkml:trace contextRef="#ctx0" brushRef="#br0" timeOffset="23183.9">9929 9954 20095 0,'-13'11'896'0,"9"-3"176"0,3 4-864 0,2-1-208 0,7-3 0 0,2 1 0 16,8-1 1856-16,6-2 336 0,8-1 64 0,3-4 16 16,6-3-848-16,5-2-160 0,3 0-48 0,-9 2 0 0,7 0-640 0,5-2-144 15,3-2-32-15,0 0 0 0,1 2-400 0,-3 0 0 16,-5 2-192-16</inkml:trace>
  <inkml:trace contextRef="#ctx0" brushRef="#br0" timeOffset="24194.6">7395 13382 21359 0,'-11'-11'944'0,"5"5"208"0,-3-1-928 0,1-2-224 15,0 4 0-15,2 0 0 0,0 0 976 0,6 5 160 16,-8 7 16-16,2 1 16 0,1 5-384 0,1 5-80 15,0 2 0-15,0 8-16 0,0 1-464 0,2 7-96 16,2 3 0-16,-4 5-128 0,2-5 400 0,0 6-16 16,0-2-16-16,4-1 0 0,3-2-96 0,3-4-16 0,2-5 0 0,3-4 0 15,2-6 64-15,2-3 0 16,0-2 0-16,4-4 0 0,3-5 256 0,1-3 64 16,1-4 16-16,3-4 0 0,3-1-16 0,2-6-16 0,2-3 0 0,-2-4 0 15,2-4-192-15,-1-1-48 16,0-6 0-16,-6 1 0 0,-4-2-96 0,-2-1-32 0,-3 3 0 0,-1 0 0 15,-2 5-96-15,-4 2-32 0,-2 3 0 0,-1 3 0 16,-2 1-128-16,-3 2 0 0,3 5 0 0,-8 7 128 16,0 0-128-16,0 0 0 0,0 0 0 0,9 12 0 15,-3 4 0-15,-2 7 0 0,0 1 0 0,-3 9 0 16,-1 1 0-16,-1 7 0 0,-3 6-144 0,0 4 144 16,-1 2 0-16,-2 5 0 0,1 3 0 0,-3 7 0 0,-2 3 0 15,-3 3 0-15,-4-1 0 0,-2 1 0 0,-3 1 256 16,-1-6 0-16,-3-2 0 0,-1 1 0 0,-1 0 112 0,-1-7 16 15,0-4 16-15,10-17 0 0,-3 0 144 0,-3 0 32 16,-2-2 0-16,-3 4 0 0,-2-3-144 0,-1-3-32 16,-1-4 0-16,1-7 0 0,-1-1-16 15,1-5-16-15,1-2 0 0,1-6 0 0,3-6-80 0,-2-3-16 16,5-5 0-16,-1-1 0 0,4-7-64 0,1-2-16 16,1-5 0-16,3-2 0 0,4-2-192 0,4 1 176 0,1-1-176 0,4-3 160 15,5-1-160-15,4-10 0 16,2 2 0-16,7 4 0 0,3 3 0 0,7 2-176 0,5-1 176 0,8 4-128 15,4-4 128-15,7 3-128 16,2 3 128-16,0 2-128 0,1 2 128 0,-3 3 0 0,1 4-144 0,-5-1 144 16,-4 5-192-16,-5 2 48 0,-2 2 0 15,-6 1 0 1,-1 1-1168-16,-6 2-224 0,-4-2-64 0,-2 2-11392 0,-3-5-2304 16</inkml:trace>
  <inkml:trace contextRef="#ctx0" brushRef="#br0" timeOffset="24537.62">8780 12672 22111 0,'5'-11'976'0,"-1"2"208"0,2-2-944 0,2 1-240 16,0 5 0-16,0-2 0 0,-2 0 1264 0,1 5 208 16,-3-3 32-16,-4 5 16 0,0 0-176 0,2 8-16 15,-2 6-16-15,-2 2 0 0,-2 3-320 0,-3 2-64 16,-3 6-16-16,-1 2 0 0,-2 3-192 0,0-1-32 15,-1-2-16-15,0 4 0 0,-1 0-416 0,1 1-96 16,0-2-16-16,1-3 0 0,1 2-144 0,2-1 0 16,1-6 0-16,0-2 128 0,5-4-288 0,3-3-64 15,1-2-16-15,4-4 0 16,-4-9-2688-16,15-8-528 0</inkml:trace>
  <inkml:trace contextRef="#ctx0" brushRef="#br0" timeOffset="24689.88">9205 12566 26719 0,'0'0'1184'0,"0"0"240"0,7 8-1136 0,-2 1-288 0,-5 4 0 0,0 3 0 0,-4 8 1168 0,0 4 176 16,-2 7 48-16,-2-1 0 15,-3 2-320-15,-2 3-64 0,-1 3-16 0,-1 4 0 0,-4-3-352 0,2 1-64 16,1-4 0-16,4-1-16 0,1-1-400 16,2-2-160-16,3-4 128 0,-2 8-128 15,4-5-1040-15,0-9-304 16,4-9-48-16</inkml:trace>
  <inkml:trace contextRef="#ctx0" brushRef="#br0" timeOffset="25413.72">10138 13471 21535 0,'0'0'960'0,"0"0"192"0,0 0-928 0,0 0-224 0,9-2 0 0,2 2 0 15,1-1 1536-15,2 1 256 0,4-2 48 0,4 1 16 16,3 0-512-16,7 0-112 0,3-2-16 0,5 2 0 16,2-2-560-16,2-1-112 0,3 2-32 0,2-2 0 15,-2-1-288-15,-3 2-64 0,-6 1-16 0,11 1 0 16,-13 2-976-16,-6 1-192 16,-13 2-32-16,-8 3-13408 0</inkml:trace>
  <inkml:trace contextRef="#ctx0" brushRef="#br0" timeOffset="25586.98">10241 13808 28623 0,'0'0'1264'0,"0"0"272"0,0 0-1232 0,0 0-304 16,11 4 0-16,3 1 0 0,2 2 1472 0,6-5 256 15,4 1 32-15,6-2 16 0,4-1-528 0,6 0-96 16,5-3-32-16,4 1 0 0,5-6-528 0,1 1-96 16,2 0-32-16,1-3 0 0,0 1-336 0,-3-1-128 15,-3 2 0-15,-5-2-12000 16,-4 4-2512-16</inkml:trace>
  <inkml:trace contextRef="#ctx0" brushRef="#br0" timeOffset="35521.04">13343 5851 14975 0,'0'0'656'0,"4"-7"144"0,0-1-640 0,1 2-160 0,0-1 0 0,0 2 0 15,-1 0 864-15,0-1 144 0,-1 1 16 0,-3 5 16 16,5-4-48-16,-5 4-16 0,4-6 0 0,1 2 0 15,0 0 176-15,2 3 48 0,-1-1 0 0,3 2 0 0,-1 0-208 0,2 3-32 16,0 1-16-16,4 3 0 0,0 0-208 0,0 4-32 16,2-1-16-16,1 6 0 0,1 3-160 0,0 4-16 15,1 2-16-15,2 2 0 0,0 3-32 0,1 3 0 16,1 3 0-16,1 2 0 0,2 0-144 0,-1 2-48 16,1 0 0-16,-1 0 0 0,-2-4-128 0,0 0-16 15,-1 0-128-15,-1-1 192 0,-1 1-192 0,1-2 176 16,-3-1-176-16,-1-2 160 0,-1-2-160 0,-1 1 192 15,-2-4-192-15,-2-2 192 0,-1-1-192 0,-1-3 160 16,0 1-160-16,-4-4 160 0,0 0-160 0,-2-3 160 16,-2-3-160-16,-2 1 160 0,-1-1-160 0,0-3-176 15,-2-2 48-15,4-6 0 16,-5 7-2064-16,0-6-416 0,-3-2-80 0</inkml:trace>
  <inkml:trace contextRef="#ctx0" brushRef="#br0" timeOffset="35906.08">14393 5691 19343 0,'4'-10'1728'0,"2"1"-1392"0,2-2-336 0,-2 2 0 15,3-1 976-15,-1 3 128 0,-2-2 32 0,-1 4 0 16,-1 0 48-16,-4 5 16 0,0 0 0 0,0 0 0 0,0 0-48 0,0 0-16 16,-9 3 0-16,-2 2 0 0,-5 4-368 0,-2 2-64 15,-3 6 0-15,-3 3-16 0,-3 5 64 0,-3 3 16 16,-5 7 0-16,-3 4 0 0,-3 7-128 0,-3 4-32 16,-1 4 0-16,1 2 0 0,-1 4-240 0,2 3-48 15,-1-2-16-15,1 3 0 0,-1-4-64 0,5-1-16 16,-3 1 0-16,-18 22 0 0,3-15-96 0,23-28-128 15,-2-1 176-15,3 3-176 0,0-5 144 0,2-3-144 16,5-4 0-16,-2 0 144 0,2-3-144 0,1-1 0 16,2-3 0-16,3-5 0 0,2 1-288 0,1-3-32 15,5-6-16-15,0 0 0 16,6-2-2416-16,6-7-464 0,0 0-112 0,0 0 0 0</inkml:trace>
  <inkml:trace contextRef="#ctx0" brushRef="#br0" timeOffset="36349.04">14979 6698 24879 0,'0'0'2208'0,"0"0"-1760"15,0 0-448-15,8 4 0 0,-2 1 880 0,-6-5 80 16,0 0 32-16,5 9 0 0,-1 3 720 0,-2 1 144 16,-2 1 16-16,-2 5 16 0,-1 5-272 0,-2 0-48 15,-2 7-16-15,-4 1 0 0,0 1-368 0,0 5-80 16,-1 0-16-16,-1 1 0 0,-2-2-384 0,1-1-64 16,1-2-32-16,2 1 0 0,-2-4-352 0,2-3-80 15,1 0-16-15,-2-4 0 0,3 1-160 0,2-3 0 16,0-1 0-16,2-5 0 15,1-2-960-15,3-2-192 0,1 0-16 0,1-3-12192 16,-1-9-2432-16</inkml:trace>
  <inkml:trace contextRef="#ctx0" brushRef="#br0" timeOffset="43677.12">12969 9056 14623 0,'0'0'640'0,"0"0"144"0,0 0-624 0,0 0-160 16,0 0 0-16,0 0 0 0,-4-5 1248 0,4 5 224 15,0 0 32-15,0 0 16 0,0 0-304 0,0 0-64 16,0 0-16-16,0 0 0 0,0 0-496 0,0 0-112 16,0 0-16-16,2 15 0 0,0 3 80 0,7 2 16 15,3 2 0-15,0 3 0 0,2 3 64 0,3 5 16 16,-1 0 0-16,5 7 0 0,2 4-112 0,1 4-32 16,1 1 0-16,2-1 0 0,0 4-112 0,-1 3-32 15,1 4 0-15,1-4 0 0,-3-4-128 0,-1-3-16 16,1 2-16-16,-2-3 0 0,-3-6 96 0,-1-3 32 15,-1 0 0-15,-3-1 0 0,-1-4-80 0,-4-2-16 16,0 1 0-16,-2-6 0 0,2-5-272 0,-2 2 0 16,-3-4 128-16,-1-1-128 0,-1-3 128 0,0-3-128 15,-1-2 192-15,-2-10-192 0,0 0 0 0,0 0 0 16,0 0 0-16,0 0 0 16,-10-10-1792-16,0 0-320 0,0-4-64 0,-1-4-16 0</inkml:trace>
  <inkml:trace contextRef="#ctx0" brushRef="#br0" timeOffset="44090.64">13727 9201 3679 0,'0'0'320'0,"1"-11"-320"0,0 0 0 0,2-3 0 0,-2 1 2112 0,2 2 336 16,-1-2 80-16,1 6 16 0,-3 7-688 0,1-11-144 15,-1 11-32-15,0-8 0 0,0-3-336 0,0 11-64 16,-4-6 0-16,4 6-16 0,0 0-32 0,-5 0 0 16,-2 1 0-16,-5 4 0 0,-2 6-352 0,0 1-80 15,-4 6-16-15,-2 5 0 0,0 1-16 0,-3 7 0 16,-3 0 0-16,-3 11 0 0,-3 1 16 0,-3 8 0 15,-5 4 0-15,0 9 0 0,-3 5-96 0,-1 3-32 16,1-5 0-16,2 2 0 0,1-2-208 0,3-6-64 16,3-5 0-16,2-4 0 0,0-4-32 0,4-1-16 15,1-3 0-15,3-1 0 0,0-6-80 0,1-6 0 16,2-3-16-16,1-2 0 0,3-3-112 0,1-3-128 16,5-2 176-16,0-2-176 0,4-3 144 0,1 1-144 15,2-4 0-15,4-10 144 0,0 0-304 0,0 0-64 16,0 0-16-16,0 0 0 15,6-16-2352-15,6-1-480 0,2-1-80 0</inkml:trace>
  <inkml:trace contextRef="#ctx0" brushRef="#br0" timeOffset="44387.86">14080 10135 28559 0,'-5'9'2544'0,"1"2"-2032"15,-1 3-512-15,1 5 0 0,-1 5 192 0,-1 3-64 16,-3 4-128-16,3 0 192 0,-2 4 816 0,-1 0 144 16,0 2 48-16,-1 1 0 0,0-1-112 0,4-11-32 15,-1 3 0-15,-3 15 0 0,0-2-224 0,2-5-32 16,3-5-16-16,0-4 0 0,3 1-288 0,-1-6-64 15,1-3-16-15,0-1 0 0,1-2-416 0,1-4 0 16,0-2 0-16,0-11 0 0,0 0 0 0,0 0 0 16,0 0 0-16,11-5 0 15,1-5-2304-15,-1-8-384 0,1-7-64 0</inkml:trace>
  <inkml:trace contextRef="#ctx0" brushRef="#br0" timeOffset="45192.55">14912 8481 4607 0,'0'0'400'0,"0"0"-400"15,0 0 0-15,0 0 0 0,0 0 2336 0,10-4 384 16,-10 4 80-16,6-5 16 0,0 0-960 0,0 1-192 16,-6 4-48-16,6-3 0 0,-6 3-80 0,5-7 0 15,-2 1-16-15,-3 6 0 0,0 0-128 0,0 0-32 16,0 0 0-16,0 0 0 0,0 0-480 0,0 0-112 16,0 0 0-16,-4 11-16 0,-3-2-192 0,0 5-48 15,-1 3 0-15,0-3 0 0,-3 4 64 0,-2 3 0 16,-1 3 0-16,0 4 0 0,-3 0 48 0,-1 1 16 15,0-2 0-15,0 0 0 0,0-4-304 0,3 1-48 16,1-3-16-16,1-1 0 0,3-3 64 0,3-1 16 0,2-4 0 16,1-2 0-16,1-2-16 0,3-8 0 0,0 0 0 0,0 0 0 15,10-2 96-15,3-5 16 0,1-3 0 16,1-3 0-16,4-3-320 0,2-2-128 0,-1-2 128 0,0-3-128 16,2 0 128-16,-2-1-128 0,-2-4 128 0,0 2-128 15,0-3 176-15,-2 1-48 0,1 0-128 0,-2 2 192 16,-2 4-192-16,-1 4 0 0,-3 3 0 0,0 3 0 0,-4 1 0 15,-1 5 0-15,-4 6 0 0,0 0 0 0,0 0 0 0,-9 6 0 16,-2 7-160-16,-8 6 160 0,-2 0 0 0,-1 5 0 16,0 4 0-16,-2-1 0 0,-2 2 0 15,11-10 0-15,-5 0-176 0,1 0 176 0,-2 0 0 0,1 0 0 16,0 0 0-16,2-2 0 0,3-3 0 0,2 0 0 16,1-5 0-16,5 0 160 0,2-4-160 0,5-5 0 15,0 0 0-15,0 0 0 0,0 0 128 0,10-5 0 16,1-6 0-16,2 1 0 0,1-4-128 0,1-4 128 15,2 1-128-15,1-4 128 0,-3-4 64 0,0 3 0 16,2 1 0-16,-2 2 0 0,-1-2-192 0,-3 1 0 16,-2 3 144-16,-1 5-144 0,-2 7 0 0,-6 5 0 15,0 0 0-15,0 0 128 0,0 0-128 0,0 0 0 16,-1 9-128-16,-3 3 128 0,0 5-128 0,-2 1 128 16,-2 1-128-16,1 0 128 15,-1 1-1408-15,2 0-208 0,2 2-48 0,1 0-17456 0</inkml:trace>
  <inkml:trace contextRef="#ctx0" brushRef="#br0" timeOffset="47065.78">16504 9501 2751 0,'0'0'128'0,"-10"5"16"0,0-3-144 0,1 5 0 0,-2-4 0 0,2 0 0 0,0 0 3216 0,9-3 624 16,-9 7 112-16,9-7 16 0,0 0-1904 0,0 0-384 15,0 0-80-15,0 0 0 0,0 0 0 0,0 0 0 16,0 0 0-16,9 0 0 0,4 0-320 0,3-1-48 15,4-4-16-15,3 1 0 0,4 0-448 0,6-1-112 16,1-1-16-16,3 2 0 0,0 1-208 0,2-4-48 16,1-1-16-16,17-2 0 0,-5 2-96 0,-4 3-16 15,-2-2 0-15,-15 3 0 0,-1 1-128 0,-1 2-128 16,-1 0 192-16,-3-1-192 0,-4 2 0 0,-4 0 0 16,-5 0 0-16,-3 0 0 15,-9 0-1408-15,0 0-304 0,0 0-48 0,-3 7-8352 16,-8 3-1664-16</inkml:trace>
  <inkml:trace contextRef="#ctx0" brushRef="#br0" timeOffset="47291.99">16411 9831 19343 0,'-12'-1'1728'0,"12"1"-1392"0,0 0-336 0,0 0 0 16,0 0 1712-16,0 0 272 0,15 5 48 0,3-3 16 15,3 0-416-15,7-1-80 16,4-1-16-16,6 1 0 0,4-1-448 0,4 0-80 0,5-1-32 0,2 0 0 15,2-3-176-15,2-1-32 0,-1 0-16 0,-15 2 0 16,3 2-336-16,3-2-64 0,0 2-16 0,-2 0 0 16,-3-2-208-16,-2 3-128 0,0 0 160 0,-3 0-160 15,-6 0-1568-15,-3 0-416 0,-2 0-64 16</inkml:trace>
  <inkml:trace contextRef="#ctx0" brushRef="#br0" timeOffset="48193.25">19322 8906 7359 0,'0'0'320'0,"0"0"80"0,0 0-400 0,0 0 0 0,0-8 0 15,0 8 0-15,0 0 2432 0,0 0 384 16,5-5 96-16,-1 0 16 0,-1-3-1456 0,3 3-272 0,-1 1-64 0,-5 4-16 15,7-2-224-15,1-1-64 0,-8 3 0 0,9 4 0 16,2 0-192-16,-1 0-64 0,0 2 0 0,3 3 0 16,-1 4-112-16,4-1-16 0,0 4-16 0,10 10 0 15,-4 1 0-15,1 4 0 0,-1 3 0 0,2 2 0 16,0 0 64-16,0 3 16 0,1 1 0 0,-1 3 0 0,0-2-32 0,-6-9 0 16,2 1 0-16,3 3 0 0,0 0-80 0,1 1-16 15,0 0 0-15,-1-3 0 0,0-3-112 16,-3 1-16-16,-2-2-16 0,0 2 0 0,-2-3-80 0,1-1-16 15,1-5 0-15,-4-1 0 0,0-3-144 0,-1-1 160 16,1-3-160-16,-1 0 160 0,-1 0-160 0,-1-1 160 16,-1-5-160-16,-1 1 160 0,-1-5-160 0,-8-5 160 15,0 0-160-15,0 0 160 0,0 0-160 0,0 0 0 16,0 0 144-16,2-6-144 16,-2-4-1120-16,-1 0-288 0,-3-3-64 0,-1-2-8752 15,1 0-1744-15</inkml:trace>
  <inkml:trace contextRef="#ctx0" brushRef="#br0" timeOffset="48615.18">20314 8875 11919 0,'1'-19'512'0,"0"9"128"0,2 1-512 0,-1-4-128 0,2 5 0 0,-1-3 0 15,-1 5 1056-15,1-3 176 0,-3 9 48 0,0 0 0 16,1-5-48-16,-1 5 0 0,-2-5 0 0,2 5 0 0,-8 1-432 0,-1 3-96 16,-1 0 0-16,-1 6-16 0,-2 0 32 15,-1 5 16-15,-1 4 0 0,-3 4 0 0,-1 4 160 16,-4 4 48-16,1 4 0 0,-3 5 0 0,-4 0-176 0,-3 9-48 15,-1 3 0-15,-3 2 0 0,2 2-144 16,-2-1-48-16,-1-2 0 0,2-1 0 0,-1-1-64 0,-10 18-16 16,6-9 0-16,4-7 0 0,4-7 0 0,4-3 0 15,4-6 0-15,1-2 0 0,2-2-112 0,0-5-16 16,5 0-16-16,1-5 0 0,1-2-128 0,5-9-32 16,1 4 0-16,-2 3 0 0,2-4-16 0,5-4-128 15,0-2 192-15,3-9-64 0,0 0-128 0,0 0 0 16,0 0 0-16,13 0 128 15,-1-5-1152-15,2-5-224 0,2-3-48 0,-1 3-14880 0</inkml:trace>
  <inkml:trace contextRef="#ctx0" brushRef="#br0" timeOffset="49307.93">20738 9735 10127 0,'0'0'448'0,"0"0"96"0,0 0-544 0,0 0 0 16,0 0 0-16,-6 5 0 0,-3 0 2048 0,2-2 320 16,-1 0 48-16,0 1 16 0,1-2-704 0,2 3-144 15,-2-1-32-15,7-4 0 0,0 0-240 0,0 0-48 16,0 0-16-16,0 0 0 0,0 0-128 0,0 0-32 16,0 0 0-16,0 0 0 0,12-4-256 0,0-1-64 15,1 2-16-15,2-1 0 0,3-4-272 0,2 2-48 16,2 1-16-16,2-2 0 0,0 2-96 0,3 1-32 15,0-1 0-15,-1-1 0 0,1 1-16 0,1 2 0 16,0 1 0-16,0 2 0 0,-3 1 0 0,-2 2 0 16,-2 2 0-16,-4 4 0 0,-1-3-272 0,-4 5 0 15,-1 1 0-15,-4 3 0 0,-2 3 0 0,-3 1 0 16,-6 4 0-16,-4 1-144 0,-3 8 144 0,-5 2 192 16,-4 2-32-16,-3 1-16 0,-3 2-16 0,-5 0-128 15,2 3 192-15,-2 2-64 0,1-6 0 0,-2-1-128 0,-1-2 192 16,0-1-64-16,1-3 112 0,0-2 16 15,2 0 0-15,1-4 0 0,1 0 0 0,0-3 16 0,4-3 0 16,-1-2 0-16,4 0-112 0,3-2-32 0,3-3 0 0,2-1 0 16,4-6 112-16,3 2 16 0,2-2 0 15,4-5 0-15,0 0-128 0,0 0-128 0,6-3 176 0,3-1-176 16,3-2 320-16,3 1-32 0,3-2-16 0,2 1 0 16,3 1-272-16,2 2 0 0,2 1 0 0,4 1 0 15,-1-2 160-15,6 3-160 0,3 4 128 0,0-2-128 16,2-2 192-16,4 2-64 0,2-2 0 0,1 2 0 0,-1 1 48 0,0 1 0 15,-1-1 0-15,0 1 0 0,-2 0-176 0,0 0 0 16,0 0 0-16,-4 0 0 0,-1-2 192 16,-3 1-64-16,1-1 0 0,-4 1 0 0,-2-3-128 15,-5-2 0-15,-1 1 0 0,-5 1 128 0,-2 3-128 0,-4-1 0 16,-4 2 0-16,-2-1 0 16,-8-3-1088-16,0 0-160 0,0 0-32 0,0 0-12080 15,-7 5-2416-15</inkml:trace>
  <inkml:trace contextRef="#ctx0" brushRef="#br0" timeOffset="59337.97">20792 3195 12895 0,'-5'-14'576'0,"2"9"112"0,-1 0-560 0,1-3-128 16,-1 0 0-16,1 2 0 0,1-3 1056 0,-2 3 176 16,1-4 48-16,1 2 0 0,-1-2 144 0,2 4 48 15,0-3 0-15,-1 2 0 0,1 3-352 0,1 4-64 16,0 0-16-16,0 0 0 0,0 0-336 0,0 0-80 0,-6 4-16 0,-1 6 0 16,0 2-320-16,-1 3-64 0,-1 4-16 0,-1 4 0 15,-3 3 48-15,1-1 0 0,0 4 0 0,-6 12 0 16,2-3-48-16,2-2 0 0,2-3 0 0,4-2 0 15,0-4-64-15,4 0-16 0,2-7 0 0,2 0 0 16,2-4-128-16,4-2 160 0,3-5-160 0,3-2 160 16,1-4 32-16,1-1 16 0,1-2 0 0,1-2 0 15,1-2 144-15,1-4 32 0,1 2 0 0,0-4 0 16,-1 0-144-16,-1-2-32 0,0 5 0 0,-1-1 0 0,0 2-208 16,-2 3 128-16,-2 3-128 0,-3 4 0 0,0 2 0 0,-4 4 0 15,-1 3 0-15,-1 1 0 0,-2 4 0 0,-1 0 0 16,-1 1 0-16,-1 1 0 0,0-5 0 0,0 1 144 15,4-2-144-15,0-2 192 0,-2-12-192 0,12 8 0 16,2-1 0-16,0-7 0 0,5-6 144 0,2-1-144 16,4-9 160-16,1-3-160 0,3-2 480 0,1-6 0 15,-2-1 0-15,-4-4 0 0,-5 0-128 0,-3 1-32 16,1 1 0-16,-7 1 0 0,-1 2 0 0,-3 2 0 16,-2 5 0-16,-3 2 0 0,-3 4-80 0,-1 4-32 15,0 0 0-15,-1 4 0 0,4 6-208 0,0 0-288 16,-10-1 64-16,10 1 16 15,-11 3-2320-15,11-3-464 0,-6 7-80 0</inkml:trace>
  <inkml:trace contextRef="#ctx0" brushRef="#br0" timeOffset="60431.67">21932 3281 17327 0,'0'0'768'0,"0"0"160"0,0 0-736 0,-8-2-192 0,8 2 0 0,-10 0 0 0,0 0 704 0,0 2 128 16,0 3 0-16,-2 4 16 0,0 1 0 0,-1 4 0 15,0 2 0-15,0 4 0 16,-2 7-272-16,2 1-48 0,2 3-16 0,0 2 0 0,-2-1 144 0,4-4 32 15,-1 3 0-15,5-5 0 0,5 2-208 0,1-5-32 16,3-1-16-16,0-1 0 0,2-3-192 0,-1-4-48 16,4-1 0-16,1 1 0 0,0-5-192 0,3-2 0 15,-2-4 128-15,1-3-128 16,3-1-416-16,-1-6-128 0,-1-4-32 0,1-2-8000 16,0-2-1600-16</inkml:trace>
  <inkml:trace contextRef="#ctx0" brushRef="#br0" timeOffset="60692.54">22533 2998 23727 0,'0'0'1040'0,"-9"2"240"0,-2 3-1024 0,-2 1-256 15,-1-1 0-15,-1 7 0 0,-2 2 0 0,0 4 0 0,-2 2 0 0,1 5 0 16,-1 4 256-16,1 3 96 0,0 1 32 0,0 2 0 16,2 0 32-16,-1 1 16 0,2 5 0 0,1-1 0 15,0-2-240-15,4 0-64 0,2-1 0 0,2-2 0 0,1-3-128 0,2-5 128 16,2-3-128-16,0-4 128 16,1 2-128-16,1-3 0 0,0-4 0 0,1 0 128 15,-2-2-688-15,0-4-144 0,0 2-16 16,0-11-10704-16</inkml:trace>
  <inkml:trace contextRef="#ctx0" brushRef="#br0" timeOffset="61159.93">22165 3546 14735 0,'10'-12'640'0,"-1"7"160"0,1 0-640 0,3-4-160 15,-2 2 0-15,4-6 0 0,4-2 288 0,3-1 32 16,3 1 0-16,2-3 0 0,0-1 32 0,3-1 16 16,3 0 0-16,3-2 0 0,1-6-144 0,-2 0-32 15,-2-5 0-15,-1 0 0 0,-3 0 160 0,-2-1 32 16,-3-1 0-16,-2 0 0 0,-4 0-32 0,-3 5 0 16,-4 1 0-16,0 7 0 0,-3 4 224 0,-1 4 32 15,-5 5 16-15,-2 9 0 0,0 0-80 0,0 0-16 16,0 0 0-16,-7 14 0 0,-3 12 0 0,-2 2 0 15,-3 6 0-15,0 4 0 0,-2 3-320 0,1-1-64 0,-1 4-16 16,-1 1 0-16,-1 2 16 0,1-2 0 0,1-3 0 0,0 0 0 16,2-5 160-16,1-4 16 0,1-7 16 0,4 0 0 15,3-6 240-15,2-5 32 0,3-6 16 0,1-9 0 16,7 9 160-16,4-6 48 0,0-4 0 0,3-7 0 16,0-1-80-16,2-6-16 0,2-3 0 0,0 1 0 15,0 1-416-15,0 1-64 0,-1 1-32 0,0 5 0 0,-2 2-224 0,-1 5 0 16,-1 6 0-16,1 2 0 0,0 7 0 0,-1 3 0 15,-2 5 0-15,-1-1 0 16,-1 4 0-16,0 3 0 0,-5-2 0 0,1 2 0 0,0-3 0 0,1 0 0 16,2 3 160-16,0-7-32 0,-2-1-128 0,0 0 0 15,1-1 128-15,-1-4-128 16,0-1-1344-16,2-3-352 0,3 1-64 16,-11-11-16-16</inkml:trace>
  <inkml:trace contextRef="#ctx0" brushRef="#br0" timeOffset="62017.06">24924 3607 3679 0,'0'0'320'0,"0"0"-320"16,0 0 0-16,0 0 0 0,0 0 2240 0,0 0 384 16,0 0 80-16,0 0 16 0,0 0-416 0,0 0-96 15,0 0-16-15,5-8 0 0,7-3-624 0,0 0-128 16,0-3-32-16,6-2 0 0,2-2-336 0,0 0-80 15,3-3-16-15,5 0 0 0,0 1-320 0,0 2-64 0,-1 6-16 0,-4-4 0 16,1 1-160-16,-4 4-32 0,-2 2-16 0,-3 4 0 16,-1 2-144-16,-5 7-32 0,-9-4 0 0,9 10 0 15,-5 5-192-15,-2 4 0 0,-3 0 0 0,-3 8 0 16,-3 1 256-16,-5 4-64 0,-2 1 0 0,-1 0 0 16,-3-5 0-16,2 1-16 0,-2-5 0 0,1 0 0 15,2-3 32-15,1-3 16 0,3-4 0 0,1-3 0 16,3-1 176-16,7-10 48 0,0 0 0 0,0 0 0 0,0 0 64 0,9-4 32 15,2-7 0-15,3-3 0 0,3-5 32 0,2-1 0 16,0-1 0-16,1-3 0 0,3 0-368 0,1 0-64 16,1-3-16-16,0 3 0 0,0-3-128 0,1 3 0 15,-2 2 0-15,0 5 0 0,-2 3 0 0,-3 7 0 16,-3 2 0-16,0 9 0 0,-4 1 0 0,0 8 0 16,-3 5 0-16,-3 3 0 0,-2 3 0 0,-2 6-144 15,-5-1 144-15,-1 1-160 0,-1 2 160 0,-3-1 0 16,2-6 0-16,-1 2 0 0,1-4 0 0,1-4 0 15,0 0 0-15,2-3 128 0,2-2-128 0,1-2 0 16,1-1 0-16,2 1 0 0,-1-3 0 0,-2-9 0 16,0 0 0-16,0 0 0 15,12 6-2064-15,1-2-336 0,1-8-64 0,3 3-16 0</inkml:trace>
  <inkml:trace contextRef="#ctx0" brushRef="#br0" timeOffset="63025.99">27342 3516 6447 0,'0'0'272'0,"0"0"80"0,0 0-352 0,0 0 0 16,0 0 0-16,0 0 0 0,0 0 2624 0,0 0 448 15,0 0 80-15,0 0 32 0,-8 9-1648 0,1-2-320 16,-2-1-64-16,1 4 0 0,0 4-384 0,1-1-64 16,-2 1 0-16,1 0-16 0,1 1-192 0,0-1-48 0,0-1 0 0,0 1 0 15,2 1 80-15,1 2 16 0,2-2 0 16,1 0 0-16,2-3-128 0,1-1-32 0,-2-11 0 0,8 11 0 16,1-2 0-16,2 1-16 0,2-4 0 0,1-4 0 15,0-1 192-15,3-1 32 0,-1-2 16 0,2-1 0 16,0-2-272-16,0-2-48 0,-2-1-16 0,2-3 0 15,-2 2-112-15,0-3-32 0,-2-3 0 0,0 2 0 16,-2 2-128-16,0-2 128 0,-2 0-128 0,-4 3 128 16,-2-3-128-16,0 3 0 0,-2 1 0 0,-2 9 0 15,4-6-208-15,-4 6-80 0,2-9-16 0,-2 9-9760 16,0 0-1968-16</inkml:trace>
  <inkml:trace contextRef="#ctx0" brushRef="#br0" timeOffset="63409.47">27932 3440 22975 0,'0'0'1024'0,"0"0"192"16,-4 8-960-16,0 3-256 0,0 4 0 0,-1 1 0 0,-2 0 320 0,-1-2 32 15,0 3 0-15,-1 1 0 0,-1-1 416 0,1 1 96 16,3 0 16-16,-2-3 0 0,3-1-224 0,-2 0-32 15,2-5-16-15,1 3 0 0,0-5-144 0,4-7-16 16,0 0-16-16,0 0 0 0,0 10 192 0,0-10 32 16,0 0 16-16,0 0 0 0,9-2 80 0,2-5 16 15,-1 0 0-15,2-2 0 0,2 0-368 0,-3-2-64 16,2 0-16-16,1-3 0 0,0-1-176 0,0 1-144 16,1 3 192-16,-1-2-192 0,-4 3 144 0,3 1-144 0,-1 5 0 0,-4-1 144 15,-8 5-144-15,0 0 0 0,11 4 0 16,-4 1 0-16,0 4 0 0,-4 1 0 0,-3-10-144 0,3 17 144 15,-3 0-144-15,-3 1 144 0,0-3 0 0,-1 2-144 16,-1 1 144-16,0-1 0 0,-1 0 0 0,-2-3 128 16,-1 0-128-16,2 0-160 0,1 0 160 15,-2-3-208-15,3 0-256 0,1-4-48 16,4-7-16-16,-2 10 0 0,2-10-2240 16,0 0-448-16,0 0-96 0</inkml:trace>
  <inkml:trace contextRef="#ctx0" brushRef="#br0" timeOffset="63749.73">28647 3220 19807 0,'0'0'880'0,"0"0"176"0,0 0-848 0,0 0-208 16,0 0 0-16,-2 12 0 0,-2-1 560 0,-2 4 64 15,-3 1 16-15,0 3 0 0,0 2 192 0,0 7 32 16,-1 2 16-16,0 3 0 0,-2 1-176 0,2 0-16 16,0 2-16-16,2-12 0 0,1 6-160 0,-2-3-16 15,0 1-16-15,-3 8 0 0,4-6-224 0,1-6-64 0,2-5 0 0,3-5 0 16,-1-2-192-16,2-1 144 0,1 1-144 0,1-3 128 15,-1-9-128-15,0 0 0 0,6 7 144 0,-6-7-144 32,11-1-672-32,-1-3-208 0,1-2-32 0,1-7-11728 0</inkml:trace>
  <inkml:trace contextRef="#ctx0" brushRef="#br0" timeOffset="64175.42">29044 3214 19807 0,'0'0'880'0,"0"0"176"0,-4 9-848 16,0-2-208-16,0 4 0 0,-2-2 0 0,-3 2 448 0,-2 3 64 15,2-1 0-15,-4 2 0 0,0 1 192 0,-3 1 32 16,1-1 16-16,-1 1 0 0,0 0-192 0,-2-2-48 16,-2 1 0-16,-2 1 0 0,1-2 0 0,1 2 0 15,0-3 0-15,0 0 0 0,-2-2 0 0,3-2-16 16,3 2 0-16,0-4 0 0,2 0-240 0,2-3-32 15,0 1-16-15,3-1 0 0,2-2-16 0,0 0 0 16,7-3 0-16,0 0 0 0,0 0-192 0,0 0 0 16,-1 8 0-16,1 1 0 0,3 1 304 0,2 1-48 15,0 3 0-15,2 0 0 0,2-1 32 0,0 2 0 16,0 2 0-16,1-1 0 0,0 3-128 0,1-1-32 16,-2 0 0-16,-2 0 0 0,-1-2-128 0,0 1 128 0,0-1-128 15,-1 2 128-15,-1-3-128 0,-2-2 0 0,1 0 0 0,-1-1 128 16,1-3-128-16,0 1 0 0,-2-3 0 15,-1-7 0 1,0 0-2288-16,0 0-384 0</inkml:trace>
  <inkml:trace contextRef="#ctx0" brushRef="#br0" timeOffset="64542.42">29298 3496 19343 0,'0'0'1728'0,"0"0"-1392"15,0 0-336-15,0 0 0 0,3 10 432 0,-3-2 16 16,-2 3 0-16,0 0 0 0,-3 2 464 0,0 3 112 16,-3 2 0-16,-1-1 16 0,-2 0-16 0,-2 1 0 15,0-1 0-15,2 3 0 0,-4-1-256 0,2 0-64 16,0-3-16-16,2 1 0 0,2-3-112 0,1-3 0 15,1 2-16-15,2-3 0 0,2-4-32 0,3-6 0 16,0 0 0-16,0 0 0 0,0 0 176 0,8 0 48 16,-1-2 0-16,3-2 0 0,3-4-240 0,2 1-64 15,2-6 0-15,1 0 0 0,1 2-272 0,0-2-176 16,1-5 192-16,1 4-192 0,-1 0 144 0,-1 3-144 0,-1-2 0 0,-2 3 144 16,-1 1-144-16,-1 5 0 0,0-1 0 15,-1 5 0-15,-3 4 0 0,0 1 0 0,-4 2 0 0,-3 4-176 16,-1 6 176-16,-4 2 0 0,-1 1-144 15,-3 4 144-15,-1-1 0 0,-2 0-176 0,0 1 176 0,0 1-128 16,-1-4 128-16,1-1 0 0,1-1 0 0,3-2 0 16,3-3 0-16,3-3 0 0,-1 2-144 0,4-2 144 15,2-6-1152 1,3-1-176-16,4-3-16 0,0-2-16 0,4-4-1216 16,2 0-240-16,3-5-64 0</inkml:trace>
  <inkml:trace contextRef="#ctx0" brushRef="#br0" timeOffset="64877.19">29962 3536 23951 0,'0'0'1056'0,"0"0"224"16,2-7-1024-16,-2 7-256 0,0 0 0 0,0 0 0 0,0 0 1024 0,0 0 128 16,0 0 48-16,0 0 0 0,-6 3-64 0,-2 2-16 15,-1 2 0-15,-2 2 0 0,-4 3-416 0,-2 3-96 16,-1-2-16-16,1 2 0 0,-3 0-176 0,1 4-32 15,0 0-16-15,3-1 0 0,3-1-368 0,0-1 144 16,3-1-144-16,4 1 0 0,2-6 368 0,3 0-48 16,2-2 0-16,3-1 0 0,3-2 64 0,4 0 16 15,0-1 0-15,3-2 0 0,3-4 48 0,-1-2 0 16,2 1 0-16,-2-1 0 0,0-3-208 0,-2-4-48 0,-2 0 0 16,0-1 0-16,-3-2-192 0,-2 1 176 15,-2 2-176-15,-2-2 160 0,0 1-160 0,-3 1 128 16,-3-1-128-16,2 0 128 0,-4 3-128 0,0-1 160 0,1 3-160 0,0-4 160 15,-1 4 48-15,1-2 16 0,0 3 0 0,0 2 0 32,1-5-1968-32,0 4-400 0,3 5-80 0,0 0-14400 0</inkml:trace>
  <inkml:trace contextRef="#ctx0" brushRef="#br0" timeOffset="65327.59">30409 3403 16575 0,'0'0'736'0,"0"0"160"0,-9 3-720 0,2 2-176 0,-2 4 0 0,-4-2 0 0,-1 4 1904 0,-1-1 336 16,-2 3 80-16,1 2 16 0,-1 3-960 0,2-1-192 15,1 1-32-15,0 0-16 0,1-2-416 0,3 1-80 16,1 0 0-16,3 0-16 0,1-4 32 0,2 0 16 16,3-2 0-16,5-3 0 0,0 2 32 0,3-5 0 15,1 0 0-15,2-2 0 0,3-3-144 0,2-2-32 16,0-1 0-16,2-1 0 0,1-3-192 0,1-1-32 15,-1-1-16-15,-1-3 0 0,-1-1-160 0,-2 3-128 16,-1-2 192-16,-3 1-192 0,0 3 144 0,-4 2-144 16,0 0 0-16,-7 6 144 0,0 0-144 0,0 0 0 15,0 0 0-15,2 12 0 0,-3-2 0 0,0 2 0 16,-1 2 0-16,1-1 0 0,-2 0 0 0,2 1 0 16,2 0 0-16,2 1 0 0,1 0 0 0,1-2 128 15,0 0 0-15,1-2 0 0,3-4-128 0,3 1 0 16,0-4-160-16,4-4 160 0,0-4 256 0,2-3 160 0,1-1 32 15,-1-6 0-15,0-1 48 0,-1-2 16 0,2-2 0 0,-2 0 0 16,-3-1-160-16,0-6-32 0,-1 0 0 0,-3-5 0 16,1 1-64-16,-1-2-32 0,-2 0 0 0,-2 4 0 15,-2 4-224-15,0 4 144 0,0 3-144 0,-2 3 128 16,0 4-128-16,-2-1 0 0,0 4 0 0,-2 1 0 0,2 6-256 16,0 0-16-16,-7-1-16 0,0 2 0 15,0 2-1136-15,0 2-240 0,1 0-32 16,1 2-10416-16,1 2-2096 0</inkml:trace>
  <inkml:trace contextRef="#ctx0" brushRef="#br0" timeOffset="65782.85">31757 3359 19343 0,'0'0'1728'0,"8"-3"-1392"16,1 1-336-16,0-1 0 0,-1-2 848 0,-4 0 112 15,-4 5 0-15,3-5 16 0,-3 5 336 0,-1-5 64 16,-3-3 16-16,-1 3 0 0,0 3-352 0,-2 0-64 16,-4 2-16-16,0 0 0 0,0 0-384 0,-6 2-64 15,-1 1-32-15,-1 3 0 0,-5 0-80 0,0 0-16 16,-3 6 0-16,0-2 0 0,-1 3 64 0,2 2 0 16,-2 1 0-16,2 2 0 0,4 2-96 0,1 3-16 15,3 1 0-15,4-1 0 0,4 0 0 0,3 4 0 16,3-3 0-16,4 1 0 0,4 2 96 0,3 0 16 0,3 1 0 0,3 2 0 15,2-3-48-15,1 2 0 0,-1-2 0 0,-1 1 0 16,-1-4-112-16,-2 2-32 0,-3-4 0 0,1 0 0 16,-4 0 144-16,-2 0 32 0,-3-1 0 0,0-2 0 15,-3-1 96-15,-2-3 32 0,-4-2 0 0,-2-1 0 16,-4 0 128-16,-3-6 16 0,-4 2 16 0,-4-4 0 0,-1-2-176 16,-2-2-32-16,-4 0-16 0,-1 0 0 0,1 1-272 15,-5 1-48-15,-1-1-16 0,0 0 0 0,0-1-160 0,-2 0 0 16,-1-1 0-16,1 0 128 0,1-1-128 0,0 1 0 15,2 1 0-15,3-2 0 16,2-2-1136-16,3-3-96 0,4 2-32 0,1-4-13072 16,4 1-2608-16</inkml:trace>
  <inkml:trace contextRef="#ctx0" brushRef="#br0" timeOffset="67821.5">4272 3597 6447 0,'0'0'272'0,"0"0"80"0,5-12-352 0,0 4 0 0,-1-2 0 0,-4 10 0 16,0 0 1680-16,4-7 272 0,0-4 48 0,-4 11 16 15,0-7-1328-15,0 7-272 0,-1-10-48 0,-4 3-16 16,-3-2-32-16,-1 4 0 16,-1-1 0-16,-4-2 0 0,-3 2-96 0,0-3-32 0,-3 3 0 0,0 2 0 15,0-2 0-15,-4 2 0 0,-4 0 0 0,0 1 0 16,0-3 32-16,-2 1 0 0,1 1 0 0,-1 0 0 16,-1 2 32-16,-3-1 16 0,1 2 0 0,-3 1 0 15,-1 4-16-15,-1 0 0 0,-2-1 0 0,-2 4 0 16,-2 3-128-16,0-2-128 0,-1 2 192 0,4-1-192 15,2 1 176-15,1 1-176 0,0-2 160 0,3 3-160 16,0-5 160-16,1 5-160 0,0-2 160 0,-1 3-160 16,1 1 160-16,3 0-160 0,0-2 160 0,1 5-160 15,0 1 224-15,6 2-48 0,1 5-16 0,3-2 0 16,2-1 48-16,2 1 16 0,5 0 0 0,2-1 0 0,2 4-80 16,1-2-16-16,4 1 0 0,2 3 0 0,2-2-128 0,4 2 192 15,-3-4-192-15,6 1 192 0,-1-3-64 0,2-2 0 16,-1 3 0-16,4 1 0 0,-2-2 0 0,0 0-128 15,5 0 192-15,-1 4-64 0,2-2-128 0,-1-4 128 16,-1-3-128-16,2-2 128 0,-1 0-128 0,3-1 160 16,2-2-160-16,3-2 160 0,1-6 32 0,2 0 16 15,1 1 0-15,3-2 0 0,0-1 16 0,4-4 0 16,1 1 0-16,4 0 0 0,2 1-48 0,2-3-16 16,3-3 0-16,-1 0 0 0,4-6-160 0,-3 1 0 15,-2-4 0-15,1-2 0 0,-1 0 0 0,2 1 0 16,-3-2 0-16,2-1 0 0,-2 1 160 0,0-2-160 15,-4-3 192-15,-1 1-192 0,0-2 320 0,-3-2-64 0,-5-1 0 0,-3-4 0 16,-5-3 128-16,-4 1 0 0,-5 1 16 16,-4 1 0-16,-2-3-64 0,-4 5-16 0,-4 3 0 15,-3-4 0-15,-4 4-32 0,-5 0-16 16,-4 3 0-16,-3 4 0 0,-3 1-112 0,-2 3-32 0,-7 2 0 0,2 3 0 16,0-2-128-16,-2 4 0 0,0 0 0 0,0 5 0 31,2 1-576-31,3 2-128 0,4 3-48 0,2-1-12944 0</inkml:trace>
  <inkml:trace contextRef="#ctx0" brushRef="#br0" timeOffset="68581.27">4710 3065 14447 0,'0'0'640'0,"-7"-4"128"16,7 4-608-16,-9-1-160 0,9 1 0 0,-9 3 0 0,0 0 320 0,2 5 48 16,-2 2 0-16,0 2 0 0,0-2-208 0,0 5-32 15,0 3-128-15,-1 1 192 0,-1 3-32 0,-1-1-16 16,0 0 0-16,1-1 0 0,-1 0 48 0,2 1 0 15,-1-2 0-15,4-2 0 0,2-1-64 0,2-1-128 0,2-2 192 0,1-3-64 16,0-10 16-16,6 11 0 16,2-3 0-16,2-2 0 0,1-6 256 0,5-2 48 0,1-1 16 15,3 2 0-15,-1 0-80 0,2-1-32 0,2 0 0 16,3-2 0-16,3-4-192 0,-1 2-32 0,0-4-128 0,-2 2 192 16,-1-2-192-16,0 4 128 0,0 3-128 0,0-1 0 15,-3-2 0-15,-1 2 0 0,-3 2-176 0,-3 0-9424 16</inkml:trace>
  <inkml:trace contextRef="#ctx0" brushRef="#br0" timeOffset="69652.5">4542 3425 9215 0,'-2'-13'816'0,"2"13"-656"0,-1-7-160 0,1 7 0 0,0 0 1376 0,0 0 240 15,3-9 48-15,-3 9 16 0,9-5-1056 0,2 1-224 16,2-1-32-16,1-3-16 0,0 3-192 0,1-1-32 16,0-2-128-16,4 2 192 0,3-6-192 0,1 2 176 15,1-3-176-15,-1-1 160 0,0-1 16 0,1 0 0 16,1 0 0-16,2-2 0 0,1-1-176 0,4 2 0 15,0-1 0-15,1 2 0 0,0 0 288 0,2 3-32 16,5 2 0-16,-4-1 0 0,-1 3-128 0,-1-2-128 16,0 2 144-16,2-1-144 0,-2 4 160 0,2 1-160 15,-2-2 160-15,2 1-160 0,-3 1 176 0,4 2-176 16,2-1 192-16,3-1-192 0,4 2 0 0,0-1 0 0,-1 1 0 16,2-1 0-16,2-2 0 0,0 0 0 0,2 1 0 0,-1 0 0 15,-1-1 0-15,3 0 0 0,1 0 0 0,-1 3 160 16,-2 0-32-16,3 1-128 0,0-2 192 0,-1 1-64 15,1-1-128-15,-4 2 0 0,-2-1 0 0,1 0 0 16,2 2 0-16,1 0 0 0,-2 2 0 0,3 0 0 16,3-1 0-16,1 1 288 0,0-1-48 0,0 1-16 15,1-2-224-15,0 2 0 0,4 0-192 0,3 0 192 16,-1-2 0-16,2 0 0 0,1 0 0 0,-1 0 0 16,0 0 0-16,1 1 0 0,0 0 0 0,0 0 144 15,-1 1-144-15,0 0 0 0,-2 1 0 0,0 1 0 16,-1-2 0-16,-1-1 0 0,1 2 0 0,-2 1 0 0,-2 3 0 15,2-2 0-15,0 0 0 0,0 3 0 0,-3-3 0 16,1 3 0-16,-3 1 0 0,2-2 0 0,2 4 0 0,0-5 0 16,2 0 0-16,-1-1 0 0,0-1 0 0,1 5 0 15,-1-3 0-15,-1 3 0 0,1 1 0 0,1 3 0 16,-4-3 0-16,2 2 0 0,2-6 0 0,-4 4 0 16,-2-2 0-16,-2 2 0 0,-1-2 0 0,2 2 0 15,-1-4 0-15,2 2 0 0,3-3 0 0,-2-3 0 16,-1 1 0-16,-1-2 0 0,1 1 0 0,0-1 0 15,-1 3 0-15,2-2 128 0,3-1-128 0,-1-1 0 16,1-1 0-16,-2-1 128 0,1-3-128 0,-2 2 0 16,-4 2 0-16,0 2 0 0,1 2 144 0,0 2-144 15,-5-2 160-15,2-1-160 0,1-2 144 0,-3 0-144 0,-4 0 128 16,2 2-128-16,-1 1 0 0,0 2 0 0,-1 1 128 16,0-1-128-16,1 4 0 0,-1-4 128 0,1 0-128 15,0 1 128-15,2 0-128 0,-2-2 0 0,-2 1 0 0,2 1 0 16,-3-1 0-16,0-1 0 0,-1 6 0 15,1-2 0-15,0 2 0 0,0-5 0 0,-1 0 0 0,0 2 0 16,1-2 0-16,-3 1 128 0,-1-1-128 0,-1 0 0 16,-3-1 176-16,1 1-48 0,-2 1-128 0,0-1 192 15,-3 2-192-15,3 0 0 0,-2-1 0 0,1 0 0 16,1-1 144-16,-2-1-16 0,-1 0 0 0,0 3 0 16,-1 0-128-16,3 1 160 0,-5 1-160 0,2-2 160 15,-5 2-160-15,3-2 192 0,-2 3-192 0,0-2 192 16,-1 1-192-16,0 0 160 0,1 1-160 0,-1-2 160 15,1 2-160-15,-1-3 0 0,0 2 0 0,0-4 128 16,0 0-128-16,0 2 128 0,-1-3-128 0,-1-1 128 0,-2 3 32 0,0 0 0 16,1-1 0-16,-1-1 0 0,2 1 32 15,-3 1 16-15,0-2 0 0,0 1 0 0,-1 1-16 0,0 1-16 16,-3 0 0-16,0 2 0 0,3-4-176 0,0 4 192 16,-1-2-192-16,1 2 192 0,-2-2-32 0,0 1 0 15,-1-1 0-15,2 0 0 0,-1 2-160 0,0-2 0 16,-1 4 0-16,0-5 0 0,0-1 0 0,1 1 0 15,-1-2 144-15,-1 1-144 0,0-2 0 0,-1 2 0 16,-2-3 0-16,-2 1 128 0,2-3-128 0,-1 0 0 16,-10 0 128-16,11 0-128 0,-11 0 0 0,0 0 0 15,0 0 0-15,0 0 128 0,0 0-128 0,0 0 0 16,0 0 0-16,0 0-12304 0</inkml:trace>
  <inkml:trace contextRef="#ctx0" brushRef="#br0" timeOffset="70759.55">14135 3876 911 0,'0'0'0'0,"0"-6"0"16,-4-3 0-16,4 0 0 0,0 3 1872 0,4-3 304 16,-2 4 48-16,4-4 16 0,0 1-1200 0,4-2-224 15,3 2-48-15,2-3-16 0,3-1-176 0,2 0-48 16,2-2 0-16,1 0 0 0,0 4-192 0,2-2-32 16,0 3-16-16,1 0 0 0,-2 4-112 0,-2 1-32 15,-3 1 0-15,-2 5 0 0,-3 2-144 0,-2 4 0 0,-3 4 0 16,-2 5 128-16,-2-3-128 0,-3 2 0 15,-4 2 0-15,-3 5 128 0,-2 2 80 0,-5 5 16 0,-3 2 0 16,-3-1 0-16,-2 2 0 0,-2-1 0 0,-1-1 0 0,1-5 0 16,-4 1-96-16,3-5 0 0,-2-2-128 15,1-2 192-15,1-2 16 0,2-2 0 0,5-5 0 0,2 0 0 16,2-4 112-16,5-2 32 0,1-3 0 0,6 0 0 16,0 0 32-16,3-5 16 0,6-2 0 0,3-2 0 0,3 2-192 0,3-2-32 15,0 2-16-15,2-1 0 0,1 0-160 16,1 4 0-16,1-1 0 0,0 1 128 0,0 0-128 15,1 3 0-15,0 1 0 0,1 3 0 0,0 0 0 0,0 4 0 16,0-2 0-16,1 0 128 0,-1 4-128 0,-2-1-144 16,-1 3 144-16,-4-3-9616 15</inkml:trace>
  <inkml:trace contextRef="#ctx0" brushRef="#br0" timeOffset="71189.25">15054 3888 9215 0,'0'0'816'0,"0"0"-656"0,0 0-160 0,0 0 0 16,0 0 864-16,0 0 144 0,0 0 16 0,-1 7 16 15,-2 3-448-15,-1 2-80 0,0-1-32 0,-1 5 0 16,0 0 32-16,0 2 0 0,0 0 0 16,1 1 0-16,1-2-320 0,1 0-48 0,2 0-16 0,3-2 0 15,1-1 0-15,3-4 0 0,0-1 0 0,4-3 0 16,0-1 112-16,6-1 16 0,1 0 0 0,2-4 0 15,2-4-48-15,1 0 0 0,1-2 0 0,0 1 0 16,0-5-16-16,0 2-16 0,2-2 0 0,-5-2 0 0,0 2-48 16,-2-4 0-16,-2 2 0 0,0 0 0 15,-3-2 0-15,0 3 0 0,-1 2 0 0,-2-3 0 0,-1 3-128 0,-2-2 0 16,-2 3 0-16,-1 0 0 0,2 2 128 0,-7 6 0 16,0 0 0-16,0 0 0 15,0 0-512-15,0 0-96 0,0 0-32 0,0 0 0 0</inkml:trace>
  <inkml:trace contextRef="#ctx0" brushRef="#br0" timeOffset="71631.23">15900 3921 13823 0,'0'0'1216'0,"6"-7"-960"15,-1 3-256-15,-5 4 0 0,0 0 240 0,0 0 0 16,0 0 0-16,1 11 0 0,-2-2 64 0,-2 3 16 0,-1 2 0 0,-2 1 0 16,-2-1 0-16,-2 3 0 0,-1 1 0 0,-2 0 0 15,-1-2 48-15,0 1 16 0,-2-1 0 0,3-1 0 16,-1 1-144-16,1-5-32 0,3 2 0 0,1-2 0 16,0-4 16-16,2 0 0 0,1-2 0 0,6-5 0 0,0 0 224 0,0 0 32 15,0-5 16-15,6-6 0 16,1-1 16-16,5 1 0 0,2-4 0 0,-3 3 0 0,2 1-240 15,1-3-32-15,1-1-16 0,1-2 0 0,1 0-224 16,0 2 0-16,-1 0 0 0,2 1 0 0,0 0 0 0,-2 0 0 16,-2 4 0-16,1 2 0 0,-2 4 0 0,-1 3 0 15,-4 2 0-15,0 3 0 0,-3 6 192 0,-1 1-16 16,-1 3 0-16,-2 2 0 0,-1 1-176 0,-1 0 0 16,-1 0 0-16,1 1 0 0,-2 1 0 0,1-1-256 15,1-1 64-15,-1 1 16 0,1 0 176 0,1-2-160 16,0-2 160-16,0 2-160 0,0-1 160 0,0-1 0 15,0 1 0-15,0 2 0 16,0-17-352-16,0 0-144 0,3 9-16 0,-3-9-9728 0</inkml:trace>
  <inkml:trace contextRef="#ctx0" brushRef="#br0" timeOffset="71917.89">16745 3660 14975 0,'0'0'656'0,"0"0"144"0,0 0-640 0,0 0-160 0,0 0 0 0,-7 10 0 15,-2 2 240-15,-1 5 16 0,-1 4 0 0,-3 0 0 16,0 2-64-16,-2 4 0 0,-1-2 0 0,-1 6 0 15,0-3 96-15,-1 4 16 0,0 1 0 0,1-2 0 0,3-1-64 0,1-1-16 16,1-5 0-16,0 2 0 0,2-5-224 0,1 1 144 16,0-2-144-16,1-2 128 0,0-2 16 0,3-2 0 15,0-2 0-15,3-6 0 0,3-6-144 0,0 0 0 16,0 0 0-16,0 0 0 16,0 0-624-16,7-10-48 0</inkml:trace>
  <inkml:trace contextRef="#ctx0" brushRef="#br0" timeOffset="72299.86">17104 3757 13823 0,'-12'-4'1216'0,"5"4"-960"15,0 4-256-15,-4 1 0 0,-1 1 128 0,-4 6 0 16,0-1-128-16,-2-1 192 0,-1 3 80 0,-1-2 16 15,1 3 0-15,-4-1 0 0,-3 1-112 0,0-4-32 16,-2 2 0-16,-3-5 0 0,1 2-144 0,-3-4 192 0,0 0-192 0,1 0 192 16,1-2-192-16,1-2 0 15,3-1 144-15,3 0-144 0,4-2 128 0,2-1-128 0,3-1 128 0,3 3-128 16,3 0 192-16,3 1-16 0,6 0-16 0,0 0 0 16,0 0-32-16,0 0-128 0,2 11 192 0,3 1-64 15,3-1 64-15,0 3 0 0,3 1 0 0,2 1 0 16,1-1 80-16,2-1 32 0,2 1 0 0,1 0 0 15,0 1-112-15,0 0 0 0,2-2-16 0,-2-1 0 0,-1-1-176 16,-2 2 192-16,-1-3-192 0,-1 0 192 0,-1 2-192 0,0-3 160 16,-1 1-160-16,1-2 160 0,0 1-160 0,0 2-256 15,-1-4 64-15</inkml:trace>
  <inkml:trace contextRef="#ctx0" brushRef="#br0" timeOffset="72708.28">17413 3955 15663 0,'0'0'1392'16,"0"0"-1120"-16,0 0-272 0,0 0 0 0,-10 3 288 0,-3 2 0 15,-2 7 0-15,-2 2 0 0,0 0 96 0,-2 4 0 0,-3 2 16 16,-1-1 0-16,2 1-144 0,-2 0-48 16,0-1 0-16,5-3 0 0,0 1-80 0,2-1 0 0,0 1-128 0,2-4 192 15,3-1-192-15,1 0 176 0,2-3-176 0,2-2 160 16,-1-2 32-16,7-5 0 0,0 0 0 0,0 0 0 16,0 0 192-16,8-7 32 0,4-2 16 0,2-2 0 0,1 0-224 15,1-1-32-15,2 0-16 0,1 2 0 16,1-4-160-16,0 1 160 0,1 3-160 0,2-4 160 15,2 3-160-15,-2 1 0 0,3-3 0 0,4 4 0 16,-4 0 0-16,-5 7 0 0,-2 2 0 0,-5 2 0 0,-1 4 0 16,-5 3 0-16,-3 3 0 0,-3-1 0 0,-3 4 0 0,-3 3 0 15,-2 4 0-15,-3 2 0 0,-2 0 0 16,-3 0 0-16,-4 2 0 0,0-5 0 0,0-2 0 0,4 0 0 16,3-2 0-16,1 0 0 0,1-3 0 0,1-3 0 15,3 0 144-15,2 1-144 0,2-6 0 0,1-6-256 16,0 0 32-16,10 5-9744 0</inkml:trace>
  <inkml:trace contextRef="#ctx0" brushRef="#br0" timeOffset="73047.92">17922 4090 17903 0,'-25'-8'784'0,"15"6"176"0,-5-4-768 0,0 4-192 16,-2 1 0-16,1 3 0 0,-2 5 400 0,1-2 48 15,3 2 0-15,2 2 0 0,-1 1-320 0,5 0-128 0,1 3 0 0,2-1 128 16,0 2-128-16,5 0 0 0,0 1 0 0,2-1 128 16,3-3-128-16,3 3 0 0,2-2 0 0,3-5 128 15,4 2-128-15,3-4 192 0,2-3-192 0,3-2 192 16,0-2-64-16,2-3-128 0,2-2 192 0,0-1-64 15,-1-3 0-15,-2-1-128 0,-1 2 192 0,-8-2-64 16,-2 4-128-16,-3-5 192 0,-1 1-192 0,-2 2 192 0,-4-2-64 0,-2 0-128 16,-1 3 192-16,-4-1-64 0,-1 2-128 15,-5 3 0-15,-3 0 0 0,-3 3 128 0,-3 0-128 0,-1 2 0 16,-2 2 0-16,1-1 0 16,1 4-320-16,2-1-80 0,-1-2-32 15</inkml:trace>
  <inkml:trace contextRef="#ctx0" brushRef="#br0" timeOffset="73498.02">18386 4132 4607 0,'0'0'400'0,"0"0"-400"16,0 0 0-16,0 0 0 0,5 6 2048 0,-3 3 336 15,-1 4 64-15,-1 1 16 0,-1 2-1376 0,-1 1-256 16,-1 0-64-16,-3 2-16 0,-2 1-112 0,0-1-32 15,0-2 0-15,-1 1 0 0,1-1-320 0,2 1-64 16,-2-6-16-16,4-3 0 0,2 1-208 0,2-3 128 16,2-1-128-16,-2-6 0 0,8 1 432 0,1-2-16 15,3-3 0-15,1-1 0 0,4-3 48 0,1 0 16 0,-1 0 0 0,2-3 0 16,0-5-224-16,-1 1-32 0,0-1-16 0,-3-2 0 16,-1 0-16-16,0 0-16 0,-1 2 0 0,-2 2 0 15,0-2-176-15,-3 2 192 0,0 4-192 0,-2 3 192 16,0 1-192-16,-6 6 0 0,0 0 0 0,0 0 0 15,-3 7 0-15,-1 4 0 0,-1 1 0 0,0 3 0 16,0 2 0-16,0 0 0 0,0 2 0 16,2-1 0-1,1-1 0-15,2-2 0 0,1-1 0 0,3-4 0 16,2 0 0-16,3-3 0 0,2-1 0 0,2-3 0 0,1-3 0 0,1-2 0 0,2 1 0 16,1-4 0-16,1-1 160 0,-1-1 0 0,-2-3 0 0,-1 0 0 0,1 0-160 0,-4-4 0 15,-1 0 0-15,-3-2 0 0,0-1 0 0,-2-1 0 16,-1-1 0-16,1 2 0 0,-1 5 0 0,-3-1 0 15,2 3 0-15,-3 1 0 0,1 4 0 0,-2 5 0 16,0 0 0-16,0 0 0 16,0 0-1680-16,0 0-224 0</inkml:trace>
  <inkml:trace contextRef="#ctx0" brushRef="#br0" timeOffset="74003.22">19301 4254 8287 0,'0'0'736'0,"0"0"-592"0,0 0-144 0,0 0 0 16,-3 9 1424-16,-1 3 256 0,-1 1 48 0,-1 1 16 0,-2 0-768 16,1 0-144-16,-3 1-48 0,-1 0 0 0,1 3-208 0,1 0-64 15,-2 0 0-15,1-2 0 0,1-2-256 0,0 0-48 16,1-5-16-16,2 1 0 0,1-5-48 0,5-5-16 16,0 0 0-16,0 0 0 0,0 0 256 0,10-2 32 15,3-2 16-15,-2-5 0 0,3 2-80 0,1-4-16 16,1 1 0-16,-1-4 0 0,0 0-176 0,2 0-32 15,-1 3-128-15,1-6 192 0,-2 2-64 0,0 1-128 16,2 3 176-16,-1-2-176 0,1 2 128 0,-3 2-128 16,-2 0 0-16,-1 4 0 0,-11 5 0 0,0 0 0 15,0 0 0-15,5 10 0 0,-3-1 128 0,-2 3-128 16,-2 0 0-16,-1 2 0 0,-2 2 0 0,0 1 0 16,-1-1 128-16,-1 1-128 0,1-1 0 0,1 0 0 15,0-2 0-15,1 1 0 0,0-2 128 0,2-1-128 16,0-3 0-16,4-1 0 0,-2-8-192 0,6 5-160 15,2 0-32-15,4 1-6592 16,1-2-1344-16</inkml:trace>
  <inkml:trace contextRef="#ctx0" brushRef="#br0" timeOffset="74343.42">20145 4252 12895 0,'7'-9'1152'0,"2"-2"-928"0,0 2-224 0,-1 0 0 16,-3 4 704-16,-1 0 112 0,-4 5 16 0,0 0 0 0,0 0-432 15,-9-1-80-15,-4 1 0 0,-3 2-16 0,-7 2 64 0,-4 4 16 16,-3 2 0-16,-1 1 0 0,2-3 64 0,0 2 32 16,1-2 0-16,2 2 0 0,2-4 0 0,4 3 0 15,3 0 0-15,3-1 0 0,4 2-224 0,5-4-32 16,5-6-16-16,0 10 0 0,2 1-16 0,6 0 0 15,1 3 0-15,4-4 0 0,1 2 128 0,1 0 32 16,0-1 0-16,0 1 0 0,-1 2-112 0,-1 1-32 16,-1 2 0-16,-4-2 0 0,-1 1-64 0,-3-1-16 15,-3-1 0-15,-4 0 0 0,-3-3 64 0,-3-1 0 16,-4-2 0-16,-4 0 0 0,-6-5 240 0,-4 0 48 16,-3-3 16-16,-2-3 0 0,-1 1-176 0,1-3-16 15,1-3-16-15,2 3 0 0,1-5-160 0,3 2-128 16,3-2 192-16,4 2-192 0,3-2 0 0,5 3 0 15,4-3-192-15,6 3-12864 0</inkml:trace>
  <inkml:trace contextRef="#ctx0" brushRef="#br0" timeOffset="75311.78">20587 4575 5519 0,'5'-4'496'0,"3"-1"-496"0,1-4 0 0,1 2 0 16,0-1 2304-16,2-1 384 0,-2 3 64 15,0-2 0-15,0 2-1600 0,0 2-320 0,-1-1-64 0,-1 3 0 16,-8 2-512-16,0 0-80 0,7-2-32 0,1 2 0 16,-8 0-144-16,8 4 0 0,-2 1 144 0,-1-1-144 0,-1 2-176 0,-2 3-96 15</inkml:trace>
  <inkml:trace contextRef="#ctx0" brushRef="#br0" timeOffset="75470">20625 4784 9215 0,'0'0'816'0,"0"0"-656"16,0 0-160-16,0 0 0 0,5 10 1664 0,0-4 288 16,2 1 64-16,-7-7 16 0,5 7-1264 0,-5-7-256 15,4 7-64-15,-4-7 0 0,0 0-256 0,0 0-48 16,0 0-16-16,0 0 0 0,0 0-288 0,0 0-64 15</inkml:trace>
  <inkml:trace contextRef="#ctx0" brushRef="#br0" timeOffset="75848.42">21457 4453 8287 0,'0'0'736'0,"0"0"-592"15,0 0-144-15,0 0 0 0,0 0 1472 0,0 0 256 16,0 0 48-16,0 0 16 0,6 7-1184 0,-2-1-224 16,1 4-64-16,1 0 0 0,2 4 64 0,1 3 16 15,1 1 0-15,3 1 0 0,1 0 112 0,3 1 0 16,2 3 16-16,2 0 0 0,-1 3-160 0,2 2-48 16,-1 2 0-16,1-5 0 0,0-1-160 0,-3 2-32 15,-2-7-128-15,1 0 192 0,0-1-192 0,-3-1 176 16,-1 0-176-16,-1-2 160 0,-2-5-160 0,0 1 0 15,-3-5 144-15,0 1-144 0,-2-3 0 0,-6-4-256 16,0 0 32-16</inkml:trace>
  <inkml:trace contextRef="#ctx0" brushRef="#br0" timeOffset="76134.24">21964 4449 3679 0,'0'0'320'0,"0"-6"-320"0,0 1 0 0,0 5 0 15,0 0 2432-15,0 0 432 0,-9 3 80 0,-4 2 0 16,-1 6-1792-16,-4-1-384 0,-2 3-64 0,0 2 0 16,-4 3-16-16,-1 1 0 0,0 0 0 0,0 1 0 0,-3 1-64 0,1 0-16 15,-1 2 0-15,0 1 0 0,-1 4-160 0,2-2-48 16,3-1 0-16,4-2 0 0,0-4-400 0,4 0 0 15,1-2 128-15,2-3-128 0,2-4 0 0,2 1 0 16,2 1 144-16,3-6-144 0,4-6 0 0,0 0 0 16,0 0 0-16,0 0-10320 15</inkml:trace>
  <inkml:trace contextRef="#ctx0" brushRef="#br0" timeOffset="76360.17">22072 4977 22863 0,'0'0'1008'0,"0"0"208"0,-3 6-960 0,-1 4-256 16,-1 1 0-16,-1 1 0 0,0 4 352 0,-1 0 32 15,1-2 0-15,1-1 0 0,0 2-144 0,1 0-32 16,0 1 0-16,-1-1 0 0,1-4-208 0,2 1 128 15,0-1-128-15,4-1 0 0,0 2 0 0,3-3 0 16,2 1-208-16,0-3-7200 0,2 0-1424 0</inkml:trace>
  <inkml:trace contextRef="#ctx0" brushRef="#br0" timeOffset="77308">23212 4870 8287 0,'0'0'736'0,"0"0"-592"15,0 0-144-15,-5-2 0 0,0-2 1120 0,-2-3 192 16,0 4 32-16,-1 0 16 0,-1-2-432 0,-1 0-96 15,-3 2 0-15,-1 2-16 0,-1 0-352 0,-3 1-64 0,-4 1-16 0,-1 2 0 16,-1 0-96-16,-1 4-32 16,-1-2 0-16,4 4 0 0,2-2-64 0,3 5-32 0,3-3 0 0,4 2 0 15,5-2-160-15,0 3 128 0,4-4-128 0,3 1 128 16,-2-9 96-16,10 3 16 0,3-1 0 0,0 0 0 16,2-1 96-16,2-1 32 0,-1 0 0 0,1-1 0 15,0-3-176-15,1 0-16 0,0-4-16 0,-2 2 0 0,4-3-160 16,-5-1 160-16,-1 4-160 0,-5-3 160 0,0 2-160 0,-6 4 128 15,2-3-128-15,-5 6 128 0,0 0-128 0,0 0 0 16,-2 8 144-16,-1 0-144 0,0 2 0 0,-1 1 0 16,1 2 0-16,2 1 0 0,1-3 0 0,2 3 0 15,4 0 0-15,-3 0 0 0,4-3 0 0,0-1 144 16,2-1-144-16,1 0 0 0,1-4 0 0,1 1 0 16,2-2 0-16,3-2-6816 15,1-2-1248-15</inkml:trace>
  <inkml:trace contextRef="#ctx0" brushRef="#br0" timeOffset="77687.66">23612 4801 11967 0,'-3'6'1072'0,"-4"1"-864"15,-2 0-208-15,-2 1 0 0,-2-1 1024 0,0 4 176 16,1-1 16-16,-1 3 16 0,2 2-512 0,-1-1-96 0,2-1-32 15,1 1 0-15,1-3-176 0,2-2-32 16,0 3-16-16,1-6 0 0,5-6-368 0,-2 8 0 0,2-8 0 0,0 0 128 16,0 0 208-16,0 0 48 0,9-3 16 15,1-1 0-15,6-2-16 0,-1-2-16 0,0 0 0 0,0-3 0 16,1 1-176-16,-1-4-16 0,0 0-16 0,-1 2 0 16,0-1-160-16,1-1 0 0,1 2 144 0,-1 4-144 15,0-4 0-15,-1 6 0 0,-1 3 0 0,-2 1 0 16,0 0 0-16,-1 5 0 0,-3 2 0 0,0 5 0 0,-2 0 0 15,-1 4 0-15,-2 4 0 0,-1 0-128 0,-1 0 128 0,0 1 0 16,-1 2-144-16,-1 1 144 0,-1 1 0 16,1-3 0-16,-2-2 0 0,2-1 128 0,0-5-128 15,1 1 0-15,-1 0 0 0,1-4 0 0,1-1 0 0,0-8 0 16,0 0-128-16,5 7-6736 16,3 0-1344-16</inkml:trace>
  <inkml:trace contextRef="#ctx0" brushRef="#br0" timeOffset="78150.44">24390 4941 11679 0,'2'-12'512'0,"-2"12"128"0,-2-8-512 0,0 0-128 16,-2 3 0-16,-2 3 0 0,-3-2 896 0,-3 3 144 15,-2-1 48-15,-3 4 0 0,-5 1-576 0,-2 3-128 16,-4 2 0-16,0-1-16 0,0 0 96 0,0 2 32 16,-1 1 0-16,2 3 0 0,2 2-48 0,3 2-16 0,4-3 0 15,4-1 0-15,3-1-256 0,3 1-48 0,3-5-128 0,5-8 192 16,0 0-16-16,6 7-16 0,5-3 0 0,4-1 0 16,5-5 256-16,3 0 48 0,0-3 16 0,6-2 0 15,2 2-240-15,0-5-48 0,-3-1-16 0,2-3 0 16,-2-4-176-16,-2-1 0 0,-2 0 144 0,2-2-144 15,-1 1 128-15,-2-1-128 0,0-2 128 0,-1-1-128 16,-1-4 0-16,2 1 0 0,1-4 0 0,2 1 128 0,-1 2-128 16,3-1 0-16,-3 2 0 0,2 2 128 0,0 3-128 15,-3 4 0-15,-4 4 0 0,-3 5-128 0,-4 0 128 0,-4 6-160 16,-9 3 160-16,0 0-160 0,0 0 160 0,-7 11-160 16,-3 2 160-16,-3 4-160 0,-2 4 160 0,-3 3 0 15,-2 3 0-15,-3 2 0 0,-2 1 0 0,-2 0 0 16,-1 0 0-16,1 2 0 0,1-2 0 0,-1 3 0 15,3 1 0-15,1-1 0 0,2-2 0 0,4-3 0 16,-1 0 0-16,6-5 0 0,2 0 0 0,3 0 0 16,0-4 0-16,7 5-128 15,7-5-576-15,4-2-128 0,6-3 0 0</inkml:trace>
  <inkml:trace contextRef="#ctx0" brushRef="#br0" timeOffset="78430.33">25061 4885 15599 0,'0'0'688'0,"0"0"144"0,7-3-656 0,-1-3-176 0,-6 6 0 0,8 2 0 16,-1 3 544-16,-1 0 80 0,-3 4 16 0,1 2 0 15,0 3-368-15,0 1-64 0,-4 2-16 0,0 2 0 0,2 3 0 16,2-1-16-16,1 2 0 0,0 1 0 0,5-1-16 16,-2 0 0-16,1 1 0 0,0-2 0 15,0-3-32-15,0 0-128 0,0-1 192 0,0-2-64 0,-1 1-128 0,1-3 192 16,0-3-192-16,0-1 192 0,-1-6-320 0,1-1-64 16,0-2-16-16,-1-4-8736 15</inkml:trace>
  <inkml:trace contextRef="#ctx0" brushRef="#br0" timeOffset="78656.53">25440 4808 14735 0,'0'0'1312'0,"0"0"-1056"16,-7 0-256-16,-5 0 0 0,-3 5 736 0,-3 0 96 15,-2 6 0-15,-4 2 16 0,-4 2-208 0,-2 3-32 16,1 1-16-16,-3 4 0 0,-1 1-80 0,-1 0 0 15,0 6-16-15,2-4 0 0,-1 2-112 0,2-2-32 0,3 2 0 16,4 1 0-16,3-2-352 0,3 2 144 16,5-5-144-16,4-1 0 0,4-3 0 0,3-2 0 15,2-4 0-15,4 4 0 16,6-5-336-16,2-2-176 0,4-6-48 0,-4-5 0 0</inkml:trace>
  <inkml:trace contextRef="#ctx0" brushRef="#br0" timeOffset="79003.45">25457 5301 17503 0,'-1'-17'768'0,"1"17"176"16,-4-3-752-16,0-1-192 0,0-1 0 0,4 5 0 0,0 0 320 0,-6 1 48 15,-2-1 0-15,8 0 0 0,-6 8-368 0,-1-3 0 16,2 2 0-16,-1 1 128 0,-2 0-128 0,1 1 128 15,-2 2-128-15,1-3 128 0,1 2 112 0,0-4 16 16,2 2 16-16,1 1 0 0,2 0 240 0,2 1 32 16,2 1 16-16,3-2 0 0,3 1 192 0,3-2 32 15,2 2 16-15,2-2 0 0,1 2 0 0,3-1 0 16,2 2 0-16,1-2 0 0,-2 1-320 0,3-2-64 16,-1 1-16-16,-2-5 0 0,-1 2-48 0,-1 2-16 15,0-2 0-15,-2-1 0 0,0 0-16 0,-2-1 0 16,-3 0 0-16,-1 1 0 0,-1 0-128 0,-1-1-48 15,-1-2 0-15,-7-2 0 0,7 5-144 0,-2 2 0 16,-5-7 0-16,6 6 0 0,0 2 0 0,1 1 0 16,-1-1 0-16,1 1-9536 15,-2 0-1904-15</inkml:trace>
  <inkml:trace contextRef="#ctx0" brushRef="#br0" timeOffset="81553">26597 4502 12895 0,'0'0'1152'0,"0"0"-928"0,6-4-224 0,1 1 0 15,-7 3 0-15,5-5 0 0,-5 5 0 0,1-8-160 0,-2 3 576 0,-4 0 112 16,-2-1 32-16,-4 1 0 0,-2 1-176 0,-5-2-48 16,-4 1 0-16,-3 1 0 0,-3 3 80 0,-6-2 16 15,-3 0 0-15,-1 0 0 0,-1 0-48 0,-3-1-16 16,-3 2 0-16,0-3 0 0,-4-3-176 0,1 3-48 15,0 0 0-15,-2-3 0 0,-1 3 96 0,0-3 16 16,-1 2 0-16,-2 1 0 0,-2 0 0 0,-2-3 0 16,0 3 0-16,2-2 0 0,0 0 0 0,-1 5 0 15,-3 0 0-15,0 0 0 0,-3-4-112 0,-1 0-16 16,3 0 0-16,-1-1 0 0,0 1-128 0,-1 4 0 16,1-1 0-16,0 1 0 0,1-2 0 0,-1 0 128 15,-2-1-128-15,2-3 128 0,-1 1-128 0,0 2 128 16,-3-2-128-16,-30 0 128 0,10-6-128 0,5 2 0 15,2-2 0-15,4-2 0 0,0 1 128 0,0 0 0 16,0 2 0-16,-1-3 0 0,-2-2-128 0,-1 1 0 16,0-1 0-16,-2 1 0 0,-4-1 0 0,-2 0 0 15,1-1 0-15,0-1 0 0,0 0 240 0,1 0 16 0,1 0 0 0,-3 2 0 16,-1 0-32-16,2 0 0 0,-1-2 0 16,1 2 0-16,-1 6-80 0,1-2-16 0,2-2 0 15,1-1 0-15,1 1 0 0,-2 4-128 0,-3-2 192 0,1 2-64 16,-1-2-128-16,1-1 0 0,-3-1 0 0,-4 2 0 15,-3 4 0-15,-1-2 0 0,3-2 128 0,2 3-128 16,0 0 0-16,1 3 0 0,0-2 0 0,4 2 0 16,5-1 0-16,6-2 0 0,2-2 0 0,3 2 0 15,1-1 0-15,1 3 0 0,2-2 0 0,-3 4 0 16,1-3 0-16,-1 1 0 0,0-1 0 0,-2 0 0 0,-6 0 0 0,1 1 0 16,-1 1 0-16,-2-2 0 0,1 0 176 0,-1-1-48 15,0 3-128-15,0-2 192 0,-2 4-32 0,3-3-16 16,1 0 0-16,4 2 0 0,5-3-144 0,-1 3 0 15,-2-3 144-15,4 4-144 0,2 1 128 0,3-4-128 16,2 1 160-16,-1-3-160 0,0 1 0 0,0-2 0 0,-2 5 0 16,-1 1 0-16,-2-3 0 0,1 2 0 0,-3-4 0 15,0 2 0-15,-1-3 0 0,-1 4 0 0,-2 1 0 16,0 1 0-16,-1-1 0 0,3-3 0 0,3 0 0 0,-1-1 0 16,3 3 128-16,-4 4-128 0,1 0 0 0,3-2 144 15,1-1-144-15,3-3 160 0,1 1-160 0,1 3 160 16,1-3-160-16,0 3 0 0,-3 1 144 15,0 1-144-15,1-2 0 0,0 1 0 0,0-1 0 0,-1-2 128 16,1 3-128-16,3 1 0 0,0 1 0 0,-1 0 128 16,-1-1-128-16,3-1 128 0,0 1-128 0,4 0 128 15,0 1-128-15,3 2 144 0,-1-2-144 0,1 2 160 16,-1 0-160-16,2 0 128 0,0 0-128 0,2 0 128 16,3 0-128-16,-1 0 0 0,1-1 144 0,1 0-144 15,2 0 0-15,-2 1 128 0,-3 0-128 0,3 0 0 16,-2 0 0-16,1 1 0 0,-2-1 0 0,4 1 0 15,1-1 128-15,2 0-128 0,0-1 128 0,-1 1-128 0,3 0 0 16,6 0 0-16,-2-1 0 0,1 1 0 16,0 0 0-16,2 0 0 0,-1 2 0 0,2-1 0 0,-2 1 0 0,3-2 0 15,0 0 192-15,4 0-64 0,3 2-128 0,1-1 0 16,4-2 0-16,-1 1 0 0,3 0 0 0,0 0 0 16,3-1 0-16,2 0 0 0,9 1 0 0,-9 0 0 15,9 0 0-15,-9-2 128 0,9 2-128 0,-7 0 176 16,7 0-176-16,0 0 192 0,-8 2-192 0,8-2 0 15,0 0 0-15,-8 1 0 0,8-1 0 0,-6 5 0 16,6-5 0-16,-5 9 0 0,5-9 0 0,-4 9 0 16,0 2 0-16,2 1 0 0,-1 2 0 0,0 1 0 15,-1 1 0-15,-1 2 0 0,1 0 0 0,-4 1 0 16,1 0 0-16,-2 3 0 0,-3 3 0 0,-1 1 0 0,1 3 0 16,-3 3 0-16,-2-3 0 0,0 1 0 0,0 1 0 0,-1 1 0 15,0-2 0-15,-2 4 0 0,-3 2 0 0,0 1 0 16,0 0 0-16,-1-2 0 0,0-3 176 0,2 2-176 15,1 2 192-15,2 0-48 0,2-1-16 0,0 1 0 16,0-2-128-16,-1 2 128 0,3-1-128 0,-1 1 128 16,1-4-128-16,2-2 0 0,1 2 144 0,0-2-144 15,1-4 0-15,1 2 144 0,-1-3-144 0,3 2 0 16,-4-3 0-16,3 0 0 0,0 0 0 0,3-3 0 16,-4 0 128-16,2-2-128 0,2-2 0 0,1-2 0 15,1 0 912-15,3-4 128 0,1-1 32 0,0-10 0 16,0 0-1648-16,3 11-320 15,-3-11-64-15,0 0 0 0,8 9 960 0,0 0 0 0,-8-9 0 0,9 8 160 0,1-2-160 16,1 0 0-16,2-2 144 0,1 1-144 0,2 3 0 16,5-3 0-16,0 1 0 0,2 2 128 0,5-2-128 0,1-1 128 15,3 2-128-15,4-3 128 0,2-1-128 0,5 1 0 16,2 0 0-16,3 0 0 0,-1 0 0 0,3 1 128 16,-2 2-128-16,5 0 0 0,2 0 0 0,5 1 0 15,1-2 0-15,2 3 128 0,2-2-128 0,1 3 0 16,2-1 0-16,0 3 0 0,5-2 0 0,3-1 0 15,3-1 0-15,2 1 0 0,2 0 0 0,1 1 0 16,2 1 0-16,0-2 0 0,1 1 0 0,1-1 0 16,-4 5 0-16,2 0 0 0,-1 2 0 0,3-4 0 15,1 0 0-15,1 2 0 0,0-2 0 0,3 1 0 16,0 1 0-16,1-1 0 0,0-2 0 0,0 2 128 0,-2-4-128 0,2 1 128 16,1 3-128-16,0-3 128 0,1 1-128 0,-2-2 128 15,0 1-128-15,0 2 0 0,2-3 0 16,-4 3 0-16,0 1 0 0,-1-1 0 0,-1 0-128 0,3 1 128 15,4-5 0-15,-6 3 0 0,-1-2 0 0,1 4 128 16,-2 2-128-16,2-4 0 0,5 1 0 0,-2 2 0 16,2 0 0-16,0-3 0 0,-2 1 0 0,1-3 0 15,-1 1 0-15,0 1 0 0,0-1 0 0,0 3 0 16,3-4 128-16,-1 1 0 0,-2-1 0 0,1 0 0 16,-4 2-128-16,1-2 0 0,-2 1 0 0,1-3 0 15,-4 0 0-15,2 2 0 0,-3 0-128 0,-1 0 128 16,-1-3 0-16,0 3 0 0,-1-2 0 0,-3 2 128 15,1-4-128-15,2 1 0 0,-1 2 0 0,2-3 0 16,1 1 0-16,-1 2 0 0,-2-4 0 0,-3 1 0 16,-2 1 0-16,3-1-128 0,3 1 128 0,2 2-192 0,-6-3 192 0,0 0 128 15,-3 2-128-15,-1-2 176 0,-1-3-176 0,-2 2 0 16,-1 0 0-16,2 1 0 0,0-1 0 0,0-3 0 16,-3 0-160-16,1 2 160 0,3 1 0 0,-1 1 0 15,-3-1 0-15,3-2 0 0,3 3 0 0,-1 0 0 16,-1-1 0-16,-1-1 0 0,2 0 224 0,0 1-64 15,0 3-16-15,0-4 0 0,-2 1-144 0,-2 0 0 16,3 0 0-16,-6-3 0 0,-3 2 0 0,3-2 0 16,-5 3-192-16,1 0 192 0,-3 2 0 0,-1-2 0 15,-2-3 0-15,-1 2 192 0,-1-1-192 0,1 3 0 16,1 0 0-16,0-2 0 0,2 2 0 0,1 1 0 0,-2-2 0 16,3-1 0-16,0-1 0 0,-1 1 128 0,-1 3 0 0,-1-1 0 15,2 3-128-15,-2 1 0 0,-2-4 0 16,-2 2-176-16,-3 0 176 0,-4-2 128 0,-2 2-128 0,-2-2 176 15,-2 2-176-15,0 0 0 0,0 0 0 0,-2 3 0 16,-2-4 0-16,1 3-176 0,-1 0 176 0,-3-3-128 16,-5 2 128-16,1-3 128 0,-1 0-128 0,-2 3 176 15,-3 0-176-15,1 0 0 0,-2-2 0 0,0 0 0 16,-1 2 0-16,-3-5 0 0,-1 2 0 0,1 3 0 16,-3-2 0-16,1 5-176 0,-3-4 176 0,-1 1-128 15,-1-2 128-15,-1-2 0 0,-1 0 0 0,0 2 0 16,0-3 0-16,-3 1 0 0,0 1 0 0,-8-5 0 15,12 2 0-15,-2-1 0 0,-10-1 0 0,10 0 0 0,0-1 0 16,-10 1 0-16,9 0 0 0,-9 0 128 0,9-5-128 0,-3 1 0 16,-2-3 128-16,-4 7-128 15,0 0 0-15,4-9 128 0,0-3-128 0,-4 3 0 0,0-5 160 16,-3 2-32-16,2-1-128 0,1-4 192 0,0-2 48 0,0-4 0 16,4 1 0-16,-3-6 0 0,3-3-240 0,2-4 0 15,4-2 0-15,2-7 0 0,0 3 0 0,2-6 0 16,3 1 0-16,1-4 144 0,2-1-144 0,0-2 0 15,1-2 0-15,-2-2 0 0,0-5 128 0,-1 3-128 16,-2 2 128-16,-3 1-128 0,-3 4 128 0,-2 3-128 16,-3 4 128-16,0 1-128 0,-4 4 400 0,-1 3 0 15,0 3 0-15,-1 6 0 0,-2 3-224 0,-2 6-48 16,-1 3-128-16,-1 7 192 0,7 9-192 0,0 0 0 0,0 0-192 0,-3 14-11264 16,0 8-2272-1</inkml:trace>
  <inkml:trace contextRef="#ctx0" brushRef="#br0" timeOffset="89019.78">12701 12901 4607 0,'0'0'400'0,"0"0"-400"16,0 0 0-16,0 0 0 0,0 0 1296 0,0 0 176 16,-4-3 48-16,4 3 0 0,0 0-816 0,0 0-144 15,-6-1-48-15,6 1 0 0,-5 0 416 0,5 0 80 16,-5-3 16-16,5 3 0 0,-5-2 320 0,0-2 80 16,5 4 16-16,-6-4 0 0,1 0-176 0,5 4-48 15,-3-3 0-15,-1-4 0 0,4 7-320 0,0 0-64 16,0 0 0-16,0 0-16 0,0 0-320 0,0 0-64 15,0 0-16-15,0 0 0 0,0 0-224 0,4 9-32 16,2 4-16-16,4 0 0 0,3 3 192 0,2 4 48 16,2 5 0-16,2 0 0 0,2 6 96 0,5 4 32 15,2 2 0-15,2 5 0 0,3 6-112 0,2 4-16 16,0 2 0-16,-2-1 0 0,-1 0-80 0,-4 0-32 16,-1-6 0-16,-3 0 0 0,-3 1 48 0,-2-6 16 15,-1 0 0-15,-3 0 0 0,-1-5-48 0,0-4-16 0,-2-5 0 16,1 1 0-16,-3-6-80 0,-1-3-32 15,-2-1 0-15,0-5 0 0,-2-2-16 0,-3-7 0 0,-2-5 0 0,0 0 0 16,0 0-144-16,0 0 192 0,-1-5-192 0,-4-8 192 31,-3-1-1584-31,-2-4-304 0,-1-2-64 0,-1-3-16 16,-2-5-1616-16,-2 2-320 0</inkml:trace>
  <inkml:trace contextRef="#ctx0" brushRef="#br0" timeOffset="89378.3">13218 13013 11055 0,'2'-19'480'0,"0"11"112"0,1-6-464 0,1 4-128 16,-1-3 0-16,1 0 0 0,1 3 2192 0,0-1 432 15,2 2 64-15,-1 0 32 0,-1-1-1072 0,2 2-224 16,-2 4-32-16,0-2-16 0,0 1-352 0,-5 5-80 15,0 0-16-15,0 0 0 0,0 0-256 0,1 9-48 16,-3-2-16-16,-2 7 0 0,-4 3 192 0,2 3 32 16,-6 3 16-16,-3 6 0 0,-3-1 48 0,-2 7 0 15,-4 4 0-15,-2 7 0 0,0 5-176 0,-4 3-16 0,-1 4-16 16,-2 4 0-16,-2-1-224 0,1 5-32 16,0-1-16-16,1 0 0 0,1-4-96 0,0-2-32 15,3-5 0-15,2-5 0 0,0 0-96 0,3-4 0 16,3-4-16-16,0-3 0 0,2-4-176 0,1-1 160 15,2-2-160-15,2-6 160 0,2-3-160 0,4-3 0 0,0-5 0 0,0 1 0 32,6-3-1024-32,2-12-192 0,0 0-48 0,0 0-16800 0</inkml:trace>
  <inkml:trace contextRef="#ctx0" brushRef="#br0" timeOffset="89860.69">13466 13876 16575 0,'0'0'1472'0,"0"0"-1168"16,0 0-304-16,0 0 0 0,0 0 1184 0,0 0 176 0,0 0 48 15,9 0 0-15,1 0-160 0,4 0-32 16,3-2 0-16,1 0 0 0,1 2-128 0,2 0-48 0,2 2 0 0,1 2 0 16,1-1-128-16,-3 4-16 15,1 2-16-15,-2 0 0 0,-2 3-400 0,-3 4-80 16,-2 3-16-16,-5 4 0 0,-5 0-80 0,0 0-32 15,-8 1 0-15,-1 4 0 0,-5-3 320 0,-4 5 64 16,-4-2 16-16,-2 2 0 0,-3 3 64 0,0-2 16 0,0-5 0 16,0 2 0-16,-1-2-64 0,2-3-16 0,2-1 0 0,3-4 0 15,3-4-192-15,4-1-32 0,3-2-16 0,4-3 0 16,3 0-64-16,6-5-16 0,5-1 0 0,4-2 0 16,6 0 96-16,5-3 32 0,7-1 0 0,3-1 0 15,4-1-256-15,0 1-48 0,0-3-16 0,3 2 0 16,2-3-160-16,-1 1 0 0,0 2 0 0,-4-3 0 0,-1 3 0 0,-4-3 0 15,-3 1 0-15,7-7 0 16,-7 1-1920-16,-9 3-304 0,-7-2-64 16</inkml:trace>
  <inkml:trace contextRef="#ctx0" brushRef="#br0" timeOffset="91138.24">14491 12191 18719 0,'10'-10'832'0,"-2"3"160"0,-1-3-800 0,5 1-192 16,0 1 0-16,2 0 0 0,-2-2 1328 0,1 3 208 16,-2-2 64-16,-1 2 0 0,-1 2-400 0,0 1-80 15,-3-1-16-15,-6 5 0 0,0 0-176 0,0 0-32 16,0 0-16-16,5 8 0 0,-5-8-336 0,3 10-64 16,-3 5-16-16,-3 1 0 0,-2 1 80 0,-2 4 16 15,-5 2 0-15,0 6 0 0,-4 0 128 0,1 3 16 16,-7 1 16-16,-8 17 0 0,1-6-96 0,1-3-32 15,1-7 0-15,0-2 0 0,4-3-128 0,2-6-16 16,3 0-16-16,3-5 0 0,2-6-64 0,4 1-16 16,4-5 0-16,5-8 0 0,0 0 32 0,0 0 0 0,0 0 0 15,4-5 0-15,-4 5 192 0,9-14 64 0,1-2 0 16,3 0 0-16,1-6-240 0,2 2-32 0,1 1-16 0,-5 4 0 16,2-6-224-16,-1 0-128 0,1-5 128 0,1 1-128 15,2-5 0-15,-1 1 0 0,2-3 0 0,0 1 128 16,-2 0-128-16,1 6 0 0,0 2 0 0,-3 4 0 15,-3 4 0-15,-2 2 0 0,-3 7 0 0,-6 6 0 0,0 0 0 16,0 0 0-16,-2 10 0 0,-5 5 0 16,-2 3 0-16,-2 3 0 0,-3 3 0 0,-3 1 0 0,0 3 0 15,-1-3 0-15,0 0 0 0,-6 8 0 0,1-5 144 0,5-5-144 16,4-1 192-16,0-7-192 0,3-5 256 16,2-5-64-16,9-5-16 0,0 0 0 0,0 0 16 0,0 0 16 15,3-6 0-15,4-7 0 0,-1 1 112 0,1 2 0 16,2-6 16-16,1 0 0 0,0-2-192 0,2 0-144 15,0 0 192-15,0-1-192 0,-1 0 128 0,2 0-128 16,-4 3 0-16,0 0 0 0,-2 1 0 0,0 4-144 16,-4 3 16-16,-3 8 0 15,0 0-1808-15,0 0-368 0,-6 6-64 0</inkml:trace>
  <inkml:trace contextRef="#ctx0" brushRef="#br0" timeOffset="94597.48">16101 13161 9215 0,'0'0'816'0,"0"0"-656"0,-7 2-160 0,-1 0 0 0,0-1 1472 16,1 3 256-16,0 0 48 0,1 1 16 0,0-2-288 0,6-3-48 15,0 0-16-15,0 0 0 0,0 0-208 0,0 0-32 16,0 6-16-16,0-6 0 0,7 6-64 0,5-2-16 15,4-1 0-15,6-2 0 0,5 0-32 0,2-1-16 16,3-1 0-16,3 0 0 0,3 1-352 0,4-2-80 16,2 1-16-16,0-1 0 0,1-2-112 0,-1 1-32 15,-1 2 0-15,2 0 0 0,-1-2 0 0,1 1 0 16,-3-3 0-16,-3-1 0 0,-2 3-160 0,-3 0-48 16,-5 2 0-16,-3-2 0 0,-4 1-128 0,-5-1-128 15,-3 3 144-15,-2 0-144 0,-3-2 0 0,-3-1-288 16,-6 3 32-16,0 0 16 15,0 0-1744-15,0 0-368 0,-11 5-64 0,-3 3-7600 16,-2-2-1520-16</inkml:trace>
  <inkml:trace contextRef="#ctx0" brushRef="#br0" timeOffset="94814.99">15995 13604 18431 0,'-11'10'816'0,"11"-10"160"0,0 0-784 0,0 0-192 15,7 6 0-15,4 2 0 0,1-3 2352 0,4-1 416 0,6 1 96 0,4-1 16 16,5-2-656-16,5 2-128 0,3-3-32 0,23-2 0 16,-1-3-608-16,-16 0-128 0,4-1-32 0,5 1 0 15,2-3-400-15,-2-2-64 0,2 4-32 0,0 0 0 16,-1-4-336-16,-3 4-64 0,-5-4-16 0,-4 1 0 16,-5 4-256-16,-3 1-128 0,-4 0 128 0,-4 3-128 15,-5 0-1392 1,-6 4-352-16,-3 0-80 0</inkml:trace>
  <inkml:trace contextRef="#ctx0" brushRef="#br0" timeOffset="100538.78">4548 17238 16703 0,'0'0'736'0,"0"0"160"0,0 0-720 0,0 0-176 16,0 0 0-16,0 0 0 0,-4-11 1536 0,0 8 256 15,4 3 64-15,0 0 16 0,-7-2-432 0,-1 4-96 16,1-1 0-16,-2 5-16 0,-1 4-592 0,-1 3-112 0,0 0-32 0,-2 6 0 15,0 5 48-15,-1 0 0 0,-1 7 0 0,-1 1 0 16,-3 3-128-16,1 5 0 0,1 3-16 0,3 5 0 16,-1 0-176-16,2-1-48 0,4 2 0 0,-1 17 0 15,3-12-144-15,5-9-128 0,2-8 192 0,3-7-192 16,3-2 320-16,4-9-32 0,2-6-16 0,6-3 0 16,2-3 224-16,3-1 32 0,0-9 16 0,2-2 0 15,2-4-32-15,3-3-16 0,2-4 0 0,1-3 0 0,3-4-192 0,-2-2-48 16,-2 1 0-16,0 1 0 0,0-4-112 0,-3 3-16 15,-5-4-128-15,-4 4 192 0,-1-4-192 0,-1 5 144 16,-1 5-144-16,-5-1 128 0,-1 0-128 0,-1 3 0 16,0 3 0-16,-4 5 0 0,-6 8 0 0,0 0 0 15,0 0 0-15,0 0 0 0,0 0 0 0,5 14 0 16,-2 3 0-16,-2 3 0 0,-1 3 0 0,-4 8 0 16,-2 4 0-16,0 7 0 0,-2 10 0 0,-1 3 0 15,-6 2 0-15,-3 7 0 0,-2 1 0 0,-4 4 160 16,-6 3-160-16,-2 0 160 0,-3 3 32 0,-3-1 0 15,-4 0 0-15,-1-3 0 0,-1-3 64 0,2 0 0 16,-3-1 16-16,3-1 0 0,0-5-32 0,1-1-16 16,2-5 0-16,1-6 0 0,-1-3 32 0,1-8 16 15,0-6 0-15,13-13 0 0,-1 0-16 0,2-3-16 16,-1 1 0-16,1-8 0 0,2 0-32 0,2-8 0 0,1-2 0 0,-4-12 0 16,5-9-16-16,5-2-16 0,2-6 0 15,4-3 0-15,6-5-176 0,5-1 160 0,2-1-160 0,7-3 160 16,4 3-160-16,5 2 0 0,6 2 0 0,7 5 0 15,7 3 0-15,5 5 0 0,0 3 0 0,4 2 0 16,-2 1 0-16,1 4 0 0,-1 5-160 0,0 3 160 16,-5-1 0-16,-5 6 0 0,-4 4-128 0,-3 0 128 15,-4 4-224-15,-6 2 0 0,-3-4 0 0,-5 4 0 16,-3-1-1568 0,-4 1-304-16,-2-2-64 0,-5-8-16624 0</inkml:trace>
  <inkml:trace contextRef="#ctx0" brushRef="#br0" timeOffset="100988.98">5865 16911 12895 0,'3'-14'1152'0,"-1"3"-928"0,2-1-224 0,1 2 0 16,0-3 1712-16,3 3 288 0,-3-1 64 0,1-1 16 15,0 5-288-15,0-1-64 0,-6 8-16 16,0 0 0-16,6-6-240 0,-6 6-64 0,0 0 0 0,0 0 0 16,0 0-256-16,0 0-48 0,0 0-16 0,0 0 0 15,2 11-192-15,-2 4-64 0,-2 6 0 0,-3 0 0 16,-2 5-144-16,-3 3-48 0,-1 0 0 0,-1-1 0 16,0 3-144-16,0-3-48 0,0 0 0 0,-1 1 0 15,0-3-192-15,2-1-32 0,-1-3-16 0,1-1 0 16,1-3-208-16,3-3 144 0,2-4-144 0,3 1 128 0,2-12-128 0,0 0-272 15,0 0 64-15,0 0 16 16,0 0-1904-16,12-8-368 0,2-3-80 0,-1-5-13888 16</inkml:trace>
  <inkml:trace contextRef="#ctx0" brushRef="#br0" timeOffset="101179.25">6293 16772 29823 0,'0'0'1328'0,"2"9"272"0,-2-9-1280 0,-3 18-320 15,-3 4 0-15,-3 4 0 0,-3 6 1584 0,-3 3 256 16,-1 1 48-16,-5 5 16 0,0 0-432 0,-1 1-64 16,2-2-32-16,2 0 0 0,0 0-752 0,4-1-160 15,0-5-16-15,7 0-16 0,-1-1-432 0,2-1 128 16,0-5-128-16,3-2 0 16,1-5-1008-16,1 1-272 0,-1-5-64 0,2 0-16560 0</inkml:trace>
  <inkml:trace contextRef="#ctx0" brushRef="#br0" timeOffset="102165.45">6902 17944 20271 0,'0'0'896'0,"0"0"192"0,0 0-880 0,0 0-208 0,0 0 0 0,0 0 0 16,12 0 2624-16,0-1 496 0,9-1 80 0,-1-1 32 15,7-1-1392-15,5-1-288 0,3-1-48 0,6-1-16 16,3-3-496-16,5 3-96 0,3-5-32 0,1 6 0 16,0-3-432-16,-3 4-96 0,-8 0-16 0,-1 0 0 15,-7 2-320-15,-4 2 0 0,-5 1 0 0,-5 2 0 16,-4 1-1248-16,-4 3-320 0,-12-6-64 0,0 0-9680 16,-6 16-1936-16</inkml:trace>
  <inkml:trace contextRef="#ctx0" brushRef="#br0" timeOffset="102319.44">7116 18146 26607 0,'-19'8'1168'0,"10"-2"256"0,9-6-1136 0,-3 9-288 16,5-1 0-16,4 1 0 0,5-4 2032 0,8 1 336 16,7 2 80-16,7-2 16 0,8-2-672 0,7-1-128 15,5-7-16-15,6 1-16 0,2-1-480 0,4-1-80 16,2-4-32-16,5 4 0 0,7-3-272 0,-5-1-64 16,-7-4-16-16,-4 3 0 0,-8-4-464 0,-7-2-96 15,-9 3 0-15,-3-3-128 16,-6 2-1408-16,-3-1-400 0,-6-2-80 0</inkml:trace>
  <inkml:trace contextRef="#ctx0" brushRef="#br0" timeOffset="106276.32">2343 3464 28559 0,'0'0'1264'0,"0"0"272"0,0 0-1232 0,-7 8-304 15,5 0 0-15,-3 6 0 0,2 1-128 0,-1 5-96 16,1 3-16-16,-3 5 0 0,1 1 240 0,0 4 0 15,-2 2 0-15,-2 5-144 0,-3 7 144 0,0 5 128 16,-4 6-128-16,0 4 176 0,-3-1 80 0,0 6 0 16,1 1 16-16,0 3 0 0,0 5 32 0,-1-1 0 15,-1 0 0-15,2-1 0 0,2 1-48 0,-1-1-16 16,3-2 0-16,1-3 0 0,3-7 32 0,-1 1 16 16,4-4 0-16,0-4 0 0,0-2 80 0,4-2 16 15,-1-7 0-15,4 1 0 0,4-5-128 0,-3 1 0 0,0-5-16 16,3-3 0-16,1-1-64 0,3-6-16 0,1-2 0 0,2-3 0 15,-1-4 0-15,3-1 0 0,2-5 0 0,3 1 0 16,-2-5 16-16,2 0 0 0,1-6 0 0,2-1 0 16,0-1-176-16,5-1 128 0,3 0-128 0,3-3 128 15,-1-2-128-15,6 4 160 0,3-4-160 0,4 1 160 16,5-1-16-16,0 0 0 0,3 0 0 0,0 4 0 16,0-6 16-16,2 1 0 0,2-2 0 0,2 5 0 15,6 1-160-15,7-2 128 0,4-1-128 0,1 1 128 16,-2-4-128-16,2 2 0 0,4-2 0 0,7 5 0 15,4 2 0-15,0-3 0 0,-5 0 0 0,4 1 0 16,4-3 0-16,4 3 0 0,3-1 0 0,-2-1 0 16,-4 2 0-16,4 4 0 0,3-2 128 0,0-3-128 15,-1-2 0-15,2 2 0 0,0-2 0 0,4 5 0 16,5 3 0-16,-7-2 0 0,-3 2 144 0,2 0-144 0,3 2 128 0,-1-1-128 16,-2 0 128-16,-1 5-128 0,-2 3 0 0,4 0 144 15,3 0-144-15,-5-3 0 0,-4 2 144 0,1-2-144 16,3 3 0-16,3-2 144 0,-5-2-144 0,2 2 160 15,-1 0-160-15,5 0 160 0,2 1-32 0,-3-4-128 16,-5-2 192-16,2 2-64 0,4 4-128 0,-1-6 192 16,-3 2-192-16,-2-1 192 0,0-2-192 0,0 2 128 15,4-2-128-15,-4-1 128 0,-4-1-128 0,-1 2 0 16,-1 1 0-16,0 1 0 0,3-3 0 0,-2 0 128 16,-7-3-128-16,2 3 0 0,-1 3 0 0,1-3 0 15,3 0 128-15,-2 0-128 0,-4-1 0 0,-2-1 0 0,0 2 0 16,3-1 0-16,2-1 0 0,-5-2 0 15,-3 1 0-15,-1-1 0 0,-2 1 0 0,1-4 128 0,-1 2-128 16,-5 0 0-16,-4-3 0 0,0 2 128 0,-4 2-128 0,-1 2 0 16,-2 0 0-16,1 1 0 0,1-3 128 15,-5 2-128-15,-5-2 0 0,-3 3 128 0,-1 1-128 0,-1 1 128 16,-2 2-128-16,-2 0 0 0,-3 2 144 0,1 1-144 16,-2-3 0-16,-1 2 0 0,-3 1 0 0,-1-3 128 15,-6 0-128-15,-4-1 128 0,-4 1-128 0,-1 2 128 16,-1 0 0-16,-1 0 0 0,-2 3 0 0,-1-3 0 15,-3 0 0-15,-1-1 16 0,-1 1 0 0,-3-1 0 16,-2 0-144-16,-8-4 160 0,0 0-160 0,0 0 160 16,0 0-16-16,0 0 0 0,0 0 0 0,0 0 0 15,0 0 240-15,0 0 32 0,0 0 16 0,0 0 0 0,-3-14-224 16,1 1-32-16,-1-2-16 0,1-3 0 0,-1-1-32 0,3-7 0 16,-2 1 0-16,2-6 0 0,2 0 64 15,-2-5 0-15,1-2 0 0,2-4 0 0,0-9-192 16,2-2 192-16,1-5-192 0,-2-4 192 0,2 0-192 15,0-4 0-15,5 1 0 0,-1-5 0 0,0-4 0 0,1-2 0 16,3 1 0-16,0 1 0 0,2-179 0 0,0 361-144 16,2-183 144-16,-2 3 0 0,-2 2 0 0,0 3 0 15,-2-1 0-15,-1 9 0 0,1 1 0 0,-6 4-128 16,0 2 128-16,0 3 0 0,-3 2 0 0,0 8 0 16,-1 5 0-16,0 2 0 0,-1 1 0 0,-1 1 0 15,-1 4 0-15,-1 1 0 0,1 3 0 0,2 3 0 16,-2 2-128-16,0-3 128 0,0 0 0 0,-1 2 0 15,2 2-128-15,-1 1 128 0,0 3 0 0,0 2-128 0,-2-1 128 0,0 3 0 16,1-2-160-16,-2 5 160 0,-1-3-128 0,5 8 128 16,0 0 0-16,-10-4-160 0,1 3 160 0,-2 0 0 15,-1 1-160-15,3 1 160 0,-2 0-128 16,1 2 128-16,-4 2 0 0,1-1-128 0,0-2 128 0,0 1 0 16,-1-1 0-16,2 2 0 0,-5 0 0 0,-1-2 0 15,-2 1 0-15,-1 1 0 0,-2 1 0 0,0 0 0 16,-3-5 0-16,0 1 0 0,-2-1 0 15,-4 3 0-15,-5-2 0 0,-2 2 0 0,-2-2 0 0,-5-1 0 16,-1 0 0-16,-1-1 0 0,-3-2 0 0,-2 2 128 16,-2 2-128-16,-2 2 0 0,-3-2 0 0,-4-1 0 15,-2-3 0-15,-1 1 128 0,2-1-128 0,-3-1 128 16,-2 1-128-16,-5 0 0 0,-5 1 0 0,-2-1 0 16,0 2 0-16,-4-3 0 0,0-1 0 0,-4 0 0 15,-6 1 0-15,0-1 0 0,-1-2 0 0,-3 4 0 16,-3-1 0-16,-4-3 0 0,-4 2 0 0,3 2 0 0,0-2 0 0,-2-2 0 15,-6 1 0-15,0 2 0 0,3-4 0 0,-1 3 0 16,-4 1 0-16,1-2 0 0,-3 1 0 0,1 1 0 16,-3 2 0-16,0-2 0 0,-5 0 0 0,-1 1 0 15,-1-2 0-15,0 4 0 0,2-1 0 0,1-3 0 16,1 1 0-16,0 1 0 0,2 1 0 0,3-2 0 16,3-4 0-16,-1 2 0 0,-4 1 0 0,4-2 0 15,6 4 0-15,-5-1 0 0,-4 1 0 0,3 2 0 16,4 1 0-16,-1 0 0 0,-2-1 0 0,-1 1 0 15,0 1 0-15,1 1 0 0,1 1 0 0,1 3 0 0,-4 2 0 16,6-5 0-16,4 0 0 0,-2 1 0 0,0 3 0 16,1-4 0-16,3 0 0 0,3 1 0 15,1 2 0-15,0-2 0 0,-1-2 0 0,2 2 0 0,2 0 0 0,-2 4 0 16,-3-3 0-16,2 1 0 0,2 2 0 0,3-2 0 16,2 4 0-16,-1-1 0 0,1 1 0 0,2-1 0 15,2 1 0-15,3 3 0 0,3-1 0 0,4 0 0 16,2-2 0-16,3-1 0 0,4 4 0 0,3 2 0 15,3-2 0-15,3 2 0 0,2 2 0 0,2-2 0 16,2-2 0-16,6-3 0 0,5 1 0 0,6 0 0 16,5 1 0-16,7 2 0 0,6 0 0 0,6-4 0 15,5 2-976 1,6-5-176-16,3 2-16 0,3-9-11600 0,8 10-2320 0</inkml:trace>
  <inkml:trace contextRef="#ctx0" brushRef="#br0" timeOffset="107557.23">2485 5495 25791 0,'-18'-19'1152'0,"8"9"224"0,2 4-1104 0,2 2-272 16,1-2 0-16,5 6 0 0,-6-5 672 0,-1 2 80 15,7 3 16-15,-7-1 0 0,-1 2-640 0,0 2-128 16,0 2 0-16,-1 4 0 0,-3-2 0 0,-1 6 0 15,-2 2 176-15,-1 2-176 0,-1-1 384 0,1 5-48 16,-2 0 0-16,0 3 0 0,0 3-16 0,0 0-16 16,-1 2 0-16,0 4 0 0,2 1-304 0,-4 4 160 0,-2 4-160 0,-2 7 128 15,-3 4 16-15,-4 6 0 0,-2 2 0 0,0 0 0 16,0 5 32-16,3 2 0 0,-1 1 0 0,0 1 0 16,0-3 48-16,2 3 16 0,1 0 0 0,1 1 0 15,1-2 112-15,3 0 32 0,-2-1 0 0,1 2 0 16,-2-1 0-16,2 2 16 0,-1-1 0 0,-2 4 0 15,2 1-192-15,-1 3-32 0,-1-1-16 0,3 4 0 16,2 0-160-16,1 6 0 0,3 2 144 0,0 0-144 16,0 0 0-16,1 1 0 0,0-1 0 0,3 1 0 15,2 2 128-15,2 0-128 0,3 0 128 0,-3 3-128 16,-1-2 0-16,4 1 0 0,-3-2 0 0,4-2-128 16,0 3 128-16,1-2 0 0,-2 3 160 0,2-2-160 15,-2-2 160-15,3 2-160 0,-1-2 160 0,1 1-160 0,0 2 160 16,1 1-160-16,2-2 160 0,2-3-160 15,1 0 160-15,3 0-160 0,-1-2 160 0,4 1-160 0,-2 0 144 0,2-2-144 16,2 1 128-16,2 0-128 0,0 1 0 0,3 0 128 16,0-1-128-16,1 1 0 0,-1-3 0 0,4 0 0 15,0 2 128-15,0-2-128 0,-1-1 0 0,2-3 0 16,-1 2 144-16,1-1-144 0,0 2 0 0,2 0 144 16,2-6-144-16,-2 3 0 0,0-5 144 0,3 4-144 15,2 3 0-15,-1 0 144 0,0-3-144 0,-2 2 128 16,-3-4-128-16,2 5 128 0,-2-1-128 0,3 2 0 15,0-5 0-15,-2 1 0 0,1-3 0 0,2 4 0 16,-1-5 128-16,3 1-128 0,-2 1 0 0,2-3 0 0,1-3 0 16,2 0 0-16,-1-1 0 0,3-3 0 15,1 1 0-15,-1-4 0 0,1 0 0 0,-1-3 0 0,-3 0 0 16,1-1 0-16,-1 3 0 0,1-2 0 0,-1 3 0 0,2-5 0 16,0-3 0-16,0 5 0 0,-1-2 0 0,3 2 0 15,0-3 0-15,1 2 0 0,0 1 128 0,0-5-128 16,-1-1 0-16,-3-1 128 15,-2-1-128-15,-2-2 128 0,-1-2-128 0,-1-2 160 0,1-2-160 0,1-1 160 16,-4-5-160-16,2 1 0 0,0 1 144 0,1-5-144 16,0-4 0-16,-1-1 144 0,0 3-144 0,0-1 0 15,0-1 128-15,2 2-128 0,2 0 0 0,-3 1 0 16,-2 1 0-16,-1-2 128 0,1-2-128 0,1 3 0 16,-2 0 160-16,1-1-160 0,-3 2 128 0,0-3-128 15,-1-3 176-15,0-1-48 0,0 0-128 0,-2-1 192 16,2-4-48-16,0-1-16 0,-3 1 0 0,1-4 0 0,0 1-128 15,0-3 192-15,-4-1-192 0,2-2 192 0,-2 1-192 0,0-1 160 16,-1-3-160-16,-1-3 160 0,-3 2-160 0,0-6 0 16,-7-6 144-16,7 8-144 0,-7-8 0 0,0 0 0 15,0 0 0-15,0 0 0 16,0 0-576-16,0 0-16 0,0 0-16 0,0 0 0 16,0 0-1600-16,2-13-320 0,-2-2-64 0,-1 3-7712 15,1 12-1552-15</inkml:trace>
  <inkml:trace contextRef="#ctx0" brushRef="#br0" timeOffset="108009.03">2419 16638 38063 0,'-15'5'1680'0,"15"-5"368"0,-5 9-1648 0,5-9-400 0,0 9 0 0,5 2 0 16,2 4-704-1,6 3-208-15,5 5-48 0,2 4-16 0,4-4 816 0,3 4 160 0,2 0 0 0,3 4 0 16,0-3 0-16,1 1 128 0,-1-4-128 0,2 3 0 15,2-4 0-15,-1 3 0 0,2-5 0 0,2-1 0 0,2-2 256 16,2-1-16-16,4-3-16 0,-1-1 0 0,-1-3 64 0,-1-3 16 16,-5-1 0-16,1-6 0 0,-2-5 176 0,1-3 32 15,2-9 16-15,1-3 0 0,0-9-16 0,1-1-16 16,4-6 0-16,0-9 0 0,0-3-48 0,0-6-16 16,-5-8 0-16,0-3 0 0,-2-3 16 0,2-4 16 15,1-3 0-15,0 3 0 0,0 1-112 0,-2 4-32 16,1 6 0-16,-3 6 0 0,1 1-192 0,-7 4-128 15,-2 6 160-15,-5 1-160 0,-3 6 0 0,-5 4 0 16,-6-1-128-16,0 1 128 16,-6 3-2064-16,-2 1-304 0,-3-4-64 0</inkml:trace>
  <inkml:trace contextRef="#ctx0" brushRef="#br0" timeOffset="109658.24">9565 17186 13823 0,'-12'2'1216'0,"12"-2"-960"16,-11-1-256-16,11 1 0 0,-9 0 1664 0,9 0 272 16,0 0 64-16,0 0 16 0,0 0-48 0,0 0-16 15,0 0 0-15,14-1 0 0,5-2-624 0,-2-2-128 16,6 0-32-16,5 1 0 0,5 0-208 0,5-2-64 15,7 1 0-15,3-2 0 0,3-3-208 0,2 3-48 16,2-4-16-16,-2 1 0 0,-1-1-304 0,-3-1-64 16,-4 3-16-16,-3-1 0 0,-1 4-240 0,-3-2 128 15,-5 3-128-15,-4 1 0 16,-5 4-896-16,-4-1-288 0,-6 0-48 0,-6 1-9520 16,-8 0-1920-16</inkml:trace>
  <inkml:trace contextRef="#ctx0" brushRef="#br0" timeOffset="110026.89">9635 17179 20271 0,'-24'-2'896'0,"9"2"192"0,-1 2-880 0,2 1-208 0,4-10 0 0,1 6 0 16,2 2 2448-16,0 3 448 0,1 1 96 0,1-2 16 16,5-3-1584-16,-5 7-304 0,1 4-64 0,3-3-16 0,1 4-624 0,1 2-128 15,2 0-32-15,2 1 0 0,0 3 0 16,2 4 0-16,4-1 0 0,1 2 0 0,1 4-256 0,4-1 0 15,3 6 0-15,0-1 0 0,6-2 0 0,-1 4 0 16,3 3 0-16,3 2 0 0,-3-3 0 0,1 1 0 16,-1 1 0-16,-2-2 0 15,-3 0 176-15,-2-1-176 0,-5 0 160 0,-2 1-160 0,-5-4 400 0,0-3-16 16,-5 0 0-16,-3-2 0 0,-4-2 320 0,-2-3 48 16,-4 0 16-16,-2-3 0 0,-5-1 80 0,-4 1 32 15,-2-4 0-15,-4-1 0 0,-3-2-240 0,-2 2-32 16,-2-4-16-16,-2 1 0 0,-3-4-272 0,-2 2-48 15,0-3-16-15,-1-4 0 0,0 1-128 0,4-2-128 16,-2-3 144-16,5 1-144 0,3-6 0 0,4 0 0 16,5-2 0-16,-4-4-160 15,6 0-992-15,7-1-192 0,7-2-32 0,6 4-16 16,5-1-1680-16,7 1-352 0,6-4-64 0</inkml:trace>
  <inkml:trace contextRef="#ctx0" brushRef="#br0" timeOffset="110695.52">10691 17620 12895 0,'6'-14'576'0,"-4"7"112"0,3-4-560 0,-2 4-128 15,-2-6 0-15,0 8 0 0,-1 5 2864 0,0 0 528 16,0 0 128-16,0 0 0 0,0 0-1760 0,0 0-352 15,-1 6-80-15,0 8-16 0,-3 2-672 0,0 3-144 16,-2 4-32-16,1 2 0 0,-3-1-192 0,3 5-32 16,-1 1-16-16,2 0 0 0,1 2-16 0,3-3 0 15,3-1 0-15,1-2 0 0,4-4-16 0,3-3 0 16,0-3 0-16,2-5 0 0,3-1 352 0,3-6 64 16,0-3 16-16,6-3 0 0,1-3 208 0,4-5 32 15,0-4 16-15,2 0 0 0,1-7-368 0,0 1-80 16,-1 0-16-16,-2-2 0 0,-2 0-176 0,-2-2-48 15,-4 4 0-15,-1-2 0 0,-3 2-64 0,-2 3-128 16,-1 5 176-16,-3 4-176 0,-1 0 0 0,-1 5 0 0,1 0 0 0,-11 3 0 16,5 10 0-16,-3 2 160 0,1 4-160 0,-3 6 128 15,0 6-128-15,-3 5 0 0,-2 5 0 16,-3 5 0-16,-2 4 144 0,-4 7-144 0,-2 3 160 0,-5 6-160 16,-1-3 320-16,-4 8-48 0,-6 1 0 0,2 4 0 15,1-1 48-15,-3-3 16 0,-1-8 0 0,1-5 0 16,2-8 80-16,0-1 16 0,1-6 0 0,0-3 0 15,2-4 208-15,0-3 64 0,2-7 0 0,2-5 0 0,2-2-192 16,-1-5-48-16,4-7 0 0,2-3 0 0,2-4-160 16,1-3-48-16,0-7 0 0,2-5 0 0,-1-2-64 0,2-4 0 15,0-5-16-15,1 4 0 0,1-6-176 0,3 3-176 16,2-1 48-16,1 5 0 16,2-4-352-16,3 6-64 0,1 2-16 0,1 3 0 15,1 2-1360-15,2 2-288 0,1-1-48 16,1-1-11120-16,1 3-2240 0</inkml:trace>
  <inkml:trace contextRef="#ctx0" brushRef="#br0" timeOffset="111266.68">12301 16302 18543 0,'5'-9'816'0,"-1"5"176"0,-1-2-800 0,2 0-192 16,-1 1 0-16,1-3 0 0,-5 8 1616 0,3-6 288 16,-3 6 48-16,4-5 16 0,-4 5-224 0,0 0-32 15,0 0-16-15,0 0 0 0,0 0-624 0,-3 6-128 16,-1 8-32-16,-1 2 0 0,0 5-64 0,-1 2-16 16,-3 6 0-16,-1 1 0 0,-2 3 192 0,1 2 16 15,-1-1 16-15,1 0 0 0,0-1-304 0,0-1-64 16,1-4-16-16,4 1 0 0,-2-7-288 0,2-2-48 15,1-1-16-15,-2-2 0 0,5-3-112 0,-1 0-16 16,2-5-16-16,0 2 0 0,1-4-176 0,1 0 128 16,-1-7-128-16,0 0 128 0,0 0-128 0,0 0-272 0,0 0 64 15,0 0 16 1,0 0-2400-16,0 0-480 0,0 0-80 0</inkml:trace>
  <inkml:trace contextRef="#ctx0" brushRef="#br0" timeOffset="112088.28">12729 17755 6447 0,'0'0'576'0,"0"0"-576"16,0 0 0-16,0-8 0 0,0 8 4480 0,0 0 768 15,6-7 176-15,2-1 16 0,1 2-2368 0,4 2-464 16,6-2-112-16,2 0 0 0,3 1-896 0,4 2-160 16,4-3-32-16,6 4-16 0,4-2-464 0,5 2-96 0,0-3 0 15,4-1-16-15,-1 4-224 0,2-1-32 0,-1-2-16 16,-3 3 0-16,-3 2-224 0,-16 1-64 0,0 3 0 0,-1-3 0 16,-4 2-256-16,0-1 128 0,-5 3-128 15,-2-2 0-15,-6-2 0 0,1 2 0 0,-12-3-160 16,0 0 160-1,0 0-1952-15,0 0-272 0,0 0-48 0,-9 1-15712 0</inkml:trace>
  <inkml:trace contextRef="#ctx0" brushRef="#br0" timeOffset="112638.61">14801 16803 15663 0,'-13'-10'688'0,"7"6"144"0,-3-1-656 0,-1 1-176 15,-2 0 0-15,0 4 0 0,-2-2 2032 0,-3 0 368 16,-1 4 80-16,-2 0 16 0,-2 1-1136 0,0 3-208 16,-3 3-64-16,-9 10 0 0,2 9-288 0,3 0-64 15,0 5-16-15,1 5 0 0,0 7-176 0,1 3-32 16,1 5-16-16,1 11 0 0,2 1-288 0,1 8-48 0,0 4-16 16,4-1 0-16,3-1-144 0,6-5 128 0,3-4-128 0,6-9 128 15,5-6 16-15,4-8 0 0,3-2 0 0,5-5 0 16,1-7 240-16,2 0 32 0,3-7 16 0,1-2 0 15,0-4 64-15,0-3 16 0,2 0 0 0,-1-7 0 16,-3-1-32-16,1-3 0 0,0-2 0 0,1-4 0 16,-1-1 64-16,1-8 16 0,-1-4 0 0,0-2 0 0,-1-2-208 0,-1 0-32 15,-3-3-16-15,-3 1 0 0,-2 1-32 0,-3-5 0 16,-4 1 0-16,-3 4 0 0,-3-4 48 0,-3 7 0 16,-5 4 0-16,0 2 0 0,-5 0-112 0,-2 2-16 15,-3 1 0-15,3 3 0 0,-5 4-64 0,-10 0-128 16,-1 3 176-16,1 3-176 0,-1 2 0 0,1 2 0 15,1 2 0-15,3 1 0 0,2-2 0 0,4 2 0 16,1 4 0-16,5-1 0 16,4 1-2112-16,2 0-368 0,8-14-80 15,0 13-9344-15,6-6-1888 0</inkml:trace>
  <inkml:trace contextRef="#ctx0" brushRef="#br0" timeOffset="113244.19">15358 17503 22111 0,'0'0'1968'0,"0"0"-1584"0,1-7-384 16,-1 7 0-16,0 0 1744 0,0 0 272 0,0-4 48 0,0 4 16 15,0 0-672-15,0 0-128 0,-6 5-16 0,-2 5-16 16,-1-1-704-16,-1 5-144 0,-1 3-16 0,-1 4-16 15,-1 8-128-15,2-2-32 0,-1 1 0 0,2 3 0 16,4-1-80-16,1 1 0 0,2-2-128 0,3-4 192 16,4 2-64-16,2-4 0 0,3-3-128 0,4-2 192 0,1-2 192 15,4 0 48-15,2-7 0 0,6 1 0 0,3-5 272 16,1-3 64-16,3-2 16 0,3-2 0 0,3-3-208 0,5-5-64 16,-2-1 0-16,0-3 0 0,-1 0-304 0,-1-2-64 15,-5-2-16-15,-1 0 0 0,-4 1 64 0,-2-1 16 16,-4 0 0-16,-1 1 0 0,-5 2-32 0,-3 4-16 15,-2 1 0-15,-3 3 0 0,-2 2-160 0,-3 0 160 16,-5 5-160-16,0 0 160 0,-2 9-160 0,0 1 0 16,-2 4 0-16,-2 6 0 0,-3 7 0 0,-1 5 0 15,-7 5-144-15,-2 3 144 0,-4 9 0 0,-4 4 0 16,-3 7 0-16,-3 7 0 0,-4 2 0 0,-1 1 0 16,-3 6 0-16,-3 5 144 0,1 1-144 0,-2-3 128 15,-1 1-128-15,2-5 128 0,1-2 16 0,1-3 0 16,1-4 0-16,3-7 0 0,1-5 224 0,3-5 32 15,1-11 16-15,2-9 0 0,2-3 160 0,1-7 48 16,0-8 0-16,0-3 0 0,3-6-208 0,-2-4-32 16,-1-6-16-16,1-5 0 0,2-6-128 0,-1-6-32 15,3-6 0-15,1-4 0 0,0-7-80 0,3-1-128 0,4-2 176 16,3 1-176-16,5 2 128 0,4 0-128 0,3 5 0 16,1 3 0-16,4 4 0 0,4 2 0 0,3 7 0 0,3 2 0 15,4 3-144-15,4 4 16 0,4 4 0 16,3 0 0-16,8 5-176 0,5 0-16 0,6 6-16 0,3-1 0 31,1-2-1024-31,1 3-208 0,-3 2-32 0,-2-3-16 0,-3 0-1392 0,-3 0-256 16</inkml:trace>
  <inkml:trace contextRef="#ctx0" brushRef="#br0" timeOffset="113852.02">16647 17796 11055 0,'0'0'976'0,"-11"3"-784"16,3 1-192-16,8-4 0 0,-9 5 1344 0,9-5 240 16,0 0 32-16,0 0 16 0,0 0-96 0,0 0 0 15,10 5-16-15,3 1 0 0,2-3-112 0,5 0-32 16,4-1 0-16,4 1 0 0,4-2-560 0,0-1-112 16,2-2-32-16,14-1 0 0,-3 2-224 0,-4-2-64 15,-3 2 0-15,-3-1 0 0,-2-2-80 0,-2 2-32 16,-6 4 0-16,-1-1 0 0,-3 0-272 0,-8 1 0 15,-1-1 0-15,-2 0-144 16,-2 4-2416-16,-8-5-496 0</inkml:trace>
  <inkml:trace contextRef="#ctx0" brushRef="#br0" timeOffset="114013.62">16548 18087 23951 0,'0'0'2128'0,"0"0"-1696"0,0 0-432 0,12 4 0 15,5-6 2032-15,4 1 320 0,7 1 64 0,7 0 16 16,5-1-464-16,6-2-96 0,5 1-16 0,4-2 0 15,3-3-864-15,4 2-176 0,4 2-48 0,-15 0 0 16,6 2-416-16,4-3-96 0,0 1 0 0,-1 2-16 31,-4 1-928-31,-8 1-176 0,-4 1-32 0,-6 1-17328 0</inkml:trace>
  <inkml:trace contextRef="#ctx0" brushRef="#br0" timeOffset="114704.56">18623 17914 19295 0,'-12'2'848'0,"4"-2"176"0,-2 0-816 0,10 0-208 16,-12 2 0-16,5-2 0 0,7 0 1792 0,0 0 320 15,0 0 64-15,0 0 16 0,0 0-336 0,0 0-80 16,0 0-16-16,15-3 0 0,5-2-416 0,6 0-64 16,4 1-32-16,8-5 0 0,7 2-288 0,4-4-64 15,4 4-16-15,4-2 0 0,-3 3-336 0,2 3-64 16,-1 0-16-16,0 3 0 0,-3 2-272 0,-1-1-64 16,-3 3-128-16,-1 1 192 0,-4 1-192 0,-6-2-160 15,-1 1 32-15,-6 3 0 16,-4-3-1248-16,-7 0-240 0,-3-2-48 0,-4 2-10016 0,-12-5-2000 0</inkml:trace>
  <inkml:trace contextRef="#ctx0" brushRef="#br0" timeOffset="115256.89">20760 17095 20271 0,'0'0'896'0,"0"-6"192"0,0 6-880 0,0 0-208 16,0-6 0-16,0 6 0 0,0 0 1200 0,0 0 192 15,0 0 32-15,0 0 16 0,-8-2-480 0,-1 5-112 16,1 2-16-16,-4 5 0 0,-3 2-288 0,-3-1-64 16,-2 3-16-16,-3 5 0 0,-1 5-16 0,-6 4 0 15,0 3 0-15,-2 5 0 0,-1 6 64 0,-16 26 16 16,2 2 0-16,1 1 0 0,1 1-256 0,2 5-48 16,1 5-16-16,3 0 0 0,1 0-208 0,3-2 0 15,3 0 128-15,5-7-128 0,2-5 0 0,10-9 144 16,4-6-144-16,7-4 128 0,6-7 16 0,5-4 0 0,3-4 0 0,4-5 0 15,4-7 240-15,2-3 32 0,2-1 16 16,3-6 0-16,2-5 160 0,-7-3 48 0,2-2 0 0,1-2 0 16,3-2-64-16,1-4 0 0,0 0 0 0,2-7 0 15,0-1-144-15,0-1-48 0,-1-4 0 0,0 0 0 16,-4-1-144-16,-3-1-48 0,-3-1 0 0,-4-3 0 16,-6 2-48-16,-2 2-16 0,-5-5 0 0,-4 5 0 0,-2 2 192 15,-2 2 16-15,-4 3 16 0,-1 5 0 0,-5 0-224 0,-3 4-128 16,-6 3 128-16,0 3-128 0,-5 3 0 0,1 2 0 15,-3 1 0-15,1 2 0 0,1-1 0 0,3 4 0 16,2-3-144-16,3 3 144 16,3 0-1408-16,3-1-192 0,4 2-64 15,4-4-10640-15,4 0-2144 0</inkml:trace>
  <inkml:trace contextRef="#ctx0" brushRef="#br0" timeOffset="115990.05">21354 17932 18431 0,'-5'-13'1632'0,"-2"-4"-1312"0,1 1-320 0,-2-2 0 16,1 0 1536-16,-1 3 224 0,0 5 48 0,1 0 16 16,-2 6-496-16,0-2-112 0,-1 0 0 0,1 8-16 15,0 4-624-15,-1 2-112 0,-3 4-16 0,2 6-16 16,-2 5-304-16,3 6-128 0,-2 2 0 0,3 8 128 0,0-1-128 15,4 4 0-15,2 4 0 0,1-3 0 0,4 1 0 0,1-3 0 16,4-4 0-16,3-2 0 0,0-6 176 0,4-1 0 16,3-8 0-16,2-3 0 0,4-5 464 0,2-5 80 15,2-3 32-15,2-6 0 0,4-4 288 0,-1-6 64 16,1-1 16-16,0-1 0 0,0-4-448 0,0-4-96 16,0-1 0-16,-4 0-16 0,-2 2-304 0,-3-3-64 15,-1 1-16-15,-1 0 0 0,-2-4-176 0,-1 6 128 16,-3 1-128-16,0 5 128 0,-5 3-128 0,-1 3 0 15,-10 9 0-15,11 0 0 0,-11 0 0 0,6 12 0 16,-4 2 0-16,-2 8 0 0,-2 5-192 0,-2 4 192 16,-1 5-192-16,-3 5 192 0,-4 7-128 0,-4 7 128 15,-4 4 0-15,-4 7 0 0,-5 6 0 0,-4 1 0 16,-4 5 0-16,-3-2 0 0,-4-3 0 0,2-2 0 16,-3-1 0-16,3 0 0 0,1-8 0 0,0-2 0 15,0-10 0-15,3-2 0 0,1-9 192 0,3-2 0 16,1-5 0-16,1-6 0 0,0-4 224 0,2-4 48 0,-1-7 16 15,3-1 0-15,0-6-288 0,3 0-64 0,1-4-128 16,2-5 192-16,2-7 16 0,2-4 0 16,3-5 0-16,1-3 0 0,1-5 48 0,4-3 0 0,4 1 0 0,4-4 0 15,2 1-64-15,5 2 0 0,5 0 0 0,3 7 0 16,2 2-192-16,6 1 0 0,4 2 0 0,5 5 0 16,3 3 0-16,4 1 0 0,3 3 0 0,4 1-160 15,-1 4 160-15,3 2 0 0,1 1 0 0,1 4 0 16,-2 3 0-16,-2 1 0 0,0 2 0 0,-6-1 0 0,-3 4-160 15,-4-3 0-15,-4 1 0 0,-5 1 0 16,-6-3-1632-16,-1 0-336 16,-2-6-64-16,-2-1-15696 0</inkml:trace>
  <inkml:trace contextRef="#ctx0" brushRef="#br0" timeOffset="117266.27">22782 18206 15663 0,'0'0'1392'0,"0"0"-1120"15,0 0-272-15,0 0 0 0,0 0 2192 0,0 0 384 16,11 0 80-16,1-2 16 0,2-1-624 0,4-2-112 16,4 4-16-16,6-1-16 0,5 1-720 0,5 0-144 15,6-2-16-15,3 2-16 0,2 0-336 0,0-2-64 16,2-7-16-16,0 5 0 0,2 1-96 0,3 0-32 15,-2 3 0-15,-2-1 0 0,0-1-256 0,-5 2-48 16,-1 0-16-16,-11-2 0 0,-7-2-144 0,-2 1 0 16,-9-1 0-16,-5 2 0 15,-12 3-960-15,0 0-240 0,0 0-32 0,0 0-9904 16,0 0-1968-16</inkml:trace>
  <inkml:trace contextRef="#ctx0" brushRef="#br0" timeOffset="117586.33">23256 17768 30751 0,'7'-18'1360'0,"-3"9"288"0,3-4-1328 0,-2 7-320 0,-5 6 0 16,0 0 0-16,0 0 896 0,0 0 128 0,9 2 0 0,-5 7 16 16,-4-9-192-16,-2 21-32 0,-4 3-16 0,3 9 0 15,-6 4-256-15,-1 3-48 0,-3 6-16 0,1 1 0 16,-2 3-32-16,0 1 0 0,0-2 0 0,1 0 0 0,-1-1 0 0,0 0-16 15,-2-3 0-15,4 0 0 0,-2-4-240 16,1-2-64-16,1 1 0 0,1-8 0 0,1-2-128 0,1-6 0 16,1-2 144-16,3-3-144 15,3-1-256-15,2-6-128 0,2-3-32 16,-2-9-12048-16,12-3-2400 0</inkml:trace>
  <inkml:trace contextRef="#ctx0" brushRef="#br0" timeOffset="118212.53">24783 17475 21935 0,'0'0'960'0,"0"0"224"0,0 0-944 0,8-5-240 0,2-2 0 0,3 2 0 16,2 1 1200-16,4 0 192 0,3-1 32 0,2 0 16 15,2-2-272-15,6-2-48 0,4 2-16 0,6-5 0 16,6 4-432-16,0-4-96 0,-1 4 0 0,0-2-16 0,-2 3-176 0,-3-2-48 16,-4 4 0-16,-5-3 0 0,-5 0-176 0,-4 3-32 15,-1-2-128-15,-5 2 192 0,-5 0-192 0,-3-2 0 16,-10 7 0-16,0 0 0 0,0 0-128 0,-7-5-80 16,-7 1-16-16,-3 2 0 15,-4 2-336-15,-3 1-64 0,-4 2-16 16,-4-1 0-16,-5 1 272 0,-2 2 48 0,-4 1 16 0,-4-3 0 0,-5-2 304 0,0 3-128 15,1 5 128-15,1-3 0 0,2 3 0 0,0 0 304 0,-1 3-48 16,2 2 0-16,-4 0 160 0,3 4 32 16,2 3 0-16,6 1 0 0,4 0-112 0,7 0-16 0,3 1 0 15,9 3 0-15,6-3-64 0,5 4-32 16,5-2 0-16,8 4 0 0,7-3-32 0,8 3 0 16,2-1 0-16,7 3 0 0,4 4 0 0,5 3 0 15,2 4 0-15,2 0 0 0,1 1-48 0,-1 4-16 16,-1 3 0-16,-1-3 0 0,-2 0-128 0,-7-1 160 15,-7-4-160-15,-5-5 160 0,-9-2 0 0,-4-2 0 16,-5-3 0-16,-7-1 0 0,-5-3 320 0,-4-1 64 0,-5-4 16 16,-3 0 0-16,-5-5 48 0,-3-1 16 0,-3-1 0 0,-2-4 0 15,-2 1-240-15,-3-5-64 0,-3-1 0 0,-4-2 0 16,-3-6-160-16,-1-3-32 0,1-1-128 0,0-4 192 16,5-1-192-16,3-3-160 0,4-1 32 0,7-2 0 15,6 0-1552 1,6 0-304-16,6 1-64 0,6 0-9424 0,5 0-1888 0</inkml:trace>
  <inkml:trace contextRef="#ctx0" brushRef="#br0" timeOffset="118824.75">25734 17902 24639 0,'0'0'1088'0,"0"0"240"0,0 0-1072 0,0 0-256 16,0 0 0-16,0 0 0 0,-10 5 576 0,-3 7 64 15,-1 1 16-15,-2 2 0 0,-1 8 48 0,-3-2 16 16,1 4 0-16,0 2 0 0,1 5-160 0,0 0-48 16,0-1 0-16,3 2 0 0,0 0-192 0,2 1-32 15,3-2-16-15,3-2 0 0,4-1-80 0,3-4 0 16,2-2-16-16,3-2 0 0,3-4 192 0,3-5 32 15,3 0 16-15,5-7 0 0,3-1 272 0,6-2 48 16,5-6 16-16,3-1 0 0,-1-2-144 0,2-5-32 16,0 1 0-16,-2-2 0 0,-3-3-304 0,-4-2-64 15,0 0-16-15,-13 7 0 0,1-2-192 0,-1 1 176 0,0-3-176 16,0 4 160-16,-1 2-160 0,-1-1 0 0,-1 5 0 16,-2-1 0-16,-1 3 0 0,-2 4 0 0,-2 5 0 15,-2 2 0-15,-2 3 0 0,-3 20 0 0,-5 1-144 0,-3 3 144 16,-5 2 0-16,-6 5 0 0,-3-1 0 0,-4 8 0 15,-3 6 0-15,-1 0 0 0,-1 1 0 0,-3-1 0 16,-2 4 0-16,-4-1 176 0,-1-2-48 0,-3-1-128 16,-2 1 240-16,0-3-64 0,-1-1-16 0,1-3 0 0,5-5 0 15,2-4 0-15,5-9 0 0,2-3 0 0,2-7 64 16,2-5 16-16,1-7 0 0,3-1 0 0,3-8 64 0,11-4 16 16,-4 0 0-16,4-2 0 0,-4-6-80 0,2-3-16 15,2-4 0-15,0-3 0 16,2-2-96-16,-1-28 0 0,3 0-128 0,8 8 192 0,5 4-192 0,4 6 0 15,2 6 0-15,7 2 0 0,4 5 0 0,2 4 0 16,0 3 0-16,5 4 0 0,1-1 0 0,0 6 0 16,4 2 0-16,2 2 0 0,0 1 0 0,4 1 0 15,5 2 0-15,2-2 0 0,1 1-176 0,2 0 176 16,-2 0-160-16,-5-1 160 16,-7-2-800-16,-4 0-64 0,-3 0-16 0,-3-3 0 15,-4-1-2240-15,-2-4-448 0</inkml:trace>
  <inkml:trace contextRef="#ctx0" brushRef="#br0" timeOffset="119379.84">27139 16866 17503 0,'1'-10'1552'0,"-1"1"-1232"0,0 9-320 0,0-11 0 0,0 11 704 0,0 0 64 16,0 0 32-16,0 0 0 0,-9 3-32 0,0 4 0 15,-2 3 0-15,-1 6 0 0,-1 3-240 0,1 7-48 16,-1 6-16-16,-2 4 0 0,-4 3 320 0,-2 4 64 16,0 6 16-16,-3 0 0 0,-3-3-80 0,1-2-16 15,4-4 0-15,1-5 0 0,2-3 80 0,3-8 16 16,0-3 0-16,5-4 0 0,1-1 160 0,2-4 16 16,3-4 16-16,5-8 0 0,0 0-80 0,0 0-16 15,0 0 0-15,0 0 0 0,11-13-176 0,3-1-32 16,0-5-16-16,3-4 0 0,2-1-352 0,0-1-80 15,-1-4-16-15,1-2 0 0,-1-2-96 0,1-3-32 0,2 0 0 16,-1-3 0-16,0-1-160 0,-1 4 0 16,-1 3 0-16,-3 9 0 0,-1 5 0 0,-5 5 0 15,-3 3 0-15,-6 11 0 0,0 0 0 0,0 0 0 16,-9 8 0-16,-2 5 0 0,-4 7 0 0,-3 3 0 16,-4 3-192-16,-1 4 192 0,-2 2 0 0,-2-1 0 0,3 2 0 15,0 0 0-15,2-3-128 0,3-4-16 0,1-1 0 16,3-3 0-16,1-3-2032 15,3 0-384-15,-1-3-96 0</inkml:trace>
  <inkml:trace contextRef="#ctx0" brushRef="#br0" timeOffset="121929.56">21159 17852 1839 0,'0'0'160'0,"0"0"-160"16,0 0 0-16,1-9 0 0,1-3 2832 0,-1 3 544 16,-1 9 96-16,0 0 32 0,2-9-1728 0,0-1-352 15,-2 10-64-15,0-9-16 0,0 9-144 0,0 0-48 16,1-15 0-16,0 7 0 0,-1 8-192 0,0 0-64 16,4-11 0-16,-4 11 0 0,0 0-48 0,0 0-16 15,0 0 0-15,4-11 0 0,-4 11-176 0,0 0-32 16,4-8-16-16,-4 8 0 0,0 0-160 0,0 0-16 0,0 0-16 0,0 0 0 15,0 0-240-15,0 0-48 16,0 0-128-16,0 0 192 0,0 0-192 0,0 0 176 16,0 5-176-16,0 5 160 0,0-1-160 0,0 4 128 15,0 5-128-15,0-1 128 0,0 2-128 0,0 4 128 16,0 4-128-16,0-2 128 0,0 5-128 0,0 0 192 16,0-1-192-16,2 3 192 0,1 4-32 0,-1-3 0 0,2 0 0 0,1-1 0 15,0-6 16-15,0 1 0 0,2-1 0 16,-2-5 0-16,0 1 64 0,0-2 16 0,3 2 0 0,-2-5 0 15,-2-4 64-15,5 1 0 0,0 0 16 0,3-4 0 16,0-1 80-16,-1-1 16 0,3-1 0 0,0-3 0 16,1 0-48-16,2-1-16 0,1 0 0 0,0-3 0 15,-1-3-144-15,2-1-32 0,0 0 0 0,-1-1 0 16,-1-3-48-16,1 3-16 0,1-5 0 0,1 1 0 16,-1-2-128-16,0 1 192 0,1-3-192 0,1-2 192 0,-3-2-192 0,3 1 160 15,-3-1-160-15,1-1 160 0,-1-3-160 16,0 0 0-16,-1 2 144 0,1 1-144 0,0 2 0 0,-1-1 144 15,-3 0-144-15,-2 0 0 0,0 3 0 16,-2 1 0-16,-1 1 0 0,0-1 0 0,-2 3 0 0,0-2 0 16,-4 5 0-16,-3 7 0 0,3-12 0 0,1 3 0 15,-3 2 0-15,-1 7 0 0,0 0 0 0,0 0 0 16,0 0 0-16,0 0 0 0,-10-3 0 0,10 3 0 16,-13 4 0-16,2 2 0 0,1 3 0 0,-2 3-144 15,2 0 144-15,-3 6 0 0,-2 3 0 0,1 4-128 16,0-3 128-16,-1 6 0 0,-3-1 0 0,0 5 0 15,-2 3 0-15,0 0 0 0,-2 6 0 0,-1 3 0 16,-2 0 0-16,-1 3 0 0,5-2 0 0,-1 4 0 16,0 3 0-16,1 0-128 0,-1 0 128 0,3-1 0 15,3-2 0-15,0 1 0 0,-1-2 0 0,0-5 0 16,1 3 0-16,-1-5 0 0,0 1 0 0,1 0 176 16,-2-5-176-16,-1-3 192 0,0-6-16 0,0 2 0 0,-1 0 0 15,1-5 0-15,1-1-16 0,0 2 0 0,-2-5 0 16,-1 1 0-16,0-3-32 0,0-1 0 0,1-3 0 0,1-1 0 15,0 1 0-15,1-3-128 0,0 0 192 0,-1 2-64 16,-1-5-128-16,0 0 160 0,-1 0-160 16,1-1 160-16,-1-3-160 0,1 4 128 0,-1-4-128 0,0-1 128 15,1-1-128-15,0 4 0 0,0-5 0 0,0 0 128 16,0 0-128-16,-1-1 0 0,2 1 144 0,0-2-144 16,3-2 0-16,1 0 144 0,1 1-144 0,0-2 0 15,0-3 144-15,1-1-144 0,1 1 0 0,4-5 144 16,-4-2-144-16,6 0 160 0,2-5-160 0,3-1 160 0,1-4-160 0,5 0 0 15,4 1 0-15,1-6 128 0,3 0-128 0,2-4 0 16,0-2 0-16,3-2 0 0,2 2 0 0,2-1 0 16,1 0 0-16,2 3 0 0,3 8 0 0,1 2-176 15,1 1 176-15,0-2-128 0,2 6 128 0,0 4-128 16,-1 2 128-16,0 6-128 0,-2 2 128 0,2 5-160 16,2 3 160-16,-2 4-160 0,0 3 160 0,1 4-160 15,-1 0 160-15,3 2-160 0,-4 1 160 0,2 3 0 16,-5 3-144-16,-3-3 144 0,-1-2 0 0,-4-1 0 15,-4 1 0-15,-2-1 0 0,-2-1 0 0,-3 1 0 16,-2 0 0-16,-2-1 0 0,-2-4 0 0,0 0 0 16,-2-14 0-16,-3 13 0 0,1-3 0 0,-4 0 0 15,6-10 0-15,-7 5 0 0,7-5 0 0,-9 7 0 0,9-7 144 0,-9 5-144 16,9-5 0-16,0 0-208 16,-9 0 16-16,9 0 16 15,-10-4-1856-15,10 4-368 0,-9-6-80 0</inkml:trace>
  <inkml:trace contextRef="#ctx0" brushRef="#br0" timeOffset="123981.52">17774 13470 12895 0,'0'0'1152'0,"0"0"-928"16,4-5-224-16,1-3 0 0,1 3 1344 0,1 2 208 15,0-5 48-15,4 2 16 0,3 3-112 0,2-1-32 16,3-2 0-16,5 1 0 0,0 0-192 0,4-2-64 16,5 2 0-16,0 3 0 0,2-3-288 0,2 0-64 0,1 2-16 0,2 2 0 15,1-1-208-15,1 1-32 0,-1 0-16 0,2 1 0 16,-2 0-256-16,-2 0-48 16,-3 0-16-16,-2 0 0 0,-2 0-144 0,-4 0-128 0,-4 1 144 0,-3 0-144 15,-3 2 144-15,-2-2-144 0,-5 1 128 16,-2-1-128-16,-2 1 0 0,-7-2 0 0,0 0 0 0,0 0 0 15,0 0-832-15,0 0-32 16,0 0-16-16,0 0-8912 0,4-7-1792 0</inkml:trace>
  <inkml:trace contextRef="#ctx0" brushRef="#br0" timeOffset="124653.51">20478 12535 11055 0,'7'-5'976'0,"1"1"-784"16,0 1-192-16,-2 2 0 0,-1-5 1264 0,-5 6 208 16,0 0 32-16,0 0 16 0,0 0-640 0,1-8-128 0,-2 3-32 15,1 5 0-15,0 0-272 0,-7 0-48 0,-2 0-16 16,1 1 0-16,-2 2-48 0,-3 2-16 0,-3 4 0 0,-2-4 0 16,-4 0 80-16,-2 4 16 0,-1 0 0 0,-3 2 0 15,-2 3 96-15,0 1 32 0,-3 3 0 0,-3 2 0 16,-3 5 0-16,-4 4 0 0,-1-1 0 0,0 5 0 15,-6 4-16-15,2 5 0 0,-3 1 0 0,3 5 0 16,-2 2-144-16,2-1-16 0,-2 6-16 0,3 2 0 16,2-1-96-16,4-1-32 0,4-1 0 0,7 2 0 0,4-1-32 15,8 0 0-15,4-6 0 0,6-3 0 0,4 0 160 16,5-6 32-16,5 2 0 0,4-2 0 0,6-2-128 0,4-3-32 16,3 0 0-16,4-8 0 0,2-2 16 0,0-5 0 15,4-2 0-15,3-1 0 0,-1-3 144 0,3-4 16 16,2 0 16-16,-1-5 0 0,1 0-48 0,2-2-16 15,0-1 0-15,0-7 0 0,0-3-160 0,-2-3-16 16,1 1-16-16,-2-3 0 0,-1-2-16 0,1-2 0 16,-3-2 0-16,-3-2 0 0,-1-2-16 0,-1-3 0 15,-7 2 0-15,-3-1 0 0,-3 1 0 0,-5 3 0 16,-4 2 0-16,-4 1 0 0,-4 1 0 0,-6 0 0 16,-5 1 0-16,-7 3 0 0,-4 3 0 0,-6 0 0 15,-5 4 0-15,-4 3 0 0,-5 3-128 0,-4 2 160 16,-2 1-160-16,0 3 160 0,-1 4-160 0,1-1 160 15,1 1-160-15,4 2 160 0,3-5-160 0,3 5 0 16,6-2 144-16,3 3-144 0,4 1 0 0,4-3 0 16,3 2 0-16,3 2 128 0,4-2-128 0,3-2-160 0,3 2 160 0,4 5-208 31,6-2-1728-31,3-2-352 0,5-1-64 0,-1-4-16 0</inkml:trace>
  <inkml:trace contextRef="#ctx0" brushRef="#br0" timeOffset="126288.08">21310 12844 11455 0,'0'0'512'0,"0"0"96"0,0 0-480 0,0 0-128 16,0 0 0-16,0 0 0 0,0 0 1248 0,0 0 224 15,0 0 64-15,0 0 0 0,7 11-608 0,0-3-112 16,4 2-32-16,0 1 0 0,3 6 80 0,4 2 16 16,2 2 0-16,2 4 0 0,-1-3-112 0,3 4-32 15,2 2 0-15,1 1 0 0,-1-4-160 0,-2 6-48 0,1 1 0 0,-4-2 0 16,-2 2-272-16,-1 1-48 0,-3-1-16 0,1-2 0 15,-1 0-64-15,-1 0-128 0,-1-1 176 16,-1-1-176-16,1-5 192 0,-3 1-192 0,0-3 192 0,-1-2-192 16,0-4 144-16,0-4-144 0,-1 2 0 0,-2-1 144 15,0-5-144-15,1 0 0 0,-7-7-160 0,0 0 160 16,9 5-1744-16,-9-5-256 0,0 0-48 16,5-8-16-16</inkml:trace>
  <inkml:trace contextRef="#ctx0" brushRef="#br0" timeOffset="126626.6">22090 12826 12895 0,'2'-9'1152'0,"2"0"-928"15,0 3-224-15,0-3 0 0,-1 4 1648 0,-3 5 272 16,0 0 64-16,0 0 16 0,0 0-720 0,0 0-160 15,0 0-32-15,-8 6 0 0,-4 8-224 0,-2 4-48 16,-2 0-16-16,-5 3 0 0,-4 2 32 0,-4 4 16 16,-4 5 0-16,-3-1 0 0,-2 5 0 0,-4 5 0 15,-3-1 0-15,0 3 0 0,-1 2-176 0,1 2-32 16,3-1-16-16,3 1 0 0,1-5-288 0,4 0-48 16,3 1-16-16,4-6 0 0,3-2-272 0,4-2 160 15,2-5-160-15,4 0 128 0,3-5-128 0,4 0 0 16,1 0 0-16,3-4 128 0,5-4-128 0,3-3 0 15,2-2-160-15,9-4 160 16,1-2-1600-16,8-4-240 0,0-5-32 0</inkml:trace>
  <inkml:trace contextRef="#ctx0" brushRef="#br0" timeOffset="126859.13">22460 13648 24879 0,'1'9'2208'0,"-1"4"-1760"15,-3 3-448-15,-2 5 0 0,-4 4 768 0,-5 13 64 16,-4 0 0-16,-3-1 16 0,1-1 704 0,-2 1 144 16,0 1 32-16,-1-1 0 0,-2-1-816 0,2-1-144 15,4-3-48-15,6-8 0 0,1 4-432 0,-1-2-96 16,-1 2 0-16,-4 10-16 0,3-4-176 0,2-3 0 15,0-4 0-15,5 0 128 16,0-7-880-16,3-1-176 0,2-4-32 0,6-5-14736 0</inkml:trace>
  <inkml:trace contextRef="#ctx0" brushRef="#br0" timeOffset="129218.02">24434 12936 7359 0,'1'-16'656'0,"0"6"-528"16,2-3-128-16,-1-1 0 0,1 0 1968 0,2 1 352 16,-3 1 80-16,2-1 16 0,0 3-1120 0,-1 0-208 15,-3 10-64-15,2-7 0 0,1-2-96 0,-3 9-32 16,0 0 0-16,0 0 0 0,0 0-192 0,0 0-64 15,-3 12 0-15,-2 2 0 0,-3 3-96 0,1 6-32 16,-2 1 0-16,0 8 0 0,-1 1-144 0,0 3-48 16,-1 0 0-16,3 0 0 0,-4 4-96 0,6 0-32 15,-1 4 0-15,2-5 0 0,0-1-48 0,0 0-16 16,-3-2 0-16,5-2 0 0,0-1-128 0,1-1 128 16,0-4-128-16,4-1 128 0,-2-4-128 0,0-3 160 15,1-4-160-15,0 1 160 0,-1 0-384 0,1-5-80 16,1-4-16-16,-2-8 0 15,0 0-1888-15,0 0-384 0,0 0-80 0,0 0-16 0</inkml:trace>
  <inkml:trace contextRef="#ctx0" brushRef="#br0" timeOffset="129434.92">23943 13226 23039 0,'-6'-11'2048'0,"6"11"-1648"0,0 0-400 0,0 0 0 15,5-12 1056-15,5 7 128 0,4-1 32 0,5 5 0 16,6-1-992-16,3 2-224 0,4 2 0 0,1-2 0 0,4 0 288 0,4 1 48 16,1-2 16-16,1 1 0 15,1 3-64-15,3 0-16 0,3 1 0 0,-2-2 0 0,-1 2-144 16,-4 2-128-16,-3 0 192 0,-2-1-192 16,0 2-272-16,-5-2-176 15,-2-1-16-15,-3 0-8112 0,-6 1-1632 0</inkml:trace>
  <inkml:trace contextRef="#ctx0" brushRef="#br0" timeOffset="129809.25">25994 12470 29487 0,'-3'-5'2624'0,"3"5"-2112"0,0 0-512 0,0 0 0 15,9-9 0-15,3 3-224 0,6 2 16 0,6-3 0 16,7 2 208-16,4 0 256 0,7-5-48 0,3 5-16 16,-1 0-192-16,3-2 128 0,2 1-128 0,1 0 0 0,4-1 0 15,-2 4 0-15,-1 1 0 0,-2 1 0 16,1-1-256-16,-7 0-128 0,-7 2-48 16,-4 0 0-16,-7 0-2192 0,-3-1-448 15</inkml:trace>
  <inkml:trace contextRef="#ctx0" brushRef="#br0" timeOffset="130211.45">26328 12424 21183 0,'-23'-5'1888'0,"6"4"-1504"0,-1-1-384 0,3 6 0 16,-1 4 640-16,-4 1 48 15,-2 4 16-15,-3 3 0 0,0 1-560 0,-2 0-144 16,1 1 0-16,1 0 0 0,1-3 128 0,4 3-128 15,1 1 160-15,4 1-160 0,3-1 304 0,5 1-48 16,2 0 0-16,2 1 0 0,3 4 64 0,3-2 16 16,5-1 0-16,5 0 0 0,1 1 144 0,6 0 32 15,3 0 0-15,4 2 0 0,4-2-192 0,-1 6-16 0,2 0-16 0,-2 2 0 16,3-1-160-16,0-3-128 0,-2 1 192 0,-2-1-192 16,-1 3 128-16,-4 1-128 0,-3-3 0 15,-2 2 0-15,1 1 0 0,-5-3 0 0,-1 1 128 0,-5-1-128 16,-4 4 0-16,-3-1 128 0,-4-4-128 0,-5 1 0 15,-6 3 480-15,-1-6-16 0,0 0 0 0,-4 1 0 16,-3-3 176-16,-5-3 48 0,-3-1 0 0,-2-1 0 16,-3-3-96-16,-4-1-16 0,-5 1 0 0,-3-4 0 0,-1-1-160 0,1 0-32 15,2-5-16-15,3-2 0 0,4-1-112 0,2-2 0 16,4-4-16-16,1 1 0 0,3-6-80 0,4-2-16 16,3-4 0-16,2 0 0 0,3 1-304 0,3 0-64 15,3 1-16-15,5-1 0 16,3-2-1040-16,4-1-224 0,0 5-32 0,5 1-13744 0</inkml:trace>
  <inkml:trace contextRef="#ctx0" brushRef="#br0" timeOffset="131287.76">27414 13052 6447 0,'-6'-14'272'0,"2"5"80"0,-1 2-352 0,1-2 0 15,0 0 0-15,2 0 0 0,-1 0 2496 0,3 9 416 16,0 0 96-16,-3-9 0 0,-1 0-1696 0,4 9-352 16,0 0-64-16,0 0 0 0,0-6-160 0,0 6-32 15,0 0 0-15,0 0 0 0,0 0-16 0,10 5-16 16,-2 1 0-16,3 7 0 0,-1 1-240 0,2 4-48 0,2 1-16 16,2 2 0-16,1 5-48 0,2 3-16 0,1 3 0 0,3 2 0 15,0 3-80-15,1 0-16 0,1-2 0 16,1 1 0-16,-2 0-48 0,0-3-16 0,-1-3 0 0,-1 2 0 15,-3-2-144-15,-3-4 192 0,-2 1-192 0,-1-7 192 16,-2-2-48-16,-2-3 0 0,-2-2 0 0,-1-1 0 16,0 1-144-16,-6-13 192 0,0 0-192 0,4 9 192 0,-4-9-192 15,0 0-272-15,0 0 64 0,0 0 16 16,0 0-832-16,0 0-144 0,0 0-48 0,-6-10-10752 16</inkml:trace>
  <inkml:trace contextRef="#ctx0" brushRef="#br0" timeOffset="131672.9">27994 12846 22111 0,'-4'-16'976'0,"3"8"208"0,1 8-944 0,-3-10-240 0,3 10 0 15,0 0 0-15,-2-8 608 0,2 8 80 16,0 0 16-16,-9-2 0 0,-1-1-32 0,0 7 0 16,-2 0 0-16,-1 3 0 0,-3 5-128 0,-2 4-32 15,-2 2 0-15,-2 2 0 0,-1 5-80 0,-1 5-32 16,-3 4 0-16,-2 2 0 0,-4-3 16 0,0 3 0 0,-1 3 0 0,-1 7 0 16,-1-2-112-16,0 3-32 15,2-3 0-15,-1 0 0 0,2-3-112 0,2-2-32 16,-1-1 0-16,5-2 0 0,2-4 32 0,2-1 0 0,2-6 0 0,4-3 0 15,0 1-16-15,3-2 0 0,3-4 0 0,2-1 0 16,2-5-16-16,4 1 0 0,3-12 0 0,0 0 0 16,0 0-480-1,7 6-96-15,5-4-32 0,2-3 0 0,0-3-2064 0,3-2-400 16</inkml:trace>
  <inkml:trace contextRef="#ctx0" brushRef="#br0" timeOffset="132192.96">28332 13633 21183 0,'0'0'1888'0,"0"0"-1504"0,0 0-384 0,0 0 0 16,0 0 1232-16,0 0 176 15,0 0 48-15,0 0 0 0,0 0-1184 0,0 0-272 16,0 0 0-16,0 0 0 0,10-4 368 0,-1 0 48 16,0-1 16-16,1 1 0 0,2 2 112 0,0 1 32 0,4-6 0 0,-1 2 0 15,-1 3-112-15,1 0-16 0,0 2 0 16,3 3 0-16,-3 3-160 0,-1 2-32 0,0 7-16 0,-1-2 0 15,-3-3-240-15,-1 4 128 0,-1 4-128 0,-2 0 0 16,-3-1 192-16,-3 1-64 0,-3 2-128 0,-3 2 192 16,-6 1 160-16,1 1 32 0,-1-1 0 0,-3 2 0 0,-3-2-144 15,-1 1-32-15,-1 4 0 0,-3-1 0 16,-2 0 16-16,-1-4 0 0,2 0 0 0,0-2 0 16,0-4 96-16,1-1 0 0,1-4 16 0,5 3 0 15,1 0-48-15,4-3-16 0,1-2 0 0,6-4 0 0,5-6-32 16,2 12-16-16,1-6 0 0,5 3 0 0,2-7 224 0,4 2 64 15,3 1 0-15,2 2 0 0,4-5-224 0,1 3-32 16,1 2-16-16,3-1 0 0,1 3-240 0,3 2 0 16,1 2 128-16,4-3-128 0,3 0 0 0,1-1 0 15,0 0 0-15,2-3 0 0,2 1 160 0,-2-2-160 16,-2-1 160-16,2 0-160 0,-2-1 0 0,-3 0 128 16,-4-3-128-16,-2 0 0 15,-3 0-1776-15,-1 0-400 0,-1-1-64 0,-4-6-32 0</inkml:trace>
  <inkml:trace contextRef="#ctx0" brushRef="#br1" timeOffset="144173.07">12175 8541 25455 0,'0'0'1120'0,"-5"-8"240"0,-3-4-1088 0,4 3-272 16,0-1 0-16,4 10 0 0,0 0 320 0,0 0 0 15,-7-3 0-15,7 3 0 0,0 0 32 0,0 0 16 16,0 0 0-16,-1 9 0 0,-1 1 48 0,2 4 16 15,0-1 0-15,2 1 0 0,-1 1 96 0,-1 2 32 16,0 2 0-16,-1 1 0 0,-1 5-64 0,1 2-16 0,-1 5 0 16,0 2 0-16,0 4-32 0,-1 7 0 15,-2 4 0-15,4 3 0 0,-3 1-128 0,0 3-48 0,-2 1 0 0,1 5 0 16,0 0-80-16,0 6-32 0,-2-1 0 0,1 5 0 16,-2 1-32-16,-1 3-128 0,0 6 192 0,1-1-64 15,-3 3 16-15,0 3 0 0,-1 1 0 0,0 0 0 16,-3 2 16-16,1 0 0 0,-2-1 0 0,2-2 0 15,2-6 144-15,-1 3 16 0,0 2 16 0,0 1 0 16,1-2 80-16,-1 1 16 0,0-2 0 0,1 3 0 16,-2-1-176-16,0 1-48 0,0 0 0 0,1 1 0 15,2-3-16-15,-3 3-16 0,-3 1 0 0,2-3 0 16,2 0-176-16,0 0 128 0,2 2-128 0,-2-2 128 16,0 1-128-16,2-4 0 0,0 1 0 0,-1 0 128 15,1-1-128-15,-2-2 0 0,0 4 144 0,1-6-144 16,-2 2 0-16,0-3 144 0,0 1-144 0,0-5 0 15,0-3 128-15,1 1-128 0,-4 3 0 0,2-1 0 0,1 2 160 16,-1-2-160-16,0-6 128 0,2 0-128 0,-2 0 192 0,2 1-32 16,2-3-16-16,0 0 0 0,1-1-144 0,1-4 0 15,2 0 0-15,0-2 0 0,-2-5 128 0,2 0 0 16,0-1 0-16,1 2 0 0,0-3-128 0,-1-4 0 16,0-5 0-16,-1 2 0 0,1 1 0 0,-1-1 0 15,0-3 0-15,2 2 0 0,1-3 160 0,-3-1-160 16,-1-3 192-16,0 1-192 0,1-1 0 0,-1-4 0 15,0 0 0-15,2-5 0 0,-2 0 0 0,1-4 0 16,-1-1 0-16,0-2 0 0,0 0 0 0,1-1 0 16,1-2 128-16,-1-2-128 0,2 1 0 0,-1-4 0 0,2-4 0 0,1 2 0 15,2-5 0-15,1 3 0 16,1-9 0-16,0 9 0 0,0-9 0 0,1 10 0 0,-1-10 0 0,0 0 0 16,6 7 0-16,-6-7 0 0,10 9 0 0,1-4 0 15,0-4 0-15,-1 1 0 0,3 1 0 0,2-2 0 16,4-1 128-16,0 0-128 0,-1 0 0 0,1-1 0 15,5 1 128-15,3 0-128 0,0 0 0 0,4 0 0 16,4-1 176-16,2-1-176 0,-1 0 160 0,6 1-160 16,2-3 0-16,0-1 0 0,1 0 0 0,4 2 0 15,1-2 0-15,3-1 0 0,6-1 0 0,3 1 0 16,4-2 0-16,-1 4 0 0,-3-1 128 0,2-2-128 16,-1 0 0-16,5 2 0 0,-2 0 0 0,7 1 0 15,2 1 0-15,-1-1 128 0,-3 0-128 0,2 0 0 0,0-1 0 16,8 3 0-16,-1-1 0 0,1-1 0 15,-3 2 0-15,3-2 0 0,5-1 0 0,2 1 0 0,2 1 0 0,1 1 0 16,-4-3 0-16,4 1 0 0,-1 0 0 0,6-2 176 16,5 1-176-16,-2 1 160 0,-4-2-160 0,-1 3 0 15,5 2-160-15,1-1 160 0,0 1 0 0,-1-1 0 16,-2-6 0-16,2 2 0 0,4 2 0 0,0-1 0 16,-3-2 0-16,3 2 0 0,0 0 0 0,4-2 0 15,2 0 0-15,-1 3 160 0,-2-3-160 0,2 0 0 16,2 1 0-16,-1-2 0 0,-5 3 0 0,5-2 0 15,-2 0 0-15,1 4 0 0,4-2 0 0,0-3 0 16,-1 2 0-16,4-1 0 0,2 2 0 0,-2 1 0 0,-3 0 0 16,1-2 0-16,2 0 0 0,-1 2 0 15,1 0 0-15,-1 0 0 0,-2 2 0 0,0 1 0 0,2-2 0 16,1 3 0-16,-2 1 0 0,2 1 0 0,2-1 0 0,-1 0 0 16,-4-1 0-16,1 1 0 0,4 3 0 0,-1-3 0 15,-5-1 0-15,3 0 0 0,0 0 128 0,-1 0-128 16,-1 0 0-16,1 3 0 0,-2 0 0 0,2-1 0 15,0 2 0-15,-5 1 192 0,-1-3-192 0,0 2 192 16,1 0-192-16,-2 0 0 0,-4 1 0 0,0-1 0 16,1-2 0-16,-2 2 0 0,4-1 0 0,-1 2-176 15,-5-1 176-15,4-3 0 0,1 0 0 0,-2 2 0 16,-3-1 0-16,0 3 128 0,2 0-128 0,3-2 0 16,4 1 0-16,-6 0 128 0,-6-1-128 0,2 1 0 15,4-3 0-15,-1 2 128 0,2-2-128 0,-3 3 0 16,-3 1 0-16,3-1 0 0,1-1 0 0,-2-1 0 15,-3-1 0-15,-2 2 0 0,1 2 0 0,3-1 0 16,5-3 0-16,-6 2 0 0,-7-1 0 0,3 1 0 0,2 1 0 0,3-1 144 16,0 0-144-16,-3 1 0 15,-3-2 0-15,3 2 0 0,4 2 0 0,-1-2 0 0,-3 0 0 0,-1 2 0 16,-2-1 0-16,3 2 0 0,3 2 128 0,-3-4-128 16,-7 0 0-16,4 1 0 0,-2-1 0 0,0-1 0 15,2 5 0-15,-3-4 0 0,-5-2 0 0,2-1 0 16,-1-1 0-16,2 5 0 0,0-1 0 0,0-3 0 15,-6 1 0-15,-2 1 0 0,-2 1 144 0,2-2-144 16,1 1 0-16,0 3 144 0,2-4-144 0,-3 1 0 16,-4-1 0-16,3 3 0 0,0 0 0 0,2 1 0 15,3 2 0-15,-3-3 0 0,-7-3 0 0,1 6 0 16,1-3 0-16,3 2 0 0,-3 0 0 0,-2-5 0 0,0 2 0 0,-6 1 0 16,-3-1 0-16,1-1 0 0,1 1 0 0,-1 3 0 15,1-3 0-15,-3 0 0 0,-1 2 0 0,-4-4 0 16,-5 2 0-16,-1 0 0 0,0 1 0 15,-1-3 0-15,-1 1 0 0,1 0 0 0,-3 1 0 0,-1-2 0 16,-3-2 0-16,-2 1 0 0,-2 1 0 0,-2 0 0 16,-3-2 0-16,0 3 0 0,-2-2 0 0,-1-1 0 15,1 1 0-15,-2-1 0 0,-3 0 0 0,-2-1 0 16,-2 2 0-16,-2-1 0 0,-2 1 0 0,-1 2 0 16,-3-3 0-16,0 1 0 0,-1-1 128 0,-4-1-128 15,0-1 0-15,-11 1 0 0,10-2 0 0,-10 2 0 16,10-3 0-16,-10 3 0 0,8-3 0 0,-8 3 0 15,10-4 0-15,0 2 0 0,-1 0 128 0,-9 2-128 16,7-2 0-16,-7 2 0 0,11-1 0 0,-11 1 0 0,0 0 0 0,9-5 0 16,-2 2 0-16,-7 3 0 0,0 0 0 15,9-4 0-15,-9 4 0 0,0 0 0 0,6-4 0 0,-6 4 0 16,0 0 0-16,8-7 128 0,-8 7-128 0,6-7 0 16,-6 7 0-16,8-5 0 0,-8 5 0 0,8-9 0 15,-8 9 0-15,6-7 0 0,-1-3 0 0,-5 10 128 16,6-8-128-16,0 0 0 0,-6 8 0 0,0 0 0 15,5-11 128-15,1-2-128 0,-2 2 0 0,0 2 160 16,-1-5-160-16,4 5 160 0,-3-4-160 0,1 2 160 16,0-1-160-16,0-2 160 0,0-2-160 0,-1-3 128 15,0-2-128-15,-1-1 128 0,1-3 0 0,1 0-128 16,0-5 192-16,0-1-64 0,-1-2 0 0,4-3-128 16,-1 0 192-16,1-5-64 0,0-1-128 0,-1-5 192 0,1 1-192 0,0-5 192 15,2-2-192-15,-3-3 0 0,4-6 144 16,-4 4-144-16,3 0 0 0,-2-3 144 0,1 1-144 15,-3-2 0-15,1 1 128 0,0 1-128 0,0-3 0 0,-1 0 0 16,-1-4 160-16,0-3-160 0,0 0 128 0,0 0-128 16,-1 0 0-16,0-1 0 0,0-2 0 0,0-2 0 15,-1-7 0-15,0 1 0 0,-1-3 0 0,1 3 0 16,0-3-192-16,-3-3 192 0,0 3-160 0,0 3 160 16,0 0 0-16,0 2-144 0,0-1 144 0,1 2 0 15,-1 1 0-15,0-1 0 0,0 2 0 0,1 2 0 16,0 2 0-16,-1 1 0 0,0-3 0 0,2-1-128 15,0-3 128-15,1 3 0 0,-1 2 0 0,3 0 0 16,-2-2 0-16,3-4 0 0,-1 2 0 0,0 1-128 16,0-3 128-16,2 2 0 0,0 1 0 0,0 1-128 15,-3-2 128-15,1 2 0 0,-1 1 0 0,-1 2 0 16,2 0 0-16,-2 1 0 0,-2 0 0 0,4 1 0 0,0 0 0 16,-1 2 0-16,-1 0 0 0,2 2 0 0,0-1 0 0,0 1 0 15,-1 2 0-15,3-3 0 0,-1 2 0 16,-1 3 0-16,0-3 0 0,1 5 0 0,-2 2 0 0,-2-1 0 15,2 2 0-15,-1 1 0 0,-2-1 0 0,-1 2 0 16,0 2 0-16,-1 2 0 0,-2 0 0 0,-1 3 0 16,1 2 0-16,-1 0 0 0,0 4 0 0,0 2 0 15,0-2 0-15,1 1 0 0,0 2 0 0,-1-2 0 16,-2 1 0-16,2 4 0 0,-2-1 0 0,1 1 0 16,-1 2 0-16,1 3 0 0,-1 1 0 0,-2 2 0 15,0 2 0-15,-1 0 0 0,1 2 0 0,-2 1 0 16,-2-1 0-16,2 2 0 0,1 4 0 0,-2 2 0 0,-2-1 0 15,2 3-128-15,-6-1 128 0,-1 0 0 0,-1-2 0 0,-2 4-128 16,-3 2 128-16,-2-4 0 0,-2-2 0 0,-2 2-128 16,-5 2 128-16,-2 3 0 0,-2-3 0 0,-4 2-128 15,-5-1 128-15,-3-2 0 0,0 0 0 0,-3 4 0 16,-1-2 0-16,-4-1 0 0,-1 5-144 0,-4-2 144 16,-5-4 0-16,-5 1 0 0,-3-1 0 0,-2 0 0 15,-3 4-128-15,-3-1 128 0,-4-2 0 0,-3 3 0 16,-5-3 0-16,-1 1 0 0,-1 1 0 0,-4-1 0 15,-5-1-128-15,-1 2 128 0,1-2 0 0,-3 0 0 16,-2 3 0-16,0-3 0 0,0 1 0 0,-2-1 0 16,1 1 0-16,-3-3 0 0,-3 1 0 0,0-1 0 15,1-2 0-15,-4 3 0 0,-7-1 0 0,1 0 0 16,0-2 0-16,-3 2 0 0,-3 1 0 0,4 0 0 16,4-1 0-16,-2-2 0 0,-6-2 0 0,7 0 0 0,2 1 0 15,-1-1 0-15,-6-4 0 0,5 4 0 0,3 3 0 16,0-1 0-16,-4 0 0 0,2-3 0 0,3 1 0 15,-5 0 0-15,-4-2 0 0,1 3 0 0,1 1 0 0,-4 1 0 16,-2-2 0-16,-1 2 0 0,5 0 0 0,-6 2 0 16,-2 0 0-16,3-2 0 0,3-2 0 0,-2 3 0 15,-6 1 0-15,2 1 0 0,3-1 0 0,-2-1 0 16,-3 1 0-16,2 1 0 0,-1 2 0 0,3-5 0 16,3 0 0-16,0 2 0 0,-1 4 0 0,1 0 0 15,3-2 0-15,-3 3 0 0,-3 4 0 0,3-1 0 16,3 2 0-16,-3 2 0 0,-3-2 0 0,2 2 0 15,1 2 0-15,0 3 0 0,-3 0 0 0,4 0 0 16,3 2 0-16,0 3 0 0,-3-4 0 0,2 1 0 0,4 0 0 0,0 0 0 16,0 0 0-16,4 4 0 0,1-3 0 0,1 5 0 15,-3-5 0-15,4 2 0 0,0-1 0 0,1 1 0 16,-2 5 128-16,1 2-128 0,0-2 0 0,2-2 128 16,1 2-128-16,1 1 0 0,2-3 144 0,2 3-144 15,3 0 128-15,-2 1-128 0,0 1 128 0,2-1-128 16,1 1 0-16,0 0 0 0,1-2 0 0,2 2 128 15,3-1-128-15,1 3 0 0,1 0 0 0,2 1 0 16,-2-1 0-16,2 0 128 0,1-2-128 0,2 3 0 16,2 2 128-16,1 1-128 0,0-4 128 0,3 0-128 15,2 0 128-15,3 1-128 0,0-1 160 0,0-2-160 16,2-1 176-16,3 2-176 0,4-1 192 0,-1 2-192 16,0-2 160-16,4 0-160 0,-5 1 128 0,4-3-128 15,2 2 0-15,3 1 0 0,0-1 0 0,3 1 0 0,1-5 0 16,0 0 0-16,0-1 128 0,2 4-128 0,3 1 0 15,3-1 0-15,2 2 0 0,-3-4 0 0,5 3 0 0,-1 0 0 16,-1 1 0-16,3-2 0 0,-1-1 0 0,2-3 0 16,3 3 0-16,0 0 0 0,2-1 0 0,3 0 0 15,2 2 0-15,1-1 0 0,0 0 0 0,2-4 0 16,0 2 128-16,2-3-128 0,0-1 0 0,4 4 0 16,4-4 0-16,3 2 0 0,2-4 0 0,4 0 0 15,1 1 128-15,2-2-128 0,3 2 0 0,3 2 0 16,1-2 144-16,2-1-144 0,8-6 128 0,0 0-128 15,-8 6 128-15,8-6-128 0,0 0 0 0,0 0 128 0,0 0-128 16,0 0 0-16,0 0 0 0,0 0 0 0,0 0 0 0,0 0 128 16,0 0-128-16,0 0 0 0,7 7 0 15,-7-7 0-15,0 0 0 0,0 0 0 16,11 2 0-16,-1 1 0 0,-10-3-384 0,13 0 16 0,-3-3 0 0,0 0-14512 16,-1-1-2912-16</inkml:trace>
  <inkml:trace contextRef="#ctx0" brushRef="#br1" timeOffset="151191.31">24770 7988 5519 0,'0'0'496'0,"0"0"-496"16,0 0 0-16,0 0 0 0,0 0 2224 0,0 0 336 15,0 0 80-15,0 0 16 0,0 0-1472 0,0 0-288 16,0 0-64-16,0 0-16 0,0 0 128 0,0 0 16 16,0 0 16-16,0 0 0 0,0 0-144 0,0 0-48 15,-10-6 0-15,-1 3 0 0,-3 1-208 0,-3 2-64 16,-1 1 0-16,-1-1 0 0,-3-1-96 0,-3 1-32 15,-1 2 0-15,-4 1 0 0,0 1-48 0,-1 1-16 16,2 0 0-16,3 0 0 0,1 5-96 0,5-1-32 0,4 2 0 0,3-3 0 16,3 0-192-16,2-2 0 0,3 2 0 0,5-8 0 15,0 0 0-15,2 10 0 0,4 2 0 0,2-3 0 16,4 1 0-16,4-1 0 0,3 3 0 0,4-3 0 16,2 1 0-16,1-3 176 0,1 4-176 0,0 0 160 15,-5-3-160-15,0 3 0 0,-3-1 0 0,-2 3-176 16,-3-4 176-16,-3 1 0 0,1 3 0 0,-6-3 0 15,-6-10 0-15,9 9 0 0,-9-9 0 0,1 10 0 16,-3 1 128-16,-4 1 48 0,-2-7 16 0,-4 3 0 16,-2 3 224-16,-4-5 48 0,-3 0 16 0,-2-3 0 15,-1 0-160-15,1 1-16 0,-1 0-16 0,2-3 0 16,2-4-160-16,2-1-128 0,3 2 192 0,2-2-192 0,4-1 0 16,3 0 0-16,2 0-160 0,3-4 160 15,2 0-2240-15,5-1-336 16,3 1-64-16,4-4-16 0</inkml:trace>
  <inkml:trace contextRef="#ctx0" brushRef="#br1" timeOffset="151432.66">24985 8030 25791 0,'0'0'1152'0,"0"0"224"0,0 0-1104 0,-4 8-272 0,1 7 0 15,0-1 0-15,-1 1 0 0,2 3 160 16,-2 0-160-16,4 1 128 0,0 0-128 0,4 0 0 0,-2-1 0 0,2 1 0 16,1 0 176-16,0-1-48 0,0 1-128 15,2-2 192-15,-1 1-192 0,2 0 128 0,-1 1-128 0,1-1 0 16,0-2 0-16,-2 1 0 0,-1-4 0 0,1-3 0 31,2 1-1744-31,-2-4-448 0,-6-7-96 0,10 10-16 0</inkml:trace>
  <inkml:trace contextRef="#ctx0" brushRef="#br1" timeOffset="151642.76">25326 8185 24879 0,'0'0'1088'0,"-10"5"256"0,1 0-1088 0,-3 7-256 0,2 2 0 0,-4 2 0 0,-4 2 512 0,-2 1 32 16,1 8 16-16,-3-4 0 0,1 0-304 0,-3-1-64 15,-2-1-16-15,1 0 0 0,-1 5 64 0,1-1 16 16,1-3 0-16,2 2 0 0,3 1-256 0,3-3 176 16,2 3-176-16,3-3 160 0,1-5-160 0,6-5-192 15,1 0 32-15,3-12-8272 16,0 0-1648-16</inkml:trace>
  <inkml:trace contextRef="#ctx0" brushRef="#br1" timeOffset="152031.15">25817 8216 21183 0,'0'0'1888'0,"0"0"-1504"0,0 0-384 0,0 0 0 15,0 0 608-15,-9 0 48 0,0 0 16 0,-4 0 0 16,-3-2-272-16,0 2-48 0,-4 2-16 0,2 0 0 15,-3 1 112-15,-4 2 32 0,1-1 0 0,-2-1 0 16,1 2-96-16,5-177 0 0,2 358-16 0,4-179 0 16,3 0-112-16,4 0 0 0,1 4-16 0,6-2 0 15,0-9-240-15,5 12 128 0,3-2-128 0,3-1 0 16,5 3 128-16,3-1-128 0,1-1 0 0,2 1 144 16,0-2-144-16,0 2 0 0,-3 0 144 0,-1-1-144 15,-3-4 0-15,-1 4 0 0,-5-1 0 0,-3 1 128 0,-6-10-128 0,0 0 0 16,0 0 0-16,-3 11 0 0,-6-1 208 0,-3-3 32 15,-3 0 0-15,-5-2 0 0,-6 1 144 0,-3 0 16 16,-2-2 16-16,2-1 0 0,4-4-160 0,2-1-48 16,1 1 0-16,7 0 0 0,2-3-208 0,6-1 0 15,7 5 0-15,-3-8-160 16,6-2-2144-16,7-1-416 0</inkml:trace>
  <inkml:trace contextRef="#ctx0" brushRef="#br1" timeOffset="152256.37">26600 8013 19343 0,'-8'-1'1728'0,"-1"4"-1392"0,0 1-336 0,-2 8 0 15,-5 5 2208-15,-1 4 368 0,-4 1 80 0,-2 2 16 16,-1 3-2176-16,0-3-496 0,-1 1 0 0,1-2 0 15,-1 0 0-15,3 3 0 0,-1-2 0 0,2 4 128 16,4-4-128-16,-1-3 0 0,0 1 0 0,3 0 128 31,3-5-464-31,2-1-112 0,2-1 0 0,1-2-12032 0</inkml:trace>
  <inkml:trace contextRef="#ctx0" brushRef="#br1" timeOffset="152468.21">25993 8244 30287 0,'0'0'1344'0,"0"0"272"0,9-2-1296 0,4 2-320 16,0 2 0-16,4-1 0 0,4-1-240 0,7 0-112 16,2 1-32-16,2-1 0 0,0 1 128 0,1 1 32 15,-1 0 0-15,2 1 0 0,-2-1-64 0,-2 3-16 16,-2-1 0-16,0-1 0 15,1 1-672-15,-1 1-144 0,-2 1-32 0,-1 0-9696 0</inkml:trace>
  <inkml:trace contextRef="#ctx0" brushRef="#br1" timeOffset="152817.5">26615 8390 24879 0,'0'0'1088'0,"0"0"256"0,0 0-1088 0,0 0-256 0,0 0 0 0,0 0 0 16,0 0 480-16,7 2 32 0,6 1 16 0,5-2 0 15,5-1-208-15,2-1-64 0,1-2 0 0,2-1 0 16,-2 2-32-16,-2-3-16 0,-2 2 0 0,0-2 0 16,-2-6-208-16,-1 3 0 0,-2-2 128 0,-2 4-128 15,-1-2 0-15,-4 2 128 0,-2 2-128 0,-8 4 0 16,3-9 128-16,-3 9-128 0,-1-9 0 0,-4 1 144 15,-1 5 0-15,-6 1 0 0,-2 2 0 0,-3 3 0 16,-3-2-144-16,0 4 128 0,-3-1-128 0,0 4 128 0,-2 3-128 0,2 1 192 16,-1-1-192-16,1 4 192 0,-2 0-192 0,4 1 0 15,2-5 0-15,4 2 128 0,4 1-128 0,4 2 0 16,3-2 0-16,4-2 0 0,4-1 0 0,1 1 0 16,3-2 0-16,6 1 0 15,1-4-1152-15,5 0-256 0,2-2-48 0,2-3-10448 16</inkml:trace>
  <inkml:trace contextRef="#ctx0" brushRef="#br1" timeOffset="153249.29">27329 8428 23951 0,'-6'13'2128'0,"-4"-2"-1696"0,-2 3-432 0,0 1 0 16,-4 6 0-16,1-2 0 0,-3-2 0 0,2 0 0 15,-2-2 368-15,3-2 80 0,1-3 32 0,1 2 0 16,1-4 336-16,4 1 64 0,1-5 16 0,7-4 0 16,0 0-224-16,0 0-32 0,2-6-16 0,5-7 0 15,5 2 32-15,4-1 16 0,4-3 0 0,3-2 0 16,3-3-304-16,-1-2-64 0,1-2-16 0,2 1 0 16,1 3-288-16,-1-2 0 0,0 1 128 0,-3 2-128 15,-3 2 0-15,1 5 0 0,0-1 0 16,-4 9 0-16,-5 4 0 0,-3 4 0 0,-2 7 0 0,-3 2 0 15,-6 4-160-15,0 3 160 0,-6 4-160 0,-3-1 160 16,-6 2 0-16,-1 3 0 0,1 4 0 0,-1-5 0 16,-3-2 0-16,1-2 128 0,3-3 0 0,-1-1-128 0,6-3 320 15,1-2-32-15,2-4-16 0,3-1 0 0,4-9 48 0,0 0 16 16,0 0 0-16,0 0 0 0,13-8-336 16,4-1 144-16,0-7-144 0,1-1 0 0,1-1 128 0,1-1-128 15,3 0 0-15,0 3 0 0,-2 1 0 0,1 4 0 16,-3 0 0-16,-1 6-144 0,-3-3-16 15,-1 6 0-15,-4 3 0 0,-2 5 0 16,-8-6-464-16,4 12-80 0,-2 0-32 0,-4 4 0 16,-2-4-1920-16,-2 1-384 0</inkml:trace>
  <inkml:trace contextRef="#ctx0" brushRef="#br1" timeOffset="154453.53">28579 8588 9215 0,'0'0'400'0,"0"0"96"0,0 0-496 0,0 0 0 16,5-8 0-16,-5 8 0 0,0 0 1872 0,0 0 288 16,0 0 48-16,0 0 16 0,-10-5-1072 0,1 4-224 15,-1 1-32-15,-1 4-16 0,-1 2-128 0,-2 1-32 0,-2 3 0 0,0 0 0 16,-1 3-144-16,0-1-16 0,0 1-16 0,1 4 0 15,0 0-48-15,4 1-16 0,3 0 0 0,1 0 0 16,6-3-192-16,2 0-32 0,5-2-16 0,1-3 0 16,2-1 16-16,3-3 0 0,4 1 0 0,-1-3 0 15,1-4 128-15,2-4 16 0,1 0 16 0,-2-1 0 16,0 1-64-16,-1-5-16 0,0 0 0 0,-1-2 0 16,-2 2-160-16,-2-3-48 0,-4-2 0 0,-1 4 0 15,-1-1-128-15,-2-2 160 0,-2 3-160 16,0-3 160-16,-3 2-32 0,-1 2-128 0,-1-1 192 0,1 3-64 15,4 7-128-15,-4-7 160 0,4 7-160 0,-2-7 160 16,2 7-160-16,0 0 0 0,7-8 0 0,5-3 0 16,-1 4 0-16,4-2 0 0,4 4 0 0,4-5 0 0,3-2 192 15,3-1 16-15,1 2 0 0,4 1 0 0,1-4 96 16,1-3 16-16,-2 1 0 0,-1-2 0 0,-2 0-320 0,-1-1 0 16,1-1 128-16,-2-2-128 0,-1-2 160 0,-1 2-32 15,-5 1 0-15,0 0 0 0,-3 2 0 0,-1 3 0 16,-2 1 0-16,-2 1 0 0,-1 6 48 0,-3 2 0 15,-10 6 0-15,0 0 0 0,0 0-176 0,0 0 160 16,0 14-160-16,-4 5 160 0,-3 2-160 0,-5 7 0 16,-3 8 0-16,-1-1 0 0,-2 1 0 0,-1 5 0 15,-3 3 0-15,1 1 0 0,-1 3 0 0,0 2 0 16,2-5 0-16,0 1 0 0,-1-5 0 0,3 1 0 16,-3-2 0-16,1-1 0 0,0-3-160 0,1 1-112 0,0-1-32 15,-2-4 0 1,-3-10-1600-16,3 0-320 0,0-3-64 0,0-5-11152 0</inkml:trace>
  <inkml:trace contextRef="#ctx0" brushRef="#br1" timeOffset="154603.31">28497 9007 26719 0,'0'0'2368'0,"0"0"-1888"0,14-2-480 0,2 1 0 16,1-1 272-16,6 4-32 0,6 1-16 0,3-1 0 15,8-4 160-15,5 1 48 0,9 2 0 0,2-2 0 16,1-1-48-16,-4-2-16 0,-4-3 0 0,-5 0 0 15,-4 3-560-15,-6-1-96 0,-6-4-32 0,-5 3-12864 16</inkml:trace>
  <inkml:trace contextRef="#ctx0" brushRef="#br1" timeOffset="155227.9">24393 9180 23951 0,'0'0'2128'0,"10"-5"-1696"0,3-4-432 0,2 4 0 15,3-1 144-15,3 0-144 0,5-1 160 0,6-2-160 16,6 2 304-16,2 0-48 0,2 0 0 0,-1 4 0 16,-3 2 80-16,-1 2 16 0,-3 6 0 0,-1 3 0 0,-6 4-224 0,0 2-128 15,-7 1 160-15,-3 2-160 0,-6 2 448 16,-5 4-16-16,-6 4 0 0,-5-1 0 0,-5 1 32 0,-5 4 16 15,-5 0 0-15,-3 0 0 0,-3-1-96 0,3 0 0 16,-3-3-16-16,-2-1 0 0,0 0 240 0,-3-3 48 16,3 1 16-16,4-6 0 0,3-2-80 0,3 0-16 15,3-3 0-15,6-4 0 0,4-1-320 0,5-10-80 16,6 9-16-16,5-1 0 0,6-5-32 0,6-3-128 16,6-3 192-16,5-1-64 0,3-2 80 0,5 1 16 15,3-2 0-15,2-3 0 0,0-1-224 0,1-1 0 16,-1-3 0-16,-1 4 0 15,-4 2-496-15,-3-1-144 0,-3 3-16 0,-3 1-16 16,-5-1-2496-16,-4 2-496 0</inkml:trace>
  <inkml:trace contextRef="#ctx0" brushRef="#br1" timeOffset="156397.56">26221 9707 17615 0,'0'0'768'0,"0"0"192"0,0 0-768 0,0 0-192 0,-7 8 0 0,7-8 0 15,0 0 448-15,0 0 64 0,0 0 16 0,0 0 0 16,0 0 368-16,0 0 64 0,11 0 0 0,3-2 16 16,5-4-64-16,1-2-16 0,2-4 0 0,2-1 0 15,1-8-144-15,6-2-48 0,-1 0 0 0,4-5 0 16,3 3 0-16,3-4-16 0,0 2 0 0,4-3 0 16,0-2-240-16,-2-1-64 0,-3 1 0 0,-3-2 0 15,-4-1-80-15,-5 0-32 0,-3-3 0 0,-5 1 0 16,-4-4-96-16,-4 6-32 0,-3 3 0 0,-4 2 0 15,-3 8 32-15,-2 4 0 0,-3 4 0 0,-2 5 0 0,1 1-176 0,-4 7 0 16,-3 1 144-16,-3 6-144 0,-5 10 0 16,-2 4 0-16,-2 4 0 0,0 0 0 0,-4 7 0 0,0 3-160 15,-1 3 160-15,1 1 0 0,4-1 0 0,2-1-128 16,2-1 128-16,4-2 0 0,5-2 0 0,2-3 0 16,3-3 0-16,4 2 0 0,1-4 0 0,4 0 0 15,2-2 0-15,2-4 144 0,2-6-272 0,4 2-64 16,1-4-16-16,4 0 0 15,0-4-2064-15,4-1-416 0,3-4-64 0</inkml:trace>
  <inkml:trace contextRef="#ctx0" brushRef="#br1" timeOffset="156556.4">27238 9409 27119 0,'0'0'1200'0,"-11"6"256"0,1 7-1168 16,-1 1-288-16,-2-1 0 0,-1 3 0 0,-1 1 0 0,2-1-176 0,1 2 32 0,-1-1 0 15,0-2 144-15,2 2 128 0,0-3-128 0,3-2 176 16,-1 0-176-16,2-1 0 0,2-3 0 0,5-8 0 16,0 0-720-16,0 0-80 0,0 0-16 0,0 0-6640 15,0 0-1328-15</inkml:trace>
  <inkml:trace contextRef="#ctx0" brushRef="#br1" timeOffset="156937.14">27520 9483 25567 0,'-10'14'1136'0,"3"-5"224"0,-2 3-1088 0,1 5-272 15,-3 1 0-15,0-2 0 0,-1 0 0 0,1-5 128 16,-2 0-128-16,2 1 0 0,1-3 752 0,0 1 32 15,-1-5 16-15,2 1 0 0,2 1 0 0,7-7 0 16,0 0 0-16,0 0 0 0,0 0-352 0,0 0-64 0,7-7 0 16,4 0-16-16,1-6-16 0,2 0 0 0,7 1 0 0,-2-5 0 15,1-3-224-15,3-3-128 0,4 0 128 0,-2 5-128 16,3 4 0-16,-3 4 0 0,1-1 0 0,-2 3 128 16,-1 0-128-16,-1 5 0 0,-1 1 0 0,-3 5 128 15,-4 2-128-15,-3 5 0 0,-4-1-128 0,-1 2 128 16,-5 2-128-16,-1 1 128 0,-3 1-128 0,-4 6 128 15,-2-2 0-15,-5 1 0 0,-2 0 0 0,-1-2 0 16,1 0 0-16,0-3 0 0,1-3 0 0,0 0 0 31,4 1-512-31,0-4 0 0,4-1-16 0,7-8 0 16,0 0-1936-16,0 0-384 0,0 0-80 0</inkml:trace>
  <inkml:trace contextRef="#ctx0" brushRef="#br1" timeOffset="157212.84">28004 9568 19343 0,'0'0'848'0,"0"0"192"0,0 0-832 0,0 0-208 16,0 0 0-16,0 0 0 0,3 9 1600 0,-3-9 288 16,7 8 48-16,5-6 16 0,0-4-1424 0,4-4-272 15,0 0-64-15,3 1-16 0,0-5 352 0,0 2 80 16,-1-3 16-16,0 2 0 0,-1-3-208 0,-3 1-32 15,-3 2-16-15,-1-1 0 0,-1 5-16 0,-9 5 0 16,0 0 0-16,0 0 0 0,0-10 80 0,0 10 16 16,0 0 0-16,-13 0 0 0,-1 1-240 0,-2 5-32 15,-3-1-16-15,-2 8 0 0,0 2-160 0,-1 3 0 0,2 0 144 16,-2 0-144-16,3 1 0 0,1 0 144 0,2-1-144 0,2-1 0 16,2-1 0-16,4-2 0 0,4 1 0 0,1-2 0 15,3-13 0-15,0 0-176 0,7 9 0 0,4-3 0 31,0-5-1408-31,6-2-272 0,3-2-64 0,2-4-11152 0</inkml:trace>
  <inkml:trace contextRef="#ctx0" brushRef="#br1" timeOffset="157578.19">28670 9513 8287 0,'0'0'736'0,"0"0"-592"0,-10 2-144 0,0 0 0 15,-3 2 3200-15,0 2 592 0,-2 2 128 0,-1-2 32 0,-2 3-2832 16,1-1-560-16,0 3-112 0,-1-1-32 0,5 2 352 0,-1 2 64 16,0-3 0-16,1 3 16 0,1 0-224 0,1 2-48 15,3-2-16-15,3-4 0 0,2 0-224 0,3-10-32 16,5 7-16-16,3 1 0 0,1-4-96 0,2-2 0 16,0-2-16-16,2-1 0 0,0-1-32 0,0-3 0 15,-1-1 0-15,2 1 0 0,0-5-144 0,2 1 192 16,-2-2-192-16,-1 2 192 0,0-4-192 0,-3 6 0 15,-1-1 0-15,-2 3 128 0,-2-3-128 0,-5 8 0 16,0 0 0-16,0 0 0 0,0 0 0 0,0 0 0 0,0 13 0 16,-2 1-176-16,0 1 176 0,-1-2 0 15,0 1-144-15,-1-3 144 0,1 5 0 0,1-6 0 0,-1 1 0 0,3 1 0 16,0-12 0-16,3 10 0 0,-1 1 0 16,-2-11 0-16,0 0 0 0,9 4 128 0,-9-4-128 0,13 0 0 31,0-1-1296-31,-1-3-352 0,1-4-64 0,0 1-10608 0</inkml:trace>
  <inkml:trace contextRef="#ctx0" brushRef="#br1" timeOffset="157913.78">29158 9545 20271 0,'0'0'896'0,"-7"12"192"0,-5 3-880 0,1 0-208 0,-4 3 0 0,-1 2 0 16,0 1 1184-16,-1 0 192 0,-1-2 32 0,1-1 16 15,-1 0-656-15,1-2-144 0,0-2-32 0,0 2 0 0,1-8 496 16,2 1 80-16,2-4 32 0,1 1 0 0,11-6-400 16,0 0-80-16,0 0-16 0,0 0 0 0,1-11 80 0,5-4 16 15,4-1 0-15,6-3 0 0,1-2-432 0,3 0-96 16,0-2-16-16,2 1 0 0,0-1-64 0,4 4-32 16,2 0 0-16,5 4 0 0,1 1-160 0,4 6 0 15,2-1 144-15,3 5-144 0,1 2 0 0,0 2 128 16,-4 1-128-16,-2 3 0 0,-3 1 0 0,-3 4-160 15,-5 0 16-15,1 2 0 16,-1 1-2096-16,-4-2-432 0,-4 1-80 0</inkml:trace>
  <inkml:trace contextRef="#ctx0" brushRef="#br1" timeOffset="158400.91">24606 10126 21183 0,'-3'-5'1888'0,"0"0"-1504"0,1 2-384 16,2 3 0-16,0 0 1792 0,-2 4 272 0,0 1 64 0,-2 0 16 15,0 3-1632-15,0 3-320 0,-1 1-64 16,0 3 0-16,-4 4 128 0,2 1 48 0,-2 1 0 0,0 2 0 15,-3 0-16-15,2 1 0 0,-1-3 0 0,-2 3 0 16,2 2-144-16,0-5-16 0,0 4-128 0,1-4 192 16,1-2-368-16,3-2-80 0,-1-4 0 0,3-1-16 31,2-3-2224-31,2-9-448 0,0 0-96 0,0 0-16 0</inkml:trace>
  <inkml:trace contextRef="#ctx0" brushRef="#br1" timeOffset="158704.35">25021 10070 29487 0,'0'0'2624'0,"0"0"-2112"0,-9 5-512 0,3 5 0 0,0 0 208 0,0 4-64 16,-2 3-16-16,0-2 0 0,-1 2-128 0,0-1-256 15,-1 2 64-15,1-3 16 0,0 1 176 0,1-5 192 16,2 0-32-16,0-4-16 0,6-7 48 0,0 0 0 15,0 0 0-15,0 0 0 0,0 0 48 0,0 0 16 16,0 0 0-16,7-5 0 0,3-8 208 0,2-1 48 16,0-2 16-16,2-1 0 0,0 0-272 0,3 4-48 15,-1-1-16-15,2 0 0 0,1 1-192 0,2 4 0 16,0-1 0-16,1 3 0 0,-2 4 0 0,-1 0 0 16,-2 6 0-16,-2 0 0 0,0 0-192 0,-2 2 192 0,-3 3-192 15,-1-2 192 1,1 4-816-16,-2-2-48 0,-8-8-16 0,8 10-8528 0,-8-10-1696 15</inkml:trace>
  <inkml:trace contextRef="#ctx0" brushRef="#br1" timeOffset="159071.63">25691 10112 23039 0,'0'0'2048'0,"0"0"-1648"0,0 0-400 0,0 0 0 15,0 0 880-15,-10-3 80 0,2 1 32 0,-4-1 0 16,-2 2-240-16,-2-3-48 0,-4 2-16 0,-1 2 0 16,1 1-240-16,-2 3-32 0,1-3-16 0,2 0 0 15,1-1-112-15,3 2-32 0,1 0 0 0,5 1 0 0,9-3-48 16,0 0-16-16,-7 9 0 0,7-9 0 0,0 0-192 0,2 10 0 16,3 1 0-16,2-2 0 0,4 3 0 0,0 0 0 15,3-3 0-15,0 3 0 0,1-3 0 0,0 1 0 16,-3-4 0-16,-1 3 0 0,-3-3 0 0,-8-6 0 15,6 13 0-15,-6-13 0 0,3 10 0 0,-3 2 0 16,-4-5 128-16,-2 3-128 0,-2-3 144 0,-2 0-16 16,-2-3 0-16,-3 0 0 0,-1-3 48 0,0 1 0 15,2-2 0-15,2-3 0 0,0-1-368 0,2 0-64 16,2-3 0-16,2-1-9472 16,0-3-1872-16</inkml:trace>
  <inkml:trace contextRef="#ctx0" brushRef="#br1" timeOffset="159258.13">26062 9938 27647 0,'0'0'2448'0,"0"0"-1952"0,0 9-496 0,-3-2 0 15,0 4 192-15,-3 3-64 0,0 0-128 0,-2 3 192 16,0 4 48-16,-1-2 0 0,-2-1 0 0,1 1 0 15,0 1-80-15,1 0-16 0,2 2 0 0,-2-1 0 16,-1 2-144-16,1-4 128 0,1-1-128 0,4 0 128 16,-2-1-352-16,2-5-80 0,0 2-16 0,2-2-8272 15,2-12-1664-15</inkml:trace>
  <inkml:trace contextRef="#ctx0" brushRef="#br1" timeOffset="159412.75">25817 10177 28559 0,'0'0'2544'0,"0"0"-2032"16,0 0-512-16,15 5 0 0,0 1 320 0,2 1-16 16,0-6-16-16,6-1 0 0,5-1-288 0,1 1 0 15,3-2 0-15,3 0 0 16,1-5-384-16,4 4-144 0,3 0-32 0</inkml:trace>
  <inkml:trace contextRef="#ctx0" brushRef="#br1" timeOffset="159783.4">27051 10540 28559 0,'0'0'2544'0,"0"0"-2032"0,-8 4-512 0,1 1 0 0,-1 2 240 0,-2 2-48 0,-3 2-16 0,-2 2 0 16,1-4-320-16,0 2-64 0,0 3-16 0,1-4 0 15,2 2 352-15,1-5 80 0,1 2 16 0,9-9 0 16,-7 6-80-16,7-6-16 0,0 0 0 0,0 0 0 16,0 0 224-16,10 7 32 0,2-5 16 0,2-3 0 0,-1-5 176 0,3 1 16 15,3 0 16-15,-1-6 0 0,-2 1-256 0,-2-1-48 16,-1-3-16-16,-1 4 0 0,-2 1-112 0,-4 0-32 15,-2-4 0-15,-2 0 0 0,-4 3 80 0,-1 0 16 16,-3 4 0-16,-4-4 0 0,-2 2 32 0,-2-1 16 16,-1 4 0-16,-1 0 0 0,-1-1-288 0,2 2-144 15,0 1 16-15,-1 2 0 16,4-3-1296-16,0 0-256 0,2 0-48 16,1 2-7984-16,9 2-1584 0</inkml:trace>
  <inkml:trace contextRef="#ctx0" brushRef="#br1" timeOffset="160066.57">27484 10492 6447 0,'0'0'272'0,"0"0"80"0,0 0-352 0,-4 19 0 0,1 3 0 0,-2-2 0 16,-2 0 4464-16,1-1 816 0,-3 1 160 0,3-5 48 15,-3 0-3984-15,1-4-800 0,2-2-144 0,6-9-48 16,-8 9 224-16,8-9 32 0,0 0 16 0,0 0 0 15,0 0 48-15,0 0 0 0,0 0 0 0,1-10 0 16,6-6 0-16,0-1 16 0,3-2 0 0,2 0 0 16,3-4-464-16,2 1-80 0,1 3-32 0,1-1 0 15,0 2-272-15,2 2 128 0,-2 4-128 0,2 0 0 16,-1-2 0-16,0 6 0 0,1 0 0 0,-1 5 0 16,-1-4 0-16,-2 2 0 0,-5 5 0 0,-2 3-144 15,-10-3-1280-15,9 6-256 0,-9-6-48 0,0 0-8432 16,0 0-1680-16</inkml:trace>
  <inkml:trace contextRef="#ctx0" brushRef="#br1" timeOffset="160524.59">28173 10455 22287 0,'0'0'976'0,"0"0"224"0,0 0-960 0,0 0-240 16,0 0 0-16,-9 10 0 0,-2-3 448 0,-3 0 32 0,-4-3 16 0,-1-1 0 15,-1 2 256-15,-2 5 48 0,-1 3 16 0,3-4 0 16,0 1-112-16,0-3 0 16,1 6-16-16,0-1 0 0,3 3-272 0,1-1-48 0,1 0-16 0,2-4 0 15,3-1-80-15,9-9-16 0,0 0 0 0,0 0 0 16,9 11 16-16,3-6 0 0,0-5 0 0,6-3 0 16,0-6 160-16,2-2 16 0,2-5 16 0,2-1 0 15,3 1-224-15,1-3-48 0,1-4-16 0,-1 4 0 16,1 1-176-16,-2-1 192 0,-2-3-192 0,2 1 192 15,-2-2-48-15,-2-4 0 0,-4 3 0 0,0-6 0 16,-1-5 112-16,-3 0 0 0,-1-2 16 0,-2 1 0 16,-2 1 32-16,-2 3 0 0,-3 4 0 0,-2 6 0 15,0 10 16-15,-3 12 0 0,0 0 0 0,0 0 0 0,-10 2-192 0,0 10-128 16,-6 0 192-16,-1 7-192 0,-4 5 0 0,-3 2 0 16,-1 4 0-16,1 5 0 0,-1 0 0 15,3 1 0-15,0-3 0 0,2 3 0 0,1 0 0 0,3 0 0 16,0-7 0-16,3-1-144 15,3-5-272-15,2 2-48 0,3 0-16 16,1-8 0-16,3-4-1520 0,1-13-304 0,4 10-64 0,-4-10-11872 0</inkml:trace>
  <inkml:trace contextRef="#ctx0" brushRef="#br1" timeOffset="160853.15">28485 10526 13823 0,'0'0'1216'0,"0"0"-960"0,0 0-256 0,0 0 0 16,0 0 3632-16,0 0 672 0,9 7 144 0,-9-7 32 15,11-7-3648-15,4 1-832 0,0 0 0 0,3-6 0 16,1 0 304-16,0 0 80 0,0-1 32 0,-1-2 0 16,0-1-128-16,-1-2-32 0,-2-1 0 0,-1 2 0 15,-1 5-32-15,-3 1-16 0,-5-4 0 0,1 2 0 16,-3 3 240-16,-3 0 32 0,0 10 16 0,0 0 0 15,-9-3 32-15,-1 5 16 0,-3 2 0 0,-1 3 0 16,0 0-416-16,-1 5-128 0,-2-2 0 0,1 4 0 16,0 3 0-16,2 3 0 0,2 2 0 0,2 1 0 15,-1-4 0-15,6 1 0 0,1 1 0 0,3 1 0 16,2-4 128-16,3-1-128 0,4-2 0 0,3-1 0 0,2-5 0 16,4 0 0-16,2-4 0 0,4-1 0 0,1-3 192 15,2-1-192-15,0-1 192 0,6-3-192 16,1-4-368-16,-2-2-176 0,0 2-32 0,-2-2-16 15,-1 3-2736-15,-2-4-560 0</inkml:trace>
  <inkml:trace contextRef="#ctx0" brushRef="#br1" timeOffset="161184.07">29170 10368 30399 0,'0'0'2704'0,"0"0"-2160"0,-8 8-544 0,-1 5 0 15,0 0 192-15,-2 6-192 0,-4 4 192 0,1 0-192 16,-2 1 0-16,2 2 0 0,-1-1 0 0,2 3-192 16,2-2 336-16,0 2 80 0,3-5 16 0,0-1 0 15,2-2 160-15,2-3 48 0,3-5 0 0,2-3 0 16,-1-9 96-16,0 0 32 0,10 3 0 0,3-10 0 15,2-4 320-15,6-7 80 0,4-6 16 0,2 2 0 16,-1 1-400-16,2-2-80 0,0-4 0 0,4 3-16 16,2-1-304-16,1 1-64 0,0 3-128 0,1 0 192 15,2 0-192-15,-1 5 0 0,-3 3 0 0,2 3 0 16,-1 1 0-16,2 0 0 0,-1 4 0 0,-3 5 0 16,0 5-1136-16,-5 3-112 15,-5-3-32-15,-5 9-9968 0,-6 5-2000 0</inkml:trace>
  <inkml:trace contextRef="#ctx0" brushRef="#br1" timeOffset="161914.45">25782 10998 17503 0,'0'0'1552'0,"0"0"-1232"16,8-5-320-16,-8 5 0 0,13 5 1968 0,-2-1 336 16,0-3 64-16,2 2 0 0,0 0-2000 0,-2 2-368 15,1-2-160-15,2 0 16 0,1-2 144 0,3 1 0 16,0 0 0-16,1-1 0 0,1-2 144 0,0-1 16 15,-1 0 0-15,2 1 0 0,0 1-32 0,2-2 0 16,0 1 0-16,1-3 0 0,0-5 0 0,-1 4-128 16,-2-1 192-16,-4 0-64 0,-1-2 48 0,-4-2 0 15,-1 1 0-15,-5-3 0 0,-4 3 80 0,0 1 32 0,-2-1 0 0,-4 2 0 16,4 7 368-16,-14-1 80 0,-4 0 16 0,-3 0 0 16,-5 1-304-16,-2 1-48 0,-2-1-16 0,-2 2 0 15,-2 2-192-15,0 3-32 0,0-2-16 16,1 0 0-16,1 4 64 0,2-1 16 0,-1 5 0 0,2 1 0 15,-1-1 0-15,2 1 0 0,1 0 0 0,3 2 0 16,3 0-224-16,4-4 0 0,3 2 128 0,6-1-128 16,2-4 0-16,6-9 0 0,2 10 128 0,3 0-128 15,3-3 0-15,3-2 0 0,3-1 0 0,3-2 0 16,2-1-624 0,3-2-16-16,0-3 0 0,4 2-9344 0,1-1-1888 0</inkml:trace>
  <inkml:trace contextRef="#ctx0" brushRef="#br1" timeOffset="162381.37">26803 11103 26719 0,'-5'-14'1184'0,"5"14"240"0,0 0-1136 0,-12-6-288 15,0 2 0-15,-2 0 0 0,-3 2 576 0,-1-2 64 16,-1-1 16-16,-1 1 0 0,0 2-288 0,-2 0-64 16,-1 1-16-16,0 2 0 0,-1 1 0 0,3 2 0 0,-2 2 0 15,0 0 0-15,-1 6-80 0,2-2-16 0,3 4 0 0,2-1 0 16,3-3-32-16,3 1-16 0,1-2 0 0,2 1 0 16,3-1-144-16,5-9 0 0,-4 10 0 0,4-10 128 15,0 0-128-15,0 0 192 0,0 0-192 0,9 10 192 16,0-4 48-16,1-5 16 0,0-1 0 0,2-3 0 15,1-1-64-15,2-2-16 0,3 1 0 0,-1 0 0 16,0-1-176-16,-2 2 128 0,0 1-128 0,1-1 128 16,-2-1-128-16,0 4 0 0,-3 1 0 0,-1 1 0 15,0 2 0-15,-10-3 0 0,0 0 0 0,11 7 0 16,-5 6 0-16,-1-4 128 0,0 0-128 0,-4 0 128 16,-3 4 64-16,-2 1 16 0,-1-4 0 0,0 1 0 15,-3 2-80-15,1-3 0 0,-2 3-128 0,0-1 192 0,0 0-192 16,0 1 128-16,0-1-128 0,2-1 0 0,-1 0 0 15,2-2 128-15,0 2-128 0,3-1 0 0,3-10 0 16,-3 9 0-16,1 0-144 0,2-9 144 16,0 0-1920-1,0 0-272-15,0 0-64 0</inkml:trace>
  <inkml:trace contextRef="#ctx0" brushRef="#br1" timeOffset="162832.69">27224 11077 16575 0,'0'0'1472'0,"0"0"-1168"0,0 0-304 0,0 0 0 16,0 0 1728-16,0 0 272 0,0 0 64 0,-10 4 16 15,-1 2-1152-15,0 0-224 0,-1 6-64 0,1-3 0 16,-2 3-32-16,-1 1-16 0,-2 1 0 0,1 3 0 16,-1-1-16-16,1 2 0 0,1 1 0 0,3-1 0 15,-1-6 0-15,3 2-16 0,4-5 0 0,1 1 0 16,4-10-144-16,-1 8-32 0,1-8 0 0,0 0 0 16,0 0 96-16,12-1 16 0,2-3 0 0,1-2 0 15,1-4 0-15,2-3 0 0,1-4 0 0,3-1 0 16,2 6-304-16,3-2-48 0,-3 1-16 0,0 3 0 15,0-3-128-15,0 4 0 0,0 2 0 0,-1 3 0 0,-2 1 0 0,-2 3 0 16,-2 3 0-16,-1 1 0 0,-4 2 0 16,0 4 0-16,-2-1 0 0,-1 4 0 0,0 1 0 0,-2 2 0 15,1 1 0-15,0-2 0 0,-1-3 0 16,1 0 0-16,1 1 0 0,1 0 128 0,1-1 0 0,1 1 0 16,-1-5 0-16,1 3 0 0,1-3-128 0,-1 1 0 15,1-4 0-15,1 1 0 16,0 2-768-16,1-4-96 0,-1 1-16 0,0-4-10000 15,-2-2-1984-15</inkml:trace>
  <inkml:trace contextRef="#ctx0" brushRef="#br1" timeOffset="164465.56">24140 7452 19119 0,'-5'-26'832'0,"5"8"192"0,0-1-816 0,1 0-208 16,2 2 0-16,-1 0 0 0,2 2 496 0,0 2 48 16,0 2 16-16,-1 2 0 0,-3 9-48 0,0 0 0 15,9-2 0-15,-9 2 0 0,8 0-64 0,0 4 0 16,-2 5-16-16,0 1 0 0,-1 6 16 0,-3 1 16 15,-1 4 0-15,-1 4 0 0,-1 3-80 0,-1 4 0 16,-4 2-16-16,1 8 0 0,-4 6-128 0,-2 7-32 16,-2 7 0-16,-1 4 0 0,-1 11 96 0,-3 0 16 15,-4 3 0-15,1 7 0 0,0 3-320 0,4 3 160 0,0 0-160 16,0-2 128-16,2-1 48 0,0-1 0 0,1-4 0 0,-3-1 0 16,2-180 80-16,-1 363 32 0,-1-186 0 0,-1 0 0 15,-1-4 96-15,0 3 32 0,0 0 0 0,0 0 0 16,0-5-16-16,-1-1 0 0,2-1 0 0,-1 2 0 15,-2-2-112-15,2-3-32 0,0-4 0 0,0-4 0 16,0-2-64-16,0-2-32 0,-2 6 0 0,1-6 0 16,1-2-16-16,-1-1 0 0,2 3 0 0,3-4 0 15,-3-6 48-15,2 3 0 0,0-2 0 0,2-4 0 16,0-3 32-16,2-3 16 0,-5-2 0 16,3-1 0-16,0-2-64 0,3-5-16 0,-1 1 0 0,2-6 0 15,1 1-16-15,3-3 0 0,2-3 0 0,0-3 0 16,2 0-16-16,-1-5 0 0,2 0 0 0,-2 3 0 15,2-1-128-15,2-1 160 0,-1-12-160 0,4 15 160 16,-1-4-160-16,-1-1 192 0,2 2-192 0,0-3 192 16,0 2-192-16,1-3 0 0,0 1 0 0,3-3 128 0,0 3-128 15,3-1 0-15,-2 0 0 0,2-2 0 16,3-1 144-16,1-3-144 0,2-3 160 0,4 2-160 0,1 4 192 0,5 0-64 16,2 0-128-16,3 3 192 0,-1-3-192 0,5 0 0 15,-2 2 0-15,1-1 0 0,-4 2 0 0,3 2 0 16,0 4 0-16,1-3 0 0,2 2 0 0,4 1 0 15,2-3 0-15,2 1 0 0,4 0 0 0,3-1 0 16,2 0 0-16,-2 1 0 0,0-2 0 0,0 2 0 16,4 0 0-16,3-1 0 0,2 2 0 0,3 0 0 15,4-3 0-15,-2 3 0 0,-3-2 128 0,0-1-128 16,-1-2 0-16,4-1 0 0,3 7 0 0,2-5 128 16,1 3-128-16,0-5 0 0,-8 2 0 0,2 1 0 0,1 1 0 0,4 1 0 15,2 0 0-15,0 0 0 0,-1 2 0 0,-4-2 0 16,-6 1 0-16,3 2 128 0,-2 4-128 0,3-1 0 15,-1-2 0-15,3 1 0 0,-5 2 0 16,-2 1 0-16,-4 1 0 0,1-2 0 0,0 0 0 0,2-2 0 16,-2 0 0-16,5 2 0 0,1 0 0 0,-4-2 0 15,-3-2 0-15,1-1 0 0,-4-1 0 0,3-2 0 16,-2 4 0-16,2-2 0 0,2 0 0 0,-1-3 0 16,-1 3 0-16,-1-5 0 0,-2 3 0 0,-1 0 0 15,-1-6 0-15,2 3 128 0,-1 2-128 0,3-2 0 16,1 2 0-16,2-4 0 0,-1 0 0 0,-1-3 0 15,-3 0 128-15,0-2-128 0,2 0 0 0,1 2 144 16,1-1-144-16,0 1 0 0,2 1 0 0,0-3 128 16,-3-2-128-16,-2-1 0 0,-3 0 0 0,0 0 128 15,0 1-128-15,3 1 0 0,-3 0 0 0,2-1 0 0,2 2 0 0,-1-2 128 16,-2-4-128-16,-1 4 0 0,1-2 128 0,-3 2-128 16,1 2 0-16,1-1 128 0,0 1-128 0,2 1 0 15,-1-2 0-15,-1 0 0 0,-3 0 0 0,-2 1 128 16,-3-1-128-16,1 0 0 0,0 2 128 15,2 1-128-15,-1 1 128 0,1 1-128 0,3-3 144 0,-2 1-144 16,-2-1 160-16,-2 1-160 0,0-3 128 0,-1 1-128 16,-3 3 0-16,2-1 144 0,0-1-144 0,0-1 128 15,-2 3-128-15,-1 0 128 0,2 2-128 0,-1-2 0 16,-3 1 144-16,-2 3-144 0,-5-3 0 0,-3-2 144 0,-3 3-144 16,-4 0 0-16,-2-3 128 0,-4 2-128 0,-4 1 0 15,-10-6 0-15,0 0 0 0,0 0 0 0,0 0-208 0,0 0 80 31,0 0-1344-31,-14-5-272 0,-6 0-48 0</inkml:trace>
  <inkml:trace contextRef="#ctx0" brushRef="#br1" timeOffset="169884.02">4216 3668 5519 0,'0'0'240'0,"0"0"64"0,9-8-304 0,-1 3 0 0,-2 0 0 0,2-3 0 16,-3 1 1088-16,1-2 176 0,1 1 16 0,-2-1 16 16,0 2-448-16,0-4-80 0,-1 3-32 0,0-1 0 15,-2 0-160-15,1 0-48 0,-2 0 0 0,-1 0 0 16,-1 0-144-16,1 9-16 0,-3-10-16 0,1 2 0 0,-2-2-80 0,-1 3-16 15,0-4 0-15,-3 5 0 0,-1 3-16 0,-1 0-16 16,-5-2 0-16,1 1 0 0,0 1-96 0,-2 2 0 16,1-2-128-16,0 2 192 0,0 0-192 0,-2 1 176 15,-2 0-176-15,0 0 160 0,1-1-160 0,-1 1 0 16,-3 2 0-16,0 1 128 0,-3-2-128 0,1-1 0 16,0 1 0-16,-1-1 0 0,-3 0 0 0,1 0 128 15,0 0-128-15,-2 0 0 0,2-1 0 0,-1 1 0 16,0 0 0-16,2 1 0 0,0 2 0 0,0 1 0 15,-1 2 0-15,-1-2 0 0,0 1 0 0,1 1 128 16,1 1-128-16,0-2 0 0,2 4 192 0,1-3-64 16,2 4 0-16,-1-1 0 0,0 2-128 0,2-2-144 15,2 3 144-15,0-3-208 0,1 1 208 0,1 3 0 0,1-3 0 0,2 4 0 16,2 2 0-16,0 2 0 0,0 1 0 16,1 0 0-16,0 1 0 0,0 0 0 0,1 0 0 0,0 0 0 15,1-1 0-15,2-1 0 0,0-4 0 0,1 3 0 16,1-2 0-16,0 0 0 0,0-1 0 0,2 0 0 15,-1-3 0-15,2 3 0 0,0 2 0 0,1-2 0 16,1-3 0-16,1 3 0 0,1 1 0 0,0 1 0 16,-2-5 0-16,1 2 128 0,3-1 0 0,-1-1-128 15,3-1 208-15,0 1-64 0,3-2-16 0,2 3 0 16,-1-2 0-16,3 0 0 0,1-1 0 0,1 0 0 16,-1 1-128-16,2 1 160 0,0 3-160 0,2 0 160 15,0-1-160-15,2 1 0 0,-1 0 144 0,2 2-144 16,2 1 0-16,-1 0 144 0,-2-2-144 0,4-2 0 0,0-1 128 15,2 2-128-15,-1 0 0 0,1-7 0 0,0-2 144 16,3-3-144-16,-1-2 0 0,5-1 144 0,0-3-144 0,0 0 160 16,0-3-160-16,3-1 160 0,0-2-160 0,-1 1 160 15,-1-4-160-15,1 3 160 0,0-3-160 0,-1 1 160 16,2-4-160-16,-3-3 160 0,-1-4-160 0,0 3 160 16,3 0-160-16,-5-1 160 0,-3 0-160 0,-3-1 128 15,-3-1-128-15,0 2 128 0,-3-6 0 0,-3 2-128 16,-5-6 192-16,-2 2-64 0,-3 0-128 0,0-2 0 15,-6 4 0-15,0-3 0 0,-2-1 0 0,-3 2 0 16,-4-4 176-16,-1 4-176 0,-1 5 192 0,-6 0-48 16,-1 3-16-16,-2 3 0 0,-5 2 32 0,-6 1 0 0,-5-1 0 0,-3 2 0 15,-4-1-160-15,-3 4 160 16,-5 2-160-16,-2-1 160 0,-4 3-160 0,-2 4 0 0,1 1 0 0,-1 4 0 16,-1-2 0-16,2 3 0 0,0 1 0 0,0 6 0 15,2-1 0-15,3 4 0 0,1 1 0 0,1 0 0 16,2 1 0-16,1 4 0 0,3 3 0 0,1 2 0 15,4 0 0-15,4 5 0 0,-2 1 0 0,8 0 0 16,0 2 128-16,5 5-128 0,3 3 0 0,3 4 128 16,1-1-128-16,4 3-192 0,3-4 32 0,-2 7-10688 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20:13:39.34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1522 4807 4607 0,'0'0'192'0,"0"0"64"0,0 0-256 0,0 0 0 15,0 0 0-15,0 0 0 0,-2-8 2368 0,2 8 448 16,0 0 64-16,0 0 32 0,-1-15-1280 0,0 6-256 15,-1 0-48-15,2 9-16 0,0 0-16 0,0 0 0 16,0 0 0-16,0 0 0 0,0 0-240 0,0 0-48 16,0 0-16-16,0 0 0 0,0 0-352 0,0 0-80 0,0 0-16 0,-5 13 0 15,-1-2-176-15,1 4-48 16,0 4 0-16,0 6 0 0,-2 0-32 0,2 7-16 0,-1-1 0 0,1 5 0 16,-1 2-96-16,3 0-32 15,0 2 0-15,6-6 0 0,0-3-144 0,3-6 160 0,3 0-160 0,0-3 160 16,2-3 96-16,2-4 0 0,1-4 16 15,2-1 0-15,2-4 304 0,2-6 48 0,2-5 16 0,1-6 0 16,1 2 0-16,3-8 0 16,-1-1 0-16,1-5 0 0,-1-5-256 0,-2 2-64 0,-1-3 0 15,0-6 0-15,-1-2-144 0,0 2-48 0,-3 2 0 0,-2-2 0 16,-2 2-128-16,-2 4 192 0,-2 0-192 0,-2 6 192 16,-3 3-192-16,1 3 0 0,-2 4 144 0,0 6-144 15,-5 7 0-15,0 0 0 0,0 0 0 0,0 0 0 0,-3 10 0 0,1 6 0 16,-2 6 0-16,-1 5-128 0,-4-2 128 0,1 10 0 15,1 6 0-15,-1 8 0 0,-2 3 0 0,-2 4 0 16,-3 6 0-16,0-3-128 0,-3-1 128 0,-1 6 0 16,-1-2 0-16,-1-1 0 0,-3-5 0 0,4-7 0 15,1-5 0-15,-2-6 0 0,0-6 272 0,2-6-16 16,-2-3 0-16,6-4 0 0,1-1 160 0,0-7 32 16,-1-2 0-16,1-5 0 0,3-1-64 0,-1-5 0 15,1-3 0-15,-1-6 0 0,1-7-48 0,-1-2-16 16,1-2 0-16,1-2 0 0,1-3-144 0,1 2-48 15,2-6 0-15,3 1 0 0,5 3-128 0,3 0 0 16,2 6 0-16,3 0 0 0,2 4 0 0,4 0 0 16,5 4 0-16,3 3 0 0,4-2 0 0,4 5 0 15,3 2-176-15,2 5 176 0,0 4-128 0,0 1 128 0,-3 0-128 0,1 4 128 16,-4 1 0-16,-3 3 0 16,-2 2 0-16,-3 0 0 15,-3-2-320-15,-4 0-64 0,-2 1-32 0,-3-3 0 16,-4 1-1632-16,-4-2-320 0,-3-10-64 0,0 0-9152 15,0 0-1824-15</inkml:trace>
  <inkml:trace contextRef="#ctx0" brushRef="#br0" timeOffset="620.15">2683 4490 12895 0,'0'0'576'0,"4"-10"112"0,-1 2-560 0,-3 8-128 0,4-10 0 0,-4 10 0 15,6-11 1664-15,-2 2 320 0,-2-1 48 0,-2 10 16 16,0 0-176-16,0 0-16 0,0 0-16 0,0 0 0 15,0 0-448-15,0 0-96 0,0 0-16 0,-4 10 0 0,-1 5-448 16,0 3-80-16,-1 2-32 0,-2 3 0 0,-2 1 48 0,1-1 16 16,2-3 0-16,-1 2 0 15,-1 2-288-15,3-5-64 0,2-4-16 0,1-1 0 0,1-1-256 0,2-1-160 16,-3-5 192-16,3-7-192 0,0 0 128 0,0 0-128 16,0 0 0-16,0 0 0 15,0 0-272-15,12-2-112 0,-5-6-32 0,2-1 0 16,-1 0-2272-16,-1-1-448 0,0-4-80 0</inkml:trace>
  <inkml:trace contextRef="#ctx0" brushRef="#br0" timeOffset="797.56">2870 4414 25567 0,'0'0'1136'0,"7"9"224"0,-2 0-1088 0,1 2-272 16,-5 7 0-16,1 2 0 0,-4 2 1632 0,1 4 272 15,-4 0 48-15,-3 1 16 0,-2-5-432 0,1 3-96 16,0-1-16-16,-1-4 0 0,1 0-800 0,0 1-176 15,2-2-16-15,0-3-16 0,1-2-288 0,2-1-128 16,4-5 0-16,-1 2 128 16,1-10-960-16,0 0-208 0,0 0-48 0,0 0-15360 0</inkml:trace>
  <inkml:trace contextRef="#ctx0" brushRef="#br0" timeOffset="1383.53">3455 4930 11055 0,'0'0'976'0,"0"0"-784"0,0 0-192 0,-6 9 0 16,6-9 1872-16,0 0 336 0,0 0 64 0,0 0 16 16,0 0-352-16,0 0-64 0,0 0-16 0,8 7 0 0,5-2-192 0,2 1-64 15,4-4 0-15,6-2 0 0,1-2-496 0,2-1-96 16,4-3-32-16,2 1 0 0,3-2-400 0,-1 0-96 16,-2 0-16-16,-1-2 0 0,-2 2-272 0,-3 2-64 15,-3-2-128-15,-3 2 192 0,-6 1-192 0,-4 2-288 16,-12 2 64-16,0 0-10720 15,0 0-2128-15</inkml:trace>
  <inkml:trace contextRef="#ctx0" brushRef="#br0" timeOffset="1530.19">3454 5179 11055 0,'-12'10'976'0,"12"-10"-784"16,-4 9-192-16,8 3 0 0,1-5 2976 0,8 3 544 16,0-2 128-16,7 1 0 0,5-4-1024 0,5 0-224 15,4 0-32-15,3-5-16 0,4-4-944 0,3 0-192 16,3-2-48-16,0-4 0 0,1 1-576 0,-3-1-112 15,-6 2-32-15,-2-1 0 16,-4 3-1152-16,-2 2-224 0,-3-3-48 0,-3-1-16 0</inkml:trace>
  <inkml:trace contextRef="#ctx0" brushRef="#br0" timeOffset="2696.99">4420 5079 15487 0,'0'0'688'0,"0"0"144"0,0 0-672 0,0 0-160 15,0 0 0-15,-5 6 0 0,5-6 1376 0,0 0 240 16,0 0 48-16,0 0 16 0,-3 9-16 0,3-9 0 16,0 0 0-16,0 0 0 0,0 0-192 0,0 0-64 15,8 7 0-15,2-4 0 0,1-2-368 0,3-1-80 16,4 0 0-16,4-1-16 0,2 0-272 0,4-1-48 16,4 0-16-16,1-1 0 0,2-2-160 0,2 1-16 15,2 1-16-15,-13-1 0 0,1-1-160 0,-1 1-16 16,1 0-16-16,-2 3 0 0,-2-2-96 0,-4 2-128 15,-2-3 176-15,3 2-176 0,-6-2 160 0,-2 1-160 16,-12 3 128-16,0 0-128 0,0 0 0 0,0 0 0 16,0 0 0-16,0 0 0 15,0 0-1584-15,0 0-192 0,-11 2-32 0,1-1-9200 16,10-1-1824-16</inkml:trace>
  <inkml:trace contextRef="#ctx0" brushRef="#br0" timeOffset="3231.32">5641 4495 14559 0,'0'0'640'0,"0"0"144"0,0 0-624 0,0 0-160 16,0 0 0-16,0 0 0 0,7-1 1360 0,-7 1 240 16,0 0 64-16,0 0 0 0,0 0 0 0,0 0 0 15,0 0 0-15,-7-1 0 0,1-1-544 0,-2 4-96 16,-2 0-32-16,-1 1 0 0,-3 2-240 0,-3 4-48 16,-1 0-16-16,1 3 0 0,-3 2-80 0,0 2-16 15,-1 1 0-15,-11 10 0 0,1 4-64 0,3 2-16 16,4 2 0-16,3 3 0 0,0-1-256 0,3 3-48 15,2 0-16-15,2 3 0 0,2-2 64 0,5 4 0 16,2-2 0-16,6 0 0 0,5-5-112 0,1-6-16 16,3-2 0-16,1 0 0 0,2-4 0 0,1-3 0 15,3-2 0-15,0-6 0 0,1-1 96 0,-3-5 16 16,3-4 0-16,1 0 0 0,-1 0 80 0,1-2 0 16,1-1 16-16,1-2 0 0,-2-2-32 0,0-5-16 15,1 2 0-15,-2-1 0 0,0-4-48 0,0-3-16 0,-1-1 0 0,1-3 0 16,-4 0-48-16,-1-1-16 0,-3 0 0 0,-2 0 0 15,-1-2 16-15,-2-2 0 0,-2 3 0 0,-3 1 0 16,-3 4-16-16,-2 2 0 0,0 0 0 0,-4 7 0 16,-1 0-160-16,-2 4 128 0,-4 2-128 0,-2 4 128 15,-3 1-128-15,-1 6 0 0,1-3 0 0,0 2 0 16,1 2 0-16,3-3 0 0,3 3 0 0,-5 2 0 16,2-3-448-16,5-5 0 0,6 0-16 0,6-7 0 15,0 0-2400-15,0 0-464 0,0 0-112 0</inkml:trace>
  <inkml:trace contextRef="#ctx0" brushRef="#br0" timeOffset="3941.77">6126 4799 18431 0,'2'-15'816'0,"1"6"160"0,0-3-784 0,0 3-192 15,-2 1 0-15,-1 8 0 0,0 0 1360 0,0 0 240 0,0 0 32 0,0 0 16 16,0 0-624-16,0 0-112 0,-4 15-16 0,-1-4-16 15,0 2-112-15,0 2-32 16,-1 2 0-16,-1 3 0 0,0 0-128 0,2 7-32 0,0 0 0 0,2 3 0 16,2 3-128-16,2-3-48 0,3-2 0 0,1-3 0 15,1-2-144-15,2-4-48 0,2-4 0 0,2-5 0 16,0-2 272-16,5-4 48 0,1-2 16 0,1-3 0 16,-1-4 192-16,1-5 32 0,2-3 16 0,2-2 0 0,0-4-272 15,2-3-64-15,-2 1-16 0,-1 0 0 0,-3 0-224 16,-1-2-32-16,-2 1-16 0,-4 7 0 0,-1-4-160 0,2 1 160 15,-2 1-160-15,-1 5 160 0,-1 0-160 0,0 2 0 16,0 3 0-16,0 3 0 0,-3 2 0 0,-6 2 0 16,0 0 0-16,8 6 0 0,-3 5 0 0,-1 4 0 15,-2 9-176-15,0 3 176 0,-2 2 0 0,-2 6 0 16,-1 3 0-16,-4 6 0 0,-2 7 0 0,-1 5 0 16,-4 2 128-16,-4 2-128 0,1 10 128 0,-4-4-128 15,0-1 128-15,-1-3-128 0,1-7 160 0,-4-4-32 16,5-4-128-16,-2-5 192 0,2-7 128 0,0-4 0 15,-2-2 16-15,3-3 0 0,-6-4 80 0,0-4 16 16,1-6 0-16,1-1 0 0,2-5-128 0,0 1-32 16,1-5 0-16,1-3 0 0,1-5-32 0,2-2-16 15,1-6 0-15,1-1 0 0,0-3-32 0,2-4-16 16,2 0 0-16,4-5 0 0,3 0-176 0,4-2 192 16,4 2-192-16,3 1 192 0,2 3-192 0,3 4 0 15,2 0 0-15,7 2 0 0,2 1 0 0,4 4 0 16,2 3 0-16,5-1 0 0,0 5-160 0,5 0 160 0,2 1 0 15,1 4-144-15,-2 0 144 0,-2 4 0 0,-5 0 0 0,-2-1-128 16,-5 4 0-16,-4 0 0 0,-6-3 0 0,-1 1 0 31,-5 2-1056-31,-1-3-208 0,-2-3-32 0,-8-1-16 16,0 0-2064-16,0 0-400 0</inkml:trace>
  <inkml:trace contextRef="#ctx0" brushRef="#br0" timeOffset="4496.39">7263 5001 15663 0,'0'0'1392'15,"0"0"-1120"-15,0 0-272 0,0 0 0 16,0 0 1488-16,0 0 240 0,0 0 64 0,0 0 0 0,0 0-64 15,0 0-16-15,10 8 0 0,4-6 0 0,4-4-192 0,5-2-48 16,4 3 0-16,3-2 0 0,2-2-464 0,-8 2-112 16,5 0 0-16,2-5-16 0,-1 0-176 0,1-1-48 15,-1 3 0-15,-2-2 0 0,-2 5-288 0,-3 0-64 16,-4 1-16-16,-1 0 0 0,-3 2-288 0,-2-1 0 16,-3 0 0-16,-3 1 0 0,-7 0-176 0,0 0-144 15,0 0-16-15,-6 1-16 16,-3 0-2720-16,-2-1-560 0</inkml:trace>
  <inkml:trace contextRef="#ctx0" brushRef="#br0" timeOffset="4719.07">7550 4683 26079 0,'0'0'1152'0,"0"0"256"0,6-5-1136 0,-6 5-272 16,0 0 0-16,0 0 0 0,0 0 1408 0,0 0 208 15,0 0 48-15,-2 17 16 0,-3 3-656 0,-1 5-128 16,-3 2-16-16,-1 6-16 0,0 3 32 0,-1 3 0 15,3 4 0-15,-1 1 0 0,0 3-304 0,1-3-48 16,1 1-16-16,1-6 0 0,3-2-304 0,-1-3-64 0,0-2-16 0,3-4 0 16,1-6-144-16,1-1 0 0,2-6 144 0,-1-2-144 15,-2-13 0-15,0 0 0 0,0 0 0 0,0 0 0 32,10 5-1408-32,0-6-256 0,1-5-64 0,-3-7-14736 0</inkml:trace>
  <inkml:trace contextRef="#ctx0" brushRef="#br0" timeOffset="5304.88">8290 4678 19983 0,'0'0'880'0,"0"0"192"0,0 0-864 0,0 0-208 16,12-4 0-16,-2 3 0 0,-1 0 1088 0,2-2 192 16,1-2 16-16,0 3 16 0,2-2-224 0,3 1-32 15,1-2-16-15,1-2 0 0,-1 0-192 0,1-3-32 16,0 2-16-16,-2-2 0 0,1 3-80 0,-2-4-16 15,-3 5 0-15,0-3 0 0,-1 2-240 0,-3 2-48 16,-9 5-16-16,0 0 0 0,3-11-112 0,-3 11-32 16,0 0 0-16,0 0 0 0,-10-2-16 0,0 2-16 15,-4 1 0-15,-4 3 0 0,-2 2-80 0,-3 1-16 16,-1 3 0-16,-2-3 0 0,0 9 64 0,2-4 0 0,-1 0 0 16,1 1 0-16,0-1-32 0,3 0 0 0,1 2 0 15,5 0 0-15,3-4-160 0,3 3 128 0,2-2-128 0,5-1 128 16,2 2-128-16,4-1 0 0,-4-11 0 0,10 10 128 15,2 0 16-15,5-2 0 0,2 2 0 0,3-2 0 16,-1 2 16-16,6-1 0 0,0 4 0 0,2-2 0 16,-2-2-160-16,-5 5 160 0,1-1-160 0,-4 2 160 0,-3 5-160 0,-4 2 160 15,-3-2-160-15,-4 2 160 0,-2-1-160 0,-3 2 192 16,-3-1-192-16,-3-2 192 0,-4-2 96 16,-4 0 32-16,-4 0 0 0,-2-1 0 0,-4-3 128 15,-2-1 16-15,-3-2 16 0,10-2 0 16,-2-2-224-16,-1-3-32 0,-3-1-16 0,1 1 0 15,0-3-208-15,1-2 176 0,2-3-176 0,0 2 160 0,4-3-160 16,1-5-224-16,4 1 48 0,1-4 16 16,4-1-2432-16,3 1-480 0,3-1-112 0,3-12-13376 0</inkml:trace>
  <inkml:trace contextRef="#ctx0" brushRef="#br0" timeOffset="5969.25">9067 4744 19343 0,'-3'-5'1728'0,"2"-2"-1392"0,-1 0-336 0,0 0 0 16,2 2 1728-16,0 5 256 0,0-182 64 0,0 364 16 15,-1-188-480-15,1 6-112 0,0 0 0 0,0 0-16 16,0 0-832-16,-4 4-176 0,-1 4-16 0,0 2-16 16,0 4-96-16,0 1-32 0,0-2 0 0,1 5 0 15,0 3 0-15,0 1 0 0,2 0 0 0,-1 2 0 16,1 2-80-16,0 0-16 0,1 3 0 0,1-3 0 0,0 1-192 0,3-4 176 16,-1 0-176-16,2-2 160 15,1-6-32-15,3-2 0 0,-1-3 0 0,5-5 0 0,-1 0 384 0,2 0 80 16,5-8 16-16,0 0 0 0,-1-2-144 0,5-6-16 15,0 1-16-15,-1-5 0 0,1-2-240 0,-2 0-32 16,1-2-16-16,-2 1 0 0,0-4-144 0,-2 3 128 16,0-3-128-16,-2 5 128 0,-2 3-128 0,-2 0 0 15,0 2 0-15,-4 6 128 0,0 1-128 0,-7 5 0 16,0 0 0-16,0 0 0 0,0 0 0 0,1 6 0 16,-2 7-128-16,-2 0 128 0,-1 4 0 0,-2 9 0 15,-3 1 0-15,-1 6 0 0,-2 6 0 0,0 4 0 0,-1 0 0 16,-5 6 0-16,-2-1 0 0,-1 0 0 15,-1 6 192-15,0-1-64 0,-3 2 48 0,-1-3 0 16,-1-4 0-16,1-1 0 0,-4-5 80 0,1-2 0 16,1-4 16-16,0-3 0 0,0-2 64 0,2-8 16 15,0-2 0-15,1-4 0 0,-2-3-48 0,0-3-16 16,6-4 0-16,-1-3 0 0,2-4-16 0,2-3 0 16,2-1 0-16,2-6 0 0,2-1-64 0,-1-7-16 0,4-5 0 15,3 0 0-15,2 0-16 0,3-4-16 0,2 1 0 16,6-3 0-16,3 2-160 0,5-1 0 0,3 2 0 0,2 0 0 15,6 4 0-15,0 3 0 0,2 1 0 0,4 3 0 16,2 1 0-16,3 4 0 0,0-2 0 0,0 7 0 16,-4-1 0-16,-1 3-176 0,-2 0 176 0,-2 1-128 15,-4 1-400 1,-1 1-80-16,-4 0-16 0,-1 0 0 0,-1 0-1552 0,-5-1-304 16,1-2-64-16,-1-2-9360 0,-2 0-1888 0</inkml:trace>
  <inkml:trace contextRef="#ctx0" brushRef="#br0" timeOffset="6480.27">10079 4423 3679 0,'5'-16'160'0,"-3"11"32"0,1-2-192 0,1 0 0 15,1 2 0-15,0-2 0 0,-1 0 4672 0,-4 7 880 16,0 0 176-16,0 0 32 0,0 0-3408 0,0 0-688 0,0 0-144 16,0 0-32-16,0 0-576 0,-3 9-112 15,-1 1-32-15,-1 4 0 0,-2 2 48 0,-2 1 0 0,-3 5 0 0,-2 1 0 16,-2 1 48-16,1 3 16 0,-2-3 0 0,2 0 0 15,1-2-240-15,2-5-64 0,3-1 0 0,2-5 0 16,-1-1 64-16,3 0 0 0,0-2 0 0,5-8 0 16,0 0-64-16,0 0 0 0,0 0 0 0,0 0 0 15,0 0 80-15,8-4 16 0,-1-5 0 0,3 2 0 16,1-6-336-16,3-1-64 0,-2-1-16 0,1-3 0 0,0-1-256 0,-1-1 128 16,1-1-128-16,1 1 0 15,-2 1 144-15,-1 0-144 0,-2 2 0 0,-1 3 144 0,-2 7-144 16,-1-2 0-16,-5 9 0 0,0 0 0 0,0 0 0 0,-4 9 0 15,-2 1-128-15,-3 4 128 0,-4 2 0 0,-1 2 0 16,-2 2 0-16,-1 2 0 0,-1 1 0 16,2-1 0-16,2-5 0 0,1-1 0 0,3-5 0 0,0 1 0 15,3-4 0-15,1 1 0 0,1-2 0 0,5-7 0 16,0 0 0-16,0 0 0 0,0 0 0 0,0 0 0 16,0 0 0-16,0 0 0 15,0 0-1408-15,0 0-384 0,9-3-64 0</inkml:trace>
  <inkml:trace contextRef="#ctx0" brushRef="#br0" timeOffset="8005.33">933 7247 8287 0,'0'0'736'0,"0"0"-592"15,0 0-144-15,0 0 0 0,0 0 1856 0,0 0 352 16,0 0 64-16,0 0 16 0,0 0-976 0,0 0-192 0,4 9-32 15,0 4-16-15,-2 2 16 0,-2 4 16 16,0 3 0-16,-1-2 0 0,-2-2-208 0,-3 7-64 0,0 2 0 0,-2 6 0 16,-2 2-48-16,0 6-16 0,0 5 0 0,-2-3 0 15,-3 0-224-15,0-5-48 0,-2 1-16 0,4-1 0 16,-1-1-112-16,2-4-32 16,-2-5 0-16,3-6 0 0,1-2 32 0,1-3 0 0,2 1 0 0,0-1 0 0,1-5-48 0,2-3-16 15,4-9 0-15,0 0 0 0,-4 9-16 0,4-9 0 16,0 0 0-16,0 0 0 0,0 0 64 15,0 0 16-15,0 0 0 0,12 0 0 0,1-4-144 16,1 3-32-16,1 1 0 0,3 1 0 0,1 3-192 0,4 0 0 16,1 0 128-16,1 2-128 0,1 2 0 0,-2-3 0 15,-1 0 0-15,-1 3 0 0,0-2 0 0,-2 4 0 16,0-1 0-16,-3-1 0 0,-1-3 128 0,-2-3-128 16,-2 2 0-16,0 2 0 0,-3-1 144 0,-9-5-144 15,11 2 128-15,-11-2-128 16,0 0-768-16,8-7-256 0,-2-2-32 0</inkml:trace>
  <inkml:trace contextRef="#ctx0" brushRef="#br0" timeOffset="8533.07">1289 7767 16991 0,'0'0'752'0,"0"0"144"0,0 0-704 15,0 0-192-15,0 0 0 0,0 0 0 0,0 0 1200 0,0 0 208 0,0 0 32 0,6 6 16 16,-6-6 64-16,0 0 16 0,10 5 0 0,-2-2 0 16,-8-3-272-16,14-5-48 0,-3 1-16 0,0 1 0 15,3 1-320-15,-2 2-64 0,1-3-16 0,0 0 0 16,-1-3-336-16,1 1-64 0,-1 2-16 0,-1-4 0 0,1 1-80 0,-2 1-32 15,-3-4 0-15,1 1 0 0,-3-3-16 0,-1 2-16 16,-2-3 0-16,1 6 0 0,-3 6-64 0,0 0-16 16,-1-10 0-16,1 10 0 0,-5-5 48 0,5 5 16 15,-13-4 0-15,0 4 0 0,-1 4 32 0,0 1 0 16,0 5 0-16,-2 2 0 0,-2-1-256 0,0 4 0 16,-1-1-144-16,1 3 144 0,2 1 0 0,0 1 0 15,2 1 0-15,0 0 0 0,3 2 128 0,2-1-128 16,2-1 192-16,3-3-192 0,1 0 192 0,-1-1-192 15,3 3 192-15,4-5-192 0,2-1 144 0,2-3-144 16,2 1 0-16,1-4 144 0,2-1 32 0,-1-3 0 16,6-3 0-16,-1-1 0 0,1 1-176 0,1 0 0 15,-1 0 144-15,3-3-144 0,-1-3 0 0,-2 0 0 0,-1 0 0 16,-2 0 0 0,0 0-1792-16,1 1-256 0,1-6-64 0</inkml:trace>
  <inkml:trace contextRef="#ctx0" brushRef="#br0" timeOffset="8818.12">2160 7138 24703 0,'0'0'1088'0,"0"0"240"0,0 0-1072 0,0 0-256 0,-7-12 0 0,7 12 0 0,0 0 1504 0,-7 0 240 15,-4 3 48-15,1 2 16 0,-1 1-800 0,-3 3-176 16,-1 5-16-16,-1 3-16 0,1 2-160 0,2 1-48 16,2 0 0-16,0 7 0 0,-2 4 32 0,1 0 0 15,2 8 0-15,3-3 0 0,-2 0-176 0,4 3-16 16,2 5-16-16,2 3 0 0,-2-2-288 0,2 0-128 16,1-4 128-16,4-2-128 0,-3 0 128 0,3-6-128 15,-2-3 0-15,2-2 128 0,-1-6-128 0,1-2 0 16,-3-3 144-16,1-1-144 0,1-8 0 0,-3-8 0 15,1 11-160-15,-1-11 160 16,0 0-1904-16,0 0-272 0,-14-3-48 0,-1-3-16 0</inkml:trace>
  <inkml:trace contextRef="#ctx0" brushRef="#br0" timeOffset="8970.7">1628 7672 26719 0,'13'-4'2368'0,"4"0"-1888"16,3 1-480-16,5 1 0 0,3-1 1216 0,4 2 128 15,2 1 48-15,5 0 0 0,0-2 48 0,3-4 16 0,2 1 0 0,1 0 0 16,-1-4-496-16,-2 4-112 16,-4 1-16-16,-5-1 0 0,-7 2-560 0,-2 0-112 0,-2 0-32 15,-8 1 0 1,-5-2-1728-16,-9 4-336 0,0 0-80 0,-4-11-16 0</inkml:trace>
  <inkml:trace contextRef="#ctx0" brushRef="#br0" timeOffset="10342.31">3215 7302 8287 0,'0'0'368'0,"0"0"80"0,0 0-448 0,6-7 0 16,-6 7 0-16,8-9 0 0,-1 1 2000 0,0-1 320 15,-7 9 64-15,6-7 16 0,-6 7-928 0,0 0-192 16,6-7-48-16,-6 7 0 0,0 0-48 0,0 0-16 15,0 0 0-15,0 0 0 0,0 0-304 0,0 0-64 16,0 0-16-16,0 10 0 0,-2 0-320 0,-2 5-64 16,-1 6-16-16,0 3 0 0,-5 0 0 0,-1 8-16 15,1 1 0-15,0 4 0 0,0 3-96 0,1 2-16 16,1 1 0-16,5-6 0 0,3-1-128 0,2-4-128 16,3-8 144-16,4-3-144 0,3-4 208 0,0-3-48 15,2 0-16-15,4-8 0 0,2-3 288 0,2-6 48 16,0-1 16-16,-1-3 0 0,1-1 80 0,2-2 0 15,-2-1 16-15,-1-6 0 0,0-2-128 0,0 0-16 16,0 0-16-16,-1-5 0 0,0-2-192 0,-2 2-48 0,-1-3 0 0,-3 6 0 16,-3-2-48-16,-1-1-16 0,-1 0 0 0,-1 5 0 15,-2 0-128-15,-1 2 128 0,-2 0-128 0,0 6 128 16,-3 11-128-16,0 0 0 0,0 0 0 0,0 0 0 16,0 0 0-16,0 0 0 0,7 11-176 0,-2 5 176 15,1-1 0-15,-3 4 0 0,-1 3 0 0,1 8-128 16,-2 8 128-16,-1 3 0 0,-1 6 0 0,0 0 0 15,-3 4 0-15,-1 4 0 0,-2 2 0 0,-2 1 0 16,-5-1 0-16,0-1 128 0,-2 3-128 0,-2-6 176 0,-2-5 0 0,-1-6 0 16,0-5 0-16,-1-2 0 0,1-2 208 0,-1-3 32 15,-1-6 16-15,0 2 0 0,-1-3-80 0,0-4-16 16,0-2 0-16,2-3 0 0,1-8-64 0,-1-3-16 16,-1 0 0-16,5-6 0 0,2-4 48 0,-2-7 0 15,0-3 0-15,5-3 0 0,5-3-16 16,4-5 0-16,4-1 0 0,5 5 0 0,5 3-288 0,4 2 160 15,5 1-160-15,4 1 128 0,1-1-128 0,7 1 0 16,0 3 0-16,5 5-176 0,3-1 176 0,5 4 0 16,-2-2 0-16,3 4-128 0,5 3 128 0,-2 2 0 15,-1 1 0-15,-5 2-128 16,-6 2-480-16,-6-1-96 0,-6 1 0 0,-3 5-16 16,-2 1-2624-16,-8-2-528 0</inkml:trace>
  <inkml:trace contextRef="#ctx0" brushRef="#br0" timeOffset="11182.03">2808 9351 17903 0,'0'0'784'0,"0"0"176"0,0 0-768 0,0 0-192 0,0 0 0 0,0 0 0 16,0 0 1264-16,0 0 208 0,-5 7 32 0,1 6 16 16,1-2-624-16,0 5-112 0,-6 1-16 0,1 5-16 15,2 5 16-15,1 1 16 0,-3 4 0 0,0 2 0 16,0 3-96-16,0 2-32 0,3 6 0 0,0-5 0 15,1-2-304-15,3-2-64 0,2-3-16 0,3-2 0 16,1-7-16-16,2-4-16 0,1-5 0 0,4-2 0 0,-1 0 336 16,4-6 64-16,0-3 0 0,6-3 16 0,-2-3 64 0,2-4 16 15,1-7 0-15,0-1 0 0,-1-3-160 0,1-1-16 16,-2-1-16-16,1-2 0 0,0-1-256 0,-2 1-48 16,-1-5-16-16,-3 2 0 0,-2 2-96 15,1 0 0-15,-5 0-128 0,1 3 192 0,-2 2-192 0,1 5 0 16,-3 1 0-16,-6 11 0 0,0 0 0 15,0 0 0-15,0 0 0 0,9 11 0 0,-4 0 0 0,-1 7 0 16,-2 3 0-16,0 7 0 0,-1 7 0 0,0 2 0 16,-1 3 0-16,-2 7 0 0,-5 2 0 0,-2 3 0 15,-3 6 0-15,-4 1 0 0,-3 4 0 0,0-7 144 0,-5-6-144 16,1-3 192-16,-1-5 64 0,-1-2 0 16,-1-4 16-16,2 0 0 0,1-5 64 0,3-1 16 0,1-6 0 0,-2-3 0 15,1-3-64-15,2-5-16 16,3-2 0-16,1-8 0 0,0-7-80 0,0-2 0 0,4-6-16 0,0-3 0 15,1-4-176-15,2 0 0 16,5-3 0-16,1-2 0 16,-1 0-1040-16,6 0-192 0,3-7-48 0,3 6 0 15,2-1-1472-15,5 2-320 0,1-5-48 0</inkml:trace>
  <inkml:trace contextRef="#ctx0" brushRef="#br0" timeOffset="11449.21">3613 9070 28623 0,'8'-16'1264'0,"-1"9"272"0,4-3-1232 0,-2 5-304 16,0-2 0-16,-9 7 0 0,0 0 1424 0,10 7 240 15,-10-7 32-15,8 9 16 0,-8-9-560 0,1 15-96 16,-1 4-32-16,-4 2 0 0,-3 5-128 0,-1-2-16 15,-2 4-16-15,2-3 0 0,-3 3-336 0,-1-5-64 16,1-1-16-16,-1-1 0 0,0 2-272 0,-1-1-176 16,-2-3 192-16,2 3-192 0,0-3 0 0,2-2 0 15,-1 0-240-15,0 0 80 16,-1-1-2656-16,0-1-512 0</inkml:trace>
  <inkml:trace contextRef="#ctx0" brushRef="#br0" timeOffset="12466.64">2433 11360 8287 0,'0'0'736'0,"0"0"-592"0,6-4-144 0,-6 4 0 15,8-7 2304-15,-8 7 448 0,8-7 64 0,-1 2 32 16,-7 5-928-16,0 0-176 0,0 0-32 0,0 0-16 16,9-7-480-16,-9 7-112 0,0 0-16 0,0 0 0 0,0 0-464 15,0 0-112-15,0 0 0 0,3 12-16 0,-6 2-160 0,1 4-16 16,-2 0-16-16,0 4 0 0,0 7 112 0,-1-4 32 16,0 3 0-16,1-1 0 0,0 2-48 0,0-3 0 15,3 0 0-15,2-3 0 0,2-4-208 0,2 0-32 16,0-2-16-16,4-3 0 0,1-8 240 0,4-1 32 15,4 2 16-15,1-6 0 0,1-2 208 0,2-5 64 16,-2-1 0-16,2 1 0 0,1-7-192 0,-2-2-16 16,-3-2-16-16,1-2 0 0,0-1-176 0,-1-1-48 15,-3-2 0-15,-1 2 0 0,-2 7-128 0,-1-3-128 16,-2-2 192-16,-1 1-192 0,-1 6 128 0,0 0-128 16,-7 12 0-16,0 0 0 0,4-9 0 0,-4 9 0 15,0 0 0-15,0 0 0 0,2 9 0 0,-1 4 0 16,-1 5 0-16,-1 1 0 0,-4 5 0 0,1 5 0 15,0 6 0-15,1 1 0 0,-2 6 0 0,-2 4 0 0,0 0 0 0,-6 3 0 16,-2 4 0-16,-3-1 128 16,-3 0-128-16,1 1 160 0,-3 1 64 0,-2-5 16 0,-3-6 0 0,-1 2 0 15,-2-3 80-15,2-7 32 0,-2-2 0 0,3-5 0 16,3-1-80-16,2-5-16 0,2-2 0 0,1-6 0 16,4-5-16-16,1-3-16 0,2-4 0 15,0-4 0-15,1-5-16 0,1-4 0 0,2-5 0 0,4-2 0 16,0 0-64-16,5-3-16 0,5-5 0 0,2 3 0 15,0 2-128-15,1 6 0 0,3-3 0 0,10-4 0 16,-3 2-192-16,-4 7 192 0,2-2-160 0,12-2 160 16,0 5-256-16,1 1 32 0,-1 1 16 0,-1 4 0 15,-4 1-544 1,0-2-96-16,-2 1-32 0,0 4 0 0,-2 0-1952 0,-4 1-400 0,-2-3-80 0,-3 0-12496 16</inkml:trace>
  <inkml:trace contextRef="#ctx0" brushRef="#br0" timeOffset="12864.06">3305 11073 19583 0,'0'0'864'0,"6"-10"176"0,-2 2-832 0,-4 8-208 16,0 0 0-16,0 0 0 0,8-10 1968 0,-3 4 336 0,-5 6 80 0,0 0 16 15,0 0-704-15,0 0-144 0,0 0-16 0,0 0-16 16,2 11-320-16,-2-1-64 0,0 3-16 0,-1 3 0 15,-1 5-192-15,-2 0-32 0,-1 5-16 0,1 1 0 16,1 0-240-16,-1-2-64 0,-1-1 0 0,0 1 0 16,1-3-224-16,1-1-48 0,-2 0-16 0,0-2 0 15,2 0-288-15,0-1 0 0,2-4 0 0,0 0 0 16,0-3 0-16,1-11 0 0,-2 5 0 0,2-5 0 16,0 0-976-16,0 0-256 0,0 0-48 0,4-11-16 15,-1-2-2224-15,-1-2-432 16</inkml:trace>
  <inkml:trace contextRef="#ctx0" brushRef="#br0" timeOffset="13044.69">3577 11023 24879 0,'0'0'2208'0,"0"0"-1760"16,0 0-448-16,4 12 0 0,-4-12 1408 0,0 13 208 16,-2 4 48-16,-1 4 0 0,-4-2 496 0,0 4 96 15,-3 6 32-15,-1-1 0 0,0 2-800 0,2 1-144 16,-2-2-48-16,0 0 0 0,0-6-688 0,2 4-144 15,1-4-16-15,2-3-16 0,1-2-304 0,0 0-128 0,2-2 128 0,1 2-128 32,-1-3-1088-32,1-3-288 0,2-12-64 0</inkml:trace>
  <inkml:trace contextRef="#ctx0" brushRef="#br0" timeOffset="14056.73">4293 11467 17727 0,'0'0'784'0,"0"0"176"16,-8 5-768-16,8-5-192 0,0 0 0 0,-8 6 0 16,3 1 1472-16,5-7 272 0,0 0 48 0,0 0 16 15,0 0-560-15,4 9-112 0,2-2-32 0,5-4 0 16,4-3-80-16,3-1 0 0,1-1-16 0,5 0 0 0,4-3-272 0,2 1-48 15,1-1-16-15,1 2 0 0,1 2-384 0,0 1-80 16,-2-6-16-16,-1 4 0 16,-4 4-1232-16,-3 1-256 0,-4-1-48 0,-7 0-16 0</inkml:trace>
  <inkml:trace contextRef="#ctx0" brushRef="#br0" timeOffset="14197.15">4365 11702 26543 0,'0'0'1168'0,"0"0"256"0,14 5-1136 0,0 2-288 15,-1-4 0-15,5-1 0 0,3-2 1360 0,3-2 224 16,4 0 32-16,4-2 16 0,7-4-800 0,1 5-144 16,2-2-48-16,0-4 0 0,1 0-384 0,-4-1-96 15,-3 2-16-15,-3-2-15728 0</inkml:trace>
  <inkml:trace contextRef="#ctx0" brushRef="#br0" timeOffset="14916.52">4167 9679 4607 0,'0'0'192'0,"0"0"64"0,0 0-256 0,-9 2 0 16,9-2 0-16,0 0 0 0,0 0 3136 0,0 0 592 16,0 0 112-16,0 0 32 0,0 0-2096 0,0 0-432 15,0 0-64-15,0 0-32 0,10 4-112 0,3-2-32 16,1-3 0-16,2 0 0 0,3 0-368 0,2-1-80 15,0-1-16-15,1 0 0 0,-2-2-368 0,1 1-80 16,1 0 0-16,-6 2-16 16,-1 1-1456-16,-2-2-304 0,-3 2-48 0</inkml:trace>
  <inkml:trace contextRef="#ctx0" brushRef="#br0" timeOffset="15051.49">4214 9865 23775 0,'0'0'1056'0,"15"8"224"0,-1-3-1024 15,5 0-256-15,1-1 0 0,2 0 0 0,0-2 1488 0,3 1 256 0,4-1 48 0,-3-3 16 16,0-3-832-16,5 2-160 0,1-5-48 0,1 4 0 16,1-1-512-16,-1 1-128 0,0-4 0 0</inkml:trace>
  <inkml:trace contextRef="#ctx0" brushRef="#br0" timeOffset="18092.7">5657 9339 11055 0,'0'0'976'0,"0"0"-784"15,0 0-192-15,0 0 0 0,0 0 1968 0,0 0 336 16,0 0 80-16,0 0 16 0,0 0-848 0,0 0-160 16,0 0-48-16,10 1 0 0,0 3-352 0,-4 4-80 15,2 1-16-15,1 2 0 0,0-2-96 0,1 5-32 16,3 1 0-16,2 3 0 0,3-1-96 0,2 1-32 16,1 1 0-16,4 0 0 0,1 4-80 0,1 3-32 15,-2 1 0-15,0 3 0 0,-3-3-176 0,0 2-32 16,-3 1-16-16,2-8 0 0,-6-2-144 0,-1-1-32 15,-2-2 0-15,1-1 0 0,-1-2 0 0,-4-4-128 16,-1 1 192-16,-7-11-64 0,7 9-128 0,-7-9 192 16,0 0-192-16,0 0 192 0,3 13-192 0,-3-13 0 15,0 0 144-15,0 0-144 0,0 0-192 0,-9 2-128 16,9-2 0-16,-11-3-16 16,-2-3-1936-16,2-2-384 0,0 1-80 0,1-3-16 0</inkml:trace>
  <inkml:trace contextRef="#ctx0" brushRef="#br0" timeOffset="18407.12">6108 9339 17615 0,'2'-14'768'0,"-2"14"192"0,0 0-768 0,4-7-192 0,0-6 0 0,-4 13 0 0,0 0 1600 0,4-8 304 15,-4 8 48-15,0 0 16 0,0 0-432 0,0 0-64 16,0 0-32-16,0 0 0 0,0 0-336 0,-8 9-64 15,0 4-16-15,-3 2 0 0,0 2-176 0,-1 3-32 16,-1 2-16-16,-2 3 0 0,-3 6-80 0,1 3-16 16,-1 1 0-16,0 5 0 0,-2 3-48 0,-1-1-16 15,0 0 0-15,-1-3 0 0,2-3-272 0,3-3-64 16,3-1-16-16,3 0 0 0,-1-7-144 0,3-2-16 16,2-8-128-16,2 0 192 0,1 1-192 0,1-2 0 15,1-7 0-15,2-7 0 0,0 0 0 0,0 0 0 16,4 8-128-16,-4-8 128 15,0 0-576-15,11-5 0 0,-1 1 0 0,0-1 0 16,1-7-2704-16,-1 1-560 0</inkml:trace>
  <inkml:trace contextRef="#ctx0" brushRef="#br0" timeOffset="18651.8">6272 9909 22111 0,'4'10'1968'0,"-1"-179"-1584"0,1 366-384 0,1-182 0 16,-2 3 1648-16,-2 1 240 0,-1 1 48 0,0 1 16 15,-1-1-256-15,0-1-48 0,-2 0-16 0,-1 0 0 16,2 3-608-16,-2-2-112 0,0-1-16 0,0 0-16 16,0-4-320-16,1 1-64 0,-3-4-16 0,3 1 0 0,0-1-272 15,1-5-48-15,2-7-16 0,0 0 0 16,0 0-144-16,0 0 0 0,0 0 0 0,0 0 0 15,0 0-1024-15,0 0-272 0,8-9-64 0,0-3-15264 16</inkml:trace>
  <inkml:trace contextRef="#ctx0" brushRef="#br0" timeOffset="18971.25">6901 8927 9215 0,'0'0'816'0,"0"0"-656"15,0 0-160-15,0 0 0 0,5-5 3008 0,-5 5 560 16,0 0 112-16,8 0 32 0,-8 0-1600 0,7 3-304 15,-7-3-64-15,5 7-16 0,0 7-336 0,-2 0-80 16,-4 2-16-16,-2-1 0 0,-1 1-112 0,-1 6-32 0,-1-3 0 0,-2 1 0 16,1 0-320-16,-2-1-64 0,-1-2 0 0,1 2-16 15,0-1-416-15,1-1-80 0,1-2 0 0,-1-2-16 16,0 1-240-16,2-2 0 0,0 0 0 0,3-4 0 16,-1-1-1120-16,2 1-320 0,2-8-64 0</inkml:trace>
  <inkml:trace contextRef="#ctx0" brushRef="#br0" timeOffset="19612.91">5747 11004 21535 0,'0'-12'960'0,"0"12"192"0,0 0-928 0,0 0-224 16,0 0 0-16,0 0 0 0,0 0 1472 0,0 0 240 15,0 0 48-15,0 0 16 0,14 6-736 0,-3 4-144 16,-1 4-16-16,4 5-16 0,2 3-160 0,-1 6-16 15,3 2-16-15,2 2 0 0,4 4 16 0,2 3 0 16,-1-3 0-16,0 0 0 0,0 0-16 0,-3 0 0 16,-10-15 0-16,2 0 0 0,1 0-384 0,0 2-80 15,-2 1-16-15,1-2 0 0,-3 1-64 0,1 0 0 16,-2-3-128-16,4 9 192 0,-4-6-192 0,-2-9 0 16,-6-4 0-16,-2-10 0 15,0 0-2416-15,0 0-368 0,0 0-80 0,-5-18-16 0</inkml:trace>
  <inkml:trace contextRef="#ctx0" brushRef="#br0" timeOffset="19890.22">6240 11028 28559 0,'0'0'1264'0,"0"0"272"0,-1-8-1232 0,1 8-304 0,0 0 0 0,0 0 0 15,0 0 1216-15,0 0 176 0,-12 3 32 0,1 9 16 16,-3 3-224-16,-1 5-64 0,-2 3 0 0,-1 8 0 15,-2-1-256-15,0 6-48 0,-1 3-16 0,1-1 0 0,-2 1-128 0,3 3-48 16,0 6 0-16,1-5 0 0,1 0-272 0,1-2-64 16,4 3-16-16,0-2 0 0,-1 0-304 0,3-4 0 15,0-5 0-15,2-2 0 0,1-6 0 0,2-2 0 16,1-4 0-16,1-6 0 0,2-3 0 0,1-10-256 16,-1 8 32-16,1-8 0 15,0 0-2032-15,0 0-416 0,6-13-80 0,1-3 0 0</inkml:trace>
  <inkml:trace contextRef="#ctx0" brushRef="#br0" timeOffset="20253.9">6440 11630 18431 0,'0'0'1632'0,"0"0"-1312"15,0 0-320-15,8-4 0 0,1-2 2432 0,1 2 432 16,-10 4 80-16,14-2 0 0,0 1-912 0,-1 2-192 16,-3 2-48-16,-1 2 0 0,0-1-576 0,-1 2-112 15,-3 8-16-15,-3-1-16 0,2-3-432 0,-4 4-64 0,-1 1-32 0,-3 3 0 16,-2 1 112-16,-2 2 32 0,-1-1 0 0,-1 0 0 16,-6-1-80-16,2 4-16 0,-2-3 0 0,1 0 0 15,-1 0-192-15,2-2-32 0,1-3-16 0,3-1 0 0,2-1-96 16,3-1-32-16,1 0 0 0,3-5 0 15,1-7-48-15,0 0-16 0,7 9 0 0,4-4 0 16,1-5 160-16,5-2 48 0,1-2 0 0,1-2 0 16,1 1-96-16,-1-2-16 0,0-3 0 0,2 4 0 0,0-3-112 0,5 4-16 15,-2-4-128-15,0 1 192 0,-2 2-192 0,-1-3 144 16,-1 3-144-16,-2-1 128 0,-2 0-128 0,-3 0 0 16,-1-3 0-16,-6 5 0 15,1-4-832-15,-4 3-192 0,1-6-32 0,-4 0-13552 16,-2-5-2720-16</inkml:trace>
  <inkml:trace contextRef="#ctx0" brushRef="#br0" timeOffset="20739.34">7084 10628 17503 0,'-5'-14'768'0,"4"9"176"0,1-1-752 0,0-2-192 0,0 8 0 16,0 0 0-16,0-5 3344 0,0 5 640 0,0 0 128 0,0 0 32 16,0 0-2240-16,0 0-448 0,0 0-96 0,-2 9-16 15,0 2-384-15,-1 5-64 0,-3-1-32 0,2 0 0 16,0-1-160-16,0 1-48 0,-3 1 0 0,0-1 0 15,4-1-96-15,-4-3-32 0,4-1 0 0,0-1 0 16,0-1 32-16,3-8 0 0,0 0 0 0,0 0 0 0,0 0-16 0,0 0 0 16,7-3 0-16,-1-3 0 15,2-2-16-15,1-2 0 0,1-1 0 0,1-3 0 0,-3 1-224 0,1-1-48 16,1 0-16-16,0-4 0 0,0-1-64 0,-1 1-16 16,0 1 0-16,-1 1 0 0,-1 2 0 0,-2 2 0 15,1 3 0-15,-4 0 0 0,-2 4-32 0,0 5-128 16,-5 2 192-16,-3 3-64 0,-2 1-128 0,-3 2 0 15,-2 8 0-15,-1 3 0 0,-2 1 0 0,-1 2 0 16,-2 1 0-16,1-2 0 0,-1-2 0 0,1 0 0 16,4-2 0-16,-2 2 0 0,4-4 0 0,4-1 0 15,4-5 0-15,1-1 0 0,5-8 0 0,0 0 0 16,0 0 0-16,12-8 0 0,2 0 0 0,2-2 0 16,-3 1-192-16,1-3 192 15,-2 0-1728-15,-1 2-240 0,0-3-32 0,1-2-19360 16</inkml:trace>
  <inkml:trace contextRef="#ctx0" brushRef="#br0" timeOffset="21598.5">4584 7537 13823 0,'0'0'1216'0,"0"0"-960"0,0 0-256 0,0 0 0 15,10-3 1168-15,-1 3 192 16,-9 0 48-16,15-1 0 0,-1 0-48 0,3-1 0 0,2 1 0 0,1-3 0 16,2-2-400-16,4 1-64 0,-3-3-32 0,1 2 0 15,2 0-416-15,-2-3-96 0,-3 2-16 0,-2 4 0 16,-1 0-336-16,-4 2 144 0,-2 1-144 0,-12 0-8304 16,0 0-1728-16</inkml:trace>
  <inkml:trace contextRef="#ctx0" brushRef="#br0" timeOffset="21740.17">4584 7758 10127 0,'0'0'896'0,"-7"10"-704"16,5 2-192-16,2-12 0 16,0 0 2608-16,10 6 480 0,5 0 112 0,3 1 0 0,2-4-976 0,6-1-208 15,4-4-32-15,6 0-16 0,-1-2-832 0,4-5-176 16,3 2-16-16,1-5-16 0,3 2-480 0,1 1-80 16,-3 0-32-16,1 2 0 0,-4 0-336 0,-2-2 0 15,-5 3 0-15,-4-3-14784 16</inkml:trace>
  <inkml:trace contextRef="#ctx0" brushRef="#br0" timeOffset="22432.76">6098 7105 13935 0,'0'0'608'0,"0"0"144"0,0 0-608 0,0 0-144 15,0 0 0-15,0 0 0 0,0 0 1344 0,0 0 224 16,0 0 48-16,0 0 16 0,0 0-672 0,0 0-128 16,-3 12-16-16,3 0-16 0,5 2 80 0,1 1 16 15,0 2 0-15,4 0 0 0,4 2-64 0,4 2 0 0,-1 0 0 16,2 6 0-16,0 0-128 0,3 3-48 0,-3-3 0 0,1 0 0 16,0-2-272-16,-3 1-48 0,0-4-16 15,-2 3 0-15,-1-1-192 0,-1-4-128 0,0-1 160 0,-2-1-160 16,-2-4 192-16,-2-3-64 0,1 1-128 0,-2-1 192 15,2-2-192-15,-4 0 0 0,-4-9 0 0,0 0 0 16,0 0-448-16,0 0-128 0,0 0-16 0,0 0-16 16,0 0-2208-16,1-10-432 15,-3-8-80-15,2 0-32 0</inkml:trace>
  <inkml:trace contextRef="#ctx0" brushRef="#br0" timeOffset="22698.51">6495 7073 12895 0,'0'0'1152'0,"-2"-6"-928"16,2 6-224-16,-4-9 0 0,4 9 1360 0,0 0 240 15,0 0 32-15,-10 5 16 0,1 1-240 0,-1 3-32 16,0 5-16-16,-3 5 0 0,-2 4-192 0,-2 1-32 16,1 4-16-16,-3 4 0 0,-4 3-16 0,0 2 0 15,0 1 0-15,-1 4 0 0,0-2-144 0,-2-1-48 16,0 1 0-16,0 0 0 0,5 0-416 0,0-5-96 15,3-4-16-15,3-5 0 0,1 1-240 0,3-5-144 16,1-3 160-16,1-4-160 0,2-4 128 0,2-2-128 16,5-9 0-16,0 0 0 15,0 0-240-15,0 0-144 0,10-3-16 0,2-8-16 16,1-1-2704-16,2-6-528 0</inkml:trace>
  <inkml:trace contextRef="#ctx0" brushRef="#br0" timeOffset="27559.45">6817 7677 21183 0,'0'-14'944'0,"1"9"192"0,1-4-912 0,3 1-224 16,-2 2 0-16,1-3 0 0,0 2 1488 0,0 0 256 15,0 0 48-15,-4 7 16 0,4-3-464 0,-4 3-112 16,0 0-16-16,0 0 0 0,0 0-400 0,0 0-96 16,3 5-16-16,0 5 0 0,-2-1 16 0,-1 5 0 15,0 0 0-15,-1 0 0 0,-2 1-208 0,1 0-64 16,-3 7 0-16,1-2 0 0,-2 1-144 0,-2-1-48 15,-1 0 0-15,1-2 0 0,0-4-256 0,-1-1 128 16,0 1-128-16,-3 5 0 16,2 0-672-16,4-4-240 0,1-1-48 0,5-8-10288 15,2 3-2048-15</inkml:trace>
  <inkml:trace contextRef="#ctx0" brushRef="#br0" timeOffset="28260.32">7645 9376 8287 0,'0'0'736'0,"0"0"-592"0,0 0-144 0,0 0 0 16,0 0 2224-16,0 0 400 0,0 0 96 0,0 0 16 16,0 0-1104-16,0 0-224 0,0 0-32 0,0 0-16 15,8 4 144-15,3-2 32 0,1 1 0 0,4 1 0 0,1-4-528 16,2 0-112-16,2-1 0 0,3-5-16 0,0 3-416 0,3-1-80 16,2 0 0-16,-1-1-16 0,0 2-208 0,-1 2-32 15,-3 0-128-15,4 0 192 16,-7 1-1104-16,-7 1-240 0,-14-1-32 0,0 0-12496 15</inkml:trace>
  <inkml:trace contextRef="#ctx0" brushRef="#br0" timeOffset="28396.47">7578 9638 19343 0,'0'0'1728'0,"0"0"-1392"16,12 4-336-16,1-3 0 0,3-1 2304 0,3 0 400 16,3-1 80-16,6-2 16 0,4 1-1040 0,3-3-208 15,5 1-32-15,0 0-16 0,1-5-848 0,1 1-160 16,0-2-48-16,-3 3 0 0,2 2-448 0,-6-2 0 15,-1 3 0-15,-8 3-10736 16,1 1-2192-16</inkml:trace>
  <inkml:trace contextRef="#ctx0" brushRef="#br0" timeOffset="29148.92">9178 9023 17391 0,'0'0'768'0,"3"-5"160"0,0-4-736 0,1 1-192 15,-2 2 0-15,2-3 0 0,1 2 1376 0,-2 0 240 16,0 1 48-16,1 0 16 0,-4 6-304 0,0 0-64 15,0 0-16-15,8 3 0 0,0-2-464 0,2 4-80 16,-3 7-32-16,4 0 0 0,0 1 16 0,3 5 0 16,1 2 0-16,3 3 0 0,1-1-128 0,0-1-32 15,0 4 0-15,2 1 0 0,1 3-288 0,1-3-64 16,-1-2-16-16,-2 0 0 0,-1-2-80 0,-1-2-128 16,0 0 176-16,-3 2-176 0,-1-3 144 0,-1-2-144 15,-2-2 0-15,-1-2 144 0,-1-1-144 0,-1-4 0 16,0-2 0-16,-2 2 0 15,0-2-512-15,-1 2-16 0,-5-8-16 0,0 0 0 16,0 0-2016-16,0 0-416 0</inkml:trace>
  <inkml:trace contextRef="#ctx0" brushRef="#br0" timeOffset="29471.53">9687 8816 19807 0,'0'0'880'0,"0"0"176"0,3-9-848 0,-2 2-208 0,-1 0 0 0,0 7 0 15,0 0 1232-15,0 0 208 0,0 0 32 0,0 0 16 16,-6 3-352-16,-1 4-80 0,0 2-16 0,-2 2 0 16,-1 4 96-16,-2 3 16 0,1 4 0 0,-2 2 0 0,-2 3-128 15,-2 3 0-15,-2-1-16 0,-1 6 0 0,-2 3-240 0,2 5-64 16,-4-2 0-16,1-1 0 0,-1 1-208 0,1-2-48 15,0 0-16-15,1-4 0 0,2 1-224 16,2-4-32-16,2-4-16 0,2 1 0 0,1-6-160 0,3 0 128 16,0-2-128-16,2-2 128 0,2-1-128 0,1-3 0 15,2-3 0-15,1-1 128 16,2-11-432-16,0 0-80 0,0 0-32 0,0 0 0 16,0 0-1936-16,6-4-384 0,2-3-80 0</inkml:trace>
  <inkml:trace contextRef="#ctx0" brushRef="#br0" timeOffset="30060.18">10075 9429 12895 0,'0'0'1152'0,"0"0"-928"0,0 0-224 0,0 0 0 0,0 0 1728 0,0 0 320 16,0 0 48-16,0 0 16 0,0 0-592 0,0 0-112 16,0 0-32-16,4-3 0 0,2-4 144 0,3 2 16 15,2 1 16-15,5-1 0 0,1-5-336 0,3 4-80 16,1-2-16-16,2 2 0 0,1 1-272 0,2-2-48 16,-1 2-16-16,0 4 0 0,1 1-144 0,-2 0-16 15,-2 3-16-15,-3 3 0 0,-4 3-304 0,-2 4-64 16,-3-2-16-16,-4 4 0 0,-3-1-80 0,-3 1-16 15,-3 2 0-15,-6 2 0 0,-6 3 80 0,-1-1 16 16,-7 6 0-16,-2-3 0 0,-1 2-16 0,-1-1 0 16,3-3 0-16,-3-1 0 0,2 1 80 0,3-2 16 15,3-2 0-15,3-4 0 0,4 0-32 0,3-1 0 16,4-5 0-16,4 3 0 0,3-5-32 0,5 2-16 16,6-5 0-16,3 0 0 0,6 0 160 0,4-1 16 15,4-1 16-15,3-1 0 0,4 0-144 0,-1 0-16 0,3-2-16 16,-1-1 0-16,4-1-80 0,1 2-16 15,1-6 0-15,1 3 0 0,1 1-16 0,-4-1 0 0,-4-1 0 0,-3 2 0 16,-4 3-128-16,-5 0 0 0,-3-1 0 0,-4 1 128 31,-2 5-1392-31,-4-3-272 0,-13-1-64 0,0 0-18688 0</inkml:trace>
  <inkml:trace contextRef="#ctx0" brushRef="#br0" timeOffset="32785.12">8044 11181 10815 0,'0'0'480'0,"0"0"96"0,0 0-448 0,0 0-128 0,0 0 0 0,0 0 0 15,0 0 1856-15,0 0 368 0,0 0 64 0,0 0 16 16,0 0-304-16,0 0-48 0,14 0-16 0,2 0 0 16,3 0-544-16,4 0-112 0,3 0-32 0,3-3 0 15,4 2-528-15,4 1-96 0,2 0-32 0,7 0 0 0,5 1-304 0,0 2-64 16,2 0-16-16,-1-1 0 0,-1 1-208 0,-3 2 0 15,-5-1 128-15,-4-2-128 16,-6 1-720-16,-7 0-192 0,-4 1-48 0,-7 0-12992 16</inkml:trace>
  <inkml:trace contextRef="#ctx0" brushRef="#br0" timeOffset="32950.37">7984 11480 23951 0,'-23'-5'2128'0,"14"3"-1696"16,9 2-432-16,0 0 0 0,0 0 1888 0,12 0 288 15,5 2 64-15,5 3 16 0,3 0-960 0,8-4-192 0,7 0-32 0,8 3-16 16,9 2-304-16,9 0-64 16,7-6-16-16,4 0 0 0,4 0-304 0,-1 0-64 0,-3 5-16 15,-1 1 0 1,-2-2-1152-16,-5-2-224 0,-6 0-64 0,-3 1-15168 0</inkml:trace>
  <inkml:trace contextRef="#ctx0" brushRef="#br1" timeOffset="45040.98">5100 9021 15263 0,'-8'-8'672'0,"7"2"144"0,1 6-656 0,-1-6-160 16,1 0 0-16,1-2 0 0,0 3 416 0,-1 5 48 15,5-5 16-15,3-1 0 0,-3-1 128 0,3 3 32 16,-2-1 0-16,2 4 0 0,-1 1 112 0,1 0 16 16,-8 0 16-16,0 0 0 0,7 9 224 0,1-3 32 15,-3 3 16-15,-2 0 0 0,-2 4 16 0,-1 5 0 16,-1-1 0-16,-3 9 0 0,-3 4-400 0,1 6-80 15,-1 7-16-15,-1 8 0 0,-1 5-176 0,0 6-32 16,-1 7-16-16,1 6 0 0,0 9-64 0,1 2-16 0,1 6 0 16,1 3 0-16,-1 8-272 0,1 0 160 15,1 6-160-15,0-1 128 0,0 2-128 0,1-1 0 0,0 0 0 0,0-3 128 16,0-6-128-16,0-1 160 0,-1-2-160 0,3-4 160 16,-3-9 112-16,2-3 32 0,1-7 0 0,0-3 0 15,1-5-48-15,0-6 0 0,0-2 0 0,1-3 0 16,0-3-128-16,-2-4-128 0,1-5 144 0,1-2-144 15,1-4 0-15,-1-5 0 0,0-3 0 0,0-2 0 16,-1-4-304-16,1-7-96 16,-2-6-32-16,2-10-10256 0,0 0-2064 0</inkml:trace>
  <inkml:trace contextRef="#ctx0" brushRef="#br1" timeOffset="46835.61">5118 8817 2751 0,'0'0'256'0,"-7"-1"-256"0,2-2 0 0,5 3 0 16,0 0 2288-16,0 0 400 0,0 0 96 0,0 0 16 16,0 0-1472-16,0 0-304 0,9 3-48 0,2-3-16 15,2-3-192-15,2 2-64 0,4-1 0 0,3 0 0 16,1-1-48-16,2 1-16 0,1-3 0 0,2-2 0 15,1 4 0-15,3 0 0 0,1-2 0 0,1-1 0 16,7 0-32-16,2 3-16 0,3-4 0 0,2 2 0 16,2 0-80-16,-1-4 0 0,-2 2-16 0,2-4 0 15,-1 4-80-15,0-3-16 0,3 2 0 0,1-1 0 0,2 0 16 0,1-2 0 16,-1 2 0-16,-3-1 0 0,0 2-112 0,-1-2-32 16,0 4 0-16,-2-5 0 0,1 4-32 0,1-3-16 15,3 3 0-15,1 1 0 0,3-3 32 0,3 3 16 16,-3-6 0-16,3 5 0 0,1-2-80 0,3 4 0 15,3 1-16-15,4-1 0 0,3 0-176 0,1 0 0 16,2-3 0-16,-2 3 0 0,3 1 0 0,2 3 0 16,4-2 0-16,0-2 0 0,-1-1 0 0,-3 1 0 15,-2-5 0-15,34 4 0 0,-9 4 0 0,-7-2 128 16,-10-5-128-16,-2 4 0 0,-2 1 128 0,1 0-128 16,-3 4 0-16,-1-2 128 0,1-3-128 0,-5 2 0 15,-1 1 0-15,-3 0 0 0,-2 2 0 0,-1 2 0 16,1-2 0-16,-3 1 0 0,1-1 0 0,-2 0 0 15,-1-1 0-15,-3 2 0 0,0 3 0 0,2 1 0 16,2 1 0-16,-18-3 0 0,7-2 0 0,2-1 0 16,-1 0 0-16,4 1 0 0,-2 1 0 0,4-2 0 15,3 1 0-15,-1 0 0 0,2-1 0 0,1-1 0 0,-2 0 0 16,-1-1 0-16,1 2 0 0,1 2 0 0,1-2 0 16,0 0 0-16,1 0 0 0,-1-3 0 0,-1 1 0 0,-1-2 0 15,1 2 128-15,1 1-128 0,1 0 0 0,2 0 128 16,-1-2-128-16,1 2 0 0,-3-2 0 0,3 2 0 15,-1 2 0-15,4 1 208 0,0-1-48 0,2-1-16 16,-3 0-144-16,-1-1 0 0,0 1 0 16,0 1 0-16,0-1 128 0,1 1-128 0,2 0 0 0,27-1 128 0,-15-1-128 15,-8 0 0-15,-6 1 0 0,3 1 0 16,-3 4 0-16,-2 0 0 0,1-2 128 0,-4-3-128 16,-2-3 0-16,-1 1 128 0,-1 2-128 0,2 2 128 0,2 1 0 15,1-1-128-15,-2 0 192 0,-1-1-64 0,-2-1 0 16,-1 0 0-16,0-1 0 0,-16 1 0 0,4 3 0 0,8 3-128 15,3 1 192-15,1-3-64 0,1-4-128 0,1 3 192 16,-2-1-192-16,24 3 192 0,-9-1-192 0,-3-3 0 16,-3 1 144-16,-3-1-144 0,-2-1 0 0,-2 0 144 15,-2-1-144-15,-1-1 0 0,-3 2 208 0,2 3-64 16,0 1-16-16,1-2 0 0,0-4 32 0,-2 2 0 16,-2 1 0-16,-2-1 0 0,-1-5-16 0,1 4 0 15,-1 1 0-15,2 2 0 0,3 1-144 0,-2-2 128 16,1-2-128-16,-2 1 128 0,-2 1-128 0,1 0 0 15,2 3 144-15,-2-2-144 0,0 1 0 0,-1 1 128 16,0-2-128-16,1 1 0 0,0 1 0 0,-4-3 0 0,-4-1 0 16,-1 1 128-16,1 2-128 0,-5-3 0 15,-3 0 128-15,4 2-128 0,0 3 0 0,-1 2 0 16,-3-3 0-16,-1-4 128 0,1 0-128 0,-4 0 0 16,-2-2 0-16,-3 2 128 0,-1 0-128 0,-1 0 0 15,-2 0 128-15,2 2-128 0,-7-2 0 0,2 1 144 0,-2-1-144 16,0 2 0-16,0 1 160 0,0 1-160 0,-1 1 128 0,-1-1-128 15,-2-2 0-15,2 2 128 0,1 4-128 0,-1-6 0 16,-3 1 0-16,-1-2 0 0,0-1 128 0,-1 3-128 16,-2-1 0-16,2 2 0 0,-2-2 144 0,-2 1-144 15,0 1 0-15,1 0 128 0,1 1-128 0,-1-1 0 0,-10-4 0 16,11 3 128-16,2 1-128 0,-5-1 0 0,-2 1 0 0,0-1 144 16,1 0-144-16,-1-1 0 15,2 1 128-15,-1-1-128 0,0 0 0 0,-1 2 0 16,0-1 128-16,1 0-128 0,-1-1 0 0,0 2 0 0,-6-4 128 15,8 5-128-15,-8-5 0 0,6 5 0 0,-6-5 0 16,7 4 0-16,-1 1 0 0,-1 2 0 0,-5-7 0 0,6 2 0 16,-6-2 0-16,0 0 0 0,8 4 128 0,-2 0-128 15,-6-4 0-15,8 4 0 0,-2-2 128 0,-6-2-128 16,8 3 0-16,-3-2 0 0,-5-1 0 0,8 1 0 16,-2 1 0-16,-6-2 0 0,7 2 0 0,-7-2 0 15,7 1 0-15,-1 1 0 0,-6-2 128 0,7 0-128 16,-7 0 0-16,7 0 0 0,1 0 0 0,-8 0 0 15,6 1 0-15,-6-1 0 0,0 0 0 0,0 0 0 16,8 0 0-16,-2 0 0 0,-6 0 0 0,8 0 0 16,-8 0 0-16,6 0 0 0,-6 0 0 0,7 0 0 15,-7 0 0-15,7 0 0 0,-7 0 0 0,0 0 0 16,8 0 0-16,-8 0 0 0,6 2 0 0,-6-2 0 16,7 2 0-16,-7-2 0 0,7 0 0 0,0 1 0 15,-7-1 0-15,6 0 0 0,-6 0 0 0,6 0 0 0,-6 0 0 16,0 0 0-16,0 0 0 0,8 0 0 15,-8 0 0-15,0 0 0 0,0 0 0 0,0 0 0 0,0 0 0 0,0 0 0 16,0 0 0-16,0 0 0 0,0 0 0 0,0 0 0 16,0 0 0-16,0 0 0 0,0 0 0 0,4 5 0 15,-2 3 0-15,0 1 0 0,-2 0 0 0,0 2 0 16,-3 2 0-16,1 2 0 0,-1 3 0 0,-2 5 0 16,2 3-128-16,-3 5 128 0,0 2 0 0,-3 2-144 0,-3 2 144 15,1 7 0-15,-1 1-144 0,1 4 144 16,-4-4 0-16,2 4 0 0,0 1-144 15,1 1 144-15,-1-4 0 0,0 2 0 0,3-1 0 0,-3 0 0 0,3 3 0 16,0-3 0-16,0 1 0 0,-3 13 0 0,3-6 0 0,1-4 0 16,1-2 0-16,0-3 0 0,2-5 0 0,-1 1 0 15,0 1 0-15,0-1 144 0,-2 6-144 0,3-2 0 16,-3 0 0-16,1 1-176 0,-1-2 176 16,2 1 0-16,-1 3 0 0,0-2 0 0,1-1 0 0,-1-1 0 15,-1-7 0-15,2 2 0 0,-2 6 0 16,0-3 0-16,0 2 0 0,1-4 0 0,1 1 0 0,-2 0 0 15,-1-1 0-15,1 1 0 0,0-6 0 0,0 0 0 16,-1-1-144-16,1-1 144 0,1 1-256 0,2-2 0 16,1-1 16-16,0-3 0 15,0 3-464-15,1-3-80 0,0 1-32 0,0-5 0 16,0 1-1968-16,0-2-400 0</inkml:trace>
  <inkml:trace contextRef="#ctx0" brushRef="#br1" timeOffset="48444.36">5041 11819 16575 0,'0'0'1472'0,"0"0"-1168"16,0 0-304-16,0 0 0 0,0 0 320 0,0 0 0 15,0 0 0-15,3 6 0 0,-3-6 512 0,0 11 128 16,0-4 0-16,-1 5 16 0,-1-3-64 0,1 2-16 15,0-2 0-15,-1 2 0 0,1 5-64 0,0-1 0 16,0-2-16-16,1 2 0 0,0 0-160 0,1 2-16 16,1-1-16-16,2-1 0 0,0 1-144 0,2-4-32 15,-2 4 0-15,3-2 0 0,0 0 16 0,3-3 0 16,3 0 0-16,2 2 0 0,1-4 0 0,0 2 0 16,4-2 0-16,2 2 0 0,1-5-48 0,1 3-16 15,4-3 0-15,1 3 0 0,3 0-112 0,2 0-32 16,1-3 0-16,2 2 0 0,1 1-64 0,5-4 0 15,3-1-16-15,21 6 0 0,-3-1-32 0,-3 0 0 16,-3-4 0-16,2 1 0 0,2-1-16 0,3 0-128 0,2 0 192 0,3 2-64 16,1-4-128-16,-1 1 160 0,4 0-160 15,-1 0 160-15,0-2-32 0,6 1 0 0,4 1 0 0,2-2 0 16,-3-2 0-16,5 0 0 0,-1 0 0 0,6 2 0 16,3 1-128-16,3-3 160 0,1-3-160 0,4 0 160 0,0 2-160 15,3-2 192-15,-1 1-192 0,1-2 192 16,-1-1-192-16,5 1 0 0,-1 0 144 0,1 0-144 0,-2-2 128 0,2 1-128 15,-1 2 128-15,-1 1-128 0,0-5 0 16,-1 2 128-16,1 2-128 0,1-3 0 0,3-2 0 16,-1 3 144-16,-2-3-144 0,2 2 0 0,2-2 160 0,0-1-160 15,-1 3 128-15,1-3-128 0,0 2 0 0,1-2 128 16,-2 2-128-16,-2 1 0 0,0-3 128 0,2 4-128 16,2 2 128-16,-3-3-128 0,-4-2 128 0,2 4-128 15,-3 2 0-15,3-3 128 0,-6-2-128 0,0 2 0 16,-1-3 0-16,2 3 0 0,4 2 0 0,-3-4 128 0,-7 0-128 15,3 2 0-15,0 2 128 0,0-3-128 0,0-1 0 16,-3 0 128-16,-2-1-128 0,-1 4 128 16,-1 3-128-16,0-4 128 0,-4-3-128 0,-2 3 160 0,-4-2-160 0,0 3 160 15,0 1-160-15,-2 1 0 0,1-7 144 0,-8 4-144 16,-1 2 0-16,-2 1 128 16,-1 0-128-16,-17 4 0 0,6-4 128 0,2 2-128 15,3-1 160-15,1-2-160 0,0 2 0 0,0 1 0 16,1 0 0-16,26 0 0 0,-9 0 0 0,-9-1 0 15,-8 0 0-15,-1 1 0 0,-2 2 0 0,-2 3 0 16,-2-2 0-16,2-1 0 0,1 0 0 0,-4 0 128 0,0 2-128 0,-2 1 0 16,-2-4 0-16,-1 2 0 0,1-1 0 15,-16 4 0-15,5 1 128 0,1-3-128 0,2 0 0 16,0 0 144-16,0-1-144 0,2 0 128 0,-3-1-128 16,1 0 128-16,-3-1-128 0,1 2 160 0,-2 0-160 0,3 1 160 15,-3-1-160-15,1-1 0 0,-1 0 0 0,1 0 128 16,-2 1-128-16,-2-2 0 0,1-1 0 0,-3 2 128 15,0 4-128-15,-1-3 0 0,-1 0 0 0,-3 1 0 0,-1 1 0 16,1 0 0-16,-2-1 128 0,1 1-128 0,-1 0 0 0,-2-1 0 16,0-1 0-16,0 1 0 15,2-1 0-15,-3 2 0 0,0-1 128 0,-2-2-128 0,1 2 0 0,0 2 0 16,0 0 0-16,-1-1 0 0,1 2 0 0,-2-2 0 16,-1 0 0-16,-1 0 0 0,0 3 0 0,-1-3 0 15,-1-1 0-15,0 2 0 0,-1-2 0 0,0-1 0 16,-2-1 128-16,-4 2-128 0,0 1 128 0,0-1 0 15,-1-4 0-15,-2 3 0 0,0-1-128 0,-3 1 0 16,0-2 0-16,-2 1 0 0,-6-2 0 0,0 0 160 16,0 0 16-16,0 0 0 0,0 0-176 0,6-3 0 15,-6 3 144-15,0 0-144 0,0 0 160 0,0 0-32 16,0 0-128-16,2-7 192 0,1 1-192 0,-2-3 128 16,0 4-128-16,2-5 0 0,-1 1 144 0,1-5-144 15,1-3 128-15,-1-2-128 0,2-1 208 0,2-7-32 16,-1-2-16-16,2-7 0 0,1-3 96 0,0-5 0 15,1-3 16-15,1-2 0 0,1-4-144 0,-1 2-128 16,1 0 144-16,-1 8-144 0,-1 1 0 0,-1 5 0 16,-1 3 0-16,-2-9 0 15,-1 7-880-15,-1 8-112 0,-2 6-32 0,2 12-12640 0,-4 0-2528 16</inkml:trace>
  <inkml:trace contextRef="#ctx0" brushRef="#br1" timeOffset="59861.53">1054 5726 6447 0,'0'0'576'0,"0"0"-576"0,1-8 0 0,-1 3 0 16,0 5 640-16,0 0 32 0,-1-5 0 0,1-3 0 16,0 8-80-16,0-6-16 0,0 6 0 0,0-4 0 15,0 4-192-15,0-8-64 0,0 3 0 0,0 5 0 16,0 0 0-16,0 0-16 0,0-4 0 0,0 4 0 15,0 0-80-15,0 0-16 0,0 0 0 0,0 0 0 0,0 0-208 0,1 9 176 16,0 4-176-16,-1 4 160 0,0 4-160 0,0 5 0 16,0-4 0-16,3 5 0 0,1 1 128 0,-1 1 0 15,1-1 0-15,1 3 0 0,-1-3-128 0,3 1 0 16,-1 2 0-16,0-6 0 0,4 2 0 0,1-4 0 16,-3-2 0-16,3-1 0 0,-2-2 0 0,1 0 128 15,-1-1-128-15,0-2 0 0,-2 0 128 0,1-2-128 16,-1-3 128-16,1 1-128 0,0-3 176 0,-1 1-48 15,0-5-128-15,-7-4 192 0,6 5 80 0,-6-5 16 16,0 0 0-16,0 0 0 0,0 0-32 0,10-1-16 16,-3-1 0-16,0 0 0 0,1-2-80 0,-1-2-16 15,1-1 0-15,0 2 0 0,-1-4-144 0,5 3 160 16,-1-3-160-16,2 1 160 0,2 2-160 0,2-3 0 16,0 1 0-16,4-2 128 0,0 3-128 0,2-3 128 15,1 1-128-15,2-2 128 0,2 4-128 0,2-3 0 16,2 1 0-16,0-3 0 0,0 2 0 0,1 1 0 15,1 0 0-15,2 0 0 0,-2 2 0 0,2-1 0 16,0 2 0-16,3-2 0 0,-1 2 0 0,0 0 0 0,1-3 0 16,-1 4 0-16,2-2 0 0,-2 2 0 0,-1 1 0 0,-2-1 0 15,1-1 0-15,-2 1 0 0,-1 0 0 0,-1 0 0 16,-1 2 0-16,-1 2 0 0,1 0 0 0,-3 1 0 16,-4 0 0-16,-1 1 0 0,-2 0 0 0,-2 0 0 15,-1-1 0-15,0 2 0 0,0 1 0 0,-3 0 0 16,-1 0 0-16,-3-1 0 0,-1 2 0 0,1 1 0 15,-2-3 0-15,-3 1 0 0,-6-3 0 0,9 1 0 16,-9-1 0-16,7 2 0 0,-7-2 0 0,0 0 0 16,0 0 0-16,7 3 0 0,-7-3 144 0,0 0-144 15,0 0 0-15,0 0 144 0,0 0-144 0,0 0 0 16,0 0 128-16,0 0-128 0,0 0 0 0,0 0 0 0,0 0 320 0,0 0-64 16,0 0 0-16,0 0 0 0,0 0 160 0,0 0 32 15,0 0 0-15,0 0 0 0,2-5-32 0,1-4 0 16,-2 2 0-16,2-1 0 0,-2-3-32 0,0-5-16 15,0 0 0-15,-1-2 0 0,-1-1-64 0,-1-3-16 16,-1-4 0-16,-1-1 0 0,1-6-144 0,-3 3-16 16,1 0-128-16,-1 0 192 0,1 2-192 0,-1 2 144 15,-2 5-144-15,2-1 128 0,0 1-128 0,1 7 0 16,0 1 144-16,0 3-144 0,1 3 0 0,4 7 0 16,0 0 0-16,-7 7 0 15,0 4-880-15,2 2-240 0,2 1-48 0</inkml:trace>
  <inkml:trace contextRef="#ctx0" brushRef="#br1" timeOffset="63407.29">24681 2169 6447 0,'0'0'272'0,"0"0"80"0,0 0-352 0,3-10 0 0,1 2 0 0,-4 8 0 16,2-11 2624-16,-2 11 448 0,2-8 80 0,-2 8 32 16,2-11-1456-16,-2 11-272 0,0-8-64 0,0 8-16 15,0 0-208-15,0 0-32 0,0 0-16 0,0 0 0 0,0 0-160 16,0 0-48-16,0 0 0 0,0 0 0 0,0 0-256 0,0 0-48 16,0 0-16-16,-10 5 0 0,1 7-160 0,1 0-48 15,0 6 0-15,0 3 0 0,0 1-64 0,1 0 0 16,-4 2-16-16,6 2 0 0,0-5-48 0,2 3 0 15,-1 1 0-15,2-5 0 0,2-2 32 0,2-2 0 16,2-3 0-16,1-2 0 0,1 1 32 0,2-5 0 16,2 0 0-16,1-2 0 0,2-3 64 0,1-3 0 15,4-3 16-15,-1-5 0 0,4-2 16 0,-3-2 0 16,-1-3 0-16,1-2 0 0,0-1-96 0,-4 2-32 16,-1 2 0-16,-3 4 0 0,-3 2-80 0,1 1-16 15,-8 8 0-15,0 0 0 0,0 0-192 0,6 9 0 16,-3 5 128-16,-3 4-128 0,-1 2 0 0,-1 0 0 0,1 5 0 0,1-1 0 15,0-4 0-15,1-2 128 0,2-2-128 0,1-3 0 16,1-1 0-16,1-4 0 16,3-2 0-16,1-5 0 0,1-4 0 0,5-6 144 15,2-1-144-15,1-6 128 0,5-6 80 0,1-2 16 0,1 0 0 0,-1 0 0 16,-1-4-16-16,-2 2 0 0,-4 1 0 0,-3 3 0 16,-1 3-80-16,-2-1 0 0,-5 1-128 0,0 1 192 15,-1 3-192-15,-1 2 0 0,-2 0 128 0,-1 4-128 16,1-1 0-16,-3 10-240 0,0 0 48 15,3-7 16 1,1-4-1344-16,-4 11-272 0,0 0-48 0,8-6-16 0,-1 2-1392 0,1 0-272 0</inkml:trace>
  <inkml:trace contextRef="#ctx0" brushRef="#br1" timeOffset="64158.61">25792 2095 19119 0,'0'0'832'0,"8"-7"192"0,-8 7-816 0,8-7-208 0,-8 7 0 0,0 0 0 15,6-5 1088-15,-6 5 160 0,0 0 32 0,0 0 16 16,0 0 48-16,0 0 0 0,0 0 0 0,0 0 0 16,0 0-480-16,0 0-96 0,0 0 0 0,0 0-16 0,0 0-384 0,0 0-80 15,0 0-16-15,0 0 0 0,0 0-128 0,0 0-16 16,0 0-128-16,0 0 192 0,0 0-192 0,0 0 144 15,0 0-144-15,0 0 128 0,0 0-128 0,0 0 0 16,0 0 144-16,1-10-144 0,-1 10 0 0,3-6 128 16,-1-6-128-16,3 5 0 0,-1-3 0 0,1-2 0 15,-1 3 0-15,1-2 0 0,0-4 0 0,0 3 0 16,0-2 0-16,2 1 0 0,-2 1 0 0,1-2 128 16,1-3-128-16,-1 3 0 0,-1 0 0 0,1 0 0 15,0-2 0-15,-1-1 0 0,0 1 272 0,0 0-16 16,0 2 0-16,1 2 0 0,1 0 128 0,-2 0 32 15,-2 3 0-15,-3 9 0 0,0 0-48 0,0 0-16 16,0 0 0-16,0 0 0 0,0 0-160 0,0 0-16 0,-8 14-16 0,-1 5 0 16,-1 6 0-16,-2 6 0 0,-2 6 0 0,-1 4 0 15,-6 8 48-15,2-2 16 0,0 0 0 16,-2 4 0-16,-5 1 48 0,1-3 16 0,-2 0 0 0,-1 0 0 16,-1-2-96-16,2-2 0 15,3-2-16-15,4-2 0 0,-1-8-176 0,6-5 160 16,3-2-160-16,1-4 160 0,2-3-160 0,3-2 0 0,6-17 0 15,0 0 0 1,0 8-1344-16,0-8-320 0,0 0-48 0,14-7-14752 0</inkml:trace>
  <inkml:trace contextRef="#ctx0" brushRef="#br1" timeOffset="64992.43">26902 2295 7359 0,'0'0'320'0,"-8"0"80"0,0-4-400 0,8 4 0 0,-8-5 0 0,8 5 0 0,-5-10 3136 0,2-3 560 16,3 4 96-16,3-2 32 0,1-4-1856 0,3-1-368 15,3 0-80-15,3-1-16 0,2 1-608 0,4 2-112 16,3 0-16-16,2 0-16 0,-1 1-288 0,3 3-48 16,-1-2-16-16,0 6 0 0,-2 1-96 0,-1 1-32 15,-2 4 0-15,-2 5 0 0,-5 2-128 0,-1 7-16 16,-4 1-128-16,-4 5 192 0,-4 3 16 0,-4 5 0 15,-5-2 0-15,-2 3 0 0,-3-3 128 0,-2 6 32 16,0 3 0-16,1-4 0 0,-1-5 160 0,2 0 48 16,2-1 0-16,0-6 0 0,2-3 48 0,3-1 16 15,0-6 0-15,7-9 0 0,0 0-160 0,0 0-32 16,0 0 0-16,0 0 0 0,14-11 80 0,3-4 16 16,2-3 0-16,4-5 0 0,2 0-272 0,4-1-48 15,3-2-16-15,1 4 0 0,0 1-208 0,-1 2 0 16,-2 1 0-16,-2 1 0 0,-2 4 0 0,-2 4 0 0,-2 0 0 0,-3 7 0 15,-4 2 0-15,-1 5 0 0,-3 5 0 16,0 1 0-16,-3 1 0 0,1 6 0 16,-1 1 0-16,-2 3-160 0,-2 0 160 0,-1 0 0 0,0 1 0 15,-1-1 0-15,0 0 0 0,2-2 0 0,2 1 0 0,0-2 0 16,0-3 0-16,2 0 0 0,2-6 0 16,1 1 0-1,1 1-1648-15,2-6-336 0,2-1-80 0,2-4-14832 0</inkml:trace>
  <inkml:trace contextRef="#ctx0" brushRef="#br1" timeOffset="65574.69">28783 2160 22975 0,'0'0'1024'0,"-2"-7"192"0,2 7-960 0,0 0-256 0,0 0 0 0,0 0 0 15,-5-7 656-15,5 7 96 0,0 0 16 0,0 0 0 0,-9 7 96 0,0 1 32 16,0 5 0-16,1 4 0 0,3 2-416 0,-1 1-80 16,-2 2-16-16,3 3 0 0,3-1-80 0,-1 4-32 15,2-1 0-15,1 0 0 0,2-7 80 0,2-2 16 16,3-3 0-16,0-4 0 0,3 1 80 0,3-4 32 16,1-3 0-16,4-5 0 0,1-2 176 0,1-3 48 15,2-4 0-15,-2-2 0 0,-1 1-160 0,0-4-32 16,0-1 0-16,-1-2 0 0,-1-1-224 0,-3 0-48 15,-3 2-16-15,-1-2 0 0,-1-2-96 0,0 1-128 16,-1 1 176-16,-1 4-176 0,-2 2 0 0,1 0 0 16,-3-1 0-16,4 5 0 15,-7 8-848-15,0 0-288 0,7-8-48 0,0 1-16 16,-7 7-1696-16,9-5-352 0</inkml:trace>
  <inkml:trace contextRef="#ctx0" brushRef="#br1" timeOffset="65926.72">29485 2247 25791 0,'-11'9'2304'16,"-2"-1"-1856"-16,-1 5-448 0,-1 5 0 0,-2 1 160 0,1 1-160 0,-2-3 160 0,4 1-160 15,-1 1 800-15,3-4 64 0,3-6 16 0,9-9 0 16,0 0 0-16,-4 11 0 0,4-11 0 0,0 0 0 15,11 7-64-15,1-7-16 0,1-3 0 0,5-2 0 16,2-3-32-16,2-3 0 0,2-6 0 0,1 1 0 0,-4-3-400 16,0 0-96-16,1 1-16 0,-2 0 0 0,-1 3-256 0,0 4 0 15,-1 2 128-15,-3 5-128 0,-2 1 0 0,-4 3 0 16,-9 0 0-16,11 7 0 0,-5 7 0 0,-3-2 0 16,-1 2 0-16,-4 4 0 0,-1 4 0 0,-1 3 0 15,0-2 0-15,-1 2 0 0,-3-2 0 0,1-1 0 16,-1 1 0-16,2-3 0 0,-2-3 0 0,3-3 0 15,1 0 0-15,0-3 0 0,2-3 0 0,2-8 0 16,0 0-192-16,0 0 192 16,0 0-1760-16,0 0-256 0,0 0-48 0,11-10-13088 0</inkml:trace>
  <inkml:trace contextRef="#ctx0" brushRef="#br1" timeOffset="66217.5">30404 1846 22111 0,'3'-15'976'0,"-3"15"208"0,6-11-944 0,-1 4-240 0,-5 7 0 0,0 0 0 16,0 0 1024-16,0 0 176 16,0 0 16-16,-3 12 16 0,-4 3-576 0,-2 5-112 0,-1 2-32 0,1-2 0 15,-3 6 144-15,0 4 32 0,-2 3 0 0,2 1 0 16,-2 2-192-16,2 2-48 0,-2 2 0 0,1 2 0 15,1 2-192-15,1-1-32 0,0 3-16 0,0-2 0 16,4 1-208-16,0-7 0 0,1-4 128 0,1 6-128 16,1-10 0-16,4-8 0 0,4-6 0 0,0-5 0 15,0-5-1472 1,2-2-272-16,2-4-64 0</inkml:trace>
  <inkml:trace contextRef="#ctx0" brushRef="#br1" timeOffset="66590.38">30770 2033 9215 0,'0'0'816'0,"0"0"-656"16,0 0-160-16,-5 9 0 0,-3-1 3072 0,1 3 576 16,-3-1 112-16,-2 2 16 0,1 0-2368 0,-2 0-464 15,0 1-112-15,-1 2 0 0,-1-1 144 0,0-2 48 16,-2 2 0-16,1 0 0 0,1 2-352 0,-3-5-64 15,-3-1-16-15,4 0 0 0,1-3-208 0,-9 4-32 16,3-2-16-16,5 0 0 0,1-5-80 0,1-2 0 16,-2 2-16-16,2 4 0 0,4-2-112 0,1-3 0 15,10-3-128-15,-8 4 192 0,3 2-192 0,5-6 0 16,0 0 128-16,0 0-128 0,0 19 0 0,4 0 0 0,1-1 128 0,4 0-128 16,0-2 0-16,1-1 0 0,-1 1 0 0,1 5 0 15,0 2 176-15,-2-5-176 0,1-2 192 16,1 2-192-16,0 1 224 0,1 2-64 0,1-4-16 0,0 1 0 15,1 0-144-15,1 0 160 0,0-2-160 0,-2-2 160 16,-1-2-160-16,2 1 128 0,-4-1-128 0,1-2 128 16,0-1-1392-16,-1-4-272 0,-2-1-64 15,-7-4-12688-15</inkml:trace>
  <inkml:trace contextRef="#ctx0" brushRef="#br1" timeOffset="66963.89">31136 2276 22111 0,'0'0'976'0,"-1"-6"208"0,1-1-944 0,0 7-240 16,0 0 0-16,0 0 0 0,-8 5 1456 0,-1 4 240 16,-2 1 48-16,-3 4 16 0,-4 4-1040 0,-2 2-208 15,-3 2-32-15,-1 0-16 0,-3-1 64 0,0 5 16 16,3 0 0-16,0-1 0 0,4-6 32 0,2-2 16 15,3-1 0-15,3-1 0 0,2-2-112 0,4-6-32 16,2-2 0-16,4-5 0 0,0 0 176 0,8-1 16 16,3-3 16-16,4-2 0 0,3-6-144 0,4-3-16 15,3-3-16-15,-2-1 0 0,1 0-288 0,2-1-64 16,-2 0-128-16,0-1 192 0,-4 1-192 0,3 1 0 0,-3 2 0 0,-2 3 0 16,-3 2 0-16,-2 5 0 0,-1 0 0 0,-2 5 0 15,-1 5 0-15,-2 5 0 0,0 0-144 0,-4 6 144 16,-1 4-144-16,-2 1 144 0,-2 2-128 0,1 1 128 15,-1 3 0-15,-1-1 0 0,1 0 0 0,0-5 0 16,2 0 0-16,2 0 0 0,-1-4 0 0,3-2 0 16,1 0 0-16,2-2 0 0,2-4-128 0,1 0 128 15,2-4-1456-15,2-3-208 16,2-3-32-16,2-3-9040 0,3 0-1808 0</inkml:trace>
  <inkml:trace contextRef="#ctx0" brushRef="#br1" timeOffset="67289.78">31720 2206 30751 0,'0'0'1360'0,"-7"1"288"0,-2 4-1328 0,-2 4-320 16,-3 0 0-16,-1 5 0 0,-3 5 0 0,-2 2-128 16,-3 0 0-16,0 3 0 0,1-2 608 0,2 2 128 15,1 0 32-15,4 0 0 0,3 2-160 0,4-1-32 16,6-5 0-16,4 0 0 0,6-4 80 0,2-1 16 15,7-4 0-15,3-3 0 0,3-5 48 0,5-3 16 16,1-3 0-16,2 0 0 0,-1-6-112 0,2-5-32 16,0 0 0-16,-2-4 0 0,-2-4-80 0,-2 1 0 15,-3-1-16-15,-3 1 0 0,-2-5-32 0,-6 1 0 16,0-1 0-16,-3 1 0 0,-7 3-96 0,-2 4-32 0,-2 1 0 0,-6 3 0 16,-1 1-208-16,-2 4 144 0,-4 0-144 0,-3 4 128 15,-1 1-128-15,0 3 0 0,1 1-192 16,0 3 192-1,1 0-624-15,4 1 0 0,0 0 0 0,3-2 0 0,2 1-1808 16,8-3-352-16,0 0-80 0,0 0-16 0,0 0-576 0,10-6-112 16</inkml:trace>
  <inkml:trace contextRef="#ctx0" brushRef="#br1" timeOffset="67775.53">32247 2090 17503 0,'0'0'1552'0,"-2"9"-1232"15,-3 5-320-15,-2-1 0 0,0 3 1312 0,-4 3 208 16,0 4 32-16,-2-1 16 0,1 2 0 0,-1 2 0 16,-1 0 0-16,2 5 0 0,1-3-416 0,2-2-64 15,4-4-32-15,1 1 0 0,2 0-256 0,3-3-48 16,3-1-16-16,3-4 0 0,3-4 96 0,3-1 32 16,2-5 0-16,2-3 0 0,1-4-80 0,-2-2-16 15,5-7 0-15,2-1 0 0,2-4-320 0,-2-1-64 16,1-1 0-16,-1-1-16 0,1 1-96 0,4-6-16 15,-3 4 0-15,-3 1 0 0,-3 0-96 0,-4 2-32 16,-2 6 0-16,-3-1 0 0,-1 1-128 0,-3 5 0 16,-2-1 0-16,-4 7 0 0,0 0 0 0,0 0 0 0,0 0 0 0,0 10 0 15,-1 4 0-15,0-1 0 0,-1 0-144 0,2 2 144 16,0 0 0-16,3 2 0 0,0-1-128 0,0 0 128 16,-1-1 0-16,1-2 0 0,3-1 0 15,1 0 0-15,-2-5 0 0,3 0 0 0,1-1 0 0,1-5 0 16,0-1 144-16,2-1-16 0,-1-5 0 15,2-2 0-15,-1 0 112 0,1-3 16 0,0-2 0 0,0 1 0 16,-1-4 0-16,1 0 0 0,-2-3 0 0,1 0 0 0,-1-4-64 16,1 0 0-16,-1-1 0 0,1-4 0 0,-1 1-192 15,-1 4 144-15,0 0-144 0,1 2 128 0,-1-2-128 0,1 0 0 16,-3 3 0-16,2 1 0 0,-4 2 0 0,3-2 0 16,-2 4 0-16,-2 5 0 0,-2-2-288 0,0 6 16 15,-2-2 0-15,2 4 0 16,-3 4-1264-16,0 0-240 0,0 0-48 0,0 0-16 15,0 0-1760-15,18 7-368 0</inkml:trace>
  <inkml:trace contextRef="#ctx0" brushRef="#br1" timeOffset="68019.47">32934 2627 42207 0,'-3'7'1872'0,"0"0"384"0,1 0-1808 0,1-2-448 16,1-5 0-16,0 0 0 0,6-1 640 0,4-4 16 0,11-8 16 0,1-4 0 15,3-5-160-15,-4 3-48 0,-21 19 0 0,0 0 0 16,0 0-272-16,0 0-48 0,0 0-16 0,0 0-128 15</inkml:trace>
  <inkml:trace contextRef="#ctx0" brushRef="#br1" timeOffset="69236.67">3550 2852 19407 0,'-11'-4'848'0,"11"4"192"0,-7-4-832 0,1 0-208 16,-2 3 0-16,0 0 0 0,-3-1 0 0,0 1 128 16,-2 1-128-16,-1 1 0 0,0 2 240 0,0 0-48 15,-1 0-16-15,-1 0 0 0,-2-1 48 0,5 2 16 16,-4 1 0-16,2 4 0 0,-1-1 160 0,-1 3 48 16,1 3 0-16,-2 1 0 0,-1 2 32 0,-8 7 16 15,0-1 0-15,2 5 0 0,-2-1-144 0,3 2-32 16,1-1 0-16,3 4 0 0,2 3-112 0,2 2-16 15,-1 1-16-15,6 4 0 0,-1 0-176 0,6 4 0 16,2-2 0-16,4 3 128 0,5-2-128 0,4-1 128 16,2-4-128-16,3-2 128 0,3-1 48 0,1-4 0 15,1-3 0-15,2-4 0 0,4-1 32 0,0-6 16 16,0-5 0-16,2-2 0 0,1-5 96 0,3 0 32 0,2-6 0 0,1-2 0 16,3-6-96-16,1-2-32 0,0-3 0 15,0-5 0-15,-1-2-48 0,0-5-16 16,0-4 0-16,-3-1 0 0,-3-6 80 0,-2 0 16 0,-1-2 0 0,-3-1 0 15,-2-4 224-15,-4 0 48 0,-4-4 16 0,-3 2 0 16,-4-3 32-16,-3 3 16 0,-3-1 0 0,-3 3 0 16,-3 5-192-16,-4 1-32 0,-2 2-16 15,0 6 0-15,-1 5-208 0,-2 4-144 0,-2 3 192 0,-3 5-192 16,0 3-192-16,-1 4-160 0,-1 1-32 0,1 2 0 16,1 2-2688-16,0-1-560 15</inkml:trace>
  <inkml:trace contextRef="#ctx0" brushRef="#br1" timeOffset="69680.66">4251 2343 18191 0,'0'0'800'0,"0"-9"176"0,0 3-784 0,0-2-192 15,0 8 0-15,0 0 0 0,0-6 0 0,0 6 0 16,0 0 128-16,0 0-128 0,0 0 320 0,0 0 0 15,0 0 16-15,-7 3 0 0,0 5 32 0,-1 3 0 0,-2 1 0 0,0 2 0 16,-2 0 192-16,0 7 32 0,-2 2 16 0,-2 2 0 16,2 5-160-16,-1 2-16 0,0-3-16 0,1 4 0 15,1-1-64-15,3 0-16 0,2-4 0 0,2-1 0 16,3-4-144-16,2-2-48 0,2-3 0 0,3-4 0 16,1 0 32-16,4-6 0 0,0-1 0 0,3-3 0 0,-1-4 208 15,2 0 32-15,3 0 16 0,1-4 0 16,-1-1-48-16,1-1-16 0,1-1 0 0,-1-1 0 0,0 1-240 0,1 0-128 15,0-2 128-15,1 0-128 0,1 0 0 16,-1 0 0-16,-2 0 0 0,-1 3 0 16,-1-3-1328-16,-1 4-272 0,-2-3-64 15,0-1-9984-15</inkml:trace>
  <inkml:trace contextRef="#ctx0" brushRef="#br1" timeOffset="69947.42">3943 2821 22111 0,'-4'-15'976'0,"5"9"208"0,5-1-944 0,2-3-240 15,6 2 0-15,4 0 0 0,4 1 1472 0,1-3 256 16,5 1 64-16,2-4 0 0,5-1-1424 0,1 2-368 16,3-5 0-16,4-1 0 0,4 1 416 0,4-1-32 15,2 0 0-15,3 0 0 0,4-1-48 0,1 1-16 16,1-1 0-16,24-7 0 0,-11 5-64 0,-5 2 0 0,-4 1-16 15,-1 2 0-15,1 3-240 0,-3 4 176 16,-5-1-176-16,-5 2 160 0,-3-2-160 0,-4 3 0 0,-2-2 0 16,-2 2 128-1,-2-2-480-15,-3 3-96 0,-3 2-32 0,0-1-8848 0,2 0-1760 0</inkml:trace>
  <inkml:trace contextRef="#ctx0" brushRef="#br1" timeOffset="70616.72">6583 2261 13823 0,'-9'-2'1216'0,"0"1"-960"0,0-5-256 0,1 1 0 16,0 0 656-16,2-1 96 0,6 6 16 0,-4-11 0 16,2-2 192-16,4-1 64 0,2 2 0 0,2-2 0 15,2 0-320-15,3 0-64 0,3 1-16 0,5-1 0 16,3 1-192-16,3 3-48 0,2-4 0 0,3 0 0 15,2 1 0-15,0 5 0 0,0-3 0 0,-1 5 0 0,1 3-96 0,-3 3-32 16,-2 3 0-16,-1 5 0 0,-5 1-256 0,-2-1 160 16,-2 5-160-16,-3 4 128 0,-4 2-128 0,-4 4 0 15,-3 2 0-15,-3 0 0 0,-4 5 240 0,-4 1 16 16,-4 5 0-16,-5 1 0 0,-3-1 64 0,1 0 0 16,-5 1 16-16,-1-2 0 0,0-6 48 0,2 0 16 15,3-5 0-15,3-1 0 0,3-5-32 0,4-4-16 16,4 0 0-16,2-1 0 0,4-7-160 0,6 0-16 15,2-2-16-15,5-4 0 0,3-2-32 0,3-4-128 16,4 3 192-16,4-1-64 0,3-3-128 0,3 1 192 16,-1 0-192-16,1-3 192 0,1 1-192 0,1-2 0 15,0 2 0-15,1-2 0 16,0 0-256-16,-3 1-128 0,0 3-16 0,7-6-13696 0</inkml:trace>
  <inkml:trace contextRef="#ctx0" brushRef="#br1" timeOffset="70918.11">7605 2193 24879 0,'0'0'2208'0,"0"0"-1760"0,0 0-448 0,0 0 0 16,0 0 0-16,-4 13 128 0,-1 0-128 0,1 1 0 15,-1 3 0-15,2 6 0 0,-1 0 0 0,1 4-176 16,1 1 176-16,2 2 0 0,0-3 0 0,3 0 0 0,3-6 240 0,1-2-32 16,2-1 0-16,1-4 0 0,2-4 288 0,2-1 48 15,2-4 16-15,3-3 0 0,3-5 208 0,1-3 64 16,1-7 0-16,0-4 0 0,0-2-80 0,2-1-16 16,0-2 0-16,-4-3 0 0,-2 2-416 0,-1-1-96 15,-2-3-16-15,-2 4 0 0,-2-2-16 16,-3 2-16-16,-2 3 0 0,0-1 0 0,-1 1-176 0,-2 2 192 15,-1 3-192-15,0 1 192 16,-1 3-1264-16,0 2-240 0,-2 2-48 0,-1 7-12800 0</inkml:trace>
  <inkml:trace contextRef="#ctx0" brushRef="#br1" timeOffset="71302.41">8481 2083 26719 0,'0'0'2368'0,"0"0"-1888"0,0 0-480 0,0 0 0 16,0 0 0-16,5 6 0 0,-2 3 0 0,-2 0-160 16,-2 4 160-16,-2 2-128 0,-2 3 128 0,0 1-128 15,-1 2 128-15,-2 1 144 0,-1 2-16 0,-1-2-128 16,0-3 560-16,1 1 0 0,0-2 0 0,2-3 0 15,4-1-112-15,1-6 0 0,2-8-16 0,0 0 0 16,0 0 80-16,11-2 0 0,0-3 16 0,2-5 0 16,1 0-16-16,-2-5-16 0,5-2 0 0,-2-3 0 0,-1-2-320 0,1-1-176 15,1 2 192-15,-1 0-192 0,-1 2 144 16,0 2-144-16,0 0 0 0,-1 6 144 0,-1 3-16 0,0 3 0 16,-2 5 0-16,-2 4 0 0,-1 5-128 0,0 6 0 15,-2 6-160-15,-2 6 160 0,0-1-128 0,-3 5 128 16,-1 4 0-16,-2 4-144 0,-1 4 144 0,1-1 0 15,-1-1 0-15,-1 11 0 0,1-11 0 0,3-8-192 16,1-9 64-16,2-6 0 16,2-8-1664-16,-4-10-336 0,10 2-64 0</inkml:trace>
  <inkml:trace contextRef="#ctx0" brushRef="#br1" timeOffset="71682.87">9505 1834 22111 0,'-2'-9'1968'0,"2"-2"-1584"15,0 4-384-15,0 7 0 0,0 0 704 0,0 0 64 16,0 0 16-16,0 0 0 0,0 0-784 0,0 0 0 16,2 11 0-16,2 2 0 0,-1 2 0 0,-1 3 0 15,0 2 0-15,-2 7 0 0,0 7 160 0,0 3 80 16,0 0 16-16,1 3 0 0,0-4 0 0,2 4 0 15,-3 0 0-15,0 6 0 0,-3-1-96 0,2-1-16 16,-2-3 0-16,1-2 0 0,1-2-144 0,1-5 0 16,1-7 0-16,1-4 0 15,1-9-1408-15,1-1-320 0,-4-11-64 0</inkml:trace>
  <inkml:trace contextRef="#ctx0" brushRef="#br1" timeOffset="72115.46">10075 1647 25791 0,'0'0'1152'0,"0"6"224"0,-3 5-1104 0,2 2-272 0,-1 2 0 0,-2 5 0 31,-3 4-592-31,0 0-176 0,-3 3-48 0,-3 2 0 0,-4 1 624 0,0-1 192 0,-4 5 0 0,0-3-160 16,-4 1 160-16,0-5 0 0,0-1 0 0,-1-4 0 16,0-3 128-16,-1-1 64 0,0-2 16 0,0 1 0 0,1 1 272 0,0-6 48 15,3-4 16-15,2 0 0 0,3-1-80 0,3-4-16 16,1-2 0-16,2-2 0 0,3-2-48 0,2 2-16 16,7 1 0-16,0 0 0 0,-1-8-208 0,2 2-48 15,-1 6-128-15,7-2 192 0,2 0-192 0,4 4 0 16,4-1 0-16,2 5 0 0,2 4 0 0,2 1 0 15,1 1 0-15,0 2 0 0,-1 3 0 0,-1 1 0 16,1 1 0-16,0 2 0 0,0 1 0 0,-2 1 0 16,0-2 0-16,-4-2 0 0,0 3 0 0,-1 1 0 15,1 0 144-15,-4-4-144 0,1-1 0 0,-2-6 0 16,1 1-144-16,-2-2-8400 16,0-5-1680-16</inkml:trace>
  <inkml:trace contextRef="#ctx0" brushRef="#br1" timeOffset="72493.87">10620 2010 28559 0,'0'0'1264'0,"0"0"272"0,0 0-1232 0,2 8-304 0,-2 3 0 0,-2 5 0 16,0-1 0-16,-2 3-304 0,-2 2 64 0,-2 2 16 15,-1 2 224-15,-2 2 0 0,-2-183 0 0,-1 365 0 16,-1-186 0-16,1 1 240 0,1 1-48 0,3-4-16 16,1-3 192-16,1-6 32 0,3-3 16 0,5-8 0 0,0 0 208 0,0 0 32 15,0 0 16-15,12-5 0 0,3-4 32 16,3-5 0-16,1-3 0 0,2 0 0 0,2-5-400 0,1 0-80 16,2-3-16-16,-1 1 0 0,2 1-64 0,0 1-16 15,-2-1 0-15,0 4 0 0,1 3 64 0,-1 4 0 16,-1 1 0-16,-1 7 0 0,-2 3-192 0,-4 3 128 15,0 5-128-15,-3 3 128 0,-4 1-128 0,-1 6 0 16,-4 4-160-16,-1 4 160 0,-4-1-128 0,-3 5 128 16,-2-4 0-16,-1 6-144 15,0 3-752-15,-2 1-128 0,0 0-48 0,3-1 0 16,1-1-2112-16,4-6-416 0,9 19-96 0,7-23-16 0</inkml:trace>
  <inkml:trace contextRef="#ctx0" brushRef="#br1" timeOffset="72795.78">11825 2088 11967 0,'3'-12'1072'0,"-3"12"-864"0,0 0-208 0,0 0 0 16,0 0 3120-16,0 0 576 0,0 0 112 0,-7 4 32 15,-1 0-3152-15,-4 6-688 0,-2-1 0 0,-2 5 0 16,-2 3 0-16,-1 2 192 0,-2 2-16 15,1 2 0-15,0 0 144 0,-1-1 48 0,2 0 0 0,3 4 0 16,2-3-144-16,4-4-32 0,2-1 0 0,4-4 0 16,4-4 0-16,4-1-16 0,4-4 0 0,3-3 0 0,1-3 160 0,0-3 48 15,5-1 0-15,-2-5 0 0,0-3 0 0,2 1 0 16,-1-4 0-16,0 0 0 0,-2-2 0 0,-4 0 16 16,-1 2 0-16,-2-2 0 0,-2-1 112 0,-1 0 0 15,-6 1 16-15,-3 0 0 0,-4 2-144 16,-2-2-48-16,-1 1 0 0,-2 2 0 0,-1 1-336 0,-2 4 0 15,-1-2 0-15,-1 6-192 16,0-2-1360-16,0 5-288 0,-1 0-48 0,-6 2-12112 0</inkml:trace>
  <inkml:trace contextRef="#ctx0" brushRef="#br1" timeOffset="73245.53">12373 1892 30175 0,'0'0'1344'0,"0"0"256"0,0 8-1280 0,-1 2-320 0,-3 8 0 0,-2 6 0 16,-1 0-176-16,-3 4-96 0,-1-3-32 0,-1 3 0 16,1 0 304-16,-1 1 0 0,2-1 0 0,1 0 0 15,3-2 0-15,2-1 0 0,2-3 0 0,3-3 144 16,4-3 32-16,3-3 0 0,2-5 0 0,0-3 0 15,3-4 1072-15,2-2 224 0,1-4 32 0,2-2 16 16,1-4-1520-16,3 0-464 0,0-3-16 16,-1-3 0-16,2-2 480 0,-3-3 288 0,-1 3-32 0,-2 0-16 0,-2 0 16 15,-3 3 0-15,-3 2 0 0,-2 2 0 0,1 1-128 16,-4 4-128-16,-4 7 176 0,0 0-176 0,0 0 0 16,0 0 0-16,2 12-160 0,1-1 160 0,-1 3-208 0,1 3 80 15,-2 2 128-15,3 0-208 0,1-1 208 16,1 0 0-16,3-2 0 0,1-2 0 0,1-4 0 15,1-1 128-15,2-5 0 0,1 0-128 0,2-3 192 0,0-2-192 16,0-4 192-16,2 0-192 0,2-4 256 0,-1 1-64 16,0-5-16-16,1-1 0 0,-2-2-48 0,0 1-128 15,-3-3 192-15,0 1-64 0,-2-3-128 0,-2 1 128 16,0-3-128-16,-2 1 128 0,-1-4-128 0,-2 0 192 16,-3 3-192-16,4 2 192 15,-2 4-576-15,-2 0-128 0,1 5 0 0,-1 2-16 16,0 0-3040-16,0 3-592 0</inkml:trace>
  <inkml:trace contextRef="#ctx0" brushRef="#br1" timeOffset="73720.92">13606 1923 28559 0,'0'0'2544'0,"0"0"-2032"0,0 0-512 0,4 11 0 0,-3 5 1104 0,-1 6 128 0,-4 1 32 0,-1 5 0 16,-2-1-1104-16,-3 4-160 0,-2 2-144 0,-2 3 144 15,-1-3 0-15,1-2 0 0,0 2 0 0,-3 10 0 16,5-13 0-16,4-3 0 0,3-8 176 0,4-5-176 0,1-14 288 0,0 0-32 16,0 0-16-16,15-5 0 0,3-5 256 0,3-8 48 15,3-4 16-15,2-7 0 0,3-1-240 0,-1-5-64 16,0 1 0-16,1 0 0 0,-1 2-256 0,0 0 0 15,-1-3 128-15,0-2-128 0,-1-3 0 0,2 7 0 16,0 3 0-16,-1 8 0 0,1 4 0 0,-1 6 0 16,-2 7 0-16,-2 5 0 0,-2 1 0 0,0 8 0 15,-2 5 0-15,-3 6-144 0,-2 8 0 0,-1 4 0 16,-1-2 0-16,-2 2 0 0,-1-1 144 0,0 0 0 16,-4 2 0-16,0 0 0 0,-2-1 0 0,3-1 0 0,-1-7 0 15,1 1 0-15,-2-4 0 0,1-2 192 16,0-1-64-16,0-3 0 0,-1-5-128 0,1 1 0 0,3-4 0 15,-3 3 0-15,1-4 0 0,2 3 0 0,-8-9 0 0,10 9 0 16,-1 0-288-16,-2-1 32 0,1 2 0 0,1-1 0 16,-1 2 256-16,3-1-192 0,-1 2 192 0,0 0-160 31,0-1-288-31,-1 0-48 0,-1-5-16 0,1 2 0 16,-9-8-384-16,10 4-96 0,-10-4-16 0,0 0-8336 0,0 0-1664 0</inkml:trace>
  <inkml:trace contextRef="#ctx0" brushRef="#br1" timeOffset="74151.12">15604 1751 37775 0,'-1'-23'3360'0,"0"10"-2688"16,-2 4-544-16,3 9-128 15,-5-6-304-15,5 6-80 0,-13 0-32 0,1 4 0 0,-2 2 144 0,-3 6 16 16,-1-3 16-16,-2 2 0 0,-2 3 96 0,1 1 16 16,-1 1 0-16,2 0 0 0,0-1 128 0,2 3 0 0,1 0-144 15,6 0 144-15,-1-3 0 0,7 1 0 16,4 2 0-16,1 1 0 0,4 2 0 0,3-2 0 0,4-3 0 0,3 2 0 15,3 0 0-15,4 0 0 0,2-2 0 0,2 1 0 16,2-1 0-16,1 2 128 0,-3 1-128 0,2 1 0 16,-2-1 176-16,2 1-48 0,0 0-128 0,-3-1 192 15,-4-1 32-15,-2-2 0 0,-4-2 0 0,-4 0 0 16,-4 3-64-16,-2-3-16 0,-5-4 0 0,-3 3 0 16,-3-5 96-16,-7 4 16 0,-6 1 0 0,-2-4 0 15,-5-3 16-15,-4 0 16 0,-2 4 0 0,-4-1 0 16,-3 3-288-16,-2-2 0 0,0 3 0 0,-5 3-11456 15,-5-1-2304-15</inkml:trace>
  <inkml:trace contextRef="#ctx0" brushRef="#br0" timeOffset="84466.31">9608 11144 5519 0,'-5'-4'496'0,"0"1"-496"16,5 3 0-16,-9-3 0 0,-1-1 2192 0,1 2 352 16,-1-3 64-16,3 1 16 0,7 4-1088 0,0 0-224 15,-9-4-32-15,4 1-16 0,5 3-48 0,0 0 0 16,0 0 0-16,0 0 0 0,0 0-240 0,0 0-48 16,0 0-16-16,11 0 0 0,0-1 112 0,3 0 0 15,4 0 16-15,-3-2 0 0,6 2-112 0,2-3-32 16,2 0 0-16,6 2 0 0,2 2-128 0,5 1-48 15,1 0 0-15,4-1 0 0,2 0-272 0,-1 1-48 16,-2 1-16-16,-2-2 0 0,-6 0-208 0,-3 1-48 16,-5 1-128-16,-4 2 192 0,-1-1-192 0,-4 1 128 15,-4-3-128-15,-13-1 0 0,10 2 0 0,-10-2 0 16,0 0 0-16,0 0 0 16,0 0-1600-16,0 0-224 0,0 0-32 0,-10-1-13376 0</inkml:trace>
  <inkml:trace contextRef="#ctx0" brushRef="#br0" timeOffset="85096.57">11439 10474 10127 0,'6'-4'896'0,"2"1"-704"16,2 1-192-16,-2-1 0 0,-1-5 1536 0,0 2 288 16,-1 3 48-16,-6 3 16 0,0 0-784 0,0 0-144 15,4-4-48-15,-4 4 0 0,0 0 160 0,0 0 16 16,0 0 16-16,-7 3 0 0,-1-1-96 0,-1 1-32 15,-2 2 0-15,-1 1 0 0,-2-2-16 0,-1 0-16 16,-1 1 0-16,0 1 0 0,-2-1-224 0,0 3-32 16,-1 1-16-16,0 1 0 0,0 4-112 0,-1 4-32 15,-3 1 0-15,0 5 0 0,-1 2-160 0,-2 3-48 16,1-1 0-16,-1 4 0 0,0 2-80 0,2 4-32 16,1-1 0-16,2 1 0 0,2 3-64 0,4-3-16 15,1-1 0-15,4-2 0 0,2 1 48 0,7-2 0 16,2 0 0-16,4-2 0 0,3-1 80 0,3 1 0 15,5-5 16-15,3 1 0 0,1-3-64 0,4-4-16 0,2-4 0 0,2-2 0 16,0-1 64-16,1-1 16 0,0-7 0 16,0 2 0-16,-1-3 48 0,1-4 0 0,-1-1 0 0,4-4 0 15,-1-3 64-15,-1-1 0 0,-1-2 16 0,1-3 0 16,-1-3-64-16,-5-2-16 0,-1 0 0 0,-3-1 0 0,-3-4-64 16,-3 1-32-16,-4 1 0 0,-2 0 0 0,-3 5 128 15,-3-1 32-15,-3 2 0 0,-3 2 0 0,-3 5-64 0,-4-1 0 16,-1 4 0-16,-6 1 0 0,0 0-48 0,-4 3-16 15,-2 2 0-15,-2 3 0 0,-4-2-256 16,0 5 128-16,-2-1-128 0,-1 3 0 0,3 4 0 0,-1 2 0 16,2-5 0-16,1 1 0 0,5 2-160 15,-1-3-96-15,3 3 0 0,4 0-16 16,3-6-1504-16,2 2-288 16,3-4-64-16,3-1-10864 0,6-4-2176 0</inkml:trace>
  <inkml:trace contextRef="#ctx0" brushRef="#br0" timeOffset="87330.74">11861 10820 17727 0,'0'0'784'0,"-1"-5"176"0,-2-1-768 0,1 2-192 0,-1-5 0 0,2 3 0 16,1 6 1200-16,0 0 208 0,0 0 32 0,0 0 16 15,0 0-448-15,0 0-96 0,9 0-16 0,-2 1 0 16,2 3-32-16,3 3-16 0,2-3 0 0,2 4 0 16,4 2-64-16,2-3-16 0,1 4 0 0,2 3 0 15,3 2-240-15,2 2-48 0,-3 0-16 0,1 1 0 16,-2-1-80-16,3 1-32 0,0 1 0 0,-2 0 0 15,-3-1-160-15,-2 0-48 0,-3 3 0 0,-3 0 0 16,-2-5-144-16,-1-1 160 0,-3-1-160 0,-2-1 160 0,-2 0-160 16,-2-1 0-16,-1-3 0 0,-2 3 0 0,-1-5-240 0,-3 3-128 15,0-5-16-15,-4 3-16 16,0-4-1952-16,7-5-384 0,-12 0-80 16</inkml:trace>
  <inkml:trace contextRef="#ctx0" brushRef="#br0" timeOffset="87641.72">12405 10629 21935 0,'0'0'960'0,"0"-5"224"0,-1-5-944 0,-1 4-240 15,1-2 0-15,1 8 0 0,0 0 1088 0,0 0 160 16,0 0 32-16,0 0 16 0,-8-2-352 0,1 3-80 15,-2 5-16-15,0 1 0 0,-1 5-128 0,-2 5-16 16,-2 3-16-16,-1 3 0 0,-1 5 48 0,-1 0 16 16,-1 2 0-16,-2 6 0 0,1 3-48 0,-1 2 0 0,-2 2 0 0,2-5 0 15,-2 2-240-15,2-2-48 0,2-2-16 16,1-1 0-16,1-3-176 0,3-2-32 0,-1-3-16 16,4 0 0-16,1-6-176 0,3 0 160 0,-1-3-160 0,2-2 160 15,3-2-160-15,-1-5 0 0,3 1 0 0,0-10 0 31,0 0-1568-31,0 0-240 0,13-2-48 0,0-7-13888 0</inkml:trace>
  <inkml:trace contextRef="#ctx0" brushRef="#br0" timeOffset="88455.24">12772 11164 21711 0,'0'0'960'0,"0"0"192"0,3-6-912 0,-3-2-240 15,0 8 0-15,0 0 0 0,1-5 1200 0,-1 5 192 16,0 0 32-16,0 0 16 0,0 0-352 0,0 0-64 0,0 0 0 0,0 14-16 16,-1 4-112-16,1 1-32 0,-4 2 0 15,0 1 0-15,-1 4-176 0,0-3-48 0,-1 1 0 0,-1 1 0 16,0-1-128-16,-1 1-48 0,2-1 0 0,-1-3 0 15,0-2-160-15,-1 1-48 0,2-1 0 0,-1-3 0 16,0-1-112-16,0 1-16 0,2-6-128 0,0 1 192 16,1-3-192-16,1-2 0 0,3-6 0 0,0 0 0 15,0 0-1360-15,0 0-368 0,6-11-80 0,0 3-8656 16,3-5-1728-16</inkml:trace>
  <inkml:trace contextRef="#ctx0" brushRef="#br0" timeOffset="88861.66">13653 10667 11967 0,'0'0'1072'0,"0"0"-864"16,0 0-208-16,0 0 0 0,0 0 1952 0,0 0 352 0,0 0 64 0,0 0 0 15,0 0-512-15,0 0-96 0,0 14-32 0,-2 3 0 16,-5 1-384-16,-2 5-64 0,-1 3-32 0,0 1 0 15,-3 5-416-15,1 2-64 0,-4 2-32 0,1-1 0 16,0-3-48-16,2 0-16 0,2 3 0 0,1 1 0 16,1-4-416-16,1 0-64 0,0-2-32 0,3-3 0 15,3-1-160-15,-1-4 0 0,1-3 144 0,-1-1-144 16,3 0 0-16,0-4-288 0,0-7 48 0,0-7 16 31,0 0-1760-31,0 0-336 0,0 0-80 0,0 0-11312 0</inkml:trace>
  <inkml:trace contextRef="#ctx0" brushRef="#br0" timeOffset="89011.91">13234 11044 29999 0,'0'0'1328'0,"10"-7"272"0,5 4-1280 0,4-4-320 15,3 2 0-15,3 5 0 0,7 5 1040 0,2 4 144 16,4-5 32-16,7 1 0 0,4-2-416 0,5 0-80 16,6 0-16-16,-1-3 0 0,4-3-272 0,-20 3-64 15,0 0-16-15,3 2 0 0,0 0-352 0,-6-2 128 16,-2-2-128-16,-5 0 0 15,-6 2-2496-15,-6-3-576 0</inkml:trace>
  <inkml:trace contextRef="#ctx0" brushRef="#br0" timeOffset="90156.48">14684 10615 13823 0,'-14'2'1216'0,"14"-2"-960"0,-10-2-256 0,2 2 0 0,8 0 1664 0,0 0 304 16,0 0 48-16,0 0 16 0,0 0-496 0,0 0-80 15,14 0-32-15,5-2 0 0,11-2-240 0,1-2-48 16,5-5-16-16,5 4 0 0,3-3-352 0,6 2-80 16,2-6-16-16,4 3 0 0,2 6-320 0,-1-6-64 15,-2 2-16-15,-5-2 0 0,-7 3-272 0,-6 0 128 16,-7 2-128-16,-4 0 0 15,-9-4-368-15,-5 5-176 0,-12 5-32 0,0 0-16 16,-5-9-2240-16,-7 4-448 0</inkml:trace>
  <inkml:trace contextRef="#ctx0" brushRef="#br0" timeOffset="90435.79">14792 10493 18543 0,'-27'0'816'0,"8"4"176"0,-4 3-800 0,-3-2-192 15,0 0 0-15,0 1 0 0,-1 5 1168 0,3 1 192 16,3 3 48-16,5 0 0 0,3-2-400 0,4 1-80 15,5 4-16-15,6-2 0 0,3 2-304 0,6 4-64 0,7-1-16 0,5 0 0 16,1-1-16-16,8 0-16 0,2 2 0 0,4-3 0 16,3-1 16-16,0 2 0 0,1 2 0 0,-2 1 0 15,-2 0-256-15,-4 1-64 0,-3-1 0 0,-5 1 0 16,-5 1-64-16,-4-2 0 0,-6 0-128 0,-4 0 192 0,-5-3 128 16,-3-1 32-16,-4-2 0 0,-4-2 0 15,-4-2 288-15,-3 1 64 0,-5 1 16 0,-3 2 0 0,-2-5-144 0,-4-3-48 16,-3 3 0-16,1-7 0 0,-2 0-272 15,-1 0-64-15,-4-3-16 0,3-3 0 0,0-3-176 0,2 2 0 16,-2-6-192-16,6-2 192 16,3 2-1824-16,6-3-240 0,5 3-48 15,5-3-8336-15,2-2-1664 0</inkml:trace>
  <inkml:trace contextRef="#ctx0" brushRef="#br0" timeOffset="90792.11">15503 10716 21647 0,'0'0'960'0,"0"0"192"0,5-10-912 0,-5 10-240 0,0 0 0 16,11-3 0-16,-11 3 688 0,13 0 80 0,-3 4 32 16,0 2 0-16,-1-1-48 0,1 7-16 0,2-3 0 0,0 5 0 15,2 5-48-15,3 0-16 0,1 0 0 0,1 4 0 16,1 2 96-16,0-1 32 0,0 3 0 0,1-2 0 16,-2 5-112-16,0-5-32 0,-1 2 0 0,-1-6 0 15,-2-2-464-15,-2 0-192 0,-2 1 128 0,-2-4-128 0,-1-1 160 0,-2-1-160 16,0-2 192-16,-4 0-192 0,0 1 128 0,-2-13-128 15,0 0 0-15,0 0 0 16,-2 9-224-16,2-9-160 0,0 0-16 0,0 0-9888 16,0 0-1968-16</inkml:trace>
  <inkml:trace contextRef="#ctx0" brushRef="#br0" timeOffset="91604.91">15998 10627 9215 0,'0'0'816'0,"5"-14"-656"0,1 0-160 0,-1 4 0 15,-5 10 2640-15,5-10 496 0,-5 10 112 16,0 0 16-16,0 0-1488 0,0 0-304 0,0 0-48 0,0 0-16 16,0 0-208-16,-10 15-48 0,1 3-16 0,-4 3 0 15,-1 6-416-15,-1 0-80 0,-2 3 0 0,-3 4-16 16,-1 2 128-16,-1 3 16 0,-4 6 16 0,0-3 0 0,-2-2 0 0,1 2 0 15,1 0 0-15,1-5 0 0,-2-1-256 0,4-2-48 16,-2 0-16-16,5-2 0 0,2-6-208 0,1-1-32 16,3 0-16-16,3-5 0 0,1-1-80 0,2-4-128 15,2-6 176-15,2 0-176 0,4-9 0 0,0 0 0 16,0 0 0-16,0 0 0 16,0 0-1584-16,9-13-368 0,0 0-80 0,1-1-14016 15</inkml:trace>
  <inkml:trace contextRef="#ctx0" brushRef="#br0" timeOffset="92084.13">16189 11125 20895 0,'0'0'928'0,"0"0"192"0,0 0-896 0,0 0-224 0,0 0 0 0,0 0 0 16,0 0 816-16,6-2 112 0,-6 2 32 0,12 0 0 16,-5-4 192-16,4 2 64 0,-4 0 0 0,2 1 0 15,1 1-240-15,0 1-32 0,1-2-16 0,-2 3 0 16,-1 3-224-16,0 0-64 0,-2-1 0 0,1 5 0 0,-2-1-192 15,-3 3-32-15,0 1-16 0,-4 3 0 0,0 3 64 0,-3-1 16 16,-2 2 0-16,-1 2 0 0,-3 2 64 0,0-3 16 16,-3-1 0-16,1-1 0 0,-1 0-80 15,0-1-16-15,-1 0 0 0,1-2 0 0,1-1 80 16,3-1 16-16,1 0 0 0,3-4 0 0,1 1-176 0,4-4-16 16,1-6-16-16,5 8 0 0,2-3 48 0,7-1 16 15,0-2 0-15,8-1 0 0,1 3 112 0,6-3 32 16,4-1 0-16,4 0 0 0,0 0-80 0,3 0-16 15,1 2 0-15,0-1 0 0,-3 0 16 0,-1 1 0 16,-4-2 0-16,-1 1 0 0,-3 3-240 0,-2-2-48 16,-3-2-16-16,-7 4 0 0,-1-1-176 0,-5 0 0 15,-2 1 0-15,-4 4 0 16,-5-8-1184-16,-1 7-224 0,-3 4-32 0,-7-1-13088 16,-5 4-2624-16</inkml:trace>
  <inkml:trace contextRef="#ctx0" brushRef="#br0" timeOffset="96883.4">3859 15845 9215 0,'0'0'816'0,"0"0"-656"16,4-11-160-16,-4 11 0 0,-3-11 1984 0,2-1 384 15,1 12 64-15,0 0 0 0,-4-12-496 0,1 3-96 16,3 9-32-16,0 0 0 0,-3-10-320 0,3 10-64 16,0 0-16-16,0 0 0 0,0 0-240 0,0 0-48 15,0 0-16-15,0 0 0 0,0 0-352 0,0 0-80 16,0 0-16-16,6 10 0 0,1 0-112 0,0 4-32 16,5 1 0-16,0 6 0 0,2-2-144 0,4 4-48 15,1 3 0-15,4 1 0 0,3 1 16 0,3 5 0 16,3 4 0-16,-2-2 0 0,3 1 16 0,0 1 0 15,0-2 0-15,-2 1 0 0,-5 0-112 0,0-1-32 0,-1 3 0 0,-3-3 0 16,-3-6-32-16,-1-2-16 0,-2 1 0 0,-4-9 0 16,0 2 80-16,1-2 16 0,-1 2 0 0,-3-1 0 15,1-2-256-15,0-2 0 0,-4 2 0 0,1-4 0 16,-2 0 128-16,-4-5 16 0,1 0 16 0,-2-4 0 16,0-5-160-16,0 0-272 0,0 0 64 0,0 0 16 15,-10 4-1056-15,-1-6-208 16,-2-1-32-16,-1-2-16 0,-2-7-1392 0,-1 1-288 0,1 1-48 0,0-7-16 15</inkml:trace>
  <inkml:trace contextRef="#ctx0" brushRef="#br0" timeOffset="97298.37">4581 15761 20783 0,'0'0'912'0,"6"-8"208"0,1-1-896 0,-1 2-224 16,-3-4 0-16,3 5 0 0,-6 6 1184 0,0 0 192 15,0 0 32-15,9-4 16 0,-9 4-240 0,0 0-48 16,0 0-16-16,0 0 0 0,0 0-64 0,0 0-16 0,0 0 0 16,3 10 0-16,-3 3 48 0,-2 0 0 0,-4-1 0 0,-4 6 0 15,0 3-192-15,-4 3-16 0,-3 0-16 0,-1 8 0 16,-2 3-224-16,-3 2-32 0,-1 5-16 0,-3 4 0 15,-2 0-112-15,-2 4-32 0,1 5 0 0,-1 2 0 16,0 2-64-16,-2-3 0 0,0 1-16 0,10-18 0 16,-1 5 64-16,-2-3 16 0,-2-1 0 15,1 2 0-15,2-5-128 0,2-2-32 0,0 1 0 0,2-3 0 16,0-3-48-16,4 1-16 0,0-3 0 0,3-3 0 0,-1-2-224 16,3-1 176-16,3-2-176 0,1-5 160 15,0-1-160-15,2-1 0 0,0-5 0 0,3-1 128 0,3-7-368 16,0 0-80-16,0 0 0 0,0 0-16 15,0-15-832-15,2 0-176 16,2-2-16-16,1-4-16 0,1-3-1824 0,3-6-384 0,0 1-64 16</inkml:trace>
  <inkml:trace contextRef="#ctx0" brushRef="#br0" timeOffset="98080.87">5820 14858 13823 0,'0'0'1216'0,"0"0"-960"0,6-11-256 0,-6 11 0 16,6-13 2016-16,0 4 352 0,-6 9 80 15,0 0 16-15,3-11-512 0,-3 11-96 0,0 0-32 0,0 0 0 16,0 0-384-16,0 0-80 0,0 0-16 0,0 0 0 16,-7 7-400-16,1 5-96 0,-2 3-16 0,0 5 0 15,-4 5-112-15,3 1-16 0,-2 3-16 0,-1 1 0 0,0 4-48 16,-1-1-16-16,-1-1 0 0,3-2 0 0,-2 0-64 15,0-1-16-15,-1-5 0 0,3-1 0 0,1 0-240 16,1-4-48-16,0 0-16 0,4-1 0 0,1-3-240 0,1-4 144 16,3-11-144-16,-1 10 128 0,1 2-288 0,0-12-64 15,0 0-16-15,0 0 0 16,0 0-2784-16,0 0-560 0,4-10-128 0,-4 10 0 0</inkml:trace>
  <inkml:trace contextRef="#ctx0" brushRef="#br0" timeOffset="98723.98">3672 14859 12895 0,'-14'0'1152'15,"-1"-1"-928"-15,1 0-224 0,-1-3 0 16,1 2 1376-16,1 0 224 0,0 2 64 0,2-1 0 0,1 1-16 16,10 0 0-16,0 0 0 0,0 0 0 0,0 0-240 15,0 0-64-15,0 0 0 0,0 0 0 0,0 0-512 0,13-4-128 16,3-1 0-16,2 1-16 0,1 1-112 0,5-1 0 16,3-5-16-16,1 1 0 0,2 1 64 0,5-2 16 15,3 2 0-15,4 0 0 0,1 0-144 0,6 5-32 16,6-2 0-16,2 0 0 0,2 2-80 0,0 0 0 15,1 1-16-15,0 1 0 0,-2 5-48 0,1-1-16 16,-2-3 0-16,-1 2 0 0,-3-1-112 0,-3 2 0 16,-3 0-16-16,-2 1 0 0,-5-1-48 0,-3 0 0 15,-4-3 0-15,-2-1 0 0,-5-1 16 0,-2-2 0 16,-1-2 0-16,-2-3 0 0,-4 3 128 0,-1-1 32 0,-4-2 0 16,-1 2 0-16,-4-5-16 0,-2 2 0 15,-1-2 0-15,-4 0 0 0,-1 1 240 0,-5-7 48 16,-2 0 16-16,-4-3 0 0,-2 4-112 0,-2-3-32 0,-3-1 0 0,-3-2 0 15,-1 0-192-15,0 3-64 16,1 1 0-16,-1 2 0 0,1 2-192 0,2 1 0 16,1 1 128-16,0 4-128 0,-2 0 0 0,2 3 0 0,3 3 0 15,2 0 0 1,2 2-1088-16,12 0-224 0,0 0-32 0,0 0-16 0,2 12-1872 0,8 2-368 16</inkml:trace>
  <inkml:trace contextRef="#ctx0" brushRef="#br0" timeOffset="99448.48">6528 15809 12895 0,'0'0'1152'0,"-5"0"-928"16,5 0-224-16,-6-1 0 0,0-1 1904 0,6 2 336 16,-5-3 64-16,5 3 0 0,0 0-208 0,0 0-48 15,0 0-16-15,0 0 0 0,5-4-464 0,2 0-96 16,3 1 0-16,3 2-16 0,2-1-416 0,3-3-80 15,4 3 0-15,3 0-16 0,5-1-416 0,1 1-80 0,2-1 0 0,3 1-16 16,1-2-144-16,-2 1-32 16,-3-1 0-16,0 2 0 0,-4 1-256 0,-1 1 0 15,-3 1 0-15,2 0 0 16,-9 2-848-16,-7 0-288 0,-10-3-48 0,3 9-9872 0,-7-2-1968 0</inkml:trace>
  <inkml:trace contextRef="#ctx0" brushRef="#br0" timeOffset="99610.94">6438 16067 13823 0,'-9'6'1216'0,"2"-1"-960"0,2-2-256 0,1 1 0 16,4-4 4176-16,0 0 800 0,0 0 144 0,9 7 48 0,2-2-2944 16,4 2-592-16,4-2-112 0,6-3-32 0,3-2-544 0,3 0-112 15,9-1-32-15,2 0 0 0,3-5-288 0,3 0-48 16,-1-4-16-16,-3 4 0 0,-3 2-448 0,-4-2 0 16,-3 1 0-16,-4 1-12464 15,-3 3-2544-15</inkml:trace>
  <inkml:trace contextRef="#ctx0" brushRef="#br0" timeOffset="100509.72">9394 14585 8287 0,'3'-9'368'0,"-3"9"80"0,6-5-448 0,0-1 0 16,0 0 0-16,1 1 0 0,-1-2 3344 0,2 2 592 15,-2 1 112-15,-6 4 32 0,5-5-2208 0,-5 5-432 16,4-5-96-16,-2 1 0 0,-2 4-208 0,0 0-48 16,0 0 0-16,-9 0 0 0,-6 1-368 0,0 3-80 15,-5 2 0-15,-3-1-16 0,-5-3-272 0,-3 0-48 16,-3 2-16-16,-4 4 0 0,-3-1-64 0,-2 2-16 15,-2-4 0-15,-2 2 0 0,-2 4 48 0,-2-3 16 16,0-1 0-16,2 0 0 0,2 2-16 0,2-3 0 16,3 3 0-16,3 0 0 0,1-3 32 0,2 0 0 15,3 2 0-15,1 1 0 0,2-3-144 0,0 2-16 16,2-2-128-16,7-1 192 0,2 3-192 0,2 1 128 16,5-5-128-16,-1 3 0 0,4-2 0 0,4 1 128 0,1 2-128 0,3 0 0 15,3 3 0-15,3 1 0 0,2 3 0 16,0 4 0-16,1 5 0 0,1 1 0 0,2 4 0 0,-3 1 0 15,2 14 0-15,-2-3 0 0,-1 6 0 0,2 23 0 16,-4-2-128-16,-2 0 128 0,-6 4 0 0,-3-1 0 16,-3 1 0-16,-2 1 0 0,-5-1 0 0,-1 1 0 15,-4-2 0-15,-3 4 0 0,-5-2 0 0,-2 2 0 16,1 0 0-16,-3 2 0 0,-3 0 0 0,-1-2 0 0,-2 1 0 0,-2-1 0 16,2 4 0-16,-4-5 0 0,-3-2 0 15,-2 1 0-15,-3-3 0 0,1-4 0 0,4-3 0 16,3 0 0-16,6-5 0 0,13-17 0 0,1 6 0 0,2-4 128 15,-2 4-128-15,4-4 0 0,3 2 0 0,4-7 128 16,2-4-128-16,1 7 0 0,6-8 256 0,6-8-32 16,3-2-16-16,5-9 0 0,5-2 80 0,4-2 16 15,0-4 0-15,7 1 0 0,5-1-112 0,7-2-32 16,7-3 0-16,5-2 0 0,0 0-32 0,1-3-128 16,-3-3 192-16,2 1-64 15,1 0-928-15,-1-6-192 0,0 1-32 0,1-4-10880 16,10-3-2176-16</inkml:trace>
  <inkml:trace contextRef="#ctx0" brushRef="#br0" timeOffset="101426.09">12099 14651 13823 0,'0'0'1216'0,"0"0"-960"0,0 0-256 0,7-3 0 16,1 0 1264-16,1-1 208 15,1 0 32-15,1-1 16 0,3 0 16 0,2-3 0 0,1 4 0 0,5-1 0 16,3-4-464-16,2 3-96 16,4-3-16-16,3 2 0 0,4 0-384 0,5-2-64 15,3 0-32-15,4-2 0 0,-1 6-96 0,2-3 0 16,-1 2-16-16,-2 2 0 0,-1-1-80 0,-3 4-16 0,0 1 0 16,-2 0 0-16,-6 0-16 0,1 0 0 0,-1 1 0 15,-2 2 0-15,-2 0 16 0,0 0 0 0,-2-3 0 16,-2 1 0-16,-2 4 16 0,-2 3 0 0,-1-3 0 0,1 3 0 15,-3 0-112-15,0 1-32 0,-2 3 0 0,0 2 0 16,-1-5-144-16,0 5 128 0,-2 2-128 0,1 2 128 16,-2-1-128-16,-1-1 160 0,0 1-160 0,-5 2 160 15,0 0-160-15,-4 4 0 0,-2 2 0 0,0-1 0 0,-2 4 0 16,-2-1 0-16,-2 5 0 0,0 1 0 0,-2 4 0 16,-1 2 0-16,0-2 0 0,0 5 128 0,-3 3-128 0,1 6 0 15,2 1 0-15,-2 2 0 0,1-1 0 0,-1 4 0 16,0 2 0-16,3 4 0 0,2-3 0 0,-1 4 0 15,0-2 0-15,3 3 0 0,-3-3 0 0,1 2 0 16,1-3 0-16,-1 2 128 0,2-4-128 0,1 2 0 16,0 2 144-16,0 20-144 0,0-9 0 0,0-10 128 15,1 0-128-15,-1-8 0 0,0-3 128 0,3-2-128 16,-1-1 160-16,1-6-160 0,1 3 240 0,-1-6-48 16,1-2-16-16,1 1 0 0,0-3 16 0,0 2 0 15,1-3 0-15,1-1 0 0,-2 1 0 0,2-1 0 16,-1-4 0-16,2-2 0 0,2 0 48 0,-4-3 16 15,-1-1 0-15,2-1 0 0,-4-5-64 0,1-2 0 0,-1-2 0 0,-2-2 0 16,-1-2 64-16,0 1 0 16,0-12 0-16,-3 10 0 0,3-10 64 0,-5 11 0 15,-2-4 16-15,-2 0 0 0,-1-4 48 0,-3-2 16 0,-5-2 0 0,-2-2 0 16,-3-3 48-16,-2 0 0 16,-6 1 0-16,-2-4 0 0,-5 4-128 0,-4 1 0 15,-4-1-16-15,13 2 0 0,-6 3-112 0,-2 0-32 0,-1 0 0 0,0 1 0 16,0 1-160-16,3 1 0 0,-2 1 0 0,4 0 0 15,2-3 0-15,2 1 0 0,1-1-192 0,-6 0 192 16,8-2-1552 0,10-2-192-16,7 0-48 0,11-3-17408 0</inkml:trace>
  <inkml:trace contextRef="#ctx0" brushRef="#br0" timeOffset="102691.97">15219 14764 4607 0,'0'0'400'0,"8"-5"-400"0,-2-4 0 0,1-1 0 0,1 2 2704 15,-1-1 464-15,-7 9 96 0,0 0 0 0,2-7-1472 0,3-1-288 16,-5 8-64-16,0 0-16 0,0 0-272 0,-5-2-64 15,0-1-16-15,-4 3 0 0,-1 3-304 0,-3 0-48 16,-3 3-16-16,1-1 0 0,-6-2 64 0,-2 4 16 16,1 2 0-16,-3-4 0 0,-1 4-96 0,-1-2-32 15,-1 6 0-15,-1 0 0 0,-3-6-272 0,2 5-64 16,-2-3-16-16,1 2 0 0,1-2-112 16,2 2-32-16,1-3 0 0,3 1 0 0,2-3-32 0,3 2 0 15,4-2 0-15,2-1 0 0,3 2 64 0,3-3 16 16,0-2 0-16,2 3 0 0,5-5-32 0,-2 8-16 15,2-8 0-15,0 7 0 0,1 4-160 0,0-2 0 16,2 3 0-16,-1 4 0 0,-1 3 0 0,1 2 0 16,-1 7 0-16,0 1 0 0,1 2 0 0,-2 4 0 15,0 2 0-15,0 5 0 0,0 5 0 0,0 3 0 16,0 2 0-16,-2 4 0 0,0 2-144 0,-2 6 144 16,-1-3 0-16,-3 3 0 0,-2-2 0 0,-1 4 0 0,-2-1 0 15,0 0 0-15,-1 1 0 0,0-4 0 16,-1 3 0-16,0-4 0 0,-1 0 0 0,1-4 0 15,1-2 0-15,0-1 0 0,1 0 0 0,1-1 0 0,0-1 0 0,0-5 0 16,-1 1 0-16,1 1 0 0,1-5 0 0,2-1 0 16,2-3 0-16,0-2 128 0,2-2-128 0,1-2 0 15,2-4 0-15,0-4 0 0,2 1 0 0,2-5 0 16,3 0 0-16,1-2 0 0,3-1 128 0,1-2-128 16,0-2 176-16,2-1-16 0,2-1 0 0,1-4 0 15,3 0 160-15,2-4 16 0,2 1 16 0,2-2 0 0,3 0 96 16,1-4 0-16,1-1 16 0,1-3 0 0,1 0-48 15,-2 0-16-15,3-2 0 0,-2-3 0 0,0 4-240 16,-1-3-160-16,0 0 192 0,9-3-192 16,-6 1-1152-16,-3-3-352 0,-1 2-64 0,-2-1-15520 15</inkml:trace>
  <inkml:trace contextRef="#ctx0" brushRef="#br0" timeOffset="103082.67">16030 14861 15663 0,'-4'-17'1392'0,"4"10"-1120"0,0-1-272 0,0 0 0 15,4-4 1408-15,-1 1 208 0,-1 5 48 0,1 2 16 16,-3 4-144-16,0 0-16 0,0 0-16 0,0 0 0 16,0 0-880-16,4 7-176 0,-2 7-48 0,1 2 0 15,0 1-128-15,3 4-16 0,0 5-16 0,2 3 0 0,0 3 64 0,3-2 16 16,0 3 0-16,2 2 0 0,-1 0 80 0,2 2 32 15,0-1 0-15,2-2 0 0,0-2-240 0,1 1-32 16,-1-4-16-16,1-1 0 0,-1-3-16 0,-2 1 0 16,0-5 0-16,-1-2 0 0,-2-2-128 0,-2-2 128 15,2-3-128-15,-4-6 128 16,-2 3-608-16,-5-9-128 0,0 0-32 0,0 0-13536 0</inkml:trace>
  <inkml:trace contextRef="#ctx0" brushRef="#br0" timeOffset="103343.79">16587 14768 17503 0,'0'0'1552'0,"0"0"-1232"0,0 0-320 0,0 0 0 16,-6-6 1408-16,-1 3 208 15,-2-179 48-15,-2 368 16 0,-3-177-192 0,-3 0-32 16,-2 2-16-16,-4 7 0 0,-3 0-416 0,-4 3-64 0,0 7-32 0,-2-2 0 15,-1 2-192-15,3-2-32 16,-3 6-16-16,1-3 0 0,1-3-336 0,3 2-64 0,3-4-16 0,-1 0 0 16,5-1-128-16,3-1-16 0,4-6-128 0,1 1 192 15,2-2-192-15,1 0 0 0,2-2 0 0,3-1 0 16,1-4-144-16,4-8-80 0,0 8-16 0,0-8-10256 16,0 0-2064-16</inkml:trace>
  <inkml:trace contextRef="#ctx0" brushRef="#br0" timeOffset="103568.87">16835 15203 26719 0,'0'0'2368'0,"0"0"-1888"0,0 0-480 0,0 0 0 0,0 0 1104 0,0 7 128 16,-1 3 32-16,-2 1 0 0,2 1 32 0,-2 5 16 15,1 2 0-15,-1 1 0 0,1-1-800 0,-1 3-176 16,-1 0-16-16,3-1-16 0,0 2-304 0,-1 1 0 16,1-1 0-16,0 0 0 15,0 5-1264-15,-1-3-304 0,1 3-64 0,-3 9-13216 0</inkml:trace>
  <inkml:trace contextRef="#ctx0" brushRef="#br0" timeOffset="103983.52">15841 16189 8287 0,'0'0'368'0,"0"0"80"0,0 0-448 0,0 0 0 16,6-1 0-16,3 1 0 0,0-2 4032 0,0 6 704 15,-2 5 160-15,4 3 32 0,0 2-3088 0,2 3-624 16,-1 4-112-16,5 3-16 0,0 4-384 0,0 2-64 16,2-2 0-16,2 3-16 0,-1 2-208 0,-1-1-32 15,-1 1-16-15,0-2 0 0,-3 1-176 0,0 0-16 16,-2 0-16-16,-2-3 0 0,1-1-160 0,-3-5 0 16,-2-2 0-16,2 6 0 15,-2-8-1440-15,-4-2-224 0,-3-17-32 0,0 0-16 0</inkml:trace>
  <inkml:trace contextRef="#ctx0" brushRef="#br0" timeOffset="104232.17">16295 16169 25791 0,'0'0'2304'0,"-6"5"-1856"0,0 4-448 0,-3 0 0 16,-4 3 960-16,-2 5 80 0,-4 1 32 0,-1 2 0 15,-3 5 192-15,-1 3 32 0,0 4 16 0,-2-1 0 0,-2 2-528 16,2 0-96-16,-4 0-32 0,5 2 0 0,-1 2-336 0,2 0-64 16,1 0 0-16,2-2-16 0,3 0-240 0,2-2 0 15,0-1 0-15,-2 7 0 16,5-7-1440-16,4-7-224 0,4-1-64 0,2-6-13200 16</inkml:trace>
  <inkml:trace contextRef="#ctx0" brushRef="#br0" timeOffset="104612.22">16516 16847 16575 0,'0'0'1472'0,"0"0"-1168"16,10 0-304-16,1 0 0 0,2-1 2640 0,0 0 480 15,3 0 80-15,0-1 32 0,-1 4-1360 0,0 0-272 16,-1-1-48-16,1 3-16 0,-3 0-848 0,0 4-176 0,0-3-48 0,-5 5 0 16,1-1-80-16,-3 2 0 0,-1-2-16 0,-3 4 0 15,-2 1 48-15,-3 2 16 0,-2 2 0 0,-3 1 0 16,-2 2 48-16,-3-2 16 0,-2 1 0 0,0 2 0 16,-1 2 16-16,2-3 16 0,1-2 0 0,1 0 0 15,2-2-112-15,2 1-32 0,0-2 0 16,4-4 0-16,5-1-32 0,3 1-16 0,2-2 0 15,2 0 0-15,5-4 64 0,2 2 16 0,2-4 0 0,3-2 0 16,3 1-176-16,2-2-48 0,3-2 0 0,1-2 0 0,1 1-192 0,0-2 144 16,-1-4-144-16,-1 3 128 0,-3-1-416 15,0-4-96-15,-1 0 0 0,0 1-16 16,-3-3-2592-16,1 1-512 0</inkml:trace>
  <inkml:trace contextRef="#ctx0" brushRef="#br0" timeOffset="105415.51">17477 14468 15663 0,'-3'-17'688'0,"3"9"144"0,0 1-656 0,0 1-176 0,4-3 0 0,-1 1 0 0,0-1 1760 15,1 2 320-15,2-3 64 0,1 3 16 0,-1 2-816 0,3-4-176 16,3 3-16-16,0-3-16 0,2 4-448 0,-1 1-96 16,1-3-16-16,1 3 0 0,-2 1-64 0,1 2-32 15,2 1 0-15,2 0 0 0,0 0-32 0,0 1 0 16,0 2 0-16,1-2 0 0,6 3-96 0,-2 2-32 15,-1 0 0-15,-3 3 0 0,0-1-48 0,-3 5-16 16,-1-2 0-16,-2 4 0 0,-4 1-48 0,-1 5-16 16,-4 7 0-16,-3 0 0 0,-2 4 0 0,-5 2 0 15,-1 4 0-15,-3 7 0 0,-1 1-192 0,-3 6 176 16,-1 5-176-16,0 5 160 0,-3 7-160 0,0 2 160 16,-1 3-160-16,0 5 160 0,0 3-160 0,0 5 128 15,5-21-128-15,0 10 128 0,0 0-128 0,1 7 0 0,2 0 0 16,0 4 0-16,2 3 0 0,1-1 0 0,2-2 128 0,1 31-128 15,2-9 160-15,2-7 0 0,2-3 0 0,2-7 0 16,-1-2 144-16,2-4 16 0,-1-2 16 0,-1-4 0 16,1-2-80-16,-2 1 0 15,-1-7-16-15,0-1 0 0,0-3-48 0,0-5 0 0,-1 1 0 0,-1-6 0 16,2 0-16-16,2-1-16 0,-2-4 0 16,2-3 0-16,1-2 224 0,-1-5 32 0,-1 3 16 0,1-5 0 15,-1-2-256-15,2-2-48 0,-1-3-128 0,1-2 192 16,-2-2 64-16,0-5 0 0,0-4 0 0,1-2 0 15,-2 2 64-15,1-7 0 0,-1-3 16 0,0 2 0 16,0-7 128-16,-1 1 32 0,-2 0 0 0,-2-3 0 16,-1-2-48-16,-3 1 0 0,-3 1 0 0,-2-3 0 0,-2-1-64 15,-4 0 0-15,-3 0-16 0,-3-1 0 0,-7 2-160 16,-2 0-16-16,-3 2-16 0,-4-2 0 0,-5-1-176 0,-1 0 128 16,-2 0-128-16,-1 0 128 0,-1 1-128 0,1-1 0 15,-3 0 0-15,-22 3 0 16,5 0-1456-16,5-1-208 0,4-2-64 0,20 4-12288 15,-2 1-2448-15</inkml:trace>
  <inkml:trace contextRef="#ctx0" brushRef="#br0" timeOffset="109215.36">9922 14900 8287 0,'0'0'736'0,"2"-5"-592"16,-1-4-144-16,1 4 0 0,1-1 1792 0,1-2 320 15,-2 3 64-15,1-3 0 0,-2 3-608 0,0 1-128 16,-1 4-32-16,0 0 0 0,0 0-304 0,-1-6-64 15,-1-1-16-15,2 7 0 0,-5-4-160 0,-2 0-32 16,-2 1-16-16,-1 1 0 0,-3 2-192 0,1 2-48 16,-6 0 0-16,-1 0 0 0,-1 1-208 0,-3 2-48 15,0 4-16-15,-1-3 0 0,-1 4-96 0,1 2-16 16,0 4 0-16,-3 2 0 0,-2 1-16 0,4 6-16 16,-3 0 0-16,0 5 0 0,-1 3 32 0,3-2 16 15,3-1 0-15,6 2 0 0,3-4-32 0,3 1-16 16,6 0 0-16,5-1 0 0,7 3 128 0,4-4 32 15,4 0 0-15,4-4 0 0,4-2 128 0,3-2 48 0,-2-3 0 16,4 0 0-16,4-4-224 0,-1 2-32 0,1-5-16 0,1 1 0 16,2-3-32-16,-2-1 0 0,1 0 0 0,0-4 0 15,1-2 80-15,0-3 16 0,3-2 0 0,-2 0 0 16,-1-3 64-16,0-4 16 0,-2-2 0 0,0-3 0 16,-3 1-16-16,-2-2 0 0,-2-1 0 0,-3-2 0 15,-3-2 32-15,-2 1 0 0,-4-3 0 0,-3 3 0 16,-2-6 64-16,-1 0 0 0,-4 1 16 0,-2 0 0 15,-2-3-96-15,-2 3-32 0,-2-2 0 0,-1 5 0 16,-3 0-128-16,-1 2-16 0,-1-1-16 0,0 3 0 0,-2 3-176 0,0 1 0 16,-2 2 144-16,0 5-144 0,0-3 0 15,-2 7 0-15,2 3 0 0,-7-2-192 16,4 4-1104-16,2 4-240 0,2 0-32 0,7 1-11248 16,1 4-2256-16</inkml:trace>
  <inkml:trace contextRef="#ctx0" brushRef="#br0" timeOffset="110375.57">12428 14965 14223 0,'0'0'624'0,"0"0"144"0,0 0-624 0,0 0-144 0,4-8 0 0,-4 8 0 15,6-5 1312-15,-6 5 224 0,6-9 64 0,1 3 0 16,-2 1-208-16,-5 5-48 0,6-8 0 0,-6 8 0 16,6-6-240-16,1 2-48 0,-7 4-16 0,0 0 0 0,0 0-128 0,6-4-16 15,-6 4-16-15,0 0 0 0,0 0-240 0,0 0-32 16,4 7-16-16,-3 0 0 0,-2 5-176 0,-2 4-32 16,0 3-16-16,-2 4 0 0,-1 3 0 0,0-2 0 15,-2 6 0-15,0 0 0 0,-3 1-80 16,0 4-16-16,0 0 0 0,0 0 0 0,2-1-80 0,1-1 0 15,0-5-16-15,0 1 0 0,1-3 32 0,0-1 16 16,2-3 0-16,0-3 0 0,1-3 48 0,2-1 16 16,-1-1 0-16,2-3 0 0,0-1 32 0,1-5 0 15,0-5 0-15,0 0 0 0,0 0 128 0,0 0 48 16,0 0 0-16,6-5 0 0,0-5 32 0,1 2 16 16,-1-2 0-16,1-4 0 0,0-2-240 0,-1-4-48 15,5 0-16-15,-4-2 0 0,1-1-240 0,1-5 176 16,0 0-176-16,0-2 160 0,-1 1-160 0,1 1 128 15,0-3-128-15,1 6 128 0,1 1-128 0,-1 3 0 16,0 2 0-16,-1 3 0 0,-2-1 0 0,0 3 0 0,-2 5 0 16,-1 0 0-16,-4 9 0 0,0 0 0 15,0 0 0-15,0 0 0 0,0 11 0 0,-3 1 0 16,-1 0 0-16,-2 3 0 0,-2 1-128 0,0 6 128 16,-4 5 0-16,-1 1 0 0,-1 4 0 0,-1 1 0 0,0 1 0 0,0-1 0 15,1-4 0-15,0-1 0 0,1-4 0 0,2 2 0 16,-1-5 0-16,3-2 0 0,-2-3 0 0,2-2 0 15,2-2 128-15,2-1 0 0,2-3 0 16,-1-1 0-16,4-7 112 0,0 0 16 0,0 0 0 0,0 0 0 16,0-9 80-16,0 0 32 0,-2-6 0 0,2 2 0 0,2-2-176 15,2 1-16-15,-3-4-16 0,3 1 0 0,-1 0-160 16,1 0 0-16,-1 2 0 0,-1 0 128 0,1 2-128 16,-1 5 0-16,0-1 0 0,-2 9 0 15,0 0-1600-15,0 0-208 0,-5 9-48 16,-2 5-18224-16</inkml:trace>
  <inkml:trace contextRef="#ctx0" brushRef="#br0" timeOffset="112498.15">8607 16743 6447 0,'0'0'576'0,"0"0"-576"0,0 0 0 0,0 0 0 0,0 0 1472 0,0 0 176 16,0 0 32-16,0 0 16 0,0 0-400 0,0 0-80 16,0 0 0-16,0 0-16 0,0 0-112 0,-7 1-32 15,1 1 0-15,0-2 0 0,-1 0 144 0,7 0 16 16,0 0 16-16,-6 2 0 0,0 0-160 0,6-2-48 15,0 0 0-15,0 0 0 0,0 0-128 0,0 0-48 16,-7 5 0-16,7-5 0 0,0 0-112 0,0 0-32 16,0 0 0-16,0 0 0 0,0 0-16 0,0 0-16 15,0 0 0-15,0 0 0 0,12 1 96 0,0 0 32 16,2-1 0-16,3 0 0 0,3 0-224 0,3 1-32 16,4 1-16-16,2-1 0 0,0 0-224 0,2 1-48 15,-1-1-16-15,2-1 0 0,2 0 16 0,2-1 0 0,-2-1 0 0,-1 0 0 16,-1 2 0-16,-3 0 16 15,2 0 0-15,-4 0 0 0,-3 0-80 0,-3 0-32 0,-2 0 0 0,-3 0 0 16,-2-2-160-16,-3 2 192 16,-5 0-192-16,-6 0 192 0,0 0-192 0,0 0 0 0,0 0 144 0,0 0-144 15,0 0 128-15,0 0-128 0,0 0 160 0,0 0-160 16,-5 7 144-16,-1-1-144 16,-2-2 128-16,0-1-128 0,-3-1 0 0,1 1-144 0,0-1 0 0,-4-2 0 31,-1-1-1296-31,2 0-256 0,2-1-48 0,4 1-10672 0,1 0-2112 0</inkml:trace>
  <inkml:trace contextRef="#ctx0" brushRef="#br0" timeOffset="113239.3">10053 16254 14111 0,'0'0'624'0,"0"0"128"0,0 0-608 0,0 0-144 0,0 0 0 0,0 0 0 16,5-7 1408-16,-5 7 240 0,0 0 48 16,0 0 16-16,0 0-336 0,0 0-64 0,0 0-16 0,0 0 0 15,0 0-256-15,0 0-48 16,-5-2-16-16,-1 2 0 0,0 2-224 0,-2 5-48 0,-1-3-16 0,-1 2 0 15,0 2-176-15,-4-1-16 0,0 5-16 0,-1-1 0 16,-1 3-16-16,-2 1 0 0,-1 4 0 0,-1 2 0 16,-2 3-64-16,0 0-16 0,-3 1 0 0,1 3 0 15,1 4-128-15,1 1-16 0,0-2-16 0,2 2 0 0,1-1-96 16,2 3 0-16,3-2-128 0,4 0 192 0,2-2-192 16,3 1 128-16,1-1-128 0,3-4 0 0,2 2 272 0,3-2-32 15,2-2-16-15,2-2 0 16,1 0 48-16,2 0 16 0,3-3 0 0,0-1 0 0,4-1-16 15,0-1 0-15,2-1 0 0,1-4 0 0,0-2 0 0,1-2 0 16,1-1 0-16,0-3 0 0,0-2-16 0,-1-2-16 16,3-3 0-16,-1-1 0 0,0-4-48 0,-1 1 0 15,-2-5 0-15,2 2 0 0,-1-3-48 0,1 2-16 16,-5 1 0-16,-1-4 0 0,0 0-128 0,-3 2 192 16,-3-2-192-16,-1 0 192 0,-1 2-192 0,-1 0 192 15,-3-1-192-15,-1 2 192 0,-3 0 0 0,-1-2 16 16,-2 3 0-16,-5 1 0 0,2 1 0 0,-2 2 0 15,-4 3 0-15,-4 2 0 0,-5 0-80 0,-4-1-128 0,-3 4 176 16,-2-1-176-16,-1 3 160 0,1 0-160 16,-1 2 128-16,0-2-128 0,1 0 0 0,3 1 128 0,1 1-128 15,3-1 0-15,1 0 0 0,3 3 0 16,3-4 0-16,2 1 0 0,3-1 0 0,3 1 0 0,0-3 0 0,7-2 0 31,0 0-1328-31,0 0-144 0,0 0-16 0,10 1-11120 16,4-2-2208-16</inkml:trace>
  <inkml:trace contextRef="#ctx0" brushRef="#br0" timeOffset="114558.12">12486 16157 1839 0,'14'-6'160'0,"-5"3"-160"16,1 0 0-16,2-3 0 0,-1 4 3136 0,-2-2 576 16,1 2 128-16,-1-185 32 0,-1 366-1760 0,-8-179-336 15,7-3-80-15,-7 3-16 0,0 0-336 0,0 0-64 0,0 0 0 0,0 0-16 16,0 0-288-16,0 0-48 0,0 0-16 0,-6-1 0 15,-2 0-144-15,-3 1-16 0,-4-1-16 0,-3 1 0 16,-2 1 64-16,-3-1 16 0,-4 0 0 0,-1 1 0 16,-4-1-128-16,3 0-32 0,-3 1 0 0,0 1 0 15,2-1-160-15,-2 0-48 0,3 3 0 0,1-1 0 16,0-1-144-16,4-2-48 0,2 0 0 0,3 1 0 16,3-1-48-16,0 0-16 0,4 0 0 0,0 0 0 15,3 0 0-15,2 0 0 0,0 2 0 0,7-2 0 16,0 0-32-16,0 0-16 0,-6 0 0 0,6 0 0 15,0 0-144-15,0 0 128 0,0 0-128 0,0 0 128 0,0 0 0 0,0 0 0 16,0 0 0-16,0 0 0 0,0 0 16 0,0 0 0 16,0 0 0-16,0 0 0 0,0 0-144 0,0 0 0 15,0 0 144-15,0 0-144 0,0 0 0 0,0 0 0 16,0 0 0-16,0 0 128 0,0 0-128 0,-1 9 0 16,-4-3 0-16,0 3 0 0,-3 0 0 0,-1 2 0 15,0-1 0-15,-4 4 0 0,-1 0 0 0,-1 1 0 16,-1 1 0-16,-1 2 0 0,-1-1 0 0,-1 5 0 15,0-7 0-15,1 6 0 0,2-2 0 0,2 0 0 16,-1-2 0-16,3 0 0 0,3-4 0 0,0 1 0 16,3 0 0-16,4 0 128 0,-1-4-128 0,6 1 0 15,-1-4 0-15,6 2 0 0,1-3 192 0,3 1-48 16,2-1 0-16,4-3 0 0,4 2 0 0,2 2 0 16,3-3 0-16,2-2 0 0,3 2-144 0,-3 4 0 0,0-5 0 0,2 3 128 15,0-3-128-15,1 4 0 16,-1-4 0-16,-2 4 0 0,1 2 0 0,-3 0 0 0,-2 0 0 0,-2-1 0 15,-1 3 0-15,-4 3 0 0,-4-6 128 16,-2 6-128-16,0 0 0 0,-3 2 0 0,-3-1 0 0,-1 3 0 16,-2 0 0-16,-3-1 0 0,-1 6 0 15,-2-1 0-15,-1-3 0 0,-3 1 0 0,0-2 0 0,-2 0 0 16,-3 0 128-16,-2-2-128 0,-2-1 128 0,0-1-128 16,-5-2 336-16,-1-1-16 0,-4 3 0 0,-2-6 0 15,-1-1 64-15,-2-1 0 0,-2-4 0 0,0 1 0 16,-5-5-144-16,1 0-32 0,1-1 0 0,0-3 0 0,2 1-208 15,2 0 144-15,1-3-144 0,2 2 128 0,-1 1-128 0,3-3 0 16,1 0 0-16,2 3 0 16,0-1-960-16,0 2-160 15,0 2-32-15,0 2-12576 0,-3 1-2512 0</inkml:trace>
  <inkml:trace contextRef="#ctx0" brushRef="#br2" timeOffset="130983.41">12263 3056 13823 0,'-12'-9'1216'0,"6"7"-960"15,-1-4-256-15,-2 0 0 0,3 1 912 0,0 3 144 16,1-3 32-16,5 5 0 0,-5-4-384 0,5 4-64 15,-7-4 0-15,7 4-16 0,-4-2 32 0,4 2 16 16,0 0 0-16,0 0 0 0,0 0-32 0,0 0 0 16,0 0 0-16,-3 5 0 0,3-5 64 0,-4 9 0 15,1-2 0-15,-1 5 0 0,3-2-32 0,-1 5 0 16,-1 0 0-16,3 2 0 0,-2 1-144 0,-2 3-16 16,-1 6-16-16,0 1 0 0,-2 5-32 0,-2 4 0 15,-1 3 0-15,-1 7 0 0,-3 6-48 0,-2 1-16 16,-1 6 0-16,0 4 0 0,-3 3-128 0,-1 3-16 0,-1 2-16 0,-3 2 0 15,0 0 16-15,0-3 0 16,-1 0 0-16,2-4 0 0,0-4 0 0,1-1 16 0,3-2 0 0,1-4 0 16,1-2 80-16,1-2 16 15,1-2 0-15,2-6 0 0,0 1-160 0,2-6-16 0,5 0-16 0,0-5 0 16,1-2-176-16,2-4 192 16,0 0-192-16,4-4 192 0,0-4-192 0,3-2 192 0,-2-3-192 0,2-1 192 15,-1 0-64-15,3-4 0 0,2 0 0 0,-1-2 0 16,3-2 64-16,-1-2 0 0,2 0 0 0,-3-1 0 15,4-2 0-15,0-1 16 0,4 0 0 0,3 0 0 16,1-1-64-16,3-1-16 0,1 1 0 0,3-2 0 16,2 1-128-16,3-2 0 0,1-1 0 0,2 1 0 15,3-1 0-15,1 0 0 0,1-1 0 0,4 1 0 0,-1 1 0 0,4 1 0 16,4 1 0-16,16 2 0 0,-5-2 0 0,-3 2 0 16,1 0 0-16,1 0 0 0,-3 0 0 0,1 0 0 15,2 0 0-15,2 0 0 0,2 2 0 0,2 1 0 16,3-1 0-16,2-4 0 0,2-1 0 0,2 0 0 15,0 1 0-15,3 0 0 0,2 0 0 0,1-1 0 16,1-2 0-16,0 0 128 0,4 1-128 0,0 3 0 16,-1 1 144-16,3-3-144 0,3-5 0 0,2 1 0 15,1 3 0-15,2 1 128 0,0-4-128 0,-2 2 0 16,2-4 128-16,1 3-128 0,5 2 0 0,-1 0 144 16,-4-1-144-16,1 0 0 0,0 1 144 0,0 0-144 15,0 1 0-15,0 1 144 0,-3 1-144 0,3 1 192 0,1-1-192 0,-1 0 192 16,-1 1-192-16,-1 0 0 15,3 0 0-15,2 0 0 0,-3 0 0 0,-2 0 0 16,2-3 0-16,1 2 0 0,1 1 176 0,-1 1-48 0,-1 2-128 0,-2-3 192 16,5-2-192-16,-2 2 0 0,0 2 0 0,-1 0 0 15,-3 1 0-15,0 0 0 0,2-1 0 0,-2 2 144 16,-2-4-144-16,2 3 192 0,0 0-192 0,-1-2 192 16,0-1-192-16,0 0 0 0,0 0 0 0,-1 1 0 15,-3 3 0-15,1-1 0 0,-2-2 0 0,2 0 0 16,-4 2 0-16,1-1 0 0,-3 1 0 0,0 2 128 15,-2-4-128-15,1 3 0 0,-3 1 0 0,1 3 128 16,-1-4-128-16,-5-3 0 0,0 1 0 0,1 4 0 16,-1 2 160-16,-1 1-160 0,-3 2 192 0,2-3-192 0,-1 1 0 0,-1-2 0 15,1 2 0-15,-4-3-144 0,-1 0 144 0,-3 2 0 16,1-2 0-16,-1 3 0 0,-1-5 0 0,-1 4 0 16,-2 2 0-16,-3-4 0 0,1 2 0 0,-3-2 0 15,-2 3 0-15,-3-3 0 0,-3 3 0 0,-2 0 0 16,2-1 0-16,-1 1 128 0,-5-4-128 0,-1 2 0 15,-2 0 0-15,0-2 0 0,-4 1 160 0,0 1-32 16,-4 0-128-16,0 2 192 0,-2-4-192 0,-1 3 0 16,-4-2 0-16,-1-1 0 0,-3 2 0 0,-1-2 0 15,-1-3 0-15,0 2 0 0,-3 0 0 0,2 1 0 16,-4-3 0-16,-2 0 0 0,-2-2 144 0,2 0-144 0,-11 0 128 16,10-3-128-16,-1 1 160 0,-9 2-160 0,8-7 192 15,0 1-192-15,-2-3 208 0,0-1-64 0,-1-4-16 0,0 0 0 16,1-3 16-16,-3-2 0 0,1-5 0 0,0 0 0 15,0-5-144-15,1 0 128 0,0 1-128 0,1-5 128 16,1-3-128-16,0-1 128 0,2-2-128 0,1-5 128 16,-1 0-128-16,1-4 0 0,2-3 0 0,-1-1 0 15,2-8 0-15,1 3 0 0,1-2 128 0,1 3-128 16,-1 0 0-16,0 3 0 0,0 1 0 0,-1-3 0 16,0-1 0-16,0 3 0 0,0 2 0 0,-1 0 0 15,-2 2 0-15,1-2 0 0,-2-1 0 0,0 1 0 16,0 0 0-16,1-2 0 0,-1-5 0 0,0 3 0 15,0-1 0-15,0 4 0 0,2 1 0 0,0 1 0 16,1-2 0-16,-2 4 0 0,1-1 0 0,-1 2 0 16,2 4 0-16,0-1 0 0,0 3 0 0,-2 4 0 0,-1 2 0 0,0 3 0 15,0 1-176-15,1 2 176 0,-1 1 0 0,0 1 0 16,0-2 0-16,-1 5-128 0,1 1 128 0,-3 1 0 16,-2 2 0-16,0 1 0 0,1 1 0 0,0 2 0 15,1 1-144-15,2-3 144 0,-3 2 0 0,0 1 0 16,1 1 0-16,-1 2 0 0,-1 0 0 0,-1-1 0 15,-1 1-176-15,0 3 176 0,0-1 0 0,-3 10 0 16,0 0 0-16,0-5-128 0,0 5 128 0,0 0-128 16,0 0 128-16,0 0-128 0,-10 1 128 0,0 1 0 15,-3 3-144-15,1 3 144 0,-2-4-144 0,-1 2 144 16,-3 2-192-16,-4-2 192 0,-4 4 0 0,-2-1-128 16,-5 3 128-16,-3-3 0 0,0 2 0 0,-9 0 0 0,-4-2-128 15,-6 2 128-15,-2-4 0 0,-3 3 0 0,1-2 0 0,-3 2 0 16,-4-2 0-16,-3 1 0 0,-2-4 0 0,-2-3 0 15,-4 2 0-15,0 2 0 0,-5-2 0 0,1-1 0 16,0 1 0-16,-2 1 0 0,-1 1 0 0,-5-1 0 16,-5 4 0-16,0-3 0 0,0-3 0 0,0 2 0 15,-3 3 0-15,-1-3 0 0,-2 4 0 0,0-4 0 16,-1-4 0-16,0 3 0 0,-2 3 0 0,0 0 0 16,-2-1 0-16,2 0 0 0,-1-2 0 0,-1-1 0 15,-1 1 0-15,2-2 0 0,1 1 0 0,-1 2 0 16,-2-3 0-16,1 2 0 0,-2 0 0 0,-1 1 0 15,-1-1 0-15,-2 0 0 0,-1 2 0 0,2 0 0 16,0-3 0-16,0 2 0 0,-2 4 0 0,1-3 0 16,2-1 0-16,0 2 0 0,3-3 0 0,-3 1 0 15,-2 5 0-15,3-5 0 0,0-1 0 0,0 3 0 0,0 0 0 0,1-1 0 16,3-1 0-16,2-1 0 0,-1-2 0 0,3 5 0 16,-3 2 0-16,1 0 0 0,2-2 0 0,-2 2 0 15,-2 4 0-15,2 2 0 0,4 2 0 0,2 0 0 16,-1 0 0-16,2-1 0 0,-1-2 0 0,4 0-128 15,1 0 128-15,4 2 0 0,2-2 0 0,-1-2 0 16,2 1 0-16,3 1 0 0,4-4 0 0,0 3 0 16,2 0 0-16,0-2 0 0,0 1 0 0,2-1 0 15,0-2 0-15,2 2 0 0,0-1 0 0,2 1 0 16,1-1 0-16,1-1 0 0,3 2 0 0,1-3 0 16,2 2 0-16,3-4 0 0,-3 1 0 0,2 2 0 15,2-3 0-15,1 3 0 0,3-5 0 0,-3 3 0 0,2 2 0 16,6-1 0-16,0 2 128 0,3-5-128 0,-3-1 0 15,16 1 144-15,-1-1-144 0,-1-2 0 0,0 2 144 16,1 2-144-16,-3 1 144 0,0-2-144 16,2 3 192-16,1-3-192 0,0 0 0 0,0 1 0 15,0 0 0-15,0 2 0 0,0 0 0 0,0-2 0 16,-2 5 0-16,1-2 0 0,-2 0 0 0,5-1 0 16,0 2 0-16,1-2 0 0,-2 2 0 0,1-3 0 15,2 2 0-15,1-2 0 0,0-1 128 0,3 3-128 16,-1-4 0-16,2 4 0 0,0-3 0 0,4 2 0 0,3 0 128 15,2-3-128-15,0 2 0 0,2-2 0 0,0-2 0 16,3 1 0-16,1-1 0 0,2 1 0 16,0-1 0-16,7-3 0 0,-5 2 0 0,5-2 0 15,0 0 0-15,0 0 0 0,0 0 0 0,0 0 0 0,0 0-176 16,0 0 176 0,0 0-992-16,13 2-96 0,2 0 0 0,5-1-16 15,6-1-2096-15,4-2-432 0</inkml:trace>
  <inkml:trace contextRef="#ctx0" brushRef="#br2" timeOffset="135495.95">13785 5065 10191 0,'0'0'448'0,"0"0"96"0,4-11-544 0,-4 11 0 16,0 0 0-16,8-5 0 0,-3-1 1216 0,-5 6 128 15,7-8 16-15,2 5 16 0,-9 3-224 0,9-4-32 16,-9 4-16-16,0 0 0 0,0 0-80 0,10-2-32 16,-10 2 0-16,0 0 0 0,0 0-112 0,0 0-32 15,0 0 0-15,8 6 0 0,-8-6-80 0,0 0-32 16,6 14 0-16,-3-4 0 0,-3 1-96 0,0 1-32 16,0 0 0-16,-1 5 0 0,-2 2-144 0,-2 1-16 15,1 2-16-15,-1 1 0 0,-4 5-48 0,5 1-16 16,-1 1 0-16,2 0 0 0,0-2-112 0,0 3 0 15,2 2-16-15,0 2 0 0,0-2-240 0,1 2 176 16,2 2-176-16,2-2 160 0,1-4-160 0,1 1 128 0,2 1-128 0,1-1 128 16,1-3-128-16,2 2 0 15,0-1 144-15,2-2-144 0,2 0 0 0,0 0 0 16,2 3 0-16,0 0 128 0,1-6-128 0,1 1 0 16,2-3 128-16,1 3-128 0,-1 0 128 0,1-3-128 0,0-1 160 0,0-3-160 15,4-3 208-15,-2 0-48 0,2-2-16 16,1-3 0-16,0 0 48 0,2 1 16 0,1-5 0 15,-3 4 0-15,-1-6-32 0,0 4-16 0,4-4 0 0,-2 1 0 16,0 2-160-16,1-3 128 0,-1 1-128 0,-1 0 128 16,-1-3-128-16,-1-2 160 0,2 2-160 0,0-3 160 15,-1-1-160-15,0-1 128 0,-1 2-128 0,2-1 128 16,0-3-128-16,-1 0 160 0,-2 2-160 0,3-1 160 0,-2 1-160 16,-1 0 0-16,1 2 0 0,-1-1 0 0,0-1 0 0,1-1 0 15,-1-1 128-15,-1 4-128 0,1 0 0 0,-3 0 0 16,0-1 0-16,0 0 0 0,-1 1 0 0,1 0 0 15,-2 0 0-15,-1 0 128 0,0 1-128 0,-1-1 0 16,0 0 0-16,-2 0 0 0,0 0 0 0,0 1 0 16,1 1 0-16,-3 0 0 0,1-4 0 0,-2 2 0 15,-1 0 0-15,1 0 0 0,-1 0 0 0,0 0 0 16,0 2 0-16,-1-2 0 0,1 0 0 0,-1 1 0 16,0 1 0-16,1-1 0 0,-2 0 0 0,0 0 0 15,-10-1 128-15,12 2-128 0,-12-2 0 0,12 5 0 16,0 1 0-16,-2-3 0 0,-10-3 0 0,13 2 0 15,-2 1 0-15,-1 1 0 0,-10-4 0 0,12 6 0 16,-2-2 0-16,-10-4 0 0,14 2 0 0,-1 1 0 16,-1-1 0-16,0 0 0 0,-1-1 0 0,1-1 0 0,0 0 0 15,2 3 0-15,0-6 0 0,0 2 0 16,0 1 0-16,2 0 0 0,-1 0 0 0,1 0 0 16,1 0 0-16,-1 0 0 0,2 0 0 0,1 4 0 15,0-2 0-15,2-1 0 0,-1-1 0 0,0 0 0 0,3 2 0 0,0-1 0 16,0 1 0-16,1 1 0 15,0 0 0-15,-1-1 0 0,0-2 0 0,-3 0 0 0,2-1 0 0,0 1 0 16,-1 1 0-16,0-1 0 0,0 0 0 0,-2 0 0 16,0 0 0-16,-1 3 0 0,0 0 0 0,-3-1 0 15,2-4 0-15,-5 1 0 0,2 0 144 0,0 2-144 16,-1 2 0-16,-3-1 144 0,2 2-144 0,-1 0 0 16,-1 0 208-16,2-2-64 0,0-1-16 0,1 1 0 0,1 0-128 0,1 2 128 15,-1 1-128-15,0-1 128 0,2-1-128 16,-1 0 0-16,0 1 144 0,3 3-144 0,0-4 0 15,-1 4 128-15,0 0-128 0,1-2 0 0,1 2 0 16,1-1 0-16,2-2 0 0,-1-2 128 0,0 2-128 0,3-1 128 16,-1 3-128-16,1-3 128 0,0-2-128 0,-1 2 176 15,-1 0-176-15,0 1 192 0,0-4-48 0,2 0 0 16,-3 0 0-16,0 0 0 0,1 3-16 16,-1-2 0-16,-2-2 0 0,1 1 0 0,-1 0 0 0,0 0 0 15,-3 0 0-15,-1 1 0 16,-2-2-128-16,-1 3 128 0,-2 1-128 0,0-2 128 0,-1-2-128 0,0 0 128 15,0-1-128-15,-9 2 128 0,11 2-128 0,-11-2 0 16,9 1 0-16,-9-1 0 0,0 0 0 0,0 0 0 16,8 4 128-16,-8-4-128 0,0 0 0 0,0 0 0 15,0 0 0-15,0 0 0 0,0 0-384 0,0 0 0 16,-11 6 0-16,-1-2 0 16,-2-3-1984-16,0-1-384 0,-2 0-96 0,0-4-12624 0</inkml:trace>
  <inkml:trace contextRef="#ctx0" brushRef="#br2" timeOffset="136047.84">17137 5987 6447 0,'0'0'576'0,"0"0"-576"16,-6-8 0-16,1-1 0 0,-1 4 2144 0,6 5 320 15,-8-4 64-15,8 4 16 0,-9-3-1104 16,1 2-224-16,1 1-32 0,7 0-16 0,-10 1-176 0,1-1-32 16,9 0-16-16,0 0 0 0,-9 3 112 0,9-3 32 15,-7 4 0-15,7-4 0 0,0 0-320 0,0 0-48 16,0 0-16-16,0 0 0 0,8 14-112 0,3-3-16 15,3-2-16-15,6 2 0 0,5-2 80 0,5 1 0 16,6-5 16-16,3 7 0 0,5 1-208 0,0 1-32 16,6 0-16-16,-3 1 0 0,1 1 48 0,-1 0 0 15,-2-4 0-15,0 5 0 0,1 2-96 0,-3 4-16 16,-2-2 0-16,-12-4 0 0,0 1-160 0,1 2-48 16,-1 0 0-16,8 10 0 0,-7-8 16 0,-4 0 0 15,-3 2 0-15,-6-2 0 0,-3-6 144 0,-3 2 32 16,1 0 0-16,-3 1 0 0,-2 3 80 0,-4-3 32 15,0-2 0-15,-4 1 0 0,-3 0-16 0,-1 0 0 16,-2 0 0-16,1-2 0 0,-7-1-64 0,-3 2-16 16,-5 2 0-16,-1 0 0 0,-6 0-16 0,0 0 0 15,-4-2 0-15,0-1 0 0,-2 2-64 0,10-6-32 0,-6-2 0 0,-10 6 0 16,0-1-96-16,5-3-128 0,3-1 176 0,12-3-176 16,-2 0 128-16,-7-2-128 0,5-1 0 0,5 0 0 31,5-2-272-31,3-3-112 0,11 0-32 0,0 0 0 0,0 0-2480 0,5-9-496 0,6-3-112 0,6-4-16 15</inkml:trace>
  <inkml:trace contextRef="#ctx0" brushRef="#br2" timeOffset="137973.28">18925 6140 7359 0,'0'0'656'0,"0"0"-528"15,0-12-128-15,0 12 0 0,0-8 1728 0,0-3 304 16,-3 4 64-16,3 7 16 0,0-12-336 0,0 5-64 15,0-3-16-15,3 3 0 0,-3 7-128 0,0 0-32 16,0 0 0-16,0 0 0 0,0 0-384 0,0 0-64 16,0 0-32-16,0 0 0 0,8 1-352 0,3 5-80 15,-1 5-16-15,2 0 0 0,2 3-96 0,3 3 0 16,2 2-16-16,3 1 0 0,1 2-32 0,2 2 0 0,-1 0 0 0,2 4 0 16,-1 3-80-16,0-2-32 0,2 1 0 0,0 4 0 15,-1-4-32-15,0 3-16 0,-3 0 0 0,-2-1 0 16,-2 0-48-16,-1-4-16 0,-4 0 0 0,1-3 0 15,-2 2-80-15,0-6-16 0,0-3 0 0,-2 0 0 0,-1-3-144 16,-1-1 128-16,-1-1-128 0,-3 1 128 0,-1-3-128 16,-2-2 160-16,2 1-160 0,-4-10 160 0,0 0-160 0,0 0 0 15,0 0 0-15,0 0-176 16,-10-2-496-16,0-5-96 0,-2 0-32 0,1-7 0 16,-1-1-2416-16,1-2-496 0</inkml:trace>
  <inkml:trace contextRef="#ctx0" brushRef="#br2" timeOffset="138303.28">19541 6136 11055 0,'-3'-14'976'0,"3"4"-784"0,0 1-192 0,2-4 0 15,-1 3 2336-15,0-3 416 16,-1 2 96-16,-1 2 16 0,0-2-880 0,-2 4-192 0,3 7-16 0,-4-6-16 15,4 6-304-15,0 0-64 16,-11 3-16-16,1 0 0 0,-2 1-320 0,0 9-64 0,-4 5-16 0,1 3 0 16,-3 2-272-16,1 6-64 0,-1 3-16 0,-1 4 0 15,-2 3-32-15,0 1 0 0,-3 0 0 0,-2 6 0 16,1 1-144-16,1 4-16 0,1 2-16 0,1-1 0 16,0-5-176-16,3-5-48 0,3 3 0 0,1-5 0 15,-1-4-192-15,5-3 0 0,2-7 128 0,1 0-128 16,1-3 0-16,3-3 0 0,3-2 128 0,-1-2-128 15,2-8 0-15,0-8 0 0,0 0 0 0,0 0 0 16,0 0-512-16,0 0-64 0,0 0 0 16,12-5 0-16,-3-2-2384 0,1-5-496 15,0 0-80-15</inkml:trace>
  <inkml:trace contextRef="#ctx0" brushRef="#br2" timeOffset="138554.1">19760 6817 28799 0,'0'0'1280'0,"0"0"256"0,5 14-1232 0,-4 3-304 16,2 1 0-16,-2 1 0 0,0-1 1072 0,-1 2 144 0,-2 2 48 0,-1-2 0 16,-2 1-80-16,0 4-16 15,-2-4 0-15,0 2 0 0,-1 5-400 0,1-4-96 16,-1-1-16-16,2-3 0 0,-1 1-400 0,1-3-96 15,1-1-16-15,1-6 0 0,4 3-144 0,-3-3 0 0,2-3 0 0,0 4 0 32,1-12-1040-32,0 0-304 0,0 0-48 0,0 0-9744 15,8-9-1968-15</inkml:trace>
  <inkml:trace contextRef="#ctx0" brushRef="#br2" timeOffset="139096.44">20699 5970 19343 0,'0'0'1728'0,"0"0"-1392"16,-3-9-336-16,0 4 0 0,-2-3 560 0,-1 3 32 15,1-1 16-15,-1 2 0 0,6 4 560 0,-10 4 112 0,0-1 32 0,0 1 0 16,-2 3-288-16,-1 1-64 16,-2 0-16-16,-1 6 0 0,0 4-96 0,-4 6-16 15,-2 5 0-15,1 6 0 0,-1 4-144 0,1 4-48 0,-2-1 0 0,1 6 0 16,0 6-224-16,1-5-48 0,2 0-16 0,4-1 0 15,2-2-224-15,5-2-128 0,3-3 160 0,4-3-160 16,2-4 128-16,4-2-128 0,2-3 0 0,3-5 144 16,4 1-144-16,2-2 160 0,2-4-160 0,1-3 160 0,-1-2-160 15,2-4 0-15,2-5 0 0,-1-2 0 16,1-2-1056-16,-4-3-192 16,-3-3-32-16,-1-3-8896 0,-1-4-1760 0</inkml:trace>
  <inkml:trace contextRef="#ctx0" brushRef="#br2" timeOffset="139467.73">21173 6192 23039 0,'-10'-1'2048'0,"-1"1"-1648"16,-3 0-400-16,-3 2 0 0,2 6 880 0,-8 3 80 15,-3 6 32-15,1 1 0 0,0 2-272 0,0 3-48 16,3 0-16-16,0 0 0 0,2 3 0 0,2 2 0 16,3 3 0-16,4-4 0 0,6-1-160 0,5-2-48 15,4 1 0-15,6 0 0 0,4-1-128 0,5-5-16 16,3-4-16-16,5-1 0 0,3-5 96 0,3 0 0 16,2-6 16-16,0-3 0 0,1-2 48 0,1-3 16 15,-1-4 0-15,0-2 0 0,-3-4 160 0,-2-2 16 0,-2-1 16 16,-4-1 0-16,-3-3-128 0,-3-1-16 0,-4 1-16 15,-5-1 0-15,-5-1-80 0,-5 1-16 0,-3 0 0 0,-5-3 0 16,-3 0-160-16,-5-1-48 0,-1 5 0 0,-3 2 0 16,-1 3-192-16,3 1 0 0,-1 4 0 15,0 3 0 1,0 1-256-16,0 4-160 0,0 2-32 0,3 1 0 0,5-1-2032 16,2 2-400-16,9 0-96 0</inkml:trace>
  <inkml:trace contextRef="#ctx0" brushRef="#br2" timeOffset="139804.32">21660 5737 21183 0,'0'0'1888'0,"4"-9"-1504"0,1 0-384 0,1 3 0 0,-6 6 0 0,8-5-240 16,-8 5 48-16,0 0 0 0,0 0 1184 0,13 2 240 16,-3 3 48-16,2 4 16 0,1 1-48 0,0 6-16 15,1 3 0-15,2 4 0 0,2 2-80 0,-4-3-32 16,3 6 0-16,2 1 0 0,1 4-160 0,2 5-16 16,1 8-16-16,-2 0 0 0,0 2-160 0,-5 3-48 15,-3 0 0-15,-3-4 0 0,-2 0-320 0,-5-2-64 0,-5-3-16 0,-3 0 0 16,-5-1 48-16,-3-2 0 15,-4-1 0-15,-7 15 0 0,-4-13-176 0,4-3-16 0,0-5-16 0,1 0 0 16,1-3-160-16,3-4 0 0,3-4 0 0,2-4 0 31,2 0-1216-31,4-3-336 0,1-6-64 0,7-8-15728 0</inkml:trace>
  <inkml:trace contextRef="#ctx0" brushRef="#br2" timeOffset="140367.57">22761 6122 18015 0,'0'0'800'0,"0"0"160"0,0 0-768 0,0 0-192 0,0 0 0 0,0 0 0 0,0 0 1280 0,0 0 192 15,11 5 64-15,3-1 0 0,-1-1-32 0,6-3 0 16,5-4 0-16,7 1 0 0,2 1-480 0,6-1-80 16,4-2-32-16,3-1 0 0,1 2-368 0,0 0-80 15,1-4-16-15,1 3 0 0,-2 0-192 0,-17 1-32 16,5 1-16-16,-4-1 0 0,0 0-208 0,-4 1 128 16,-6-2-128-16,-4 2 0 15,-6 0-1088-15,-11 3-304 0,0 0-64 0,-11 6-12528 0</inkml:trace>
  <inkml:trace contextRef="#ctx0" brushRef="#br2" timeOffset="140571.12">22865 6362 16575 0,'-25'22'736'0,"7"-11"160"0,0 3-720 0,4 0-176 15,4-3 0-15,5 0 0 0,2 2 2816 0,6-4 512 0,3 2 128 0,6-3 0 16,5 3-1584-16,9-3-320 16,4-1-64-16,10-4-16 0,9-1-400 0,5-2-96 0,3-1-16 0,5-3 0 15,4-5-176-15,-15 3-32 0,9 0-16 0,5-4 0 16,3-1-416-16,0 0-96 0,-5-4-16 0,-4-1 0 15,-7 2-208-15,-9 2 0 0,-2-1 128 0,-7 0-128 16,-5-1-256-16,-3 3-80 0,-6-3-32 0,-3 1 0 16,-2 2-1616-1,-4-2-320-15,-2 4-64 0,0-2-13040 0</inkml:trace>
  <inkml:trace contextRef="#ctx0" brushRef="#br2" timeOffset="141227.24">24933 5413 21183 0,'8'-6'1888'0,"1"-1"-1504"15,0 1-384-15,1 1 0 0,0 1 544 0,0-1 32 0,-2 2 16 0,-1 2 0 16,1 0 560-16,-8 1 96 15,0 0 32-15,9 5 0 0,-4 4-128 0,-1 2 0 0,-3 2-16 16,-1 5 0-16,-1 5-32 0,-2 1 0 0,-1 7 0 0,-1 5 0 16,-1 3-64-16,0 3-16 0,-1 7 0 0,0 3 0 15,0 4-224-15,-3 9-48 0,0 3-16 0,0 1 0 16,2-3-192-16,-1 1-32 0,0-4-16 0,-1-2 0 16,0-8-48-16,2-2-16 0,1 1 0 0,2-1 0 15,-3-3 16-15,2-5 16 0,-1-1 0 0,1-4 0 16,0-2-144-16,0-4-48 0,1-6 0 0,0 4 0 0,3-6-80 15,-1-3 0-15,2 0-16 0,0-5 0 16,-1-3-48-16,2 1 0 0,0-6 0 0,2-1 0 0,-2-7 0 0,0 0 0 16,0 0 0-16,0 0 0 0,0 0 0 15,0 0 0-15,0 0 0 0,0 0 0 0,0 0-128 0,0 0 160 16,0 0-160-16,0 0 160 0,0 0-160 0,0 0 0 16,0 0 0-16,0 0 0 0,0 0 0 0,6-6 0 15,-1 1 0-15,-5 5 0 0,0 0 0 16,0 0 0-16,5-4 0 0,0-4 0 0,-5 8 0 0,4-6 0 15,0 1 0-15,-4 5 0 0,4-9 0 0,0 3 0 16,-4 6 0-16,3-5 0 0,0-3 0 0,-3 8 0 16,2-6 0-16,1-2-176 0,0 2-144 0,-3 6-16 15,2-5-16-15,1-3 0 16,-1 2-928-16,1 0-176 0,-3 6-32 0,0-7-16 16,0 0-736-16,0 2-160 0,0-2-32 0</inkml:trace>
  <inkml:trace contextRef="#ctx0" brushRef="#br2" timeOffset="145170.74">17533 4317 7359 0,'0'0'320'0,"0"0"80"0,0 0-400 0,7-5 0 0,-7 5 0 0,8-6 0 0,-8 6 1776 0,5-7 272 16,0 2 48-16,-5 5 16 0,0 0-1024 0,0 0-192 15,5-7-32-15,-5 7-16 0,0 0-64 0,0 0-16 16,0 0 0-16,0 0 0 0,0 0-224 0,0 0-48 15,0 0-16-15,0 0 0 0,0 0 48 0,0 0 16 16,0 0 0-16,0 0 0 0,0 0 128 0,0 0 32 16,0 0 0-16,0 0 0 0,0 0-304 0,-5 10-48 15,-1-4-16-15,6-6 0 0,0 0 16 0,-9 13 0 16,0 1 0-16,5-3 0 0,-4-2-80 0,2 0-16 16,-4 1 0-16,1 3 0 0,1 0-64 0,1 2 0 15,-1 2-16-15,1 2 0 0,-4 1-16 0,5 4 0 16,-5-4 0-16,2 1 0 0,-2 2 16 0,1 2 0 15,1-1 0-15,-1 2 0 0,-1-1-16 0,-1-1 0 16,5 3 0-16,-3 0 0 0,3 3-32 0,0-4 0 16,0 0 0-16,2 1 0 0,0 2-128 0,1 0 128 15,2-2-128-15,0 2 128 0,1-3-128 0,-1 3 128 16,-2 0-128-16,1 2 128 0,1 2-128 0,0-4 128 16,0-4-128-16,-1 5 128 0,0-2 0 0,0 2-128 0,-1-6 192 15,3 4-64-15,-3-2 32 0,2 0 0 0,-1-2 0 0,0 3 0 16,1-3-32-16,1 0 0 0,-1 3 0 15,1-1 0-15,0 3-128 0,1-2 192 0,-3 2-192 0,2-3 192 16,0 2-192-16,2 2 128 0,-2-5-128 0,0 4 128 16,-1-1-128-16,1 1 0 0,0-2 144 15,-1 1-144-15,0-4 0 0,-1 6 0 0,0-1 0 0,-1-1 128 0,-1 1-128 16,0 0 128-16,-1 3-128 0,1 0 128 0,0 2-128 16,1-3 144-16,-2-3-144 0,1 2 160 15,0-2-160-15,0 3 128 0,1 0-128 0,2 0 128 0,-1-6-128 0,0 4 0 16,2-1 0-16,0 2 128 0,-2-4-128 0,3 4 0 15,0 1 0-15,3-1 128 0,-3 0-128 0,1 1 0 16,-1-5 0-16,0 4 0 0,0-5 0 0,1 3 128 16,1 1-128-16,-1-2 0 0,-1 0 128 0,3-2-128 15,-1-1 0-15,1 2 128 0,-1-4-128 0,3 3 128 0,-1 0-128 16,1-2 128-16,1 1-128 0,1 1 0 16,-1-2 0-16,2 3 0 0,-1-3 128 0,1-3-128 0,-2 0 0 15,1 1 128-15,-1 3-128 0,0-4 0 0,1-1 0 16,-1 0 0-16,-1-1 0 0,0 1 0 0,2-1 128 0,-1 3-128 15,-1 0 0-15,2-3 0 0,-4-3 144 0,2 1-144 16,1 2 0-16,-1 1 0 0,1-1 0 0,0 2 0 16,-1-1 0-16,0 1 0 15,2-1 0-15,0-2 0 0,-1 0 0 0,0-2 0 0,-1 0 0 0,1 3 128 16,1 3-128-16,0-2 0 0,2 0 0 0,0-2 0 16,-1 1 0-16,1-1 0 0,1-2 0 0,0 2 0 15,0-1 0-15,3 2 0 0,-3 0 0 0,0-1 0 16,-1-3 0-16,1-1 0 0,-1 1 0 0,1 1 128 15,1 1-128-15,0 0 0 0,2-1 0 0,-1 1 0 16,2-2 0-16,0 1 0 0,-1-1 0 0,1 2 0 16,0 0 0-16,3 0 0 0,-2 2 0 0,1 0 0 0,0-7 0 0,-1 2 0 15,-1 1 0-15,2 0 0 0,1 1 0 16,-1 0 0-16,1-1 0 0,-1 2 0 0,2-1 0 0,0-1 0 16,0 0 0-16,0-1 0 0,-4 1 0 15,3-4 0-15,1 0 0 0,0 1 0 0,0-2 0 0,2 3 0 16,-1-2 0-16,-1 0 0 0,0-2 0 0,0 1 128 15,1-3-128-15,0 4 0 0,0-1 0 0,0 2 0 16,0-2 0-16,-1 1 0 0,1-1 0 0,0 0 0 16,1-2 0-16,1 0 128 0,-2 0-128 0,1 1 0 15,2-1 0-15,-1-2 0 0,2-1 0 0,0-2 0 16,-4-2 0-16,1 2 0 0,-1 1 0 0,2 0 144 16,0-1-144-16,1 1 0 0,-3-2 128 0,1 3-128 0,1 0 0 15,-1-2 0-15,0 1 0 0,1-2 0 16,-1 1 128-16,0-1-128 0,1 0 0 0,0 0 0 15,1-1 0-15,0 3 0 0,-2-2 128 0,0-1-128 0,1-4 144 0,-1 2-144 16,1 2 144-16,0 1-144 0,-2 0 128 0,0-1-128 16,-3-2 128-16,0-1-128 0,-2 2 0 0,1 1 128 15,0 3-128-15,-1-1 128 16,-2-2-128-16,-2 1 128 0,3 2-128 0,-3-2 0 16,-10-1 0-16,0 0 128 0,10 0-128 0,-10 0 128 15,0 0-128-15,0 0 128 0,0 0-128 0,0 0 0 16,0 0 0-16,0 0 128 0,0 0-128 0,0 0 192 0,0 0-192 15,0 0 192-15,-9-1-192 0,0-2-256 0,0 1 64 16,-1-1 16 0,-1 2-1744-16,-1 1-336 0,2 1-80 0,0-3-13184 0</inkml:trace>
  <inkml:trace contextRef="#ctx0" brushRef="#br2" timeOffset="145596.57">19066 8157 11967 0,'0'0'528'0,"0"0"112"16,0 0-512-16,0 0-128 0,0 0 0 0,0 0 0 0,0 0 1280 0,0 0 240 15,0 0 32-15,0 0 16 0,0 0-880 0,11-1-176 16,-11 1-48-16,13 0 0 0,1 2 528 0,1 0 96 15,0 0 32-15,4-1 0 0,3-180-128 0,1 364-32 16,2-180 0-16,2-2 0 0,2 1-80 0,2 4-32 16,0 0 0-16,1 2 0 0,0-3-176 0,2 3-32 15,-6 1-16-15,-1 0 0 0,0-1-144 0,-1 3-32 16,0 1 0-16,-3 1 0 0,-3 3-96 0,-1 0-32 0,-2 1 0 16,-3 0 0-16,-3-4 64 0,-1-1 16 15,-3 1 0-15,-2 2 0 0,-2-1 240 0,0 2 32 16,-4 1 16-16,-3 0 0 0,-1 0-112 0,-4 6 0 0,-4-3-16 15,-1 4 0-15,-1 2-112 0,-3-3 0 0,-2 2-16 16,-2-2 0-16,-2 3-112 0,0-2 0 0,2 3-16 16,-4-2 0-16,-1 1-176 0,0 1-128 0,-2-5 192 0,6 0-192 15,-1 0 128-15,0-3-128 0,1-4 0 0,3 1 0 16,3-1-208-16,2-1-112 0,2-5 0 0,3-1-16 16,4-7-2352-16,6-3-448 0,0 0-112 15</inkml:trace>
  <inkml:trace contextRef="#ctx0" brushRef="#br2" timeOffset="147096.31">20391 8419 2751 0,'0'0'256'0,"0"0"-256"15,0 0 0-15,2-8 0 0,-2 8 2704 0,0 0 496 16,0 0 112-16,1-14 16 0,-2-2-1600 0,1 3-304 15,-2 2-64-15,1 2-16 0,1 0 64 0,0 9 0 16,0-10 0-16,0 10 0 0,0 0-144 0,0 0-32 16,0 0 0-16,0 0 0 0,0 0-496 0,0 0-96 15,0 0-32-15,8 5 0 0,-1 1-288 0,4 8-64 16,1 4-16-16,2 0 0 0,4 1-16 0,4 2 0 16,1 4 0-16,-1 3 0 0,3 3 32 0,-3 2 16 15,3 3 0-15,-1 1 0 0,1 0-64 0,1-2-16 16,-1 0 0-16,-2-5 0 0,-3-1-16 0,-1 1-16 15,-2-6 0-15,-3 1 0 0,-3 1-32 0,1-6-128 16,-5-4 192-16,0 2-64 0,-2 1 48 0,-1-2 0 0,-4-3 0 0,0-3 0 16,0 1-176-16,0-12 0 0,-3 7 0 0,3-7 0 31,0 0-496-31,0 0-80 0,0 0 0 0,-9-9-16 16,3-1-2208-16,-2 0-432 0,-5-10-96 0,5-2 0 0</inkml:trace>
  <inkml:trace contextRef="#ctx0" brushRef="#br2" timeOffset="147393.98">20920 8308 15663 0,'-2'-16'688'0,"0"8"144"0,0-2-656 0,2 10-176 15,-1-9 0-15,1 9 0 0,0 0 2384 0,0 0 448 16,0 0 96-16,0 0 16 0,-13 1-1408 0,1 7-288 15,1 2-48-15,0 8-16 0,0 2-480 0,-3 6-80 16,0 2-32-16,-1 6 0 0,0 3 64 0,-2 6 16 16,0 4 0-16,-3 4 0 0,1 1-128 0,0 2-32 15,0-1 0-15,-1 0 0 0,0-1-256 0,2 2-48 16,3-2-16-16,1-5 0 0,-2-4-64 0,4-3 0 16,0-4-128-16,5 1 192 0,-2-4-192 0,4-5 176 15,1-1-176-15,-1-8 160 0,1-2-160 0,3-5-272 16,-1-4 64-16,2-8 16 15,0 0-1632-15,0 0-320 0,0 0-64 0,8-8-12288 0</inkml:trace>
  <inkml:trace contextRef="#ctx0" brushRef="#br2" timeOffset="147788.67">21065 9047 11055 0,'0'0'480'0,"0"0"112"16,1-8-464-16,-1 8-128 0,0 0 0 0,11-5 0 0,-3-4 3760 0,6 3 720 15,0 2 160-15,0-2 32 0,2-1-2992 0,1 2-592 16,4-1-112-16,-7 5-16 0,0 1-128 0,0 5-32 16,-2 0 0-16,0 0 0 0,-2 4-320 0,-2 0-64 15,-1 3-16-15,-2 2 0 0,-2 4 112 0,-3 3 0 16,-3 0 16-16,-4 13 0 0,-3 0-64 0,-4-5-16 15,-3 0 0-15,-2 0 0 0,-1-2 0 0,-1 1 0 16,1-4 0-16,1 0 0 0,0 0 16 0,2-5 0 16,3-1 0-16,2-1 0 0,5-2-160 0,2-2-48 15,3-1 0-15,3 2 0 0,3-6-112 0,3 1-16 16,5-4-128-16,3-1 192 0,3-4 32 0,3 0 0 16,4 0 0-16,-5 0 0 0,2 0-32 0,3-1 0 15,2-2 0-15,1 0 0 0,1 0-192 0,1-4 176 0,1 2-176 0,-3 1 160 16,-1 1-160-16,-3-4 0 15,-3 1 144-15,-2 1-144 0,-2-4 0 0,-3 3-160 16,-3-3 16-16,-3 2 0 16,-8 7-2048-16,0 0-416 0,0 0-80 0</inkml:trace>
  <inkml:trace contextRef="#ctx0" brushRef="#br2" timeOffset="148565.43">22120 8074 8287 0,'0'0'368'0,"0"0"80"16,0 0-448-16,0 0 0 0,0 0 0 0,0 0 0 0,0 0 2000 0,0 0 320 15,0 0 64-15,0 0 16 0,0-7-992 0,0 7-208 16,0 0-48-16,0 0 0 0,0 0 192 0,0 0 16 16,-10 1 16-16,0 2 0 0,0 2-224 0,-1 4-32 15,1-2-16-15,0 7 0 0,0 3-368 0,-2 2-80 16,1 5-16-16,-3 3 0 0,-1-1-112 0,0 7-16 16,-3 6-16-16,-3-1 0 0,2 2-80 0,2 1-16 15,0 2 0-15,3 3 0 0,3 0-160 0,0-2-48 16,3-2 0-16,2 0 0 0,3-4-192 0,3 0 144 15,0-5-144-15,2-2 128 0,2-1-128 0,1-2 0 16,1-5 0-16,3 1 128 0,-1-2-288 0,1-4-64 16,1-4-16-16,3-3 0 15,1-3-1824-15,1-3-368 0,0-4-80 0,2-2-16 0</inkml:trace>
  <inkml:trace contextRef="#ctx0" brushRef="#br2" timeOffset="148933.87">22636 8274 26895 0,'0'0'1184'0,"-9"-5"256"0,-1 2-1152 0,0 3-288 16,1 0 0-16,-2 6 0 0,-2 2 128 0,-4 1-128 15,-2 4 192-15,-1 6-192 0,-5 5 560 0,0 4 0 16,0 0 0-16,1 4 0 0,1 2-208 0,3 3-32 15,-1 1-16-15,7 3 0 0,2-4-32 0,4-2 0 16,4-3 0-16,5-1 0 0,6-3 32 0,4-6 0 16,3-1 0-16,7-3 0 0,4-4 272 0,5 0 64 15,5-7 16-15,4-2 0 0,-3-5 16 0,1-2 0 16,-1-2 0-16,0-4 0 0,0-6-64 0,-2-2-16 16,-2-5 0-16,-11 6 0 0,1-1-64 0,0-2-16 15,-2-1 0-15,-2-4 0 0,-2-5-32 0,-3 1-16 16,-4-2 0-16,-3-3 0 0,-3 6-144 0,-5-1-48 15,0 4 0-15,-6 1 0 0,1-2-272 0,-9-4 160 16,-1 4-160-16,-1 9 128 0,-2 3-320 0,0 4-80 16,1 0-16-16,-2 7 0 15,-2 1-2016-15,4 0-416 0,2 0-80 0,3 0-13504 0</inkml:trace>
  <inkml:trace contextRef="#ctx0" brushRef="#br2" timeOffset="149314.96">23067 7871 4607 0,'1'-14'400'0,"3"1"-400"16,-3 2 0-16,2 0 0 0,1 3 3696 0,-4 8 656 15,0 0 128-15,0 0 16 0,10-6-2896 0,-1 3-576 16,-9 3-112-16,14 3-16 0,0 4 96 0,0 3 32 16,1 3 0-16,2 2 0 0,0 3-128 0,4 4-32 15,-1 3 0-15,-2-2 0 0,2 0-176 0,1 9-48 16,0 3 0-16,2 6 0 0,-1 6 32 0,-1 3 0 16,1 5 0-16,-3 5 0 0,-4 3-128 0,-1 1-32 15,-7 5 0-15,-5-4 0 0,-3-3-128 0,-4-1-16 16,-4-1-16-16,-3-6 0 0,-3-6 128 0,-1-1 32 15,-5-2 0-15,0-1 0 0,-4-4-144 0,0 1-32 16,0-3 0-16,-10 8 0 0,2-7-144 0,5-8-48 16,0-5 0-16,4-5 0 15,3-5-1024-15,0-6-208 0,3-2-32 0,3-5-10704 16,2-5-2128-16</inkml:trace>
  <inkml:trace contextRef="#ctx0" brushRef="#br2" timeOffset="149963.18">24223 8494 14735 0,'0'0'1312'0,"0"0"-1056"16,0 0-256-16,0 0 0 0,0 0 1600 0,0 0 272 15,8 5 48-15,4-4 16 0,3-3-208 16,5-3-32-16,6-3-16 0,2 4 0 0,2-2-720 0,5-2-160 15,3 3-32-15,6 0 0 0,6-1-240 0,2 1-48 16,0 0-16-16,0-6 0 0,-2 2-224 0,-7-1-48 16,-4 4-16-16,-2-3 0 0,-5 4-176 0,-13 1 0 15,-2 0 0-15,3 2 128 16,-7-1-1088-16,-13 3-240 0,0 0-32 0,0 0-7792 16,-17 13-1536-16</inkml:trace>
  <inkml:trace contextRef="#ctx0" brushRef="#br2" timeOffset="150137.56">24128 8819 19343 0,'0'0'1728'0,"0"0"-1392"16,0 0-336-16,20 4 0 0,1-3 2272 0,3 2 384 15,3-2 80-15,5 1 16 0,1-2-1328 0,8-2-256 16,6-2-48-16,7 2-16 0,10 1-208 0,3-2-64 16,0-5 0-16,2 2 0 0,-3 0-368 0,-20-1-80 0,-2 1 0 15,0 1-16-15,0-3-368 0,-4 3 0 0,-5-1 0 16,-6-3 0-1,-6 3-624-15,-5-3-144 0,-5 2-16 0,-2-5-15088 0</inkml:trace>
  <inkml:trace contextRef="#ctx0" brushRef="#br2" timeOffset="150698.91">25728 8087 24879 0,'-17'-14'2208'0,"11"10"-1760"15,-2-1-448-15,2-2 0 0,2-1 464 0,0-1 16 16,2 3 0-16,2 6 0 0,0-10 128 0,3 2 32 16,2 3 0-16,4-5 0 0,1 0 192 0,6-1 32 15,3-1 16-15,4 2 0 0,3-2-160 0,4 2-16 16,1 1-16-16,4 3 0 0,2-3-80 0,1 6-16 16,1 3 0-16,3 0 0 0,0 4-224 0,-4 6-48 15,-4 3-16-15,-2 2 0 0,-4 0-176 0,-4 5-128 16,-3 2 144-16,-6 6-144 0,-6 7 144 0,-5 2-144 0,-7 3 128 0,-3 7-128 15,-7 5 256-15,-6 3-16 0,-8 1-16 0,-4 5 0 16,-6 1-224-16,-3-2 0 0,-2 1 0 0,3-3 0 16,-3-4 0-16,1-5 224 0,4-3-64 0,-1 0-16 15,3-5 176-15,4-3 48 0,7-4 0 0,4-2 0 16,3-3 16-16,6-5 0 0,4-1 0 0,7-1 0 0,5-1-112 16,8-3-16-16,6 0 0 0,8-5 0 15,6-2 192-15,9-5 16 0,8 3 16 0,8-6 0 0,9-2-160 16,6-1-16-16,1-1-16 0,-1-2 0 0,0-6 32 0,-2 2 16 15,-1-5 0-15,-3 3 0 0,-3-2 32 0,-5 3 0 16,-3-2 0-16,-6 3 0 0,-6-2-368 0,-5 2 144 16,-9-2-144-16,-7 4 0 15,-6 3-688-15,-6 2-240 0,-3 0-48 0,-8 0-12848 16,-8 1-2576-16</inkml:trace>
  <inkml:trace contextRef="#ctx0" brushRef="#br2" timeOffset="153931.16">2704 9252 8287 0,'2'-6'736'0,"2"-2"-592"16,0 0-144-16,1-2 0 0,0 2 704 0,0-3 128 16,0 2 0-16,0-1 16 0,-1 2-144 0,2-2-48 15,0 2 0-15,-3-1 0 0,0 3 16 0,2-3 0 16,-1 1 0-16,0 3 0 0,-2-2 64 0,-2 7 16 15,0 0 0-15,0 0 0 0,0-5-48 0,0 5 0 16,0 0 0-16,0 0 0 0,0 0-352 0,-6 3-80 16,-1 6-16-16,1 1 0 0,-3 6-48 0,-1 3-16 0,-3 4 0 0,2 3 0 15,-3 2 128-15,0 7 0 0,-1 7 16 0,-2 1 0 16,3 4 16-16,-1-1 0 0,-2 2 0 0,3 1 0 16,4-1-160-16,0-1-16 0,4-4-16 0,2-3 0 15,3-4 0-15,4-3 0 0,1-5 0 0,3-1 0 16,1-6 160-16,4-3 16 0,2-5 16 0,2-6 0 15,1-1 112-15,2-5 32 0,1-4 0 0,2-2 0 0,-2-4 0 16,3-1 0-16,0-5 0 0,0-2 0 0,0 0-240 0,1-3-64 16,0 1 0-16,2-2 0 0,-1-5-192 0,-1 4 176 15,3 0-176-15,-3-2 160 0,-4 0-160 0,2 2 0 16,-3 0 0-16,0 3 0 0,-1 2 0 0,-2 0 128 16,0 2-128-16,-4 1 0 0,0 2 0 0,-1 3 0 15,-3 4 0-15,-1 0 0 0,-7 5 0 0,0 0 0 16,8 7 0-16,-3-1 0 0,-4 3 0 0,1 2-144 15,-2 6 144-15,-2 4 0 0,-1 6 0 0,-4 5 0 16,1 5 0-16,-3 3 0 0,-4 7 0 0,-1 4 0 16,-1 5 0-16,0 5 0 0,-6 9 0 0,1 3 0 15,-3 0 160-15,-2 2-32 0,-2 0 64 0,0-1 32 16,-1-7 0-16,2 0 0 0,-1-3-32 0,0-5 0 16,-2-6 0-16,1-2 0 0,2-6 0 0,0-4 0 15,1-4 0-15,-1-6 0 0,1-2-48 0,1-6-16 16,2-5 0-16,3-4 0 0,-1-3 48 0,4-6 0 15,-1-1 0-15,0-4 0 0,-1-6-176 0,2-7 192 16,1 0-192-16,-3-10 192 16,4 1-576-16,5-5-96 0,2 1-32 0,6 7-9920 0,1-6-2000 15</inkml:trace>
  <inkml:trace contextRef="#ctx0" brushRef="#br2" timeOffset="154280.85">3597 8968 15487 0,'4'-18'688'0,"0"11"144"0,-2-5-672 0,2 3-160 16,1-2 0-16,0-1 0 0,-2 5 1312 0,1-1 224 16,-4 8 64-16,0 0 0 0,0 0-624 0,0 0-112 15,2 10-32-15,-2 4 0 0,-1 2-96 0,-3 4-32 16,-3 3 0-16,-2 7 0 0,-3 3 192 0,-2 3 16 16,-1 1 16-16,-1 1 0 0,-2 0-352 0,0-2-80 15,-1-1-16-15,1 1 0 0,0-1-288 0,2-2-48 16,-2-3-16-16,1-2 0 0,2-2-128 0,2 1 0 15,3-3 144-15,-1 7-144 16,3-10-1536-16,8-4-368 0</inkml:trace>
  <inkml:trace contextRef="#ctx0" brushRef="#br2" timeOffset="155063.49">8866 8967 6447 0,'0'0'576'0,"5"-4"-576"15,2-4 0-15,-1 3 0 0,2 1 1600 0,0 1 224 16,1-2 32-16,3 2 16 0,0 2-832 0,4 1-160 16,-5 0-48-16,6 2 0 0,-1 3-192 0,1 0-32 15,-1 1-16-15,2 2 0 0,2-1-48 0,2 7-16 16,0 2 0-16,2 3 0 0,1 0-80 0,3 6-32 16,-1 3 0-16,1-2 0 0,2 2 288 0,-3 0 48 15,1 0 16-15,-1 1 0 0,-1-3-48 0,0 2 0 16,-2-3 0-16,-1 4 0 0,-4-4-416 0,-1-1-96 15,-2-1-16-15,1-3 0 0,-7-2-192 0,0-2 128 16,-2 1-128-16,-1-3 0 0,1 0 128 0,-2-2-128 16,-3 0 0-16,2-2 144 15,-5-10-448-15,0 0-80 0,0 0-32 0,0 0-11664 0</inkml:trace>
  <inkml:trace contextRef="#ctx0" brushRef="#br2" timeOffset="155353.23">9710 8640 13823 0,'1'-9'1216'16,"2"3"-960"-16,1-3-256 0,-4 9 0 0,0 0 1920 0,0 0 320 16,0 0 80-16,0 0 16 0,-5 11-1616 0,-3 5-320 15,-3 1-64-15,-3 6-16 0,-2 4 144 0,-1 2 32 16,-4 7 0-16,1 5 0 0,-4 0 320 0,-4 9 64 15,-3 1 16-15,-3 4 0 0,-2 3-176 0,-3 3-16 16,-2 3-16-16,2-7 0 0,1-3-368 0,2-1-64 16,3-3 0-16,1-4-16 0,1-1-240 0,1-3 144 15,4-4-144-15,3-4 128 0,1-5-128 0,4-2 0 16,3-3 0-16,2-4 128 0,4-3-128 0,3-3-144 16,1-6 144-16,1 0-208 15,4-8-2080-15,0 0-400 0</inkml:trace>
  <inkml:trace contextRef="#ctx0" brushRef="#br2" timeOffset="155788.85">9790 9259 22223 0,'0'0'976'15,"5"-6"224"-15,2 2-960 0,2-4-240 0,1 1 0 0,2 0 0 16,4-2 592-16,1 3 80 0,6-3 16 0,0 3 0 0,6-3 16 16,2 1 0-16,2 3 0 0,1-1 0 0,-2 2-32 0,0 5 0 15,-2 6 0-15,-3-1 0 0,-4 5-336 0,-3 1-64 16,-2 3-16-16,-5 3 0 0,-2 4 0 0,-6 2 0 15,-3 1 0-15,-6 4 0 0,-5-1 208 0,-3 3 48 16,-2 2 0-16,-3 0 0 0,-2-3 0 0,-2 1 0 16,1-2 0-16,0-2 0 0,-1 1-32 0,3-7 0 15,2 0 0-15,-3 6 0 0,5-8-64 0,8-5-16 16,2 0 0-16,8-3 0 0,6-6-32 0,6 0-16 16,8 0 0-16,8-2 0 0,5-2 32 0,9-1 16 15,7 0 0-15,8-3 0 0,7 0-192 0,8-5-32 16,8 0-16-16,3-3 0 0,1 0-160 0,5 0 0 15,1-3 0-15,-4 7 0 16,-6-1-2352-16,-9 2-544 0,15-6-112 0,-25 6-32 0</inkml:trace>
  <inkml:trace contextRef="#ctx0" brushRef="#br3" timeOffset="159191.51">3116 7006 15999 0,'0'0'704'0,"1"-8"160"0,-1-4-688 0,1 4-176 16,2-5 0-16,-2 4 0 0,1-1 848 0,1 5 144 15,-3 5 32-15,3-9 0 0,-3 9 0 0,1-7 16 16,-1 7 0-16,0 0 0 0,0 0-32 0,0 0-16 16,0 0 0-16,0 0 0 0,0 0-400 0,0 0-80 15,-1 14 0-15,-1 0-16 0,0 3 16 0,-1 6 16 16,1 1 0-16,-3 8 0 0,-1 5-128 0,1 1-16 15,3 4-16-15,-5 3 0 0,1 0-112 0,1 3 0 16,-1 3-16-16,1-1 0 0,1-3-112 0,1 0-128 16,3-7 176-16,0-3-176 0,0-5 128 0,4-3-128 15,1-5 0-15,4-6 0 0,2-4 512 0,3-6 0 0,3-4 0 0,3-4 0 16,4-5 128-16,3-4 0 16,1-5 16-16,3-4 0 0,0-5-304 0,4-4-64 0,0 1-16 0,1-4 0 15,-1 5-144-15,0-2-128 0,-2 6 144 16,-3-5-144-16,-3 1 144 0,-2 1-144 0,-3-2 128 15,1 2-128-15,-3 1 128 0,-2-1-128 0,-1 1 0 16,-2 3 128-16,-4-1-128 0,-1 4 128 0,1 0-128 16,-2 2 128-16,-3 3-128 0,-1 5 0 0,0-2 144 0,-5 9-144 15,0 0 0-15,0 0 0 0,0 0 0 0,3 8 0 16,-3 0 0-16,-2 6 0 0,-1 4 0 0,-3 6 0 16,0 7 0-16,0 4 0 0,-2 4 0 0,-1 4 0 15,-2 4 0-15,1 11 0 0,-4 6 0 0,0 5 0 16,-2 2 0-16,0 4 0 0,-2 5 0 0,-2 0 128 0,-4 5 0 15,-2-4 16-15,-2-2 0 0,-2-3 0 0,-3-2 96 16,-2-1 16-16,0-2 0 0,-2-4 0 0,-1-3 160 0,0-5 32 16,1-5 16-16,0-6 0 0,1-6-48 0,3-3-16 15,1-7 0-15,3-6 0 0,1-9-64 0,3-3-16 16,1-5 0-16,1-7 0 0,2-2 0 0,4-8-16 16,0-7 0-16,3-4 0 0,4-4-48 0,4-6 0 15,2-3 0-15,6-5 0 0,6-5-256 0,5 0 0 16,6-2 128-16,5 0-128 0,4 5 0 0,5 1 0 15,5 2 0-15,4 3-144 0,3-1 144 0,4 3 0 16,3 5-144-16,2 0 144 0,-1 5-128 0,-1 5 128 16,-4 6-160-16,15-1 160 15,-14 7-1520-15,-9 4-208 0,-9 4-32 0,-5 2-17280 0</inkml:trace>
  <inkml:trace contextRef="#ctx0" brushRef="#br3" timeOffset="159804.81">5929 7017 14975 0,'0'0'656'0,"-2"-8"144"0,-2-3-640 0,2 2-160 0,1 0 0 0,-1 0 0 15,2 9 1264-15,0 0 208 16,-2-6 64-16,2 6 0 0,0 0-320 0,0 0-48 0,0 0-16 0,0 0 0 16,0 0-464-16,11 10-112 0,-2 1 0 0,4 7-16 15,2 3 128-15,3 4 16 0,2 2 16 0,3 3 0 16,3 5 0-16,4 1 0 0,1 4 0 0,-1 2 0 16,-3 0-176-16,1 2-32 0,0 3-16 0,-3-1 0 15,-1-4-240-15,-2-1-64 0,-3-5 0 0,-3-1 0 16,0-5-192-16,-4-3 176 0,-1 0-176 0,-2-8 160 0,-3-3-32 15,-1-2-128-15,-1-5 192 0,-2 0-64 16,-2-9-272-16,0 0-64 0,0 0-16 0,0 0 0 16,-9-15-2608-16,-1-4-528 15</inkml:trace>
  <inkml:trace contextRef="#ctx0" brushRef="#br3" timeOffset="160046.96">6429 6852 19343 0,'0'0'1728'0,"0"0"-1392"16,0 0-336-16,0 0 0 0,0 0 1904 0,0 0 304 15,-3 5 64-15,-5 8 16 0,0 6-1216 0,-3 2-240 16,-3 8-64-16,-3 2 0 0,-2 6-32 0,-2 5-16 16,-1 1 0-16,-3 5 0 0,-2 3 0 0,0-3 0 15,1 2 0-15,0-2 0 0,1 1-336 0,2-4-80 16,2 2-16-16,4-5 0 0,1-4-288 0,2-3 0 15,2-5 128-15,2-3-128 0,-1-2 0 0,4-4 0 16,0-3-128-16,0 1 128 16,-1-5-1536-16,8-14-192 0,0 0-64 0,0 0-12592 0</inkml:trace>
  <inkml:trace contextRef="#ctx0" brushRef="#br3" timeOffset="160309.17">6926 7510 30399 0,'0'0'2704'16,"0"0"-2160"-16,0 0-544 0,0 0 0 16,0 0 512-16,-1 9 0 0,0 8 0 0,-4 4 0 0,-5 6 192 0,1 2 48 15,-4 4 0-15,-2 5 0 0,-2 4-16 0,-2 0 0 16,-1 0 0-16,-1 1 0 0,0-1-352 0,-1 1-64 15,2-3 0-15,2-3-16 0,2 0-304 0,3-6 0 16,3-4 0-16,0 9 0 16,2-7-1360-16,4-7-336 0,2-3-64 0,2-9-16 0</inkml:trace>
  <inkml:trace contextRef="#ctx0" brushRef="#br3" timeOffset="162075.79">18800 6070 12959 0,'-14'-14'576'0,"8"8"112"0,1-2-560 0,-2 0-128 15,1 1 0-15,-1-2 0 0,2 4 1280 0,-1 0 208 16,3-2 48-16,3 7 16 0,0 0-464 0,0 0-112 16,0 0-16-16,0 0 0 0,9-1-272 0,3 4-64 15,3 3-16-15,2 0 0 0,-1 5-64 0,3-1-16 16,3 4 0-16,6 2 0 0,0 3 48 0,1 2 16 16,1 1 0-16,1 5 0 0,1 0-80 0,0 5 0 0,-5 3-16 0,1-2 0 15,-1 2-128-15,-1-2-32 0,-2-3 0 16,-4 1 0-16,0-1-176 0,-2-2-32 0,-1 1-128 0,-2 1 192 15,-2-6-192-15,-2 0 144 0,-2 3-144 0,-1-7 128 16,-2-1 0-16,-2-1-128 0,2-3 192 16,-2-1-64-16,0-5-128 0,0 0 0 0,2-4 0 0,-6-5 0 31,0 0-896-31,0 0-48 0,0 0-16 0,8-3-7968 0,-5-6-1600 0</inkml:trace>
  <inkml:trace contextRef="#ctx0" brushRef="#br3" timeOffset="162384.87">19394 5865 17503 0,'0'0'1552'0,"-2"-7"-1232"16,1 3-320-16,1 4 0 0,0 0 672 0,0 0 80 15,0 0 16-15,-6-1 0 0,-1 2-16 0,-2 3 0 16,0 6 0-16,-3 0 0 0,-2 7 80 0,-4 4 0 15,0 6 16-15,2 6 0 0,-6 4 16 0,2 2 0 16,-2 7 0-16,1 1 0 0,-1 5 656 0,-2 4 128 16,1 3 16-16,-10 22 16 15,4-6-1952-15,3-8-400 0,3-7-80 0,8-19-16 0,0-1 768 0,0 1 0 0,1-2 0 16,0 0 0-16,-2-8 160 0,4 0-160 16,0-1 128-16,3-6-128 0,3-2 144 0,-2-3-144 15,3-2 160-15,1-3-160 0,3-2 0 0,-1-5-192 0,2-7 16 16,0 0 0-1,0 0-2272-15,0 0-464 0</inkml:trace>
  <inkml:trace contextRef="#ctx0" brushRef="#br3" timeOffset="162693">19807 6540 15663 0,'-2'-11'1392'0,"2"11"-1120"16,0 0-272-16,0 0 0 0,0 0 1808 0,0 0 304 16,0 0 64-16,-2 8 16 0,-1 5-1008 0,-3 7-208 15,0 4-32-15,-3 4-16 0,-1 5 192 0,-1 4 32 16,0 1 16-16,-1 1 0 0,1 6-80 0,0-1 0 15,-1 6-16-15,1-5 0 0,-1 1-560 0,3 0-128 16,3-4 0-16,1 1-16 0,0-2-240 0,1-4-128 16,2-3 128-16,0 9-128 15,2-7-528-15,3-3-176 0,1-10-48 0,2 2 0 0</inkml:trace>
  <inkml:trace contextRef="#ctx0" brushRef="#br3" timeOffset="165534.31">12392 3302 10367 0,'-7'-5'448'0,"7"5"112"0,-6-4-560 0,0 0 0 0,6 4 0 0,-5-1 0 16,-1 1 848-16,1 3 64 0,0 0 16 0,-1 1 0 15,-1 3-480-15,2 4-112 0,0 1-16 0,1 1 0 16,0 4 224-16,1 2 32 0,2 5 16 0,0-1 0 0,3 2-176 0,2 3-32 15,1 4-16-15,0 0 0 0,3-2-32 0,0 3 0 16,1 0 0-16,1-1 0 0,1-7-32 0,3 2-16 16,0-8 0-16,3-2 0 0,2-3 416 0,0-3 64 15,0-2 32-15,0-4 0 0,0-5 96 0,1-2 0 16,2-5 16-16,1 0 0 0,-2-7-304 0,2-4-64 16,0-3-16-16,-1 0 0 0,-2-5-240 0,-1 1-48 15,0-2-16-15,-1 1 0 0,-3-2-64 0,1 0-16 16,-1-3 0-16,-1 3 0 0,-1-1 16 0,-2 0 0 15,-2 2 0-15,-1-1 0 0,-1 4 32 0,-2 2 16 16,-1 5 0-16,-1 3 0 0,-1 2 16 0,-2 6 0 16,0 6 0-16,0 0 0 0,-5 9-224 0,-1 6 0 15,-3 7 0-15,-3 5 0 0,-2 8 0 0,-3 4 128 16,-4 11-128-16,-3 3 0 0,-4 8 176 0,-5 7-176 16,-3 4 192-16,0 7-192 0,-5 3 128 0,-2 2-128 15,-2-6 0-15,2-3 0 0,1-5 256 0,1-3 0 16,2-3 0-16,1-7 0 0,0-6 112 0,1-6 16 0,1-1 0 0,2-7 0 15,-2-8-64-15,2-1-16 0,0-7 0 16,1-3 0-16,1-5-80 0,3-8-16 0,2-4 0 0,3-3 0 16,3-2 48-16,5-8 16 15,3-4 0-15,6-6 0 0,3-4 80 0,5-7 16 0,7-6 0 0,6-3 0 16,6 1-192-16,8-4-48 0,6 3 0 0,7 1 0 16,5-4-128-16,5 3 0 0,3 1 0 0,6 2 0 15,4 4-144-15,3 7 144 0,4 2 0 0,2 7 0 16,0 8-144-16,1 5 144 0,-2 6 0 0,0 8-144 15,-2 4 144-15,-6 7 0 0,-6 4 0 0,15 17 0 16,-13 0-2224-16,-12 6-400 0,-10-1-96 16</inkml:trace>
  <inkml:trace contextRef="#ctx0" brushRef="#br3" timeOffset="168441.12">19213 15983 4607 0,'0'0'192'0,"0"0"64"0,-2-5-256 0,-2 0 0 0,0 1 0 0,1-2 0 16,3 6 3312-16,-3-5 608 0,3 5 128 0,0 0 32 15,-2-5-2160-15,2 5-448 0,0 0-64 0,0 0-32 16,0 0-96-16,0 0-32 0,4-8 0 0,-4 8 0 16,6-4-288-16,1 2-64 0,-1 0-16 0,2 2 0 0,1 2-160 0,2 0-16 15,-2 1-16-15,4 2 0 0,1 0-160 0,0 1-16 16,0 6-16-16,1-3 0 0,0 1-144 0,2 4-32 15,0 2 0-15,4 3 0 16,-2 2-64-16,0-2 0 0,-1 1-16 0,-2 3 0 0,-2 2 0 0,-1-1 0 16,-2 6 0-16,0-5 0 0,-4 4 96 0,-2-1 32 15,-1 3 0-15,-4 1 0 0,0-6 80 0,-5 4 0 16,-3 0 16-16,-1-1 0 0,-2-1-48 0,-2 1-16 16,-4-2 0-16,-3 1 0 0,-1-2 16 0,-2-2 0 15,-1-1 0-15,1-2 0 0,-2-2-64 0,-1 0-16 16,2 0 0-16,1-3 0 0,0-7-96 0,3-1-32 15,1 1 0-15,4-1 0 0,2-7-80 0,3 2 0 16,2-3-128-16,2-1 192 0,6 1-192 0,-4-6-288 16,3-2 64-16,6-6 16 15,4 0-1840-15,5-3-352 0,5-1-80 0,-3 4-16 0</inkml:trace>
  <inkml:trace contextRef="#ctx0" brushRef="#br3" timeOffset="169489.94">21751 14181 12959 0,'8'-7'576'0,"-8"7"112"0,8 2-560 0,-2 0-128 16,-1-2 0-16,0 0 0 0,-5 0 928 0,0 0 160 0,7 5 16 0,-4-2 16 15,-3-3-80-15,0 0-16 0,0 0 0 0,0 0 0 16,0 0 192-16,-2 10 16 0,-3-4 16 0,-3 2 0 16,-1 1-192-16,-2-3-32 0,-3 3-16 0,-3-1 0 15,0 1-304-15,-3-2-64 0,-2 5-16 0,-4-3 0 16,-1 1-112-16,-2-3 0 0,0 6-16 0,-3 0 0 0,-1-2-96 15,-1 1-16-15,-2-1 0 0,2-1 0 0,2 4-64 0,3-4 0 16,-2 2-16-16,2 2 0 0,1-5-48 16,3 2-16-16,1 1 0 0,2-3 0 0,2 1-64 0,2-3-16 15,1 4 0-15,2-4 0 0,0 3-160 0,2-2 192 16,2 0-192-16,2-1 192 0,1 5-64 0,3-2-128 16,0 4 192-16,5 0-64 0,-1-3-128 0,2 4 0 15,2 1 0-15,0 1 128 0,1 3-128 0,1 1 0 16,2 5 144-16,-1 0-144 0,0 5 0 0,2 3 0 15,1 0 0-15,0 2 128 0,-2 1-128 0,1 0 0 16,0 2 0-16,1 2 0 0,-2-2 0 0,1 1 0 16,-2 0 128-16,-1 7-128 0,-1 0 128 0,1 4-128 15,-5 3 160-15,0-1-160 0,0 0 176 0,-4 1-176 16,-1-1 192-16,-1 3-192 0,-2 4 176 0,-1-2-176 16,0 2 160-16,-1 2-160 0,0-5 160 0,-3 3-160 15,2 2 160-15,-3-3-160 0,0-2 128 0,0 3-128 16,1 0 0-16,1-1 0 0,-1 2 144 0,1-2-144 15,0-2 128-15,0-1-128 0,1 0 176 0,-2 1-48 16,0-6-128-16,1 0 192 0,-1-2-64 0,0 1-128 16,1-4 176-16,-1-1-176 0,-1-4 208 0,0 2-64 15,0-5-16-15,0-1 0 0,0-1 0 0,0-3 0 0,0-3 0 16,0 2 0-16,0 0 0 0,-1 0 0 0,-2-4 0 0,1 1 0 16,0-5-128-16,1 2 160 0,3-5-160 0,-4 2 160 15,2-4-160-15,3-2 0 0,1-3 144 0,1-2-144 16,1-4 0-16,2-2 144 0,2 1-144 0,4-7 0 0,0 0 128 15,0 0-128-15,0 0 0 0,0 0 0 0,10 2 0 16,4-2 0-16,1-1 0 0,7 0 0 0,5-2 336 16,4-2-32-16,5 0-16 0,3 1 0 15,6-3-288-15,2-2 0 0,0-2 0 0,-1 3 0 0,-2-4-176 0,-3 3 16 16,-4-1 0-16,-4 4 0 0,-1-6 160 16,-6 3 0-16,-3-2 0 0,3-6 0 15,-10 0-1856-15,-4-1-304 0,-7 1-48 16,-3 6-16-16</inkml:trace>
  <inkml:trace contextRef="#ctx0" brushRef="#br3" timeOffset="170245.77">21984 14510 14111 0,'0'0'624'0,"0"0"128"0,0 0-608 0,5-4-144 0,-1-2 0 16,-4 6 0-16,6-5 1184 0,-6 5 208 0,0 0 32 16,0 0 16-16,5-3-192 0,-5 3-32 0,8 4-16 0,-2 1 0 15,1 0-192-15,-1 0-48 0,-1 4 0 0,2 0 0 16,-1 6-160-16,3 0-32 0,1 2-16 0,1 1 0 15,3 1-176-15,2 4-48 0,0 3 0 0,3 1 0 16,3 4-80-16,-1-1 0 0,0-1-16 0,0 2 0 16,2 1-160-16,0-4-16 0,-1 0-16 0,-2-2 0 0,2 4-112 15,-6-5-128-15,1-1 176 0,-3-2-176 0,-2-3 192 0,-1-1-64 16,0-1 0-16,-2-1-128 0,-3-7 0 0,-1 1 0 16,-1-4 0-16,-4-6 0 15,0 0-1952-15,0 0-288 0,-4-6-64 0,1 1-16 0</inkml:trace>
  <inkml:trace contextRef="#ctx0" brushRef="#br3" timeOffset="170547.22">22590 14502 20271 0,'0'0'1792'0,"0"-9"-1424"16,2 2-368-16,-1-3 0 0,-1 5 752 0,0 5 80 15,0 0 0-15,0 0 16 0,-1-6 496 0,1 6 112 16,0 0 16-16,-7 3 0 0,0 0-640 0,0 4-112 0,-3 3-16 0,0 7-16 16,-1 1 16-16,-2 1 0 15,-2-2 0-15,-2 6 0 0,-2 7 64 0,0-1 0 16,-1 5 16-16,-8 16 0 0,1-2-192 0,4-6-32 16,3-3-16-16,-1-3 0 0,4-3-288 0,1-1-64 0,-1-3-16 0,1-2 0 15,2 1-176-15,3-7 128 0,1-2-128 16,2-1 128-16,0-1-128 0,3-1 0 0,2-2 0 0,0-6 0 15,3-8-528-15,0 0-96 16,0 0-16-16,0 0 0 0,8-4-2192 0,2-6-448 16,0 0-96-16</inkml:trace>
  <inkml:trace contextRef="#ctx0" brushRef="#br3" timeOffset="170772.29">22906 14877 29247 0,'0'0'1296'0,"0"0"272"0,2 7-1248 0,-1 4-320 16,2 2 0-16,-6 2 0 0,2 0 832 0,-3 3 96 16,-1 1 32-16,0 3 0 0,-1 3-128 0,-2-4-32 15,1 0 0-15,-1-1 0 0,0 5-432 0,1-4-96 16,-2 0-16-16,1 0 0 0,2-2-256 0,1 0 0 15,0-1 0-15,-3 10 0 16,0-9-2304-16,2-1-448 0</inkml:trace>
  <inkml:trace contextRef="#ctx0" brushRef="#br3" timeOffset="171987.55">23783 14206 15663 0,'0'0'1392'0,"0"0"-1120"15,0 0-272-15,-5-4 0 0,-3 1 864 0,8 3 112 16,-10 2 32-16,0 2 0 0,0 5-224 0,-3 2-32 15,-1 7-16-15,-1 2 0 0,-6 8-80 0,2 4-16 16,0 2 0-16,0 2 0 0,-1 1 128 0,-2 4 32 16,0 2 0-16,0 1 0 0,-1-6-416 0,2 2-96 15,4-2-16-15,1-1 0 0,4 2-112 0,1-3-32 16,3-6 0-16,2-1 0 0,5-4-128 0,1 0 192 0,3-6-192 16,1-2 192-16,1-5-352 0,1 0-64 0,2-5-16 15,2 1-8176-15,-1-7-1632 16</inkml:trace>
  <inkml:trace contextRef="#ctx0" brushRef="#br3" timeOffset="172298.54">23854 14595 24879 0,'0'0'1088'0,"0"0"256"0,-8-1-1088 15,8 1-256-15,-10 2 0 0,0 9 0 0,-1 1 320 0,-2 7 16 16,-4-1 0-16,-1 5 0 0,3 1 64 0,0 0 16 15,1 3 0-15,1-2 0 0,2 5-160 0,2-5-16 16,3 3-16-16,6-5 0 0,2-3-48 0,4-1-16 16,5-6 0-16,1 0 0 0,2-7 384 0,5 0 80 15,3-6 16-15,-7-1 0 0,7-1 128 0,0-3 16 16,0-1 16-16,1-5 0 0,0-2-128 0,0-1-32 16,0-3 0-16,-4-4 0 0,-3 1-144 0,-3-3-48 15,-3 0 0-15,-3-4 0 0,-5 5 64 0,-2-5 16 16,-4 0 0-16,-3-1 0 0,-1 5-304 0,1 4-64 15,-6 0-16-15,1 1 0 0,1 6-352 0,-3 1-80 16,3 3-16-16,-7 0 0 16,3 0-1760-16,2 5-368 0,4 0-64 0,9 3-12496 0</inkml:trace>
  <inkml:trace contextRef="#ctx0" brushRef="#br3" timeOffset="172648.39">24271 13937 13823 0,'0'0'1216'0,"0"0"-960"15,0 0-256-15,0 0 0 0,5-4 1152 0,-5 4 192 16,8-1 48-16,-1 1 0 0,1 2-288 0,-1 3-48 16,4 7-16-16,-1 3 0 0,2 5-160 0,1 3-48 15,1 3 0-15,1 0 0 0,2 7-64 0,-2 7-32 16,-1 5 0-16,-1 4 0 0,-2 4-192 0,0 6-32 16,-4 2-16-16,-3 3 0 0,-5-3-112 0,-3 7-32 15,-2 0 0-15,-5-1 0 0,-3-4-112 0,-1-6-32 16,-1-1 0-16,-2-2 0 0,-1-5-208 0,0 1 0 15,-2-6 0-15,1-1-9440 16,-3-7-1936-16</inkml:trace>
  <inkml:trace contextRef="#ctx0" brushRef="#br3" timeOffset="173169.7">22126 16213 23951 0,'0'0'2128'0,"0"0"-1696"16,-1-9-432-16,1-1 0 0,0 10 400 0,0 0 0 15,0 0 0-15,0 0 0 0,0 0 352 0,0 0 64 16,12 10 16-16,-2 7 0 0,0 1-320 0,0 2-48 16,2 4-16-16,0 5 0 0,2 4-64 0,2 0-32 15,-1-2 0-15,0 2 0 0,-1 0-32 0,-1 1 0 16,-1 2 0-16,1-2 0 0,-4-2-144 0,0-3-48 0,-3 3 0 15,2-4 0-15,-3-5-128 0,-2-2 0 0,-3 0 0 0,0-5-176 32,-2-2-1424-32,0-2-272 0,2-12-64 0</inkml:trace>
  <inkml:trace contextRef="#ctx0" brushRef="#br3" timeOffset="173401.86">22435 16239 26719 0,'0'0'2368'0,"-10"3"-1888"16,-3 0-480-16,2 6 0 0,-3 2 624 0,-2 7 16 16,-5 5 16-16,1 1 0 0,0 7-32 0,-5-2-16 15,0 5 0-15,-2 0 0 0,3 2-32 0,1 1-16 16,0 0 0-16,0 2 0 0,1 1-128 0,0-2-32 16,0 0 0-16,3-3 0 0,4-2-400 0,2-1 128 15,3-2-128-15,0-1 0 16,4-6-1120-16,1 1-304 0,1-3-64 0,2-4-12496 0</inkml:trace>
  <inkml:trace contextRef="#ctx0" brushRef="#br3" timeOffset="173715.91">22590 16805 19343 0,'0'0'1728'0,"0"0"-1392"16,0 0-336-16,12-2 0 0,1 2 1312 0,-5 2 192 0,4 0 32 0,-3 2 16 15,-9-4-224-15,11 6-48 0,-2 4-16 0,-1 0 0 16,-3 3-624-16,-3 2-112 0,-2 3-16 0,-2 0-16 16,-3 0 96-16,-2 1 32 0,-1 1 0 0,-1 0 0 15,-2 1-64-15,1-2-16 0,-1 1 0 0,2-2 0 0,-1-7 16 16,3 3 0-16,4 0 0 0,1-4 0 0,2 2-48 0,0-12 0 15,8 8 0-15,3-1 0 0,5-3-80 0,-1-3-32 16,1-3 0-16,4 0 0 0,1-4-144 0,3-3-16 16,3 2-16-16,0-5 0 0,-3 2-224 15,0 0-160-15,-1-3 32 0,-2 3 0 16,-1-3-1952-16,-5-1-384 0,-4 0-80 0,-1-1-16 0</inkml:trace>
  <inkml:trace contextRef="#ctx0" brushRef="#br3" timeOffset="174255.45">23534 16213 9215 0,'0'0'816'0,"0"0"-656"0,3-5-160 0,2 1 0 0,1-2 528 0,-6 6 80 16,0 0 16-16,7-5 0 0,-3 0-256 0,-4 5-48 16,0 0-16-16,0 0 0 0,0 0-304 15,0 0 0-15,3-5 128 0,-3 5-128 0,0 0 240 0,0 0-16 16,0-9 0-16,0 4 0 0,0 5 512 0,0 0 96 16,0 0 32-16,0 0 0 0,-3-7 240 0,0 0 48 15,3 7 16-15,0 0 0 0,-3-7 64 0,-1 0 16 16,1 0 0-16,-1 4 0 0,4 3-96 0,-7-2-32 15,1 1 0-15,-2 2 0 0,-1 3-464 0,-1 2-80 16,-2 6-32-16,0 2 0 0,-2 2-128 0,-2 5-32 16,0 0 0-16,-1 9 0 0,1-1 64 0,1 5 16 15,-1 0 0-15,2 2 0 0,2 1-128 0,-1 2-16 16,2 1-16-16,0-2 0 0,4-1-176 0,2-2-128 16,1 2 144-16,1-4-144 0,2-4 0 0,4 1 0 15,3-5-208-15,3 7 64 16,0-5-1456-16,1-10-272 0,1-8-64 0,3-6-11776 0</inkml:trace>
  <inkml:trace contextRef="#ctx0" brushRef="#br3" timeOffset="174602">23846 16326 23951 0,'-7'-1'2128'0,"-1"1"-1696"0,0 3-432 0,0 0 0 15,-4 8 896-15,2 0 80 0,-4 4 32 0,0 4 0 16,-3 7-480-16,0-2-80 0,-4-1-32 0,1 5 0 0,1-3 112 0,1 4 32 16,2-1 0-16,3 2 0 0,3 0-112 0,5-6-32 15,0-1 0-15,6 0 0 0,4-1 0 0,5-3 0 16,3-4 0-16,5-5 0 0,3-1 96 0,5-4 32 16,-2-1 0-16,4-3 0 0,0-3-96 0,1-3 0 15,0-2-16-15,2-4 0 0,-3-1-80 0,-4-2-16 16,-1-2 0-16,-3-1 0 0,-1 1 112 0,-4-1 32 15,-5-2 0-15,-3 0 0 0,-5-4-32 0,-3 3 0 16,-3 0 0-16,-2-1 0 0,-3 2-176 0,-2 3-32 16,-2-2-16-16,-6-3 0 0,1 4-224 0,0 4-256 15,2 4 48-15,0 0 16 16,2 4-1376-16,0 0-272 0,2-1-48 0,0 1-9504 16,1-1-1888-16</inkml:trace>
  <inkml:trace contextRef="#ctx0" brushRef="#br3" timeOffset="174942.84">24158 15925 19343 0,'0'0'1728'0,"0"-7"-1392"0,0 7-336 0,5-6 0 16,-5 6 1808-16,0 0 304 0,13 0 48 0,-1 4 16 15,0 1-1136-15,2 6-208 0,0 2-64 0,2 5 0 16,2 3-64-16,0 5 0 0,0 7-16 0,-1 2 0 0,1 2-272 16,-5-5-48-16,1 4-16 0,0 3 0 0,-1 8 224 0,-2 3 64 15,-3 0 0-15,-3 4 0 0,-2 3-64 0,-3 0-16 16,-3 0 0-16,-5 18 0 0,-5-6-96 0,-2-9-16 16,-3-3 0-16,0-6 0 0,-2-2-160 0,1-5-32 15,3-4-16-15,-1-3 0 0,2-6-240 0,0-5 176 16,-1-5-176-16,4-6 160 15,1-2-1440-15,1-9-304 0,10-4-48 0,-10-12-14848 16</inkml:trace>
  <inkml:trace contextRef="#ctx0" brushRef="#br3" timeOffset="175663.7">24688 13911 15887 0,'11'-12'704'0,"-1"5"144"0,4-3-672 0,4 0-176 15,1-2 0-15,4 1 0 0,1 2 816 0,4-1 128 16,3 2 16-16,1-1 16 0,2 3-112 0,3-3-32 15,0 3 0-15,1 1 0 0,0-2-144 0,-3 4-48 16,-4-1 0-16,-4 4 0 0,-2 0 16 0,-3 1 0 16,-3-1 0-16,-3 3 0 0,-2 0-144 0,-2 4-16 15,-2-2-16-15,-1 5 0 0,-2-4-208 0,1 4-32 16,-3 2-16-16,-1 2 0 0,-2 4-96 0,1 1 0 16,-3 1-128-16,-1 9 192 0,-3 7-32 0,0-1-16 15,-1 1 0-15,-1 6 0 0,-2 8-144 0,0 6 0 16,2 8 144-16,-3 4-144 0,0 5 0 0,-1 8 0 15,0 2 0-15,2 4 0 0,2 6 0 0,1 2 0 16,2 7 0-16,6-6 0 0,2 0 0 0,4 1 0 16,4-2 0-16,0 2 0 0,1-1 0 0,4-1 0 0,3-5 0 15,-2-1 0-15,0-1 0 0,1-3 0 0,2 3 0 16,-1-3 0-16,-2-4 0 0,-1 1 128 0,-4-5-128 0,-1-2 0 16,-4 1 176-16,-2-6-48 0,-2-4 0 0,-1-1 0 15,0-9 0-15,-4-2 0 0,0-9 0 16,-2 0 0-16,-2-10 64 0,-1 1 0 0,-3-5 0 0,0-6 0 15,0-5 176-15,0 1 32 0,-2-2 16 0,1 1 0 16,-1-3 144-16,-3-2 16 0,-2-1 16 0,-1 4 0 16,0-1-32-16,-1 1-16 0,1 1 0 0,-2 0 0 0,-1 2-48 15,-3 0-16-15,-2-2 0 0,-2-1 0 0,-4 0-32 0,0 1-16 16,-3 1 0-16,-3-1 0 0,-1-1-112 0,2 1-32 16,0 0 0-16,4-1 0 0,-1 0-144 0,3-2-16 15,1 1-128-15,3-3 192 0,4-3-192 0,3 1 0 16,3-5 0-16,2-3 0 15,4-8-992-15,2-2-240 0,1-7-48 0,4-7-10608 16,4-5-2112-16</inkml:trace>
  <inkml:trace contextRef="#ctx0" brushRef="#br3" timeOffset="176050.34">26081 15217 17503 0,'0'0'768'0,"0"0"176"0,0 0-752 0,0 0-192 0,0 0 0 0,0 0 0 0,0 0 1280 0,0 0 240 16,0 0 32-16,0 0 16 0,13-4-48 0,4 1-16 16,3 2 0-16,4 0 0 0,4-1-496 0,1 2-112 15,4 0 0-15,1-2-16 0,1-2-352 0,-2-1-64 16,0 4-16-16,-3-3 0 0,1-1-272 0,-3 5-176 15,-4 0 192-15,-5 4-192 16,-4 1-384-16,-6 2-176 0,-9-7-32 0,-3 16-16 16,-5 1-2320-16,-8 4-464 0,-5-1-80 0,-3 2-32 0</inkml:trace>
  <inkml:trace contextRef="#ctx0" brushRef="#br3" timeOffset="176165.71">26293 15447 18303 0,'-23'7'816'0,"13"1"160"0,-1 1-784 0,2-3-192 16,9-6 0-16,0 0 0 0,0 0 2368 0,0 0 448 15,6 8 64-15,7-4 32 0,6-4-960 0,1 0-192 16,2 1-32-16,3-2-16 0,3-2-864 0,5-3-160 15,4-1-48-15,4 2 0 0,1-4-384 0,1 3-64 16,2-4-32-16,-4 2 0 16,-2-3-1840-16,-5 1-368 0,-4-3-80 0</inkml:trace>
  <inkml:trace contextRef="#ctx0" brushRef="#br3" timeOffset="176940.01">28463 14155 12895 0,'1'-15'576'0,"1"6"112"0,-2 0-560 0,0 0-128 15,0-2 0-15,0 5 0 0,0 6 1344 0,0 0 256 16,-6-6 32-16,-2 1 16 0,0 0-256 0,-1 3-48 0,-5 0-16 16,1 1 0-16,-2-4-368 0,-1 0-64 15,-2 3 0-15,-3-1-16 0,-4 2-224 0,-5-3-32 0,-2-4-16 16,-1 6 0-16,-2 3-224 0,4 0-64 0,-2-1 0 16,1 2 0-16,1-1 48 0,5 3 0 0,0-2 0 0,3-1 0 15,2 1 16-15,3-2 0 0,3 0 0 0,1 0 0 16,1 0-128-16,4 0 0 0,9 0-16 0,0 0 0 15,0 0-16-15,0 0 0 0,0 0 0 0,0 0 0 16,0 9-224-16,4 3 0 0,2 4 0 0,2 3 0 16,1 1 0-16,1 7 0 0,-1 3 0 0,-2 10 0 15,0 2-144-15,-2 6 144 0,-3-1 0 0,1 6-144 0,-4 7 144 0,-2 1 0 16,-1 3 0-16,-2 5 0 0,-4 12 0 0,-3 1-128 16,-2 2 128-16,-3 4 0 0,-4-3 0 0,-2 4 0 15,-2 2 0-15,-4 1 0 0,0-4 0 0,-3-1 144 16,-3-7 0-16,2 0 0 0,1 1-144 0,1-3 128 15,0-1-128-15,-1-4 128 0,3 0 64 0,0-3 0 16,1-2 0-16,0 2 0 0,-3 0-192 0,3 0 192 16,4-5-192-16,-1 1 192 0,1-2-192 0,3-3 128 15,2-4-128-15,3-3 128 0,5-1-128 0,1-3 128 16,4 0-128-16,4-6 128 0,3 1-128 0,3-7 192 16,2 1-192-16,2-4 192 0,4-3 0 0,0-6 0 15,2 2 0-15,2-6 0 0,0-3 32 0,4-1 16 16,0-3 0-16,3-1 0 0,1-4-48 0,1 1-16 15,0 1 0-15,0-6 0 0,0 1-176 0,2-2 0 16,-1-5 0-16,1 0 0 0,-2-4-160 0,0 0-112 16,0-2-32-16,-1-4 0 15,-4 1-2240-15,4-7-448 0,8-8-80 0,-5 4-32 0</inkml:trace>
  <inkml:trace contextRef="#ctx0" brushRef="#br3" timeOffset="177367.74">29068 14437 11967 0,'4'-15'1072'0,"0"5"-864"15,1-5-208-15,0-2 0 0,0 3 1696 0,-1 0 288 16,1 3 64-16,-1 1 16 0,-4 10-368 0,0 0-80 0,0 0-16 16,0 0 0-16,0 0-464 0,0 0-112 15,0 0 0-15,1 14-16 0,-2 3-384 0,-2 3-80 16,-3 2-16-16,2 5 0 0,-4 0-16 0,1 5-16 15,-1 2 0-15,-1-1 0 0,-1 0-176 0,0 4-16 16,0 2-16-16,0 2 0 0,-3 5-128 0,3-6-32 16,-3 1 0-16,1 0 0 0,1-4-128 0,2-2 0 0,2-2 0 0,1 0 128 31,4 0-544-31,-2-1-112 0,4-5-32 0,4-3-9200 16,0-4-1840-16</inkml:trace>
  <inkml:trace contextRef="#ctx0" brushRef="#br3" timeOffset="177821.98">28422 16354 22111 0,'0'0'1968'0,"0"0"-1584"0,-3-7-384 0,1-2 0 0,2 9 560 0,3-9 16 15,3-4 16-15,3 3 0 0,0-3 496 0,4 1 112 16,2 0 16-16,3-1 0 0,2 1-304 0,3 1-48 16,2 0-16-16,5 2 0 0,-1 4-80 0,-1 3 0 15,-2 2-16-15,1 3 0 0,0 5-416 0,-4-2-80 16,-4 4 0-16,-4-1-16 0,-3 4-240 0,-4 1 176 15,-3 4-176-15,-3 2 160 0,-5-1 16 0,-4 4 0 16,-6 5 0-16,-4 0 0 0,-3 4-16 0,-2-2 0 16,0-2 0-16,-3 3 0 0,-1 3-16 0,-2-1 0 0,0-5 0 0,1 1 0 15,3-3-16-15,0 2 0 0,3-5 0 0,4-2 0 16,1-2 128-16,7-2 0 0,1-3 16 16,4 0 0-16,2-5 48 0,5 1 16 0,-3-10 0 15,11 10 0-15,2-1 48 0,4 0 16 0,1-3 0 16,3 1 0-16,5-1-208 0,3-1-64 0,3-2 0 0,3 0 0 15,2 0-128-15,5-3 128 0,1-1-128 0,4-1 128 16,-1-1-128-16,-3 0 0 0,-2-2 144 0,-2-3-144 16,-6 1 0-16,0-5 0 0,-2 2 0 0,-4-4 0 15,-2-2-1536 1,-1-1-288-16,0-1-48 0</inkml:trace>
  <inkml:trace contextRef="#ctx0" brushRef="#br3" timeOffset="178581.69">29662 14173 23439 0,'0'0'1024'0,"-3"-11"240"0,1-3-1008 0,2-2-256 0,0 2 0 0,0 4 0 16,-2-1 192-16,4-1 0 0,0 3 0 0,1 1 0 15,-3 8 416-15,5-8 80 16,-5 8 16-16,14-10 0 0,-2 1-96 0,4 3-16 0,0 0 0 0,2 5 0 15,-1-3-80-15,2 2 0 0,2-1-16 0,1 3 0 16,-2 3-272-16,-1-2-48 0,0-2-16 0,-1 2 0 16,-3 2 0-16,-1 2 0 0,-1 0 0 0,-1-1 0 15,-12-4 48-15,12 2 16 0,0 5 0 0,-2-1 0 16,-10-6 0-16,10 6 0 0,-2 4 0 0,-2 1 0 16,-2 3-32-16,-2 5 0 0,-3 2 0 0,-3 7 0 0,-2 5-48 0,-3 5-16 15,-1 3 0-15,-3 7 0 0,-1-1 16 16,0 7 0-16,-1 4 0 0,0 1 0 0,-3-1-144 0,0 7 192 15,2 2-192-15,-1 2 192 0,4 2-192 0,1 5 0 16,0-2 0-16,5 1 0 0,0 4 0 0,6 2 0 16,1 4 0-16,2 3 0 0,6-3 0 0,2 2 0 15,5-1 0-15,2 3 0 0,3 5 0 0,3 0 0 16,1-1 0-16,-2-3 0 0,1-1 128 0,-3-1-128 16,-2-4 0-16,-5 4 128 0,-4-1-128 0,-3-2 0 15,-2 2 0-15,-3-6 0 0,-3 3 0 0,-2 0 0 16,-3 0 0-16,0-4 0 0,-2-8 0 0,0 0 0 15,1-4 0-15,2-3 0 0,0 0 0 0,0-4 0 16,3-3 128-16,1-3-128 0,2-7 0 0,2 1 0 16,0-6 0-16,2-1 0 0,1-3 0 0,0 2 0 15,3-4 128-15,-1-3-128 0,0-2 128 0,2 0-128 0,-3-7 192 0,0 0-64 16,0-3 0-16,-5-3 0 0,1-2 0 0,-2-2 0 16,-2-1 128-16,-3-5 32 0,-3 0 0 0,-5-3 0 15,-6-2 528-15,-1-2 96 0,-5 1 32 0,-7-1 0 16,-8-5-176-16,-3 0-48 0,-4 2 0 0,-2 2 0 15,-5 0-192-15,-1 4-32 0,0 1-16 0,-9-3 0 16,-7 4-144-16,-3 0-16 0,0-3-16 0,3 5 0 16,3 0-176-16,-2 2-128 0,2 0 192 0,2-1-192 0,1-6 0 15,4-1 0-15,4 0 0 0,8-3 0 16,7-4-1536-16,11-1-272 0,6-9-48 0</inkml:trace>
  <inkml:trace contextRef="#ctx0" brushRef="#br3" timeOffset="183555.48">21117 13604 13935 0,'0'0'608'0,"0"0"144"0,0 0-608 0,0 0-144 0,-6-5 0 0,6 5 0 0,0 0 240 16,0 0 16-16,0 0 0 0,-8-2 0 0,8 2 128 0,-10 0 48 15,1 2 0-15,9-2 0 0,-10 3 80 0,1 2 0 16,9-5 16-16,-9 6 0 0,9-6 208 0,-7 5 32 16,7-5 16-16,0 0 0 0,0 0 64 0,0 0 16 15,0 0 0-15,0 0 0 0,1-8-208 0,5-3-32 16,1 0-16-16,1-3 0 0,4-2-80 0,1-2-16 16,1-1 0-16,2-1 0 0,2 1-128 0,2 0-48 15,1-2 0-15,0 1 0 0,2-2 48 0,2 1 0 16,1-2 0-16,2-1 0 0,0-1 0 0,5 4 0 15,1-2 0-15,3 1 0 0,0 1-96 0,1-2-16 16,1-6 0-16,2 3 0 0,0 1-144 0,1 2-128 16,-4-4 144-16,4 6-144 0,1 2 128 0,0 2-128 0,0 2 0 0,-1 3 0 15,0 0 0-15,-3 4 0 0,-5 0 0 0,1 3 0 16,-2 2 0-16,2-3 128 0,-2 4-128 0,1 2 0 16,2 0 0-16,-3 5 144 0,0 1-144 0,0 2 128 15,0 2-128-15,0 3 0 0,-1-2 0 0,-2 3 0 16,0 2 0-16,-1 0 0 0,-4 3 0 15,1-1 0-15,-5-2 0 0,0 1 128 0,-1 1-128 0,0 1 0 16,-2-1 0-16,2 1 0 0,2 0 128 0,-3-1-128 16,1-1 0-16,1 0 0 0,2-2 144 0,2-2-144 15,0 0 176-15,3-1-48 0,2-3 0 0,1 1 0 16,2-2 48-16,-1 0 0 0,0-5 0 0,-1 2 0 16,-2 2 0-16,-3-1 0 0,-1-1 0 0,-1 3 0 15,-1-3-48-15,2 1 0 0,-2 2 0 0,1-2 0 16,0 1-128-16,3-1 128 0,-2-3-128 0,2 2 128 15,0-3 0-15,1-1 0 0,0 2 0 0,2-6 0 0,-1 1 96 0,-1-2 16 16,-1 0 0-16,1-5 0 0,-1 0 16 0,-2-2 0 16,-2 1 0-16,1-3 0 0,-1 3-64 0,1-1 0 15,0-5 0-15,2 2 0 0,-3 3-64 0,1-1-128 16,0-3 176-16,1 1-176 0,0-1 144 0,0 1-144 16,0-1 0-16,3 1 144 0,-2 0-144 0,0-2 0 15,2-1 0-15,-2-1 128 0,-2 1-128 0,0 0 0 16,-1-4 0-16,-1 0 128 0,-3-2-128 0,0-3 0 15,0 2 0-15,0 1 0 0,-3-1 0 0,4 1 0 16,-3 0 128-16,1 2-128 0,-1-1 0 0,-1 4 0 16,-1 1 144-16,-1 0-144 0,-2 3 0 0,-2 0 0 15,0 1 0-15,-2 4 0 0,-2-2 0 0,-1 5 128 16,-1-2-128-16,-4 8 0 0,3-8 0 0,-3 8 0 0,0-7 0 0,0 7 128 16,0 0-128-16,0 0 0 0,0 0 0 0,0 0 0 15,0 0 0-15,0 0 0 0,0 0 0 0,0 0 0 16,0 0 0-16,7 10 0 0,-2 1 0 0,0-2 0 15,0 3 0-15,2-5 0 0,-7-7 0 0,9 16 0 16,0 0 0-16,2-2 0 0,2-4 0 0,1 2 0 16,1-1 0-16,2 1 0 0,2 0 0 0,-2 2 0 15,2-5 0-15,2 4 0 0,-2-2 0 0,2 0-128 16,0 3 128-16,-1-2 0 0,3 0 0 0,1 2 0 16,-2 1 0-16,3 0 0 0,2-2 0 0,5 0 0 15,1 1 0-15,2-2-128 0,2-2 128 0,5 2 0 16,1-3 0-16,-1 1 0 0,3-2 0 0,-6 2-128 15,-1 1 128-15,-1-2 0 0,3 1 0 0,-4-1 0 16,4 4 0-16,3 0 0 0,2-3 0 0,3 1 0 16,4 1 0-16,0-2 0 0,0-4 0 0,-2 3 0 0,-6-4 0 15,5 0 0-15,-1-2 0 0,4-3 0 0,3 0 0 0,3 0 0 16,4-3 0-16,1 1 0 0,-4-1 0 16,0 2 0-16,-1 0 0 0,2-1 0 0,2-2 0 15,5 2 0-15,1-1 0 0,1 1-128 0,-4-3 128 0,-2 1 0 16,-2-4 0-16,2 2 0 0,0 1 0 0,3-4 0 15,4 1 0-15,-1-2 0 0,-2 3 0 0,-2-6 0 16,-4 0 0-16,0 2 0 0,5-3 0 0,1 1 0 16,3 3 0-16,-1-4 0 0,1-3 0 0,-4 1 0 15,-1-1 0-15,2 1 0 0,3-2 0 0,1 1-128 0,2 1 128 16,-1-2 0-16,-2 4 0 0,-3-1 0 0,0 0 0 16,-1-1-128-16,0 5 128 0,1 3 0 0,0-1 0 0,-4 4-128 15,-6 2 128-15,-4 0 0 0,-3 2 0 0,0 1 0 16,-1 1 0-16,2 2 0 0,-2-2 0 0,2 3 0 15,3 2 0-15,-1 0 0 0,-1-2 0 0,-2 5 0 16,-3-1 0-16,0 2 0 0,0-3 0 0,2 5 0 16,0-2 0-16,-1 4 0 0,2 3 0 0,-2 2 0 15,0 1 0-15,-2 3 0 0,-4 2 0 0,-3 1 0 16,0 3 0-16,-1-2 0 0,0 1 0 0,0 3 0 16,0 1 0-16,-1-1 0 0,-2 2 0 0,2 0 0 15,0 1 0-15,-1-2 0 0,-2-2 0 0,-2 1 0 16,-3-2 0-16,-2-2 0 0,-3 1 0 0,-1-3 0 15,-2 3 0-15,1-6 0 0,-3-2 0 0,-1 0 0 0,0-1 0 16,-2-2 0-16,0 0 0 0,0-3 0 16,-2-6-1024-16,-1 1-208 15,-3-5-48-15,-1-1-15248 0</inkml:trace>
  <inkml:trace contextRef="#ctx0" brushRef="#br3" timeOffset="184491.41">23243 10908 20159 0,'0'0'896'0,"0"0"176"0,0 0-864 0,0 0-208 0,0 0 0 0,6-8 0 16,-6 8 384-16,0 0 16 0,13 0 16 0,-13 0 0 0,8 8 272 0,1-1 48 15,2 6 16-15,-4 4 0 0,-2 4-96 0,2 2-16 16,2 4 0-16,1-1 0 0,0 5-64 0,1 3 0 15,2 3-16-15,1 0 0 0,-1 1-160 0,2 3-16 16,1 1-16-16,1-2 0 0,1 4-96 0,1-2-16 16,0-6 0-16,0 0 0 0,0 0-128 0,-1-3-128 15,-2-4 192-15,0 0-192 0,-1-3 160 0,-2 0-160 16,-2-3 128-16,-1-3-128 0,-1-2 128 0,-1-1-128 16,-2-2 128-16,0 2-128 0,-3-6 0 0,-3-11-176 0,0 0 16 0,0 0 0 31,0 0-1968-31,0 0-400 0</inkml:trace>
  <inkml:trace contextRef="#ctx0" brushRef="#br3" timeOffset="184818.6">23870 10868 22111 0,'-14'-9'1968'0,"8"4"-1584"0,-2 0-384 0,0 3 0 15,-1 0 1920-15,0 5 288 0,0 2 64 0,0 0 16 16,-4 1-1808-16,3 7-352 0,-3 5-128 0,-1 2 0 0,-2 3 224 0,1 4-32 16,-3 0 0-16,-1 6 0 0,-5 2 192 0,-3 3 16 15,-2 3 16-15,-4 2 0 0,-2 8 32 0,1-1 16 16,0-2 0-16,1-1 0 0,2 0-224 0,3-5-48 15,3-3-16-15,2 1 0 0,1-5-176 0,4-3 0 16,1-4 0-16,4-4 0 0,2-1 0 0,2-4 0 16,2-5 0-16,2-2 0 15,5-12-336-15,0 0-160 0,0 0-16 0,0 0-9552 16,3-11-1904-16</inkml:trace>
  <inkml:trace contextRef="#ctx0" brushRef="#br3" timeOffset="185304.83">22960 10519 22111 0,'-23'-17'976'0,"12"12"208"0,1 0-944 0,10 5-240 0,0 0 0 0,0 0 0 15,0 0 1040-15,0 0 176 0,0 0 16 0,0 0 16 16,11-4-992-16,5 3-256 0,3 1 0 0,3 0 0 16,4-1 176-16,3-1-16 0,4 1 0 0,0 0 0 15,3 2 96-15,5-1 32 0,2-2 0 0,5 2 0 0,3 1 128 0,6 0 32 16,4 3 0-16,0 0 0 0,0-4-96 0,-1 1-16 15,-4-1 0-15,-4 1 0 0,0 2-176 0,0-2-32 16,-1-1-128-16,-1 3 192 0,-2-2-192 0,-5-1 176 16,-7 1-176-16,-6 1 160 0,-4-4-160 0,-7 1 192 15,-4-3-192-15,-5-2 192 0,-10 6 368 0,0 0 80 16,0 0 0-16,-6-9 16 0,-7-4 112 0,-4 6 32 16,-4-2 0-16,-1 4 0 0,-4-1-416 0,-4 1-96 15,0 2-16-15,1 1 0 0,-1 2-272 0,4 3 0 0,0 1 0 16,6 1 0-1,3-5-1600-15,3 2-240 0,3 2-32 0,11-4-13184 0</inkml:trace>
  <inkml:trace contextRef="#ctx0" brushRef="#br3" timeOffset="190088.92">24887 10805 9215 0,'5'-18'816'0,"-1"7"-656"0,-1-1-160 0,1-1 0 16,1-1 576-16,-1 2 96 0,-1 0 16 0,1-3 0 15,-1 1 208-15,-1 0 64 0,-1 3 0 0,1-3 0 16,-2 1 64-16,1 4 0 0,-1-2 16 0,1 3 0 16,-1 8-48-16,0 0-16 0,0-10 0 0,0 10 0 15,0 0-304-15,0 0-64 0,0 0-16 0,0 0 0 16,0 0-208-16,-9 9-32 0,-1 1-16 0,-2 6 0 16,-6 7 64-16,-1 5 16 0,-2 1 0 0,1 3 0 15,-4 4 16-15,-2 7 0 0,-5 4 0 0,0 1 0 16,2 3-96-16,-2 1-16 0,1 0 0 0,-1 1 0 15,3-1-112-15,3-3-16 0,3 1-16 0,5-1 0 16,1-3-48-16,6-3 0 0,-1-7 0 0,3-2 0 16,2 2-128-16,3-4 0 0,1-7 0 0,2-1 0 0,2-5 0 0,3-1 0 15,3-4 0-15,2-1 0 16,2-7-672-16,4 0-112 0,3-3-32 16,4-6-7872-16,4-4-1568 0</inkml:trace>
  <inkml:trace contextRef="#ctx0" brushRef="#br3" timeOffset="190489.93">25358 11011 23951 0,'-8'-16'2128'0,"4"5"-1696"0,0-2-432 0,-1 4 0 15,0-2 208-15,-1 5-32 0,-2-2-16 0,-2 7 0 16,-1 4-160-16,-3 5 160 0,-4-2-160 0,-4 7 160 16,-3 1 48-16,-3 4 16 0,-3 1 0 0,-2 1 0 15,-1 5 128-15,0 2 32 0,2 5 0 0,3 4 0 16,2 1-48-16,4 2 0 0,5 1 0 0,7-2 0 16,5-1-176-16,3-4-32 0,3 0-128 0,8-9 192 15,3-1-48-15,6-6-16 0,3-4 0 0,7-1 0 16,3-6 64-16,4-1 16 0,5-4 0 0,0-5 0 15,0-2 80-15,-1-7 16 0,-2-6 0 0,-2-1 0 16,-2 2 48-16,-1-3 16 0,-1 0 0 0,-4 0 0 16,-5-2 96-16,-3 1 32 0,-3 1 0 0,-5-1 0 15,-3 2 0-15,-5-5 0 0,-3 3 0 0,-5-5 0 0,-2 4-160 0,-2 3-16 16,-3 1-16-16,-1 3 0 0,-4 5-304 0,3 1 0 16,1-2 0-16,1 6 0 15,2 2-1328-15,1 0-320 16,0 4-64-16,10 0-12960 0</inkml:trace>
  <inkml:trace contextRef="#ctx0" brushRef="#br3" timeOffset="190863.45">25752 10484 28559 0,'-9'-20'2544'0,"6"9"-2032"0,3 11-512 0,3-7 0 15,-3 7 448-15,6-7-16 0,-6 7 0 0,0 0 0 16,12 5-432-16,0-1 0 0,1-1-224 0,0 6 80 16,-1 3 144-16,2 4 0 0,2 3 0 0,0 3 0 15,2 3 0-15,1 3 0 0,1 7 0 0,-2 1 0 16,-1 3 0-16,1 3 0 0,-1 0 0 0,-1 7 0 15,-4 7 0-15,-2 5 256 0,-3-1-64 0,-5 3-16 16,-2 3 48-16,-3-1 16 0,-5-4 0 0,0-2 0 16,-3 0 64-16,-3-5 16 0,-3-3 0 0,-2-6 0 15,-2 1 0-15,-1-3 0 0,0 2 0 0,1-4 0 16,-1-6-144-16,1-1-32 0,-1-3 0 0,3-6 0 0,1-3-400 16,4-3-64-16,3-5-32 0,3-4-14400 15</inkml:trace>
  <inkml:trace contextRef="#ctx0" brushRef="#br3" timeOffset="191307.85">26919 11046 18431 0,'-17'-11'816'0,"6"4"160"0,-2 7-784 0,0-1-192 0,3-1 0 0,1 0 0 16,9 2 608-16,0 0 80 0,0 0 16 0,0 0 0 16,0 0 448-16,0 0 112 0,0 0 16 0,10-9 0 15,4-3-320-15,4 2-48 0,1 3-16 0,4 1 0 0,5-4-288 0,1 1-64 16,2-3-16-16,2 6 0 0,2-3-240 0,4 5-48 15,0-3-16-15,2 2 0 0,-6 1-224 0,0 1 0 16,-1 2 0-16,-4 0 0 16,-4-3-528-16,-5 4-160 0,-3 2-16 0,-8 4-12592 15</inkml:trace>
  <inkml:trace contextRef="#ctx0" brushRef="#br3" timeOffset="191445.66">26892 11325 25791 0,'-17'1'1152'0,"10"1"224"0,7-2-1104 0,-8 4-272 15,8-4 0-15,0 0 0 0,0 0 576 0,0 0 48 16,12 7 16-16,3-5 0 0,5-2 32 0,7 0 16 0,5-2 0 0,7-3 0 16,6-1-304-16,5 1-48 0,6 0-16 0,3-2 0 31,1 2-992-31,-5-4-208 0,-4 0-32 0</inkml:trace>
  <inkml:trace contextRef="#ctx0" brushRef="#br3" timeOffset="193025.5">29934 10151 14735 0,'5'-11'1312'0,"-5"11"-1056"0,4-10-256 0,1 3 0 0,-5 7 640 0,7-8 80 0,-7 8 16 0,0 0 0 15,0 0-208-15,0 0-32 0,0 0-16 0,0 0 0 0,0 0 128 0,0 0 32 16,0 0 0-16,0 0 0 0,0 0 0 0,0 0 0 15,0 0 0-15,-10 2 0 0,0 4 48 0,1 0 16 16,0 0 0-16,2 4 0 0,-4 3-240 0,1-1-32 16,-2 2-16-16,-1 2 0 0,-2-1-176 0,-1 3-48 15,0 0 0-15,1 1 0 0,-1-4 48 0,1 0 0 16,0-2 0-16,0 1 0 0,-1 1 32 0,2 3 16 16,-1-2 0-16,0 2 0 0,1 0-48 0,0-1-16 15,-1-4 0-15,3-2 0 0,-1 0-32 0,6-1 0 16,-3 3 0-16,5 0 0 0,-1-4 16 0,3 1 0 15,3-10 0-15,0 0 0 0,-4 12-80 0,4-3-128 16,0-9 176-16,0 0-176 0,0 13 192 0,0-13-64 16,5 10 0-16,-5-10-128 0,0 0 256 0,0 0-64 0,0 0-16 0,0 0 0 15,0 0-48-15,0 0 0 0,10-1 0 0,-10 1 0 16,0 0-128-16,0 0 0 0,6-6 144 0,-6 6-144 16,0 0 0-16,0 0 144 0,0 0-144 0,0 0 0 15,-3-7 0-15,3 7 0 0,0 0 0 0,0 0 0 31,-8-4-720-31,8 4-48 0,-8-2-16 0,8 2-8992 0,-7 4-1792 0</inkml:trace>
  <inkml:trace contextRef="#ctx0" brushRef="#br3" timeOffset="193606.47">29048 11106 18431 0,'0'0'816'0,"0"0"160"0,0 0-784 0,0 0-192 0,0 0 0 0,0 0 0 16,0 0 448-16,0 0 32 0,0 0 16 0,18-5 0 15,2-1 272-15,1 0 64 0,1-2 16 0,4 2 0 16,1 4-224-16,5-3-48 0,3-4-16 0,3 5 0 15,1 4 16-15,1 0 0 0,-1 0 0 0,-5 0 0 16,-3 0-240-16,-5 3-32 0,-4 3-16 0,-4 3 0 16,-4 0-288-16,-4 2 0 0,-4 3 0 0,-3 0 0 15,-7 0 144-15,-4 5-144 0,-3 4 0 0,-4-1 144 16,-6-2 32-16,-4 3 0 0,-6 4 0 0,-3-4 0 16,-1-2 16-16,-2 0 0 0,-1-1 0 0,3-2 0 15,0-4 64-15,2 1 0 0,3 1 16 0,5 0 0 16,2-1 32-16,5-2 0 0,6-4 0 0,3 1 0 0,5-4-112 15,4-6 0-15,4 10-16 0,5-3 0 0,2-4 128 0,4 2 16 16,3 2 16-16,4-2 0 0,3-4-144 0,4 3-16 16,3 2-16-16,5-1 0 0,2-1-16 0,2-1 0 15,0-4 0-15,-3-3 0 0,-3 2-144 0,1 0 0 16,-3-6 0-16,0 2 0 16,1 0-448-16,1-2-32 0,-1 2 0 0,-1-1-9568 15,-1-4-1904-15</inkml:trace>
  <inkml:trace contextRef="#ctx0" brushRef="#br3" timeOffset="194303.07">30417 9804 26719 0,'0'0'2368'0,"0"0"-1888"0,1-8-480 0,5 0 0 15,-6 8-192-15,11-4-128 0,-11 4-16 0,11-4-16 0,-1-1 352 0,2 3 128 16,2-1 0-16,1 2 0 0,3-2 144 0,-1 1 32 16,0-3 0-16,1 2 0 0,0 1-48 15,-1 0 0-15,0 1 0 0,2 1 0 0,0 0 0 0,0 1-16 16,0 1 0-16,-1-1 0 0,0-1-48 0,1 1 0 16,1 2 0-16,-1 0 0 0,-1 1 96 0,0 0 16 15,0-1 0-15,-3 2 0 0,-2 2-96 0,-2 0-16 16,-1 0 0-16,-2 0 0 0,-4 4-192 0,-2 2 0 15,-4 2 0-15,-5 4 0 0,-3 0 176 0,-3 4-176 16,-2 1 192-16,-1 3-192 0,-1 2 208 0,-2 4-64 16,-4 4-16-16,0 6 0 0,-1 6-128 0,-1 1 0 15,-1 3 144-15,2 1-144 0,0 5 0 0,0 6 128 16,1 2-128-16,-1 0 0 0,-3 4 0 0,2 1 0 0,-1-1 0 16,2 0 0-16,-1-1 0 0,-1 0 0 0,1-3 0 15,2 1 128-15,5-5-128 0,2-1 0 0,3-4 128 16,4-5-128-16,3 3 0 0,3-4 0 0,2-1 0 0,3-2 0 15,2-4 0-15,3 1 144 0,-1-2-144 0,5 1 160 16,-1-3-160-16,3 0 0 0,0-4 0 0,-3 1 0 16,2-1 0-16,-4-5 0 0,-1-6 0 0,-2 0 0 15,-1-3 0-15,-3-4 128 0,-1-3-128 0,-1-1 128 16,-3-2 368-16,-4-4 64 0,-1-1 16 0,-3-2 0 16,-5-4 384-16,-1 2 96 0,-1-2 16 0,-4-2 0 15,-5-1-176-15,-5 0-16 0,-5 2-16 0,-4-2 0 16,-2 0-352-16,-5 2-64 0,-3 2 0 0,-5 0-16 15,-4 1-256-15,1-1-48 0,3-1-128 0,3 1 192 16,1 1-192-16,8-1 0 0,5-3-144 0,7 1 144 16,5-2-1872-16,8-2-288 0,7-4-48 15</inkml:trace>
  <inkml:trace contextRef="#ctx0" brushRef="#br3" timeOffset="200472.57">29179 9656 15087 0,'0'0'656'0,"0"0"160"0,0 0-656 0,0 0-160 0,0 0 0 0,0 0 0 16,0 0 144-16,9 5 0 0,-9-5 0 0,0 0 0 15,0 0 272-15,0 0 48 0,5 7 16 0,-5-7 0 16,0 0 288-16,0 0 64 0,0 0 16 0,0 0 0 15,0 0 144-15,0 0 32 0,0 0 0 0,-12 6 0 16,-1-4-80-16,-2-2-16 0,-3 0 0 0,-2 0 0 16,-3 0-480-16,-2-1-112 0,-2-3-16 0,-3 3 0 15,-5 1-160-15,0 0-32 0,-1 0-128 0,-2 1 192 16,-3 3-192-16,4 0 128 0,2-3-128 0,2 1 0 16,4 1 176-16,1-1-176 0,3 2 192 0,1-2-192 15,1-1 176-15,4 0-176 0,4-1 160 0,1 0-160 16,1-1 176-16,2 0-176 0,2-1 192 0,9 2-192 15,-8-4 320-15,8 4-32 0,0 0-16 0,0 0 0 16,-3-6 144-16,3 6 32 0,0 0 0 0,0 0 0 16,0 0-128-16,0 0-32 0,0 0 0 0,0 0 0 0,0 0-160 0,0 0-128 15,0 0 192-15,0 0-192 0,0 0 0 16,0 0 0-16,0 0 0 0,0 0 0 0,-2 12 0 0,0-2 0 16,-1 4 0-16,-2 2 0 0,1 2 0 0,-1 2 0 15,0 3 0-15,-1 5 0 0,-2-1 0 0,-1 3 0 16,-2 2 0-16,-3 6 0 0,0 4 0 0,-1 4-144 15,1-1 144-15,-4 4 0 0,1 4 0 0,1 0 0 16,-3-4 0-16,-3 1 0 0,3-1 0 0,0 3 0 16,0 1 0-16,1-1 0 0,0-2 0 0,2 3 0 15,-1-1 0-15,2-1 0 0,-3-4 0 0,0 3 0 0,2 0 0 16,-2 0 0-16,-1-2 0 0,3 1 0 0,0 0 0 16,1-5 0-16,0 3 0 0,0 0 0 0,-2-3 0 0,2-1 0 15,1-5 0-15,0-1 144 0,0 0-144 0,0-3 0 16,0-5 176-16,0 0-176 0,-1-4 160 0,2 1-160 15,1 0 192-15,-3-1-48 0,0-3-16 0,0-2 0 16,-1-2 48-16,2 1 0 0,0 1 0 0,2-1 0 16,-1-5-16-16,3 0 0 0,2-5 0 0,3 1 0 15,0-5-16-15,5-5 0 0,0 0 0 0,0 0 0 16,0 0-16-16,0 0 0 0,0 0 0 0,0 0 0 16,0 0-128-16,0 0 160 0,0 0-160 0,14 3 160 15,0 2-160-15,1-1 0 0,3 0 0 0,-1 2 0 16,0 2 0-16,2-1 0 0,2 3 0 0,4-3 0 15,-1 2 128-15,3-2-128 0,1 0 0 0,3 0 128 16,0-2 112-16,4 2 16 0,4 0 0 0,-1 0 0 16,2-1 0-16,2-1 0 0,0 1 0 0,-3 1 0 0,-5-2-128 15,-1-4-128-15,-3 2 176 0,-5 1-176 0,-5 1 0 0,-2 0 0 16,-3-1 0-16,-2 2 0 16,-3 4-1344-16,-1 3-240 0,-1-4-32 0,-1 1-14336 15</inkml:trace>
  <inkml:trace contextRef="#ctx0" brushRef="#br3" timeOffset="203716.65">30724 12355 13823 0,'7'-12'1216'0,"-2"5"-960"0,-1 0-256 0,2 3 0 0,-6 4 848 0,0 0 128 15,5-6 32-15,-5 6 0 0,0 0-304 0,0 0-48 16,0 0-16-16,0 0 0 0,0 0-240 0,-11 2-48 16,2 1-16-16,-3-2 0 0,0 1-16 0,0 2 0 15,-1-1 0-15,-1 2 0 0,4-1 128 0,-2-2 0 16,-2 2 16-16,-2 1 0 0,0 0 0 0,-3 0 0 15,-3 0 0-15,-2 3 0 0,-1-3-80 0,-3 3 0 16,-2-2-16-16,-4-1 0 0,0 3-48 0,-2-3-16 16,1 1 0-16,-5 3 0 0,-1 0-112 0,1 0-32 15,0-6 0-15,0 3 0 0,-2 4-160 0,-1-2 192 16,-3 1-192-16,-1-6 192 0,0-3-192 0,1 2 160 16,1 0-160-16,2 1 160 0,-1-3-160 0,2 1 128 15,1 0-128-15,0 4 128 0,-1 0-128 0,-1-1 192 0,-3-5-192 16,-1 2 192-16,-1 3-192 0,-1 1 0 0,2-2 0 15,-2-2 128-15,1-1-128 0,1-1 0 0,0-1 144 0,-1 2-144 16,-5 0 0-16,-2-2 0 0,-4-7 0 0,2 5 128 16,0 4-128-16,1-1 0 0,1-2 0 15,3 2 0-15,0 2 0 0,0 3 0 0,-2-4 128 0,-2-1-128 16,0-4 0-16,1 0 128 0,1 1-128 0,2 0 0 16,1-5 0-16,3 3 0 0,1 2 0 0,-1 2 128 15,-3 0-128-15,-3-3 0 0,-3-1 0 0,0 2 0 16,2-2 0-16,2 1 0 0,0 1 0 0,2 2 0 15,-3 0 0-15,-2-2 0 0,3 3 0 0,-3-2 0 16,-1 1 128-16,1-2-128 0,1 1 128 0,3 0-128 16,3 0 0-16,2 2 0 0,1-1 0 0,-1 2 0 0,-2 0 128 15,0 0 0-15,-2 2 0 0,3-2 0 16,1 0-128-16,2 0 128 0,1 1-128 0,2-1 128 0,0 0-128 0,1 4 0 16,0 0 0-16,-1-3 0 0,-2 3 0 0,-2-2 128 15,-1-2-128-15,1 3 0 0,3 2 0 16,-1-1 0-16,1 1 0 0,1 0 0 0,0 0 0 0,4-1 0 15,1 2 0-15,-1 1 0 0,-3-5 0 0,0-1 144 16,0 2-144-16,0 1 0 0,-1-2 128 0,1-1-128 16,0-2 0-16,3 5 0 0,0 1 128 0,1-2-128 15,2-1 0-15,-1 2 0 0,0 1 128 0,-1 0-128 16,-2 2 0-16,-3-1 0 0,-4-6 0 0,3 1 128 16,1 0-128-16,2 2 0 0,-1-2 240 0,4 2-64 15,0-4-16-15,4 3 0 0,1 4-32 0,3-1 0 16,0 1 0-16,0-1 0 0,1-2-128 0,-3 1 0 15,2-1 144-15,1-1-144 0,-1-3 128 0,-1 1-128 0,1 0 128 16,1 1-128-16,2 1 128 0,-1 0-128 0,-1-1 160 0,1 2-160 16,0 1 176-16,3-2-176 0,1 2 192 0,2 1-192 15,-1 2 176-15,1-2-176 0,-2 4 160 0,0-4-160 16,0-3 128-16,-1 1-128 0,0 1 0 0,1-1 144 16,-3-1-144-16,0-2 128 0,-4-4-128 0,2 3 128 15,2 1-128-15,0 0 0 0,0 0 0 0,-1 0 128 16,-1-2-128-16,0 2 0 0,-1 3 0 0,-2-1 0 15,2-2 0-15,0 0 0 0,-2 3 128 0,-2-2-128 16,-4 2 0-16,-2-3 128 0,-3 0-128 0,-1 0 128 16,1 0-128-16,-1 1 128 0,1 0-128 0,-3-1 128 15,2 0-128-15,0 2 192 0,0-1-192 0,-2-1 192 16,-1-5-192-16,-2 2 0 0,-4-1 0 0,2-2 0 16,2-2 0-16,1-3 208 0,0-2-48 0,1 4-16 0,3 6-144 0,-3-4 0 15,0 2 0-15,-1 0 0 0,-1-4 0 16,-3 1 0-16,-1-3 0 0,0 0 0 0,0-3 0 0,2-2 160 15,3 1-32-15,0 0-128 0,2 1 176 0,-2 0-176 16,-2-4 160-16,1-1-160 0,-2-3 160 0,5 2-160 16,1-2 160-16,5 2-160 0,1-3 224 0,1-2-48 15,0 1-16-15,3-2 0 0,5 2 16 0,-3-1 0 16,1-7 0-16,-2 3 0 0,0 1-48 0,3-7 0 16,-1-4 0-16,1-2 0 0,-1 1-128 0,1 0 0 15,2-4 0-15,0 1 128 0,-2-3-128 0,4 3 0 16,-1 1 0-16,0 1 0 0,-2-1 0 0,4 4 128 15,-2-2-128-15,2 4 0 0,-1-3 160 0,-1 3-160 16,1-4 192-16,2 1-192 0,1-1 192 0,2 4-192 0,1 0 192 16,4-1-192-16,0-4 128 0,4 3-128 15,0 1 0-15,3-3 0 0,2-2 128 0,3-1-128 16,0 4 0-16,4 0 0 0,3-7 0 0,2 4 0 0,2 4 0 0,2 0 0 16,1 3 0-16,-1 0 0 15,3 2 0-15,0 0 0 0,1 3 0 0,2 2 0 0,3-4 0 0,0 1 0 16,1 2 0-16,1-1 0 0,2 2 0 0,1 1 0 15,0-1-128-15,3 3 128 0,5-3 0 0,2 2-144 16,1-2 144-16,2 4 0 0,1 4 0 0,2-2 0 16,3-2 0-16,3 5 0 0,2 0 0 0,-2 1-128 15,4-1 128-15,-1 2 0 0,2 3 0 0,-1 3 0 16,2-3 0-16,2 1-128 0,5 2 128 0,-1-2 0 16,0-1 0-16,-1 1 0 0,-4 2 0 0,3-2-128 0,1 4 128 15,1-1 0-15,1 5 0 0,-1-2 0 0,1 0 0 0,-2 3 0 16,0-1 0-16,-2 2-128 0,-2-3 128 0,0 4 0 15,1-2 0-15,1 0 0 0,3 2 0 0,-1-1 0 16,-2 1 0-16,-1 2 0 0,-1-3 0 16,2 1 0-16,-2-2 0 0,0 1 0 0,0-1 0 0,3 2 0 15,1 2 0-15,-1-1 0 0,0-1 0 0,0 0-128 16,-3-2 128-16,0 1 0 0,0 0 0 0,0 0 0 16,-2 0 0-16,3 1 0 0,2-3 0 0,0 1 0 15,-2 0 0-15,-1 3-128 0,-2-3 128 0,-1-1 0 16,-1 1 0-16,1 0 0 0,-2 2 0 0,1-1 0 15,2-2 0-15,1 1 0 0,-2 1 0 0,3 0 0 0,-2 1 0 16,-2-2 0-16,0 1 0 0,-1-1 0 0,3 1 0 0,2 0-128 16,0-3 128-16,2 1 0 0,2 0 0 15,-1-3 0-15,0 5 0 0,-3 0 0 0,-3-1 0 0,-1 1-128 16,0 1 128-16,2-1 0 0,1 1 0 0,2 0 0 16,0 1 0-16,1 0 0 0,-2-1 0 0,-4 1 0 15,-3-3 0-15,-1-1 0 0,-2 3 0 0,1-2-128 16,1 0 128-16,0-1 0 0,1-3-144 15,-1 5 144-15,0-1 0 0,4-3 0 0,-3 2 0 0,-1 0 0 16,-5-5 0-16,0 4 0 0,1 1 0 0,0-3 0 16,2 0 0-16,0 0 0 0,0 1 0 0,1 0 0 15,1 1 0-15,-2 1 0 0,-3-5 0 0,0 3 0 16,-4-5 0-16,0 3 0 0,0-2 0 0,-4 2 0 16,1-3 0-16,0 1 0 0,1 2 0 0,-1-4 0 0,1 2 0 0,1 1 0 15,1 0 0-15,1 2 0 0,1-3 0 0,0 3 0 16,0-4 0-16,1 4 0 0,-1-4 0 0,4 1 0 15,-3-1 0-15,1-2 0 0,2 0 0 0,0 0 0 16,-2 0 0-16,3-2 0 0,2-2 0 0,-2-1 0 16,-4 2 0-16,2 1 0 0,1-2 0 0,-1 0 0 15,-2-2 0-15,0 1 0 0,1 1 0 0,1 0 0 16,2 1 0-16,3 1 0 0,0 1 0 0,0 1 0 16,2 0 0-16,1 0 0 0,-1-2 0 0,-2-2 0 15,-2-1 0-15,2 1 0 0,0-2 0 0,2-1 0 16,0 3 0-16,2 4 0 0,-1-1 0 0,0 0 0 15,-2-2 0-15,0 2 0 0,0 0 0 0,-2 1 0 16,-1 1 0-16,0-1 0 0,1-1 0 0,-1 1 0 16,-1-1 0-16,1 3 0 0,4-2 0 0,-2 3 0 0,-6-1 0 15,0 0 0-15,1 0 0 0,-1 1 0 0,-1-4 0 0,0 2 0 16,-3 7 0-16,4-2 0 0,1 3 0 0,0 1 0 16,0-1-128-16,-1 1 128 0,3 3 0 0,-3 0 0 15,-3-3 0-15,2 1 0 0,-1 2 0 0,0 2 0 16,-3 1 0-16,2-2 0 0,-1-2 0 0,4 5 0 15,0 2-128-15,0 4 128 0,1-2 0 0,2 5 0 16,1-3 0-16,-1 1 0 0,0 1 0 0,0-2 0 16,-2 3 0-16,2-1 0 0,-1 4-144 0,1 1 144 15,1-1 0-15,0-1 0 0,1 1 0 0,0-1 0 16,2 3 0-16,-4 0 0 0,-3 1 0 0,1-1 0 16,-1-2 0-16,-1 1 0 0,-2 1 0 0,-2-2 0 0,-2 2 0 15,0 1-128-15,-1 2 128 0,1 0 0 0,-1-1 0 16,-1 3 0-16,1-2 0 0,1 4 0 0,-2 1 0 15,-1 1 0-15,-2-2 0 0,0-1 0 0,1 4 0 16,-2-2 0-16,0 6 0 0,-3-3 0 0,-2 0 0 0,0 1-128 16,-2-2 128-16,-2 3 0 0,-1 0 0 0,-1 0-128 15,0 2 128-15,3 0 0 0,-1-2 0 0,-2 2 0 16,0 0 0-16,0 2 0 0,1 0 0 0,0 2 0 16,1-1 0-16,-2 1 0 0,3 0 0 0,-1-3 0 15,0-3 0-15,-1 3 0 0,0 3 0 0,-1 1 0 16,0-2 160-16,-1 1-32 0,-1 1-128 0,-4 0-192 15,-2-3 64-15,1 3 0 0,-2 0 128 0,0 5 0 0,-3 0-144 16,-3-1 144-16,2 0 0 0,0 0 0 0,-1 2 0 0,2-1 0 16,-2-4 0-16,0-1 0 0,1 0-224 0,0 0 80 15,0-2 144-15,-1 2 0 0,3 1 0 0,-2 2 0 16,-1 0 0-16,-1 1 0 0,0-5 0 0,-1 0 0 16,0 1 0-16,-2-2 0 0,1-1 0 0,-2 2 0 15,-4-1 0-15,1 1 0 0,-2-3 128 0,0 1-128 16,0 2 128-16,-1 3-128 0,-2-2 128 0,1 2-128 15,2 0 0-15,-4 0 0 0,-1 2 0 0,3-5 0 16,0 0 0-16,0 1 0 0,1-2-160 0,1-1 160 16,2-5 0-16,-2 1 0 0,1 1 0 0,-1-5 0 15,0 4 0-15,-1-6 0 0,0 3 0 0,0-5 0 16,-2 4 0-16,1-2 0 0,-2-2 0 0,-1 2 0 16,0-1 0-16,-2-2 144 0,1 1-144 0,-1 1 192 0,1-4-16 15,1 0 0-15,-2-1 0 0,-1 2 0 16,2 0-48-16,-6 1 0 0,2-4 0 0,-1 0 0 0,0-2-128 15,-3-1 160-15,-3 0-160 0,2 1 160 0,-1 1-160 0,-1-2 128 16,0-2-128-16,0 4 128 0,2-2 0 0,0 1 0 16,0 0 0-16,0 0 0 0,-2-1 0 0,2-1 0 15,-1-1 0-15,0-2 0 0,0 1-128 0,1 3 160 16,-1-5-160-16,-2 1 160 0,-2-3-160 0,-2-1 128 16,-2 2-128-16,1-3 128 0,-5 4-128 0,3-4 192 15,1 1-192-15,1 4 192 0,-1-2-64 0,1 2 0 16,2-6 0-16,1 6 0 0,2 0-128 0,2 1 0 15,0-2 144-15,4 0-144 0,2-5 0 0,-2 5 128 16,2-3-128-16,3-2 0 0,1-4 0 0,2-1 0 0,-1 0 0 16,2-1 0-1,4 0-1136-15,-1-7-144 0,1 0-16 0,0-4-15984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20:17:17.790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13145 2636 3679 0,'0'0'160'0,"0"-13"32"0,-2 1-192 0,0 1 0 16,2 1 0-16,0 10 0 0,0-8 3536 0,0 8 672 15,0 0 128-15,0 0 16 0,0 0-2848 0,0 0-576 16,0 0-112-16,-4 15-32 0,3 1 96 0,0-6 16 15,-2 3 0-15,-1 2 0 0,-1 3-112 0,-1 2-16 16,-2-1 0-16,-1 4 0 0,0 4-128 0,-8 20-48 16,0-4 0-16,3-5 0 0,-1-1-160 0,1-2-48 15,1-2 0-15,3-1 0 0,4-4-48 0,3-1-16 16,2-5 0-16,5-5 0 0,2-4 64 0,4-3 16 16,3 2 0-16,2-9 0 0,3 1 48 0,5-4 16 15,3-5 0-15,1 0 0 0,1-5-64 0,4 1-16 0,1-5 0 0,0-1 0 16,1 1-160-16,1 0-32 0,-1 2-16 0,-2 0 0 15,-1 0-176-15,-3 3 0 0,-1-2 0 0,-3 5 0 16,-2 0 0-16,-6 0 0 0,-4 0 128 0,-3 1-128 16,-9 5-448-1,0 0-112-15,0 0-16 0,0 0-16 0,0 0-2320 0,-14-4-464 0</inkml:trace>
  <inkml:trace contextRef="#ctx0" brushRef="#br0" timeOffset="230.89">13034 3088 25391 0,'0'0'1120'0,"0"0"240"0,-1-9-1088 0,2-1-272 16,3 4 0-16,1-3 0 0,1 2 688 0,6-1 80 15,-1 0 0-15,6-4 16 0,3-5 464 0,6-2 96 16,4 0 0-16,6-4 16 0,3-2-240 0,3-4-48 16,5-3-16-16,6 6 0 0,6-2-256 0,3 0-48 15,2-4-16-15,2-1 0 0,0 1-240 0,0 3-48 16,-1-1-16-16,0 0 0 0,-1 6-192 0,-4-4-48 15,-4 4 0-15,-5 5 0 0,-5 1-192 0,-8 4 0 16,-4 3 0-16,-2 1 0 16,-5 2-336-16,-2 4-112 0,-5 2-32 0,1 0 0 15,-3 4-2400-15,-2-1-464 0,-2-1-112 0</inkml:trace>
  <inkml:trace contextRef="#ctx0" brushRef="#br0" timeOffset="785.88">15406 2310 14735 0,'-11'-15'1312'0,"6"4"-1056"0,-1 0-256 0,1 0 0 0,0 3 848 0,5 8 112 15,0 0 32-15,0 0 0 0,-7-6 208 0,7 6 32 16,0 0 16-16,-8 10 0 0,2-1-544 0,-2 8-128 15,-1 4 0-15,0 6-16 0,0 2 16 0,0 2 0 16,-1 3 0-16,-2 1 0 0,-2 5 64 0,-2-1 0 16,1-2 16-16,0-5 0 0,-2 1 16 0,2-3 0 15,1-2 0-15,1-5 0 0,2-4 0 0,1-3 0 16,1-5 0-16,2-1 0 0,7-10-48 0,0 0-16 16,0 0 0-16,0 0 0 0,0 0 192 0,9-10 32 15,2-1 16-15,4-7 0 0,1-6-320 0,5 0-64 16,3 1-16-16,2-3 0 0,2 1-320 0,0 2-128 15,0-1 0-15,2 5 144 0,-5 0-144 0,2 5 0 0,-1 5 0 0,0 4 0 16,-2 5 0-16,-1 6 0 0,-3 5-128 0,-2 2 128 16,-1 5 0-16,-5 2 0 0,-3 3-144 0,-4 0 144 15,-2 2 0-15,-4 3-160 0,-5 2 160 0,0-4-128 16,-2 4-48-16,1-5 0 0,-1 0 0 0,6-3 0 16,-2-3-464-16,3-4-80 0,1-4-32 15,0-11 0-15,0 0-2912 0,10 7-592 0</inkml:trace>
  <inkml:trace contextRef="#ctx0" brushRef="#br0" timeOffset="1114.82">16253 2371 28559 0,'0'0'2544'0,"0"0"-2032"15,-9 0-512-15,0 4 0 0,-1 2 496 0,-3 2 0 16,-5 6 0-16,-2 3 0 0,-1 2-96 0,-3 2-16 15,0 7 0-15,1 0 0 0,2 3 0 0,0-2 0 16,2-4 0-16,4 3 0 0,0-2-176 0,7-2-32 16,4 0-16-16,6-5 0 0,3-9 0 0,5 0 0 15,3-5 0-15,4-1 0 0,5-2 416 0,3-4 64 16,2-2 32-16,2-1 0 0,3-6 0 0,-1-3 0 16,-3-1 0-16,-2-3 0 0,1-1-32 0,-5 1 0 15,-5 0 0-15,-1 0 0 0,-8-2 0 0,-1 2-16 16,-5 1 0-16,-4-4 0 0,-5 0-160 0,-3 0-16 15,-4 2-16-15,-3 1 0 0,-1-1-176 0,0 3-16 16,-1 4-16-16,1 3 0 0,3-1-432 0,0 5-96 0,2 4-16 0,5-2 0 31,8 3-1536-31,0 0-304 0,0 0-64 0,0 0-9728 16,9 4-1936-16</inkml:trace>
  <inkml:trace contextRef="#ctx0" brushRef="#br0" timeOffset="1416.72">16786 2266 24815 0,'0'0'1088'0,"-3"7"256"0,-1 0-1088 0,-4 5-256 16,2 5 0-16,-3 2 0 0,-1 1 656 0,-3 3 80 16,-2 6 16-16,0 1 0 0,2 3 336 0,-11 12 64 15,2-6 0-15,4-5 16 0,3-7-144 0,2-1-48 16,3-7 0-16,3-1 0 0,3-3-208 0,2-4-64 16,2-1 0-16,0-10 0 0,0 0 32 0,16-5 0 15,2-5 0-15,-5 2 0 0,4-5 192 0,2-3 32 16,3-1 16-16,1-2 0 0,-1-1-656 0,1-6-128 15,3 0-16-15,0-2-16 0,2 2-160 0,0 3 0 16,0 0 0-16,3 4 0 0,-2 7 0 0,-2 3 0 16,-4 5 0-16,-2 8 0 0,-2 6 0 0,-2 4 0 15,-3 9 0-15,-1 1 0 0,-2 4 0 0,-1-1 0 16,-2 4-144-16,-3-1 144 0,-4-1 0 0,-1 1 0 16,0 1-128-16,-1-4 128 15,0-1-960-15,1-3-144 0,0-1-32 0,1-4-11280 16,1-3-2240-16</inkml:trace>
  <inkml:trace contextRef="#ctx0" brushRef="#br0" timeOffset="2081.61">19030 1884 15135 0,'0'0'672'0,"-1"-11"144"0,-3 0-656 0,0-2-160 15,0 0 0-15,-1 3 0 0,3-2 960 0,-2 5 144 16,0-2 48-16,4 9 0 0,0 0-32 0,0 0 0 15,-10 1 0-15,1 7 0 0,0-2-352 0,-1 9-64 16,-2 3 0-16,2 5-16 0,-4 8 144 0,2 7 16 16,-2 5 16-16,1 4 0 0,-4 1 0 0,-2 4 0 15,-1 4 0-15,-3 3 0 0,-2 1-256 0,-2 3-48 0,0-2-16 16,2-1 0-16,-1-13-96 0,4-1 0 0,-1-8-16 16,4-5 0-16,1-8 272 0,3-3 64 0,2-6 16 0,3-3 0 15,3-1-144-15,7-12-48 0,0 0 0 0,0 0 0 16,0 0-160-16,0 0-48 0,14-7 0 0,4-3 0 15,1-7 96-15,4-2 16 0,2-1 0 0,5-3 0 0,0 0-304 16,2 3-64-16,0-4-128 0,-2 4 192 0,-3 0-192 0,-2 10 0 16,1 3 0-16,-3 5 0 0,-4 4 0 0,-1 7 0 15,-4 6 0-15,-3 5 0 0,-1-1-144 0,-2 5 144 16,-3 4 0-16,-1 0-144 0,-7 3 144 0,1 1 0 16,-3-2 0-16,-3-1-128 0,0 2 128 0,1-2 0 15,-2-5 0-15,1 0 0 0,2 0 0 0,1-2 0 16,1-3 0-16,1-1 0 0,3-3-352 0,4-5-32 15,2 1-16-15,3-8 0 16,2-1-2272-16,3-6-448 0,1-5-80 0</inkml:trace>
  <inkml:trace contextRef="#ctx0" brushRef="#br0" timeOffset="2403.73">19772 2467 28559 0,'4'-16'2544'0,"-1"9"-2032"15,-3 7-512-15,0 0 0 0,-2-9 0 0,2 9-256 0,-8 0 16 16,-4 4 16-16,-2 2 1088 0,-4 5 224 16,-2 5 32-16,-3 1 16 0,-4 2-560 0,3 3-96 0,-1 2-32 0,2 2 0 15,-1-3-128-15,2 1-48 0,4 2 0 0,6-3 0 16,2 1-128-16,4-5-16 0,5-5-128 0,5-1 192 16,4-1 96-16,4-7 16 0,2-3 0 0,8-2 0 15,1-1 320-15,2-3 64 0,2-5 16 0,1 0 0 16,0-2-240-16,0-3-32 0,-2 0-16 0,-1-3 0 15,-5 0-32-15,-2 1 0 0,-6 0 0 0,-3 1 0 16,-4-2 0-16,-5-1 0 0,-3-1 0 0,-5-1 0 0,-3-6-112 0,-5 2-16 16,-3 4-16-16,-1 1 0 0,-3 0-240 0,1 4 0 15,0 2 0-15,1 4 0 16,2-2-256-16,4 5-160 0,3 4-32 0,4-2 0 16,1 0-2240-16,7 4-448 0,0 0-80 0</inkml:trace>
  <inkml:trace contextRef="#ctx0" brushRef="#br0" timeOffset="2867.46">20355 2332 21183 0,'-11'14'1888'0,"1"4"-1504"16,0 2-384-16,-1 2 0 0,-3 3 736 0,0 3 80 15,-2 2 16-15,1-4 0 0,0 1 624 0,0-3 128 16,-1-3 16-16,0 0 16 0,2-4-240 0,1 0-48 15,3-2-16-15,1-2 0 0,1-7-384 0,8-6-80 16,0 0-16-16,0 0 0 0,0 0-64 0,12-5-32 16,1-5 0-16,3-1 0 0,3-5-32 0,2 0 0 0,-1-3 0 0,4-2 0 15,1-1-416-15,2-5-96 16,1-4 0-16,-6 10-16 0,3-1-176 0,4-2 0 0,2-1 0 0,1 3 128 16,-1 0-128-16,0 6 0 0,-2 1 0 0,-2 4 0 15,-4 5 0-15,-3 6 0 0,-3 1 0 0,-3 7 0 16,-3 5-176-16,-3 4 176 0,-5 5-128 0,-4 5 128 15,-4-1 0-15,-3 2 0 0,-2 0 0 0,-2 0-128 16,-4 0 128-16,1-4 0 0,0-3 0 0,2-2 0 16,0-3 0-16,5-2 0 0,0-5 0 0,3 0 0 0,5-9 0 15,0 0 128-15,0 0-128 0,0 0 0 0,10-9 208 0,3 0-16 16,2-3-16-16,3-2 0 0,0-3-176 0,2-1 0 16,1-1 144-16,2-2-144 0,0-1 0 0,3 2 0 15,2-1 0-15,0 5 128 0,0 1-128 0,-2 4 0 16,1 8 0-16,-4 3 0 0,-3 3 0 0,-1 6 0 15,-4 3-144-15,-2 4 144 0,-3 6-128 0,-2 1 128 16,-3-2-160-16,-2 6 160 0,-3-3-224 0,-2 2 48 16,0 2 16-16,-1 2 0 15,-1-2-1680-15,4 1-336 0,3-3-64 0,1-1-9200 16,2-5-1840-16</inkml:trace>
  <inkml:trace contextRef="#ctx0" brushRef="#br0" timeOffset="3285.65">21778 2403 26719 0,'8'-22'2368'0,"-3"11"-1888"0,3-2-480 0,-1 1 0 16,2-4 320-16,-1 1-48 0,-3 0 0 0,-1 2 0 15,-2 4 544-15,-2-1 96 0,-1 2 32 0,-3 3 0 16,-2-180-80-16,-3 366-16 0,-4-177 0 0,-5 3 0 16,-5 2-528-16,-3 7-128 0,-4 6 0 0,-3 1-16 15,-1-2 112-15,1 6 32 0,3 1 0 0,0 4 0 16,1-1 16-16,7-3 16 0,5-1 0 0,-2 7 0 0,7-10-128 0,8-3-32 16,8-5 0-16,1-5 0 0,5-4 304 0,4-1 48 15,4 1 16-15,5-5 0 0,5-3 32 0,3-3 16 16,2-3 0-16,0 2 0 0,1-7-208 0,-1 2-32 15,-2-4-16-15,-2-1 0 0,-3-1-96 0,-1 0 0 16,-6-4-16-16,-2 1 0 0,-4-3 16 0,-5 2 0 16,-4 2 0-16,-6 1 0 0,-4 1-64 0,-4 3 0 15,-7 3 0-15,-4 2 0 0,-5 3-192 0,-3 4 0 16,-3 1 0-16,0 1 0 0,1 0-320 0,1 3-48 16,5 3-16-16,2-2 0 15,4-1-2512-15,4 1-512 0,3 2-112 0</inkml:trace>
  <inkml:trace contextRef="#ctx0" brushRef="#br0" timeOffset="3866.13">22721 2256 20271 0,'0'0'1792'0,"0"0"-1424"0,-6-4-368 0,-3 4 0 16,-2 2 1216-16,-5 2 192 0,-1 0 16 0,-4 4 16 15,-2 0-416-15,-1 1-64 0,-4 0-32 0,0 4 0 16,0 1 32-16,7 0 0 0,-2 2 0 0,1 5 0 16,1 3-208-16,-1-1-48 0,2 2 0 0,1 2 0 0,2-3-128 0,4-1-48 15,3 0 0-15,3-2 0 16,2-3-128-16,2 1-16 0,2-2-16 0,2-3 0 0,0-2-16 0,6 4 0 16,1-4 0-16,8-1 0 0,-1-6 80 0,7-4 16 15,2 0 0-15,2-3 0 0,6-7-16 0,-1 0 0 16,-2-6 0-16,0-1 0 0,-2-1-112 0,0-2-32 15,-5-2 0-15,3 2 0 0,-5-2 48 0,-1 3 16 16,-2 4 0-16,-2 0 0 0,-4 2-64 0,1 5-16 16,-6 4 0-16,-6 3 0 0,8 4-272 0,-3 7 0 15,-1 5 128-15,-1 3-128 0,-3-1 0 0,2 4 0 16,-4 5 0-16,2 6 0 0,-3 8 0 0,-3 1 0 16,0 7 0-16,-3 5 0 0,-7 23 256 0,-2-2-16 15,-1-2 0-15,-3-3 0 0,-2-3 80 0,-4-2 32 16,-4-5 0-16,1-2 0 0,-5-2 16 0,0-5 0 15,1-5 0-15,0-6 0 0,1-3-48 0,1-3 0 16,-2-3 0-16,1-6 0 0,1-2-32 0,2-5-16 16,-1-3 0-16,1-3 0 0,1-11-48 0,1-1-16 15,-1-4 0-15,1-6 0 0,1-4-80 0,3-5-128 0,1-5 176 16,2-5-176-16,3-2 128 0,4-3-128 0,3-3 0 0,6 3 0 16,5-1 0-16,4 2 0 0,5 9 0 0,6 0-144 15,3 2 0-15,3 4 0 0,4 4 0 0,3 6 0 16,1-1-16-16,2 2 0 0,2 4 0 0,1-3 0 15,0 4 0-15,3 1 0 0,2 1 0 0,0-2 0 16,0 1-256 0,0 0-48-16,2 1-16 0,-1 0 0 15,-1 0-768-15,-1-1-160 0,-3-1-16 0,-2 0-16 0,-1-3-1824 0,-3 1-352 16</inkml:trace>
  <inkml:trace contextRef="#ctx0" brushRef="#br0" timeOffset="11269.28">3854 5715 5519 0,'0'0'240'0,"-2"-6"64"0,4-2-304 0,-2 0 0 15,0-1 0-15,0 0 0 0,-2-4 2240 0,2 3 400 16,0-2 80-16,0 2 16 0,0 1-1104 0,0-1-224 16,0 3-32-16,-2 0-16 0,0 0-384 0,2 7-80 15,0 0 0-15,0 0-16 0,0 0-256 0,0 0-48 16,-7 5-16-16,0 5 0 0,0 5-304 0,0 4-64 16,-2 1-16-16,0 7 0 0,1 2 144 0,1 6 16 15,-1 2 16-15,2 2 0 0,3 4-32 0,2-1-16 16,1 3 0-16,5-6 0 0,4-3-128 0,1-5-32 15,0-5 0-15,3-3 0 0,2-6 352 0,3-3 64 16,2-3 16-16,3-6 0 0,3-3 272 0,0-3 64 16,2-4 16-16,2-8 0 0,-1-2-256 0,1-4-48 15,-2-1-16-15,-1-1 0 0,-3-4-304 0,-1 1-64 16,-3-1-16-16,-2-1 0 0,-4 0-64 0,-3 0-16 0,0 2 0 0,-1-1 0 16,-4 1-16-16,1 4 0 15,-2 2 0-15,-3 4 0 0,2 5-128 0,-1 2 0 16,-3 7 0-16,0 0 0 0,1 10 0 0,-1 6-192 0,-1 2 64 15,-1 6 128-15,0 9-192 0,-1 12 192 0,1 6-160 0,-3 8 160 16,-1 5-144-16,0 8 144 0,-3 8-128 0,-1 3 128 16,-5 1 0-16,-2 0 0 0,1-7 0 0,-2 0 0 15,-2-7 128-15,-3-7 128 0,1-6 0 0,0-5 16 16,1-2 464-16,1-8 96 0,-3-3 0 0,0-3 16 0,1-7-384 16,2-5-80-16,0-6 0 0,0-4-16 15,-2-4-48-15,0-6-16 0,-1-4 0 0,-1-5 0 0,2-5-80 16,1-5-16-16,0-6 0 0,2 1 0 0,1-3-64 15,6-1-16-15,2 4 0 0,3-2 0 0,3-2-128 0,4 3 0 16,3 7 0-16,5-1 0 0,1 0 0 0,4 3-144 16,5 4 144-16,4-1-160 0,2 2-96 0,3 5 0 15,3-2-16-15,15 0 0 16,-5 7-1712-16,0-1-352 0,-3 1-64 0,-11-2-9104 16,5 3-1808-16</inkml:trace>
  <inkml:trace contextRef="#ctx0" brushRef="#br0" timeOffset="11580.24">5259 5906 23039 0,'0'0'1024'0,"0"0"192"0,0 0-960 0,5-4-256 0,4-2 0 0,2 2 0 16,1 2 1312-16,1-2 224 0,3-1 32 0,3 0 16 15,2-1-688-15,5-1-144 0,-2-1-32 0,3 2 0 16,1-2-400-16,-2 3-64 0,2-4-32 0,-2 3 0 0,-3 2-224 0,-4 2-160 15,-4 0 32-15,-5 2-9328 16,-10 0-1856-16</inkml:trace>
  <inkml:trace contextRef="#ctx0" brushRef="#br0" timeOffset="11718.59">5240 6122 17503 0,'-4'12'1552'0,"2"-4"-1232"16,2-8-320-16,8 12 0 0,5-6 1984 0,5-1 352 15,2-3 64-15,7-5 16 0,-1-1-592 0,7 0-112 16,3-4-32-16,3 0 0 0,3-6-720 0,-6 5-128 15,7-5-48-15,3 0 0 0,1 1-480 0,0 3-112 16,-3-1 0-16,-3 4-10688 16,-5 1-2144-16</inkml:trace>
  <inkml:trace contextRef="#ctx0" brushRef="#br0" timeOffset="12738.26">3532 8127 12895 0,'-2'-12'576'0,"2"12"112"0,0-9-560 0,0-1-128 0,0 10 0 0,-3-8 0 0,3 8 1920 0,0 0 336 16,-7-5 80-16,7 5 16 0,-9 3-1072 0,1 2-224 15,-1 6-32-15,0 6-16 0,1 3-448 0,0 3-96 16,-1 6-16-16,1 4 0 0,1 2 272 0,0 5 48 16,1 1 16-16,1 2 0 0,2 2-160 0,3 2-48 15,2-1 0-15,1-2 0 0,3-3-272 0,4-8-64 0,1-6-16 16,3-6 0-16,3-3 224 0,2-5 64 16,4-4 0-16,1-6 0 0,0-4 208 0,0-3 48 15,4-7 16-15,0-4 0 0,-3-4-160 0,1-2-48 16,-2-2 0-16,-2-5 0 0,-5-1-304 0,1 1-64 15,0 0-16-15,-3 4 0 0,-3-3-64 0,-1 3 0 0,-1 3-128 16,-2 2 192-16,-4 3-192 0,-2 4 176 0,3 4-176 16,-5 8 160-16,0 0-160 0,0 0 128 15,3 19-128-15,-3 4 128 0,-3 6-128 0,1 4 0 0,-1 7-160 0,-2 5 160 16,-4 7 0-16,-3 3 0 0,-5 4 0 0,-2 2 0 16,-4 7 0-16,-2 2 256 0,-5 3-16 0,-3-1-16 15,-3-2 192-15,-3-3 32 0,0-6 16 0,1-2 0 16,1-8 32-16,1-2 0 0,3-4 0 0,3-2 0 15,2-8-272-15,4-5-48 0,3-4-16 0,1-7 0 0,6-5-160 0,0-7-144 16,1-5 144-16,3-4-208 16,1-8-1648-16,3-6-320 0,1-3-64 0,5-9-15424 15</inkml:trace>
  <inkml:trace contextRef="#ctx0" brushRef="#br0" timeOffset="12997.74">4500 7564 33167 0,'9'-12'2944'0,"-9"12"-2352"15,12-2-464-15,1-1-128 0,0 3 0 0,-3 5 0 16,-1 8 128-16,-3 3-128 0,-3 6 544 0,-3 2 32 15,-4 5 16-15,-4 1 0 0,-2 1 128 0,-1 2 32 16,-5 2 0-16,0 0 0 0,-2 1-352 0,-1 1-64 16,-1 0-16-16,-1-2 0 0,2-3-192 0,2 0-128 15,-3 0 160-15,4-2-160 16,3 1-1872-16,3-7-480 0,0-4-80 0</inkml:trace>
  <inkml:trace contextRef="#ctx0" brushRef="#br0" timeOffset="13577.99">5461 8335 24879 0,'0'0'1088'0,"0"0"256"0,0 0-1088 16,7-6-256-16,4-2 0 0,1 4 0 0,2-2 1008 0,5 2 144 16,3-1 16-16,5 1 16 0,3-3-688 0,6 0-144 15,3-3-32-15,3 1 0 0,3-4-64 0,-2 3-32 16,-4-2 0-16,-1 0 0 0,-3 5-224 0,-6-1-288 15,-5 4 64-15,-6 3-13408 16</inkml:trace>
  <inkml:trace contextRef="#ctx0" brushRef="#br0" timeOffset="13719.88">5575 8577 22111 0,'-5'11'1968'0,"0"-3"-1584"16,5-8-384-16,0 0 0 0,9 9 1968 0,6-6 304 15,7 1 64-15,6-3 16 0,5-2-560 0,6-4-96 16,7-4-32-16,1-1 0 0,1-4-960 0,4 0-208 15,7 1-48-15,-2 1 0 0,2 0-288 0,2 3-160 16,1 0 160-16,-5 4-160 16,-5 3-2176-16,-9-1-544 0</inkml:trace>
  <inkml:trace contextRef="#ctx0" brushRef="#br0" timeOffset="14553.78">3285 10890 20271 0,'-3'-13'896'0,"3"13"192"0,1-10-880 0,-1 2-208 0,0 8 0 0,0 0 0 16,-3-8 1200-16,3 8 192 0,-7-3 32 0,7 3 16 16,-9 6-304-16,2 1-64 0,-2 4-16 0,0 2 0 15,-1 11-656-15,-1 1-128 0,1 7-16 0,3 1-16 0,-2 0 240 16,-1 3 48-16,2 2 16 0,3 0 0 0,0-1-32 0,4 0 0 16,2 0 0-16,4-4 0 0,1-8-192 0,4-1-64 15,2-6 0-15,2-5 0 0,1-3 304 0,5-4 48 16,1-6 16-16,3-3 0 0,3-4-80 0,1-6-16 15,1-2 0-15,3-3 0 0,-3-4-176 0,3-5-32 16,-1-1-16-16,0-1 0 0,2 2-144 0,-5-4-32 16,-5-3 0-16,-4 7 0 0,-3 5-128 0,-2 4 192 15,-2 1-192-15,-5 7 192 0,-7 10-192 0,0 0 0 16,0 0 144-16,0 0-144 0,0 0 0 0,2 22 0 16,-4 8 0-16,-1 5 0 0,-4 4 0 0,0 7 0 15,-1 7 0-15,-5 6-128 0,1 0 128 0,-6 9 0 16,-4 0 0-16,-6 6 0 0,-4 1 0 0,-3 0 224 0,-5 5-48 0,11-24-16 15,-5 4 96-15,-4 3 32 16,-3-2 0-16,-1 2 0 0,-2-4 160 0,-1-5 16 16,1-6 16-16,2-6 0 0,2-1-192 0,3-7-32 0,4-2-16 0,3-11 0 15,2-4-240-15,5-2 0 16,1-7 0-16,2-3 0 0,1-10 0 0,4-2-208 16,3-4 16-16,5 0 0 15,3-5-1008-15,4-2-192 0,5-4-32 0,4-4-10864 0,4 1-2176 16</inkml:trace>
  <inkml:trace contextRef="#ctx0" brushRef="#br0" timeOffset="14938.41">4394 10343 3679 0,'0'0'320'0,"0"0"-320"0,0 0 0 0,0 0 0 0,0 0 4528 0,0 0 832 0,0 0 160 15,0 0 48-15,0 0-3680 0,0 0-736 0,3 12-128 0,-1-1-48 16,2 7 128-16,-4 4 32 0,-2 1 0 0,-3 2 0 16,-3 4-144-16,3 4-32 0,-3-2 0 0,-1 1 0 15,-1 1-160-15,1 0-32 16,-1 0-16-16,1-4 0 0,0 1-480 0,0 0-80 16,2-9-32-16,0 0 0 0,0-2-160 0,0-4 0 0,2-1 0 0,0-3 0 31,1-2-1248-31,4-9-336 0,0 0-64 0,0 0-8656 0,0-5-1728 0</inkml:trace>
  <inkml:trace contextRef="#ctx0" brushRef="#br0" timeOffset="15113.34">4692 10354 30575 0,'0'0'1344'0,"7"1"304"0,1 3-1328 0,0 2-320 0,-1 5 0 0,-2 6 0 0,-1 2 1152 0,-4 6 176 16,-4 3 16-16,-2 3 16 0,-5 1-48 0,0 2-16 15,-3 2 0-15,-3 0 0 0,-4 1-704 0,1 1-144 16,1-2-16-16,-5 10-16 16,5-4-864-16,5-7-192 0,-2-4-16 0,5-2-17184 0</inkml:trace>
  <inkml:trace contextRef="#ctx0" brushRef="#br0" timeOffset="15699.58">5275 11181 20271 0,'0'0'1792'0,"0"0"-1424"15,0 0-368-15,0 0 0 0,0 0 752 0,0 0 80 16,0 0 0-16,0 0 16 0,0 0 816 0,13-1 144 16,2-2 48-16,4-2 0 0,4 0-800 0,5 0-160 15,4-3-16-15,5-1-16 0,3-1-288 0,7 1-48 16,7-3-16-16,0 3 0 0,1-4-288 0,-4 2-64 15,-7 0-16-15,12-4 0 16,-11 5-1376-16,-12 2-288 0,-8 5-48 0</inkml:trace>
  <inkml:trace contextRef="#ctx0" brushRef="#br0" timeOffset="15852.52">5337 11519 35935 0,'0'0'3200'0,"8"0"-2560"15,2-1-512-15,8 0-128 16,4-1 768-16,6 1 128 0,3-3 16 0,9 0 16 0,7 1-64 15,7-4-16-15,10-4 0 0,1-2 0 0,4-1-288 0,0 3-64 16,1-3-16-16,28-3 0 31,-10 4-1552-31,-13 6-304 0,-12-2-64 0</inkml:trace>
  <inkml:trace contextRef="#ctx0" brushRef="#br0" timeOffset="19862.5">7633 7945 14735 0,'0'0'640'0,"0"0"160"0,0 0-640 0,0 0-160 15,0 0 0-15,0 0 0 0,6-7 1200 0,-6 7 208 16,0 0 32-16,12-3 16 0,-1 6-304 0,0 1-48 16,0 0-16-16,0 6 0 0,6 2-64 0,2 2 0 15,3 2-16-15,2 2 0 0,1 0-128 0,4 6-32 16,3 3 0-16,1-1 0 0,-1 4-128 0,2-4-16 16,2 2-16-16,0 4 0 0,-3-1-128 0,-3 2-32 15,-1-3 0-15,-2 2 0 0,0-3-256 0,-6 0-48 16,1-1-16-16,-2-4 0 0,-1 2-32 0,-2-2-16 15,-3-5 0-15,-4-2 0 0,-4-3-32 0,-1-2 0 16,-1 1 0-16,-4-13 0 0,3 8-320 0,-3-8-64 16,0 0 0-16,0 0-16 15,0 0-2320-15,0 0-464 0,-18-8-80 0,3-5-32 0</inkml:trace>
  <inkml:trace contextRef="#ctx0" brushRef="#br0" timeOffset="20138.83">8292 7860 25567 0,'0'0'1136'0,"0"-10"224"0,-2-2-1088 0,4 6-272 0,-2 6 0 0,0 0 0 16,0 0 704-16,0 0 64 0,-7 9 32 0,1 6 0 0,-3 1 336 0,-1 3 64 16,-2 2 16-16,-2 7 0 0,-2 4-288 0,-2 7-48 15,-2 3-16-15,2 2 0 0,-5 2-32 0,1 1 0 16,1-4 0-16,-2 4 0 0,-3 0-208 0,1-1-48 15,0-6-16-15,-1-1 0 0,1 7-272 0,-2-7-48 16,2-2-16-16,-1-3 0 0,3-2-96 0,2-6 0 16,2-1-128-16,1-2 192 0,1-4-192 0,5-3 0 15,3-2 0-15,2-5 0 16,7-9-1712-16,0 0-224 0,0 0-48 0,0 0-9264 16,0 0-1840-16</inkml:trace>
  <inkml:trace contextRef="#ctx0" brushRef="#br0" timeOffset="20431.59">8758 8591 20271 0,'0'0'896'0,"0"0"192"0,0 0-880 0,6 14-208 0,1-3 0 0,-2 4 0 16,-3 6 3008-16,0 3 544 0,-1-1 112 0,-2 3 32 15,-2 0-1744-15,-1 3-352 0,-1-4-64 0,3 5 0 16,-2 0-544-16,0-2-96 0,-1-1-32 0,1-2 0 16,0-6-512-16,1 2-96 0,-1 0-32 0,1-3 0 0,2-3-224 0,1 0 144 15,2-2-144-15,0-4 128 16,-2-9-1904-16,0 0-384 15,0 0-80-15</inkml:trace>
  <inkml:trace contextRef="#ctx0" brushRef="#br0" timeOffset="21028.98">9355 7462 18431 0,'0'-13'816'0,"3"7"160"16,2-6-784-16,0 6-192 0,-5 6 0 0,0 0 0 0,5-9 1968 0,-5 9 336 15,0 0 80-15,0 0 16 0,0 0-816 0,0 0-176 16,-5 10-16-16,-1 7-16 0,-3 3-224 0,0 4-64 15,-4 3 0-15,1 1 0 0,-4 4-368 0,1-1-80 16,0 1 0-16,1-4-16 0,-1-1-240 0,2-4-64 16,1 0 0-16,2-3 0 0,3-2-176 0,0-3-144 15,0-1 192-15,0 1-192 16,1-1-752-16,0 2-256 0,1-5-48 0,-2 2-15520 0</inkml:trace>
  <inkml:trace contextRef="#ctx0" brushRef="#br0" timeOffset="21594.16">7787 10603 12895 0,'0'0'576'0,"0"-11"112"0,2-1-560 0,1-1-128 0,1-1 0 0,1 3 0 16,-5 11 2608-16,5-5 480 0,0-3 112 0,-5 8 0 15,0 0-1440-15,8 6-288 0,-1 3-64 0,2 6-16 16,0 2-368-16,1 5-64 0,2 6 0 0,0 3-16 16,4 4-368-16,-1 0-80 0,3 0-16 0,0 5 0 15,-1-2-208-15,1-1-32 0,0 1-16 0,0 0 0 0,-2 2-64 0,1 2-16 16,-1-5 0-16,1-2 0 15,-2 0-144-15,-1-6 0 0,-1-1 0 0,5 4 0 16,-6-11-1824-16,-2-7-288 0,-1-7-64 0,-9-7-16 16</inkml:trace>
  <inkml:trace contextRef="#ctx0" brushRef="#br0" timeOffset="21869.43">8256 10435 28559 0,'0'0'1264'0,"0"0"272"0,0 0-1232 0,0 0-304 16,-6 2 0-16,1 6 0 0,-2 2 1024 0,1 4 128 16,-2 0 48-16,-2 9 0 0,1 9-256 0,-4 3-48 15,1 7-16-15,-5 4 0 0,1 0-160 0,-2 3-16 16,0 5-16-16,-1 0 0 0,-3 2-48 0,-1 4-16 16,1 1 0-16,-4 3 0 0,3-3-336 0,-1 1-64 15,0-5-16-15,0-1 0 0,0-1-208 0,0-4 0 16,-1-9 0-16,-6 12 0 15,3-11-496-15,5-9-144 0,4-8-16 0,2-8-16 16,6-5-2688-16,1-9-544 0</inkml:trace>
  <inkml:trace contextRef="#ctx0" brushRef="#br0" timeOffset="22186.54">8688 11210 29487 0,'0'0'1296'0,"0"0"288"0,10 0-1264 0,2 0-320 0,3 0 0 0,2 3 0 0,2-3 976 0,0 4 144 16,0-1 32-16,-1 5 0 0,-1 0-800 0,-1 2-160 16,-4-3-16-16,0 4-16 0,-3-2 352 0,-2 4 80 15,-4 3 16-15,-3-2 0 0,-3 2 96 0,-2 2 0 16,-2 1 16-16,-5 5 0 0,-3-3-32 0,-3 1-16 15,-2 5 0-15,-1-4 0 0,1 1-224 0,1 3-64 16,0-6 0-16,1 1 0 0,3-2-128 0,3 0-16 16,4-3-16-16,0-1 0 0,3-5-64 0,4 0-16 15,1-3 0-15,5-3 0 0,4-2 160 0,1-3 16 16,5-2 16-16,5 0 0 0,4-3-128 0,4 0-16 16,3-5-16-16,3 2 0 0,1-4-176 0,-2 2 0 15,-2-2 0-15,13-11 0 16,-8 1-912-16,-4 2-272 0,-3 2-48 0,-11 1-11648 15,-1-3-2336-15</inkml:trace>
  <inkml:trace contextRef="#ctx0" brushRef="#br0" timeOffset="22618.73">9622 10045 30463 0,'0'0'1344'0,"0"0"288"0,-3-4-1312 0,3 4-320 16,0 0 0-16,0 0 0 0,-7 10 640 0,0 0 64 16,-4 3 16-16,1 3 0 0,-1 5 192 0,-2 2 48 15,-1 3 0-15,-2 1 0 0,-3 1-96 0,-1 0-16 16,1 0 0-16,2-4 0 0,1-2-64 0,2-3-16 15,5-5 0-15,3-2 0 0,1 0-128 0,3-7-16 16,2-5-16-16,0 0 0 0,6-4-16 0,3-6 0 16,2-1 0-16,7-6 0 0,-1-3-96 0,0-4-32 15,2 1 0-15,2-5 0 0,-1 1-320 0,0-2-144 16,-1 3 128-16,-1 1-128 0,-2 3 128 0,-4 4-128 16,-3 3 128-16,-1 6-128 0,-2 4 144 0,-6 5-144 15,5 5 160-15,-2 4-160 0,-2 5 0 0,-4 5 0 16,-4 8 0-16,-3-2 0 0,-3 5 0 0,-4-1 0 15,0 3 0-15,-9 13-160 16,0-5-896-16,0-3-176 0,2-3-48 0,7-12-12400 16,0-2-2480-16</inkml:trace>
  <inkml:trace contextRef="#ctx0" brushRef="#br0" timeOffset="23480.06">7526 5478 14223 0,'0'0'624'0,"3"-7"144"0,-1-2-624 0,1 3-144 16,2-2 0-16,-1 2 0 0,0-3 1344 0,1 3 224 0,0 2 48 0,-5 4 16 16,7-4-176-16,1 3-48 0,0 1 0 0,2 4 0 15,-1 2-272-15,2 7-64 0,1 2-16 0,0 4 0 16,5 1-256-16,1 6-48 0,2 3-16 0,2 2 0 16,1-1-224-16,1 3-32 0,1 3-16 0,2-2 0 15,-1-1-160-15,0-1-48 0,-1-4 0 0,-2 1 0 16,1-2-256-16,-2 0 128 0,1-3-128 0,-4-1 0 15,-3-3 160-15,-2-1-160 0,-1-3 128 0,-3 0-128 16,-2-4 0-16,-3 0 0 0,-2-2-224 0,-3-10 80 16,0 0-1648-16,0 0-320 15,0 0-64-15</inkml:trace>
  <inkml:trace contextRef="#ctx0" brushRef="#br0" timeOffset="23765.61">8136 5396 21183 0,'0'0'1888'0,"0"0"-1504"16,0 0-384-16,0 0 0 0,0 0 640 0,-6 7 64 16,0 0 16-16,-4 6 0 0,-3 0 336 0,-1 6 64 0,-4 4 16 0,-1 3 0 15,-1 5-208-15,-2 3-32 16,-2 2-16-16,0 3 0 0,-2 4 144 0,2-2 16 15,0 0 16-15,1 2 0 0,2-1-288 0,2 0-64 0,-3 0-16 0,2-1 0 16,0-2-432-16,4-1-96 16,-1-2-16-16,2-5 0 0,1-1-144 0,0-6 0 0,2 0 0 0,-1-2 0 15,4-5 0-15,0-4-144 0,4-2 0 0,-3 2 0 32,8-13-1536-32,0 0-304 0,0 0-64 0,-2-9-12512 0</inkml:trace>
  <inkml:trace contextRef="#ctx0" brushRef="#br0" timeOffset="24404.49">8529 5926 28559 0,'0'0'2544'0,"0"0"-2032"16,0 0-512-16,0 0 0 0,0 0 368 0,0 0-32 15,-1 13 0-15,-2 0 0 0,1 3 480 0,1 3 80 16,-1 6 32-16,0-4 0 0,1 2-256 0,-2 2-48 16,0-2-16-16,2 1 0 0,0 1-80 0,1-5-16 15,0-1 0-15,1 0 0 0,-1-4-304 0,3-1-64 16,1-3-16-16,-1 0 0 0,1-2-288 0,1-2-64 0,2-3-16 0,-7-4-16240 16</inkml:trace>
  <inkml:trace contextRef="#ctx0" brushRef="#br0" timeOffset="25495.45">10590 7958 11055 0,'0'0'976'0,"0"0"-784"16,0 0-192-16,0 0 0 0,0 0 1952 0,0 0 352 16,0 0 64-16,0 0 0 15,0 0-960-15,9 0-192 0,1-2-32 0,4 0-16 0,2 0-64 0,3 0-16 16,3-2 0-16,2 0 0 0,3-2-384 0,2 0-96 15,2 1-16-15,2-3 0 0,2 3-320 0,1 2-64 16,-2-1-16-16,-1 2 0 0,0-6-192 0,-2 4 0 16,-6 2 0-16,4 1 0 15,-8 1-1504-15,-10 3-352 0,-11-3-64 0,-7 20 0 0</inkml:trace>
  <inkml:trace contextRef="#ctx0" brushRef="#br0" timeOffset="25672.16">10440 8305 17503 0,'9'-4'1552'0,"7"-4"-1232"16,3 0-320-16,5 2 0 0,1-4 864 0,3 2 112 15,2-2 32-15,3 3 0 0,3-4-496 0,2 4-112 16,2-5-16-16,4 5 0 0,1-3-160 0,1 4-32 16,0-1-16-16,-3 3 0 0,-3 1-176 0,-4 3 0 15,-3-1-160-15,-3 0 160 0</inkml:trace>
  <inkml:trace contextRef="#ctx0" brushRef="#br0" timeOffset="26102.36">12231 7569 18431 0,'0'0'816'0,"-3"-8"160"0,2 3-784 0,1 5-192 16,0 0 0-16,0 0 0 0,0 0 1440 0,0 0 240 16,6 10 48-16,1 0 16 0,-1 3-976 0,2 3-192 15,2 4-32-15,0 2-16 0,1 4-160 0,2-2-48 16,2 6 0-16,2-2 0 0,2 4-32 0,1 1-16 16,4 3 0-16,2-2 0 0,3 1 176 0,2-1 16 15,-1 1 16-15,3 1 0 0,-1 1-224 0,1-4-64 0,-2-5 0 0,-4 1 0 16,-1-6-192-16,-3-1 144 0,-4-2-144 15,-1 0 128-15,-4-6-128 0,-2 0 0 0,-1 0 0 0,-3-5 128 16,-1 0-1152 0,-7-9-256-16,0 0-32 0,0 0-16 0</inkml:trace>
  <inkml:trace contextRef="#ctx0" brushRef="#br0" timeOffset="26403.78">12859 7534 24879 0,'5'-9'2208'0,"-4"0"-1760"16,3 1-448-16,-2 1 0 0,0 2 1088 0,-2 5 144 16,0 0 32-16,-7 1 0 0,-2 1-352 0,-2 5-64 15,-3 3-16-15,-5 7 0 0,-4 2-272 0,-5 7-64 16,-2 4-16-16,-3 4 0 0,-3 4 96 0,0 4 0 15,-1 7 16-15,-1 0 0 0,-1 1-16 0,1 2 0 16,1 3 0-16,3-1 0 0,2 1-384 0,1-5-64 16,3-6-128-16,3 0 176 0,2-3-176 0,4-4 0 15,2-4 0-15,5-5 0 0,2 0 0 0,2-5-224 16,2-2 48-16,2-1 16 16,1-6-1920-16,2-3-384 0</inkml:trace>
  <inkml:trace contextRef="#ctx0" brushRef="#br0" timeOffset="26837.92">13030 8216 20271 0,'3'-4'1792'0,"3"-1"-1424"16,3-3-368-16,1 3 0 0,0 0 2432 0,3 0 400 16,0 2 96-16,2 1 16 0,0 0-2224 0,2 2-432 15,-2 0-96-15,0 0 0 0,1 3 80 0,-2 1 32 16,-2 1 0-16,1 1 0 0,-2 1 96 0,0 3 32 16,-4-3 0-16,0 5 0 0,-2-1-48 0,-4 2 0 15,-2 2 0-15,-4 4 0 0,-6 4 16 0,-3 4 0 16,-1-4 0-16,-5 2 0 0,-2-1 16 0,-2 2 0 15,0 0 0-15,0 0 0 0,0-3 32 0,2-2 16 16,3 0 0-16,1 0 0 0,4 0 16 0,4-4 0 16,2 0 0-16,5-2 0 0,0 0-160 0,8-2-16 15,3-4-16-15,5 3 0 0,3-7 64 0,4-2 16 16,5-1 0-16,2-4 0 0,7-1-48 0,4 0 0 16,2-2 0-16,2-3 0 0,2 1-128 0,-1-2-16 15,1 1-16-15,1-2 0 0,-1 2-160 0,-2-1 128 16,-4 2-128-16,-2 3 128 15,-4-1-752-15,-4 2-144 0,-6 2-48 0,4 0-18896 0</inkml:trace>
  <inkml:trace contextRef="#ctx0" brushRef="#br0" timeOffset="28188.57">10850 10647 20383 0,'0'0'896'0,"0"0"192"0,0 0-864 0,0 0-224 16,0 0 0-16,8-2 0 0,0-2 1344 0,3 1 240 15,6-2 32-15,2 4 16 0,2 1-432 0,6 0-96 16,3 0-16-16,3 1 0 0,4 4-400 0,3-2-96 16,-1-1-16-16,2 0 0 0,-1 0-192 0,0 1-32 15,-3-1-16-15,-3 3 0 0,-2-1-208 0,-4-1-128 16,-4 0 128-16,-6 1-128 15,-7 1-1664-15,-11-5-384 0,-2 7-96 0</inkml:trace>
  <inkml:trace contextRef="#ctx0" brushRef="#br0" timeOffset="28333.09">10803 10985 15663 0,'-28'18'1392'0,"18"-10"-1120"16,0 1-272-16,2-3 0 0,5 3 1920 0,4 0 320 16,5 2 64-16,6-2 0 0,3 0-224 0,6-3-48 15,7 2-16-15,8-3 0 0,6-1-720 0,6-2-144 16,7-4-16-16,5-2-16 0,2 0-464 0,0-1-80 15,2 3-32-15,-3-1 0 0,-4 2-416 0,-4 1-128 0,-4 1 0 16,5 0-16544-16</inkml:trace>
  <inkml:trace contextRef="#ctx0" brushRef="#br0" timeOffset="31584.91">14220 3352 4607 0,'0'0'400'0,"0"0"-400"16,0 0 0-16,0 0 0 0,0 0 2272 0,8-3 368 16,-8 3 80-16,0 0 16 0,0 0-1328 0,0 0-272 0,0 0-48 0,0 0-16 15,0 0-48-15,0 0 0 16,0 0 0-16,0 0 0 0,0 0-160 0,0 0-32 0,0 0-16 16,-12 7 0-16,-4 5 16 0,-1-3 0 0,-1 1 0 0,-2 3 0 15,-2-3-208-15,-2 4-48 0,-1 2 0 0,-1 2 0 16,0 1-128-16,-1 3-16 0,0 2-16 0,2 0 0 15,1-2-160-15,2 0-16 0,6 1-16 0,2-2 0 16,2-2-96-16,6-1 0 0,2-3-128 0,7 0 192 0,0-2-64 0,5-1-128 16,2 0 176-16,5-6-176 0,5 2 368 15,5-2-48-15,7-3 0 0,5-2 0 0,5-2-64 0,2-1-32 16,1 0 0-16,2-1 0 0,-3-2-224 0,-1 0 128 16,-2 0-128-16,-3-1 0 0,-1 1 0 0,-3 2 128 15,-2-1-128-15,-3-1 0 0,-3 1 0 0,-3 1 0 16,-4 1 0-16,-5 0 0 15,-5-1-400-15,-9 3-176 0,0 0-48 0,0 0 0 16,0 0-2176-16,-9-4-432 0,-9 1-96 0,0 1 0 0</inkml:trace>
  <inkml:trace contextRef="#ctx0" brushRef="#br0" timeOffset="33005.75">13898 3655 12031 0,'0'0'528'0,"-8"3"112"0,8-3-512 0,-9 3-128 15,9-3 0-15,0 0 0 0,0 0 976 0,0 0 176 16,0 0 16-16,0 0 16 0,0 0-288 0,0 0-48 15,0 0-16-15,12-1 0 0,1 0 256 0,2-2 64 16,2-1 0-16,3-2 0 0,2 1-112 0,3 1-16 16,3-1 0-16,3-5 0 0,1-2-288 0,3 1-64 15,3-5-16-15,3 0 0 0,2 2-80 0,3-1-32 16,1-3 0-16,1 0 0 0,3-1 16 0,2 5 0 16,3 2 0-16,0-1 0 0,0 3-240 0,-2-2-32 15,-2 3-16-15,-1 2 0 0,-1 2-96 0,1 2-32 16,1 5 0-16,1-1 0 0,-1 1-144 0,-4 0 0 15,-1 0 0-15,-3 2 128 0,-3 2-128 0,0-1 0 0,-3 3 0 0,0 2 0 16,-2 2 0-16,-1-2 0 0,-2 4 0 0,2-2 128 16,0 0-128-16,2 1 0 0,0 1 0 0,-1 1 0 15,0 0 0-15,0 2 0 16,-3-1 0-16,0-1 0 0,-1 1 0 0,-4 0 0 0,0 1 0 0,-2 1 0 16,0 1 0-16,-3 2 0 0,0 1 0 0,-4 2 0 15,-1-4 128-15,-2 1-128 0,-2 3 0 0,-1 1 128 16,-3-2-128-16,-1 2 0 0,0 2 144 0,-3-1-144 15,2 2 176-15,-3 1-48 0,0-3 0 0,0 4 0 16,0-4-128-16,0 2 192 0,-1-1-192 0,0 1 192 16,1-4-192-16,0 3 0 0,1-3 0 0,2 0 128 0,1-1-128 0,1-3 0 15,0 1 0-15,0-2 0 0,0 1 128 0,2 0-128 16,1-4 0-16,1-1 128 0,1 0-128 16,3-3 0-16,1-1 144 0,1 1-144 0,2-5 160 0,1 5-32 15,1-3-128-15,1 1 192 0,2-7 16 0,0 1 0 16,-1 1 0-16,1-1 0 0,2-1-16 0,3-3 0 15,0 0 0-15,3 0 0 0,1 0-32 0,-1 0-16 16,2-2 0-16,1 2 0 0,2 0-16 0,1 0 0 16,0-2 0-16,1-1 0 0,0 0 0 0,3 1-128 15,2 0 192-15,2-1-64 0,1-1-128 0,2 1 160 16,0-2-160-16,2 1 160 0,-2 1-160 0,0 1 0 16,1-5 0-16,1 3 0 0,-1 1 0 0,3 1 0 15,1 0 128-15,0-1-128 0,1-1 0 0,-2 2 0 0,-2-2 0 16,0 2 128-16,-4 0-128 0,4 1 0 0,-2-2 0 0,0 2 0 15,1 1 0-15,2 1 0 0,1 1 0 0,0-2 0 16,-1 0 0-16,-2 1 0 0,-2 2 0 0,0-1 0 16,0 1 0-16,-2 0 0 0,2 1 0 0,0 0 0 15,2-3 0-15,-2 3 0 0,-3 0 0 0,1 1 0 16,-1-1 0-16,0 0 0 0,-1 1 0 0,2 0 0 16,0-3 0-16,1 1 0 0,-1 1 0 0,2 3 0 15,-5-2 0-15,1-1 0 0,0 1 0 0,0 2 0 16,-1-3 0-16,-1-1 0 0,1 2 0 0,-1 2 0 15,-2-3 0-15,0 1 0 0,0 1 0 0,2-1 0 16,-3 1 0-16,0 1 0 0,-3-2 0 0,2-1 0 16,-2 0 0-16,3 2 0 0,0-1 0 0,4 0 0 15,-3 1 0-15,0-2 0 0,-1-1 0 0,0-1 0 0,-1 1 0 16,0-1 0-16,-2 2 128 0,0-1-128 0,-2-1 0 0,1 1 160 16,-1 1-160-16,-1 3 160 0,-1-3-160 15,2-1 128-15,-1-1-128 0,0 1 128 0,-3-1-128 16,1 2 192-16,0-3-192 0,-1 2 192 0,-2-2-192 0,-1 2 128 15,1-2-128-15,-2 2 128 0,-2-1-128 0,-1 2 128 16,0 0-128-16,-1-3 128 0,-3-1-128 0,-1 1 0 16,1 1 144-16,-2 0-144 0,-1-1 128 0,1 1-128 15,-3-2 160-15,-1 3-160 0,-2 0 192 0,0-1-64 16,2 0-128-16,-2-2 192 0,-1 0-48 0,1 0-16 16,0 0 0-16,-2 0 0 0,0 0-128 0,-1 0 192 15,1 0-192-15,-2-2 192 0,-1 2-192 0,1-1 192 0,-2 0-192 16,-8 1 192-16,10 0-192 0,-10 0 128 0,11 0-128 15,-2-1 128-15,-9 1-128 0,10-4 0 0,-10 4 144 16,9-1-144-16,-9 1 128 0,0 0-128 0,9-3 128 0,-9 3-128 16,10-2 0-16,-10 2 0 0,9-3 0 0,-9 3 128 15,0 0-128-15,0 0 0 0,0 0 128 0,0 0-128 16,0 0 0-16,0 0 128 0,0 0-128 0,0 0 0 16,0 0 0-16,9-3 128 0,-9 3-128 0,0 0 0 15,0 0 0-15,0 0 0 0,6-6 0 0,-6 6 128 16,0 0-128-16,0 0 0 0,0 0 0 0,0 0 0 15,0 0 0-15,0 0 0 0,0 0 0 0,0 0 0 16,0 0 0-16,0 0 0 0,0 0 0 0,0 0 0 16,0 0-192-16,0 0-48 0,0 0-16 0,-6-6 0 15,-4 2-2048 1,-3 1-432-16,-1 2-80 0</inkml:trace>
  <inkml:trace contextRef="#ctx0" brushRef="#br0" timeOffset="34631.37">22781 4266 9215 0,'0'0'816'0,"0"0"-656"16,0 0-160-16,9-3 0 0,-9 3 1664 0,8-6 320 15,-8 6 48-15,0 0 16 0,0 0-384 0,0 0-80 16,0 0-16-16,0 0 0 0,6-7-80 0,-6 7-16 15,0 0 0-15,0 0 0 0,0 0-576 0,0 11-128 16,-3-1-32-16,0 6 0 0,-2 2-224 0,-2 4-32 16,-2 4-16-16,0 3 0 0,-1-1-96 0,0 5-32 15,0 3 0-15,0-1 0 0,0 0-128 0,1-5-16 16,4-3-16-16,1-1 0 0,2-5-176 0,4-5 128 16,2-4-128-16,2-2 128 0,0-2 144 0,4-3 32 15,3-3 0-15,1-4 0 0,3-5 240 0,3-2 48 16,2-5 16-16,0-1 0 0,3-3-192 0,0-2-32 15,0-3-16-15,3-2 0 0,-2 1-144 0,1-1-32 16,-3 0 0-16,-4 3 0 0,-2 2-64 0,-3 4 0 0,-2 2-128 16,-3 5 192-16,-2-3-64 0,-8 12-128 0,0 0 176 0,0 0-176 15,0 0 128-15,2 17-128 0,-3 3 0 0,-2 4 0 16,0 4 0-16,-3 3 0 0,-1 6 128 16,-1 2-128-16,-3-1 192 0,-2 8 0 0,-1-3-16 0,-4 5 0 15,-2-2-16-15,-2 1 0 0,1-5 0 0,-2 3 0 16,-3-3 64-16,2-2 16 0,1-6 0 0,-1 0 0 15,3-3-64-15,2 0-16 0,1-7 0 0,1-2 0 16,5-3-160-16,0-4 0 0,2-4 0 0,1-7 128 16,9-4-400-16,-8-2-96 0,3-9-16 0,1 1 0 15,1-4-2000-15,3-3-416 0,3-5-80 0,3-5-12672 16</inkml:trace>
  <inkml:trace contextRef="#ctx0" brushRef="#br0" timeOffset="34971.94">23798 3652 11055 0,'0'0'976'0,"0"0"-784"0,0 0-192 0,0 0 0 15,0 0 2288-15,0 0 400 0,0 0 96 16,0 0 16-16,0 0-1120 0,-4 9-208 0,2 4-64 16,-1 4 0-16,-1 0-64 0,-1 4-32 0,0 5 0 0,0-1 0 15,0-4-480-15,0 6-112 0,0 0-16 0,0 2 0 16,0-4-352-16,1 2-80 0,1-4-16 0,1-3 0 15,0-3-256-15,0-1 0 0,2-1 0 0,-1-3 0 16,1-12-368-16,0 0-80 0,0 10 0 0,0-10-9456 16,0 0-1872-16</inkml:trace>
  <inkml:trace contextRef="#ctx0" brushRef="#br0" timeOffset="35157.5">24103 3651 29663 0,'0'0'1312'0,"0"0"272"0,-1 12-1264 0,-3 4-320 16,-1 4 0-16,-4 6 0 0,-4 1 576 0,-2 3 64 16,-5 2 16-16,2 0 0 0,-2-1 400 0,0 2 80 15,1 1 16-15,3-1 0 0,-1-2-560 0,3-4-96 16,2 0-32-16,2-4 0 0,3-2-336 0,2 0-128 16,1-2 0-16,3-7 144 15,-2 0-1936-15,2-5-400 0</inkml:trace>
  <inkml:trace contextRef="#ctx0" brushRef="#br0" timeOffset="35815.12">24081 4673 12895 0,'0'0'1152'0,"0"0"-928"0,0 0-224 0,0 0 0 16,0 0 1600-16,0 0 288 0,0 0 48 0,0 0 16 16,0 0 64-16,0 0 16 0,8 0 0 0,5 0 0 0,-2 0-640 15,3 0-128-15,1 0-32 0,2-1 0 16,1-2-416-16,1-1-96 0,1 2-16 0,1-2 0 0,1 0-208 0,1 2-48 16,-1-5-16-16,11 1 0 0,-8 2-304 0,-2 0-128 15,-2 1 0-15,-6 0 128 0,-4 1-400 0,-11 2-96 16,0 0-16-16,0 0-10032 15,0 0-2000-15</inkml:trace>
  <inkml:trace contextRef="#ctx0" brushRef="#br0" timeOffset="35954.9">24109 4882 25391 0,'-15'11'1120'0,"13"-3"240"0,2-8-1088 0,0 6-272 16,2 5 0-16,5-3 0 0,3 0 1472 0,4-1 224 16,2-2 48-16,6 0 16 0,1-1-528 0,3-4-96 15,2-5-32-15,2 1 0 0,3-1-416 0,0-2-96 16,1-3-16-16,0-1 0 0,-1 2-368 0,-2-1-80 15,-4 0 0-15,-5-3-128 16,-1 1-2208-16,-6 0-544 0</inkml:trace>
  <inkml:trace contextRef="#ctx0" brushRef="#br0" timeOffset="37730.49">25778 4127 11455 0,'0'0'512'0,"0"0"96"0,9-6-480 0,-1 1-128 15,0-2 0-15,-8 7 0 0,5-8 976 0,-5 8 176 16,6-9 48-16,-1 3 0 0,-5 6-112 0,0 0-32 15,0 0 0-15,0 0 0 0,0 0-48 0,0 0-16 16,0 0 0-16,0 0 0 0,0 0-256 0,0 0-48 16,0 0-16-16,0 0 0 0,0 0-176 0,0 0-48 15,0 0 0-15,0 0 0 0,0 0 128 0,0 0 0 16,0 0 16-16,0 0 0 0,-10 2-64 0,0 5-16 16,-2-1 0-16,2 4 0 0,-1-2-64 0,-3 2-32 15,2 3 0-15,-2 1 0 0,-1-2-32 0,-1 5-16 16,-4 1 0-16,-1 3 0 0,-1 2-112 0,1 5 0 15,-5-1-16-15,1 5 0 0,-1 3-96 0,1 1-16 16,0 5 0-16,3 2 0 0,3-3-128 0,2 0 128 16,1-1-128-16,1 2 128 0,3-2-128 0,2-1 0 15,4-3 0-15,2-3 0 0,1-4 0 0,4 1 128 16,3-5-128-16,3-1 0 0,-1 0 160 0,3-4-160 16,1-3 192-16,3-3-192 0,-1-3 224 0,4-1-64 0,2-1-16 0,1-2 0 15,-2 3 32-15,2-5 0 16,3-4 0-16,0 0 0 0,-2 0 16 0,0-3 0 0,1-3 0 15,-2 1 0-15,-3 1-32 0,0-2 0 0,-4-5 0 0,1 4 0 16,0-6-16-16,-2 0 0 0,1-1 0 0,-4-1 0 16,-1-5-144-16,-1 2 192 0,1 0-192 0,-4 3 192 15,-3-3-16-15,-1 0 0 0,-3-2 0 0,0 5 0 16,-1 2-16-16,-1 2 0 0,-2 4 0 0,-1 0 0 0,-1 2-160 16,-1 2 128-16,-2 3-128 0,-3 4 128 15,-5 0-128-15,1 2 0 0,1-1 0 0,0 5 0 16,1-1 0-16,0 3 0 0,2-6 0 0,2 5 0 0,1 0 0 15,0 0 0-15,4 2 0 0,1-4 0 0,4 0 0 0,0-2-224 16,1 2 48-16,3-9 16 16,0 0-1680-16,0 0-336 0,0 0-64 0,8 0-13376 15</inkml:trace>
  <inkml:trace contextRef="#ctx0" brushRef="#br0" timeOffset="38773.44">24825 4125 19343 0,'0'0'1728'0,"0"0"-1392"0,0 0-336 16,0 0 0-16,0 0 784 0,9 10 96 15,0-2 16-15,2 0 0 0,2-4 720 0,2-1 160 0,2 1 16 0,3 1 16 16,4-2-448-16,3-2-80 0,1 0-32 0,6-1 0 16,4 0-416-16,-1 0-96 0,-4-1-16 0,-1 0 0 15,-3-1-336-15,-2 1-80 0,-4-1-16 0,-2 0 0 16,-3 1-288-16,-4 0 0 0,-4-2 128 0,-10 3-128 16,0 0-1728-1,0 0-416-15,0 0-80 0</inkml:trace>
  <inkml:trace contextRef="#ctx0" brushRef="#br0" timeOffset="39561.48">26073 4603 14335 0,'0'0'640'0,"7"-10"128"16,-1 0-624-16,-1-2-144 0,-1 4 0 0,0-4 0 0,-2 1 1472 16,0 2 272-16,-1-3 48 0,-1 12 16 0,0 0-352 0,0 0-80 15,0 0-16-15,0 0 0 0,0 0-448 0,0 0-80 16,-7 12-32-16,1 2 0 0,-2 5-384 0,1 1-80 16,-1 4-16-16,1 3 0 0,2-2 16 0,-1 6 0 15,1 2 0-15,4-4 0 0,2-1-96 0,3-2-32 16,1 0 0-16,4-7 0 0,1-1-16 0,4-5 0 15,0-7 0-15,7 1 0 0,4-2 368 0,2-4 64 16,-1-4 16-16,2-6 0 0,0-2 32 0,0-2 16 16,0-3 0-16,-2-2 0 0,-5-2-304 0,0 1-48 15,-4-2-16-15,1 6 0 0,-5-3-112 0,-2 4-16 16,-3 0-16-16,-2 8 0 0,-6 6-48 0,0 0 0 16,0 0 0-16,0 0 0 0,0 11-128 0,-1 10 0 15,-3 7 0-15,-2 2 0 0,-3 1 0 0,0 8 0 16,-2 7 0-16,-1 5 0 0,1 3 0 0,-4 1 0 15,-2 1 176-15,-2 2-176 0,-1 3 208 0,-2 0-48 16,-5-2-16-16,1-4 0 0,-5-3 48 0,1-5 16 16,-3-2 0-16,3-6 0 0,1-5 16 0,4-7 0 0,2-2 0 0,2-6 0 15,4-5 0-15,3-8 0 0,1-2 0 0,2-5 0 16,0-3-32-16,2-5-16 0,1-4 0 0,1-4 0 16,2-6-304-16,1-1-64 0,1-3-16 0,1-2 0 15,2-2-1520-15,2 3-320 16,0-1-48-16,2 4-16 0,2-3-1328 0,-1 4-272 0</inkml:trace>
  <inkml:trace contextRef="#ctx0" brushRef="#br0" timeOffset="39959.97">26846 4672 21183 0,'0'0'1888'0,"0"0"-1504"15,0 0-384-15,0 0 0 0,9 0 576 0,1 1 32 0,2-1 16 0,0 0 0 16,2 1 528-16,4-1 128 0,1 0 0 16,3-1 16-16,3 0-320 0,-2 0-64 0,3-1-16 0,0 2 0 15,2 0-352-15,1 0-80 0,1 0-16 0,0 3 0 16,1-2-256-16,-12 0-64 0,-3-1-128 0,0 2 192 15,-4-2-192-15,-2 0-192 0,-1 0 48 0,-9 0 0 16,0 0-2672-16,0 0-544 0</inkml:trace>
  <inkml:trace contextRef="#ctx0" brushRef="#br0" timeOffset="40210.12">27048 4373 28271 0,'0'0'1248'0,"0"0"272"0,0 0-1216 16,0 0-304-16,-11 5 0 0,1 4 0 0,-1 5 512 0,1 0 32 15,0 4 16-15,1 5 0 0,2 2 144 0,0 7 16 16,3 2 16-16,1 3 0 0,0-3-272 0,1 2-48 16,0 1-16-16,2-3 0 0,0-1-208 0,0-2-64 15,2 1 0-15,-2-1 0 0,-2-1 0 0,2-5-128 16,2 0 192-16,-2-2-64 0,-2-5-128 0,2-4 0 15,0-2-160-15,0-12 160 16,0 0-2048-16,0 0-320 0,0 0-64 0</inkml:trace>
  <inkml:trace contextRef="#ctx0" brushRef="#br0" timeOffset="40748">27744 4263 15663 0,'0'0'688'0,"0"0"144"0,8-4-656 0,4-4-176 16,1 2 0-16,2-1 0 0,3-1 1376 0,-1 1 240 15,5-2 48-15,1 2 16 0,0-5-432 0,0 5-96 16,0-4 0-16,-3 4-16 0,-2-3-400 0,-2 2-80 16,-2-1-16-16,-1 3 0 0,-4 1-320 0,-3-2-64 15,-1 3 0-15,-5 4-16 0,0 0 32 0,-9 0 16 16,0 2 0-16,-6 2 0 0,-3 2-96 0,-4-1-32 15,-1 3 0-15,-3 2 0 0,0-1 112 0,-13 7 32 16,4 1 0-16,3 1 0 0,3 1-16 0,5-2 0 16,3 1 0-16,6 0 0 0,4 0-64 0,3 1-16 15,4 1 0-15,5-1 0 0,5 0-64 0,4 3-16 16,2 0 0-16,5 4 0 0,2-4 0 0,1 2 0 0,-1 4 0 16,-1 0 0-16,-1 1-128 0,-8-10 0 0,-2 0 144 0,0 3-144 15,-2 2 0-15,-3-1 0 0,-2-1 0 0,-4 0 0 16,-1 3 224-16,-7 3-32 0,-5-3 0 0,-2-6 0 15,-4-4 352-15,-1-3 64 0,-1-1 16 0,-1-2 0 16,1 0-224-16,2-4-32 0,1-4-16 0,2-2 0 16,1 0-160-16,2-2-48 0,3-3 0 0,5-4 0 15,-1-2-1488-15,6 2-288 0,4-3-64 0,4 4-14048 16</inkml:trace>
  <inkml:trace contextRef="#ctx0" brushRef="#br0" timeOffset="41186.12">28260 4563 13823 0,'0'-14'1216'0,"0"14"-960"16,0 0-256-16,0 0 0 0,0 0 2944 0,0 0 560 15,-7 2 96-15,1 4 32 0,-2 3-2464 0,-1 3-480 16,-2 0-112-16,2 4 0 0,-2 2-32 0,-1 1 0 15,1 1 0-15,1 0 0 0,2 2-208 0,3 1-32 16,2-4-16-16,3 0 0 0,2-3-48 0,1 1-16 16,2-6 0-16,3-3 0 0,4 5 208 0,2-8 32 15,2-1 16-15,3-2 0 0,4-2 224 0,1-1 64 16,0-3 0-16,2-1 0 0,-2-4-304 0,0-1-48 0,1-5-16 0,-3-2 0 16,-2 1-96-16,-1 0-32 0,-1 0 0 15,-2 2 0-15,-2 4 16 0,-3 0 0 0,-2 2 0 16,-2 4 0-16,-1-1-160 0,-6 5-128 0,0 0 144 0,0 0-144 15,-2 9 128-15,-2 6-128 0,-3 4 0 0,-2 3 0 16,-2 6 0-16,-2 1 0 0,-1 4 0 0,-3 4 0 16,-3 6 176-16,-2-1-176 0,-1 3 192 0,-3 0-192 15,-3-5 288-15,-2 0-48 0,-2 0-16 0,2-5 0 16,1-4-16-16,3-2 0 0,1-5 0 0,3 2 0 0,0-6-80 16,1-1 0-16,3-2-128 0,3-5 192 0,0-4-192 0,2-2 0 15,3 1 0-15,1-6 0 16,1-4-1344-16,4-2-384 0,2-1-64 0,3-2-15696 15</inkml:trace>
  <inkml:trace contextRef="#ctx0" brushRef="#br0" timeOffset="41668.57">29088 3806 8287 0,'0'0'736'0,"0"0"-592"16,9-4-144-16,-9 4 0 0,10-3 2272 0,-10 3 416 15,0 0 96-15,0 0 16 0,0 0-784 0,0 0-160 16,2 15-16-16,-5 3-16 0,-3 1-336 0,-3 5-64 15,-2 3-16-15,-2 3 0 0,-1 6-384 0,0 2-64 16,-1-3-32-16,1-2 0 0,0 2-224 0,1-2-32 16,1-1-16-16,2-1 0 0,3-3-352 0,-2 0-80 15,2-5-16-15,2-4 0 0,3-4-208 0,-1 1 176 16,2-4-176-16,1-3 160 0,3 2-160 0,-3-11 0 16,11 5-160-16,2-2 160 15,-1-1-2176-15,2-4-320 0,5-3-80 0,-1 2-16 0</inkml:trace>
  <inkml:trace contextRef="#ctx0" brushRef="#br0" timeOffset="42540.69">29550 4526 5519 0,'0'0'496'0,"4"-9"-496"15,-1 2 0-15,0-1 0 0,2 0 2576 0,-1-1 432 16,0 3 64-16,0 1 32 0,-3-3-1088 0,-1 8-224 16,0 0-32-16,0 0-16 0,0 0-448 0,0 0-80 15,0 0-32-15,0 0 0 0,-5 11-416 0,-3 3-96 16,-1 3-16-16,0 3 0 0,0 2-48 0,-1 2-16 15,-2 4 0-15,-1-1 0 0,0 2-160 0,-1 4-48 16,0-1 0-16,1-2 0 0,1-1-176 0,2 1-32 16,-1-5-16-16,1-1 0 0,1-1-160 0,0-4 0 15,1-2 144-15,0-5-144 0,2 0 0 0,0-1 0 16,1-4 0-16,5-7-128 16,-5 5-1936-16,5-5-384 0,-6 1-80 0</inkml:trace>
  <inkml:trace contextRef="#ctx0" brushRef="#br0" timeOffset="42677.87">29111 4743 6447 0,'0'0'576'0,"0"0"-576"0,8-1 0 0,2 1 0 16,4 2 3792-16,1 1 656 0,2 1 128 0,3 2 32 15,4 0-2688-15,4-2-544 0,4 1-96 0,2 0-32 16,2-2-256-16,1-2-48 0,0-1-16 0,0 0 0 16,-3-1-416-16,-2-2-96 0,-4 1-16 0,-4-2 0 0,-4 0-576 15,-2 0-112-15,-3-1-32 0,-1-1-9056 16,-2 0-1824-16</inkml:trace>
  <inkml:trace contextRef="#ctx0" brushRef="#br0" timeOffset="43029.92">30239 4528 23039 0,'0'0'1024'0,"0"0"192"0,-1-6-960 0,1 6-256 16,-7-3 0-16,0 3 0 0,-2 0 512 0,-3 3 48 15,1 3 16-15,-3-1 0 0,-3 2 64 0,-1 2 32 16,-1 2 0-16,2-1 0 0,-1 4-160 0,3 1-16 16,1 1-16-16,2-4 0 0,2 2-144 0,4 0-16 15,1 2-16-15,2-4 0 0,3 4 80 0,3-2 32 16,0 1 0-16,2 0 0 0,2-1-32 0,0-1 0 15,1-1 0-15,0 1 0 0,-1-3-112 0,-2 2-16 0,-1 3-16 16,-1-5 0-16,-3 0-80 0,-3-2-16 0,-1 1 0 16,-2-2 0-16,-3 4 176 0,-4-5 48 0,-1 3 0 0,-1-4 0 15,-3 0-48-15,1 0-16 0,-1-2 0 0,-1-2 0 16,-2-2-128-16,4-2-32 0,0-2 0 0,2 0 0 16,1 0-1136-16,2-4-224 15,3 1-64-15,1-4-14128 0</inkml:trace>
  <inkml:trace contextRef="#ctx0" brushRef="#br0" timeOffset="43276.05">30555 4560 24879 0,'0'0'2208'0,"0"0"-1760"16,0 0-448-16,0 0 0 0,0 0 336 0,-4 8-16 15,-2 4 0-15,-2 0 0 0,0 2 384 0,-3 0 80 16,0 1 16-16,-2 2 0 0,-1 2-272 0,0 0-48 16,-2 0-16-16,-1 0 0 0,2 1-240 0,0 2-48 15,1-4-16-15,1-1 0 0,3 0-160 0,0-1 0 16,2 0 144-16,3-4-144 16,0-4-1248-16,2 1-320 0,3-9-64 0,0 0-10656 0</inkml:trace>
  <inkml:trace contextRef="#ctx0" brushRef="#br0" timeOffset="43663.86">30780 4579 24015 0,'0'0'1056'0,"-5"9"224"0,-1 4-1024 0,-2-3-256 15,-2 6 0-15,-3 1 0 0,-3 1 912 0,1 1 128 16,-1 0 32-16,0 2 0 0,-1 4-128 0,2-5-32 16,1-1 0-16,1-3 0 0,1 0-336 0,1-1-80 15,3-4-16-15,1 1 0 0,3-3 32 0,4-9 0 16,-2 6 0-16,2-6 0 0,0 0 112 0,10-1 16 16,1-7 16-16,3 1 0 0,2-1-160 0,0-3-48 15,1-2 0-15,-1-1 0 0,1 0-240 0,-2 0-48 16,3-3-16-16,0 2 0 0,-1 0-144 0,1 1 0 15,0 4 144-15,-3 0-144 0,-1 2 0 0,-1 4 0 16,-3 0 0-16,-2 4 0 0,-8 0 0 0,5 8 0 16,-3 5 0-16,-3 1 0 0,-3 3-128 0,-1 6 128 15,-2-1-128-15,-4-1 128 0,0 4 0 0,-2 1 0 16,-2 0 0-16,2 2 0 0,1-3-224 0,1 2 32 16,4-6 16-16,0 1 0 15,2-4-1616-15,3-3-336 0,2-2-64 0,4-7-12656 0</inkml:trace>
  <inkml:trace contextRef="#ctx0" brushRef="#br0" timeOffset="44012.26">31483 4194 22687 0,'0'0'1008'0,"0"0"208"0,0 0-976 0,0 0-240 0,0 0 0 0,-4 6 0 0,-1 2 640 0,-2 1 96 15,-3 4 16-15,-2 3 0 0,2-2 192 0,-3 3 32 16,-2 2 16-16,-2 2 0 0,-2 7-160 0,0 1-16 16,-1 6-16-16,0 3 0 0,-7 14 80 0,7-13 16 15,-5 5 0-15,4-2 0 0,-2 5-432 0,3-4-80 16,3 3 0-16,2-5-16 0,2-1-224 0,3-2-144 15,4 0 192-15,1-6-192 0,1-3 192 0,2 0-192 16,4-6 192-16,3 0-192 0,1-5 0 0,0-4 0 16,6-8 0-16,-2-1-144 15,3-7-1648-15,1-3-320 0,2-2-64 0</inkml:trace>
  <inkml:trace contextRef="#ctx0" brushRef="#br0" timeOffset="44255.3">31781 4396 28447 0,'0'0'1264'0,"0"0"256"0,0 0-1216 0,-8 8-304 0,-2-2 0 0,-2 7 0 16,0 1 464-16,-2 2 48 0,-3 2 0 0,1 5 0 15,-2 1-16-15,0 7 0 0,-1 0 0 0,1 4 0 0,2 0-96 0,0 1-16 16,2 1 0-16,3-2 0 15,2 1-160-15,4-4-32 0,1-1-16 0,4 0 0 0,0-7 0 0,3 0 0 16,2-3 0-16,1-4 0 0,1-1 16 0,0-5 0 16,1 0 0-16,2-4 0 0,-2 0-192 0,-1-3 0 15,0-4 0-15,-1-4 0 16,-1-3-2720-16,-1-2-416 0</inkml:trace>
  <inkml:trace contextRef="#ctx0" brushRef="#br0" timeOffset="44418.97">31385 4782 15663 0,'0'0'1392'0,"0"0"-1120"16,7-1-272-16,2 1 0 0,2 0 2400 0,3 1 416 16,1 1 96-16,4-2 16 0,2-3-1136 0,2-1-240 15,3-1-32-15,3 0-16 0,1 3-592 0,0 0-112 16,2-1-32-16,0-3 0 0,0 1-448 0,-1 2-112 16,0 0-16-16,-1-1 0 0,0-1-192 0,-2 3 0 15,-2-1-192-15,1 2 192 16,-2-4-2496-16,-2-4-384 0</inkml:trace>
  <inkml:trace contextRef="#ctx0" brushRef="#br0" timeOffset="44737.08">32247 4153 23951 0,'0'0'2128'0,"0"0"-1696"0,0 0-432 0,0 0 0 0,0 0 1232 0,0 0 176 16,7 5 16-16,0 5 16 0,-2-1-800 0,3 5-176 16,1 3-16-16,-2-2-16 0,2 2 144 0,1 3 16 15,2 0 16-15,1 2 0 0,-1 5 32 0,1 3 0 16,0 7 0-16,2 24 0 0,-2 8-176 0,-6-3-16 16,-2 1-16-16,-3-2 0 0,-5-5-48 0,-6 8-16 15,-5 10 0-15,0-17 0 0,-5 0-16 0,-2 6 0 16,-4-3 0-16,0-1 0 0,-3 0-96 0,-1-2 0 15,0-8-16-15,-11 12 0 0,2-7 32 0,1-9 16 16,2-6 0-16,-1-6 0 0,2-6-112 0,1-3-32 16,1-1 0-16,3-7 0 15,-1-2-2432-15,4-4-480 0</inkml:trace>
  <inkml:trace contextRef="#ctx0" brushRef="#br0" timeOffset="47803.04">12460 10647 14447 0,'0'0'640'0,"-9"3"128"0,0 0-608 0,9-3-160 0,-10 7 0 0,1-5 0 0,0 1 1520 0,0 1 272 16,9-4 48-16,-9 6 16 0,9-6-256 0,0 0-64 15,0 0 0-15,0 0 0 0,0 0-384 0,0 0-64 16,13 5-32-16,5-4 0 0,3-1 16 0,6-1 0 15,5 0 0-15,6-4 0 0,4-5-304 0,5 5-64 16,2-2-16-16,3 1 0 0,1-2-208 0,0-2-32 16,2 4-16-16,-1-3 0 0,0 4-128 0,-4 0-32 15,0-6 0-15,-4 6 0 0,-7-1-80 0,-3 2 0 16,-6 2-16-16,-6 0 0 0,-4 0-176 0,-7 1 0 16,-13 1 0-16,0 0 0 0,0 0-160 0,0 0-112 15,-7-3-32-15,-5 6 0 16,0 0-1936-16,-5 3-384 0,-2-3-64 0,0 2-11904 0</inkml:trace>
  <inkml:trace contextRef="#ctx0" brushRef="#br0" timeOffset="48505.25">14501 9892 6447 0,'9'-16'272'0,"-3"12"80"0,2-3-352 0,-1 1 0 16,2 1 0-16,0-1 0 0,-1-2 2624 0,0 4 448 15,-8 4 80-15,6-5 32 0,-1 1-1840 0,-5 4-384 16,0 0-64-16,0 0 0 0,0 0 32 0,0 0 16 16,0 0 0-16,0 0 0 0,0 0 16 0,0 0 0 15,0 0 0-15,-8 0 0 0,-1 0-80 0,1 2-16 16,-1 3 0-16,-2-3 0 0,0 1-208 0,0-2-32 16,-1 2-16-16,-1 0 0 0,2 4-160 0,-3-2-16 15,0 0-16-15,-2 5 0 0,-5 0-112 0,0 4-32 16,-2 4 0-16,-3 1 0 0,-3 1-80 0,-4 7-32 15,-3 1 0-15,-2 5 0 0,-4 3-32 0,-1 3-128 16,0 6 192-16,-16 14-64 0,9-1-128 0,8-3 192 16,6-1-192-16,8-1 192 0,4-2-192 0,5 0 192 15,4-3-192-15,4 2 192 0,4-4-48 0,3-1 0 16,3-3 0-16,5-2 0 0,2-3 16 0,4-2 0 16,1-2 0-16,2-2 0 0,0-2 32 0,3-8 16 0,5-3 0 15,0-4 0-15,5-1 80 0,-8-3 16 16,4-2 0-16,4-2 0 0,2-2 0 0,1-3 0 0,2 0 0 0,0-3 0 15,2-2-96-15,2-3-16 0,-2 0 0 0,-1-4 0 16,-1 1-32-16,0-4-16 0,-2-2 0 16,-1 1 0-16,0 1-144 0,-3 0 128 0,-2-2-128 0,0-2 128 15,-4 0-128-15,-1 1 0 0,-1 2 144 0,-6 1-144 16,-1 0 128-16,-3 2-128 0,-5-1 160 0,-4 3-160 0,-4 2 336 0,-4 2-16 16,-5 1-16-16,-4 2 0 0,-4 2-48 0,-4 3-16 15,-3 2 0-15,-3 4 0 0,-3-4-112 0,1 4-128 16,0 0 176-16,2 2-176 0,3-2 160 0,1 2-160 15,-1-1 128-15,6 2-128 0,3-2 0 0,3 3 128 16,3-5-128-16,2 5 0 0,3-1 0 0,2-1 0 16,2 1 0-16,2-5 0 15,1 0-224-15,7 2-80 0,1-2-16 0,2 1 0 16,0-4-2304-16,5 0-448 0,2 1-112 0</inkml:trace>
  <inkml:trace contextRef="#ctx0" brushRef="#br0" timeOffset="49518.17">15495 10484 6447 0,'0'0'272'0,"4"-12"80"0,-2-4-352 0,1 2 0 15,-2-1 0-15,2 0 0 0,3 2 3328 0,-1 3 576 16,-1-1 128-16,2 6 32 0,-6 5-2032 0,0 0-416 16,10-2-80-16,1 5 0 0,-2 2-544 0,1 8-96 15,-1 2-32-15,0 1 0 0,-1 0-160 0,3 5-48 0,1 2 0 0,5 3 0 16,1 2-144-16,-1-2-48 0,-1 2 0 0,1 4 0 15,3-3-64-15,-3 2-16 0,5-1 0 0,-4-3 0 16,-2 1-208-16,-2-4-48 0,-1-2-128 0,-2 1 192 16,-2-6-192-16,-2 0 0 0,-2-3 128 0,-1 0-128 15,-2 0 0-15,-2-14 0 0,0 0-144 0,0 0 144 16,-2 7-2240-16,2-7-368 16,0 0-64-16,0 0-16 0</inkml:trace>
  <inkml:trace contextRef="#ctx0" brushRef="#br0" timeOffset="49795.53">15951 10332 23951 0,'0'0'2128'0,"0"0"-1696"16,-5-6-432-16,5 6 0 0,-5-6 1264 0,5 6 160 15,-9 0 48-15,0 3 0 0,0 3-224 0,-2 7-32 16,-2 6-16-16,-2 5 0 0,-1 6-368 0,-2 3-64 15,-3 0 0-15,0 3-16 0,-3 4 16 0,0 6 16 16,1-1 0-16,-2 2 0 0,-1-3-256 0,2 1-48 16,1-4-16-16,1-3 0 0,1-3-336 0,0-4-128 15,2-5 0-15,1 0 144 0,1-3-144 0,1-1 0 16,2-6 0-16,4-2 0 0,1 0 0 0,3-5-224 16,2 0 48-16,4-9 16 15,0 0-1696-15,0 0-352 0,0 0-64 0,5-13-8320 16,2 2-1664-16</inkml:trace>
  <inkml:trace contextRef="#ctx0" brushRef="#br0" timeOffset="50040.85">16357 10812 16575 0,'0'0'1472'0,"-3"11"-1168"0,1-1-304 0,-2 5 0 15,0 4 3168-15,-1 5 576 0,-1 2 112 0,-2 5 32 16,0 0-1728-16,0 1-352 0,-3 3-64 0,1 5-16 0,-1-2-544 0,3 1-112 16,-2 3-32-16,4-1 0 15,-2-3-464-15,0-1-112 0,2-3-16 0,0-2 0 0,-1 0-256 0,1-2-64 16,1-1-128-16,0-4 192 0,0-3-192 0,1 0 0 16,0 1 0-16,-1-5 0 15,1-4-2192-15,0-2-384 0,2 1-80 0</inkml:trace>
  <inkml:trace contextRef="#ctx0" brushRef="#br0" timeOffset="50982.91">17725 10131 17503 0,'0'0'1552'0,"0"0"-1232"15,0 0-320-15,0 0 0 0,0 0 1024 0,0 0 128 16,0 0 48-16,-4 9 0 0,-1 4 64 0,-2 8 16 16,-2 3 0-16,1 7 0 0,-1 1-208 0,-3 6-48 15,1-3 0-15,-2 5 0 0,0 1-144 0,1 4-48 16,-2 1 0-16,0 2 0 0,-2-4-400 0,4 0-96 0,0-3-16 0,1-2 0 15,-2-3-320-15,3-4 144 16,2-5-144-16,1-2 0 0,2 0 0 0,1-3 0 0,0-8 0 16,3 0 0-1,1 0-1472-15,1-7-336 0,-1-7-80 0</inkml:trace>
  <inkml:trace contextRef="#ctx0" brushRef="#br0" timeOffset="51184.24">17221 10614 31839 0,'7'-9'1408'0,"3"3"304"0,4 1-1376 0,3 2-336 15,3 1 0-15,6-1 0 0,1-2 640 0,5 1 64 0,5 0 16 0,2-1 0 0,3-2-208 0,4 2-64 16,1 1 0-16,1-3 0 0,0 2-208 0,-1 2-48 16,-3-1-16-16,-2-1 0 0,-3 2-176 0,-5 2 0 15,-6 1-160-15,-4-3 160 16,-2-1-2176-16,-4-2-352 0,-4 4-64 15,-2-2-16-15</inkml:trace>
  <inkml:trace contextRef="#ctx0" brushRef="#br0" timeOffset="51806.96">19041 9890 18431 0,'0'0'816'0,"0"0"160"0,0 0-784 0,9-6-192 0,2 0 0 0,1 4 0 16,1-1 1536-16,2 1 256 0,2-4 48 0,1 4 16 16,1-3-560-16,3 2-96 0,4-1-32 0,2-2 0 0,0 1-352 0,1 1-80 15,2-2-16-15,-2 1 0 0,-3 1-272 0,0-1-48 16,-3-3-16-16,-3 4 0 0,-5 1-192 0,-1-2-64 16,-3-1 0-16,-4 3 0 0,-7 3 48 0,0 0 0 15,0 0 0-15,-9-2 0 0,-3 0-16 0,-5 1 0 16,-3 1 0-16,-4 1 0 0,-4 0-160 0,-4 2 160 15,-3-2-160-15,0 4 160 0,-1 3-32 0,-1-1 0 16,-2 5 0-16,-2-1 0 0,-1 3 64 0,2 3 16 16,-1 2 0-16,3 0 0 0,1-1-32 0,-7 10-16 15,9-6 0-15,12 0 0 0,8 1-16 0,9-9 0 16,3 2 0-16,6 2 0 0,3 1-144 0,4 3 128 16,3-3-128-16,5 1 128 0,5 1-128 0,0-1 0 15,5 2 0-15,-1-1 128 0,4 2 48 0,-2-1 0 16,3 1 0-16,-5 2 0 0,-4-2 48 0,-4 1 16 15,-4 1 0-15,-4-2 0 0,-3 1 48 0,-6 1 16 16,-3-4 0-16,-5 0 0 0,-7-1 96 0,-5 0 32 0,-3 1 0 16,-5-1 0-16,-4-6-32 0,-4 1 0 15,-3-1 0-15,-19 3 0 0,2-2-160 0,3-8-48 16,3 0 0-16,4-5 0 0,0-3-192 0,6-3 128 0,1 0-128 16,7-1 0-16,3-4 0 0,7 1-160 0,3-1 0 0,6 0 0 31,1-3-1952-31,9 3-400 0,4-1-80 0,4 1-14256 0</inkml:trace>
  <inkml:trace contextRef="#ctx0" brushRef="#br0" timeOffset="52269.75">20016 10008 20383 0,'0'0'896'0,"0"-5"192"0,0 5-864 0,4-4-224 0,-4 4 0 0,8-1 0 16,-1 1 1056-16,1 3 160 0,1 3 48 0,0 5 0 15,0-1-160-15,2 8-16 0,2 6-16 0,1 0 0 16,-1 8-176-16,2 0-16 0,0 1-16 0,0 1 0 15,-1 4-64-15,2 2-16 0,-2-1 0 0,0 2 0 16,-3-6-400-16,-1 3-96 0,-1 3-16 0,3 11 0 16,-6-9-128-16,-1-4-16 0,-2-6-128 0,-3-4 192 15,-2-6-192-15,1-5 0 0,-3-2 0 0,0-6 0 16,4-10-192-16,0 0 32 0,-6 8 0 0,6-8 0 16,-6 0-2640-16,-2-4-528 0</inkml:trace>
  <inkml:trace contextRef="#ctx0" brushRef="#br0" timeOffset="52515.04">20390 10026 28559 0,'0'0'2544'0,"0"0"-2032"16,0 0-512-16,0 0 0 0,-11 6 496 0,-3 3 0 15,-4 5 0-15,-1 6 0 0,-4 7 288 0,-1 2 64 16,-3 4 16-16,7-6 0 0,-4 1-112 0,2 5-32 15,-2 2 0-15,-2 1 0 0,2 3-192 0,0 2-32 16,-1 1-16-16,2-3 0 0,1-3-320 0,3 0-160 16,3-2 160-16,2-2-160 0,2-2 0 0,2-2 0 15,1-4 0-15,3-3 0 0,-1 0-432 0,4-7 32 0,0-1 0 16,2-2-10576 0,1-11-2112-16</inkml:trace>
  <inkml:trace contextRef="#ctx0" brushRef="#br0" timeOffset="52915.81">20724 10645 27647 0,'0'0'2448'0,"9"-4"-1952"15,4-3-496-15,1 5 0 0,3 1 688 16,-1 2 32-16,-1 3 16 0,1 2 0 0,-2 0-288 0,-2 6-48 15,-2 2-16-15,-1 0 0 0,-1 4-128 0,-3 1-16 16,-1 4-16-16,-3-2 0 0,-2 0 240 0,-4 1 48 16,-3 4 16-16,-5-1 0 0,-2 6 176 0,-1-5 16 15,-3 2 16-15,0-2 0 0,-1 2-64 0,1-3-16 16,0 3 0-16,0-5 0 0,1 0 0 0,3 0 0 16,1-2 0-16,3-2 0 0,1 1-160 0,5-3-48 15,-1 0 0-15,5-1 0 0,4-3-112 0,3-1-16 16,3 0-16-16,2 1 0 0,5-3-80 0,4 2-16 15,4 2 0-15,5-6 0 0,1 4-32 0,5-6-16 16,0 3 0-16,0-5 0 0,-1-2-16 0,2 1 0 16,-2-3 0-16,-1 0 0 0,-2-1-144 0,-4-2 192 15,-3 1-192-15,-5-5 192 0,-3 1-192 0,-5 2-224 16,-3-3 48-16,-3 1 16 16,-3 1-2464-16,-4-5-512 0</inkml:trace>
  <inkml:trace contextRef="#ctx0" brushRef="#br0" timeOffset="53728.48">22447 9929 16575 0,'9'-6'1472'0,"1"-5"-1168"16,-1 4-304-16,-2-1 0 0,0 4 1056 0,-7 4 160 15,0 0 16-15,0 0 16 0,0 0 144 0,4 12 16 16,-4 2 16-16,-4 5 0 0,-1 4-320 0,-3 1-64 0,-2 5-16 16,-2 3 0-16,0 4-160 0,-1 3-32 0,0 0-16 0,1-1 0 15,-2-1-128-15,1 0-32 16,0 0 0-16,2-1 0 0,-1-5-384 0,2 1-80 0,0-6 0 15,2-1-16-15,3-3-176 0,1-3 128 0,-1-3-128 0,3-3 128 16,1-3-128-16,1-10 0 0,1 13-192 0,-1-13 192 16,0 0-1888-1,0 0-256-15,0 0-48 0</inkml:trace>
  <inkml:trace contextRef="#ctx0" brushRef="#br0" timeOffset="53941.28">22095 10296 27647 0,'0'0'2448'0,"5"-6"-1952"16,4 0-496-16,2-2 0 0,2 3 1040 0,8 1 112 16,6 2 32-16,1 0 0 0,3 2 16 0,4 0 0 15,5 0 0-15,7-2 0 0,6 0-496 0,2 1-80 16,-1 0-32-16,0 1 0 0,-3-1-336 0,-4 1-64 16,-3-2 0-16,-5 2-16 0,-3-1-176 0,-4 0 0 15,-5 0 0-15,-10 1 0 16,1-3-1344-16,0 2-160 0,-2-1-32 15,4-1-14176-15</inkml:trace>
  <inkml:trace contextRef="#ctx0" brushRef="#br0" timeOffset="54523.38">24385 9849 11967 0,'5'-12'528'0,"-5"12"112"0,3-6-512 0,1 1-128 15,-4 0 0-15,-2-3 0 0,-1 1 1808 0,-4 3 336 16,0 1 64-16,-4 2 16 0,-1 1-976 0,-6 3-192 15,-4 0-32-15,-3 3-16 0,-4 2-368 0,-3 0-64 16,-1 5 0-16,-15 5-16 0,1-2 256 0,3 3 48 16,4 0 16-16,3 0 0 0,5-1-192 0,3 0-48 15,6 0 0-15,5 2 0 0,3 2-160 0,6 0-32 16,6-1-16-16,7-1 0 0,4-1-208 0,6 2-32 16,5-2-16-16,4 1 0 0,6 0 0 0,1-1 0 15,5-1 0-15,0 0 0 0,0 2-176 0,-3-2 160 16,-5-3-160-16,-2 2 160 0,-5-1-160 0,-5 0 0 15,-5-2 0-15,-5 2 128 0,-3 2-128 0,-5 0 0 0,-3-2 0 0,-6-2 128 16,-3-4 80-16,-4 3 16 16,-3-3 0-16,-3-2 0 0,-4-4-48 0,-2-2-16 0,0 0 0 0,1-4 0 15,2 0-160-15,4-1 0 0,3 1 0 0,1-6 128 16,3 2-576 0,4-6-112-16,5-1-16 0,7-4-14816 0</inkml:trace>
  <inkml:trace contextRef="#ctx0" brushRef="#br0" timeOffset="54761.99">24905 9869 26079 0,'0'0'1152'0,"0"0"256"0,0 0-1136 0,0 0-272 15,0 0 0-15,-6 5 0 0,-2 4 448 0,-2 4 48 16,-3 2 0-16,-2 4 0 0,-1 5 192 0,-2 2 32 15,-1-2 16-15,0 4 0 0,-2-3-160 0,1 5-16 16,0-2-16-16,0 1 0 0,1 1-352 0,-1-2-192 16,2 2 192-16,4-6-192 0,2-3 0 0,1-3 0 15,4-4 0-15,-2 4 0 0,5-4-240 0,3-3-48 16,1-11-16-16,0 0-9200 16,10 0-1840-16</inkml:trace>
  <inkml:trace contextRef="#ctx0" brushRef="#br0" timeOffset="55130.36">25307 9928 22111 0,'0'0'1968'0,"-5"7"-1584"0,-3 5-384 0,-1 4 0 15,-1 1 512-15,-1 2 32 0,-3 1 0 0,-3 3 0 16,-1 1 768-16,-1 0 160 0,-2 1 16 0,-2 1 16 0,0-3-464 0,0 0-80 15,0 0-32-15,3-5 0 16,3-3-256-16,3-2-48 0,3-2-16 0,2-5 0 0,4 0 0 0,5-6 0 16,0 0 0-16,0 0 0 0,10-8 112 0,4-2 32 15,4-2 0-15,5-4 0 0,3-3-304 0,1-2-64 16,0 2-16-16,1-4 0 0,0 1-240 0,1 1-128 16,0 0 160-16,0-2-160 0,1 2 0 0,-1 2 0 15,-2 3 0-15,-2 6 0 0,-1 2 0 0,0 7 0 16,-3 5 0-16,-5 4 0 0,-3 5 0 0,-4 4 0 15,-4 3 0-15,-5 3 0 0,-3 2 0 0,-3 2-128 16,-4 0 128-16,-2 2 0 0,-3 1-144 0,0-2 144 16,-2 2-208-16,-1 0 80 15,1-1-1232-15,1 1-240 0,5-8-64 0,0 0 0 16,4 1-448-16,2-7-112 0,4-4-16 0</inkml:trace>
  <inkml:trace contextRef="#ctx0" brushRef="#br0" timeOffset="55527.41">26811 9074 19407 0,'0'0'848'0,"0"0"192"0,0 0-832 16,0 0-208-16,0 0 0 0,-8 3 0 0,0 5 688 0,-4 2 80 16,-5 5 32-16,-2 6 0 0,-3 3 128 0,-2 3 32 15,-2 4 0-15,-1 6 0 0,-4 5 176 0,1 6 32 16,-2 8 16-16,0 4 0 0,1 5-320 0,-3 4-64 15,0 1-16-15,1 2 0 0,1 0-352 0,3-2-80 16,4-6-16-16,1-2 0 0,1-5-336 0,-4 17 0 16,7-14 0-16,6-13 0 0,2-9 0 0,10-4 0 15,-1-4 0-15,6-14 128 0,2 1-128 0,4-1 0 16,1-3 0-16,2-3 0 16,2-7-1088-16,4-5-256 0,1 0-32 0</inkml:trace>
  <inkml:trace contextRef="#ctx0" brushRef="#br0" timeOffset="55857.94">27529 9306 25279 0,'0'0'1120'0,"0"0"224"0,0 0-1072 0,-5-2-272 0,-2 2 0 0,-2 1 0 0,-3 4 176 0,-5 5-32 16,-2 3 0-16,-4 6 0 0,-2 4 400 0,-1 2 80 16,1 4 16-16,0 5 0 0,-1-1-48 0,1 5 0 15,1 4 0-15,1 6 0 0,1-2-96 0,2 3-32 16,1 3 0-16,3-1 0 0,4 0-144 0,2-1-48 16,-1-6 0-16,6 3 0 0,1-4-272 15,2 3 160-15,1-15-160 0,1-1 128 0,2-2-128 0,2-2 0 16,1-1 144-16,1-2-144 0,2-5 0 0,1-3 0 15,0-4 0-15,1 1 128 0,0-6-128 0,-1-3-256 16,-1-5 64-16,-1-1-14464 0</inkml:trace>
  <inkml:trace contextRef="#ctx0" brushRef="#br0" timeOffset="56044.51">26818 9865 30111 0,'0'0'1344'0,"0"0"256"0,7-6-1280 0,3 4-320 15,2-1 0-15,4 2 0 0,-1 1 128 0,7 1-128 16,3 0 160-16,4 2-160 0,4-1 512 0,4 3 0 16,5-1 0-16,3 0 0 0,5-1 64 0,3-2 0 0,0 1 16 0,0-2 0 15,2-2-384-15,-2 1-80 0,-1 1 0 16,-2-2-128-16,-3 0 0 0,-2-3-272 0,-2 0 16 0,-1 0-9904 16,-3-1-1984-1</inkml:trace>
  <inkml:trace contextRef="#ctx0" brushRef="#br0" timeOffset="56456.16">28286 8696 18431 0,'3'-9'1632'0,"1"2"-1312"16,1 1-320-16,4 1 0 0,0 0 1152 0,1 3 144 0,0 0 48 0,1 4 0 15,2 0-1024-15,2 3-192 16,3 4-128-16,2 3 160 0,2 0 288 0,2 7 64 0,4 4 16 0,1 4 0 16,1 7 112-16,3 7 32 15,2 5 0-15,2 3 0 0,0 3-80 0,0 7-16 0,-2 2 0 0,-4 8 0 16,-3 3 64-16,-6 3 16 15,-3 3 0-15,-5 0 0 0,-6 8 48 0,-2 1 0 0,-6 1 0 0,-4-4 0 16,-5 0-192-16,-5 1-16 0,-5-5-16 16,-7 0 0-16,-2-6 144 0,-2-3 16 0,-4-5 16 0,-2-5 0 15,-1-5 64-15,-2-3 16 0,-1-2 0 16,-2-1 0-16,-1-8-160 0,-1-3-48 0,-2-3 0 0,-1-3 0 16,0-1-160-16,-1-4-48 0,3-2 0 0,1-3 0 15,3-3-192-15,1-1-128 0,4-2 160 0,1 0-160 16,4-3 0-16,3-3 0 0,3-6-176 0,5 0 176 15,2 1-2112-15,4-2-288 0,4-5-64 16</inkml:trace>
  <inkml:trace contextRef="#ctx0" brushRef="#br1" timeOffset="60062.46">7003 7237 30111 0,'0'0'1344'0,"0"0"256"0,0 0-1280 0,0 0-320 0,0 0 0 0,9 10 0 16,-3-1 128-16,0 2-128 0,-1 2 160 0,2 0-160 16,-4 2 512-16,1 4 16 0,0 4 0 0,-1 0 0 15,-2 2-32-15,-1 3-16 0,-1 5 0 0,-2 5 0 16,-1 3-16-16,0 5 0 0,1 0 0 0,-4 7 0 15,0 7-80-15,-2 5-32 0,-3 8 0 0,2 9 0 16,1 2-80-16,0 6-16 0,0 1 0 0,-2 6 0 0,1 3-80 16,0 1-32-16,-2 0 0 0,0 4 0 0,1-4 32 0,-1 0 0 15,-4 2 0-15,0-3 0 0,-1-5 64 0,0 1 16 16,-4 2 0-16,1-4 0 0,-3 0 0 0,1-3 0 16,0 0 0-16,1-4 0 0,3 0 0 15,1 2 0-15,-1-2 0 0,1 0 0 0,1-2-32 0,2-1 0 16,-3-2 0-16,1 2 0 0,-1 0-32 0,1 0 0 15,-2 0 0-15,0-4 0 0,0 4-16 0,0-5-16 16,1 0 0-16,0-4 0 0,2 1 0 0,1-4 0 16,1-3 0-16,1-2 0 0,0-7 0 0,1 1 0 15,-1-4 0-15,3-3 0 0,2-5-160 0,2-2 160 16,2-4-160-16,2-4 160 0,0-6-160 0,-2-5 0 16,3 0 0-16,0-7 0 0,4-3 0 0,0-7-176 15,-4-11 48-15,0 0 0 16,0 0-1024-16,0 0-208 0,12-11-48 0,0-6 0 15,-1-3-1312-15,-1-7-272 0,1-1-48 0</inkml:trace>
  <inkml:trace contextRef="#ctx0" brushRef="#br1" timeOffset="62842.69">6849 7360 22111 0,'-5'-7'1968'0,"-2"-5"-1584"15,4 2-384-15,0-2 0 0,3 12 608 0,1-8 32 16,3-1 16-16,2 4 0 0,3-3-320 0,3 3-64 0,1-1-16 0,2-2 0 15,0 2-16-15,3-2-16 0,1 0 0 0,4-1 0 16,3 1 80-16,2-4 16 0,2 3 0 0,0-2 0 16,3 1 128-16,4-3 48 0,4 1 0 0,5 4 0 15,4-5-96-15,2 5-16 0,-2-2 0 0,3 2 0 16,3-4 96-16,4-1 16 0,2-1 0 0,6 4 0 16,4-2 0-16,1 3 0 0,-2-3 0 0,1 0 0 15,3 1-80-15,4-2-16 0,4 3 0 0,-1 1 0 16,1-6 16-16,1 2 0 0,1 3 0 0,3-1 0 15,2 4-80-15,2-3-16 0,-2 0 0 0,0 0 0 16,2 5-80-16,4-3-32 0,3 2 0 0,0-1 0 16,3-2-80-16,-3 2-128 0,2-2 176 0,3 0-176 15,-1-4 192-15,1 4-192 0,-1-2 192 0,3-1-192 16,3 2 176-16,0-4-176 0,-2 2 160 0,2 1-160 16,3 1 128-16,0 1-128 0,-1-2 0 0,-2-2 144 0,-1 4-144 15,4-1 160-15,4 1-160 0,-3 0 160 0,-4 2-160 16,5-1 160-16,3 3-160 0,-1 1 160 15,-3-3-160-15,0 0 0 0,3 1 144 0,0-2-144 0,-5 3 0 0,1 1 0 16,0-5 0-16,3 4 128 0,2 4-128 0,-4 1 0 16,-3-2 0-16,2-1 0 0,2-1 0 0,-2 3 0 15,-4 2 0-15,2-1 0 0,-1-1 0 0,0 1 0 16,1 4 0-16,-4-4 0 0,-1 1 0 0,1-1 128 16,1-1-128-16,-1 2 0 0,-1 2 0 0,1-2 144 15,-1-2-144-15,2 1 0 0,1 1 176 0,-2 0-176 16,-3-1 160-16,2 0-160 0,4 0 128 0,-1 1-128 15,-3 3 0-15,0-1 0 0,2-3 0 0,0 2 128 16,-4 1-128-16,-2-1 0 0,-2 1 0 0,2-3 0 0,2-1 0 16,-1-1 0-16,-3 4 0 0,0-4 128 15,3-3-128-15,-1 0 0 0,2 0 0 0,-2 4 0 16,-1-2 0-16,0-2 0 0,3-1 0 0,2 1 0 0,-4-2 0 0,-3 2 0 16,1 1 128-16,2 3-128 0,3-1 0 0,-1-1 0 15,-1-1 0-15,-3 3 0 0,2 1 0 0,0 0 0 16,1-2 0-16,-3 0 0 0,-3 1 0 0,5 0 0 15,-1 1 0-15,1 0 128 0,-1-3-128 0,-2 2 0 16,-3 0 0-16,3-1 0 0,4 0 0 0,-2 2 0 16,-3-1 0-16,-1 4 0 0,2 1 0 0,0-1 0 15,0-3 0-15,-3 4 128 0,-1 1-128 0,2 1 0 16,0-1 0-16,4 5 0 0,-5-2 128 0,0 1-128 16,1-4 0-16,4 1 0 0,2 4 0 0,-2-1 0 0,3 3 0 0,0-5 128 15,1 2-128-15,-1-1 0 0,0 2 0 0,-1-2 0 16,0 3 0-16,2-1 0 0,1 2 128 0,-2-1-128 15,-4-5 0-15,3 5 144 0,4-1-144 0,-1 0 0 16,-2-4 0-16,-1 3 0 0,-1-1 0 0,4 2 0 16,-2-2 0-16,-2 2 128 0,0-4-128 0,-2 1 0 15,-1 0 0-15,1-2 0 0,1 2 0 0,-4 0 0 16,-4-4 0-16,4 3 0 0,2 3 192 0,-3-4-64 16,-1 0 0-16,1 0 0 0,-3-1-128 0,2 0 0 15,4 5 0-15,-7-4 0 0,-2-1 0 0,0-1 0 16,2 3-176-16,-1-3 176 0,1 0 0 0,0-1 0 15,-5-2 0-15,0 3 0 0,-3 0 0 0,3 2 0 0,2-2 0 16,-3 0 0-16,-2 0 0 0,0 0 0 0,-1 1 0 16,0 1 128-16,-1 3-128 0,0 2 0 0,-1-4 0 0,-2-2 0 15,-3 0 0-15,-1 1 0 0,1 1 0 0,0 3 0 16,2-1 0-16,-1 0 0 0,1-5 0 0,-2 1 0 16,-2 5 0-16,1-1 0 0,0 2 0 0,-2-2 0 15,0 2 0-15,-3-3 0 0,-2 6 0 0,-3-4 0 16,1 1 0-16,1-2 0 0,0 2 0 0,2-1 128 15,-2 1-128-15,-4-2 0 0,-2 2 0 0,0-3 0 16,-1 1 0-16,0-2 0 0,-3 1 0 0,1 0 0 16,3-3 0-16,-3 1 0 0,-2-2 0 0,-2 1 128 15,-2-3-128-15,0 0 0 0,-1 0 128 0,3 1-128 16,-3 3 0-16,3 1 128 0,-1-2-128 0,-4-1 0 16,2-3 0-16,-5 0 0 0,1 0 0 0,-4 0 128 0,-1 0-128 15,1 0 0-15,1 1 0 0,-1 0 128 0,-2-1-128 16,2 0 0-16,3 0 0 0,-2 0 0 0,0 0 0 0,-1 0 0 15,-2 0 0-15,-1-2 128 0,2 0-128 0,-1 1 0 16,2 1 0-16,0 0 0 0,0 1 0 0,0-1 0 16,0 0 0-16,3 0 0 0,-5 0 0 0,4-1 0 15,-1-2 0-15,0 0 128 0,-1 1-128 0,1 1 0 16,2-4 0-16,-2 4 0 0,-2-2 0 0,-1 1 0 16,1-2 0-16,-3 1 0 0,-1-1 0 0,-3 1 0 15,-2 0 0-15,-1 1 0 0,-5-4 0 0,1 3 0 16,-2 0 0-16,-4 2 0 0,-1 0 0 0,-2 1 0 15,-3 0 0-15,0 0 0 0,-5 0 0 0,2 0 0 0,-1 1 0 16,0 0 0-16,-3 2 0 0,-8-3 0 0,8 5 0 16,0 2 0-16,-1-2 0 0,-7-5 0 0,4 12 0 0,-1-2 0 15,-3 2 0-15,-2 1 0 0,-1 3 0 0,-4 2 0 16,1 1 0-16,-2 3 0 0,-2 8 0 0,-3 0 0 16,-2 5 0-16,-1 4 0 0,-3 5-176 0,-3 5 176 15,-4 2 0-15,0 6-144 0,-1 1 144 0,-2 3 0 16,-4 5 0-16,2 4 0 0,0-1 0 0,0 2 0 15,3 4 0-15,0-1 0 0,1 5 0 0,2-1-128 16,-2-1 128-16,3 5 0 0,1 0 0 0,3 4 0 16,0 3 0-16,2 0 0 0,1-1 0 0,1 2 0 15,0 1 0-15,2 2 0 0,1-2 0 0,0-3 0 16,-1 0 0-16,0 0 0 0,-1 0 0 0,-1 1 0 16,0-4 0-16,-2-1 0 0,0-2 0 0,0 3 0 0,4-2 0 15,2-5 0-15,-2-3 0 0,2 1 128 0,2-1-128 0,1-3 0 16,0-1 0-16,3-2 0 0,1 1 0 0,0-3 0 15,-2 2 0-15,5-7 0 0,1-2 0 0,-1-5 144 16,1-2-144-16,1-1 0 0,3-4 128 0,-1 0-128 16,-1-5 0-16,2 0 0 0,0-4 0 0,-1-2 0 15,2-2 0-15,-3-4 0 0,2-4 0 0,-1 1 0 16,0-3 0-16,-1 1 0 0,-1-6 0 0,-1 2 0 16,-1-2 0-16,0 0 0 0,-1-3 128 0,2-1-128 15,-4 0 0-15,2-1 0 0,-3 0 0 0,0-1 0 16,-1-2 0-16,1 0 0 0,-3 1 128 0,0-4-128 15,-2 1 0-15,-1-4 0 0,-1 3 160 0,-3-2-160 16,-3-3 128-16,-4-1-128 0,0 0 128 0,-2 1-128 0,-5-3 128 16,-1 2-128-16,-5-2 128 0,-2 1-128 0,-4 0 0 0,-4-1 128 15,-5 1-128-15,-2 2 0 0,-3-2 0 0,-2 0 0 16,-3-1 128-16,-6 2-128 0,-4-1 128 0,-6 1-128 16,-7-3 0-16,-4 1 0 0,-5-1 0 0,-6 0 0 15,-8-1 0-15,-4 0 0 0,-5-4 0 0,-9 3 0 16,-7 0 0-16,-4 1 0 0,-5-6 0 0,-5 1 0 15,-5 1 0-15,-2-3 128 0,-5 2-128 0,0 1 192 16,-4-4-192-16,-2 1 0 0,1-1 0 0,-3 3 0 16,-1-4 0-16,-3 3-144 0,-5 4 144 0,1-4 0 15,3 2 0-15,0 1 0 0,-1-1 0 0,-5 0 0 16,-3 1 0-16,-2 2 0 0,-1-2 0 0,1 1 0 16,3 1 0-16,-4 2 0 0,-5 2 0 0,1 0 0 0,1-2 0 15,2 2 128-15,-2 2-128 0,3 1 0 0,0 1 0 16,0 0 0-16,-5-1 0 0,4 2 0 0,2-2 0 15,-2 2 0-15,-2 2 0 0,3-3 0 0,0 3 0 0,1 0 0 16,1 2 0-16,3-2 0 0,4 3 0 0,-3-4 0 16,-4 1 0-16,1 2 0 0,-2-1 128 0,5 2-128 15,5 1 0-15,-5-1 144 0,-2-1-144 0,-2-1 0 16,1 5 0-16,-1-1 0 0,1-5 0 0,0 1 0 16,0 3 0-16,-1-4 0 0,-2 2 0 0,5 2 0 15,4-3 0-15,0 3 0 0,0-5 0 0,1 3 0 16,0 2 0-16,9-3 0 0,5 1 0 0,-1 0 0 15,-4-2 0-15,4-3 0 0,2 4 0 0,3-4 0 16,0 2 0-16,1-2 0 0,1-1 0 0,4 3 0 16,4-4 0-16,0-2 0 0,-1 1 0 0,4 0 0 0,4-1 0 15,0 2 0-15,-3-3 0 0,2 2 0 16,6-2 0-16,-1 0 0 0,-1 2 0 0,2-1 0 0,6 3 0 0,-3-1 0 16,-3 0 0-16,3 2 0 0,5 2 0 0,1-2 0 15,-3 2 0-15,3-2 0 0,6 3 0 0,1 0 0 16,-3-4 0-16,1 3 0 0,4-3 0 0,3 1 0 15,1 2 0-15,1-3 0 16,-2-1 0-16,4 2 0 0,2 1 0 0,-2-4 0 0,-6 1 0 0,3 1 0 16,4-1 0-16,1 0 0 0,-1 0 0 0,0 2 0 15,0-2 0-15,6-2 0 0,3 2 0 0,-1 0 0 16,-4 0 0-16,4-2 0 0,3 1 0 0,5-3 0 16,0 1 0-16,2 0 0 0,-2-1 0 0,1 0 0 15,3 0 128-15,5 0-128 0,3-1 0 0,-3 0 128 16,-3 1-128-16,1-1 0 0,3-2 144 0,3 2-144 0,3 0 0 15,-1-2 128-15,0-1-128 0,1 0 0 0,1 1 160 16,4-4-32-16,3 2-128 0,5 1 192 0,2-2-192 16,0 0 144-16,-1-1-144 0,1 0 128 0,1-1-128 0,3 2 160 15,4-5-160-15,3 4 160 0,1-3-160 0,4 2 192 16,2-5-192-16,0 2 192 0,1 2-192 0,3-2 192 16,1 3-192-16,-1-2 192 0,-2 2-192 0,4-2 0 15,0 2 0-15,4-1 128 0,3 4-128 0,1-1 0 16,0-2 0-16,1 3 0 0,1 4 144 0,2-3-144 15,-1 0 160-15,6 2-160 0,-2-1 192 0,2 1-48 16,-2-1-16-16,3 2 0 0,1 0 0 0,-1-1-128 16,-1-1 192-16,2 1-64 0,1 2-128 0,-1 0 128 15,3 2-128-15,-2 1 128 0,-1-1-128 0,-1 0 0 0,3 1 144 16,0-1-144-16,0 0 0 0,1 0 144 0,0 3-144 16,1-1 0-16,2-1 128 0,-1 0-128 0,-2 1 0 0,3 3 0 15,-2-4 128-15,3 2-128 0,-2 2 0 0,2-1 0 16,-1-1 0-16,1 3 0 0,1-3 0 0,1 3 0 15,-1 1-176-15,4-4-80 0,5-5-32 0,-2 11 0 32,2-11-2608-32,0 0-528 0</inkml:trace>
  <inkml:trace contextRef="#ctx0" brushRef="#br1" timeOffset="64007.81">2174 13935 15663 0,'0'0'688'0,"0"0"144"0,0 0-656 0,0 0-176 16,0 0 0-16,0 0 0 0,0 0 2240 0,0 0 432 0,0 0 80 0,0 0 0 15,0 0-1552-15,0 17-320 0,-3 1-64 0,3 2-16 16,0 3-224-16,-1 2-64 0,0-2 0 0,1 6 0 15,-2 3-64-15,1 4 0 16,0-1-16-16,-2 0 0 0,-1-2-176 0,-1 0-48 0,1-1 0 0,1-2 0 16,-2-4-208-16,-1-2 144 15,1-4-144-15,3-2 128 16,-1-3-1040-16,2-2-224 0,1-13-32 0,0 0-12272 0</inkml:trace>
  <inkml:trace contextRef="#ctx0" brushRef="#br1" timeOffset="64382.25">2621 14098 21183 0,'0'0'944'0,"0"0"192"0,0 0-912 0,0 0-224 15,0 0 0-15,0 0 0 0,3 14 1472 0,-1 0 240 16,-1-1 48-16,-1 3 16 0,-3 2-400 0,-1 0-80 15,-3-2-16-15,2 2 0 0,-1 1-672 0,0-1-144 16,-2-4-16-16,2 1-16 0,-1-6 16 0,2 0 16 16,1 0 0-16,4-9 0 0,0 0 48 0,0 0 0 15,0 0 0-15,7-6 0 0,-1-3 224 0,4-3 48 16,3-3 16-16,2 0 0 0,2-2-416 0,-1 1-64 16,-2-1-32-16,3-1 0 0,-1-1-288 0,0 2 0 15,-4 5 0-15,2-2 0 0,3 3 0 0,-2 3 0 0,-2-1 0 0,-1 8 0 16,0 6 0-16,-2 1 0 15,0 7 0-15,-1 1 0 0,-1 6 0 0,-1 2 0 0,-3 3-160 0,0 2 160 16,-1-3 0-16,-3 3 0 16,-2-2 0-16,1-7 0 0,-2 1 0 0,1-1 0 15,-1 0 0-15,1 5 0 16,1-4-1664-16,1-4-192 0,0-15-64 0,0 0 0 0</inkml:trace>
  <inkml:trace contextRef="#ctx0" brushRef="#br1" timeOffset="65146.29">4710 13949 17503 0,'-8'-14'768'0,"5"11"176"0,2-5-752 0,0 0-192 15,0 3 0-15,-1-1 0 0,2 6 1488 0,0 0 272 0,0 0 48 0,0 0 16 16,0 0-800-16,0 10-176 16,-2 3-16-16,0 2-16 0,0 5-144 0,-2 3-32 15,-1 1 0-15,-1 4 0 0,-1 0-112 0,0 3-16 0,-2 1-16 0,-3-1 0 16,1-1 16-16,-1 0 0 0,2-4 0 0,1-2 0 15,2-5 0-15,0-4 16 0,4-5 0 0,1 0 0 16,2-10 176-16,0 0 48 0,8-3 0 0,5-6 0 16,2-4-16-16,3-5 0 0,1-3 0 0,2-1 0 0,4-2-480 15,1-3-80-15,0 3-32 0,-5-4 0 0,2 1-144 0,-1-1 0 16,-3 4 0-16,0-3 0 0,0 3 0 16,1 4 0-16,-4 2 0 0,-2 3 0 0,-2 5 0 0,0 5 0 15,-3 2-192-15,-3 6 192 0,2 3-256 0,-3 5 64 16,-2 5 0-16,-1 2 16 0,-4-1 32 0,0 2 0 15,-3 4 0-15,-4 1 0 0,1-3 144 0,1-3 0 16,-1-2 0-16,2-2-128 0,-1-1 128 0,4-3 0 16,3-10 0-16,0 0 128 0,0 0-128 0,0 0 176 15,11-5-176-15,3-3 192 0,4-3 32 0,2-2 16 16,4-1 0-16,3-4 0 0,0-3-240 0,1-3 176 16,1 1-176-16,-1 2 160 0,0 4-160 0,-3-1 0 15,-1 4 0-15,-2 5 0 0,1 1 0 0,-4 6 0 16,-3 3 0-16,0 7-176 0,-4 2 176 0,0 5-192 0,-3 5 192 0,-3 3-192 15,-2-1 192-15,-3 1 0 0,-2 5 0 16,-3 1-128-16,0 1 128 0,-3 0-192 16,2 0 192-16,-3 10-192 15,3-9-1088-15,2-5-208 0,2-8-48 0,4-10-9312 16,0 1-1856-16</inkml:trace>
  <inkml:trace contextRef="#ctx0" brushRef="#br1" timeOffset="65485.06">6038 13905 30399 0,'-12'-9'2704'0,"9"5"-2160"0,-2-1-544 0,-1 3 0 16,0-1 672-16,-3 2 32 0,3 1 0 0,-3 1 0 0,-3 3-528 0,0 3-176 15,-1 0 0-15,-2 3 144 0,1-2-144 0,0 4 128 16,0 1-128-16,0 2 128 0,1 1 0 15,2-1 0-15,2 1 0 0,2 1 0 0,4-3-128 0,1-4 192 16,5 0-192-16,1-2 192 0,0 2 64 0,2-5 32 16,4-2 0-16,-1-3 0 0,1 0 64 0,3-2 16 15,0 1 0-15,-1-3 0 0,0-5-80 0,0 2-16 16,1 0 0-16,0-2 0 0,-6 2-128 0,1-2-16 16,0 4-128-16,-1 0 192 0,-7 5-192 0,8 0 0 15,-8 0 0-15,8 5 0 0,-2 1 0 0,-1 6 0 16,0 0 0-16,-1 0 0 0,0 0 0 0,0 4 0 15,-2-1 0-15,2-1 0 0,1 0 0 0,1 0-128 16,2-3 128-16,5 2 0 16,1-3-1648-16,1-3-208 0,3-4-64 0,3-5-12864 0</inkml:trace>
  <inkml:trace contextRef="#ctx0" brushRef="#br1" timeOffset="65710.39">6691 13307 32415 0,'0'0'1440'0,"0"0"288"0,0 0-1376 0,-1 9-352 0,-2 3 0 0,0 4 0 16,-3 3 256-16,0 6-32 0,-1 3 0 0,-1 3 0 16,0 4 0-16,-1 0 0 0,3 5 0 0,-2-1 0 15,1 4-224-15,-1 2 0 0,-1-3 0 0,2 2 0 0,-2-2 0 16,-1 4 144-16,-1-3-144 0,-5 19 128 15,-1-13-1504-15,2-5-304 0,-3-7-64 0,4-14-7344 16,0 1-1472-16</inkml:trace>
  <inkml:trace contextRef="#ctx0" brushRef="#br1" timeOffset="66119.02">6180 13893 26207 0,'31'-11'1152'0,"-15"8"256"0,5-2-1136 0,4-2-272 16,3 2 0-16,5-3 0 0,3 0 1312 0,0 2 208 15,4-3 32-15,1 3 16 0,-1-4-448 0,2 2-96 16,0-2 0-16,-2 2-16 0,-5-2-528 0,-2 4-96 16,-1-1-32-16,-5 1 0 0,-4 0-64 0,-4-3-16 15,-3 2 0-15,-2 2 0 0,-2-1 32 0,-4 2 0 16,-1 2 0-16,-7 2 0 0,0 0-80 0,0 0-16 16,0 0 0-16,2 11 0 0,0 0-48 0,-2 3-16 15,-3 2 0-15,-2 1 0 0,1 3-144 0,-2 1 128 16,-2 6-128-16,2-4 128 0,-3 1-128 0,0 3 128 15,0-3-128-15,0 1 128 0,0-1 160 0,0-6 32 0,2-3 0 16,-1-1 0-16,2-1-16 0,1 0 0 16,0-2 0-16,2-6 0 0,3-5-112 0,0 0 0 0,0 0-16 0,0 0 0 15,8-5 96-15,-2-5 32 0,2 1 0 0,1-5 0 16,1-2-112-16,4-2-32 0,-2-1 0 0,2 0 0 16,-1 1-160-16,4 0 0 0,-1-1 0 0,3 0 128 15,0-1-128-15,2 2 0 0,2 3 0 0,-2-1 0 16,1 2 0-16,1 3 0 0,-3 2 0 0,2-1 0 0,-3 3-128 15,-2 4 128-15,-1 3-160 0,-2 0 160 16,-2 0-2112-16,-1 1-320 0,-3 0-64 0</inkml:trace>
  <inkml:trace contextRef="#ctx0" brushRef="#br1" timeOffset="66297.95">7413 13797 26719 0,'0'0'2368'0,"0"0"-1888"16,0 0-480-16,0 0 0 0,0 9 1904 0,-1 1 272 15,-2 4 64-15,-2 1 16 0,-1 3-1360 0,-2 0-288 16,-1 0-48-16,1 1-16 0,-3 2-352 0,1 1-64 16,1 2 0-16,0-4-128 0,0 1 0 0,2 0-192 15,1 2 0-15,0-3 0 16,4-3-1728-16,-1-3-352 0,3-1-64 0</inkml:trace>
  <inkml:trace contextRef="#ctx0" brushRef="#br1" timeOffset="66549.14">8032 13790 37375 0,'0'0'1664'0,"7"7"320"0,-1 3-1584 0,2 0-400 16,0 4 0-16,0 3 0 0,-2 0 128 0,2 3-128 15,1-1 0-15,1 1 128 0,0 3-128 0,0 0 128 16,1-2-128-16,0 5 128 0,-5-8-128 0,2 1 0 16,1 0 0-16,-1 1 0 0,-1-1-192 0,0-1-64 15,-1 0 0-15,0-1-16 16,1 3-1712-16,-1-3-352 0,-1-5-64 0</inkml:trace>
  <inkml:trace contextRef="#ctx0" brushRef="#br1" timeOffset="66733.53">8428 13844 23951 0,'0'0'2128'0,"-7"1"-1696"15,0 2-432-15,-1 2 0 0,0 4 2688 0,-1 1 464 16,-1 4 96-16,-1 4 16 0,-3 2-2048 0,-1 3-384 15,-3 0-96-15,3 0-16 0,-2 2-256 0,0-1-48 0,1 5-16 16,-1-3 0-16,1 2-400 0,1-2 0 0,-2 2 128 0,2-2-128 31,1 2-1536-31,0-4-352 0,0 1-64 0</inkml:trace>
  <inkml:trace contextRef="#ctx0" brushRef="#br1" timeOffset="66896.32">7617 13508 44223 0,'1'-3'3936'0,"1"-4"-3152"16,1-2-624-16,1 5-160 0,-4 4 0 0,0 0 128 15,4-5-128-15,-4 5 128 0,0 0-128 0,0 0 128 16,0 0-128-16,2 7 128 16,-2-7-1904-16,-2 11-384 0,-4 2-80 0</inkml:trace>
  <inkml:trace contextRef="#ctx0" brushRef="#br1" timeOffset="67403.49">10632 13349 19343 0,'-3'-20'848'0,"3"11"192"0,-2-4-832 0,2-2-208 0,0-3 0 0,-2 1 0 0,1-1 2640 0,-1 1 496 16,-2 0 80-16,-1 1 32 0,-3 4-1584 0,-1 0-320 15,-1 1-64-15,-3 4-16 0,-2 4-512 0,-5 1-112 16,-1 6 0-16,-2 1-16 0,-1 7-384 0,-1 3-80 15,-1 5-16-15,1 4 0 0,-2 6-16 0,3 0-128 16,-1 6 192-16,3 4-64 0,2 1 48 0,2 5 0 16,3-3 0-16,1 4 0 0,0 1-176 0,2 1 128 15,2 0-128-15,1-3 128 0,2 0-128 0,2-3-144 16,1-2 144-16,-1 9-208 16,3-6-1520-16,1-9-288 0,1-4-64 0</inkml:trace>
  <inkml:trace contextRef="#ctx0" brushRef="#br1" timeOffset="67568.64">9953 13802 31327 0,'5'-12'2784'0,"1"9"-2224"0,3-4-560 0,5 1 0 16,4 0 1104-16,5-2 112 0,2 3 32 16,3 2 0-16,4-3-368 0,0 0-80 0,3 1-16 0,5-3 0 15,-1 3-368-15,2 2-80 0,0 0-16 0,15-4 0 16,-11 2-1040-1,-4 3-224-15,-4-1-32 0,-13 2-10224 0,0-2-2032 0</inkml:trace>
  <inkml:trace contextRef="#ctx0" brushRef="#br1" timeOffset="67882.07">11026 13702 25791 0,'-9'2'2304'0,"-5"3"-1856"15,0 3-448-15,-3-1 0 0,0 6 1680 0,-3 4 240 16,0 0 64-16,-3 2 0 0,3-1-672 0,2 1-128 16,2-1-32-16,4-1 0 0,1 0-496 0,4-1-96 15,4-4-32-15,1 1 0 0,4-1-272 0,3-5-64 16,2 1-16-16,6-6 0 0,2-2-32 0,3-3 0 16,1-5 0-16,1 2 0 0,1-6-144 0,-1 2 0 15,-2-4 0-15,-3-1 0 0,-2-2 0 0,-3 1 0 16,-4-1 0-16,-3 1 0 0,-3-1-128 0,-5 1-128 15,0 2 0-15,-5-2-16 16,-3 1-2080-16,-1 1-400 0,-3 0-96 0</inkml:trace>
  <inkml:trace contextRef="#ctx0" brushRef="#br1" timeOffset="68258.8">11406 13675 20271 0,'0'0'896'0,"0"0"192"0,-1 11-880 16,-1 3-208-16,0 0 0 0,-1 0 0 0,-1 3 1888 0,-1 1 336 15,0-1 64-15,-1 1 16 0,1-5-784 0,-2 1-160 16,1-4-16-16,0 0-16 0,-2-1-560 0,2-1-128 16,-1-2 0-16,2 0-16 0,1-1 32 0,4-5 16 15,0 0 0-15,0 0 0 0,0 0 144 0,4-7 16 16,1-3 16-16,3-2 0 0,1 1-272 0,1-4-64 15,4-3-16-15,0-3 0 0,3 2-240 0,0-2-32 16,2-1-16-16,2 2 0 0,0 1-208 0,2 1 144 16,1 0-144-16,-1 0 128 0,-2 1-128 0,-2 4 0 15,-2 5 0-15,0-1 0 0,-3 3 0 0,-1 5 0 16,-3 1 0-16,-3 2 0 0,-1 5-176 0,-3 3 48 16,2 1 0-16,-3-1 0 0,-2 7-96 0,-2-1-16 15,1 1 0-15,-3 1 0 0,2-2-48 0,-2 1-16 0,-1-2 0 16,2-2 0-16,-2-2 304 0,3 1-128 15,-1-5 128-15,3-7 0 0,-2 7-192 0,2-7 64 0,0 0 128 0,0 0-208 32,0 0-304-32,0 0-48 0,0 0-16 0,0 0 0 15,6-7 64-15,0 1 0 0,-3-3 0 0,1 1 0 16,1-2-240-16,1 3-32 0,-2-4-16 0,0 3-9632 0,0-3-1920 0</inkml:trace>
  <inkml:trace contextRef="#ctx0" brushRef="#br1" timeOffset="69015.28">12368 13468 24879 0,'3'-13'2208'0,"-1"9"-1760"0,1 0-448 0,-3 4 0 15,3-5 864-15,-3 5 96 0,0 0 0 0,0 0 16 16,0 0-432-16,-1 9-96 0,-3 4 0 0,-1 1-16 16,-2 2 112-16,-2 6 32 0,-3 0 0 0,1 0 0 15,-1 3 96-15,1 0 32 0,-2-1 0 0,2 2 0 16,2-4-128-16,0 0-32 0,3 0 0 0,-1-5 0 15,2-1-160-15,3-2-16 0,0-7-16 0,2-7 0 16,0 0 192-16,0 0 32 0,11 2 16 0,1-6 0 0,4-5 64 16,1-5 16-16,4-1 0 0,2-2 0 15,2-1-480-15,3-1-192 0,0-1 128 0,2 1-128 0,2-1 0 0,1-3 128 16,2 0-128-16,-2 0 0 0,-2 0 0 0,-1 4 0 16,1 2 0-16,-3 5 0 0,-3 2 0 0,-4 4 0 15,-2 4 0-15,-3 4 0 0,-5 7 0 0,-2 3 0 16,-2 4-176-16,0 5 176 0,-1 5 0 0,-6-1-160 15,0 2 160-15,-6 1 0 0,-1 3 0 0,0-2 0 16,-2-3 0-16,0 2 0 0,-1-8 0 0,2-2 0 16,2-6 0-16,1 0 0 0,1-5 128 0,4-7 64 15,0 0 32-15,8 0 0 0,2-5 64 0,3-2 16 16,2-7 0-16,4 0 0 0,2-4-128 0,2-1-32 16,1 1 0-16,2-3 0 0,1-2-144 0,-1-4 0 15,5 3 0-15,-1-4 128 0,1 2-128 0,-1-2 0 16,2 4 0-16,0 3 0 0,-3 3 144 0,3 4-144 15,-3 2 160-15,-1 6-160 0,0 6 240 0,0 3-48 0,-4 7-16 0,2 4 0 16,-1 4-176-16,0 3 0 0,1 2 0 16,-1 4 0-16,-1 2 0 0,1 3 0 15,-1-3 128-15,2 5-128 0,1 2 0 0,2 0 0 0,2-2 0 0,12 13 0 32,-5-4-2112-32,-3-6-288 0</inkml:trace>
  <inkml:trace contextRef="#ctx0" brushRef="#br1" timeOffset="71331.55">5507 16396 11967 0,'0'0'528'0,"0"0"112"0,-2-11-512 0,0 4-128 0,2 7 0 15,-3-10 0-15,-3-1 2656 0,-1 4 496 0,-1 4 112 0,-1-1 0 16,-4-5-1664-16,-1 4-320 0,-1 0-80 0,-2 0-16 15,-2 1-288-15,0 1-48 0,-4 1-16 0,-2 0 0 16,-7 1-144-16,0 1-48 0,-1 3 0 0,-2-1 0 16,-4-2-176-16,4 2-32 0,3-1-16 0,2 1 0 15,2 2-64-15,2 1-16 0,1-3 0 0,6-1 0 16,1 1-32-16,1 2-16 0,6 0 0 0,1 1 0 0,0-2-144 0,3 2-16 16,2 4-128-16,1-3 192 0,4-6-192 0,-1 15 0 15,4-1 0-15,0 0 0 0,0 3 0 0,1 4 0 16,6 2 0-16,-2 1 0 0,2 6 0 0,0 3 0 15,1-2 0-15,1 10 0 0,-2 1 0 0,0 9 0 16,-2 4 0-16,-2 3 0 0,-2 3 0 0,-2 1 0 16,-2 6 0-16,-1 4 0 0,-3 2 0 0,-1 2 0 15,-1 4 176-15,0-24-176 0,-3 9 0 0,-2 4 0 16,0 4 0-16,-2 2 0 0,2 0 192 0,-3 2-192 16,0-4 192-16,-1 2-192 0,-1-6 304 0,2 0-48 15,0-1-16-15,-1 0 0 0,0-6-48 0,0-1-16 16,1-5 0-16,0-3 0 0,0-1 0 0,1-5 0 0,-1-1 0 15,3-3 0-15,0-1-176 0,3-2 0 16,-1-5 0-16,1-1 128 0,-1-4-128 0,3-4 0 0,1-1 144 0,1-1-144 16,1-6 304-16,3-5-16 15,3 0 0-15,2 0 0 0,1-3-288 0,4 0 0 0,2 0 0 0,3-2 0 16,4 3 0-16,4-4 160 0,-1-1-160 16,2 1 128-16,1-4 0 0,5-3-128 0,1 0 192 0,4-1-64 15,2-1 0-15,1-4 0 16,1 0 0-16,3 0 0 0,2-6 0 0,0 5 0 0,-5-3 0 15,-2 1 0-15,-5-4-128 0,-4-2-144 0,-3 1 144 0,-3-2-12800 16,-3 0-2432-16</inkml:trace>
  <inkml:trace contextRef="#ctx0" brushRef="#br1" timeOffset="71718.64">6126 16574 13823 0,'-6'-13'1216'0,"5"7"-960"16,2-4-256-16,3 2 0 0,0-1 2944 0,1 6 560 15,-5 3 96-15,10-4 32 0,3 0-1984 0,1 4-400 16,1 4-80-16,2 1-16 0,-1 0-368 0,2 8-80 0,4 4 0 0,1 4-16 16,1 2-224-16,-1 1-32 15,-2 0-16-15,1 4 0 0,-1-3-112 0,-1 5-32 16,-3-5 0-16,0 5 0 0,-6 0-96 0,1 0-32 15,-2 1 0-15,-2-5 0 0,-3 2-144 0,-2-5 0 0,1-1 0 16,-4-1 0 0,-2-5-1472-16,-1-4-256 0,-1 1-64 0,4-13-12608 0</inkml:trace>
  <inkml:trace contextRef="#ctx0" brushRef="#br1" timeOffset="71947.81">6569 16523 23039 0,'0'0'2048'0,"7"-12"-1648"0,-2 0-400 0,-5 12 0 0,6-9 1920 0,-6 9 288 16,0 0 64-16,0 0 16 0,0 0-880 0,6 9-160 16,-6 3-32-16,-3 5-16 0,-4 8-352 0,-3 2-64 15,-3 0-16-15,-1 5 0 0,0 2-192 0,-3 2-64 16,-4 2 0-16,0 0 0 0,-2 2-112 0,1-2-16 16,0-1-16-16,1-3 0 0,-1-1-240 0,3-4-128 15,3-1 128-15,2-1-128 0,1 2-176 0,5-5-96 16,1-3-32-16,3-4 0 15,3-1-2592-15,1-5-528 0,1 3-96 0,-1-14-32 0</inkml:trace>
  <inkml:trace contextRef="#ctx0" brushRef="#br1" timeOffset="72321.11">7041 17081 19343 0,'0'0'1728'0,"2"-7"-1392"16,1-5-336-16,-2 6 0 0,-1 6 2624 0,0 0 464 15,0 0 96-15,0 0 16 0,0 0-1536 0,0 14-320 16,1 4-48-16,-2 5-16 0,0-2-352 0,1-1-80 16,0 3-16-16,-3 3 0 0,-1 0-448 0,1 4-112 15,-1-5-16-15,0 3 0 0,-1-5-256 0,1 0 0 16,3 0 0-16,-2-3 0 15,1-2-1632-15,1-3-288 0,-1-3-48 0</inkml:trace>
  <inkml:trace contextRef="#ctx0" brushRef="#br1" timeOffset="72744.72">6080 17982 28559 0,'0'-181'2544'0,"0"362"-2032"16,0-181-512-16,0 0 0 15,9 9-304-15,0-1-144 0,-1 3-48 0,4 5 0 0,2 0 1120 0,5 5 208 16,3 1 64-16,2 6 0 0,-1 2-432 0,-2-1-80 15,0 0 0-15,0-2-16 0,1 5-112 0,-3-6-32 16,-4 0 0-16,-1-2 0 0,-2 3-96 0,-2-3-128 16,-1 1 176-16,-1-1-176 15,-1-5-688-15,-2-2-240 0,-1-3-48 0,0-4-12464 0</inkml:trace>
  <inkml:trace contextRef="#ctx0" brushRef="#br1" timeOffset="72950.96">6419 18082 30399 0,'0'0'2704'0,"-9"7"-2160"0,-1 3-544 0,0 2 0 15,0 1 704-15,-2 4 16 16,-2 8 16-16,0-3 0 0,-5 5 224 0,-1 1 64 0,2 3 0 0,-2-1 0 16,-1 2-576-16,0 1-128 0,-2 1 0 0,3-1-16 15,2-5-144-15,1 0-32 0,3-4 0 0,3 0 0 16,1-2-128-16,5-8 0 0,0-1-160 0,-1 5 160 15,3-4-2272-15,-1-2-352 0,4-12-80 16,0 0-16-16</inkml:trace>
  <inkml:trace contextRef="#ctx0" brushRef="#br1" timeOffset="73304.92">6544 18471 23951 0,'0'0'2128'0,"7"-6"-1696"15,5 0-432-15,1 1 0 0,2-4 1216 0,4 3 176 16,1-3 16-16,4 4 16 0,3 2 240 0,1 2 32 16,0 1 16-16,-1 4 0 0,-4 5-816 0,-2 0-144 15,-2 3-48-15,-1 2 0 0,-4 3-288 0,-3 2-64 16,-2 1-16-16,-5-3 0 0,-3 1 80 0,-2 2 16 16,-3 1 0-16,-3 5 0 0,-5 1 48 0,-2 2 16 15,-2 0 0-15,-2 2 0 0,-2-6-96 0,1 2-16 16,-1-6 0-16,5 1 0 0,0-3-128 0,4-2-16 0,2-2-16 15,2-1 0-15,3-5-224 0,4-2 176 0,0-7-176 16,9 2 160-16,5-4-160 0,4-2 160 0,4-3-160 16,2 0 160-16,3-4-160 0,1 2 0 0,-2-2 0 15,1-3 0-15,-2-2-208 0,2 0-80 0,1 1-16 16,10-11 0 0,-5 3-2576-16,-2 2-528 0,6-15-112 0,-2 6-12496 0</inkml:trace>
  <inkml:trace contextRef="#ctx0" brushRef="#br1" timeOffset="73880.63">7444 16263 28383 0,'0'0'1264'0,"1"-14"256"0,4-2-1216 0,1 0-304 0,1-1 0 15,5 0 0-15,2-1 704 0,4 0 96 16,1 0 16-16,3 3 0 0,0-2-208 0,2 4-32 0,0 0-16 0,3 3 0 15,2-1-192-15,1 4-48 16,0 3 0-16,-3-1 0 0,0 2-144 0,-3 2-48 16,-1 2 0-16,-2 2 0 0,-4 2-128 0,0 1 192 0,-3 6-192 15,-1 1 192-15,-2 2-16 0,-2 5 0 16,-1 4 0-16,-3 6 0 0,-2 10 48 0,-1 6 16 0,-5 6 0 0,-1 7 0 16,-3 4-96-16,-2 6-16 0,-3 6 0 0,-2 5 0 15,-2 5-128-15,2 3 0 0,-4 1 0 0,4 2 128 16,3 1-128-16,1-3 0 0,2-3 0 0,2-1 128 15,-1-6-128-15,5 2 0 0,0-6 0 0,4-2 0 16,0-2 128-16,3-2-128 0,3-3 0 0,1-3 128 16,1 0-128-16,1-4 0 0,2 2 144 0,2 2-144 0,2-5 0 0,-1 3 128 15,2-2-128-15,-1-4 0 0,-3 0 0 0,-3-3 0 16,1-3 0-16,-5-5 0 0,0 3 0 0,-4-2 0 16,0-1 0-16,-3-3 0 0,-1-4 0 0,-3-3 0 15,-4 0 0-15,1-3 0 0,-2-3 0 0,-3 2 128 16,-3-3-128-16,-5 1 0 0,-6 0 144 0,-2-4-144 15,0 0 192-15,-2-4-192 0,-1-2 192 0,5-4-192 16,1 0 192-16,5-2-192 16,1-7-832-16,1-4-256 0,3-5-64 0,1-5-9664 15,4-5-1920-15</inkml:trace>
  <inkml:trace contextRef="#ctx0" brushRef="#br1" timeOffset="74383.39">8872 15747 20271 0,'9'-26'1792'0,"-2"16"-1424"0,0-1-368 0,0-2 0 0,0 5 1152 15,1-3 176-15,0 1 16 0,-1 2 16 0,-2 3 432 0,-5 5 96 16,0 0 16-16,0 0 0 0,0 0-688 0,0 0-128 16,-2 6-16-16,-2 8-16 0,-4 3-208 0,-1 3-32 15,-3 4-16-15,-4 7 0 0,-3 2-224 0,0 1-64 16,-1 2 0-16,1-4 0 0,0-1 0 0,1-1 0 15,2-5 0-15,2-2 0 0,2-4-80 0,3-5-32 16,4 0 0-16,0-1 0 0,5-13 112 0,0 0 0 16,0 0 16-16,9-4 0 0,2-5 160 0,3-1 16 15,3-6 16-15,2-3 0 0,3-5-272 0,0-1-48 16,0-3-16-16,0-1 0 0,-2-3-384 0,0-1 0 0,-1 1 0 16,-1 4 0-16,-1-4 160 0,-3 7-160 15,-3 1 192-15,-1 6-192 0,-2 4 128 0,-3 5-128 16,-1 5 0-16,-4 4 0 0,-3 5 0 0,-2 9 0 0,-2 4 0 0,-4 4 0 15,-3 6 0-15,-2 1 0 16,-2 5-160-16,-4 4 160 0,-2 2 0 0,0 2-176 0,1-4 176 0,-7 15-128 31,7-3-416-31,4-12-80 0,4-6-16 0,3-4 0 16,3 0-1632-16,3-7-336 0,1-2-64 0,2-3-15648 0</inkml:trace>
  <inkml:trace contextRef="#ctx0" brushRef="#br1" timeOffset="74896.6">9746 17004 15663 0,'0'0'688'0,"0"0"144"0,0 0-656 0,0 0-176 0,0 0 0 0,0 0 0 15,0 0 3440-15,10-5 656 0,3 0 128 0,4 1 16 16,6-4-2208-16,5 1-448 0,4 0-96 0,5-3-16 16,2 1-720-16,4-2-160 0,1-3-16 0,0 5-16 15,2-3-352-15,-2 6-64 0,0 0-16 0,-2 2 0 0,-3 0-128 0,-3 4 0 16,-6 1-160-16,-4 6-11296 16,-9 2-2240-16</inkml:trace>
  <inkml:trace contextRef="#ctx0" brushRef="#br1" timeOffset="75042.37">9851 17402 25791 0,'-18'9'1152'0,"18"-9"224"0,0 0-1104 0,0 0-272 16,0 0 0-16,0 0 0 0,9 2 3040 0,3-4 544 15,4-2 128-15,6-1 0 0,5 1-2064 0,4-3-432 16,6 1-64-16,3 0-32 0,2-3-688 0,0 2-144 16,1-1-32-16,1 2 0 0,2 3-256 0,0-1 0 0,-2-1 0 0,1 2-13120 31,-5-1-2560-31</inkml:trace>
  <inkml:trace contextRef="#ctx0" brushRef="#br1" timeOffset="76378.48">13283 15020 9215 0,'0'0'816'0,"0"0"-656"16,7-7-160-16,0 3 0 0,-7 4 1872 0,7-2 352 15,-7 2 64-15,0 0 16 0,5-4-496 0,-5 4-80 16,0 0-32-16,0 0 0 0,0 0-320 0,0 0-64 0,0 0-16 0,0 0 0 15,-7 4-16-15,-4-3-16 16,-1 3 0-16,-4 2 0 0,-4 1-544 0,-5 0-96 0,-1 4-32 0,-5-3 0 16,-3 1-144-16,-4-2-16 15,-4 3-16-15,0-1 0 0,0 2-32 0,-1 1-16 16,-2-5 0-16,1 7 0 0,-1 0 80 0,1-1 0 16,2-3 16-16,0-4 0 0,0 3 48 0,1-2 16 15,9-1 0-15,-1-1 0 0,-1-2-192 0,1 0-32 0,0 3-16 16,-1-1 0-16,1-2-48 0,1 0-16 0,0 0 0 0,0-1 0 15,1 1-80-15,1 0-16 0,2 0 0 0,2-2 0 16,1 2-128-16,3-1 0 0,1 1 144 16,-2 2-144-16,3-1 0 0,5 0 144 0,1 3-144 0,2 1 0 15,2-4 128-15,3 1-128 0,0 0 0 0,3 1 0 0,-1 2 0 16,3 2 0-16,0 3 0 0,4-1 0 0,0 2 0 16,1 2 0-16,1-1 0 0,1 3 0 15,0-1 0-15,1 3 0 0,2 0 0 0,2 3 0 0,-2 2 0 0,2-1 0 16,1 2 0-16,1 2 0 0,0 6 0 0,1 5 0 15,0 3 0-15,-1 3 0 0,2 6 0 0,0 3 0 16,-2 5 0-16,1 3 0 0,-2-1 0 0,-1 6 0 16,-2 3 0-16,-4 3 0 0,-1 2 0 15,-3 0 0-15,-3 2 0 0,0 0 0 0,-2 1 0 0,-3 5 0 16,-2 0 0-16,-2-2 0 0,-1 4 0 0,-2 0 0 16,-2 3 0-16,-2-3 0 0,1 0 0 0,-1 1 0 15,0-1 0-15,0-5 0 0,1 0 128 0,-2-3-128 16,2-2 0-16,0-1 0 0,3-3 144 0,0-3-144 15,-1 0 0-15,1-4 144 0,0 1-144 0,-2-1 160 16,0-1-160-16,-1-3 160 0,0-2-160 0,-1-2 160 0,0-1-160 0,-1-3 160 16,1-5-160-16,-1-2 192 15,1-1-192-15,0-4 192 0,2-4-192 0,0-6 160 16,2 0-160-16,2-5 160 0,4-1-160 0,2-3 128 0,1-6-128 0,4-4 128 16,2 1-128-16,2-2-272 15,2-4 64-15,3 2 16 0,2-2 352 0,2-3 80 16,2-2 16-16,3 0 0 0,1 2-256 0,2-3 0 0,4-3 0 0,2 1 0 15,2 1 256-15,5-3 0 0,4-3 0 0,4 2 0 16,2 0 0-16,1-4 0 0,3 2 0 0,1-4 0 16,-5 1-256-16,0-1 0 0,-4 1 0 0,11-3 0 15,-5-1-1888 1,-9 3-272-16,-2 0-48 0</inkml:trace>
  <inkml:trace contextRef="#ctx0" brushRef="#br1" timeOffset="77521.7">16269 14825 15887 0,'0'0'704'0,"0"0"144"0,6-7-672 0,2 1-176 0,1 4 0 15,1-2 0-15,0-2 1472 0,6 1 272 0,-1 0 48 0,3-3 16 16,1 0-384-16,5 3-80 15,0-1 0-15,3 0-16 0,2-5-368 0,1 4-80 0,6-3-16 0,3 3 0 16,3 2-96-16,0-4-32 0,0 2 0 0,0-4 0 16,0 6-192-16,-1 2-32 0,-2-5-16 0,-2 4 0 15,-4 2-208-15,-1 2-32 0,-2 2-16 0,-4 2 0 16,-1-2-16-16,-1 6 0 0,-2 1 0 0,-3 2 0 0,-1 3-64 16,-3 3-16-16,-2 1 0 0,-2 2 0 0,-2 4-144 0,-1 4 0 15,-3 0 0-15,-3 3 128 0,-2 2-128 16,-2 2 0-16,-2 3 0 0,-2 6 0 15,-4 0 0-15,-2 4 128 0,-1 6-128 0,-1 4 0 0,-1 2 0 0,0 6 0 16,0 4 0-16,1 2 0 0,0 5 0 0,5 3 0 16,1-1 0-16,4 3 0 0,1 0 0 0,3 1 0 15,3 1 128-15,4-1-128 0,2 0 0 0,2-3 0 16,3 2 0-16,1-4 128 0,1 1-128 0,-1-3 128 16,1 0-128-16,1 2 128 0,-2-5-128 0,3 1 128 15,-3-4-128-15,-1 1 128 0,-1-5-128 0,-2 0 192 16,-1-1-192-16,1-2 192 0,-1 0-48 0,-1-3 0 15,0 2 0-15,0-2 0 0,-2-3 80 0,2 0 16 16,0-2 0-16,1 0 0 0,2 0-16 0,-2-4 0 0,0 0 0 16,-1-3 0-16,-2 1-48 0,1-6-16 0,1-1 0 0,-1-3 0 15,-2-4-160-15,0-4 192 0,-1-1-192 0,0-1 192 16,-1-4-192-16,-1 1 128 0,-2-1-128 0,-1-5 128 16,-1 0-128-16,0-1 0 15,-1 0 144-15,0 0-144 0,-3 1 0 0,-2 0 144 0,-2-3-144 0,-2 1 0 16,-3 3 288-16,0-2-48 15,-5 0-16-15,-3 2 0 0,-3-1 176 0,-3-1 48 0,-3-1 0 0,0 0 0 16,-2 0-112-16,-2-2-16 0,0 1 0 0,-2-1 0 16,0 2-64-16,1-3 0 0,1-5-16 15,-1 1 0-15,-1-3-240 0,0 0 128 0,1-8-128 0,-13-8 0 16,7-2-752-16,7-6-240 16,4-6-48-16,13-1-12096 0,2-5-2416 0</inkml:trace>
  <inkml:trace contextRef="#ctx0" brushRef="#br1" timeOffset="78274.25">18569 14998 16991 0,'7'-15'752'0,"0"6"144"0,0 3-704 0,1-7-192 16,-2 0 0-16,2 2 0 0,1-2 384 0,-3 0 64 0,0 1 0 15,1-2 0-15,-2-2 320 0,-1 0 64 0,-2-1 0 0,-2 2 16 16,-1 0 432-16,-3 3 96 16,-1-2 16-16,-1 2 0 0,-2 1-256 0,-3-1-48 0,-2 3-16 0,-7 0 0 15,1 3-432-15,-6-1-96 0,-3 5-16 0,-3-1 0 16,-5 3-272-16,-2-1-48 0,-4 0-16 0,0 1 0 16,1 1 0-16,1 0 0 0,0 4 0 0,3 2 0 0,3-1 64 15,2-1 0-15,2 4 0 0,2-3 0 16,4 3-112-16,3-2-16 0,5-1 0 0,2 1 0 0,4 0-128 15,2 2 160-15,3-3-160 0,2 2 160 0,2 1 32 0,2-2 0 16,3 3 0-16,5-1 0 0,3 1 112 16,3-1 16-16,3 3 16 0,1 3 0 0,1 4-128 0,2 4-16 15,0 5-16-15,4 4 0 0,-1 3-176 0,1 6 0 16,-3 4 0-16,-2 4 0 0,0 6 0 0,-2 3 0 16,-2 4 0-16,-1 3 0 0,-5 3 0 0,-2 2 0 15,-3 1 0-15,-2 2 0 0,-3 9 0 16,-2-3 0-16,-3 3 0 0,-2 3 0 0,-3-2 0 0,-1 2 0 15,-1 2 0-15,-1 0 0 0,-1 1 0 0,-1 0 128 16,0-6-128-16,-1 2 0 0,0 0 128 0,1-5-128 16,0 2 128-16,0-4-128 0,0-4 128 0,0-2-128 15,0-1 128-15,1-6-128 0,2-4 144 0,1-7-144 16,2-6 160-16,2-1-160 0,1-3 128 0,2-1-128 16,1-6 0-16,0-3 0 0,2-2 160 0,2-1-160 15,0 0 160-15,2-4-160 0,1-4 272 0,3 1-32 16,0-4-16-16,0-1 0 0,2 0 0 0,-1-3 0 15,4-2 0-15,1-2 0 0,1 2-80 0,2-1-16 16,0-2 0-16,13 5 0 0,-1-2-128 0,1 1 160 16,3-2-160-16,2-1 160 0,-2 0-160 0,1 0 0 0,0-4 144 0,1-1-144 15,-3-1 0-15,-1-2 0 0,1-2 0 0,-3-1 0 16,-2-1-480 0,-2-2-64-16,0-3-16 0,-4-2 0 0,-2-2-2464 0,-2-3-496 15</inkml:trace>
  <inkml:trace contextRef="#ctx0" brushRef="#br1" timeOffset="78668.7">19360 14666 24527 0,'0'0'1088'0,"-1"-9"224"0,0 0-1056 0,1-1-256 15,0 10 0-15,2-6 0 0,2 1 928 0,1 0 128 16,-5 5 32-16,9 5 0 0,0 2-448 0,4 6-96 15,-2 1-16-15,3 4 0 0,0 2-304 0,3 4-64 0,-1 8-16 0,2 1 0 16,1 2-16-16,0-1-128 0,0-1 192 0,-1 1-64 16,-1-1-128-16,-1 0 128 0,1 0-128 0,-3-2 128 15,-3-2-128-15,-1 0 128 0,-1-7-128 0,-1 1 128 16,-2-1-352-16,-1-7-80 0,-1 0-16 0,0-2 0 16,-4-13-1600-1,0 0-320-15,0 0-64 0</inkml:trace>
  <inkml:trace contextRef="#ctx0" brushRef="#br1" timeOffset="78858.44">19732 14646 21183 0,'0'0'1888'0,"0"0"-1504"15,5-10-384-15,-1 5 0 0,-4 5 1728 0,0 0 256 16,2 7 64-16,-2 5 16 0,-1 0-816 0,-3 5-160 16,-2 6-48-16,-3 2 0 0,-3 6-400 0,-3 3-96 15,0-1-16-15,-2 1 0 0,0 5-240 0,-1-4-48 16,-1 0-16-16,0-1 0 0,0 0-80 0,1-3-16 15,0-1 0-15,1 1 0 0,2-8-128 0,0-1 160 16,1 0-160-16,1-4 160 0,2-3-448 0,1-2-96 16,1-2 0-16,2-4-9984 15,7-7-2000-15</inkml:trace>
  <inkml:trace contextRef="#ctx0" brushRef="#br1" timeOffset="79078.12">20187 15076 22111 0,'0'0'1968'0,"0"0"-1584"0,2 6-384 0,1 4 0 16,-3-2 1664-16,0 4 256 0,0 4 64 0,-1 1 0 15,-3 3-832-15,0 0-144 0,-1 1-48 0,1 1 0 16,-2 3-576-16,-1-2-128 0,2 2-32 0,1-1 0 15,2-3-224-15,-1-2 128 0,2 2-128 0,0-2-9920 16,0 0-2032-16</inkml:trace>
  <inkml:trace contextRef="#ctx0" brushRef="#br1" timeOffset="79578.42">19413 16915 28559 0,'1'-13'1264'15,"-1"13"272"-15,4-10-1232 0,1 4-304 0,-5 6 0 0,0 0 0 0,10 3 320 0,0 8 16 16,2-1 0-16,-2 6 0 0,0 5-32 0,1 3-16 16,1-1 0-16,-1 6 0 0,2 4-112 0,0-1-32 15,-2 1 0-15,2 1 0 0,2 2-144 0,0-2 0 16,-2 0 0-16,4 1 128 0,-1-1-128 0,-2-2 0 15,-4-3 144-15,2 0-9472 16,-1-5-1888-16</inkml:trace>
  <inkml:trace contextRef="#ctx0" brushRef="#br1" timeOffset="79820.5">19924 16794 31327 0,'0'0'1392'0,"-11"0"272"0,0 0-1328 0,0 4-336 0,-2 3 0 0,-2 5 0 16,-3 4 320-16,-3 7 0 0,0 7 0 0,-2 3 0 15,-2 2 288-15,-1 5 48 0,-2 5 16 0,0 1 0 16,-2 2-192-16,0 5-32 0,1-1-16 0,-1 0 0 16,-2 0-176-16,3-1-48 0,1 0 0 15,2-1 0-15,3 1-208 0,3-6 176 0,-2-1-176 0,7-6 160 31,4-3-816-31,3-4-176 0,4-8-16 0,4-4-9744 0,3-6-1952 0</inkml:trace>
  <inkml:trace contextRef="#ctx0" brushRef="#br1" timeOffset="80175.12">20069 17426 29423 0,'0'0'1296'0,"0"0"288"0,8 0-1264 0,3 0-320 16,0 0 0-16,2 1 0 0,-1 4 960 0,2-1 144 15,2 0 32-15,-2 0 0 0,-2-1-32 0,2 4 0 16,0-1 0-16,-1 7 0 0,-2-1-560 0,-2 2-112 16,-2 2-32-16,-2 0 0 0,-1 2-32 0,-4 1-16 15,-3 0 0-15,-2 4 0 0,-4-1 64 0,-1-1 16 0,-1 3 0 0,-5-1 0 16,-2-1-48-16,2-2 0 0,1 3 0 0,2-3 0 15,0-3-128-15,4-2-48 16,4-1 0-16,3-1 0 0,0-3 48 0,2-10 16 16,11 9 0-16,3-4 0 0,3-1 240 0,5-2 32 0,6-3 16 0,4-1 0 15,2-3-288-15,7-4-48 0,5 1-16 16,-2-3 0-16,2 0-208 0,-2-4 0 0,-2-3 128 16,-2 1-128-1,-4-2-1088-15,-2-1-272 0,-3 0-48 0,-1-5-18400 0</inkml:trace>
  <inkml:trace contextRef="#ctx0" brushRef="#br1" timeOffset="80940.87">20846 14126 20671 0,'-12'-5'912'0,"12"5"192"0,-10-4-880 0,2 0-224 16,2 3 0-16,6 1 0 0,0 0 960 0,0 0 160 0,0 0 32 0,0 0 0 16,11-1 16-16,6 2 16 0,0 0 0 0,10 1 0 15,5-5-96-15,5 3-32 0,2-1 0 0,6 0 0 16,3-6-464-16,1 2-80 0,4 1-32 0,0 2 0 15,2 2-144-15,-1 1-16 0,0 0-16 0,-5-1 0 16,-3 5-80-16,-4 3-16 0,-4 0 0 0,-5 4 0 16,-4 1-80-16,-3 5-128 0,-7 2 176 0,-3 4-176 15,-4 7 0-15,-5 6 0 0,-5 5 0 0,-6 8 0 0,-5 4 0 16,-5 7 0-16,-4 5 0 0,-3 10 0 0,-5 8 0 0,-2 5 0 16,-4 8 0-16,2 3 0 0,-4 6 0 0,1 0 0 15,1 4 0-15,3 2 0 0,-2-1 0 0,6 1 0 16,0-5 0-16,4-1 0 0,3 0 0 0,5-1 0 15,4-1 0-15,3-3 0 0,1-8 0 0,4 0 0 16,3 2 0-16,3-1 0 0,3-2 0 0,2-3 0 16,2 0 0-16,0-3 0 0,1 2 192 0,4-3-192 15,0-1 192-15,2 1-192 0,2-3 0 0,0 3 0 16,4-1 0-16,0-2-192 0,2-3 192 0,1-3 0 0,0 2 0 16,-3-6 0-16,-3-4 0 0,-2-4 0 15,-4-2 0-15,0-5 0 0,-5-6 0 0,-1-2 0 16,2-1 128-16,-5-6-128 0,0-4 0 0,-1-3 128 15,2-3-128-15,-1-1 0 0,-2-4 128 0,-1 2-128 16,-1-1 0-16,-2-4 0 0,-1-6 352 0,-1 0-32 16,-3 0-16-16,-1-4 0 0,-1-3 416 0,-5-1 96 0,-1-2 16 0,-4 2 0 15,-3 2-64-15,-4-5-16 0,-7 0 0 16,-6 0 0-16,-6-2-336 0,-1 3-64 0,-1 0-16 0,-2-5 0 16,-2 0-336-16,-1 3 144 15,1-3-144-15,0-1 0 16,-1 2-1328-16,1-3-368 0,-3-2-80 0,6-1-16 0</inkml:trace>
  <inkml:trace contextRef="#ctx0" brushRef="#br1" timeOffset="89562.25">13698 15599 8287 0,'0'0'736'0,"0"0"-592"0,6-5-144 0,-6 5 0 16,0 0 1424-16,0 0 256 0,10-7 48 0,-1 4 16 16,-9 3-688-16,0 0-144 0,0 0-16 0,10-3-16 15,-10 3-208-15,0 0-32 0,0 0-16 0,0 0 0 16,9-5 208-16,-3-1 32 0,-6 6 16 0,0 0 0 16,0 0 48-16,0 0 16 0,0 0 0 0,0 0 0 15,0 0-224-15,0 0-32 0,-7 0-16 0,-1 0 0 16,1 0-160-16,-2 4-16 0,-3 0-16 0,0-1 0 15,-4 3-128-15,0 1-32 0,-3-2 0 0,-2 5 0 16,0-1-32-16,-2 4-16 0,-3 0 0 0,-2 1 0 16,3 3-80-16,0 8 0 0,-1 0-16 0,3 6 0 15,2-5-48-15,2 5-128 0,5 3 192 0,6-2-64 0,4-3-128 0,6-1 160 16,4-3-160-16,5 2 160 0,3-3 80 0,5 2 16 16,4-8 0-16,6 1 0 0,5 0 176 0,-1 0 32 15,-3-4 16-15,8-7 0 0,2-2-48 0,0-1-16 16,0-2 0-16,-1-2 0 0,3-5 64 0,-1-1 16 15,-2 0 0-15,2 1 0 0,-3-5-64 0,1 0-16 16,1-3 0-16,-5-2 0 0,-2-2 0 0,-2-1 0 16,-1-4 0-16,-5 2 0 0,-6 0 96 0,-4-4 0 15,-4-1 16-15,-3-4 0 0,-4 0-80 0,-4-2-32 16,-3-3 0-16,-1 2 0 0,-7 2-192 0,-2 0-32 16,-2 3-16-16,-2 1 0 0,0 6-176 0,-2 1 0 15,1 0 0-15,-1 3 0 16,-2 0-272-16,4 4-144 0,0 3-32 0,3 0 0 15,1-2-2032-15,5 2-400 0,1 3-96 0</inkml:trace>
  <inkml:trace contextRef="#ctx0" brushRef="#br1" timeOffset="90016.56">15945 15312 11055 0,'10'-15'480'0,"-2"6"112"16,-1-4-464-16,1 2-128 0,1 0 0 0,0 1 0 0,-2 1 2416 0,-1-1 464 15,1 3 80-15,-7 7 32 0,7-8-1136 0,-7 8-208 16,3-8-48-16,-3 8-16 0,0 0-400 0,0 0-80 16,0 0-16-16,0 0 0 0,4 9-256 0,-4 4-64 15,-4 2-16-15,2 6 0 0,-3 0-96 0,-3 7-16 16,-2 0 0-16,-2 5 0 0,1 1 0 0,0 2 0 15,-1 0 0-15,2 2 0 0,0 1-64 0,1 2 0 0,1-7-16 16,4 1 0-16,2-4-240 0,2 1-64 16,1 0 0-16,2-5 0 0,-1 0-96 0,1-5-32 0,-1-2 0 0,0 0 0 15,-4-5-128-15,1-1 0 0,0 0 0 0,1-4 128 32,-4 0-800-32,4-10-160 0,-6 5-48 0,6-5-17040 0</inkml:trace>
  <inkml:trace contextRef="#ctx0" brushRef="#br1" timeOffset="90696.27">12624 17732 12895 0,'0'0'576'0,"0"0"112"0,0 0-560 0,0 0-128 15,-6-6 0-15,6 6 0 0,0 0 2960 0,0 0 560 16,0 0 128-16,0 0 0 0,7-7-1744 0,0 1-368 16,-7 6-64-16,14-4 0 0,3 0-448 0,1 3-96 15,1-3-16-15,2 4 0 0,4 0-112 0,0 2-32 16,-1-2 0-16,2 0 0 0,-1 0-160 0,0 1-32 16,1 1-16-16,-2-2 0 0,-2 0-368 0,-2 0-192 15,0 2 192-15,-1-1-192 0,-3 1 0 0,-2 0 0 16,-2-2 0-16,-2 0 0 15,-10 0-896-15,0 0-304 0,11 0-48 0,-11 0-9760 16,0 0-1968-16</inkml:trace>
  <inkml:trace contextRef="#ctx0" brushRef="#br1" timeOffset="91153.44">13855 17140 16575 0,'0'0'1472'0,"0"0"-1168"16,2-8-304-16,-4-2 0 0,2 10 1680 0,-2-6 288 0,2 6 48 0,0 0 16 16,-8-3-512-16,3 4-112 0,-1 2 0 0,-2 3-16 15,-2 3-624-15,0 0-112 0,-2 1-16 0,0 5-16 16,-4 6 64-16,1 2 16 0,-1 3 0 0,-2 1 0 15,-1 5-160-15,0 3-32 0,0 4 0 0,1 0 0 16,1-1-208-16,2 3-48 0,0-1-16 0,5-3 0 0,2-1-112 16,3-2 0-16,0-2-128 0,3 9 192 0,6-7 0 15,4-4 0-15,1-5 0 0,2-5 0 16,3-2 80-16,4-2 16 0,1 0 0 0,1-6 0 16,1 0 96-16,0-2 32 0,4-2 0 0,0-4 0 0,-1-2-48 15,0-3-16-15,0-5 0 0,-2 0 0 0,-2-3-32 0,-1 1-16 16,-2-3 0-16,-4-1 0 0,-4 1-96 0,-3 3-16 15,-4-3 0-15,-3 7 0 0,-1-5 176 0,-6 3 16 16,-1-1 16-16,-2 4 0 0,-2-4-32 0,-4 0-16 16,-2 4 0-16,-1 1 0 0,-2 4-176 0,1 3-48 15,-2-2 0-15,4 2 0 0,-1-2-128 0,2 3-176 16,2 1 48-16,-1 4 0 16,3-8-1344-16,6 3-272 0,8-4-48 0,0 0-10688 0,9 1-2144 0</inkml:trace>
  <inkml:trace contextRef="#ctx0" brushRef="#br1" timeOffset="91890.77">15392 17191 10127 0,'-2'-12'448'0,"2"7"96"0,0 3-544 0,-2-1 0 15,2-1 0-15,0-2 0 0,2 1 3136 0,-2 2 512 16,1-4 96-16,3 1 32 0,1 1-1792 0,2-1-336 16,2-2-80-16,4 2-16 0,2-2-464 0,3 1-80 15,2-2-32-15,3 1 0 0,3 2-224 0,2-3-48 16,3 4-16-16,1-3 0 0,0 1-240 0,0 3-64 15,-2-2 0-15,-1 0 0 0,-2 3-256 0,-5-2-128 0,-1-1 128 0,-3 4-128 16,-4-1 0-16,-4 1 0 16,-10 2-144-16,0 0 144 15,0 0-576-15,-7 2 0 0,-11 2 0 0,-5 1 0 16,-8 0-304-16,-2 0-64 0,-3 6-16 0,8-6 0 0,-4 1 704 0,-3 2 128 0,0-3 128 0,-3 5-192 16,-2 0 528-16,1 3 112 15,0 1 0-15,0-3 16 0,1 3 336 0,5 0 64 0,0 0 16 16,6-2 0-16,3 0-128 0,5 4-32 0,5-1 0 0,7-2 0 15,0-1-304-15,9 2-64 0,4 1-16 0,5 1 0 16,7-2 112-16,5 4 32 0,5 2 0 0,3-1 0 16,2 3-224-16,1 0-32 0,-1 1-16 0,0 1 0 0,-2-2-64 15,-4 1-16-15,-1 5 0 0,4 7 0 0,-9-5 64 0,-14-15 16 16,0 2 0-16,-3-1 0 0,-3 1 208 16,-2-2 32-16,-3 0 16 0,-5-2 0 0,-4-1-16 0,-19 11 0 15,-5-5 0-15,-3-3 0 0,-3-3-144 0,1-3-48 16,-2-2 0-16,4-3 0 0,0 0-128 0,1-1-128 15,2-3 144-15,-2 0-144 0,-2-4 144 0,2-1-144 16,-2-2 128-16,5-3-128 16,3 4-1216-16,5-4-336 0,5 1-64 0,7-4-11552 15,4-4-2304-15</inkml:trace>
  <inkml:trace contextRef="#ctx0" brushRef="#br1" timeOffset="92667.59">23218 15383 13823 0,'0'0'1216'0,"0"0"-960"0,4-2-256 0,0-3 0 16,-4 5 832-16,5-8 128 0,-5 8 32 0,8-4 0 16,-8 4 656-16,0 0 128 0,0 0 16 0,0 0 16 15,0 0-208-15,0 0-64 0,0 0 0 0,0 0 0 16,0 0-144-16,4 5-48 0,-2 5 0 0,-2 4 0 0,-2 4-272 16,-2 6-64-16,-4 2-16 0,3 5 0 0,-3 4-272 0,1 3-48 15,-2 5-16-15,0 3 0 0,-1 5-80 0,0 3-32 16,-2 5 0-16,-1 1 0 0,3-2-160 0,0 1-16 15,0-7-16-15,0-2 0 0,1 1-128 0,3-5-32 16,0 0 0-16,1-3 0 0,0-1-48 0,3-4-16 16,-1-1 0-16,3-5 0 0,0-4-128 0,0-2 128 15,0-4-128-15,0-3 128 0,0-2-128 0,0-5 0 16,0-5 0-16,0-7 128 16,0 0-448-16,0 0-80 0,0 0-32 0,-7-13 0 15,-1 0-2576-15,-2-3-512 0,-3-3-96 16</inkml:trace>
  <inkml:trace contextRef="#ctx0" brushRef="#br1" timeOffset="92913.65">22430 16128 35071 0,'0'0'1552'0,"4"-9"320"0,5 4-1488 0,4 0-384 16,3 1 0-16,5 3 0 0,4 0 1200 0,5-1 160 0,5 1 48 0,-3-2 0 15,7 1-128-15,8-4-32 16,5 2 0-16,8 0 0 0,6 1-416 0,3 1-64 0,-1-4-32 15,6 0 0-15,-3 3-304 0,3 1-64 0,0 1-16 0,22 0 0 16,-17 0-224-16,-12 1-128 0,-6 0 160 0,-10 0-160 16,-8-3 0-16,-6 2 0 0,-5-1 0 0,-13 1 0 15,-4 1-576-15,-1-1-144 16,-2-2-48-16,-3 2 0 0,-2 0-2240 0,1 1-464 16,-8 0-96-16</inkml:trace>
  <inkml:trace contextRef="#ctx0" brushRef="#br1" timeOffset="93885.37">26765 14111 13823 0,'0'0'1216'0,"1"-9"-960"15,-1 9-256-15,-1-12 0 0,-2-2 896 0,-1 3 144 16,1 2 32-16,-2-2 0 0,-1 2 352 0,0-4 80 16,-2 0 16-16,0 6 0 0,-4 3-288 0,-1-2-48 15,-1 1-16-15,-2 1 0 0,-3 2-320 0,-1 2-64 16,-5 2-16-16,-1-1 0 0,-4-4-304 0,-1 3-64 16,-4 3-16-16,10 0 0 0,-4-3-48 0,-3 0-16 15,-4 0 0-15,-2 0 0 0,-2 0 64 0,-4 0 0 16,-1-2 0-16,0 1 0 0,-2 0-64 0,3 1 0 15,0 0 0-15,4 0 0 0,1-2-48 0,4 2-16 16,2 3 0-16,4-2 0 0,2-2-48 0,4 0-16 16,4-1 0-16,2 4 0 0,1 2-192 0,6-4 0 0,2 0 128 0,8 0-128 15,-2 5 0-15,2 3 144 16,2-1-144-16,3 3 128 0,2-2-128 0,-1 6 0 16,4 1 0-16,-2 3 128 0,2-1-128 0,-2 5 0 15,0 4 0-15,-4 5 0 0,-4 5 0 0,-1 21 0 16,-2 2 0-16,-3 0 0 0,-3 4 0 0,-2 0 0 0,-2 2 0 15,-1 1 0-15,0 6 0 0,-4 7 0 0,-5 0 0 16,-1 5 0-16,-5-5 0 0,1 6 0 0,1 4 0 0,2 1 0 16,-1 2 0-16,4-1 0 0,-1-1 0 0,2 5 0 15,1 1-128-15,1 1 128 0,1 1 0 0,2-4 0 16,2-3 0-16,0 1 0 0,-2 6 0 0,2-7 0 16,0-4 0-16,3-5 0 0,-4-1 0 0,1-4 0 0,-3 0 0 15,2-4 0-15,0-8 0 0,-2-1 0 0,-1-3 128 16,2-1-128-16,-4-4 0 0,1-1 128 0,-2-3-128 15,1-4 128-15,1-1-128 0,0-1 128 0,-2-5 16 0,2-5 0 16,0 1 0-16,1-2 0 0,1-6 0 0,-1-2 0 16,-2-3 0-16,0 0 0 0,4-4-16 0,1-1-128 15,1 2 192-15,2-4-64 0,1-1-128 0,1 1 160 16,2-3-160-16,3-2 160 0,2-1-160 0,3 1 128 16,0-12-128-16,5 10 128 0,4 1 160 0,4-2 32 15,2 1 0-15,6-6 0 0,2 0-128 0,7 0-32 16,6-3 0-16,6-2 0 0,6-4-160 0,4 1 0 15,0 1 0-15,4 1 0 0,1-4 0 0,-1 0 0 16,1 1 128-16,2-2-128 0,1-1-240 0,1 3-80 0,1-3 0 0,-2 2-16 31,-6-3-2192-31,-4 0-432 0,-4-2-96 0</inkml:trace>
  <inkml:trace contextRef="#ctx0" brushRef="#br1" timeOffset="95027.21">28579 14023 20271 0,'-5'-11'896'0,"5"11"192"0,0 0-880 0,0 0-208 0,-4-7 0 0,4 7 0 0,0 0 368 15,0 0 16-15,0 0 16 0,0 0 0 16,0 0-64-16,0 0-16 0,10-5 0 0,1-2 0 0,3 2 576 0,4-4 128 15,3 0 0-15,4 4 16 0,4-2-176 0,5 2-32 16,5 1-16-16,-1 1 0 0,2-1-352 0,1 2-64 16,1 0-16-16,0 1 0 0,-3-1-80 0,2 4-32 15,0 0 0-15,-1 5 0 0,-1-5 16 0,-5 3 0 16,-1 3 0-16,-3 2 0 0,0 3-80 0,-5-1-16 16,-6 4 0-16,-2 1 0 0,-3 4-16 0,-4 3-16 15,-4 1 0-15,-2 3 0 0,-5-2-16 0,-3 6 0 16,-6 3 0-16,-3 8 0 0,-7 9-144 0,-6 3 128 15,-4 0-128-15,-1 6 128 0,-4 1-128 0,0 7 0 0,1 3 0 16,0 3 0-16,-1 3 0 0,5-3 0 0,2 2 0 0,4 1 0 16,2-2 0-16,4 2 0 0,6 4 0 0,2-3 0 15,6 1 0-15,6-4 0 0,5-1 0 0,3 2 0 16,4 1 128-16,2-3-128 0,3 0 0 0,2-1 128 16,0 0-128-16,3 1 160 0,1-4-160 0,0-4 160 15,-1 1-160-15,-1-1 160 0,-1-2-160 0,-5-5 160 16,-1-3-160-16,-5-4 128 0,-1-1-128 0,-2-2 128 15,-3-4-128-15,0-1 160 0,-1-3-160 0,0-2 160 16,0 0-160-16,-1-3 160 0,1-1-160 0,1-3 160 16,0-1-160-16,0-2 0 0,1 2 144 0,1-5-144 15,2 1 0-15,0-2 144 0,-3 2-144 0,3 2 0 16,0-8 144-16,0 4-144 0,-1 2 0 0,-1-4 144 0,0 0-144 16,0-2 0-16,0-1 144 0,0 0-144 0,0-4 128 15,-1 1-128-15,-2 0 128 0,1-3-128 0,0 1 256 0,0-2-32 16,1-3 0-16,-1 3 0 0,0 1 96 0,1-1 32 15,-6-14 0-15,5 12 0 0,-2 2 0 0,1-3 0 16,-1-3 0-16,-3-8 0 0,0 10 16 0,0-10 0 16,-3 7 0-16,1 1 0 0,2-8 48 0,0 0 16 15,-10 5 0-15,-2-1 0 0,-2 1 32 0,-1 0 16 16,-7-4 0-16,-2 2 0 0,-4 0-96 0,-2 0-32 16,-5 0 0-16,-2 2 0 0,-2 0-80 0,-2 0-16 15,-2 7 0-15,-1-5 0 0,-2 3-32 0,-2-1-16 16,-3 1 0-16,-3-1 0 0,-3 0-208 0,1 3 176 15,2-3-176-15,2 2 160 0,3-2-160 0,2 2 0 0,5-3 0 16,3 2 0-16,2-2 0 0,5 2-256 16,4-5 48-16,8 0 0 15,6 0-1520-15,14-5-288 0,0 0-64 0,20-1-17152 0</inkml:trace>
  <inkml:trace contextRef="#ctx0" brushRef="#br1" timeOffset="96613.87">27489 14455 12143 0,'0'0'528'0,"0"0"128"0,0 0-528 0,8-1-128 0,-8 1 0 0,9 0 0 16,-3-1 832-16,-6 1 144 0,8 0 32 16,-1 0 0-16,1-2-240 0,-8 2-64 0,0 0 0 0,6-1 0 15,-6 1 128-15,8-1 32 0,-8 1 0 0,6-1 0 16,-6 1 64-16,0 0 16 0,0 0 0 0,0 0 0 15,0 0-160-15,0 0-16 0,0 0-16 0,0 0 0 16,0 0-288-16,0 0-48 0,0 0-16 0,-5-4 0 16,-2 4-96-16,-2 0-32 0,-1 0 0 0,-6 0 0 0,1 4 80 0,-3-1 16 15,-3 4 0-15,-3 3 0 16,-3-1 16-16,0 5 0 0,-1 4 0 0,-1 1 0 0,-4 0-208 16,-1 2-48-16,-2 4 0 0,0 0 0 0,1 7-128 0,1 2 128 15,4 0-128-15,-9 17 128 0,7-2-128 0,9-4 0 16,3-3 0-16,8 1 0 0,6-3 0 0,9-3 0 15,4 0 0-15,9-3 0 0,5-4 0 0,10-3 0 16,7-1 0-16,10-4 0 0,11 1 160 0,4-2 48 16,4-5 16-16,3-1 0 0,2-3 16 0,1-6 0 15,2-1 0-15,-2-5 0 0,-3-6-112 0,-3-4-128 0,-1 1 176 16,-5-5-176-16,-5 0 192 0,-3-3-64 16,-3-3 0-16,-7 0-128 0,-5-2 560 0,-6-1 0 15,-6-7 0-15,-7-5 0 0,-7-3 128 0,-7 0 16 16,-6-4 16-16,-4 15 0 0,-5-7-384 0,-5 0-80 15,-7 0 0-15,-5-1-16 0,-2 0-240 0,-5 2 128 16,-4 2-128-16,-4 2 0 0,-3 6 0 0,-1 1 0 16,1-2 0-16,-19-1 0 15,7 4-1536-15,7 6-192 0,6 2-32 0,16 8-14752 0</inkml:trace>
  <inkml:trace contextRef="#ctx0" brushRef="#br1" timeOffset="97433.58">26230 16620 14975 0,'0'0'656'0,"-3"-5"144"0,3 5-640 0,-4-10-160 16,-1 2 0-16,0 0 0 0,-1 2 1264 0,-3 2 208 16,0 4 64-16,-2-2 0 0,-2-2-336 0,-4 1-64 15,-2 2-16-15,-2 5 0 0,-2 0-224 0,-3-1-32 16,-2 4-16-16,-1 3 0 0,0 0-96 0,1 3-32 16,1 0 0-16,3 2 0 0,0-2-224 0,4 3-48 15,2 2-16-15,5-3 0 0,4-2-128 0,7 2-32 0,2 0 0 0,2-2 0 16,6 0-48-16,5-1-16 15,4-1 0-15,5-1 0 0,1 3 80 0,2-3 16 0,1 2 0 0,0 0 0 16,1-2-128-16,-4 4-32 16,0-1 0-16,-4-3 0 0,-5 3-144 0,-4-3 0 15,-5 0 144-15,-2 3-144 0,-6-3 128 0,-3 1-128 0,-6 2 128 16,-2-3-128-16,-3 3 192 0,-5-2-16 0,0-3-16 0,-2 2 0 16,-1-2-32-16,-1 2 0 0,1-2 0 0,1-3 0 15,2-3-128-15,2 1 0 0,-1-3 0 16,4-3 0-16,0-1-1728 15,6-1-288-15,4-5-48 0</inkml:trace>
  <inkml:trace contextRef="#ctx0" brushRef="#br1" timeOffset="97714.42">26592 16675 22111 0,'0'0'976'0,"0"0"208"0,-9-2-944 0,0 5-240 16,-1 4 0-16,-1 0 0 0,-3 3 1184 0,2 0 192 15,-2 3 32-15,-1 5 16 0,-2-1-240 0,5 4-48 16,-1-1-16-16,1 2 0 0,1 1-384 0,-2-3-80 16,2-1-16-16,1 0 0 0,1 0-384 0,1 0-96 15,-1-1-16-15,3-3 0 0,2-1-144 0,0-4 160 16,0 1-160-16,4-11 160 0,-1 7-160 0,1-7 0 0,0 0 144 0,0 0-144 15,0 0-144-15,0 0-112 16,10 1 0-16,1-3-9824 16,0-3-1952-16</inkml:trace>
  <inkml:trace contextRef="#ctx0" brushRef="#br1" timeOffset="98167.58">26837 16723 6447 0,'0'0'576'0,"0"0"-576"0,0 0 0 0,0 0 0 0,0 0 4016 0,0 0 688 15,0 0 144-15,-6 7 16 0,-2 4-3184 0,1-2-640 16,-2 1-128-16,1 4-16 0,-2 1-112 0,-1-1-16 15,-2 4 0-15,-1 0 0 0,0-1-96 0,-3 0-32 16,2-2 0-16,0 0 0 0,0-1-48 0,1-2-16 16,1-1 0-16,3-1 0 0,0-3-64 0,3-1-32 15,1-1 0-15,6-5 0 0,0 0-160 0,0 0-16 16,0 0-16-16,6-4 0 0,3-1 112 0,3 0 32 16,0-5 0-16,3 1 0 0,3-4-208 0,1 1-32 15,-1-1-16-15,1-1 0 0,0-1-176 0,2 1 0 16,-1 1 0-16,0 2 128 0,-2-2-128 0,0 5 0 15,-2-1 144-15,-2 4-144 0,-1 4 0 0,-3 1 0 0,-1 5 0 0,-2 5 0 16,-4-1 0-16,0 5-160 16,-3 3 160-16,0-1 0 0,-5 2 0 0,0 1 0 15,-3 1 0-15,0 1 0 0,1 0 0 0,-2 1 0 16,0-4 0-16,1 0 0 0,2-2-208 0,0 2 64 0,1 0 16 0,1-4 0 31,0-4-1344-31,1-3-256 0,3-7-48 0,0 0-13648 0</inkml:trace>
  <inkml:trace contextRef="#ctx0" brushRef="#br1" timeOffset="98506.24">27622 16236 23951 0,'0'0'2128'0,"0"0"-1696"16,0 0-432-16,0 0 0 0,0 0 768 0,0 0 64 16,-7 3 0-16,-3 3 16 0,-3 8 80 0,-1 2 16 15,-1 2 0-15,-1 6 0 0,-4 4-160 0,0 0-16 16,-1 5-16-16,-2 3 0 0,-2 1-176 0,1 3-16 16,0 1-16-16,1 0 0 0,-1 1-288 0,4 1-64 15,-1-4-16-15,1 2 0 0,0 1-176 0,-1-3 0 16,4-2 0-16,0-1 0 0,2-3 0 0,2-1 0 15,2-2 0-15,2-1 0 16,1-4-432-16,3-3-16 0,1-4 0 0,2-5-9824 16,2-2-1968-16</inkml:trace>
  <inkml:trace contextRef="#ctx0" brushRef="#br1" timeOffset="98769.76">28028 16334 23039 0,'0'0'2048'0,"0"0"-1648"0,0 0-400 0,0 0 0 16,-7 8 480-16,-3-1 16 0,-3 8 0 0,-2 2 0 16,-3 3 400-16,-1 2 64 0,-3 5 32 0,0 2 0 0,1 6-272 0,-3 1-48 15,1 0-16-15,0 0 0 0,-1 3-192 16,1 1-32-16,1-2-16 0,2 1 0 0,2-1-208 0,3-3-32 15,2-2-16-15,2 0 0 0,3-5-160 0,2 0 0 16,2-2 0-16,1-1 128 0,2-2-128 0,2-1 0 16,2-5 144-16,1-1-144 0,0-2-208 0,-1-5-112 15,2-1-32-15,-5-8-14016 16</inkml:trace>
  <inkml:trace contextRef="#ctx0" brushRef="#br1" timeOffset="98930.34">27501 16789 19343 0,'0'0'1728'0,"0"0"-1392"16,6-5-336-16,3 2 0 0,0 3 2096 0,2 2 336 15,3 0 80-15,4 2 16 0,4-2-1184 0,3 2-224 16,4 1-48-16,4 2-16 0,4-2-352 0,1-1-80 0,2 1-16 0,-1 1 0 16,1 2-368-16,-2 1-80 15,-3-4-16-15,-2 0 0 16,-2 0-976-16,-3-1-192 0,-1-2-32 0,7-2-13408 0</inkml:trace>
  <inkml:trace contextRef="#ctx0" brushRef="#br1" timeOffset="99299.02">28173 16043 21183 0,'0'0'1888'0,"9"-3"-1504"15,3 3-384-15,0 3 0 0,4-1 1120 0,-1 6 160 16,3 3 16-16,-2 6 16 0,2 3-304 0,1 6-64 16,-3-2-16-16,2 9 0 0,0 4 0 0,0 5 0 15,1 9 0-15,-1 4 0 0,0 10-32 0,-3 4-16 16,-1 2 0-16,-4 4 0 0,-6 3-176 0,-6 6-16 0,-6 2-16 15,-8-2 0-15,-4-1-144 0,-5-1-16 16,-6-3-16-16,-2-4 0 0,-4-5-240 0,-2-3-64 16,-2-11 0-16,3-5 0 0,-1-8-32 0,-2 0-16 15,-1-3 0-15,0-5 0 0,0-3 0 0,0-4 0 16,1-2 0-16,-16 3 0 16,6-5-1840-16,28-16-368 0</inkml:trace>
  <inkml:trace contextRef="#ctx0" brushRef="#br2" timeOffset="105658.45">12662 11926 13823 0,'0'0'608'0,"2"-13"128"0,2-1-592 0,4 0-144 0,2 1 0 0,3-2 0 15,1-1 3168-15,3-1 608 0,2 2 112 0,3-3 16 16,2 0-3072-16,3 1-640 0,2-1-192 0,4 0 128 15,4 1 64-15,2 2 32 0,5 2 0 0,0 2 0 16,-1-2-224-16,-5 8 128 0,-3 0-128 0,-3 4 0 16,-4 2 0-16,-3 3 0 0,-1 1 0 0,-2 8 0 15,-3 2 0-15,-1 5 128 0,-1 1-128 0,1 7 0 0,-1-2 192 0,-1 7-16 16,2 0 0-16,-3 0 0 0,2-2-16 0,1 1 0 16,1 0 0-16,4-7 0 0,2-1 96 0,4-4 0 15,2-3 16-15,2-7 0 0,2-1 80 0,3-8 16 16,2-3 0-16,4-5 0 0,6 0-48 0,3-3 0 15,3-2 0-15,8-2 0 0,1-4-192 0,-2 1-128 16,-2-2 160-16,0-2-160 0,-2 2 128 0,-2 1-128 16,-1 1 0-16,-2 0 144 0,1 3-144 0,-3 6 0 15,-2 1 0-15,-7 4 128 0,-4 4-128 0,-7 5 0 16,-3 1 144-16,-1 2-144 0,0 3 128 0,-1 3-128 16,-2 1 128-16,1 2-128 0,2 0 0 0,0 0 0 15,1-1 0-15,5 1 128 0,7-6-128 0,4-2 0 0,4-8 128 16,3 0-128-16,2-4 240 0,2-1-32 0,6-6 0 0,7 0 0 15,3-4-80-15,3 0 0 0,0 2-128 16,1-6 192-16,-3 0-192 0,-1 0 0 0,-1-1 0 0,3 3 0 16,0 0 0-16,-4 1 0 0,-8 2 0 0,0 1 0 15,-6 5 0-15,-4 2 0 0,-5 1 0 0,-3 8 0 16,-1 0 0-16,0 6 0 0,0-3 0 0,0 5 0 16,2-1 0-16,-1 2 0 0,-2 0 0 0,0 1 0 15,0-4 0-15,3 2 0 0,2-3 0 0,4-5 0 16,3-1 192-16,6-4-48 0,5-2-16 0,1-4 0 15,1-2 80-15,2 0 16 0,1-5 0 0,2 1 0 16,2 0-224-16,1-3 144 0,1 1-144 0,-5-1 128 16,-3 1-128-16,-5 0 0 0,-3 0 0 0,-3 2 0 15,-1 5 0-15,-4 4 0 0,1 2 128 0,-6 3-128 16,-4 2 0-16,-4 5 0 0,-5 0 0 0,1 5 0 16,0 1 0-16,-2 0 0 0,0-2 144 0,2 1-144 0,-1 0 0 15,3-4 0-15,1 0 0 0,3-1 0 0,6 0 0 16,0-8 0-16,4-2 0 0,2 0 128 0,-1-4-128 15,2-3 128-15,4 1-128 0,3-5 128 0,1 1-128 0,3-1 0 16,-1-3 128-16,-2 1-128 0,-3-1 0 0,-2 2 0 16,-3-1 0-16,0 0 128 0,-3 3-128 15,-2 2 0-15,-1 2 0 0,-2 1 0 0,-3 4 0 0,-2 2 0 16,-4 3 128-16,-3 2-128 0,-1 0 128 0,3-1-128 16,1 0 128-16,1 1-128 0,-1 0 0 0,5-1 0 15,0 1 0-15,2 0 128 0,3-2-128 0,3-3 0 16,-1-1 0-16,2-5 0 0,1 1 128 0,2 0-128 15,2-4 128-15,2 2-128 0,1-2 0 0,2 0 128 16,2-2-128-16,-2 2 0 0,-1-3 0 0,-3 5 0 0,0-4 0 0,1 5 0 16,-6 0 0-16,1 3 0 15,0 1 0-15,3 0 0 0,-1 2 0 0,-4 2 0 0,-5 0 0 0,-1 5 0 16,2-4 0-16,0 0 0 0,-1 4 0 0,2 2 0 16,1-1 0-16,0 2 0 0,1 2 0 0,0-3 0 15,-2 1 0-15,-1-4 0 0,1-1 0 0,2 1 128 16,3-4-128-16,7-1 0 0,3 0 0 0,2-1 0 15,3-2 0-15,-5-1 0 0,-1-1 0 0,-1 2 0 16,0-2 0-16,2 0 0 0,-1-3 0 0,2 2 0 16,-1 2 0-16,-1-3 0 0,-3-3 0 0,-2 4 0 15,-1-3 0-15,1 2 0 0,3-1 0 0,2 0 0 16,4 2 0-16,0-2 0 0,-1 1 0 0,-2 1 128 16,-4-5-128-16,1 2 0 0,5-1 0 0,2 1 0 0,3 5 0 15,0-8 0-15,0 0 0 0,-4-3-128 16,1-2 128-16,6 0 0 0,2 1 0 0,5-3 0 0,4-3 0 0,-1-1 0 15,-2-5 0-15,3 3 0 0,2 3 0 0,3-2 0 16,4 4 0-16,-9 1 128 0,-8 4 16 0,-5 2 16 16,-5 7 0-16,-3 4 0 0,-1 5 144 0,-4 2 16 15,0 6 16-15,-6 2 0 0,-6 3-208 0,-2 3-128 16,-3-1 160-16,-1 2-160 0,0 1 0 0,-1 6-336 16,3-2 48-16,-5 5-17952 0</inkml:trace>
  <inkml:trace contextRef="#ctx0" brushRef="#br2" timeOffset="106980.68">12930 18674 7359 0,'0'0'656'0,"-10"2"-528"0,0 1-128 0,-1 2 0 16,-1-1 1584-16,0-3 272 0,1 2 64 16,-2 1 16-16,-1 2-976 0,0-1-192 0,1 0-32 0,-1 1-16 15,2-2-80-15,-1-1-32 0,0 2 0 0,2-3 0 16,1-4 112-16,10 2 32 0,0 0 0 0,-7-6 0 15,3-7 448-15,4-1 80 0,4-4 32 0,6-1 0 16,4-3-288-16,7 1-64 0,-2-6-16 0,5 0 0 16,4-2-496-16,2 0-80 0,6-2-32 0,2 2 0 15,4 2-336-15,3 1 144 0,0 3-144 0,-3 1 0 16,-2 1 176-16,-3 3-176 0,-3 3 160 0,-2 3-160 16,-6 6 0-16,0 3 128 0,-5 3-128 0,-1 4 0 15,-3 0 0-15,-3 9 0 0,-4 2 0 0,-1 4 0 0,-1-3 0 16,-2 4 0-16,-2-1 0 0,0 1 0 0,0 0 0 0,0 1 0 15,1-5 0-15,1 1 0 0,2-2 0 16,2-5 0-16,1 0 0 0,5-2 0 0,1-2 0 0,6-4 256 16,4-5-32-16,3-2 0 0,3-1 288 0,2-2 48 15,0-5 16-15,4 0 0 0,0 2-256 0,2-3-64 16,-2-2 0-16,0 0 0 0,1 4-96 0,-1 3-32 16,-1-3 0-16,-1 6 0 0,-2-2-128 0,-6 4 0 15,-5 3 0-15,-2 1 0 0,-5 1 0 0,-3 3 0 16,-4 3 0-16,-2-2 0 0,-8-5-128 0,9 12 128 15,-1-1 0-15,-1 0 0 0,0-3 0 0,-1 2 0 16,2-4 0-16,0 3 0 0,3-6 0 0,0-1 0 0,1-1 0 16,5-1 0-16,4-1 416 0,2-1 0 0,2-7 0 0,4 0 0 15,2-1-64-15,4 1-16 0,3-3 0 0,3 5 0 16,2-4-128-16,2 5-16 0,-1-3-16 0,0 4 0 16,-4 1-176-16,0 3 0 0,-2 4 0 0,0 2 0 15,-1 5 0-15,-2 1 0 0,1 10 0 0,2-1 0 16,-1 0 0-16,1-1 0 0,-1 4 0 0,0-2 0 15,0-4 0-15,-1 0 0 0,0-2 0 0,0 0 0 32,2-2-1216-32,0-5-192 0,3-2-16 0,2-1-9248 0,1-6-1840 15</inkml:trace>
  <inkml:trace contextRef="#ctx0" brushRef="#br2" timeOffset="108203.91">25182 17616 29951 0,'8'-24'1328'0,"2"9"272"15,3-2-1280-15,5 1-320 0,2-2 0 0,1 0 0 0,2-2 0 0,0 4 0 16,1-1-128-16,2 2 128 0,1-2 0 0,4 3 0 16,0 4 0-16,1-1 0 0,1 4 0 0,0 1 0 15,1 1 128-15,0 4-128 0,-1 1 128 0,-5 2-128 16,-5 1 192-16,-2 2-192 0,-2 0 176 0,-2 1-176 15,-3 4 160-15,-1-1-160 0,-3 1 0 0,-1-1 0 16,0 1 0-16,-1 2 0 0,-2-3 0 0,2 2 0 16,-1-4 0-16,1 1 0 0,1 0 224 0,2 0-48 15,2-1-16-15,4-2 0 0,0 3 208 0,4-2 32 0,2-2 16 16,3 1 0-16,5 0-96 0,1-1 0 0,6-1-16 16,4 2 0-16,5 0-96 0,-2-1-16 0,2-2 0 15,-2 2 0-15,-2 0 32 0,-1 1 0 0,-1-1 0 0,-1 0 0 16,0 3-64-16,-2 1-16 0,-1 0 0 0,1-1 0 15,0-2 16-15,1 4 0 0,0 0 0 0,-1 0 0 16,-4-4-160-16,2-2 0 0,1 0 0 0,1 4 0 16,1-3-160-16,4-2 160 0,2 1 0 0,4 0-144 15,3 3 144-15,3-4 0 0,0 1 0 0,-1-2 0 16,1 0 0-16,0 0 0 0,3 1 0 16,1 1 128-16,0 4-128 0,5-3 0 0,1-2 0 0,0 2 0 15,-7 1 0-15,2-2 0 0,2-1 0 0,2 1 0 16,-1 2 0-16,3 2 0 0,6 0 0 0,1-1 0 15,-8 1 0-15,-1-2-192 0,-1 1 64 0,0 3-10512 16,-1 4-2096-16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20:19:23.57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6717 5426 6447 0,'0'0'272'0,"0"0"80"0,3-5-352 0,1-2 0 15,-4 7 0-15,0 0 0 0,3-6 2224 0,-3 6 368 16,0 0 80-16,0 0 16 0,0 0-1248 0,0 0-240 15,0 0-48-15,0 0-16 0,0 0-288 0,0 0-48 16,0 0-16-16,-5 5 0 0,0 3 48 0,-3-1 0 16,-1 7 0-16,0 1 0 0,2 3-176 0,-1 4-16 15,2 4-16-15,-2 5 0 0,-1 3-112 0,1 4-32 16,2 6 0-16,0-2 0 0,1 1-128 0,2 1-32 0,1-2 0 0,5 0 0 16,2-4-64-16,2-1-32 0,0-1 0 0,5-4 0 15,2-6 32-15,2 0 0 0,2-3 0 0,1-6 0 16,3-5 208-16,1-2 48 0,2-1 16 0,3-4 0 15,1-5-64-15,2-5-16 0,-2-3 0 0,2-2 0 16,-2-4-64-16,1-5 0 0,1-5-16 0,-1 0 0 16,0 0-112-16,-1-3-32 0,0 1 0 0,-2-3 0 0,1 4-64 0,-3-4-16 15,-2-3 0-15,0 0 0 16,-3 0-144-16,-1-2 192 0,-1 0-192 0,-3-1 192 0,-1 1-192 0,-2 2 160 16,-2 2-160-16,-2 3 160 0,2 4-160 0,-3 4 0 15,1 2 0-15,-3 3 0 0,-1 6 0 0,0 3 0 16,-4 5 0-16,0 0-176 0,0 0 176 0,4 8-208 15,-2 5 80-15,-1 5 128 0,-1 5-176 0,0 1 176 16,-2 6-128-16,-2 5 128 0,-1 3 0 0,-1 5-128 16,-2 7 128-16,-2 3 0 0,-3 7 0 0,-2 6 0 15,0 5 0-15,-2 0 0 0,-1 0 0 0,0-1 0 16,-1-2 0-16,0-3 0 0,-2 1 0 0,-1-8 176 16,0-3-16-16,1-4 0 0,-2-3 112 0,3-5 32 15,-3-2 0-15,0-3 0 0,-3-5 16 0,0-1 0 16,-1-2 0-16,-2-3 0 0,0-2-64 0,-2-6-16 15,-3-2 0-15,3-6 0 0,2 0 96 0,-1-6 32 16,-1-7 0-16,2-3 0 0,3-1-32 0,3-5 0 16,2-5 0-16,3-3 0 0,3-1-128 0,5-4-16 15,5-4-16-15,5 0 0 0,3 1-176 0,6-2 0 16,4 3 0-16,6 4 128 0,5 0-128 0,5 4-176 16,4 4 48-16,3 1 0 15,2 3-848-15,2 5-176 0,0 4-16 0,1 2-11520 0,-2 4-2304 0</inkml:trace>
  <inkml:trace contextRef="#ctx0" brushRef="#br0" timeOffset="745.98">6208 7998 17503 0,'0'0'1552'0,"0"0"-1232"0,0 0-320 0,0 0 0 16,0 0 1312-16,0 0 208 0,0 0 32 0,0 0 16 15,-2 9-608-15,-1 6-112 0,-1 6-16 0,-2 5-16 16,-2 2-32-16,1 5 0 0,-5 4 0 0,2 5 0 0,0 3 48 0,1 4 0 16,1 3 0-16,3-1 0 0,-1-4-384 0,3 2-64 15,5-1 0-15,3-6-16 0,2-8-112 0,4-2-32 16,1-8 0-16,5-2 0 0,2-5 144 0,2-4 16 15,4-4 16-15,1-6 0 0,4-6 368 0,-1-5 64 16,3 0 0-16,-2-8 16 0,1-3-256 0,-2-4-48 16,-1-1-16-16,0 0 0 0,-2-5-256 0,0-3-48 15,-2 0-16-15,-1 2 0 0,-3 1-80 0,-2 2 0 16,-1-2-128-16,-3 4 192 0,-3 3-192 0,-1 4 144 16,-2 6-144-16,-2 2 128 0,-1 5-128 0,-5 5 0 15,0 9 144-15,-1 5-144 0,-2 5 0 0,-2 6 0 0,-1 3 0 16,-2 11 0-16,-2 5 0 0,-1 9 128 0,-6 2-128 0,-1 7 176 15,-3 4 80-15,-3 4 0 16,-6 4 16-16,0 2 0 0,-3 1 48 0,-4-5 0 0,-1-3 0 0,1-7 0 16,1-6-16-16,2-5 0 15,0-3 0-15,2-6 0 0,1-3-128 0,3-3-32 0,2-3 0 16,2-5 0-16,2-6-144 0,4-6 0 16,3-7 0-16,-4-5 0 15,5-13-1792-15,4-8-448 0,5-5-96 0,2-12-15776 0</inkml:trace>
  <inkml:trace contextRef="#ctx0" brushRef="#br0" timeOffset="997.09">7655 7402 38703 0,'5'-23'3440'0,"-3"16"-2752"15,2-2-560-15,1 4-128 0,-5 5 272 0,0 0 32 16,2 9 0-16,-5 3 0 0,-5 5 112 0,-3 8 32 16,-4 3 0-16,-4 8 0 0,-4 8-144 0,-1 1-32 15,-2 3 0-15,1 3 0 0,-1 2-272 0,3-1 160 16,3-1-160-16,2 1 128 0,2 2-128 0,2-1-176 16,2 2 48-16,3-3 0 15,2-5-2960-15,0-4-592 0</inkml:trace>
  <inkml:trace contextRef="#ctx0" brushRef="#br0" timeOffset="1761.54">5668 10599 17327 0,'0'0'768'0,"5"-8"160"0,-1-2-736 0,-3 1-192 16,0-1 0-16,1 4 0 0,-2 6 1632 0,0-7 288 0,-2 0 64 0,2 7 16 16,0 0-800-16,-2 7-176 15,-5 0-16-15,1 7-16 0,-1 3-544 0,-2 8-96 0,-2 8-32 0,0 3 0 16,0 6 288-16,-1 5 48 16,2 7 16-16,0-1 0 0,0 6 96 0,2 3 0 15,2-1 16-15,3-1 0 0,4-3-496 0,4-10-96 0,3-4-32 16,2-7 0-16,3-7 112 0,2-1 32 0,4-8 0 0,0-3 0 15,2-10 336-15,2-3 80 16,3-6 16-16,2-6 0 0,1-5 128 0,2-4 32 0,-1-4 0 0,0-3 0 16,-2-5-512-16,-2 0-112 0,1-3-16 0,-4-2 0 15,-3 0-256-15,-1 1 160 0,0 2-160 0,-2 3 128 16,-3 1-128-16,-3 7 0 0,1 4 144 0,-2 6-144 16,-1-1 0-16,-2 7 0 0,-7 4 0 0,6 9 0 0,-3 6 0 0,1 9 0 15,-3 2-176-15,-1 11 176 0,-3 8 0 0,-2 7-144 16,-3 8 144-16,-4 2 0 0,-4 5 0 0,-4 6 0 15,-3 9 0-15,-3 0 0 0,-4 0 208 0,-2-4-16 16,-1-1-16-16,-1-5 0 0,-2-7 112 0,0-2 32 16,2-5 0-16,0-6 0 0,0-5 16 0,2-6 16 15,-1-8 0-15,1-7 0 0,3-2-96 0,1-8-32 16,2-6 0-16,2-4 0 0,0-7-96 0,2-4-128 16,1-5 176-16,-6-9-176 15,7-4-896-15,7-1-272 0,2-8-64 0,6 0-16 16,3-1-1824-16,5-3-352 0</inkml:trace>
  <inkml:trace contextRef="#ctx0" brushRef="#br0" timeOffset="2100.9">6947 10192 19343 0,'0'0'1728'0,"0"0"-1392"0,0-9-336 0,0 4 0 16,0 5 2048-16,0 0 320 0,0 0 80 0,0 0 16 15,0 0-848-15,0 6-160 0,-4 7-48 0,0 1 0 0,-1 0-736 0,-3 6-160 16,2 2-16-16,-2 0-16 0,1 2-272 0,-1 0-48 16,0-1-16-16,1 1 0 0,1 1-144 0,-1-2 0 15,2 1 0-15,1-2 0 16,2-7-960-16,-1 1-288 0,3-2-48 0,3 0-13216 0</inkml:trace>
  <inkml:trace contextRef="#ctx0" brushRef="#br0" timeOffset="2269.04">7309 10051 35935 0,'0'0'3200'0,"0"0"-2560"15,0 0-512-15,0 0-128 0,5 5 0 0,0 7 144 16,-2 2-144-16,-3 8 160 0,-4 5 736 0,-2 6 128 16,-2 3 48-16,-1 1 0 0,-2 1-624 0,-1 1-128 15,-1 3-32-15,2-1 0 0,0 1-288 0,3 1 0 16,2-2 0-16,2-2 0 15,2-6-2832-15,4-1-480 0</inkml:trace>
  <inkml:trace contextRef="#ctx0" brushRef="#br0" timeOffset="3198.55">5491 13210 13823 0,'0'0'1216'0,"4"-7"-960"16,0 2-256-16,1-2 0 0,-5 7 1040 0,0 0 176 15,8-8 16-15,-8 8 16 0,0 0 32 0,0 0 16 16,5 8 0-16,-2 4 0 0,0 4-496 0,-4 5-96 16,-1 8-32-16,-4 2 0 0,2 4 64 0,-3 6 16 0,-5 2 0 0,2 7 0 15,0 2-64-15,0 3-16 16,2 2 0-16,0-1 0 0,1-2-400 0,4-3-80 16,5-2 0-16,1-7-16 0,4-7-32 0,0-3 0 0,6-5 0 0,2-5 0 15,2-9 304-15,3-3 64 0,3-5 16 0,5-3 0 16,0-5 352-16,5-4 64 15,0-10 16-15,1-1 0 0,0 0-352 0,-1-2-64 16,1-5-16-16,-4-1 0 0,1-4-336 0,1 2-192 0,-4-3 192 0,0 1-192 16,-3 3 144-16,-2 0-144 0,-4 6 0 0,1 4 144 15,-4 5-144-15,-4 4 0 0,-2 5 0 0,-1 6 0 16,-1 10 0-16,-2 6 0 0,-1 6 0 0,-2 11 128 16,-3 7-128-16,-3 5 0 0,-3 8 0 0,-5 8 0 15,-6-2 192-15,-5 9 128 0,-4 7 0 0,-5-1 16 16,-4 3 176-16,-3-2 48 0,-3-6 0 0,-1-2 0 0,1-2-112 15,1-6-32-15,-1-5 0 0,1-5 0 0,4-4-64 0,3-11-16 16,3-4 0-16,5-7 0 0,1-7-336 16,2-5 144-16,3-4-144 0,-4-7 0 15,8-11-2176-15,4-9-560 0</inkml:trace>
  <inkml:trace contextRef="#ctx0" brushRef="#br0" timeOffset="3518.26">7216 12808 30399 0,'0'0'2704'0,"0"0"-2160"16,0 0-544-16,0 0 0 0,0 0 736 0,0 8 32 0,-4 4 16 0,1 5 0 15,-4 1-192-15,-2 3-32 0,-2 6-16 16,-3 1 0-16,-1 1-288 0,1-1-64 0,-2 3-16 0,5 0 0 16,-4 0-176-16,1-3 0 0,2 2 144 0,1-3-144 15,4 0 0-15,1-7-288 0,1-1 48 0,1-4 16 16,2-1-2496-1,2-6-496-15</inkml:trace>
  <inkml:trace contextRef="#ctx0" brushRef="#br0" timeOffset="3762.8">7636 12775 31503 0,'0'0'1392'0,"0"0"288"0,0 0-1344 0,6 6-336 16,-6-6 0-16,6 9 0 0,-2 4 0 0,0 0 128 15,0 3-128-15,-2 2 0 0,0 1 160 0,-2 5-32 16,-2 3-128-16,0 2 192 0,-1-1 80 0,-2 3 16 16,-2 2 0-16,-2 2 0 0,-2 3 240 0,-1 2 48 15,-2 2 16-15,-1-3 0 0,-2-3-256 0,-1-3-48 16,0-3-16-16,-4 13 0 0,5-10-96 0,6-7-32 16,2-3 0-16,4-4 0 0,1-6-144 0,4-5-192 15,0-8 32-15,0 0 16 16,10-6-2512-16,1-3-496 0</inkml:trace>
  <inkml:trace contextRef="#ctx0" brushRef="#br0" timeOffset="4748.1">8206 12436 12895 0,'7'-9'1152'0,"-1"-4"-928"0,2 1-224 0,-1 2 0 16,2-2 2688-16,-2 5 512 15,-7 7 80-15,0 0 32 0,0 0-1168 0,7 9-224 0,-6 5-64 0,-3 10 0 16,-6 9-576-16,-2 7-112 0,-4-2-16 16,-2 8-16-16,-3 7-480 0,0 3-80 0,-1 2-32 0,1 2 0 0,2-3-224 15,-1 4-32-15,-1 3-16 0,2-3 0 16,2 0-272-16,1-4 0 0,3 2 0 0,0-6-144 16,1-2-2608-16,0-4-528 15</inkml:trace>
  <inkml:trace contextRef="#ctx0" brushRef="#br0" timeOffset="5469.2">5552 16809 7359 0,'-5'-11'656'0,"0"2"-528"15,1-2-128-15,2 4 0 0,-2 1 3472 0,3 2 672 16,-2 3 128-16,-1 3 16 0,0 3-2112 0,1 4-416 15,-2 0-96-15,-2 11 0 0,-2 7-512 0,4 6-112 16,-2 3-16-16,0 6 0 0,1 7-320 0,0 5-64 16,0 4 0-16,0 2-16 0,-2-2-112 0,5 0 0 15,3 0-16-15,0-6 0 0,1-5-176 0,5-5-48 16,-1-8 0-16,4-3 0 0,1-7 176 0,4-6 48 16,3-5 0-16,2-7 0 0,5-5-32 0,4-6 0 15,3-6 0-15,-8-1 0 0,2-6-48 0,4-6-16 16,3-2 0-16,0-6 0 0,-2-4-144 0,-2 1-16 15,0-1-16-15,-2 2 0 0,-4 3-96 0,-1 3 0 16,-3 5-128-16,-2 4 192 0,-2 5-192 0,-1 5 0 16,-3 6 0-16,-1 8 0 0,-1 4 0 0,-2 7 0 15,-2 7 0-15,0 9 0 0,-2 7 128 0,-2 8 16 0,-1 2 16 0,-3 6 0 16,-4 5-16-16,-2 3 0 16,-5 4 0-16,-4 5 0 0,-5 3 176 0,-4 3 48 0,-1-3 0 0,-5 1 0 15,-2 2-16-15,-3-2 0 0,-2-2 0 16,0-2 0-16,1-2-192 0,4-5-32 0,0-5-128 0,3-6 192 15,6-3-192-15,1-8 0 0,3-1 0 16,2-6 0-16,4-11-384 16,3-4-160-16,1-7-32 0,3-6-16 0,2-2-2512 15,4-15-496-15</inkml:trace>
  <inkml:trace contextRef="#ctx0" brushRef="#br0" timeOffset="5913.22">6943 16335 23951 0,'0'0'2128'0,"1"-9"-1696"15,-1 9-432-15,3-10 0 0,-2 2 1664 0,-1 8 240 0,-1-11 48 16,1 11 16-16,0 0-240 0,0 0-64 0,0 0 0 0,0 0 0 15,-3 15-624-15,-1 3-128 0,1 4-16 0,-3 4-16 16,1 1-336-16,-1 5-64 0,-2 1-16 0,1 3 0 16,-1 0-16-16,2 0 0 0,-1-2 0 0,1-1 0 15,-2-3-144-15,1 0-48 0,-1-1 0 0,2-5 0 16,-2-2-128-16,2-2-128 0,1-2 192 0,0-3-192 16,0-3 0-16,5-12 0 0,-4 8-192 0,4-8 48 15,0 0-1504-15,0 0-288 0,2-8-64 0,3-5-9904 16,2 0-1984-16</inkml:trace>
  <inkml:trace contextRef="#ctx0" brushRef="#br0" timeOffset="6213.91">7228 16284 13823 0,'0'0'608'0,"0"0"128"0,0 0-592 0,9-7-144 15,-2 2 0-15,-7 5 0 0,0 0 1904 0,9-7 336 16,-9 7 80-16,0 0 16 0,10-1-640 0,-10 1-128 16,0 0-32-16,0 0 0 0,8 8-32 0,-3-2-16 15,-5-6 0-15,2 15 0 0,-2 4-80 0,-1 2 0 16,-3 2-16-16,1 2 0 0,-3-1-240 0,0 4-32 16,-2-1-16-16,0 3 0 0,0-3-288 0,0 1-64 0,2-3-16 0,1 2 0 15,0-2-256-15,0-2-48 0,0-5-16 16,0 0 0-16,2-3-176 0,0 3-48 0,3-2 0 0,-1-2 0 15,0-1-192-15,1-4 144 0,0-9-144 0,0 10 128 16,0-10-128-16,0 0 0 0,0 0 0 0,0 0 0 31,0 0-432-31,0 0-64 0,0 0-16 0,8-9 0 0,0 0-1856 16,1-1-368-16,4-1-80 0,-4-1-14464 0</inkml:trace>
  <inkml:trace contextRef="#ctx0" brushRef="#br0" timeOffset="6497.78">7731 16211 22111 0,'0'0'1968'0,"3"-5"-1584"16,-3 5-384-16,0 0 0 0,8-2 1840 0,-8 2 272 15,0 0 64-15,0 0 16 0,11 13-704 0,-5 0-144 16,-4 2-16-16,-2 3-16 0,-1 3-32 0,-1 6 0 15,-3 1 0-15,-2 2 0 0,0 0-144 0,-4-1-48 16,1 3 0-16,0 0 0 0,0 1-448 0,0-3-80 16,-3-3-32-16,3 1 0 0,1-4-272 0,-1 1-64 15,1 1-16-15,1-6 0 0,4 2-176 0,-1-3 0 16,3-3 0-16,1-2 128 0,-1-2-288 0,2-12-64 16,0 0-16-16,0 0 0 15,0 0-1536-15,12-4-304 0,-1-4-64 0,1-3-9904 0,0-2-1984 0</inkml:trace>
  <inkml:trace contextRef="#ctx0" brushRef="#br0" timeOffset="6757.88">8293 16014 28559 0,'0'0'1264'0,"0"0"272"0,0 0-1232 0,-4 11-304 0,0 4 0 0,-1 4 0 0,-3 4 2112 0,1 9 384 15,-2 4 64-15,0 4 0 16,-2 9-1056-16,-1 4-224 0,-1 4-32 0,-2 4-16 0,1 4-480 0,0 0-112 16,-1-4 0-16,0 1-16 15,1-2-320-15,0-2-64 0,2 0-16 0,1-5 0 0,1-6-224 0,1-1-256 16,1-4 48-16,3-7-13104 16,5 0-2624-16</inkml:trace>
  <inkml:trace contextRef="#ctx0" brushRef="#br0" timeOffset="8123.68">9222 7914 12895 0,'-8'11'576'0,"3"-6"112"0,-1 3-560 0,0-1-128 16,-1 0 0-16,2 2 0 0,1-2 736 0,4-7 112 15,0 0 32-15,0 0 0 0,0 0 576 0,0 0 112 16,0 0 32-16,12 7 0 0,2-3 256 0,4-3 48 16,2 5 16-16,5-6 0 0,3-4-656 0,3 1-128 15,-2 1-32-15,7-3 0 0,4 3-528 0,2-2-96 0,3 1-32 0,-15 0 0 16,5 1-256-16,0-4-64 0,2 3-128 0,-1 0 192 16,-2 2-192-16,-1 1-160 0,-3 1 32 0,-5 0-10096 15,-6-1-2000-15</inkml:trace>
  <inkml:trace contextRef="#ctx0" brushRef="#br0" timeOffset="8288.93">9263 8362 30399 0,'0'0'2704'0,"9"1"-2160"16,5-2-544-16,3 1 0 0,2 1 640 0,6 0 32 16,3 1 0-16,3-2 0 0,5-3 176 0,3-1 48 15,6 0 0-15,6-1 0 0,6-2-256 0,3 0-64 16,2-2 0-16,24 2 0 15,-16-1-1200-15,-7 2-240 0,-13 1-48 0,-6-4-15104 16</inkml:trace>
  <inkml:trace contextRef="#ctx0" brushRef="#br0" timeOffset="8877.28">11349 7789 10127 0,'-7'-13'896'0,"7"13"-704"16,0 0-192-16,-1-9 0 0,0 0 1984 0,1 9 352 16,1-9 80-16,-1 9 16 0,4-9-672 0,-4 9-128 15,0 0-32-15,0 0 0 0,10 0-576 0,0 7-128 16,0 0-32-16,2 7 0 0,0 4-224 0,6 7-32 15,4 6-16-15,2 2 0 0,1 3 96 0,5 2 16 16,1 4 0-16,4 5 0 0,0 3-144 0,1 1-32 16,0-4 0-16,-2 0 0 0,-1 3-304 0,0-7-64 0,-6-3-16 15,-2-5 0-15,0-3-16 0,-2-3 0 16,-2-6 0-16,-2-1 0 0,-3-6 32 0,-2-1 0 0,-4-1 0 16,-3-6 0-16,-7-8-160 0,0 0-144 0,0 0 144 15,0 0-208 1,0 0-1600-16,-7-11-320 0,-4-6-64 0</inkml:trace>
  <inkml:trace contextRef="#ctx0" brushRef="#br0" timeOffset="9201.94">12041 7897 20271 0,'-2'-18'1792'0,"2"4"-1424"0,0-4-368 0,0 3 0 0,-1-2 1424 0,-1 4 224 0,-2 2 32 0,1 5 16 0,3 6-272 0,-9 0-48 15,-1 1-16-15,-4 4 0 0,-4 4-464 0,-3 1-80 16,-1 8-32-16,-3 7 0 0,0 5 64 0,-3 5 16 16,-1 5 0-16,0 3 0 0,-2 8 96 0,1-1 0 15,-6 5 16-15,4-1 0 0,0-2-288 0,2 0-64 16,2-4-16-16,3-1 0 0,3-6-368 0,4-4-80 16,2-6-16-16,2 1 0 0,2-5-144 0,3 0 0 15,4-7 144-15,3-4-144 0,0-3 0 0,2-13 0 16,0 0 0-16,0 0-192 15,11 1-992-15,-1-6-208 0,1-4-32 0,2-3-16 16,2 2-1424-16,3-3-272 0</inkml:trace>
  <inkml:trace contextRef="#ctx0" brushRef="#br0" timeOffset="9369">12348 8489 20271 0,'-5'11'896'0,"2"-3"192"0,3-8-880 0,-5 16-208 0,0 5 0 0,-1 3 0 16,-2 3 2752-16,2 2 496 0,-3-2 96 0,0-1 32 0,-3 3-1968 0,2-3-400 16,1-1-80-16,2 1-16 15,-1-5-544-15,3 0-112 0,2-2-32 0,1-1 0 0,-1-6-224 0,5-3 0 16,-2-9 0-16,0 0 0 16,10-4-1456-16,1-5-272 0,3-7-64 0,1-2-12608 15</inkml:trace>
  <inkml:trace contextRef="#ctx0" brushRef="#br0" timeOffset="9644.79">13264 7159 27647 0,'0'0'2448'0,"0"0"-1952"16,0 0-496-16,0 0 0 0,0 0 784 0,-1 9 64 15,-3 3 16-15,-2 2 0 0,-2 5 160 0,-1 2 48 16,-2 7 0-16,-2 2 0 0,0 1-224 0,1 2-32 0,-1 3-16 16,0 1 0-16,2 1-416 0,-1 1-64 15,6 3-32-15,-3-2 0 0,3-5-160 0,1 1-128 0,1-4 144 16,0-3-144-1,1-1-736-15,2-4-240 0,0 1-48 0</inkml:trace>
  <inkml:trace contextRef="#ctx0" brushRef="#br0" timeOffset="10181.87">9122 10585 20271 0,'0'0'1792'16,"0"0"-1424"-16,0 0-368 0,0 0 0 0,10-6 2032 0,1 3 336 15,2 3 64-15,2 0 0 0,3-3-1280 16,4 2-272-16,4 0-48 0,5 1-16 0,3 0-368 0,3 1-64 15,-1 0 0-15,0-1-16 0,4 0-368 0,-5 2 0 16,0-2-192-16,-9 1-14544 16</inkml:trace>
  <inkml:trace contextRef="#ctx0" brushRef="#br0" timeOffset="10317.6">9217 11045 34495 0,'0'0'1536'0,"0"0"304"0,14 3-1472 0,2-3-368 15,2-4 0-15,6 4 0 0,4 1 320 0,7-1-16 16,3-4 0-16,9-1 0 0,5-5-144 0,3 2-32 16,1 3 0-16,-2-1-10752 15,-2 1-2144-15</inkml:trace>
  <inkml:trace contextRef="#ctx0" brushRef="#br0" timeOffset="10733.15">11065 10356 23951 0,'-1'-15'2128'0,"2"8"-1696"0,3-3-432 0,-4 10 0 0,9-5 960 0,2 3 96 15,2 4 32-15,0 5 0 0,2 8-320 0,-1 3-48 16,2 6-16-16,4 5 0 0,1 3 576 0,-2 6 128 16,0 3 0-16,3 4 16 15,0-3-1680-15,0 5-320 0,3-1-80 0,-1 1-16 0,-1-4 672 0,-1 2 224 16,0-3 0-16,-3 2 0 0,-4-2-224 0,-1-2 0 15,-1-5-192-15,-1-3 192 16,-1-10-544-16,-1-5 0 0,-4-1 0 0,3-10-9072 16,-9-6-1824-16</inkml:trace>
  <inkml:trace contextRef="#ctx0" brushRef="#br0" timeOffset="10913.49">11661 10346 26719 0,'-9'-6'2368'0,"9"6"-1888"0,0 0-480 0,0 0 0 16,-10-2 1104-16,1 5 128 0,0 4 32 0,-5 10 0 15,-3 8-368-15,-4 3-64 0,-2 3 0 0,-1 4-16 16,-4 6 128-16,0 7 16 0,-3 3 16 0,0 3 0 16,-1 0-144-16,2 1-48 0,1 2 0 0,2 0 0 0,3-1-464 0,1 0-80 15,1-1-32-15,3-4 0 16,3-3-208-16,3-5 0 0,3-10 0 0,3-5-160 15,4-5-1008-15,3-5-208 0,2-5-32 0,-2-13-9920 16,0 0-1968-16</inkml:trace>
  <inkml:trace contextRef="#ctx0" brushRef="#br0" timeOffset="11251.89">11971 11045 31327 0,'14'-14'1392'0,"-3"8"272"0,3 1-1328 0,3-4-336 15,5 0 0-15,1 4 0 0,-2 1 880 0,2 4 96 16,-2 2 32-16,-4 1 0 0,-1 1-688 0,-4 1-144 16,-3 5-32-16,-2 0 0 0,-5 3-16 0,-2 1 0 15,-2 2 0-15,-6 5 0 0,-5 2 208 0,-3 5 48 16,-4 0 0-16,-3 2 0 0,-2 2 192 0,4-4 64 15,-2 0 0-15,1-3 0 0,2-1-96 0,4-2-16 0,4 1 0 0,4-4 0 16,3-3-160-16,5-2-48 16,4-1 0-16,5-4 0 0,4 1 0 0,5-5-16 0,3-1 0 0,5-3 0 15,2-2-48-15,2-1-16 0,2-1 0 0,1-1 0 16,0-5-240-16,0 3 144 0,-1-3-144 0,0 1 128 16,-6-1-1088-16,0 1-208 0,-5-1-48 15,5-4-17504-15</inkml:trace>
  <inkml:trace contextRef="#ctx0" brushRef="#br0" timeOffset="12061.52">13213 9820 23951 0,'5'-17'2128'0,"-1"8"-1696"0,1 2-432 0,2 0 0 16,-1 0 1424-16,2 3 208 0,-2-1 32 0,-6 5 16 15,0 0-96-15,1 7-32 0,-3 7 0 0,-3 5 0 0,-6 3-608 16,3 6-128-16,-8 1-32 0,0 3 0 15,-3 2-336-15,0 1-80 0,1 0-16 0,1 0 0 0,1-2-352 0,2 0 128 16,1 0-128-16,3 0 0 16,1-1-2112-16,0-1-480 0</inkml:trace>
  <inkml:trace contextRef="#ctx0" brushRef="#br0" timeOffset="12514.88">9483 13451 22111 0,'0'0'976'0,"0"0"208"0,0 0-944 0,3-6-240 15,5-3 0-15,2 5 0 0,2-1 1600 0,3 0 256 16,4-1 64-16,3 2 16 0,4-1-960 0,2-2-192 16,4 1-32-16,2-3-16 0,2 4-384 0,2 2-80 15,0 0-16-15,0-1 0 16,-3 1-1136-16,-2 2-224 0,-4 2-48 0</inkml:trace>
  <inkml:trace contextRef="#ctx0" brushRef="#br0" timeOffset="12661.77">9545 13812 29487 0,'0'0'2624'0,"0"0"-2112"16,0 0-512-16,13 3 0 0,-1-2 1408 0,6 0 160 15,5-1 32-15,2-2 16 0,3-3-736 0,5-1-160 16,6-4-16-16,1 1-16 0,6-3-384 0,1 0-80 15,1 3-16-15,-15 2 0 16,4 0-1680-16,1 4-320 0,-1-1-80 0</inkml:trace>
  <inkml:trace contextRef="#ctx0" brushRef="#br0" timeOffset="13070.14">11705 12875 23039 0,'0'0'2048'0,"0"0"-1648"15,0 0-400-15,0 0 0 0,0 0 1312 0,0 0 176 16,0 0 48-16,0 0 0 0,8 5-624 0,3 9-112 16,-1 3-32-16,1 5 0 0,2 3-128 0,3 5-48 15,3 5 0-15,3 0 0 0,0 1-160 0,1 2-48 16,1 4 0-16,2 3 0 0,2 0-208 0,-2 1-48 15,-5 0-128-15,0 0 192 0,-3 2-192 0,-1-5 0 16,-1-1 0-16,-2-4-160 16,-2-9-800-16,1-2-144 0,-2-7-48 0,0-3-8528 15,-4-4-1712-15</inkml:trace>
  <inkml:trace contextRef="#ctx0" brushRef="#br0" timeOffset="13351.91">12171 12927 27647 0,'0'0'1216'0,"0"0"256"0,0 0-1168 0,0 0-304 0,0 0 0 0,-10 12 0 0,0 11 1040 0,-3 2 160 15,-5 6 16-15,-2 6 16 0,-2 3-112 0,-3 9-32 16,-3 1 0-16,-3 5 0 0,0 2-192 0,-1-1-32 16,0 3-16-16,0-2 0 0,0 0-336 0,4 1-80 15,3-2-16-15,3-1 0 0,3-4-416 0,5-7 0 16,7-4 0-16,-1-8 0 0,4-3 0 0,3-1-320 15,2-8 48-15,3-8 16 16,4-2-1520-16,2-8-288 0,4-2-64 0,2-2-13344 0</inkml:trace>
  <inkml:trace contextRef="#ctx0" brushRef="#br0" timeOffset="13874.27">12578 13544 21183 0,'0'0'1888'0,"-8"-1"-1504"0,3-1-384 0,5 2 0 0,0 0 1440 0,0 0 224 15,0 0 32-15,0 0 16 0,6-2-752 0,3-1-128 16,4 2-48-16,2-3 0 0,4 2-272 0,2-1-64 16,3 2-16-16,-1 1 0 0,0 2 0 0,-1 2 0 15,1 3 0-15,0-4 0 0,-2 6-224 0,-4 4-32 16,-3-2-16-16,-2 3 0 0,-5-1 0 0,-3 4 0 15,-4 0 0-15,-4 2 0 0,-3 2 288 0,-3 0 48 16,-2 0 16-16,-1-2 0 0,-3-1-16 0,-1-1 0 16,0 0 0-16,1-3 0 0,2-4-64 0,3 3-16 15,2-4 0-15,4 1 0 0,4-2-208 0,3 0-32 16,3-1-16-16,4 2 0 0,3-6-16 0,2 1 0 16,1 3 0-16,0 2 0 0,0-2-144 0,1 3 0 15,0-2 0-15,-4 2 128 0,-2 3-128 0,-4-3 0 16,-3 1 0-16,-5-2 0 0,-4 4 0 0,-5 1 0 15,-7 0 0-15,-4-3 128 0,-3 1 112 0,-4-3 16 16,-3 2 0-16,-1-2 0 0,0-4-128 0,-2-2 0 0,0-2-128 16,2-2 192-16,2-1-192 0,3-4-240 15,2-5 48-15,4-2 16 16,4-4-2704-16,5-2-560 0,-6-23-96 0,16 6-32 0</inkml:trace>
  <inkml:trace contextRef="#ctx0" brushRef="#br0" timeOffset="14105.92">13733 12139 33167 0,'0'0'2944'0,"0"-6"-2352"15,0 6-464-15,0 0-128 0,0 0 1008 0,0 0 176 16,-7 3 32-16,-4 7 16 0,0 6-336 0,-6 3-80 16,0 3-16-16,-2 7 0 0,-2 0-432 0,0 6-96 15,-1 2-16-15,0-2 0 0,2 2-256 0,-2 2 0 16,3 2 0-16,0 0 0 16,2 3-1968-16,-1 1-448 0,-1 4-80 0</inkml:trace>
  <inkml:trace contextRef="#ctx0" brushRef="#br0" timeOffset="14819.77">9743 16790 15663 0,'0'0'1392'0,"0"0"-1120"16,0 0-272-16,0 0 0 0,12-2 2368 0,2-2 400 15,1 1 96-15,3 1 16 0,6-1-1200 0,1-2-224 16,6-2-48-16,3 1-16 0,2 0-528 0,2-4-96 15,0-2-32-15,0 2 0 0,1 0-400 0,0 4-80 16,-3 1 0-16,-1 0-16 0,-6 2-240 0,-1 4 0 16,-5 6 0-16,-5-1-10304 15,-6 2-1936-15</inkml:trace>
  <inkml:trace contextRef="#ctx0" brushRef="#br0" timeOffset="14978.25">9747 17155 35071 0,'0'0'1552'0,"8"-4"320"0,3 2-1488 0,4-6-384 16,6 2 0-16,4-1 0 0,4 1 624 0,4 0 48 0,5-1 16 0,4-3 0 16,2-1-32-16,3 2 0 0,4-3 0 15,1 6 0-15,0 1-384 0,0-1-80 0,-1 2 0 0,16 1-16 32,-11 2-2544-32,-9 0-496 0</inkml:trace>
  <inkml:trace contextRef="#ctx0" brushRef="#br0" timeOffset="21249.86">9462 5567 21183 0,'-18'0'1888'0,"12"1"-1504"0,-3-1-384 0,0 2 0 15,9-2-416-15,0 0-160 16,0 0-16-16,0 0-16 0,0 0 816 0,4 9 176 0,4-2 16 0,4-3 16 16,2-2 400-16,6-2 80 0,1-1 0 0,6-2 16 0,5 1 16 0,4-3 0 15,5-4 0-15,4 1 0 0,3-5-464 0,3 2-80 16,1 1-32-16,0-3 0 0,-1 2-160 0,-4 0-48 16,-4-2 0-16,-4 5 0 0,-4-1-144 0,-5 4 0 15,-7 4-192-15,0-3-12592 16</inkml:trace>
  <inkml:trace contextRef="#ctx0" brushRef="#br0" timeOffset="21407.24">9516 5886 35007 0,'0'0'3120'0,"7"4"-2496"16,5-2-496-16,4 3-128 0,6 2 0 0,5-4 0 0,4 1 0 0,9-3 0 15,7-1 0-15,6-1 0 16,8-3 0-16,4-6 0 0,2-1 0 0,2-3 0 15,1 1 0-15,0 2-10320 16,-2-5-2144-16</inkml:trace>
  <inkml:trace contextRef="#ctx0" brushRef="#br0" timeOffset="22185.69">11735 5063 15951 0,'0'0'704'0,"-3"-11"144"0,1 3-672 0,2 8-176 15,-4-10 0-15,2 4 0 0,2 6 960 0,0 0 176 16,0 0 16-16,0 0 16 0,0 0-432 0,0 0-96 16,14 9 0-16,-2 5-16 0,5 2 16 0,2 3 0 15,2 2 0-15,4 1 0 0,0 5 64 0,3 2 32 16,1 3 0-16,0 2 0 0,-1 2-160 0,2 0-16 16,-4-2-16-16,0-1 0 0,-3-2-208 0,2-1-32 15,-2 3-16-15,-4-4 0 0,-4-3-160 0,2-1-128 16,-2-3 192-16,-1-3-192 0,-2 0 144 0,-2-4-144 15,-1-1 0-15,-2-5 144 0,-2 1-144 0,-5-10 0 16,0 0 0-16,0 0 0 16,0 0-2176-16,0 0-400 0,0 0-96 0,-15-10-16 0</inkml:trace>
  <inkml:trace contextRef="#ctx0" brushRef="#br0" timeOffset="22441.86">12327 4846 25791 0,'-2'-11'2304'0,"1"0"-1856"0,-1 4-448 0,2 7 0 15,0 0 400-15,0 0-16 0,-9 0 0 0,0 6 0 0,-1 9 256 0,-1 7 32 16,-2 6 16-16,-3 8 0 0,-5 5-16 0,1 8 0 16,0 2 0-16,1 1 0 0,-2 1 80 0,1 3 16 15,-2 0 0-15,3 4 0 0,-4-4-256 0,2 1-32 16,0-1-16-16,4-4 0 0,0-5-304 0,2 0-160 15,1-6 160-15,2-5-160 0,2-2 0 0,3-7 0 16,-4-5 0-16,6-3 0 16,3-2-240-16,2-5-144 0,0-12-16 0,0 0-10256 15,0 0-2048-15</inkml:trace>
  <inkml:trace contextRef="#ctx0" brushRef="#br0" timeOffset="23227.5">12957 5493 19343 0,'-8'-13'1728'0,"8"13"-1392"0,-3-7-336 0,3-2 0 16,0 4 656-16,0 5 64 0,0 0 16 0,0 0 0 16,0 0 288-16,0 0 48 0,0 0 16 0,0 0 0 0,0 0-16 0,0 19 0 15,-2 0 0-15,-1 2 0 0,1 2 0 0,-1 4 0 16,-1 5 0-16,1-4 0 0,-1 1-176 15,0-2-16-15,1 3-16 0,1 1 0 0,-2-6-160 0,0 2-48 16,0-6 0-16,1 1 0 0,1-3-160 0,-1-1-48 16,0-3 0-16,0 0 0 0,1-2-256 0,1-2-64 15,1 2-128-15,0 0 192 0,0-13-192 0,0 0 0 16,0 0 0-16,0 0 0 16,0 0-1744-16,0 0-448 0</inkml:trace>
  <inkml:trace contextRef="#ctx0" brushRef="#br0" timeOffset="24034.24">14568 7954 3679 0,'-16'-2'160'0,"8"1"32"0,-1-1-192 0,2-2 0 0,-2 1 0 0,9 3 0 0,-9 3 3728 0,9-3 704 16,-9 2 144-16,9-2 32 0,0 0-2848 0,0 0-560 16,0 0-112-16,0 0-32 0,0 0 160 0,18 0 16 15,3-1 16-15,5 0 0 0,1 1-288 0,4-3-64 16,5-4-16-16,3 2 0 0,3 0-368 0,1-4-64 16,3 1 0-16,0 0-16 0,0 5-240 0,-2 1-64 15,-1 4 0-15,-4-2 0 0,-3-2-128 0,-4 2 0 16,-6 2 0-16,-5 0 128 15,-4-1-1936-15,-7 3-400 0,-10-4-80 0</inkml:trace>
  <inkml:trace contextRef="#ctx0" brushRef="#br0" timeOffset="24191.18">14656 8224 23039 0,'-18'12'2048'0,"9"-3"-1648"16,4-3-400-16,5-6 0 0,0 15 1040 0,4-1 128 15,4-2 32-15,3 1 0 0,3-1 16 0,6-2 0 16,7 2 0-16,6-4 0 0,5-8-288 0,7-3-48 15,3-1-16-15,4 2 0 0,3-1-432 0,2-2-96 16,2 0-16-16,-1 0 0 0,-1-4-320 0,-3 1-160 16,-5 2 16-16,-7-4-15728 0</inkml:trace>
  <inkml:trace contextRef="#ctx0" brushRef="#br0" timeOffset="25285.47">16434 7575 6447 0,'13'-5'272'0,"-3"0"80"16,2-5-352-16,0 5 0 0,1-3 0 0,0 2 0 0,-2-2 2512 0,1-2 432 15,-2 2 96-15,-1-1 16 0,-9 9-1088 0,7-4-224 16,-7 4-32-16,0 0-16 0,0 0-320 0,0 0-64 15,9 6-16-15,-2 5 0 0,-4 3-272 0,1 5-64 16,0 4-16-16,1 7 0 0,2 2-224 0,3 4-32 16,1-1-16-16,2 6 0 0,2 0-160 0,3 1-48 15,1-4 0-15,3 5 0 0,0 0-192 0,-1 2-32 16,0-5-16-16,2 4 0 0,0-6-224 0,3-7 144 16,-4-1-144-16,1-5 128 0,-1-3-128 0,-2-4 160 15,-3-4-160-15,-2-2 160 0,-2 0-160 0,-2-7 0 16,-11-5 0-16,0 0 0 15,0 0-1200-15,0 0-320 0,0 0-64 0,-1-10-13296 0</inkml:trace>
  <inkml:trace contextRef="#ctx0" brushRef="#br0" timeOffset="25561.83">17164 7486 24879 0,'0'-14'2208'0,"0"4"-1760"0,0 0-448 0,0 2 0 16,-1-2 1392-16,1 10 192 0,0 0 32 0,-10 5 16 16,1 3-576-16,-4 7-112 0,-2 3-32 0,-3 6 0 15,-2 8-208-15,-1 4-32 0,1 5-16 0,-2 2 0 16,1-2-48-16,-6 7-16 0,0 3 0 0,2 3 0 16,-1-6-112-16,1 4-32 0,-2 1 0 0,2 2 0 15,1-2-256-15,1-3-64 0,-1-8-128 0,2 0 192 0,2-3-192 16,2-4 128-16,0-6-128 0,3-3 0 0,1-6 0 0,6-4 0 15,2-1 0-15,1-8 0 16,5-7-1280-16,0 0-288 16,0 0-64-16,0 0-9424 0,5-9-1872 0</inkml:trace>
  <inkml:trace contextRef="#ctx0" brushRef="#br0" timeOffset="25937.06">17531 8077 32079 0,'0'0'1408'0,"8"-6"320"0,2-3-1392 0,3 4-336 16,1 1 0-16,2 3 0 0,2-3 480 0,2 3 32 15,2 1 0-15,1 0 0 0,-1 2 80 0,0 3 32 16,1 3 0-16,-2 3 0 0,-2 4-208 0,-3 2-32 15,-6 1-16-15,-2 2 0 0,-7 2-112 0,-2 2-32 0,-8 0 0 0,-2-1 0 16,-5 2 288-16,-4-1 64 0,-3 3 16 0,-2 1 0 16,-3 0-80-16,1-2-32 0,2-4 0 0,2-1 0 15,1-1-96-15,3-1-32 16,3-2 0-16,3-2 0 0,4 1-112 0,4 0-32 0,4-1 0 0,3-2 0 16,-2-13 0-16,14 6 0 0,2 0 0 0,3 1 0 15,2-2 96-15,6 1 16 0,3-6 0 0,5 0 0 16,2-1-128-16,5 0-32 0,-1-2 0 0,6 1 0 0,2 0-160 15,-2 1 128-15,-3 0-128 0,-3-3 128 0,-7-1-128 0,-2 1-192 16,-8 0 32-16,-9 3 16 16,-1 2-2480-16,-5 0-480 0</inkml:trace>
  <inkml:trace contextRef="#ctx0" brushRef="#br0" timeOffset="26648.06">14898 10403 10127 0,'0'0'896'0,"0"0"-704"0,0 0-192 0,0 0 0 0,0 0 2736 0,0 0 512 0,0 0 96 0,15 3 32 16,3-185-1200-16,1 366-224 0,2-184-48 0,5-1-16 15,4-3-560-15,2 3-112 0,5 0-32 0,2-1 0 0,3-2-608 16,1 2-128-16,2-2-32 0,1-1 0 0,-2 0-160 0,-1 2-48 16,-4 2 0-16,-4 0 0 0,-3 0-208 0,-7 2 0 15,-7 1 0-15,-6 1 0 16,-12-3-2256-16,-6 11-448 0,-6 1-96 0,-10 3-16 0</inkml:trace>
  <inkml:trace contextRef="#ctx0" brushRef="#br0" timeOffset="26782.7">14954 10694 11967 0,'-8'5'1072'0,"0"2"-864"15,8-7-208-15,0 0 0 0,0 0 3648 0,7 10 704 16,5-3 128-16,7 1 16 0,6-5-2432 0,5-1-480 16,8-1-112-16,5-1 0 0,4 0-640 0,6-1-128 15,2-1-32-15,3-1 0 0,-1-5-336 0,0 3-64 16,-1 3-16-16,1-3 0 15,0-4-1056-15,-2 5-224 0,-3 0-32 0,-6-1-16 0</inkml:trace>
  <inkml:trace contextRef="#ctx0" brushRef="#br0" timeOffset="27156.51">17075 9953 26031 0,'0'0'1152'0,"-1"-9"240"0,1-1-1120 0,0 10-272 15,2-9 0-15,-2 9 0 0,0 0 928 0,0 0 128 16,8 13 32-16,0 5 0 0,-1 3-352 0,6 3-64 16,1 8-16-16,2 5 0 0,2 4-64 0,1 7-16 15,2-1 0-15,0 0 0 0,2-1-80 0,-5-14-32 16,-3 3 0-16,2 7 0 0,-2 0-224 0,0 1-48 16,-1 2-16-16,1 13 0 0,-4-6-176 0,-5-3 128 15,-2-10-128-15,-4-5 128 0,-3-1-128 0,-1-10 0 16,-1-1 0-16,-1-4 0 15,-3-4-1040-15,1-3-304 0,8-11-48 0,-10 0-13632 0</inkml:trace>
  <inkml:trace contextRef="#ctx0" brushRef="#br0" timeOffset="27434.64">17608 9968 22111 0,'-5'-15'1968'0,"3"6"-1584"0,-2-3-384 0,2 4 0 16,-1-4 1296-16,3 12 176 0,0 0 48 0,-9-1 0 16,1 5-224-16,-6 6-32 0,-5 3-16 0,-2 6 0 15,0 6-288-15,-2 3-48 0,-3 7-16 0,-2 5 0 16,-2 4-128-16,1 5-48 0,1 2 0 0,-2 1 0 16,-1-1-80-16,0 2-32 0,1 3 0 0,0 0 0 15,1 1-336-15,1-2-64 0,3-2-16 0,1-3 0 16,1-8-192-16,1-3 0 0,3-4 128 0,1-4-128 0,2 0 0 0,3-7 128 15,2-2-128-15,2-5 0 16,2-3-736-16,1-2-240 0,1-4-48 0,5-8-10528 16,0 0-2096-16</inkml:trace>
  <inkml:trace contextRef="#ctx0" brushRef="#br0" timeOffset="27950.47">17775 10698 22111 0,'0'0'1968'0,"0"0"-1584"0,0 0-384 0,0 0 0 16,9-5 1760-16,0-1 272 0,0 0 48 0,0 4 16 16,1-3-544-16,3-4-96 0,2 0-32 0,3 0 0 15,4 4-448-15,0-3-80 0,4 2-32 0,-1 1 0 16,-1-3-208-16,1 5-32 0,-3 1-16 0,0 5 0 16,-2-1-256-16,-1 3-48 0,-2 1-16 0,-3 0 0 15,-6 2-288-15,-2-1 0 0,-2 3 128 0,-2-2-128 0,-2 7 128 0,-2-2-128 16,-3 0 144-16,-4 1-144 0,0 0 224 0,-4 1-48 15,0-4-16-15,-2 7 0 0,2-4 0 0,1 0 0 16,2 0 0-16,3-5 0 0,3 1-160 0,4-4 0 16,0-6 0-16,7 11 0 0,3-4 0 0,3 3 0 15,1-2 0-15,2 2 0 0,5 0 0 0,0 3 0 16,2 2 0-16,0 3 128 0,0 0-128 0,-3 1 0 16,-2 4 0-16,-4 1 0 0,-5-2 0 0,-4-2 0 15,-5-1 144-15,-5 0-144 0,-7 5 512 0,-5 3 48 16,-9-4 0-16,-3 0 0 0,-5 0 128 0,-6-2 16 15,-3-2 16-15,-3 0 0 0,-2-2-416 0,-21 3-96 16,7-6-16-16,5-4 0 16,26-5-656-16,-1-2-144 0,1-1-32 0,-1 1-13264 15,0 0-2672-15</inkml:trace>
  <inkml:trace contextRef="#ctx0" brushRef="#br0" timeOffset="28538.8">14923 13260 24815 0,'0'0'1088'0,"0"0"256"0,0 0-1088 0,0 0-256 0,0 0 0 0,0 0 0 15,13-2 1600-15,2 1 256 0,4-1 48 0,6 1 16 16,7-3-496-16,5-1-80 0,6 1-32 0,4 1 0 16,2 0-480-16,1-1-80 0,3-1-32 0,-1 1 0 15,0 3-336-15,-3-1-64 0,0 2 0 0,-2 0-16 16,-3 0-304-16,-6 1 128 0,-5 3-128 0,-7-1 0 15,-6 2-1120-15,-8-1-336 0,-12-4-64 0,0 0-14864 16</inkml:trace>
  <inkml:trace contextRef="#ctx0" brushRef="#br0" timeOffset="28703.89">15045 13487 24879 0,'-11'2'2208'0,"11"-2"-1760"16,0 0-448-16,0 0 0 0,-4 12 1728 0,6-5 272 15,3 3 48-15,7-3 16 0,6-2-720 0,7 3-128 16,7-5-48-16,5 1 0 0,3-4-240 0,6-1-48 15,2-2-16-15,3 2 0 0,1-4-352 0,2-1-64 16,0 1 0-16,1 3-16 0,1 1-432 0,-3 0 0 16,0-3 0-16,-5-2 0 15,-5-1-2400-15,-4-3-560 0</inkml:trace>
  <inkml:trace contextRef="#ctx0" brushRef="#br0" timeOffset="30356.28">18013 13240 30399 0,'0'0'2704'0,"6"-4"-2160"15,0 0-544-15,-6 4 0 0,0 0 1584 0,0 0 208 16,1 4 32-16,-1 4 16 0,-1 2-880 0,-5 4-160 16,-2 3-32-16,-4 2-16 0,-1 2-112 0,-3 2 0 15,-3 3-16-15,0 0 0 0,0 5-16 0,-5 7 0 16,2-4 0-16,7-1 0 0,-1-2-144 0,6-3-16 15,3-3-16-15,4-1 0 0,1-3-176 0,4-2-16 16,3 0-16-16,3-5 0 0,3-7-16 0,4 2 0 16,5-5 0-16,2 0 0 0,3-4 0 0,1-1 0 15,1-2 0-15,1-2 0 0,-3-3-464 0,1 2-80 0,-1-3-32 16,-1 2 0 0,-2-6-1872-16,0 3-368 0,-1-3-80 0,6-6-15360 0</inkml:trace>
  <inkml:trace contextRef="#ctx0" brushRef="#br0" timeOffset="30523.52">18473 13323 34431 0,'0'0'1536'0,"-6"5"304"0,-3 5-1472 0,-1 1-368 0,-4 7 0 0,-1 8 0 0,-3 2 1504 0,-4 6 224 15,-2 5 64-15,-3 7 0 0,6-8-336 0,-3 8-64 16,-3 5-16-16,-1 5 0 0,-3 1-416 0,1 1-64 16,-2 7-32-16,0-2 0 0,-25 55-496 0,13-22-112 15,9-10 0-15,7-9-16 16,6-5-896-16,2-2-176 0,5-2-48 0,2-2-13344 15,3-9-2672-15</inkml:trace>
  <inkml:trace contextRef="#ctx0" brushRef="#br0" timeOffset="34235.15">16696 12986 15263 0,'-5'-13'672'0,"1"6"144"0,1-7-656 0,0 2-160 15,0 3 0-15,2-1 0 0,1 10 1584 0,0 0 272 16,0-6 64-16,0 6 16 0,0 0-592 0,0 0-128 16,0 0-32-16,0 0 0 0,10 12-528 0,0 5-96 0,1 5-32 0,1 0 0 15,0 4 112-15,-1 2 0 0,5 2 16 0,0 0 0 16,2 1 48-16,0 4 0 0,1 3 0 0,-2 1 0 15,3 3-128-15,-3-2-32 0,1-1 0 0,0 0 0 16,-3 1-224-16,0-2-32 0,-1-4-16 0,-1-5 0 16,-3 1-144-16,-1-5-128 0,-2 2 192 0,-2-7-192 15,-2-2 160-15,-1 0-160 0,-2-2 128 0,-2-3-128 16,2-13 0-16,0 0 0 0,-3 9 0 0,3-9 0 16,-9 1-1984-16,0-3-368 0</inkml:trace>
  <inkml:trace contextRef="#ctx0" brushRef="#br0" timeOffset="34557.83">17254 12838 13823 0,'-2'-8'1216'0,"0"0"-960"15,1-3-256-15,1 11 0 0,-5-6 1920 0,5 6 320 16,0 0 80-16,-11 0 16 0,-3 4-656 0,-2 9-128 16,0 3-16-16,-2 6-16 0,-4 1-432 0,0 9-64 15,-4 5-32-15,1 5 0 0,-4 5 80 0,-2 3 16 16,0 6 0-16,-2 3 0 0,-3 7 32 0,-3-3 16 16,0 5 0-16,-2-2 0 0,3-5-464 0,1-1-96 15,2-7 0-15,4-3-16 0,1-3-304 0,4-3-48 0,6-7-16 16,3-4 0-16,1-2-64 0,3-5-128 0,3-8 176 15,4-4-176-15,3-1 128 0,1-3-128 0,2-10 0 16,0 0 0 0,0 0-736-16,10-9-256 0,3 1-48 0,3-6-16768 0</inkml:trace>
  <inkml:trace contextRef="#ctx0" brushRef="#br0" timeOffset="35640.56">14601 3279 11055 0,'0'0'976'0,"-10"-2"-784"16,0 1-192-16,1 0 0 0,2 1 1152 0,7 0 176 16,-9 0 32-16,9 0 16 0,0 0-96 0,0 0 0 15,0 0-16-15,0 0 0 0,0 0-48 0,0 0 0 16,10 4 0-16,3 0 0 0,4-3 0 0,7-1 0 15,4 0 0-15,8-1 0 0,5-3-304 0,4 2-64 16,6 0-16-16,5 1 0 0,3-2-272 0,7 3-64 16,1 0-16-16,3-1 0 0,3-2-208 0,-1-1-32 15,0 2-16-15,1-1 0 0,-1 0-96 0,-3 0-128 16,-4 3 176-16,-8 0-176 0,-2-1 128 0,-8 1-128 16,-4-1 0-16,-7 2 0 0,-6 3 0 0,-6-1 0 15,-6 0-208-15,-5-1 80 16,-13-2-1360-16,0 0-272 0,0 0-48 0,0 0-7424 15,1 12-1488-15</inkml:trace>
  <inkml:trace contextRef="#ctx0" brushRef="#br0" timeOffset="35960.37">14751 3641 19919 0,'-12'1'880'0,"12"-1"192"0,-12 2-864 0,2-1-208 0,1 0 0 0,9-1 0 0,0 0 176 0,0 0-16 16,0 0 0-16,0 0 0 0,0 0 800 0,15 3 144 15,6-3 48-15,7 0 0 0,6-4-16 0,5 1 0 16,5 1 0-16,8-1 0 0,5 3-384 0,8-2-80 16,0-2-16-16,6-1 0 0,4-2-160 0,2 2-48 15,1-2 0-15,-1 0 0 0,1-2 64 0,1 1 0 16,1-3 0-16,-3 2 0 0,-3-2-160 0,-3 3-32 15,-2-2 0-15,-8 3 0 0,-8-4-176 0,-4 5-144 16,-6-3 192-16,-8 4-192 0,-7 4 144 0,-5 0-144 16,-5-2 0-16,-4 0 144 0,-14 3-432 0,0 0-96 15,0 0 0-15,0 0-16 16,0 0-1936-16,0 0-384 0,-14-6-80 0</inkml:trace>
  <inkml:trace contextRef="#ctx0" brushRef="#br0" timeOffset="36445.24">15354 2764 18431 0,'-20'-18'1632'0,"7"9"-1312"0,0-2-320 0,2-1 0 16,1 2 896-16,2 0 96 0,3 4 32 0,5 6 0 15,0 0-432-15,0 0-80 0,0 0 0 0,0 0-16 0,13 6-192 16,3 3-48-16,4-4 0 0,7 3 0 0,7 1 256 0,3-1 64 16,8 3 0-16,7 3 0 0,6 1 256 0,6-1 48 15,3-1 16-15,4 1 0 0,2-4-64 0,3 6-16 16,3 8 0-16,1-1 0 0,5 1-240 0,-5 4-32 15,2 3-16-15,-5-2 0 0,-4 2-80 0,-6 0-32 16,-2-3 0-16,-5 3 0 0,-7 2-80 0,-6-1-16 16,-6-2 0-16,-6-1 0 0,-7 1-16 0,-6-1-16 15,-7 3 0-15,-6 2 0 0,-6 3 96 0,-9 1 32 16,-5 0 0-16,-8 4 0 0,-8-1 128 0,-7-3 32 16,-2 1 0-16,-8-1 0 0,-6-2-128 0,-4 1-32 15,-5 1 0-15,-2-1 0 0,-1-2-96 0,-2 2 0 0,-1 1-16 16,2 1 0-16,1-4-160 0,2 1-16 15,4-6-128-15,5-2 192 0,8 0-192 0,7-6 144 16,10-6-144-16,5-6 128 16,6-1-1296-16,15-9-272 0,0 0-48 0,0 0-11072 15,20-15-2224-15</inkml:trace>
  <inkml:trace contextRef="#ctx0" brushRef="#br0" timeOffset="37789.74">17794 2891 14735 0,'0'0'640'0,"0"0"160"0,0 0-640 0,0 0-160 16,0 0 0-16,0 0 0 0,0 0 1376 0,0 0 240 15,0 0 48-15,0 0 16 0,-8 6-688 0,0 3-144 16,2 5-16-16,-1 4-16 0,1 2-16 0,0 6 0 15,-1 2 0-15,2 5 0 0,0 2-112 0,0 2-32 16,-1 1 0-16,0 3 0 0,3 0-160 0,0-2-48 16,1-1 0-16,3-5 0 0,4-5-144 0,3-1-48 15,0-7 0-15,5-2 0 0,4-3 192 0,0-8 16 16,1-3 16-16,6-6 0 0,6-4 176 0,0-5 48 16,2-5 0-16,1-4 0 0,-1-3-176 0,0-1-16 15,-2-4-16-15,-2 1 0 0,-1-2-272 0,-2 1-48 16,-1 0-16-16,-2 0 0 0,-3 0-16 0,-2 0 0 15,-4 4 0-15,0 0 0 0,-3 2-144 0,-1 6 0 16,-2 4 0-16,-2 3 0 0,-5 9 128 0,0 0 0 16,0 0 0-16,0 19 0 0,-3 8-128 0,1 2-256 15,-2 6 64-15,-1 8 16 0,-2 4 176 0,-2 6 0 16,-2 8 0-16,-3 4 0 0,-2 8 0 0,-4 3 224 16,-1 0-32-16,-2-2 0 0,-2-2-16 0,-5 3-16 15,-3 5 0-15,-1-6 0 0,-3-4 96 0,1-9 32 0,3-5 0 0,-1-4 0 16,-3-1 80-16,0-5 16 0,1-7 0 0,1-3 0 15,2-5-112-15,4-8-16 0,3-5 0 0,5-6 0 16,4-9 64-16,2-6 0 0,1-9 0 0,4-7 0 16,2-6-128-16,5-6-32 0,3-7 0 0,6-3 0 15,3 1-32-15,5-1-128 0,4-5 192 0,6 2-64 16,4-3-128-16,2 4 0 0,6-5 0 0,-1 9 0 16,3 1 0-16,3 4 0 0,4-1 0 0,-1 6 0 0,-1 5 0 15,-1 5 0-15,-4 2-128 0,-2 2 128 16,-5 4-512-16,-5 3-16 0,-4 4-16 0,-4 0 0 15,-3 1-1648-15,-2 1-336 0,-2 2-64 0,-11 0-13904 16</inkml:trace>
  <inkml:trace contextRef="#ctx0" brushRef="#br0" timeOffset="38150.69">18973 2296 20271 0,'0'0'1792'0,"2"-9"-1424"15,-2 9-368-15,0 0 0 0,3-7 336 0,-3 7 0 0,0 0 0 16,0 0 0-16,-4 14 416 0,0 3 80 0,-1 4 0 0,0 2 16 16,-4 3 224-16,0 5 32 0,-1 3 16 0,3 2 0 15,-4-1-32-15,4 2-16 0,-5-1 0 0,3-1 0 16,2-2-432-16,-1-2-96 0,-3-4-16 0,2-2 0 0,2-5-272 16,1-1-64-16,0-2-16 0,-1-3 0 15,1 1-176-15,1-5 0 0,1 1 0 0,4-11 0 16,0 0-1696-16,0 0-272 0,0 0-48 0,8-13-11440 15</inkml:trace>
  <inkml:trace contextRef="#ctx0" brushRef="#br0" timeOffset="38381.33">19327 2292 23775 0,'0'0'1056'0,"0"0"224"0,0 0-1024 0,0 0-256 15,-7 12 0-15,-2 3 0 0,0 5 480 0,-1 5 48 16,0-1 16-16,0 8 0 0,-2 1 512 0,1-2 96 16,-2 2 32-16,1 0 0 0,1-1-208 0,1 1-32 15,1 0-16-15,3-5 0 0,-1 0-544 0,2-6-96 16,1-2-32-16,2-2 0 0,-1-3-256 0,2 3 0 16,1-4 128-16,0-5-128 0,0-9-176 0,0 0-80 15,0 0-32-15,0 0 0 16,0 0-1584-16,0 0-320 0,0-10-64 0</inkml:trace>
  <inkml:trace contextRef="#ctx0" brushRef="#br0" timeOffset="38651.87">19658 2239 14735 0,'0'0'1312'0,"0"0"-1056"16,-3 17-256-16,0 2 0 0,-2 2 960 0,-2 5 144 16,0 3 32-16,-2 4 0 0,-2 0 384 0,0 1 80 15,2 2 0-15,-2-1 16 0,-5-1-176 0,4-3-32 16,-1 0-16-16,2 1 0 0,-1-4-496 0,2-1-80 16,2-5-32-16,5 1 0 0,-3-4-496 0,4-2-96 15,1-5-32-15,1 1 0 0,0-13-160 0,3 9 0 16,-3-9 0-16,0 0 0 15,11 2-1920-15,-1-4-256 0,-1-4-48 0</inkml:trace>
  <inkml:trace contextRef="#ctx0" brushRef="#br0" timeOffset="38916.98">20156 2081 26719 0,'0'0'2368'0,"0"0"-1888"0,0 14-480 0,-1 2 0 16,-2 3 192-16,-2 5-48 0,-4 9-16 0,2 4 0 16,-5 1 608-16,-2 9 112 0,0 2 32 0,-1 9 0 15,-3 0 528-15,1-2 128 0,-1 0 0 0,1-3 16 16,1 2-576-16,2-5-112 0,2-3-32 0,3-5 0 16,2-7-640-16,3-2-192 0,1-7 0 0,2 0 128 15,1-3-384-15,1-2-64 0,3-7 0 0,1-6-11056 16,-5-8-2192-16</inkml:trace>
  <inkml:trace contextRef="#ctx0" brushRef="#br0" timeOffset="39679.51">20705 3263 15663 0,'0'0'1392'0,"0"0"-1120"0,0 0-272 0,0 0 0 16,14 2 2048-16,3-2 368 0,2 0 64 0,6-2 16 15,6 1-1344-15,6 0-272 0,2-3-48 0,6-2-16 16,4-1-128-16,2-3-32 0,2-2 0 0,3-2 0 0,-2 1-272 0,-3 4-64 15,-2-2-16-15,-3 3 0 0,-4-1-304 16,-7 5 0-16,-5 0 0 0,-7 2-13744 16</inkml:trace>
  <inkml:trace contextRef="#ctx0" brushRef="#br0" timeOffset="39845.07">20829 3655 32255 0,'0'0'1424'0,"14"6"304"0,3 3-1392 0,4-1-336 15,2 2 0-15,3-4 0 0,2-1 176 0,7-1-48 16,4-4 0-16,9-5 0 0,3-1 352 0,3-2 64 16,1-4 16-16,4-1 0 0,-1 3-224 0,0-3-32 15,-4-2-16-15,-3-1 0 16,-5 0-2048-16,-8-1-416 0</inkml:trace>
  <inkml:trace contextRef="#ctx0" brushRef="#br0" timeOffset="43181.45">23401 2548 12207 0,'0'0'528'0,"0"0"128"0,0 0-528 0,0 0-128 0,0 0 0 0,0 0 0 16,0 0 848-16,0 0 144 0,0 0 32 0,0 0 0 15,0 0-320-15,0 0-48 0,0 0-16 0,0 0 0 16,0 0 112-16,0 0 16 0,0 0 0 0,0 0 0 0,0 0 0 16,0 0 0-16,0 0 0 0,0 0 0 15,0 0-32-15,0 0 0 0,0 0 0 0,0 0 0 0,0 0-240 0,0 0-48 16,0 0-16-16,0 0 0 0,0 0-112 16,0 0-32-16,0 0 0 0,0 0 0 0,0 0-160 0,0 0-128 15,0 0 192-15,0 0-192 0,0 0 192 0,0 0-192 16,0 0 192-16,0 0-192 0,0 0 160 0,0 0-160 15,0 0 128-15,0 0-128 0,0 0 0 0,0 0 0 16,0 0 0-16,0 0 0 0,0 0-288 0,0 0-96 16,0 0 0-16</inkml:trace>
  <inkml:trace contextRef="#ctx0" brushRef="#br0" timeOffset="43575.95">22415 3177 20271 0,'-11'-2'1792'0,"11"2"-1424"0,0 0-368 0,-9 0 0 16,9 0 576-16,0 0 32 0,-9 2 16 0,9-2 0 16,0 0 976-16,0 0 208 0,0 0 48 0,0 0 0 15,0 0-624-15,0 0-112 0,0 0-32 0,14 6 0 16,4-2-48-16,2-1-16 0,4-3 0 0,3 4 0 0,2-2-272 0,1-1-64 16,5-1-16-16,2-1 0 0,0-1-176 0,1 0-48 15,5 1 0-15,-4 0 0 0,-2 0-128 16,0-1-16-16,0 1-16 0,-2 1 0 0,-3 0-288 15,-4 0 0-15,-4-1 128 0,-3-3-128 0,-5 3 0 0,-3 1 0 16,-3-3 0-16,-10 3 0 16,8-5-224-16,-8 5-160 0,0 0-16 0,4-10-16 15,-4 10-2320-15,-2-9-464 0,0-3-80 0</inkml:trace>
  <inkml:trace contextRef="#ctx0" brushRef="#br0" timeOffset="44071.42">23926 2510 19343 0,'-1'-13'1728'0,"0"0"-1392"0,0 3-336 0,-2-3 0 15,-1 3 1008-15,0 1 128 0,-1 4 16 16,0-2 16-16,-1 0 448 0,6 7 96 0,-9-2 16 0,0 1 0 15,-2 2-832-15,-1 3-144 0,-1 2-48 0,-2 4 0 16,0 4-64-16,-4 3-32 0,-1 2 0 0,-3 4 0 16,0 3-144-16,-3 5-16 0,0 2-16 0,-5 6 0 15,-2 6-16-15,-4 2 0 0,-2 5 0 0,3 8 0 16,3 3-224-16,4 3-64 0,4-1 0 0,4-4 0 0,6 0-128 16,5-4 0-16,5-3 0 0,5-9 0 0,5 0 128 0,5-6-128 15,0-3 128-15,7-4-128 0,0-6 224 0,6-3-32 16,3-5-16-16,2-4 0 0,4-3 80 0,-2-5 32 15,-1-4 0-15,-1-3 0 0,0-3-16 0,-1-2 0 16,0-5 0-16,-5 0 0 0,1-4-48 0,-2-6-16 16,-4 4 0-16,-4-4 0 0,-4 1-64 0,-3 0-16 15,-2 1 0-15,-4 1 0 0,-2 0 16 0,-3 3 0 16,-4 2 0-16,-3 3 0 0,-3-2 16 0,-1 7 0 16,-4 4 0-16,-1 2 0 0,-3 1-160 0,-2 3 0 15,1 2 0-15,-2 2 128 0,-2 4-128 0,3-3 0 16,0 2 0-16,2 2 0 0,3-2 0 0,4 0-256 15,1 0 64-15,6 0 16 16,4-3-1584-16,2 1-320 0,4-10-64 0,0 0-9216 16,0 0-1840-16</inkml:trace>
  <inkml:trace contextRef="#ctx0" brushRef="#br0" timeOffset="44647.3">24211 3026 17503 0,'0'0'1552'0,"0"0"-1232"0,0 0-320 0,0 0 0 0,1-8 720 16,-1 8 96-16,0 0 16 0,0 0 0 0,0-182 752 0,0 364 144 15,0-182 48-15,0 0 0 0,0 0-672 0,0 0-128 16,-5 9-16-16,0 0-16 0,-1 6-176 0,-4 8-16 15,0 3-16-15,-1-2 0 0,0 5-272 0,2 3-48 16,-2 5-16-16,0-1 0 0,1 1-176 0,1 0-32 16,2-1-16-16,3-2 0 0,4-2-48 0,4-5 0 15,5-3 0-15,3-3 0 0,2-3 256 0,0-10 32 16,4 1 16-16,4-6 0 0,2-3 112 0,3-2 32 16,2-6 0-16,1-2 0 0,0-6-80 0,0-4-16 15,-7 4 0-15,1-3 0 0,1 0-224 0,1-4-64 16,-2-1 0-16,0 2 0 0,0-2-16 0,-1 1-16 15,-2 0 0-15,3-7 0 0,-4 7-160 0,-3 4 128 0,-5 4-128 16,-2 4 128-16,-3 5-128 0,-7 6 0 16,0 0 0-16,1 10 0 0,-1 4 0 0,0 5 0 15,-2 4 0-15,-4 5 0 0,-1 5 0 0,-2 7 0 16,-3 7 0-16,-1 3 0 0,-4 3 0 0,-2 1 0 0,-4 5 0 0,-2 2 0 16,-1 1 0-16,-3 5 128 0,0-1 0 15,-2-2 0-15,-2-4 64 0,0-1 0 0,-1-3 0 0,-15 14 0 16,4-13 64-16,2-8 32 0,-2-7 0 0,3-10 0 15,0-8 0-15,4-8 0 0,4-3 0 16,4-7 0-16,6-6-32 0,3-4 0 0,2-7 0 0,2-6 0 16,2-3 0-16,5-4 0 0,6-7 0 0,3 2 0 15,2 3-128-15,5-4-128 0,6 2 192 0,2 0-192 16,1 6 0-16,5-1 0 0,4 0 0 0,3 5 0 16,4 1 0-16,-1 5 0 0,4-4-144 0,2 5 144 15,-3 5-352-15,-8 2 16 0,3 0 0 0,0 0 0 16,0 2-1584-16,0 0-320 0,-2 1-64 0,-2 1-9968 15,-4-4-1984-15</inkml:trace>
  <inkml:trace contextRef="#ctx0" brushRef="#br0" timeOffset="45164.48">25248 3365 2751 0,'0'0'128'15,"0"0"16"-15,0 0-144 0,0 0 0 0,11-5 0 0,-1 3 0 0,-10 2 3312 0,11 0 624 16,1-2 128-16,-1 2 32 0,0 0-2176 0,1 0-416 16,1-2-96-16,1 2 0 0,0 2 96 0,2 0 32 15,3-4 0-15,1 0 0 0,2-1-288 0,4 3-48 16,0-1-16-16,6 0 0 0,6-2-384 0,4-1-80 16,3 3-16-16,0 0 0 0,0-1-368 0,-2 1-80 15,-2-1 0-15,-4 0-16 0,-4 0-240 16,-4-1 144-16,-2-3-144 0,-3 5 128 0,-5 1-128 0,-4 0 0 15,-4 0-192-15,-11 0 192 16,0 0-1920-16,6-7-256 0,-5 2-48 0</inkml:trace>
  <inkml:trace contextRef="#ctx0" brushRef="#br0" timeOffset="45437.04">25748 2936 27007 0,'-8'-12'1200'0,"8"12"240"0,-4-8-1152 16,4 8-288-16,-3-12 0 0,3 12 0 0,0 0 688 0,0 0 80 0,0 0 0 0,-8 11 16 15,-1 3 208-15,4 9 32 0,-1 4 16 0,-1 7 0 16,2 5-352-16,-1 6-80 0,-3 1-16 0,1 1 0 16,2 2-16-16,-4 0-16 0,2 1 0 0,-1 0 0 0,2-2-176 0,-1-4-16 15,0 0-16-15,1-6 0 16,-1-3-208-16,3-6-144 0,0 0 192 0,0-5-192 0,0-5 192 15,1-2-192-15,1-5 192 0,2 0-192 0,0-4 0 0,1-8-304 16,0 0 48-16,0 0 0 16,8-13-2128-16,2-4-432 0,0-2-64 0</inkml:trace>
  <inkml:trace contextRef="#ctx0" brushRef="#br0" timeOffset="45930.49">26628 2765 27647 0,'6'-1'2448'0,"5"-2"-1952"16,5 1-496-16,3-4 0 0,2-2 224 0,5 0-48 0,2-2-16 0,2 0 0 15,2 0 224-15,1-2 32 0,0 1 16 0,0-2 0 16,0 2 80-16,-1 2 32 0,-8 0 0 0,-1 3 0 16,-1-1-224-16,-3 0-32 0,-4 2-16 0,-2-3 0 15,-3 3 48-15,-4 0 0 0,-5 0 0 0,-4-2 0 16,-6 5 96-16,-4 2 32 0,-4 2 0 0,-4 5 0 16,-6-1-320-16,-3 5-128 0,-5 0 128 0,-2 3-128 0,-2 3 368 15,-2 1-16-15,1 3 0 0,0-1 0 0,2-1 16 16,4 3 0-16,3 3 0 0,6-2 0 0,5 2-128 15,4-1-32-15,7-2 0 0,4 3 0 0,5 0-208 16,7-3 128-16,4 4-128 0,6-2 0 0,3 1 128 0,3 1-128 16,2-3 0-16,1 5 144 0,-2-2-144 0,-3 5 0 15,1 1 0-15,-4-2 0 0,-3 1 0 0,-5 0 0 16,-3-1 0-16,-6 12 0 0,-7-8 0 0,-3-5 0 16,-7-1 0-16,-4-2 0 0,-5-1 320 0,-6-5 0 15,-2-2-16-15,-1-3 0 0,-1-3-48 0,2-3-16 16,3-5 0-16,10-2 0 0,-2-2-112 0,3-2 0 15,1-2-128-15,3-5 192 16,1 0-1152-16,4-5-224 0,2-1-48 0,4-1-16 16,4 2-2016-16,4-2-384 0</inkml:trace>
  <inkml:trace contextRef="#ctx0" brushRef="#br0" timeOffset="46331.07">27156 3054 20271 0,'0'0'1792'15,"0"0"-1424"-15,0 0-368 0,-1 9 0 0,0 0 1728 0,-3 5 256 0,-2 2 64 0,-1 4 16 16,-2 6-1168-16,3-2-256 0,-2 3-32 0,1 1-16 16,0 1-16-16,2-2 0 0,0 1 0 0,3-3 0 15,0-2 64-15,4-2 0 0,0-3 0 0,3-3 0 0,2-1 64 16,2-2 0-16,2-6 16 0,3-3 0 0,1-2 112 0,3-3 32 15,2-4 0-15,2 0 0 0,0-3-384 0,0 0-80 16,-2-3-16-16,0 1 0 0,1-1-192 0,0-1-64 16,-3 3 0-16,-2 2 0 0,-2 2-128 15,-2 1 0-15,-4 5 0 0,-1 6 0 0,-5 2 0 0,2 7 0 16,-4 5 0-16,-4 8 0 0,-1 3 192 0,-4 6-64 16,-3 6 0-16,-4-1 0 0,-1 4 64 0,-2-2 16 15,-3 4 0-15,-3-3 0 0,-5 1 80 0,-2-2 16 16,-1 2 0-16,-11 11 0 0,5-10-144 0,8-10-32 15,4-8 0-15,6-5 0 0,4-6 0 0,4-4-128 16,2-8 192-16,3 0-64 0,8-6-128 0,0 0 0 16,-2-13-192-16,3 0 192 15,2-5-2000-15,3-3-288 0,3-7-48 0</inkml:trace>
  <inkml:trace contextRef="#ctx0" brushRef="#br0" timeOffset="46635.47">28070 2461 24879 0,'3'-14'2208'0,"-3"14"-1760"0,5-6-448 0,-1 2 0 0,-4 4 560 16,0 0 16-16,0 0 16 0,0 0 0 0,0 0 560 0,0 10 128 16,-3 4 0-16,-2 2 16 0,-4 1-432 0,0 4-96 15,-1 2 0-15,-3 3-16 0,-2 1-304 0,1 1-48 16,0 1-16-16,3-2 0 0,-1 1-208 0,2-4-48 16,1 4-128-16,2-5 192 0,-1-4-192 0,3-1 0 15,2 0 0-15,2-4 0 16,1-4-1280-16,1 0-192 0,-1-10-32 0</inkml:trace>
  <inkml:trace contextRef="#ctx0" brushRef="#br0" timeOffset="46819.04">28270 2477 30863 0,'0'0'1360'0,"0"0"304"0,6 5-1344 15,-1 5-320-15,-1 0 0 0,-3 4 0 0,-3 4 576 0,-2 4 32 0,-4 0 16 0,1 3 0 16,-6 5 16-16,0-1 16 15,-1 1 0-15,4-8 0 0,1 4-352 0,0-3-80 16,0 2-16-16,2 2 0 0,2-2-208 0,0 2 0 0,0-4 0 0,2 0 0 31,-1 3-2000-31,3-3-400 0</inkml:trace>
  <inkml:trace contextRef="#ctx0" brushRef="#br0" timeOffset="47166.26">28853 2883 14735 0,'0'0'1312'0,"9"-1"-1056"16,1-1-256-16,2-2 0 0,-1 3 2544 0,-1-1 448 15,-10-179 80-15,7 362 32 0,-7-181-1040 0,0 0-208 16,0 0-32-16,4 10-16 0,-2-1-752 0,-4 5-160 16,-5 3-16-16,-2 3-16 0,-1 6-256 0,-3-1-48 15,1 6-16-15,-4-2 0 0,2 3-208 0,2 1-32 16,-2 3-16-16,5 0 0 0,0-2-160 0,0 2-128 16,0 0 144-16,3 0-144 0,-2-3 128 0,1-3-128 15,-1-2 0-15,2-9 0 16,2-1-256-16,-1-3-128 0,0-1-48 0,0-5-10832 15,-2-2-2176-15</inkml:trace>
  <inkml:trace contextRef="#ctx0" brushRef="#br0" timeOffset="47320.4">28402 3228 13823 0,'-3'-4'1216'0,"3"-4"-960"0,3 2-256 0,2 1 0 16,3-1 3520-16,3 2 672 0,3 1 128 0,5 2 32 16,4 0-2512-16,4 1-496 0,3 0-112 0,0 0-16 15,5 1-288-15,3-1-64 0,2 0-16 0,2 1 0 16,1 1-272-16,-1-1-48 0,4-1-16 0,-1 0 0 15,14-1-320-15,-6-1-192 0,-6 2 192 0,-2 0-192 16,-6-2-1008-16,-11 2-304 0,-3-3-64 16,1 1-14624-16</inkml:trace>
  <inkml:trace contextRef="#ctx0" brushRef="#br0" timeOffset="47635.01">29752 2947 27647 0,'-9'-14'1216'0,"8"8"256"0,1 6-1168 0,-4-5-304 16,0-1 0-16,-1 0 0 0,-1 2 656 0,-2 2 80 15,-1 1 16-15,-2 1 0 0,-3 1 64 0,-1 4 16 16,-5 2 0-16,1 2 0 0,4 3-208 0,-1-2-48 0,-2 1 0 0,3 3 0 16,-2 2-144-16,3-2-48 15,1 2 0-15,4 1 0 0,1 7-64 0,4-4-32 0,4-1 0 0,4 0 0 16,2 0-32-16,0-3-16 15,1-1 0-15,0 1 0 0,0-2-112 0,-1 0 0 0,0 0-128 0,-1-1 192 16,-2-1-192-16,-2 0 128 16,-1 1-128-16,-2-2 0 0,-3 2 160 0,-4 1-160 0,-4-2 160 0,-6 3-160 15,-3-4 224-15,-1 1-48 16,-2-5-16-16,0 1 0 0,-1-2-16 0,2-3 0 0,0-1 0 16,7 0 0-16,2-1-144 0,0-1 0 0,5-1 144 0,1-2-144 31,1 1-1072-31,4-2-272 0,4 4-64 0,4-9-15328 0</inkml:trace>
  <inkml:trace contextRef="#ctx0" brushRef="#br0" timeOffset="47828.68">29999 2955 27695 0,'0'0'1216'0,"0"0"272"0,0 7-1184 0,-4 5-304 16,-3-2 0-16,-2 5 0 0,-1 0 368 0,-2 2 16 15,-5 2 0-15,1 3 0 0,-2 0 128 0,0 0 48 16,0 0 0-16,2 2 0 0,-1 0-272 0,1-2-48 16,4-5-16-16,2 1 0 0,0 0-224 0,1 0-160 15,1 0 32-15,1-1-9264 16,0-1-1840-16</inkml:trace>
  <inkml:trace contextRef="#ctx0" brushRef="#br0" timeOffset="48205.32">30271 3019 20271 0,'-6'8'1792'0,"1"-3"-1424"0,0 4-368 0,-2-1 0 16,-2 3 1216-16,0 1 160 0,-3 2 32 0,0 1 16 15,-2 3 16-15,-2-1 0 0,0 1 0 0,-1 1 0 16,-4 5-288-16,1-1-64 0,2-4-16 0,2-3 0 15,5-4-240-15,5-3-32 0,1-4-16 0,3 0 0 16,2-5-16-16,0 0-16 0,0 0 0 0,7 0 0 16,5-3-32-16,5-3 0 0,1-2 0 0,3-1 0 0,2-4-384 0,3 0-80 15,-1 1 0-15,2-2-16 0,-2 0-240 0,1 3 128 16,-2 0-128-16,-3 1 0 0,0 2 0 0,-4 4 0 16,-1 2 0-16,-2 2 0 0,-3 4 0 0,-1 3 0 15,-3 6 0-15,-5 5 0 0,-3 0-128 16,-3 2 128-16,-1 2 0 0,-3 2 0 0,0-1 0 0,-3-1 0 15,1 5 0-15,0-4 0 0,1-1-144 0,3-2 144 16,-1 0 0-16,4-2-144 16,1-3-304-16,4-3-64 0,0-5-16 15,4 0 0-15,3-5-2224 0,4-3-448 0,2-5-96 0</inkml:trace>
  <inkml:trace contextRef="#ctx0" brushRef="#br0" timeOffset="48585.85">31530 2386 23263 0,'0'0'1024'0,"0"0"224"16,0 0-992-16,0 0-256 0,0 0 0 0,0 0 0 0,0 0 848 0,0 0 128 15,-5 8 32-15,-2 5 0 0,-4 6-48 0,-1 4-16 16,-5 5 0-16,-4 5 0 0,-5 4-192 0,-2 2-48 16,-5 6 0-16,1 0 0 0,-1 4 48 0,-1 5 0 15,-2 2 0-15,1 1 0 0,0 2-320 0,5-3-64 16,2-3-16-16,4-3 0 0,2-1-224 0,7-2-128 15,2-5 128-15,3-2-128 0,1-3 144 0,3-4-144 16,5-3 192-16,-1-2-192 0,2-4 0 0,3-2 0 16,1-4 0-16,3-4-144 15,3-6-1232-15,4-1-240 0,3-7-48 0,2-4-13152 0</inkml:trace>
  <inkml:trace contextRef="#ctx0" brushRef="#br0" timeOffset="48837.98">31946 2633 16575 0,'0'0'736'0,"0"0"160"0,0 0-720 0,-5 4-176 0,-3 6 0 0,-2 1 0 16,-4 5 2112-16,-2 3 384 0,-6 1 64 0,-1 6 32 15,-2 2-1440-15,-1 3-272 0,-1 2-64 16,0 3-16-16,0 1 80 0,0 2 16 0,3 1 0 0,2 0 0 15,3-2-384-15,5-1-80 0,2 0-16 0,4-3 0 16,2-4-192-16,2 0-32 0,4-1-16 0,0-3 0 16,4-1-48-16,-1-3-128 0,3-4 192 0,-1-2-64 15,2-1-384-15,0-4-96 0,-4-4-16 0,-3-7-14624 16</inkml:trace>
  <inkml:trace contextRef="#ctx0" brushRef="#br0" timeOffset="48993.63">31427 3122 29487 0,'0'0'1296'0,"0"0"288"0,0 0-1264 0,9-2-320 16,1 1 0-16,2-1 0 0,1 1 688 0,2 0 80 16,3-2 0-16,3-1 16 0,2 3 48 0,2 0 0 15,2-2 0-15,1 2 0 0,0 0-432 0,1 1-80 16,1 0 0-16,0 0-16 0,1 2-304 0,-1 0 0 16,1-2 0-16,-2 0 0 15,-2 0-1360-15,-2-2-384 0,0 0-80 0</inkml:trace>
  <inkml:trace contextRef="#ctx0" brushRef="#br0" timeOffset="49452.78">32467 2172 26719 0,'5'-17'1184'0,"-1"13"240"0,2-3-1136 0,1 3-288 0,-1 1 0 0,2 2 0 16,1 0 0-16,-2 2-224 0,3 2 32 0,-1 0 16 0,1 4 624 15,-1-2 128-15,1 2 32 0,2 5 0 0,-1 3-144 16,0 3-16 0,-3 1-16-16,0 0 0 0,-2 3-144 0,1 4-32 0,-2 1 0 0,1 10 0 0,-3 9 0 0,1 7 0 15,-1 8 0-15,-1 5 0 0,0-4-64 0,-2 1-32 16,-2-3 0-16,-2 7 0 0,-3 9 0 0,-1 5 0 15,-5 0 0-15,-1-5 0 0,-1-10 256 0,-1 3 48 16,1 0 16-16,-3 4 0 0,-1 2 288 0,-4-5 64 16,-2-5 16-16,3-22 0 0,-4 0 112 0,-4-2 0 15,-1-1 16-15,-1 1 0 0,-2-1-208 0,-3-5-64 16,0-3 0-16,-10 11 0 0,4-9-176 0,3-4-32 16,5-4-16-16,2-2 0 0,2-4-224 0,3-4-32 15,3-3-16-15,3-1 0 0,3-5-48 0,2-1-16 16,2-2 0-16,2-3 0 0,2-1-144 0,5 0 0 15,-1-1 144-15,7 1-144 0,-6-4 0 0,6 4-256 0,0 0 32 0,-3-6 16 32,2 1-1088-32,1-3-224 0,1 2-32 0</inkml:trace>
  <inkml:trace contextRef="#ctx0" brushRef="#br0" timeOffset="52529.65">11807 16165 14735 0,'0'0'640'0,"-3"-10"160"0,-1 1-640 0,1-1-160 16,1 2 0-16,-1-2 0 0,2 2 2336 0,-2-1 432 16,3 3 96-16,0 6 16 0,0 0-992 0,0 0-192 15,3-9-32-15,-3 9-16 0,0 0-672 0,10 6-128 16,0 1-16-16,4 5-16 0,3 1-320 0,2 8-64 15,5 1-16-15,3 4 0 0,3 3 128 0,2 4 32 16,0 4 0-16,1 4 0 0,1 4-128 0,0-1 0 16,2 1-16-16,-3 0 0 0,-1 3-128 0,-2-3-32 15,-4-1 0-15,-3-4 0 0,-3-2-272 0,-2-1 160 16,-2-2-160-16,0-2 128 0,-4-1-128 0,-2-4 0 16,-2-3 144-16,-3-3-144 0,-2-2 0 0,-3-2 0 15,-4-4 0-15,0-1 128 16,-1-6-1008-16,5-7-192 0,-11 4-32 0,0-4-16 15,0-2-2208-15,0-3-448 0,-7-12-96 0,1 2-16 0</inkml:trace>
  <inkml:trace contextRef="#ctx0" brushRef="#br0" timeOffset="52825.2">12453 16147 25103 0,'5'-19'1104'0,"0"6"240"0,0-3-1072 0,1 1-272 15,-1 1 0-15,0 5 0 16,0 1 1120-16,-5 8 160 0,0 0 48 0,0 0 0 0,0 0-112 0,-9 6-32 16,-3 2 0-16,1 5 0 0,-3 4-544 0,-1 6-96 15,-3 7-32-15,-1 1 0 0,-5 1 192 0,-2 10 16 16,-2 4 16-16,-3 6 0 0,-4 3 48 0,-2 1 16 16,-2 2 0-16,-3-2 0 0,1-1-224 0,-2-5-64 15,-3-3 0-15,1 1 0 0,-2 0-192 0,3-8-64 16,5-4 0-16,2 0 0 0,2-6-48 0,3-4-16 15,0-4 0-15,7 0 0 0,6-7-192 0,2-3 0 16,6-6 0-16,11-6 0 16,-8 5-864-16,8-5-112 0,0 0-32 0,2-10 0 15,6 0-1616-15,2-3-320 0,8-2-64 0</inkml:trace>
  <inkml:trace contextRef="#ctx0" brushRef="#br0" timeOffset="53339.61">12730 16818 20271 0,'0'0'896'0,"0"0"192"0,0 0-880 0,10 1-208 0,-10-1 0 0,7 9 0 16,-2 4 1984-16,-3 0 336 0,-3 2 80 0,-1 3 16 15,-3 0-736-15,-4 2-144 0,0 2-16 0,-4 3-16 16,-1 0-224-16,0 5-32 0,-1 0-16 0,1-1 0 16,1 2-304-16,2-2-64 0,2-2-16 0,2 0 0 15,4-8-224-15,3-2-48 0,2 0-16 0,3-4 0 0,3-2-112 16,2-5 0-16,3-1-16 0,-3-2 0 0,3 1-16 0,1-5 0 16,2-5 0-16,2-1 0 0,1 2-160 15,1-5-48-15,2 1 0 0,-2-3 0 0,1 0-208 0,-1-1 176 16,-1-1-176-16,-1 0 160 0,-2 0-160 0,0 0-272 15,-2-4 64-15,-2 2 16 16,-2 0-352-16,2 1-64 0,-3 1-16 0,0 3 0 16,-3-1-128-16,3 2-16 0,-4 2-16 0,-1 0 0 15,1 1 176-15,-5 7 32 0,0 0 16 0,0 0 0 0,0 0 368 0,0 0 64 16,0 0 128-16,0 0-208 0,-5 14 208 0,2 0 128 16,-3 3 0-16,-3 2-128 0,1 2 528 0,-2 2 0 15,0 6 0-15,0 1 0 0,-3 3 64 0,1 2 16 16,-1 2 0-16,-1 1 0 0,0 0-48 0,0-1-16 15,1 0 0-15,-1-1 0 0,0-1-128 0,-1 1-32 16,2-6 0-16,2 1 0 0,1-1-192 0,2-3-64 16,2-1 0-16,2-5 0 0,-3-4-128 0,6-3 0 15,-1-5 0-15,0 3 0 16,2-12-1392-16,0 0-256 0,0 0-48 0,4-12-17952 0</inkml:trace>
  <inkml:trace contextRef="#ctx0" brushRef="#br0" timeOffset="54272.25">13801 15261 19295 0,'2'-10'848'0,"1"4"176"0,-3 6-816 0,3-7-208 0,1-2 0 0,0 2 0 0,-4 7 1456 0,3-5 240 16,-3 5 48-16,0 0 16 0,0 0-480 0,0 0-112 15,0 0-16-15,-4 11 0 0,-3 4-352 0,-1 4-80 16,-5 6-16-16,-1-1 0 0,-1 7 96 0,-3 0 16 15,-4 2 0-15,2 1 0 0,0 1 96 0,1-1 32 16,1-2 0-16,1-6 0 0,2-1-112 0,2-4 0 16,1-2-16-16,1-3 0 0,2-5-176 0,3-1-48 15,1-4 0-15,5-6 0 0,0 0-128 0,0 0-16 16,0 0-16-16,10-5 0 0,3 0 96 0,1-6 32 16,1-2 0-16,0-1 0 0,2-4-320 0,-1-3-64 15,1 0-16-15,-2 0 0 0,0-1-160 0,-1 1 192 16,0-4-192-16,0 3 192 0,-1 1-192 0,1 0 0 15,-2-3 0-15,-4 4 0 0,0 5 0 0,-2 5 0 16,-2 0 0-16,-4 10 0 0,0 0 0 0,0 0 0 16,-2 9 0-16,-3 1 0 0,-4 4-192 0,-3 4 192 15,-2 2-192-15,-2 5 192 0,-3 3-144 0,-2 2 144 16,0 0 0-16,0-3 0 0,0-3 0 0,2 0 0 16,0-4 0-16,0 1 0 0,1-6 0 0,3 0 128 0,3-5 0 15,2 1 16-15,2-8 144 0,8-3 32 0,0 0 0 0,0 0 0 16,0 0 16-16,7-8 16 0,0-5 0 15,6-2 0-15,0 1-176 0,1-3-48 0,0-2 0 0,0 0 0 16,0-1-128-16,2-1 0 0,1 0 0 0,-1 0 0 16,-1-2 0-16,-1 2 0 0,-1 3 128 0,-1 3-128 15,-3 2 0-15,-2 2 0 0,-1 4 0 0,-2 1 0 16,-4 6 0-16,0 0 0 0,0 0 0 0,-4 11 0 0,-2 2-144 16,-3 0 144-16,-2 2 0 0,-3 4 0 0,-3 1-304 0,-1 5 48 15,-1-1 16-15,-6 11 0 16,3 0-2272-16,2-5-464 0,0-2-96 15</inkml:trace>
  <inkml:trace contextRef="#ctx0" brushRef="#br0" timeOffset="55116.19">15037 16150 19295 0,'-7'-3'848'0,"6"3"176"0,1 0-816 0,0 0-208 15,0 0 0-15,0 0 0 0,0 0 1984 0,0 0 368 16,0 0 64-16,11-1 16 0,2-4-656 15,4 2-128-15,5 2-32 0,5-3 0 0,2 2-400 0,5-5-96 16,6 1-16-16,3-1 0 0,5-1-336 0,1 2-64 16,0-2 0-16,5 1-16 0,-1 2-304 0,-2 1-64 15,-2 1-16-15,-3 0 0 0,-5 0-304 0,-3 2 128 16,-8 1-128-16,6 3 0 16,-12 1-1408-16,-7 3-400 0,-17-7-80 0,-3 10-14688 0</inkml:trace>
  <inkml:trace contextRef="#ctx0" brushRef="#br0" timeOffset="55255.35">15149 16476 25791 0,'0'0'2304'0,"0"0"-1856"16,0 0-448-16,9 4 0 0,1 0 1616 0,4-3 240 15,4-1 32-15,6-1 16 0,4-3-272 0,7 2-48 16,4-4-16-16,4 3 0 0,4-4-608 0,4 2-112 16,5 1-16-16,0-1-16 0,0-1-464 0,-5 2-96 15,-2 3 0-15,14 0-16 16,-15 1-1328-16,-9 1-256 0,-11-1-48 0</inkml:trace>
  <inkml:trace contextRef="#ctx0" brushRef="#br0" timeOffset="56525.22">16761 16311 13823 0,'-14'-1'1216'0,"10"2"-960"16,-3-1-256-16,0 0 0 0,1 0 2880 0,6 0 512 15,-6 1 128-15,6-1 0 0,0 0-1072 0,0 0-208 0,0 0-64 0,0 0 0 16,10-1-576-16,4 1-128 0,4-3-32 0,3-3 0 16,3 2-464-16,3 1-80 0,2-4-32 0,2 0 0 15,0 1-352-15,3 1-64 0,-3-2 0 0,1 2-16 16,0 2-240-16,-2 1-32 0,0 0-16 0,-2 2 0 16,-3 2-144-16,-2 0 0 0,-4 1 0 0,-1-1 0 15,-3-1 0-15,-2 1-320 0,-3 0 48 0,-10-2 16 16,7 7-1504-16,-7-7-288 0,0 0-64 0,0 0-9616 15,0 0-1920-15</inkml:trace>
  <inkml:trace contextRef="#ctx0" brushRef="#br0" timeOffset="57139.89">18813 15378 18431 0,'2'-9'1632'0,"2"2"-1312"15,2-5-320-15,1 2 0 0,-1-2 1952 0,-1 2 320 0,-2 1 64 0,-2-1 16 16,-1 1-1584-16,0-1-320 15,0 10-64-15,-3-7-16 0,1-4 400 0,-2 5 64 0,4 6 32 0,-9-5 0 16,0 0-80-16,0 4-16 16,-1-2 0-16,-1 3 0 0,-2 1-64 0,-2 3-32 0,-3 0 0 0,1 2 0 15,-4 2 16-15,-2 6 0 0,-1 2 0 16,-3 4 0-16,-2 1-128 0,-2 6-32 0,0 1 0 16,-4 6 0-16,-3 3-112 0,-1 5-32 0,-2 1 0 0,0 5 0 15,1 3-64-15,2 4-32 0,-1 2 0 0,5 4 0 0,1 3-144 16,3 1-16-16,2-1-128 0,5 2 192 0,5-3-64 15,5-1-128-15,4-2 176 0,6-3-176 0,3-5 160 0,3-4-160 16,5-4 128-16,3-1-128 0,3-6 160 16,4-3-160-16,4-6 192 0,4-1-192 0,6-2 208 0,3-1-64 15,4-5-16-15,3-6 0 0,0-3 64 0,0-4 0 16,-3-2 0-16,1-8 0 0,-1-2 64 0,-1 0 0 16,3-6 16-16,-2 1 0 0,1-1 48 0,-3-2 16 15,-3-3 0-15,-4 0 0 0,-4 1 48 0,-5-1 16 16,0-1 0-16,-7 2 0 0,-4 1 32 0,-4 2 0 15,-3-1 0-15,-4 0 0 0,-5 1 16 0,-2 4 0 16,-8-2 0-16,-3 4 0 0,-2 2-160 0,-5 0-32 16,-4 4 0-16,-2 1 0 0,-6 3-256 0,0 3 160 15,-4-1-160-15,-3 4 128 0,2-1-128 0,0 2 0 16,0-3 0-16,3 3 0 0,5-2 0 0,4 0 0 16,4 1 0-16,6-3 0 15,3 2-960-15,5-5-192 0,3 0-16 0,2 0-16 16,8-3-1264-16,0 0-256 0,11-9-48 0,10-5-16448 0</inkml:trace>
  <inkml:trace contextRef="#ctx0" brushRef="#br0" timeOffset="58563.89">19766 15674 19007 0,'0'0'832'0,"0"0"192"0,0 0-832 0,0 0-192 0,0 0 0 0,0 0 0 16,0 0 1360-16,0 0 240 0,0 0 32 0,0 0 16 0,0 0-192 0,9 7-48 16,-1-2 0-16,0 4 0 0,3 2-224 0,1 4-48 15,2 1-16-15,3 3 0 0,1 0-416 0,2 5-96 16,2 6-16-16,0 2 0 0,4 2-128 0,1 5-16 16,-3-1-16-16,1-1 0 0,-1 1-128 0,0-1-32 15,-1-2 0-15,-2 2 0 0,-1-1-144 0,-2-2-128 16,-3-1 192-16,-2 0-192 0,-1-5 160 0,-3-1-160 15,-1-6 128-15,-2 7-128 16,-1-9-768-16,-2-7-224 0,-2-2-48 0,-1-10-16 16,0 0-2128-16,0 0-416 0,-9-20-96 0,2-5-16 0</inkml:trace>
  <inkml:trace contextRef="#ctx0" brushRef="#br0" timeOffset="58835.52">20313 15588 25791 0,'-6'-18'2304'0,"5"12"-1856"16,0-1-448-16,0-2 0 0,-2 2 1328 0,1-2 160 0,-1 3 48 0,1 3 0 15,2 3-64-15,0 0-16 0,-8 1 0 0,0 2 0 16,-1 8-432-16,-1 1-64 0,-4 4-32 16,1 5 0-16,-2 3-192 0,-4 2-32 0,-5 6-16 0,-1 4 0 15,-3 4-32-15,-2 5 0 0,-3 1 0 0,0 2 0 16,-1 3-128-16,-2-3-16 0,1-1-16 0,0 1 0 15,2-2-240-15,2-1-32 0,1-6-16 0,5 2 0 0,2-3-208 16,4-4 128-16,3-3-128 0,2-3 0 0,1-7 0 0,3-3-128 16,2-1-16-16,0-2 0 15,6-9-1712-15,2-6-352 0,0 0-64 16,10-7-16304-16</inkml:trace>
  <inkml:trace contextRef="#ctx0" brushRef="#br0" timeOffset="59128.29">20782 16216 25791 0,'0'0'2304'0,"0"0"-1856"16,7 7-448-16,1 5 0 0,-1-2 1264 0,1 5 144 0,-3 4 48 0,-1 4 0 15,-1 6 64-15,-3 3 16 16,-3 1 0-16,-1 2 0 0,-1 0-64 0,-3 2-16 16,0 1 0-16,-1 0 0 0,0 0-336 0,-1-1-64 0,-1 0-16 15,0-1 0-15,3-5-448 0,1 0-80 16,0-3-32-16,-1 8 0 0,0-7-304 0,3-8-176 0,1-2 192 0,3-3-192 16,1-16 0-16,0 0-304 0,0 0 48 0,0 0 0 15,0 0-2240 1,9-9-448-16,1-3-96 0</inkml:trace>
  <inkml:trace contextRef="#ctx0" brushRef="#br0" timeOffset="59938.28">22073 15489 19343 0,'0'0'1728'0,"0"0"-1392"0,0 0-336 0,0 0 0 16,0 0 1216-16,0 0 160 16,0 0 32-16,0 0 16 0,0 0-16 0,-1 12-16 0,-2 1 0 15,-1 5 0-15,-1 5-320 0,-1 3-64 16,-3 6-16-16,0 1 0 0,-1 3-160 0,-1 2-16 0,-1 1-16 16,-2 3 0-16,0 3-160 0,0-2-16 0,0 2-16 0,3-4 0 15,1 4-288-15,1-4-64 0,-1-5-16 0,2 0 0 16,2-4-240-16,2-4 0 0,-1 1 128 0,0-5-128 15,-2-5 0-15,3-1-288 0,-1-4 64 0,0 0 16 16,0-8-2448-16,5-6-480 16,-10 4-112-16,0-5-16 0</inkml:trace>
  <inkml:trace contextRef="#ctx0" brushRef="#br0" timeOffset="60094.4">21515 15992 33167 0,'0'0'2944'0,"5"-8"-2352"0,4-2-464 0,5 1-128 0,5-2 416 0,4 5 64 15,2-2 16-15,5 3 0 0,5-3 96 0,6 2 32 16,3 1 0-16,8-4 0 0,7 1-112 0,1-2-32 16,-2 2 0-16,-2 0 0 0,-2 4-288 0,-4 0-64 15,-3 0-128-15,-5-1 192 16,-4 2-1104-16,-3 0-240 0,-5-1-32 0,0-1-9760 16,-3-3-1936-16</inkml:trace>
  <inkml:trace contextRef="#ctx0" brushRef="#br0" timeOffset="60806.65">23413 15121 20095 0,'0'0'896'0,"0"0"176"0,0 0-864 15,0 0-208-15,-4-5 0 0,4 5 0 0,0 0 1584 0,0 0 272 16,0 0 48-16,15-2 16 0,4 2-448 0,6-2-64 16,5 2-32-16,3-2 0 0,1-3-528 0,6 0-96 15,0-2-32-15,2-2 0 0,2 2-160 0,0-3-48 16,1 1 0-16,2-1 0 0,1 5-256 0,3-1-48 16,0-1-16-16,-4 3 0 0,-7 3-192 0,-4-2 176 15,-6 1-176-15,-4-2 160 0,-6 0-160 0,-5 1 0 16,-3 1 0-16,-12 2 0 15,0 0-496-15,0 0-128 0,-9 0-16 0,-8 0-16 16,-5 2-752-16,-9 2-160 0,-8 1-32 0,-5 0 0 16,-3 1 512-16,-2 2 112 0,-2-1 16 0,3 4 0 0,-1-4 720 0,1 4 240 15,-3 2 0-15,-1-1-160 0,-1 2 624 0,-2-1 128 16,0-1 32-16,5 3 0 0,3 1 400 0,1 3 64 16,3 2 32-16,3 2 0 0,3 1-352 0,4-1-64 15,1 1 0-15,7 2-16 0,1 1-208 0,6 2-32 0,5 1-16 0,7-2 0 16,5 0-112-16,7-4-32 15,7 2 0-15,8 2 0 0,7 3-32 0,9 2-16 0,6-4 0 0,8 4 0 16,5 2 16-16,8 4 16 0,6 5 0 0,0 2 0 16,-4 1 48-16,-4 2 16 0,-3-4 0 0,-7 4 0 15,-8-1 144-15,-4-5 32 0,-7-2 0 0,-7-2 0 0,-5-2 240 16,-7-3 48-16,-9-3 16 0,-4-1 0 16,-4-2 96-16,-7-4 32 0,-6-3 0 0,-5-2 0 0,-4-3-240 15,-4 0-64-15,-4 1 0 0,-5-4 0 0,-4-4-320 16,-5-1-80-16,-6-4-16 0,-4-4 0 0,-9 0-224 0,1-8-192 15,0-1 48-15,6-5 0 16,0-1-1664-16,6-4-336 0,-2-3-64 0,-2-6-18144 0</inkml:trace>
  <inkml:trace contextRef="#ctx0" brushRef="#br0" timeOffset="61997.46">5485 10486 9375 0,'0'0'416'0,"0"0"96"0,0 0-512 0,0 0 0 15,1-7 0-15,-1 7 0 0,0 0 864 0,0 0 80 16,0 0 16-16,8-10 0 0,-3 4-208 0,-5 6-48 16,0 0 0-16,0 0 0 0,0 0-128 0,0 0-16 15,0 0-16-15,0 0 0 0,9 5-368 0,-9-5-176 16,0 0 160-16,6 15-160 0,-2 0 256 0,-2 4-64 0,-3 3 0 0,0 6 0 15,-3 1 272-15,2 7 48 0,-3 7 16 0,-3 3 0 16,0 6-96-16,-2 5-32 16,-1 5 0-16,-1 1 0 0,-1 3-64 0,3 0-16 0,0-8 0 0,3-4 0 15,0-2-192-15,5-10-128 0,3-5 128 0,4-6-128 16,5-3 336-16,3-3 0 0,0-6 0 0,3-4 0 16,4-7 256-16,5-3 48 0,0-5 16 0,6-5 0 15,2-2-48-15,1-4-16 0,-1-7 0 0,0-2 0 16,0-2-272-16,0-2-64 0,-1-7-16 0,0 0 0 15,-2-2-112-15,1-2 0 0,-3 1-128 0,0-2 192 16,-2-1-16-16,-3 1-16 0,1 0 0 0,-2 0 0 16,-3 6 32-16,-1-1 0 0,-3 1 0 0,-2 7 0 15,-2 3-192-15,-2 4 0 0,-3 4 0 0,0 5 0 16,-6 7 0-16,0 0 0 0,0 0 0 0,2 8 0 0,-2 6 0 0,0 6 0 16,-5 8 0-16,0 4 0 0,-3 5 0 15,-1 4 0-15,-2 2 0 0,-3 10 0 0,-1 8 0 16,-4 5 128-16,-4 9-128 0,-1 3 128 0,-6 1 64 0,0 6 16 15,-4 1 0-15,-1 2 0 0,-2-3 32 0,-1-6 0 16,-2-5 0-16,0-4 0 0,-2-2 96 0,0-6 32 16,-1-2 0-16,2-6 0 0,3-7-48 0,1-2 0 15,2-7 0-15,0-4 0 0,4-10-112 0,3-3-16 16,2-4-16-16,2-6 0 0,0-6-176 0,4-5 160 16,2-2-160-16,3-6 160 15,2-7-1936-15,1-11-384 0,4-4-80 0</inkml:trace>
  <inkml:trace contextRef="#ctx0" brushRef="#br0" timeOffset="62471.19">6898 10036 13823 0,'0'0'608'0,"0"0"128"15,0 0-592-15,0 0-144 0,0 0 0 0,0 0 0 0,0 0 672 0,0 0 96 16,-7 9 32-16,2 2 0 0,-3 4 80 0,0 2 16 16,0 1 0-16,0 2 0 0,0 0 128 0,2 7 48 15,0 1 0-15,-2 16 0 0,2-4-288 0,3-2-48 16,-1 3-16-16,2-7 0 0,-1-5-320 0,2-2-64 15,1 2-16-15,0-5 0 0,0-2-128 0,0 0-48 16,0-3 0-16,1-4 0 0,2-4-16 0,2 2-128 16,1-5 192-16,3 1-64 0,1-6-128 0,-10-3 192 15,13 3-192-15,-2-3 192 16,1-5-1744-16,-2-2-352 0,-1-3-64 0,0-1-16 0</inkml:trace>
  <inkml:trace contextRef="#ctx0" brushRef="#br0" timeOffset="62684.29">7244 10090 23039 0,'9'-10'1024'0,"-9"10"192"0,8-2-960 0,1 0-256 0,1 4 0 0,0 5 0 16,-1 2 784-16,0 6 112 0,-2 6 32 15,0 13 0-15,-5 3-320 0,-3 1-64 0,-3-1-16 0,-1 1 0 16,-3 3-16-16,1-2 0 0,-2-1 0 0,0-1 0 0,0-1-256 0,-1-2-48 15,-2 0-16-15,1-1 0 16,0-1-48-16,-1-3-16 0,2-1 0 0,-1-3-9328 16,4 1-1872-16</inkml:trace>
  <inkml:trace contextRef="#ctx0" brushRef="#br0" timeOffset="64799.92">24793 15626 15775 0,'0'0'704'0,"0"-12"128"0,0 0-656 0,0 0-176 16,2 0 0-16,0-2 0 0,1 1 1536 0,0 3 288 15,1-3 48-15,0 4 16 0,0-1-240 0,-4 10-48 16,6-6-16-16,-6 6 0 0,0 0-560 0,0 0-96 16,10 3-32-16,-1 4 0 0,-1 4-320 0,1 8-64 15,1 3 0-15,-1 6-16 0,1-5-208 0,2 9-32 0,2 2-16 0,1 5 0 16,0 1-240-16,0 0 176 16,2 4-176-16,1-3 160 0,1 4-160 0,0-3 192 0,0 0-192 0,-1 1 192 15,1-6-192-15,-3-1 160 16,-2-2-160-16,-1-6 160 0,-2-1-160 0,-1-5 192 0,-1-1-192 0,-1-5 192 15,-2-2-192-15,-1-5-224 16,-5-9 48-16,0 0 16 16,0 0-2928-16,0 0-592 0</inkml:trace>
  <inkml:trace contextRef="#ctx0" brushRef="#br0" timeOffset="65062.64">25317 15451 28559 0,'-3'-18'2544'0,"2"6"-2032"0,-1 3-512 0,-1-2 0 16,3 11 896-16,0 0 96 0,0 0 16 0,-9 5 0 0,0 4-496 15,0 2-112-15,-1 5-16 0,-2 4 0 16,-5 7-96-16,-1 3-32 0,-2 3 0 0,-4 7 0 0,0 0-16 0,-6 3-16 16,-3 3 0-16,1 3 0 0,1 0 96 0,-1 3 0 15,1-1 16-15,1 1 0 0,1-1-160 0,3 0-48 16,5-3 0-16,0-1 0 0,1 2-128 0,2-8 0 15,4 0 0-15,1-4 128 16,3-7-992-16,4-2-208 0,3-6-32 0,3-4-9216 16,3-5-1840-16</inkml:trace>
  <inkml:trace contextRef="#ctx0" brushRef="#br0" timeOffset="65492.1">25458 16030 30399 0,'-4'-9'2704'0,"4"9"-2160"15,0 0-544-15,5-6 0 0,2-2 752 0,4 4 32 16,2-1 16-16,5 3 0 0,5 1-304 0,3 1-64 16,5 1-16-16,1 5 0 0,-1-1-48 0,1 7-16 15,-1-2 0-15,-3 5 0 0,-3 3-208 0,-2 1-144 0,-4 1 192 16,-5 1-192-16,-4 2 256 0,-2-1-48 0,-3 1-16 0,-5 3 0 15,-5-2 176-15,-4-1 16 0,-3 2 16 0,-3-1 0 16,-4-1 32-16,-1-1 0 0,-2-4 0 0,-1-1 0 16,0 0-16-16,2-2 0 0,2-2 0 0,3 0 0 15,5-6-224-15,5 2-32 0,3-3-16 0,3-6 0 16,8 7-144-16,4 0 192 0,5-1-192 0,5 0 192 16,3 3-192-16,3 0 128 0,1 5-128 0,0 1 128 0,1 1-128 0,-4 3 0 15,0 3 0-15,-3-2 0 0,-6 1 0 0,-4-1 0 16,-4 0 0-16,-5 1 0 0,-7-2 304 0,-2 1 16 15,-4 1 16-15,-6-1 0 0,-7 1 160 0,-3 0 16 16,-4-3 16-16,-7-2 0 0,-6-2-272 0,-2 0-48 16,-2-1-16-16,-1-7 0 0,1 1-192 0,3-5 0 15,1-3 0-15,-14-7-160 16,14-1-1008-16,7-3-208 0,7-4-32 0,3 2-16 16,8 2-1840-16,6-5-384 0,5-11-64 0,16 5 0 0</inkml:trace>
  <inkml:trace contextRef="#ctx0" brushRef="#br0" timeOffset="65880.49">27281 15388 21183 0,'0'-12'1888'0,"0"0"-1504"0,0-2-384 0,1 4 0 0,2-2 208 0,-1 1-16 16,2 0-16-16,-3-2 0 0,1 4 496 0,-2 9 96 15,0 0 32-15,0-9 0 0,0 9 256 0,0 0 48 16,0 0 16-16,0 0 0 0,0 0-416 0,-7 13-64 15,1 5-32-15,-2 4 0 0,-1 8-224 0,0 3-32 16,-2 7-16-16,0 4 0 0,0 3-64 0,1 0-16 16,-2 4 0-16,0-3 0 0,1 1-64 0,0-2 0 15,3 3-16-15,-1 0 0 0,0-2-176 0,1-6 128 16,2-3-128-16,1-1 128 0,-2 1-128 0,1-6 192 16,0-3-192-16,-1-7 192 15,0-3-1104-15,0-1-224 0,-2-1-32 0,1-5-8272 16,-3-4-1648-16</inkml:trace>
  <inkml:trace contextRef="#ctx0" brushRef="#br0" timeOffset="66048.31">26709 15895 26719 0,'7'-9'2368'0,"4"2"-1888"16,3-3-480-16,5 5 0 0,5 1 1152 0,5 3 144 16,4 2 32-16,7 1 0 0,3 1-624 0,5-2-128 0,3 0-32 15,6 1 0-15,4-1-32 0,4-1-16 0,0 1 0 0,-3 1 0 16,-5 1-176-16,-3-1-48 0,-2-2 0 0,-18 0 0 15,0-2-592 1,1-183-112-16,-1 363-16 0,-2-182-10016 0,-2-2-2000 0</inkml:trace>
  <inkml:trace contextRef="#ctx0" brushRef="#br0" timeOffset="66427.42">28654 15417 26719 0,'-9'-17'2368'0,"4"12"-1888"16,-3-2-480-16,-2 3 0 0,-2 1 256 0,-2 0-64 16,-6 2 0-16,-1 2 0 0,-4-1 272 0,-3 4 48 0,-5 1 16 15,0 5 0-15,-2 2 64 0,-2 2 16 0,-4 2 0 16,2 2 0-16,3 3-176 0,4 4-48 0,4-1 0 0,6 0 0 15,3 1-64-15,6-2-32 16,4 5 0-16,5-2 0 0,4-4 32 0,4 4 0 0,2-2 0 0,4 3 0 16,4-3 48-16,2 1 16 15,0 3 0-15,1-2 0 0,-2 0-192 0,1 0-16 16,-3-1-16-16,-3-3 0 0,-2-2-160 0,-4 1 128 16,-4-1-128-16,-4-1 128 0,-4-3 144 0,-2-2 32 0,-4 0 0 0,-2-1 0 15,-5-4 192-15,0 0 32 0,-5-4 16 16,-2-4 0-16,-2 1-240 0,-1-2-48 0,1-2-16 0,-1 2 0 15,2-5-1008 1,2-1-192-16,3-1-32 0,1 2-10592 0,7-3-2128 0</inkml:trace>
  <inkml:trace contextRef="#ctx0" brushRef="#br0" timeOffset="66695.42">29141 15265 30399 0,'0'0'1344'0,"0"0"288"0,0 0-1312 0,0 10-320 16,-2 5 0-16,-2 2 0 0,-4 3 128 0,-4 3-128 15,-2 8 160-15,-2 0-160 0,-3 6 320 0,-3 1-48 16,-1 2 0-16,-1 2 0 0,-2-2 112 0,0 0 0 15,-1-3 16-15,2 1 0 0,-1-3-128 0,3 1-16 0,2-2-16 16,2-1 0-16,3-6-112 0,1 0-128 16,5-7 176-16,2-1-176 15,3-2-1520-15,1-5-400 0,3-7-96 0</inkml:trace>
  <inkml:trace contextRef="#ctx0" brushRef="#br0" timeOffset="67083.09">29414 15388 29423 0,'0'0'1296'0,"-1"12"288"16,-2-1-1264-16,-1 3-320 0,-3 5 0 0,0 5 0 0,-4 2 0 0,-2 3 128 16,-3-2-128-16,-2 2 0 0,-1 3 496 15,-2-3-16-15,-2 1 0 0,1 1 0 0,-1-3 96 0,1 2 32 16,2 0 0-16,1-6 0 0,0-1-112 15,3-4-32-15,5-3 0 0,2-1 0 0,1-2-80 0,5-6 0 16,3-7-16-16,0 0 0 0,0 0 432 0,11-4 96 16,3-3 0-16,1-3 16 0,3-2-272 0,2-1-64 15,2-5-16-15,2 1 0 0,3-2-384 0,1 0-176 16,1-1 160-16,0 5-160 0,-2-3 0 0,2 1 0 16,-2 2 0-16,-2 1 0 0,-2 9 0 0,-2 1 0 15,-1 2 0-15,-5 4 0 0,-2 5-160 0,-3 0 160 16,-2 7-128-16,-3 0 128 0,-4 4-128 0,-1-1 128 0,-3 0-128 15,-3 2 128-15,-2 0-192 0,-4 1 64 16,-2 0 0-16,0 0 0 16,-1 1-1056-16,1-1-208 0,1-1-32 0,3-2-9840 15,2-4-1984-15</inkml:trace>
  <inkml:trace contextRef="#ctx0" brushRef="#br0" timeOffset="67477.45">30527 14712 23903 0,'0'0'1056'0,"0"0"224"0,0 0-1024 0,0 0-256 15,0 0 0-15,0 0 0 0,0 0 0 0,0 0-160 16,0 0 32-16,-6 6 0 0,-4 1 480 0,-3 4 96 16,-2 3 32-16,-2 5 0 0,0 5 144 0,-6 7 16 15,-7 3 16-15,-3 7 0 0,-2 0-240 0,-2 8-48 16,-3 5-16-16,0 4 0 0,-1 3 80 0,3 3 16 15,4 7 0-15,-1 0 0 0,4 0-176 0,5-4-16 16,5-3-16-16,4-3 0 0,4-6-64 0,6-2-16 16,2-5 0-16,2-6 0 0,4-1 48 0,6-3 16 0,3-5 0 0,3-2 0 15,3-7-224-15,3-1 0 0,2-4 0 0,0-8 0 32,2-1-1600-32,1-6-352 0,2-6-80 0</inkml:trace>
  <inkml:trace contextRef="#ctx0" brushRef="#br0" timeOffset="67817.99">31123 14943 24639 0,'0'0'1088'0,"0"0"240"0,0 0-1072 0,0 0-256 15,-5 2 0-15,-2 1 0 0,-2 3 528 0,-3 5 48 16,-2 0 16-16,-2 8 0 0,-3 7 128 0,-3 1 32 16,-1 3 0-16,-1 3 0 0,-4 4-288 0,-10 18-48 15,5-1-16-15,5 0 0 0,3-1-16 0,3-1 0 16,4-1 0-16,4-1 0 0,4 0-160 0,4 0-32 16,2-4-16-16,4-7 0 0,3-2 32 0,0-1 16 15,1-2 0-15,1-5 0 0,0-2-96 0,2-3 0 16,-2-4-128-16,0-6 192 15,0-1-512-15,0-5-128 0,-5-8 0 0,0 0-16 16,0 0-1776-16,6-4-368 0,-2-4-64 0</inkml:trace>
  <inkml:trace contextRef="#ctx0" brushRef="#br0" timeOffset="67986.27">30489 15543 26719 0,'0'0'2368'0,"0"0"-1888"15,0 0-480-15,13 0 0 0,2-1 672 0,3 2 32 16,0 3 16-16,3 4 0 0,5-4-144 0,6-2-16 15,3 1-16-15,-6 2 0 0,6 2 96 0,5-2 0 0,5 1 16 16,2 0 0-16,1-2-176 0,1-2-32 0,-1 2-16 0,0-3 0 16,0-1-272-16,-2 0-160 0,-4 0 192 0,-2-1-192 15,-4-3-464 1,-1 0-208-16,-4-4-32 0,-1 0-9408 0,-5-1-1856 0</inkml:trace>
  <inkml:trace contextRef="#ctx0" brushRef="#br0" timeOffset="68339.5">31497 14627 25791 0,'7'-12'2304'0,"-2"5"-1856"16,4-2-448-16,-1 4 0 0,3-3 192 0,1 3-64 15,4 1-128-15,-1 4 192 0,3 4 224 0,-1 5 32 16,4 0 16-16,2 5 0 0,1 4 96 0,2 3 16 16,1 10 0-16,0 3 0 0,-2 6-32 0,-1 3 0 15,1 6 0-15,-3 7 0 0,0 5 64 0,-4 2 16 16,-4 4 0-16,-4 5 0 0,-4 8 16 0,-6 3 0 16,-6 3 0-16,-7 3 0 0,-4 2-64 0,-8 0-16 0,-4 2 0 15,-4-1 0-15,-1-5-80 0,-2-2-16 0,1-3 0 0,-1-7 0 16,-1-4 0-16,2-5 0 0,-1-5 0 15,0-5 0-15,1-1 48 0,-2-5 0 0,1-4 0 0,2-1 0 16,-2-8-256-16,3-2-32 16,2-2-16-16,1-6 0 0,4-2-208 0,3-4 176 0,2-9-176 15,4-1 160-15,3-4-1216 16,2-3-240-16,3-4-48 0,3-4-11088 0,6 4-2224 0</inkml:trace>
  <inkml:trace contextRef="#ctx0" brushRef="#br1" timeOffset="75634.91">10604 7083 27231 0,'0'0'1216'0,"-8"-8"240"0,3 2-1168 0,5 6-288 0,0 0 0 0,0 0 0 16,0 0 160-16,0 0-32 0,0 0 0 0,0 0 0 15,0 0 256-15,0 0 32 0,0 0 16 0,-6 12 0 16,6-12 272-16,-3 11 48 0,2 2 16 0,1 3 0 16,0 2-160-16,0 1-32 0,0 3 0 0,-1 2 0 0,-1 1-144 0,1 2-48 15,0 5 0-15,-2 3 0 0,1 5-80 0,-1 4-32 16,-1 2 0-16,1 5 0 0,-3 3-48 0,3 7-16 16,0 2 0-16,1 4 0 0,-1 4-48 0,2 2-16 15,1 2 0-15,1 1 0 0,2 4-144 0,-1-2 0 16,1-1 0-16,0-2 128 0,3-1-128 0,-3-3 0 15,0 0 0-15,-1 2 0 0,1-3 176 0,-2-1-48 16,-1 0-128-16,-1 4 192 0,-2-1 32 0,0 0 0 16,-1 0 0-16,1 1 0 0,-2-1 32 0,-2 0 0 15,-2 0 0-15,-2 1 0 0,1 1-48 0,-1-1 0 16,-1 0 0-16,2 3 0 0,0 2-64 0,1-3-16 0,0 1 0 16,2 0 0-16,0-2-128 0,2 0 0 0,3-1 144 15,-2 0-144-15,3-3 0 0,1 1 144 16,1 0-144-16,1 0 0 0,2 0 176 0,1 1-176 0,0 0 160 0,0-1-160 15,2-5 192-15,-1-3-48 0,-1 0-16 0,0 1 0 16,0 2-128-16,-1 1 192 0,-1-2-192 0,-3 0 192 16,-3-7-192-16,1 6 0 0,-1-3 0 0,2 2 128 15,-3-2-128-15,0 5 0 0,0 2 0 0,3-3 128 16,0 1-128-16,-2-1 0 0,1-3 0 0,1 8 0 16,1 3 0-16,1 0 0 0,1-2 0 0,1 0 0 15,-4-3 0-15,1-2 0 0,1-1 0 0,0 5 0 16,-1 1 0-16,1 0 0 0,-1 0 128 0,0-1-128 15,-1 0 0-15,1-2 0 0,0 0 0 0,0 2 0 16,-1 0 0-16,1 0 128 0,1-2-128 0,0 1 0 16,-1 0 0-16,3-3 0 0,0 0 0 0,-1 2 0 15,1 1 0-15,-1-2 0 0,1-1 0 0,-2 1 0 16,0 0 0-16,-1-2 0 0,4 0 0 0,-1 2 0 0,-2 2 0 0,1-2 0 16,1-1 128-16,1 1-128 0,1-3 0 0,0 2 0 15,0 3 0-15,3-2 0 0,-1-3 0 0,2-2 0 16,0-5 0-16,1 2 0 0,-2-5 144 0,1 1-144 15,-3 0 160-15,2-2-160 0,-1 2 0 0,1-2 0 16,1 0 0-16,0-1 0 0,0 1 0 0,0-1 144 16,-2 1-144-16,2 0 192 0,0 3-64 0,1 0-128 15,-1 3 192-15,1-3-64 0,2 0-128 0,-2-2 0 16,3 0 144-16,-3 2-144 0,1-3 0 0,2 3 128 16,0 1-128-16,-2 2 0 0,3-4 0 0,-1 0 0 15,-2-1 0-15,3 1 0 0,0-1 0 0,0-1 0 0,-2 2 0 16,-2-2 128-16,0 1-128 0,-1 3 0 0,1 0 0 15,0 2 0-15,-1-2 0 0,0-1 0 0,0-3 0 0,-4 4 128 16,-1 3-128-16,-2 2 0 0,-2 3 0 0,3-4 0 16,-3 1 0-16,-3 1 0 0,1-2 0 15,-2 0 128-15,-1-3-128 0,0-1 0 0,0 1 0 0,0 0 0 16,-2-3 0-16,2-2 0 0,0-2 0 0,1-2 0 16,2 0 0-16,-1 0 0 0,-2-4 0 0,3 1 0 15,-1 2 0-15,-1-2 0 0,0 3 0 0,-3-2 0 16,2-5 0-16,0 0 0 0,-4-2 0 0,2 1 0 15,1-1 0-15,1-2 0 0,0-4 0 0,1 1 0 16,0 0 0-16,2-4 0 0,-1-7 0 0,2 0 0 16,0-1 0-16,1-5 0 0,-3-4 0 0,3 0 0 15,1-3 0-15,-1-11 0 0,0 0 0 0,8 8 0 16,0-1 0-16,2-3 0 0,2 1 0 0,1-3-128 0,2-4 128 16,4 1 0-16,2 0-144 0,3-2 144 0,0-3 0 0,4-3 0 15,-3 5-144-15,5-5 144 0,-4 2 0 0,5-5 0 16,1 3 0-16,3-6 0 0,3 1-128 0,2-1 128 15,2-2 0-15,5-1 0 0,2 2 0 0,3 1-128 16,-1-1 128-16,1 1 0 0,1 0 0 0,1 1 0 16,3 1 0-16,4-1 0 0,3 0 0 0,3 3-128 15,5 1 128-15,-1-2 0 0,-4-1 0 0,3 3 0 16,1-1-128-16,7 3 128 0,4-2 0 0,1 2 0 16,-3-4 0-16,4 0 0 0,-3 1 0 0,7-1 0 15,4 6 0-15,2-3 0 0,-3 2 0 0,2-2 0 16,0 0 0-16,7 0 0 0,7 0 0 0,-3 3-128 0,-2-3 128 15,2 4 0-15,7-6 0 0,-2 6 0 0,2 0 128 0,0-2-128 16,1-1 0-16,4-1 0 0,2 3 0 16,0 1 0-16,-1-4 0 0,4 2 0 0,4-3 0 0,-3 4 0 15,-4-2 0-15,5 3 0 0,4 1 0 0,-2-1-160 16,-6 0 160-16,6 3 0 0,5 0 0 0,-6 2 0 16,-4 2 0-16,3-2 0 0,1 0 0 0,1 0 0 15,-3-2 0-15,4 1 0 0,1-1 0 0,0 2 0 16,-2-2 0-16,1-1 0 0,2-4 0 0,-2 2 0 15,-3 3 0-15,-1-2 0 0,0-1 0 0,0 1 0 16,0 0 0-16,-1 3 0 0,-2-3 0 0,2-1 0 16,1 0 0-16,-1 1 0 0,-4-1 0 0,2 0 0 15,5 0 0-15,-6 2 0 0,-1 1 0 0,1-1 0 16,4-2 0-16,-4 2 0 0,-5 2 0 0,3 0 0 0,4-2 0 16,-2 3 0-16,-4 3 0 0,-1-1 0 0,0 0 0 15,2 0 144-15,-1 3-144 0,1-1 0 0,-5-3 0 0,5 2 0 16,3-2 0-16,-1-1 0 0,-2 0 128 0,6-1-128 15,5-2 0-15,-3-2 0 0,-3-1 0 0,4 0 0 16,7-5 0-16,-4 4 0 0,-3 2 0 0,4-3 0 16,4 1 0-16,-2-4 0 0,-3 2 0 0,2 1 0 15,4 0 0-15,-7-1 0 0,-2 0 0 0,-2-2 0 16,4 2 0-16,-2-3 0 0,-6 3 0 0,0-2 0 16,1 1 0-16,1 1 0 0,-1-5 0 0,1 0 0 15,-2 1 128-15,3-2-128 0,3-2 0 0,-1 1 160 16,-5-3-160-16,5-1 128 0,5-2 16 0,-6 3 0 0,-7 4 0 15,2-2 0-15,4-1-144 0,-5 2 0 16,-4 1 0-16,3-1 0 0,-1 4 0 0,-1 1 0 0,-5-1 0 16,-3 0 128-16,0 3-128 0,2-1 0 0,0 3 0 0,-4-2 0 15,-4 1 0-15,4-1 0 0,0 2 0 0,-2 1 0 16,2 1 0-16,-5 2 0 0,-1-3 0 0,3 4 0 16,3-1 0-16,-2 0 0 0,-5-1 0 0,1 1 0 15,1 2 0-15,0 2 0 0,1 2 0 0,-5 1 0 16,-7-1 0-16,1 1 0 0,0 0 0 0,0 2 0 15,1 3 0-15,-4 0 0 0,-5 1 0 0,0 3 0 16,0-3 0-16,1 3 0 0,3 1 0 0,-1-3 0 16,-4 2 0-16,1 1 0 0,-4-3 0 0,3 0 0 15,1 1 144-15,0-1-144 0,0-1 160 0,-4 1-160 16,-6-5 0-16,1 5 0 0,1-5 0 0,-3 2 0 0,1 1 0 16,-2-3 0-16,-6-1 0 0,-3 0 0 15,-5-1 0-15,0 1 0 0,-4-1 0 0,3 1 0 0,-3-4 0 16,2 2 0-16,2-1 0 0,-3 1 0 0,-2-3 192 0,-2 2-48 15,-3 2-16-15,-4 0 0 0,-2-3-128 0,2 3 0 16,-1 0 0-16,-1 2 0 0,-1-1 0 0,0 0 0 16,-1 3 144-16,2-3-144 0,-5 3 0 0,0 1 128 15,-4-2-128-15,-2 1 0 0,-3-3 0 0,-2 3 128 16,-3-1-128-16,-2-1 0 0,-1 3 0 0,-1-2 128 16,0 3-128-16,0-2 0 0,1 0 0 0,-2 0 128 15,0 0-128-15,-7-2 0 0,1-3 0 0,1 2 0 16,-2-2 0-16,1 3 128 0,1-3-128 0,-3 0 0 15,1-1 0-15,4 2 128 0,-11-4-128 0,0 0 0 16,12 0 0-16,-12 0 0 0,10 0 0 0,-10 0 0 0,9-2 0 0,-9 2 0 16,8-5 0-16,-1 1 0 0,-2-4-128 15,0 1 128-15,-1-4-144 0,-2 3 144 0,0-5-160 0,1 0 160 16,-1-1-128-16,-1-4 128 0,-1-1 0 0,0-2-144 16,0-2 144-16,0-4-128 0,0-5 128 0,0-3-128 15,-1-2 128-15,-1-5-128 0,1-3 128 0,1-4-128 16,-2-1 128-16,2 3 0 0,-2 0 0 0,2 1 0 15,0-2 0-15,0-4 0 0,2-1 0 0,0-3 128 16,2-8-128-16,0 2 0 0,0-3 0 0,-1 5 0 16,5 2 0-16,0-6 0 0,-2-4 0 0,2-6 0 15,-2-2 0-15,3 2 0 0,-1 3 0 0,-2-2 0 16,0-3 0-16,1 1 0 0,4-1 0 0,-2 3 0 16,-1 1 0-16,-1 3 0 0,1 3 0 0,-3-2 128 15,-1-4-128-15,0-3 0 0,-1-2 128 0,1 4-128 0,-3 3 0 16,1-1 0-16,-2-2 0 0,1-6 0 0,2-3 0 0,-3-1 0 15,-3 4 0-15,3-1 0 0,1 2 0 0,1-2 0 16,-2-1 0-16,1-3 0 0,3 4 0 0,-2 0 0 16,-1 3 0-16,2 1 0 0,0-7 0 0,-2 2 0 15,0-4 0-15,-1 2 0 0,0 7 0 0,0-5 0 16,0-3 0-16,-1-4 0 0,-2-2 0 0,2 5 144 16,1 7-144-16,-1-3 0 0,-2-4 0 0,1-3 0 15,0-1 0-15,2 8 0 0,0 2 0 0,-2 0 0 16,1-4 0-16,-1 0 0 0,1-4 0 0,-2 4 0 0,0 9 0 15,-1 0 0-15,3 0-128 0,-5-5 128 0,0-2 0 16,0 1-144-16,-1 2 144 0,0 5 0 0,-2 1 0 16,1-1 0-16,1-6 0 0,-2 0-160 0,-3-2 160 0,1 6-160 15,-1 9 160-15,1-3 0 0,0-2 0 0,-1-4 0 16,1-5 0-16,0 6 0 0,0 2-128 0,0 4 128 16,-1 6 0-16,2-4 0 0,0-7 0 0,1-2 0 15,0-2-128-15,5 36 128 0,-1-1-128 0,-1-7 128 16,1-5 0-16,-2 0 0 0,0-9 0 0,0 0 0 15,-2-5-160-15,-7-54 160 0,2 26-192 0,1 7 192 16,2 7 0-16,1 4 0 0,-1-4 0 0,8 40 0 16,-1-2 0-16,0-4 0 0,-2-7 0 0,1 0 0 15,-1-2 0-15,0-3 0 0,-3 2 0 0,-6-49 0 16,1 17 0-16,4 12 0 0,2 5 0 0,-1 6 0 16,3 0 0-16,-2 6 0 0,1-4 0 0,-1 3 0 0,0-2 0 15,1 5 128-15,-2-2-128 0,1 2 0 16,-2-4 0-16,-1 2 0 0,-1 5 0 0,0-1 0 0,0-6 128 15,2 6-128-15,0 4 0 0,-2-2 0 0,1-2 0 0,1 2 0 16,1 2 0-16,-1 1 0 0,-1 1 0 0,3-1 0 16,-1 0 0-16,0-2 0 0,1 3 0 0,1 4 128 15,0-1-128-15,1 0 0 0,1-1 0 0,2 2 0 16,-1 2 0-16,2 3 0 0,-1-4 0 0,2 3 0 16,0 1 128-16,-1-3-128 0,2 3 0 0,0-1 144 15,0 1-144-15,2 4 128 0,-1 0-128 0,0 0 128 16,1-2-128-16,0 4 128 0,1 0-128 0,-1-1 0 15,1 1 0-15,-1 0 128 0,1-1-128 0,-3 1 0 16,0-1 0-16,0 2 0 0,0-2 0 0,0 3 0 16,-1 2 0-16,1 1 0 0,0-1 0 0,0-1 0 0,0 3 0 15,1 2 0-15,-1-4 0 0,1 3 0 0,-1 0 0 16,0-2 0-16,0 2 0 0,0 1 0 0,0 0 0 16,-1 4 0-16,-2-3 0 0,1 4 0 0,-3 3 0 0,2 1 0 15,-1-1 0-15,0 3 0 0,-1 2 128 0,0 1-128 16,-1-1 0-16,-2 2 0 0,-1 0 0 0,2 0 0 15,-2 3 0-15,-1-2 0 0,0-2 0 0,-1 1 0 16,0 3 0-16,-2-2 0 0,-3 3 0 0,-2-2 0 16,-1 2-160-16,-4-2 160 0,-5 3 0 0,-1-1-144 15,-4 3 144-15,-4-2-128 0,-5 3 128 0,-3 1-128 16,-2 2 128-16,-2 0 0 0,-5 0-144 0,2 2 144 16,-6 2 0-16,-6 0 0 0,-4 0 0 0,-4 1 128 15,-1-2-128-15,-2 3-176 0,-3 0 48 0,-3 1 0 16,-4-1 128-16,0-2 0 0,-2 2 0 0,2 1 0 0,-7 0 0 15,1 0 0-15,-6 3 0 0,-1-2 0 0,2-1 0 0,-2 3 0 16,-4-3 0-16,-3 0 0 0,-5-2 0 0,-1 2 0 16,-4 0 0-16,-3-3 0 0,-7 1 0 0,0-2 0 15,-1 0 0-15,-8-1-128 0,-3 0 128 0,0 0 0 16,2-1 0-16,-4-1 0 0,1-1 0 0,-1 2 0 16,2-2 0-16,1 1 0 0,-1-5 0 0,2 5 0 15,5 0 0-15,-1 1 0 0,-2 0 0 0,1 1 0 16,1 0 0-16,-1 0 0 0,-4 2 0 0,2 1 0 15,3 0 0-15,-2 0 0 0,-6-1 0 0,2 0 0 16,1 1 0-16,-4-3 0 0,-5 0 0 0,0 1 0 16,-1 0 0-16,1-1 128 0,1-1-128 0,0 0 0 15,-4-2 0-15,4 1 0 0,3-3 0 0,0 1 0 0,-1-1 0 0,0 0 128 16,4-1-128-16,-2 3 0 0,2 0 0 0,1 1 0 16,3-1 0-16,-4-1 0 0,-5 2 0 0,1 2 0 15,1 0 0-15,-3 1 0 0,-3 3 0 0,-2 1 0 16,-4 0 0-16,3 4 0 15,-1-3 0-15,-1 6 128 0,-3-1-128 0,-1 4 0 0,1 2 0 0,0-1 0 16,-1 1 0-16,5 2 0 0,-3 0 0 0,6-1 128 16,1-3-128-16,6 2 0 0,-4 2 0 0,4-2 128 15,2 0-128-15,2 1 0 0,-1-3 0 0,2 2 0 16,-2-3 0-16,1 2 0 0,-5 2 0 16,2 1 128-16,4 0-128 0,-4 4 0 0,-5 0 0 0,1-3 0 15,3 0 0-15,-1 1 0 0,-3 2 0 0,3-3 0 16,4 0 0-16,4-2 0 0,0 1 0 0,7 0 0 15,4-2 128-15,1 1-128 0,-4-3 160 0,5 0-160 16,3-2 128-16,1 2-128 0,0 0 0 0,3 2 144 0,-1-1-144 0,5 1 0 16,-1-1 144-16,0 1-144 0,1-6 0 0,3 3 0 15,3 0 0-15,-3 3 0 0,-3-3 0 0,3-2 0 16,2 2 0-16,3 0 128 0,-1-3-128 0,2-2 0 16,1-1 0-16,3 1 0 0,6-2 0 0,-1 0 144 15,2-2-144-15,1 2 0 0,2 0 224 0,5-2-64 16,-1 2-16-16,6 0 0 0,0 0-16 0,1 2-128 15,2-3 192-15,2 4-64 0,2-3-128 0,1 3 0 16,2-1 144-16,2 1-144 0,2-3 0 0,0 2 0 16,0-2 0-16,2-2 0 0,2 1 0 0,2-1 0 0,1 0 0 0,3 5 0 15,1-3 0-15,-2 2 128 16,-3-3-128-16,0 0 0 0,0 2 0 0,2-3 0 0,2 0 0 0,-1 2 0 16,2-2 0-16,1 1 0 0,3 4 0 0,-2-2 128 15,-2 3-128-15,0-4 0 0,-2-1 0 16,3-1 128-16,2 0-128 0,1 4 192 0,-2-1-64 0,5 2 0 15,2-4-128-15,1 2 144 0,-2-1-144 0,2-1 160 16,0 1-160-16,3-1 192 16,-2-2-192-16,3 4 192 0,3-3-192 0,2 0 160 0,1 3-160 0,0-2 160 15,3 3-160-15,1 0 0 0,2-4 144 0,4 3-144 16,0-3 0-16,3-3 0 0,0 1 0 0,2-1 128 16,1 2-128-16,4-3 0 0,2 2 0 0,3-2 0 15,7-1-368-15,0 0 16 0,0 0 0 0,0 0-14112 16,15 3-2832-16</inkml:trace>
  <inkml:trace contextRef="#ctx0" brushRef="#br1" timeOffset="83377.09">23123 7288 21935 0,'0'0'960'0,"-1"-9"224"0,-1-4-944 0,2 3-240 0,0 2 0 0,-1-3 0 15,-1 2 208-15,-3-2 0 0,-3 2 0 0,-2 1 0 16,-3 3 624-16,-5 2 128 0,-1 3 32 0,-5 2 0 16,-5 3-96-16,-3 6 0 0,-2 1-16 0,-3 4 0 15,-3 3-256-15,2 4-48 0,0 2-16 0,3 6 0 16,2-185-176-16,2 366-16 0,3-180-16 0,3-4 0 16,2-2-160-16,5-2-48 0,4-3 0 0,6 1 0 15,6-4-144-15,6-2 0 0,3-4 0 0,7 2 0 16,5 1 0-16,5-2 0 0,2-2 0 0,2 2 0 15,2-2 0-15,1-1 0 0,-1 2 0 0,1 3 0 16,-1 0 0-16,-2 6 0 0,-3-2 0 0,-6 1 0 16,-4 0 0-16,-5 3 0 0,-4 2 0 0,-6-3 0 0,-5 4 0 0,-6 1 160 15,-7-3-160-15,-5 4 160 0,-7-2 160 0,-1 4 16 16,-2-4 16-16,0 2 0 0,0-6-160 0,0-2-48 16,0-2 0-16,1-3 0 0,2-3-320 0,4-9-64 15,3-3-16-15,8-2-10048 16,6-7-2000-16</inkml:trace>
  <inkml:trace contextRef="#ctx0" brushRef="#br1" timeOffset="83722.08">23287 7711 33279 0,'0'0'1472'0,"0"0"320"0,0 0-1440 0,0 0-352 0,5-9 0 0,4 1 0 16,2-2-160-16,5 0-96 0,3-5-32 0,2 1 0 16,5-1 288-16,-2-2 0 0,3-1 128 0,-1 1-128 15,1 3 0-15,-2-2 128 0,-4 1-128 0,-2-2 0 16,-6 1 0-16,-3 2 144 0,-5 3-144 0,-5 0 128 16,-3 1 192-16,-4 3 48 0,-5 2 0 0,-4 2 0 15,-3 6 176-15,-6 2 32 0,-3 6 16 0,1 0 0 16,-4 5-256-16,2 3-48 0,1 2-16 0,5 6 0 15,4-3-272-15,4 3 0 0,3-5 128 0,7-1-128 16,8-1 0-16,2-2 0 0,0-4 0 0,8 0 0 16,6 3 0-16,5-6 0 0,4-3-192 0,5-2 192 15,5 1-512-15,1-5 0 0,3-2 0 0,-1 0 0 16,0-1-2464-16,-6-3-496 0</inkml:trace>
  <inkml:trace contextRef="#ctx0" brushRef="#br1" timeOffset="84059.07">23976 7522 34095 0,'-10'-9'1504'0,"10"9"320"0,0 0-1456 0,0 0-368 0,0 0 0 0,18-2 0 31,2 2-416-31,4-1-160 0,4-3-16 0,4-1-16 0,3-1 608 0,0-6 0 0,-1-2 0 0,2 2 0 15,-1-1 192-15,1-1-64 0,-1 1 0 0,0 1 0 16,-2-2-128-16,-4 0 128 0,-5 0-128 0,-3 2 128 16,-6 0-128-16,-4 0 160 0,-6 3-160 0,-5-1 160 15,-5 4 240-15,-5 1 48 0,-6 0 16 0,-7 3 0 16,-7 2 112-16,-1 5 32 0,-6 2 0 0,-1 7 0 16,-2 2-224-16,-2 3-32 0,-2 3-16 0,2-2 0 15,0 3-64-15,6 4-16 0,6-2 0 0,7 2 0 16,8-6-64-16,7 0-32 0,8-1 0 0,11-2 0 15,10 0-160-15,5-2 0 0,10-2 0 0,6-1 0 16,4-7-128-16,5-1-64 0,3 1-16 0,7-6 0 16,4-4-1440-16,5 1-272 0,1-2-64 0</inkml:trace>
  <inkml:trace contextRef="#ctx0" brushRef="#br1" timeOffset="84620.1">26334 6791 33279 0,'-15'-4'1472'0,"2"9"320"0,-5 6-1440 0,0 7-352 0,-3 9 0 0,-5 1 0 31,-4 4-288-31,-2 2-128 0,0 3-32 0,0 4 0 0,2 6 448 0,1-2 256 0,5 2-48 0,3 2 0 16,6-5-208-16,4 2 144 0,0-3-144 0,8-4 128 16,3-8-128-16,5-3 0 0,2-6 0 0,6-7 0 15,5-5 160-15,5-4-160 0,3-4 192 0,7-9-192 16,6-4 320-16,1-7-64 0,1-6 0 0,-4 0 0 15,1 0-64-15,-5-6 0 0,-3 1-16 0,-3 1 0 16,-4-1 48-16,-3 2 16 0,-1-1 0 0,-1 7 0 16,-3 3-16-16,-4 5 0 0,-6 6 0 0,-5 7 0 15,0 0 96-15,0 0 32 0,-5 11 0 0,-4 8 0 16,0 6-208-16,-3 2-144 0,3 1 192 0,1 5-192 0,1 3 0 16,1-2 0-16,2-5 0 0,3-1 0 0,2-1 0 0,4-3 0 15,3-4 0-15,4-6 0 0,6-6 0 0,6-5 0 16,4-6 0-16,7-6 0 0,4-6 0 0,7-5 160 15,5-6-160-15,0-2 128 0,-3-7 176 0,-2-2 16 16,-6-3 16-16,0 1 0 0,-2-3 176 0,-3-6 48 16,-2-4 0-16,-1-2 0 0,0 0-240 0,0-1-64 15,-2 0 0-15,1 7 0 0,-3 5-256 0,-7 7 0 16,-4 6 0-16,-4 7 0 0,-8 4 0 0,-4 3-304 16,-2 9 48-16,-4 2 0 15,-9 3-2176-15,-3 6-416 0,-3 4-96 0</inkml:trace>
  <inkml:trace contextRef="#ctx0" brushRef="#br1" timeOffset="84945.21">27547 7220 27647 0,'0'0'2448'0,"0"0"-1952"0,0 0-496 0,12 8 0 15,1-5-256-15,0-3-128 16,-1-4-48-16,2-4 0 0,-1-1 560 0,0-5 96 0,0-1 32 0,-2-2 0 16,-1-4 320-16,-2 2 80 0,-4 1 16 0,1 1 0 15,-4-2 48-15,-2 2 16 0,-4 0 0 0,-1 4 0 0,-1 3-64 0,-3 3-16 16,-4 4 0-16,-3 4 0 0,-3 2-176 0,-3 6-32 16,-1 3-16-16,-2 6 0 0,-2 4-432 0,3-1 0 15,2 4 128-15,4 0-128 0,1-2 0 0,7 0 0 16,3-2 0-16,4 0 0 0,3-1 0 0,4-1 0 15,2-1 0-15,2-3 0 0,4-1 0 0,2-4-176 16,4 3 176-16,2-7-128 16,4 2-480-16,4-4-96 0,3-3 0 0,3-1-16 15,3-1-2160-15,2-4-416 0</inkml:trace>
  <inkml:trace contextRef="#ctx0" brushRef="#br1" timeOffset="85627.37">28147 7192 30399 0,'0'0'2704'0,"0"0"-2160"0,0 0-544 0,0 0 0 15,0 0 400-15,0 0-16 0,0 0-16 0,2-7 0 16,3-2-192-16,3-1-48 0,2 1 0 0,1-5 0 15,6 1 64-15,-1 3 0 0,1-2 0 0,1 5 0 16,0-3-192-16,-1 3 128 0,0-2-128 0,-3 4 128 16,-3 4-320-16,-1 0-80 0,-10 1-16 0,0 0 0 15,11 0 48-15,-11 0 16 0,0 0 0 0,0 0 0 0,0 0-32 0,0 0-16 16,0 0 0-16,0 0 0 16,0 0 272-16,0 0-128 0,0 0 128 0,0 0 0 0,0 0 0 0,0 0 0 15,0 0 0-15,0 0 0 0,0 0 0 0,0 0 256 16,0 0-64-16,0 0 0 0,0 0 80 0,0 0 16 15,0 0 0-15,0 0 0 0,0 0-16 0,-7-8 0 16,-2 4 0-16,-1 2 0 0,-1-1-112 0,-2 2-32 16,-1-2 0-16,-1 3 0 0,-2 3 0 0,-1 0 0 15,-1 0 0-15,-1 4 0 0,0-2 64 0,-3 2 0 16,-1 5 0-16,-3 3 0 0,-2 3-192 0,-2 5 0 16,0 6 0-16,-1-1 0 0,-1 4 0 0,0 2 0 15,-2 0 0-15,5 1 0 0,2-3 0 0,5-5 0 0,5-4 0 16,7 0 0-16,4-4 0 0,6-3 0 15,5-5 0-15,6 2 0 0,3-8 224 0,6-1-32 16,2-2-16-16,5-7 0 0,2-4 16 0,1-7 16 0,3-3 0 0,3-2 0 16,4-2-48-16,1-1-16 0,2-2 0 0,3-4 0 15,0 0-144-15,1-2 160 0,-1-1-160 0,-1-8 160 16,-3-2 32-16,-3-4 16 0,-2-5 0 0,-2-4 0 16,-1-2 16-16,3-7 0 0,-3-5 0 0,0-3 0 15,-3-2-224-15,2 2 144 0,-2-1-144 0,-2 7 128 16,-1 6-128-16,-5 10 0 0,-7 10 0 0,-4 9 128 15,-2 7 80-15,-5 10 16 0,-4 3 0 0,0 12 0 16,-11 1 64-16,-8 11 16 0,-7 7 0 0,-2 8 0 16,0 11-304-16,-5 9 0 0,1 6 0 0,1 9 0 15,-2 7 0-15,3 6 0 0,4 5 0 0,3 3 0 0,4-1 0 16,6 2 0-16,2-5 0 0,4 2 0 0,3-4 0 16,4-2 0-16,3-3 0 0,2-5 0 15,4-2-1264-15,1-6-208 0,0-3-32 0,-1-3-14944 16</inkml:trace>
  <inkml:trace contextRef="#ctx0" brushRef="#br1" timeOffset="86120.81">24590 8636 33983 0,'-24'-11'1504'0,"7"2"304"0,-3 0-1440 0,0-1-368 0,-2 1 0 0,-1 0 0 16,0 0 0-16,0 5-240 0,3-1 48 0,-3 5 0 15,-4 2 736-15,3 4 160 0,3-1 16 0,-1 9 16 0,0 5-224 0,2 4-32 16,-2 5-16-16,3 4 0 0,-1-1-112 0,5 6-32 15,0 4 0-15,4 0 0 0,4 3-128 0,2 2-48 16,5 3 0-16,2-5 0 0,3 0-144 0,2-2 0 16,0-1 144-16,5-1-144 0,0-1 0 0,4-5 0 15,-1-4 0-15,0 1 0 0,0-2-288 0,-2-5-80 16,0-2-16-16,-3 0 0 16,-2-2-448-16,-3-2-112 0,-3-6-16 0,-2 0 0 15,0-12-1952-15,-7 5-400 0,-4 1-80 0</inkml:trace>
  <inkml:trace contextRef="#ctx0" brushRef="#br1" timeOffset="86658.55">23928 9423 6447 0,'-40'-13'576'0,"16"8"-576"16,-1-5 0-16,2 3 0 0,2-4 3904 0,5 5 688 0,1-3 128 0,6 1 16 16,4-2-2816-16,9 1-560 0,3-3-112 0,8 0-32 15,8 1-352-15,10-4-80 0,12-3-16 0,9-3 0 16,11-3-208-16,1 0-48 0,2 1-16 0,0-3 0 16,0-1-128-16,5-5-32 0,6 2 0 0,1 3 0 15,-1 7-96-15,-9 0-32 0,-10 3 0 0,-8 3 0 16,-8 1-80-16,-8 8-128 0,-9 2 176 0,-8 7-176 15,-6 3 320-15,-8 7-64 0,-8 6 0 0,-6 7 0 16,-6 2 272-16,-5 6 48 0,-6 5 16 0,-2 4 0 16,-1 3-272-16,0-3-64 0,-3-3-16 0,3-1 0 15,1-6-240-15,5-2 0 0,5-4 128 0,7-8-128 16,2-2 0-16,9-4 0 0,7-6 128 0,6-5-128 16,6-3 0-16,4-5 0 0,4-6 0 0,2-3 0 15,0-5 128-15,4-5-128 0,3-2 0 0,1-4 0 16,-2-1 160-16,-2 2-160 0,-2-3 160 0,-4 3-160 0,-5 1 208 0,-5-1-48 15,-6 1-16-15,-7 0 0 0,-4 3 32 0,-5-1 0 16,-5 4 0-16,-5 6 0 0,-3 5 80 0,-4 4 0 16,-2 6 16-16,0 2 0 0,-1 3-96 0,-1 4-32 15,6-1 0-15,1 5 0 0,2-5-144 0,6 3 0 16,1-2 0-16,10-8 0 0,-6 9 0 0,6-9 0 16,0 0 0-16,11-1 0 0,3-3 0 0,5-2 0 15,2-2 0-15,9-4 0 0,1 2-144 0,6 1 144 16,4-2 0-16,5 2 0 0,3-2 0 0,1 2-128 15,-2-3 128-15,0 5 0 0,-2-3 0 0,0 3 0 16,2 0 0-16,-2 4 0 0,2 3 0 0,-1 3 0 0,-2 3 0 16,-3 3 0-16,-4 5 0 0,-5 4 0 0,-6 1 0 0,-6 5 0 15,-4 1 192-15,-1 2 32 0,-2 5 16 16,-2 3 0-16,-6 2 32 0,0 1 16 0,-1 0 0 0,-1 4 0 16,0-1-144-16,-1 0-16 0,-2-3-128 0,3-1 192 15,0-3-192-15,1-2-208 0,0-2 32 0,1-3 16 31,4 0-1808-31,-1-6-352 0,1 0-80 0</inkml:trace>
  <inkml:trace contextRef="#ctx0" brushRef="#br1" timeOffset="87476.47">26980 9787 24879 0,'-14'-5'2208'0,"3"1"-1760"0,1 2-448 0,0 1 0 0,0-1 352 0,1-1-16 0,9 3 0 0,-6-6 0 16,3-6 576-16,3 0 112 0,3-6 32 0,3-5 0 15,0-6-272-15,8-1-48 0,4-6-16 0,1-1 0 0,0-4-176 0,2 0-32 16,3-1-16-16,4-5 0 0,0-2-208 0,5-5-32 16,2-4-16-16,2-2 0 0,0-3-96 15,1-1-16-15,-2-3 0 0,-3 2 0 0,-4 9 0 0,-1 9-128 16,-4 8 192-16,-1 6-64 0,-4 6-128 0,-4 7 0 16,-4 4 144-16,-5 11-144 0,-6 5 0 0,0 0 128 15,-1 19-128-15,-6 4 0 0,-3 5 0 0,-1 3 144 16,-2 3-144-16,-1 5 0 0,0 6 0 0,0 1 0 15,0 3 0-15,1-1 0 0,-2-6 0 0,2 0 0 16,3-5 0-16,3-6 0 0,3-6 0 0,5-7 0 16,2-8 0-16,2 0 0 0,-5-10 240 0,14-2-64 15,1-8-16-15,4-7 0 0,1-7 112 0,8-7 32 16,0-2 0-16,3-5 0 0,2-4-48 0,0-4 0 16,1 2 0-16,2-3 0 0,1-3-80 0,0 3-32 0,-3-5 0 0,-1 6 0 15,-1 5-144-15,-6 5 0 0,-1 7 0 0,-5 6 0 16,-4 4 0-16,0 6 0 0,-5 5 0 15,-11 8 0-15,8 14 0 0,-4 7 0 0,-4 3 0 0,-3 8 0 16,2 6 0-16,-4 4-176 0,-2 2 176 0,1 10-128 16,0 0 128-16,-2 6-208 0,0 4 80 0,-2-3 128 31,0-4-736-31,1 0-32 0,-1-4 0 0,4-7 0 16,4-6-2192-16,2-5-448 0,3-3-96 0</inkml:trace>
  <inkml:trace contextRef="#ctx0" brushRef="#br1" timeOffset="87840.54">28547 9071 27647 0,'0'0'2448'0,"0"0"-1952"16,0 0-496-16,-6-9 0 0,-1 0 0 0,-2 4 0 16,-1-1 0-16,-3 2 0 0,-2 3 624 0,-3 3 80 15,-2 6 0-15,-4 2 16 0,-5 5 48 0,-3 3 0 16,-4 4 0-16,-3 3 0 0,1 1-256 0,2 1-64 15,3-1 0-15,4-1 0 0,5-1-304 0,5-2-144 16,5-3 128-16,3-4-128 0,6-1 128 0,5-5-128 16,0-9 128-16,0 0-128 0,18-1 144 0,1-3-144 15,4-6 160-15,3-1-160 0,3-6 192 0,1-2-64 16,2-4-128-16,-3 0 192 0,-1 2-64 0,-2 0-128 16,-2 4 176-16,-4 1-176 0,-5 4 256 0,-3 4-64 15,-2 2-16-15,-10 6 0 0,0 0 128 0,8 11 16 0,-4 6 16 0,-2 3 0 16,-2 1-32-16,0 5-16 0,0-1 0 0,0 2 0 15,1-4-288-15,2 0 128 0,1 0-128 0,1-4 0 16,-1-5 0-16,3-2 0 0,2-3 0 0,3-5 0 31,0-5-880-31,6-8-128 0,4-6-16 0,3-6-16 16,2-3-2016-16,3-5-400 0,6 0-64 0</inkml:trace>
  <inkml:trace contextRef="#ctx0" brushRef="#br1" timeOffset="88062.5">29399 8172 32255 0,'-9'5'2864'0,"-4"8"-2288"0,-2 1-576 0,-2 10 0 0,2 2 192 0,-3 5-64 16,0 5 0-16,1 0-128 0,0-2 144 0,0 3-144 16,2 1 0-16,0 3 144 0,1 2 96 0,1-1 16 15,1 2 0-15,0-2 0 0,2 0-128 0,0 0 0 16,1-5-128-16,1 1 192 0,2 0-192 0,-2 2 0 15,-1-1 0-15,-1 0 0 16,-1 0-1472-16,-1-1-384 0,1-5-64 0</inkml:trace>
  <inkml:trace contextRef="#ctx0" brushRef="#br1" timeOffset="88456.92">28829 8924 33695 0,'-2'-18'1488'0,"7"8"304"0,2 2-1424 0,6-3-368 0,2 0 0 0,3 1 0 16,2 1 0-16,2 0-208 0,1-3 16 0,2-4 16 15,2 0 496-15,5-2 80 0,3-1 32 0,6-1 0 16,1-3-96-16,5 0-16 0,3-1 0 0,-2 2 0 16,-1 2-16-16,-4 0-16 0,-3 0 0 0,-7 5 0 15,-7 3 32-15,-3 5 16 0,-4 3 0 16,-4 4 0-16,-6 4-32 0,-1 4-16 0,-3 4 0 0,-4 8 0 16,-2 4 48-16,-4 7 16 0,1 6 0 0,-3 3 0 15,-5 2-176-15,1-3-48 0,-1 2 0 0,1-2 0 16,-2 3-128-16,3-4 0 0,-2-2 0 0,1-6 128 15,-2-6 0-15,2-2-128 0,1-3 192 0,0-2-64 16,-2-3 128-16,2 0 32 0,0-8 0 0,3-1 0 16,7-5-32-16,0 0-16 0,-6-5 0 0,4-3 0 0,2-2 48 15,2-2 16-15,3-1 0 0,2-6 0 0,3-5-304 16,1-1 128-16,2 3-128 0,2-4 0 0,2 3 0 0,0 0 0 16,1-2 0-16,1 3 0 0,0 3 0 0,3 0 0 15,1-1 0-15,1 2 0 0,0 0 0 0,3 2 0 16,1-1 0-16,-2 2-144 0,0 1-192 0,1 1-48 15,-1 2 0-15,0-3 0 16,-3-1-1792-16,-1 2-384 0,1 0-64 0,-1 2-8464 16,-2 3-1712-16</inkml:trace>
  <inkml:trace contextRef="#ctx0" brushRef="#br1" timeOffset="88709">30307 8577 23039 0,'0'0'1024'0,"-10"6"192"0,-1 0-960 0,-2 7-256 0,0-2 0 0,-1 3 0 16,-1 2 784-16,-1 1 112 0,-2 6 32 0,-1 5 0 15,-4-1 480-15,3 2 112 0,-1 3 16 0,5-1 0 16,-2 2-560-16,1 0-96 0,1 0-32 0,1 1 0 16,-2-1-480-16,3-4-112 0,1-1 0 0,2-5-16 15,2 3-240-15,3-6 0 0,1-1 0 0,3-5-160 31,5-6-1808-31,-3-8-352 0,9 6-80 0</inkml:trace>
  <inkml:trace contextRef="#ctx0" brushRef="#br1" timeOffset="88959.95">30610 8638 23039 0,'0'0'1024'0,"0"0"192"0,0 0-960 0,6 12-256 16,1 6 0-16,-2 1 0 0,-1 1 880 0,-1 2 128 16,1 2 16-16,0 3 16 0,0-2 256 0,1 7 48 15,0-3 16-15,0-1 0 0,1 0-672 0,1-2-144 16,-2-1-32-16,0 2 0 0,0-2-320 0,0 1-192 0,-1-5 192 0,1 1-192 15,0-3 0-15,0-3 0 0,0-2 0 0,2-1 0 32,-1-4-1168-32,2-1-352 0,-8-8-64 0,14-3-16 15,0-2-1024-15,-2-1-224 0,6-11-32 0,-3 2-16 0</inkml:trace>
  <inkml:trace contextRef="#ctx0" brushRef="#br1" timeOffset="89143.62">30963 8578 37775 0,'-11'6'3360'0,"-3"2"-2688"0,-3 7-544 0,-2 3-128 16,-2 2-256-16,-3 9-96 0,-4 4-16 0,-3 4 0 15,-1 4 752-15,1 2 128 0,-1 4 48 0,5 2 0 16,3-5-240-16,1 4-64 0,3-3 0 0,2-1 0 0,1-4-256 0,6 0 0 16,-1-4 0-16,6-3 0 15,0-1-1712-15,2 0-336 0,0-2-80 16,2-3-13216-16</inkml:trace>
  <inkml:trace contextRef="#ctx0" brushRef="#br1" timeOffset="89325.5">30285 8127 31327 0,'-8'-16'2784'0,"2"5"-2224"16,0 1-560-16,6 10 0 0,0 0 2672 0,0 0 416 0,0 0 96 0,0 0 16 31,0 0-2944-31,7-4-592 0,-2-4-112 0,-5 8-32 16,0 0-1696-16,10-1-352 0,-10 1-64 0,0 0-16 0</inkml:trace>
  <inkml:trace contextRef="#ctx0" brushRef="#br1" timeOffset="89881.57">24819 11055 35935 0,'-10'-27'1600'0,"3"7"320"0,0-4-1536 0,0-4-384 0,3 3 0 0,2 2 0 31,-1 0-272-31,1 4-128 0,0 0-32 0,1 2 0 0,-1 6 752 0,0 1 160 0,2 10 32 0,0 0 0 16,0 0-48-16,0 0 0 0,-8 14 0 0,-1 3 0 16,0 4-96-16,0 10-32 0,-5 6 0 0,0 4 0 15,0 6-192-15,-1 1-144 0,-2 4 192 0,3 7-192 16,-1 2 0-16,0 6 0 0,-1 1 0 0,4 0 0 0,0 2 0 16,5-1-256-16,0-2 32 0,3-5 0 15,3-1-1328-15,2-5-272 16,4-3-48-16,2-4-8448 0,-1-6-1696 0</inkml:trace>
  <inkml:trace contextRef="#ctx0" brushRef="#br1" timeOffset="90324.52">24292 11670 41471 0,'-11'-9'1840'0,"11"9"368"0,0 0-1760 0,0 0-448 16,3-11 0-16,7 3 0 15,4-2-1200-15,7 1-320 0,7-3-64 0,13-2-16 0,7-3 1600 0,12-1 384 16,9-2 32-16,-1-2 16 0,1-2-224 0,2-2-32 0,4 3-16 0,8 1 0 16,2 2 128-16,-4 4 32 0,-8 2 0 0,-2 0 0 15,-6 2-160-15,-3 3-32 0,-2 0 0 0,-6 3 0 16,-4 4-128-16,-8 2 0 0,-8 4 144 0,-8 6-144 16,-9 1 192-16,-5 5-16 0,-8 6-16 0,-7 6 0 15,-6 2 144-15,-6 2 16 16,-5 6 16-16,-2-1 0 0,-2 0-128 0,-1 0-16 0,-1-1-16 0,4 0 0 15,1-4-176-15,4-4 0 0,5-2 0 0,3-3 0 16,5-1 0-16,4-4 0 0,8-4 0 0,2-4 0 16,4-2 0-16,5-6 128 0,4-3-128 0,5-4 0 15,5-5 208-15,0-4-32 0,0-4-16 0,-1-3 0 16,3 0-160-16,-6-1 0 0,-4-2 0 0,-4 1 0 16,-4-2 160-16,-5-6-160 0,-1-1 192 0,-6 3-192 0,-4-1 192 15,-4-1-64-15,-2 3 0 0,-4 0-128 0,-2 8 128 16,-4 2-128-16,-3 3 0 0,-2 6 0 15,-7-1-320-15,-4 6-112 0,1 3-16 16,-2 2-16-16,0 2-1776 0,6 3-368 0,3 3-64 16</inkml:trace>
  <inkml:trace contextRef="#ctx0" brushRef="#br1" timeOffset="90650.46">26626 11275 36447 0,'-28'27'1616'0,"7"-6"336"0,-5 10-1568 0,-4 1-384 0,2 4 0 0,-1 5 0 15,1 0 0-15,-2 0 0 0,4 0 0 0,-2-4 0 16,2-2 512-16,2-5 192 0,1-1 16 0,4-3 16 15,3-8-256-15,4-4-48 0,5-3-16 0,7-11 0 16,0 0-32-16,0 0-16 0,0 0 0 0,8-17 0 16,4-5-192-16,2-8-48 0,2-1 0 0,2-4 0 15,1-2-128-15,2-1 0 0,0-2 0 0,2-4 128 16,0 0-128-16,4-1 0 0,2 2 0 0,4 4 0 0,1-1 0 16,3 6 0-16,1 4 0 0,0 7 0 0,2 1-240 15,-3 7-16-15,-4 1-16 0,-4 4 0 16,-5 6-1328-16,-4 5-272 0,-3 2-48 15,-2 3-9152-15,-2 0-1840 0</inkml:trace>
  <inkml:trace contextRef="#ctx0" brushRef="#br1" timeOffset="91193.49">27675 11089 23039 0,'-12'7'1024'0,"4"6"192"0,-3 4-960 0,-1 4-256 16,-4 4 0-16,1 3 0 0,-3 5 2192 0,1 0 400 0,-4 0 80 0,1-1 16 15,-2 0-1488-15,2 1-304 0,1 2-48 0,0-4-16 16,0-4-128-16,1-1-48 0,1-5 0 0,2-4 0 16,0-3-16-16,4-5 0 0,2-2 0 0,9-7 0 15,0 0-176-15,0 0-32 0,0-11-16 0,6-5 0 16,4-8-208-16,3-4-32 0,1-1-16 0,2-2 0 15,2-4-160-15,2 0 0 0,2 0 0 0,1-1 0 16,1 2 0-16,2-1 0 0,0 1 0 0,1 6 128 16,-2 4-128-16,3 5 128 0,-2 2-128 0,-1 6 128 15,-4 3-128-15,-4 8 0 0,-4 5 0 0,-3 6 0 16,-3-1 0-16,-2 5 0 0,-3 3 0 0,-1 1 0 16,-2 2 0-16,-3 2 0 0,-3 1 0 0,-2 3 0 0,-1-4 0 15,-2-4 0-15,2-1 0 0,2-3 0 0,3-6 0 16,5-9 0-16,0 0 0 0,0 0 0 0,0 0 240 0,17-6 16 15,2-8 0-15,5-4 0 0,4-5-128 0,3-1 0 16,0-5-128-16,2 1 192 0,-1 0-192 0,4-3 0 16,2 3 128-16,-1 2-128 0,0 4 0 0,1 5 0 15,0 3 0-15,-1 7 0 0,-2 0 0 0,-3 10 144 16,-3 3-144-16,-1 8 192 0,-4 5-192 0,-2 3 0 16,-4 0 0-16,-5 4 0 0,-2-2 0 0,-2 4 0 15,-4 0 0-15,-1 4 0 0,-3-1 0 0,-1-5 0 16,0 1 0-16,0-4 0 0,0-4 0 0,1-1 0 15,2-5 0-15,-1-5 0 0,-2-8-288 0,0 0-32 16,12 2-16-16,-1-5 0 16,-1-2-1776-16,3-4-336 0,1 0-80 0,3-6-8752 0,3-3-1760 0</inkml:trace>
  <inkml:trace contextRef="#ctx0" brushRef="#br1" timeOffset="91569.75">29332 10999 31327 0,'0'0'2784'0,"-14"1"-2224"0,-5 3-560 0,-1 3 0 16,0 0 512-16,-4-2-16 0,-4 6 0 0,-3-3 0 15,-1 6 240-15,1 5 48 0,-1 3 16 0,0 4 0 16,3-4-224-16,-2 1-32 0,1 3-16 0,1-3 0 16,3 2-144-16,4 0-48 0,0-3 0 0,6 0 0 15,7-3-144-15,4-4-16 0,2-2-16 0,3-13 0 0,0 0-16 0,10 5 0 16,2-3 0-16,4-3 0 0,1-4 0 0,4-5 0 15,0-5 0-15,1-3 0 0,-2-1-144 0,3-3 0 16,-4-1 144-16,2 0-144 0,-2-2 128 0,0 3-128 16,-1 4 160-16,-3 2-160 0,-2 1 288 0,-2 5-32 15,-5 1-16-15,-6 9 0 0,0 0-16 0,9 7 0 16,-4 2 0-16,-1 6 0 0,-1 4-224 0,-1 3 144 16,1-2-144-16,2 5 128 0,2-3-128 0,1 4 0 15,2-1 0-15,4-4 128 0,-1-2-128 0,5-2 0 16,1-1 0-16,4-4 0 0,2-4-272 0,2-3 64 15,-2-2 16-15,5-5 0 16,0-3-352-16,1-2-64 0,0-6-16 0,-1-4 0 16,-1-2-512-16,0 0-96 0,4-2-32 0,-2-3 0 15,-2-2-1536-15,0 2-304 0,-1-4-64 0</inkml:trace>
  <inkml:trace contextRef="#ctx0" brushRef="#br1" timeOffset="91824.21">30164 10073 34095 0,'-8'-12'1504'0,"8"12"320"0,-10-4-1456 0,-1 7-368 0,-3 7 0 0,0 5 0 16,-2 6 0-16,0 4 0 0,-2 8 0 0,0 8-128 16,-1 7 1024-16,0 7 192 0,0 7 64 0,0 5 0 15,1 10-384-15,2 4-80 0,2 7-16 0,1 5 0 16,3 3-176-16,2-2-48 0,4-2 0 0,4 0 0 15,5-3-288-15,3-5-160 0,2-9 160 0,2-5-160 16,-1-5-256-16,3-9-160 16,1-10-32-16,-2-6 0 0,-3-4-1296 0,-1-8-272 0,-1-5-48 15,-3-9-13952-15</inkml:trace>
  <inkml:trace contextRef="#ctx0" brushRef="#br1" timeOffset="91987.57">29802 11150 40543 0,'0'0'3600'0,"6"-7"-2880"16,3-3-576-16,5 3-144 0,5-2-256 0,5 2-96 16,5 2-16-16,3-7 0 0,6-3 496 0,-1 1 112 0,2 4 16 0,7-3 0 15,6 3 0-15,4-3 0 0,8-1 0 16,2 2 0 0,1-1-1488-16,-2-1-304 0,-6-3-48 0,-5 2-15056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9:35:41.4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15738 1375 6447 0,'0'0'576'0,"0"0"-576"16,0 0 0-16,0 0 0 0,0 0 1152 0,0 0 128 15,-3-9 32-15,3 9 0 0,0 0-256 0,0 0-48 16,5-10-16-16,2 2 0 0,-1-2-128 0,2 2-32 16,-1-2 0-16,1 4 0 0,-8 6-48 0,8-4-16 0,-8 4 0 0,0 0 0 15,6-10-64-15,-6 10 0 0,0 0-16 0,0 0 0 16,0 0 32-16,4-8 16 0,-4 8 0 0,0 0 0 16,0 0-96-16,0 0 0 0,0-13-16 15,0 13 0-15,0 0 0 0,-4-7 0 0,4 7 0 0,-5-10 0 16,5 10-112-16,-10-4 0 0,1-4-16 0,-1 3 0 15,-1 0-16-15,1-3 0 0,0 1 0 0,0 2 0 0,-2-2-80 0,1 2-16 16,0-1 0-16,0-2 0 0,-3 2-48 16,0-3-16-16,-2 0 0 0,-2 3 0 0,0-3-64 15,-1 4 0-15,1-4-16 0,-1 2 0 0,0 1-32 0,0-2 0 16,-1 5 0-16,1 0 0 0,-1 2-16 0,2 1-16 16,0 1 0-16,-1 2 0 0,-1-1-176 0,0 2 160 15,0 2-160-15,0-1 160 0,-1 2-160 0,0 2 0 16,-1-3 0-16,1 6 128 0,-1-2-128 0,-1 1 0 15,0 2 144-15,0-2-144 0,-1 2 128 0,3 2-128 16,-4-1 128-16,3 4-128 0,0 2 144 0,2 2-144 16,-1 2 192-16,4 3-192 0,3-2 144 0,-2 4-144 15,1 1 0-15,2-2 144 0,2 1-144 0,-1-1 0 16,1 1 144-16,1 3-144 0,0-2 0 0,1 1 128 16,1-2-128-16,3-1 0 0,0 1 0 0,2 4 128 15,3 0-128-15,0 0 0 0,0 0 0 0,0 2 144 16,2 0-144-16,-1 0 0 0,0-2 128 0,3-3-128 15,0-4 0-15,2 0 0 0,-2-3 160 0,2 1-160 16,1-1 128-16,0-1-128 0,1-3 128 0,1 0-128 0,1-1 128 16,0 0-128-16,-2-1 144 0,1 1-144 15,0-3 160-15,1 1-160 0,-1-5 176 0,2 2-176 0,-1 1 192 16,2-4-192-16,-1 0 240 0,3-2-64 0,1-1-16 0,-3-3 0 16,2 0-160-16,1 0 192 0,0 1-192 0,2-2 192 15,-1-3-48-15,2-2 0 0,-1 4 0 0,-2-4 0 16,0 0-144-16,2-3 192 0,-1-2-192 0,1 3 192 0,-2-3-192 15,2 2 0-15,0-2 144 0,1-4-144 16,-1-2 128-16,-1 1-128 0,2-4 128 0,0 1-128 16,0-3 128-16,1 3-128 0,0 1 160 0,1-1-160 0,-1-3 128 15,0 3-128-15,-1-2 0 0,0-1 144 0,0-1-144 0,-1 0 192 16,1-2-192-16,-1 0 192 0,-1-2-192 0,1 1 0 16,-1-5 0-16,1 0 0 0,-2-3 0 0,-1-1 0 15,-1 3 0-15,-3-2 0 0,1 0 0 0,1 2 0 16,-2-2 0-16,0 3 0 0,-1-1 0 0,-1 3 0 15,-1-4 128-15,0 1-128 0,-2 2 0 0,0 2 0 16,-1-3 0-16,1 3 128 0,-1-2-128 0,-1 1 0 16,0-4 0-16,-3 5 0 0,0 2 0 0,-1 2 0 15,-1-2 0-15,0 2 0 0,-1 2 0 0,-1 2 0 16,-1-1 0-16,0 0 0 0,-2-1 0 0,0 0 0 16,-2 0 0-16,2 3 0 0,-2 0 0 0,0 1 0 15,0-3 0-15,0 2 0 0,-1 0 0 0,0 2 0 16,-2 0 0-16,1 0 0 0,-2 3 0 0,2-1 0 15,-4 2 0-15,-1 1 0 0,0 3 0 0,-2-4 0 16,-1 4 0-16,0 3 0 0,-1-2 0 0,-2 0 0 16,3 2 0-16,-4 2 0 0,-1 1-144 0,0 4 144 15,-2-1 0-15,1 0 0 0,-1 2-128 0,1 2 128 0,-2-3 0 0,2 5 0 16,-1-1 0-16,2 2-128 0,0-2 128 16,0 2 0-16,-1 3 0 0,0-1 0 0,-3 1 0 0,3 1 0 15,0 1 0-15,0 1-128 0,1 0 128 0,1 2 0 16,1 5 0-16,0 4 0 0,0 0-128 0,5 3 128 15,-4 2 0-15,1-2 0 0,0 0 0 0,2 1 0 16,1-2-128-16,1 2 128 0,-1-4 0 0,2 1 0 16,2 3 0-16,-1-5 0 0,1-1 0 0,0 0 0 0,4 3 0 0,-2 0 0 15,1 2 0-15,0 2 0 0,1-3 0 0,0 2 0 16,2 7 0-16,0-5 0 0,2-1 0 0,1-3 0 16,2-1 0-16,1-3 0 0,2 0 0 0,3-1 0 15,1-4 0-15,1 3 0 0,0-1 0 0,2-1 0 16,4 2 0-16,-1 0 0 0,2-4 0 0,1 1 0 15,2-2 0-15,2 1 0 0,1 1 0 0,0-4 0 16,0-183 0-16,3 364 0 0,-2-181 0 0,3-2 0 16,0-6 0-16,-1 1 0 0,2-4 0 0,-1 1 0 15,-1-4 128-15,3 0-128 0,0 0 128 0,0-2-128 16,2-1 176-16,0-1-176 0,-3-1 0 0,1-2 0 16,1-7 0-16,-1 1 0 0,1-3 0 0,-1-2 128 15,1-2-128-15,1-2 160 0,-1-4-32 0,-1-5 0 16,1 1 0-16,-1-4 0 0,-1 1 16 0,0 0 0 15,-1 0 0-15,0-6 0 0,-1-2-16 0,1-1 0 16,0-5 0-16,-3 1 0 0,-1-5-128 0,-1 2 160 16,-3 3-160-16,-1 5 160 0,-1 2-160 0,-3 1 192 15,-2 0-192-15,-2 2 192 0,-2 1-192 0,-2 5 192 16,0-1-192-16,-4 3 192 0,0 1-192 0,-1 1 0 0,1 2 144 0,-3 2-144 16,-1 0 0-16,1 1 0 0,-2 0 0 0,-1 5 0 31,0 4-960-31,2-1-96 0,0 3-32 0,-1-1 0 15,5 2-2064-15,2 6-432 0</inkml:trace>
  <inkml:trace contextRef="#ctx0" brushRef="#br0" timeOffset="4366.72">2019 14335 4607 0,'0'0'400'0,"11"-8"-400"0,-1-4 0 0,0 4 0 0,-1-5 1984 0,1 4 320 16,2 0 64-16,-1 3 16 16,-1-4-1168-16,1 3-224 0,-2-2-48 0,-2 3-16 0,-2-4-480 0,0 2-80 15,2-1-32-15,-2 2 0 16,-5 7 16-16,2-8 0 0,-2 8 0 0,3-11 0 0,-3-1 128 0,0 12 32 15,0 0 0-15,-4-8 0 0,-1-4-48 0,-1 3 0 16,-1 3 0-16,0 0 0 0,-4 4-160 0,1-2-48 16,-1 0 0-16,-2 3 0 0,0 2-128 0,-2 3-128 15,-1-1 192-15,-1-2-192 0,1-1 240 0,-2 2-64 16,-3 4-16-16,0 0 0 0,-3-2-160 0,2 1 0 16,-2 6 0-16,-2 1 0 0,4 2 0 0,-4 1 0 15,1 1 0-15,1 2 128 0,-1 0-128 0,0 2 192 16,-3 2-192-16,1 3 192 0,1 2-32 0,-2 2 0 0,-3 3 0 15,1-1 0-15,-2 3-160 0,-1-1 0 0,-1-1 0 16,1 3 0-16,-1 1 0 0,4 1 0 0,-1 2 0 0,2-1 0 16,1 0 0-16,2 2 0 0,0-2 0 0,-1 0 0 15,1-1 0-15,-1 4 0 0,0 3 0 0,3-4 0 16,0-2 0-16,1 0 0 0,3-1 0 0,2-2 0 16,3 0 0-16,1 0 0 0,2-1 0 0,1 1 0 15,5-1 0-15,-1-1 192 0,3-4-192 0,4 3 192 16,3 1-192-16,1 0 192 0,0 3-192 0,2-1 192 15,5 0-192-15,0-1 0 0,1 0 144 0,3 2-144 16,2 0 0-16,2-3 128 0,1-2-128 0,3 0 0 16,1-4 0-16,3-2 144 0,2-5-144 0,2-3 0 15,-1-3 144-15,5-4-144 0,2 1 0 0,3-2 144 16,3-1 80-16,5-5 16 0,1-2 0 0,3-1 0 16,0-4 0-16,2-5 0 0,-1-1 0 0,4-5 0 0,0-2 208 15,3-2 64-15,3-3 0 0,-1-4 0 0,1 0-128 16,0-4 0-16,-2-2-16 0,0-4 0 0,-2 0 0 0,2-1 0 15,0-1 0-15,-2-2 0 0,-6-7 80 0,-2 4 0 16,-3-2 16-16,-3 1 0 0,-2-4-16 0,-5-1 0 16,-3 2 0-16,-6 0 0 0,-4 3 0 0,-3 2-16 15,-6 4 0-15,-4 1 0 0,-5 0-112 0,-3 4-32 16,-4 1 0-16,-1 6 0 0,-3 4-144 0,-3 2-16 16,-4-2-128-16,-1 4 192 0,-2 5-352 0,-4 1-80 15,-2 4-16-15,-1 2 0 16,1 3-1520-16,-2 3-304 0,2 3-64 0,1 1-7904 15,2 3-1600-15</inkml:trace>
  <inkml:trace contextRef="#ctx0" brushRef="#br0" timeOffset="6542.34">16872 15715 4607 0,'0'0'400'0,"-11"0"-400"15,-1-3 0-15,0 3 0 0,1 4 1008 0,-2-1 112 16,3-3 32-16,0 0 0 0,0 1-304 0,-1-1-48 15,1 0-16-15,0 0 0 0,1-1-16 0,2 2 0 16,7-1 0-16,-9 1 0 0,9-1-208 0,-9 3-48 16,1-3-16-16,8 0 0 0,0 0-96 0,0 0-16 0,0 0 0 0,0 0 0 15,0 0 144-15,0 0 32 16,0 0 0-16,8 5 0 0,-8-5 80 0,14 4 32 0,0 0 0 16,1-2 0-16,3-2-96 0,-2 0-32 0,7 0 0 0,1-1 0 15,1 2-96-15,4-1-32 0,1-1 0 0,2 0 0 16,1 2-96-16,1-1-32 0,3-1 0 0,3-1 0 15,0 1 0-15,4 0 0 0,-1 1 0 0,3 0 0 16,2-4-160-16,1 1-128 0,0 1 144 0,2-1-144 16,1 3 208-16,1 2-48 0,2-1-16 0,1 0 0 15,1 0-16-15,4 1 0 0,2-2 0 0,0 1 0 16,-4-2-128-16,0 1 0 0,-3 0 144 0,1 1-144 16,-1 3 0-16,1-3 0 0,2 0 0 0,-2 1 128 15,-2-2-128-15,-1 2 0 0,0-1 0 0,-2 2 128 16,0-1-128-16,-1 2 0 0,-2 1 0 0,1-2 0 0,-1-1 0 15,1 1 0-15,-2-1 0 0,-2 4 0 0,-1-3 0 16,-4-1 0-16,0-1 0 0,-1-1 0 0,-4-1 0 0,1 1 0 16,0 0 0-16,-4 0 0 0,-2-2-128 0,-2 1 128 15,-1-1-128-15,1-2 128 0,0 0 0 0,1 1-128 16,-2 1 128-16,-2 1 0 0,-2-1 0 0,4 1-160 16,-2 0 160-16,2-2 0 0,-3 3-144 0,3 0 144 15,-2 0 0-15,0 0-144 0,4 0 144 0,-1 3 0 16,3-2 0-16,-2 0 0 0,1-1 0 0,2 2 0 15,0-1 0-15,0-1 0 0,-3 0 0 0,2 0 0 16,0 0 0-16,0 0 0 0,-1 0 0 0,0 0 0 16,1 0 0-16,-3 0 0 0,-1 0 0 0,0-1 0 0,0-1 0 15,-4 1 0-15,0 0 128 0,-2-3-128 16,-2 1 128-16,-1 1-128 0,-1-2 176 0,0 2-48 0,-1-2 0 0,0-1 0 16,-2 2 16-16,0-1 0 0,-2 0 0 0,-3-2 0 15,-1 4 48-15,-9 2 16 0,10 0 0 0,-10 0 0 16,0 0-64-16,0 0-16 0,0 0 0 0,0 0 0 15,0 0-128-15,0 0 0 0,0 0 144 0,0 0-144 16,0 0 0-16,0 0 0 0,-11-2 0 0,0 1 0 16,-3 4 0-16,-4-1 176 0,-3 2-176 0,1-4 192 15,-2-3-64-15,-4 3-128 0,-5 0 192 0,-2 0-64 16,-4 0-128-16,-3 0 128 0,-4 0-128 0,-4 3 128 16,-5-1-128-16,-6 2 0 0,-4-2 144 0,-6-1-144 15,-3 0 0-15,-2-1 0 0,-4 0 0 0,-4 3 0 16,-7-1 0-16,-3-2 0 0,-3-1 0 0,-2 1 128 15,1 0-128-15,-3 0 0 0,-6 0 0 0,1 0 128 0,-1 0-128 0,2 1 0 16,-4 3 0-16,4-1 0 0,2-2 0 16,6 0 0-16,4 2 0 0,0 0 0 0,2 0 0 0,6 1 0 15,4-2 0-15,5 1 0 0,4-2 0 0,6 2 0 16,5-1 0-16,3 2 0 0,2 1 0 0,5-2 0 16,3 0 0-16,3 1-128 0,2 1 128 0,4-1 0 15,3-3 0-15,4 3 0 0,2 0 0 0,3 2-160 16,5-1 160-16,2-1 0 0,2 1 656 0,3 2 240 15,3-2 64-15,1 1 0 16,3 2-1664-16,1-3-320 0,5-5-64 0,-6 9 0 0,6-9 832 0,0 0 256 16,0 0-128-16,0 0 128 0,0 0 0 0,0 0 0 15,0 0-144-15,6 6 144 0,-6-6 0 0,0 0 0 0,0 0 0 16,0 0 0-16,0 0 0 0,11-1 0 0,0 0 0 0,1-2 0 16,-2-2 0-16,3 1 0 0,2-1 0 0,4 1 0 15,4-2 0-15,2 2 0 0,10 0 0 0,2 2 144 16,1-5-144-16,7 4 0 0,8 0 0 0,2 2-176 15,4-1 176-15,1 1 0 0,2 1 0 0,4 0 0 16,5 0 0-16,6 1 0 0,4 3 0 0,1 1 0 16,2 2 0-16,3-3 128 0,2 2-128 0,4 2 0 15,4-5 0-15,-2 4 0 0,-3-1 0 0,2-2 0 16,2-3 160-16,0 0-32 0,-2-2-128 0,-1 0 192 16,0-2 128-16,-1 2 32 0,-2 1 0 0,-3-1 0 15,0-6-32-15,-6 5-16 0,-1 1 0 0,-5-2 0 16,-2 2-48-16,-2-2 0 0,-2 1 0 0,-5-1 0 0,-4 2-256 15,-6 0 0-15,-6 1 128 0,-4 0-128 16,-4-2 0-16,-5 2 160 0,-3 3-160 0,-6 1 128 0,-7-4-336 0,-5 0-80 16,-3 0-16-16,-11 0-15088 15</inkml:trace>
  <inkml:trace contextRef="#ctx0" brushRef="#br0" timeOffset="16122.46">19387 17622 8287 0,'0'0'736'0,"0"0"-592"16,0 0-144-16,0 0 0 0,0 0 960 0,0 0 144 15,0 0 48-15,0 0 0 0,8-6-272 0,-8 6-48 16,10-2-16-16,-10 2 0 0,0 0-128 0,9-8-32 15,-9 8 0-15,8-5 0 0,-8 5-64 0,0 0-16 0,0 0 0 0,0 0 0 16,0 0-176-16,0 0-32 16,0 0-16-16,0 0 0 0,0 0-160 0,0 0-16 0,11 3-16 0,-1 1 0 15,-10-4 32-15,15 8 16 0,3 0 0 0,3 2 0 16,-2 5 144-16,6-3 32 0,6 2 0 0,4 4 0 16,5 3-192-16,1 5-16 0,3-2-16 0,1 4 0 15,2-3-160-15,-1 2 0 0,3-4 0 0,-4 2 128 16,-1 2-128-16,-1-3 0 0,-4 2 0 0,1-4 0 15,-2-1 0-15,-1 0 0 0,-1 3 0 0,1 1 0 16,-1-1 0-16,1 1 0 0,0-2 0 0,-2-3 0 16,-1-2 192-16,1 1-64 0,0-1 0 0,-2 0 0 15,-2 0 48-15,1 1 0 0,-2 0 0 0,-1 0 0 16,-3 0-48-16,-1-1-128 0,-4-2 192 0,-4-2-64 16,-1 0-128-16,-4-2 0 0,1-3 0 0,-3-1 0 15,-10-8 208-15,8 7-32 0,-8-7-16 0,0 0 0 0,0 0-336 16,0 0-64-16,0 0-16 0,0 0-11328 15</inkml:trace>
  <inkml:trace contextRef="#ctx0" brushRef="#br0" timeOffset="16610.75">19570 18427 14223 0,'0'0'624'0,"0"0"144"0,0 0-624 0,0 0-144 0,0 0 0 0,12-1 0 16,-12 1 832-16,12-5 128 0,2 1 16 0,2-2 16 16,-2-1-96-16,3 2-32 0,1-2 0 0,0-2 0 15,2-5-160-15,1 1-48 0,0-2 0 0,3 2 0 16,1-2 32-16,1-3 0 0,2 0 0 0,3-1 0 0,-1 0 16 0,5-6 0 15,1-2 0-15,1-6 0 0,-1-3-64 0,2 1 0 16,4 1 0-16,1-3 0 16,-1-1-336-16,1 1-80 0,1 0-16 0,-2 4 0 0,-2 2-208 0,0 5 128 15,-1-2-128-15,-3 5 0 0,-5 2 144 0,0 4-144 16,-3 1 128-16,-3 4-128 0,-3 0 128 0,-3 1-128 16,-3 2 0-16,0 1 128 0,-1 2-128 0,-4-2 0 15,-3 3 0-15,-8 5 0 16,0 0-1472-16,0 0-288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9:36:06.0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4793 4418 8927 0,'0'-13'384'0,"0"4"96"0,-1 1-480 0,0-1 0 16,0-1 0-16,-1 0 0 0,0 3 784 0,-1-4 64 16,-2 4 16-16,0-5 0 0,0 2-128 0,2-3-32 15,-3 1 0-15,1 2 0 0,-1-3-16 0,1 0-16 16,-1 0 0-16,0 1 0 0,-3-2-32 0,0 2-16 16,0 1 0-16,1-2 0 0,-3 2-96 0,0 1-16 15,1-3 0-15,0 3 0 0,-2-2-48 0,1 2-16 16,-2 1 0-16,-2-2 0 0,-1 1-112 0,-1-1-16 15,-1 6-16-15,-1-2 0 0,1 0-48 0,-4 3 0 16,2 1 0-16,0-1 0 0,-3 3 0 0,1 1-16 0,1 0 0 0,-2 3 0 16,-1 0-96-16,-2 1-16 15,2 1 0-15,5 2 0 0,-4 1-128 0,-1 4 0 0,-1-4 144 0,-1 5-144 16,-1-3 0-16,1 2 144 16,-2 0-144-16,1 0 0 0,0 3 160 0,1 3-160 0,-1 1 128 0,3 3-128 15,-2-2 192-15,1 2-64 0,-3-1 0 0,1 7 0 16,1 0 0-16,-1 4 0 0,-2 1 0 0,2 1 0 15,-2 1 0-15,2 0-128 0,2 1 192 0,1 1-64 16,-1-3-128-16,1 2 192 0,0 2-192 0,0-3 192 16,1 0-192-16,0 0 192 0,0 3-192 0,2 2 192 15,-2 4-64-15,4-2 0 0,1 1 0 0,3 2 0 16,1-3 0-16,2 2-128 0,2-2 192 0,2 1-64 16,3 1 0-16,3-2 0 0,1-2 0 0,2 2 0 0,1-2-128 0,3-1 192 15,1-1-192-15,1 0 192 0,1 0-192 0,1-2 0 16,1-4 0-16,0 0 128 0,1-1-128 0,1 1 0 15,-2-6 0-15,3 1 128 0,1-5-128 0,1 2 0 16,-2 2 0-16,2-3 0 0,1-2 128 0,2-1-128 16,0 1 0-16,0-1 128 0,1-5-128 0,0 2 160 15,3-2-160-15,1 0 160 0,1 1-160 0,0-1 160 16,1-4-160-16,1 1 160 0,-1-1-160 0,-1-2 192 16,0-1-192-16,1-4 192 0,-1-2-64 0,1-1 0 15,1-1 0-15,-1-1 0 0,0-1 128 0,1-5 0 16,-1 1 16-16,-1 0 0 0,2-6-16 0,0 1-16 15,2-1 0-15,-1-4 0 0,0-2 32 0,0-2 16 0,-2-2 0 0,0-3 0 16,0-2-32-16,1-4 0 16,0-2 0-16,0-1 0 0,1-2 128 0,0-3 0 0,-1-2 16 0,1-7 0 15,0-5-16-15,-1-2 0 16,2-4 0-16,-2-4 0 0,-3-3-112 0,-2 2-16 16,0-2-16-16,-2 6 0 0,-1-1-96 0,-4 7-16 0,-4 5 0 0,-4 2 0 15,-2 7-128-15,-4 0 192 0,-4 2-192 0,-2 8 192 16,-3-1-192-16,-3 8 128 0,-3 0-128 0,-3 6 128 15,-3 3-288-15,-2 2-64 0,-1 6-16 0,-9 0 0 32,1 4-1936-32,4 6-400 0,1 4-80 0</inkml:trace>
  <inkml:trace contextRef="#ctx0" brushRef="#br0" timeOffset="1349.74">3979 6125 5519 0,'0'0'496'0,"0"0"-496"15,0 0 0-15,0-4 0 0,-3-1 1664 0,3 5 224 16,-1-7 48-16,1 7 16 0,0 0-960 0,0 0-192 16,-3-5-32-16,3 5-16 0,0 0-48 0,0 0-16 15,0 0 0-15,0 0 0 0,0 0-160 0,-5 7-16 16,3 2-16-16,-1-1 0 0,2 1-48 0,1 0 0 15,-3 3 0-15,3 2 0 0,3-3-48 0,-2 3-16 16,2 1 0-16,0 3 0 0,3 1-64 0,0 2 0 16,2-1-16-16,0 2 0 0,3-2-48 0,1 1-16 15,0 0 0-15,4 0 0 0,1 1-80 0,2 1-16 16,0-3 0-16,11 7 0 0,2 1 48 0,0-6 16 16,1 0 0-16,3 1 0 0,-1-2 32 0,3-2 0 0,0-3 0 0,4 2 0 15,3 1-80-15,2 0-16 0,4-2 0 16,1 0 0-16,1 1-144 0,4-1 128 0,1-2-128 0,0-1 128 15,2 1-128-15,3-1 192 0,4 1-192 16,0-1 192-16,0-2-64 0,2-2-128 0,1-5 192 16,1 4-64-16,-4-1 48 0,5 4 0 0,1 0 0 0,4-1 0 15,0 1 16-15,-1-5 0 0,1 3 0 0,1-2 0 16,5 1 0-16,-2-3 16 0,0-1 0 0,-1 3 0 16,0-3-208-16,2 2 128 0,1 0-128 0,0-2 0 15,2-1 128-15,-3 1-128 0,0-1 0 0,-2 0 144 0,-1 1-144 16,1 1 0-16,0-1 144 0,1-1-144 0,0 1 0 0,0 2 0 15,-3-4 0-15,1 2 0 0,1 2 0 0,0-2 0 16,2 1 0-16,-2 1 0 0,-1-4 0 0,-1 0 0 16,2-1 0-16,2 1 128 0,-2-2-128 0,0-1 0 15,-1 0 0-15,0 0 0 0,-2 0 0 0,-2 0 0 16,0-1 0-16,1 1 128 0,2 0-128 0,-6 0 128 16,0-1-128-16,-1-1 128 0,1 1-128 0,1-1 0 15,-2-1 128-15,-1-3-128 0,1-1 0 0,-6 2 144 16,0-4-144-16,-1 3 0 0,3-4 144 0,-1 2-144 0,-2-2 0 0,3 2 144 15,-4-2 16-15,-1 1 0 16,1-3 0-16,-1 3 0 0,1 0-160 0,0 1 160 16,-1-3-160-16,-2-2 160 0,-2-1-160 0,1 0 192 0,-2-1-192 0,-1 3 192 15,-1 4-192-15,-1-3 160 0,2 5-160 0,-1-5 160 16,-1-2-160-16,0-1 0 16,-2-3 0-16,-15 6 0 0,5 2 0 0,0-2 128 0,1-1-128 0,4 2 128 15,-3-3-128-15,2 3 0 16,-4-3 0-16,0-2 128 0,0 1-128 0,0-1 0 0,-1 1 144 15,-3-1-144-15,-1-1 160 0,1 0-32 0,-3 1-128 0,1-2 192 16,-2-1-48-16,2 3-16 0,-1 1 0 0,0 0 0 16,-3-1-128-16,-1 2 192 0,1 3-192 0,1-4 192 15,-2-2-192-15,-2 0 128 0,-1 1-128 0,-1 0 128 16,-3 1-128-16,-1 1 128 0,0 0-128 0,-1 4 128 16,-1-3-128-16,-1 0 160 0,-1 2-160 0,-1-1 160 15,-2 1-160-15,0-2 192 0,-2 2-192 0,0 2 192 16,-2-2-192-16,1 2 128 0,-1 2-128 0,-1-1 128 0,-2 1-128 0,-2-1 0 15,1 0 0-15,0 4 128 0,-2-1-128 0,0 0 0 16,-6 4 144-16,0 0-144 0,6-4 0 0,-6 4 128 16,0 0-128-16,0 0 0 0,0 0 0 0,0 0 128 15,0 0-128-15,0 0 0 0,0 0 0 0,0 0 0 16,0 0 0-16,0 0 0 0,0 0 0 0,0 0 0 16,0 0 0-16,0 0 0 0,0 0-240 0,-2 10-112 15,2-2-32-15,-1 1 0 16,1-9-1408-16,-3 8-304 0,3 2-48 0,-1-4-7008 15,1 4-1408-15</inkml:trace>
  <inkml:trace contextRef="#ctx0" brushRef="#br0" timeOffset="2351.31">4785 6101 7359 0,'0'0'656'0,"8"-2"-528"0,3-2-128 0,-3 2 0 15,1-1 1104-15,0 2 192 0,0 0 48 0,-1 0 0 16,-8 1-320-16,0 0-64 0,0 0-16 0,0 0 0 15,0 0-240-15,0 0-64 0,0 0 0 0,0 0 0 0,0 0-80 0,-5 5-32 16,-4 1 0-16,-3-1 0 0,-2-2-64 0,-2 2-16 16,-4 1 0-16,-2-1 0 0,0-2 64 0,-3 2 16 15,-3 0 0-15,0-1 0 0,-5-2-48 0,-1 1-16 16,-2-1 0-16,-1 0 0 0,-1-2-112 0,0 1-32 16,0 1 0-16,1 0 0 0,-1-2-128 0,1-2-16 15,1 0-16-15,3 1 0 0,3-2-32 0,0 0 0 16,3 1 0-16,1-1 0 0,3 0-128 0,2-1 192 15,2 1-192-15,3 1 192 0,2 0-192 0,3 1 192 16,1 1-192-16,2-1 192 0,0 1-192 0,2 0 0 16,6 0 0-16,0 0 0 0,0 0 0 0,0 0 0 15,0 0 0-15,0 0 0 0,-1 7 0 0,1 5 0 16,0-3 0-16,2 2 0 0,1 3 0 0,-1 3 0 0,1 3 0 0,0 2 0 16,-1 3 0-16,1-1 0 15,-3 2 0-15,0 2 0 0,0 3 0 0,-3 1 0 16,-1 4 0-16,0-1 0 0,-2 1 0 0,-2 0 0 0,0-2 0 15,-1 0 0-15,-1 1 192 0,-2-1 0 0,-1 0 0 0,1 0 0 16,-2-2 32-16,0-2 16 0,0-3 0 16,2 0 0-16,1 0-16 0,1 0 0 0,1-2 0 15,1-3 0-15,0 0-32 0,3 1 0 0,0-1 0 0,4-2 0 16,-1-2-192-16,2 0 128 0,1 0-128 0,1-3 0 16,1-1 128-16,1-3-128 0,1 2 0 0,0-5 144 15,1 1-144-15,3-3 128 0,1-1-128 0,7 3 128 16,-2-5-832-16,3 1-160 15,0-1-32-15,-1-1-16 0</inkml:trace>
  <inkml:trace contextRef="#ctx0" brushRef="#br0" timeOffset="4326.53">786 4639 6447 0,'0'0'576'0,"0"0"-576"16,0 0 0-16,0 0 0 0,-7-1 1328 0,7 1 144 15,0 0 48-15,-6 0 0 0,6 0-688 0,-8-2-128 16,2 1-16-16,6 1-16 0,0 0 48 0,-8-4 16 15,1-2 0-15,7 6 0 0,-5-5 80 0,5 5 16 16,-4-7 0-16,4 7 0 0,-2-11 32 0,2 1 16 16,3 0 0-16,2-4 0 0,1 0-160 0,2 0-16 15,2-2-16-15,0-1 0 0,3-5-320 0,1 3-64 16,1 1-16-16,3 0 0 0,0 1-160 0,1-3-128 0,1 1 192 16,-1 2-192-16,-2 0 192 0,-2 1-64 15,-1 2 0-15,-1 1-128 0,-3 0 208 0,0 4-64 16,-1-3-16-16,0 1 0 0,-1 2 32 0,-1-1 0 15,0 4 0-15,-7 6 0 0,0 0-160 0,0 0 0 16,0 0 0-16,0 0 0 0,0 0 0 0,0 0 0 16,0 0 0-16,0 0 128 0,2 16-128 0,-2 0 192 0,-1-1-192 0,-3 5 192 15,2 4-192-15,-2 4 128 0,-1-1-128 0,1 5 128 16,-1 4-128-16,-2 2 0 0,-2 7 0 0,2 0 0 16,-1 2 0-16,1 0 0 0,-4 3 0 0,0 2 0 15,-2 0 0-15,-2 1 160 0,-4 1-160 0,1-1 160 16,0-1-160-16,1-5 0 0,0-2 0 0,-1-2 0 15,3 0 0-15,0-5 128 0,-2 1-128 0,2 0 0 16,1-3 0-16,6-18 0 0,-1 1 128 0,-1 3-128 0,0-3 0 0,0 4 128 16,0-1-128-16,2 2 128 0,-2 1-128 0,-4 14 0 15,4-5 0-15,3-9 128 0,4 2-128 0,0-8 0 16,1-1 0-16,2-6 128 0,1-4-128 0,-1-8-176 16,0 0 48-16,0 0 0 15,0 0-704-15,0 0-128 0,0 0-16 0</inkml:trace>
  <inkml:trace contextRef="#ctx0" brushRef="#br0" timeOffset="4596.89">303 5961 21183 0,'0'0'944'0,"0"0"192"16,0 0-912-16,0 0-224 0,0 0 0 0,0 0 0 0,11 2 544 0,-1 2 64 16,-10-4 16-16,14 3 0 0,0 2-400 0,1-3-80 0,1 0-16 0,1-1 0 15,2 1 448-15,4 1 96 16,0-2 16-16,0-2 0 0,1 1-64 0,3 0-16 16,1-1 0-16,5-2 0 0,4 2-96 0,-16 0 0 0,7-3-16 0,2 1 0 15,0-1-208-15,1 3-32 0,-1 1-16 0,-1 0 0 16,1 1-384-16,20 7-80 0,-11-3-16 0</inkml:trace>
  <inkml:trace contextRef="#ctx0" brushRef="#br0" timeOffset="18079.8">26822 8682 10815 0,'0'0'480'0,"0"0"96"0,0 0-448 0,0 0-128 0,0 0 0 0,0 0 0 0,-11-4 608 0,11 4 96 15,0 0 32-15,0 0 0 0,-11-1-32 0,11 1 0 16,0 0 0-16,0 0 0 0,0 0 0 0,0 0 0 15,0 0 0-15,0 0 0 0,0 0 16 0,0 0 0 16,0 0 0-16,0 0 0 0,0 0-128 0,0 0-16 16,0 0-16-16,0 0 0 0,0 0 16 0,0 0 16 15,0 0 0-15,0 0 0 0,0 0-80 0,0 0 0 16,0 0-16-16,3 10 0 0,-2 5 16 0,-2 2 0 16,-3 1 0-16,2 1 0 0,-4 0-80 0,1 4-16 15,-2-2 0-15,0 2 0 0,0 1-96 0,-1 2 0 16,-2-2-16-16,1 1 0 0,-2-3-96 0,0-2-16 15,3 1 0-15,-1-2 0 0,0-1-192 0,2-2 144 0,1-1-144 0,1 1 128 16,1-5 64-16,3 0 0 0,0 1 0 0,-2-3 0 16,3-9-192-16,0 11 192 0,0-11-192 0,3 13 192 15,-2-4-192-15,-1-9 128 0,0 0-128 0,0 0 128 16,6 13 0-16,-6-13-128 0,0 0 192 0,8 6-64 16,-8-6 64-16,0 0 0 0,10 4 0 0,0-1 0 15,0-3 0-15,1 0 16 0,-1 0 0 0,1-2 0 16,2-1-208-16,1 2 128 0,1 1-128 0,0 0 0 15,1-2 0-15,-1 0 0 0,1 1 0 0,2 1 0 16,0 0 0-16,0 1 0 0,0-2 0 0,2 1 0 16,2 1 0-16,2 1 0 0,1-4 0 0,3 2 0 15,1 2 0-15,2 0 0 0,-1-1 0 0,6-1 0 16,0 0 0-16,2 3 0 0,-3 2 0 0,2-1 0 0,0-3 0 16,0 2 0-16,1-1 0 0,1 5 0 0,1-4 0 0,2 1 0 15,0 3 0-15,1 1 0 0,1 0 0 0,1 2 0 16,-2 2 0-16,-1-3 0 0,1 3 0 0,-5-4 0 15,1 2 0-15,0-2 0 0,2 2 0 0,1-3 0 16,-2 4 0-16,3-2 0 0,-1 1 0 0,-1-3 0 16,-3 4 0-16,-1-3 0 0,-3 3 0 0,-2-4 0 15,-1 2 0-15,-6-1 0 0,-3 3 0 0,-2-3 0 16,-1 1 0-16,-1-3 0 0,0 2 0 0,-2-2 0 16,1 3 0-16,-2 0 0 0,-1-3 144 0,-1 2-144 15,-1-3 128-15,1 1-128 0,-1 3 144 0,-1-4-144 16,-1 0 160-16,3-1-160 0,-3 0 160 0,1 0-160 0,0 2 160 0,0 0-160 15,-1-3 144-15,0 1-144 0,-10-4 128 16,14 4-128-16,0 1 144 0,-2-3-144 0,-2 1 160 0,0-3-160 16,2 1 192-16,-1-1-48 0,-11 0-16 0,13-1 0 15,-2-2 16-15,1-1 0 0,-2-1 0 0,0 2 0 16,-1-1-16-16,1-4 0 0,1 0 0 0,1 1 0 16,1-3 32-16,1-2 0 0,1-2 0 0,4-2 0 15,-1-6 0-15,1-2 0 0,2-1 0 0,5-7 0 16,3 1-32-16,2-3-128 0,0-4 192 0,7-3-64 15,2-6-128-15,3 3 192 0,0-3-192 0,2 3 192 16,-3 1-192-16,-2 3 192 0,-4 1-192 0,-2 4 192 16,-2 2-48-16,0 5 0 0,0 1 0 0,-2 4 0 15,1-2-144-15,-3 6 0 0,-4 2 144 0,0 1-144 16,-2-2 0-16,-2 1 0 0,-1 6 0 0,0-2 0 16,-2 4 0-16,-2-2-208 0,-1 1 16 0,-3 2 16 15,-3 3-1152-15,-8 5-224 0,5-8-48 0,-5 8-14912 16</inkml:trace>
  <inkml:trace contextRef="#ctx0" brushRef="#br0" timeOffset="20763.46">27030 9674 6447 0,'0'0'576'0,"0"0"-576"16,0 0 0-16,0 0 0 0,0 0 1216 0,0 0 128 15,0 0 16-15,0 0 16 0,0 0-608 0,0 0-112 16,0 0-16-16,0 0-16 0,0 0-208 0,0 0-32 0,6-9-16 0,0 4 0 16,2-3 144-16,2 2 16 0,1-1 16 0,2-3 0 15,0 2-96-15,1-2-32 0,0 0 0 0,1-3 0 16,0-1-32-16,2 2 0 0,-1 0 0 0,2-2 0 15,0-2-80-15,-1 3-32 0,0 2 0 0,0-2 0 16,-1 0-16-16,-2 3-16 0,-1-1 0 0,-2 5 0 16,-1 0-48-16,-10 6-16 0,9-4 0 0,-9 4 0 15,0 0-32-15,0 0 0 0,3 16 0 0,-4 3 0 16,-6 3 32-16,1 5 0 0,-3 0 0 0,-1 3 0 16,1 3-16-16,0 0 0 0,1 1 0 0,2-3 0 15,0 2 16-15,1-2 0 0,1-2 0 0,1-4 0 16,1 1 0-16,0-1 0 0,1-3 0 0,1-2 0 15,0-6-176-15,1-1 192 0,1-4-192 0,0 2 192 0,-1-1-64 16,3 1 0-16,-4-11 0 0,0 0 0 16,2 7-1776-16,-2-7-352 0</inkml:trace>
  <inkml:trace contextRef="#ctx0" brushRef="#br0" timeOffset="21132.32">27175 9698 16287 0,'0'0'720'0,"5"-5"160"0,-1-6-704 0,-4 11-176 0,0 0 0 0,0 0 0 16,0 0 800-16,0 0 128 0,0 0 32 0,0 0 0 15,0 0-320-15,-7 7-48 0,-4 3-16 0,-1 5 0 16,-2 3 32-16,-1 2 0 0,-3 4 0 0,-1 4 0 16,-2 4 0-16,0 4 0 0,-2 2 0 0,-3 1 0 15,1 3-80-15,-3 4-16 0,-2 1 0 0,-1-1 0 16,1 3-160-16,0-5-32 0,1-2-16 0,0-3 0 16,1-2-64-16,-3-2-16 0,3-2 0 0,2-3 0 15,-1-2 128-15,3-2 32 0,0 0 0 0,1-3 0 16,1 0 0-16,3 1 0 0,1-1 0 0,2-1 0 15,2 0-192-15,2-2-48 0,2 1 0 0,1-2 0 16,0 0-144-16,2 0 0 0,0-1-160 0,4 0-9648 16,-1-1-1936-16</inkml:trace>
  <inkml:trace contextRef="#ctx0" brushRef="#br0" timeOffset="23194.61">23846 11599 15487 0,'0'0'688'0,"0"0"144"0,0 0-672 0,10-11-160 0,-1-3 0 0,-2 4 0 16,-7 10 1024-16,6-12 160 0,-6 12 32 0,8-14 16 15,-3 1 96-15,0 5 16 0,-5 8 0 0,0 0 0 16,0 0-240-16,0 0-32 0,0 0-16 0,0 0 0 16,0 0-448-16,0 0-96 0,0 0 0 0,4 8-16 0,-4 8-96 0,-4 4-16 15,-1 8 0-15,-2 5 0 0,0 0-48 0,-3 7-16 16,-2 0 0-16,1 7 0 0,-2 0 0 0,0 5-16 15,-2 4 0-15,-3 0 0 0,4 1-112 0,0-3-32 16,3-8 0-16,-1-1 0 0,1-3-160 0,0-1 0 16,-2-3 144-16,0-2-144 0,0-6 128 0,2-1-128 15,1-3 160-15,2 1-160 0,-1-8 0 0,3-3 128 16,0-3-128-16,2-2 0 16,4 1-320-16,0-12-96 0,0 0-32 0,0 0 0 15,0 0-2240-15,0 0-464 0,15-9-96 0,-1-6-16 0</inkml:trace>
  <inkml:trace contextRef="#ctx0" brushRef="#br0" timeOffset="23450.83">23574 12087 17503 0,'-11'-9'768'0,"11"9"176"0,0 0-752 0,6-6-192 0,4-3 0 0,7 7 0 15,2 2 3456-15,3-2 640 0,3 0 144 0,3 2 32 16,0 0-3184-16,4 0-640 0,6-2-128 0,3 2-32 16,2 0-96-16,2 2 0 0,4 3-16 0,-1 1 0 15,2-1-176-15,-3 0 160 0,-4 0-160 0,-5 2 160 16,-5-5-160-16,-1 2 0 0,-3 0 0 0,-2 1 0 16,-3 0-400-16,-1-1-64 15,-2 1-16-15,0 1 0 0,-3-3-2080 0,-2-1-432 0,4 0-80 0,-4-1 0 0</inkml:trace>
  <inkml:trace contextRef="#ctx0" brushRef="#br0" timeOffset="23788.77">24638 11431 30399 0,'0'0'2704'0,"-10"3"-2160"16,0 1-544-16,2 5 0 0,2 5 336 0,-2 5-32 0,-2 5-16 0,0 6 0 15,-2 3-32-15,0 4-16 0,-2 4 0 0,-1 1 0 16,-1 5 144-16,1 2 48 0,-3 5 0 0,-1 3 0 16,0 2-112-16,-1 4 0 0,-3-3-16 0,5 1 0 15,0 0-304-15,0-5 160 0,1-2-160 0,3-1 128 16,0-6-128-16,2-5 128 0,1-6-128 0,-1 0 128 15,1-6-128-15,0-5 0 0,0-5 144 0,4-2-144 16,2-3 128-16,1 0-128 0,3-5 128 0,1-1-128 16,0-9 0-16,0 0-256 0,0 0 32 0,0 0 16 15,12-2-1616-15,1-8-320 0,-2-2-64 0,2-2-11168 16</inkml:trace>
  <inkml:trace contextRef="#ctx0" brushRef="#br0" timeOffset="24396.06">25079 11678 21183 0,'-5'-18'944'0,"1"7"192"0,3 2-912 0,1 9-224 15,-1-12 0-15,1 12 0 0,0 0 1504 0,0 0 256 16,0 0 48-16,0 0 16 0,0 0-1056 0,-10 7-192 0,-2 4-64 0,2 8 0 16,-1 2-192-16,-1 7-64 0,-1 1 0 0,1 4 0 15,-2 2 16-15,2 5 0 0,1 2 0 0,1 0 0 16,-2 2 0-16,5-1 0 0,-1 3 0 0,4-6 0 16,3-6-128-16,4-2-16 0,2-2-128 0,1-1 192 15,0-4 48-15,3-5 0 0,3-5 0 0,0-1 0 16,2-6 256-16,3-2 48 0,2-2 16 0,3-4 0 15,2-3 144-15,4-3 16 0,2 0 16 0,1-2 0 16,-3-5-224-16,0-2-64 0,-2 0 0 0,0-2 0 16,-5 0-272-16,0-1-176 0,-1-1 192 0,-2 0-192 15,-3-2 128-15,-1 3-128 0,0-1 0 0,-3 5 0 16,1 6 0-16,-3-3 0 0,-9 11 0 0,0 0 0 16,0 0 0-16,0 0 0 0,5 8 0 0,-4 3 0 15,-2 6 0-15,-2 2 0 0,0 3 0 0,-1 4-144 0,0 0 144 0,1 2 0 16,2-5 0-16,4 2 0 0,0-5 0 0,4 2 0 15,2-3 0-15,1-2 0 0,1-3 0 0,3-6 0 16,4 0 0-16,4-3 0 0,2-4 0 0,3-2 176 16,3-3-48-16,2-8 0 0,5-2 208 0,0-5 48 15,-2-3 0-15,-2-5 0 0,-2-1 48 0,-2-3 16 16,-1-1 0-16,0-4 0 0,0-3-96 0,-1-3-16 16,-1-5 0-16,1-3 0 0,-2-3 48 0,-3 3 0 15,-4 1 0-15,0 2 0 0,-6 5-128 0,-2 5-32 16,-2 3 0-16,0 2 0 0,-5 5-224 0,0 3 144 15,-3 6-144-15,0 3 128 0,-1 3-128 0,-2 1 0 16,3 11 0-16,-6-5 0 16,-3 0-848-16,0 1-112 0,-1 3 0 0,10 1-16 15,-12 6-1520-15,5 0-320 0,-1 5-48 0,3-1-16 0</inkml:trace>
  <inkml:trace contextRef="#ctx0" brushRef="#br0" timeOffset="25161.44">27384 11953 27007 0,'2'-12'1200'0,"-2"12"240"0,3-9-1152 0,-3 9-288 0,5-10 0 0,-2 2 0 16,-3 8 256-16,0 0-16 0,-2-8 0 0,2 8 0 15,-5-7 80-15,5 7 32 0,-9-4 0 0,0 4 0 16,-2 0-112-16,2 2-32 0,-2 1 0 0,-3 3 0 16,-3 1-208-16,-1-1 144 0,-1 5-144 0,-1-1 128 15,-4 5 32-15,2 0 0 0,1 1 0 0,1-1 0 16,3-1 48-16,1-1 16 0,2 2 0 0,3-3 0 15,1-3-32-15,2 2-16 0,3 0 0 0,5-11 0 0,0 0 32 0,0 0 16 16,0 0 0-16,10 6 0 0,3-3 272 0,1-2 48 16,-1-1 16-16,4-2 0 0,3-2-64 0,0-3-16 15,0 1 0-15,2 1 0 0,-1-6-256 0,-3 0-48 16,0 0-16-16,0-2 0 0,-5 3-160 0,-1-1 0 16,-3-1 0-16,0 5 0 0,-9 7 0 0,0 0 0 15,0 0 0-15,0 0 0 0,0 0 0 0,0 0 0 16,-1 12 0-16,-3-2 128 0,0 3-128 0,0 1 0 15,1 3 144-15,0-3-144 0,0-2 0 0,2 2 0 16,1-1 0-16,3-2 0 0,-1 2 0 0,3 0 0 16,2-4 0-16,0 0 0 0,-7-9-192 0,13 4-48 15,0-1-16-15,2 0 0 16,-1-6-1792-16,0 0-352 0,0-3-80 0,-1-4-16 0</inkml:trace>
  <inkml:trace contextRef="#ctx0" brushRef="#br0" timeOffset="25572.67">27906 11698 28559 0,'-14'0'1264'0,"14"0"272"0,-9 7-1232 0,-1 4-304 0,0 2 0 0,0 0 0 16,0 2 0-16,-2 3 0 0,1 2-176 0,-2 3 176 0,-1-3 0 0,1-1 144 15,2-1 16-15,1 0 0 16,1 0 48-16,4-2 16 0,1-3 0 0,1 1 0 0,1 0-16 0,2-3 0 16,2-4 0-16,-2-7 0 0,0 0 240 0,0 0 32 15,13 0 16-15,1-3 0 0,1-3 0 0,-1-2 0 16,2-3 0-16,-4-1 0 0,5-2-112 0,-1-1-32 16,0 0 0-16,-1-1 0 0,0 2-96 0,-1-1 0 15,3-1-16-15,-2 0 0 0,-1 5-240 0,0 3 128 16,-3-1-128-16,3 4 0 0,-2 3 0 0,-2 2 0 15,-10 0 0-15,10 6 0 0,-10-6 0 0,10 10 0 16,-6 4 0-16,0 2 0 0,-3 1 0 0,-1 2 0 16,-1-1 0-16,-2 3 0 0,1-1 0 0,-1 0 0 0,-3 3 0 0,2-3 0 15,0-2 0-15,2-2 0 0,0-2 0 16,0-1 0-16,-1-4-160 0,3 2 160 0,2-5-128 0,-2-6 128 31,0 0-1264-31,5 9-160 0,0-4-48 0,-5-5-12944 0</inkml:trace>
  <inkml:trace contextRef="#ctx0" brushRef="#br0" timeOffset="25953.19">28918 11813 13823 0,'-4'-21'608'0,"3"12"128"0,-3 1-592 0,4 8-144 0,-4-11 0 0,1 3 0 0,3 8 4096 0,-11-7 800 16,-3 1 160-16,-3 3 16 0,-4-1-4064 0,-2 4-816 16,-2 4-192-16,1 0 0 0,-3 1 0 0,0-1 0 15,-1 2 160-15,-1 3-160 0,5-4 144 0,1 5-144 16,5-1 160-16,3 5-160 0,1 0 0 0,4-1 0 16,4 1 0-16,1 0 0 0,5 0 0 0,3 3 0 15,1-1 0-15,3-1 0 0,1 1 0 0,3 1 0 16,0 1 0-16,0 0 0 0,-2 0 144 0,2-2-144 15,-1-2 128-15,0 3-128 0,-2 1 176 0,-2-1-48 16,-5 1-128-16,-2-3 192 0,1-1 0 0,-6-2 0 16,-2 1 0-16,-1-5 0 0,-1 1 112 0,-2-4 16 15,-2 0 0-15,-2-1 0 0,-2-1 0 0,-1-2 0 0,0 0 0 16,0-1 0-16,0-2-320 0,0-2 160 0,0-5-160 0,1 3 128 16,3-3-128-16,4 3-144 0,1-6 144 0,5 1-208 31,3-3-2016-31,2-2-400 0</inkml:trace>
  <inkml:trace contextRef="#ctx0" brushRef="#br0" timeOffset="26472.82">29214 11773 32015 0,'0'0'1408'0,"0"0"320"16,0 0-1392-16,-10 7-336 0,-3 4 0 0,2 3 0 0,-1 0 0 0,0 0 0 16,-3 4 0-16,-1 1-192 0,0 3 192 0,1-1-128 15,1 6 128-15,1 0-128 0,-1-2 128 0,2 0 0 16,6-6 0-16,2 0 0 0,3-5 0 0,3-2 0 16,4-1 0-16,1-4 0 0,-7-7 384 0,14 5 96 15,3-4 32-15,1 0 0 0,-1-1 208 0,5-2 48 16,2-5 16-16,-1 2 0 0,-1-1-320 0,-1-3-64 15,1 1-16-15,-1-3 0 0,-2 1-128 0,2 1-16 16,-2-2-16-16,0 2 0 0,-1-4-32 0,-3 1-16 16,-4 4 0-16,0 1 0 0,-3 2-176 0,-8 5 0 15,6-4 0-15,-6 4 128 0,0 0-128 0,0 0 0 16,-6 16 0-16,-2-1 0 0,-4 0 0 0,1 2 0 0,-2-2 0 0,4 3 0 16,-1-1-144-16,4 0 144 0,2-2 0 0,2-2 0 15,4 0 0-15,3-4 0 0,-5-9 0 0,14 5 0 16,0 1 0-16,0-3 0 0,4-3 0 0,2-4 0 15,0-3 224-15,2-2 0 0,-1-5 0 0,1-1 0 16,0-1 96-16,-3-1 32 0,0-1 0 0,0 1 0 16,-1-1-128-16,-1-1-32 0,0-3 0 0,0 2 0 15,-3 1-64-15,-2 1-128 0,0 1 176 0,-2 3-176 16,-3 0 0-16,0 4 0 0,-1-1 0 0,-2 4 0 16,-4 0 0-16,0 7 0 0,0 0 0 0,0 0-192 15,0 0-1152-15,-8-4-208 0,8 4-48 0,0 0-16 16,-11 3-1312-16,-1 0-256 0</inkml:trace>
  <inkml:trace contextRef="#ctx0" brushRef="#br0" timeOffset="26842.73">29973 12005 14735 0,'0'0'640'0,"0"0"160"0,0 0-640 0,8-5-160 16,4-2 0-16,1 6 0 0,0 2 3648 0,0 0 704 15,1-2 144-15,2 0 32 0,2-2-3568 0,0 2-720 16,2 0-240-16,0 1 144 0,1-4 160 0,0 1 16 16,1 2 16-16,-3-1 0 0,-1-2-80 0,2 0 0 0,-5-1-16 0,-1-1 0 15,-3 1 48-15,-3-1 16 0,-1-2 0 0,-3 1 0 16,-4 7 0-16,0 0 0 0,-5-9 0 0,-3 3 0 15,-2 2-144-15,-4 0-32 0,-5 1 0 0,-2 3 0 16,0 2 16-16,-2 1 0 0,1-1 0 0,-1 4 0 16,0 7 112-16,3 1 0 0,2-2 16 0,1 3 0 15,0 1-144-15,2 2-128 0,5-1 144 0,1-1-144 16,1-2 0-16,3 0 128 0,1-1-128 0,4 0 0 16,3-2 0-16,-1 0 128 0,3 0-128 0,3-2 0 15,3 1 0-15,2-3 0 0,1 0 0 0,-1-2 0 31,2 1-1440-31,2 2-224 0,-1-4-64 0,2 1-13360 0</inkml:trace>
  <inkml:trace contextRef="#ctx0" brushRef="#br0" timeOffset="27206.59">30735 11822 22111 0,'-6'-14'1968'0,"6"14"-1584"16,0 0-384-16,0 0 0 0,-10 3 3008 0,0 6 528 16,-1 0 112-16,-2 4 0 0,-4 1-2944 0,3-1-576 15,-1 1-128-15,0 2 0 0,0-1 0 0,-1 3 0 16,4-1 0-16,-4-1 0 0,1-2 0 0,2-1 144 16,3-2-144-16,1-4 160 0,4 2 208 0,2-6 32 0,3-3 16 0,0 0 0 15,0 0 208-15,0 0 32 0,0 0 16 16,0 0 0-16,10-1-80 0,2-5-16 0,4-4 0 0,1-2 0 15,3-1-144-15,1-2-48 0,2-1 0 0,2-1 0 16,2-1-16-16,2 2-16 0,1-2 0 0,0 2 0 16,2-2-160-16,1 3-16 0,0-1-16 0,1 6 0 15,2-1-160-15,-4 4 0 0,-2 2 0 0,1 1 0 16,-3 3 0-16,-2 2 0 0,-1 1 0 0,0 4 0 16,-5-2 0-16,-1 2 0 0,-3 2 0 0,-4-3 0 31,0 6-1520-31,-3-2-224 0,1 4-48 0,-3 0-16256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9:36:59.01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28281 13938 6447 0,'0'0'272'0,"0"0"80"0,0 0-352 0,0 0 0 0,13 0 0 0,0 0 0 16,-2 2 2176-16,1-2 352 0,0 0 80 0,5-1 16 15,2-1-1040-15,2-1-208 0,-1 3-32 0,1-1-16 16,3-2-624-16,3 1-112 0,1-2-16 0,1 3-16 0,-1 1-288 0,1 0-48 15,1 0-16-15,-2 1 0 0,0 0-208 0,-2 2 0 16,-2-1 0-16,-2 1 0 16,-3-2-1728-16,-5-1-224 0</inkml:trace>
  <inkml:trace contextRef="#ctx0" brushRef="#br0" timeOffset="149.04">28537 14218 26367 0,'21'2'1168'0,"0"-2"240"0,-2 0-1120 0,6 0-288 16,7 0 0-16,4 1 0 0,2-1 0 0,1 0 0 0,0 0 0 0,1 0 0 31,-3 0-704-31,-3-1-64 0,-8 0 0 0</inkml:trace>
  <inkml:trace contextRef="#ctx0" brushRef="#br0" timeOffset="1534.01">29386 13968 4607 0,'0'0'192'0,"0"0"64"0,0 0-256 0,-8 4 0 0,8-4 0 0,-10 3 0 15,1-2 2352-15,9-1 416 0,-9 3 96 0,-1-1 16 16,0-4-1568-16,1 2-304 0,9 0-64 0,-11 3-16 15,-1-1-128-15,2-2-32 0,0-2 0 0,1 5 0 16,1 0 0-16,8-3-16 0,0 0 0 0,0 0 0 16,-9 3 16-16,9-3 16 0,0 0 0 0,0 0 0 15,0 0-32-15,0 0-16 0,0 0 0 0,11 3 0 16,1-3 272-16,5-1 48 0,3-2 16 0,0 2 0 16,1 0-480-16,0-1-80 0,1-2-32 0,1-1 0 15,1 2-256-15,0 1-48 0,-1 0-16 0,1-1 0 16,0-3 0-16,-2 2 0 0,-2 1 0 0,-1 1 0 15,-2-1-160-15,-2 0 160 0,-1-1-160 0,-2 2 160 16,-12 2-160-16,0 0 128 0,10-2-128 0,-10 2 128 0,0 0-128 0,0 0 0 16,0 0 0-16,0 0 0 15,0 0-496-15,0 0-16 0,0 0-16 0,0 0 0 16,0 0-1728-16,0 0-352 0,0 0-64 0,0 0-16 0</inkml:trace>
  <inkml:trace contextRef="#ctx0" brushRef="#br0" timeOffset="2270.26">30128 13518 12895 0,'0'0'1152'0,"-7"-1"-928"0,-2-3-224 0,9 4 0 15,0 0 272-15,-8-2 16 0,8 2 0 0,0 0 0 16,0 0 432-16,0 0 96 0,0 0 16 0,0 0 0 15,0 0 384-15,10-3 64 0,4 0 32 0,1 3 0 16,3 0-304-16,3-2-64 0,0 2-16 0,6-1 0 16,0-2-240-16,1 2-48 0,0-1-16 0,-1-1 0 0,1 1-160 0,-2-2-16 15,-5 0-16-15,-1-2 0 0,-3 2-272 0,-1 0-160 16,-2-2 192-16,-3 0-192 0,-2 3 128 0,-9 3-128 16,0 0 0-16,0 0 0 0,0 0 0 0,0 0-352 15,0 0 48-15,0 0 16 16,-13-4-144-16,0 1-16 0,0 2-16 0,-3 0 0 0,-2 1 144 0,-1 0 48 15,-2 0 0-15,-1 2 0 0,-1 2 128 0,2-1 144 16,-1 0-208-16,-1 4 80 0,-1-2 128 0,1 0 0 16,2 5 0-16,-4-1 0 0,3 3 0 0,-1-4 0 15,0 4 0-15,0 1 0 0,0-2 0 0,0 3 0 16,2 0 0-16,-2 4 0 0,2-2 0 0,5 1-128 16,2-3 128-16,5 0-128 0,-1 1 128 0,3 2 0 0,4 0 128 0,1 1-128 15,1-1 240-15,2 0-32 16,3 1 0-16,1 0 0 0,2 0 112 0,3 1 32 0,1 1 0 0,3 1 0 15,-1 0 0-15,2 1 0 0,2-2 0 0,-1 0 0 16,-1 3-64-16,-1 1-16 0,0-2 0 0,-2 1 0 16,-2-5-272-16,-4 1 128 0,-1 1-128 0,-2 3 0 15,-4-4 192-15,-2 0-64 0,-1-1 0 0,-3 1-128 16,-3 0 448-16,-2-1-32 0,-2 0 0 0,-1 0 0 16,-3-1 224-16,-1-4 32 0,0 0 16 0,-4-2 0 15,0 2-144-15,0-3-32 0,-1 1 0 0,-3 0 0 16,-2-4-160-16,0-2-32 0,1-2-16 0,1-1 0 15,2 4-176-15,2-5-128 0,1-5 192 0,3-1-192 16,2 1 208-16,1-1-64 0,4-6-16 0,1 0 0 16,4-1-976-16,3-2-208 15,3 0-32-15,4 1-16 0,5-2-2064 16,5 0-416-16,8-8-64 0,4 6-32 0</inkml:trace>
  <inkml:trace contextRef="#ctx0" brushRef="#br0" timeOffset="2885.07">30357 14138 13823 0,'-11'6'608'0,"11"-6"128"0,-11 2-592 0,1 0-144 0,0-1 0 0,1 0 0 16,9-1 832-16,-9 4 144 0,9-4 32 0,0 0 0 15,-2 9 112-15,2-9 32 0,0 6 0 0,0-6 0 16,10 7-48-16,1 0 0 0,3-3 0 0,4 0 0 16,4 1-208-16,1-2-32 0,-2-1-16 0,1-2 0 15,2-1-272-15,0-2-64 0,-1-1-16 0,2 2 0 16,-3-2-176-16,-3 2-16 0,-1-2-16 0,-3-3 0 0,-1 0-128 0,-2-2-32 16,-5 2 0-16,0 2 0 0,-1-3 16 15,-2 0 0-15,-4-4 0 0,-2 5 0 0,2 7 208 0,-6-13 32 16,-3-1 16-16,-1 5 0 0,-3 2-192 0,-1 2-32 15,-2 3-16-15,-3 0 0 0,-2 0-32 0,-1 2-128 16,-3 2 192-16,1 2-64 0,0-1-128 0,-1 6 0 16,-3-4-192-16,2 8 192 0,3 1 0 0,4 0 0 15,2 3 0-15,0 2 0 0,6 3 0 0,3 0 0 16,3-2 0-16,4 2 0 0,2 0 0 0,4-1 0 16,0-3 0-16,8 0 0 0,-3-2 0 0,3-2 336 15,1 0-32-15,2 0-16 0,2-1 96 0,1-4 0 16,0 1 16-16,0-5 0 0,0 0-128 0,0-1-16 0,0 0-16 0,0-2 0 15,2-3-240-15,-2-1 144 0,-3-4-144 0,1 1 128 32,-2 0-672-32,0-4-144 0,-1 2-16 0,-1-3-10144 0,-3 2-2016 0</inkml:trace>
  <inkml:trace contextRef="#ctx0" brushRef="#br0" timeOffset="3263.31">30740 13573 16575 0,'0'0'1472'0,"0"0"-1168"16,-8 0-304-16,8 0 0 0,-8-1 928 0,8 1 128 16,0 0 32-16,0 0 0 0,0 0 288 0,0 0 64 15,0 0 16-15,11-6 0 0,1 3-368 0,3 2-80 16,3-1-16-16,4 1 0 0,3 0-336 0,3 0-64 15,2 2-16-15,-3-2 0 0,0-6-224 0,-1 3-48 0,-2-1-16 0,-3 4 0 16,0-1-288-16,-2-1 160 0,-1-3-160 16,-3 2 128-16,-2 3-352 0,-2-1-80 0,-11 2-16 0,10-4-9152 15,-4-2-1856-15</inkml:trace>
  <inkml:trace contextRef="#ctx0" brushRef="#br0" timeOffset="3829.26">31290 13138 18431 0,'-6'-8'816'0,"6"8"160"0,0 0-784 0,0 0-192 15,0 0 0-15,0 0 0 0,2-13 832 0,3 5 128 16,2 1 32-16,2 1 0 0,2 4 144 0,0-2 16 16,6-1 16-16,2 3 0 0,3-1-528 0,-2 2-96 15,0-1-32-15,1 1 0 0,-4 1-304 0,-1 1-64 16,-4 1-16-16,-1-1 0 0,-11-1-128 0,10 0 0 15,-10 0 0-15,0 0 0 0,0 0 0 0,0 0 0 0,0 0-144 0,0 0 144 16,-10 5 0-16,-2 0 0 0,-3-2 0 0,-3-2 144 16,-1-1-144-16,0 1 0 0,-3 2 0 0,2 1 0 15,-2-6 0-15,3 5 0 0,3 1 176 0,2-1-176 16,0 0 128-16,5 2-128 0,9-5 0 0,-6 10 144 16,2 0-144-16,5 2 0 0,4-1 0 0,5-1 0 15,3 3 144-15,4 4 0 0,0 1 0 0,2-1 0 16,3 1 48-16,0 0 0 0,-2 0 0 0,-1 2 0 15,-2 3-192-15,-5-3 0 0,-2 1 0 0,-3-2 0 16,-5 0 0-16,-2-1 0 0,-2-3 0 0,-5-3 0 16,-5 2 0-16,-5 2 192 0,-4-2-32 0,-5-5 0 15,-7-2 320-15,-1-2 64 0,-3 0 16 0,-1 0 0 16,-2 1-160-16,2-4-16 0,0-2-16 0,1 0 0 16,2 0-368-16,3 0 128 0,5-4-128 0,3-2 0 0,6 0 0 15,3 0 128-15,4-4-128 0,5 0 0 16,6-3-1792-16,8-1-448 0,5 2-64 0</inkml:trace>
  <inkml:trace contextRef="#ctx0" brushRef="#br0" timeOffset="4222.02">32031 12880 13823 0,'0'0'1216'0,"0"0"-960"0,0 0-256 0,0 0 0 15,1-7 1072-15,-1 7 160 0,0 0 48 0,0 0 0 16,0 0-688-16,-9 0-128 0,-1 1-16 0,-2 4-16 15,-5 7 16-15,-2 2 16 0,-3 3 0 0,1 6 0 16,-1 0 32-16,1 4 0 0,-1 2 0 0,2 3 0 16,1-4-32-16,2 2 0 0,2 3 0 0,3 2 0 15,2-4-144-15,3-1-16 0,1 0-16 0,4 2 0 16,2-5-112-16,2 1-32 0,1-6 0 0,1 0 0 16,-2 1-144-16,2-1 192 0,0-2-192 0,1-2 192 0,-1 0-48 15,2-5 0-15,-1-2 0 0,0-1 0 0,2-4-144 0,-7-6 192 16,0 0-192-16,0 0 192 15,10 5-576-15,-10-5-96 0,0 0-32 0</inkml:trace>
  <inkml:trace contextRef="#ctx0" brushRef="#br0" timeOffset="4388.76">31497 13225 28623 0,'17'0'1264'0,"-5"0"272"0,9 1-1232 15,3 3-304-15,3-2 0 0,4 2 0 0,1-1 592 0,6-1 64 0,6 0 16 0,3 0 0 16,2 2-256-16,1-1-48 0,1-2-16 0,-6 0 0 16,-1 2-224-16,-6 0-128 0,0 4 160 0</inkml:trace>
  <inkml:trace contextRef="#ctx0" brushRef="#br0" timeOffset="11277.69">5915 16631 5519 0,'0'0'496'0,"0"0"-496"0,0 0 0 0,0 0 0 16,0 0 1552-16,0 0 224 0,0 0 32 0,0 0 16 15,-4-12-912-15,2 3-176 0,5 0-32 0,0 1-16 16,-1-2-32-16,2 2 0 0,2-3 0 0,-3 2 0 15,3 0-208-15,-1 4-64 0,2-3 0 0,-2 2 0 0,-2-2 0 0,-3 8 0 16,7-8 0-16,-2 1 0 0,0-2 64 0,1 3 16 16,-1-2 0-16,1 2 0 0,-3 0 192 0,-3 6 48 15,4-11 0-15,0 6 0 0,-4 5-48 0,0 0 0 16,4-10 0-16,-4 10 0 0,0 0-144 0,0 0-48 16,0 0 0-16,0 0 0 0,0 0-32 0,0 0-16 15,-10 1 0-15,-1 7 0 0,3 1-176 0,-5 5-48 16,-2 3 0-16,-3 5 0 0,3 8 32 0,-2 1 0 15,-1 1 0-15,2 4 0 0,-1 3-96 0,-1 1 0 16,1-1-128-16,0 3 192 0,2-1-64 0,3-3-128 0,2 0 176 16,3-4-176-16,1-3 160 0,3-5-160 0,0 2 128 15,2-3-128-15,1 0 192 0,2-2-32 0,1-7-16 0,1-2 0 16,0 0-144-16,-1-1 160 0,1 0-160 0,1-4 160 16,-5-9-16-16,8 10 0 0,1-5 0 0,-9-5 0 15,11 1 48-15,1-1 16 0,-2-1 0 0,3-2 0 16,-1 1-16-16,1-5-16 0,0 0 0 0,-1-2 0 15,0-1-48-15,2-2 0 0,0 3 0 0,0-5 0 16,-3 0-128-16,1 2 0 0,-1 2 144 0,1-1-144 16,-4 5 0-16,3 3 0 0,-11 3 0 0,12 2 0 15,-1 3 0-15,-1 8 0 0,-3 1 0 0,0 3 0 16,-2 4 0-16,-1 2-128 0,-2 5 128 0,-1-1 0 16,-1 3 0-16,0-1 0 0,-1 1 0 0,1 1 0 15,0-7-128-15,3 2 128 0,0-5-128 0,1-2 128 16,1-2 0-16,2-3-128 0,2-4 128 0,2 0 0 0,2-6 0 0,1 0 0 15,2-3 0-15,1-1 0 0,-1-4 208 0,2-2-16 16,1-7-16-16,2 0 0 0,0-1 48 0,1-1 16 16,2-4 0-16,1-4 0 0,-1 2-96 0,3-4-16 15,0-6 0-15,2 1 0 0,-5 1 96 0,3-1 16 16,1-3 0-16,1-4 0 0,0-4 256 0,2-1 48 16,-1 3 16-16,-2-1 0 0,-2 2-112 0,-3 1 0 15,-3 2-16-15,-2 2 0 0,-2 3-192 0,-2 4-48 16,-2-1 0-16,-3 4 0 0,-3 3 0 0,-2 2 0 15,-2 2 0-15,0 2 0 0,-2 3-64 0,-4 0-128 16,1 5 176-16,3 6-176 0,-5-11 0 0,0 6 0 16,-3-4 0-16,1 6 0 15,7 3-496-15,-12 1-96 0,0 1-32 0,-1 5 0 16,-1-2-2160-16,0 3-432 0,1 2-96 0,1-1-16 0</inkml:trace>
  <inkml:trace contextRef="#ctx0" brushRef="#br0" timeOffset="11789.03">7942 16329 5519 0,'0'0'496'0,"0"0"-496"15,0 0 0-15,0 0 0 0,3-10 2224 0,-3 2 336 16,0 8 80-16,0 0 16 0,-4-10-1200 0,4 10-240 16,-9-6-64-16,0 3 0 0,-4 2-80 0,2 1-32 15,-3 2 0-15,-1 1 0 0,-2 2-64 0,-2 6-16 16,-1 3 0-16,-5 4 0 0,-1 2-160 0,-3 3-32 0,-2 5-16 0,-2 1 0 16,-1 6-32-16,-1 3 0 15,0 4 0-15,0 1 0 0,0 4-176 0,1 0-32 0,-1 3-16 0,2 2 0 16,1 1-224-16,4 1-32 0,3-2-16 0,2-1 0 15,0-6-224-15,4 1 176 0,3-5-176 0,0-3 160 16,6-3-160-16,3-1 128 0,0-1-128 0,5 0 128 16,0 1-128-16,4-4 0 0,0-4 144 0,2-1-144 15,-1 2 0-15,5-5 0 0,1-2 0 0,5-2 0 32,3-2-352-32,1-2-144 0,2-1-16 0,3-4-9552 0,1 0-1904 0</inkml:trace>
  <inkml:trace contextRef="#ctx0" brushRef="#br0" timeOffset="12270.32">8217 16791 19343 0,'0'0'1728'0,"0"0"-1392"16,-8-2-336-16,-1-2 0 0,-1 4 576 0,0 4 32 15,-4 0 16-15,1 1 0 0,-1 4 208 0,1 2 32 16,-3 3 16-16,1 3 0 0,-1 2-288 0,1 2-48 16,-2 5-16-16,1-1 0 0,-1 4-80 0,2 2 0 0,0 5-16 0,3-1 0 15,6 3-192-15,2 0-48 0,2 1 0 0,2-3 0 16,2-5-192-16,5-3 144 0,2 1-144 0,1-5 128 15,1-1 128-15,3-1 0 0,3-4 16 0,-1-6 0 16,-2-2 176-16,1-1 48 0,1 0 0 0,-1-2 0 16,0-4 144-16,3 1 48 0,1-3 0 0,0-1 0 15,0-2-32-15,2-3 0 0,0-2 0 0,1 2 0 16,-1-4-128-16,1 1-16 0,0-8-16 0,-1 0 0 16,2-2-96-16,0-1-16 0,-1-1 0 0,-3-1 0 15,-3-2-48-15,-3 1-16 0,-3-1 0 0,-4-7 0 16,-3 0 32-16,-3 1 0 0,-3-3 0 0,-2 3 0 15,-4 3-128-15,2 0-32 0,-2 1 0 0,-6 4 0 16,-3-5-192-16,1 6 176 0,1 2-176 0,1 2 160 0,1 2-288 0,2 1-64 16,-1 0-16-16,3 4 0 15,0-1-1360-15,4 5-272 0,6 5-48 0,-3-7-15136 16</inkml:trace>
  <inkml:trace contextRef="#ctx0" brushRef="#br0" timeOffset="12854.91">8677 16174 8287 0,'0'0'736'0,"-4"-5"-592"0,0-2-144 0,4 7 0 15,0 0 1872-15,0 0 352 0,0 0 64 0,0 0 16 16,0 0-944-16,0 0-176 0,0 0-32 0,0 0-16 16,12 5-432-16,-1 3-96 0,3 3-16 0,4 5 0 0,2-1 160 0,4 3 16 15,3 1 16-15,0 4 0 0,2 6-48 16,1 0-16-16,2 3 0 0,-3 4 0 0,-1 0-208 0,-1 4-64 16,-2 3 0-16,-3 0 0 0,-4 2-64 0,-2-2-32 15,1 5 0-15,-4-2 0 0,-4 2 112 0,-3 1 32 16,-1-6 0-16,-3 4 0 0,-3 0-16 0,-3 0 0 15,-1 0 0-15,-4-4 0 0,-2 0 16 0,-2 2 0 16,-2-2 0-16,0 0 0 0,-6-3 16 0,0 0 16 16,-2-1 0-16,0-3 0 0,0-3-32 0,0 0-16 15,-1-1 0-15,0 1 0 0,0-3-128 0,-2-3-32 0,-2-2 0 16,3-1 0-16,0-3-64 0,2 2 0 0,0-1-16 16,4-1 0-16,1-3-240 0,3-2 128 0,2-4-128 0,4 1 0 15,-1-4 128-15,10-9-128 0,0 0 0 0,0 0 0 31,0 0-432-31,0 0-176 0,0 0-32 0,8-8-16 16,0-3-2704-16,4-1-544 0</inkml:trace>
  <inkml:trace contextRef="#ctx0" brushRef="#br0" timeOffset="13338.51">9750 16964 11967 0,'-14'-6'1072'0,"5"3"-864"0,9 3-208 0,0 0 0 16,-8-1 1760-16,8 1 304 0,0 0 64 0,0 0 16 16,0 0-304-16,11-5-64 0,5 0-16 0,4 1 0 15,5 2-736-15,5-2-128 0,3 1-48 0,5-1 0 16,0 2-96-16,7-1-32 0,-2 1 0 0,1-2 0 16,1 2-304-16,-2-1-64 0,-1 2-16 0,-1-1 0 15,-2 2-160-15,-3 2-48 0,-5 2 0 0,-1-2 0 31,-5 1-512-31,-6 0-96 0,-2 4-32 0,-6 2-13792 0</inkml:trace>
  <inkml:trace contextRef="#ctx0" brushRef="#br0" timeOffset="13510.91">9772 17240 29423 0,'0'0'1296'0,"0"0"288"0,0 0-1264 0,13 1-320 0,1-1 0 0,4 0 0 0,4 0 1584 0,2 0 256 16,1 0 48-16,6 0 16 0,3-2-496 0,3-1-80 15,1-2-32-15,1 1 0 0,2-1-512 0,1 2-96 16,1-1-32-16,-2 2 0 0,-3 2-464 0,-1 2-192 16,-2 0 176-16,0 2-176 15,-6 1-2048-15,-1 2-512 0</inkml:trace>
  <inkml:trace contextRef="#ctx0" brushRef="#br0" timeOffset="14440.79">12233 15890 13823 0,'0'0'1216'0,"0"0"-960"0,3-6-256 0,-1 1 0 16,1-3 448-16,-1 2 32 0,0 0 16 0,0-2 0 15,1 3 384-15,-1-3 80 0,2 2 0 0,-4 6 16 16,5-5-144-16,-1-2-16 0,-4 7-16 0,0 0 0 0,0 0-352 0,0 0-80 15,0 0-16-15,0 0 0 0,-5 9-352 0,-1 3 144 16,-2-1-144-16,-3 6 0 0,-3 2 208 0,-7 5-64 16,2 1-16-16,-15 21 0 0,-2 0 0 0,1 3 0 15,0 4 0-15,-3 2 0 0,-2 4 80 0,0 7 16 16,-1 3 0-16,2 3 0 0,2 2 128 0,2 2 32 16,-1 0 0-16,0 2 0 0,3-4 64 0,3 1 0 15,2-4 16-15,2-3 0 0,5-7 176 0,3 2 48 16,3-4 0-16,5 0 0 0,1 1-48 0,5-4-16 15,0-2 0-15,4 2 0 0,4-1-176 0,0-3-48 16,1-1 0-16,1-2 0 0,2-2-176 0,2 4-32 16,1-1-16-16,1-3 0 0,-1-3-48 0,2 2 0 15,1-3 0-15,0-2 0 0,-1-4 0 0,-1 0 0 0,0-6 0 0,-2 0 0 16,1-3 16-16,0-1 0 16,-2-3 0-16,-1-1 0 0,0-4-144 0,2-1 0 15,2-2 0-15,-2-3 128 16,-1-3-1104-16,0-5-240 0,-9-5-32 0</inkml:trace>
  <inkml:trace contextRef="#ctx0" brushRef="#br0" timeOffset="17254.77">24933 10338 4607 0,'0'0'400'16,"10"-2"-400"-16,2-2 0 0,-2 1 0 0,3 1 1536 0,-3-1 240 15,-10 3 32-15,12-1 16 0,1-2-1184 0,-3 0-224 16,-10 3-48-16,9-8-16 0,-9 8 160 0,8-8 48 16,-3-3 0-16,-2 2 0 0,-5-1 80 0,0 0 0 15,-2 0 16-15,-4-2 0 0,-3 3-192 0,-2-5-32 16,-3-1-16-16,-3-2 0 0,-4 0-112 0,-3-2-32 15,0-2 0-15,-5 1 0 0,-3 0 48 0,-3-3 16 16,-3 1 0-16,-3 1 0 0,-4-1 64 0,-4-2 16 16,-2 0 0-16,-2 1 0 0,-2-5-32 0,-3 4 0 0,-2 1 0 15,-4 1 0-15,-3 2-192 0,-3 1-32 0,-4-2-16 16,1 2 0-16,0 0-144 0,-4 3 160 0,-1-1-160 0,-3 1 160 16,-5-1-160-16,3 2 160 0,0 2-160 0,-1 0 160 15,-1 3-160-15,-1 1 0 0,-1-1 0 0,3 4 0 16,0 5 128-16,2 1-128 0,-1 0 0 0,-2 2 128 15,-2 2 0-15,1 2-128 0,2-1 192 0,1 4-64 16,0 3 0-16,-2 2 0 0,-2-5 0 0,3 3 0 16,1 4 0-16,3-1 0 0,2 1 0 0,3 1 0 15,0 1-128-15,2-1 128 0,3 3-128 0,2 2 128 16,1 3-128-16,2 3 0 0,0-2 0 0,1 1 0 16,-1-7 0-16,1 2 0 0,3 3 0 0,1-1 128 15,-1 3-128-15,2 0 0 0,0 0 0 0,3-1 0 16,-3 3 128-16,6-2-128 0,3 2 128 0,5-1-128 15,1 3 144-15,4 1-144 0,2-2 160 0,4 4-160 16,2 3 128-16,7-1-128 0,2-3 0 0,2-1 0 0,0-1 192 0,4 1-48 16,2-1-16-16,3 2 0 0,0 0-128 0,5 2 192 15,-1 1-192-15,4 0 192 0,2-1-192 0,3 2 0 16,2 1 144-16,2-1-144 0,3-1 176 0,4-2-48 16,4-1 0-16,5 0 0 0,3-4-128 0,4 3 128 15,2 1-128-15,5 0 128 0,4-4-128 0,1 1 128 16,3 1-128-16,5 4 128 0,3-2-128 0,5 1 192 15,0 0-192-15,4-1 192 0,0-2-192 0,1 0 0 16,0-5 144-16,0 2-144 0,-3 1 0 0,1-3 128 16,1 1-128-16,3-2 0 0,0-3 128 0,4-1-128 15,-1-1 160-15,2 1-160 0,-1-6 0 0,1 3 0 16,1 2 0-16,3-2 0 0,1-4 0 0,2 0 128 0,-1 0-128 0,3-1 0 16,1-1 0-16,1 1 128 0,-1 0-128 0,0-6 0 15,1-1 0-15,3-1 0 0,2-4 0 0,5-1 0 16,0-1 128-16,1-6-128 0,-3-2 0 0,0-1 144 15,-1 3-144-15,3-6 160 0,0-1-160 0,1-4 160 16,1-4-160-16,-2 0 0 0,0-3 0 0,1-4 0 16,1-1 0-16,0-5 192 0,-1-4-192 0,-2-3 192 15,-1-5-192-15,3-6 192 0,-4-7-192 0,0-6 192 16,-2-3-64-16,-4-1 0 0,-3 0 0 0,-3-1 0 16,-2 1 144-16,-6-4 32 0,-9 1 0 0,-6 3 0 15,-6 5 256-15,-7 1 48 0,-8 5 16 0,-8 2 0 16,-6 2-176-16,-6 4-48 0,-8 0 0 0,-4 9 0 15,-7 2-256-15,-7 4-144 0,-6 3 160 0,-7 5-160 0,-2 5 0 16,-6 0 0-16,-7 3-176 0,-5 1 176 16,-2 1-912-16,-1 4-64 15,1 4-16-15,-1 4-14192 0</inkml:trace>
  <inkml:trace contextRef="#ctx0" brushRef="#br0" timeOffset="19486.75">20764 11678 3679 0,'0'0'320'0,"0"0"-320"0,0 0 0 0,0 0 0 15,0 0 1440-15,0 0 224 0,0 0 32 0,0 0 16 16,0 0-1072-16,0 0-224 0,0 0-32 0,0 0-16 16,0 0 16-16,0 0 0 0,-7 3 0 0,0-2 0 15,-1-1 128-15,8 0 48 0,-6 1 0 0,-2 2 0 16,1-1 0-16,-4 3 0 0,4-2 0 0,-3 1 0 0,-1 2 48 0,0 3 16 15,0-3 0-15,-1 4 0 16,1-1-192-16,-2 4-48 0,0-2 0 0,2 2 0 0,-1 2-128 0,1 1-48 16,1 0 0-16,2 1 0 0,2 0-32 0,1 3-16 15,1-3 0-15,1 5 0 0,2 1 32 0,1 1 16 16,1-2 0-16,1-2 0 0,0 0 32 0,1 1 0 16,1 3 0-16,-2-3 0 0,1-3-48 0,0 4-16 15,1-1 0-15,1 2 0 0,-2-2-16 0,1-1 0 16,1-1 0-16,1-2 0 0,-3 0 0 0,2 1 0 15,1-1 0-15,-1-1 0 0,0-1 32 0,2-1 0 16,-1 3 0-16,0-1 0 0,1 0 48 0,-1 0 16 16,0 2 0-16,3-1 0 0,-1-1 0 0,1-2 16 15,0-1 0-15,0 1 0 0,2 1-272 0,1 0 128 16,0-5-128-16,1 3 0 0,0 1 192 0,1-1-192 16,0-2 192-16,2 2-192 0,-1-4 160 0,1 1-160 15,-1 1 128-15,-1-3-128 0,1 1 144 0,-3-3-144 16,-1 2 160-16,-1 0-160 0,-1-5 0 0,-1 2 128 0,-2 3-128 15,-6-8 0-15,0 0-192 0,0 0-96 0,0 0-16 0,0 0 0 32,0 0-1744-32,0 0-368 0,0 0-64 0</inkml:trace>
  <inkml:trace contextRef="#ctx0" brushRef="#br0" timeOffset="20008.37">20891 12272 11679 0,'0'0'512'0,"0"0"128"0,0-9-512 0,0 2-128 16,0 2 0-16,0-1 0 0,0 6 832 0,0 0 160 15,0 0 32-15,0 0 0 0,0 0-384 0,0 0-64 16,0 0 0-16,0 0-16 0,0 0-272 0,4 9-48 16,1 0-16-16,4 1 0 0,-2 4 224 0,4 0 32 15,1 0 16-15,2 2 0 0,1 2-48 0,3 2 0 16,1 5 0-16,3-4 0 0,0 3-48 0,0 3-16 16,1-2 0-16,-1 3 0 0,-3-3-48 0,0 1-16 15,-1 1 0-15,-2 1 0 0,-2-4-128 0,-1 3-48 16,-4-3 0-16,-1 0 0 0,-2 0 112 0,-1-3 0 0,-1-2 16 15,-2-2 0-15,0 0-80 0,-2-1-32 0,-2 1 0 16,0-4 0-16,2 1 128 0,-4 1 32 0,-2-2 0 0,-2-2 0 16,-1 2 64-16,-1 0 0 0,-1-3 16 0,-1 1 0 15,-3 2 80-15,-4-4 16 0,-3 1 0 0,-1-1 0 16,-2 0-64-16,-1-4-16 0,1 1 0 0,-2 2 0 16,-1-6-144-16,0 0-16 0,0-2-16 0,2 0 0 15,-1 0-48-15,2 0-16 0,2-2 0 0,-1 1 0 16,3 0-48-16,1-1 0 0,1 1 0 0,1-1 0 15,3-1-128-15,2 1 0 0,0-1 0 0,3 2 0 16,1 0 0-16,3-2 0 0,6 3 0 0,0 0 0 16,0 0-864-16,0 0-96 0,0 0-32 0,0 0-8464 15,11 3-1680-15</inkml:trace>
  <inkml:trace contextRef="#ctx0" brushRef="#br0" timeOffset="28810.08">25745 13362 3679 0,'0'0'160'0,"0"0"32"0,0 0-192 0,0 0 0 0,0 0 0 0,0 0 0 0,0 0 576 0,0 0 64 16,0 0 0-16,0 0 16 0,0 0-496 0,0 0-160 16,0 0 0-16,0 0 0 0,0 0 0 0,0 0 0 15,0 0 0-15</inkml:trace>
  <inkml:trace contextRef="#ctx0" brushRef="#br0" timeOffset="31026.47">26925 14787 9039 0,'0'0'384'0,"0"0"112"0,0 0-496 0,0 0 0 0,0 0 0 0,0 0 0 16,0 0 640-16,0 0 16 0,0 0 16 0,0 0 0 15,0 0-288-15,0 0-64 0,0 0-16 0,0 0 0 16,0 0-176-16,0 0-128 0,0 0 144 0,0 0-144 16,0 0 144-16,0 0-144 0,0 0 128 0,10 3-128 15,-10-3 0-15,0 0 128 0,0 0-128 0,0 0 0 16,0 0 0-16,0 0 128 0,0 0-128 0,0 0 0 15,0 0 0-15,0 0 0 0,10-3 0 0,-10 3 0 16,0 0 0-16,0 0 0 0,0 0 0 0,0 0 0 16,0 0 0-16,0 0 0 0,0 0 0 0,0 0 0 15,0 0 0-15,0 0 0 0,0 0 0 0,0 0-3920 16,0 0-768-16</inkml:trace>
  <inkml:trace contextRef="#ctx0" brushRef="#br0" timeOffset="34837.33">13121 15960 6447 0,'0'0'272'0,"0"0"80"15,0 0-352-15,6-4 0 0,0 2 0 0,-6 2 0 0,7-4 2432 0,-7 4 432 16,7-5 80-16,0 1 0 0,-7 4-1472 0,0 0-288 16,6-4-64-16,-6 4-16 0,0 0-192 0,0 0-32 15,0-181-16-15,8 361 0 0,-8-180-240 0,0 0-48 16,0 0-16-16,0 0 0 0,0 0-48 0,0 0-16 15,0 0 0-15,6 4 0 0,0 1-64 0,-6-5-16 16,4 8 0-16,0-2 0 0,-3 3 64 0,0-2 16 16,-1 5 0-16,-1 2 0 0,0-3 0 0,-3 6 0 15,2 2 0-15,-2 3 0 0,-1 0-64 0,0 3-16 16,-1-1 0-16,0 4 0 0,0-2-48 0,-3 6-16 16,1 0 0-16,-1 2 0 0,0 2 0 0,2-2 0 15,-2 0 0-15,1 0 0 0,1-5 96 0,-1 1 0 0,2 3 16 16,-1-6 0-16,1 0 32 0,0-6 0 15,-1 0 0-15,2-2 0 0,0 0-80 0,3 0-16 0,-1-4 0 0,0-1 0 16,0 1-80-16,1-3-32 16,0-1 0-16,-1 1 0 0,2-6-64 0,1-6-16 0,-1 9 0 0,1-9 0 15,0 0 32-15,0 0 0 16,0 0 0-16,0 0 0 0,0 0-240 0,0 0 128 16,0 0-128-16,0 0 0 0,0 0 176 0,0 0-176 0,0 0 192 0,0 0-192 15,0 0 0-15,0 0 0 0,-1-8 0 0,1-1 0 31,1-1-1136-31,1 3-272 0,1-5-64 0,1 8-11008 0,1-2-2176 0</inkml:trace>
  <inkml:trace contextRef="#ctx0" brushRef="#br0" timeOffset="36640.94">15800 15753 4607 0,'0'0'400'0,"0"0"-400"0,0 0 0 0,0 0 0 16,1-13 2416-16,1 6 400 0,-2-2 64 0,0 9 32 16,0 0-1216-16,0 0-240 0,-2-12-48 0,2 5-16 15,0 7-272-15,0 0-48 0,0 0-16 0,0 0 0 16,0 0-128-16,0 0-32 0,0 0 0 0,0 0 0 0,0 0-336 0,0 0-80 15,0 0-16-15,0 0 0 0,0 0 96 0,-1 14 16 16,0-3 0-16,-4 4 0 0,0 3 32 0,-3 4 16 16,0 3 0-16,1 3 0 0,-2 4 16 0,0 2 0 15,0 2 0-15,1 3 0 0,0 6-128 0,1-5 0 16,-2 2-16-16,0 0 0 0,0-2-48 0,2 0 0 16,-2 4 0-16,1-5 0 0,-1-2 0 0,2-2 0 15,0 1 0-15,2-2 0 0,0-8-80 0,0 2-32 16,1-3 0-16,1 2 0 0,0-6-112 0,-1-1-32 15,2-4 0-15,-1 1 0 0,2-2-192 0,0-2 144 16,-1-2-144-16,2 0 128 0,0-11-128 0,2 11 128 0,-1 0-128 16,-1-11 128-1,0 0-1136-15,0 0-224 0,0 0-48 0,0 0-16448 0</inkml:trace>
  <inkml:trace contextRef="#ctx0" brushRef="#br0" timeOffset="37648.43">12888 17470 14847 0,'0'0'656'0,"0"0"144"0,0 0-640 0,2-10-160 16,0 2 0-16,-2 8 0 0,0 0 1424 0,0 0 256 15,-2-10 48-15,2 10 16 0,-2-7-304 0,2 7-64 16,0 0-16-16,-9-7 0 0,0 2-208 0,0 1-32 16,-1 3-16-16,0 1 0 0,-2-1-144 0,1 1-16 15,0 2-16-15,-3 0 0 0,-3 0-272 0,1 5-48 16,-2 1-16-16,1 6 0 0,-3 2-192 0,-2-1-32 16,1 5-16-16,-2 3 0 0,-1 1-96 0,1 7 0 0,0 3-16 15,1 3 0-15,1-1-80 0,2 3-16 16,1 3 0-16,3 1 0 0,4 0-144 0,6 4 128 0,3 2-128 0,3-6 128 15,4-1-128-15,5-1 0 16,2-5 0-16,4-5 0 0,2-4 176 0,2-5-48 0,3-1-128 0,4-5 192 16,2-3 48-16,2-2 0 0,3-4 0 0,2-1 0 15,0-1 64-15,4-3 16 0,1-8 0 0,0-1 0 16,3 0 96-16,-2-4 32 0,-3-2 0 0,-1-3 0 16,-3-5 0-16,-5-1 16 0,-2-3 0 0,-4-1 0 15,-4 2-80-15,-2-6 0 0,-5 1-16 0,-4 1 0 16,-5-2 16-16,-4 2 16 0,-3-7 0 0,-2 2 0 0,-5 2-128 15,-4 1-16-15,-3 2-16 0,0 2 0 0,-4 3-240 16,0 2 144-16,-4 2-144 0,1 4 128 0,0 1-128 16,0 3-256-16,0-2 64 0,2 3 16 15,4 2-1552-15,8 3-304 0,5-4-64 0,8 5-16832 16</inkml:trace>
  <inkml:trace contextRef="#ctx0" brushRef="#br0" timeOffset="39422.06">14331 17843 4607 0,'-12'-3'192'0,"6"3"64"0,0 0-256 0,-2 0 0 16,2-1 0-16,-1 1 0 0,1 0 3424 0,6 0 640 15,0 0 128-15,-8 1 32 0,8-1-2192 0,0 0-432 16,0 0-96-16,0 0-16 0,0 0-352 0,0 0-80 16,0 0-16-16,0 0 0 0,0 0-160 0,13 3-48 15,0-2 0-15,2-1 0 0,3 1-64 0,2-2 0 16,2 0-16-16,3-2 0 0,2 1-192 0,3-1-48 15,3-1 0-15,2 2 0 0,-2-1-80 0,0-2-32 16,-3 3 0-16,-1-1 0 0,-2 2-128 0,-1 1-16 16,-4 0-16-16,-1 0 0 0,-3 0-240 0,-3 2 128 15,-2 3-128-15,-2-1 0 0,-11-4 0 0,11 1-128 16,-11-1-16-16,11 3 0 16,-11-3-1808-16,0 0-352 0,0 0-80 0,0 0-12288 0</inkml:trace>
  <inkml:trace contextRef="#ctx0" brushRef="#br0" timeOffset="40010.11">15437 17557 20383 0,'0'0'896'0,"0"0"192"0,0 0-864 0,0 0-224 16,8-5 0-16,1 1 0 0,0 1 1216 0,0 2 192 15,4-2 32-15,5-2 16 0,1 2-192 0,1-1-48 16,2 1 0-16,1 1 0 0,2-1-512 0,2 1-96 16,-2-2-32-16,0 1 0 0,0 1-128 0,-1 0-16 15,-1 0-16-15,-3-1 0 0,-1 1-416 0,-2 0 0 16,-2 1 0-16,-2 0 0 0,-3 0 0 0,-10 1 0 15,10-2 0-15,-10 2 0 16,0 0-256-16,0 0-144 0,0 0-32 0,0 0 0 16,-12 4-560-16,-3 1-112 0,-3-2-32 0,-3-1 0 15,-5 0 352-15,0-1 64 0,-4 0 16 0,0 2 0 0,-2-2 384 0,0 2 96 16,1-1 16-16,9 1 0 0,-2-1 448 0,0 1 80 0,0 1 32 16,-12 6 0-16,3-1 384 0,2 2 80 0,3 3 16 15,4-1 0-15,3 3-144 0,2 0-32 0,1-3 0 0,5 4 0 16,4-3-112-16,4-1-32 0,1 1 0 15,9-2 0-15,3 2-80 0,3-2-32 0,3 1 0 0,4 1 0 16,1-4-144-16,5 2-48 0,4 4 0 0,0 1 0 16,3 1-208-16,-2 0 176 0,3 2-176 0,-2 1 160 15,1 0-160-15,-2 3 0 0,-2 1 144 0,-4-1-144 16,-4 0 256-16,-4-4-32 0,-4-1 0 0,-3 0 0 0,-3-1 240 16,-2-1 48-16,-5-1 16 0,-1 2 0 0,-4-3 176 0,-3-1 48 15,-3-4 0-15,-4 3 0 0,-4-3-64 0,-3 2-16 16,-3-1 0-16,-2-2 0 0,0 1-272 0,-2-2-48 15,0 3-16-15,-2-7 0 0,-2 0-176 0,1-2-32 16,-2-2-128-16,3-2 192 0,0-4-192 0,4-3-208 16,2-1 32-16,4-6 16 15,3 0-2080-15,5-6-400 0,2-8-96 0</inkml:trace>
  <inkml:trace contextRef="#ctx0" brushRef="#br0" timeOffset="40980.73">16445 15447 10127 0,'0'0'448'0,"0"0"96"15,-2-9-544-15,2 9 0 0,2-8 0 0,-2 8 0 0,0-11 1344 0,0 4 144 0,0 7 48 0,0 0 0 16,1-9-736-16,-1 9-144 0,0 0-16 16,0 0-16-16,0 0-208 0,0 0-32 0,0 0-16 0,0 0 0 15,0 0-80-15,11 8-16 0,-1-2 0 0,-2 2 0 16,-8-8 144-16,11 12 32 0,3 2 0 0,0-1 0 16,2 0 96-16,2 5 32 0,1 1 0 0,1 6 0 15,3 1-128-15,1 6 0 0,0-2-16 0,0 2 0 16,-1 4-96-16,-1 6-16 0,-3-1 0 0,-1 8 0 0,-2 0 32 0,-1 5 0 15,2 3 0-15,-3 0 0 0,-4-1-96 0,-1 1 0 16,-1 3-16-16,-2 1 0 0,-2 8-80 0,-2-1-16 16,0-2 0-16,-2 2 0 0,0-2 112 0,-2 2 0 15,-2 2 16-15,-2-2 0 0,-2-1-16 0,0 3-16 16,-4-1 0-16,1-1 0 0,-3-5 32 0,-2 1 16 16,0 0 0-16,-1 1 0 0,0 0 160 0,-1-3 48 15,-1 0 0-15,0-3 0 0,1-5-192 0,-2 3-48 16,-1-3 0-16,2-1 0 0,0 1 16 0,-1-4 0 15,-2 0 0-15,-1-4 0 0,2 2 128 0,-1-5 32 16,4-1 0-16,-2-1 0 0,-2 1 0 0,2 1 0 16,0-5 0-16,-1-2 0 0,-3 1-128 0,4 0-32 15,-2-2 0-15,1-2 0 0,-1-1 48 0,2-5 0 16,-5 1 0-16,3-4 0 0,0 0-48 0,3 1 0 16,1-6 0-16,2-1 0 0,0-3-80 0,4-1-32 15,-1-3 0-15,3 0 0 0,0-5-160 0,2-2 160 16,8-4-160-16,0 0 160 0,-8-2-160 0,8 2 0 0,-3-10 0 0,3-7 0 31,3-3-2224-31,4-8-416 0,7-22-96 0,9 6-16 0</inkml:trace>
  <inkml:trace contextRef="#ctx0" brushRef="#br0" timeOffset="41862.23">18134 16842 14223 0,'0'0'624'0,"-10"0"144"0,1 0-624 0,1 0-144 0,8 0 0 0,0 0 0 16,0 0 1344-16,0 0 256 0,0 0 32 0,0 0 16 15,0 0-224-15,0 0-32 0,15-3-16 0,4 1 0 16,6 0-544-16,3-1-128 0,2 1 0 0,4 0-16 0,5-1-208 0,3-3-32 16,1 3-16-16,1-1 0 0,1 0-112 0,-1-1 0 15,1 2-16-15,-2 2 0 0,-6-3-176 0,-2 3-128 16,-3 1 192-16,-4 3-192 15,-4 2 0-15,-5 1 0 0,-5-2 0 0,-5 5-144 16,-6 3-2128-16,-10 4-416 0</inkml:trace>
  <inkml:trace contextRef="#ctx0" brushRef="#br0" timeOffset="42026.69">18063 17231 15663 0,'-32'10'688'0,"12"-4"144"0,0-3-656 0,3 4-176 15,0-3 0-15,6 1 0 0,2 1 2144 0,9-6 400 16,0 0 80-16,0 0 0 0,10 6-992 0,5 1-208 15,7-2-32-15,5-1-16 0,4-3-656 0,5 0-128 0,3-1-16 0,7-1-16 16,5 1-96-16,4-3-16 0,2 1 0 0,1-3 0 16,1-2 0-16,-2 5-16 0,-4-2 0 0,-3 4 0 15,-4 2-432-15,-3 1 0 0,-2 1 0 0,-1 1-10368 16,0 3-2176-16</inkml:trace>
  <inkml:trace contextRef="#ctx0" brushRef="#br0" timeOffset="42613.94">20430 17060 18143 0,'-20'2'800'0,"10"0"160"0,0-2-768 0,-1 0-192 0,4 0 0 0,7 0 0 16,0 0 1296-16,0 0 224 0,0 0 32 0,0 0 16 15,0 0-64-15,0 0-16 0,12 6 0 0,3-1 0 16,4-3-464-16,5 1-80 0,4-2-32 0,5-1 0 16,4-1-144-16,4-3-48 0,2-1 0 0,3 1 0 15,2 3-176-15,4-3-32 0,2-2-16 0,-2 1 0 0,-4 4-176 0,0-1-16 16,-1 0-16-16,-3 0 0 0,-5 1-288 0,-3 0 128 15,-5 2-128-15,0-1 0 0,-4 0 0 0,-5 0-224 16,-4 0 16-16,-3 0-10928 16,-2 1-2192-16</inkml:trace>
  <inkml:trace contextRef="#ctx0" brushRef="#br0" timeOffset="42983.24">22355 16647 18431 0,'0'0'1632'0,"0"0"-1312"0,-2-7-320 0,2 7 0 16,0 0 768-16,0 0 96 0,0 0 16 0,5-6 0 15,2 2 416-15,5-1 96 0,2 1 16 0,4 0 0 16,5-1-512-16,3-1-112 0,3 1-16 0,3 0 0 16,3-4-192-16,0 1-32 0,5-1-16 0,-18 6 0 15,6-1-80-15,4 1 0 0,3-1-16 0,0-1 0 16,1 1-224-16,-2 2-32 0,0 1-16 0,-2-2 0 15,-4 1-160-15,6-2 0 0,-7 0 0 0,-7 1 0 16,-4 1-1920-16,-6 2-400 0</inkml:trace>
  <inkml:trace contextRef="#ctx0" brushRef="#br0" timeOffset="43377.33">22256 16478 21183 0,'-34'6'1888'0,"12"-2"-1504"16,1 0-384-16,-4 2 0 0,-1 4 0 0,-1 4 144 16,-1-3-144-16,1 6 0 0,-1 2 1312 0,2 0 160 15,0-1 16-15,6 4 16 0,2-5-352 0,4 4-80 16,5 0-16-16,7 2 0 0,4 1-336 0,5 0-64 16,3 1-16-16,8 3 0 0,6-3-272 0,0 4-64 0,1-1-16 0,7 3 0 15,6 0-128-15,2 0-32 16,4-1 0-16,1 4 0 0,0-1-128 0,1 0 0 0,-5-3 0 0,1-2 0 15,-2 1 0-15,1-2 0 0,-5 2 144 0,-3 0-144 16,-3-1 176-16,-2 3-48 0,-4-6 0 0,-3 2 0 16,-5-4 128-16,-3 2 0 0,-4 0 16 0,-2-5 0 15,-4 0 192-15,-4 2 48 0,-4 1 0 0,-4 0 0 16,-4-3 224-16,-5 0 48 0,0-1 16 0,-4 0 0 16,-5-2-160-16,-6-2-48 0,-8-1 0 0,-2 0 0 15,-3 0-176-15,-2 3-32 0,-3-2-16 0,-1-1 0 0,-1 0-128 0,-1-5-32 16,1 1 0-16,-3-4 0 0,-3-1-208 0,2 0 176 15,1-3-176-15,7-2 160 0,2-2-160 0,6-3 0 16,4-1 0-16,4 1-176 16,4-4-2832-16,3 0-560 0</inkml:trace>
  <inkml:trace contextRef="#ctx0" brushRef="#br1" timeOffset="112295.65">25077 10519 9727 0,'21'-4'432'0,"-5"3"80"0,0 1-512 0,1 0 0 0,-2 0 0 0,-1 0 0 16,-3-4 592-16,-11 4 16 0,11-1 0 0,-1-2 0 16,-3-2-144-16,0 0-16 0,-7 5-16 0,0 0 0 15,2-9 96-15,-2 9 32 0,-2-6 0 0,-2-3 0 16,4 9-16-16,-9-7 0 0,-2-2 0 0,-1 1 0 15,-3-5-160-15,-3-1-16 0,-1 1-16 0,-1-2 0 16,-2-2 64-16,-3 0 16 0,-1 0 0 0,-2-1 0 16,0 0-48-16,-5 1 0 0,0-2 0 0,-4 0 0 15,-5-2 0-15,-3-2-16 0,-5 2 0 0,-6 0 0 0,-5 1-112 0,-4 1-32 16,-5-4 0-16,-6 2 0 0,-5 0-80 0,-3 1-16 16,-8-2 0-16,-1 2 0 0,-2-8-128 0,0 5 0 15,-6 3 0-15,2-2 128 0,-2-2-128 0,3 2 0 16,2 5 0-16,1 1 0 0,0 2 128 0,1 3 0 15,0-4 0-15,5 4 0 0,6 5 112 0,-1 4 16 16,-1-1 0-16,-4 0 0 0,-6 0 0 0,-1 3 0 16,-2 3 0-16,-2 1 0 0,-4-1-256 0,-1 1 0 15,0-2 0-15,-2 5 0 0,-1-2 0 0,1 1 0 16,3-1 0-16,-3 1 0 0,-2 0 0 0,4 1 0 0,2-2 0 16,3 3 0-16,3 1 0 0,1 1 0 15,2 4 0-15,3 1 0 0,2 0 352 0,3 3-32 0,5-1 0 0,0 2 0 16,1 4-48-16,5 2-16 0,1-1 0 0,5 0 0 15,6 3-128-15,3-2-128 0,4 5 144 0,3-4-144 16,3 2 0-16,4 0 128 0,4 2-128 0,6 0 0 16,4-4 0-16,3 1 0 0,3 0 0 0,3 2 0 15,0 3 0-15,8-3 0 0,1-1 0 0,3-1 0 16,2 2 0-16,2 3 0 0,4-3 0 0,1 6 0 16,2 1 0-16,4 3 0 0,3-3 0 0,4 1 0 15,6 0 0-15,0-1 0 0,4 2 0 0,3-1 0 16,4 0 0-16,5-2 0 0,4 0 0 0,1 0 144 15,4 5-144-15,2-4 128 0,2-1-128 0,2 0 128 16,2 1-128-16,3-3 160 0,3-1-160 0,4-4 160 16,1 1-160-16,3-1 192 0,5-1-192 0,3-2 192 0,1 2-64 0,2-3-128 15,-1 1 192-15,4-3-64 0,-1-1-128 0,-1 1 128 16,-1-2-128-16,3 3 128 0,1-1-128 0,3-3 160 16,4 0-160-16,0-1 160 0,0 0-160 0,2-2 128 15,1-2-128-15,1-2 128 0,3 0-128 0,2 2 192 16,1 2-192-16,-1-5 192 0,0-1-16 0,1-1 0 15,-1 0 0-15,3-1 0 0,4 2-16 0,-3-1 0 16,-3-3 0-16,0-1 0 0,-2 0-160 0,1 2 160 16,-1-4-160-16,2-3 160 0,-5 0-160 0,1-2 128 15,-1-1-128-15,-1-2 128 0,-1-2-128 0,-1-5 0 16,0-3 0-16,0-3 128 0,-1-4-128 0,2 0 192 16,-2-6-192-16,0 0 192 0,-1-7-32 0,-1-2 0 0,-3-4 0 15,1-1 0-15,0 1 144 0,-2-7 16 0,-4-7 16 0,-2 0 0 16,-3-1 48-16,-4 2 16 0,0-4 0 0,-4 0 0 15,0 1-96-15,-9-3-32 0,-6-6 0 0,-6 4 0 16,-6-3-48-16,-6 4-16 0,-6-5 0 0,-7 6 0 16,-8-2-64-16,-6 5-16 0,-7-2 0 0,-7 1 0 15,-9 0-128-15,-11 1-144 0,-12 0 144 0,-15-4-208 32,-15 3-1504-32,-6 2-288 0,-10 0-64 0,-7-2-8192 0,-12 0-1648 0</inkml:trace>
  <inkml:trace contextRef="#ctx0" brushRef="#br1" timeOffset="128955.73">21751 13769 10815 0,'0'0'480'0,"0"0"96"0,0 0-448 0,0 0-128 0,0 0 0 0,0 0 0 15,0 0 592-15,0 0 112 0,0 0 0 0,0 0 16 16,0 0-208-16,0 0-32 0,0 0-16 0,0 0 0 15,0 0-96-15,0 0-32 0,11-5 0 0,-2 2 0 16,-1-2-16-16,3 4 0 0,0 1 0 0,2-1 0 16,-1-1 64-16,2 1 0 0,3-1 0 0,2-2 0 0,1 2 64 0,3 0 32 15,4-2 0-15,-3 4 0 0,2 0-144 0,2 0-16 16,2 0-16-16,2 1 0 0,0 3-112 0,1 3-32 16,1-5 0-16,3 1 0 0,2-2-160 0,3 3 192 15,1 0-192-15,4 1 192 0,3-4 32 0,1 1 16 16,0 2 0-16,-2 0 0 0,1-1-96 0,1 0-16 15,0 0 0-15,2-1 0 0,2 0 64 0,0 0 16 16,5 2 0-16,-1 1 0 0,-1-1-48 0,2-3-16 16,1 1 0-16,1-1 0 0,0 0-16 0,5 0-128 15,-1-1 192-15,1 2-64 0,-3-1 16 0,-2 0 0 16,0-1 0-16,0 0 0 0,1 0-16 0,2 0 0 0,1 0 0 16,0 1 0-16,-4-1-128 0,0 0 0 0,-2 0 144 0,1 0-144 15,-1 0 176-15,3 0-48 0,4 0 0 0,-3-1 0 16,-1-1-128-16,0 0 0 0,1 1 144 0,-1-1-144 15,1-1 0-15,2 0 144 0,1-2-144 0,1 3 0 16,-3-2 144-16,-3 1-144 0,-1-2 0 0,-3 2 144 16,-1-1-144-16,1 0 0 0,0 3 0 0,1-3 0 15,0-2 0-15,0 0 0 0,-3 1 0 0,-2 2 0 16,1-3 0-16,-2 4 0 0,0-2 0 0,-1-1 0 16,2-4 0-16,0 5 0 0,-1 1 0 0,1-5 0 15,-2 0 0-15,-3-2 128 0,-3 1-128 0,0-2 0 16,-1 1 128-16,0-2-128 0,-2 3 0 0,0 0 128 15,-2-2-128-15,-1 2 0 0,-1 0 0 0,-1-1 0 16,-2-5 0-16,-3 2 0 0,-2-2 144 0,3 2-144 16,-4-2 0-16,-2-2 0 0,-3 1 0 0,1-1 0 0,-1 3 0 0,-2 3 0 15,1-2 0-15,-1 0 128 0,1 4-128 0,-1-2 0 16,-1 1 128-16,-2 1-128 0,2-2 0 0,-2 3 128 16,0-2-128-16,1 2 0 0,-5-2 0 0,0 4 0 15,-4-1 0-15,0 0 128 0,-2 1-128 0,0 1 0 16,1-1 0-16,1 2 0 0,-4 0 0 0,-1 1 0 15,1-2 0-15,-8 5 0 0,9-4 0 0,-9 4 0 16,7-4 0-16,-7 4 0 0,7-3 0 0,-7 3 0 16,0 0 0-16,7-6 0 0,-7 6 0 0,0 0 0 15,8-4 0-15,-8 4 0 0,0 0 0 0,8-4 0 16,-1 2 0-16,-7 2 0 0,8-4 0 0,-8 4 0 0,7-6 0 16,1 2 0-16,-8 4 0 0,8-5 0 0,-8 5 0 0,7-8 0 15,0 2 0-15,-7 6 0 0,7-5 0 0,2-3 0 16,-4 0 0-16,2 1 0 0,-7 7 0 0,7-7 0 15,0 0 0-15,-1-2 0 0,3 4 0 0,-3 0 128 16,1-4-128-16,0 1 0 0,0-4 0 0,1-1 0 16,3 3 0-16,-1-3 0 0,-1 2 128 0,0-1-128 15,-2-2 0-15,1-2 0 0,-3-3 0 0,0 1 0 16,0-4 0-16,-4 2 0 0,2-2 0 0,-3 2 0 16,-3-3 0-16,3 3 0 0,-2-5 0 0,-1 5 0 15,1 0 0-15,-2-1 0 0,-1 0 0 0,0-1 0 16,-2-1 0-16,1 0 0 0,-5 1 0 0,0-3 0 15,3 3 0-15,-5 1 0 0,-2 2 0 0,-2-1 0 16,-1-2 0-16,-3-1 0 0,-2 3 0 0,-3 1 0 0,-2 0 0 0,0 0-128 16,0 1 128-16,-1 0 0 0,-1 3 0 0,-2 1-160 15,1 1 160-15,-2 1 0 0,0-1 0 0,-1 3-128 16,-2-3 128-16,2 3 0 0,-2 2 0 0,3-1-128 16,-2 2 128-16,-3 0 0 0,0-3-128 0,-3 4 128 15,0-1 0-15,-1 0 0 0,-1-2 0 0,-3 0 0 16,-1-1 128-16,0 2-128 0,-1 3 0 0,1-3 0 15,-4 2-176-15,1-2 176 0,1 2 0 0,-1 2 0 16,-2-3 0-16,0 3 0 0,1 0-144 0,3 2 144 16,1-4 0-16,0 3 0 0,2 3 0 0,-3 0-128 15,0-2 128-15,-3 2 0 0,-1-1 0 0,1 1 0 16,-5 3 0-16,3 2 0 0,-1-1 0 0,1-1 0 0,2 2 0 16,-1 2 0-16,-1-2 0 0,-3 1 0 0,-4 2 0 15,1-6 0-15,2 2 0 0,1 0 0 0,2 2 0 0,-2-2 0 16,1 1 0-16,2 2 0 0,-1-2 0 0,0-1 0 15,-2 2 0-15,1 0 0 0,2-2 0 0,1 1 0 16,1 1 0-16,1 0 0 0,-1 0 0 0,0 0 0 16,2-3 0-16,-3-1 0 0,-4 2 0 0,1-1 0 15,2 2 0-15,2-1 0 0,0-2 0 0,0 3 0 16,-2 2 0-16,1-1 0 0,1-1 0 0,-3 1 0 16,-3-2 0-16,3-1 0 0,2-3 0 0,1 1 0 15,0 5 0-15,3 1 0 0,-1-3 0 0,2-2 0 16,0 2 0-16,0 1 0 0,-1-2 0 0,0-1 0 15,-1-1 0-15,1 2 0 0,1 1 0 0,1 2 0 16,2-1 0-16,2 1 0 0,-2 2 0 0,6-2 0 16,-1 5 0-16,1-4 0 0,-2 3 0 0,2-2 0 0,1 2 0 15,2-1 0-15,0 3 0 0,4-5 0 0,0 1 0 0,2-1 0 16,1 5 0-16,3-2 0 0,-3 1 0 0,2-2 0 16,2 2-128-16,0-3 128 0,-3 4 0 0,3 1 0 15,1-4 0-15,0 2 0 0,3-3 0 0,-3 2 0 16,-2 1 0-16,-1-2 0 0,2 0 0 0,1 0 0 15,-4 2 0-15,2-2 0 0,2 3 0 0,2-2 0 16,0 1 0-16,1 2 0 0,-3-3 128 0,4 3-128 16,-1 2 0-16,1-1 0 0,-1-1 0 0,1 2 128 15,2 0-128-15,0 1 0 0,1-1 0 0,-1 0 0 16,4-2 128-16,-2 5-128 0,0-2 0 0,1 2 0 16,0 0 0-16,0 1 0 0,0 0 0 0,0-1 0 15,-1-3 0-15,2 0 0 0,-4 2 0 0,5-1 0 0,-1 2 0 16,2-3 0-16,-1 0 0 0,3 2 176 0,3 1-176 0,1-3 160 15,1 2-160-15,1 0 0 0,2 1 0 0,1 0-176 16,1 1 176-16,2 0 0 0,1 3 0 0,1-1 0 16,1 0 0-16,3 0 144 0,0 0-144 0,2 0 0 15,2 0 144-15,1 0-144 0,1 3 0 0,3 0 144 16,0-5-144-16,4-1 0 0,3-6 144 0,0 3-144 16,5-1 160-16,-1 1-32 0,0-5-128 0,3 2 192 15,2 1-32-15,2-5-16 0,1 4 0 0,1-3 0 16,1 1 0-16,4-4 0 0,-2 2 0 0,2-4 0 15,-2-2-144-15,0 1 192 0,-2-1-192 0,-1 0 192 16,0-2-64-16,1-2-128 0,0 1 192 0,-1 0-64 16,-1 1 16-16,0-1 0 0,-2-2 0 0,-2 2 0 0,-2-3 32 15,-6-1 0-15,-4 1 0 0,-5 1 0 0,-2 2-48 0,-2 0-128 16,-12 1 192-16,0 0-64 0,0 0 0 0,0 0-128 16,0 0 192-16,-5-5-64 0,-4-2-128 0,-7 6 0 15,-6 1 0-15,-4 1 0 16,-4 1-576-16,-3 3-192 0,-3 0-32 0,-2 0-13104 15</inkml:trace>
  <inkml:trace contextRef="#ctx0" brushRef="#br1" timeOffset="130661.24">27972 14341 5519 0,'0'0'240'0,"0"0"64"0,3-12-304 0,-2 5 0 0,-2-5 0 0,-2 5 0 15,0-5 2064-15,-3 3 368 0,-2 1 64 0,-3-3 0 16,0 2-1728-16,-3-1-336 0,-3 1-80 0,1 0-16 16,-2 3-144-16,-2 0-48 0,-1-2 0 0,-5 2 0 15,-3-4-16-15,-2 2-128 0,-1-2 192 0,-2 1-64 16,-2-4 0-16,-1 2-128 0,-1 1 192 0,-2-3-64 15,-2 4 64-15,-3-1 0 0,-2 2 0 0,-1-2 0 16,-3 1 80-16,-1-2 32 0,-1-2 0 0,-5 3 0 16,2-3-48-16,-2 2-16 0,-2 2 0 0,-1-3 0 15,-2 3-80-15,-3-2-16 0,-4-2 0 0,-2 3 0 16,0 0 0-16,0 4 0 0,-2-3 0 0,-1 2 0 0,-3-2-144 16,1 2 0-16,0-3 144 0,0 2-144 0,3 2 0 0,-2-3 128 15,-2 2-128-15,-2-1 0 0,-2 0 0 0,0 3 0 16,4-3 0-16,-1 2 128 0,0-3-128 0,-4 1 0 15,-6 2 0-15,3-3 128 0,3 4-128 0,2-3 0 16,0 1 0-16,-1 2 0 0,-2-4 0 0,4 2 0 16,3-2 0-16,2 3 0 0,1 1 0 0,0-1 0 15,2 1 0-15,1 2 0 0,-1-1 0 0,4 0 0 16,3 2 0-16,0 2 128 0,0 2 48 0,2 2 16 16,-2-1 0-16,3 1 0 0,-2 3-192 0,4 2 0 15,3 0 0-15,2 1 0 0,3 3 0 0,1-3 0 16,3 1 0-16,1 3 0 0,1-1 0 0,3 1 128 0,-4 0-128 0,3 3 0 15,4-1 144-15,2 1-144 0,0-2 160 0,2-1-160 16,3 1 0-16,2 3 0 0,-4 4 0 0,5-2-160 16,-2-6 160-16,0 2 0 0,-1 0 0 0,-1-1 0 15,-4 0 0-15,0-3 0 0,1 0 0 0,0 2 128 16,1 3-128-16,1-1 0 0,-2 1 0 0,4-1 128 16,0 1-128-16,2-2 0 0,-3 3 0 0,2-1 0 15,-2-2 160-15,2 0-32 0,0 3-128 0,-1-3 192 16,-1 0-48-16,0-1-16 0,-2 0 0 0,3 2 0 15,1-1 32-15,2 0 0 0,-1 0 0 0,1-2 0 16,2 0-160-16,1 1 128 0,3 4-128 0,-3-1 128 16,0 0-128-16,2-1 0 0,0 2 0 0,2 0 128 15,5-3-128-15,0-1 0 0,3 1 0 0,-2 2 0 16,2-1 0-16,2 1 0 0,3 0 0 0,1 0 0 16,0 2 0-16,4 2 0 0,1-1 144 0,2 3-144 0,1-1 0 0,-1-1 128 15,4 3-128-15,1 3 0 0,4-3 0 0,2 3 0 16,2-6 0-16,-2 5 0 0,1 2 0 0,3-3 0 15,1 3 0-15,1-4 0 0,0 1 0 0,4-4 0 16,2-1 0-16,0 1 0 0,1-3 0 0,2-1 0 16,0 0 0-16,4-1 128 0,2 2-128 0,0 1 128 15,1-1-128-15,3 0 128 0,4 0-128 0,3-3 0 16,1-1 128-16,1-1-128 0,5-1 144 0,-2 2-144 16,1-5 192-16,1 3-192 0,4-5 176 0,2 2-176 15,-1-2 160-15,6 1-160 0,3-1 176 0,0 2-176 16,-5-4 192-16,1-1-192 0,-2-1 208 0,1 2-64 0,1-2-16 0,3 1 0 15,4-2 32-15,0 3 0 0,-3 3 0 16,2-5 0-16,-1-3-160 0,2 0 128 0,1 0-128 0,3 0 128 16,2 2 0-16,-1-2-128 0,-4-1 192 0,0 0-64 15,-4 1 0-15,-1-2 0 0,-2 1 0 0,3 0 0 16,-1 0 16-16,-1 1 0 0,-3 2 0 0,-1-2 0 16,-3-1 16-16,0 0 0 0,0-3 0 0,0 1 0 15,-1 1-160-15,3 0 192 0,0 1-192 0,-1 0 192 16,0 1-192-16,-2 0 0 0,-1-1 0 0,0-2 0 15,-1 2 0-15,1-3 0 0,0 3 144 0,4-1-144 16,2 1 160-16,0-1-32 0,0-1-128 0,-2 2 192 16,-3-3-192-16,0-2 0 0,0-1 0 0,3 3-160 15,2 3 160-15,3 0 0 0,1-3 128 0,-3 0-128 16,0 0 0-16,-4 1 0 0,1-5 0 0,0 3 0 0,-1 1 0 0,2-2 0 16,-1-1 0-16,3 4 128 0,0-2-128 0,-1-2 0 15,0 2 0-15,-1 1 0 0,2-3 0 0,0 0 0 16,-1 1 0-16,3-3 128 0,2 3-128 0,-2-3 0 15,-6 1 128-15,1-3-128 0,0 2 0 0,-2-3 128 16,-1 2-128-16,1 1 0 0,0-3 144 0,1 3-144 16,1-1 192-16,-2-1-192 0,-4 0 160 0,-1 1-160 15,-1 0 128-15,-3-3-128 0,0 4 176 0,-1-4-48 16,0 2-128-16,0-1 192 0,-2 0-48 0,1-4-16 16,1 2 0-16,-2-3 0 0,-4-4 64 0,1 0 16 15,-4-1 0-15,-1-1 0 0,-4 2 96 0,1-1 16 16,-4-1 0-16,-3 2 0 0,-1-2-80 0,-4 2-16 15,-3 0 0-15,-4 0 0 0,-4 1-32 0,-2-2-16 0,1 3 0 16,-5-4 0-16,-2 1-176 0,1-3 192 0,-4 3-192 0,0 1 192 16,-4 1-192-16,-3 0 0 0,0-2 0 0,-2 2 0 15,-3 1-368-15,-1 2 0 0,-4 3 0 0,-5 0 0 32,-3-1-1408-32,-3 7-272 0,-1 1-64 0</inkml:trace>
  <inkml:trace contextRef="#ctx0" brushRef="#br1" timeOffset="137648.35">8225 16794 3679 0,'0'0'160'0,"0"0"32"0,11-3-192 0,-11 3 0 16,0 0 0-16,11-1 0 0,-11 1 1536 0,0 0 256 15,0 0 48-15,9-2 16 0,-9 2-736 0,0 0-144 16,6-8-16-16,-6 8-16 0,0 0-240 0,0 0-32 16,0 0-16-16,5-6 0 0,-5 6 32 0,0 0 0 15,0 0 0-15,5-10 0 0,-3 1 80 0,-2 9 0 16,0 0 16-16,-3-12 0 0,-1 3-96 0,4 9-32 15,-1-11 0-15,-3 5 0 0,4 6-192 0,-5-11-32 0,0 4-16 0,0-1 0 16,0 3-32-16,5 5 0 0,-10-4 0 0,10 4 0 16,-9-7-208-16,0 4-48 0,-1 3-128 0,0 1 192 15,-2-1-32-15,1 0-16 0,-2 2 0 0,0 1 0 16,1 4-16-16,-1-2 0 0,2 0 0 0,-5 4 0 16,-2-3-128-16,2 6 0 0,1-4 0 0,1 4 0 15,-2 2 0-15,1-3 0 0,0 3 144 0,2 2-144 16,1-1 0-16,-1 3 144 0,3-1-144 0,-2 1 0 15,1-1 0-15,-1 1 0 0,2 1 0 0,0 0 0 16,-1-2 0-16,0 1 0 0,1 0 0 0,1 0 0 16,0-3 0-16,2 3 0 0,-2 2 0 0,1-1 0 15,3-1 0-15,0 0 0 0,1-2 0 0,0 0 0 16,2-1 144-16,2-1-144 0,0 0 0 0,0 1 144 16,1 2-144-16,2-2 128 0,-1-1-128 0,2-3 128 15,0 2 0-15,2-2 0 0,2-2 0 0,0 3 0 0,-1-5 32 16,3 2 0-16,2-2 0 0,0 3 0 0,1-4 32 0,1 3 16 15,1 0 0-15,2-1 0 0,1 1-16 0,0-4 0 16,1 2 0-16,-2 0 0 0,-1-4-48 0,1 3-16 16,1 0 0-16,0-4 0 0,-4 0 64 0,1 0 0 15,1 1 0-15,-3-2 0 0,1-1-48 0,0-1 0 16,2-1 0-16,-1 0 0 0,0 2 32 0,0-3 0 16,-2 1 0-16,2-4 0 0,3-1 48 0,0 0 16 15,-1-5 0-15,-2 1 0 0,-1-1 64 0,1-2 16 16,2-1 0-16,-2 0 0 0,-1 3 0 0,2-3 0 15,1-4 0-15,-2 1 0 0,-3 2-80 0,-1-1-16 16,-1 1 0-16,-1-2 0 0,-1 1-96 0,-1 1-128 0,0-2 176 0,-2 0-176 16,-1-1 176-16,-1 0-176 0,0-1 160 0,-1 1-160 15,-2 1 160-15,0 1-160 0,-1 0 160 16,1 0-160-16,0 0 128 0,0 1-128 0,-1 2 0 0,0 0 144 16,-2 0-144-16,-2 0 0 0,4 0 0 0,-4 1 0 15,0 1 0-15,-2-2 0 0,2 0 128 0,-1 1-128 16,-2 1 0-16,1-1 0 0,-1 1 0 0,-2 2 0 15,-3-3 0-15,0 4 128 0,1-1-128 0,-1 3 0 16,0-5 0-16,-1 3 0 0,-1 2 128 0,0 0-128 16,-2-4 0-16,-1 3 0 0,-1-1 0 0,1 4 0 15,1-1 0-15,-1 1 0 0,0 0 0 0,2 0 0 16,-1 5 0-16,2 0 0 0,0 0 0 0,-1 1 0 16,0 0 0-16,1 2 0 0,-2 2 0 0,2 0 0 15,-1 1 0-15,3 0 0 0,-4 6 0 0,3-1 0 16,-3 2-128-16,1 1 128 0,-2 1 0 0,2 1 0 0,-1 0 0 0,2 2 0 15,0 0 0-15,2 1 0 0,-2 0 0 0,2 0 0 16,0-1 0-16,2-1 0 0,-2 3-128 0,0 0 128 16,-1 0 0-16,0 2 0 0,-1-2 0 0,2 2 0 15,2-2-144-15,1 0 144 0,2 5 0 0,2 0 0 16,1-3 0-16,2-3 0 0,2 0 0 0,1-1 0 16,2-1 0-16,4 0 0 0,0-3 0 0,2-1-128 15,2 1 128-15,2 0 0 0,4-2 0 0,-1-2 0 16,0 2 0-16,3-3 0 0,1 0 0 0,1-2 0 15,2 1 0-15,0-3 0 0,-1 0 0 0,2 1 0 16,0-2 0-16,0-3 0 0,-3 1 0 0,3-1 0 16,-3 0 0-16,-2 1 0 0,-3-2 0 0,1-2 0 0,-2 1 0 15,-2 1 0-15,0 0-144 0,-2-1 144 0,0-2 0 0,0 1-144 16,-1-6-16-16,-1 2 0 0,0 1 0 0,-2-4 0 16,-1 0-32-16,0 0 0 0,-5 9 0 0,0 0 0 15,3-9 16-15,-1-1 0 0,-1 5 0 0,-1 5 0 16,0 0-80-16,0 0 0 0,0 0-16 0,0 0 0 15,0-10-64-15,0 10-16 0,0 0 0 0,0 0 0 32,0 0-192-32,0 0-32 0,0 0-16 0,0 0 0 15,0 0-416-15,0 0-80 0,0 0 0 0,0 0-16 16,0 0-1280-16,0 0-256 0,0 0-48 0,0 0-7040 0</inkml:trace>
  <inkml:trace contextRef="#ctx0" brushRef="#br1" timeOffset="149073.4">4922 14770 11455 0,'-15'-6'512'0,"9"4"96"0,1-1-480 0,2 1-128 16,-3 0 0-16,6 2 0 0,0 0 656 0,0 0 112 0,0 0 32 0,0 0 0 16,0 0-48-16,0 0-16 15,0 0 0-15,13-10 0 0,-1 4 128 0,-12 6 32 0,11-4 0 0,3 1 0 16,0-2-32-16,0 0 0 0,4 1 0 0,1 1 0 16,2 3-48-16,7 1-16 0,0-2 0 0,4 2 0 15,5 0-144-15,4 0-16 0,3-2-16 0,7 1 0 16,0-1 32-16,5 1 16 0,1 0 0 0,7 0 0 15,4-1-32-15,5-2-16 0,3 0 0 0,1 2 0 16,1 0-144-16,5 1-32 0,1 0 0 0,5 0 0 16,0 0-112-16,1 1-16 0,-1-1-16 0,2 1 0 15,1-2 0-15,3 0 0 0,4-2 0 0,-5 2 0 16,-2-3-64-16,-1 2-16 0,0-2 0 0,0 1 0 16,1 0-48-16,-2 1-16 0,-1 2 0 0,-1 2 0 15,-1-1-16-15,0 0 0 0,-1 0 0 0,-1 1 0 16,-2-2-16-16,-2 5-128 0,-1 1 192 0,2-3-64 0,-2-1-128 15,-3-1 0-15,-2-1 0 0,-3 2 128 0,-5-1-128 0,-1 3 0 16,-2-3 0-16,-3 2 128 0,-2 0-128 0,-5 1 0 16,-1-4 0-16,-6 2 128 0,1 1-128 0,-3 1 0 15,-3 0 0-15,-1-1 128 0,-2-1-128 0,-2 1 0 16,-3-1 0-16,-2 1 128 0,-7-1-128 0,-1 0 0 16,-1-2 144-16,-2 1-144 0,-5 0 0 0,-2 0 128 15,-1-1-128-15,-4 2 0 0,-9-2 144 0,0 0-144 16,0 0 192-16,0 0-192 0,0 0 256 0,0 0-48 15,0 0-16-15,-12 1 0 0,-5-1-32 0,-4 0-16 16,-2 1 0-16,-5-1 0 0,-2-1-144 0,-3 1 0 16,-5 0 144-16,-6 0-144 0,-3 0 0 0,-2 0 144 15,-4 0-144-15,-3 1 0 0,-5-3 128 0,-3 2-128 0,-1 0 0 0,-2 2 0 16,-3 2 0-16,-4-2 0 0,-2 1 0 0,-4-2 0 16,-5 2 0-16,-3-1 0 0,-4 2 0 0,-2 1 0 15,-4-1 128-15,-3-1-128 0,-5 0 0 0,-3 4 0 16,1-2 0-16,-4-3 0 0,-2 2 0 0,3 3 0 15,0-2 0-15,2 1 0 0,-1 2 0 0,2-3 0 16,2 1 0-16,3 2 0 0,3-3 0 0,-1 4 0 16,2-3 0-16,2 2 0 0,3-1 0 0,2 1 0 15,-1 2 0-15,-1-2 0 0,2 1 0 0,3-3 0 16,4 0 0-16,1 2 0 0,2-5 0 0,0 3 0 16,3 0 0-16,2-2 0 0,1 2 0 0,4 2 0 15,5-3 0-15,5 1 0 0,3 2 0 0,6-4 0 16,5 0 0-16,4 1 0 0,5 1 0 0,6-3 0 0,4-1 0 0,5 0 0 15,2-2 0-15,8 0 0 0,4 2 0 0,10-2 0 16,0 0 0-16,0 0 0 0,0 0 0 0,0 0 128 16,18 1-128-16,7-2 0 0,6-3 0 0,9 0 0 15,7-4-240-15,10 0 80 0,4-4 160 0,8 2 0 16,9-4 0-16,7 4 0 0,8 1 0 0,4-3 0 16,5-4 0-16,4 4-128 0,4-1 128 0,6 0 0 15,5-1 0-15,3 4 0 0,0-3 0 0,4 3 0 16,2-1 0-16,-3 1 0 0,0 2 0 0,-1 2 0 15,-3-5 0-15,-2 6 0 0,-3-2 0 0,-2 2 0 16,-3 2 0-16,-6-1 0 0,-10-1 0 0,-5 3 0 16,-4-1 0-16,-7 2 0 0,-3-3 0 0,-11 3 0 15,-6 1 0-15,-9-2 0 0,-9 1 0 0,-8 1 0 0,-7 1 0 0,-9-1 0 16,-5-3 0-16,-14 3 0 0,0 0 0 0,0 0 0 16,0 0-160-16,-8-3-48 0,-6 3-16 0,-3-1 0 31,0-3-1408-31,0 1-288 0,1 0-48 0,3-4-14240 0</inkml:trace>
  <inkml:trace contextRef="#ctx0" brushRef="#br1" timeOffset="150860.29">13365 14460 6447 0,'0'0'576'0,"0"0"-576"15,-9-3 0-15,1-1 0 0,-1 2 2000 0,9 2 304 16,-10-2 48-16,-1-1 16 0,2 0-944 0,9 3-176 0,-10-2-32 0,10 2-16 16,-8-1-304-16,8 1-48 0,-9 4-16 0,9-4 0 15,-9 5-256-15,9-5-64 0,0 0-16 0,-5 6 0 16,1 1-16-16,4-7 0 0,0 0 0 0,0 9 0 15,3-2 128-15,3 2 32 0,3-1 0 0,4-2 0 16,4-3 272-16,5-1 64 0,2-1 16 0,5 3 0 16,7 0-144-16,5 2-16 0,5-4-16 0,3 0 0 15,7 2-240-15,5-1-64 0,4-3 0 0,2 1 0 16,1 3-80-16,3 1-32 0,4 1 0 0,4-1 0 16,2-5-80-16,-1 0 0 0,-1 0-16 0,0 4 0 15,1 0-112-15,-4-2-32 0,-5-2 0 0,-2 0 0 16,-4 0-160-16,-6-1 0 0,-4-2 144 0,-3 3-144 15,-5 0 0-15,-4 3 144 0,-3 1-144 0,-6-4 0 16,-6-4 128-16,-4 1-128 0,-5 3 0 0,-2-1 0 16,-6 1 0-16,-2-1 0 0,-9 1 0 0,0 0 0 0,0 0 144 0,0 0-144 15,0 0 0-15,-15 0 144 0,-3 0-144 0,-7 1 192 16,-8 0-192-16,-5-1 192 0,-6-1-192 0,-4 0 0 16,-5 1 144-16,-7 1-144 0,-6 0 0 0,-5 1 0 15,-3-4 0-15,-4 2 128 0,1 0-128 0,-7 0 0 16,-5 2 0-16,-1-2 128 0,1 0-128 0,0 1 0 15,7 3 128-15,5-3-128 0,-3-1 0 0,5 4 128 16,4 0-128-16,2-2 0 0,3-3 0 0,6 1 128 16,4 0-128-16,8 1 0 0,5 2 0 0,4 1 0 15,8-2 0-15,5 2 128 0,6-1-128 0,5-1 0 0,7 3 0 0,8-5 0 16,0 0 0-16,12 1 128 0,4 5-128 16,9-5 0-16,9-2 128 0,9-2-128 0,8 2 160 0,10 1-160 15,5 4 144-15,11-4-144 0,6-4 128 0,5 1-128 16,3 1 144-16,7 2-144 0,5 2 160 0,4-3-160 15,2-3 0-15,-3 3 0 0,4 2 0 0,-1-1 0 16,2-1 0-16,-3 0 0 0,-2 1 0 0,-3 1 0 16,-4 0 0-16,-8 2 0 0,-7-1 0 0,-9 2 0 15,-9 2 0-15,-11-2 0 0,-8 1 0 0,-12 2 0 16,-5-7 0-16,-10 2 128 0,-7 1-128 0,-13-3 0 16,0 0 0-16,0 0 144 0,-19-3-144 0,-9 1 128 15,-9 2 0-15,-8 1-128 0,-7-2 192 0,-10-1-64 16,-5 2-128-16,-10-2 160 0,0-1-160 0,-7-1 160 15,-3 1-160-15,-7-1 192 0,-2 3-192 0,-2-3 192 16,-3 0-192-16,4 1 0 0,-1 2 0 0,1 2 0 0,4 2 0 0,2 1 0 16,6-4 0-16,6 0 0 15,4 4 0-15,6 1 0 0,4 2 0 0,9 0 0 0,9-5 0 0,4 2 0 16,8 2 0-16,9-1 0 0,7-2 0 16,6-2 0-16,4 0 0 0,9-1 0 0,0 0 0 0,22 4 0 15,5-2 0-15,10-4 0 0,8 2 0 0,10-1 0 16,6 0 0-16,9-1 0 0,5-1 0 0,8-1 0 15,6 3 0-15,3-3 0 0,2-1 0 0,3 0 0 16,1 0 0-16,1 1 0 0,0 0 0 0,0 0 0 16,-1-2 0-16,-4 3 0 0,-2 3 0 0,-8 0 0 15,-5 1 0-15,-12-1 128 0,-11-1-128 0,-13 1 160 16,-12 1-160-16,-12 1 160 0,-7-2-160 0,-12 0 0 16,0 0 0-16,-14 5 128 0,-11 0-128 0,-14-3 0 0,-15 1 0 0,-11-2 0 15,-10-1 0-15,-6 0 160 0,-12 0-160 0,-6 0 160 16,-8-1-160-16,-3 0 128 0,-5-1-128 0,-3 2 128 15,-5 0 0-15,2-1 0 0,0-3 0 0,2 3 0 16,-2 5 0-16,8-4-128 0,6 0 192 0,10 0-64 16,10 1-128-16,8 3 192 0,10 0-192 0,12 1 192 15,10-3-192-15,15 0 0 0,12 1 0 0,6-1 0 16,14-2 128-16,0 0-128 0,18-4 0 0,14 1 128 16,7 0-128-16,13-4 128 0,9 1-128 0,13 2 128 15,10 3-128-15,7 0 0 0,8-5 0 0,3 3 128 16,6 0-128-16,8 3 0 0,3 0 0 0,6 1 0 15,-2-2 0-15,2 1 0 0,1 0 0 0,-4 3 0 16,-4 2 0-16,-8 0 0 0,-7-4 144 0,-12 3-144 16,-13-2 0-16,-14 1 0 0,-13 0 0 0,-16 0 0 15,-9 0 0-15,-12-1 0 0,-14-2 0 0,-7 4 0 0,-12 0 0 0,-16-1 0 16,-15-3 0-16,-11 1 0 0,-10 3 0 0,-10-4 0 16,-10-4 0-16,-10 1 128 0,-9 2-128 0,-4 0 0 15,-4-2 0-15,-2 2 0 0,-2 0 0 0,4 1 0 16,2 2 0-16,11-2 0 0,8-1-336 0,12 2 16 15,8 2 0-15,11-1 0 16,10 1-1568-16,11-1-304 0,12 0-64 16</inkml:trace>
  <inkml:trace contextRef="#ctx0" brushRef="#br1" timeOffset="153292.48">20154 18425 16575 0,'-19'-5'736'0,"5"1"160"0,1-2-720 0,0 2-176 16,2 1 0-16,1-1 0 0,-2-2 1552 0,3 3 288 15,9 3 48-15,0 0 16 0,0 0-656 0,0 0-128 16,0 0-32-16,0 0 0 0,12 3-80 0,4 1-32 15,5 0 0-15,5-2 0 0,7 2-288 0,5 1-64 16,6 4-16-16,4-4 0 0,7 1-64 0,3 1-16 16,6-2 0-16,3 3 0 0,4-3 48 0,4-2 16 15,3 2 0-15,2 3 0 0,2-2-96 0,4 1-32 16,1-3 0-16,1 2 0 0,0 3-64 0,-1-3-16 16,1-1 0-16,-4 0 0 0,0-2-144 0,-1 0-48 15,-3-2 0-15,-4 1 0 0,-2 1-64 0,-4-3 0 16,-4 0-128-16,-5-1 192 0,-2 1-16 0,-4 2-16 15,-3 2 0-15,-2 2 0 0,-3-2-16 0,-7 0 0 0,0 0 0 0,-8 0 0 16,-7-2-144-16,-2-1 0 0,-4 2 0 0,-4-2 0 16,-3 0 0-16,-12-1 160 0,0 0-160 0,0 0 160 15,0 0 32-15,0 0 0 0,0 0 0 0,0 0 0 16,0 0 112-16,-13-2 16 0,-2-1 16 0,-3 2 0 16,-7-3-192-16,-5-1-144 0,-4 0 192 0,-4 1-192 15,-3-5 208-15,-2 3-64 0,-5 2-16 0,-3-2 0 16,-5 3-128-16,-4-2 0 0,-2 0 0 0,-8-2 0 15,-8 0 128-15,-3 1-128 0,-5-2 128 0,-2 3-128 16,-4-4 128-16,0 4-128 0,-2 3 0 0,-4-2 128 16,-4-3-128-16,-1 5 0 0,1-2 144 0,3 3-144 15,0 0 128-15,4 1-128 0,3-3 128 0,1 2-128 16,4-1 0-16,7 2 128 0,5 2-128 0,8-1 0 0,6 0 0 16,7 2 128-16,6-3-128 0,11 2 0 0,9 0 0 0,9-1 128 15,6-1-128-15,13 0 0 0,0 0 0 0,0 0 144 16,0 0-144-16,21 1 0 0,11 0 144 0,7-1-144 15,11 0 0-15,7 0 144 0,9 0-144 0,8 0 0 16,6 0 0-16,7 2 0 0,9 2 0 0,3-2 0 16,1 1 0-16,7-2 0 0,2 3 0 0,4-1 0 15,2 3 0-15,-2-1 0 0,-1 1 0 0,0 0 0 16,0-2 0-16,-4 3 0 0,-4 1 0 0,-8-1 0 16,-8-2 0-16,-8 1 0 0,-6-2 0 0,-7 1 0 15,-7 1 0-15,-7 0 0 0,-4-1 0 0,-10 0 0 16,-7 0 0-16,-8-1 128 0,-7-2-128 0,-7-1 0 15,-10-1 0-15,0 0 128 0,0 0-128 0,0 0 0 0,-15 3 0 0,-7-2 128 16,-7-1-128-16,-6-1 0 0,-4 0 0 0,-7-1 0 16,-5 0 0-16,-7-1 128 0,-7 2-128 0,-5-5 0 15,-4-1 0-15,-7 1 0 0,-7-3 128 0,-4 3-128 16,-5 1 0-16,-5-4 0 0,1 2 0 0,-2-1 128 16,0 1-128-16,0 1 0 0,1-1 0 0,4 2 0 15,3 3 0-15,5-1 0 0,2-2 0 0,10 3 0 16,6 0 0-16,6 2 0 0,6 3 0 0,9 2 0 15,9-1 0-15,7-2 0 0,5 2 128 0,10 1-128 16,7 0 0-16,4-1 0 0,9-4 0 0,0 0 0 16,0 0 0-16,7 7-144 0,6-1 144 0,8-1-160 15,10-2 160-15,8 0-208 0,8 2 80 0,9-1 128 16,8-4-144-16,7-2 144 0,8-2 0 0,7 4 0 16,5 2 0-16,9-2-128 0,4-3 128 0,4 3 0 0,0 3 0 0,3 1 0 15,-1-1-128-15,1-2 128 0,-2 2 0 16,-3 0 0-16,-5 4 0 0,-3-3 0 0,-6-3 0 0,-5 1 0 15,-3 1 0-15,-4 1 0 0,-2 1 176 0,-11-3-176 16,-11 2 192-16,-8 0-192 0,-6 1 160 0,-9-1-160 16,-7-2 128-16,-8 2-128 0,-18-4 128 0,0 0-128 15,0 0 128-15,0 0-128 0,-16 5 208 0,-8 0-32 16,-8-1-16-16,-11-4 0 0,-11 0-160 0,-10-1 192 16,-7-2-192-16,-7 1 192 0,-3-1-192 0,-5 1 0 15,-6-2 0-15,-2 1 0 0,-4-2 0 0,-1-1 0 16,0 2 0-16,0-1 0 0,2-6 0 0,0 2 128 15,3-1-128-15,4 1 0 0,5-4 128 0,4 0-128 16,2 6 0-16,6-5 128 0,6 3-128 0,5-2 0 16,2 3 0-16,4-3 0 0,5-1 0 0,8 5 0 0,5-3 0 0,7 3 0 15,3-2 0-15,9 4 0 0,7 1 0 0,12 4 0 32,0 0-1600-32,10 0-208 0,11 2-48 0,14 0-17936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9:37:48.31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6372 9986 1839 0,'0'0'160'0,"5"-6"-160"16,-2-4 0-16,1 5 0 0,-1-3 2880 0,-3 8 528 15,5-8 112-15,-3 3 32 0,-2 5-1936 0,0 0-384 16,0 0-80-16,0 0 0 0,1-7-192 0,-1 7-48 16,0 0 0-16,0 0 0 0,0 0-96 0,0 0-32 15,-5 2 0-15,0 5 0 0,0-1-192 0,-3 5-32 16,3 1-16-16,-3 3 0 0,1 4-32 0,-2 5-16 16,-11 23 0-16,1 5 0 0,-2 3-96 0,6 5-16 15,1-1 0-15,1 3 0 0,3 0-256 0,2-1-128 16,5 4 128-16,1-4-128 0,2 2 0 0,4-8 0 15,1-4 0-15,4-6 0 0,3 1 128 0,0-10-128 16,2-3 128-16,4-9-128 0,1-4 256 0,1-3-48 16,2-3 0-16,0-7 0 0,-1-3 208 0,3-4 32 0,2-1 16 15,-3-5 0-15,1-3 128 0,1-5 32 16,2-3 0-16,0-2 0 0,1-1-144 0,0-4-32 0,-3-2 0 0,0 2 0 16,-2-3-192-16,-2 2-64 0,-3-4 0 0,-2 2 0 15,-1-1-64-15,-1 3-128 0,-2-2 176 0,-1 7-176 16,-1 3 144-16,-2 4-144 0,-2 5 0 0,-6 8 144 15,0 0-144-15,0 0 0 0,10 1-160 0,-1 10 160 16,-1 3-192-16,1 5 192 0,0 4-208 0,1 0 80 16,0 2 128-16,2 2-128 0,-1 0 128 0,3 0-128 0,3-6 128 0,0-1 0 15,0-4 0-15,2-2 0 0,1-5 0 0,2-2 0 16,-1-5 0-16,5-4 0 0,2-4 192 0,1-4 0 16,2-7 16-16,-1-4 0 0,1-7 368 0,0-4 64 15,1-5 0-15,-1-2 16 0,-3-2 16 0,-3-5 0 16,-5 0 0-16,-2-2 0 0,-1 6 0 0,-5-6 0 15,-1-3 0-15,-4 0 0 0,-3-1-208 0,-3-1-32 16,-2-1-16-16,-2 9 0 0,0 5-240 0,-1 7-48 16,1 5-128-16,0 8 192 0,-1 3-192 0,0 7 0 15,1 0-144-15,3 10 144 16,0 0-832-16,0 0-64 0,0 0 0 0,0 0-16 16,-1 13-1552-16,2-1-304 0,3 4-64 0</inkml:trace>
  <inkml:trace contextRef="#ctx0" brushRef="#br0" timeOffset="527.23">8681 9900 15599 0,'0'0'688'0,"1"-10"144"0,1-4-656 0,2 2-176 16,-4 3 0-16,-1-1 0 0,1 10 1328 0,-6-5 224 15,6 5 48-15,-12-3 16 0,1 3-432 0,-2 3-96 16,-4 3 0-16,-2 8-16 0,-2 5-432 0,-3 7-64 15,-2-1-32-15,-2 10 0 0,-2 4 160 0,-2 5 48 16,-4 5 0-16,5 7 0 0,-1 6 16 0,1-1 0 16,3 4 0-16,5 0 0 0,8-3-352 0,4-1-64 15,2-1-16-15,8-4 0 0,1-2-176 0,5-4-32 0,4-8-128 16,3-2 192-16,3 0-192 0,3-3 0 16,1-6 128-16,5 0-128 0,2-8 0 0,1-3 0 0,-1-6-144 15,1 0 144 1,-2 0-1456-16,0-9-192 0,-5-5-32 0,0-2-11808 0</inkml:trace>
  <inkml:trace contextRef="#ctx0" brushRef="#br0" timeOffset="896.44">9504 10177 22975 0,'0'0'1024'0,"0"0"192"0,-5-8-960 0,5 8-256 16,-10-2 0-16,-1 4 0 0,-3 6 480 0,0 3 48 16,-7 6 16-16,0 3 0 0,-4 4-288 0,0 0-64 15,0 6-16-15,0-1 0 0,5 4 208 0,0 4 32 16,2 5 16-16,4-3 0 0,4 2-208 0,5 2-32 16,3-1-16-16,6-3 0 0,5-6-176 0,3-2 160 15,3-7-160-15,4-2 160 0,3-4 144 0,0-4 16 16,5-2 16-16,0-8 0 0,0-4 640 0,-1-1 128 15,3-9 32-15,-1 1 0 0,2-8-32 0,-1-1 0 16,-2-2 0-16,-1-4 0 0,-2-2-288 0,-2-3-64 16,1-5-16-16,-4 5 0 0,-1-2-96 0,-4 2 0 15,-4 0-16-15,-5 6 0 0,-1-6-128 0,-4-3-32 16,-4-1 0-16,-1 0 0 0,-3 2-256 0,-2-1-48 16,-3 2-16-16,-2-7 0 0,0 10-144 0,0 7-144 15,-3 2 144-15,1 7-208 16,1 4-1792-16,-1 4-368 0,1 6-64 0,-1 1-14672 0</inkml:trace>
  <inkml:trace contextRef="#ctx0" brushRef="#br0" timeOffset="1286.51">10595 9738 21183 0,'0'0'1888'0,"-1"-9"-1504"16,2-2-384-16,3 5 0 0,1-3 0 0,-5 9 0 16,10-7 0-16,1 5 0 0,1 1 656 0,2 1 224 15,1 1 32-15,4 1 16 0,3 3 80 0,3 6 16 16,1-1 0-16,1 5 0 0,4 4-160 0,1 5-32 15,1 0 0-15,-3 11 0 0,-2 2-192 0,-2 6-64 16,-3 3 0-16,-6 2 0 0,-3 5-96 0,-3 7-32 16,-5 7 0-16,-7-1 0 0,-7 2 16 0,-5-1 0 15,-5-2 0-15,-3-5 0 0,-3-4-128 0,-3-3-16 16,-2-1-16-16,-2-7 0 0,-2-6 48 0,1-6 16 16,2-4 0-16,-2 1 0 0,-2-4-32 0,2 2 0 0,2-7 0 15,2-2 0-15,1-3-336 0,2-1 128 0,0-6-128 0,5 0 0 31,2-5-1760-31,3-3-416 0,1-2-96 0,4-5-16 0</inkml:trace>
  <inkml:trace contextRef="#ctx0" brushRef="#br0" timeOffset="1700.07">12373 10359 4607 0,'0'0'400'0,"-7"-5"-400"16,7 5 0-16,-8-4 0 0,8 4 3344 0,0 0 592 16,-9 0 112-16,9 0 32 0,0 0-2224 0,0 0-432 0,0 0-80 0,0 0-32 15,0 0-32-15,0 0-16 16,11 4 0-16,6-4 0 0,2-2-368 0,5-2-80 0,3 2-16 15,3-1 0-15,2 1-416 0,4 1-64 0,1-1-32 0,-1 1 0 16,0-2-288-16,-2 1 128 0,-1 1-128 0,-11 1 0 31,-2 0-1216-31,-1 3-336 0,-2 0-80 0</inkml:trace>
  <inkml:trace contextRef="#ctx0" brushRef="#br0" timeOffset="1859.41">12359 10679 17503 0,'-9'5'1552'0,"4"3"-1232"16,5-8-320-16,0 0 0 0,-6 9 2496 0,6-9 432 15,0 0 80-15,4 12 32 0,3-5-1136 0,5-2-240 16,4 1-32-16,3-3-16 0,7-1-816 0,2-1-160 16,6-1-48-16,3-1 0 0,1-1-288 0,1 0-64 15,2 0-16-15,-2-1 0 0,0-1-384 0,-13 3-80 16,2-1-16-16,0-1-16016 0</inkml:trace>
  <inkml:trace contextRef="#ctx0" brushRef="#br0" timeOffset="2246.71">14303 10523 19343 0,'-14'1'1728'0,"1"-2"-1392"0,0-1-336 0,2 1 0 16,1 0 1936-16,10 1 320 0,-8 4 64 0,8-4 16 15,0 0-656-15,0 0-128 0,0 0-16 0,14 0-16 0,4 2-560 0,5 2-128 16,3-5 0-16,-1 2-16 0,5 3-160 15,6-3-16-15,6 0-16 0,3 1 0 0,6-1-192 0,1-1-48 16,6 1 0-16,-1-1 0 0,1-2-176 0,-1-2-32 16,-1 0-16-16,2 0 0 0,-6 3-160 0,-4 0 0 15,-5-1 0-15,-3 1 128 16,-5 0-1184-16,-2-1-240 0,-4 0-48 0,-3 1-9840 16,-5-2-1952-16</inkml:trace>
  <inkml:trace contextRef="#ctx0" brushRef="#br0" timeOffset="2834">15989 10073 27647 0,'0'0'2448'0,"0"-5"-1952"0,0 5-496 0,2-7 0 16,3 1 1136-16,0 1 128 0,0-2 16 0,1 5 16 15,2 1-336-15,1 1-80 0,1 0-16 0,3 0 0 16,2 0-496-16,3 1-112 0,2 1 0 0,2 0-16 16,2-2-96-16,1 0-16 0,1 0 0 0,-1 0 0 15,1 0-128-15,-2-2 0 0,2 0 144 0,-1 2-144 16,-5 0 0-16,0 0 128 0,-2 0-128 0,-3-1 0 0,-3-1 0 0,-3 1-320 15,-9 1 64-15,0 0 16 16,0 0-240-16,0 0-48 0,0 0-16 0,-7-1 0 16,-3-1-128-16,-6 1-32 0,-7 0 0 0,-1 0 0 15,-6-2 192-15,-3 2 48 0,-2-2 0 0,-2 3 0 0,-1 2 272 0,0 3 192 16,-1-2-208-16,1 3 80 0,-2-3 128 0,-1 4 256 16,4-1-64-16,-2 4-16 0,-2 0 400 0,2 4 64 15,0-1 32-15,4 1 0 0,2 3-224 0,4 2-32 16,3 4-16-16,6-2 0 0,2 2-240 0,4 2-160 15,6 0 192-15,6-2-192 0,4 2 192 0,6 0-192 16,6 6 192-16,4-4-192 0,3-1 288 0,6 0-48 16,1 2-16-16,4 0 0 0,1 2 144 0,5 4 16 15,0 3 16-15,0 1 0 0,2 2 48 0,-1 0 16 16,-1-1 0-16,-2 0 0 0,-4 0 96 0,-3 0 16 16,-4-4 0-16,-4-1 0 0,-6-3 0 0,-5-2 16 15,-4-5 0-15,-3 1 0 0,-6 1 0 0,-3-4 0 16,-5-3 0-16,-6 0 0 0,-6-1-16 0,-5-2-16 15,-6 1 0-15,-4-6 0 0,-7-4-240 0,-4-2-64 0,-3-3 0 0,-4-2 0 16,-2 0-112-16,-23-4-16 0,9-1-128 0,25 0 192 31,-2-2-896-31,0 2-192 0,-1-4-48 0,3 2-12816 0,0 2-2576 0</inkml:trace>
  <inkml:trace contextRef="#ctx0" brushRef="#br0" timeOffset="4628.6">6056 12343 11567 0,'0'0'512'0,"9"-9"112"0,-2 0-496 0,1 3-128 15,-2-3 0-15,4 4 0 0,-2-2 752 0,0 1 128 16,-1 2 16-16,1-1 16 0,1-1-16 0,-2 1-16 16,-7 5 0-16,9-4 0 0,-9 4-16 0,8-5 0 15,-8 5 0-15,0 0 0 0,0 0-112 0,0 0-32 16,0 0 0-16,0 0 0 0,0 0-304 0,1 10-64 0,-5 5-16 0,-2 3 0 16,-5 1 208-16,-2 5 32 0,-2 7 16 0,-3 4 0 15,-3 2 48-15,1 11 16 0,0 6 0 0,-1 3 0 16,2 8-224-16,3 1-48 15,2 1-16-15,2 3 0 0,4 1-128 0,2-3-32 0,4-10 0 16,4-4 0-16,6-7-80 0,2-7-128 0,2-5 176 0,4-10-176 16,6-3 448-16,3-7-32 0,4-4 0 0,3-7 0 15,3-4 128-15,1-2 32 0,1-9 0 0,1-1 0 16,1-5-128-16,-1-6-32 0,-1-1 0 0,-2-1 0 16,-1-7-144-16,-3 3-16 0,-3 2-16 0,-3-4 0 15,1 1-112-15,-2 1 0 0,-1-2-128 0,-4 3 192 16,-3 2-192-16,-2 4 0 0,-3 3 128 0,-1 1-128 15,0 4 0-15,0 3 0 0,-1 4 128 0,-9 7-128 0,0 0 0 0,0 0 0 16,8 9-144-16,-1 8 144 0,0 2-208 0,-1 6 48 16,0 10 16-16,1 3 0 0,-1 1 144 0,0 6-128 15,-1-1 128-15,3 4-128 0,3-1 128 0,3-1 0 16,4-4-144-16,-1-8 144 0,3-4 0 0,0-10-144 16,1-2 144-16,2-7 0 0,2-7 0 0,1-4 0 15,-1-8 0-15,2-2 0 0,2-6 224 0,0-5 96 16,2-5 32-16,0-4 0 0,0-5 336 0,-1-3 64 15,0-3 16-15,-4-1 0 0,0 0-64 0,-3-4 0 16,-3 1 0-16,2-4 0 0,0-1-96 0,-2-4-32 16,-3-3 0-16,-3 7 0 0,-4 6-288 0,-2 6-64 15,-4 6-16-15,-3 4 0 0,-2 9-208 0,-2 1 0 16,2 3 0-16,-1 6 0 0,2 9-352 0,0 0 32 16,0 0 16-16,0 0 0 15,0 0-2448-15,-6 8-480 0,3 6-96 0</inkml:trace>
  <inkml:trace contextRef="#ctx0" brushRef="#br0" timeOffset="5151.14">9012 12401 12895 0,'0'0'1152'0,"0"0"-928"16,0 0-224-16,0 0 0 0,-6-4 1424 0,6 4 240 16,-10-1 64-16,0 1 0 0,-2 0-192 0,-1 0-16 15,1 0-16-15,-6 3 0 0,0 2-224 0,0 5-32 16,-3-2-16-16,-2 6 0 0,-3 5-384 0,-2 3-80 15,-2 4 0-15,-2 2-16 0,-1 5-128 0,-1 9-32 16,-3 5 0-16,-1 6 0 0,-2 8-96 0,5 0-32 16,2 5 0-16,-2 2 0 0,2-1-208 0,7-1-32 15,4-1-16-15,6-4 0 0,4 0-208 0,4-2 144 16,6-5-144-16,2-7 128 0,2-2 16 0,6-2 0 0,-2-5 0 0,7-4 0 16,5-3-144-16,4-3 0 0,3-5 0 0,2-2 128 15,1 0-128-15,2-4-224 0,3-5 48 0,-1-3 16 16,0-2-1488-16,0-5-288 15,-1-2-64-15</inkml:trace>
  <inkml:trace contextRef="#ctx0" brushRef="#br0" timeOffset="5609.77">9750 12879 21423 0,'0'0'944'0,"-2"-6"208"0,-2-4-928 0,-1-2-224 16,2 5 0-16,3 7 0 0,-9-4 1104 0,0 4 176 16,0 1 48-16,-3 2 0 0,2 2-576 0,-2 6-112 15,-2 3-32-15,-3 4 0 0,-2 3-160 0,0 2-48 16,0 5 0-16,1 0 0 0,2 2 96 0,2 0 16 15,3 2 0-15,4 2 0 0,-1-1-128 0,3 1-32 16,4 2 0-16,3-2 0 0,5-1-96 0,3-3-32 16,3-4 0-16,2-1 0 0,4-3 144 0,1-3 16 15,3 1 16-15,0-8 0 0,0 1 32 0,1-2 0 0,0-2 0 0,2-2 0 16,0-5 80-16,1-2 32 0,1-1 0 0,-1-4 0 16,-2-4 32-16,-1-1 16 0,-2-3 0 0,-1-2 0 15,0 0-144-15,-2-5-48 0,-4-2 0 0,-2-5 0 16,-4 1-16-16,-6-4-16 0,0-1 0 0,-4-2 0 15,-4-2 80-15,-4-2 0 0,-7-2 16 0,1-1 0 16,-1-4-176-16,-2 3-32 0,0 0-16 0,0 6 0 16,-2 2-240-16,1 6 0 0,1 2 0 0,2 3 0 0,0 4-320 0,2 4-48 15,0 5-16-15,3-1 0 16,0 4-2048-16,2 1-432 0,1 3-80 0,8 2 0 0</inkml:trace>
  <inkml:trace contextRef="#ctx0" brushRef="#br0" timeOffset="6051.01">10752 12108 19343 0,'0'0'848'0,"0"0"192"0,0 0-832 0,9-8-208 0,-1 0 0 0,2 5 0 16,2 5 1088-16,2 2 192 0,2 2 16 0,7 4 16 15,0 4-608-15,4 4-128 0,-1 3-32 0,5 4 0 16,2 5-96-16,1 6 0 0,0 2-16 0,3 7 0 15,4 2-96-15,-3 4-16 0,2 2 0 0,-4 7 0 16,-4 6 128-16,-4 4 32 0,-4 2 0 0,-5 1 0 16,-3-2-32-16,-9 0-16 0,-4-2 0 0,-7 0 0 15,-5 0 304-15,-4-7 64 0,-2-3 16 0,-4-1 0 0,-1-6 80 0,-4-5 32 16,-2-3 0-16,-2-5 0 0,-2 2-160 0,-1-4-48 16,1-3 0-16,-2-2 0 0,-1-3-288 0,1-2-64 15,1-1-16-15,1-3 0 0,-2-5-160 0,3-1-48 16,4-6 0-16,-1-1 0 0,6-2-144 0,3-2 0 15,5-3-192-15,3-5 192 16,9 2-2832-16,-5-10-448 0</inkml:trace>
  <inkml:trace contextRef="#ctx0" brushRef="#br0" timeOffset="6481.66">12729 13080 4607 0,'0'0'192'0,"-10"-4"64"0,4 2-256 0,6 2 0 15,0 0 0-15,0 0 0 0,0 0 4480 0,0-12 832 16,0 12 192-16,11-7 16 0,2-2-3344 0,4 4-656 15,9-4-144-15,4 2-32 0,6 4-512 0,2-1-96 16,7-3-32-16,3 2 0 0,1-1-256 0,4-2-64 16,0 2-16-16,-1 1 0 0,1-3-192 0,-2 4-48 15,-5 3 0-15,-5 4 0 16,-4 0-1264-16,-7 6-256 0,-6-1-48 0</inkml:trace>
  <inkml:trace contextRef="#ctx0" brushRef="#br0" timeOffset="6632.31">12672 13536 26719 0,'0'0'2368'0,"0"0"-1888"16,0 0-480-16,0 0 0 0,0 0 1328 0,18-1 160 15,3-5 48-15,7 3 0 0,5-1-656 0,7 0-128 16,4-4-32-16,8 3 0 0,7 1-144 0,0-3-16 16,1 1-16-16,-18 3 0 15,4 0-880-15,0-2-176 0,3 2-48 0,17-1-15248 0</inkml:trace>
  <inkml:trace contextRef="#ctx0" brushRef="#br0" timeOffset="7153.43">15697 12719 6447 0,'-10'-17'272'0,"7"9"80"0,-2-4-352 0,-1-1 0 0,-3-1 0 0,-1 2 0 16,-2-1 2640-16,0 3 464 0,-4 2 96 0,1 1 0 16,-3-5-1616-16,1 8-336 0,-6 3-64 0,-1 4-16 15,-3-1-176-15,-4 7-32 0,-3 2-16 0,-3 7 0 16,-2 5-64-16,-3 5-16 0,-4 6 0 0,-1 3 0 15,-2 1-112-15,0 6-32 0,0 1 0 0,3 4 0 16,4-2-16-16,5 1-16 0,5 3 0 0,7-3 0 16,7-2-176-16,9-2-48 0,8-3 0 0,7-3 0 15,6-2-48-15,5-3-16 0,6-5 0 0,8-1 0 0,4-2 16 0,7 2 0 16,5-3 0-16,4-6 0 0,1-6-176 16,2-3-48-16,0 0 0 0,0-5 0 15,-3-3-192-15,-2-1 144 0,1-2-144 0,-1 0 128 16,1 2-1632-16,-2-2-336 0,-1-7-64 0</inkml:trace>
  <inkml:trace contextRef="#ctx0" brushRef="#br0" timeOffset="7872.58">16767 12776 13759 0,'-12'5'608'0,"3"-1"128"0,-3-1-592 0,1 0-144 15,-1 4 0-15,2 2 0 0,1-2 928 0,2 5 160 16,0-1 16-16,4-2 16 0,3 3-320 0,0-12-64 16,5 8-16-16,5 3 0 0,4-5 288 0,5 2 48 15,4-5 16-15,6 0 0 0,7-3 192 0,2 0 32 16,6 0 16-16,3 0 0 0,2 0-560 0,1-3-112 16,3 0-32-16,0-3 0 0,-1 0-240 0,0 0-48 15,-2-4-16-15,-1-2 0 0,0-1 128 0,-2-1 16 16,-2-1 16-16,-1 0 0 0,-6-3 48 0,-3 0 0 15,-5 1 0-15,-4 0 0 0,-5-1-256 0,-5 2-32 16,-4-1-16-16,-5 2 0 0,-2-2-48 0,-3 1-16 16,-6-2 0-16,-3 0 0 0,-2 4 16 0,-4-2 0 15,-5-1 0-15,-3 2 0 0,-2 0-160 0,-6 5 0 16,-4 1 0-16,-2 5 0 0,-4 3 0 0,-5 4 0 16,-3 6 0-16,-6 2 128 0,-5 3-128 0,-3 5 160 15,-3 6-160-15,-4 7 160 0,1 11-160 0,-2 3 0 0,2 3 0 16,7 3 0-16,9 1 304 0,9 0 16 0,8 0 16 15,10-2 0-15,7-8-80 0,10 2-32 0,7-4 0 0,9-2 0 16,7-1 32-16,6-1 0 0,3 0 0 0,7-4 0 16,6-3-16-16,6-4 0 0,6-5 0 0,5-3 0 15,4-4-80-15,5 0-16 0,6 0 0 0,2-5 0 16,1-5-144-16,-3-5 0 0,-3-6 0 0,-2 2 128 16,-4-4-1744-16,-4 0-368 15,-1-5-64-15</inkml:trace>
  <inkml:trace contextRef="#ctx0" brushRef="#br0" timeOffset="9173.5">18833 11473 3679 0,'0'0'160'0,"0"0"32"15,0 0-192-15,0 0 0 0,0 0 0 0,10-1 0 0,-3-1 2080 0,-7 2 368 16,6-3 80-16,-6 3 16 0,0 0-1328 0,0 0-272 16,7-1-48-16,-7 1-16 0,0 0-144 0,0 0-32 15,0 0 0-15,0 0 0 0,0 0 48 0,0 0 0 16,0 0 0-16,0 0 0 0,0 0-80 0,0 0-16 15,0 0 0-15,0 0 0 0,0 0-192 0,0 0-32 16,0 0-16-16,-7 1 0 0,-2-1 32 0,-2 3 16 0,-3 0 0 0,-2 2 0 16,0-1 112-16,-2 0 32 0,-1 2 0 0,0 3 0 15,-2-1-96-15,0 3-32 0,-2 3 0 0,-8 8 0 16,4 2-208-16,2 4-32 0,4 0-16 0,3 3 0 16,0 0-224-16,7 0 128 0,2-3-128 0,6 1 0 15,5-5 0-15,4-2 128 0,4-1-128 0,4-4 0 0,5-1 256 16,-4-4 16-16,3-2 0 0,3-2 0 15,1-1 112-15,4 1 0 0,1-6 16 0,2 1 0 0,0-4 96 16,3-2 16-16,-4 2 0 0,1-8 0 0,0 0-128 0,2-5-32 16,-5 0 0-16,0-1 0 0,-2-2-80 0,-1-3-16 15,-3 0 0-15,1-3 0 0,-7 0 80 0,-3-2 16 16,-3-1 0-16,-3-3 0 0,-4 1 32 0,-2-3 16 16,-4 2 0-16,2 2 0 0,-5 0-208 0,-2 2-64 15,-1 4 0-15,-2 0 0 0,-1 4-128 0,-1 1 0 16,-3 2 0-16,2 3 0 15,0 5-736-15,0 3-32 0,2 1 0 0,1 0 0 16,3 2-2624-16,0 2-544 0</inkml:trace>
  <inkml:trace contextRef="#ctx0" brushRef="#br0" timeOffset="14238.43">27432 8643 8287 0,'0'0'736'0,"0"0"-592"16,0 0-144-16,9 0 0 0,-3 0 1040 0,2 1 176 15,1 1 48-15,0 1 0 0,-2 0-384 0,4 2-80 0,1-2-16 0,-2 3 0 16,1 0-304-16,-2 0-64 15,-1 1-16-15,1 3 0 0,0-1-144 0,-2 2-16 0,-2 4-16 16,1 1 0-16,-3 0-32 0,-1 4 0 0,-2 3 0 0,-1 2 0 16,1 1-32-16,-4 6-16 0,-1 0 0 0,-1 3 0 15,-1 6-16-15,-3 0-128 0,-1 6 192 0,-2-2-64 16,-1 5-128-16,-1 1 0 0,-2 1 0 0,1 1 0 0,-2 1 160 16,1 0-160-16,0 4 192 0,-1 0-192 0,1 3 128 0,2-2-128 15,1-2 0-15,-5 19 0 0,1-7 0 16,3-7 0-16,0-5 128 0,-1-2-128 0,1-2 128 0,0 1-128 15,1-5 144-15,-3-1-144 0,2-2 256 0,0-3-64 16,0 3 0-16,1-3 0 0,-2 1 64 0,2-2 0 16,-1 3 0-16,0 0 0 0,-2 2 96 0,1-3 32 15,-1 2 0-15,1-3 0 0,-2 3-256 0,0-1-128 16,0 0 160-16,1-1-160 0,-1 3 208 0,0-4-48 16,-2 3-16-16,-1-5 0 0,0 4-16 0,-1-3 0 15,0 4 0-15,0-6 0 0,-3 2 16 0,-1 0 0 16,-2-2 0-16,0-2 0 0,1-3 80 0,-1 2 16 15,-1 0 0-15,1 1 0 0,-5 3-48 0,1-2 0 16,-1-2 0-16,0 0 0 0,0 1-48 0,-3-1-16 16,-2 2 0-16,0-2 0 0,-1-1 0 0,-2-4-128 15,-1-2 192-15,0-1-64 0,1 2-128 0,1 1 192 0,-2-4-192 0,1 2 192 16,1 2 64-16,-1 0 32 0,-4-3 0 0,-2 1 0 16,2 1-32-16,-6-4 0 0,-1 2 0 0,-1-4 0 15,3 1-256-15,-2-3 0 0,2 1 0 0,-2 4 0 16,-2-5 208-16,-5-2-64 0,-7-2-16 0,-1 2 0 15,1 0 0-15,0 0 0 0,0-1 0 0,-4 0 0 16,0-1 32-16,-3 0 0 0,-5-1 0 0,2 0 0 16,1-3 80-16,4 0 16 0,3 1 0 0,0-4 0 15,-5 0 32-15,-3 1 16 0,-2 1 0 0,1-3 0 16,2 0-112-16,1 2-32 0,-1-1 0 0,-2-1 0 0,-6-3-160 0,-1 1 0 16,1-1 144-16,2 3-144 0,4-1 192 0,-5-3-16 15,-7 1-16-15,3 1 0 0,-1 0-32 0,5 0 0 16,0 0 0-16,-4 0 0 0,-6-3-128 0,0 0 160 15,-1-2-160-15,1 1 160 0,5 4-160 0,-2-4 0 16,-3-1 0-16,1-2 0 0,0 0 128 0,5 0-128 16,2 2 128-16,0-3-128 0,1-2 208 0,3-3-32 15,3 2-16-15,1 0 0 0,-1 6-16 0,-1 0 0 16,-3-4 0-16,0 0 0 0,0-4-144 0,2 4 0 16,1 4 144-16,0-1-144 0,-1-1 0 0,0-2 144 15,-1-1-144-15,2-2 0 0,3 3 272 0,3 0-48 16,3 2-16-16,3 0 0 0,1-1 112 0,4-1 32 15,2-2 0-15,6-1 0 0,6 1 16 0,7-2 0 0,4 1 0 0,4 1 0 16,3-1-96-16,6 2-16 0,4-3 0 0,3 0 0 16,3 2-256-16,4-2 0 0,4 0 0 0,5 4 0 15,0 0 0-15,0 0 0 0,0 0 0 0,11-10-192 32,2 1-544-32,2-2-96 0,2 3-32 0,2-2-10848 0,0 0-2160 0</inkml:trace>
  <inkml:trace contextRef="#ctx0" brushRef="#br0" timeOffset="14592.26">20217 12429 30815 0,'-18'-15'1360'0,"11"12"288"0,2 0-1328 0,-3 0-320 15,-1 2 0-15,-2 2 0 0,-3 3 0 0,-4 1 0 16,-1 3 0-16,-3 4 0 0,-1 4 0 0,-5 1 144 16,-2 0-16-16,-6 2-128 0,-3 3 320 0,-3 2-32 15,-2 2-16-15,-4 4 0 0,-1-1 16 0,-1 4 0 16,0 4 0-16,-22 17 0 0,4 0-96 0,5-3 0 16,5-2-16-16,6-3 0 0,1-2 0 0,5-2 0 15,4-1 0-15,8 0 0 0,6-3 80 0,8-1 32 16,6-3 0-16,9-5 0 0,7-3 64 0,10-2 16 15,7 0 0-15,12-2 0 0,11-5-224 0,13-3-144 16,10-3 192-16,11-3-192 0,8-4 224 0,10-1-64 16,8-1-16-16,6 2 0 0,5-3-368 0,3 5-80 15,-1-1-16-15,2 6-10624 16,6 0-2144-16</inkml:trace>
  <inkml:trace contextRef="#ctx0" brushRef="#br0" timeOffset="16273.33">8964 11486 11055 0,'0'0'976'0,"0"0"-784"15,0 0-192-15,0 0 0 0,0 0 1184 0,6 13 192 16,-2-2 32-16,-1 3 16 0,-1 0-480 0,1 1-112 16,-1 3 0-16,-2 3-16 0,0-2 112 0,0 3 32 0,0 4 0 0,-2-3 0 15,0 0-336-15,2 2-64 0,0-3-16 0,0-2 0 16,-1 2-304-16,1-3-64 0,0-3-16 0,0-1 0 16,-1-1-160-16,1-3 192 0,-1-1-192 0,1-10 192 15,0 0-192-15,0 0-176 0,0 0 48 0,0 0-7344 16,0 0-1456-16</inkml:trace>
  <inkml:trace contextRef="#ctx0" brushRef="#br0" timeOffset="16410.3">9125 11575 14735 0,'0'0'1312'0,"0"0"-1056"16,0 0-256-16,0 0 0 0,0 0 2112 0,7 14 384 16,-2 1 64-16,-1 3 0 0,-2 2-1184 0,1 2-240 15,-1 3-48-15,1 3-16 0,-2 3-496 0,2-2-112 16,0 2-16-16,3 3 0 0,-4-2-320 0,3 0-128 15,0 1 0-15</inkml:trace>
  <inkml:trace contextRef="#ctx0" brushRef="#br0" timeOffset="18132.02">5574 16110 18303 0,'-13'3'816'0,"13"-3"160"0,-9-3-784 0,9 3-192 16,0 0 0-16,0 0 0 0,-9-1 1536 0,9 1 256 0,0 0 48 0,0 0 16 15,0 0-688-15,0 0-128 16,9 5-16-16,1-1-16 0,6 1 96 0,3 1 32 16,5-2 0-16,4-3 0 0,4-2-112 0,6 1-32 15,4-2 0-15,5-1 0 0,2-3-512 0,1-1-96 16,-2 1-32-16,1 1 0 0,0 4-352 0,-2-1 144 16,-4 0-144-16,1 0 0 15,-6 2-1056-15,-3 0-320 0,-3 2-64 0,-5-4-13872 0</inkml:trace>
  <inkml:trace contextRef="#ctx0" brushRef="#br0" timeOffset="18417.75">7065 15669 18431 0,'6'-4'1632'0,"4"-3"-1312"16,6-1-320-16,10-3 0 0,6 0 2112 0,4 0 336 15,2 2 80-15,4-2 16 0,2-1-1424 0,-11 5-288 16,3-7-48-16,2 2-16 0,0 3-512 0,-1-1-128 16,-1 1 0-16,-3 2-128 0,-3 0 0 0,-1 3 0 15,-6 2 0-15,0-1 0 16,-1 1-640-16,-4 1-224 0,-3 1-48 0,-2 0-16 15,-4 0-800-15,-9 0-144 0,0 0-48 0,0 0-5056 16,0 0-1008-16</inkml:trace>
  <inkml:trace contextRef="#ctx0" brushRef="#br0" timeOffset="18727.7">7564 15523 5519 0,'-19'3'496'0,"-12"3"-496"15,-4 3 0-15,-3 0 0 0,-4 2 3152 0,-1 2 544 16,-3-4 96-16,14 1 32 0,-4-1-1648 0,-3 3-336 16,0 4-64-16,-14 4-16 0,6-1-480 0,7 4-112 15,6 2-16-15,8 0 0 0,4-3-512 0,6 1-96 16,5 1-32-16,5-1 0 0,3 2-320 0,6-1-64 0,3-1 0 0,5 3-128 15,3-2 288-15,5 4-48 0,4-2-16 0,4 4 0 16,1-2-64-16,2 1-16 0,4 5 0 0,2-5 0 16,-1 3 48-16,2-1 0 0,-2 1 0 0,2 0 0 15,-1 0-64-15,-2-2 0 0,-5 1 0 0,-3-3 0 16,-5 1 0-16,-3-2 0 0,-5 1 0 0,-8-8 0 16,1 1 32-16,-2 9 0 0,-4-4 0 0,-5 0 0 0,-5-6 464 15,-4 2 80-15,-4-1 32 0,-5 2 0 0,-6-1 48 16,0-4 16-16,-4-1 0 0,-3 1 0 0,-3-3-240 0,-3 1-48 15,-2-2-16-15,1 0 0 0,0-2-192 0,0-5-48 16,-2-1 0-16,3-3 0 0,2-6-256 0,0-2 0 16,5-3 128-16,5 0-128 15,5-3-1168-15,5-3-304 0,3 0-48 0,8-1-10560 16,8 0-2112-16</inkml:trace>
  <inkml:trace contextRef="#ctx0" brushRef="#br0" timeOffset="19139.12">8570 16097 14735 0,'-17'-1'640'0,"17"1"160"0,0 0-640 0,-9 0-160 15,9 0 0-15,0 0 0 0,0 0 1936 0,0 0 368 16,0 0 64-16,0 0 0 0,0 0-592 0,17-5-128 16,2-1-32-16,3 1 0 0,3 3-528 0,1 0-96 15,2-3-32-15,2 1 0 0,4 0-576 0,3 2-112 16,-1 0-16-16,1 0-16 0,1-3-96 0,-4 1-16 16,-2 1 0-16,-4 5 0 15,-3-1-448-15,-4 1-112 0,-5 1-16 0,-4 3-14176 0</inkml:trace>
  <inkml:trace contextRef="#ctx0" brushRef="#br0" timeOffset="19293.61">8400 16460 26255 0,'0'0'1152'0,"0"0"256"0,0 0-1120 0,0 0-288 16,0 0 0-16,6 10 0 0,5-5 768 0,6-1 112 15,2-5 16-15,9-1 0 0,6 0 0 0,8-1 0 16,1-2 0-16,8-3 0 0,6 2-896 0,3-3-128 15,5 3-64-15,-10-6 0 0</inkml:trace>
  <inkml:trace contextRef="#ctx0" brushRef="#br0" timeOffset="20281.61">11121 15873 8287 0,'0'0'368'0,"0"0"80"0,0 0-448 0,6-7 0 15,-6 7 0-15,7-5 0 0,-7 5 2368 0,6-9 384 0,-1 3 64 0,-5 6 32 16,7-9-1488-16,-7 9-288 0,5-8-64 0,-5 8-16 16,2-9-96-16,-2 9 0 0,0 0-16 0,0-9 0 15,0 1-48-15,0 8 0 0,-5-7 0 0,-1 3 0 16,-3-1-128-16,-3 0-16 0,-3 3-16 0,-3 0 0 16,-2 1-240-16,-2 2-48 0,-4 1-16 0,-5 0 0 15,-2 1-144-15,-2 3-32 0,-1 1 0 0,0 3 0 16,0-3 48-16,-1 7 0 0,-1 3 0 0,-3 1 0 0,-4 1-32 0,1 4 0 15,-2 6 0-15,2 1 0 0,-1 2 32 0,3 4 0 16,3-2 0-16,3 3 0 0,3 5 16 0,5-2 16 16,5 0 0-16,6 1 0 0,3 0-80 0,6-2-32 15,5-4 0-15,7-2 0 0,6-2 128 0,6-2 32 16,4 0 0-16,7-3 0 0,6 3 0 0,4-8 0 16,3-1 0-16,3-3 0 0,3-1-320 0,3-4 160 15,1-4-160-15,-1-2 128 16,-1-1-1152-16,-1 0-256 0,-3-1-32 0,2 0-14816 0</inkml:trace>
  <inkml:trace contextRef="#ctx0" brushRef="#br0" timeOffset="20750.12">11598 16275 20271 0,'0'0'896'0,"0"0"192"0,0 0-880 0,0 0-208 0,11 6 0 0,1-4 0 16,0-1 1552-16,4-1 272 0,1-2 48 0,5-2 16 15,3 1-704-15,2-2-144 0,0-4-16 0,1 2-16 0,2-5-416 0,2 3-80 16,-1-2 0-16,-1-2-16 0,1 2-48 0,-6-1-16 16,-3 0 0-16,-3 2 0 0,-3-3-272 0,-3 0-160 15,-4-1 192-15,-3 1-192 0,-2-1 240 0,-4-2-64 16,-4-2-16-16,-3 3 0 0,-4 2-160 0,-6 3 192 16,-4 0-192-16,-3 4 192 0,-3 3-192 0,-4 2 128 15,-2 6-128-15,-2 6 128 0,0 1-128 0,-2 5 0 16,-1 8 0-16,1 0 0 0,0 6 272 0,1-2-16 15,2 5-16-15,5 0 0 0,5-1 176 0,6 1 32 16,5 0 16-16,5-1 0 0,6-5-80 0,4 0-32 0,5-4 0 0,4-2 0 16,3-2-32-16,8-2-16 15,3-4 0-15,5-2 0 0,3 1-160 0,2-7-16 0,1 0-128 0,2-1 192 32,0-3-880-32,1-1-176 0,0-2-32 0,-1-1-16 15,-1-7-1904-15,-1 1-384 0</inkml:trace>
  <inkml:trace contextRef="#ctx0" brushRef="#br0" timeOffset="21212.56">13019 14934 18431 0,'-1'-17'816'0,"1"17"160"0,0-11-784 0,0 3-192 16,0-4 0-16,0 12 0 0,-3-5 1664 0,3 5 304 15,0 0 48-15,-8-1 16 0,0 2-1024 0,-4 4-208 16,-2 4-32-16,-1 1-16 0,-3 4-416 0,0 4-80 15,2 4 0-15,-1 3-16 0,3 0-112 0,0 6-128 16,3-6 176-16,3 3-176 0,3-4 192 0,4 2-192 16,3-2 192-16,3-4-192 0,3-1 736 0,2-2 32 0,3-2 16 0,2-5 0 15,2-1 64-15,1-2 16 0,1-5 0 0,2-3 0 16,2-2-256-16,0-2-48 0,-3-5-16 0,1 0 0 16,-4-5-48-16,0-1-16 15,-3 0 0-15,-3-2 0 0,-2-1 32 0,-2-1 16 16,-4-2 0-16,0-3 0 0,-7 1-128 0,-1 1-16 15,-1-1-16-15,-2 2 0 0,-2 3-192 0,0 2-48 0,0 1 0 0,-4 4 0 32,-2 2-880-32,0 5-176 0,-2 1-32 0,0 4-16 15,0 3-2272-15,3-1-448 0</inkml:trace>
  <inkml:trace contextRef="#ctx0" brushRef="#br0" timeOffset="21677.04">14052 16110 20495 0,'0'0'896'0,"-5"-6"208"0,5 6-880 0,0 0-224 0,7-7 0 0,1-1 0 16,4-1 1504-16,3 2 256 0,5-2 48 0,6 3 16 16,6-3-736-16,3 2-128 0,5-5-48 0,2 3 0 15,2-2-336-15,3 2-64 0,1-1 0 0,2 2-16 16,-2 0-240-16,-2 5-32 0,-5-2-16 0,-2 1 0 15,-1 1-576-15,-5 3-112 0,-7 1-32 0,-6 3-13584 16</inkml:trace>
  <inkml:trace contextRef="#ctx0" brushRef="#br0" timeOffset="21846.43">14155 16425 13823 0,'-15'6'1216'0,"2"-4"-960"15,4-2-256-15,9 0 0 0,0 0 3104 0,0 0 576 16,0 0 112-16,13 5 32 0,9-2-2064 0,4-3-416 15,7-3-64-15,7 1-32 0,6-3-624 0,2-3-128 16,5 2-32-16,6-3 0 0,7 2-256 0,1-2-48 16,1 0-16-16,-4 3 0 15,-4-3-1312-15,-4 2-272 0,-4-4-48 0,-3 0-16 0</inkml:trace>
  <inkml:trace contextRef="#ctx0" brushRef="#br0" timeOffset="22151.73">14701 15740 25631 0,'16'-6'1136'0,"-1"-3"224"0,6 0-1088 0,5-2-272 0,7 1 0 0,4 2 0 16,6 4 640-16,6-2 80 0,3-2 16 0,6 7 0 15,5 2 208-15,4 3 32 0,3 2 16 0,-20 1 0 16,3-1-288-16,0 7-48 0,1 5-16 0,-5 3 0 15,-3 2-320-15,-7 5-64 0,-6 5 0 0,-6 0-16 16,-5 1-240-16,-7 3 176 0,-6 1-176 0,-7 2 160 0,-4 3 0 0,-6 1 0 16,-6 0 0-16,-6 1 0 0,-4 0-160 0,-3-1 0 15,-5 0 144-15,-16 12-144 0,0-11 320 0,2-5 0 16,2-6 0-16,-1-1 0 0,-2-1-32 0,2-7-16 16,4-2 0-16,0 1 0 0,-2-6-144 0,3-3-128 15,3-3 144-15,6 1-144 0,4-1-144 0,5-4-128 16,7 0-32-16,5-6-10912 15,10-2-2192-15</inkml:trace>
  <inkml:trace contextRef="#ctx0" brushRef="#br0" timeOffset="22711.99">18004 15405 16751 0,'0'0'736'0,"5"-9"160"0,-3-4-704 0,-2 3-192 15,0 1 0-15,-4 3 0 0,-3-3 1392 0,-2 4 240 16,-2-2 48-16,-2 4 16 0,-3 0-560 0,-3 3-112 16,-5 3-32-16,-2 4 0 0,-1 2-320 0,-3 5-64 15,-6 4-16-15,1 5 0 0,-2 2-80 0,-1 2 0 16,-3 5-16-16,0 3 0 0,0 5 16 0,2 0 16 16,4 0 0-16,7-1 0 0,5-1 48 0,8 0 16 15,5-1 0-15,7-2 0 0,7-2-128 0,6-7-16 0,6 2-16 0,7-6 0 16,8-3 256-16,2-3 48 15,3-2 16-15,4-2 0 0,6-3-480 0,1 0-80 16,4-7-32-16,2-2 0 0,3-2-160 0,-1-3 0 16,-2-2 0-16,-1 2 0 15,-5-1-1632-15,-3-1-352 0,-3 1-80 0,1-4-13296 0</inkml:trace>
  <inkml:trace contextRef="#ctx0" brushRef="#br0" timeOffset="22987.75">19003 15496 25567 0,'-14'-2'1136'0,"14"2"224"0,0 0-1088 0,0 0-272 15,-3-5 0-15,3 5 0 0,0 0 1136 0,0 0 160 16,7-3 48-16,6-2 0 0,3 1-432 0,5 0-80 16,2 1 0-16,5-1-16 0,-3-1-480 0,4 1-80 15,0 0-32-15,2 4 0 0,-1-1-224 0,-2 2-256 16,-1-1 48-16,-4 4 16 16,0 1-2592-16,-5 3-512 0</inkml:trace>
  <inkml:trace contextRef="#ctx0" brushRef="#br0" timeOffset="23136.33">18945 15831 19343 0,'0'0'1728'0,"0"0"-1392"0,0 0-336 0,0 0 0 16,0 0 1936-16,9 7 320 15,1-2 64-15,4-2 16 0,1-2-592 0,7-1-112 16,3-1-32-16,3-2 0 0,1 1-784 0,2-2-176 0,2 0-16 0,3 0-16 16,2 0-384-16,1-1-80 0,2 2-16 0,1 0 0 31,0 0-2560-31,-4 2-512 0</inkml:trace>
  <inkml:trace contextRef="#ctx0" brushRef="#br0" timeOffset="23584.46">21082 15555 19231 0,'-17'1'848'0,"7"2"176"0,-2-1-816 0,4 1-208 16,8-3 0-16,0 0 0 0,0 0 1504 0,0 0 256 0,0 0 48 0,0 0 16 16,8 5-64-16,8 0-16 0,5-1 0 15,9-3 0-15,1-4-320 0,-3 2-64 0,4-1-16 0,23-2 0 16,1 2-736-16,2-1-160 0,2-2-16 0,2-3-16 15,2 0-240-15,-17 3-48 0,5-2-128 0,1 0 192 16,1 2-192-16,-1-1 0 0,-2 1 0 0,-4 1 0 16,-4-2-1152-1,-3 2-256-15,-4-1-64 0,-4 1-9152 0,-4-1-1808 0</inkml:trace>
  <inkml:trace contextRef="#ctx0" brushRef="#br0" timeOffset="24212.86">23104 14966 23039 0,'0'0'1024'0,"6"-6"192"0,3 2-960 0,3 0-256 16,3 0 0-16,1-1 0 0,2 0 1120 0,3 1 176 16,1-1 48-16,4-1 0 0,1 1-320 0,3 1-64 15,4-2-16-15,2 1 0 0,1 1-240 0,2-1-32 16,1-3-16-16,-2 3 0 0,-3 3-272 0,1-2-64 16,-4-3-16-16,-3 4 0 0,-6 1-176 0,-2 0-128 15,-1-2 144-15,-4-1-144 0,-2 2 0 0,-4-1 0 0,-3 3 0 0,-7 1 0 16,0 0-128-16,0 0-128 0,-8-2-32 0,-5 0 0 31,-3 1-336-31,-5-1-64 0,0 0-16 0,-3 1 0 0,-4-1 368 0,-3 2 64 0,-3 1 16 0,-2 0 0 16,-1 2 256-16,-3 0-128 0,0 1 128 0,-3-1 0 15,-3 2 0-15,-1 2 144 0,0 1 16 0,0 4 0 16,0-2 176-16,0 2 48 0,1 4 0 0,3 0 0 0,4 2-112 16,4 1-16-16,6 1 0 0,4 3 0 15,4 3-128-15,5-2-128 0,4 0 144 0,6 5-144 0,5 4 224 0,6 2-48 16,5-2-16-16,5 3 0 0,6 0 128 0,3 0 32 15,5-1 0-15,3 1 0 0,3-1 32 0,4 2 16 16,-3 0 0-16,5 0 0 0,2 0 32 0,-1 0 16 16,-1 0 0-16,-2-1 0 0,0 3-48 0,-5-3-16 15,-4 1 0-15,-4-1 0 0,-7-2-112 0,-4-2-32 16,-5 0 0-16,-5-4 0 0,-5-2 224 0,-5 0 32 16,-5-1 16-16,-5-2 0 0,-4-2 208 0,-5-4 32 15,-4-1 16-15,-5 0 0 0,-7 2-144 0,-2-2-16 16,-4-3-16-16,-4-4 0 0,-5-3-240 0,-3 2-32 15,-1-5-16-15,-1-1 0 0,1-1-144 0,0-1-128 16,3-1 144-16,0 0-144 16,-1-2-416-16,2-2-176 0,5-4-48 0,4 2 0 15,4-2-2304-15,5 2-480 0</inkml:trace>
  <inkml:trace contextRef="#ctx0" brushRef="#br0" timeOffset="31798.53">1724 18200 15263 0,'-7'-7'672'0,"2"6"144"0,5 1-656 0,0 0-160 16,0 0 0-16,-4-4 0 0,-3 2 1232 0,7 2 224 15,0 0 32-15,0 0 16 0,0 0-256 0,10-10-48 16,5 2-16-16,0-1 0 0,1 3-240 0,7-4-48 16,2-1-16-16,6-1 0 0,4-1-224 0,5 2-32 15,1-3-16-15,1-2 0 0,2 2-352 0,-2 3-80 16,-4-2-16-16,1-1 0 0,-2 4-160 0,-4 0 0 15,-9 4 0-15,-2 0-13760 0</inkml:trace>
  <inkml:trace contextRef="#ctx0" brushRef="#br0" timeOffset="32003.01">1844 18169 25791 0,'0'0'2304'0,"0"0"-1856"0,0 0-448 0,0 0 0 15,0 0 448-15,0 0-16 0,0 0 0 0,2 13 0 16,0 0 160-16,2 5 48 0,1 1 0 0,0 5 0 16,-1 0-208-16,0 5-48 0,0 2 0 0,-2 0 0 15,-2 1-192-15,0 3-64 0,0 1 0 0,-1 1 0 16,-2 3-128-16,-2 0 0 0,1 2 0 0,-1-4 0 16,0 3-2000-16,-1-4-384 0,-2-5-80 0,-2-3-16 15</inkml:trace>
  <inkml:trace contextRef="#ctx0" brushRef="#br0" timeOffset="32157.79">1450 18940 24351 0,'0'0'1088'0,"0"0"208"0,3-11-1040 0,3 5-256 15,4 2 0-15,6-2 0 0,3 0 1008 0,5 2 144 16,3-5 16-16,3 1 16 0,2-2-400 0,3 0-80 16,5-3 0-16,3 2-16 0,2 1-192 0,2-3-48 15,1 4 0-15,-2 0 0 0,-3 4-224 0,-1 1-48 16,-3-2-16-16,-6 2 0 15,-7 1-1120-15,-5 2-240 0,-2 1-32 0</inkml:trace>
  <inkml:trace contextRef="#ctx0" brushRef="#br0" timeOffset="32480.92">3343 17787 18431 0,'-1'-14'1632'0,"1"-4"-1312"0,-1 0-320 0,-1 2 0 16,0 0 1216-16,-3 4 192 0,-3 2 16 0,-1 1 16 16,-2 2-160-16,-2 1-16 0,-2 2-16 0,-1 3 0 15,0 3-368-15,-2 3-80 0,-3 2-16 0,-1 2 0 0,-2 2-464 0,0 4-80 16,-3 4-32-16,0 4 0 0,-1 4-208 0,2 0 128 15,-1 3-128-15,3 3 0 0,1 4 0 0,2 1 128 16,4 4-128-16,1 5 0 0,2 2 0 0,3-2 0 16,1 1 128-16,2 1-128 0,1-3 0 0,2 1 0 15,-2 3 0-15,1-7 0 16,-1-2-320-16,1-2-96 0,-2-3-32 0,0-3-8768 16,-3-1-1744-16</inkml:trace>
  <inkml:trace contextRef="#ctx0" brushRef="#br0" timeOffset="32637.29">2486 18439 23039 0,'9'-14'1024'0,"1"7"192"0,4-1-960 0,7 0-256 0,5-1 0 0,1 1 0 15,5-2 1040-15,3 3 176 0,4-4 16 0,4 4 16 16,3-2-416-16,3 1-96 0,5 3-16 0,3 0 0 16,2 4-352-16,-3 1-80 0,-3 1-16 0,-6 3 0 31,-7-2-2080-31,-4 1-432 0</inkml:trace>
  <inkml:trace contextRef="#ctx0" brushRef="#br0" timeOffset="33317.46">5062 17852 21423 0,'0'0'944'0,"3"-9"208"0,1-5-928 0,0 2-224 16,0 3 0-16,-4 9 0 0,0 0 1488 0,0 0 256 15,0 0 48-15,0 0 16 0,0 0-656 0,0 0-144 16,0 0-32-16,-4 17 0 0,0 3-208 0,-5 3-64 16,0 6 0-16,-1 2 0 0,-2 4-272 0,0 4-64 15,-2 1-16-15,-1 1 0 0,0 2-128 0,-1 2-32 16,1-3 0-16,0 1 0 0,-3-4-192 0,4 1 144 15,3-4-144-15,0-1 128 16,1-5-1008-16,1-6-208 0,2-2-32 0,0-3-8912 16,4-4-1776-16</inkml:trace>
  <inkml:trace contextRef="#ctx0" brushRef="#br0" timeOffset="33654.51">5418 17883 18431 0,'0'0'1632'0,"0"0"-1312"0,-6 9-320 0,3 1 0 16,-2 2 2144-16,1-1 352 0,-1 5 80 0,-2 0 16 15,0 3-1504-15,-3 0-320 0,-2-1-48 0,1 1-16 16,-2-1 0-16,-2 0 0 0,-2 3 0 0,1 1 0 16,-3-4-272-16,-1-1-64 0,0-1-16 0,-3-1 0 15,0-2-96-15,-2-2 0 0,1-5-16 0,1 1 0 16,1-2-112-16,3-3-128 0,-1 1 176 0,2-3-176 15,3-1 192-15,2-1-64 0,3 1 0 0,10 1-128 16,0 0 224-16,0 0-64 0,0 0-16 0,0 0 0 16,0 0 48-16,11 9 16 0,3 3 0 0,4-1 0 0,1 3-208 0,5 1 144 15,4 2-144-15,0-1 128 0,-2 2-128 0,-1 0 0 16,-1 1 0-16,-1 0 0 0,-4 1 0 0,-1 1 0 16,-4 0 128-16,-1 0-128 0,-2-2 0 0,1 1 0 15,-3-1 0-15,-1 0 0 16,-2-1-1360-16,0-2-304 0,0-2-64 0</inkml:trace>
  <inkml:trace contextRef="#ctx0" brushRef="#br0" timeOffset="34068.98">6018 18080 21183 0,'0'0'1888'16,"-3"-9"-1504"-16,0 2-384 0,3 7 0 0,0 0 2160 0,0 0 352 0,0 0 80 0,0 0 16 15,0 0-1152-15,0 0-240 0,-8 7-32 16,0 5-16-16,3 3-560 0,0 2-112 0,-2 2-32 0,0 0 0 16,-2 2-160-16,-1 2-48 0,0-2 0 0,2-1 0 15,2 2-16-15,0-5-16 0,3 0 0 0,-1-3 0 16,0-4-32-16,4-10-16 0,-1 11 0 0,1-11 0 15,0 0 128-15,0 0 16 0,0 0 16 0,10-2 0 16,0-6 240-16,4 1 32 0,-1-7 16 0,2-2 0 16,2 0-320-16,-1 1-64 0,1 1-16 0,-2 1 0 15,-2-1-224-15,2 4 0 0,-1 1 128 0,0 3-128 0,0-2 0 0,-2 5 0 16,0 3 0-16,-2 6 0 0,-2 4 0 0,-1 5-128 16,0 3 128-16,-4 2 0 0,0 5-176 0,-3 2 176 15,-3-3-160-15,0 6 160 0,-4-2 0 0,2-2 0 16,0-2-128-16,1 2 128 0,3-5 0 0,2 1 0 15,4-4 0-15,4-3 0 16,3-1-416-16,3-6-32 0,3-3-16 0,3-5 0 16,4-2-1888-16,4-3-368 0,0-1-80 0</inkml:trace>
  <inkml:trace contextRef="#ctx0" brushRef="#br0" timeOffset="34410.21">6924 18159 31839 0,'0'0'1408'0,"0"0"304"0,-5-4-1376 0,-2 3-336 16,-2 2 0-16,1 3 0 0,-4 4 640 0,-2-1 64 0,-4 5 16 0,2-2 0 16,-1 5-192-16,1 3-32 0,2 1-16 0,-1 1 0 15,-2 2-320-15,4-2-160 0,3-1 160 0,4-1-160 16,5 0 0-16,3-4 0 0,2-3 0 0,2 2 0 15,6-4 192-15,-1 0-48 0,3-1-16 0,3-2 0 16,0-6 80-16,4-5 16 0,-1 1 0 0,0-1 0 16,-1-5 48-16,1 0 16 0,-3-4 0 0,1 2 0 0,-5-2-32 0,-2-1-16 15,1 0 0-15,-2-2 0 16,-2-2-32-16,-3 3 0 0,-3-2 0 0,-3 4 0 0,-3 2 0 0,-2 1 0 16,-3 0 0-16,0 3 0 0,-1-1-208 0,0 4 176 15,-2 2-176-15,1 1 160 0,-1-2-400 0,3 0-80 16,0 3 0-16,9 1-16 15,0 0-2624-15,0 0-528 0</inkml:trace>
  <inkml:trace contextRef="#ctx0" brushRef="#br0" timeOffset="34801.14">7534 18159 14735 0,'-10'10'640'0,"5"-3"160"0,-4 4-640 0,0-2-160 15,-1 2 0-15,0 3 0 0,-1 2 3184 0,1-1 592 16,-1 1 128-16,1 0 32 0,1-2-1808 0,1 2-352 16,2 1-80-16,2-3-16 0,1-3-832 0,2 1-160 0,2-1-48 0,3-5 0 15,-4-6-128-15,12 9-48 0,-1-1 0 16,4-7 0-16,1-2-64 0,0-2-16 0,2-4 0 0,1 0 0 16,0 1-128-16,0-4-48 0,0 0 0 0,-1 1 0 15,-2-3-80-15,0 6-128 0,-2 0 176 0,-2-1-176 16,-1 2 192-16,-11 5-192 0,11 0 192 0,-11 0-192 15,8 4 0-15,-2 4 0 0,-1 1-160 0,0 3 160 16,-1 2-192-16,0 0 192 0,1 3-160 0,0-2 160 16,-1-1-128-16,2 0 128 0,2-5 0 0,1 2-144 15,1-4 144-15,3 0 0 0,2-3 0 0,3-3 128 0,-1-2-128 0,18-10 176 16,-3-5-176-16,-2-4 192 0,1-3 240 0,-1-3 48 16,-1 0 16-16,-2-2 0 0,-3 0-48 0,-2-5 0 15,-4 1 0-15,-3 2 0 0,-4-2-208 0,-2 0-48 16,-4 3-16-16,-1 4 0 15,-3 2-1008-15,-1 4-192 0,-2 1-32 0,-2 4-11760 16,-1-1-2352-16</inkml:trace>
  <inkml:trace contextRef="#ctx0" brushRef="#br0" timeOffset="35627.75">9527 17909 17503 0,'3'-9'1552'0,"0"-4"-1232"16,0-1-320-16,1 3 0 0,0-2 1408 0,-1 0 240 15,-3 13 32-15,4-190 16 0,-4 371-96 0,0-181 0 16,3-10-16-16,-3 10 0 0,0 0-512 0,0 0-112 15,-1 10 0-15,-2 3-16 0,-1 2-304 0,0 6-48 16,1 4-16-16,-3-1 0 0,1 6-256 0,0-5-48 16,3 4-16-16,-2-5 0 0,3 3-16 0,1-5-16 15,2-2 0-15,2-1 0 0,1-1 96 0,3-4 32 16,1-3 0-16,3-4 0 0,1-1 304 0,4 0 64 16,2-3 16-16,2-6 0 0,5-3-32 0,0 0-16 15,1-6 0-15,0 1 0 0,1-5-224 0,1 0-32 16,-2-2-16-16,-1 2 0 0,-2-1-208 0,-2 2-32 0,-2-2-16 0,-3 2 0 15,-4 1-32-15,-3 1-128 0,1-1 192 0,-2 7-64 16,-1-1-128-16,-8 8 160 0,0 0-160 0,0 0 160 16,0 0-160-16,0 0 0 0,-1 15 0 0,-2 3 0 15,0 0 0-15,0 1 0 0,0 0 0 0,-1 1 0 16,2 2 0-16,0-3 0 0,2 0 0 0,3-2 0 16,1-6 0-16,2 2 0 0,3-2 0 0,2-4 0 15,2-1 0-15,2-2 0 0,1-4 0 0,0-3 0 16,1-1 0-16,2-1 0 0,0-6 192 0,1 1-64 0,1-5 192 0,0-2 16 15,-2-1 16-15,-2-2 0 0,-3-4 16 0,-3 2 0 16,-3 1 0-16,-3-1 0 0,-1-4-80 0,-2 0-16 16,-2-5 0-16,-2 3 0 0,-1-2-128 0,1 3-16 15,-2 3-128-15,0 2 192 0,-1 2-192 0,1 4 0 16,-1 3-144-16,5 4 144 16,-4-3-1392-16,3 7-176 0,1 5-32 0,0 0-16 15,0 0-1744-15,0 0-352 0</inkml:trace>
  <inkml:trace contextRef="#ctx0" brushRef="#br0" timeOffset="36005.89">11422 17510 16575 0,'0'0'1472'0,"0"0"-1168"0,-2-12-304 0,-1 3 0 16,-1-2 1440-16,1 3 224 0,-2-1 64 0,5 9 0 16,-9-5 160-16,0 3 32 0,-1-1 16 0,-2 2 0 15,-1 2-576-15,-1 3-112 0,-1 2-32 0,-3 6 0 0,-3 0-464 0,-2 6-112 16,-1 6 0-16,-2 2-16 0,-2 4-176 0,-1 3-16 15,1 3-16-15,-1 2 0 0,-2 4-32 16,3 1 0-16,6-1 0 0,1 3 0 0,5-2-96 0,2-1-32 16,1-1 0-16,5-2 0 0,3-2-96 0,4 0-32 15,4-4 0-15,2-5 0 0,2 0-128 0,2-3 0 16,1 1 0-16,3-6 128 0,2-1-128 0,4-1-176 16,3-3 48-16,0-5 0 15,-3-1-1600-15,1-3-320 0,0-3-64 0</inkml:trace>
  <inkml:trace contextRef="#ctx0" brushRef="#br0" timeOffset="36388.4">12193 17444 12895 0,'5'-12'576'0,"-5"12"112"0,2-8-560 0,3 2-128 0,-2-3 0 0,-1 3 0 15,1 1 2496-15,0-2 480 0,-3 7 96 0,0 0 0 16,0 0-1408-16,0 0-272 0,0 0-64 0,0 0-16 16,0 0-384-16,0 0-80 0,0 0-16 0,-6 11 0 15,0-2-80-15,-3 4-32 0,-1 5 0 0,-5 12 0 16,-2-5-208-16,1 7-64 0,-2 5 0 0,0 1 0 0,-1 1-160 0,1 3-32 15,0-1-16-15,1 1 0 0,-2 2-32 16,1-3 0-16,1 0 0 0,5-1 0 0,1-2-48 0,4-2-16 16,2-2 0-16,2-5 0 0,2-1-16 0,3 2-128 15,2-6 192-15,3 0-64 0,-1-4-128 0,3 1 160 16,1-7-160-16,0 0 160 0,-1-2-160 0,-1-4 0 16,-8-8-192-16,9 9 192 15,-9-9-2880-15,0 0-448 0</inkml:trace>
  <inkml:trace contextRef="#ctx0" brushRef="#br0" timeOffset="36560.46">11696 17857 18431 0,'0'0'1632'0,"10"-7"-1312"16,1 2-320-16,4-1 0 0,5-1 3232 0,1 4 576 15,5-1 112-15,4-1 32 0,2 2-2336 0,7 1-464 16,3 0-80-16,4 2-32 0,1 0-432 0,-3 0-96 0,0 3 0 0,-16 0-16 15,0-1-496-15,-2 4 0 16,0-1 0-16,-1 3-160 16,-3 2-2384-16,-1 2-464 0</inkml:trace>
  <inkml:trace contextRef="#ctx0" brushRef="#br0" timeOffset="36870.71">12721 18099 31327 0,'-7'6'2784'0,"-2"1"-2224"16,-3 2-560-16,-2 5 0 0,-3 0 720 0,-2 1 48 15,-2 1 0-15,2 1 0 0,1 1 224 0,3-1 48 16,2-1 16-16,5 1 0 0,2 0-400 0,5 0-80 16,2 0 0-16,5-1-16 0,2-1-48 0,5-1-16 15,4-2 0-15,2-1 0 0,2-5-48 0,2 1 0 16,1-3 0-16,1-4 0 0,-1-4-80 0,-3-4-32 15,0 1 0-15,-2-6 0 0,-2 0-48 0,-1-2-16 16,-4 0 0-16,-3-3 0 0,-1-2 0 0,-7-2 0 16,-2-1 0-16,-3-1 0 0,-2-7-80 0,-2 2 0 15,-6 1-16-15,0-1 0 0,0 5-336 0,-1 0-64 16,-2 2-16-16,5 3 0 16,-1 2-1168-16,2 2-224 0,0 3-48 0,4-1-11008 15,2-2-2208-15</inkml:trace>
  <inkml:trace contextRef="#ctx0" brushRef="#br0" timeOffset="37268.69">13418 17222 20271 0,'0'0'1792'0,"0"0"-1424"15,14 3-368-15,1-1 0 0,0 0 1216 0,3 2 192 16,3 6 16-16,1 5 16 0,6 3-64 0,-2 2-16 15,3 4 0-15,0 7 0 0,1 4-368 0,-2 9-80 16,-3 4-16-16,-1 4 0 0,-2 5-272 0,-3 5-64 0,-4-1-16 0,-4 7 0 16,-2-2 16-16,-5 0 0 0,-5 0 0 15,-8 0 0-15,-6-2-64 0,-8-2-16 0,-1-5 0 0,-8-3 0 16,-5-6-160-16,-2-7-16 0,-2-5-16 0,3-2 0 16,4-9-432-16,2-2-96 0,3-4-16 0,3-9-11520 15,5-1-2320-15</inkml:trace>
  <inkml:trace contextRef="#ctx0" brushRef="#br0" timeOffset="38051.83">14959 17943 13823 0,'0'0'1216'0,"0"0"-960"16,6-5-256-16,3-1 0 0,2-2 1376 0,-1 4 224 15,1 0 64-15,1 2 0 0,1-1-64 0,1 7 0 16,-1 0 0-16,2 2 0 0,3 6-608 0,0 3-128 16,-1 4-32-16,1 3 0 0,-1 3-272 0,-1 2-64 15,-2-2-16-15,-2 4 0 0,-5 1 96 0,-2-1 0 16,-3 3 16-16,-5-2 0 0,-3-4 176 0,-4 2 16 16,-6-4 16-16,-3 1 0 0,-4-1-304 0,-1-2-64 15,-1 1-16-15,-1-3 0 0,1-2-288 0,0-2-128 16,2 0 128-16,-2-4-128 15,6-4-448-15,0-3-192 0,0-5-16 0,1-6-16 0</inkml:trace>
  <inkml:trace contextRef="#ctx0" brushRef="#br0" timeOffset="38405.91">16980 17549 12895 0,'0'0'1152'0,"0"0"-928"16,0 0-224-16,-2-10 0 0,0-2 1696 0,-3 2 288 15,-2 3 64-15,-1 0 16 0,-4 0-224 0,-2 4-48 16,-2 2-16-16,-3 3 0 0,-6 1-624 0,-1 6-112 16,-5 0-16-16,1 6-16 0,-6 3-624 0,-1 5-128 15,-1 5-32-15,0 1 0 0,2-2-96 0,6 4-128 16,-1 1 176-16,7 1-176 0,1-1 128 0,8 0-128 16,6 1 0-16,4-3 0 0,4-3 0 0,5 0 0 15,5-3 0-15,3-4 0 16,5-2-224-16,1-3-160 0,3-1-16 0,7-6-16 15,4-4-1568-15,6-4-320 0</inkml:trace>
  <inkml:trace contextRef="#ctx0" brushRef="#br0" timeOffset="38776.69">17592 17691 17503 0,'2'-3'1552'0,"0"-4"-1232"0,1 0-320 0,-1 0 0 15,-4-3 2144-15,-1-179 368 0,-2 362 80 0,-3-181 16 16,-3 0-976-16,-2 6-192 0,-4 1-32 0,-4 4-16 16,-2 6-752-16,-2 4-128 0,-2-2-48 0,-2 5 0 0,-3 0-464 0,3 3 0 15,1 2 0-15,3-1 0 16,2-2 0-16,5-1 0 0,5 0 0 0,8-3 0 0,0 1 0 0,8-6 0 16,-3-9 0-16,12 9 0 0,2-4 176 0,4-2-176 15,2-3 192-15,3-3-192 0,1-2 336 0,1-4-32 16,-1 0-16-16,-3-2 0 0,0-4-160 0,-2 2-128 15,-3-1 192-15,-3 0-192 0,-3 4 160 0,-2 0-160 16,-2 4 128-16,-6 6-128 0,0 0 128 0,0 0-128 16,0 0 0-16,0 0 128 0,0 11-128 0,0 3 0 15,-1 1 144-15,1 3-144 0,1-1 0 0,2 1 0 16,0-1 0-16,5-2 0 0,2-2 0 0,-1-3 0 16,0 1 0-16,2-3 0 15,3 1-272-15,4-4-128 0,0-4-32 0,4-1 0 16,2-2-1664-16,3-5-336 0,0 1-64 0</inkml:trace>
  <inkml:trace contextRef="#ctx0" brushRef="#br0" timeOffset="39075.5">18185 17616 20271 0,'0'0'896'0,"-4"9"192"0,-1 3-880 0,0 2-208 0,-2 0 0 16,-2 2 0-16,-1-2 1744 0,-1 3 304 0,-1-1 64 0,0-2 16 15,-1-1-736-15,0-3-160 0,2 2-16 0,1-5-16 16,1 1-480-16,4-4-80 0,5-4-32 0,0 0 0 16,0 0 32-16,0 0 16 0,5-4 0 0,2-5 0 15,2 1 32-15,3-4 0 0,0-2 0 0,2 1 0 0,2-1-416 0,1 0-80 16,1 1 0-16,1 4-16 0,0-1-176 0,2 4 0 16,-1-1 0-16,0 4 0 0,0 3 0 0,-1 5 0 15,-2 1 0-15,0 6 0 0,-2-2 0 0,-2 5 0 16,-2 3-144-16,-4 2 144 0,-2 2 0 0,-3 1 0 15,-2-2-128-15,-1 1 128 0,-2 1-240 0,1 1 16 16,1-3 0-16,-1 1 0 16,2 1-2784-16,4-1-544 0</inkml:trace>
  <inkml:trace contextRef="#ctx0" brushRef="#br0" timeOffset="39639.14">21274 17306 15663 0,'0'0'1392'0,"0"-11"-1120"15,0-1-272-15,-2 3 0 0,2 9 832 0,0 0 96 16,-7-10 32-16,-5 5 0 0,-1 1 432 0,-2 4 80 16,-3 4 32-16,-2 0 0 0,-3 4-560 0,-3-1-112 15,-6 5-32-15,-3-1 0 0,0 4-32 0,-2 3-16 16,-1 3 0-16,5-1 0 0,4 0-176 0,4-1-16 0,6 0-16 0,3 2 0 16,6-2-32-16,5 0 0 0,5-1 0 0,5-1 0 15,5-1-192-15,6 0-64 0,3 2 0 0,4 1 0 16,3 1-64-16,2-2 0 0,0-1-16 0,0-1 0 15,-3 1-176-15,0 1 160 0,-4-6-160 0,-6 2 160 16,-2 0-160-16,-8 2 0 0,-1-5 0 0,-6 2 0 16,-1 1 128-16,-6-3-128 0,-4-2 192 0,-5 2-64 15,-5-3 160-15,-2 1 32 0,-2-4 0 0,-3-1 0 16,-3-3-128-16,0-1-32 0,2-2 0 0,3-2 0 16,3-6-304-16,4 2-64 0,4-3-16 0,4 0 0 31,6-5-2112-31,6-2-416 0,5-1-96 0</inkml:trace>
  <inkml:trace contextRef="#ctx0" brushRef="#br0" timeOffset="39931.91">21807 17435 21183 0,'-8'3'1888'0,"-5"4"-1504"15,-4 0-384-15,-3 2 0 0,-4 4 1008 0,-3 2 128 16,-1-1 16-16,0 2 16 0,0 1 16 0,3 4 0 15,2-2 0-15,-5 7 0 0,8 0-448 0,12-16-96 16,3 4 0-16,2-1-16 0,3-3-32 0,3 1 0 16,3-3 0-16,3 3 0 0,4-4-144 0,14 4-48 15,-1-8 0-15,2-3 0 0,1-2-48 0,2-1-16 16,-1-8 0-16,-2 4 0 0,-2-5-144 0,-5 4-48 16,-1-5 0-16,-5-1 0 0,-4-3-16 0,-4 1-128 15,-5-1 192-15,-3 1-64 0,-3 0 80 0,-6 0 16 16,0 1 0-16,-6 1 0 0,-3 2-224 0,-1 3-128 15,-3-1 128-15,2 4-208 16,0-4-1888-16,3 5-368 0,4 1-80 0,4-1-16 0</inkml:trace>
  <inkml:trace contextRef="#ctx0" brushRef="#br0" timeOffset="40190.12">22697 16959 26719 0,'0'0'2368'0,"0"0"-1888"15,-9 9-480-15,-2 0 0 0,-4 5 464 0,-3 3 0 16,-3 2 0-16,-1 5 0 0,-3 2 304 0,-1 4 64 16,-5 3 16-16,-1 2 0 0,-1 1-256 0,0 3-48 15,2 6-16-15,0-3 0 0,2 2-336 0,2-2-192 16,3 3 192-16,4-3-192 0,2-3 192 0,4-1-192 15,2-5 192-15,4-2-192 16,2-6-496-16,3-3-208 0,1-2-32 0,2-7-8896 16,3-2-1776-16</inkml:trace>
  <inkml:trace contextRef="#ctx0" brushRef="#br0" timeOffset="40502.23">22664 17383 22111 0,'0'0'1968'0,"-9"5"-1584"0,0 2-384 0,0 1 0 16,1 3 576-16,-3 1 48 0,0 2 0 0,1 1 0 15,2 3 144-15,-2-2 16 0,2 2 16 0,1-3 0 16,2-1-224-16,2 3-32 0,2-1-16 0,1 0 0 16,1-2-16-16,3 1-16 0,1-6 0 0,1 2 0 15,1-3 192-15,4-1 32 0,1-4 16 0,2 0 0 16,0-1-96-16,1-3 0 0,0-3-16 0,2-5 0 15,-2 0 64-15,3-3 16 0,-1-2 0 0,1 1 0 16,-1-4-176-16,1-2-16 0,-1-1-16 0,0-2 0 16,-2 2-128-16,0 0-32 0,1 1 0 0,0-1 0 0,-2 1-192 0,0 2-144 15,0-1 192-15,0 0-192 0,0 3 0 0,-1 3-320 16,-3 3 32-16,0 4 16 16,-2-4-2672-16,-1 4-544 0,1-6-96 15,-8 11-10896-15</inkml:trace>
  <inkml:trace contextRef="#ctx0" brushRef="#br0" timeOffset="40792.76">23253 17440 17503 0,'0'0'768'0,"11"5"176"0,1 0-752 0,3-3-192 0,4 0 0 0,2-2 0 16,1-2 2304-16,1 0 448 0,-1-3 64 15,2 0 32-15,1 0-1312 0,-3-4-272 0,1 1-48 0,-3-2-16 16,-2 1-688-16,-3-1-128 0,-1 2-16 0,-4-2-16 15,-3 2-32-15,-5-2-16 0,-3 3 0 0,-6-3 0 16,-4 3 112-16,-6 2 32 0,-3 0 0 0,-4 4 0 16,-3 1-288-16,-2 4-160 0,-1 3 192 0,-2 1-192 15,1 2 0-15,1 3 0 0,1 1 0 0,2 2 0 16,1 2 128-16,2 1-128 0,6 1 0 0,3 3 0 16,4-1 192-16,6-1-64 0,3 0 0 0,8 2-128 15,2 1 128-15,5-3-128 0,2 1 0 0,3 1 0 16,3-4 0-16,3 0-272 0,1-1 48 0,6 0-16016 15</inkml:trace>
  <inkml:trace contextRef="#ctx0" brushRef="#br0" timeOffset="41688.31">25653 16725 9215 0,'-21'-21'400'0,"12"11"96"0,0 2-496 0,-1-2 0 16,0-2 0-16,0 0 0 0,1 0 3696 0,-2 5 640 15,0-2 128-15,1 4 16 0,-1 2-2880 0,-2 3-576 16,2 6-112-16,-3 3-16 0,0 0-640 0,-3 5-128 16,-2 5-128-16,-3 4 176 0,-3 4-32 0,-2 6 0 15,-1 2 0-15,2 4 0 0,-1 3 0 0,0 3 0 0,1 0 0 0,0 2 0 16,0 0 16-16,0-1 0 0,1 1 0 15,-8 12 0-15,7-5-160 0,2-7 192 0,5-8-192 0,4-3 192 16,2-6-64-16,3-6-128 0,2-3 192 0,-1-2-64 16,-2-4-128-16,3 0 128 0,-2-4-128 0,1-4 128 15,-5-4-128-15,-1-3 0 0,-2-3 144 0,0-2-144 16,-4-6-128-16,0-2-112 0,-2-2-16 0,-3-3 0 16,-2-1-48-16,2-3-16 0,2-2 0 0,2-1 0 15,4-1 320-15,3 2-192 0,3 0 192 0,6 1-160 0,4 1 160 0,5 3 256 16,5 4-64-16,5 2-16 0,2 2 64 0,7 2 16 15,4 0 0-15,5 3 0 0,3 2-256 0,4-1 0 16,3-1 0-16,-9 3 0 0,8 2 176 0,6-1-176 16,5 2 192-16,1-1-192 0,-1 0 256 0,-3-2-64 15,-2 0-16-15,-5 0 0 0,-6 0-48 0,-3 1-128 16,-3 1 192-16,-5 1-64 0,-6 1-128 0,-4 1 0 16,-5 1 144-16,0 3-144 0,-9-6 176 0,1 8-48 15,-5 3 0-15,-3 0 0 0,-5 0 64 0,-3 3 0 16,-3 3 0-16,1-3 0 0,-1 0-192 0,1-2 0 15,1 2 0-15,0-2 128 0,2-1-128 0,4 1 0 16,5-5 144-16,0 3-144 0,5-3 0 0,5 0 144 16,2 2-144-16,4-4 0 0,3 2 224 0,3-4-64 15,0 0-16-15,2-3 0 0,0 0-16 0,-1-4 0 16,0-2 0-16,-1-1 0 0,-1 2-128 0,-1-2 0 16,-2-3 144-16,-3-2-144 0,-2 1 0 0,-3 1 0 15,-3-4 0-15,-3 0 0 16,-1-3-368-16,-5 1-80 0,-2 0-32 0,1 1 0 0,-3 0 128 0,0-2 32 0,2 2 0 0,0 1 0 15,4 4 320-15,1-3-176 16,2 2 176-16,2 1-128 0,2-1 128 0,3 4 0 0,2-3 0 0,4 3 0 16,6 1 0-16,3 0 128 0,3 2-128 0,2 2 176 15,5 2-176-15,1 0 0 0,4 3 144 0,-1 3-144 16,-1 3 0-16,-1 3 128 0,-4-2-128 0,2 4 0 16,-3 4 192-16,-2-1-48 0,-2 1 0 0,-1 1 0 15,-4 2 80-15,-6 1 16 0,0 3 0 0,-3-2 0 16,-2 1 0-16,-2 0 0 0,-1-3 0 0,-1 0 0 0,-3 0-112 15,0 0-128-15,0-1 176 0,2-1-176 16,0-1-992-16,-1-3-304 0,0 0-64 0,4 6-16 0</inkml:trace>
  <inkml:trace contextRef="#ctx0" brushRef="#br0" timeOffset="42283.63">28312 16791 18143 0,'0'0'800'0,"0"0"160"0,-8-6-768 0,-2 0-192 15,0 1 0-15,-2 1 0 0,-3-1 736 0,-3 2 96 16,-2-1 32-16,-2 3 0 0,-4 0 208 0,-5 2 32 16,-3 4 16-16,-2 4 0 0,-1 0-192 0,-3 5-32 15,-4 3-16-15,1 2 0 0,1 5-80 0,-1 4-16 16,-1 0 0-16,3 2 0 0,5 3-224 0,7 2-48 15,2-2-16-15,6 1 0 0,4-2-112 0,8-1 0 0,7 1-16 0,3-2 0 16,8-6 112-16,5 1 32 0,5 0 0 0,6 0 0 16,6-2 80-16,5-2 32 0,4-3 0 0,5-2 0 15,3 0-144-15,-1-2-32 0,1-4 0 0,1-4 0 16,0 3-176-16,0-5-32 0,1-3-16 0,0 0 0 16,-2-2-224-16,-4 1 176 0,-5-1-176 0,-5-2 160 15,-2 0-160-15,-4 1 0 0,-6 2 0 0,-5-1 0 31,-3-3-1440-31,-3 3-368 0,-11 1-80 0,0 0-16 0</inkml:trace>
  <inkml:trace contextRef="#ctx0" brushRef="#br0" timeOffset="45495.81">10302 19471 1839 0,'0'0'160'0,"0"0"-160"16,3-12 0-16,1 5 0 0,0-3 2832 0,-1 3 544 15,-3 7 96-15,6-10 32 0,-3 4-1520 0,-3 6-320 16,4-12-48-16,1 5-16 0,-2-2-384 0,-3 9-96 16,4-8-16-16,-4 8 0 0,0 0-16 0,0 0-16 15,2-10 0-15,-2 10 0 0,0 0-320 0,0 0-64 16,0 0-16-16,-9 9 0 0,0 1-384 0,-1 7-80 15,-1 4-16-15,1 6 0 0,-2 0-64 0,2 6-128 16,-3 1 176-16,3 4-176 0,1 3 0 0,2-1 0 16,0-1 0-16,2-4 0 0,3 1 0 0,3-2 0 15,1-7 0-15,3-2 0 0,2-4 144 0,4-4-144 16,2-3 0-16,2-2 144 0,3-5 160 0,2-4 16 0,5-2 16 16,2-2 0-16,3 0 176 0,1-6 16 0,1-3 16 15,0-1 0-15,-3-2-96 0,-2-1 0 0,-3-4-16 0,-1 0 0 16,-3-1-208-16,-2 2-32 0,-3 0-16 0,-1 2 0 15,-1-2-176-15,-1 6 192 0,-4 3-192 0,-8 8 192 16,0 0-192-16,0 0 0 0,0 0 0 0,0 0 0 16,6 12-128-16,-4 2-16 0,3 2 0 0,-2 3 0 15,-1 3 144-15,2-1-128 0,0 0 128 0,2-1-128 16,1-1 128-16,1-1 0 0,3-3 0 0,0-1 0 16,2-6 0-16,2-3 0 0,2-3 0 0,2-5-128 15,1-2 128-15,3-4 176 0,2-4-48 0,2-2 0 16,0-2 256-16,-2-4 64 0,0-4 0 0,0-4 0 15,-4 0 192-15,-2 0 64 0,-2-3 0 0,-3-2 0 0,-1-2 0 0,-5 0 0 16,-2 1 0-16,-4 2 0 16,-3 0-304-16,-2 3-48 0,-1 0-16 0,1 7 0 0,-4 0-336 0,2 5 0 15,-1 7 0-15,2 0 0 0,-2 4-192 0,-2 1-128 16,8 6 0-16,-8 1-16 16,-2 4-2032-16,10-5-416 0,-5 5-80 0,5-5-13632 0</inkml:trace>
  <inkml:trace contextRef="#ctx0" brushRef="#br0" timeOffset="46016.18">11693 19588 11055 0,'0'0'976'0,"-9"2"-784"16,0 0-192-16,9-2 0 0,0 0 2336 0,0 0 416 16,0 0 96-16,0 0 16 0,0 0-816 0,0 0-144 15,16-3-48-15,1 1 0 0,4-2-800 0,3 1-160 16,3-1-48-16,0-2 0 0,3 1-336 0,3 2-80 16,2-3-16-16,2 2 0 0,0 0-192 0,0 3-32 15,-1-1-16-15,-5 0 0 16,-4 4-1376-16,-5 0-272 0,-7 3-48 0</inkml:trace>
  <inkml:trace contextRef="#ctx0" brushRef="#br0" timeOffset="46160.13">11708 19876 30399 0,'0'0'2704'0,"0"0"-2160"0,9-3-544 0,1 0 0 16,2 2 768-16,2-1 32 0,4-1 16 0,3-4 0 15,3 1 64-15,3 1 16 0,6-3 0 0,3 3 0 16,4-4-640-16,1 2-128 0,1 2-128 0,-3-3-10816 15,-2 3-2272-15</inkml:trace>
  <inkml:trace contextRef="#ctx0" brushRef="#br0" timeOffset="47262.22">12968 19765 4607 0,'0'0'192'0,"-10"0"64"0,0-2-256 0,2 1 0 16,2-2 0-16,6 3 0 0,0 0 5184 0,0 0 976 0,0 0 208 0,0 0 32 15,0 0-3584-15,0 0-736 0,10-2-144 0,4-2-16 16,5 0-800-16,5 0-160 0,4 3-16 0,5-3-16 16,3-1-272-16,1 0-48 0,1 1-16 0,1-1 0 15,3 0-208-15,0 3-64 0,-3 0 0 0,0 2 0 16,-3 0-320-16,0 3 144 0,-3-1-144 0,-2 2 0 16,-4 0 0-16,-2-1-144 0,-5 0-16 0,-4 4 0 31,-3-2-2608-31,-4-1-528 0</inkml:trace>
  <inkml:trace contextRef="#ctx0" brushRef="#br0" timeOffset="47866.44">14718 19308 15663 0,'0'0'1392'0,"12"-5"-1120"16,1-1-272-16,-1-1 0 0,1 2 1456 0,-2 2 224 0,0-1 48 0,0-1 16 15,2-2-656-15,-1 2-128 0,1-1-16 0,0-1-16 16,0 2-304-16,-1 2-64 0,1-3-16 0,0 3 0 16,-2 0-208-16,-1 1-32 0,-1-1-16 0,-9 3 0 15,0 0 32-15,0 0 0 0,0 0 0 0,0 0 0 16,0 0-48-16,0 0 0 0,0 0 0 0,-15 1 0 16,-3 1-96-16,-1 1-32 0,-5 2 0 0,-3 3 0 15,-6 0 0-15,-1 2 0 0,-3-2 0 0,-1 2 0 16,-2-3 240-16,4 4 64 0,-1-3 0 0,2 3 0 15,4 0 32-15,1-1 16 0,6 3 0 0,0-2 0 16,2 1-272-16,6 2-48 0,5-4-16 0,4 3 0 16,2 1-160-16,5-2 192 0,4-2-192 0,4 3 192 15,0-1 0-15,5-2 16 0,1 3 0 0,6-5 0 0,-2 4-80 16,4 2 0-16,1 0-128 0,1-1 192 0,1-1-192 0,1 2 128 16,-1-2-128-16,-1 4 0 0,-3 2 192 0,-5 0-48 15,-3 0-16-15,-4-1 0 0,-4 4 0 0,-3-4 0 16,-4 0 0-16,-5 0 0 0,-4-2 128 0,-5 0 0 15,-4 0 16-15,-4-1 0 0,-4-2 80 0,-1 0 16 16,-1 2 0-16,-2-5 0 0,-4 3-112 0,1-3 0 16,-1 0-16-16,0-4 0 0,1 2-80 0,-2-3-16 15,1-3 0-15,1 1 0 0,4-4-144 0,2 1 0 16,4-4-192-16,4-1 192 16,5 1-2288-16,4-6-336 0,7 2-64 0</inkml:trace>
  <inkml:trace contextRef="#ctx0" brushRef="#br0" timeOffset="48449.05">15390 19565 19695 0,'0'0'864'0,"-9"6"192"0,2 3-848 0,7-9-208 0,-6 9 0 0,1 1 0 0,5-10 1088 0,-3 9 160 15,3 1 32-15,0-10 16 0,7 7 16 0,3 0 0 16,1-4 0-16,4-2 0 0,5 2-224 0,1-3-32 16,2-2-16-16,2 1 0 0,2-3-288 0,4-1-64 15,2 3-16-15,2-3 0 0,5 0-192 0,-1-4-32 16,-1 1-16-16,-1-3 0 0,-3 2-48 0,-2-4 0 16,-3-1 0-16,-4 1 0 0,-4 2-64 0,-2-2 0 15,-3 2-16-15,-4 2 0 0,-4-4-144 0,-3 2-32 16,-3-1 0-16,-4-1 0 0,-4 3-128 0,-6-2 0 15,1 0 0-15,-6 5 0 0,-3-1 0 0,-6 4 0 0,-3 2 0 0,-4 3 0 16,-4 4-128-16,-2 4 128 0,-3 2-160 0,1 1 160 16,3 4 0-16,1 3 0 0,2 7 0 0,2-2 0 15,2 6 0-15,7 0 0 0,2 0 0 0,6 3 0 16,4-1 0-16,7-5 0 0,4-2 0 0,6-1 0 16,7 0 224-16,2 0-64 0,6-3-16 0,3-2 0 15,1-1 112-15,4-2 0 0,4-1 16 0,-1-4 0 16,6-1-64-16,1-4-16 0,1-1 0 0,-1-1 0 15,0-4-192-15,-4-4 176 0,-2-1-176 0,-4 1 160 16,-4-1-1536 0,-1-4-304-16,-3 2-64 0,-1-5-15184 0</inkml:trace>
  <inkml:trace contextRef="#ctx0" brushRef="#br0" timeOffset="49326.3">16288 19041 12895 0,'0'0'1152'0,"-9"3"-928"0,9-3-224 0,-9-1 0 16,9 1 1984-16,0 0 368 0,0 0 64 0,0 0 16 16,0 0-480-16,0 0-96 0,13-2 0 0,2-2-16 15,4 2-592-15,3-1-112 0,1 1-32 0,1 1 0 0,-1-2-336 0,2 0-64 16,3 0 0-16,0 0-16 0,-2-1-320 0,-1 2-64 15,1-2-16-15,-2 1 0 0,-1 0-144 0,-3 0-16 16,0-1-128-16,-2 3 192 16,-4 0-1152-16,-1-1-256 0,-3 1-32 0,-10 1-13568 15</inkml:trace>
  <inkml:trace contextRef="#ctx0" brushRef="#br0" timeOffset="49832.34">17088 18816 19343 0,'7'-5'1728'0,"4"-4"-1392"0,0 0-336 0,4-1 0 16,0 3 1392-16,2-4 208 0,0 5 32 0,2-4 16 15,2 2-480-15,2 1-80 0,-3 2-32 0,2 1 0 16,-3-8-480-16,0 6-112 0,-1 1-16 0,-2-1 0 16,-3-1-208-16,-3 3-48 0,-2-2-16 0,-8 6 0 15,0 0 16-15,0 0 16 0,-5-6 0 0,-5 4 0 16,-4 4-16-16,-3 0-16 0,-2 2 0 0,-5 2 0 16,-5-2-16-16,-2 3 0 0,-1-1 0 0,1-1 0 15,-1 0 144-15,0 4 16 0,0-3 16 0,4 5 0 16,4-3-32-16,0 4-16 0,5-3 0 0,3 2 0 15,2-2-16-15,5 3 0 0,4-1 0 0,3-2 0 0,2-9-48 0,5 11-16 16,3-2 0-16,2 1 0 0,3-5 48 0,1 6 0 16,4-2 0-16,-1 2 0 0,1-2-112 0,0 2-16 15,0 3 0-15,0 0 0 0,-1-1-128 0,-1 3 0 16,-4 0 0-16,-1 2 0 0,-5-1 0 0,-2 1 0 16,-3 0 0-16,-2 0 0 0,-4-4 144 0,-3-4-144 15,-3 1 160-15,-2 2-160 0,-2-4 272 0,-3 1-32 16,-3-5-16-16,-1 2 0 0,-3 1-32 0,1-4 0 15,1-1 0-15,3-2 0 0,2-2-192 0,-2-1 176 16,5 0-176-16,-1-2 160 16,2-6-976-16,6 1-192 0,2-5-32 0,6 1-10416 15,6 1-2064-15</inkml:trace>
  <inkml:trace contextRef="#ctx0" brushRef="#br0" timeOffset="50213.19">18098 18473 17903 0,'0'0'784'0,"0"0"176"0,0 0-768 0,0 0-192 15,0 0 0-15,0 0 0 0,-1-10 1664 0,1 10 272 16,0 0 64-16,0 0 16 0,-10-1-784 0,0 4-144 16,-1 5-48-16,0 2 0 0,-2 2-336 0,-1 3-64 15,0 3 0-15,-1 2-16 0,-3 4 32 0,3 4 16 16,0 1 0-16,1-1 0 0,1 3-176 0,3 1-48 16,2-3 0-16,5-1 0 0,0-4 96 0,4 1 16 15,2-2 0-15,4 0 0 0,0 0-96 0,2-1-16 16,0-4 0-16,-1-5 0 0,3 3-112 0,-1-4-16 15,0 1-16-15,1-4 0 0,1 0-112 0,-2-3-32 16,-1 1 0-16,-1-2 0 0,-8-5-160 0,0 0 0 16,8-2-160-16,-8 2 160 15,0 0-2656-15,4-10-432 0,-5-5-96 0,-14 9-16 0</inkml:trace>
  <inkml:trace contextRef="#ctx0" brushRef="#br0" timeOffset="50362.91">17670 18781 33119 0,'14'-4'1472'0,"-1"0"288"0,4-2-1408 0,5 1-352 0,5 3 0 0,1 0 0 16,3-5 1120-16,5 2 160 0,3-1 16 0,3-2 16 15,2 5-480-15,0-1-80 0,2 3-32 0,-2 1 0 16,-2 1-512-16,0 3-208 0,-1-1 176 0,-2 5-12192 16,-1-3-2432-16</inkml:trace>
  <inkml:trace contextRef="#ctx0" brushRef="#br1" timeOffset="110758.78">30185 7302 13823 0,'0'0'1216'0,"7"-9"-960"0,-2 0-256 0,-5 9 0 15,6-9 1536-15,-6 9 272 0,7-9 48 0,-1 3 16 16,-1-3-1440-16,-5 9-304 0,0 0-128 0,5-9 128 16,-1-2 192-16,-2 2 16 0,-2 0 16 0,-1 0 0 15,-3 0 160-15,-2 0 48 0,1 0 0 0,-4-1 0 16,-2 1 64-16,-3-2 16 0,-3 3 0 0,-1-3 0 15,-1-3-112-15,-1 2-16 0,-3 1 0 0,-4 2 0 16,-4-3-16-16,-3 2-16 0,-1 0 0 0,-3-3 0 16,-5 3-144-16,-1-4-16 0,2-2-16 0,0 0 0 15,-1 5-64-15,1 1-16 0,0-4 0 0,2 4 0 16,-1 2-32-16,-2 0-16 0,-4-3 0 0,-2 2 0 16,0 1-176-16,-2 2 128 0,0-4-128 0,0 5 128 15,2 2-128-15,-2 3 0 0,1 2 0 0,-2 0 0 16,-2-2 0-16,-5 3 0 0,-3 0 0 0,-1 6 0 0,1 0 0 0,1 5 0 15,0 1 0-15,-2 5 0 0,-4 0 0 0,-1-1 0 16,-2 1 0-16,-1 6 0 0,5-1 0 0,1 3 0 16,1-4 0-16,-1 0 0 0,-1 2 0 0,-2-3 0 15,-1 0 0-15,-2 2 128 0,4-2-128 0,3 5 0 16,3-2 0-16,0 2 0 0,-1-3 0 0,-2 1 0 16,1-2 128-16,2 2-128 0,1 2 0 0,4 2 0 15,4-2 144-15,0 3-144 0,2-3 0 0,2 1 0 16,-2 0 0-16,1-1 0 0,-4 3 0 0,4 0 0 15,3-3 0-15,3 3 0 0,1 2 0 0,5 1 0 16,4 2 0-16,4 2-128 0,0 1 128 0,4 2 0 16,3 1 0-16,0 1 0 0,-1 4 0 0,7-1-160 15,2 1 160-15,2 5 0 0,5-1 0 0,1 0-128 0,5-3 128 0,5 1 0 16,2-2 0-16,7-4 0 0,4 0-128 0,2 1 128 16,2-3 0-16,5 1-128 0,3-4 128 0,5 0 0 15,3-1 0-15,4-1 0 0,7-2 0 0,5 2 0 16,6-2 0-16,1-5 0 0,-3-2 0 0,3-4 0 15,-1-3 0-15,4-1 0 0,1-2 0 0,8-1 0 16,5 0 0-16,1-2 128 0,-2-4-128 0,3 0 0 16,1-3 144-16,4 1-144 0,3-4 128 0,-1 0-128 15,-6 0 0-15,0-2 0 0,1-4 128 0,4-2-128 16,6-4 0-16,-4-3 160 0,-2-3-160 0,-1-4 160 16,0-2-32-16,4-1-128 0,1 0 192 0,-1-1-64 15,-6-6 32-15,-3 1 0 0,-4-1 0 0,-1 2 0 0,2-4-16 16,-1-1 0-16,-1-2 0 0,-6-2 0 0,-7 0-144 15,-2-1 160-15,-4-2-160 0,-2-4 160 0,-5-5 0 0,1-1 0 16,-4-2 0-16,-1-3 0 0,-5-2 128 0,-5-6 32 16,-6-1 0-16,-2-3 0 0,-6 1-48 0,-2 1 0 15,-4 4 0-15,-4 1 0 0,-8 3-80 0,-2 4-32 16,-2 4 0-16,-6 7 0 0,-2-2-160 0,-8 4-224 16,-5-2 48-16,-7 5 16 15,-8 2-1744-15,-5 2-336 0,-4 1-80 0</inkml:trace>
  <inkml:trace contextRef="#ctx0" brushRef="#br1" timeOffset="111354.16">27289 6915 25167 0,'-6'-11'1104'0,"5"-1"240"0,1 0-1072 0,1 0-272 16,2-2 0-16,0 3 0 0,-1 3 0 0,1-1 0 15,-3 9 0-15,0 0 0 0,1-7 304 0,-1 7 48 16,0-7 16-16,0 7 0 0,0 0 80 0,0 0 0 15,0 0 16-15,2 18 0 0,1 2-208 0,-1 1-64 16,0-2 0-16,3 0 0 0,-1 6-192 0,1 2 0 16,-1-3 128-16,1 2-128 0,0-4 0 0,2-2 0 15,1-4 0-15,1 1 0 0,1-3 240 0,0-4-48 16,2-1-16-16,-1-7 0 0,2-2 464 0,1-4 80 0,2-5 32 0,2-3 0 16,0-7 0-16,1-4 0 0,1-1 0 0,-1-4 0 15,0 0-256-15,-1-1-48 0,-3-1-16 0,1 0 0 16,-4-6-144-16,1 1-32 0,-1-2 0 0,-2 2 0 15,-1 2-48-15,-2 2-16 0,0 1 0 0,-1 5 0 16,-1 2-192-16,-1 3 128 0,0-1-128 0,1 7 0 16,0 2 0-16,-3 3 0 0,-2 9 0 0,0 0 0 31,4-7-416-31,-4 7-32 0,0 0 0 0,0 0 0 16,0 0-2112-16,0 0-448 0,-5 13-64 0</inkml:trace>
  <inkml:trace contextRef="#ctx0" brushRef="#br1" timeOffset="111640.35">27492 7065 30399 0,'-10'-14'2704'0,"3"8"-2160"16,2-4-544-16,-1 0 0 0,2-1 352 0,2-3-32 15,0-2-16-15,1-1 0 0,0 0-48 0,1-4 0 16,0 0 0-16,2-6 0 0,2-1 176 0,0-3 16 16,2 4 16-16,-1-3 0 0,3-1-224 0,1 3-48 15,0 0-16-15,0 2 0 0,-2-2-176 0,0 3 128 16,-4-6-128-16,0 2 128 0,0 2-256 0,-2-2-64 16,-2 1-16-16,-2-1 0 15,-2 2-256-15,-4 1-48 0,-1-2-16 0,-4 1 0 16,-1 3-1840-16,-2-4-384 0</inkml:trace>
  <inkml:trace contextRef="#ctx0" brushRef="#br1" timeOffset="112260.76">25886 4420 25791 0,'0'0'2304'0,"0"0"-1856"0,0 0-448 0,0 0 0 31,0 0-592-31,0 0-224 0,0 0-32 0,-5 9-16 0,-1 4 672 0,1 1 192 0,-1 4 0 0,-1 3 0 16,1 1 144-16,1 6 160 0,0-2 16 0,0 5 16 16,1-1-176-16,3 0-32 0,2-1-128 0,1-2 192 15,2 1 16-15,3-6 0 0,1-2 0 0,4-4 0 16,2-3 320-16,0-2 64 0,4-4 16 0,1-5 0 15,0-3-96-15,2 0 0 0,5-5-16 0,0-4 0 16,2-2-32-16,2-5 0 0,1-2 0 0,-3-3 0 16,0 1-112-16,-3-3-32 0,-5-2 0 0,-1 2 0 0,0-4-128 15,-2 1-16-15,-5-2-16 0,0 4 0 0,-2-1-32 0,-1 2-128 16,-3 1 192-16,-2 2-64 0,-2 2-128 0,0 1 0 16,2 1 0-16,-3 5 0 15,0-2-736-15,0 3-80 0,1 3-16 0,-2 8-12816 16</inkml:trace>
  <inkml:trace contextRef="#ctx0" brushRef="#br1" timeOffset="113236.18">26720 4474 28799 0,'-10'16'1280'0,"3"-3"256"0,-4 5-1232 0,0 1-304 0,-1 4 0 0,0-1 0 16,-2 3 0-16,1-3-256 0,0-4 64 0,2-4 0 15,-1 0 192-15,2-1 0 0,3-3 0 0,0-1 0 16,1-3 320-16,6-6-32 0,0 0-16 0,0 0 0 16,0 0 144-16,0 0 32 0,0 0 0 0,3-10 0 15,2-3 32-15,1 1 16 0,-1-5 0 0,3 2 0 16,1-5-352-16,1 2-144 0,1 3 128 0,-1-3-128 15,-1-4 0-15,0 3 0 0,0 4 0 0,1 2 0 16,-1-1 0-16,-1 4 0 0,-3 1 0 0,0-1 0 16,-5 10 0-16,4-8 0 0,-2-1 0 0,-2 9 0 0,0 0 0 15,0 0 0-15,0 0 0 0,-5-7 0 0,5 7-128 0,-4-9 128 16,4 9 0-16,0 0 0 0,-3-9 0 0,3 9 0 16,-3-9 0-16,3 9 0 0,-3-10 0 0,3 10 0 15,-3-12 0-15,1 4 0 0,1-3 0 0,1 4 0 16,0 7 0-16,-1-13 0 0,0 0 0 0,-1 3 0 15,1-5 0-15,1-2 0 0,0-2 0 0,1 2 0 16,1-3 0-16,0 1 0 0,1 0 0 0,0-1 0 16,1 0 0-16,0 1 0 0,1-2 0 0,0 2 0 15,-1 1 0-15,1 1 0 0,1-4 0 0,1 2 0 16,-1 3 0-16,2 2 0 0,-2 4 0 0,1-2-144 16,-1 3 144-16,-1-1 0 0,-5 10-128 0,0 0 128 15,5-5 0-15,-5 5 0 0,0 0-144 0,0 0 144 0,0 0 0 0,0 0-144 16,0 0 144-16,0 0 0 0,0 0 0 0,-6 6-128 15,1 4 128-15,-4-1 0 0,0 3 0 0,0 2-128 16,0 4 128-16,-2 1 0 0,0 1 0 0,0 3 0 16,-4 6 0-16,-1 2-128 0,1 3 128 0,0 4 0 15,0 1 0-15,1 1 0 0,0-2 0 0,1 1-128 16,0 0 128-16,3-1 0 0,0 1 0 0,1-3 0 16,0-5 0-16,2 1 0 0,-1 0 0 0,2 1 0 15,-1-4 0-15,1-1 144 0,-2 0-144 0,1-2 160 16,-1-2-160-16,3 0 0 0,0-2 0 0,0-1 0 15,1-1 144-15,0 0-144 0,0-3 160 0,3 2-160 16,-3-1 0-16,2 1 0 0,-1 2 0 0,1-2 0 16,-2-2 0-16,1 1 0 0,-1-1 128 0,1-3-128 0,-1 0 0 15,1 0 128-15,1-3-128 0,0-3 0 0,2-8 176 0,0 0-176 16,0 0 192-16,0 0-192 0,0 0 512 0,0 0 0 16,0 0 0-16,3-13 0 0,1-5-32 0,1-3-16 15,1-3 0-15,2-8 0 0,2-4-272 0,1-1-48 16,2-3-16-16,1-5 0 0,1-1-128 0,2-2 0 15,5-4 144-15,-1 1-144 0,3-1 0 0,3 1 0 16,1 2 0-16,4-1 0 0,0 0 0 0,-1 3 0 16,1 2 0-16,-1 0 0 0,-2 3 0 0,0 5 0 15,-1 1-144-15,-1 1 144 0,-4 6 0 0,-1 4-176 16,1 2 176-16,0 0-128 0,-2 6-32 0,-4 6 0 16,-1 1 0-16,-2 5 0 0,0 2 32 0,-3 0 0 0,-11 3 0 0,9 7 0 15,-5 6-112-15,0-1-16 0,-6 6 0 0,-2 2 0 16,-4 1 80-16,-3-1 16 0,-1-1 0 0,-1-1 0 15,-1 1 160-15,-3-1 0 0,-2 0 0 0,0-2 0 16,0-1 0-16,0-2 0 0,0 1 0 0,-2 0-128 16,-2 1 128-16,0-2 0 0,1-3 128 0,2 0-128 15,1-6 0-15,1-1 0 0,3-3 0 0,3-2-128 32,2 0-1888-32,2-6-368 0,2-2-80 0</inkml:trace>
  <inkml:trace contextRef="#ctx0" brushRef="#br1" timeOffset="113524.77">28143 3359 15663 0,'0'0'1392'0,"2"-8"-1120"15,0-1-272-15,-2 9 0 0,0 0 1760 0,0 0 288 16,0 0 64-16,0 0 16 0,-3 14-1488 0,-2 3-320 16,-1 2-48-16,-3 5-16 0,-2 1 128 0,1 7 32 15,-2 0 0-15,0 1 0 0,1 4-224 0,-2 4-64 16,-2 1 0-16,1 6 0 0,1 1-128 0,-1 1 192 16,-1 1-192-16,0-2 192 0,1 0-192 0,1-7 0 15,1-2-192-15,4-4 192 16,1-4-2048-16,2-4-304 0</inkml:trace>
  <inkml:trace contextRef="#ctx0" brushRef="#br1" timeOffset="113853.09">27704 3944 26031 0,'19'-4'1152'0,"-1"1"240"0,6 2-1120 0,7 0-272 0,3-2 0 0,3-1 0 16,1-1 0-16,4-4-144 0,2 2 16 0,3 0 0 15,2-2 128-15,0 6 192 0,1-2-32 0,-3 1-16 16,-4 1 128-16,-5 2 32 0,-8 1 0 0,-6 1 0 16,-5 0-176-16,-5 6-128 0,-5 0 192 0,-6 6-192 15,-5 1 352-15,-4 4-32 0,-6 1-16 0,-2 3 0 16,-1 4-48-16,-2 1-16 0,5-7 0 0,1 1 0 0,5-4-240 16,2-1 0-16,2-1 128 0,4-2-128 0,3-3 208 0,4 0 0 15,3-5 0-15,3 0 0 0,4-2 448 0,3-3 96 16,-1-3 16-16,2-2 0 0,-1-3-96 0,-2-2-16 15,0-4 0-15,-2 3 0 0,-3-3-288 0,-1-3-64 16,-2 3-16-16,-4-1 0 0,-3-1 48 0,-5-2 16 16,-4-1 0-16,-3 0 0 0,-1 1-352 0,-4 1 0 15,-3 1 0-15,-2 2-128 16,-2 1-1632-16,-1 3-320 0,-2 4-64 0,-2 3-12384 0</inkml:trace>
  <inkml:trace contextRef="#ctx0" brushRef="#br1" timeOffset="114545.82">25576 5736 10127 0,'0'0'896'0,"0"0"-704"0,4-9-192 0,-1-3 0 16,-3 2 2480-16,0-1 464 16,-2 1 80-16,1 1 32 0,-3-3-1952 0,-2 6-384 0,-4-3-80 0,-3 4 0 15,-1 1 208-15,0 4 48 0,-4 1 16 0,3 4 0 16,-5 4-416-16,2 2-96 0,-1 3-16 0,-1 3 0 16,-2 2-112-16,2 6-16 0,2-1-16 0,1 1 0 15,2 3-112-15,5-3 0 0,-2 2-128 0,6-6 192 16,3-1-48-16,2-4-16 0,5-2 0 0,0-5 0 15,-4-9 32-15,15 2 0 0,3-5 0 0,3-5 0 16,4-6 96-16,1-3 32 0,1-4 0 0,2-4 0 16,1-3-96-16,0-3 0 0,-3 3-16 0,-3 2 0 15,-3 4-176-15,-1 3 128 0,-5 1-128 0,-3 2 128 16,-1 6 0-16,-4 4-128 0,-7 6 192 0,0 0-64 16,0 0 32-16,10 12 0 0,-2-1 0 0,-2 5 0 0,0 0-160 0,-1 3 128 15,0 2-128-15,1-1 128 0,0 3-128 16,5-3 0-16,0-1 0 0,2-2 0 0,1-3-272 0,2-5-96 15,-1-2-16-15,3-3-9296 16,0-4-1872-16</inkml:trace>
  <inkml:trace contextRef="#ctx0" brushRef="#br1" timeOffset="115129.93">26550 5349 27647 0,'-11'7'1216'0,"4"2"256"0,-4-1-1168 0,3 8-304 0,-2 5 0 0,4 2 0 15,-2 3 0-15,0-2 0 0,-1 2 0 0,2-1 0 16,-1 0 192-16,-1-1 48 0,0-3 0 0,3-2 0 15,0-2 144-15,1 0 16 0,1-2 16 0,1-5 0 16,3-10-64-16,0 0-16 0,0 0 0 0,0 0 0 16,0 0 32-16,12-5 0 0,2-6 0 0,1-4 0 15,0-3 80-15,2-5 0 0,-2-1 16 0,3 0 0 16,0-3-240-16,-1 3-48 0,1-3-16 0,0 2 0 16,2-5-160-16,1 5 128 0,0-2-128 0,0 7 128 0,-2 3-128 15,-2 6 0-15,-1 0 0 0,-4 5 0 0,-1 3 0 16,-11 3 0-16,0 0 0 0,10 11 0 0,-4 4 0 0,-2 4 0 15,-4 2-144-15,-3 0 144 0,0 5 0 0,-3-3 0 16,0 3-128-16,-2-2 128 0,1-1 0 0,-5 3 0 16,2-2 0-16,1-5 0 0,0-2 0 0,3-5 0 15,1-3 0-15,5-9 0 0,0 0 0 0,0 0 176 16,0 0-176-16,0 0 160 0,10-4 32 0,2-6 0 16,-1-1 0-16,3-6 0 0,3-1-48 0,0-1 0 15,2-1 0-15,0-3 0 0,1 0-144 0,-3 2 0 16,1-2 0-16,0 1 0 0,0 4 0 0,0 6 0 15,-4-1 0-15,-2 4 0 0,0 1 0 0,-1 6 0 0,1 2 0 16,-4 2 0-16,-8-2 0 0,7 17 0 16,-2 1-176-16,-1 0 176 0,-2 1 0 0,-2 1-160 0,0 0 160 0,-1 1 0 15,-2 1 0-15,1-1 0 0,-2-1 0 0,0-2 0 16,0 0 0-16,1-2 0 0,-2-2 0 0,-1-2 0 31,1 0-960-31,0 1-144 0,0-5-32 0,5-8-8784 0,0 0-1776 0</inkml:trace>
  <inkml:trace contextRef="#ctx0" brushRef="#br1" timeOffset="115498.23">27343 5253 25791 0,'0'0'1152'0,"0"0"224"0,0 0-1104 0,0 0-272 16,-4 11 0-16,-1 4 0 0,-1 3-240 0,0 1-96 15,-1 0-32-15,2-1 0 0,0 0 656 0,1 0 128 16,2 0 32-16,-1 1 0 0,1 0 80 0,3-4 32 16,3-1 0-16,1-5 0 0,0 1 48 0,2-5 16 15,-7-5 0-15,12 5 0 0,-1-2 48 0,1-3 16 16,-2-2 0-16,3-1 0 0,-3-3-112 0,0-2 0 15,0-1-16-15,-1-5 0 0,0-2-112 0,1-3 0 16,-1-1-16-16,0 0 0 0,-1 2-160 0,-1-2-16 16,1-5-16-16,-1 4 0 0,1-1-240 0,0 3 144 0,-2 0-144 15,2 1 128-15,-2 3-128 0,-1 4 0 0,0 2 0 0,-5 9-176 32,3-9-448-32,-3 9-80 0,0 0-32 0,0 0 0 15,0 0-2128-15,0 0-416 0,-8-1-96 0</inkml:trace>
  <inkml:trace contextRef="#ctx0" brushRef="#br1" timeOffset="115845.63">28056 4735 20271 0,'0'0'896'0,"2"-7"192"0,-2 7-880 0,0 0-208 16,3-7 0-16,-3 7 0 0,0 0 768 0,0 0 128 16,0 0 0-16,0 0 16 0,0 0-320 0,-1 13-64 15,-4 2-16-15,0 3 0 0,-3 3 192 0,1 4 48 16,-1 0 0-16,2 7 0 0,1 1-48 0,-2 4-16 15,0 1 0-15,-2 4 0 0,-1 3-208 0,-2-2-32 16,-2 3-16-16,3-3 0 0,-2 3-240 0,4-5-64 0,0-2 0 16,2-5 0-16,0-2-384 0,3 0-64 0,2-8-32 0,1-4 0 31,-1-3-1632-31,2-4-336 0,3-4-64 0</inkml:trace>
  <inkml:trace contextRef="#ctx0" brushRef="#br1" timeOffset="116195.74">28619 4673 24879 0,'0'0'1088'0,"0"0"256"0,0 0-1088 0,0 0-256 16,0 0 0-16,-10 5 0 0,-3 3 128 0,0 2-128 15,-3 7 144-15,0 3-144 0,-2 7 400 0,0 2-16 16,0 3 0-16,-1 4 0 0,-1 8 112 0,0-1 16 16,-1 4 0-16,3 0 0 0,3 4-96 0,4-2-16 15,3 0 0-15,7-5 0 0,-2 1-208 0,7-3-64 16,3-6 0-16,3-1 0 0,1-3-128 0,3-7 160 15,0 0-160-15,0-4 160 0,-1-5-160 0,-1-3-144 16,-3-2 144-16,2-3-208 16,-11-8-304-16,7 6-64 0,-7-6-16 0,0 0-8000 0,0 0-1600 0</inkml:trace>
  <inkml:trace contextRef="#ctx0" brushRef="#br1" timeOffset="116392.99">28036 5154 29487 0,'0'0'2624'0,"0"0"-2112"0,11-4-512 0,5 0 0 15,3 3 256-15,2 1-64 0,3-2-16 0,6 1 0 16,4-1-176-16,4-1-176 0,2-5 48 0,4 1 0 16,-1-1 128-16,0-2 192 0,-4 4-32 0,-3-2-16 15,-1 0-336-15,-3-1-80 0,-1 2-16 0,-4-2-12832 16</inkml:trace>
  <inkml:trace contextRef="#ctx0" brushRef="#br1" timeOffset="116581.07">28867 5065 19343 0,'0'0'1728'0,"-7"16"-1392"16,-2 4-336-16,0 5 0 0,-1 4 2400 0,-1 3 416 15,1-1 64-15,-1 4 32 0,-1-2-2576 0,2 0-512 16,0-1-96-16,2-4-32 16,2 0-80-16,1-2-32 0,-1 0 0 0,1-5 0 15,1 1-2160-15,1-3-432 0</inkml:trace>
  <inkml:trace contextRef="#ctx0" brushRef="#br1" timeOffset="117044.63">29259 5012 18431 0,'-9'11'1632'0,"2"1"-1312"0,-3 9-320 0,-1 5 0 15,-1 4 2208-15,0 4 368 0,0 2 80 0,-4 5 16 0,-1 0-2288 0,-1 6-384 16,-2-1-240-16,0 2 48 0,1-3 192 0,2-1 208 16,2-3-32-16,2-4-16 0,2-5 48 0,2-6 16 15,1-2 0-15,3-5 0 0,1-5 352 0,2-5 80 16,2-9 16-16,0 0 0 0,0 0 176 0,0 0 48 16,10-3 0-16,1-9 0 0,3-7-352 0,0-4-64 15,4-7-16-15,0 0 0 0,4-4-208 0,-1-5-32 16,1-3-16-16,-1-1 0 0,4-6-208 0,3 1 176 15,1-4-176-15,4 2 160 0,2 1-160 0,1 3 0 16,-4 5 0-16,0 7 128 0,-3 7-128 0,-5 3 0 16,-4 8 0-16,-3 4-176 0,-4 2 176 0,-3 6-128 15,-10 4 128-15,0 0-128 0,0 0 128 0,1 15-160 0,-5 4 160 16,-3 2-160-16,-5 3-32 0,-4 3 0 0,-6-1 0 0,-3 5 0 16,-5 2 192-16,-4 0-192 0,-4-3 192 0,1 1-192 15,1-2-48-15,5-5-16 0,1-5 0 0,4-1 0 16,3-1 80-16,2-2 16 0,4-2 0 0,4-8 0 31,3-3-1760-31,10-2-368 0,0 0-64 0</inkml:trace>
  <inkml:trace contextRef="#ctx0" brushRef="#br1" timeOffset="117328.9">29955 4405 21183 0,'0'0'944'0,"-10"8"192"0,-1 0-912 0,-2 6-224 16,-2 5 0-16,-4 6 0 0,-7 8 2080 0,0 2 368 15,-1 2 80-15,0 4 16 0,0 2-1888 0,3-1-368 16,3 2-80-16,2 2-16 0,2 3-192 0,2-2 176 15,0 0-176-15,2-3 160 0,1 1-160 0,4-6 0 16,2-1 144-16,3-4-144 16,-2-2-272-16,5-3-128 0,0-4-32 0,2 0 0 15,2 0-1808-15,2-3-352 0</inkml:trace>
  <inkml:trace contextRef="#ctx0" brushRef="#br1" timeOffset="117748.44">29935 5063 28559 0,'0'0'2544'16,"0"0"-2032"-16,14 4-512 0,1 1 0 0,3 3 640 0,1-6 48 0,0 1 0 0,1-4 0 15,3-3-192-15,3-3-48 0,2 1 0 0,1-5 0 16,0 1 160-16,-1-4 32 0,1 1 0 0,1-1 0 0,-1 5-176 0,-1-4-16 16,-1 4-16-16,-5-2 0 0,-2-1-112 0,-8 2 0 15,0 1-16-15,-12 9 0 0,3-10 16 0,-3 10 16 16,-5-11 0-16,-6 6 0 0,-9 2-128 0,-3 4-16 16,-3 2-16-16,-3 8 0 0,-4 3-176 0,-1 8 0 15,-1 1 0-15,2 7 128 0,2 0-128 0,3 5 0 16,2 2-160-16,7-1 160 0,3-5 0 0,5 1 0 15,6-5 0-15,4 2 160 0,4-3-160 0,4 0 0 16,5-7 0-16,3-2 0 0,3-3 0 0,6-3 128 16,5 1-128-16,7-1 128 0,3-4-128 0,3-1 0 15,1-4 0-15,0-2-176 16,1-3-1184-16,-10-2-240 0,-1-4-64 0,-8-2 0 16,-4-5-1104-16,-7-1-240 0</inkml:trace>
  <inkml:trace contextRef="#ctx0" brushRef="#br1" timeOffset="117916.7">28987 4388 49759 0,'-19'-2'4416'0,"1"1"-3520"0,1 2-720 0,6 6-176 31,5 7-448-31,3 4-112 0,6 3-16 0,5-1-16 0,5 0-416 0,5 3-80 0,1-1 0 0,0-3-16 15,0-3-1440-15,-2-4-272 16,-5-2-64-16</inkml:trace>
  <inkml:trace contextRef="#ctx0" brushRef="#br1" timeOffset="-80471.34">30554 1789 3679 0,'0'0'320'0,"0"0"-320"15,9-9 0-15,-4 3 0 0,-1-4 1744 0,0 2 288 16,1-2 48-16,-4 2 16 0,2-3-848 0,-3-1-160 16,-2-2-48-16,1 0 0 0,0-1-240 0,-4 0-48 15,0-3-16-15,-2 0 0 0,1 2-96 0,-3-2-32 16,-4-1 0-16,2-1 0 0,-1-2 96 0,1-1 0 15,-2-1 16-15,4 1 0 0,-1 1-240 0,-1 2-48 16,-3 0-16-16,-2 2 0 0,0 3-192 0,-3-3-32 16,-4-2-16-16,0 3 0 0,-2-1-176 0,-2 2 0 0,-2-2 144 0,-3 0-144 15,-2 0 128-15,-2 1-128 0,-1-3 160 16,-3-1-160-16,-4 1 192 0,-3-2-64 0,-5 2-128 0,-1-7 192 16,-3 0-192-16,0 1 128 0,0 0-128 0,1 2 0 15,3-3 208-15,-5 3-48 0,0-1-16 0,-4 2 0 16,-4 2 224-16,0 1 32 0,-1 2 16 0,1 2 0 15,0 3-144-15,-1 3-16 0,-4-3-16 0,-1 2 0 16,-4 2-240-16,-1-1 0 0,-2 2 0 0,2 0-160 16,1 5 160-16,-4-4 0 0,-3-3 0 0,-2 2 0 15,1-2 0-15,2 4 0 0,3 2 0 0,-4 0 0 16,-4 2 0-16,0 1 144 0,-2-2-144 0,6 6 160 16,-1 4-32-16,-2 0-128 0,0 0 192 0,0 2-64 0,-1-5-128 15,5 5 0-15,4 0 144 0,-1 1-144 0,-2-4 0 0,2 1 0 16,-3-2 0-16,2-2 0 0,4 3 0 15,2 2 144-15,0 0-144 0,-1 2 0 0,-1-3 128 0,2 0-128 16,1 1 0-16,3-1 0 0,5 4 160 0,0 1-160 16,1 0 128-16,-2 0-128 0,-5 0 192 0,4-2-64 15,1 7 0-15,3-2 0 0,2 0-128 0,4-1 128 16,3-1-128-16,-1 2 128 0,-1 0-128 0,-1 2 0 16,0 1 0-16,2-1 0 0,2 0 128 0,5 2-128 15,0 0 0-15,6 3 128 0,2-1-128 0,0 5 192 16,-1 2-192-16,1 0 192 0,1-5-192 0,-3 2 0 15,-4-1 0-15,6 2 0 0,0 0 0 0,1 2 192 0,1 3-192 0,2 0 192 16,2 1-192-16,3-1 128 16,-2 1-128-16,4-2 128 0,3-3-128 0,-1 2 128 0,-2 1-128 15,3 0 128-15,-1-2 16 0,1-2 0 0,0 1 0 0,-2 0 0 16,3 2 80-16,0 1 16 0,-1-4 0 0,3 4 0 16,-1 3-240-16,2 0 0 0,1-2 0 0,2 1 0 15,-2 1 0-15,2 0 0 0,4 0 0 0,0-1 0 16,0-4 0-16,1 2 0 0,2-1 128 0,0 2-128 15,2 2 0-15,2-1 0 0,2-3 128 0,0 4-128 16,0 0 0-16,2 1 176 0,2-3-176 0,1-2 160 16,0 2-160-16,3 0 0 0,-1-4 0 0,2 4 0 15,1-5 0-15,3 1 0 0,-1-2 128 0,5 2-128 16,2-4 0-16,0 4 0 0,0-3 0 0,4 1 0 16,2-1 128-16,4-2-128 0,-1 2 128 0,5 0-128 0,4-2 0 15,1-3 0-15,0-1 0 0,0 1 0 16,5 0 0-16,-1-1 0 0,0-2 0 0,2 1 128 0,2-5-128 0,-1 0 0 15,1 1 144-15,4-1-144 0,2-2 0 0,4 2 128 16,2-4-128-16,0 3 0 0,2-3 0 0,2 1 0 16,2-4 0-16,2 0 128 0,1 0-128 0,4-1 0 15,6-2 128-15,-2 2-128 0,-3-3 0 0,-1-1 144 16,-3 0-144-16,5 0 0 0,1 4 144 0,4-1-144 16,1 0 0-16,-6-1 144 0,0-1-144 0,-2 1 0 15,0 2 0-15,2 0 0 0,4-1 0 0,0-1 0 16,-1-1 128-16,0 2-128 0,-2-2 0 0,4 1 0 15,0-2 0-15,4 2 0 0,0 2 0 0,1-2 0 0,-3 1 0 16,-2-3 128-16,0-1-128 0,2 1 0 0,0 1 0 0,1 0 0 16,-1 0 128-16,-1-1-128 0,-4-2 0 0,-2 1 128 15,4-2-128-15,-3 1 0 0,4-2 0 0,-1 0 128 16,0 0-128-16,-3 0 128 0,-1-5-128 0,2 3 128 16,2-4-128-16,3 4 128 0,0-5-128 0,-4 4 128 15,3-6-128-15,-7 4 0 0,1-2 144 0,0 2-144 16,1-3 0-16,-2 3 128 0,1 1-128 0,-2-6 0 15,-3 1 0-15,0 0 144 0,-2-1-144 0,2-1 0 16,1 0 128-16,-1-2-128 0,1-1 0 0,-2 4 0 16,-3 2 128-16,-3-2-128 0,-5-2 0 0,1 1 0 15,0 1 160-15,-1 2-160 0,-2-1 128 0,1 4-128 16,-1-3 144-16,0 2-144 0,-4 0 160 0,-1-3-160 16,-5 1 128-16,-1-1-128 0,0-2 0 0,2-2 0 0,2 3 144 15,0-2-144-15,1-3 128 0,3 1-128 0,-2 0 128 16,-2-1-128-16,-4-3 0 0,-1 2 128 0,2-2-128 0,-3 0 0 15,-4-1 144-15,-3-7-144 0,-2 2 128 0,-4-2-128 16,-1 5 160-16,-1-5-160 0,-3 1 176 0,-2 2-176 16,-1 3 192-16,-1 0-192 0,0 1 160 0,-2 3-160 15,-2-2 128-15,0-1-128 0,-1 3 0 0,-1-2 0 16,-1 1 128-16,2-1-128 0,0 1 0 0,1-1 0 16,-2-1 0-16,1-5 128 0,1-1-128 0,0-2 0 15,0-3 0-15,2 5 0 0,2 3-128 0,-3 0 128 16,-1-1-160-16,-2 3 160 0,0-2-176 0,-1 4 176 15,1-1-192-15,-3-1 192 0,-3 1-144 0,1 2 144 16,0 1 0-16,-3 1-144 0,-2 0 144 0,0 1 0 16,-1 0-144-16,-1 1 144 0,-3-3 0 0,-5 0 0 15,-2 1 0-15,-6-4 0 0,-2-1-160 0,1-4 160 0,-3 5 0 0,-2-4-144 16,-2 2 144-16,-1-2-128 0,-3 2 128 0,0 2-128 16,4-1 128-16,-3 2 0 0,-1 2 0 0,-2 0 0 15,-2-3 0-15,0 0-128 0,1 3 128 0,-5-1 0 16,-2 1 0-16,-2 1-128 0,-3 1 128 0,0-1 0 15,-4 0 0-15,0 0-160 0,0 2 160 0,-1 1 0 16,0-2-144-16,-3 1 144 0,-3 0 0 0,1-1-144 16,1 0 144-16,0 2 0 0,-1-1 0 0,0 4 0 15,-1 3 0-15,2-4-128 0,-3-1 128 0,-4 0 0 16,4-2 0-16,-2 6 0 0,1-3 0 0,0 4-128 16,2 1 128-16,0 0 0 0,0 0 0 0,-2-1 0 15,-2-2 0-15,0-2 0 0,-3 2 0 0,3 3-128 16,1 0 128-16,-2 4 0 0,-4-2 0 0,-4 0-128 15,-7 2 128-15,3 0 0 0,1-1 0 0,-1 4 0 0,0 1 0 0,0-2-160 16,-2 1 160-16,1-2 0 0,-1-1-128 0,5 2 128 16,1 1 0-16,-2 0 0 0,0 0-160 0,-2-1 160 15,-4-2-128-15,1 4 128 0,3 2 0 0,2 4-128 16,-2 0 128-16,-2-1 0 0,-2 1 0 0,1 4-128 16,-2 0 128-16,3 4 0 0,5 1 0 0,-4 1 0 15,-1-1 0-15,1-1-128 0,-2-2 128 0,5 3 0 16,4-3 0-16,3 5 0 0,2 4 0 0,0-2 0 15,-4-3 0-15,2 0 0 0,3 1 0 0,-1 1 0 16,4 1 0-16,3 1 0 0,0 2 0 0,0-1 0 16,0 0 0-16,-4 4 0 0,1-1 0 0,0 1 0 15,3 1 0-15,0-3 0 0,-1 4 0 0,4 1 0 16,2-1 0-16,1 1 0 0,1-4 0 0,1 0 0 0,-1 1 0 0,2-1 0 16,1 1 0-16,4 3 0 0,3 1 0 0,2 1 0 15,1 1 0-15,2 3 0 0,-1 2 0 0,0-4 0 16,1 1 0-16,-2 0 0 0,-1 0 0 0,1-3 0 15,0 3 0-15,-1-2 0 0,4-4 0 0,1 3 0 16,1-2 0-16,3 2 0 0,-1 1 0 0,5 0 0 16,1-1 0-16,1 3 0 0,0-2 0 0,4 2 0 15,1 0 0-15,2-2 0 0,-1-4 0 0,3 2 0 16,1-4 0-16,-1 4 0 0,4-2 0 0,-1 2 0 16,2-3 0-16,1 2 0 0,2 0 0 0,1 1 0 15,0-4 0-15,1 4 0 0,-1-4 0 0,1 2 0 16,0 2 0-16,2 2 0 0,2 0 0 0,2 0 0 15,3 1 0-15,0-4 0 0,0 1 0 0,6-3 0 0,-4 0 0 0,3-1 0 16,3-2 0-16,0-1 0 0,1-2 0 0,0 1 0 16,4 0 0-16,-1-2 0 0,2 1 0 0,1 0 0 15,-1-1 0-15,1 1 0 0,4-3 0 0,0 2 0 16,-2 0 0-16,1 0 0 0,3-1 0 0,4 1 0 16,0 0 0-16,3-4 0 0,3-3 0 0,1 3 0 15,-2-1 0-15,2-2 0 0,0 2 0 0,0-1 0 16,1-5 0-16,0 3 0 0,1-2 0 0,5 2 0 15,1-1 0-15,5 1 0 0,1-1 0 0,1 3 0 16,0-3 0-16,-2 2 0 0,-2-5 0 0,0 5 0 16,-1-4 0-16,3 5 0 0,3-1 0 0,3-1 0 15,0 3 0-15,1-4 0 0,-2 1 0 0,-2-2 0 16,-3-1 0-16,2-2 0 0,1 2 0 0,5 0 0 0,4-2 0 0,3 2 0 16,1-1 0-16,0-3 0 0,-4-2 0 0,1-1 128 15,-2 0-128-15,3 2 0 0,4 2 0 0,2 1 128 16,0-2-128-16,-4-1 0 0,-5-2 0 0,2 0 0 15,1 0 0-15,1 0 0 0,1 3 0 0,1-1 0 16,0 2 0-16,0-1 0 0,-4-6 0 0,2 2 0 16,-1 0 0-16,4-1 0 0,5 1 0 0,3-1 128 15,3-1-128-15,0-2 0 0,-1-6 0 0,5 0 128 16,2 3-128-16,3-1 0 0,1 0 0 0,-4-3 128 16,-5 0-128-16,0-1 0 0,3-1 128 0,-1 1-128 15,2 3 0-15,-4-4 0 0,-2-1 0 0,-1 1 0 16,3 1 128-16,3-1-128 0,2-2 128 0,2-2-128 15,-1-4 128-15,6-6-128 0,0-2 160 0,9-3-160 0,6-2 160 16,2-3-160-16,0-5 160 0,2 4-160 0,3 3 144 0,-3-1-144 16,-7-2 128-16,-3 3-128 0,-5 4 128 0,-6 4-128 15,-8 2 128-15,-9 0-128 0,-5 3 160 0,-11-1-160 16,-7-1 192-16,-6 3-192 0,-5 2 144 0,-3 2-144 16,-5 0 0-16,-6 1 144 15,-1 0-1232-15,-6 3-256 0,-7 1-64 0,0-2-9008 16,-6 0-1808-16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9:39:57.98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7512 3565 14735 0,'0'0'1312'0,"0"0"-1056"15,0 0-256-15,0 0 0 0,8 0 2192 0,2 0 384 16,3 0 80-16,1 0 16 0,2 0-1776 0,5 0-336 16,2 0-80-16,6-2-16 0,5 0-80 0,3-3 0 15,0 1-16-15,1-1 0 0,3 1-176 0,-2-2-48 16,-3-1 0-16,-3 4 0 0,-2-4-304 0,-4 3-64 15,-6 2-16-15,0-1-11920 0</inkml:trace>
  <inkml:trace contextRef="#ctx0" brushRef="#br0" timeOffset="136.88">7694 3885 23039 0,'-4'14'1024'0,"4"-14"192"0,5 8-960 0,6 2-256 15,3-3 0-15,2 1 0 0,2 0 784 0,3-2 112 16,5 2 32-16,3-4 0 0,4-3-288 0,5-1-48 15,4-3-16-15,3-1 0 0,-1-3-224 0,5 2-48 0,3-3-16 0,1 3-8896 32,-1 0-1776-32</inkml:trace>
  <inkml:trace contextRef="#ctx0" brushRef="#br0" timeOffset="950.16">11581 2619 14847 0,'0'0'656'0,"3"-6"144"0,-2-4-640 0,0 2-160 0,-1 0 0 0,-1 2 0 16,-4-3 1040-16,-1 3 176 0,-2 2 48 0,-2 1 0 0,-2-2-112 0,-3 4-32 15,-4 1 0-15,-1 1 0 0,-4 4-176 0,-3 0-48 16,-2-1 0-16,-1 5 0 0,-3-1-288 0,2 3-64 16,-2 1-16-16,1 2 0 0,1 0-144 0,2 2-16 15,1-1-16-15,5 1 0 0,8-6-160 0,2 4-16 16,3-4-16-16,2 3 0 0,3 1-160 0,4 1 192 16,1-1-192-16,4 0 192 0,6 7-192 0,4 1 160 15,4-2-160-15,1 2 160 0,2 1-160 0,1 2 160 16,1 1-160-16,-4 2 160 0,0-3-160 0,-1 4 0 15,-2-1 0-15,-2 3 0 0,-2 1 0 0,-6 2 0 16,-5-1 0-16,-2-3 0 0,-4 2 0 0,-4 1 192 16,-5 0-192-16,-2-1 192 0,-3-1 192 0,-4-1 64 15,-4 2 0-15,-2-4 0 0,-3 0 32 0,-1 1 16 16,-1-4 0-16,-2 0 0 0,-1-1-112 0,3-3-32 16,0 0 0-16,2 0 0 0,3 2-352 0,3-1 0 15,6-2 0-15,2 1 0 0,4 0 0 0,4 5 0 16,1-2 0-16,4 6 0 0,2-1 0 0,2 4 0 15,2 2 0-15,3-1 0 0,1 0 0 0,2 3 176 0,0 1-176 0,1 1 192 16,1-1-192-16,0 1 0 0,-2-3 0 16,2-2 0-16,0-3 0 0,-1-1 128 0,-1 1 0 0,2-4 0 15,0 0 64-15,1-5 16 0,0-3 0 0,3-1 0 16,-3-1-208-16,3-3 0 0,2-5 0 0,9 0 0 16,1-9-1792-1,1-4-416-15,2-7-80 0</inkml:trace>
  <inkml:trace contextRef="#ctx0" brushRef="#br0" timeOffset="1331.5">12974 2863 24351 0,'2'-16'1088'0,"-1"8"208"0,0 2-1040 0,2-1-256 15,-3 7 0-15,4-7 0 0,-4 7 720 0,0 0 96 16,0 0 16-16,0 0 0 0,2 7-128 0,2 3 0 15,-3 7-16-15,-1 7 0 0,-1 8 32 0,-3 7 16 16,2 6 0-16,-4 7 0 0,0 4-128 0,-3 5-32 0,-4 6 0 0,2 8 0 16,-3 8-192-16,0 1-64 15,-1-2 0-15,1 3 0 0,0-1-192 0,2-6-128 0,1-3 160 0,1-8-160 16,0-8 0-16,2-8 0 0,2-6 0 0,2-4 0 31,1-5-1152-31,3-5-320 0,3-6-64 0</inkml:trace>
  <inkml:trace contextRef="#ctx0" brushRef="#br0" timeOffset="1868.01">14706 4062 26719 0,'0'0'1184'0,"0"0"240"0,0 0-1136 0,0 0-288 16,5 15 0-16,0 3 0 0,2 3 160 0,-1 6-32 16,-1 7 0-16,0 6 0 15,-3 6 0-15,1 2-128 0,-2 1 192 0,-2 5-64 0,-6 0 240 0,-1 2 32 16,-4-5 16-16,-2 1 0 0,-4 0 32 0,-1-3 16 16,-4-9 0-16,-3-3 0 0,-5-5-160 0,1-3-48 15,-2-5 0-15,3-1 0 0,1-4-256 0,2-6 0 16,2-3 0-16,1-7-9344 15,3-7-1904-15</inkml:trace>
  <inkml:trace contextRef="#ctx0" brushRef="#br0" timeOffset="2348.79">16098 3672 14735 0,'0'0'1312'0,"0"0"-1056"0,0 0-256 0,0 0 0 15,0 0 1728-15,5 7 272 0,1 1 64 0,5-4 16 16,5-3-1008-16,-2-1-208 0,5 0-32 0,4-1-16 16,2-2 32-16,4-1 16 0,2-7 0 0,3 2 0 0,0 0-224 0,-1-1-32 15,-1-2-16-15,9-5 0 0,-9 0-192 0,-7 1-32 16,-6-1-16-16,-2 0 0 0,-6 0-16 0,-3 0 0 16,-4 1 0-16,-4-2 0 0,-4 0 0 0,-4 2 0 15,-7 3 0-15,-5 1 0 0,-5 1-112 0,-5 6-32 16,-6 5 0-16,7 5 0 0,-8 4-192 0,-23 11 176 15,-2 3-176-15,2 8 160 0,-1 2-160 0,3 5 128 16,5 6-128-16,-1 3 128 0,7 5-128 0,6 0 0 16,3 1 144-16,10-1-144 0,8 0 192 0,7-4-16 15,9 0-16-15,8-2 0 0,8-6 32 0,6-4 16 16,4 0 0-16,8-7 0 0,-1-2-80 0,8-3-128 16,6-4 176-16,-7-7-176 0,6 1 0 0,8-2 0 15,8-4 0-15,1-1 0 16,2-2-1632-16,0-4-336 0</inkml:trace>
  <inkml:trace contextRef="#ctx0" brushRef="#br0" timeOffset="2766.68">17684 2746 24639 0,'-15'-2'1088'0,"6"0"240"0,9 2-1072 0,-9 0-256 15,9 0 0-15,0 0 0 0,-9 0 672 0,9 0 80 16,0 0 16-16,0 0 0 0,0 0 112 0,11 4 16 16,3-1 16-16,0-2 0 0,5-1-64 0,4 0-16 15,4-1 0-15,3-2 0 0,1-1-432 0,5-3-80 16,0-1-32-16,3-2 0 0,0 0-160 0,-1-3-128 15,-2 3 144-15,-3-2-144 0,-1 2 0 0,-3 1 0 16,-3-1 0-16,-4 3-160 16,-2 2-2208-16,-1-3-448 0</inkml:trace>
  <inkml:trace contextRef="#ctx0" brushRef="#br0" timeOffset="3302.22">18907 2113 18431 0,'0'0'816'0,"-9"-1"160"0,4-4-784 0,5 5-192 16,0 0 0-16,0 0 0 0,0 0 1536 0,0 0 256 15,0 0 48-15,0 0 16 0,6-5-784 0,3 2-160 16,4-1-16-16,3-1-16 0,2 0-240 0,2 1-64 16,3-1 0-16,1-1 0 0,1 0-192 0,-3 2-64 15,-1-3 0-15,-2 2 0 0,-3 2-128 0,-2-3-16 16,-4 0-16-16,-2 2 0 0,-8 4 32 0,0 0 16 16,0 0 0-16,-8-1 0 0,-4 0 192 0,-6 2 48 15,-5 3 0-15,-7 3 0 0,-6 1-256 0,-1 5-32 16,-5-2-16-16,-2 3 0 0,-2 0-144 0,3 3 0 15,1-1 0-15,4 1 0 0,3-1 0 0,6 0 0 16,0 0 0-16,5 1 0 0,6-1 0 0,5 1 0 16,3-1 128-16,5-1-128 0,2-1 128 0,6-2-128 0,5 3 192 15,3 0-64-15,2 1-128 0,3 1 160 16,2 0-160-16,4 1 160 0,2 0-160 0,1 1 0 0,1-2 0 16,-2 2 0-16,0-1 0 0,-2 1 0 0,-5-1 0 0,-4 1 0 15,-4-1 0-15,-5-2 0 0,-4 1 0 0,-3-2 0 16,-4 1 208-16,-4-3-32 0,-4 3-16 0,-3-2 0 15,-1 1 192-15,-2-4 32 0,-3-3 16 0,1 1 0 16,-4-1-160-16,2-2-48 0,-3 0 0 0,1-2 0 16,1-3-192-16,4-1 0 0,0 0 0 0,5-5 0 15,3-5-2192-15,6-1-432 0</inkml:trace>
  <inkml:trace contextRef="#ctx0" brushRef="#br0" timeOffset="3617.86">20117 1832 28559 0,'-3'-21'1264'0,"3"10"272"0,0 3-1232 0,-1-3-304 16,0 5 0-16,-3-2 0 0,0 3 432 0,-4 4 16 15,0 2 16-15,-5 4 0 0,-2 3-208 0,-3 2-64 16,-3 5 0-16,1 6 0 0,-1 4 144 0,-2 4 32 16,-1 8 0-16,1 4 0 0,1 0-80 0,2 6-16 15,-1 1 0-15,2 0 0 0,1 1-16 0,8-13 0 16,1 4 0-16,3 3 0 0,1 2-256 0,2-6 128 0,2-1-128 16,1-2 0-16,3-5 128 0,1 1-128 0,1-2 0 15,3 3 0-15,3-5 176 0,0-7-176 0,-3-3 160 0,2-3-160 16,-2-3-128-16,-1-7-128 0,-7-5-32 0,7-8-9824 15,-4-1-1984-15</inkml:trace>
  <inkml:trace contextRef="#ctx0" brushRef="#br0" timeOffset="3782.73">19325 2277 28383 0,'16'7'1264'0,"-5"-4"256"0,6 1-1216 0,5 1-304 0,3 0 0 0,5 2 0 0,3-2 144 0,0-1-16 16,5-1-128-16,0 2 192 0,4-3 368 0,4 0 64 15,2 1 16-15,3-1 0 0,2 0-288 0,1-4-48 16,-2 0-16-16,-4 1 0 0,-3-5-288 0,-6 3-224 16,-3-1 32-16,8-3-13920 0</inkml:trace>
  <inkml:trace contextRef="#ctx0" brushRef="#br0" timeOffset="5049.35">21191 1638 17503 0,'-14'-22'1552'0,"9"11"-1232"15,0 1-320-15,1-4 0 0,1-2 656 0,3 2 80 16,3-1 16-16,2 2 0 0,1-1 80 0,3-1 0 15,3 6 16-15,3-1 0 0,4 4-256 0,6-1-48 16,3 5-16-16,4 2 0 0,6 0-96 0,3 5-32 16,2 3 0-16,4-1 0 0,3 5 48 0,1 0 16 15,-2 0 0-15,-2 3 0 0,-12-1-112 0,1 1-32 16,1 3 0-16,0 1 0 0,0 0-48 0,-3 3-16 16,-2-1 0-16,-6 4 0 0,4 3 48 0,-6 2 0 15,-6-1 0-15,-5 2 0 0,-7 2 16 0,-5 4 16 16,-6 3 0-16,-7 5 0 0,-10-2 16 0,-6 7 0 15,1-10 0-15,-4 5 0 0,-4 3-144 0,-3 2-16 16,-5 7-16-16,1-1 0 0,3-2-176 0,2 1 0 16,4-2 0-16,5 0 0 0,3-3 128 0,-1 11-128 15,9-6 128-15,6-3-128 0,3-1 192 0,7-5-64 16,5 0 0-16,2-4 0 0,2-4 64 0,1-12 16 16,2 0 0-16,3-1 0 0,0-3 0 0,3 1 0 15,-1-4 0-15,2-3 0 0,0 1 112 0,5 1 32 0,-2-3 0 0,2-2 0 16,-1-6 16-16,-1 1 0 0,-3-3 0 0,2-1 0 15,-1-4-128-15,-1-2-32 0,-1 1 0 0,-2-3 0 16,0-2-48-16,-2 2-16 0,-3 0 0 0,-1-1 0 16,-3 0-144-16,-6 5 160 0,0 0-160 0,0 0 160 15,0 0 16-15,0 0 0 0,-6 7 0 0,-2 0 0 16,0 6-176-16,-3 0 0 0,-1-1 144 0,-1 7-144 0,-1 2 0 0,1 2 0 16,-1-2 0-16,2 5 0 15,-1 3 0-15,0 3 0 0,2 1 0 0,-5 12 0 0,4-1 0 16,2-4 0-16,2-2 0 0,0 2 0 0,3-2 0 0,3 1 0 15,0-2 0-15,4 0 0 0,0 1 0 0,2 0 0 16,1 2 0-16,1-2 128 0,1 0-128 0,-1 1 128 16,1 0-128-16,-2-1 128 0,-3-1 32 0,2-1 16 15,1 1 0-15,0-2 0 0,0-1 160 0,-1 0 48 16,2-1 0-16,-2 3 0 0,0-4-16 0,-3 1 0 16,-3 0 0-16,-3-1 0 0,-4 1-96 0,-3 0-16 15,-3-2 0-15,-3 2 0 0,-2 2 128 0,-4-1 0 16,-5 0 16-16,-6 5 0 0,-8-1 32 0,-1 0 0 15,-6-1 0-15,-5 2 0 0,-6 2-48 0,-4-3-16 16,-2 1 0-16,-5-1 0 0,-5 1-208 0,1-4-32 16,0-2-128-16,6 0 192 15,4 0-1216-15,10 0-240 0,8-2-48 0,9-7-13008 16,10-1-2592-16</inkml:trace>
  <inkml:trace contextRef="#ctx0" brushRef="#br0" timeOffset="10019.62">3192 2810 13295 0,'-7'-13'576'0,"6"8"144"0,-1-5-576 0,-1 1-144 16,-2-4 0-16,-1-1 0 0,-2 3 752 0,-1-1 112 15,-1-3 32-15,-1 4 0 0,-3 0 0 0,1 1 16 16,-2 4 0-16,-6-3 0 0,1 4-128 0,0 4-16 15,-1 3-16-15,1 7 0 0,-3 1-272 0,-1 7-48 16,-2 2-16-16,-2 6 0 0,0 5-192 0,1 5-32 16,-1 7-16-16,-2 4 0 0,1 8 32 0,1 5 16 15,0 3 0-15,4-1 0 0,4 4 32 0,2 2 16 16,3 2 0-16,3-2 0 0,5 3-112 0,3-5-32 16,5-5 0-16,4-4 0 0,4-4-128 0,2-5 160 15,3-5-160-15,3-5 160 0,1-4 32 0,1-3 0 16,0-6 0-16,0 1 0 0,0-6 48 0,-1-3 16 15,0-3 0-15,-3-2 0 0,-2-3-256 0,-3-2 128 0,-10-6-128 0,0 0 0 32,0 0-1920-32,0-10-464 0</inkml:trace>
  <inkml:trace contextRef="#ctx0" brushRef="#br0" timeOffset="10180.9">2381 3794 23039 0,'0'0'2048'0,"0"0"-1648"0,13 0-400 0,1-2 0 0,3-3 336 0,4 0-16 0,3 1 0 0,1-1 0 16,2-1 432-16,3-3 80 0,2-5 0 0,4-1 16 16,-2 1-288-16,2-2-64 0,2 2-16 0,-5-1 0 15,0 0-240-15,-3 2-48 0,-2 3-16 0,-5-1 0 16,-2 0-1712-16,-4 3-320 0</inkml:trace>
  <inkml:trace contextRef="#ctx0" brushRef="#br0" timeOffset="10491.85">3324 3355 23263 0,'0'0'1024'0,"0"14"224"0,0 3-992 0,-1 2-256 16,-3 1 0-16,0 7 0 0,4 1 0 0,-1 1 0 15,0-4 0-15,2 2 0 0,0-3 352 0,3 0 32 16,2-1 0-16,4-4 0 0,-1-4 112 0,4-3 16 15,1-2 16-15,1-6 0 0,2-2 304 0,1-4 48 16,-1-5 16-16,1-4 0 0,0 0 128 0,1-3 48 16,0-3 0-16,-1-5 0 0,-3-2-464 0,-2 1-96 15,-2-3 0-15,-1 0-16 0,-1 0-208 0,-2 0-32 16,-2 3-16-16,-1-1 0 0,-2 1-112 0,-1 2 0 16,-2-2-128-16,1 3 192 0,1 4-192 0,1 2 0 15,0 0 128-15,2 4-128 0,-3 0 0 0,-1 10-192 16,3-9 48-16,-3 9 0 15,0 0-1472-15,8-8-304 0,0 5-48 0,-8 3-7584 0,12-2-1520 0</inkml:trace>
  <inkml:trace contextRef="#ctx0" brushRef="#br0" timeOffset="10880.69">4155 3061 15663 0,'0'0'688'0,"0"9"144"0,3 4-656 0,-1 1-176 15,2 1 0-15,-3 6 0 0,1 1 1472 0,-4 8 256 16,-3 0 48-16,0 2 16 0,0-2-704 0,-1 0-128 16,-3 1-16-16,-1 1-16 0,-2 0 32 0,1-3 16 15,-1 1 0-15,2-6 0 0,0-4-272 0,4-7-48 16,1-2-16-16,5-11 0 0,0 0 224 0,0 0 32 15,0 0 16-15,4-10 0 0,2-7 288 0,1-4 48 16,1-2 16-16,2 0 0 0,0-2-704 0,1 1-144 16,-1-2-32-16,1 1 0 0,2 2-384 0,0-1 0 15,1 2 0-15,-2 3 0 0,4 1 0 0,-1 4 0 16,-1 5 0-16,1 4 0 0,2 3 0 0,-2 5 0 16,-1 4-176-16,-1 6 176 0,-3 2 0 0,1 4-160 15,-2 0 160-15,-4 3 0 0,-2 0-144 0,-1 6 144 16,2-1 0-16,-3 1-144 0,3-3-48 0,0 3 0 0,2-2 0 0,-2 1 0 31,1-6-1904-31,2-3-384 0,1-5-80 0,3-7-12240 0</inkml:trace>
  <inkml:trace contextRef="#ctx0" brushRef="#br0" timeOffset="11357.99">5271 2952 25743 0,'-14'4'1136'0,"3"-2"240"0,1 5-1104 0,-5 3-272 15,-3-1 0-15,-4 4 0 0,-2 1 0 0,-1 1 0 16,-1-2 0-16,1 0 0 0,-2 1 576 0,3 3 16 16,0 1 0-16,1 1 0 0,0 1-16 0,5 1 0 15,0 3 0-15,1-3 0 0,-1 0-64 0,5 2-32 16,3-2 0-16,2 1 0 0,1-3-96 0,3-3 0 15,4-3-16-15,4 0 0 0,1-2 80 0,5-4 0 16,4-2 16-16,1-4 0 0,3-6 144 0,2-3 32 16,2-6 0-16,1-2 0 0,3-2-288 0,0-2-48 15,-1-3-16-15,-1-5 0 0,-1-3-96 0,-1 1-32 16,-3-2 0-16,-1-4 0 0,-2-2-160 0,0-4 192 16,-2-1-192-16,-2-3 192 0,-3-1-64 0,3-4-128 15,-4 1 192-15,0-3-64 0,0-2 0 0,-1-1-128 16,1-3 192-16,0 7-64 0,-3 9-128 0,0 8 128 0,0 10-128 0,-3 7 128 15,1 7-128-15,-3 11 0 0,0 0 0 0,0 0 128 16,1 16-128-16,-1 12 0 0,-2 9 0 0,-1 6 0 16,2 6 0-16,-2 2 0 0,2 1 0 0,2 4 0 15,2 1 0-15,1 6 0 0,1 2 0 0,4 0 0 16,0-5 0-16,2-4 0 0,4-3 0 0,-2-7 0 16,1-7 0-16,1-3 0 0,3-3 0 0,-3-4 0 15,-2-7-272-15,1-5-48 0,-4-3 0 0,-4-5-11360 16,-6-9-2272-16</inkml:trace>
  <inkml:trace contextRef="#ctx0" brushRef="#br0" timeOffset="11908.41">3159 2084 13823 0,'0'0'1216'0,"0"0"-960"0,-7 4-256 0,1 3 0 15,6-7 752-15,-8 5 96 0,-2 1 32 0,10-6 0 16,-7 2 912-16,7-2 176 0,-9-2 32 0,2-4 16 16,1 0 0-16,2-7 0 0,2-2 0 0,2-4 0 15,1-4-720-15,3-7-144 0,1-5-16 0,1 1-16 16,2 0-528-16,2-3-96 0,1-4-32 0,0-1 0 0,0-5-208 0,0-2-64 15,0 0 0-15,0 2 0 0,2-4-192 0,-1 8 176 16,0 3-176-16,-1 7 160 16,2 6-160-16,-5 5 0 0,-1 3 0 0,2 5 0 0,1 10 0 0,-1 3-144 15,-9 1 144-15,14 9 0 0,-2 6-144 0,-2 7 144 16,0 7 0-16,1 3-144 0,2 5 144 0,1 2 0 16,1 4 0-16,3 3-128 0,1-1 128 0,2 3 0 15,-2 1 0-15,1 1 0 0,2-2 0 0,-2 3 0 16,-1 1 0-16,0-2-128 0,-1-9 128 0,-2-3 0 15,-2-4 0-15,0-2-128 0,-1-2-96 0,-3-6-16 16,-2-1 0-16,-6 1 0 16,-3-1-2192-16,-5-2-432 0,-6-2-80 0</inkml:trace>
  <inkml:trace contextRef="#ctx0" brushRef="#br0" timeOffset="12041.51">3128 2078 26719 0,'14'-12'2368'0,"0"6"-1888"0,5-4-480 15,8 3 0-15,5-2 128 0,3 3-128 16,2-3 0-16,5 1 144 0,5 1 112 0,5-6 0 16,3-3 16-16,6 0 0 0,4 2 48 0,0 3 16 0,-2-3 0 15,-3 3 0 1,0 2-1744-16,-3 0-368 0</inkml:trace>
  <inkml:trace contextRef="#ctx0" brushRef="#br0" timeOffset="13910.09">3548 4884 5519 0,'0'0'496'0,"0"0"-496"0,0 0 0 0,0 0 0 16,0 0 2496-16,0 0 384 0,7-9 96 0,-7 9 16 0,2-7-1456 0,-2 7-304 16,-3-12-48-16,3 12-16 15,-9-7 48-15,-1-1 16 0,-1 2 0 0,-2 3 0 0,0 2-400 0,-1 1-96 16,-2 2-16-16,-2 2 0 0,-1 2-400 0,-2 5-96 16,0 3-16-16,-2 2 0 0,3 4-208 0,-2 2 0 15,-2 2 128-15,4 3-128 0,2-3 0 0,5 3 0 16,0-4 0-16,6-2 0 0,4 0 0 0,6-2 0 15,0-4 0-15,5-1 0 0,2-1 0 0,4-5 0 16,5 3 0-16,3-4 0 0,0 1 0 0,2-2 0 16,2 3 128-16,4-1-128 0,-4 3 0 0,1-3 0 15,-2 3 0-15,0-1 0 0,-5 4 128 0,0 2-128 16,-4-4 0-16,-4 2 144 0,0 0 16 0,-6 2 0 16,-2 0 0-16,-3 2 0 0,-1 0 256 0,-4 0 48 15,-5-2 16-15,-2 2 0 0,-3 1 128 0,-4-1 32 16,-2-2 0-16,-4 1 0 0,-2-2-192 0,1-2-48 15,-1-2 0-15,-2 1 0 0,3-6-176 0,1-2-32 16,2-2-16-16,2-3 0 0,1-4-176 0,5-4 0 16,4-1 0-16,3-4 0 15,1-3-2000-15,5 1-432 0,6-2-96 0</inkml:trace>
  <inkml:trace contextRef="#ctx0" brushRef="#br0" timeOffset="14671.04">4088 4808 17503 0,'0'0'768'0,"0"0"176"0,-8 7-752 0,-1 1-192 0,-1 4 0 0,-2 4 0 0,0 3 576 15,-3 1 96-15,-2 5 16 0,1 1 0 16,-2 5-80-16,1-4-16 0,2 2 0 0,3-3 0 0,0 1-80 0,4-3 0 16,3-2-16-16,4-3 0 0,2-4-224 0,4-2-32 15,3-4-16-15,2-2 0 0,2-4 352 0,2-2 80 16,1-3 16-16,1-1 0 0,0-4 256 0,0-1 48 15,-2-4 16-15,0 2 0 0,-1-5-208 0,-3-1-32 16,-2-1-16-16,-5 2 0 0,-3-4-288 0,-2 2-48 16,-3 3-16-16,-3 1 0 0,-1-4-64 0,-1 0-32 15,-1 2 0-15,-1 2 0 0,0 3-144 0,1 0-16 16,0 5-128-16,5-3 192 0,1 2-192 0,5 6 0 16,0 0 0-16,0 0 0 0,0 0 0 0,12-4 0 15,4-4-192-15,3 2 192 0,5 2-160 0,1-5 160 16,1-1-128-16,2-4 128 0,3 0 0 0,1-2 0 15,0-3 0-15,0-3-128 0,-1-1 128 0,4-5 0 16,0 3 0-16,0-7 0 0,-2 0 0 0,0-1 0 16,-1-1 0-16,1-4 128 0,0-2-128 0,-4 2 0 15,-2-3 0-15,-3-1 128 0,-3 2-128 0,-3-3 128 0,-4-6-128 16,-4 1 128-16,-3 3-128 0,-4 0 0 0,-3 3 0 0,-1 5 128 16,0 5-128-16,-2 11-192 0,-2 4 64 15,-1 4 0-15,-3 11-64 0,-1 6 0 0,-3 8 0 0,-2 7 0 16,-3 6-32-16,0 6-16 0,-2 6 0 0,0 5 0 15,-1 5 96-15,2 5 16 0,0 4 0 0,4 3 0 16,3 3 128-16,1-1 0 0,5-1 0 0,2-7-128 16,8-6 128-16,-1-4 0 0,4-7 128 0,3-8-128 15,3-3 144-15,2-6-144 0,-1-3 192 0,2-6-192 16,4 0 448-16,0-6 0 0,0-2-16 0,1-4 0 0,3-10 176 0,0-3 32 16,-1-4 16-16,5-3 0 0,-3 1-256 0,1-3-48 15,-4-3-16-15,0 3 0 0,0-4-176 0,-5 5-32 16,2-1-128-16,-1 2 192 0,-4 4-192 0,-1 7 0 15,0 1 0-15,-2 6 0 0,-1 3 0 0,-10 1 0 16,10 3 0-16,-2 6 0 0,0 0 0 0,-3 5-128 16,-3-1 128-16,0-2-160 0,-1 2 160 0,-1 1 0 15,-1-2 0-15,2-1-128 0,1 0 128 0,-2-11 0 16,6 8 0-16,-6-8 0 0,7 9 0 0,2-6 0 16,1-3 0-16,3-3 0 0,0-2 0 0,1 0 144 15,1 0-144-15,1-2 160 0,1 4-160 0,-1 1 0 16,-3 1 0-16,4 2 128 0,-2 3-128 0,4 5 0 15,1 1 0-15,1 5 0 0,-2 3 0 0,0 4 0 16,0 3 0-16,0 1 0 0,-3-1 0 0,2-2 0 16,1-1-144-16,2 3 144 0,-2-1-208 0,-1 2 16 15,-3 0 0-15,-1-2-11392 16,-2 3-2256-16</inkml:trace>
  <inkml:trace contextRef="#ctx0" brushRef="#br0" timeOffset="15160.56">4424 5858 26607 0,'0'0'1168'0,"0"0"256"0,-12-8-1136 0,1 2-288 16,-2 4 0-16,-1 4 0 0,-1 3 512 0,-3 0 32 16,-2 6 16-16,-3 1 0 0,0 4-240 0,-3 2-32 15,-2 1-16-15,3 0 0 0,2 0-16 0,4 0 0 16,3 3 0-16,2-3 0 0,2-1-128 0,4 0-128 15,5-4 192-15,3 0-192 0,3-2 176 0,4 1-176 16,0-4 160-16,5 0-160 0,1-4 416 0,3 0-16 16,4 1 0-16,2-1 0 0,2-1-80 0,0 3-32 15,-1-1 0-15,0-1 0 0,-1 1-96 0,-4 3-32 16,-1 3 0-16,-4-2 0 0,-4 4 16 0,-3 1 0 16,-1 0 0-16,-2 3 0 0,-6 0 176 0,0 0 32 0,-3 0 16 15,-4 1 0-15,-5 0 112 0,-1 2 0 0,-2 0 16 0,1-2 0 16,-6-3-144-16,0 0-16 0,-1-3-16 0,0-2 0 15,-1-2-144-15,-1-6-16 0,5-1-16 0,-2-2 0 16,2-3-176-16,2-2 0 0,3-6 0 0,3-2 0 16,4-4-2224-16,5 0-368 15,4-3-80-15,7-4-12400 0</inkml:trace>
  <inkml:trace contextRef="#ctx0" brushRef="#br0" timeOffset="15407.89">5087 5253 26719 0,'0'0'1184'0,"0"0"240"0,0 0-1136 0,0 0-288 16,0 0 0-16,-5 15 0 0,0 4 448 0,-1 3 16 16,-1-1 16-16,1 3 0 0,1 7 32 0,0 2 16 15,1 0 0-15,1 4 0 0,1 1 96 0,0-1 16 16,1-2 0-16,2 0 0 0,2-5-320 0,1 1-48 15,0-2-16-15,1-5 0 0,0-1-128 0,0-4-128 16,-1-5 192-16,0 0-192 0,-2-4 0 0,1 0 0 16,-3-10 0-16,0 0-144 15,0 0-1568-15,0 0-304 0,0 0-64 0</inkml:trace>
  <inkml:trace contextRef="#ctx0" brushRef="#br0" timeOffset="15926.7">4837 5718 7359 0,'0'0'320'0,"0"0"80"0,0 0-400 0,-8 5 0 15,8-5 0-15,-6 6 0 0,6-6 2960 0,-7 7 512 16,7-7 112-16,0 0 0 0,0 0-1792 0,0 0-384 15,0 0-64-15,0 0 0 0,0 0-128 0,0 0-32 16,12-3 0-16,0-2 0 0,2-5-224 0,3 1-32 16,1-5-16-16,2 0 0 0,2-1-208 0,1 0-64 15,1-6 0-15,1 2 0 0,3-2-96 0,0-1-32 16,0-5 0-16,-1 3 0 0,-2 2-224 0,-1 0-48 16,-3-3-16-16,-1 3 0 0,-1 0-48 0,-2-2-16 15,-5 2 0-15,-3 2 0 0,-2 0-160 0,-4-1 192 16,-1 1-192-16,-4-2 192 0,-3 2-192 0,-2 3 160 15,-4 6-160-15,1 1 160 0,-2 5-160 0,-4 2 0 16,2 3 0-16,-3 3 0 0,-6 6 0 0,-1 3-192 16,-3 6 64-16,-4 4 128 0,1 4-176 0,-1 4 176 15,0 3-128-15,1 5 128 0,2 6 0 0,0 1 0 16,0 1 0-16,3 1-128 0,3-4 128 0,6-3 0 16,4-1 0-16,5-1 0 0,4-5 0 0,6-1 144 15,2-2-144-15,5-7 0 0,3-3 144 0,5-1-144 0,4 0 0 16,1-1 144-16,1-5 64 0,4-2 16 0,3-6 0 0,3-3 0 15,6-4 80-15,-1-1 16 0,3-6 0 0,0 1 0 16,2-5-192-16,-3 2-128 0,-3-3 144 0,-1-3-144 16,1-3 0-16,-5 0 128 0,-2-2-128 0,-1 3 0 15,0 0-1536-15,-2 1-368 16,-3 0-64-16,4 1-14192 0</inkml:trace>
  <inkml:trace contextRef="#ctx0" brushRef="#br0" timeOffset="16227.17">6058 4611 31263 0,'0'0'1392'0,"0"0"272"0,0 0-1328 0,-5 7-336 16,0 1 0-16,-1 6 0 0,-1 3 0 0,-5 14 0 15,-2 2-160-15,1 6 160 0,1 1 224 0,2 9 160 16,3-1 16-16,3 5 16 0,0 4 144 0,5-1 16 16,4 0 16-16,2-1 0 0,0-2-80 0,1-16-32 15,1 4 0-15,2 3 0 0,2 0-208 0,2 1-32 16,1-3-16-16,10 15 0 0,-3-8-224 0,-1-11 176 16,-1-5-176-16,0-3 160 0,-2-5 48 0,-1-3 16 15,-3 3 0-15,-4-10 0 16,-3-5-1168-16,-8-10-224 0,0 0-48 0,0 0-9360 0,-8 4-1872 0</inkml:trace>
  <inkml:trace contextRef="#ctx0" brushRef="#br0" timeOffset="16398.59">5677 5386 26719 0,'-10'-15'1184'0,"7"6"240"0,3 0-1136 0,5-2-288 0,3 3 0 0,3-1 0 16,3 2 1328-16,4 3 208 0,5-3 32 0,4 0 16 15,3-5-560-15,8 3-128 0,2-3 0 0,-9 5-16 0,6-2-96 0,4 2-16 16,2-5 0-16,2 3 0 0,4-2-384 0,-2 2-96 15,3-2-16-15,-1-3 0 0,0-2-272 0,-2 5 0 16,-1-2 0-16,-3-1-11600 16,-3 2-2384-16</inkml:trace>
  <inkml:trace contextRef="#ctx0" brushRef="#br0" timeOffset="17874.47">2855 7839 9215 0,'-19'-1'400'0,"9"1"96"0,1 0-496 0,9 0 0 16,0 0 0-16,0 0 0 0,0 0 1408 0,0 0 176 0,0 0 32 15,0 0 16-15,0 0-944 0,10 0-192 16,8-1-48-16,5 0 0 0,5 1-32 0,6 0-16 0,5-2 0 0,8 1 0 16,7 0-32-16,3-4-16 15,4 0 0-15,4 2 0 0,3-1-32 0,11-1 0 0,10 1 0 16,5-1 0-16,2-4 112 0,9 2 16 0,10 0 0 0,5-2 0 16,6 3-112-16,6-2-16 0,3 1 0 0,5-1 0 15,2-1-128-15,11 3-16 0,7-2-16 0,3 3 0 16,1 1 96-16,3 1 32 0,6 3 0 0,7 0 0 0,3 3-112 0,2 0-32 15,1-2 0-15,3 3 0 0,2-1-144 0,6-2 160 16,7-1-160-16,6 0 160 0,4 0 160 0,4 0 16 16,6-3 16-16,2 0 0 0,3-1 288 0,6-5 64 15,4 2 16-15,0-3 0 0,3 3-144 0,3-2-48 16,4 1 0-16,2 2 0 0,-5-3-176 0,3 1-32 16,1-3-16-16,-1 2 0 0,0-3-176 0,-3 6-128 15,1 1 144-15,-2-1-144 0,1-1 144 0,-2 0-144 16,0 3 128-16,-4-2-128 0,-1-3 176 0,1 5-48 15,3-1-128-15,-1-2 192 0,2 2-192 0,-3-4 0 0,3 2 0 0,-4-1 0 16,-3-2 144-16,2 2-144 0,1-4 128 0,-2-1-128 16,-3 0 0-16,-2 2 0 0,2-3 0 0,-1 1 0 15,-1-1 128-15,1-1-128 0,-1 0 0 0,0-2 128 16,0 2 64-16,0 1 16 0,1 1 0 0,0-1 0 16,0 1 64-16,-2 2 16 0,0 1 0 0,0-4 0 15,2 0-112-15,-1 2-32 0,-1 0 0 0,1-1 0 16,-2 2-16-16,3-2 0 0,0 3 0 0,3 2 0 15,2 4-128-15,-2-3 160 0,1 0-160 0,2 2 160 16,-1-1-160-16,1 1 0 0,1 1 0 0,-1-2 128 16,-1-2-128-16,-4 3 0 0,-5 0 0 0,0 2 0 15,0-1 0-15,-7 2 0 0,-7-3 128 0,-4 1-128 16,-2 3 0-16,-2 1 0 0,-2 4 0 0,-5-3 0 0,-5 0 0 16,-6 2 0-16,-5 0 128 0,-5 3-128 0,0 2 0 0,-5 1 0 15,-1 3 0-15,-10 3 128 0,-5-1-128 0,-4 1 0 16,-6 3 0-16,-9-1 0 15,-7-1-992-15,-6 1-224 0,-7-2-64 0,-10 0-9056 16,-7 2-1824-16</inkml:trace>
  <inkml:trace contextRef="#ctx0" brushRef="#br0" timeOffset="19993.06">3532 9508 16415 0,'-14'10'720'0,"8"-6"160"0,6-4-704 0,-4 4-176 0,-1 2 0 0,5-6 0 16,0 0 512-16,0 0 80 0,0 0 16 0,0 0 0 15,4-7 448-15,1-1 96 0,5-5 0 0,3-2 16 0,2-4-128 0,4-4-16 16,0-5-16-16,4-2 0 0,1-5-304 0,2-3-48 16,1-5-16-16,0 0 0 0,4-7-144 0,-4-1-48 15,-2-1 0-15,1-2 0 0,-2-3-96 0,0 1-32 16,-1-2 0-16,-2-3 0 0,-2-1-112 0,0 0-16 15,-1 5-16-15,8-15 0 0,-3 17-176 0,-4 14 0 16,-4 7 0-16,-4 9 128 0,1 13-128 0,-2 5 0 16,-10 7 0-16,11 12 0 0,-2 9-176 0,0 12 176 15,-1 8-128-15,1 10 128 0,-2 6 0 0,1 7 0 16,-3 4 0-16,-1 5 0 0,1 2 0 0,-4 6 0 16,-1 0 0-16,1 0 0 0,2-6 0 0,-2-7-128 15,1-6 128-15,-1-2 0 0,-1-8 0 0,0-5 0 16,-1-5 0-16,-1-7-128 15,1-6-1040-15,0-9-208 0,-1-5-32 0</inkml:trace>
  <inkml:trace contextRef="#ctx0" brushRef="#br0" timeOffset="20178.22">3754 9138 30175 0,'0'0'1344'0,"0"0"256"0,0 0-1280 0,14 3-320 0,3-1 0 0,1 1 0 15,1-2 0-15,3-1 0 0,2-1 0 0,4-2-128 16,3 1 128-16,4-2 0 0,3-1 0 0,2 1 128 16,-2 0-128-16,-1-1 0 0,-2-1 128 0,-2 2-128 15,-3 2-1840-15,-4-1-432 0,7-8-96 0,-4 4 0 16</inkml:trace>
  <inkml:trace contextRef="#ctx0" brushRef="#br0" timeOffset="20493.04">4903 8908 20495 0,'-5'26'896'0,"2"-5"208"0,-1 7-880 0,-1 5-224 15,-2 2 0-15,-1 2 0 0,-2 1 800 0,-3 0 112 16,-3 0 32-16,-1-2 0 0,3-5 256 0,0 1 48 16,1-7 16-16,4 1 0 0,1-7-512 0,2-5-112 15,4-4 0-15,2-10-16 0,0 0-240 0,0 0-64 16,9-5 0-16,2-8 0 0,3-4 192 0,0-4 48 15,3 1 0-15,1-6 0 0,-1 1-208 0,2-5-32 16,2 0-16-16,0-1 0 0,1-4-304 0,0 3 0 16,-1 2 128-16,2 3-128 0,-3 4 0 0,3 6 0 15,-1 4 0-15,-3 3 0 0,-1 5 0 0,-2 3 0 0,0 5 128 16,-4 10-128-16,-2 4 0 0,-1 4 0 0,-5 2 128 16,-1 5-128-16,-6 3 0 0,-1 2 0 0,-3 2 128 0,-2-1-128 15,0 2 0-15,0-1 0 0,-1-1 0 0,3-3 0 31,1-6-272-31,2-4-112 0,3-6-32 0,1-4-9824 0,0-11-1984 0</inkml:trace>
  <inkml:trace contextRef="#ctx0" brushRef="#br0" timeOffset="20732.43">5883 8945 13823 0,'0'0'608'0,"0"0"128"0,0 0-592 0,0 0-144 16,9 4 0-16,-2 5 0 0,0 0 4480 0,-2 7 848 15,1 6 176-15,-1 5 48 0,0-1-4400 0,2 6-864 16,-1 2-288-16,0 1 160 0,1-4-160 0,0 0 128 16,1 1-128-16,0 0 128 0,-5-2-128 0,5-1 0 15,1 2-160-15,-3-10 160 16,2-3-1408-16,0-1-176 0,0-1-32 0,3-3-11856 0</inkml:trace>
  <inkml:trace contextRef="#ctx0" brushRef="#br0" timeOffset="20929.41">6384 8985 34207 0,'-9'28'1520'0,"5"-14"304"0,0 8-1456 0,-1 6-368 0,-3 8 0 0,-2 8 0 15,-3 3 432-15,-1 6 16 0,-2 5 0 0,2 2 0 16,-3 1 512-16,1 4 96 0,-3 5 32 0,0-2 0 16,-2 0-624-16,-10 28-112 0,3-12-32 0,2-5 0 15,2-4-320-15,5-4 0 0,0-4 0 0,2-7-12160 16,1-6-2336-16</inkml:trace>
  <inkml:trace contextRef="#ctx0" brushRef="#br0" timeOffset="21781.53">9270 8913 15663 0,'-9'-25'688'0,"6"12"144"0,-1 1-656 0,-1 5-176 15,5 7 0-15,0 0 0 0,-9-1 1040 0,4 7 176 16,-4 11 48-16,1 10 0 0,2 3-400 0,-1 12-80 16,1 4-16-16,0 5 0 0,-2 2-272 0,-1 2-64 15,-1 1-16-15,-3 5 0 0,-1 0 288 0,-2 3 48 16,-3 1 16-16,-2 0 0 0,1-3-192 0,0-8-48 16,1-9 0-16,1-9 0 0,1-7 352 0,5-6 64 15,2-5 16-15,-1-8 0 0,4-4-16 0,7-6 0 16,-9-6 0-16,2-3 0 0,2-7-128 0,3-7-32 0,2-9 0 15,5-4 0-15,0-4-384 0,5-5-80 0,3 2 0 0,2-5-16 16,3-3-304-16,2-1 128 0,2-3-128 0,3-1 0 16,1-1 0-16,3 0 0 0,0-3 0 0,7 8 0 15,2 6 0-15,0 7 0 0,3 3 0 0,-2 6 0 16,-1 7 0-16,0 4 0 0,1 4 0 0,-4 4-144 16,-2 8 144-16,-2 8 0 0,-7 7 0 0,-4 5-128 15,-8 2 128-15,-9 6-128 0,-5 5 128 0,-8 6-128 0,-4 9 128 0,-7-2 0 16,-4 0 0-16,-4-1 0 0,-4-5 0 0,0-5 0 15,-2-5-144-15,2-2 144 0,0-3-272 0,1-6 16 16,2-4 0-16,2-5 0 16,3-7-1200-16,2-5-224 0,4-4-48 0,2-2-13584 15</inkml:trace>
  <inkml:trace contextRef="#ctx0" brushRef="#br0" timeOffset="22111.03">10234 8743 28271 0,'0'0'1248'0,"-8"-5"272"0,8 5-1216 0,-11-1-304 15,-3-2 0-15,-1 6 0 0,-3 3 528 0,-1 0 48 16,-4 2 16-16,-1 3 0 0,-3 5-336 0,-1 3-64 16,0 4 0-16,-1 3-16 0,0 0-176 0,1 1 0 15,2-5 0-15,2 3 128 0,2 4-128 0,5-4 0 16,4 2 0-16,7-7 128 0,6-3-128 0,2-5 0 15,6-3 0-15,3-2 0 0,2-2 304 0,2-4-32 16,3-3 0-16,2-6 0 0,6-2 240 0,-1-4 64 0,-1-3 0 0,-1-1 0 16,-4 1-272-16,-1 0-48 0,-2 1-16 0,-3 2 0 15,-5 6-240-15,1 0 128 0,-9 8-128 0,0 0 0 16,0 0 128-16,0 0-128 0,5 12 0 0,-1 2 144 16,-2-2-144-16,1 1 192 0,1 2-192 0,-2 1 192 0,2 0-192 15,2-1 0-15,4-1-192 0,1-3 192 16,-1-2-2160-16,4-4-304 0,2-5-64 0,3-2-16 0</inkml:trace>
  <inkml:trace contextRef="#ctx0" brushRef="#br0" timeOffset="22281.8">10709 8771 25391 0,'-2'17'1120'0,"-1"-3"240"0,-2 1-1088 0,3 4-272 15,-2 1 0-15,-4 4 0 0,-2 4 320 0,0-1 16 16,-2 4 0-16,3 0 0 0,2-3-128 0,-1 0-16 0,-1-1-16 0,2 0 0 31,-1-3-1792-31,3-4-368 0</inkml:trace>
  <inkml:trace contextRef="#ctx0" brushRef="#br0" timeOffset="22714.07">11271 8799 16575 0,'-6'13'736'0,"1"-1"160"0,1 6-720 0,-1 3-176 16,-2 3 0-16,1-1 0 0,-2-3 1536 0,2 2 288 16,-2-1 48-16,3-6 16 0,0 3-432 0,-4 8-96 15,3-6-16-15,-2-2 0 0,-1-4-384 0,4-4-64 16,2 1-32-16,3-11 0 0,0 0-160 0,0 0-48 16,0 0 0-16,10-3 0 0,1-10 272 0,3-4 48 15,-1-2 16-15,3-2 0 0,2-4-384 0,1 3-80 16,2-1-16-16,0-3 0 0,1 1-336 0,-1-2-176 15,1 0 160-15,0 5-160 0,-2-1 128 0,0 5-128 16,-1 4 0-16,2 1 144 0,0 1-144 0,1 4 0 16,-2 0 0-16,3 7 0 0,0 6 0 0,-9 0 0 15,0 0 0-15,0 5 0 0,0 1 0 0,0 4 192 16,-1 1-192-16,3 12 192 0,-4-5-192 0,-2 0 0 16,-1-3 144-16,-3 1-144 15,-2 2-256-15,-2-3-128 0,0-2-32 0,-5-3-11216 16,-3-4-2240-16</inkml:trace>
  <inkml:trace contextRef="#ctx0" brushRef="#br0" timeOffset="22880.05">10827 8329 39615 0,'-21'-26'1760'0,"17"12"352"0,4 2-1680 0,4 1-432 0,2 0 0 0,2 5 0 16,2 4 272-16,0 2-16 0,-10 0-16 0,12 4 0 15,-2 0-1264-15,-10-4-240 0,10 8-48 0,-10-8-15360 16</inkml:trace>
  <inkml:trace contextRef="#ctx0" brushRef="#br0" timeOffset="23564.39">14094 8664 14735 0,'-34'-14'1312'0,"16"7"-1056"0,-2 2-256 0,-1-3 0 15,1 2 1056-15,0 3 160 0,-2 7 16 0,2 2 16 16,-2 6-496-16,-1 4-112 0,-1 3 0 0,0 3-16 16,0 5-128-16,2-2-32 0,4 3 0 0,4-1 0 15,4 3-64-15,8-2-16 0,-1 0 0 0,6-6 0 16,2-3-16-16,4-4-16 0,1-2 0 0,4-4 0 15,4 2 112-15,-1-6 32 0,1-2 0 0,0-5 0 0,0-3 144 0,2 0 16 16,-5-7 16-16,1 0 0 0,-4 1-160 0,-1-3-16 16,-4 2-16-16,-2 0 0 0,-3-6-176 0,-4 1-48 15,-1 1 0-15,-3 0 0 0,0 2-96 0,-2 2-32 16,1 2 0-16,-2-2 0 0,0 4-128 0,3 1 0 16,6 7 0-16,0 0 0 0,0 0 0 0,0 0 0 15,0 0-176-15,11-9 176 0,3-2 0 0,5 2-128 16,5-2 128-16,4 3 0 0,4-5 0 0,2-4 0 15,3 0 144-15,4-3-144 0,3-2 0 0,0-6 0 16,-2-3 0-16,1 2 0 0,3-4 0 0,-1 1 0 16,2 0 0-16,0 0 0 0,-1-6 0 0,-1 0 0 15,-5 3 0-15,-3-3 0 0,-3-3 0 0,-2 0 0 16,-3-5 0-16,-4 4 0 0,-8-2 0 0,-3 5 0 16,-5 4 0-16,-2 10 0 0,-4 4 144 0,-1 9 32 15,-2 12 0-15,0 0 0 0,-10 1-48 0,-3 10 0 16,-5 11 0-16,-2 11 0 0,-2 8-128 0,-1 13 0 15,-1 5-192-15,0 8 192 0,0 7 0 0,-3 6 0 16,-5 3 0-16,2 6 0 0,-3 3 0 0,-2 4 0 0,-1-2 0 0,-1 2 0 16,-3 5 0-16,1-6 0 15,3-3 0-15,-1-6 0 16,2-3-512-16,-1-11-176 0,1-7-32 0,-2-8-8880 0,0-6-1792 0</inkml:trace>
  <inkml:trace contextRef="#ctx0" brushRef="#br0" timeOffset="23713.32">13779 9389 28559 0,'18'-19'2544'16,"5"-4"-2032"-16,2 2-512 0,9 4 0 16,3 0 864-16,6 2 80 0,6 1 16 0,5-1 0 0,6-2-368 0,5 1-64 15,2-3-16-15,5 0 0 0,1-1-288 0,1 3-64 16,-3 1-16-16,-6 2 0 0,-4 6-144 0,-8-3 0 16,-11 2-192-16,-3-1-9968 15,-5 3-1984-15</inkml:trace>
  <inkml:trace contextRef="#ctx0" brushRef="#br0" timeOffset="24203.37">16747 9037 17503 0,'-11'-5'1552'0,"11"5"-1232"0,0 0-320 0,0 0 0 15,0 0 608-15,0 0 64 0,7-12 16 0,1 3 0 16,3-2 416-16,6-3 96 0,-1-1 16 0,7-2 0 15,0 1-128-15,3-2 0 0,-1-3-16 0,3-3 0 16,4-4-384-16,-1 2-80 0,4-5-16 0,3-2 0 0,3-3 32 0,1-4 0 16,1-1 0-16,-3-3 0 0,0 0-64 0,-2-4-16 15,-1-3 0-15,-4-1 0 16,-4 1-96-16,-2-6-32 0,-4 1 0 0,-5 0 0 0,-6 2-160 0,-7 7-48 16,-3 8 0-16,-6 9 0 0,-4 2-208 0,-2 8 128 15,-3 8-128-15,-5 10 0 0,-4 7 0 0,-8 10 0 16,-4 7 0-16,-5 11 0 0,-6 11 0 0,2 3 0 15,0 5 0-15,1 5 0 0,1 3 0 0,5 3 0 16,5 1 0-16,1 4 0 0,5-3 0 0,9-2 0 16,5-8 0-16,8-4 0 0,3-8 160 0,5-1-160 15,6-5 160-15,2-7-160 0,5-1 128 0,2-3-128 16,0-3 0-16,2-6 0 0,2-6 0 0,0-1 0 16,2-6-128-16,0 1-10896 15,1-4-2176-15</inkml:trace>
  <inkml:trace contextRef="#ctx0" brushRef="#br0" timeOffset="24379.84">17554 9007 25791 0,'0'0'2304'0,"0"0"-1856"0,0 0-448 0,0 0 0 16,0 0 2240-16,0 0 368 0,0 0 64 0,0 0 16 15,0 0-1680-15,0 0-336 0,9-6-64 0,0 1-16 16,2-1-432-16,-2 1-160 0,0-2 0 0,1 1 144 15,1 1-1424-15,-1 2-272 0,0 2-64 0,1-3-13552 16</inkml:trace>
  <inkml:trace contextRef="#ctx0" brushRef="#br0" timeOffset="24714.02">18613 8559 32415 0,'-2'-10'1440'0,"2"10"288"0,0 0-1376 0,0 0-352 15,0 0 0-15,0 0 0 0,-6 9 416 0,-1 4 16 16,-6 4 0-16,-2 3 0 0,-3 4 0 0,-1 4 0 15,-3 4 0-15,2 1 0 0,-3-1 32 0,2 4 16 16,1 1 0-16,4-3 0 0,2-2-176 0,5-1-48 16,4 0 0-16,4-3 0 0,3 1-128 0,6-3-128 15,6 0 144-15,1-4-144 0,5-3 144 0,1-3-144 0,3-3 128 0,1-5-128 16,7-3 128-16,0-4-128 0,1-3 128 0,-1-4-128 16,0 3 0-16,-1-5-320 15,0 0 48-15,-4-3-11120 0,-5 0-2208 0</inkml:trace>
  <inkml:trace contextRef="#ctx0" brushRef="#br0" timeOffset="24876.16">18603 8204 28559 0,'-12'-9'2544'0,"1"-3"-2032"16,1-2-512-16,2 3 0 0,2 0 2784 0,1 5 464 16,1-2 80-16,1 3 32 0,3 5-2528 0,0 0-496 15,0 0-96-15,0 0-32 0,0 0-208 0,0 0 0 16,0 0 0-16,2 9 0 15,-2-9-1824-15,0 0-304 0,0 7-64 0,1 5-13952 16</inkml:trace>
  <inkml:trace contextRef="#ctx0" brushRef="#br0" timeOffset="25464.17">21880 8091 14735 0,'5'-18'1312'0,"-3"13"-1056"16,1-4-256-16,0 3 0 0,-2-6 1440 0,-1 5 224 15,-4-2 64-15,0 3 0 0,-3 2-640 0,-5 1-112 16,-3 3-16-16,-5 4-16 0,-6 2-352 0,-3 6-64 16,-3 6-16-16,-3-2 0 0,-6 3 48 0,-1 2 0 15,0 3 0-15,-1 4 0 0,0-4 144 0,2 3 48 16,4-3 0-16,5 2 0 0,6-2-256 0,5-2-48 16,5-2-16-16,5 1 0 0,5 0-208 0,5-2-32 15,3-1-16-15,6 0 0 0,3-1-32 0,5-1 0 16,3-1 0-16,2 3 0 0,4-3 0 0,-4 2 0 15,1 1 0-15,-3 1 0 0,-3 1-16 0,-2-1-128 16,-2 2 192-16,-3-1-64 0,-4 0 64 0,-4-1 0 16,-4 0 0-16,-2 0 0 0,-3-1 176 0,-5 0 32 15,-4 1 16-15,-3-2 0 0,-7-2-112 0,1-2-32 0,-5-2 0 0,-12 2 0 16,7-4-144-16,1-4-128 0,4-7 192 0,6-3-192 16,4-1 0-16,7-4-192 0,4-3 0 15,5-3-10976-15,5-4-2192 0</inkml:trace>
  <inkml:trace contextRef="#ctx0" brushRef="#br0" timeOffset="26435.99">22316 8355 23775 0,'-17'11'1056'0,"10"-4"224"0,-3 1-1024 0,-2 3-256 16,2 3 0-16,0-1 0 0,-4 2 496 0,2 0 48 15,2 1 16-15,1 2 0 0,3 1 16 0,1 1 16 16,5-1 0-16,2 0 0 0,3-2-16 0,4-2-16 16,3-1 0-16,3-4 0 0,4 0 16 0,3 0 16 15,1-3 0-15,2-2 0 0,2-3-16 0,1-3-16 16,0-3 0-16,2 0 0 0,-1-3-80 0,-2-1-16 16,-4-2 0-16,-1 0 0 0,-1-4-112 0,-2-1-32 15,-2-1 0-15,-3 2 0 0,-3-2-112 0,-2-1-16 16,-1 2-16-16,-3-3 0 0,-4-2-32 0,-1-4 0 15,-4-2 0-15,2 2 0 0,-5-1-144 0,-2 3 0 16,3 3 0-16,-2 0 128 0,1 2-128 0,1 4 0 16,0 2 0-16,3 1 0 0,-1 4 0 0,3-2 0 15,1 8 0-15,3-6 0 0,4 2-208 0,4-2 80 16,3-2 128-16,5 4-208 0,4-2 208 0,5 0 0 16,1-1 0-16,3-3-144 0,1 2 144 0,3-4 0 0,1-1-144 0,3-2 144 15,2-2 0-15,1-1 0 0,1-1 0 0,-1-4 0 16,1-3 0-16,1-5 0 0,1-1 0 0,-1 1 0 15,1-1 0-15,0-2 0 0,1-3 0 0,-1-3 0 16,-2-2-128-16,-3 0 128 0,-6-3 0 0,-4 4 0 16,-3 3-464-16,-8 5-32 15,-6 2 0-15,-4 8 0 0,-2 6 112 0,-8 5 32 0,-5 6 0 0,-4 7 0 0,-4 8 128 16,-5 9 32-16,-4 8 0 0,-4 10 0 0,1 5 192 0,1 7-144 16,-2 3 144-16,2 5-128 0,1 5 128 0,2 4 0 15,-1 2-144-15,3-2 144 0,4 1 0 0,3-5 0 16,6-4 0-16,2-5 0 0,1-3 0 0,5-6 0 15,-1-6 0-15,3-4 0 0,2-7 304 0,2-1-32 16,2-4 0-16,0-7 0 0,3-2 176 0,1-6 16 16,2-1 16-16,2-8 0 0,1-4-64 0,2-2-16 15,0-4 0-15,0-2 0 0,-1 1-208 0,-1-4-64 16,-1-2 0-16,0 0 0 0,-3 0-128 0,-1 4 128 16,0 2-128-16,-2 5 128 0,0-2-128 0,-3 6 0 15,-2 1 0-15,-7 4 0 0,0 0 0 0,0 0 0 16,3 9-176-16,-3 5 176 0,-1 1 0 0,-1 1 0 15,0 1 0-15,-1 1-128 0,1 1 128 0,2 1 0 16,-3 0-144-16,6-2 144 0,-1 0 0 0,3-3 0 16,2-1 0-16,0-4 0 0,4 1 0 0,0-5 0 15,2-2 0-15,1-2 0 0,3 0 0 0,1-4 0 16,4 0 0-16,0-3 128 0,0 0-128 0,4-4 160 0,-3 1-160 0,1-3 160 16,1 2-160-16,3-3 0 15,0 2 0-15,0 1 0 0,1-3 0 0,1 3 0 0,-2-3 0 0,1 5 0 16,0-4 0-16,0 2 0 0,2-2 0 0,1 1 0 15,-4 2 0-15,1 3 0 0,0-1 0 0,-1 1 128 16,-1 1-128-16,1-2 0 0,-3 2 144 0,0 2-144 16,-2 1 0-16,-1 1 0 0,-3 3 0 0,-1 1 0 15,-3 2 0-15,-1-1 0 0,-1 1 0 0,-2 5 0 16,-2 4 0-16,-1 0 128 0,-2 2-128 0,-2 0 0 0,-2 0 128 0,-2 1-128 16,-1-1 160-16,0 1-160 0,-3-1 272 15,-1-1-32-15,-3 1-16 0,-1-2 0 0,-1-1 192 0,-1-1 32 16,-3-6 16-16,1 4 0 0,-3-5 16 0,-3-2 0 15,-3-4 0-15,-1-2 0 0,-1-1-176 0,0-4-48 16,-3-2 0-16,3 1 0 0,0-5-256 0,2-2 160 16,1-1-160-16,3 2 128 15,3 2-896-15,2-2-192 0,3-2-48 0,5 4-11456 16,1-1-2288-16</inkml:trace>
  <inkml:trace contextRef="#ctx0" brushRef="#br0" timeOffset="27171.23">26692 8235 15663 0,'-11'-14'1392'0,"6"7"-1120"16,-2 2-272-16,4 0 0 0,-4 1 1728 0,7 4 272 15,-6 4 64-15,-2 3 16 0,-2-1-1264 0,-1 7-256 16,-3 2-48-16,0 4-16 0,-2 2 32 0,1 5 16 16,0 2 0-16,0-1 0 0,-1 1-96 0,5 1 0 15,2-4-16-15,3 3 0 0,3-1-128 0,3 0-32 16,4-5 0-16,4-4 0 0,1-4 208 0,5-4 32 16,3 1 16-16,6-8 0 0,4 0 272 0,5-6 48 15,3-2 16-15,2-5 0 0,0 0-400 0,-1-4-80 0,-2-4 0 0,-4 2-16 16,-3-2-240-16,-3 3-128 0,-2-1 160 0,-6 2-160 15,-3 2 144-15,-3 0-144 0,-2 5 128 0,-2 1-128 16,-6 6 0-16,0 0 0 0,0 0 0 0,0 9 0 16,-1 4 0-16,-2 2 0 0,1 6 0 0,1-2-176 15,-4 0 176-15,3 1 0 0,2-1 0 0,3 0 0 16,2-1 0-16,3 0 0 0,2-4 0 0,4-3 0 0,2-2 0 16,3-5 0-16,4-3 0 0,4-2 0 0,2-3 288 0,3-6 32 15,0-1 16-15,-1-5 0 0,-1-1 80 0,-2-3 16 16,-3-2 0-16,-2 0 0 0,-3-1-48 0,-3 1 0 15,-3-2 0-15,-4-1 0 0,0-3-176 0,-5 1-32 16,-2 3-16-16,-1 0 0 0,-2 5-160 0,-2 2 0 16,0 2 0-16,0 4-176 15,-1 1-960-15,1 4-192 0,-1 1-32 0,3 5-9840 16,-1-6-1952-16</inkml:trace>
  <inkml:trace contextRef="#ctx0" brushRef="#br0" timeOffset="27388.85">27896 8291 14735 0,'-14'3'1312'0,"14"-3"-1056"16,-5 11-256-16,0 4 0 0,-1 3 3008 0,-1 1 560 16,0 2 96-16,-2 5 32 0,-1-2-2480 0,-2 0-512 15,1 3-80-15,-1-3-32 0,1 3-256 0,-1-3-48 16,2 1-16-16,1 1 0 0,2-6-144 0,2 0-128 0,1-1 144 0,0-3-144 15,4-2 0-15,2-6 0 16,0 1 0-16,-2-9 0 16,7 3-1232-16,4-3-352 0,0-3-64 0</inkml:trace>
  <inkml:trace contextRef="#ctx0" brushRef="#br0" timeOffset="27663.55">28844 7894 30399 0,'0'0'1344'0,"0"0"288"0,5-5-1312 0,-5 5-320 16,0 0 0-16,0 0 0 0,-5 6 0 0,-2 7 0 16,-6 1 0-16,-4 5 0 0,-2 5 0 0,-2 7 128 15,-2 2-128-15,-1 5 128 0,0 1 16 0,1 1 16 16,0 3 0-16,1 0 0 0,2 2-16 0,1-1 0 15,1 3 0-15,3-4 0 0,0-1-144 0,4 1 0 16,2-4 0-16,3-3 0 0,2-2-224 0,4-8-80 16,4 2-16-16,4-7 0 15,2-5-1664-15,4-2-352 0</inkml:trace>
  <inkml:trace contextRef="#ctx0" brushRef="#br0" timeOffset="27899.75">29644 7588 35007 0,'5'-12'3120'0,"-5"12"-2496"0,0 0-496 0,4 9-128 16,-4 3 0-16,-4 5-240 0,-2 6 64 0,-6 4 16 16,-2 6 160-16,-4 5 0 0,-1 8 0 0,-1-2 0 15,-2 5 0-15,0 2 0 0,-1 2 0 0,2 3 128 16,-2 4-128-16,2 3 128 0,-2-3-128 0,-1 0 128 0,-2-1-128 0,2-3 0 15,1 0 0-15,3-2 0 16,0-4-704-16,4-6-64 0,4-4-16 0,0-7 0 16,1-3-768-16,1-6-160 0,1-6-16 0</inkml:trace>
  <inkml:trace contextRef="#ctx0" brushRef="#br0" timeOffset="28073.7">28574 7649 41471 0,'0'0'3680'0,"0"0"-2944"16,0 0-592-16,0 0-144 0,0 0-256 0,0 10-64 15,0-3-32-15,1 4 0 0,3-5 224 0,-2 3 128 16,3-3-160-16,0 3 160 16,0-4-1248-16,-5-5-160 0,3 7-16 0,-3-7-14880 0</inkml:trace>
  <inkml:trace contextRef="#ctx0" brushRef="#br0" timeOffset="29227.25">4254 10680 19343 0,'2'-20'1728'0,"0"8"-1392"0,-2 12-336 0,7-8 0 15,-4-4 624-15,-3 12 48 0,0 0 16 0,0 0 0 16,0 0-304-16,-1 22-48 0,-1 8-16 0,-7 6 0 15,1 3 368-15,-2 11 64 0,-3 2 16 0,-1 4 0 16,-1 1 16-16,0 5 16 0,-2 1 0 0,1 4 0 0,-2 2-176 0,-1-3-48 16,-2 0 0-16,4-7 0 0,1-5-240 0,2-10-48 15,2-6-16-15,4-6 0 0,0-9 304 0,5-5 64 16,1-3 16-16,2-15 0 0,0 0-144 0,16 0-48 16,4-2 0-16,3-10 0 0,2-3-80 0,5-4-32 15,1-5 0-15,7 1 0 0,1-3-224 0,1 4-128 16,0-5 128-16,-2 5-128 0,-1 4 0 0,-2 7 0 15,0 2 0-15,-4 8 0 0,-3 5 0 0,-4 8 0 16,-4 6 0-16,-6 3 0 0,-6 0 0 0,-6 5 0 16,-7 3 0-16,-6 3 0 0,-6-1 0 0,-5 5 176 15,-5 1-16-15,-1 1 0 0,-1-1-32 0,-1-4-128 16,-5-1 192-16,1-6-64 0,0 1-128 0,-1-5 0 16,2-1 0-16,2-3 128 0,0-4-128 0,0-6 0 15,0-3-160-15,5-7 160 16,2-4-2144-16,3-3-336 0,7-6-64 0,2-3-16 0</inkml:trace>
  <inkml:trace contextRef="#ctx0" brushRef="#br0" timeOffset="29537.87">4796 11509 26719 0,'23'-4'2368'0,"-5"2"-1888"0,1 0-480 0,6 0 0 16,6-1 368-16,-1 1-32 0,4-2 0 0,1 0 0 15,-1 2 272-15,2-4 48 0,-2 0 16 0,-1 1 0 0,-2-5-384 0,-2 1-80 16,-1-4-16-16,-4 0 0 16,-4 2 176-16,-2-2 16 0,-4 2 16 0,-4 1 0 0,-5-4 160 0,-2 5 16 15,-4-1 16-15,-3 3 0 0,-4-3 112 0,-5 5 32 16,-4 1 0-16,-4 2 0 0,-3 6-224 0,-5 1-32 16,-5 6-16-16,-1 2 0 0,0 3-48 15,0 6-16-15,2 2 0 0,2 3 0 0,-1 3 48 0,5 6 16 16,5-2 0-16,7 3 0 0,5 0-208 0,7 0-32 15,7-3-16-15,5 0 0 0,4-1-208 0,5-1 0 16,2-3 0-16,5 2 0 0,5-6-384 0,4 3 48 16,2 0 0-16,2 2-12096 15,2 0-2416-15</inkml:trace>
  <inkml:trace contextRef="#ctx0" brushRef="#br0" timeOffset="30009.29">7854 11398 18431 0,'-14'-17'1632'0,"3"5"-1312"0,-3-1-320 0,-3-2 0 0,-3-3 784 0,-2 2 96 16,0 1 16-16,-1 2 0 0,-2 4 400 0,1 6 96 15,0 5 16-15,-1 4 0 0,-2 7-576 0,-1 5-96 16,-2 3-32-16,-1 8 0 0,-1 4-240 0,1 0-48 16,0 2-16-16,2 0 0 0,5 5 128 0,3-5 32 15,6-4 0-15,5-2 0 0,5-1-144 0,4-1-32 16,3-7 0-16,4-5 0 0,2-2-80 0,5-7-32 15,2-2 0-15,4-5 0 0,0-3 160 0,5-6 16 16,-1 0 16-16,1-5 0 0,-3-4-16 0,0-3-16 16,0-5 0-16,-2 4 0 0,-4 4-144 0,-1 0-32 15,-1 1 0-15,-2 3 0 0,-1 4 16 0,-2 4 0 16,-8 7 0-16,11-1 0 0,-1 4-144 0,2 4-128 16,1 5 192-16,1 3-192 0,2 3 128 0,2 2-128 15,0 0 0-15,2 6 0 0,3-2 0 0,1-1 0 16,-1 2 0-16,2-4 0 0,3-4 0 0,2 0 0 15,-1-6 0-15,1 1-144 16,2-2-2032-16,-1-6-416 0,8-5-80 0,-2-5-16 0</inkml:trace>
  <inkml:trace contextRef="#ctx0" brushRef="#br0" timeOffset="30506.18">10974 10614 13823 0,'0'-10'1216'0,"-2"-5"-960"16,1-4-256-16,0-2 0 0,-2 0 1216 0,-1 0 208 15,-2 2 48-15,0 1 0 0,-4-2-96 0,-1 1-16 16,0 0 0-16,-2 1 0 0,-2 2-272 0,-2 2-48 15,0 5-16-15,-2 0 0 0,-2 4-192 0,-2 5-32 16,-1 2-16-16,-5 9 0 0,-4 5-272 0,-3 6-64 16,0 3-16-16,-4 6 0 0,-1 3 16 0,1 3 0 15,-1 5 0-15,2 7 0 0,1 7 240 0,-1 3 48 16,3 3 16-16,4 4 0 0,5 3-224 0,5 2-32 0,6 0-16 0,4-2 0 16,6-2-240-16,5-3-48 0,3-6-16 0,3-3 0 15,3-7-176-15,1-3 0 0,0-1 0 0,0-7 0 16,0-7 0-16,1-2-192 0,1-4 0 0,1-2 16 31,-3-5-1168-31,0-6-256 0,-9-11-32 0,0 0-13696 0</inkml:trace>
  <inkml:trace contextRef="#ctx0" brushRef="#br0" timeOffset="30690.37">9897 11328 30351 0,'0'0'1344'0,"0"0"272"0,0 0-1296 0,13-5-320 15,-1 4 0-15,4 0 0 0,1 1 640 0,5 0 48 16,5-1 16-16,5-3 0 0,4 0-32 0,5-1 0 16,1 0 0-16,1 0 0 0,3 0-320 0,0 1-64 15,-4 1-16-15,-2 1 0 0,-3 0-272 0,-2 0 0 16,-2 2 0-16,-3 0 0 16,-3 0-1680-16,-3 0-304 0,-1 0-48 0</inkml:trace>
  <inkml:trace contextRef="#ctx0" brushRef="#br0" timeOffset="31675.35">11534 11182 18431 0,'-10'-7'816'0,"4"-4"160"0,-2 0-784 0,0 1-192 16,0-4 0-16,1 2 0 0,-2 6 1856 0,0 1 336 15,-1-3 64-15,0 7 16 0,-1 4-1088 0,-1 6-224 16,2-2-32-16,-1 6-16 0,-1 3-416 0,1 6-96 16,-1 5-16-16,2-1 0 0,4 4-128 0,2-2-16 15,1 0-16-15,6 0 0 0,2-2-32 0,4 1-16 16,2-3 0-16,5-5 0 0,1-2 80 0,4-6 0 16,2 1 16-16,-2-6 0 0,1-1 144 0,-1-5 32 15,1-5 0-15,0-3 0 0,-1-3 144 0,0-2 48 0,-1-3 0 0,-1-2 0 16,-3-1-208-16,-2-3-48 0,-1-1 0 0,-4 0 0 15,-4 3-192-15,-1-2-64 0,-1-2 0 0,-3 1 0 16,-3 0-128-16,0-1 160 0,1 5-160 0,-2 0 160 16,-1-1-160-16,1 2 0 0,0 2-192 0,1 3 192 15,3 13-1568-15,-3-7-192 0,0 2-32 16,3 5-8800-16,0 0-1760 0</inkml:trace>
  <inkml:trace contextRef="#ctx0" brushRef="#br0" timeOffset="32006.6">12088 11110 21183 0,'0'0'1888'0,"-5"13"-1504"16,0-2-384-16,0 7 0 0,1 2 208 0,1 3-16 15,-3-1-16-15,-1 3 0 0,-2 2 912 0,0-3 176 16,-1 1 32-16,-3-3 16 0,-1-2-160 0,1 1-48 16,1-1 0-16,2-2 0 0,-1-4-144 0,5 0-16 15,2-7-16-15,4-7 0 0,0 0-176 0,0 0-48 16,0 0 0-16,15-4 0 0,3-3 16 0,0-6 0 15,-1-3 0-15,0-2 0 0,0 0-272 0,1-2-64 16,1-4-16-16,1-1 0 0,0 2-224 0,1-3-144 16,-1 0 192-16,0 3-192 0,1-2 128 0,-2 3-128 15,-1 2 0-15,-1 4 0 0,0 4 0 0,-4 7 0 16,-3 5 0-16,0 5 0 0,-1 7 0 0,-1 2 0 16,-2 3-144-16,-1 5 144 0,-1 1 0 0,-4 4-128 0,-3-2 128 0,-1 5 0 15,-1 0 0-15,-2 2-128 0,-1 1 128 0,-1 0 0 16,-1-3-384-16,2-4 0 0,5-2 0 0,1-10 0 31,1-2-432-31,2 1-80 0,3-3 0 0,4 0-10064 0,-8-10-2016 0</inkml:trace>
  <inkml:trace contextRef="#ctx0" brushRef="#br0" timeOffset="32456.33">13465 11170 16575 0,'-11'-7'1472'0,"2"2"-1168"16,0-3-304-16,-4 3 0 0,-1 0 3040 0,-2-1 544 15,-6 1 128-15,-2 4 0 0,-8-1-2224 0,-1 4-448 16,-4-1-80-16,-1 4-32 0,-4 4-560 0,0 1-112 16,-1 5-32-16,1 3 0 0,0 1-80 0,4 4-16 15,4 0 0-15,4-1 0 0,5 2 64 0,3 0 0 16,4-3 0-16,6 1 0 0,3-2-64 0,8 1-128 15,4-4 192-15,5-1-64 0,2-5-128 0,8-6 192 16,1-1-192-16,8-4 192 0,5-2-48 0,4-6 0 16,5-7 0-16,1-2 0 0,1-3 32 0,0-4 0 15,2-7 0-15,-1-1 0 0,0-3 96 0,-4-3 32 16,-2 0 0-16,-1-6 0 0,-2 0 176 0,-2-3 32 16,-2 2 16-16,-6 11 0 0,1-7-160 0,1-7-48 15,-2-5 0-15,1-3 0 0,-1-3-192 0,1 1-128 0,-2 1 160 0,-3 4-160 16,0 9 192-16,-6 3-48 0,-1 11-16 15,-3 6 0-15,-3 7 16 0,-4 8 0 0,-4 9 0 0,-1 7 0 16,-4 7-144-16,-3 6 0 0,-4 7 0 0,-1 7 0 16,-4 7 0-16,-2 7 0 0,-3 5 0 0,-1 2 0 15,-1 3-128-15,-1 1 128 0,-1 4 0 0,0 0 0 16,-4 3 0-16,5-4 0 0,1 0 0 0,4-7 0 16,-1-3-1344-16,6-4-160 0,0-3-32 0,6-3-10080 15,4-1-2016-15</inkml:trace>
  <inkml:trace contextRef="#ctx0" brushRef="#br0" timeOffset="32940.33">16701 10538 8287 0,'0'0'736'0,"0"0"-592"0,-4-10-144 0,-1 1 0 16,-1-4 1856-16,-4 5 352 0,-3 2 64 0,-2 4 16 15,-3-1-528-15,-2 3-96 0,-3 3-32 0,-3 4 0 16,0 2-608-16,-1 4-112 0,-3-1-16 0,-1 4-16 16,-1 8-272-16,-2-3-48 0,-2 2-16 0,3 3 0 15,7-2 160-15,3 3 16 0,5-4 16 0,5-2 0 16,6 1-176-16,2-2-48 0,5-2 0 0,5-3 0 16,0-1-112-16,2-2-16 0,5-4-16 0,2 5 0 0,2 1-48 0,2 0-16 15,1 3 0-15,0-2 0 16,-1 0-32-16,-1 0 0 0,-5 3 0 0,-2-1 0 0,-2-3 16 0,-3-2 0 15,-4 2 0-15,-3 2 0 0,-4 0 64 0,-3 2 16 16,0-5 0-16,-5-3 0 0,-2 3-80 0,-4-5-16 16,0 3 0-16,-3-5 0 0,-3 0-144 0,1-2-128 15,0-3 192-15,-19-1-192 0,9-2 0 0,8-8 0 16,6 0 0-16,10-2 0 16,4-1-2624-16,2-3-464 0</inkml:trace>
  <inkml:trace contextRef="#ctx0" brushRef="#br0" timeOffset="33692.28">17158 10606 25791 0,'-12'11'2304'15,"-1"1"-1856"-15,0 4-448 0,-1 1 0 0,-2 2 480 0,1 4 0 16,-2 1 0-16,6-1 0 0,0 0 160 0,4 5 48 0,1-6 0 0,5-2 0 15,3 2-272-15,5-3-48 0,1-6-16 0,5 2 0 16,1 0 32-16,4-5 16 0,2-1 0 0,3-5 0 16,1 0 48-16,2-4 16 0,0-2 0 0,1-1 0 15,0-5-48-15,-2-3-16 0,1-3 0 0,-1 0 0 16,-3 0-112-16,-2-2-32 0,-1-1 0 0,-4-1 0 16,-3 0-80-16,0 1-32 0,-1-3 0 0,-2 1 0 15,-3 0-144-15,0 1 160 0,1 2-160 0,-1 0 160 0,0 2-160 0,1 3 0 16,0 1 0-16,2-3 0 0,3 0 0 15,2 2 0-15,2-3 0 0,3-1 0 0,-2 3 0 0,3 1 0 16,4-4 0-16,4-1 0 0,3 0 0 0,2-3 0 16,2-3 0-16,3 1 0 0,16-14 0 0,-5 1 0 15,-3 0 0-15,-4-2 0 0,-5-2 0 0,-4-4 0 16,-10 11 0-16,1-4 0 0,-4-3 0 0,-1-3 0 16,-2-1 0-16,-2 3 0 0,-5 1 0 0,-3 3-224 15,-1 6 80-15,-3 7 16 0,-2 3-48 0,-5 4 0 16,-5 9 0-16,-3 4 0 0,-5 6-16 0,-2 6 0 15,0 8 0-15,-7 8 0 0,0 2 192 0,-3 7-160 16,-2 7 160-16,-8 15-160 0,0-1 160 0,4 0 0 16,2 0 0-16,5-2-128 0,1-2 128 0,7-3 0 15,3-1 0-15,6-6 0 0,3-5 0 0,6-4 0 16,4-5 0-16,5-2 0 0,2-8 0 0,4-4 256 16,1-6-64-16,4 1-16 0,4-5 208 0,1-5 32 15,2-6 16-15,3 0 0 0,1-1-192 0,1-3-48 16,-2-2 0-16,-2-1 0 0,0-1-192 0,-1 0 144 0,-6 1-144 0,2 1 128 15,-1 4-128-15,-1-1 0 0,1 5 0 0,-4 1 0 16,-2 0 0-16,-2 7 0 0,-2 2 0 0,2 4 0 16,-2 1 0-16,-2 3-176 0,-3-1 176 0,-4 4-128 15,2 0 128-15,-6 2 0 0,2 1-144 0,-2 0 144 16,-1-1 0-16,1-2 0 0,0-2 0 0,-1 0 0 16,4-5 0-16,0 0 0 0,0-9 0 0,0 0 0 15,0 0 0-15,10 0 160 0,3-4-160 0,2-2 160 16,1 1 32-16,4-4 0 0,-2 0 0 0,3 0 0 0,3 0-192 0,2-1 160 15,-3 2-160-15,3 2 160 0,-1-2-160 0,-1 6 160 16,0 3-160-16,-1 3 160 0,0 5 112 0,-2 0 32 16,-2 5 0-16,-1 4 0 0,-3 1-304 0,-1 0 160 15,-5-4-160-15,-1 0 128 0,-2 3-128 0,2 0 0 16,-4-4 0-16,1 0-176 16,0 1-1600-16,1-1-320 0,2 0-64 0</inkml:trace>
  <inkml:trace contextRef="#ctx0" brushRef="#br0" timeOffset="34369.5">21760 10337 14735 0,'0'0'1312'0,"0"0"-1056"16,0 0-256-16,0 0 0 0,0-9 1856 0,-1 3 304 15,-3-2 64-15,-1 0 16 0,-2 3-512 0,-5-2-80 16,-3 0-32-16,-3 2 0 0,-2-1-528 0,-6 2-96 15,-2 3-32-15,-1 2 0 0,-3 3-400 0,1 4-96 16,-2-1-16-16,-2 5 0 0,0-1-128 0,0 4-16 16,1 4-16-16,1 4 0 0,0 0 32 0,4-1 16 0,7-1 0 0,2 5 0 15,3-2-32-15,6 3-16 0,3-3 0 16,6 0 0-16,3 1-144 0,4-3-16 0,3 1-128 0,3-3 192 16,4-2-64-16,4-1 0 0,2-3-128 0,4 0 192 15,3-6-192-15,1 3 0 0,2-8 0 0,1 1 0 16,1 1-288-16,5-2-96 15,-1-2-32-15,1-1-10528 0,-3-2-2112 0</inkml:trace>
  <inkml:trace contextRef="#ctx0" brushRef="#br0" timeOffset="34787.53">22176 10394 25791 0,'-13'-10'2304'0,"8"7"-1856"16,3 1-448-16,2 2 0 0,0 0 912 0,0 0 96 15,0 0 16-15,0 0 0 0,0 0-128 0,7 10 0 16,2-2-16-16,4 2 0 0,2-4-384 0,4 4-80 16,2-3-16-16,1-1 0 0,4-1-64 0,3-2-16 15,3-2 0-15,2-1 0 0,2-3 32 0,-1-2 0 16,0 0 0-16,-2-2 0 0,-4-5-96 0,-2 1 0 15,-3-2-16-15,-4-1 0 0,-5-2-32 0,-3 0 0 16,-3 0 0-16,-5-2 0 0,-7-1-48 0,-2-1-16 16,-5-2 0-16,-5 2 0 0,-5-1-144 0,-4 6 0 0,-5 1 144 15,-3 3-144-15,-2 4 0 0,-2 4 128 0,0 3-128 0,0 5 0 16,0 9 0-16,2 3 144 0,1 5-144 0,4 2 0 16,1 5 192-16,6 3-192 0,4 4 192 0,7-1-192 15,5 0 224-15,6-4-64 0,6 1-16 0,5 0 0 16,7-2-144-16,4-2 128 0,2 2-128 0,4-6 128 15,4-3-128-15,3-2 0 0,2-1 0 0,4-4 128 0,1-7-128 0,0-4-192 16,-2 0 32-16,0-4 16 16,-2-4-1616-16,-1-4-320 0,-3 0-64 0,12-9-13392 15</inkml:trace>
  <inkml:trace contextRef="#ctx0" brushRef="#br0" timeOffset="35074.78">23785 9619 29087 0,'5'-20'1280'0,"-1"13"272"0,1 2-1232 0,-1 1-320 16,-4 4 0-16,0 0 0 0,5 7 512 0,-5 5 32 15,-5 2 16-15,0 9 0 0,-5 4 272 0,-4 6 48 16,-5 6 16-16,-4 8 0 0,0 4-112 0,-2 4-16 15,-2 1 0-15,3 4 0 0,2 6-112 0,3 4-16 16,4-2-16-16,5-2 0 0,2 2-288 0,7-1-48 16,3-1-16-16,6-4 0 0,6 1-272 0,4-9 0 0,-1-4 128 0,4-7-128 15,-1-9 0-15,2-6 0 0,-4-2 0 0,1-8 0 16,-2-10 0-16,-1-1 0 0,-2-6 0 0,-3-5 0 31,-1-2-1440-31,-3-2-400 0,-5-3-80 0</inkml:trace>
  <inkml:trace contextRef="#ctx0" brushRef="#br0" timeOffset="35237.65">23240 10326 30175 0,'0'0'1344'0,"11"-3"256"0,3 0-1280 0,4 2-320 15,4 1 0-15,4 1 0 0,6 2 992 0,6 1 128 16,6 0 32-16,5 2 0 0,6-3-336 0,5-1-64 16,-2 2-16-16,4 0 0 0,-13 0-384 0,5-2-80 15,5 1-16-15,2-2 0 0,1 1-256 0,-1 0-192 16,-5-1 16-16,-4-1-16512 15</inkml:trace>
  <inkml:trace contextRef="#ctx0" brushRef="#br0" timeOffset="37605.41">23155 1417 18431 0,'0'0'816'0,"0"0"160"0,0-12-784 0,2 5-192 16,3-4 0-16,2 5 0 0,0-3 1072 0,4 2 160 16,1-5 48-16,2 3 0 0,4-2-976 0,4 3-304 15,3-3 160-15,4 3-160 0,4-2 320 0,0 5 0 16,3-2-16-16,2 6 0 0,-1 4 16 0,0 3 16 15,-3 2 0-15,-1 3 0 0,-6-1-32 0,-3 4-16 16,-4 3 0-16,-2 1 0 0,-5 1 64 0,-3 4 16 16,-2 5 0-16,-3 5 0 0,-3 0 192 0,-2 2 32 15,0 2 16-15,-3 2 0 0,-1 6-64 0,-1 2-16 16,-3 3 0-16,-2-1 0 0,-4 3-176 0,-1 5-32 16,-2 3-16-16,-1 2 0 0,1-2-160 0,-1 1-16 0,-4 4-128 0,2 0 192 15,-1-4-192-15,2 0 144 0,2 0-144 0,1-4 128 16,2 0-128-16,2-1 0 0,1-1 0 0,3-2 128 15,0 1-128-15,4-2 0 0,2-3 0 0,2 1 0 16,2-4 0-16,3-1 0 0,3-4 0 0,2 1 0 16,1-1 0-16,1-4 0 15,-1-2 0-15,-1-1 0 0,4-2 0 0,-1-4 0 0,0 0 128 0,0-5-128 16,-2-1 0-16,0-5 0 0,2-3 0 16,0-1 0-16,0-5 0 0,1-3 0 0,-3 0 144 0,2-3-144 15,-1 0 176-15,0-1-48 0,-2 2 0 0,-10-3 0 16,0 0-128-16,10-2 128 0,-10 2-128 0,0 0 128 15,0 0-128-15,10-2 128 0,-10 2-128 0,0 0 128 16,11 0-128-16,-11 0 0 0,10 5 0 0,-10-5 0 16,10 7 0-16,-1 0 0 0,-2 0 0 0,1 5 0 15,0 3 0-15,-1 2 0 0,1 0 0 0,0 3 0 16,-2 0 0-16,-1 4 192 0,0 1-192 0,-1 1 192 0,-3 4-192 0,0 3 0 16,-1-3 0-16,0 4 0 0,0 7 256 0,0-1 0 15,0 2 16-15,-1 5 0 0,-1-1 48 0,-1 5 16 16,-1-2 0-16,-2 6 0 0,0 4-32 0,-5 4-16 15,-3 5 0-15,-3-2 0 0,-2 0 160 0,-6 0 48 16,-3-4 0-16,-3 3 0 0,-5 2 128 0,-3-3 16 16,-3 1 16-16,-3-4 0 0,-2 3-80 0,1-4 0 15,2 1-16-15,-1-4 0 0,6-1-288 0,-3-1-48 16,1-3-16-16,-2-9 0 0,-1-2-208 0,-1-9 0 16,1-3 0-16,1-5 0 15,1-5-544-15,2-7-160 0,3-10-16 0,6-7-16 16,3-11-1872-16,6-10-368 0,4-9-80 0,5-12-12944 0</inkml:trace>
  <inkml:trace contextRef="#ctx0" brushRef="#br0" timeOffset="38939.28">25281 2797 16175 0,'0'0'704'0,"0"0"176"0,0 0-704 0,0 0-176 16,0 0 0-16,0 0 0 0,0 0 528 0,0 0 80 0,0 0 16 0,0 0 0 16,0 0 96-16,0 0 32 15,0 0 0-15,-7 6 0 0,-1 6-176 0,-1 1-48 16,-2 3 0-16,-2 4 0 0,0 2-16 0,-1 5-16 0,-1 6 0 0,1 4 0 15,3 5-256-15,-1-3-48 0,2-2-16 0,4 0 0 16,2 1-176-16,4-6 160 0,2-6-160 0,4 0 160 16,0-6-32-16,4-2 0 0,2-3 0 0,0-6 0 15,4-3 448-15,0-4 64 0,2-5 32 0,1-3 0 16,1-1-32-16,2-5 0 0,2-4 0 0,1-1 0 16,-3-6-288-16,1 0-64 0,-1-5-16 0,-1 2 0 0,1-2-272 0,-1 4 160 15,0-4-160-15,-1 3 128 0,0-2-128 0,-1 1 0 16,0-5 0-16,-2 6 128 0,-2 0-128 0,-1 5 0 15,-1 2 0-15,-3 3 0 0,-4 2 0 0,1 2 128 16,-2 5-128-16,-5 6 0 0,0 0 128 0,0 0-128 16,-1 10 128-16,-3 4-128 0,-3 2 0 0,-1 6 0 15,-3 3 128-15,-1 6-128 0,-2 4 0 0,-2 6 0 16,-1 2 0-16,-2 9 0 0,-3 4 0 0,-1 12 0 16,-1 4 0-16,1 4 0 0,-1 4 0 0,-1 2 0 15,-5 3 0-15,2 0 0 0,2 0 0 0,-4 2 0 16,0-1 0-16,-2-6 0 0,3-7 0 0,-3-7 0 15,-1-3 0-15,1-7 0 0,2-2 0 0,2-2 0 16,0-4 176-16,2-3-176 0,0-6 320 0,2-5-48 0,-1-4 0 16,3-4 0-16,0-4-16 0,2-8-16 15,2-4 0-15,0-5 0 0,1-6 32 0,3-3 16 16,0-9 0-16,1-1 0 0,-4-4 16 0,2-4 0 16,2-6 0-16,-1-8 0 0,1-7-176 0,2-2-128 15,3-4 192-15,2-7-192 0,2-6 0 0,4 3 0 0,3 3 0 0,4 5 0 16,3 7 0-16,3 3 0 0,1 7 0 0,3 7 0 15,0 3 0-15,3 2-176 0,0 6 176 0,4 3-160 16,0 3 160-16,4 6-128 0,3 2 128 0,0 2-128 16,2 1 128-16,2 1 0 0,-2 5-144 0,0 3 144 15,-1 1-320-15,-2 1 0 0,-2 1 0 0,-1 1 0 16,0-3-1680 0,-2 2-336-16,-1-1-64 0</inkml:trace>
  <inkml:trace contextRef="#ctx0" brushRef="#br0" timeOffset="39232.58">25977 3116 27583 0,'0'0'1216'0,"0"0"256"0,0 0-1168 0,0 0-304 0,4-10 0 0,3 5 0 16,3 4-160-16,4-2-96 0,5 0 0 0,4-2-16 16,4 0 272-16,6 0 0 0,4-5 0 0,2 4 0 15,1-3 160-15,-1 2-160 0,-2 1 160 0,1 0-160 31,-5 2-400-31,-1 1-176 0,-2 1-48 0</inkml:trace>
  <inkml:trace contextRef="#ctx0" brushRef="#br0" timeOffset="39382.18">25975 3443 21183 0,'-12'-3'944'0,"12"3"192"15,0 0-912-15,0 0-224 0,0 0 0 0,0 0 0 0,0 0 832 0,0 0 112 16,10 1 16-16,5-1 16 0,4-1-848 0,7 1-128 15,3 0-128-15,5 0 128 0,4-2-208 0,2-1 64 16,-1-1 16-16</inkml:trace>
  <inkml:trace contextRef="#ctx0" brushRef="#br0" timeOffset="39864.05">27623 2928 16575 0,'-12'-17'736'0,"7"10"160"16,-4 0-720-16,-1 1-176 0,0 2 0 0,-5 3 0 15,-3 1 1232-15,-2 6 224 0,-3 6 32 0,-4 2 16 0,-3 1-720 0,-5 5-144 16,-2 3-16-16,-1 4-16 0,0 2-64 0,1 2-16 16,0-5 0-16,4 4 0 0,5 1-16 0,7-1-16 15,3 0 0-15,7-2 0 0,5-5-176 0,5-3-16 16,4 1-16-16,4-4 0 0,5-3 80 0,4-1 16 16,5-4 0-16,3 2 0 0,3-3-96 0,2-2-16 15,1-3 0-15,3-6 0 0,2-5-272 0,-1 0-144 16,-1-2 16-16,-3 1-9072 15,-2-4-1808-15</inkml:trace>
  <inkml:trace contextRef="#ctx0" brushRef="#br0" timeOffset="40041.43">27634 3401 30239 0,'-5'23'1344'0,"4"-2"256"0,1 8-1280 0,0 3-320 0,0 0 0 0,-1 1 0 15,-2 0 0-15,-1 0-192 0,0-2 32 0,-1-2 0 16,2 3 160-16,-3-4 0 16,1-5 0-16,3-2 0 0,-5-1 0 0,4-2 0 0,0-1 0 0,3-2-8832 15,3-1-1728-15</inkml:trace>
  <inkml:trace contextRef="#ctx0" brushRef="#br0" timeOffset="44391.97">28393 2408 21183 0,'-2'-5'1888'0,"-1"1"-1504"0,-1-2-384 0,4 6 0 16,-2-4 240-16,-3 1-32 0,0 3 0 0,-1 3 0 16,0 0-32-16,0 4-16 0,-2 1 0 0,-3 6 0 15,-2 4 32-15,1 3 16 0,-5 10 0 0,1 0 0 16,1 6 0-16,2-10 0 0,-1 5 0 0,1 1 0 16,-3 0-208-16,2 4 144 0,-1 2-144 0,1 1 128 15,0 4-128-15,-9 34 0 0,5-10 0 0,6-11 128 16,-1-3-128-16,4-7 0 0,1-8 144 0,3-3-144 0,4-4 0 0,-3-4 0 15,2-2 0-15,0-3 0 16,2-4-816-16,0-4-80 0,0-7 0 0,0-8-9024 16</inkml:trace>
  <inkml:trace contextRef="#ctx0" brushRef="#br0" timeOffset="44642.68">28558 2741 10127 0,'0'0'896'0,"0"0"-704"0,-5-2-192 15,5 2 0-15,-4 3 2416 0,-1 4 448 16,-1 3 80-16,-3 6 32 0,0 2-2224 0,0 4-448 16,0 1-96-16,1 3-16 0,-3 0 272 0,2 4 48 15,2 1 16-15,-1-1 0 0,1 3-272 0,3 0-64 16,0-6-16-16,0 2 0 0,0 1-176 0,3-2 160 0,-1 1-160 0,0 0 160 15,1-5-160-15,1-1 0 0,1-4 0 0,3-2 128 32,-3-5-560-32,3-3-112 0,-4-9-32 0,0 0-9728 0</inkml:trace>
  <inkml:trace contextRef="#ctx0" brushRef="#br0" timeOffset="44993.66">28882 2248 20271 0,'0'0'1792'0,"0"0"-1424"15,0 0-368-15,0 0 0 0,0 0 160 0,3 13-32 16,0 1-128-16,0 1 192 0,2 0-192 0,2 7 0 15,0 1 0-15,2 1 0 0,-1 5 0 0,1 4 192 16,0 5-16-16,1 2-16 0,0 2 192 0,2 2 32 0,-2 6 16 0,0-2 0 16,-1 4 80-16,-2 6 16 15,-1 2 0-15,-3 0 0 0,-3 1 16 0,-1-3 0 16,-3-2 0-16,-1-1 0 0,-1-5-128 0,-2-3 0 16,-1-3-16-16,-2-1 0 0,-4-1-80 0,-3-4-16 15,-4-2 0-15,-1 0 0 0,-3-1-112 0,-4-7-32 16,0-2 0-16,-1-5 0 15,2-2-688-15,2-5-144 0,3-7-16 0,0-5-11424 0</inkml:trace>
  <inkml:trace contextRef="#ctx0" brushRef="#br0" timeOffset="45295.88">29660 2669 14735 0,'0'0'640'0,"0"0"160"0,0 0-640 0,0 0-160 15,-3 7 0-15,-5 7 0 0,2 3 2304 0,-2 1 448 16,-1-1 64-16,-1 4 32 0,-2 3-2048 0,2 1-416 15,1-2-64-15,2 5-32 0,2 1-288 0,0 3 128 16,-3-3-128-16,3-2 0 0,0 2 176 0,0-2-176 16,-2 1 160-16,2-4-160 0,1 0 0 0,1-1 0 0,-1-1-176 0,3 1-7616 31,-3 1-1520-31</inkml:trace>
  <inkml:trace contextRef="#ctx0" brushRef="#br0" timeOffset="45453.38">29338 3082 19343 0,'6'-14'848'0,"0"9"192"0,3-3-832 0,4 3-208 0,2 2 0 0,3 0 0 15,2-2 1392-15,2 1 224 0,1 0 48 0,2 0 16 16,1-2-1344-16,2-1-336 0,1 2 0 0,-1-1 0 16,0 1 0-16,-2 1 0 0,-1 1 0 0,1 0-11328 15</inkml:trace>
  <inkml:trace contextRef="#ctx0" brushRef="#br0" timeOffset="45799.01">30483 2798 19343 0,'0'0'1728'0,"-7"-1"-1392"15,-1 0-336-15,-4-1 0 0,-1 2 400 0,-3 3 16 0,-6 0 0 0,1 2 0 16,-1 1 224-16,-3 0 32 16,-2 7 16-16,-12 7 0 0,3 3-80 0,3 8-16 15,1-1 0-15,3 1 0 0,2-1-128 0,6 3-16 16,2 3-16-16,5-4 0 0,3-3-64 0,6 0-16 15,1 0 0-15,6-3 0 0,3-2-48 0,5-1-16 0,1-4 0 0,3 0 0 16,4-1-160-16,3 1-128 0,3-4 192 0,1-2-192 16,3 1-128-16,0 0-144 0,0-3-32 0,-1-3-8304 15,-2-3-1664-15</inkml:trace>
  <inkml:trace contextRef="#ctx0" brushRef="#br0" timeOffset="46229.73">30423 3419 19343 0,'0'0'1728'0,"0"0"-1392"15,0 0-336-15,0 0 0 0,0 0 368 0,0 0 0 16,12-3 0-16,-1-1 0 0,2 2 288 0,2-1 64 16,3 1 16-16,-3-1 0 0,0 1 48 0,-1 2 16 15,1 1 0-15,-1 3 0 0,-1 2-224 0,-1 5-64 16,-1 5 0-16,-1 3 0 0,-2 1-192 0,-4 3-64 15,-4 1 0-15,-3-1 0 0,-1 2 64 0,-5 2 0 0,-2-7 0 0,-2 5 0 16,-1 0 0-16,-1-1 16 0,-3 0 0 0,2-2 0 16,2-8-144-16,2 0-16 0,3 0-16 0,4-3 0 15,5-11-160-15,0 0 0 0,0 0 0 0,9 7 128 16,6-2 64-16,3-4 0 0,3-5 0 0,3 0 0 16,1 1-192-16,4-5 0 0,3 2 0 0,1-3 0 31,0 1-624-31,-1 2-144 0,-4-3-48 0,-3 1-8384 0,-2-2-1680 0</inkml:trace>
  <inkml:trace contextRef="#ctx0" brushRef="#br0" timeOffset="46637.3">31056 2991 16575 0,'0'0'1472'0,"0"0"-1168"16,0 0-304-16,0 0 0 0,0 0 1216 0,12 2 192 16,-1-2 48-16,2-2 0 0,1-1-976 0,1-5-192 0,1 4-32 0,4-2-16 15,1-4 304-15,1 1 64 16,1-3 16-16,-2 3 0 0,0 1-240 0,-2 1-64 15,-4-3 0-15,-2 4 0 0,-4-2-144 0,-3 2-48 16,-1-4 0-16,-5 10 0 0,0 0 128 0,-5-7 32 0,-5 5 0 0,-3 2 0 16,-5 1 80-16,-2 3 16 0,-6 6 0 0,2 1 0 15,-4 5-224-15,0 1-32 0,3 2-128 0,-2 6 192 16,3-1-192-16,1 1 0 0,2 2 0 0,3-4 0 16,3-2 0-16,4 0 0 0,4 0 0 0,3 0 0 15,3-5 128-15,3 1-128 0,2-3 0 0,6 0 144 16,2-2 64-16,2-4 16 0,2-2 0 0,3-1 0 15,2-1-224-15,-1-1 128 0,0-3-128 0,3-3 0 16,3-1-1552-16,-1-2-416 0,-2-5-80 16</inkml:trace>
  <inkml:trace contextRef="#ctx0" brushRef="#br0" timeOffset="46997.02">31540 2135 20271 0,'0'0'1792'0,"0"0"-1424"0,0 0-368 0,0 0 0 15,8-4 192-15,0 1-16 0,1 0-16 0,-1-1 0 16,3 0 240-16,0 1 48 0,3 0 16 16,6-4 0-16,1 2 144 0,0 0 32 0,-2 0 0 0,2 1 0 15,-1 0-384-15,-1 2-80 0,-2-2-16 0,-2-1 0 16,-2 2-160-16,1 2 0 0,-3-1 144 0,-3 0-144 15,-1 0-1584-15,0-1-384 0</inkml:trace>
  <inkml:trace contextRef="#ctx0" brushRef="#br0" timeOffset="47554.28">32518 1747 14559 0,'0'0'640'0,"0"0"144"0,0 0-624 0,0 0-160 16,0 0 0-16,0 0 0 0,0-5 512 0,0 5 64 16,-1-6 0-16,1 6 16 0,-4-7 256 0,4 7 48 0,-5-3 16 0,-2 1 0 15,1 1-288-15,-2 0-64 0,1 1-16 0,-2 1 0 16,-3 0-160-16,1 1-48 0,-2 1 0 0,-2 1 0 16,2 1-64-16,1-1-16 0,-1 1 0 0,1 3 0 15,2-3-112-15,1 2-16 0,2 2-128 0,0-2 192 16,1 3-192-16,4-3 0 0,-1 4 0 0,2-4 0 15,-1 2 192-15,1-1-64 0,0 2-128 0,1-4 192 16,-1 3-64-16,-1-2-128 0,2-7 176 0,-2 12-176 16,-2-3 192-16,4-9-64 0,-5 12 0 0,2-9-128 0,1 4 192 15,-2 0-64-15,0-1 0 0,2 0-128 0,-2 1 336 0,1-1-32 16,-1 0-16-16,2 3 0 0,-3-3-80 0,1 4-16 16,0-2 0-16,-3 9 0 0,0-2-192 0,1 0 144 15,1-4-144-15,0 0 128 0,0 0-128 0,1-2 0 16,0 1 144-16,0-2-144 0,0 2 128 0,4-10-128 15,-5 9 160-15,5-9-160 0,-5 10 0 0,5-10 128 16,-5 6-128-16,5-6 0 0,-6 8 0 0,6-8 128 16,0 0-128-16,-9 4 0 0,9-4 128 0,0 0-128 15,-8-3 0-15,8 3 144 0,-7-6-416 0,2 0-96 16,1-1-16-16</inkml:trace>
  <inkml:trace contextRef="#ctx0" brushRef="#br0" timeOffset="47952.89">32724 1680 17503 0,'0'0'768'0,"0"0"176"16,0 0-752-16,0 0-192 0,0 0 0 0,0 0 0 0,0 0 544 15,0 0 80-15,-1 9 16 0,-3 2 0 0,-4 1 384 0,-1 2 96 16,-1 2 16-16,-1 3 0 0,-2 3-464 0,0-1-96 16,-1 1 0-16,1 0-16 0,1-3-304 0,0 1-64 15,1 0-16-15,-4 11 0 0,2-5 80 0,3 2 32 16,2-2 0-16,1 2 0 0,1-3-48 0,3 3-16 15,-1-4 0-15,3 2 0 0,-1-5-48 0,2-2-16 16,2-1 0-16,1 0 0 0,0-3 32 0,3-1 0 16,3-2 0-16,-2 0 0 0,1 0 48 0,1-3 16 15,0 1 0-15,0-5 0 0,-9-5-256 0,12 3 0 16,-12-3 128-16,0 0-128 16,6 2-384-16,-6-2-112 0,0 0-16 0,8-1-16 15,-8 1-1552-15,6-4-304 0,-1-1-64 0</inkml:trace>
  <inkml:trace contextRef="#ctx0" brushRef="#br0" timeOffset="48151.82">32381 2107 23951 0,'0'0'1056'0,"9"-5"224"15,7 0-1024-15,2 1-256 0,0-1 0 0,2 2 0 0,0 1 384 0,3-1 0 0,1-2 16 0,1-1 0 16,0-1-48-16,3-2-16 0,0 2 0 0,6-3 0 15,3 2 0-15,-10 4 0 0,7-1 0 0,3 1 0 16,0 2-336-16,1-1 0 0,-1 3 0 0,-3-1 0 31,-2 0-1872-31,16-2-400 0,-48 3 2272 0</inkml:trace>
  <inkml:trace contextRef="#ctx0" brushRef="#br0" timeOffset="51637.06">7945 13348 13823 0,'0'0'608'0,"-7"-7"128"0,2-4-592 0,0 4-144 0,0-5 0 0,0 5 0 15,0-1 1664-15,1 2 288 0,4 6 64 0,-6-5 16 16,-1-2-848-16,7 7-160 0,-6-2-48 0,6 2 0 16,-8 6-496-16,2 2-96 0,1 2-32 0,0 4 0 15,-2 5-352-15,4 5 0 0,-1 0 0 0,2 9 0 0,1 2 0 0,2 1 144 16,1 1-16-16,2 3-128 0,1-3 192 0,2-1-192 15,2-1 192-15,3-3-192 16,-1-7 208-16,4 2-64 0,2-4-16 0,2-6 0 0,0-4 368 0,4-7 64 16,4-2 16-16,-1-3 0 0,1-3 192 0,3-6 64 15,3-6 0-15,3-3 0 0,2-5-64 0,0-6 0 16,-1 0 0-16,-1-3 0 0,-1 2-384 0,-3 0-96 16,-3-5-16-16,-3-2 0 0,-5 1-128 0,1 1-16 15,-5 4-128-15,-2 2 192 0,-2 0-192 0,-1 5 128 16,-2 3-128-16,-1 3 0 0,-1 2 0 0,-2 5 0 15,-1 4 0-15,-5 6 0 0,0 0 0 0,0 0 0 0,3 17 0 0,-2 5 0 16,-2 5 0-16,1 2 0 0,0 6-192 0,-3 10 192 16,0-1 0-16,-4 11 0 0,0 7 0 0,-4 6 0 15,0 3 0-15,-4 4 0 0,-4 0 0 0,0 0 0 16,-6 1 0-16,3-1 224 0,-5 0-32 0,-1-2-16 16,0-2 0-16,-1 0 0 0,-3-4 0 0,-1-4 0 15,-1 0 192-15,-1-4 32 0,3-3 16 0,1-3 0 16,-1-6 48-16,4-9 16 0,-3-5 0 0,2-6 0 15,0-3 112-15,2-6 32 0,2-9 0 0,2-3 0 16,0-2-224-16,4-9-32 0,-1-4-16 0,2-8 0 16,1-3-32-16,5-9 0 0,-1-6 0 0,5 9 0 15,1-11-160-15,2-4-32 0,1 1-128 0,4 0 192 16,2 3-192-16,3 2 0 0,3-2 0 0,2 2 0 16,4 4 0-16,3 4-192 0,4-1 192 0,16-8-160 15,1 5 160-15,3 5-128 0,0 3 128 0,-3 2-128 0,-3 3 128 16,0 4-208-16,-2 1 80 0,-3 3 128 15,-2 3-1472-15,-1 3-160 0,-2-3-32 0,-1 6-16 16,-2 0-1728-16,-3 0-352 0</inkml:trace>
  <inkml:trace contextRef="#ctx0" brushRef="#br0" timeOffset="51980.26">9349 13471 11055 0,'0'0'976'0,"-9"0"-784"0,2 0-192 0,7 0 0 16,0 0 3008-16,0 0 544 0,0 0 112 0,0 0 32 15,0 0-1760-15,14-2-336 0,1-3-80 0,3 0-16 16,1 2-640-16,5 1-128 0,4-1-32 0,1-2 0 16,2-1-352-16,0 1-80 0,0 2-16 0,4-1 0 15,1-1-256-15,-3 3 160 0,-1 0-160 0,-4 2 128 16,-3 2-1984-16,-3 1-384 15</inkml:trace>
  <inkml:trace contextRef="#ctx0" brushRef="#br0" timeOffset="52122.64">9401 13702 18431 0,'-26'5'816'0,"9"1"160"0,-1-1-784 0,7-1-192 16,11-4 0-16,0 0 0 0,0 0 2896 0,0 13 544 16,6-6 96-16,6 1 32 0,3-6-2400 0,4 1-464 15,4-1-112-15,5 0-16 0,5-4-208 0,1 0-48 16,2 1-16-16,1-1 0 15,-2 1-656-15,-2 0-128 0,-2 1-32 0,-5-4 0 0</inkml:trace>
  <inkml:trace contextRef="#ctx0" brushRef="#br0" timeOffset="53721.92">11593 13057 1839 0,'0'0'0'0,"0"0"160"0,0 0-160 0,0 0 0 0,0-8 0 0,0 8 0 15,-3-7 3312-15,-1 2 624 0,-1-3 128 0,-1 3 32 16,1 1-2240-16,-2 0-448 0,-1-1-96 0,-1 3-16 0,0 1-400 0,0 1-96 16,-1 1-16-16,-2 1 0 0,-2 5-192 0,-1-2-32 15,-3 1-16-15,-1 4 0 0,0-1 96 0,0 4 0 16,-1 2 16-16,1 4 0 0,-2 0-32 0,1 2-16 15,0 0 0-15,1 2 0 0,1 0 592 0,1 2 112 16,2 2 32-16,-3 7 0 16,7-7-1728-16,3 0-352 0,4-7-64 0,4-6-16 0,3-2 816 0,3 0 128 15,3 4 32-15,2-4 16 0,2-2 144 0,2 3 16 16,3-1 16-16,3-4 0 0,1 3-144 0,5-5-16 16,2 0-16-16,3 2 0 0,-3-4-48 0,3-2-128 15,0-2 192-15,10 0-64 16,-8-1-1456-16,-5-1-288 0,-4 0-64 0</inkml:trace>
  <inkml:trace contextRef="#ctx0" brushRef="#br0" timeOffset="54090.05">11819 13483 21247 0,'0'0'944'0,"0"0"192"0,6-6-912 0,3 2-224 0,0 0 0 0,1 4 0 15,-2-4 1056-15,3 3 160 0,-1 1 48 0,1 1 0 16,-2 2-432-16,-1-2-96 0,0 3-16 0,-2 3 0 0,1 0-368 0,-3 4-80 16,-2-2-16-16,-1 2 0 0,-2-2 32 0,-1 4 0 15,-3 2 0-15,-2-3 0 0,-2 1 208 0,2 0 32 16,-4 1 16-16,-1 0 0 0,-2 4 80 0,1-1 16 15,-1-1 0-15,4 1 0 0,-2-2-160 0,4 0-32 16,0 1 0-16,3-5 0 0,1 2-128 0,4-1-16 16,3-1-16-16,2-1 0 0,2 0 0 0,3-4 0 15,4 1 0-15,2 0 0 0,1-3 16 0,5 0 0 16,2-2 0-16,0-2 0 0,1-2-112 0,0-1-32 16,0 1 0-16,0-5 0 15,-4 0-1056-15,-2 0-192 0,-4-1-64 0,-1 0-15456 0</inkml:trace>
  <inkml:trace contextRef="#ctx0" brushRef="#br0" timeOffset="54525.48">13030 12472 20271 0,'0'0'896'0,"0"0"192"0,-4-7-880 0,1-1-208 16,3 8 0-16,-7 0 0 0,0 1 512 0,-2 3 64 15,-1 1 16-15,-1 3 0 0,0 3-112 0,-2 6-32 16,-1-1 0-16,-1 5 0 0,-1 4 128 0,-1 4 32 16,0 7 0-16,2 1 0 0,1 2-32 0,2 4 0 15,0 1 0-15,2 1 0 0,1 1-256 0,3 1-48 16,2-5-16-16,3 1 0 0,2-1-256 0,3-5 160 15,2-1-160-15,2-2 128 0,2-5 0 0,1-2-128 16,3-3 192-16,3-1-64 0,2-3-368 0,1-2-80 16,3-1 0-16,2-7-12608 0</inkml:trace>
  <inkml:trace contextRef="#ctx0" brushRef="#br0" timeOffset="54901.7">13291 12786 25167 0,'0'0'1104'16,"0"0"240"-16,0-9-1072 0,2 3-272 0,0 1 0 0,3-3 0 0,2 2 752 0,2 0 80 15,1 2 32-15,2 1 0 0,2 0-416 0,2 1-96 16,2 0-16-16,1 0 0 0,2 2 0 0,-2 2 0 15,0-1 0-15,-1 2 0 0,-2 2 0 0,-2 5 0 16,-3 0 0-16,1 5 0 0,-6 3-208 0,-1 2-128 16,-5 3 128-16,-5 1-128 0,0 2 240 0,-4 2-32 15,-2 1 0-15,-3-1 0 0,-3 4 176 0,1-1 16 16,1-3 16-16,-2 2 0 0,3-6 32 0,1 1 0 16,3-3 0-16,3-2 0 0,1-2 0 0,5-1 0 15,4-1 0-15,3-2 0 0,3-3-112 0,5 1-16 16,4-3 0-16,3 0 0 0,6-5 16 0,1 1 0 15,1-2 0-15,3-3 0 0,2-2-176 0,-1-2-32 16,0-1-128-16,-2 0 192 0,-2-4-352 0,-2 3-80 16,0-3-16-16,-5 1-11552 15,-4-1-2320-15</inkml:trace>
  <inkml:trace contextRef="#ctx0" brushRef="#br0" timeOffset="55411.49">14131 12136 12895 0,'-2'-13'576'0,"4"6"112"0,3 1-560 0,3 4-128 15,3-2 0-15,3-1 0 0,-1 0 1568 0,2 3 288 16,2 6 48-16,2 4 16 0,1-1-864 0,3 7-160 16,-1 5-48-16,2 4 0 0,0 7-240 0,1-1-48 15,-1 5-16-15,2 7 0 0,1 2-16 0,-2 7 0 16,-3-2 0-16,-2 3 0 0,-2 1 32 0,-3 4 0 16,-4 4 0-16,-4-3 0 0,-6 1 80 0,-3 1 0 15,-6 0 16-15,-4-3 0 0,-3 0-16 0,-1-1-16 16,-3-3 0-16,-2-1 0 0,0-7-176 0,-2 0-16 15,0-6-16-15,-2-4 0 0,-1-2-128 0,1-4-32 16,-1 4 0-16,1-7 0 0,-2-1-112 0,3-4-16 0,1-3-128 0,-4 1 192 31,7-7-1232-31,4-3-256 0,4-7-48 0,6-5-16 0</inkml:trace>
  <inkml:trace contextRef="#ctx0" brushRef="#br0" timeOffset="55793.13">15573 12438 16575 0,'-12'-20'736'0,"7"13"160"0,1-2-720 0,0 3-176 16,2 1 0-16,2 5 0 0,-4-8 2176 0,4 8 416 16,0 0 80-16,-4 7 16 0,-1 0-1728 0,0 9-320 15,0 1-80-15,0 5-16 0,1 6-160 0,0 0-48 16,0 4 0-16,1 2 0 0,-1 3 32 0,0 0 0 15,-1 1 0-15,2 1 0 0,0 2-112 0,-3-2 0 0,0 0-16 0,4-1 0 16,-2-1-240-16,0-3 0 0,-1-2 0 0,0-6 0 16,-2 1-192-16,1-4-144 0,0-5-32 15,-4 2 0 1,-1-6-2256-16,0-6-464 0</inkml:trace>
  <inkml:trace contextRef="#ctx0" brushRef="#br0" timeOffset="55938.47">15082 12887 13823 0,'0'0'608'0,"0"0"128"0,6-8-592 0,4 3-144 0,4-3 0 0,3 5 0 0,-1 1 2368 0,5 2 448 16,3-1 96-16,4 1 16 16,2 1-1648-16,5 1-320 0,3-1-64 0,1 1 0 0,2 5-304 0,3-3-48 15,1-2-16-15,4 2 0 0,-1 0-272 0,0 1-48 16,-4 0-16-16,-2-3-9024 16,-5 2-1792-16</inkml:trace>
  <inkml:trace contextRef="#ctx0" brushRef="#br0" timeOffset="56334.04">17280 12544 16575 0,'-21'-16'1472'0,"12"11"-1168"0,-1 3-304 0,-1-6 0 16,-1 0 592-16,0 2 64 0,-5 0 16 0,3 2 0 16,-4 4-64-16,-1 1-16 0,-1 2 0 0,-2 3 0 15,-1-1-144-15,-1 4-48 0,-1 5 0 0,-2 3 0 16,-1 0 288-16,0 6 48 0,-1 5 16 0,0 5 0 15,2 0 16-15,3 4 0 0,1 3 0 0,4-2 0 16,4 0-320-16,2 0-48 0,-1-1-16 0,5-4 0 0,3 0-144 0,3-1-48 16,3-4 0-16,3-2 0 0,1-3 0 0,3-1-16 15,1-2 0-15,3-2 0 0,6-7 16 0,-1 2 0 16,9-5 0-16,0 1 0 0,2-4-192 0,1-1 160 16,2-6-160-16,1 1-9280 15,2-2-1968-15</inkml:trace>
  <inkml:trace contextRef="#ctx0" brushRef="#br0" timeOffset="56653.84">17367 13071 21183 0,'16'-5'944'0,"-9"4"192"0,2-3-912 0,3 1-224 15,2 1 0-15,0 1 0 0,2 2 1344 0,-1 1 240 16,-1 5 32-16,-1 2 16 0,-3 0-1072 0,-1 2-224 0,-1 4-32 0,-2 0-16 16,-6 2-48-16,0 1-16 0,-5 0 0 15,0 1 0-15,-1 0 64 0,-2 1 16 0,-4 0 0 0,1 2 0 16,0 0 144-16,-2-1 16 0,0 0 16 0,2-2 0 16,1-2-80-16,-1 1-16 0,3-1 0 0,1-2 0 15,3-1-64-15,4 0 0 0,3 0-16 0,2-3 0 16,5-3 64-16,3 0 16 0,2-2 0 0,5-2 0 15,5 0-16-15,1-1 0 0,-2-4 0 0,3 0 0 0,1 0-240 0,0-3-128 16,-4 0 160-16,2-4-160 16,-3 2-1968-16,-2-2-480 0</inkml:trace>
  <inkml:trace contextRef="#ctx0" brushRef="#br0" timeOffset="57623.83">18509 12668 11967 0,'0'0'1072'0,"0"0"-864"0,-9 3-208 0,9-3 0 15,0 0 1360-15,0 0 240 0,-6 9 32 0,6-9 16 16,-2 10-368-16,2-10-64 0,5 12 0 0,4 0-16 16,3-4-240-16,3-2-64 0,4 3 0 0,4-3 0 15,5 2-288-15,-1-4-64 0,3-2-16 0,3 1 0 16,4-1-32-16,1-3-16 0,2-3 0 0,-1 2 0 15,3-2 32-15,-5-3 0 0,0 0 0 0,-3 0 0 16,-1-4-48-16,-2 1 0 0,-2 2 0 0,-3 1 0 16,-3-5-128-16,-4-2-16 0,-2 1-16 0,-6 2 0 0,-2-3-112 0,-2 1 0 15,-4 2-16-15,-1-2 0 0,-2 2-48 0,-3 1 0 16,-2-4 0-16,-1 2 0 0,-7 2-128 0,0-1 0 16,-2 4 144-16,-3 0-144 0,-2-1 0 0,-3 0 0 15,0 4 0-15,-2 4 0 0,-2 4 0 0,-2 1 0 16,-2-2 0-16,1 5-128 0,-1 4 128 0,-3 5 0 15,-3 1 0-15,0-1-128 0,0 1 128 0,2 4 0 16,2 4 0-16,3 1 0 0,3 0 304 0,6-3-16 16,3 5 0-16,7-5 0 0,5 2 32 0,4 0 16 15,5-3 0-15,6 3 0 0,3-3-32 0,6-2-16 16,5 2 0-16,4 0 0 0,6-1-16 0,2-3 0 16,6-1 0-16,1-2 0 0,3-5-80 0,4 0-32 15,3-1 0-15,2-4 0 0,-2 2-160 0,-1-2 128 16,-3-5-128-16,-4 2 128 0,-3 2-256 0,-5 1-64 15,-5-4-16-15,-13-2-11456 16,-2-2-2288-16</inkml:trace>
  <inkml:trace contextRef="#ctx0" brushRef="#br0" timeOffset="58764.82">11515 13665 4607 0,'0'0'400'16,"0"0"-400"-16,-9 0 0 0,9 0 0 0,0 0 4288 0,0 0 784 15,-7 1 160-15,7-1 16 0,0 0-3072 0,0 0-608 16,0 0-128-16,0 0-32 0,0 0-256 0,0 0-64 16,6-13-16-16,4 4 0 0,3-1-288 0,2 1-48 15,3-3-16-15,1-1 0 0,0-1-192 0,1 2-32 16,1-3-16-16,-1-1 0 0,0-1-144 0,2 2-16 15,-4 5-16-15,0-4 0 0,-1 1-16 0,-4 3 0 16,0-3 0-16,-3 4 0 0,-1 3-96 0,-9 6 0 16,6-4-16-16,-6 4 0 0,0 0-176 0,0 0 192 15,0 0-192-15,0 0 192 0,4 9-192 0,-3 4 0 16,-2 2 144-16,-2 3-144 0,2 0 144 0,-3-1-144 16,2 2 192-16,-2 4-192 0,0 3 224 0,-1-1-64 15,0 6-16-15,-1 0 0 0,-2 1 80 0,2 2 16 16,1 3 0-16,-2 1 0 0,-2-2 32 0,0 0 16 15,-1-2 0-15,1-1 0 0,1-1-32 0,-1 0-16 16,1-6 0-16,4 3 0 0,-2-4-32 0,1-1 0 16,0-6 0-16,1 1 0 0,0 0-80 0,1-1 0 15,1-3-128-15,-1-5 192 0,3-10-48 0,-2 11-16 0,2-11 0 0,0 0 0 16,0 0 16-16,0 0 0 16,0 0 0-16,0 0 0 0,0 0 112 0,0 0 0 0,2-12 16 0,1 0 0 15,-3 0-128-15,2-2-16 0,2-3-128 0,1 0 192 16,-3 2-192-16,0-1 128 0,1-1-128 0,-1-2 0 15,1-4 0-15,1 2 0 0,-2-5 0 0,3 1 0 16,2-1 0-16,-1-2 0 0,-3 3 0 0,0-4 0 16,2-3 0-16,2 1 0 0,-2 3 0 0,1-3 0 15,1 0 0-15,-1 5 0 0,-1 3 0 0,1-2 0 0,-1 1 0 0,2 5 0 16,-1 1 0-16,-1 2-160 0,-1 3 160 16,0 3 0-16,-2-4 0 0,1 4 0 0,-3 10 0 0,0 0-128 15,4-8 128-15,-4 8-128 0,2-10 128 0,-2 10 0 16,0 0 0-16,0 0-128 0,0 0 128 0,0 0 0 15,0 0-144-15,-1 10 144 0,0-1 0 0,-2 3 0 16,2 3-144-16,-3 3 144 0,2 1 0 0,-1 4-192 16,1 2 192-16,-1 0-160 0,0 3 160 0,2 2 0 15,-4 1 0-15,3 2 0 0,-1-1 0 0,-1 0 0 16,0 2 0-16,-3 1 0 0,-1-2 0 0,2-1 0 16,1-2 0-16,0-3 0 0,-2 1 0 0,2-5 0 15,0-3 0-15,1-1 128 0,0-1-128 0,2-2 0 16,1 0 0-16,-1-4 0 0,2-12 0 0,-2 9 0 15,-1 1 0-15,3-10 0 16,0 0-784-16,0 0-176 0,0 0-48 0,0 0 0 16,0 0-1280-16,0 0-256 0,0 0-48 0</inkml:trace>
  <inkml:trace contextRef="#ctx0" brushRef="#br0" timeOffset="59054.85">11248 14368 24879 0,'-9'2'2208'0,"0"3"-1760"0,0 0-448 0,9-5 0 15,-8 5 1456-15,8-5 208 0,0 0 32 0,0 0 16 0,0 0-544 0,10 9-96 16,4-5-32-16,1-1 0 0,4-1-80 0,8 1-32 16,3-3 0-16,6 0 0 0,5-2-64 0,3 1-16 15,3 0 0-15,3-2 0 0,3 1-144 0,0-1-16 16,1 2-16-16,-2 2 0 0,-3 2-160 0,0 1-16 15,-9 2-16-15,-1 3 0 0,-13-3-288 0,-2 2-64 16,-6-3-128-16,-4 1 192 0,-4 1-192 0,-2-2 0 16,-8-5 0-16,6 7 0 15,-6-7-1232-15,-3 11-192 0,-3-3-48 0,-2 1-11152 16,-5-5-2240-16</inkml:trace>
  <inkml:trace contextRef="#ctx0" brushRef="#br0" timeOffset="60225.37">19410 11951 13823 0,'0'0'608'0,"0"0"128"0,0 0-592 0,0 0-144 15,0 0 0-15,0 0 0 0,0 0 2240 0,0 0 432 16,0 0 80-16,0 0 0 0,0 0-1280 0,9 4-256 16,5-1-48-16,2 0-16 0,5-1-96 0,3-2-32 15,3-2 0-15,2 0 0 0,4 1-304 0,1-1-64 16,2 2-16-16,-2 0 0 0,0-1-352 0,1 1-80 16,-1 1-16-16,-3-1 0 0,-5-2-192 0,-3-1 0 15,0 1 0-15,-4-2 0 16,-4-1-1328-16,-1 1-304 0,-3 0-64 0</inkml:trace>
  <inkml:trace contextRef="#ctx0" brushRef="#br0" timeOffset="60776.75">20470 11664 17503 0,'0'0'1552'0,"0"0"-1232"0,0 0-320 0,5-5 0 15,2-1 1056-15,0 2 160 0,2 1 16 0,3 1 16 16,2-2-272-16,2 0-48 0,3 3-16 0,2-2 0 0,0-1-432 0,2 2-96 15,1-2 0-15,2 2-16 0,-1-2-192 0,-1 2-48 16,-1 2 0-16,-3-1 0 0,-2-1-128 0,-4 0 0 16,-2 0 144-16,-5 1-144 0,-7 1-192 0,0 0-96 15,0 0-32-15,0 0 0 16,-9-6-224-16,-3 5-48 0,-5 1-16 0,-3 0 0 0,-4 1 416 0,-3 3 192 16,-1 0-192-16,-1 0 192 0,-2 1 128 0,1 4 160 15,-1-3 32-15,3 4 0 0,0-1 336 0,2 3 80 16,-1-2 16-16,1 1 0 0,6 2-160 0,1-2-16 15,6 2-16-15,1 1 0 0,3-2-80 0,4-1-16 16,3 2 0-16,6 2 0 0,3-4-32 0,4 3-16 16,4-1 0-16,2 1 0 0,2-1-32 0,1 1 0 15,2 0 0-15,-1 2 0 0,1 2-208 0,-2 1-48 16,-1-1-128-16,-3 1 192 0,-4-2-192 0,-1-1 0 16,-4 1 0-16,-2-1 0 0,-2 1 208 0,-3-3-48 15,-4 0-16-15,0 0 0 0,-6 1 208 0,-1-2 32 0,-3-5 16 16,-2 4 0-16,0-4-80 0,-2 2 0 0,0-5-16 0,0 0 0 15,1-1-176-15,-1 0-128 0,0-3 192 0,1-1-192 16,1-3 0-16,2-2-176 0,3 0 0 0,-1 0 0 31,3-4-2176-31,3 0-432 0,2-5-96 0</inkml:trace>
  <inkml:trace contextRef="#ctx0" brushRef="#br0" timeOffset="61044">21401 11454 18431 0,'-7'-14'816'0,"5"9"160"0,-2 1-784 0,0-1-192 16,4 5 0-16,-7 2 0 0,-2 0 2352 0,-2 1 416 16,-1 4 96-16,-2 5 16 0,-2 2-1632 0,0 4-320 15,-1-1-64-15,0 5-16 0,1 5-272 0,1-1-64 16,2 6-16-16,5 0 0 0,-1-2-224 0,4 3-32 15,1 2-16-15,1 0 0 0,2-2-96 0,1 2 0 16,1-4-128-16,2-1 192 0,-1 0-192 0,3-1 0 16,0-3 0-16,1-2 0 0,-1-1-256 0,0-3-112 15,0 1-16-15,-1-4-9712 16,-3 1-1936-16</inkml:trace>
  <inkml:trace contextRef="#ctx0" brushRef="#br0" timeOffset="61195.5">20949 11853 18431 0,'0'0'1632'0,"11"-5"-1312"0,3 1-320 0,3 2 0 16,5 1 2176-16,2-1 352 0,3 2 80 0,1 2 16 15,4-1-1600-15,1 0-320 0,5 2-64 0,0 1-16 16,4 1-432-16,1-2-192 0,5 0 160 0,-1 1-9120 16,-1 0-1808-16</inkml:trace>
  <inkml:trace contextRef="#ctx0" brushRef="#br0" timeOffset="68838.19">26659 3724 7359 0,'0'0'656'0,"0"0"-528"16,0 0-128-16,0 0 0 0,0 0 912 0,0 0 160 16,0 0 16-16,0 0 16 0,-4 6-640 0,4-6-128 15,-3 5-16-15,0 4-16 0,2-1 16 0,1 2 0 16,0 2 0-16,1-3 0 0,2 3-32 0,0-2 0 15,3 3 0-15,0 2 0 0,2-1 48 0,3 0 16 16,4 1 0-16,-1-1 0 0,3 0 16 0,3 1 0 16,2 1 0-16,3-4 0 0,3 1 0 0,1 0 0 15,3-4 0-15,-1 1 0 0,-1-3-80 0,3 2-16 16,3-4 0-16,1 2 0 0,1-1-48 0,1-2-16 16,1 0 0-16,0 0 0 0,3-1-48 0,-2 0-16 15,1-2 0-15,-1 0 0 0,-1-1 96 0,-1 0 16 16,-4-1 0-16,-1 0 0 0,-2 0-256 0,-1-3 144 15,-3 1-144-15,-2 1 128 0,0-1-128 0,-5 2 192 16,-1-2-192-16,-3 1 192 0,-1-4 224 0,-4 3 48 0,-2 3 16 16,-1-1 0-1,-1-2-720-15,-8 3-144 0,0 0-16 0,0 0-16 0,0 0 416 0,0 0 0 0,0 0 0 0,0 0 0 16,0 0 0-16,0 0 0 0,0 0 0 0,-9 5 0 16,-2-1 0-16,-2 2 0 0,-1-2 0 0,-1 1 0 15,-3 0 0-15,-2-1 0 0,0 0 0 0,-2 2 0 16,-3 2 0-16,0-3 128 0,-3 0-128 0,0 2 0 15,-1-2 128-15,0 1-128 0,-2 0 128 0,2-2-128 16,0-1 128-16,-1-1-128 0,1-1 128 0,-1-1-128 0,-1 0 0 16,1-1 144-16,-3-1-144 0,1-1 0 0,1 2 176 0,0-3-176 15,1-2 160-15,1 1-160 0,0 0 0 0,2-4 128 16,3 1-128-16,1-3 0 0,2 0 0 0,0-1 144 16,2-4-144-16,1 0 128 0,2-2-128 0,2 2 0 15,2 0 0-15,3 1 0 0,2 1 0 0,2 0 128 16,1-1-128-16,1 1 0 0,2 0 0 0,1 1 0 15,1-2 128-15,2 2-128 0,1 3 0 0,1-3 0 16,0 2 0-16,0 3 0 0,0 1 0 0,-1 0 0 16,-2 2 0-16,-2 5 0 0,0 0 0 0,0 0 0 15,0 0 0-15,0 0 0 0,0 0-160 0,-5 5 160 16,0 4 0-16,0-2-144 0,1 4 144 0,2-3 0 16,1 2 0-16,-1-3-128 0,2 9 128 0,3-5 0 15,1 2 0-15,1 0 0 0,1 3 0 0,3 1 0 16,4 0 0-16,2 1 0 0,3 0 0 0,3 0 0 15,4 0 0-15,2-1 0 0,5 0 192 0,1-1-16 16,4-2-16-16,5 0 0 0,4 0 32 0,5-2 0 16,2-3 0-16,3 1 0 0,4-5 48 0,1-1 16 0,2 0 0 15,3-2 0-15,2 1 0 0,-1-3 16 0,-1 0 0 0,-5-3 0 16,-1 1 48-16,-7-1 0 0,-4-1 0 0,-7 3 0 16,-8 1-320-16,-6-1 0 0,-6 1 0 0,-6 0 0 15,-6 0 0-15,-10 0-224 0,0 0 32 0</inkml:trace>
  <inkml:trace contextRef="#ctx0" brushRef="#br0" timeOffset="70485.33">10719 14549 2751 0,'0'0'256'0,"0"0"-256"0,-5-7 0 0,0 0 0 15,5 7 2000-15,0 0 368 16,-7-7 64-16,7 7 0 0,0 0-1008 0,0 0-208 16,0 0-32-16,0 0-16 0,0 0-608 0,0 0-128 15,0 0-32-15,0 0 0 0,0 0 16 0,3 11 0 16,-3-11 0-16,11 12 0 0,1 0 144 0,6 2 16 16,2-2 16-16,6-1 0 0,4 2-64 0,6 2-16 0,3 0 0 15,3-1 0-15,8 0-160 0,2 2-32 0,1 0-16 0,-12-4 0 16,5-2-112-16,6 2-32 0,4-3 0 0,6 2 0 15,0 2-160-15,2-4 192 0,1 0-192 0,-2-5 192 16,-2 0-64-16,-1-2-128 0,-1 0 192 0,-3-4-64 16,-4-1 16-16,-2-1 0 0,-1-4 0 0,-5 1 0 0,-2-4-16 0,-4 1 0 15,-3-2 0-15,-5 1 0 0,-2 0-128 0,-4 1 160 16,-1 1-160-16,-5 0 160 0,-3 1-160 16,-2 3 0-16,-3 0 144 0,-1 0-144 0,-3 1 128 0,-6 4-128 15,0 0 128-15,0 0-128 0,4-4 128 0,-4 4-128 16,0 0 160-16,0 0-160 0,0 0 128 0,-7 4-128 15,-4-2 0-15,1 0 144 0,-1 4-144 0,-2 2 192 16,0 2-192-16,-3-1 192 0,-2-1-192 0,-1 2 0 16,-1-1 144-16,-2 2-144 0,-2 1 128 0,-2-3-128 15,-2 3 160-15,-1-3-160 0,-4 0 256 0,-2 0-32 16,-2 1-16-16,-1 0 0 0,-2-3 64 0,2-1 16 16,0 2 0-16,-19-3 0 0,3-1 16 0,4-2 0 15,-1-2 0-15,4-1 0 0,0-3-64 0,0 0-16 0,1-3 0 0,3-2 0 16,1-1-96-16,1-1 0 15,3-4-128-15,1 1 192 0,0-1-192 0,2 0 176 16,-2 1-176-16,1-3 160 0,2-2-160 0,1-3 0 16,1 7 144-16,1-6-144 0,3-1 0 0,3-1 0 0,1-1 0 0,2 4 128 15,2 6-128-15,3-2 0 0,2 0 0 16,2 2 0-16,-1 2 0 0,6 4 0 16,-3-1-144-16,4 1 144 0,2 3-160 0,5 5 160 0,0 0-208 0,0 0 80 15,0 0 768-15,0 0 144 0,0 0 48 0,0 0 0 31,0 0-1632-31,0 0-320 0,0 0-64 0,6 9-16 0,2 4 880 0,2 1 160 0,3-2 160 16,2 3-208-16,3 2 208 0,3 1 0 0,3 1 0 0,4 1 0 16,5 1-160-16,0-1 160 0,4-1-160 0,4-1 160 15,3-3 0-15,2-4 0 0,1 2 128 0,3-5-128 0,2 1 336 16,3-3-32-16,2 2-16 0,-3-3 0 0,0-4 32 0,-1 0 0 16,-1-2 0-16,-16 2 0 0,1-2-160 0,-3 1-32 15,-3-1 0-15,-3 1 0 16,-4 1-432-16,-3 2-80 0,-4-1-32 0,-4 3-13808 15</inkml:trace>
  <inkml:trace contextRef="#ctx0" brushRef="#br0" timeOffset="75718.73">26935 4287 2751 0,'0'0'256'0,"0"0"-256"16,6-4 0-16,0-1 0 0,0-4 256 0,2 3 16 16,0-5 0-16,1 4 0 0,0-6-272 0,-1 3 0 0,2-3 0 0,0 2 0 15,0 1 0-15,1-3-192 16,-3 1 192-16</inkml:trace>
  <inkml:trace contextRef="#ctx0" brushRef="#br0" timeOffset="76052.63">26734 3932 4607 0,'-4'-5'400'0,"-1"1"-400"15,-1-1 0-15,0-1 0 0,-2 2 1392 0,2 1 192 16,-1 1 32-16,7 2 16 0,-5-3-784 0,5 3-144 15,0 0-48-15,0 0 0 0,0 0-144 0,0 0-16 16,0 0-16-16,0 0 0 0,0 0-320 0,8 7-160 16,1 0 160-16,2 2-160 0,4-1 384 0,5 2 0 15,2-2-16-15,5 2 0 0,4-1 80 0,3 1 32 16,3 0 0-16,3-1 0 0,6 1-80 0,0-2-16 16,5 2 0-16,0-4 0 0,0 2-160 0,1 1-32 15,1-4-16-15,-2 2 0 0,1-1 176 0,0-1 32 16,2 2 16-16,0-2 0 0,1 2-128 0,-4 0-16 15,-4-2-16-15,-4 0 0 0,-1-1-32 0,-7 0 0 16,-1-1 0-16,-5-2 0 0,-4 3-208 0,-4-2 176 16,-8 1-176-16,-2 1 160 0,-5-2-32 0,-6-2 0 15,0 0 0-15,-10 5 0 0,-4 2-304 0,-6 2-64 16,-6-2-16-16</inkml:trace>
  <inkml:trace contextRef="#ctx0" brushRef="#br0" timeOffset="82260.97">2556 17437 8287 0,'0'0'736'0,"0"0"-592"16,-6 9-144-16,6-9 0 0,0 0 1472 0,-4 6 256 16,4-6 48-16,0 0 16 0,0 0-208 0,0 0-48 15,0 0 0-15,0 0 0 0,0 0-128 0,8-7-48 16,2-2 0-16,1-6 0 0,3-3-352 0,3-1-80 16,-1-5-16-16,2-4 0 0,1-3-352 0,3 2-80 15,1-5-16-15,1-2 0 0,0-5-176 0,1-1-32 16,2 0-16-16,4-3 0 0,-3-2-240 0,2-2 128 15,-1-3-128-15,3 4 0 0,-1 2 128 0,-2-2-128 16,-2 5 0-16,-1 2 0 0,-5 7 0 0,-1 6 128 0,-1 1-128 0,-1 7 0 16,-3 4 208-16,-1 8 0 15,-4 0 0-15,2 7 0 0,-2 6-32 0,-1 4-16 16,-2 6 0-16,1 7 0 0,-2 5-160 0,1 4 0 16,-1 3 144-16,-1 7-144 0,-1 2 0 0,0 5 0 15,0 0 0-15,-2 1 0 0,-2 1 0 0,1-1 0 0,1-2 0 16,-2-1 0-16,-2-5 0 0,1-1 0 0,0 0 0 0,-2-5 128 15,1 1-128-15,-1-6-160 0,1 1 160 0,-2 5-208 16,-1-5-1520 0,1-9-288-16,-2-4-64 0</inkml:trace>
  <inkml:trace contextRef="#ctx0" brushRef="#br0" timeOffset="82425.42">2879 17069 23151 0,'1'-12'1024'0,"-1"12"208"0,8-9-976 0,0 4-256 15,2-4 0-15,4 3 0 0,2 3 816 0,3-2 112 16,2-2 32-16,4 2 0 0,2-3-368 0,3 2-64 16,3-1-16-16,2 0 0 0,0 2-304 0,0 1-64 15,-2 0-16-15,12-1 0 16,-4 2-1344-16,-3 2-256 0,-2 0-64 0</inkml:trace>
  <inkml:trace contextRef="#ctx0" brushRef="#br0" timeOffset="82722.72">3802 16879 14735 0,'0'0'1312'0,"0"0"-1056"16,5 8-256-16,-1 3 0 0,-2 1 1568 0,-2 4 256 16,-2 2 48-16,-2 1 16 0,0 3-608 0,-1-1-112 15,-3 2-16-15,1 1-16 0,-2 2 48 0,0-3 16 16,-1 2 0-16,1-2 0 0,0-4-240 0,1-1-32 0,1 0-16 0,2-6 0 16,1-3-208-16,1 0-64 15,3-9 0-15,0 0 0 0,0 0 0 0,0 0-16 16,8-9 0-16,2 2 0 0,-1-6-16 0,3-4 0 0,2 0 0 0,1-3 0 15,1 1-384-15,2 2-80 0,0-4-16 0,0 1 0 16,1-2-128-16,1 5 0 0,0 1 144 16,2 4-144-16,0 1 0 0,-3 5 0 0,-1 5 0 0,-2 2 0 15,1 2 0-15,-3 5-128 0,-3 1 128 0,-1 7 0 0,-1 1-128 16,-1 4 128-16,-5 3-128 0,-1 3 128 0,-4 3-240 0,-1 1 48 16,-4 2 0-16,1 14 0 15,-2-9-1408-15,3-3-256 16,0-2-64-16,3-12-8592 0,0-2-1712 0</inkml:trace>
  <inkml:trace contextRef="#ctx0" brushRef="#br0" timeOffset="83092.61">5003 16902 13823 0,'-5'-1'1216'0,"-3"-4"-960"16,1-2-256-16,-2 4 0 0,-1 0 3024 0,-3 3 560 16,-1 3 128-16,-2 2 0 0,-2 2-2544 0,-3 2-512 15,0 5-96-15,-1 4-32 0,-1 1-32 0,2 4-16 16,-1 4 0-16,3-2 0 0,2 4-64 0,3-2-16 16,3 0 0-16,5-3 0 0,3-3-144 0,6 2-16 0,1-2-16 0,7-4 0 15,0-3 48-15,5-3 16 0,1-1 0 0,4-5 0 16,0-3 80-16,2-2 16 0,3-3 0 0,-1-3 0 15,1-4-32-15,2 1 0 0,-3-3 0 16,2-4 0-16,-3 0-96 0,-1-2-32 0,-6 0 0 0,-3 0 0 16,-2-1-32-16,-5 0 0 0,-1 0 0 0,-5 2 0 15,-4-3 224-15,-3 3 32 0,-4-1 16 0,-3 3 0 16,-2 2-160-16,-3 4-48 0,-2 0 0 0,-1 4 0 16,2 2-448-16,1 2-112 0,1 1-16 0,-7 1 0 15,4-1-2048-15,6 3-432 0,14-3-80 0</inkml:trace>
  <inkml:trace contextRef="#ctx0" brushRef="#br0" timeOffset="83319.11">5923 16278 23039 0,'0'0'2048'0,"-5"3"-1648"16,-1-1-400-16,-2 3 0 0,-3 0 1088 0,-3 9 128 15,-3 3 16-15,0 3 16 0,-2 3-272 0,-1 6-48 16,1 2-16-16,2 8 0 0,0 3-272 0,-1 0-48 16,1 4-16-16,0 0 0 0,-1 3-224 0,2 3-48 15,0 3-16-15,4 1 0 0,2-2-288 0,2 0 0 16,2-2-208-16,0 14 80 16,4-13-1936-16,1-11-384 0,1-6-80 0</inkml:trace>
  <inkml:trace contextRef="#ctx0" brushRef="#br0" timeOffset="84052.61">5523 16839 17503 0,'19'-9'768'0,"-6"4"176"0,5-3-752 0,4 3-192 0,6-2 0 0,3-3 0 16,5-1 1056-16,2-2 176 0,-1-5 48 0,3 1 0 15,0-6-32-15,0 1 0 0,2 0 0 0,-2-4 0 0,-2-1-224 0,0-1-32 16,-1 1-16-16,-3-6 0 15,-3-2-304-15,-3-2-64 0,-2 0-16 0,0-2 0 16,-3-2-160-16,-3 2-48 0,-5 3 0 0,-3 7 0 0,-3 3 16 0,-2 7 0 16,-2 3 0-16,-2 6 0 0,-1 1 48 0,-2 9 16 15,0 0 0-15,-7 14 0 0,-6 3-288 0,2 5-176 16,-2 7 192-16,-2 4-192 0,-2 7 0 0,-2 2 0 16,-3 5 0-16,-1 4 0 0,-1 2 0 0,-1 0 0 15,-1-2 0-15,2 0 0 0,3-1 0 0,3-3 0 16,3-7 0-16,2-3 0 0,3-5 128 0,2-7 32 15,4-3 0-15,2-4 0 0,-1-4 32 0,3-3 16 16,0-11 0-16,0 0 0 0,0 0 176 0,7 1 16 16,0-3 16-16,2-4 0 0,0-2-48 0,1 2-16 15,0-2 0-15,1 3 0 0,0-1-352 0,2-1 128 16,-2 3-128-16,3 3 0 0,-1 2 0 0,1 3 0 16,1 3 0-16,-1-1 0 0,0 3 0 0,1 1 0 15,-1 1-144-15,2-2 144 0,0 1 0 0,1-3 0 16,3-1 0-16,2-1 0 0,0-2 0 0,3-3 0 15,0-1 0-15,0-3 0 0,2-4 0 0,0 2 0 0,-2-4 0 16,1 1 0-16,-1-4 128 0,-2 0-128 0,-1 1 0 16,-2-2 128-16,-2-3-128 0,-2 2 0 0,-2 0 0 0,-4 1 128 15,-1 0-128-15,-4 0 0 0,-2 0 144 0,-6 1-144 16,-3 1 128-16,-4 2-128 0,-5 5 128 0,-1 1-128 16,-4 3 144-16,1 4-144 0,-3 0 192 0,-2 5-192 15,-1 5 0-15,-1 3 0 0,1 3 0 0,1 4 0 16,1 0 0-16,4 0 0 0,2 0 0 0,6 2 0 15,3-2 128-15,6-2-128 0,3-1 0 0,5-2 0 0,6-2 0 16,3-1 160-16,5-1-160 0,4-2 128 0,3 1 112 0,4-2 16 16,2-5 0-16,1 1 0 0,3-2-112 0,0-1-16 15,0-2 0-15,-1 2 0 0,0-1-128 0,0 2 0 16,-2-2 0-16,-1 4 128 0,-1 0-128 0,0-2 0 16,-2 2 0-16,-3 2 0 0,-6 1 0 0,-2 3 0 15,-1-1 0-15,-2 0 0 0,-3 2 0 0,1 0 0 16,-1 1 0-16,-1-2 0 0,-2-3 0 0,0 3 0 15,0-3 0-15,0 0 0 0,0 0-304 0,2-4 16 16,-1 2 0-16,5 1 0 16,-2-4-288-16,0 0-48 0,3-1-16 0,4-3 0 15,-1-1-1216-15,2 0-240 0,-1-1-48 0,1-4-13664 0</inkml:trace>
  <inkml:trace contextRef="#ctx0" brushRef="#br0" timeOffset="84892.77">9508 16382 19983 0,'-1'-16'880'0,"-1"7"192"0,1-1-864 0,0-6-208 16,-5 0 0-16,0-2 0 0,0 2 1248 0,-3-2 208 15,-2-3 32-15,-4 4 16 0,1 0-384 0,-4 2-80 16,-1 2-16-16,-2 2 0 0,-2-1-320 0,1 6-64 16,-1 2 0-16,-3 3-16 0,0 2-48 0,-4 4-16 15,1 8 0-15,-1 5 0 0,-3 3-176 0,-2 10-16 0,1 1-16 0,0 8 0 16,-2 1-64-16,6 2-16 16,0 3 0-16,6-2 0 0,0 5-80 0,5 0 0 15,2-3-16-15,3 0 0 0,4-3-176 0,3 0 0 16,4-3 0-16,2-1 0 0,2 0 0 0,2-4 0 15,0-6 0-15,3 0 0 0,0-3-192 0,0-2-112 0,2-1-16 0,1 1-16 32,-2-4-2256-32,0-5-448 0</inkml:trace>
  <inkml:trace contextRef="#ctx0" brushRef="#br0" timeOffset="85043.32">8597 16917 23439 0,'0'0'1024'0,"0"0"240"0,12-1-1008 0,2 0-256 0,3 0 0 0,6-2 0 15,1 2 912-15,8-2 144 0,5 1 32 0,3-2 0 16,3 0-240-16,4-2-32 0,2 1-16 0,0 2 0 0,-3-1-416 16,-1 0-64-16,-3 3-32 0,-3 0 0 15,-1-2-1232-15,-2 1-240 0,-3-1-48 0</inkml:trace>
  <inkml:trace contextRef="#ctx0" brushRef="#br0" timeOffset="85378.39">9650 16756 23039 0,'-12'23'1024'0,"5"-9"192"0,0 1-960 0,-6 10-256 15,0 5 0-15,1-5 0 0,-2 2 1216 0,2-4 192 16,3 0 32-16,3-2 16 0,1-1-288 0,4 0-48 0,1 0-16 0,2-10 0 16,4 0-480-16,3-1-112 15,3-1 0-15,3-6-16 0,2 0-16 0,0-4 0 0,2-3 0 0,11-7 0 16,-2-1 160-16,0-2 16 15,0-1 16-15,-3-4 0 0,-2-2-416 0,0 1-96 0,-2-1-16 0,-2-5 0 16,-3-1-16-16,0 2-128 16,-3 2 192-16,-2 3-64 0,-2 1-128 0,-2 3 128 0,-2 3-128 0,-2 6 128 15,-3 8-128-15,0 0 0 0,0 0 0 0,0 0 0 16,0 0 0-16,-3 11 0 0,-2 3 0 0,-1 0 0 16,1 0 0-16,2 2 0 0,-4 6-144 0,5-3 144 15,-3-1 0-15,2-3 0 0,2 3 0 0,1 0 0 16,1-2-304-16,2-2 48 0,-2-2 16 0,-1-12 0 15,5 9-1392-15,-5-9-288 0,10 6-48 0,2-3-16 16</inkml:trace>
  <inkml:trace contextRef="#ctx0" brushRef="#br0" timeOffset="85821.71">10572 16594 19295 0,'0'0'848'0,"0"0"176"0,0 0-816 0,-10 6-208 0,0 0 0 0,1 4 0 15,1 3 1200-15,-1-2 192 16,0 2 32-16,-1 3 16 0,-1 5-272 0,-1 0-48 15,3 4-16-15,-2-3 0 0,-2-2-208 0,2 0-64 16,-1 0 0-16,2 1 0 0,1-4 0 0,2-1-16 0,2-4 0 0,-2-3 0 16,7-9-48-16,0 0-16 0,0 0 0 0,0 0 0 15,0 0-160-15,0 0-16 0,13-5-16 0,1-4 0 16,0-5 16-16,1-2 16 0,3-1 0 0,1 1 0 16,0-2-352-16,1 0-80 0,-1 0-16 0,1 0 0 15,-1 1-144-15,-5 8 0 0,0-4 0 0,0 7 0 16,-2-2 0-16,1 4 0 0,0 3 0 0,-1 1 0 15,-1 1 0-15,-5 6 0 0,0 4 0 0,-2 2 0 0,1-2 0 0,-2 4 0 16,-2 3 0-16,-1 1 0 16,-3-1 0-16,0 1 0 0,-2 0 0 0,-1-1 0 15,1-1-176-15,3-2 176 0,1-1-128 0,2-1 128 16,3-5-1072-16,2 1-128 0,2-2-16 0,2-6-10304 16,4-1-2048-16</inkml:trace>
  <inkml:trace contextRef="#ctx0" brushRef="#br0" timeOffset="86211.42">11460 16615 24063 0,'-16'-14'1072'0,"7"10"208"0,-2 1-1024 0,-5 1-256 15,-3-1 0-15,-2 7 0 0,-5 1 1088 0,0 7 176 16,-5-2 16-16,-1 4 16 0,-1 4-464 0,0 1-80 15,0 4-32-15,3 1 0 0,2-1-240 0,2-2-48 0,6 2-16 0,-2 6 0 16,10-4-160-16,8-4-48 16,6-6 0-16,7-2 0 0,4-3 48 0,5-5 0 15,2-2 0-15,-2-6 0 0,5-2 256 0,1-6 48 0,4-3 16 0,1-4 0 16,2-4-128-16,0 0-32 16,0-6 0-16,3 1 0 0,0-4-240 0,-2 0-48 0,-1-5-128 0,-2-1 192 15,-2-1-32-15,-1-3-16 0,1-7 0 0,0-2 0 16,-2-2-144-16,-1-4 160 0,-1-3-160 0,0-1 160 15,3-7-160-15,-1 4 0 0,-3 6 0 0,-1 8 128 16,0 5-128-16,-5 10 0 0,-2 7 144 0,-3 6-144 16,-2 7 240-16,-2 5-32 0,-7 9 0 0,0 0 0 15,0 15-208-15,-3 4 0 0,-3 5 0 0,-3 7 0 0,-4 6 0 0,-1 6 0 16,-1 3 0-16,-2 6 0 0,0 4-288 0,0 2 48 16,1 2 16-16,2-4 0 15,3-2-1952-15,6-1-384 0,0-1-64 0</inkml:trace>
  <inkml:trace contextRef="#ctx0" brushRef="#br0" timeOffset="86723.01">14233 15865 21823 0,'-7'-17'960'0,"4"10"208"16,-2-5-928-16,-1 3-240 0,0 0 0 0,0 6 0 16,-4-2 1248-16,-2 3 208 0,1 6 32 0,-2 1 16 0,-2 0-800 0,-3 8-144 15,-2 1-48-15,-1 5 0 0,1 1-80 0,2 2-32 16,0 2 0-16,6 2 0 0,0-4-48 0,5 5-16 16,1-3 0-16,5 3 0 0,5 1-16 0,1 1-16 15,1-5 0-15,2 2 0 0,1-1-96 0,0-2-16 16,-2 0 0-16,1 0 0 0,1-4-16 0,-3 0-16 15,-1 1 0-15,-1 1 0 0,-1-2 128 0,-3 0 32 16,-3-3 0-16,-3 1 0 0,0-1 192 0,-3 1 32 16,-3-4 16-16,-2-2 0 0,-4 0-128 0,-1 2-32 15,-4-3 0-15,1-1 0 0,-5-5-48 0,-2 0-16 16,-2-2 0-16,-1 0 0 0,1-1-144 0,0-2-48 16,2-2 0-16,3-1 0 0,4 2-144 0,3-6-144 15,3-1 144-15,6-3-208 16,4 0-2336-16,4-3-464 0</inkml:trace>
  <inkml:trace contextRef="#ctx0" brushRef="#br0" timeOffset="87379.93">14679 16006 21183 0,'-11'3'1888'0,"-1"3"-1504"0,-3 3-384 0,-3 0 0 15,-2 3 960-15,-1 4 128 0,1-4 32 0,2 1 0 16,3 0-32-16,2 1 0 0,3-3 0 0,4 2 0 16,2 0-448-16,4-4-80 0,4 1-32 0,5-1 0 15,0-4-112-15,3-3-32 0,5-1 0 0,2-1 0 0,1-1 32 16,0-3 0-16,1-3 0 0,-1 0 0 0,1-3-224 0,-4 1-32 16,1-2-16-16,0-2 0 0,-4 2-144 0,0-3 0 15,-1 0 144-15,-2 0-144 0,-1 1 0 0,2-1 128 16,-3 1-128-16,2 3 0 0,0-2 0 0,3 0 0 15,2 1 0-15,0-2 0 0,3 0 0 0,3 2 0 16,1-4 0-16,3-2 0 0,5-2 0 0,3-3 224 16,-1-2-48-16,2 0-16 0,-2-3-16 0,-2 1 0 15,2-2 0-15,-1-2 0 0,-1-4-144 0,-2-4 0 16,-2-5 0-16,-3 1 128 0,-3-6-128 0,-1 0 0 16,-3-2 0-16,-1 0 0 0,-6 3-320 0,0 8-64 0,-4 6 0 15,-1 7 0-15,-2 1 144 0,-3 11 32 0,-1 2 0 16,-4 10 0-16,-6 3 48 0,-3 11 16 15,-1 1 0-15,-3 14 0 0,-2 6 144 0,-2 7-208 16,1 2 80-16,-2 6 128 0,-1 4 0 0,0 0 0 0,-1-1 0 0,3-3 0 16,0-1 0-16,3-2 0 15,4-2 0-15,2-6 0 0,4-2 0 0,3-3 0 16,1-6 224-16,3-3-64 0,4-4 208 0,3-4 32 0,1-4 16 0,4-3 0 16,3-3 160-16,1-6 48 0,2-6 0 0,3 1 0 15,2-4-192-15,0 0-48 0,2-4 0 0,0 1 0 16,-1-2-240-16,1-2-144 0,-2 4 160 0,1 1-160 15,-3 2 0-15,-1 2 128 0,-4 3-128 0,-2 0 0 16,1 5 0-16,-3 5 0 0,-2 1 0 0,-2 6 0 16,-2-1-160-16,1 4 160 0,-2 3-128 0,-2 1 128 15,-1 0 0-15,0 3-128 0,-1-2 128 0,1-1 0 16,0-1 0-16,1-1 0 0,2-2 0 0,0-1 0 0,2-1 0 0,1-1 192 16,0-3-64-16,2 3 0 0,0-7 16 0,4 2 16 15,2-3 0-15,-1-1 0 0,1 1-160 0,0-1 0 16,-2 2 144-16,2 0-144 0,0 2 0 0,-2 3 0 15,-2-1 0-15,-1 2 0 16,-3 5-1552-16,0 0-336 0,-3 2-64 0</inkml:trace>
  <inkml:trace contextRef="#ctx0" brushRef="#br0" timeOffset="87874">17983 15584 17503 0,'-17'-24'768'0,"8"14"176"16,0 3-752-16,-3-2-192 0,-4 2 0 0,0 2 0 0,-3 0 1984 0,-2 5 352 16,-1 3 80-16,-3 1 16 15,0 5-1504-15,0 3-288 0,0 4-64 0,4 2-16 0,2-2-272 0,3 2-48 16,4 0-16-16,3 1 0 0,5 3-96 0,5 1 0 15,4 1-128-15,4-3 192 0,1 3 32 0,4 2 0 16,2-5 0-16,0 2 0 0,-1-1-32 0,1 1-16 16,-5-3 0-16,-1-2 0 0,-1-1 64 0,-2-2 16 15,-5-3 0-15,-2 2 0 0,-1 0 256 0,-7 2 48 16,-5-6 16-16,-3 1 0 0,-6 1 0 0,-9 2 0 16,-5-4 0-16,-3-1 0 0,-2-2-288 0,0-3-48 15,2 0-16-15,-2 1 0 0,2-5-224 0,3-2 176 16,4-3-176-16,8-1 160 0,4-2-160 0,7-1-256 15,7-5 64-15,6 0-10688 16,6-3-2160-16</inkml:trace>
  <inkml:trace contextRef="#ctx0" brushRef="#br0" timeOffset="88192.49">18143 15772 16575 0,'0'0'1472'0,"0"0"-1168"0,0 0-304 0,0 0 0 16,0 0 1712-16,6 5 272 0,3 2 64 0,2-2 16 16,3-4-144-16,3-1-48 0,2-3 0 0,4-2 0 15,1 1-848-15,0 1-192 0,0-2-16 0,-1-4-16 16,0 2-464-16,-1-2-80 0,-2 3-32 0,-2-4 0 16,-2 0-96-16,-2-2-128 0,-2 3 176 0,-3-2-176 0,-4 1 320 0,0 1-64 15,-5-1 0-15,-5 2 0 0,0 4 128 0,-8 2 32 16,-1-1 0-16,-4 3 0 0,-2 4-272 0,-6 1-144 15,0 1 160-15,-1 6-160 0,-1-5 0 0,1 5 128 16,2 4-128-16,2 1 0 0,3 0 0 0,5 0 0 16,3 1 0-16,4 1 0 0,5 1 0 0,3-2 0 15,5 0 0-15,2 0 0 0,4-3 0 0,1 0 0 16,3-2 0-16,5-1-160 16,1-1-1536-16,3-5-304 0,2-2-64 0</inkml:trace>
  <inkml:trace contextRef="#ctx0" brushRef="#br0" timeOffset="88424.96">19306 14901 14735 0,'-10'-3'640'0,"10"3"160"0,-9 1-640 0,-1 4-160 0,-3 5 0 0,-5 2 0 16,0 4 2688-16,-6 8 512 0,-1 4 112 0,-2 4 16 15,0 4-1696-15,2 3-336 0,-1 5-64 0,2 1-16 16,0 3-480-16,1 3-96 0,2 0-32 0,2-1 0 16,1 2-432-16,4-2-176 0,1-1 128 0,2-5-128 15,2 1-608 1,1-5-208-16,2-3-32 0,-3 5-13184 0</inkml:trace>
  <inkml:trace contextRef="#ctx0" brushRef="#br0" timeOffset="88566.65">18511 15519 17503 0,'7'-14'768'0,"-2"8"176"0,4 1-752 0,3 0-192 16,5 2 0-16,3 1 0 0,3-2 2656 0,4 2 496 15,2 1 112-15,4 1 0 0,5 4-2496 0,3 0-496 16,1-2-96-16,0 1-32 16,1 2-960-16,-4 1-192 0</inkml:trace>
  <inkml:trace contextRef="#ctx0" brushRef="#br0" timeOffset="88866.18">20845 15426 28447 0,'0'0'1264'0,"0"0"256"0,-2 11-1216 0,-1 1-304 0,1 1 0 0,-4 5 0 15,1 6 0-15,-1-1 0 0,-2 1 0 0,2 1 0 0,-2-2 0 0,5 4 0 16,-2 1 160-16,-1 0-160 15,3-5-1776-15,-1 0-432 0</inkml:trace>
  <inkml:trace contextRef="#ctx0" brushRef="#br0" timeOffset="89043.14">20737 15252 35007 0,'-4'-12'3120'0,"2"-2"-2496"15,-1 0-496-15,3 2-128 0,-2 1 848 0,-1 1 160 16,1-2 16-16,-2 6 16 0,-3-2-688 0,4 4-144 16,-2-1-16-16,-1 0-16 15,6 5-1936-15,0 0-384 0,-6 0-80 0,6 0-13040 0</inkml:trace>
  <inkml:trace contextRef="#ctx0" brushRef="#br0" timeOffset="89375.68">21823 15257 23951 0,'-18'-11'2128'0,"10"6"-1696"0,-2 1-432 0,-3 1 0 16,-3 2 800-16,-6 2 80 0,-1 2 16 0,-6 0 0 15,-3 0 0-15,2 5 0 0,1-2 0 0,3 3 0 0,3 0-272 0,4 3-48 16,3-4-16-16,6 5 0 0,2-1-304 15,5 0-64-15,6 2-16 0,5 0 0 16,0 3 64-16,8-1 16 0,3 0 0 0,2 0 0 0,2 1-32 0,3 0 0 16,-5 2 0-16,1 1 0 0,-4 1-224 0,-3-1 128 15,-2 0-128-15,-6-1 0 0,-2-2 160 0,-7 1-160 16,-2 0 160-16,-5 0-160 0,-6-2 480 0,-5 0 0 16,-7-5 0-16,-2 0 0 0,-4 2 112 0,-3-4 32 15,-3 0 0-15,-2-3 0 0,-1-1-304 0,1-1-48 16,1 0-16-16,3-4 0 0,2-4-256 0,5 0 0 15,3-1 0-15,6 3-11904 16,3-3-2336-16</inkml:trace>
  <inkml:trace contextRef="#ctx0" brushRef="#br0" timeOffset="90429.61">24256 14125 18431 0,'0'0'816'0,"-2"-10"160"0,0-3-784 0,-2 1-192 0,0-2 0 0,-2 2 0 15,-2 0 896-15,-1 1 144 0,-2-3 32 0,-1 8 0 0,0-1-192 0,-1 5-48 16,-1-2 0-16,0 3 0 0,-4 3-224 0,0 2-48 16,-2 2-16-16,1-2 0 0,1 1-96 0,2 3-32 15,2-2 0-15,1 6 0 0,3-5 96 0,1 2 32 16,3-3 0-16,0 2 0 0,4 2-160 0,1-2-48 15,1 2 0-15,1-1 0 0,1 2-16 0,4 3 0 16,-3-2 0-16,5 2 0 0,1 0-64 0,1 2-32 16,2 3 0-16,2 2 0 0,-1 0-80 0,1 2-16 15,0 0 0-15,-1-1 0 0,-3 1-128 0,1 1 0 16,-4-5 0-16,1 0 128 0,-3 0 16 0,-1-1 0 16,-1 2 0-16,0 0 0 0,-6-1 160 0,1 1 16 15,-3-3 16-15,-3 2 0 0,-2-1-80 0,-3 4 0 16,-2-4-16-16,-3-1 0 0,3 1-64 0,-1 1-16 15,-1-1 0-15,2 1 0 0,1 0-160 0,1 0 0 16,0-1 144-16,2 0-144 0,2 1 0 0,-1-1 0 16,2 1 0-16,2 1 128 0,-1-1-128 0,2 0 0 15,0-1 0-15,0 0 0 0,0 1 0 0,0-1 0 0,0-1 0 0,1 1 0 16,2 1 0-16,-2 0 0 0,0 2 0 0,0-2 0 16,0 0 0-16,1 2 144 0,-3 0-144 0,4 3 0 15,-1 0 208-15,0 0-64 0,-1 5-16 0,-1-1 0 16,2 3 16-16,-1 1 0 0,1-3 0 0,-3 3 0 15,1 0-144-15,2 1 0 0,0 0 144 0,2-4-144 16,1 0 0-16,2-2 128 0,3 1-128 0,4-3 0 16,3 1 0-16,2-5 0 0,3 0 0 0,5-4 0 15,2-4-1840-15,4-5-336 0,3-3-64 0,16-5-12928 16</inkml:trace>
  <inkml:trace contextRef="#ctx0" brushRef="#br0" timeOffset="90844.29">24802 14556 16575 0,'1'-27'1472'0,"2"18"-1168"16,1-5-304-16,3 1 0 0,4 3 1536 0,0-2 256 15,2-1 64-15,2 3 0 0,3-3-656 0,2 3-128 16,3 1-32-16,4 1 0 0,3 2-128 0,3 2-16 16,3 3-16-16,-2 1 0 0,-1 2-48 0,-1 5-16 15,-3 3 0-15,-3 4 0 0,-3 2-240 0,-6 6-64 0,-4 2 0 0,-3 5 0 16,-7 1-192-16,-3 1-32 0,-5 2-16 0,-4 0 0 16,-4 2-96-16,-3 0-32 0,-5 2 0 0,-3 1 0 15,-6 2 80-15,-3-3 16 0,-2-2 0 0,1-2 0 16,1 0 32-16,2 0 16 0,3-8 0 0,4 0 0 15,4-3-32-15,5-2-16 0,3-2 0 0,5-1 0 16,3-3-32-16,8-2 0 0,6-1 0 0,5 3 0 16,5-2 80-16,8 0 16 0,8 2 0 0,3-3 0 0,4 1-112 0,3 2 0 15,0-2-16-15,-3-3 0 0,0 0-176 0,-4-3 0 16,-4-4 144-16,-2 2-144 0,-2-4 0 0,-3-1 0 16,-3-2 0-16,-3 1 0 15,-1-2-1008-15,-2-1-272 0,-2 0-48 0,-3 1-10256 16,-3-1-2064-16</inkml:trace>
  <inkml:trace contextRef="#ctx0" brushRef="#br0" timeOffset="91030.63">25796 15260 24879 0,'-4'15'2208'0,"-1"3"-1760"16,1 2-448-16,-2 9 0 0,-3 5 1024 0,-2 4 128 15,-3 2 32-15,-4 5 0 0,-2-1 416 0,-4 1 96 16,-4-1 16-16,0 1 0 0,0-1-880 0,0-1-160 15,-2-1-32-15,2-2-16 0,4-5-400 0,3-2-80 16,2-5-16-16,1 0 0 0,1-6-336 0,3-3-80 16,3-5-16-16,2-5-10768 15,0-3-2176-15</inkml:trace>
  <inkml:trace contextRef="#ctx0" brushRef="#br0" timeOffset="91849.99">27164 14796 18015 0,'-14'19'800'0,"9"-9"160"0,0-3-768 0,1 3-192 15,0-1 0-15,3 3 0 0,3-3 1184 0,5 3 192 16,4-1 32-16,7-3 16 0,5 1 0 0,5-4 0 15,0 0 0-15,5 0 0 0,2-1-592 0,2-3-112 16,1-2-16-16,3-184-16 0,2 365-240 0,2-184-64 16,1-1 0-16,-1 0 0 0,4-4 32 0,-6 1 0 15,-6-3 0-15,-3 2 0 0,-6-3-176 0,-3 0-48 16,-4 0 0-16,-5-2 0 0,-3-1 240 0,-5 0 32 16,-6 1 16-16,-4 2 0 0,-6 0-96 0,-5 1 0 15,-3 4-16-15,-5 3 0 0,-9 1-368 0,-3 6 0 16,-5 3 0-16,-3 7 0 0,-2-2 0 0,-2 7 0 0,1 6 0 0,2 3 0 15,1 5 0-15,2 2 128 16,5 3-128-16,4 2 0 0,6 3 0 0,8-1 0 0,0-4 0 0,9 1 0 16,4-1 0-16,7 0 0 0,4-2 0 0,6-2 128 15,5 0-128-15,6-5 128 0,4 2-128 0,3-6 128 16,6-3-128-16,3-4 176 0,1-4-176 0,2-2 192 16,5-7-192-16,-2-2-256 0,0-3 64 0,-3-4 16 31,1-6-1728-31,-2 0-336 0,-2-4-80 0</inkml:trace>
  <inkml:trace contextRef="#ctx0" brushRef="#br0" timeOffset="92169.16">28552 14188 22111 0,'0'0'1968'0,"0"0"-1584"0,0-3-384 0,0 3 0 16,0 0 480-16,0 0 16 15,0 0 0-15,6 0 0 0,6-3 688 0,1 0 144 16,3 3 16-16,3-1 16 0,4-3-272 0,4-1-64 15,3 1-16-15,3 1 0 0,3-2-528 0,-1-1-96 16,1 0-32-16,0-1 0 0,-3 1-224 0,-2 3-128 16,-1-4 160-16,-4 1-160 0,-3 0 0 0,-2-2 0 0,-2 4-128 0,-3 0 128 31,-1-3-2432-31,-2 0-384 0</inkml:trace>
  <inkml:trace contextRef="#ctx0" brushRef="#br0" timeOffset="92748.08">29662 13806 6447 0,'16'-9'576'0,"-7"5"-576"16,3 0 0-16,0-1 0 0,4-1 1728 0,0 1 256 15,2-4 32-15,1 0 16 0,0 0-560 0,1 1-128 16,2 2 0-16,-2-2-16 0,-2 2-336 0,0-3-64 0,-3 2-16 0,-1 0 0 15,-2-2-224-15,-4 3-48 0,-1-3-16 0,-3 4 0 16,-4 5 16-16,0 0 0 0,-7-5 0 0,-2 1 0 16,-3 0-320-16,-7 2-64 15,-6 0-16-15,-3 1 0 0,-3 1 16 0,-1 0 16 0,-4 0 0 0,1 1 0 16,-1 3 144-16,3 3 32 0,1-2 0 0,3 0 0 16,4 2-48-16,2 0 0 0,4 0 0 0,3 4 0 15,6-3-224-15,5 4-48 0,4 2-128 0,5-1 192 16,3-1-64-16,6 2-128 0,4 1 176 0,3 1-176 15,3 0 320-15,1 2-64 0,1 1 0 0,2 0 0 16,0 0-16-16,-2 2-16 0,-2 1 0 0,-3 3 0 16,-2-2-48-16,-5-3-16 0,-4 0 0 0,-4-1 0 15,-5-1 144-15,-4-1 16 0,-4-2 16 0,-2 0 0 0,-4 2 224 0,-7-6 32 16,-3-1 16-16,-4 0 0 0,0-3-144 0,-4 0-16 16,-2 1-16-16,-1-2 0 0,0-1-256 0,2 1-48 15,2-3-128-15,4-1 192 0,2 0-192 0,3-2 0 16,6-2 0-16,4 0 0 15,2 2-1152-15,10 0-240 0,4-5-32 0,5-1-9456 16,5 1-1872-16</inkml:trace>
  <inkml:trace contextRef="#ctx0" brushRef="#br0" timeOffset="93032.53">30691 13489 24063 0,'0'0'1072'0,"-9"2"208"0,-5 1-1024 0,0 6-256 16,-3-1 0-16,-4 5 0 0,-2 2 784 0,1 4 112 16,-1 3 0-16,2 2 16 0,0 2-176 0,0 4-32 15,0 1-16-15,2 5 0 0,1 1-256 0,4 2-48 0,1-2-16 0,6 2 0 16,0 1-240-16,5-2-128 0,2-5 160 0,5 0-160 15,2 1 0-15,2-2 128 0,1-4-128 0,1 0 0 16,-1-6 0-16,1-3 0 0,-4 1 0 0,2-3 0 16,-3-3-1536-16,-4-4-368 15,1 0-64-15</inkml:trace>
  <inkml:trace contextRef="#ctx0" brushRef="#br0" timeOffset="93189.31">30095 13865 4607 0,'19'-11'400'0,"-6"9"-400"16,2 0 0-16,8 1 0 0,4 0 3680 0,2 1 656 16,7 1 128-16,2-1 16 0,4 4-3120 0,2-3-624 15,3-1-128-15,0 3-32 0,2-1-256 0,-2 1-64 16,0-2-16-16,-3 1-7152 16,-2 1-1440-16</inkml:trace>
  <inkml:trace contextRef="#ctx0" brushRef="#br0" timeOffset="93948.46">31285 12897 15087 0,'0'-10'656'0,"0"10"160"0,4-4-656 0,1 0-160 15,1-1 0-15,2-3 0 0,1 3 864 0,2 3 144 16,3-2 16-16,3 0 16 0,2 2-320 0,2 0-64 16,2 4-16-16,1 0 0 0,1 3-160 0,-1-1-32 15,0-1-16-15,-1 3 0 0,-3 3-16 0,0-3 0 16,-4 7 0-16,-4 0 0 0,-3-1-224 0,-4 6-64 15,-3 4 0-15,-4-1 0 0,-2-2-128 0,-2 1 160 0,-3 2-160 16,-1 4 160-16,-1-2-160 0,-2 1 0 16,0 2 0-16,-1 1 0 0,0 4 128 0,-2 2-128 0,-3 2 0 0,-2-1 128 15,-3 2 96-15,0 1 16 16,-1 3 0-16,-2-2 0 0,-1-2 64 0,3 0 16 0,2 0 0 0,5-1 0 16,3-2-96-16,3-1-16 0,5-3 0 0,1 2 0 15,6-1 64-15,4-1 16 0,1-3 0 0,4 2 0 16,4-2 80-16,1 3 16 0,1 2 0 0,3-4 0 15,1 1-144-15,0 1-32 0,0 0 0 0,0 2 0 16,2 0-208-16,-2-1 0 0,0 1 0 0,-3 0 0 16,-1 0 0-16,-2 1 0 0,-3-1 0 0,-3-2 0 15,-3 1 0-15,-3 3 0 0,-2-2 0 0,-3-3 0 16,-3 0 176-16,0 2-176 0,-5-2 192 0,0 1-192 16,-4 2 224-16,2 1-64 0,0 0-16 0,0 2 0 0,2 0-144 15,-1 1 0-15,2 3 0 0,0-2 128 0,2 0 160 0,1 1 32 16,-1 1 0-16,1 1 0 0,0-2 240 0,0 3 48 15,-4 1 16-15,-3-1 0 0,1 3-48 0,-4-5 0 16,-1-1 0-16,-4-1 0 0,-4-3 112 0,-1 2 16 16,-2-3 0-16,-2 3 0 0,-1-3-288 0,-2 0-48 15,-4-5-16-15,1 2 0 0,0-3-208 0,-1 1-144 16,1-4 192-16,-1 3-192 0,3-4 0 0,1 1-256 16,1 1 32-16,1-1-12016 15,1 4-2416-15</inkml:trace>
  <inkml:trace contextRef="#ctx0" brushRef="#br0" timeOffset="100199.44">7153 18703 6447 0,'-2'-9'576'0,"1"3"-576"15,0-3 0-15,1 1 0 0,1 3 2896 0,-1-4 480 0,0 4 80 0,0-2 32 16,0 7-1568-16,0 0-320 0,0-9-64 0,0 9-16 16,0-9-368-16,0 9-80 0,0 0-16 0,0 0 0 15,0 0-224-15,0 0-64 0,0 0 0 0,0 0 0 16,0 0-384-16,-5 10-96 0,-1 4-16 0,-1 4 0 16,-2 2-272-16,3 4 160 0,-3 6-160 0,2 3 128 15,-2 0 0-15,1 4-128 0,3 1 192 0,1 0-64 16,0 1-128-16,4 2 0 0,0 1 0 0,0-3 0 15,4 1 0-15,1-9 0 0,3-5 0 0,2-2 0 16,1-2 0-16,3-6 128 0,3-7-128 0,2 0 192 16,-1-3 432-16,6-2 80 0,1-1 32 0,2-7 0 15,0-1-96-15,1-3-32 0,0-2 0 0,-2-2 0 0,0 0-192 16,-1-3-32-16,1-2-16 0,-2 0 0 0,-3 1-112 16,-2 1-32-16,-1-1 0 0,-3 4 0 0,-1-2-224 0,-2 4 144 15,-2 3-144-15,-2 3 128 0,-8 4-128 0,0 0 0 16,0 0 0-16,11 4 0 0,-2 5 0 0,-1 3 0 15,-1 2 0-15,1 1 0 0,-2 3 0 0,2 1 0 16,0 0 0-16,0 0 0 0,1-1 0 0,2-1 0 16,0 1 0-16,3-4 0 0,0-1 0 0,4-2 0 15,1-1 0-15,2-4 0 0,0-3 0 0,2-3 0 16,1-3 0-16,0-3 0 0,1-5 320 0,2-2 16 16,0-3 16-16,-2-3 0 0,-1-5 160 0,-1-1 48 15,-1-4 0-15,-2-5 0 0,-1-3 96 0,-2 1 32 0,-3 0 0 16,-3 0 0-16,-1-5-48 0,-3-3 0 15,-4-2 0-15,-3 0 0 0,-2 4-208 0,-3-2-48 0,-2 2-16 16,0 4 0-16,1 5-224 0,-3 4-144 0,0 4 192 0,1 6-192 16,3 4 0-16,0 4 0 0,0 3 0 15,0 4 0-15,-2-2-304 0,7 6-64 0,0 0-16 0,0 0 0 32,0 0-2032-32,0 0-400 0,0 0-96 0,7 11-9664 0,0 1-1936 0</inkml:trace>
  <inkml:trace contextRef="#ctx0" brushRef="#br0" timeOffset="101334.4">9376 18192 14735 0,'0'0'1312'0,"0"0"-1056"15,0 0-256-15,0 0 0 0,-3-9 736 0,-2 0 96 16,5 9 0-16,-10-5 16 0,-3 0 432 0,1 5 96 16,-1 3 16-16,-2 1 0 0,-1 2-496 0,-1 3-80 15,-2 0-32-15,1 7 0 0,-4 6-112 0,1 7-32 16,-4 8 0-16,1 5 0 0,1 2 16 0,-1 9 0 15,-1 1 0-15,-2 8 0 0,2 5-160 0,0 1-48 16,1 0 0-16,4-2 0 0,5 1-240 0,5-2-48 0,3-7-16 16,6 0 0-16,1-10 48 0,4-4 0 0,1-8 0 0,2-3 0 15,4-4 64-15,-1 0 0 0,3-7 16 0,0-2 0 16,3-2-80-16,2-1 0 0,-1-6-16 0,4 1 0 31,-1-2-560-31,4-5-96 0,-1 0-32 0,1-4-9472 0,0-3-1888 0</inkml:trace>
  <inkml:trace contextRef="#ctx0" brushRef="#br0" timeOffset="101766.46">9767 18509 26719 0,'0'0'2368'0,"-1"-12"-1888"15,2 2-480-15,6-3 0 0,3 1 272 0,1 2-32 16,5-3-16-16,3 1 0 0,5 2 624 0,1-1 128 16,1 2 32-16,2 0 0 0,2 3-288 0,-1 1-48 15,-2 2-16-15,0 8 0 0,-3 1-432 0,-1 7-96 16,-5 0 0-16,-7 6-128 0,-2 6 0 0,-5-1 0 15,-6 4 0-15,-3 3 0 0,-7 3 0 0,-5 3 0 16,-5 3 0-16,-4 0 0 0,-3 3 160 0,-3-1-160 16,-1-5 128-16,0-1-128 0,-2-1 224 0,4-4-32 0,0-1-16 15,6-2 0-15,2-3 144 0,6-3 16 0,5 0 16 0,4-2 0 16,4-4-32-16,4-5 0 0,4 2 0 0,4-4 0 16,4 2 0-16,5-5 0 0,3 0 0 0,6-4 0 15,-1 1 160-15,2-3 32 0,4 1 0 0,1-2 0 16,0-4-256-16,0-2-32 0,-2 0-16 0,-1-1 0 15,1 2-208-15,-5 2 0 0,1-1 0 0,-5-2 0 32,-2 4-2080-32,-1 0-352 0,0 3-80 0</inkml:trace>
  <inkml:trace contextRef="#ctx0" brushRef="#br0" timeOffset="101966.51">10661 19215 24239 0,'-3'19'1072'0,"2"-2"224"0,0 6-1040 0,-2 0-256 16,-2 1 0-16,-1 5 0 0,-3-3 1760 0,-1 2 288 15,-2-2 64-15,-4 2 16 0,-1 1-704 0,0-3-144 16,-3 2-16-16,3-4-16 0,-1-1-752 0,1-2-160 16,1 0-16-16,3-5-16 15,2 1-928-15,2-3-176 0,2-1-32 0,1-6-14992 0</inkml:trace>
  <inkml:trace contextRef="#ctx0" brushRef="#br0" timeOffset="102543.37">11248 18750 11055 0,'0'0'976'0,"0"0"-784"15,0 0-192-15,0 0 0 0,0 0 1712 0,0 13 288 16,0-13 64-16,0 0 16 0,10 13-192 0,2-8-32 16,1-4-16-16,2 0 0 0,3 1-176 0,3-4-16 15,2-2-16-15,6 1 0 0,1-5-672 0,0 0-144 16,-2-3-32-16,0 1 0 0,0-4-176 0,-1 1-32 15,-2-1-16-15,-3 1 0 0,-3-2-256 0,-3 1-48 16,-2 1-16-16,-2 2 0 0,-5-3-80 0,-2 3-16 16,-5 4 0-16,-3-3 0 0,-5 1 32 0,-4 2 0 15,-4 1 0-15,-4 4 0 0,-6 2-176 0,-2 2 0 0,-2 4 0 0,-2 4 128 16,-6 5-128-16,1 3 0 0,-1 2 0 0,2 4-176 16,2 3 176-16,1 0 0 0,4 3 0 0,6 2 0 15,1-3 0-15,6 2 128 0,3-1-128 0,4-2 128 16,4-1 16-16,4-4 16 0,4-3 0 0,6-1 0 15,0-1 48-15,7-2 16 0,1-2 0 0,5 0 0 16,2-6 16-16,4 2 0 0,3-5 0 0,-1 2 0 16,6-5-240-16,-3-2 0 0,-2-2 0 0,1-2 0 31,0 0-2400-31,-3-1-368 0</inkml:trace>
  <inkml:trace contextRef="#ctx0" brushRef="#br0" timeOffset="102926.65">12017 18242 21999 0,'0'0'960'0,"0"0"224"0,0 0-944 0,0 0-240 0,0 0 0 0,0 0 0 16,0 0 1472-16,0 0 240 0,12-9 48 0,2 1 16 15,2 3-464-15,3-2-96 0,3 0 0 0,1-2-16 16,1 3-608-16,0 0-112 0,0-3-32 0,2 2 0 16,-4-2-256-16,0 2-48 0,-4 3-16 0,-3-1 0 31,0 2-1280-31,-1 2-256 0,-3 0-48 0,-11 1-12528 0</inkml:trace>
  <inkml:trace contextRef="#ctx0" brushRef="#br0" timeOffset="103472.32">13015 17741 14735 0,'0'0'1312'0,"4"-10"-1056"0,3 3-256 0,2 1 0 16,0-3 976-16,3 4 144 0,-1-1 32 0,2 1 0 15,1 0 128-15,1 0 16 0,0-3 16 0,1 3 0 16,-2 2-400-16,0-1-80 0,-4 1 0 0,-1 0-16 15,-9 3-400-15,0 0-80 0,0 0-16 0,0 0 0 16,0 0-128-16,-8 8-48 0,-3-3 0 0,-6 2 0 16,-2 2 0-16,-4-2 0 0,-1-2 0 0,-3 4 0 15,-3 2 176-15,-1-2 16 0,1 1 16 0,3-2 0 16,2 2 48-16,2-1 16 0,0 2 0 0,6-2 0 16,5 1-160-16,3-2-48 0,2 3 0 0,5-3 0 15,2-8 16-15,2 13 0 0,2 1 0 0,1-2 0 16,5 0-64-16,2 2-16 0,1 2 0 0,1 0 0 15,1 0-144-15,-1 1 192 0,-1 1-192 0,-3-3 192 16,-3 0-192-16,-2 0 0 0,-3-1 0 0,-4 0 128 0,-3-2-128 16,-4-2 0-16,-2-1 0 0,-3 0 0 0,-3 0 336 0,1-1 96 15,-2-4 16-15,-2 1 0 0,-3 0 0 0,0-3 16 16,1-2 0-16,3-3 0 0,0-3-240 0,4-1-48 16,1-3-16-16,4 1 0 15,2-2-1184-15,6 1-224 0,3-3-48 0,4-1-14208 16</inkml:trace>
  <inkml:trace contextRef="#ctx0" brushRef="#br0" timeOffset="103715.82">13639 17657 22111 0,'0'0'1968'0,"-9"0"-1584"0,0-1-384 0,-2 1 0 15,-2 2 896-15,-5 5 80 0,-2-2 32 0,0 8 0 16,-2-1 112-16,1 5 32 0,-1-1 0 0,4 5 0 16,2 4-528-16,4-1-112 0,3 3 0 0,5-3-16 15,4 3-128-15,4-1-32 0,4 1 0 0,2 0 0 16,3-3-16-16,3 1 0 0,2-3 0 0,1-2 0 16,0 1-320-16,0-2 128 0,3-1-128 0,-3-1 0 31,-3 0-1392-31,-2-3-336 0,-2-8-80 0</inkml:trace>
  <inkml:trace contextRef="#ctx0" brushRef="#br0" timeOffset="103872.89">13325 17909 25679 0,'0'0'1136'0,"0"0"240"0,10-5-1104 0,3 2-272 0,1-1 0 0,3 1 0 0,0 0 768 0,5 2 112 15,1-2 16-15,5 2 0 0,4 0-256 0,2-1-32 16,4 4-16-16,5-1 0 15,3 1-1584-15,-4 0-320 0,10-4-64 0,-11-1-16 0</inkml:trace>
  <inkml:trace contextRef="#ctx0" brushRef="#br0" timeOffset="104418.75">14084 17295 16575 0,'0'0'1472'0,"8"-4"-1168"15,1 1-304-15,2 3 0 0,2 0 768 0,1 3 112 16,1 1 16-16,5 2 0 0,4 8 144 0,4 7 48 16,4 5 0-16,0 3 0 0,4 4-368 0,-1 7-64 15,1 6-16-15,1 4 0 0,-1 6-48 0,0 7-16 16,-3 5 0-16,-1 7 0 0,-4 3 48 0,-7-1 0 16,-7 3 0-16,-5-1 0 0,-6 4-176 0,-6 0-16 0,-6 0-16 0,-5 1 0 15,-5-7 160-15,-5-2 48 0,-6-7 0 0,-2 0 0 16,-1-7 16-16,0-2 0 0,-4-5 0 0,0-6 0 15,-1-4-208-15,0-3-48 0,0-3 0 0,1-3 0 16,1-2-144-16,2-9-48 0,1-5 0 0,4-4 0 16,1-3-192-16,5-9 0 0,5 0-144 0,3-6-11232 15,1-6-2240-15</inkml:trace>
  <inkml:trace contextRef="#ctx0" brushRef="#br0" timeOffset="104742.24">15238 18153 20271 0,'0'0'896'0,"0"0"192"0,12-1-880 0,2-2-208 16,1-2 0-16,1 2 0 0,-3 1 1200 0,2-1 192 16,3 1 32-16,0-1 16 0,0-2-528 0,0 3-96 15,1 0-32-15,-2 2 0 0,-1 2-480 0,-2 3-112 0,-3 1 0 0,1-1-16 31,-6 4-1072-31,0-1-192 0,-6-8-64 0,-1 14-10544 0</inkml:trace>
  <inkml:trace contextRef="#ctx0" brushRef="#br0" timeOffset="104886.39">15217 18382 18431 0,'0'0'1632'0,"0"0"-1312"0,9-2-320 0,1 1 0 16,0-3 1984-16,1 3 336 0,6 0 64 0,-1-2 16 15,2 1-720-15,1 0-144 0,3-1-16 0,1-3-16 16,1 3-736-16,1-1-128 0,2 0-48 0,2-1 0 15,2 0-368-15,-1 1-80 0,1 3-16 0,-1-1 0 32,1 2-1952-32,-3 0-400 0</inkml:trace>
  <inkml:trace contextRef="#ctx0" brushRef="#br0" timeOffset="105440.83">16853 17220 9215 0,'2'-19'400'0,"1"5"96"0,-1 0-496 0,2 0 0 0,-1-3 0 0,2 5 0 15,-4-2 2336-15,0 2 368 0,0 5 80 0,-1 7 16 16,0 0-1200-16,0 0-224 0,0 0-48 0,0 0-16 16,0 0-688-16,0 15-144 0,-1 4-32 0,0 5 0 15,0 8 0-15,-2 5 0 0,-1 3 0 0,-2 14 0 16,-4 9 256-16,2 10 64 0,-3 7 0 0,-2 10 0 0,-1 7-32 0,-1 4 0 16,-3 10 0-16,-2-3 0 0,-3 0-176 0,1 3-48 15,1-1 0-15,-2 1 0 0,-4-7-64 0,5-2-32 16,-1-7 0-16,3 0 0 0,2-6 384 0,1-4 80 15,-3-4 16-15,3-10 0 0,-1-9-304 0,3 0-48 16,-1-5-16-16,1-4 0 0,0-6-144 0,1-3-48 16,-3-3 0-16,2-2 0 0,-1 2-128 0,0-4-16 15,1-6-16-15,1 1 0 0,3-2-176 0,0-5 0 16,1-1 0-16,4-4-12784 16,1-4-2464-16</inkml:trace>
  <inkml:trace contextRef="#ctx0" brushRef="#br0" timeOffset="107020.05">17489 17463 13823 0,'-10'-7'1216'0,"10"7"-960"0,0 0-256 0,-6-5 0 15,1-4 1920-15,1 4 320 0,0-4 80 0,3 0 16 16,-2-1-752-16,8 1-160 0,2-2-16 0,3 2-16 16,3-5-240-16,4 0-64 0,8-2 0 0,3 2 0 15,3 0-384-15,6-2-64 0,5 1-32 0,4 0 0 16,2 0-176-16,1 3-48 0,-2-1 0 0,-4 1 0 16,0 3 48-16,-4 0 0 0,-2 4 0 0,-5 5 0 15,-3 1 0-15,-6 7 0 0,-4 2 0 0,-5 6 0 0,-4 3-224 0,-5 4-32 16,-3 5-16-16,-7 2 0 0,-7 3-160 0,-4 3 128 15,-6 3-128-15,-7 3 128 0,-7-2 80 0,-2 6 16 16,0-4 0-16,-3-1 0 0,-3-5-32 0,2-3 0 16,-1-2 0-16,5-6 0 0,3 0 304 0,6-5 48 15,6-1 16-15,5-3 0 0,4-4-160 0,5-1-16 16,6 1-16-16,3-12 0 0,6 7-80 0,7 1-16 16,-1-4 0-16,11-3 0 0,5-1-80 0,4-1 0 15,4 0-16-15,3-4 0 0,3 1-176 0,1-1 128 16,-1 2-128-16,0-5 128 0,-3 2-128 0,0 1 128 15,-3-1-128-15,-1 2 128 0,-2 0-128 0,0 3 0 16,-3-2 0-16,0 2 0 16,-6 0-1744-16,-3-2-336 0,0 2-64 0</inkml:trace>
  <inkml:trace contextRef="#ctx0" brushRef="#br0" timeOffset="107961.58">20332 17386 11967 0,'0'0'528'0,"0"0"112"0,0 0-512 0,0 0-128 0,-4 11 0 0,3-6 0 0,1-5 2224 0,1 6 400 16,-1-6 96-16,5 9 16 0,1-4-1136 0,3 0-208 16,1 0-48-16,4-1-16 0,-1-3-352 0,4 2-64 15,2-2-16-15,0 0 0 0,1-1-224 0,4 0-48 16,-1-1-16-16,1 0 0 0,2-2-96 0,0 1-32 15,1-5 0-15,0 1 0 0,-3 1-96 0,-1-3-32 16,0 1 0-16,-2-4 0 0,0 4-128 0,-4-3-32 16,-1 1 0-16,-2-1 0 0,-4 1-32 0,-3-3-16 15,0 2 0-15,-6-3 0 0,-1-2 48 0,-4 2 0 16,-3 2 0-16,-4-2 0 0,-1 3-192 0,-5 4 192 16,-2 2-192-16,-5 3 192 0,-4 2-192 0,-3 3 0 15,1 3 0-15,-3 5 0 0,-3 3 0 0,1 2 0 16,-3 2 0-16,5 1 0 0,1 3 0 0,4 2 0 15,4-1 0-15,3-1 0 0,5 3 0 0,4-3 0 16,5-1 128-16,3 12-128 0,4-4 240 0,5-5 16 16,5 2 0-16,0-12 0 0,4-2 0 0,3 1 16 15,2-1 0-15,3 0 0 0,0-3-64 0,4 1-16 16,1-5 0-16,0 2 0 0,1-3-64 0,-1-2 0 0,-1-2-128 0,-2 2 192 16,-1-2-448-16,-2 0-80 0,2 3-32 0,0-4-11376 15,-4-3-2272-15</inkml:trace>
  <inkml:trace contextRef="#ctx0" brushRef="#br0" timeOffset="108394.22">21225 16847 18719 0,'0'0'832'0,"0"0"160"0,-6 0-800 0,1 3-192 16,5-3 0-16,0 0 0 0,0 0 1680 0,0 0 304 15,0 0 48-15,0 0 16 0,6 4-656 0,3 2-128 16,1-3-32-16,3-2 0 0,2-1-400 0,3 0-96 16,2 0-16-16,3-1 0 0,3-1-256 0,2 1-48 15,1 0-16-15,1 1 0 0,0-4-208 0,-1 2-32 0,-1-1-16 0,-2 0 0 16,-1 2-144-16,-3-1 0 0,-1-1 0 0,-3 1 0 31,-2 0-1344-31,-2 1-288 0,-4 0-64 0,-1-1-7664 0,-2 0-1536 0</inkml:trace>
  <inkml:trace contextRef="#ctx0" brushRef="#br0" timeOffset="108941.91">22027 16620 22111 0,'0'0'976'0,"0"0"208"0,5-4-944 0,2 2-240 16,0 0 0-16,2-3 0 0,3 1 864 0,2 1 128 16,1-1 32-16,3-3 0 0,1 2-128 0,2 0 0 15,1-4-16-15,2 2 0 0,0 2-384 0,-1-2-80 16,-1 2-16-16,-3 3 0 0,-3-2-256 0,-2-1-144 16,-1 1 160-16,-4 0-160 0,-3 2 128 0,-6 2-128 0,0 0 0 0,0 0 144 15,-6-3-144-15,-4 2 0 0,-4-1 0 0,-4 2 0 16,-4 2 0-16,-2 0 128 0,-1 1-128 0,-2 2 128 15,-1-1 256-15,2 3 64 0,-1-2 0 0,1 4 0 16,2-2 48-16,5 3 16 0,0-1 0 0,3 2 0 16,3-2-144-16,4 3-32 0,3-4 0 0,2 4 0 15,4 1-112-15,2-1-32 0,3 1 0 0,4 2 0 0,-1-1-32 16,2-1-16-16,0 2 0 0,2-1 0 0,-2 1-144 0,1-1 128 16,1-1-128-16,-2 1 128 0,-2 0-128 0,-2 3 0 15,-1-2 0-15,-1-1 128 0,-4 0 0 0,-1-1 0 16,-3 1 0-16,-3-4 0 0,-1 0 352 0,-3-3 64 15,0 4 16-15,-4-4 0 0,-3 1-16 0,-2-6 0 16,-3 2 0-16,0 0 0 0,-3 0-256 0,3-3-48 16,1-1-16-16,0-1 0 0,2-3-224 0,2-1 0 15,3 0 0-15,2-3 0 16,1 2-1456-16,2 0-336 0,5-5-64 0,1 3-9616 16,3-5-1936-16</inkml:trace>
  <inkml:trace contextRef="#ctx0" brushRef="#br0" timeOffset="109296.09">22934 16396 20271 0,'0'0'1792'0,"0"0"-1424"0,0 0-368 0,0 0 0 16,0 0 1360-16,0 0 208 0,-9 3 32 0,-1-1 16 15,-2 3-272-15,-2 4-48 0,0 1-16 0,-2 3 0 16,2 2-448-16,0 2-80 0,0 3-32 0,1 3 0 0,-1 3-96 0,3-2-32 16,0 2 0-16,1 1 0 0,3 2-96 0,0-3-32 15,2-1 0-15,1 2 0 0,2-4-224 0,2 1-48 16,0-1-16-16,1-3 0 0,2 0-48 0,0 1 0 15,3-2 0-15,0-1 0 0,0-3 0 0,1-1 0 16,-1 0 0-16,2-4 0 0,-1 0-128 0,-2-3 0 16,0 0 0-16,-5-7 0 15,0 0-1232-15,0 0-128 0,0 0-32 0,0 0-9168 16,0 0-1856-16</inkml:trace>
  <inkml:trace contextRef="#ctx0" brushRef="#br0" timeOffset="109465.96">22504 16734 30111 0,'0'0'1344'0,"10"-4"256"0,5 1-1280 0,2 0-320 16,1 2 0-16,1 0 0 0,2 1 912 0,2 1 112 15,3-1 32-15,2 0 0 0,1 1-96 0,1 0 0 16,2 2-16-16,3-1 0 0,1 2-496 0,3 0-112 16,0-1-16-16,-1 0 0 0,-2 1-320 0,-2 1 0 0,-2-1 0 0,-3-1 0 31,-2-1-2576-31,-3 1-496 0</inkml:trace>
  <inkml:trace contextRef="#ctx0" brushRef="#br0" timeOffset="110072.6">24041 16244 9215 0,'9'-7'816'0,"2"-4"-656"0,-1 1-160 0,3-2 0 16,-3 1 2480-16,-2 4 464 0,-8 7 80 0,5-10 32 15,3 3-1296-15,-8 7-256 0,0 0-48 0,0 0-16 16,0 0-288-16,0 0-64 0,0 0-16 0,0 0 0 16,0 0-432-16,1 16-64 0,-4 2-32 0,-1 1 0 15,-2 5-32-15,-2 5 0 0,-2 6 0 0,-1 2 0 16,-1 6-176-16,0 5-32 0,-2 9-16 0,0 7 0 15,-2 2-96-15,0 9 0 0,-1 1-16 0,2 4 0 16,1 4-48-16,0 3 0 0,-1 2 0 0,1 0 0 16,0 0 32-16,-1 1 0 0,-2 3 0 0,-1-1 0 0,-2 2 160 0,0 1 48 15,-2 0 0-15,-1 3 0 0,-2-3-16 16,-1 0 0-16,-2-4 0 0,2 0 0 0,-2 2-176 0,0-4-48 16,-1-4 0-16,2-1 0 0,1-1 64 0,4-7 16 15,-1 0 0-15,6-1 0 0,-1 4 80 0,1-5 16 16,1-4 0-16,2-3 0 0,2-6-112 0,3 0 0 15,2-5-16-15,1-5 0 0,0-2-48 0,2-2-128 16,0-5 192-16,1-5-64 0,1-5-128 0,1-2 160 16,-1-5-160-16,1-3 160 0,0-3-160 0,0-1 0 15,1-1 0-15,0-4 0 0,-3-1 0 0,3-5 0 16,0-7-192-16,0 0 192 16,0 0-1680-16,0 0-224 0,0 0-32 0,0 0-9232 15,0 0-1840-15</inkml:trace>
  <inkml:trace contextRef="#ctx0" brushRef="#br0" timeOffset="111392.39">17872 18875 14735 0,'0'0'640'0,"0"0"160"16,11-7-640-16,1 4-160 0,-3-4 0 0,-9 7 0 16,11-9 1216-16,-4 4 224 0,-7 5 32 0,10-6 16 0,-3 0-208 0,0-2-32 15,-7 8-16-15,0 0 0 0,5-9-80 0,-5 9 0 16,2-10-16-16,0 2 0 0,-2 8-240 0,0 0-32 15,-3-7-16-15,3 7 0 0,-6-7-192 0,-3 5-32 16,-1 0-16-16,-2 5 0 0,-3 1-224 0,-2 3-64 16,-2-1 0-16,-1 4 0 0,-3-1-48 0,0 3-16 15,-6-2 0-15,0 6 0 0,-2 2 48 0,1 6 0 16,-1 1 0-16,2 6 0 0,0-1-96 0,0 6-16 16,-2 4 0-16,4 1 0 0,3 2-192 0,5-1 0 15,4-2 128-15,3-4-128 0,5 1 0 0,6 0 0 16,3-3 0-16,6 1 0 0,3-1 192 0,4-7-48 0,5-2-16 15,4-4 0-15,2-1 112 0,4-2 16 0,1-3 0 0,5-2 0 16,1-7 128-16,5-2 16 0,1-4 16 0,0-4 0 16,-1-4 80-16,0-4 16 0,1-5 0 0,-1-3 0 15,-4-2 16-15,-1-2 16 0,-2 0 0 0,-4-5 0 16,-1-1 16-16,-5 0 0 0,-2-4 0 0,-4 1 0 16,-4 0-48-16,-5-6 0 0,-5-3 0 0,-2-5 0 15,-4-1-128-15,-3 4-16 0,-2 3-16 0,-3 4 0 16,-3 3-224-16,0 2-128 0,-2 5 128 0,-2 3-128 15,1 5-144-15,0 4-112 0,1 5 0 0,1 0-16 16,-5 2-1872 0,6 3-368-16,1 5-80 0,4 4-16560 0</inkml:trace>
  <inkml:trace contextRef="#ctx0" brushRef="#br0" timeOffset="112142.11">19518 19294 19695 0,'0'0'864'0,"0"0"192"0,-9 2-848 0,9-2-208 0,0 0 0 0,0 0 0 15,0 0 1600-15,0 0 256 0,0 0 64 0,0 0 16 16,0 0-464-16,8-9-112 0,2 1-16 0,3 4 0 16,3-1-448-16,5 1-80 0,0-1-32 0,6 4 0 15,2-2-240-15,2 1-48 0,-1-3-16 0,2 2 0 16,-3 2-224-16,2 1-32 0,0 0-16 0,-3 1 0 15,-2-1-208-15,-1 0 0 0,-2 0-144 0,-1 3 144 32,-2 2-2688-32,-2-4-448 0,2-2-96 0,-20 1-16 0</inkml:trace>
  <inkml:trace contextRef="#ctx0" brushRef="#br0" timeOffset="112594.36">20301 18955 23727 0,'18'-12'1040'0,"1"6"240"0,5-5-1024 0,4 2-256 16,3-3 0-16,2 2 0 0,0 0 864 0,0-3 128 15,-1 1 32-15,-3 0 0 0,-3-2-384 0,0 3-64 16,-1 2 0-16,-6 0-16 0,-3 1-400 0,-4 1-160 15,-1-5 128-15,-5 6-128 0,-6 6 208 0,0 0-32 16,0 0-16-16,-9-5 0 0,-8 3-160 0,-4 6 128 0,-1 4-128 0,-4 0 128 16,-6 3-128-16,-3-1 0 0,0 3 0 0,-1 0 128 15,-1 1 32-15,3-3 0 0,1 2 0 0,4 3 0 16,3 1-16-16,3-1 0 0,4 1 0 0,4-2 0 16,5-2 64-16,4 1 16 0,3 1 0 0,6 2 0 15,2-2 64-15,5 0 16 0,5-1 0 0,4 3 0 16,3-2-128-16,5 1-32 0,-2 3 0 0,2 4 0 15,-3 4-144-15,-1-4 0 0,-3-3 0 0,-2 0 128 16,-2 3-128-16,-4-1 0 0,-3-2 144 0,-4 1-144 16,-8-2 256-16,-2-1 0 0,-4-2-16 0,-2-1 0 15,-4 1 400-15,-5-4 64 0,-2-3 32 0,-3 4 0 16,-1-3-160-16,-2 1-48 0,-1-3 0 0,1-2 0 16,1-4-272-16,1-4-64 0,2 0-16 0,4-4 0 15,1-1-1120-15,4-2-208 0,1-2-64 0,5-3-10032 16,2 0-2000-16</inkml:trace>
  <inkml:trace contextRef="#ctx0" brushRef="#br0" timeOffset="112944.44">20886 19266 24991 0,'18'-2'1104'0,"-3"-1"240"0,4 1-1088 0,3-1-256 16,2 2 0-16,0-6 0 0,0 1 1408 0,-2-3 208 15,-2 2 48-15,-1-2 16 0,-1 0-896 0,-3-1-176 16,-2-2-32-16,-2 1-16 0,-1 3-256 0,-3-2-48 16,-3 2-16-16,-3-1 0 0,-2 3 80 0,-3-3 32 15,-1 3 0-15,-3 2 0 0,-2-2 48 0,-3 2 16 0,-2 1 0 0,-3 5 0 16,-2 3-128-16,-3 2-32 15,0-2 0-15,0 7 0 0,0-1-64 0,0 4-32 16,1 3 0-16,1 1 0 0,2 0-32 0,4 3 0 0,3-2 0 16,5 2 0-16,2-3-128 0,3 1 0 0,4-1 0 0,3 1 0 15,1-3 0-15,3 2 192 0,1 2-192 0,4-3 192 16,4-1-384-16,0 4-64 0,0-9 0 0,-1 2-11136 16,2-1-2240-16</inkml:trace>
  <inkml:trace contextRef="#ctx0" brushRef="#br0" timeOffset="113335.62">21499 18668 6447 0,'0'0'576'0,"-9"-3"-576"15,9 3 0-15,0 0 0 0,0 0 4320 0,0 0 752 16,0 0 160-16,0 0 16 0,9-11-3328 0,3 4-656 0,3 1-144 0,6 1-32 16,3 0-304-16,3-3-64 15,1 3-16-15,0 0 0 0,1-1-368 0,1 0-80 16,1 3 0-16,-1-4-16 0,-3 1-240 0,1 3 144 0,-5 1-144 0,-3-1 128 31,-2-2-512-31,-3 3-96 0,-2-1-32 0,-3-1-13616 0</inkml:trace>
  <inkml:trace contextRef="#ctx0" brushRef="#br0" timeOffset="113861.91">22073 18408 12895 0,'0'0'1152'0,"5"-6"-928"15,2-3-224-15,1 3 0 0,4-1 2416 0,3 0 432 16,-1 2 96-16,1 2 0 0,1-3-1472 0,0 2-288 16,2 0-64-16,-2 3-16 0,1-3-352 0,-3 1-80 15,0 1-16-15,0 1 0 0,-3-2-432 0,-11 3-96 0,11-1 0 0,-11 1-128 16,10 0 208-16,-10 0-64 15,0 0-16-15,0 0 0 0,0 0 0 0,0 0-128 16,0 0 192-16,0 0-64 0,0 0 192 0,0 0 16 16,0 0 16-16,-8 9 0 0,-3-5 240 0,-2-2 48 15,-1 3 16-15,-1 2 0 0,-2-2-80 0,-1-2-32 0,-1 5 0 16,1-2 0-16,2-1-256 0,2 3-48 0,1-3-16 0,3 3 0 16,1 1-224-16,3-3 144 0,6-6-144 0,-4 12 128 15,4-12-128-15,0 10 128 0,4 0-128 0,2 1 128 16,3-2 128-16,1 4 0 0,0-3 16 0,2 2 0 15,1 0-144-15,-2-2-128 0,3 2 144 0,-3 2-144 16,0-4 0-16,-4 3 128 0,0 2-128 0,-1-2 0 0,-2-4 0 16,-2 2 0-16,-2-2 0 0,-1 4 0 0,-1-2 144 0,-1-2-144 15,-6-3 128-15,0 2-128 0,-2-3 352 0,-3 3-16 16,-3-3 0-16,-2-1 0 0,-4 1-32 0,0 0-16 16,-1 0 0-16,-1-5 0 0,-2 0-288 0,0-3 0 15,1-3 0-15,3 1 0 16,4 1-544-16,4-2-112 0,2-5-32 0,4 1-11280 15,4-1-2272-15</inkml:trace>
  <inkml:trace contextRef="#ctx0" brushRef="#br0" timeOffset="114144.09">22721 18159 22111 0,'0'0'1968'0,"0"0"-1584"16,0 0-384-16,0 0 0 0,0 0 1120 0,-9 5 144 15,9-5 16-15,-10 9 16 0,-2 5-32 0,-1 3-16 0,0 2 0 0,0 2 0 16,1 5-464-16,0 3-80 0,1 4-32 16,2 1 0-16,-1-2-240 0,2 4-48 0,2 1-16 0,1-1 0 15,0 1-192-15,1-1-48 0,1-1 0 0,1 0 0 16,-2-5-128-16,1 1 128 0,2-2-128 0,-1-2 128 15,-1-3-128-15,0-5 0 0,1-5-160 0,-2-1 160 16,4-13-1040 0,0 0-112-16,-9 7-32 0,9-7-13376 0</inkml:trace>
  <inkml:trace contextRef="#ctx0" brushRef="#br0" timeOffset="114280.09">22429 18454 24703 0,'0'0'1088'0,"11"-6"240"0,1-1-1072 0,1 5-256 16,-1 1 0-16,2-1 0 0,2 1 960 0,1 1 144 15,4 1 32-15,0 2 0 0,2-2-480 0,0 2-80 16,1-2-32-16,-1 1 0 0,2 2-272 0,0-1-48 16,-4-2-16-16,2-1-14096 0</inkml:trace>
  <inkml:trace contextRef="#ctx0" brushRef="#br0" timeOffset="114732.27">24586 18030 21183 0,'0'0'1888'0,"0"0"-1504"16,0 0-384-16,0 0 0 0,0 0 816 0,0 0 80 15,0 0 32-15,13 1 0 0,0-1 96 0,0 0 0 16,5 0 16-16,0-1 0 0,5-1-416 0,2 0-96 16,3-1-16-16,-1-1 0 0,-2 1-304 0,-2-1-64 15,-2 1-16-15,-6 3 0 16,-5 0-2368-16,-10 0-464 0,0 0-112 0,0 0-7936 0</inkml:trace>
  <inkml:trace contextRef="#ctx0" brushRef="#br0" timeOffset="114865.58">24495 18312 21359 0,'0'0'944'0,"2"10"208"0,4-1-928 0,5-3-224 16,0 3 0-16,6-4 0 0,4-1 1872 0,5 0 336 0,3 0 64 16,4-2 16-16,1-1-624 0,4-1-128 0,2-1-32 0,0 0 0 15,1 0-800-15,1-3-176 0,0-1-16 0,-3 1-16 16,0-1-496-16,-5 0 0 0,0 2-128 0,-7 1-16144 15</inkml:trace>
  <inkml:trace contextRef="#ctx0" brushRef="#br0" timeOffset="115686.12">26038 18191 14735 0,'-9'0'1312'0,"0"0"-1056"0,4-1-256 0,-3-1 0 16,2 1 2096-16,2 0 352 15,-1-2 80-15,5 3 16 0,0 0-592 0,0 0-112 0,0 0-32 0,20-6 0 16,1 1-784-16,4 2-176 0,3 1-16 0,5 2-16 15,6 1-272-15,0 0-48 0,-1-2-16 16,4 1 0-16,2 0-80 0,3 1-16 0,0 1 0 0,-1-2 0 16,-4 0-176-16,-1 0-32 0,-3 0-16 0,-4 1 0 15,-5 0-160-15,-5-1 0 0,-4-1 0 0,-5 0 0 16,-15 1-992-16,10 0-288 0,-10 0-48 16,0 0-8848-16,0 0-1792 0</inkml:trace>
  <inkml:trace contextRef="#ctx0" brushRef="#br0" timeOffset="116016.56">27616 17390 27647 0,'0'0'2448'0,"-5"-6"-1952"0,-1-3-496 0,6 9 0 15,-10 0 0-15,0 5 0 0,-2 0 0 0,0 9 0 16,-5 4 448-16,0 3 32 16,2 6 16-16,-3 6 0 0,-2 5 32 0,1 7 16 15,0 3 0-15,-3 7 0 0,2 2 64 0,-2 7 16 0,0 3 0 0,1 4 0 16,1 2-176-16,-3-1-48 0,-2 0 0 16,-1 0 0-16,-1-1-208 0,1-3-64 15,-1 0 0-15,0-7 0 0,4-1-128 0,2-5 192 16,2-7-192-16,1-4 192 0,1-3-64 0,3-4-128 0,3-6 192 15,2-1-64-15,2-8-128 0,1-3-256 16,4-3 64-16,2-16 16 0,0 0-1968 16,0 0-400-16,11-13-80 0,2-3 0 0</inkml:trace>
  <inkml:trace contextRef="#ctx0" brushRef="#br0" timeOffset="116452.3">28619 17480 25791 0,'0'0'1152'0,"-11"-2"224"0,-3-1-1104 0,0 3-272 15,-1 2 0-15,-4 4 0 0,-6 5 192 0,-4 5 0 16,-4 0-16-16,-1 5 0 0,-3 8 272 0,-1 0 48 15,-2 1 16-15,-1 6 0 0,5 3-192 0,4 7-16 16,4-1-16-16,7 3 0 0,3 3-288 0,6-2 0 16,6-2 128-16,5 3-128 0,5 2 208 0,6-4-16 15,4-7 0-15,3-4 0 0,5 0 160 0,5-3 32 16,5-2 0-16,-1-5 0 0,5-1 48 0,0-4 16 0,-1-4 0 16,1-4 0-16,-2-5 160 0,0-2 32 15,-1-3 16-15,-1-4 0 0,0-8-144 0,-2 1-16 16,1-6-16-16,-1-5 0 0,0-1-96 0,-1-2 0 0,0-4-16 15,0-4 0-15,-1-3-16 0,-2-3 0 0,-3-6 0 0,-4-1 0 16,-3-5 64-16,-4 0 16 0,-5 3 0 0,-3-2 0 16,-5 4-112-16,-3 1 0 0,-5 2-16 0,-2 3 0 15,-5 3-176-15,-5 2-128 0,-5-1 192 0,0 2-192 16,-2 4-176-16,0-1-144 0,0 6-16 0,1-1-16 16,2 3-1504-16,2 1-320 0,1 7-48 0,4 0-13984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9:42:11.34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4600 2791 2751 0,'-2'-16'128'0,"2"9"16"0,0-1-144 0,1-3 0 16,1-1 0-16,0 0 0 0,0-2 3088 0,-2 3 592 0,2 0 112 0,-1 2 32 15,0 0-2224-15,0 3-448 0,2-2-96 0,-3 8-16 16,0 0-224-16,0 0-48 0,0 0-16 0,0 0 0 16,0 0-336-16,-3 12-64 0,0 3-16 0,-1 3 0 15,0 1-64-15,-1 2-16 0,0 5 0 0,-2 4 0 16,0 5-16-16,-2 1-16 0,3 6 0 0,0 4 0 16,3 0-96-16,-1 2-128 0,1 2 176 0,3-3-176 15,3-5 128-15,3-4-128 0,3-4 0 0,3-2 0 0,-1-9 192 0,5-3-192 16,4-5 192-16,1-2-192 0,5-8 384 0,2-2-48 15,3-4 0-15,0-5 0 0,-1-5 176 0,2-3 48 16,0-2 0-16,0-2 0 0,-1-3-160 0,1 0-16 16,-1-2-16-16,-1-4 0 0,1 2-128 0,-3-6-32 15,-2 2 0-15,0-1 0 0,-3-2-16 0,-3 3 0 16,-1 1 0-16,-1 0 0 0,-3 3-192 0,-1 6 128 16,-1 2-128-16,-3 0 0 0,-1 6 0 0,-1 3 0 15,-2 4 0-15,-6 4 0 0,0 0 0 0,8 7 0 16,-3 7 0-16,-3 3 0 0,-1 5 0 0,-1 7 0 15,-2 3 0-15,-2 6 0 0,-1 4 0 0,-1 6 0 16,-3 6 0-16,-3 4 0 0,-2 10 0 0,-1 3 0 16,-1 5 0-16,-4 0 0 0,-1 3 0 0,-3 0 0 0,-4 2 0 0,-2-3 0 15,0-5 0-15,-1-1 144 16,2-4-144-16,-1-3 128 0,-1-3 144 0,1-6 32 0,-3-1 0 0,0-4 0 16,-3-3 160-16,0-7 48 15,2-3 0-15,-1-5 0 0,0-4 96 0,3-7 32 16,3-8 0-16,4-7 0 0,1-4-96 0,2-6-16 0,3-4 0 0,4-10 0 15,3-8-80-15,5-4 0 0,2-7-16 0,3-5 0 16,5-1-240-16,4-1-32 0,5-4-16 0,4 3 0 16,6 0-144-16,3 4 0 0,5-1 0 0,4 7 0 15,4 1 0-15,3 2 0 0,2 6 0 0,0 1 0 16,2 6 0-16,-2 4 0 0,3 4-144 0,-3 2 144 16,-2 6 0-16,-5 3 0 0,-2 3 0 0,-7 1 0 15,-5 1-240-15,-4 4 64 0,-3-1 16 0,2 4 0 16,-6-3-1312-16,-11-10-256 0,8 8-48 0,-8-8-14832 15</inkml:trace>
  <inkml:trace contextRef="#ctx0" brushRef="#br0" timeOffset="762.16">6162 1797 14559 0,'8'-12'640'0,"-4"6"144"0,0 0-624 0,1-3-160 16,-1 1 0-16,1-2 0 0,-5 10 1152 0,0 0 192 15,0 0 32-15,0 0 16 0,0 0-320 0,0 0-64 16,0 0-16-16,-2 10 0 0,1 1-144 0,-4 7-16 16,-4 5-16-16,0 1 0 0,0 6 64 0,0 3 16 0,1 6 0 0,-3 0 0 15,0-1-192-15,-1-1-48 0,1-2 0 0,1-1 0 16,0-4-352-16,1-4-80 0,0-2-16 0,1-2 0 16,2-7-208-16,1-1 176 0,2-1-176 0,3-13 160 15,0 0-160-15,0 0 0 0,0 0 0 0,0 0 0 16,12-2-384-16,-1-5-96 15,-1-2-32-15,1-4-8864 0,-1-5-1776 0</inkml:trace>
  <inkml:trace contextRef="#ctx0" brushRef="#br0" timeOffset="950.6">6562 1694 22111 0,'0'0'1968'0,"0"0"-1584"16,6 12-384-16,-1 2 0 0,-1 4 1536 0,-5 4 240 15,-3 3 32-15,-4 6 16 0,-5 2-880 0,1 4-176 16,-4 2-48-16,-1-1 0 0,-5-1-128 0,2-3-16 16,2-2-16-16,3-1 0 0,3-6-400 0,3 2-160 15,-1-6 128-15,5-2-128 0,2-2 0 0,3-3 0 16,2-1 0-16,2-2-9920 16,-4-11-1968-16</inkml:trace>
  <inkml:trace contextRef="#ctx0" brushRef="#br0" timeOffset="1596.89">7967 2547 13823 0,'2'-13'1216'0,"0"1"-960"0,2-2-256 0,0-1 0 15,-3 3 1024-15,0 3 144 0,2-2 48 0,-3 11 0 16,0 0 192-16,0 0 32 0,0 0 16 0,0 0 0 15,-9 14-624-15,0 5-112 0,0 6-16 0,0 4-16 16,2 3-64-16,-1 2-16 0,2 4 0 0,1 2 0 16,1 1-80-16,0 4-16 0,0-2 0 0,2 3 0 0,-1-3-304 0,1 3-64 15,-1-3-16-15,3-5 0 0,0-6-128 0,0-4 0 16,0-6 0-16,0-5 128 16,0 1-880-16,-1-6-176 0,1-12-32 0,0 0-11648 15</inkml:trace>
  <inkml:trace contextRef="#ctx0" brushRef="#br0" timeOffset="1764">7440 2946 21183 0,'0'0'1888'0,"0"0"-1504"15,0 0-384-15,11-4 0 0,5 4 576 0,5 2 32 16,7 2 16-16,5 3 0 0,5-5 112 0,7 1 32 16,7-1 0-16,5-2 0 0,3-2-64 0,2-2 0 15,2-5 0-15,-3 3 0 0,-4 3-272 0,-4-1-64 16,-6-2-16-16,-3 2 0 0,-4 0-352 0,-5 0 0 15,-7-1-160-15,-2 2 160 16,0-1-2240-16,-1-1-320 0</inkml:trace>
  <inkml:trace contextRef="#ctx0" brushRef="#br0" timeOffset="2373.69">9192 2281 18431 0,'3'-13'1632'0,"-3"13"-1312"0,4-7-320 0,-4 7 0 0,5-12 976 0,-5 12 128 0,0 0 32 0,0 0 0 0,0 0-496 0,0 0-112 16,-9 1-16-16,0 6 0 0,-2 2-16 0,0 6-16 16,-2 5 0-16,-2 10 0 0,-3 4-16 0,3 4 0 15,2 5 0-15,1 3 0 0,2-3 0 0,1 7 0 16,0 1 0-16,6-1 0 0,1-4-272 0,5 0-64 15,1-7-128-15,3-2 192 0,5-4-192 0,0-7 176 16,4-6-176-16,2-7 160 0,1-3 336 0,1-8 64 16,3-2 16-16,2-3 0 0,3-11 160 0,1-3 32 15,1-1 16-15,-1-2 0 0,-2-7-304 0,-2 2-64 16,-3-3-16-16,0 1 0 0,-1-2-192 0,-2 1-32 16,-3-5-16-16,0 2 0 0,-1 5-160 0,-4-2 192 15,2 4-192-15,-1 3 192 0,-4 0-192 0,1 9 0 16,-4 2 0-16,-5 10 128 0,0 0-128 0,9 6 0 15,-2 5 0-15,-2 9 0 0,-3 5-176 0,0 8 176 16,-4 6-128-16,-2 4 128 0,-3 6 0 0,-1 12-128 16,-6 11 128-16,-1 6 0 0,-4 4 0 0,-4 4 0 0,-4 4 0 15,1 2 0-15,-4 3 0 0,2-6 0 16,-3-5 0-16,-1-3 0 0,0-7 0 0,-2-3 224 0,2-3-48 16,-1-7-16-16,0-5 160 0,0-6 48 0,0-4 0 0,0-5 0 15,-2-5 144-15,1-5 48 0,0-1 0 0,-1-6 0 16,0-8-96-16,1-7-16 0,-2-4 0 0,3-5 0 15,1-4-128-15,4-5-48 0,3-6 0 0,3-4 0 16,3-6 0-16,4-3 0 0,5-9 0 0,7-5 0 16,3-1-272-16,9-6 0 0,5 2 128 0,8 2-128 15,7 4 0-15,6 5 0 0,6 3 0 0,2 4-144 0,6 2 144 0,3 2-192 16,2 2 192-16,4 3-192 0,-1 1 192 0,5 1 0 16,-1 3 0-16,0 1 0 15,-1 0-1168-15,-4 4-208 0,-3-2-32 0,-20 6-16 16,-1-2-1328-16,0 2-256 0,-2-1-48 0,-2-3-16 0</inkml:trace>
  <inkml:trace contextRef="#ctx0" brushRef="#br0" timeOffset="2768.97">10690 2459 21935 0,'0'0'960'0,"0"0"224"0,0 0-944 0,0 0-240 0,0 0 0 0,17 0 0 16,2 0 480-16,5 0 48 0,3-1 16 0,4-1 0 0,6-3 176 0,5-1 48 16,4 1 0-16,1 0 0 0,4-4-240 0,1 1-32 15,-1-3-16-15,-2 2 0 0,-7-3-144 0,-1 7-16 16,-3-1-16-16,-5 3 0 0,-5 1-176 0,-6 2-128 15,-4 1 144-15,-7 3-8912 16,-11-4-1792-16</inkml:trace>
  <inkml:trace contextRef="#ctx0" brushRef="#br0" timeOffset="2947.84">10758 2872 27647 0,'0'11'2448'0,"0"-11"-1952"15,5 11-496-15,2 0 0 0,3 3 192 0,4-4-48 16,2 2-16-16,7-2 0 0,6-5 416 0,3-3 80 15,4 1 16-15,8-4 0 0,5-3 64 0,2-5 32 16,5 1 0-16,-3-2 0 0,1 3-288 0,-6 0-64 16,-1-3-16-16,-1 4 0 0,-4-3-368 0,-5 2 0 15,-4-3-160-15,-3 3 160 16,-2-6-2624-16,-2 2-432 0,7-10-80 0,-7 12 0 0</inkml:trace>
  <inkml:trace contextRef="#ctx0" brushRef="#br0" timeOffset="3350.16">12934 2244 20271 0,'0'-32'1792'0,"0"18"-1424"15,0-1-368-15,0-1 0 0,0-1 0 0,-2 2 0 16,-1 1 0-16,-4 4 0 0,-2-1 208 0,-1 5 128 15,-1 0 32-15,-3 3 0 0,-4 2 336 0,-2 5 64 16,-3 3 0-16,-1 5 16 0,-6 3-32 0,1 7-16 16,-4 4 0-16,4 6 0 0,-2-1 32 0,3 8 0 15,-2 4 0-15,2 8 0 0,2 3-304 0,6-1-48 16,4-1-16-16,5 0 0 0,8-4-176 0,5-1-32 16,7 0-16-16,5-6 0 0,4-4 16 0,6-5 16 15,5-7 0-15,4-3 0 0,4-7 256 0,4-2 48 16,2-7 16-16,3-3 0 0,0-6 304 0,3-3 48 15,2-3 16-15,-3-3 0 0,-1-5-128 0,-1-4 0 16,-1-3-16-16,-5 0 0 0,-3-4-16 0,-1 0 0 16,-2-5 0-16,-6-1 0 0,-6-3-96 0,-6-4-32 15,-4-7 0-15,-6-4 0 0,-6 2-304 0,-5 4-64 16,-7 3-16-16,-4 5 0 0,-6 4-224 0,-3 5 0 16,-6-1-192-16,0 7 192 15,-1 1-1248-15,0 4-144 0,-4 4-16 0,-12-4-17456 0</inkml:trace>
  <inkml:trace contextRef="#ctx0" brushRef="#br0" timeOffset="4002.21">15453 2315 10127 0,'0'0'896'0,"-9"-1"-704"16,-1 1-192-16,1 0 0 0,1 0 1920 0,8 0 336 16,0 0 80-16,0 0 16 0,0 0-704 0,0 0-144 15,11 1-32-15,4-1 0 0,5-4-320 0,7 2-80 16,5 1-16-16,7-3 0 0,9 0-352 0,6-2-80 16,4-6-16-16,5 2 0 0,0-3-352 0,3 1-64 15,-1 3 0-15,-1 1-16 0,-2 4-176 0,-5 2 160 16,-7-2-160-16,-7 0 160 15,-6 0-1520-15,-11 3-304 0,-8 5-64 0</inkml:trace>
  <inkml:trace contextRef="#ctx0" brushRef="#br0" timeOffset="4182.24">15553 2614 23951 0,'-12'6'2128'0,"0"5"-1696"15,3-5-432-15,4 4 0 0,5-10 400 0,3 11 0 0,3 1 0 0,6-4 0 16,4 0 240-16,10-2 32 0,7-1 16 0,5-4 0 15,5-4-176-15,8-3-16 0,6-3-16 0,3 0 0 16,1-4-176-16,1 5-48 0,-1-4 0 0,1 6 0 16,-3-2-256-16,-4 2 0 0,-6-4-176 0,-7 1-8832 15,-8-4-1760-15</inkml:trace>
  <inkml:trace contextRef="#ctx0" brushRef="#br0" timeOffset="4465.32">16075 1920 29487 0,'1'-13'2624'0,"-1"13"-2112"15,11-6-512-15,8 0 0 0,6 0 0 0,5 5-304 16,4 4 48-16,8 1 0 0,5 1 256 0,7-2 0 16,3 3 0-16,3 1 0 0,-1 0 288 0,5 3 112 15,5-1 32-15,-1 6 0 0,1 1 160 0,-4 3 48 16,-2 3 0-16,-4 1 0 0,-6 4-240 0,-19-7-32 15,-2 8-16-15,-5 1 0 0,-3 3-224 0,-7 5-128 16,-7 3 160-16,-8 9-160 0,-7 5 368 0,-11 24-32 16,-8-11 0-16,-3-1 0 0,-5-8-128 0,-2-6-16 15,-3-5-16-15,0-7 0 0,-1-3-176 0,2-4 192 16,3-7-192-16,4-2 192 16,2-4-512-16,8-5-80 0,2-4-32 0,3-5-15216 0</inkml:trace>
  <inkml:trace contextRef="#ctx0" brushRef="#br0" timeOffset="5130.89">18767 2000 15087 0,'0'0'656'0,"0"0"160"0,0 0-656 0,0 0-160 16,0 0 0-16,-5-8 0 0,1-2 1248 0,3 1 224 16,1-2 32-16,2 2 16 0,1-5-336 0,2 4-64 15,0 1-16-15,1-2 0 0,1 2-320 0,0-2-64 16,1 4-16-16,0-2 0 0,-2 3-144 0,-6 6-48 15,0 0 0-15,0 0 0 0,0 0-192 0,0 0-64 16,0 0 0-16,5 15 0 0,-2 5-128 0,-3 12-128 16,-2 9 192-16,-4 1-192 0,-6 3 304 0,-2 5-48 0,-1 3-16 0,-4 3 0 15,-2 1 48-15,-2 10 16 0,-4 0 0 0,2-2 0 16,-2-4-80-16,1-4-16 0,1-10 0 0,2-3 0 16,3-5-16-16,2-6-16 0,1-5 0 0,4-6 0 15,0-8 176-15,5-1 32 0,3-3 16 0,5-10 0 16,0 0 320-16,0 0 64 0,0-12 16 0,4-5 0 15,1-5-48-15,4-7-16 0,4-4 0 0,2-2 0 0,3-4-384 0,2-1-80 16,2-7-16-16,3-4 0 0,4-4-96 0,4 4-32 16,3 2 0-16,2 2 0 0,3 5-128 0,1 2 0 15,0 2 0-15,1 9-176 0,-1 1 176 0,-3 7 0 16,-6 1 0-16,2 5 0 0,-5 5 0 0,-3 1 0 16,-3 7 0-16,-4 0 176 0,-3 2-448 0,-3 2-96 15,0 0-16-15,-4 2 0 16,0-1-1728-16,-1 2-368 0,-9-5-64 0,9 5-12880 0</inkml:trace>
  <inkml:trace contextRef="#ctx0" brushRef="#br0" timeOffset="5486.12">19593 1474 29487 0,'3'-13'2624'0,"3"2"-2112"0,5-3-512 0,5-2 0 15,3-1 0-15,5 1 0 0,4 2 0 0,5 6 0 16,4-3 320-16,2 5 0 0,1 2 0 0,-1 3 0 16,-1-2 160-16,-5 7 32 0,2 0 16 0,-8 6 0 15,-4 5-288-15,-5 8-64 0,-5 3-16 0,-7 7 0 16,-7 0 64-16,-7 1 16 0,-6 2 0 0,-7 4 0 0,-8 2 80 0,-2 3 32 15,-1-7 0-15,-1-2 0 0,-1-3-160 0,2-5-16 16,4 0-16-16,3-6 0 0,3 1 128 0,7-1 32 16,6-7 0-16,3-1 0 0,6-1 0 15,7-7 16-15,6 1 0 0,9-5 0 0,2-3 32 0,7-4 0 16,4-2 0-16,-6 2 0 0,5-2-192 0,4 0-48 16,3 2 0-16,0-4 0 0,-1 2-128 0,-1-2 0 15,-3 1 0-15,-2 3-176 16,-4-3-1904-16,-2 5-384 0,-4 1-80 0</inkml:trace>
  <inkml:trace contextRef="#ctx0" brushRef="#br0" timeOffset="6011.67">21012 2458 11967 0,'-10'2'1072'0,"-1"1"-864"16,-1-1-208-16,5 3 0 0,1-1 1536 0,6-4 272 16,0 0 48-16,0 0 16 0,6 7-272 0,4 0-64 15,7-4-16-15,6-3 0 0,5-2-320 0,5 0-64 16,5-2-16-16,4-1 0 0,4-1-224 0,5-5-32 16,2 4-16-16,3-5 0 0,2 1-160 0,0 1-48 15,0-3 0-15,-5 4 0 0,-7 0-400 0,-4 4-96 16,-5 3-16-16,-8-1 0 0,-7-2-128 0,-4 1 0 15,-7 2 0-15,-11 2 0 16,0 0-1776-16,0 0-336 0,0 0-64 0</inkml:trace>
  <inkml:trace contextRef="#ctx0" brushRef="#br0" timeOffset="6221.28">21430 2066 25791 0,'0'0'2304'0,"0"0"-1856"0,0 0-448 0,0 0 0 16,0 0 720-16,0 0 48 0,-1 12 16 0,-1 3 0 0,-4 5 48 0,0 6 0 15,-2 7 0-15,0 4 0 16,-2 1-32-16,0 7 0 0,1 4 0 0,0 4 0 16,-1 4-288-16,-1-3-64 0,-1-3-16 0,1-1 0 0,-2 1-160 0,2-1-16 15,-1-4-16-15,1-2 0 0,-1-2-240 0,3-4 0 16,4-5 0-16,1-4 0 0,1-10 0 0,1-2 0 16,2-3 0-16,0-14 0 15,0 0-1600-15,0 0-384 0,12-13-64 0</inkml:trace>
  <inkml:trace contextRef="#ctx0" brushRef="#br0" timeOffset="6617.9">22641 2060 22863 0,'0'0'1008'0,"0"0"208"0,0 0-960 0,0 0-256 0,0 0 0 0,0 0 0 16,0 0 384-16,9 2 16 0,-9-2 16 0,5 5 0 15,-1 4 288-15,-1-2 64 0,-2 3 16 0,-2-1 0 16,-2 5 112-16,-1 2 32 0,-1 5 0 0,-4-1 0 15,0 2-160-15,-3 4-48 0,-1 1 0 0,-2 6 0 0,-1 3-144 0,0 5-48 16,-3 4 0-16,1 1 0 16,2 1-192-16,-1 1-32 0,2-1-16 0,-6 15 0 0,4-10-144 0,0-6-16 15,2-1-128-15,1-2 192 0,-1 3-192 0,1-6 0 16,-2-1 0-16,2-4 0 0,0-2 0 0,3-4 128 16,1-4-128-16,1-3 0 0,0-3 0 0,4-3 0 15,1-5 0-15,4-11 0 16,0 0-1424-16,8-6-288 0,2-6-48 0</inkml:trace>
  <inkml:trace contextRef="#ctx0" brushRef="#br0" timeOffset="7029.77">23512 2564 11967 0,'-20'-5'1072'0,"7"4"-864"0,0 1-208 0,4 0 0 0,9 0 1472 0,0 0 256 16,0 0 64-16,0 0 0 0,0 0-144 0,14-2-32 16,5-1 0-16,7-1 0 0,6-1-624 0,7-1-128 15,3-1-32-15,4 1 0 0,3-5-432 0,3 2-80 16,1-3-32-16,-14 6 0 0,5-4-128 0,2 3-32 15,1-2 0-15,-4 4 0 0,-4 0-128 0,-6 1 0 16,-7 4 0-16,-5 2-8480 16,-7 3-1728-16</inkml:trace>
  <inkml:trace contextRef="#ctx0" brushRef="#br0" timeOffset="7187.22">23667 2779 6447 0,'-28'12'272'0,"13"-5"80"0,1 3-352 0,5-2 0 15,4 0 0-15,4 2 0 0,4 1 4048 0,8-1 752 16,3-2 128-16,7-3 48 0,8 0-2960 0,6-2-592 15,3-3-112-15,5-1-32 0,4-2-768 0,-6 0-144 16,6 1-48-16,9-6 0 0,5 3-128 0,2-1-16 16,1-6-16-16,-2 4 0 0,-2-4-160 0,-5 2 0 15,-7 1 0-15,0 0 0 16,-3 1-1904-16,-2 1-464 0</inkml:trace>
  <inkml:trace contextRef="#ctx0" brushRef="#br0" timeOffset="7587.88">25984 1992 18431 0,'-9'-19'1632'0,"4"12"-1312"16,-1 0-320-16,-2 4 0 0,-1 0 912 0,-1 2 112 15,-4 2 32-15,-2 3 0 0,-3 7-352 0,-4 3-64 16,-4 5 0-16,-1 4-16 0,-1 1 448 0,-2 8 80 15,0 4 32-15,-1 1 0 0,0-2-336 0,2 7-64 16,3 5-16-16,4 4 0 0,3 4-224 0,6-2-48 16,4 0-16-16,7 0 0 0,8-1-96 0,8-5 0 15,6-2-16-15,9-4 0 0,5-3 32 0,6-3 16 16,7-2 0-16,4-8 0 0,3-2 320 0,3-7 64 16,2-7 16-16,2-2 0 0,0-5 64 0,0-7 16 15,-3-1 0-15,-1-9 0 0,-2-5-144 0,-3 0-32 16,-4-7 0-16,-2-1 0 0,-3-6-144 0,-3-5-16 15,-3-6-16-15,-4-6 0 0,-5-10-160 0,-4-3-16 16,-6 1-16-16,-7 1 0 0,-6 5-176 0,-9 6-48 16,-8 8 0-16,-10 3 0 0,-7 3-128 0,-11 6 0 15,-7 3 0-15,-10 6 0 16,-8 6-944-16,-4 3-64 0,-3 4-16 0,0 3 0 16,5 1-1616-16,4 3-336 0,-49 0-64 0,35 3-16 0</inkml:trace>
  <inkml:trace contextRef="#ctx0" brushRef="#br0" timeOffset="8520.67">27341 2515 27359 0,'-17'-7'1216'0,"11"1"240"0,6 6-1168 0,0 0-288 16,0-9 0-16,0 9 0 0,9-11 176 0,3 3-32 16,7 3 0-16,2-3 0 0,5 2 192 0,6-2 48 15,6 2 0-15,6 1 0 0,1-4-160 0,-8 5-32 16,6 2 0-16,2 1 0 0,-1-2-192 0,-2 2 128 15,-4 2-128-15,-6 0 0 16,-5 2-1344-16,-5-1-384 0,-7 3-64 0</inkml:trace>
  <inkml:trace contextRef="#ctx0" brushRef="#br0" timeOffset="8682.31">27334 2822 19343 0,'-7'4'1728'15,"7"-4"-1392"-15,0 0-336 0,0 0 0 0,10 5 1408 0,6-2 224 16,5 1 32-16,2-2 16 0,2-2-1072 0,7-1-224 15,5 0-32-15,-7-1-16 0,8 1 64 0,4-1 16 16,9-3 0-16,2-3 0 0,3 2-144 0,-4-5-16 16,-2 1-16-16,-7-1 0 0,-2-1-240 0,-4 2 0 15,-5-3 0-15,-6 5-8576 16,-4-5-1712-16</inkml:trace>
  <inkml:trace contextRef="#ctx0" brushRef="#br0" timeOffset="8953.6">27519 2153 17503 0,'6'-18'768'0,"4"6"176"0,5 5-752 0,10-1-192 0,6 4 0 0,-1 3 0 16,8 0 2112-16,6 1 400 0,10 1 80 0,1 2 16 0,1-1-1936 0,7 3-384 16,3-1-80-16,4 2-16 0,3 6 352 15,-1 0 64-15,-6 1 16 0,-5 2 0 0,-7 6 192 0,-3 4 32 16,-6 2 16-16,-8 3 0 0,-4 5-176 0,-9 2-48 15,-8 3 0-15,-7 3 0 0,-8-1-128 0,-6 0-16 16,-7 3-16-16,-5-4 0 0,-4 0-128 0,-4 0-32 16,-1-3 0-16,-5-1 0 0,-2-1-128 0,-4-3-48 15,-5-5 0-15,-1 1 0 16,-1-4-464-16,2 3-112 0,2-3-16 0,5 1-10736 16,2-2-2144-16</inkml:trace>
  <inkml:trace contextRef="#ctx0" brushRef="#br0" timeOffset="9687.29">25874 4718 21423 0,'0'0'944'0,"0"0"208"0,0 0-928 0,0 0-224 16,0 0 0-16,0 0 0 0,9-7 896 0,2 0 144 16,2-5 32-16,2-1 0 0,4-4 144 0,4-1 48 15,1-1 0-15,4-2 0 0,1-1-384 0,3-3-80 16,2 4-16-16,2 0 0 0,-4 2-240 0,0 3-48 16,-4 1-16-16,-6 3 0 0,-2 0-192 0,-7 1-32 15,-1 6-16-15,-12 5 0 0,0 0-48 0,8 14 0 0,-6 4 0 0,-3 5 0 16,-3 9-192-16,-2 2 176 0,-5 4-176 15,-1 2 160-15,-3 0-160 0,-3 5 128 0,-1-2-128 0,-2 3 128 16,-2-6-128-16,2 1 0 0,-2-3 0 16,4-7 128-16,1-3-128 0,3-8 0 0,2-1 0 0,3-2 128 15,4-5-128-15,6-12 128 0,-5 7-128 0,5-7 128 16,0 0 160-16,6-5 32 0,3-8 0 0,5-4 0 16,5-3 192-16,2-4 32 0,4-5 16 0,1-2 0 0,4-2-160 0,-1-3-16 15,3-4-16-15,-1-2 0 0,1-5-112 16,2-2-32-16,2 2 0 0,2-2 0 0,2 1-224 0,3 3 128 15,3 1-128-15,-1 8 0 0,1 8 0 0,-3 1 0 16,-7 6 0-16,-4 3 0 0,-4 3 0 0,-6 6 0 16,-4 0-144-16,-2 4 144 15,-4 1-1392-15,0 3-176 0,-12 1-32 0,12 4-9888 16,0 1-1968-16</inkml:trace>
  <inkml:trace contextRef="#ctx0" brushRef="#br0" timeOffset="13742.8">27910 4568 20207 0,'15'-3'896'0,"-3"1"192"0,2-4-880 0,9 3-208 16,5-2 0-16,6-1 0 0,5-2 656 0,7 0 96 16,5-2 16-16,2 2 0 0,1-2-352 0,-5 5-64 0,-5-3-16 15,-6 2 0-15,-5 1-496 0,-7-2-96 0,-1 4-32 0,-10 1-6704 16,-6 1-1344-16</inkml:trace>
  <inkml:trace contextRef="#ctx0" brushRef="#br0" timeOffset="13909.34">27915 4723 16575 0,'-15'5'1472'0,"-2"-1"-1168"0,0 1-304 0,1 1 0 16,2-2 2448-16,5 2 432 0,2-1 96 0,7-5 16 16,1 5-1296-16,7 2-256 0,4 0-48 0,6-3-16 0,5 3-544 0,5-2-96 15,6-2-32-15,7 0 0 0,6 1-288 0,6 0-64 16,7 1-16-16,1-3 0 0,-1-2-160 0,-3 0-48 15,-6-1 0-15,-4-2 0 0,-4-2-336 0,-5 0-80 16,-5 1-16-16,-2-2-10320 16,-3 0-2080-16</inkml:trace>
  <inkml:trace contextRef="#ctx0" brushRef="#br0" timeOffset="14266.42">29850 3656 23903 0,'2'-15'1056'0,"-2"15"224"0,5-5-1024 0,-5 5-256 0,0 0 0 0,0 0 0 15,0 0 0-15,0 0 0 0,4 5 128 0,-2 9-128 16,-5 1 320-16,-2 6 32 0,-4 3 0 0,3 5 0 0,-1 0 48 16,1 3 16-16,1 5 0 0,1 4 0 0,0-2-160 0,2 2-16 15,-5 2-16-15,4-1 0 0,-1-2-80 0,0 1-16 16,-2 1 0-16,-1-5 0 0,0-5-304 15,-1-4-64-15,0 0-16 0,1-8-11952 16</inkml:trace>
  <inkml:trace contextRef="#ctx0" brushRef="#br0" timeOffset="14437.56">29331 4123 25791 0,'-4'-13'1152'0,"4"13"224"0,11-5-1104 0,0 1-272 16,3 3 0-16,4 0 0 0,2 1 320 0,6 0 16 15,3 1 0-15,5 0 0 0,5-2 128 0,6 1 32 16,2-1 0-16,4 2 0 0,1 0 16 0,0 2 16 16,-2-1 0-16,-3 1 0 0,-4-1-400 0,-6 3-128 15,-4-2 0-15,-6 1 0 16,-6 1-2032-16,-7 2-464 0</inkml:trace>
  <inkml:trace contextRef="#ctx0" brushRef="#br0" timeOffset="14595.04">29255 4531 22111 0,'0'0'1968'0,"0"0"-1584"0,0 0-384 0,10-3 0 16,5 3 1040-16,4 3 128 0,4-1 32 0,5 2 0 16,3 2-704-16,7-2-144 0,1-2-32 0,5 0 0 15,3-2 208-15,3 0 48 0,5 0 0 0,2 0 0 16,3-1-192-16,-2 0-48 0,-3 1 0 0,-4-2 0 16,-7 0-576-16,-3-1-112 0,-4-1-32 0,-3-1-12944 15</inkml:trace>
  <inkml:trace contextRef="#ctx0" brushRef="#br0" timeOffset="15306.29">31310 3869 20271 0,'0'0'896'0,"2"-6"192"0,-2 6-880 0,0 0-208 15,6-8 0-15,-6 8 0 0,0 0 320 0,0 0 32 16,0 0 0-16,4 8 0 0,-3 0 416 0,-2 7 64 16,-3 4 32-16,-2 6 0 0,-2 4-160 0,-2 3-48 15,-2 1 0-15,0 0 0 0,-2 2-64 0,-2 5-16 16,1-2 0-16,-1 0 0 0,-1-1-128 0,3 1-48 16,3-1 0-16,2-2 0 0,4 0-144 0,0-2-48 15,5-3 0-15,5-2 0 0,0-1 240 0,5-4 32 0,3-4 16 16,2 0 0-16,3-3 48 0,2 1 16 0,0-6 0 0,2-3 0 15,3-2-208-15,0-1-32 0,0-3-16 16,0-2 0-16,2-2-304 0,-1-1-144 16,-2 0 16-16,0-2 0 15,-1 0-672-15,-2-4-128 0,0 3-32 0,-4-3 0 16,-3 1-1952-16,-2 2-400 0</inkml:trace>
  <inkml:trace contextRef="#ctx0" brushRef="#br0" timeOffset="15806.43">31388 3216 15839 0,'0'0'704'0,"0"0"128"0,0 0-656 0,0 0-176 0,0 0 0 0,0 0 0 16,-5-3 1360-16,5 3 240 0,-5-4 64 0,5 4 0 16,-4-3 176-16,4 3 32 0,0 0 16 0,2-9 0 15,4 2-352-15,1-3-64 0,3 2 0 0,4-2-16 16,3 1-528-16,-1-1-96 0,2 1-32 0,0-3 0 0,0 2-288 15,0-1-48-15,-1-1-16 0,0 3 0 0,-3-2-224 0,-3 3-48 16,-3-1-16-16,-2 4 0 0,-3-1-160 0,-3 6 0 16,-7-8 144-16,-4 6-144 15,-4 2-1472-15,-6 2-384 0,-4 4-64 0</inkml:trace>
  <inkml:trace contextRef="#ctx0" brushRef="#br0" timeOffset="19023.86">3967 7431 17903 0,'4'-11'784'0,"-3"-1"176"16,-1-2-768-16,0 0-192 0,0 1 0 0,-1-4 0 0,-4-2 832 0,0-1 128 15,-4 1 32-15,0 1 0 0,-2 0-176 0,-2 1-48 16,-4 0 0-16,0 3 0 0,-3 0-272 0,-1 3-64 15,-2 3-16-15,-2 0 0 0,-2 4-160 0,-1 4-16 16,-1 5-16-16,-2 4 0 0,-2 5-80 0,-1 4-16 16,-3 4 0-16,3 9 0 0,1 9 0 0,2 4-128 15,-1 4 192-15,7 11-64 0,2 8 256 0,4 8 32 16,2 5 16-16,5 2 0 0,-2 7-112 0,1 1-32 16,-1 5 0-16,5-3 0 0,4-6-288 0,1-8 0 15,-2-8 128-15,3-6-128 0,3-4 0 0,0-10 0 16,-1-10 0-16,-1-4 0 0,-1-4 0 0,0-8 0 15,2-4 0-15,-1-4 0 16,-2-4-400-16,4-12-144 0,0 0-32 0,-10-1-12224 0</inkml:trace>
  <inkml:trace contextRef="#ctx0" brushRef="#br0" timeOffset="19179.62">2795 8359 21711 0,'7'-15'960'0,"-1"7"192"0,4-3-912 0,4 2-240 0,6-2 0 0,3 4 0 16,8 0 1024-16,2 1 144 0,4 3 48 0,6-5 0 15,1 0-384-15,5 0-80 0,4-1-16 0,0-4 0 16,0 3-176-16,0-2-48 0,2 2 0 0,-1 1 0 16,-2 0-208-16,-3 3-48 0,-6 3-16 0,-5 1 0 15,-6-2-1456-15,-7 0-272 0,-3 2-64 0</inkml:trace>
  <inkml:trace contextRef="#ctx0" brushRef="#br0" timeOffset="19448.56">4168 7933 27647 0,'-6'14'2448'0,"3"-1"-1952"16,-1 2-496-16,3 6 0 0,-2 3 0 0,0 9 128 15,-5 2-128-15,0 1 0 0,0 1 256 0,-1 0 0 16,0-3 0-16,1 0 0 0,3 2 176 0,4-2 32 16,2-7 16-16,4-2 0 0,4-5-256 0,4-9-48 15,1-2-16-15,3-7 0 0,3 1 32 0,2-8 0 16,0-7 0-16,2-4 0 0,2-6-16 0,-3-1 0 15,2-6 0-15,0 1 0 0,-6-4-176 0,0 3 192 16,-1 1-192-16,-2-2 192 0,-4-2-192 0,-2 0 0 16,-2 2 0-16,-2-1 128 0,-2 3-128 0,-1 5 0 15,-3 3-160-15,0 3 160 16,0 5-672-16,0 3-32 0,0 9-16 0,0 0-8464 16,0 0-1696-16</inkml:trace>
  <inkml:trace contextRef="#ctx0" brushRef="#br0" timeOffset="19819.04">4918 7891 25279 0,'-11'17'1120'0,"7"-3"224"16,-1 4-1072-16,-2 5-272 0,0 8 0 0,-4 5 0 0,-4 3 640 0,-1 1 64 15,-3 2 0-15,0 0 16 0,0-4-192 0,2-4-32 16,3-5-16-16,3-2 0 0,0-7-256 0,5-3-48 16,2-6-16-16,4-11 0 0,0 0 480 0,0 0 80 15,8-7 32-15,5-7 0 0,2-7 0 0,3-1 0 16,1-1 0-16,1-4 0 0,3 2-480 0,0-5-80 16,-3 4-32-16,0-4 0 0,1 1-160 0,-1 2 0 15,3 0 0-15,0 2 128 0,0 5-128 0,0 5 0 16,-4 2 0-16,1 5 0 0,-1 5 0 0,-1 5 0 15,-3 6 0-15,-2 5-176 0,-3 3 176 0,-2 4-192 16,-5 8 192-16,0-1-192 0,-4 5 192 0,-3 0 0 16,-1-2 0-16,-3 2 0 0,-1 0 0 0,-1 2-208 15,0 0 80-15,1-3 128 16,3-2-2272-16,2-1-336 0,3-5-64 0,1-5-16 0</inkml:trace>
  <inkml:trace contextRef="#ctx0" brushRef="#br0" timeOffset="20226.47">6049 7791 22111 0,'-4'-6'1968'16,"-1"1"-1584"-16,-2-3-384 0,-2 3 0 0,-3 1 1904 0,0 7 288 15,-5 3 64-15,-3 5 16 0,-4 3-1824 0,-4 4-448 16,-3 4 0-16,-1 2 0 0,1 1 160 0,0 1-160 15,2 3 160-15,4-2-160 0,0 1 320 0,4-2-16 16,2 5-16-16,6-7 0 0,4 1-80 0,5-4-16 16,4-6 0-16,4-4 0 0,6-2 0 0,4-5-16 15,3-4 0-15,4-2 0 0,4-7 16 0,2-3 16 16,5-7 0-16,1-5 0 0,2-1-48 0,-2-10-16 16,0 0 0-16,-3 0 0 0,1 2 80 0,-2-2 16 15,-1-3 0-15,-3-2 0 0,-2 2 144 0,-1-4 16 16,-2-2 16-16,-1-2 0 0,-2-5-160 0,-1-1-48 15,1 0 0-15,-3 4 0 0,-3 6-208 0,2 4 176 16,1 2-176-16,-3 8 160 0,2 9-32 0,-4 7-128 16,-1 6 192-16,-8 6-64 0,6 9-128 0,-3 11 160 15,-6 7-160-15,2 6 160 0,-4 4-160 0,-3 7 0 16,-3 7 0-16,-1 9 128 0,-1 2-128 0,1 7 0 0,-2 2 0 16,4-16 0-1,-2 8-816-15,1 5-240 0,-1 5-48 0,1 5-14880 0</inkml:trace>
  <inkml:trace contextRef="#ctx0" brushRef="#br0" timeOffset="20773.73">4359 9250 24703 0,'0'0'1088'0,"0"0"240"0,2-12-1072 0,-2 4-256 15,-2-1 0-15,2 9 0 0,0 0 464 0,-13-3 48 16,-5 3 0-16,-1 2 0 0,-4 0 80 0,-3 7 32 16,-5 1 0-16,-1 4 0 0,-2 2-288 0,-2 1-48 15,-2 4-16-15,3 0 0 0,0 1 0 0,5 1 0 16,3 0 0-16,5 0 0 0,7 1 48 0,5-4 0 0,5-2 0 0,5 0 0 15,4-2-64-15,3-2 0 0,4-1 0 0,3 0 0 16,2 1 64-16,4-2 0 0,1-2 0 0,3 4 0 16,1-2-320-16,-1-2 160 0,-2 3-160 0,-4-2 128 15,-3 4-128-15,-3-2 128 0,-4 0-128 0,-1-2 128 16,-5 5 32-16,-4-1 0 0,-5 1 0 0,-4 1 0 16,-5-1 272-16,-6 1 48 0,-5-1 16 0,-3 1 0 15,-3-6-368-15,-3 2-128 0,-1 1 0 0,0-5 144 16,-1 0-144-16,1-5 160 0,4-6-160 0,2 2 160 0,5-3-352 0,6-6-64 15,3-3 0-15,6-2-10624 16,6-2-2128-16</inkml:trace>
  <inkml:trace contextRef="#ctx0" brushRef="#br0" timeOffset="21683.17">5198 9129 23951 0,'0'0'2128'0,"-11"3"-1696"16,-1 5-432-16,-6 1 0 0,0 3 208 0,-5 6-32 15,-3 1-16-15,-4 4 0 0,1 4 256 0,0 1 48 0,0 2 16 0,-2 3 0 16,3 0 0-16,3-2 0 15,7 1 0-15,3-1 0 0,1 1-160 0,5-4-48 0,5 0 0 0,7-3 0 16,3 0-32-16,4-6-16 0,3-5 0 0,5-3 0 16,2-3 208-16,3-6 32 0,1-4 16 0,3-5 0 15,-1 1-32-15,1-8-16 0,-2-3 0 16,1 0 0-16,-3-1 16 0,-4-1 16 0,-5-2 0 0,-3 2 0 16,-3-2-176-16,-6 0-32 0,-2 1-16 0,-5 0 0 15,-5-2-48-15,-1 2-16 0,-6 1 0 0,-1 1 0 0,-1 0-176 0,0 4 0 16,-2 4 0-16,3 0 0 0,1 4 0 15,5 0 0-15,3 4-160 0,9 2 160 0,0 0-352 0,0 0 32 16,0 0 0-16,0 0 0 0,12 0-48 0,6 0 0 16,4-3 0-16,6 1 0 0,4-1 112 0,2-3 32 15,1-2 0-15,2-2 0 0,0-4 224 0,1-1 0 16,0-2 0-16,-10 1 0 0,0-2 0 0,2-2 0 16,-2-4 0-16,1-2 0 0,0-1 0 0,0-2 0 15,-1 1 0-15,0 2 0 0,-1-4 0 0,-2 1 0 16,-2-3 144-16,-5-1-144 0,0 3 160 0,-5 1-160 15,-3-3 160-15,-3 0-160 0,-3 0 128 0,0 8-128 16,-4 6 0-16,-1 2 0 0,-2 4 0 0,-2 7 0 16,-3 5 0-16,0 9 0 0,-4 3-128 0,-3 5-32 15,-3 9 0-15,-1 2 0 0,-1 7 160 0,-1 6-128 16,1 3 128-16,0 7-128 0,-1 4 128 0,-7 23 0 16,7-6 0-16,-1-6 0 0,1-5 0 0,5-6 0 15,9-4 0-15,-1-8 0 0,4-8 0 0,4-8 176 16,7-4-48-16,0-7 0 0,3-4 240 0,-1-7 32 0,3-2 16 0,0-5 0 15,2-3 96-15,3-2 0 0,1-6 16 0,1-1 0 16,1-4-208-16,0-2-32 0,1-2-16 0,2 1 0 16,-2-2-272-16,2 2 160 0,-1 1-160 0,-1 2 128 15,0 2-128-15,-2 2 0 0,-1 5 0 0,-2 0-176 16,-2 4 176-16,-2 5-128 0,-5 5 128 0,1 1-128 16,-3 1 128-16,-3 3-128 0,-2 0 128 0,-1 6-128 0,-1 1 128 15,-1-2 0-15,0 0 0 0,1-2 0 16,-2 1 0-16,4-2 0 0,0-12 0 0,0 0 0 15,0 0 0-15,12 7 0 0,-4 0 0 0,1-5 128 0,2-6 0 16,0-2 16-16,2-2 0 0,-1-2 0 0,4 1 0 0,-2-1 0 16,1 2 0-16,0 0 0 0,-1 2-144 0,-4 5 0 15,-1-1 0-15,1 0 0 0,1 2 0 0,0 3-176 16,0 1 48-16,1 2 0 0,-1 3 128 0,1-1 0 16,0 2-144-16,1 3 144 0,1-6 0 0,0 3 0 15,1-2 0-15,1-2 0 0,-1 3 0 0,1-2 0 16,0-4 0-16,1 1 0 0,1-4 0 0,0-1 192 15,-1-3-192-15,9-2 192 0,-2-2-64 0,-1-3 0 16,-2-1 0-16,-1 1 0 0,-1-3-128 0,-1 4 0 16,-3 2 144-16,-1 2-144 0,-4-1 0 0,-10 7 0 15,0 0 0-15,0 0-11328 16,0 0-2352-16</inkml:trace>
  <inkml:trace contextRef="#ctx0" brushRef="#br0" timeOffset="22718.63">7392 8785 4607 0,'-12'-15'192'0,"2"8"64"0,-1-3-256 0,-2 5 0 15,0-2 0-15,2 3 0 0,-3 2 4608 0,0 6 864 16,-3 4 176-16,-2 0 48 0,-4 3-4384 0,0 3-864 15,0 2-192-15,3 1-16 0,0 3 128 0,3-1 16 16,5-1 16-16,4 0 0 0,4-4-16 0,4 0 0 16,3-1 0-16,6 1 0 0,3 1 112 0,4 3 16 15,0-3 0-15,3 0 0 0,0-1-128 0,2 1 0 16,-2 2-16-16,0-2 0 0,-3-2-176 0,-2 3-48 16,-1 2 0-16,-4 0 0 0,-4-1 0 0,-4-1 0 15,-3 1 0-15,-3-2 0 0,-3-1 96 0,-5-3 16 16,-3 2 0-16,-5 0 0 0,-5-6 112 0,-2 1 16 15,-3-3 16-15,2-1 0 0,0 0 0 0,2 1 0 16,3-1 0-16,2-2 0 0,2 3-208 0,5-2-64 0,3-1 0 0,12-2 0 16,-9 0-128-16,9 0 160 0,0 0-160 0,0 0 160 15,10-7-160-15,3 2 0 0,2-3 0 0,4 2 0 16,3-2 0-16,2-2 0 0,3 1 0 0,1-3 0 16,2-3 0-16,2 0 0 0,1 0 0 0,4-3 0 15,4-4 0-15,1 1 0 0,1 0 0 0,-1 0 0 16,-1-3 0-16,-12 7 0 0,0-1 0 0,4-1 0 15,0-2 0-15,1-1 0 0,1-1 0 0,-2-1 0 0,-3 1 160 0,-2-1-160 16,-2-3 192-16,-1 3-192 0,-1-4 192 16,-2 3-64-16,-4-3 0 0,-4 2-128 0,-4-3 192 0,-4 4-64 15,1 0 0-15,-5 6-128 0,-2 3 128 0,-1 4-128 16,-2 2 0-16,-2 5 0 0,-2 4 0 0,-2 2 0 16,-5 2 0-16,0 8-144 0,0 3 144 0,-3 7 0 15,-1 1-144-15,-1 1 144 0,0 5 0 0,1-1 0 16,3 2 0-16,0-1 0 0,5-1 0 0,2-2 0 15,4 2 0-15,3-5 0 0,2-1-144 0,3-2 144 16,1-2 0-16,4-3 0 0,4-2 0 0,2-4 0 16,2-3 0-16,2-1 0 0,1-4 176 0,2-1-16 15,1-4 0-15,-1 0 0 0,3-3-160 0,-3-4 160 16,1 2-160-16,-1 1 160 0,-3-3-160 0,0 2 0 16,-1-2 144-16,-2 1-144 0,0 2 0 0,-1-1 144 15,-2 2-144-15,-1-2 0 0,0 3 128 0,-1-1-128 16,1 0 0-16,0-1 0 0,2-1 160 0,2-2-160 15,0 1 128-15,1-4-128 0,0-3 128 0,4-2-128 16,0-5 0-16,1 1 128 0,-2 0 0 0,2-5-128 16,2-4 192-16,-1-4-64 0,0-1 32 0,0-3 0 0,1-6 0 0,-2-4 0 15,0-5-160-15,1-3 192 0,1-9-192 16,-1 0 192-16,-1 0-192 0,-2 3 0 0,-1 3 144 0,-1 7-144 16,0 6 0-16,-2 7 0 0,0 8 0 0,-5 8 0 15,-2 5 0-15,-3 9 0 0,-2 3-128 0,-4 9 128 16,0 0-176-16,-5 14 176 0,-4 7-208 0,0 7 80 0,-3 5 128 0,-2 6 0 15,-2 3 0-15,-1 9 0 16,-4 9 0-16,-2 4 0 0,-2 6 0 0,-1 1 0 0,0 4 0 16,4 2 0-16,-1 3 0 0,3-5 128 0,2-1-128 0,4-5 0 15,5-2 0-15,0-10 0 0,4-4-144 0,3-5 144 16,1-7-160-16,1-7 160 16,-3-3-768-16,0-7-64 0,0-6-16 0,-5 0-16384 15</inkml:trace>
  <inkml:trace contextRef="#ctx0" brushRef="#br0" timeOffset="22867.22">8150 8512 18431 0,'14'-12'816'0,"-5"7"160"0,5-4-784 0,4 3-192 15,6 3 0-15,3-2 0 0,2 2 3152 0,3 0 592 16,4 0 112-16,2 3 32 0,2-1-2368 0,4-1-480 16,-1-3-80-16,3 3-32 0,-1 2-448 0,-1 2-96 15,-1-2 0-15,-4 2-16 0,-6-1-368 0,0 1 0 16,-5 0 0-16,9-3-16480 0</inkml:trace>
  <inkml:trace contextRef="#ctx0" brushRef="#br0" timeOffset="24161.8">10400 7776 19343 0,'0'0'1728'0,"0"0"-1392"0,0 0-336 0,0 0 0 16,0 0 1392-16,0 0 208 0,-7 14 32 0,-1 2 16 16,2 3-576-16,-4 3-112 15,-1 3-32-15,1 1 0 0,-1 3-160 0,-1 3-16 0,-3-2-16 0,2 3 0 16,1 2-192-16,1-4-32 0,4-4-16 0,-1 0 0 15,1-3-240-15,3-1-32 0,0-3-16 0,0-2 0 16,0-5-400-16,2-2-96 0,2-11-16 0,0 0-9536 16,0 0-1904-16</inkml:trace>
  <inkml:trace contextRef="#ctx0" brushRef="#br0" timeOffset="24316.1">10305 7356 33167 0,'-8'-19'1472'0,"5"7"304"0,-1-2-1424 0,0 3-352 16,1 3 0-16,3 8 0 0,0 0 0 0,0 0 0 16,0 0 0-16,-7 7 0 0,-1 2 0 0,2 2 0 15,-1-3-128-15,4 2 128 16,-1 3-2224-16,3-3-352 0,1-10-80 0</inkml:trace>
  <inkml:trace contextRef="#ctx0" brushRef="#br0" timeOffset="24680.62">11755 7516 27407 0,'0'0'1216'0,"0"0"256"0,2-5-1184 0,-2 5-288 0,0 0 0 0,0 0 0 15,0 0 208-15,-8 3-16 0,-2-1 0 0,-3 5 0 16,-3 2 160-16,-3-2 32 0,-2 4 0 0,0-3 0 15,-2 4 192-15,0 2 32 0,1-3 16 0,-6 7 0 16,5-3-112-16,7-1 0 0,7 2-16 0,3-8 0 16,2 4-240-16,3 1-64 0,1-3 0 0,3 5 0 0,5-1 32 0,2 3 0 15,4 0 0-15,4 0 0 0,1-1 0 16,0 3 0-16,0 1 0 0,0-1 0 0,-2-2-16 0,-5 2 0 16,-3-1 0-16,-4 3 0 0,-5 0 64 0,-3 3 16 15,-5-2 0-15,-3 0 0 0,-5 0 224 0,-5 3 32 16,-6-6 16-16,7-8 0 0,-3 3-32 0,-5 0 0 15,-4-1 0-15,-1-3 0 0,0 3-272 0,2-6-48 16,0 1-16-16,4-4 0 0,3-2-192 0,-5-3-160 16,7-2 32-16,7-3 0 15,3-3-2560-15,8-2-496 0,7-2-96 0</inkml:trace>
  <inkml:trace contextRef="#ctx0" brushRef="#br0" timeOffset="25514.57">15451 6134 7359 0,'0'0'656'0,"1"-8"-528"16,-1 0-128-16,0-2 0 0,0 3 1600 0,-1-4 304 15,-5 4 48-15,0-2 16 0,-3 2-656 0,-2 0-128 16,-2 2-32-16,-3 1 0 0,-5 3-240 0,-2 1-48 16,-5 2-16-16,-2 2 0 0,-3 4-176 0,-5-1-32 15,-4 6-16-15,-17 5 0 0,2-2 16 0,5 3 0 16,4 2 0-16,1-3 0 0,0-1 0 0,3 4 16 15,0 2 0-15,2 1 0 0,1-3-256 0,4 0-48 16,2-4-16-16,4 0 0 0,6-1-32 0,4 2-16 16,4-4 0-16,4-1 0 0,3 1-96 0,3 1 0 15,4 2-16-15,3 1 0 0,3-2-176 0,8 2 0 16,0 1 144-16,7 0-144 0,6 1 256 0,4 6-32 16,6 0 0-16,6 5 0 0,5-1 16 0,2 3 0 0,1 2 0 15,-5 3 0-15,-5 3-112 0,-5-1 0 0,-5 1-128 0,-4 2 192 16,-5-1-64-16,-2 0-128 0,-6 3 176 0,-3-5-176 15,-4 3 208-15,-4-2-64 0,-4-4-16 0,-3 0 0 16,-2 0-128-16,-2-2 192 0,-4-4-192 0,-4-2 192 16,-4 2 0-16,-5 2 0 0,-4 0 0 0,-2-3 0 15,-3 1-16-15,-1-1 0 0,-2-2 0 0,1 0 0 16,-2-1-176-16,2-2 128 0,1-4-128 0,3-1 128 0,4-2-128 0,1 1 0 16,2 0 0-16,6-1 0 0,4-2 0 0,4 1 0 15,2-2 128-15,5 1-128 0,3-2 0 0,4 4 0 16,4 4 0-16,2-2 0 0,3 2 0 0,2 6 0 15,2 1 0-15,4 5 0 0,-2 3 0 0,1 0 0 16,0-1 0-16,-2 3 0 0,0 0 0 0,-5 3 0 16,-3 3 0-16,-2-3 0 0,-4 1 240 0,-2 5-48 15,-4 6 0-15,0 2 0 0,1-2 288 0,-4 1 48 16,0-2 16-16,-1 2 0 0,2 0-96 0,3 2 0 16,1-3-16-16,3 1 0 0,3 0-176 0,7-3-16 15,5-5-16-15,7-1 0 0,1-7-224 0,9-1 144 16,2 0-144-16,6-3 128 0,6-5-128 0,3-4 0 15,3-5 0-15,1-3-12384 16,0 1-2464-16</inkml:trace>
  <inkml:trace contextRef="#ctx0" brushRef="#br0" timeOffset="26579.65">16414 7763 17327 0,'-15'-1'768'0,"6"2"160"0,-1 2-736 0,0-1-192 16,-1 3 0-16,2 3 0 0,3-2 864 0,1 7 144 16,1 1 16-16,3-3 16 0,3 2-96 0,5-1-32 15,2-4 0-15,5 5 0 0,6-3-96 0,3 2-32 16,5-6 0-16,5 2 0 0,5-4-80 0,5-1 0 16,7-3-16-16,3-1 0 0,2-3 80 0,2-2 0 15,3-4 16-15,-2-4 0 0,2-5 0 0,-1-3 0 16,-1 0 0-16,-2 0 0 0,-4 0-80 0,-5-1 0 15,-5 0-16-15,-5-1 0 0,-7 1-256 0,-5 2-48 0,-8-5-16 16,-5 3 0-16,-6 2-48 0,-3 0-16 0,-6 2 0 0,-3 0 0 16,-7 0-32-16,-5 1 0 0,-5 2 0 0,-5 1 0 15,-5 2-128-15,-5 5-16 0,-4 2-128 0,-2 7 192 16,-3 8-192-16,-4 8 0 0,-5 4 0 0,-4 8 0 16,-2 3 0-16,0 8 0 0,-2 0 0 0,1 9 0 0,-2 0 0 0,4 10 0 15,5 2 0-15,5 3 0 0,4 0 160 16,8 2-16-16,8 3 0 0,9-8 0 0,8-4-144 0,9-4 192 15,8-2-192-15,5-5 192 0,8-8-192 0,7 0 128 16,7-1-128-16,7-3 128 0,5-3-128 0,9-6 0 16,5-2 144-16,9-1-144 0,6-4 0 0,4-7 0 15,4-2 0-15,0-7 128 16,-3-2-736-16,-1-3-144 0,0-9-16 0,-4-1-17536 0</inkml:trace>
  <inkml:trace contextRef="#ctx0" brushRef="#br0" timeOffset="27149.42">18463 6373 18431 0,'0'0'1632'0,"0"0"-1312"16,-5-7-320-16,5 7 0 0,-8-7 1280 0,8 7 192 15,-7 0 48-15,-2 2 0 0,-1 3-96 0,0 3-16 16,-2 6 0-16,-1 5 0 0,1 2-320 0,-1 7-64 16,-1 0 0-16,0 5-16 0,3 2-96 0,0 2-16 15,2 1 0-15,4-3 0 0,2-2-256 0,5-1-64 16,4-5-16-16,2 1 0 0,1-4-192 0,4-2-48 16,1-2 0-16,3-7 0 0,5-2-96 0,0-6-32 15,2-2 0-15,0-2 0 0,3-1-48 0,-1-3-16 16,2-3 0-16,-2-3 0 0,-2 0-128 0,-2-7 0 0,-3-2 144 0,-3-1-144 31,-2 0-1248-31,0-2-320 0,-2 1-64 0,-2-1-14640 0</inkml:trace>
  <inkml:trace contextRef="#ctx0" brushRef="#br0" timeOffset="27461.51">19558 5504 26719 0,'0'0'1184'0,"0"-6"240"0,0-2-1136 0,0 8-288 16,0 0 0-16,0 0 0 0,0 0 512 0,0 0 64 16,-3 7 0-16,-1 5 0 0,-2 5 320 0,-2 1 64 15,-1 3 0-15,-1 4 16 0,0 5-80 0,-1 2 0 16,-2 2-16-16,1 2 0 0,1 1-352 0,-1 2-64 15,2 3-16-15,1 2 0 0,2 0-208 0,0 4-48 16,2 3-16-16,3-3 0 0,1-3-176 0,1-3 0 16,2 1 144-16,1-4-144 0,0-1 0 0,1-5 128 15,1-3-128-15,-1-2 0 0,1-3 0 0,2-2 0 16,-1-3 0-16,0-5-192 16,-1-3-448-16,2-1-80 0,-1-3-32 0,-6-8-15264 0</inkml:trace>
  <inkml:trace contextRef="#ctx0" brushRef="#br0" timeOffset="27650.47">19044 6022 33167 0,'4'-7'2944'0,"10"4"-2352"0,5-4-464 0,5 5-128 16,1-1 144-16,3 2 16 0,3-2 0 0,-6 3 0 15,7-4 96-15,4-1 32 0,2 0 0 0,5 0 0 16,5-5 128-16,2 2 32 0,-2-2 0 0,-2 4 0 0,-3-3-288 0,-3 0-160 15,-5 3 192-15,-3-2-192 16,-4 3-1328-16,-5-3-368 16,-7 1-80-16</inkml:trace>
  <inkml:trace contextRef="#ctx0" brushRef="#br0" timeOffset="28422.58">21229 8421 23039 0,'0'0'2048'0,"10"-2"-1648"0,3 4-400 0,0 4 0 16,3 6 464-16,-1 6 16 0,-1 4 0 0,0 4 0 16,0 7 288-16,-1 7 48 0,-3 3 16 0,-2 0 0 15,-3 6-48-15,-4-1 0 0,-2 1 0 0,-4 0 0 16,-4-2 112-16,-4-3 32 0,-3 2 0 0,-3-1 0 15,-3 3-352-15,-1-6-64 0,-1-4 0 0,0-5-16 0,1-3-224 0,0-5-32 16,0-3-16-16,2-2 0 16,0-8-1088-16,1-2-224 0,-2-7-32 0,3-6-16 0</inkml:trace>
  <inkml:trace contextRef="#ctx0" brushRef="#br0" timeOffset="29015.59">23423 7593 16575 0,'0'0'1472'0,"0"0"-1168"0,0 0-304 0,0 0 0 16,10 6 928-16,4-1 128 0,3-2 32 0,6-1 0 15,3-2-192-15,5-1-48 0,1-2 0 0,4-2 0 16,4-4-48-16,0 3-16 0,0-4 0 0,2 0 0 16,-1-4-16-16,-1-1 0 0,0-1 0 0,0 2 0 0,0 2 80 0,-14 0 16 15,4-1 0-15,-4 3 0 16,-3-1-224-16,-5 2-32 0,-4-4-16 0,-4 3 0 0,-4 2-176 0,-2-3-32 16,-6 1-16-16,-5-3 0 0,-4-1-112 0,-13-5 0 15,-7 3-16-15,-3 2 0 0,-3 3-240 0,-4 6 144 16,-2 3-144-16,-4 7 128 0,-5 6-128 0,1 5 0 15,-3 3 0-15,-5 5 0 0,-7 0 0 0,2 8 128 16,2 5-128-16,-1 2 192 0,2 4 0 0,1 3 0 16,5 4 0-16,8-5 0 0,4 1 0 0,9-1 0 15,6-2 0-15,10-4 0 0,9-1-64 0,8 0 0 16,6-1 0-16,6-1 0 0,6-3 16 0,6 0 0 16,2-3 0-16,9-2 0 0,3-1 16 0,6-7 0 15,6-2 0-15,8-1 0 0,9-5-16 0,5-3 0 16,4 2 0-16,1-6 0 0,-3-4-144 0,-3-2 160 15,-4-8-160-15,-22 2 160 16,5 0-1648-16,0-5-336 0,1 0-64 0</inkml:trace>
  <inkml:trace contextRef="#ctx0" brushRef="#br0" timeOffset="29389.94">24947 6801 24063 0,'0'0'1072'0,"-5"-3"208"0,5 3-1024 0,0 0-256 15,0 0 0-15,0 0 0 0,0 0 1104 0,0 0 176 16,0 0 16-16,0 0 16 0,14-2-192 0,3-2-32 16,0 3-16-16,5-1 0 0,2 0-432 0,-2 1-64 15,3-2-32-15,4 2 0 0,2-3-288 0,1-1-48 16,-1 0-16-16,1 1 0 0,-1-1-192 0,-2 0 0 15,-2 1 0-15,-3 1 0 16,-3 1-1904-16,0-2-416 0,-3-1-96 0</inkml:trace>
  <inkml:trace contextRef="#ctx0" brushRef="#br0" timeOffset="29721">26269 6182 11967 0,'1'-18'528'0,"-1"12"112"0,3 1-512 0,-3-3-128 16,0 8 0-16,0 0 0 0,0 0 2880 0,-8 0 560 16,-1 3 96-16,-3 4 32 0,-4 2-2400 0,-1 4-464 15,-4 2-112-15,-2 3-16 0,-1 2 192 0,1 6 16 16,0 2 16-16,3 2 0 0,1-2-48 0,4 4-16 15,2 1 0-15,5 0 0 0,5-3-240 0,3 0-48 16,3 1-16-16,5-4 0 0,0 0-160 0,6-6-16 16,1 0-16-16,3-2 0 0,1-3-48 0,2 0-16 15,2-2 0-15,1-7 0 0,-1 2-48 0,0-5 0 16,1 0 0-16,-1-3 0 0,0-1-128 0,-1-4-144 16,-3 0 144-16,-1-3-208 15,-3-1-2448-15,-5-1-480 0</inkml:trace>
  <inkml:trace contextRef="#ctx0" brushRef="#br0" timeOffset="29902.06">26138 5844 34095 0,'0'0'3024'15,"0"-8"-2416"-15,1 3-480 0,2-3-128 0,-3 8 0 0,5-5-240 0,-2 0 64 16,2 0 16-16,2 4 160 0,2 0 176 0,3-1-48 0,-3 2 0 15,1 0-128-15,1 2 0 0,1-1 0 0,-2 1 128 32,4 2-1728-32,2-1-368 0,3-2-64 0</inkml:trace>
  <inkml:trace contextRef="#ctx0" brushRef="#br0" timeOffset="30250.23">27813 5582 26719 0,'0'0'2368'0,"0"0"-1888"16,0 0-480-16,0 0 0 0,0 0 0 0,-7 5 0 15,-5 8 0-15,0 2 0 0,-5 3 672 0,-1 5 32 16,-2 2 16-16,-2 6 0 0,0 4 96 0,-1 3 16 16,0 2 0-16,0 5 0 0,0 6-256 0,1 3-32 15,0 0-16-15,0 2 0 0,0 1-272 0,5-1-64 16,1-2-16-16,2-3 0 0,5-4-176 0,6-5 128 0,1-2-128 0,5-2 128 16,2 1-128-16,5-9 192 0,2-1-192 0,0-3 192 15,1-6-192-15,0-2-224 0,1-2 48 0,-3-2-10224 16,1-2-2048-16</inkml:trace>
  <inkml:trace contextRef="#ctx0" brushRef="#br0" timeOffset="30422.27">27064 6261 1839 0,'7'-5'160'0,"8"0"-160"15,8 1 0-15,5 0 0 0,4 1 6368 0,2 1 1248 16,3 1 240-16,5 1 48 0,5 0-6192 0,1 0-1248 15,3 0-240-15,3 0-48 0,2 3 16 0,1 0 0 16,-1-1 0-16,-2 0 0 0,-3-2-192 0,-2 0-224 16,-5-2 48-16,12 0-13712 0</inkml:trace>
  <inkml:trace contextRef="#ctx0" brushRef="#br0" timeOffset="31302.14">28816 5464 11055 0,'0'0'976'0,"0"0"-784"15,0 0-192-15,5-7 0 0,1-4 1904 0,5 2 336 16,2-1 64-16,5 2 0 0,3-3-800 0,7 3-160 16,3-3-48-16,4 4 0 0,3-2-464 0,4 7-112 15,1 1-16-15,3 2 0 0,3 0-160 0,0 4-32 16,-1 4-16-16,-2-2 0 0,1 1 80 0,-5 1 32 15,-4 4 0-15,-5 0 0 0,-5 2-192 0,-6 3-32 16,-6-2-16-16,-5 5 0 0,-8 3-224 0,-6-1-144 16,-9 7 192-16,-7 2-192 0,-6 1 240 0,-10 8-64 15,-4 2-16-15,-7 6 0 0,-6 1-32 0,0 3-128 16,0 2 192-16,1 2-64 0,-1 0-128 0,4 8 128 16,2-1-128-16,5 1 128 0,6 0-128 0,5-3 0 0,5 4 0 15,6-5 0-15,7 0 128 0,6-1-128 0,5-2 0 0,6 1 128 16,6-3-128-16,7-7 0 0,5-1 144 15,7 2-144-15,2-3 128 0,5-3-128 0,4-5 128 0,3-3-128 16,5-1 128-16,-1-3-128 0,0-8 160 0,-1-3-160 16,-2-5 272-16,-3-4-32 0,-4-3-16 0,-4-2 0 15,-2-5 112-15,-4-2 32 0,-5-2 0 0,-4-1 0 16,-5-2-128-16,-4 0-32 0,-2 0 0 0,-5-3 0 16,-4 1-16-16,-4 1-16 0,-6 0 0 0,-2 2 0 0,-4 2-176 15,-3 0 0-15,0 4 144 0,-4 0-144 0,1 3 0 0,0 4 128 16,-1-2-128-16,-1 5 0 0,-1 5 0 0,2 1 0 15,-2 1 0-15,2 1 0 0,1 7 0 0,2-1 0 16,0 7 0-16,3 2 0 0,2 2 0 0,1 2 0 16,2 7 0-16,1-2 0 0,2 5 0 0,4 3 0 15,0 0 0-15,1 4 0 0,1 3 0 0,1 8 0 16,-1 1 0-16,4 2 0 0,0-3 0 0,-1 1 128 16,-4-1 0-16,0 3 0 0,-3-5 272 0,-2 0 64 15,-4 1 16-15,-1-5 0 0,-3 1 304 0,-2-2 64 16,-3-3 16-16,-11 22 0 0,-1-14-128 0,-2-3-32 15,-3-6 0-15,-9-6 0 0,-1-7-304 0,-5-4-64 16,-5-2-16-16,-6-4 0 0,-6-1-128 0,-8-5-48 16,-7-3 0-16,-4-4 0 15,4-2-1472-15,1-2-288 0,1-6-64 0</inkml:trace>
  <inkml:trace contextRef="#ctx0" brushRef="#br0" timeOffset="32406.12">2551 13245 20271 0,'-15'12'1792'0,"7"-6"-1424"15,1-1-368-15,0-2 0 0,3-2 640 0,4-1 64 16,0 0 16-16,0 0 0 0,0 0 496 0,0 0 112 16,8-14 16-16,1 0 0 0,4-4-96 0,2-3-16 15,4-4 0-15,1-5 0 0,2-4-432 0,3-6-96 16,1-4 0-16,3-2-16 0,0-2-336 0,3-3-64 15,-1-3-16-15,-1-2 0 0,-1-1 0 0,3 4 0 0,-1 2 0 0,-3 0 0 16,-6-1-112-16,-1 8-32 0,-1 8 0 0,-3 7 0 16,-3 5-128-16,-4 6 0 0,-5 6 0 0,-5 12 0 15,14 7 0-15,-1 4 0 0,-1 11 0 0,0 7-176 16,-2 10 176-16,-1 8-128 0,-2 6 128 0,-1 2-128 16,-4 3 128-16,-1 5 0 0,-1 5 0 0,-3 0 128 15,-5 6-128-15,0-5 128 0,-1-5-128 0,0-5 128 16,-1-8-128-16,1-3 0 0,0-7 0 0,-1-6 0 15,-1-4-320-15,-1-7-64 0,-3-5-32 0,-1-6 0 16,-3-6-1472-16,-2-3-288 0,-3-8-64 0,1-1-16 16,-2-2-864-16,-1-6-160 0,1-4-48 0,-2 0 0 15,-13-13 1024-15,7 2 192 0,11 7 32 0,3-3 16 16,2 0 704-16,5 1 144 0,1-3 16 0,5 3 16 0,2 0 5312 0,7 4 1056 16,3 5 224-16,6 3 32 0,3 1-3168 0,6 0-640 15,11 3-128-15,4 3-32 0,2 3-384 0,8 1-96 16,6 0-16-16,5 0 0 0,4 0-480 0,4 0-112 15,0 0 0-15,-3 1-16 0,-3-1-368 0,0 4 128 16,-4 0-128-16,-2 1-9904 16,1 3-2016-16</inkml:trace>
  <inkml:trace contextRef="#ctx0" brushRef="#br0" timeOffset="32896.33">4957 12136 12895 0,'-6'-8'1152'0,"0"-2"-928"0,6 10-224 0,-8-8 0 15,2 4 2624-15,6 4 464 0,-8 4 112 0,0 5 0 0,0 8-1856 16,-4 7-384-16,-1 2-80 0,1 9-16 0,-1 4-112 0,-1 8-32 16,-1 3 0-16,-1 7 0 0,1 3 112 0,1 6 32 15,-4 5 0-15,-4 1 0 0,-8 3-288 0,4 2-64 16,1 0-16-16,1-11 0 0,-1-6-256 0,2-9-48 16,1-9-16-16,2-4 0 0,5-6 48 0,1-9 16 15,4-8 0-15,5-4 0 0,5-11 192 0,0 0 32 16,0 0 16-16,11-11 0 0,4-6-160 0,6-2-16 15,0-1-16-15,5-3 0 0,2-1-288 0,1 1 160 16,0 1-160-16,2 3 128 0,2 5-128 0,-3 2 0 16,-1 3 0-16,1 4 0 0,-6 8-144 0,-1 3 144 15,-4 2 0-15,-4 6 0 0,-4 0-144 0,-3 4 144 16,-3 3 0-16,-5 0-144 0,-4 2 144 0,-3 0 0 16,-5 2 0-16,-3 3 0 0,-7-2 128 0,-2-1-128 15,-2-5 128-15,-4 0-128 0,-3-3 144 0,0-1-144 16,0-7 192-16,1-2-192 0,-1-4 0 0,3-5-192 15,1-4 0-15,2-3 0 16,1-4-2688-16,5-4-512 0,-5-18-128 0,11 9 0 0</inkml:trace>
  <inkml:trace contextRef="#ctx0" brushRef="#br0" timeOffset="33212.06">5198 12992 25791 0,'12'-1'2304'0,"6"-4"-1856"0,4-3-448 0,1 1 0 0,1 2 512 0,2-6 16 16,4 1 0-16,0-2 0 0,2-1 176 0,-2 1 16 15,-2-2 16-15,-2-1 0 0,-3-3-160 0,-3 1-16 16,-2 1-16-16,-4 1 0 0,-4-1-80 0,-5 3-16 16,-4 1 0-16,-3 1 0 0,-3 1 160 0,-3 0 32 15,-3 5 0-15,-3 1 0 0,-2 2-128 0,-1 6 0 16,-4 4-16-16,-2 5 0 0,-1 2-192 0,-1 4-48 15,-4 3 0-15,2 4 0 0,2 0 64 0,3 4 0 16,4-2 0-16,4 4 0 0,4 1-112 0,7-5-16 16,6-3 0-16,5-3 0 0,3 1-192 0,7-2 0 15,3-2 128-15,-1-5-128 0,0-3 0 0,3-1 0 16,1-4 0-16,0-1 0 16,-1-2-1472-16,0-3-256 0,-3-3-32 0,4-3-16 0</inkml:trace>
  <inkml:trace contextRef="#ctx0" brushRef="#br0" timeOffset="33490.94">6554 11869 34031 0,'1'-14'1504'0,"-1"14"320"0,1-8-1456 0,-1 3-368 0,0 5 0 0,0 0 0 15,0 0 176-15,-7 8-48 0,-3 2 0 0,-2 8 0 0,-9 25 176 0,-1 4 16 16,-1 1 16-16,-1 5 0 0,-1 5 112 0,0 3 0 16,1 5 16-16,0 0 0 0,-1-1 0 0,1 2 0 15,2 3 0-15,2-4 0 0,3-4-208 0,2-2-64 16,0-1 0-16,4-7 0 0,5-7-192 16,5-3 128-16,2-6-128 0,4-6 0 0,1 0 0 0,1-6-256 15,0-5 16-15,4-6 16 16,0-3-2512-16,-2-6-496 0</inkml:trace>
  <inkml:trace contextRef="#ctx0" brushRef="#br0" timeOffset="33707.66">7027 11833 33167 0,'0'0'2944'0,"0"0"-2352"15,0 0-464-15,0 0-128 0,0 0 272 0,-12 9 48 16,-3 7 0-16,-7 7 0 0,-2 9-64 0,-4 5 0 16,2 4 0-16,-4 4 0 0,1-1 0 0,2 4 0 0,3 5 0 0,1 1 0 15,1-1-112-15,0 0-16 0,2 0-128 0,-1-1 192 16,1 1-192-16,-2 2-128 0,-1-1 128 0,7-15-16256 16</inkml:trace>
  <inkml:trace contextRef="#ctx0" brushRef="#br0" timeOffset="33863.94">5941 12583 28559 0,'22'-13'1264'0,"-2"4"272"0,6 3-1232 16,7-3-304-16,7 3 0 0,9-1 0 0,7 1 368 16,5 0 16-16,3-7 0 0,4 4 0 0,-5-1-176 0,-2 7-16 15,-3 5-16-15,-1 0-9152 16,0-1-1840-16</inkml:trace>
  <inkml:trace contextRef="#ctx0" brushRef="#br0" timeOffset="34152.83">7118 12662 18431 0,'17'-7'816'0,"-6"4"160"0,6-2-784 0,4-2-192 15,5-4 0-15,1-3 0 0,0 4 1776 0,1-3 304 16,2-2 64-16,-6 2 16 0,-1 0-1056 0,-4 0-208 16,-4 2-32-16,-4 2-16 0,-3-4-80 0,-4 6-32 15,-4-2 0-15,-5 5 0 0,-7 3 32 0,-2 2 16 0,-7 2 0 0,-1 4 0 16,-3 3-240-16,-3 3-48 0,-1 0-16 0,-1 3 0 16,1 3 224-16,2 4 64 0,2-1 0 0,5 3 0 15,2 2-304-15,3-2-48 0,7 3-16 0,4-2 0 16,4-7-272-16,4 0-128 0,2-2 128 0,4 0-128 15,4 0 0-15,4 1 0 0,3-4-224 0,1 0 80 16,10-3-2992 0,3-2-608-16</inkml:trace>
  <inkml:trace contextRef="#ctx0" brushRef="#br0" timeOffset="34421.19">8091 12450 29775 0,'-18'21'1312'0,"10"-8"288"0,-1-2-1280 0,-1 6-320 16,-1 4 0-16,-3 2 0 0,-3 0 1024 0,1 0 128 15,0-1 48-15,1 1 0 0,0-1-80 0,1 3-16 16,1-4 0-16,2-2 0 0,2-2-336 0,1-6-80 16,3-1-16-16,5-10 0 0,0 0 16 0,8-1 0 15,3-7 0-15,3-2 0 0,4-7 160 0,2-4 48 16,2-3 0-16,2 0 0 0,0 0-448 0,2-2-96 15,2 2-16-15,4 4 0 0,3 1-192 0,1 1-144 16,-2 1 192-16,5 2-192 0,1 1 0 0,-1 5 0 16,2 2 0-16,0 4 0 15,-2 2-1408-15,-1 3-256 0,0 3-32 0</inkml:trace>
  <inkml:trace contextRef="#ctx0" brushRef="#br0" timeOffset="35140.33">3079 15044 17503 0,'3'-29'768'0,"0"8"176"0,1-2-752 0,-2-1-192 16,-2-6 0-16,-2 3 0 0,-1 3 1840 0,-1 1 336 15,-2-4 64-15,-3 4 0 0,-1 4-736 0,-1 3-160 16,-3 1-16-16,-2 4-16 0,0 2-544 0,-1 7-96 15,-2 6-32-15,-2 3 0 0,-3 2-224 0,-1 7-48 16,1 4-16-16,-4 8 0 0,0 4-96 0,0 6 0 16,2 2-16-16,-1 2 0 0,0 8 112 0,2 1 32 15,3-4 0-15,3 4 0 0,1 1-112 0,4 4-16 16,3 3 0-16,7-20 0 0,3-1-96 0,3 21-32 16,2-3 0-16,1-19 0 0,4-1-128 0,1-1 0 15,0 1 144-15,7 14-144 0,0-7 0 0,-7-20 0 16,0 0 0-16,4 7 0 0,-3-10-288 0,-3-2-32 15,-2-4 0-15,-3-8-10624 16,-3-6-2144-16</inkml:trace>
  <inkml:trace contextRef="#ctx0" brushRef="#br0" timeOffset="35288.11">2331 15622 28623 0,'14'-4'1264'0,"-4"4"272"0,6 0-1232 0,4 2-304 0,3-2 0 0,14 2 0 16,0 3 368-16,-9-4 16 0,5-1 0 0,0-1 0 15,2-4 96-15,2 1 32 0,3 0 0 0,14 2 0 16,-6-1-288-16,-18 0-48 0,-4 0-16 0,13 1-9696 16,-8 2-1920-16</inkml:trace>
  <inkml:trace contextRef="#ctx0" brushRef="#br0" timeOffset="35537.74">3455 15348 24879 0,'-9'12'2208'0,"3"-3"-1760"16,-3 5-448-16,-6 12 0 0,1 0 896 0,3-5 112 16,1 1 16-16,0 4 0 0,1-2-208 0,3 0-48 15,1 2 0-15,2 4 0 0,3-6-256 0,5-7-64 16,2-2-16-16,9 3 0 0,2-8-144 0,-2-5-32 16,5-2 0-16,12-5 0 0,4-3-80 0,0-2-32 15,-4-9 0-15,-3 1 0 0,2 0 32 0,-13 3 0 16,0-4 0-16,6-13 0 0,-6 2-32 0,-3 0 0 15,-4 4 0-15,-4 3 0 0,-4-2-144 0,-3 7 0 16,-1-1 0-16,-1-6 0 16,-2 4-1664-16,2 3-352 0,-1 1-80 0</inkml:trace>
  <inkml:trace contextRef="#ctx0" brushRef="#br0" timeOffset="35924.33">4224 15220 27647 0,'0'0'1216'0,"-4"18"256"0,0 3-1168 0,1 3-304 16,-3 4 0-16,0 1 0 0,-2 3 560 0,1-8 48 15,-1-1 16-15,-2 15 0 0,0 0 320 0,0-1 64 16,0 0 16-16,6-14 0 0,-3-3-512 0,-2 5-112 15,3-3-16-15,4-11 0 0,2 1-176 0,0-12-32 16,0 0-16-16,0 0 0 0,10-3 256 0,0-3 48 16,0-3 16-16,8-10 0 0,0-5-64 0,-1 0-16 15,1-3 0-15,0 0 0 0,-3-4-240 0,1 0-160 16,0 3 192-16,2 0-192 0,0 4 128 0,-4 9-128 16,0-2 0-16,-2 2 0 0,4 3 0 0,-2 2 0 15,0 6 0-15,0 4 0 0,-2 4 0 0,1 6 0 16,-2 3 0-16,0 8 0 0,-3 0 0 0,-1 2 0 15,-3 5 0-15,-1-1 0 0,-3 3 0 0,0-4 0 16,-3 0 0-16,1 0 0 0,1 2 0 0,1-4-256 16,0-1 64-16,1 0 0 15,2-4-2704-15,-1-7-544 0</inkml:trace>
  <inkml:trace contextRef="#ctx0" brushRef="#br0" timeOffset="36358.94">5607 14965 24703 0,'-34'-18'1088'15,"11"5"240"-15,-3-3-1072 0,-3 4-256 0,-3 6 0 0,-1 5 0 0,-2 3 368 0,-2 7 16 16,0 3 0-16,0 6 0 0,-2 2 160 0,1 5 32 15,1 2 16-15,1 4 0 0,7 2-240 0,2 2-48 16,6 3-16-16,4-1 0 0,7-4-144 0,6-4-16 16,4 1-128-16,8-4 192 0,1-7-32 0,7-6-16 15,6-3 0-15,6-7 0 0,2-4 240 0,6-7 32 16,4-7 16-16,1-8 0 0,0-4 240 0,-1-7 48 16,0-6 16-16,-1-5 0 0,1 1-224 0,-3-3-64 15,-3 3 0-15,-1-6 0 0,-3-1-144 0,0-3-48 16,-1-2 0-16,-4-1 0 0,-6-4 80 0,2 0 16 15,-6-5 0-15,1 5 0 0,-2-2 32 0,0 11 0 16,-1 8 0-16,-3 8 0 0,-1 12-112 0,-2 6-16 16,-4 8 0-16,-3 10 0 0,0 0-256 0,-2 25 0 15,-3 10 0-15,-3 8 0 0,3 3 0 0,-3 7 0 16,0 7 0-16,-3 2-192 0,-3 7 192 0,0 6 0 16,-2 6 0-16,-1 2-144 0,0 3 144 0,-3 1-160 0,-1 0 160 15,2 1-160 1,0-2-2272-16,7-27-464 0</inkml:trace>
  <inkml:trace contextRef="#ctx0" brushRef="#br0" timeOffset="36837.26">3854 16704 35247 0,'-18'5'1552'0,"8"-3"336"0,-5 4-1504 0,-3-1-384 15,-1 0 0-15,-4 5 0 0,-2 1 224 0,-5 3-32 16,-3 3 0-16,-2 1 0 0,-2 2 96 0,0 4 16 16,1 0 0-16,3 0 0 0,2 3-304 0,4-2 128 15,3 3-128-15,5-3 0 0,3-1 240 0,6 0-64 16,3-4-16-16,4-2 0 0,6-1-288 0,4-3-64 16,6-4-16-16,2 1 0 0,7-6 208 0,5 2 0 15,6-2 0-15,1-3 0 0,3 2 128 0,0 1-128 0,0 1 0 16,-3 0 0-16,-4 0 0 0,-2 3 0 0,-5-2 0 0,-2 5 0 15,-5 2 304-15,-4 1 0 0,-6 0 0 0,-4 6 0 16,-3-2 272-16,-5 1 64 0,-7 0 16 0,-5 5 0 16,-6 1-272-16,-5-2-48 0,-5 3-16 0,-5-4 0 15,-1-1-144-15,-2-5-48 0,-3-1 0 0,3-7 0 16,3-2-336-16,2-6-80 0,5 1-16 0,3-6 0 16,2-6-2576-16,6-2-512 0</inkml:trace>
  <inkml:trace contextRef="#ctx0" brushRef="#br0" timeOffset="37528.46">4213 16901 25791 0,'-7'9'2304'0,"-2"5"-1856"15,0 3-448-15,-1 5 0 0,-1 2 640 0,-1 0 16 16,1 4 16-16,1-1 0 0,1 5-416 0,1-3-96 15,4-4-16-15,2 1 0 0,3 1-16 0,4-6-128 16,3-2 192-16,3-1-64 0,3-4 160 0,3-6 32 0,3-1 0 0,-1-4 0 16,0-6 128-16,0-1 16 0,-1-6 16 0,0-1 0 15,2-2 224-15,-3-3 32 16,-2-2 16-16,-1-1 0 0,-3-3-272 0,-2 3-48 0,-1-1-16 0,-3-1 0 16,-2 1-144-16,-2-2-16 15,0 1-16-15,-3-2 0 0,-5 1-240 0,0 2 176 16,-1 1-176-16,0 0 160 0,1 1-160 0,2 3 0 0,2 0 0 15,1 3 0-15,2 2-176 0,0-1 48 0,3 3 0 0,4-1 0 16,3 1-16-16,1 2 0 0,1-5 0 0,0 0 0 16,6 0 144-16,4-4 0 0,2-6 0 0,4 2 0 15,2-2 0-15,1-3 0 0,0-2 0 0,-2-3 0 16,-4 0 0-16,2 1 0 0,-2-3 0 0,-2 1 0 16,-1-1 0-16,-3-1 128 0,-1 2-128 0,-3 2 0 0,-4-3 0 15,-2 2 144-15,-2 4-144 0,-5 2 0 0,-2-1 128 0,-1 6-128 16,-3 5 0-16,0 3 0 0,-2 6 128 0,0 6-128 15,-3 4 0-15,0 7 0 0,-5 4 0 0,-2 8 0 16,0 6-192-16,-2 5 48 0,2 6 144 0,-2 5-160 16,0 4 160-16,0 1-160 0,0 0 160 0,3 0 0 15,0-2 0-15,4-3 0 0,-1-2 0 0,3-3-128 16,4-6 128-16,3-2 0 0,2-8 0 0,5-5 0 16,2-3 144-16,3-5-144 0,2-6 256 0,2-4-48 15,1-8-16-15,3-4 0 0,1-5 208 0,1-4 48 16,2-3 0-16,-2 0 0 0,-1 0-272 0,-2-2-48 15,-1 3-128-15,1 3 192 0,-1 2-192 0,1 5 0 16,-2-1 0-16,3 8 0 0,-1 3 0 0,-2 3 0 16,-3 8-208-16,0 3 64 0,-1 3 144 0,-2 4 0 15,-1 0 0-15,-3 3 0 0,-1 2 0 0,-2-2 0 16,0 3 0-16,-1-3 0 0,-1-3 0 0,0 0 176 16,0-3-48-16,1-3 0 0,2-2-128 0,0-5 192 15,3 0-192-15,0-4 192 0,4 0 48 0,0-3 16 16,2-2 0-16,0-2 0 0,2 2-128 0,2 0 0 15,-1 1-128-15,1 0 192 0,3 1-416 0,2 4-96 0,-3 5 0 16,-2-1-11568-16,2 1-2304 16</inkml:trace>
  <inkml:trace contextRef="#ctx0" brushRef="#br0" timeOffset="38557.17">6304 16455 15599 0,'-17'-3'688'0,"8"2"144"0,-5-6-656 0,-2 4-176 16,-1-1 0-16,-3 0 0 0,-1 2 960 0,1-1 144 16,-2 2 48-16,1 5 0 0,-2 1 96 0,0 1 32 15,-1 5 0-15,4 0 0 0,1 3-448 0,1 1-64 16,-3 0-32-16,7 3 0 0,0-2 32 0,4 1 0 16,4 1 0-16,2-186 0 0,3 362-112 0,3-182-16 15,3-3 0-15,3 0 0 0,0-2 64 0,2 1 0 16,1-3 0-16,2 1 0 0,2 1-336 0,2-2-64 0,1 1-16 0,-1 3 0 15,1 0-80-15,-1 1-16 0,-3 3 0 0,0-2 0 16,-2 3 112-16,-3 1 16 0,-5 3 0 16,-3 0 0-16,-2 0 256 0,-3 0 48 0,-3 1 16 0,-4 0 0 15,-3 0-176-15,-2 0-16 0,-2-1-16 0,-3-1 0 16,0 0-240-16,-2 0-32 0,-1-1-16 0,-1-2 0 16,-1-4-144-16,3 2 128 0,-1-7-128 0,3 1 128 15,-1-2 0-15,3-2-128 0,2-2 192 0,2-1-64 16,1-1-128-16,2-1 0 0,1-1 0 0,2 3-176 15,3-3-64-15,2 2-16 0,4 2 0 0,0 0 0 0,0 0 16 0,4-5 0 16,2-3 0-16,5 3 0 0,0 2 64 0,3-1 16 16,0-1 0-16,3 2 0 0,0 0 160 0,2 1-160 15,3-2 160-15,0-1-160 0,1 1 160 0,1 0 0 16,1-1-144-16,2-3 144 0,1 2 0 0,1-4 0 16,2 1 0-16,-1-5 0 0,4 0 0 0,2 0 128 15,0 0-128-15,-1-4 0 0,1-1 144 0,-1-3-144 16,3-2 160-16,1 1-160 0,-3-2 192 0,1 1-48 15,0 2-16-15,0-2 0 0,-1 1 0 0,-3 2 0 16,-3-1 0-16,-2 3 0 0,-1 2-128 0,-3 1 160 16,-5 1-160-16,-1-1 160 0,-3 4-160 0,-2 2 160 15,-3-2-160-15,-4 4 160 0,-3 0-160 0,-3 8 192 16,0 0-192-16,0 0 192 0,-8 0-64 0,-1 2-128 16,-1 6 192-16,-1-1-64 0,-5 5-128 0,1 0-144 15,-6 1 144-15,3 2-208 0,1 2 208 0,2 2 0 16,2 0 0-16,-1 0 0 0,4-2 0 0,1-2 0 15,3 0 0-15,2-1 0 0,2-1 0 0,2-2 0 0,2 0 0 16,3-5 0-16,2 1 0 0,3 1 0 0,1-8 0 0,3 1 0 16,3-1 0-16,2 0 0 0,1-5 0 0,3-2 0 15,1-1 0-15,0-2 128 0,0 0-128 16,-1-2 0-16,0-3 160 0,0-2-160 0,1 0 128 0,0-2-128 16,4-2 192-16,0 1-64 0,-2-5 0 0,2-1 0 15,1 1-128-15,0-5 192 0,0 0-192 0,4-2 192 16,-1 0-192-16,1-4 160 0,2-8-160 0,-2 2 160 0,0-6-16 15,-4-3 0-15,0-2 0 0,-1-2 0 16,-2-2-144-16,-4-1 160 0,-1-6-160 0,-3 5 160 0,-3 1-160 16,-2 2 160-16,-2 0-160 0,-1 8 160 0,0 0-160 0,-5 9 128 15,2 9-128-15,-1 7 128 0,-3 4-128 0,-2 4 0 16,-1 8 0-16,0 7 128 0,0 0-128 0,-8 9 192 16,-1 9-192-16,-1 7 192 0,0 7-192 0,-1 9 0 15,-1 3 0-15,2 7 0 0,0 4 0 0,0 3 0 16,1 3 0-16,0-2 0 0,0 2 0 0,3 0 0 15,-2-1 0-15,4-2 0 0,0 2-144 0,3-4 144 16,-1-3 0-16,-1 18 0 16,2-13-624-16,-2-9-16 0,3-12 0 0,-2-5 0 15,-1-9-2208-15,-3-7-448 0,-3-9-96 0</inkml:trace>
  <inkml:trace contextRef="#ctx0" brushRef="#br0" timeOffset="38697.69">7200 16118 33983 0,'17'-21'1504'0,"-8"13"304"0,3-3-1440 0,3-1-368 15,3 3 0-15,5 0 0 0,2 4 720 0,4 0 80 16,3-3 16-16,2 3 0 0,3 1 16 0,4-2 0 0,1 0 0 0,6 2 0 16,3-3-560-16,2 2-96 0,3 0-32 0,17-5 0 31,-11 1-1808-31,-5-2-352 0,-2-2-80 0,-13 4-16 0</inkml:trace>
  <inkml:trace contextRef="#ctx0" brushRef="#br0" timeOffset="39375.97">10600 14757 33279 0,'-15'1'1472'0,"8"4"320"0,-2 4-1440 0,1 2-352 16,-3 10 0-16,1 3 0 0,0 11 0 0,-3 1 0 16,1 5-160-16,-1 3 160 0,-1-2 160 0,1 5 144 15,-1-1 16-15,3 2 16 0,1-3-176 0,-1 0-32 16,3-1-128-16,0 15 192 15,4-16-1072-15,3-7-208 0,2-7-64 0</inkml:trace>
  <inkml:trace contextRef="#ctx0" brushRef="#br0" timeOffset="39533.82">10441 14426 33167 0,'0'0'2944'0,"-10"-5"-2352"15,3 0-464-15,7 5-128 0,-6 0 0 0,0 1 0 0,-2 2 128 0,1 0-128 16,-1 4 0-16,3-1-128 0,1 2 0 0,3 1-9680 16,1-2-1936-16</inkml:trace>
  <inkml:trace contextRef="#ctx0" brushRef="#br0" timeOffset="39839.53">11689 14577 27007 0,'-20'5'1200'0,"10"-1"240"0,-3 0-1152 0,0 0-288 15,-3 0 0-15,-2 1 0 0,-2 4 896 0,1-3 112 16,-2 3 16-16,3-3 16 0,3 6-192 0,0-2-32 16,0 1-16-16,2 5 0 0,2-4-480 0,3 3-80 15,3 1-32-15,4 2 0 0,3-1-32 0,2 2-16 16,4 3 0-16,0 1 0 0,4 0 48 0,1 1 16 15,1 1 0-15,0-1 0 0,-2 4 96 0,-2-1 32 16,-2 2 0-16,-3-2 0 0,-4 1 80 0,-4-3 16 0,-6 5 0 16,-7-4 0-16,-3 1 32 0,-6 0 16 15,-7-1 0-15,-1 0 0 0,-2-1-240 0,-1-3-64 16,-2-2 0-16,-14 3 0 16,6-8-2496-16,4-8-496 0,-15-12-96 0,7-13-32 0</inkml:trace>
  <inkml:trace contextRef="#ctx0" brushRef="#br0" timeOffset="40665.37">15841 12736 19695 0,'-9'-13'864'0,"3"8"192"16,-3 1-848-16,-3-4-208 0,-2 1 0 0,-2-2 0 15,-5 5 624-15,-2 3 80 0,-5-1 0 0,-2 2 16 0,-3 0 64 0,-3 3 16 16,-1 5 0-16,-13 0 0 0,3 4-64 0,2-2-16 16,-1 4 0-16,2 3 0 0,-1 0-144 0,3 1-48 15,4 4 0-15,5-1 0 0,4 1-192 0,5-3-32 16,4-1-16-16,4 2 0 0,6 1-128 0,5-1-32 15,4 4 0-15,3 1 0 0,5-4-128 0,5 5 192 16,5 1-192-16,2 4 192 0,1-2 48 0,3 3 16 16,0 1 0-16,0 1 0 0,-1 2-96 0,0 0-16 15,0 1 0-15,-2-1 0 0,-1 0-144 0,-1 0 0 16,-3 4 144-16,-2-2-144 0,-4-2 128 0,-3-2-128 16,-4-4 128-16,-2 1-128 0,0-2 0 0,-4 0 144 15,-4-5-144-15,-2 3 0 0,-3-4 432 0,-1 0-32 16,-1 1 0-16,-1-2 0 0,-2-3 16 0,-1 0 0 15,-2-1 0-15,2 1 0 0,0-3-144 0,0 1-16 16,0 1-16-16,0 1 0 0,1 3-240 0,2 3 144 16,2-3-144-16,1 4 128 0,2 4-128 0,0 6 0 15,1 1 0-15,1 2 0 0,0 6 0 0,2-2 0 0,-1 4 0 16,2-4 0-16,0 3 0 0,0-3 0 0,1 3 0 0,0-4 0 16,1 2 128-16,1 1 0 0,-2 4 0 0,1 0 0 15,0-1 192-15,0 5 16 0,0 2 16 0,2 1 0 16,-1 2 32-16,2 0 16 0,0-2 0 0,1 5 0 15,2 1-128-15,3 0-16 0,2 2-16 0,3-2 0 16,1 0-240-16,3-1 144 0,2 0-144 0,3-3 128 16,3-1-1456-16,6-3-288 0,4-3-64 15</inkml:trace>
  <inkml:trace contextRef="#ctx0" brushRef="#br0" timeOffset="41374.79">17417 14023 21183 0,'-11'-28'1888'0,"2"17"-1504"16,-4-2-384-16,-4 3 0 0,0 1 1488 0,-4 0 240 15,-3 4 32-15,-5 4 16 0,-5 3-608 0,-5 7-112 16,-4 0-32-16,-1 13 0 0,-2 7-352 0,-1 4-80 16,-3 2-16-16,1 5 0 0,-1 6-48 0,3 2-16 15,4 3 0-15,4 2 0 0,2 1-112 0,6 0-16 16,6 0-16-16,6-2 0 0,6-4-176 0,5-3-16 0,6 0-16 16,4-2 0-16,5 3-160 0,3-5 0 0,3-4 144 15,3-3-144-15,3-2 0 0,4-2-256 0,2-4 32 0,5-6 16 31,4-5-2192-31,3-3-432 0,1-8-96 0</inkml:trace>
  <inkml:trace contextRef="#ctx0" brushRef="#br0" timeOffset="41713.53">18219 14140 5519 0,'-14'-14'496'0,"3"4"-496"15,2 6 0-15,-3 4 0 0,0 0 5504 0,-4 4 992 16,-3 2 208-16,-4 6 32 0,-5 3-4960 0,-3 5-1008 16,-5 4-192-16,-33 29-32 0,11-5-32 0,6 0-16 15,5-5 0-15,6 4 0 0,7-5-176 0,6-2-48 16,7-5 0-16,7 1 0 0,11-14-144 0,1-2-128 16,5 0 144-16,5-1-144 0,3-1 304 0,7-3-48 15,3-3 0-15,4-2 0 0,28-2 320 0,-5-8 64 16,-2-8 16-16,-1-2 0 0,-5-4-144 0,-2-7-48 15,-6-3 0-15,-3 3 0 0,-3 0 128 0,-6-3 32 16,-11 11 0-16,0-4 0 0,-5-4 16 0,-2-3 0 16,-3 1 0-16,-3-3 0 0,-3-1-416 0,-4 3-80 15,0-2-16-15,-15-14 0 0,-3 9-352 0,1 8-80 16,-1 6-16-16,0 6 0 16,-3 5-2560-16,3 2-528 0,-12-5-112 0,14 3 0 0</inkml:trace>
  <inkml:trace contextRef="#ctx0" brushRef="#br0" timeOffset="42057.96">19212 14032 25791 0,'-19'-6'1152'0,"10"3"224"0,0 3-1104 0,-6 0-272 0,-3 0 0 0,-5 5 0 0,-1 7 912 0,-5-2 128 15,-2 5 32-15,-1 2 0 0,-1 0-336 0,1 2-64 16,2 3-16-16,2 0 0 0,4-2-80 0,5 0-32 16,5 3 0-16,6 3 0 0,6-2-96 0,4 1 0 15,10 1-16-15,2-4 0 0,3 3 0 0,6 0 0 16,3-3 0-16,-1 1 0 0,3 2-32 0,0-3 0 16,-1 2 0-16,-3-1 0 0,-4-3-16 0,-2 0 0 15,-5-1 0-15,-7 0 0 0,-5-2 176 0,-4-1 16 16,-8 1 16-16,-3 0 0 0,-8-2 48 0,-8-3 0 15,-5 0 0-15,-5-1 0 0,-8-4-320 0,-3-1-48 16,0 0-16-16,2 0 0 0,-1-4-256 0,3-1 128 16,4-2-128-16,4-1 0 15,3-2-1408-15,7-5-384 0,6 2-64 0,1-7-16448 0</inkml:trace>
  <inkml:trace contextRef="#ctx0" brushRef="#br0" timeOffset="42581.44">20750 13063 23951 0,'-4'-19'1056'0,"3"10"224"0,-2-1-1024 0,3 10-256 16,-5-7 0-16,5 7 0 0,-9-5 864 0,0 8 112 16,-5 5 32-16,-5 7 0 0,-4-1-352 0,1 9-64 15,-6 10-16-15,-4 5 0 0,-5 9-64 0,-1 4-32 16,-2 8 0-16,-2 3 0 0,-2 5 176 0,-2 7 48 0,-2 7 0 0,3-1 0 15,3 3-384-15,6 0-64 0,4 3 0 0,8-6-16 16,6-7-240-16,6-6 144 0,5-2-144 0,6-7 128 16,4-4-128-16,6-9 160 0,4-6-160 0,2-5 160 15,2-7-160-15,3-2 0 0,3-6 0 0,0-4 0 16,2-3-1312-16,1-6-240 16,0-6-48-16,1-7-12464 0</inkml:trace>
  <inkml:trace contextRef="#ctx0" brushRef="#br0" timeOffset="42845.32">21262 13239 28559 0,'-11'-9'2544'0,"2"9"-2032"16,-4 5-512-16,-2 3 0 0,-7 4 288 0,-3 6-32 15,-4 8-16-15,-7 4 0 0,-5 4 64 0,-2 6 16 16,-3 6 0-16,1-1 0 0,-4 5 400 0,5 5 96 15,3 0 16-15,4 4 0 0,2-2-256 0,5 0-64 16,7 2 0-16,8-3 0 0,5-3-144 0,8 1-48 16,4-6 0-16,4 3 0 0,3-3-320 0,5-2 144 15,4-2-144-15,1-4 0 0,0-5 192 0,2-2-64 16,0-2 0-16,1-3-128 0,-2-7-144 0,-1-3-144 16,-1-4-32-16,-4-2 0 15,-3-10-2128-15,-2-4-432 0,-4-9-96 0</inkml:trace>
  <inkml:trace contextRef="#ctx0" brushRef="#br0" timeOffset="43010.23">20445 13907 29663 0,'-7'-17'1312'0,"6"8"272"0,4-3-1264 0,2 5-320 0,4-2 0 0,3 4 0 16,4 1 368-16,5 3 16 0,5 1 0 0,5 0 0 16,5 0 0-16,6 0 0 0,2 0 0 0,7 1 0 15,4-1-64-15,3 0 0 0,2 1 0 0,-15-1 0 16,4 0-320-16,1 1 0 0,1 1 0 0,-3-1-128 15,-2-1-2064-15,-6-1-416 0</inkml:trace>
  <inkml:trace contextRef="#ctx0" brushRef="#br0" timeOffset="43330.97">21660 12602 29487 0,'0'0'2624'15,"8"6"-2112"-15,4-1-512 0,5 6 0 0,3-1 144 0,3 6-144 16,1 7 0-16,4 4 144 0,4 6 352 0,4 5 64 16,2 4 16-16,0 9 0 0,0 6 80 0,3 7 32 15,1-2 0-15,0 7 0 0,-1 4-160 0,-1 6-16 16,-3 0-16-16,-4 2 0 0,-5-2-160 0,-8 5-16 15,-5-4-16-15,-7 3 0 0,-7-7 0 0,-7-1 0 16,-6-1 0-16,-7 1 0 0,-5-2 0 0,-8-3 0 0,-4-5 0 0,-8 0 0 16,-3-5-128-16,-2-4-32 0,-5-6 0 0,-2-1 0 15,2-6-144-15,0 0 0 0,2-5 144 0,3-1-144 16,-1-5-1280 0,3-5-336-16,3-1-64 0</inkml:trace>
  <inkml:trace contextRef="#ctx0" brushRef="#br0" timeOffset="43592.05">22813 14479 23951 0,'0'0'2128'0,"-1"18"-1696"15,-2 9-432-15,2 3 0 0,-2 2 1792 0,2 9 256 16,-3 1 64-16,-1 7 16 0,-3 2-784 0,-2 1-144 16,-4-1-48-16,-2 3 0 0,-3-1-208 0,-3 2-48 15,-2 1-16-15,-1-2 0 0,-3-7-560 0,-3 3-96 16,-2 1-32-16,0-7 0 16,1-2-896-16,3-5-192 0,2-5-48 0,-8 7-15728 0</inkml:trace>
  <inkml:trace contextRef="#ctx0" brushRef="#br0" timeOffset="44480.87">25628 13328 16575 0,'0'0'1472'0,"4"-7"-1168"15,0-4-304-15,0 5 0 0,-4 6 704 0,4-10 96 16,-1 3 16-16,-1 1 0 0,-2 6 112 0,-2-8 32 16,-1-1 0-16,-1 2 0 0,-3 0 240 0,2 0 48 15,-6 0 16-15,-2-2 0 0,-1 1-176 0,-4 2-48 16,-2-1 0-16,-3 2 0 0,-2 2-512 0,-4 2-96 15,-6 1-32-15,-2 2 0 0,-3 5-192 0,-3 3-32 16,-3-1-16-16,-4 5 0 0,-2 1-160 0,3 2 128 16,0-1-128-16,7 2 128 0,5 1-128 0,4 0 192 15,4-1-192-15,4 1 192 0,7 4-192 0,6 1 0 16,6-2 0-16,6 0 128 0,4 5-128 0,7-3 0 16,6 2 144-16,6 2-144 0,5-4 192 0,5 3-16 15,4-2-16-15,3 3 0 0,1-4-160 0,0 3 128 16,-4-3-128-16,-6 1 128 0,0 1-128 0,-6-2 160 15,-6 0-160-15,-5-1 160 0,-4-1-160 0,-4-3 192 16,-5 1-192-16,-5-1 192 0,-4 0 576 0,-3 0 128 16,-6 0 32-16,-5-2 0 0,-6-3-240 0,-8 0-48 0,-6-2-16 15,-5-1 0-15,-3-4-320 0,0-3-64 0,0-3-16 0,2 1 0 16,2-2-224-16,3-2 0 0,2-3 0 0,7-4 0 31,3 2-768-31,7-5-64 0,5 1 0 0,6 1 0 0,7-7-2096 0,7 1-416 16,7 2-96-16</inkml:trace>
  <inkml:trace contextRef="#ctx0" brushRef="#br0" timeOffset="44692.99">26286 13260 26719 0,'0'0'2368'0,"-16"8"-1888"16,1 1-480-16,-3 5 0 0,-3 4 464 0,-6 5 0 15,-5 6 0-15,-1 1 0 0,-1 3-16 0,0 6 0 16,-2 1 0-16,0 2 0 0,3 3-192 0,2-5-32 16,0 2-16-16,4 0 0 0,3-4-80 0,4-1-128 0,5-1 176 0,3-3-176 31,4-4-1792-31,5 0-480 0,0 4-96 0,8-7 0 0</inkml:trace>
  <inkml:trace contextRef="#ctx0" brushRef="#br0" timeOffset="45040.42">26706 13272 21183 0,'-15'19'944'0,"5"-3"192"0,-3 4-912 0,0 5-224 0,-2 3 0 0,0 6 0 15,-2 2 896-15,-3 1 128 0,-3-3 16 0,-3 3 16 16,0 1-160-16,-1 0-48 0,1-2 0 0,2-1 0 15,-1-3 144-15,3-1 32 0,1-7 0 0,5-3 0 16,3-3-160-16,5-4-32 0,3-5 0 0,5-9 0 0,0 0-48 0,0 0-16 16,10-6 0-16,3-6 0 0,4-3-32 0,3-4-16 15,3-4 0-15,2 1 0 0,1 1-464 0,3-2-112 16,3-5-16-16,1 4 0 0,0-2-128 0,-6 11 0 16,4 4 0-16,2-3 0 0,0 1 0 0,0 5 0 15,-1 0 0-15,-3 5 0 0,-3 6-128 0,-3 4 128 16,-3 2-160-16,-5 6 160 0,-3 4-128 0,-3 4 128 15,-3 3 0-15,-5 0-144 0,-2 2 144 0,-3-1-208 16,-2 2 80-16,-4 3 128 16,0-3-1168-16,-3 0-112 0,-1 1-32 0,1-4-9632 0,0 5-1920 15</inkml:trace>
  <inkml:trace contextRef="#ctx0" brushRef="#br0" timeOffset="45493.53">28624 12307 22687 0,'0'0'1008'0,"0"0"208"0,4-6-976 0,0-1-240 16,-4 7 0-16,0 0 0 0,0 0 256 0,0 0 0 15,-10 13 0-15,-4 4 0 0,-5 3 400 0,-4 11 96 16,-2 4 16-16,-5 6 0 0,-1 6-448 0,-3 1-64 15,-1 3-32-15,-3 4 0 0,-3 6 288 0,-2 1 64 16,1 7 16-16,0-1 0 0,-1 5-80 0,3-2-32 16,5-1 0-16,0 1 0 0,1-1-160 0,2-2-16 15,2 1-16-15,4-4 0 0,5-5-96 0,2-3 0 16,2-6-16-16,7-3 0 0,1-2-48 0,4-4-128 16,3-2 192-16,2-3-64 0,3-4-128 0,4-3-272 15,3-8 64-15,4 0 16 16,1-3-1744-16,4-7-352 0</inkml:trace>
  <inkml:trace contextRef="#ctx0" brushRef="#br0" timeOffset="45747.74">29041 12755 26719 0,'-15'-2'1184'0,"4"4"240"16,-6 0-1136-16,-3 8-288 0,-4 2 0 0,-6 4 0 0,-1 10 0 0,-6-2 128 16,-4 5-128-16,-1 5 0 0,4 6 304 0,1 0-48 15,3 6-16-15,2-1 0 0,3-1-16 0,5 1 0 16,1 2 0-16,2-3 0 0,2 3-96 0,5-2-128 16,3-2 176-16,3-1-176 0,3 2 192 0,3-3-192 15,0-3 192-15,5-4-192 16,1-2-448-16,1-6-208 0,3-3-48 0,-1-4-11584 15</inkml:trace>
  <inkml:trace contextRef="#ctx0" brushRef="#br0" timeOffset="45932.7">28246 13320 29087 0,'0'0'1280'0,"15"-4"272"0,5 2-1232 0,4 2-320 16,1 2 0-16,3 2 0 0,3-1 0 0,4-1-224 15,0 1 32-15,5 1 16 0,2-1 176 0,5 3 256 16,3-3-64-16,3 0-16 0,0-1-176 0,-1 1 128 0,-4-2-128 0,-3 2 128 31,-3-3-1728-31,-5-3-336 0,-6 1-80 0,-3-3-16 0</inkml:trace>
  <inkml:trace contextRef="#ctx0" brushRef="#br0" timeOffset="46246.08">29381 12573 24239 0,'7'16'1072'0,"2"-3"224"0,4 5-1040 0,2 6-256 15,2 0 0-15,2 9 0 0,0 5 0 0,-1 8 160 16,-2 2-160-16,-1 10 128 0,-3 1 288 0,-3 5 48 16,-4 1 16-16,-3 2 0 0,-4 0 0 0,-4 0 0 15,-7 1 0-15,-4 2 0 0,-3-1 256 0,-4-2 48 16,-4-5 16-16,-4 2 0 0,-5-6-224 0,-1 2-64 16,-3 1 0-16,3-4 0 0,1-3-256 0,3-2-64 15,2-9-16-15,3-1 0 0,4-5-176 0,4-5-144 16,5-3 144-16,4-8-9904 15,5-5-1856-15</inkml:trace>
  <inkml:trace contextRef="#ctx0" brushRef="#br0" timeOffset="47351.78">30098 11733 13823 0,'-14'-26'1216'0,"10"17"-960"0,-4-3-256 0,2-1 0 0,0 1 0 0,2-3 176 16,1-4-176-16,3 3 160 0,1 0 1328 0,7 2 272 16,0 2 48-16,6-2 16 0,4 0-448 0,4 5-96 15,4 0 0-15,6 4-16 0,1 1-496 0,3 0-80 16,4 4-32-16,1 5 0 0,-2 0-16 0,0 4 0 15,1 1 0-15,-2 4 0 0,-2 3-272 0,-5 2-64 16,-3 3-16-16,-6 3 0 0,-6 3-96 0,2 11-32 16,-10 1 0-16,-9 2 0 0,-10-2 112 0,-5 4 32 15,-4 1 0-15,-7 0 0 0,-2-1 80 0,1-3 0 16,0-3 16-16,4-1 0 0,1 0-400 0,1-2 0 16,4 1 0-16,6 2 0 0,1 0 0 0,4 0 0 15,3-1 0-15,4 0 0 0,1-1 0 0,3-12 0 0,2 1 0 0,3 1 0 16,3 3 0-16,2-5 0 15,1-2 160-15,3 2-160 0,1-2 240 0,2 2-64 0,1 1-16 0,2-3 0 16,0-1-32-16,-1-2-128 16,0-2 192-16,-3-2-64 0,-2-3-128 0,-3-3 0 0,-2-1 0 0,-4-1 128 15,-3-3-128-15,-6-4 128 16,0 0-128-16,0 0 128 0,0 0-128 0,0 0 160 16,-6 5-160-16,-2 1 160 0,-2-3 128 0,-1 0 32 0,-2 1 0 0,-1 4 0 15,-1-3-192-15,-2 4-128 0,1-3 192 0,-3 3-192 16,-3 1 0-16,-12 7 0 0,0-5 0 0,-1 1 0 15,0 1 160-15,-1 0-160 0,-2 3 128 0,2-3-128 16,2-4 0-16,1 3 0 0,1 0 0 0,4-1-176 16,3 2 176-16,4 1 0 0,4-1 0 0,4 4 0 0,4 0 0 15,4 0 0-15,4-1 0 0,3 4-128 0,2 0 128 16,5 7 0-16,4 1 0 0,2 5 0 0,3 0 0 0,3 4 0 16,3 6 0-16,4 3 0 0,3 3 0 0,-1 3 0 15,0 2 0-15,-1 2 0 0,0 3 0 0,-1 1 0 16,-1 6 0-16,-4 5 0 0,-3 4 192 0,-5 0-48 15,-5 2 0-15,-2-2 0 0,-4 0 176 0,-4 3 48 16,-5-1 0-16,-3-6 0 0,-5-3 64 0,-6-6 16 16,-6 1 0-16,-3-5 0 0,-1 0 96 0,-6-3 32 15,-3-7 0-15,-2 4 0 0,-2 4-144 0,0-4-32 16,0-2 0-16,-4 0 0 0,-4 0-400 0,-3-2 0 16,-2 0 0-16,2-8 0 15,1-1-2992-15,4-5-528 0,-16 5-96 0,12-12-32 0</inkml:trace>
  <inkml:trace contextRef="#ctx0" brushRef="#br0" timeOffset="52720.02">15799 5907 8287 0,'4'-3'736'0,"-1"-5"-592"16,1 2-144-16,0-3 0 0,-1 2 1264 0,-1 2 208 16,-1-2 64-16,-1 7 0 0,-1-7-768 0,-1 3-160 15,2 4-32-15,-7-6 0 0,0 1-320 0,-2 1-64 16,-3-1 0-16,0-1-16 0,-2 2 48 0,-2-1 16 15,-1-5 0-15,-1 2 0 0,-3-1 272 0,1 1 64 16,0-2 16-16,-1 3 0 0,0-2 80 0,-2 1 16 16,-1 2 0-16,-5-1 0 0,-1 2-240 0,-4 4-32 15,-3 0-16-15,-4 1 0 0,-4 1-112 0,-2 2-32 16,-3-2 0-16,0 3 0 0,1 2 144 0,1 0 32 0,1 5 0 0,1-1 0 16,0 2 16-16,2 5 16 0,0 0 0 0,4-1 0 15,0 1-176-15,2 0-32 0,1 4-16 0,3 0 0 16,1 1-48-16,1 5 0 0,2-2 0 0,3 4 0 15,4-2-192-15,4 2 176 0,4-2-176 0,3 1 160 16,3-3-160-16,7 5 0 0,2-1 144 0,5-1-144 16,4 1 0-16,4-4 144 0,3 2-144 0,6-2 0 15,3 0 240-15,2-1-64 0,1-4-16 0,0-1 0 0,5-1 80 0,0 0 16 16,0 0 0-16,-1-2 0 0,-1 2-80 16,-1-2-16-16,0 0 0 0,-2 0 0 0,1 2-160 0,-2 0 160 15,0 0-160-15,-1 1 160 0,-3 1-160 0,0 0 160 16,-1-1-160-16,-3 3 160 0,-3 3-160 0,-3-2 128 15,-3 1-128-15,-3 2 128 0,-4-5-128 0,-3 1 0 16,-2 0 0-16,-4 1-176 0,-3-2 176 0,-3 0 0 16,-2-4 0-16,-2 4 128 0,-3-1-128 0,-2 2 144 15,-2 0-144-15,-2-1 160 0,-3-2-32 0,-4-1 0 16,-2-1 0-16,-3 1 0 0,-2-1 16 0,-1-1 0 16,1 0 0-16,-1-4 0 0,-1 0 16 0,2-3 0 15,1 1 0-15,3 0 0 0,3-4-32 0,3 1-128 16,3-1 192-16,2-1-64 0,1-2-128 0,4-1 0 15,3 1 144-15,2-2-144 0,0 2 0 0,3-3 0 16,4 0 0-16,7 0 128 0,0 0-128 0,0 0 128 16,0 0-128-16,0 0 128 0,0 0-128 0,0 0 144 15,11-3-144-15,1 6 160 0,2 0-160 0,-2 1 0 16,2 3 144-16,-1 3-144 0,1 1 0 0,-1 1 0 16,-1 0 0-16,0 5 0 0,-2-2 0 0,-1 3 0 0,-1 0 0 0,-1 2 0 15,1 0 0-15,0 2 0 0,0 0 0 0,0 9 0 16,0 0 0-16,-2-4 0 0,-1 0 0 0,-1 0 0 15,-2 2 0-15,1 2 0 0,-3-4 0 0,-3 2 0 16,1 1 0-16,-1 0 0 0,-2 0 0 0,-2 2 0 16,-4-5 0-16,-1 3 0 0,-5 3 0 0,-2 1 0 15,-2 2 0-15,-2 1 0 0,-4 0 0 0,-1 0 0 0,-2-1 128 16,-1 5-128-16,-1 0 160 0,-1 2-160 16,-1-2 208-16,2 4-48 0,4 0-16 0,0 2 0 0,3-5 48 0,3 5 0 15,2 0 0-15,3 3 0 0,2-1-16 0,2 4 0 16,6 1 0-16,0 1 0 0,5-2-32 0,-2 2 0 15,3 1 0-15,1 1 0 0,1 1-144 0,3-3 192 16,1-3-192-16,3-5 192 0,0 0-192 0,5-1 192 16,7-2-192-16,2-2 192 0,2 1-192 0,8-3 192 15,7 0-192-15,5-3 192 0,6-4-192 0,8-1 192 0,5-4-192 0,8-1 192 16,8-7-192-16,5 1 0 0,5-5 0 0,3-1 0 31,-1 2-2096-31,10-3-400 0,7-7-64 0</inkml:trace>
  <inkml:trace contextRef="#ctx0" brushRef="#br0" timeOffset="54333.42">28272 5366 4607 0,'0'0'400'0,"13"-1"-400"0,-13 1 0 0,13-7 0 16,1 2 1488-16,-2 3 224 0,0-2 32 0,-1-1 16 15,2 0-592-15,1 1-112 0,3-4-32 0,0 3 0 16,2 1-192-16,2-5-64 0,0 2 0 0,5-3 0 16,2 2-128-16,4 3-48 0,1-4 0 0,3 5 0 15,4 0-80-15,4 2-32 0,3-3 0 0,0 2 0 16,-1 1-128-16,-1 2-32 0,-1 0 0 0,-2 2 0 15,-2 1 16-15,-1 3 0 0,-2 0 0 0,2 6 0 16,-2-2-32-16,-3 5-16 0,-3 1 0 0,-1 0 0 16,1 1-64-16,-6 0-16 0,-4 2 0 0,-5 2 0 0,-4 0 112 0,-3 5 0 15,-3-3 16-15,-4 3 0 0,-3 2-160 0,-3 5-48 16,-3 2 0-16,-6 0 0 0,-1 1 16 0,-4 2 0 16,-3 1 0-16,-2 2 0 0,-1 0-144 0,1 1 160 15,-5 0-160-15,2 2 160 0,0-2-160 0,-1 3 0 16,0-5 144-16,3-2-144 0,0-2 0 0,4 0 0 15,2-1 0-15,3-1 128 0,2-2-128 0,3-1 0 16,1-3 0-16,2-3 128 0,4 3-128 0,1-1 0 16,2 1 128-16,2 0-128 0,0-3 0 0,2 3 144 15,1-4-144-15,1 3 0 0,1 1 128 0,-1-1-128 16,0-2 0-16,1 0 0 0,-1 2 0 0,1-3 0 16,-2-1 128-16,0 0-128 0,0-1 0 0,-1-3 0 0,-1 1 0 0,1-2 0 15,1-3 144-15,0 0-144 0,-1-3 0 16,5-1 144-16,0-2-16 0,5-2 0 0,0-5 0 0,2 3 0 15,2 3 160-15,1-4 32 0,0-3 0 0,2 0 0 16,-1 0-96-16,2-1-16 0,-1 2 0 0,1-2 0 16,-3 0-208-16,0 0 128 0,-1 0-128 0,-3-2 0 15,-2 0 128-15,-2-1-128 0,1 2 0 0,-1 0 144 16,-1 2-144-16,0-1 0 0,-10 0 0 0,13 0 0 16,-1 0 0-16,-2 1 0 0,-10-1 0 0,0 0 0 15,0 0 0-15,0 0 0 0,0 0 0 0,0 0 0 16,0 0 0-16,0 0 0 0,0 0 0 0,-2 9 0 15,-3 0 0-15,-2-1 0 0,-5 2 0 0,1-4 0 16,-4 3 0-16,-2-2 128 0,-1 1-128 0,1-1 0 16,-3 3 0-16,1-2 0 0,0 3 128 0,3-1-128 0,-1 3 0 15,2-2 0-15,-1-1 0 0,2 4 0 0,0-1 0 16,0-1 0-16,0 0 0 0,1 5 0 0,0 1 0 0,4 1 0 16,3-1 0-16,1 3 0 0,0 5 0 0,2-2 0 15,3 5 0-15,1-4 0 0,-1 1-128 0,3 0 128 16,0 8 0-16,0-4 0 0,4 1 0 0,-2 2 0 15,0 1 0-15,0 1 0 0,1-1 0 0,1-1 0 16,-1-2 0-16,2 2 0 0,-1 0 0 0,1 2 0 16,-2-1 0-16,-1 2 0 0,0-5 0 0,-1 4 0 15,0 2 0-15,0 1 0 0,-4 1 0 0,0 2 0 16,-3 0 0-16,2-2 0 0,1-1 0 0,0 1 0 16,0 6 128-16,0-3-128 0,1-1 0 0,-1 3 128 0,0 1-128 15,3 3 128-15,-2 3 64 0,0-3 0 0,-1 0 0 0,0 2 0 16,2-6-192-16,-4 1 160 0,-3-1-160 0,-2 2 160 15,-3-3-32-15,-4 0 0 0,-3-4 0 0,-3-1 0 16,-8-1 16-16,-1-2 0 0,-6-2 0 0,-4 0 0 16,-10-5 320-16,-10 0 64 0,-9-2 16 0,-3 0 0 15,-6 0-160-15,-5 3-16 0,-3-2-16 0,-5-1 0 16,-5-1-352-16,0 0 144 0,6-2-144 0,8 1-11024 16,6 0-2288-16</inkml:trace>
  <inkml:trace contextRef="#ctx0" brushRef="#br0" timeOffset="58201.5">16419 12649 5519 0,'0'0'496'0,"6"-9"-496"0,1-1 0 0,-2 4 0 16,-1-3 1984-16,-4 9 320 0,0 0 48 0,0 0 16 16,1-9-1280-16,-1 0-256 0,0 9-64 0,-5-5 0 15,-1 0 0-15,-2-2-16 0,-2 2 0 0,-2 3 0 16,0-2 16-16,-4-1 0 0,-1 0 0 0,-3 2 0 16,-4-6-16-16,4 2 0 0,-3 0 0 0,-2-4 0 15,-3-2-32-15,-1 2 0 0,-1-3 0 0,1 0 0 16,-1 2-320-16,-2 4-64 0,-1-1-16 0,-4 4 0 0,-4 3-96 15,0 4-32-15,-4 0 0 0,-1 4 0 0,-1 1-48 0,-1 2-16 16,-3 1 0-16,0 1 0 0,1-1 48 0,2 6 0 16,0 2 0-16,-2 2 0 0,1 1 0 0,3 5 0 15,3-3 0-15,7 6 0 0,8 3 16 16,6 1 0-16,2 2 0 0,7 2 0 0,2 3-16 0,6-2 0 16,5 0 0-16,6 1 0 0,4 2 192 0,6 0 32 15,3-2 16-15,5 0 0 0,4 2-64 0,1 2-16 16,5-2 0-16,-1 1 0 0,1 0-112 0,-5-3-32 15,0 2 0-15,-5-2 0 0,0 1-192 0,-2-5 0 16,-4-3 0-16,-2 0 0 0,-3-4 0 0,-2-4 0 16,-2 0 0-16,-2 0 144 0,-2-3-144 0,-1-1 160 0,-3-1-160 15,0-1 160-15,-2 1 48 0,0-4 16 0,-3 0 0 0,0-1 0 16,-1-1 48-16,-2 2 16 0,0 1 0 0,-2-1 0 16,-1 0-96-16,-2-1-32 0,0-1 0 0,-4 1 0 15,0 1-160-15,-2-1 160 0,-1-2-160 0,-1 3 160 16,-3 3-160-16,-1-2 128 0,-2-2-128 0,1 1 128 15,-2-3-128-15,0 1 0 0,1 0 144 0,0-2-144 16,1-4 0-16,-2 1 144 0,-3 1-144 0,0-3 0 16,2-1 128-16,-2 2-128 0,1-6 0 0,1 4 0 15,1 3 128-15,-1-2-128 0,-1-2 0 0,1 3 0 16,0 0 128-16,1 2-128 0,2 0 0 0,1-2 0 16,-4 0 0-16,5-4 0 0,2 4 0 0,5-1 0 15,2-3 0-15,2-1 0 0,4-1 0 0,8-1 0 16,0 0 128-16,0 0-128 0,0 0 0 0,0 0 0 15,0 0 0-15,0 0 0 0,0 0 0 0,15 4 0 0,0-3 128 16,0 2-128-16,2 1 0 0,-2-3 0 16,0 0 128-16,2 2-128 0,-1 1 0 0,1 1 0 0,-1 2 0 15,0 0 0-15,0 2 0 0,0-2 0 0,-1 2 0 0,-1 0 0 16,-4 3 0-16,5-4 0 0,-1 4 0 0,0-1 0 16,-4 1 0-16,4 0 0 0,-2 4 0 0,0-4 0 15,-3 2 0-15,0 0 0 0,-1 0 0 0,-2-2 0 16,-1 1 0-16,-1 2 0 0,-5 3 0 0,0 2 0 15,-2 0 0-15,-2 1 0 0,-4-4 0 0,-2 4 0 16,-2 2 0-16,-2-3 0 0,-6 0 0 0,-2 4 0 16,-3 3 128-16,-7 0-128 0,-5 2 256 0,-4 3-16 15,-4-2 0-15,-1-2 0 0,1 5 128 0,2 0 16 16,2-3 16-16,2 0 0 0,5 2-256 0,4 2-144 0,3 1 160 0,8 0-160 16,5 1 0-16,6 2 0 0,5 0 0 0,6 5 0 15,5 2 0-15,3 2 0 0,6 0 0 0,3 4 0 16,4 1 0-16,4 1 0 0,1 0 0 0,1 1 0 15,1-1 0-15,-1 4 0 0,-1 2 0 0,3-4 0 16,0-5 128-16,1 0-128 0,1-3 0 0,-3-5 0 16,3 0 0-16,0 1 0 0,0-5 0 0,4-2 0 15,4-1 0-15,7 0-192 0,7-9 16 0,9 1 0 32,5-7-2112-32,8-4-416 0,4-14-96 0</inkml:trace>
  <inkml:trace contextRef="#ctx0" brushRef="#br0" timeOffset="59555.76">29744 11415 12895 0,'-7'-8'1152'0,"-1"-3"-928"0,2-1-224 0,-2 3 0 31,3-3-496-31,1 3-144 0,0-4-16 0,3 3-16 0,1 2 1168 0,4-2 224 0,1 3 48 0,3-6 16 16,2 4-160-16,3-2-48 0,0 2 0 0,7-3 0 16,1 2-16-16,5 1-16 0,2-2 0 0,3 2 0 15,1-3-160-15,6 5-16 0,4-3-16 0,3 3 0 16,2-2-64-16,1 4-16 0,4 1 0 0,0 2 0 16,2 4 64-16,-2 2 16 0,-4 3 0 0,-2 4 0 15,0 2-32-15,-6 1-16 0,-4 1 0 0,-4 3 0 16,-6 1-176-16,-2 4-128 0,-2 0 192 0,-5 2-192 15,-5 7 0-15,-3 1 0 0,-5 2 0 0,-5 4 0 16,-4 0 160-16,-4 5-160 0,-4-2 128 0,-3 5-128 0,-5-1 256 0,0 2-16 16,-4 2-16-16,0 2 0 0,-2 4 80 0,2 0 16 15,-2-1 0-15,6-3 0 0,0 0-80 0,3-1-16 16,1-3 0-16,1 0 0 0,4-1-32 0,0 0-16 16,6 3 0-16,1 0 0 0,2-6 0 0,3 2 0 15,2-6 0-15,1 2 0 0,1-3 0 0,1-3 0 16,-1-1 0-16,4-1 0 0,-1-1-176 0,2 0 192 15,3-4-192-15,2 3 192 0,2-1 0 0,2-5 16 16,2-2 0-16,3-3 0 0,3-3 144 0,2-4 32 16,0 0 0-16,1-3 0 0,1-5-112 0,2-2-16 15,0-3 0-15,0-2 0 0,-1-1-96 0,1-2-32 16,0-5 0-16,0 3 0 0,-2-3-128 0,-3-3 128 16,-2-6-128-16,-2-1 128 0,-2 0-128 0,-2 0 0 0,-2 1 144 15,0-1-144-15,-3-2 0 0,-3-1 144 0,0 1-144 0,-5 3 0 16,-4 0 128-16,-3 4-128 0,-3 0 0 0,-5 1 0 15,-6 1 0-15,-4-1 128 0,-5 4-128 0,-7 0 0 16,-4 4 0-16,-5 4 0 0,-3-2 0 0,-1 3 0 16,-2 1 0-16,2 2 0 0,-1 2 0 0,2 7 0 15,-2 4 0-15,3 2 0 0,2 2 0 0,0 2 0 16,0 3 0-16,3 1 0 0,5 3 0 0,7 3 0 16,4 7 0-16,6 0 0 0,5 1 0 0,6 3 0 15,5-1 0-15,4 0 0 0,3 6 0 0,3-2 0 16,3 1 0-16,2 3 0 0,-1-3 0 0,-1 2 0 15,1 2 0-15,-1 0 0 0,-1-2 0 0,0 0 0 16,-2 3 0-16,0 1 0 0,0 2 0 0,-1 1 0 0,1 2 0 16,-1-2 0-16,1-1 0 0,-3 0 0 0,-1-2 0 15,-3 0 0-15,-4 3 0 0,-2-1 0 0,0 0 0 0,-5-1 0 16,-4 1 0-16,1-2 0 0,-3-1 160 0,-2-1-160 16,-4-1 128-16,-4-3-128 0,-4 1 320 0,-3 2-32 15,-6-1 0-15,-2 0 0 0,-4-1 160 0,-2 0 16 16,-3-5 16-16,-2 3 0 0,-2-1-80 0,2 2-16 15,0-3 0-15,1 2 0 0,-3-2-176 0,3 0-32 16,0-6-16-16,3 1 0 0,2-3-160 0,4-1 0 16,3 0 0-16,3-4 128 0,0-5-128 0,2 1 0 15,1-5 0-15,1-3-10992 16,2-5-2112-16</inkml:trace>
  <inkml:trace contextRef="#ctx0" brushRef="#br0" timeOffset="60843.26">16207 12361 11967 0,'6'-9'1072'15,"1"0"-864"-15,-2-5-208 0,-3 0 0 16,-1 0 1328-16,-2 0 208 0,-1 0 64 0,-6 2 0 16,-2 2-448-16,-5 0-64 0,-6 5-32 0,-4 1 0 0,-3 2-320 0,-6 2-64 15,-3 3-16-15,-4 1 0 0,-5 8-288 0,-1-1-64 16,-4 4-16-16,-1 3 0 0,0 1 144 0,-3 2 16 15,-2-2 16-15,3 5 0 0,-2 0 64 0,1 8 16 16,0 3 0-16,1 2 0 0,-3-1-128 0,2-1-32 16,3 1 0-16,3 0 0 0,2-1-160 0,7 1-32 15,5 1-16-15,9-2 0 0,7-2-176 0,3 0 0 16,7-2 144-16,7-1-144 0,4 2 0 0,7-3 0 16,3 3 0-16,4-3 0 0,5-3 192 0,3 2-16 15,5-3-16-15,0 4 0 0,2-2 80 0,-1 4 16 16,2-1 0-16,0-1 0 0,0 2-112 0,-1-1-16 15,1-3 0-15,-1 1 0 0,-2 1-128 0,-1 0 0 0,0 2 144 0,-3-1-144 16,1-5 128-16,-3 0-128 0,-3 2 128 0,-1-1-128 16,-2 1 176-16,-3-4-48 0,-2-1 0 0,-3 2 0 15,-3-3-128-15,0 3 0 0,-5 1 0 0,-2-4 0 16,-2 1 0-16,-3-1 0 0,-2 0 0 0,-2-2 0 16,-2-3 0-16,-5 1 208 0,-1-3-48 0,-5 1-16 15,-1-3-144-15,-3 0 192 0,-1 0-192 0,-5 3 192 16,-4 1-32-16,-3-3 0 0,-4-1 0 0,1-1 0 15,0-5-160-15,0 1 192 0,-2-1-192 0,2-3 192 16,1-5-192-16,4 1 128 0,2 1-128 0,2 1 128 16,0-2-128-16,2 0 0 0,0-2 0 0,3 3 0 15,1 3 0-15,4-3 128 0,3-5-128 0,1 2 0 16,5 3 0-16,3 0 0 0,12 0 128 0,0 0-128 16,-8-2 0-16,8 2 0 0,0 0 0 0,0 0 0 0,0 0 176 15,0 0-48-15,0 0-128 0,13 2 192 0,1 3-192 0,2 0 0 16,-1-2 0-16,0 3 0 0,0 3 0 0,2 1 0 15,0 4 0-15,-1 0 0 0,-2 0-128 0,1 2 128 16,1 1 0-16,-2 2 0 0,-2 1 0 0,0 1 0 16,-5 2 0-16,0 4 0 0,-2-3 0 0,-3 5 0 15,-2-2 0-15,-1 3 0 0,-3-2 0 0,-2 5 0 16,-4 4 0-16,-4-1 0 0,-3-4 0 0,-3 3 0 16,-3 5 0-16,-4 4 0 0,-2-3 0 0,-3 4 144 15,-1 0-16-15,1 4 0 0,1 1-128 0,-4 0 160 16,2 2-160-16,0 1 160 0,-1 2-160 0,3 3 0 15,3 1 0-15,7 2 0 0,4-2 0 0,6 1 128 0,5 4-128 0,6-3 0 16,3 2 144-16,7-2-144 0,10 4 160 16,9-1-160-16,9-1 160 0,8-2-160 0,5-2 160 0,11-3-160 15,5-8 0-15,6 2 0 0,4-1 0 0,7-2 0 16,5 0-256-16,4 3 48 0,2-3 16 0,4 0 0 31,2 1-2256-31,4-3-448 0</inkml:trace>
  <inkml:trace contextRef="#ctx0" brushRef="#br0" timeOffset="61911.9">4340 13702 4607 0,'0'0'400'16,"0"0"-400"-16,0 0 0 0,0 0 0 15,0 0 2832-15,0 0 496 0,0 0 80 0,12-3 32 0,1 0-1840 0,2 3-352 16,2 4-80-16,3-2-16 0,7-2-128 0,2 2-48 15,7 2 0-15,6 1 0 0,6-2-64 0,7-1-16 16,6-1 0-16,7-2 0 0,3 0-320 0,6-2-64 16,8 2 0-16,1-4-16 0,5-1-128 0,3-3-32 15,0 0 0-15,4 0 0 0,6 1 176 0,3-3 16 16,2-2 16-16,1 0 0 0,1 4 144 0,1 1 16 16,0-4 16-16,-2 4 0 0,1 1-112 0,-3 2-32 15,0 1 0-15,-4 3 0 0,-6-4-224 0,-6 1-48 16,-7 5-16-16,-9 3 0 0,-5-3-288 0,-5 0 160 15,-3 1-160-15,-9-1 128 0,-5 0-128 0,-7 2 0 16,-4 1 0-16,-9 1-176 16,-5-2-1424-16,-5 3-272 0,-5 4-64 0,-8-5-13232 0</inkml:trace>
  <inkml:trace contextRef="#ctx0" brushRef="#br0" timeOffset="66263">15575 5877 9039 0,'0'0'384'0,"0"0"112"0,-2-8-496 0,-2-2 0 15,-1 2 0-15,0-2 0 0,-2 1 656 0,1-1 48 0,-4 5 0 0,0 0 0 16,-3-4 208-16,-1 5 48 0,-3-1 16 0,-2 3 0 16,-4 5-80-16,-2 1-32 0,-3 0 0 0,-3 5 0 15,-3-1-480-15,-1 4-112 0,-1-3-16 0,-1 4 0 16,0-4-96-16,-1 2-32 0,0 2 0 0,1 1 0 16,0 0 48-16,2 1 0 0,-5 4 0 0,5 2 0 15,3 0 0-15,1 2 0 0,1 0 0 0,1 2 0 16,1 0 32-16,5 4 16 0,4-1 0 0,3 4 0 15,5-2 32-15,3 6 0 0,6 0 0 0,2 0 0 16,4-4 16-16,3 1 16 0,5 1 0 0,2-1 0 16,2-1-144-16,3-1-16 0,2 0-128 0,-2 1 192 15,1-1-192-15,-1-3 128 0,-1 0-128 0,1-3 0 16,1 3 128-16,-2-1-128 0,-3-1 0 0,-1 4 144 0,-3-3-144 0,-1 5 0 16,-4 0 0-16,-2 2 128 0,-3 2-128 0,-5 1 128 15,-1 1-128-15,-4 0 128 0,0-1-128 0,-5 0 128 16,-3-4-128-16,-2 0 128 0,-2-5-128 0,-2 1 0 15,-1-3 144-15,-5-1-144 0,-3-3 224 0,-3-5-32 16,0 0 0-16,-2-4 0 0,-1-3 256 0,-1 1 32 16,-2-3 16-16,3 2 0 0,1-4-256 0,2 2-48 15,-1-3-16-15,2-2 0 0,3-1-176 0,2 2 192 16,1 4-192-16,4-6 192 0,1 1-192 0,4-1 0 16,2 1 144-16,3 1-144 0,5-2 0 0,9-2 0 15,0 0 0-15,0 0 128 0,0 0-128 0,0 10 0 16,0-10 128-16,7 13-128 0,3-2 0 0,0 0 0 0,3 1 0 15,0 6 0-15,-1 0 0 0,1 3 0 0,0 2 0 0,-2 4 0 16,-1 5 0-16,-3 0 0 0,-5 6 0 0,-2 2 0 16,-4 5 0-16,-3 6 144 0,-5 3-144 0,-3 9 0 15,-3 3 224-15,-1 2-64 0,1 2-16 0,1 0 0 16,-1-1-16-16,1 2 0 0,5 0 0 0,-1 6 0 16,4 1 0-16,4 0 0 0,4-4 0 0,3 1 0 15,3 0-128-15,5 5 192 0,4 0-192 0,11 1 192 16,6-3-192-16,8 2 0 0,2-5 144 0,9 2-144 31,7 2-1664-31,9-5-416 0</inkml:trace>
  <inkml:trace contextRef="#ctx0" brushRef="#br0" timeOffset="67582.91">16328 12602 2751 0,'-25'-9'256'0,"10"5"-256"0,-3-2 0 0,-2 2 0 15,-3 0 2432-15,-2 3 432 0,-2 0 80 0,-1 2 32 0,-1-1-1952 0,-2 4-400 16,-2 5-80-16,-1-2-16 0,-3 5-208 0,2-2-64 15,0 3 0-15,1 1 0 0,-2-2 272 16,1 2 48-16,-1-1 16 0,1-1 0 16,-1-4 112-16,5 5 32 0,1-4 0 0,4 3 0 0,4 1-192 0,1 1-32 15,3 3-16-15,3 1 0 0,1 1-272 0,4 2-48 16,1 1-16-16,4 0 0 0,1 1-160 0,3 3 0 16,2 1 0-16,4 3 0 0,2 2 0 0,2 0 0 15,2 0 0-15,2 1 0 0,-1-3 0 0,4 2 0 16,-2-1 0-16,2 2 0 0,3 1 0 0,0 2 0 15,-1-2 0-15,-1 1 0 0,-3 0 0 0,-2-1 0 16,-1-2 0-16,-3 1 0 0,-2-4 0 0,-4 2 0 16,-2-6 0-16,-2 1 0 0,-4-5 0 0,-2-1 0 0,-5-3 0 0,-1-3 128 15,-3 0-128-15,0-5 192 0,-4 0-192 0,0-4 192 16,-2-1-192-16,-1 1 160 0,-2 2-160 0,1-4 160 16,-1-1 48-16,1 0 16 0,-2-2 0 0,3 0 0 15,0-2-80-15,1 2-16 0,0 3 0 0,0-2 0 16,-1 2-128-16,0 1 0 0,-1-1 0 0,3 1 0 15,2 1 0-15,0 2-144 0,1-4 144 0,3 4-160 16,4-1 32-16,5-1 0 0,7-5 0 0,0 0 0 16,0 0-96-16,0 0-16 0,4 10 0 0,1 1 0 15,2-4 96-15,2 3 16 0,0-2 0 0,1 2 0 16,3 2 128-16,-2-2 0 0,1 3-144 0,-1 2 144 16,0-1 0-16,-3 4 0 0,-2 1 0 0,0 2 0 15,-4 1 0-15,-2 6 0 0,-1 1 0 0,-4 3 0 0,-5 0 0 16,-3-4 0-16,-3 1 0 0,-6 4 0 0,-5 2 128 0,-2 2-128 15,-3 1 128-15,2 3-128 0,-1 2 160 0,1 1-160 16,-1 4 192-16,3 0-192 0,2-1 256 0,3 3-64 16,4-1-16-16,3 0 0 0,4 0-48 0,4 1-128 15,6 1 192-15,7-2-64 0,7 1-128 0,9-2 0 16,7 0 0-16,11 2 0 16,11-1-1408-16,14 4-192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9T19:43:52.70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4755 16950 16575 0,'7'-23'736'0,"-4"16"160"0,3-5-720 0,0 2-176 0,0-2 0 0,2 1 0 16,-1 1 1104-16,1 1 192 0,-2 3 48 0,1 2 0 16,-1 0 160-16,-6 4 32 0,0 0 16 0,0 0 0 15,0 0-448-15,4 5-80 0,-1 8-32 0,-1 1 0 16,1 9-48-16,-3 1-16 0,0 8 0 0,-4 4 0 15,0 2-320-15,-2 20-64 0,-2 6-16 0,-2 0 0 16,-4 5-96-16,-1 4-32 0,-1 2 0 0,-1 1 0 16,-4-2-240-16,0-3-160 0,-2-3 192 0,1-3-192 0,1-1 192 0,0-10-64 15,2-1 0-15,1-9-128 0,2-1 144 0,2-6-144 16,1-5 0-16,-2 6 144 16,2-13-496-16,4-7-96 0,4-6-32 0,5-12 0 15,0 0-1808-15,0 0-352 0,-6-16-80 0</inkml:trace>
  <inkml:trace contextRef="#ctx0" brushRef="#br0" timeOffset="500.31">5348 16452 18431 0,'10'-25'816'0,"-5"16"160"0,-1-5-784 0,0 0-192 15,-1 1 0-15,-1-1 0 0,-4-1 544 0,1 2 64 16,-1 3 16-16,-4-3 0 0,-1 2 480 0,-3 2 112 16,-3-1 0-16,-2 2 16 0,-7-2-240 0,-3 4-48 15,-6-1-16-15,-3 1 0 0,-6 0-144 0,-3 2-16 0,-3 0-16 0,-3 6 0 16,-3 1-64-16,-5 1-16 0,-7 2 0 0,-5 4 0 16,-6 6-128-16,-1 5-32 0,-1 7 0 0,-4 7 0 15,-6 5-192-15,-1 5-32 0,-1 4-16 0,0 7 0 16,0 3-32-16,4 9-16 0,2 11 0 0,4 1 0 15,2 7-224-15,3 3 176 0,4 3-176 0,8 6 160 16,7 0-160-16,10 5 192 0,5 2-192 0,10 2 192 0,6 2-192 16,8-3 0-16,9-3 0 0,9-3 0 0,10-6 0 0,7-6 0 15,5-8 0-15,9-6 0 0,11-7 0 0,7-6 0 16,10-7-144-16,4-7 144 0,5-11 0 0,8-9 0 16,7-5 0-16,11-9 0 0,5-5 0 0,6-11 0 15,3-7 0-15,4-6 0 0,5-7 0 0,-1-4 0 16,0-10 0-16,2-7 0 0,-3-4 256 0,-2-9 16 15,-9-8 0-15,3-2 0 0,-2-4 304 0,-5-5 64 16,-3-2 16-16,-9-11 0 0,-10-3-16 0,-8-11-16 16,-7-5 0-16,-8-3 0 0,-8-5-128 0,-11-5-32 15,-13-5 0-15,5-47 0 0,-14 22-288 0,-10 23-176 16,-8 21 192-16,-10 17-192 0,-8 15 0 0,-1 12-304 16,-6 12 48-16,-1 9 0 15,-3 8-1728-15,1 8-320 0,-1 7-80 0,5 3-14960 0</inkml:trace>
  <inkml:trace contextRef="#ctx0" brushRef="#br0" timeOffset="1420.13">9124 16321 14735 0,'-14'-25'1312'0,"8"16"-1056"16,-3-3-256-16,0 2 0 0,-1 1 2064 0,-2 2 368 0,1 4 64 0,0 2 0 16,-1 2-1440-16,-1 8-288 15,-2 1-64-15,-1 12-16 0,-3 6-112 0,-2 9-32 0,0 7 0 0,-1 10 0 16,-1 5-160-16,-2 12-16 16,-5 8-16-16,0 8 0 0,-3 4 0 0,0 8 0 0,0 4 0 15,-4 2 0-15,-1-1-160 0,2-4-48 0,2-7 0 0,1-7 0 16,4-12 256-16,1-5 48 0,1-13 16 0,3-7 0 15,1-11 192-15,1-3 48 0,3-11 0 0,3-4 0 16,2-6-256-16,1-5-32 0,5-4-16 0,1-9 0 16,-1-8 16-16,0-6 0 0,2-5 0 0,2-9 0 15,2-3-192-15,2-11-32 0,0-4-16 0,2-8 0 0,1-6-176 0,-1-4 0 16,6-5 0-16,2-2 0 0,3-5 0 0,3 1-144 16,3-2 144-16,7 2-160 0,2-1 160 0,5 1 0 15,4 3-144-15,6-2 144 0,4 2 0 0,8 2 0 16,6 3 0-16,4 4 0 0,3 3 0 0,5 2 0 15,-1 4 0-15,3 4 0 0,-1 5-128 0,1 8 128 16,-1 4 0-16,-2 5 0 0,-2 8 0 0,-4 4 0 16,-5 8 0-16,-5 9 0 0,-5 6-192 0,-5 10 192 15,-7 6-160-15,-6 7 160 0,-8 7-208 0,-8 5 48 16,-9 4 16-16,-8 5 0 0,-9 4 144 0,-8 3-128 16,-4 0 128-16,-10 0-128 0,-3-2 128 0,-7 1 0 15,-5-4 0-15,-6-3 128 0,-5-2-128 0,-7-3 144 0,2-3-144 0,1-2 160 16,-1-2-160-16,5-3 160 15,-1-9-160-15,4 0 160 0,2-3-160 0,2-2 160 16,2-3-160-16,2-5 160 0,4-2-160 0,4-4 0 16,5 1 0-16,6-2 128 0,7-1-128 0,6 3 0 15,4 1 0-15,6 2 0 0,4 4 0 0,8 6 0 0,5 2 0 0,9 4 0 16,4 7 0-16,5 6 0 16,6 2-176-16,4 4 176 0,3 2 0 0,-2 1 0 0,1 3 0 0,-2 3 0 15,-3 0 0-15,-3-4 0 0,-4 1 0 0,-3-1 0 16,-2-6 0-16,-5-1 0 0,-3 0 0 0,-1-5 0 15,-5-3 0-15,0-1 0 0,-3-7 0 0,1 4 0 16,-4-13-1792 0,-6-15-448-16,0 0-64 0</inkml:trace>
  <inkml:trace contextRef="#ctx0" brushRef="#br0" timeOffset="1801.23">9641 17173 23039 0,'0'0'2048'0,"0"0"-1648"15,0 0-400-15,0 0 0 0,13 2 2208 0,2-2 352 16,3 0 80-16,5-1 16 0,4-1-1632 0,7-1-336 16,3-2-64-16,4-4-16 0,1-2 32 0,0-1 0 15,-4-3 0-15,0 1 0 0,-3 0-192 0,-2 0-16 16,-3-3-16-16,-4 0 0 0,-3-1-176 0,-2 1-48 15,-5 1 0-15,-3 1 0 0,-6 2 48 0,-1 0 0 16,-6-2 0-16,-3 1 0 0,-6 0 288 0,-2 4 64 0,-5-2 16 0,-4 7 0 16,-3 1-416-16,-3 7-192 15,-6 2 160-15,-3 5-160 0,0 3 0 0,-2 5 0 0,-1 5 0 0,-2 3 0 16,5 6 0-16,1 1 0 0,3 4-128 0,4 1 128 16,6-1 0-16,5 0 0 0,5 0-128 0,6 0 128 15,4-1 0-15,6 0 0 0,4-3 0 16,3 0 0-16,7-4 0 0,6-1 0 0,3-4-128 0,16 7 128 31,-2-6-1120-31,0-3-160 0,0-6-48 0,-12-8-10352 0,3-4-2080 0</inkml:trace>
  <inkml:trace contextRef="#ctx0" brushRef="#br0" timeOffset="2165.96">11097 16821 38127 0,'0'0'1680'0,"0"0"368"0,0 0-1648 0,0 0-400 16,0 0 0-16,0 0 0 0,0 9 0 0,0 3 0 15,0 6-192-15,0 5 192 0,-1 2 0 0,1 7 0 16,0 5 0-16,0 6 0 0,-2 2 0 0,0 6 0 15,-3 1 0-15,1 1 0 0,-1 0 0 0,0 0 0 16,-2-5 128-16,2-4-128 0,3-3 160 0,-1-4-160 16,1-4 192-16,2-5-192 0,0-6 464 0,2-6-16 15,1-6 0-15,2-1 0 0,-5-9 320 0,10-4 64 16,0-8 16-16,4-6 0 0,3-5 48 0,1-8 16 0,2-2 0 0,1-6 0 16,2-5-528-16,1-2-128 0,1-8 0 0,0 2-16 15,3-1-240-15,0 5 0 0,1 4 128 0,11-12-128 31,-6 11-304-31,-4 10-96 0,-3 11-32 0,-1 4 0 16,-4 5-1696-16,0 2-352 0,0 5-64 0,-3 3-15248 0</inkml:trace>
  <inkml:trace contextRef="#ctx0" brushRef="#br0" timeOffset="2348.48">12129 16927 31327 0,'0'0'2784'0,"-6"9"-2224"15,-2 4-560-15,-1 0 0 0,-4 2 640 0,1 4 0 16,-3 3 16-16,-2 3 0 0,0 1 240 0,-2 3 32 16,-2 0 16-16,-1 0 0 0,-1 2-656 0,3 3-128 15,2-2-32-15,-7 11 0 16,4-2-848-16,4-6-176 0,3-4-48 0,5-4-14800 0</inkml:trace>
  <inkml:trace contextRef="#ctx0" brushRef="#br0" timeOffset="2921.54">12954 16920 24479 0,'-20'6'1088'0,"12"-1"208"0,-2 0-1040 0,2 0-256 16,1 3 0-16,0-2 0 0,1 1 896 0,2 2 112 16,2-3 16-16,2 3 16 0,0-9 32 0,8 5 0 15,5 0 0-15,6-1 0 0,4-2-96 0,4-2-16 16,3-3 0-16,3-1 0 0,3-1-416 0,2-4-96 16,3 0 0-16,-3-4-16 0,0 3-128 0,-1-3-32 15,-3-1 0-15,-2 2 0 0,-5 0-80 0,-3-2-32 16,-4 2 0-16,-5 1 0 0,-3-1 80 0,-3 2 16 15,-7 1 0-15,-3-3 0 0,-4 5 256 0,-5-4 48 0,-4 4 16 0,-4 2 0 16,-5 1-368-16,-4 5-64 16,-4 2-16-16,-5 2 0 0,-1 0-128 0,-3 9 128 0,-2 2-128 0,-4 5 128 15,-1 2-128-15,-4 6 0 16,1 4-192-16,5 0 192 0,3 0-144 0,6 1 144 0,7-2 0 0,6 0 0 16,8-2 0-16,5-2-128 15,4 3 128-15,6-7 0 0,8 0 0 0,5-2 0 0,2-2 0 0,7-1 0 16,3-2 0-16,6-3 0 0,3-3 0 0,5-1 0 15,6-2-432-15,2-1 32 0,2-4 0 0,21 0 0 32,-7-5-2448-32,-5-2-480 0</inkml:trace>
  <inkml:trace contextRef="#ctx0" brushRef="#br0" timeOffset="3332.25">13938 16817 6447 0,'-8'1'576'0,"-1"4"-576"15,-1 2 0-15,0 0 0 0,-3 5 5376 0,-1 4 976 16,-2 2 192-16,-2 2 48 0,-1 3-4720 0,0 4-928 16,-1 0-192-16,0 2-48 0,3-2-272 0,0 2-64 15,4 1-16-15,3 0 0 0,3-4-176 0,3 0-48 16,5-3 0-16,3-4 0 0,4-2 48 0,2-4 0 16,4-3 0-16,2-5 0 0,3-1 176 0,3-5 32 15,3-4 16-15,2-2 0 0,1-4 32 0,1 0 0 16,0-1 0-16,1-3 0 0,-2 2-176 0,-2 3-48 15,0-3 0-15,-3 7 0 0,-2 0-208 0,-2 6 0 16,-2 3 0-16,-3 5 0 0,-1 5 0 0,-1 2 0 0,-2 8 0 16,-1 1 0-16,-2 4 0 0,-1 0 0 15,-1 4 0-15,-1-1 0 0,0-3 0 0,1 0 0 16,2-2 0-16,4-2 0 0,-2-5 0 0,2-2 0 16,4-10 128-16,0 0-128 0,5-7 384 0,2-4 16 15,5-8 16-15,4-8 0 0,0-4 496 0,4-5 112 16,-1-3 0-16,2-6 16 0,-5-6-288 0,1-1-64 0,-4-7-16 0,0-8 0 15,-1-4-224-15,-1-6-32 0,0-6-16 0,-2 2 0 16,-1 7-400-16,0 5 0 0,-4 8-144 0,0 11 144 31,-1 5-752-31,-4 6-32 0,1 9-16 0,-4 4 0 0,-2 4-2080 0,0 5-400 16,-1 5-96-16</inkml:trace>
  <inkml:trace contextRef="#ctx0" brushRef="#br0" timeOffset="3923.48">17683 16007 25791 0,'-12'-18'2304'0,"10"12"-1856"16,-2-3-448-16,0 2 0 0,0-4 160 0,0 5-160 15,-1-2 160-15,0 5-160 0,5 3 272 0,-7 1-32 0,0 7-16 0,-2 2 0 16,-2 7-32-16,-3 11 0 0,-3 7 0 16,-3 8 0-16,-4 9-48 0,-4 9-16 0,-5 14 0 0,-3 8 0 15,-2 7 112-15,-1 8 16 0,-6 1 0 0,-1 1 0 16,3-4-256-16,4-7 128 0,2-8-128 0,4-10 0 16,4-9 1344-16,3-7 160 0,3-7 32 0,4-6 16 15,4-9-1264-15,5-5-288 0,2-7 0 0,6-7 0 0,3-7 592 16,-1-7 144-16,11-2 32 0,6-10 0 15,6-3 48-15,6-4 16 0,7-4 0 0,4 2 0 0,6-5-512 0,4 3-80 16,-1 3-32-16,1 3 0 0,-2 3-208 0,2 7 0 16,-4 3 0-16,-3 7 0 0,-4 3-160 0,-3 8 160 15,-6 2-128-15,-6 5 128 0,-3 3-128 0,-7 4 128 16,-7 1-128-16,-5 0 128 0,-7 2 0 0,-6 1 0 16,-4-3 0-16,-5 1 0 0,-4 0 0 0,-4-5 128 15,-3 2-128-15,-2-4 176 0,-1-4-48 0,-2-2-128 16,-3-4 192-16,3-7-64 0,1-2-128 0,4-5 0 15,1-3 0-15,-9-12 0 16,8-6-2128-16,7-5-368 0,7-2-64 0,12 4 0 0</inkml:trace>
  <inkml:trace contextRef="#ctx0" brushRef="#br0" timeOffset="4232.68">18285 16926 23039 0,'-25'5'1024'0,"12"-1"192"0,-2 0-960 0,-4 4-256 16,-4 3 0-16,0 3 0 0,-6 1 1216 0,-3 3 192 16,-1 1 32-16,-1 1 16 0,-1 5-240 0,1 0-64 15,0-3 0-15,2 0 0 0,6 4-448 0,5-6-80 0,3-1-32 0,7-1 0 16,3-3-240-16,5-2-48 0,6-1-16 0,5-2 0 16,4-5-16-16,6-4 0 0,4-2 0 0,2-4 0 15,5-5 112-15,0-1 0 0,0 1 16 0,-1-3 0 16,-2 3-208-16,-3-1-32 0,-3 2-16 0,-3 3 0 15,-2 2-144-15,-5 4 0 0,-1 0 0 0,-3 2 0 0,-2 5 144 16,-3 4 0-16,-2 6 0 0,-1-1 0 0,-2 2-144 0,0 1 160 16,0 0-160-16,0 9 160 0,3-4-160 0,2-5 0 15,2 0 144-15,3-3-144 0,3-1 0 0,4-6-320 16,1 0 64-16,2-4 16 16,3-5-1920-16,4-3-384 0,4-6-80 0</inkml:trace>
  <inkml:trace contextRef="#ctx0" brushRef="#br0" timeOffset="4556.76">19362 16865 30111 0,'-7'-16'1344'0,"2"11"256"0,-2-3-1280 0,-3 3-320 16,-2 2 0-16,-2 1 0 0,-4 2 1024 0,-11 2 128 15,-1 2 16-15,-2 5 16 0,-1 0-432 0,-3 6-96 16,1 2-16-16,-1 1 0 0,0-1-272 0,5 4-64 15,3-2-16-15,7 0 0 0,4-1-288 0,5-2 0 16,7 1 0-16,4-2 0 0,5-4 0 0,7 2 0 16,7 0 0-16,3-3 0 0,5 1 128 0,6 1-128 0,2-3 0 0,3 3 0 15,-2 1 160-15,-9-1-160 0,0 0 128 0,1 4-128 16,-1 1 0-16,-4 1 0 0,-1 0 0 0,-6-2 0 16,-5 1 128-16,-2-1-128 0,-6 2 0 0,-4-2 128 15,-6 4 240-15,-11 4 32 0,-6-4 16 0,-5-1 0 16,-4-3-16-16,-1-1 0 0,-4-1 0 0,-1-4 0 15,-3 3-208-15,1-4-32 0,1-2-16 0,0-4 0 16,4-1-336-16,4-3-64 0,7-1 0 0,5-4-11968 16,6-4-2368-16</inkml:trace>
  <inkml:trace contextRef="#ctx0" brushRef="#br0" timeOffset="4890.74">20248 16889 20271 0,'0'0'1792'0,"0"0"-1424"0,-3-6-368 16,3 6 0-16,0 0 2192 0,0 0 368 0,-9 13 80 0,-2 6 16 15,-2 2-1440-15,-3 5-272 0,-2 6-64 0,-1 3-16 16,-2 2-112-16,4 1-32 0,1-2 0 0,1 1 0 16,2-2-416-16,2 1-96 0,0-3-16 15,2 0 0-15,1 0-192 0,3-5 0 0,1-1 0 0,4-5 0 16,4-2-1376-1,1-6-320-15,3-2-64 0</inkml:trace>
  <inkml:trace contextRef="#ctx0" brushRef="#br0" timeOffset="5365.41">21424 17048 3679 0,'0'0'320'0,"-4"-5"-320"16,0-4 0-16,-1 0 0 0,-3-3 4800 0,-2-1 896 15,-3 2 192-15,-2-2 16 0,-3 4-3584 0,-2-1-720 16,-3 3-128-16,-4 1-48 0,-3 5-576 0,-2 1-112 16,-1 1-32-16,-1 5 0 0,-2-1-272 0,4 4-64 15,6 2-16-15,3 1 0 0,4-2-192 0,3 3-32 0,8 4-128 0,2-2 192 16,5 1-192-16,4 1 0 0,3-1 0 0,4 2 0 16,4 1 240-16,3-1-48 0,2-3-16 0,-1 3 0 15,2 4-48-15,-1-2 0 0,-2-1 0 0,-2 2 0 16,-2-2-128-16,-3 1 0 0,-1 0 0 0,-3-2 0 15,-4 0 336-15,-2-2-16 0,-1 1 0 0,-4-2 0 16,-5-1 384-16,-3-4 80 0,-2 0 16 0,-4-1 0 0,-5 0-160 16,-3-2-48-16,-1-2 0 0,-4-4 0 0,-5-2-224 15,-18-7-48-15,1-1-16 0,2-5 0 0,1-1-304 16,4-4 128-16,4-3-128 0,4-2 0 16,2 0-1184-16,4-1-352 0,5-5-64 0</inkml:trace>
  <inkml:trace contextRef="#ctx0" brushRef="#br0" timeOffset="6220.9">23816 16264 17391 0,'13'-27'768'0,"-5"8"160"0,0-4-736 0,1 4-192 0,2 2 0 0,1-1 0 15,-3 0 1120-15,0 5 192 0,-4 0 32 0,1 7 16 16,-6 6-128-16,0 0-16 0,0 0-16 0,0 0 0 15,0 0-288-15,-3 14-48 0,-3 4-16 0,-5 7 0 16,-5 5-144-16,-3 10-16 0,-3 5-16 0,-6 7 0 16,-6 4-368-16,-2 5-80 0,-5 1-16 0,-5 5 0 15,-3 3-64-15,-6 2-16 0,-1-3 0 0,1-4 0 0,2 3 16 16,1-5 0-16,5-6 0 0,6-6 0 0,7-9 112 0,6-5 0 16,6-5 16-16,6-2 0 0,6-7 176 0,6-4 48 15,8-2 0-15,2-3 0 0,7-3-240 0,7 1-32 16,4-7-16-16,9 2 0 0,5-3 16 0,4-1 0 15,5-1 0-15,4 2 0 0,4 1-96 0,-2-1-128 16,-2-3 176-16,-1 3-176 0,-6 1 128 0,-2 1-128 16,-5-3 0-16,-3 1 0 0,-2 0 0 0,-1 1 0 15,-4-3-208-15,-1 0 80 16,-5-2-2128-16,0-2-432 0,-3-2-64 0</inkml:trace>
  <inkml:trace contextRef="#ctx0" brushRef="#br0" timeOffset="6407.7">24510 16805 30399 0,'0'0'2704'0,"0"0"-2160"16,-10 3-544-16,-1 2 0 0,1 8 0 0,-2 2 0 0,-4 4 0 0,1 3 0 16,-1 1 352-16,-2 5 16 0,-1-2 0 0,0 6 0 15,-2 1-112-15,2 1-32 0,1 1 0 16,1-1 0-16,0-2-224 0,3 1 0 0,3-1 0 0,2-2 0 31,1-3-2096-31,4-6-464 0</inkml:trace>
  <inkml:trace contextRef="#ctx0" brushRef="#br0" timeOffset="6761.09">24909 16830 26719 0,'-15'12'2368'0,"5"0"-1888"16,-3 4-480-16,-1 3 0 0,0 2 256 0,-1 3-64 16,-1 0 0-16,0 3 0 0,-2-2 32 0,0 1 0 15,0-2 0-15,2 1 0 0,1 6 416 0,-1-7 96 16,4-4 16-16,3-2 0 0,2-5-96 0,5-1-16 16,2-5 0-16,0-7 0 0,0 0 96 0,18-4 16 15,3-6 0-15,3 0 0 0,2-7-192 0,2-2-48 16,2-6 0-16,2-1 0 0,0 1-256 0,-7 4-48 15,3 0-16-15,4-2 0 0,2 0-192 0,3-4 176 16,0 4-176-16,-1 2 160 0,-3 3-160 0,-4 3 0 16,-2 2 0-16,-6 8 0 0,-3 4 0 0,-3 3 0 15,-3 7 0-15,-5 4 0 0,-2 5 0 0,-3 4 0 16,-4 5 0-16,-1 1 0 0,-4 1 128 0,-2 6-128 16,-2 3 128-16,-3-1-128 0,-1-2 0 0,0 0-256 0,-1-2 48 0,2-2 0 31,3-4-1696-31,2-1-336 0,3-5-64 0,3 1-12400 0</inkml:trace>
  <inkml:trace contextRef="#ctx0" brushRef="#br0" timeOffset="7249.64">25906 16920 30687 0,'0'0'1360'0,"0"0"288"0,0 0-1328 0,0 0-320 15,0 0 0-15,0 0 0 0,0 0 0 0,0 0 128 16,0 0-128-16,14 1 0 0,3-2 672 0,2 1 64 16,3-3 16-16,-6 1 0 0,4-3-448 0,0 0-96 15,0 0-16-15,-1-4 0 0,2 1-64 0,-4-2 0 0,-4 1-128 0,-3-1 192 16,-3 2-16-16,-5-1-16 0,-4 2 0 15,-5 3 0-15,-4-4 336 0,-12 2 64 0,-5 6 16 0,-2 1 0 16,-4 7-336-16,-2 2-64 0,-3 3-16 0,3 2 0 16,-3 1-160-16,6 5 0 0,-1-1 0 0,5 2 0 15,5 1 0-15,5 2 0 0,3-2 0 0,8-2 0 16,4 5 0-16,5-2 0 0,5-1 0 0,7 1 0 16,6-2-416-16,8-5-16 0,3-1 0 15,8-2-10480-15,-2 0-2096 0</inkml:trace>
  <inkml:trace contextRef="#ctx0" brushRef="#br0" timeOffset="7616.53">26944 16823 23951 0,'-27'-11'2128'0,"15"8"-1696"15,-4-1-432-15,-4 2 0 0,-4 4 592 0,-3 4 48 16,-3-3 0-16,-3 8 0 0,-6-1-48 0,6 2 0 15,-1 4 0-15,4-4 0 0,2 2-112 0,5 0-32 16,5 0 0-16,5-4 0 0,4 1-144 0,4-2-48 16,3-1 0-16,2-8 0 0,9 4 48 0,6-2 0 15,4-4 0-15,6-2 0 0,6-2-48 0,2-4-16 16,1-2 0-16,1 1 0 0,-2-4-240 0,-2 0 144 16,-1-2-144-16,-4 2 128 0,-2 0-128 0,-2 2 0 15,-3-1 0-15,-4 1 128 0,-3 5-128 0,-3 1 128 0,-9 7-128 0,0 0 128 16,0 0 128-16,-3 10 0 0,-2 3 16 0,0-1 0 15,-1 5-48-15,-1 1-16 0,2 0 0 0,1-1 0 16,3 1-208-16,2 0 0 0,5-2 0 0,1 0 0 16,2 0 192-16,2-3-48 0,3-3-16 0,0 0 0 15,2-5 192-15,1 0 16 0,4-1 16 0,0-4 0 16,1-4-144-16,0 2-16 0,-1-3-16 0,1 1 0 16,-2-4-1424-16,1 2-288 15,-2-4-48-15,-2 1-13520 0</inkml:trace>
  <inkml:trace contextRef="#ctx0" brushRef="#br0" timeOffset="7935.48">28120 16636 17503 0,'-7'-17'1552'0,"5"12"-1232"15,-2-2-320-15,-2 5 0 0,-2 0 2320 0,-2 5 416 16,-1 5 80-16,-3 0 0 0,-2 4-1648 0,-2 6-336 15,-2 2-64-15,2 4 0 0,-2 3-288 0,0 3-48 16,-2-2-16-16,0 5 0 0,1 2 160 0,-1 0 16 16,1 2 16-16,0-3 0 0,2 0-64 0,3-7-16 15,2 0 0-15,5-6 0 0,2-5 48 0,5-1 0 16,3-6 0-16,6-1 0 0,3-7 256 0,4-5 64 16,3-6 16-16,6-3 0 0,3-2-192 0,3-4-32 15,4-4-16-15,1-1 0 0,2-6-368 0,3-2-80 0,5-3-16 16,4 2 0-16,4 3-208 0,0-1 144 0,-1 7-144 0,0 0 128 15,-2 5-128-15,0 2 0 0,-2 5-160 0,-4 0 160 16,-2 7-1360-16,-4 0-176 16,-6 1-48-16,-4 4-10640 0,-4 2-2112 0</inkml:trace>
  <inkml:trace contextRef="#ctx0" brushRef="#br0" timeOffset="8451.85">23436 19302 11055 0,'0'0'976'0,"0"0"-784"0,-4-10-192 0,5-3 0 15,4-1 3856-15,8-4 736 0,2-8 144 0,7-6 16 16,5-4-2896-16,3-7-592 0,4-3-112 0,4-8-32 16,2-5-160-16,3-8-16 0,4-8-16 0,1-8 0 15,2-5-288-15,3-3-64 0,5-4-16 0,-2 4 0 16,-4 4-288-16,-4 8-48 0,-6 14-16 0,-5 10 0 0,-5 11-208 0,-3 13 128 16,-8 11-128-16,1 11 0 0,-5 7 0 0,-5 7 0 15,-2 10 0-15,-5 12 0 0,-1 14 0 0,-8 9 0 16,-1 10-144-16,-2 3 144 0,-3 7 0 0,-3 3-144 15,1 0 144-15,0 4 0 0,-1 1 0 0,2-1 0 16,-1-4 0-16,2-4 0 0,0-5 0 0,2-7 0 16,2-2 0-16,2-6-128 15,-1-7-1536-15,0-6-288 0,1-5-64 0,-2-9-12848 0</inkml:trace>
  <inkml:trace contextRef="#ctx0" brushRef="#br0" timeOffset="8631.7">23909 18459 35935 0,'0'0'3200'0,"0"0"-2560"0,0 0-512 0,0 0-128 16,0 0 0-16,10 0 0 0,2 3 0 0,8-1 0 15,5 2 0-15,5-1 0 0,4 0 0 0,1 1 128 16,2 4 64-16,0-2 0 0,-3-1 16 0,3 2 0 16,0-4-208-16,0 0 0 0,0-3 128 0,2 0-128 31,4 0-1392-31,7-1-320 0,4-2-64 0,1-2-12832 0</inkml:trace>
  <inkml:trace contextRef="#ctx0" brushRef="#br0" timeOffset="8805.14">25369 17858 29663 0,'0'0'1312'0,"-14"9"272"0,-4 6-1264 0,-3 4-320 0,-3 4 0 0,-3 9 0 0,-5 3 320 0,-1 6 16 15,-5 7 0-15,0 4 0 0,-2 2 176 0,2 2 48 16,0 5 0-16,1 1 0 0,2-3-352 0,3 0-64 15,4 2-16-15,4-4 0 0,3 1-128 0,6-2 0 16,2-4 144-16,5-3-144 16,1-2-2256-16,5-6-528 0</inkml:trace>
  <inkml:trace contextRef="#ctx0" brushRef="#br0" timeOffset="9188.19">26026 18422 29487 0,'-10'-6'2624'0,"-1"-3"-2112"0,-3 3-512 0,-5-2 0 15,-6 2 384-15,-1 3-16 0,-2 3-16 0,-4 3 0 16,-4 2 416-16,-7 6 96 0,-3 3 16 0,-3 3 0 16,-3 3-560-16,2 2-96 0,4 3-32 0,3 1 0 15,8-2-192-15,4 1 0 0,8-2 128 0,7-3-128 16,4 1 0-16,8-5 0 0,4-3 0 0,8-4 0 15,4 1 0-15,8-6 0 0,5-3 0 0,7-5 0 16,6-1 160-16,7-6-160 0,6-2 160 0,-1 0-160 16,0-2 192-16,-4 0-48 0,-2-2-16 0,-4 1 0 15,-6 2 48-15,-5 5 0 0,-5 1 0 0,-3 6 0 16,-6 2 0-16,-5 5 0 0,-4 5 0 0,-6 6 0 0,-5 6 144 0,-5 9 16 16,-6 4 16-16,-3 3 0 0,-3 4 32 0,-2 3 16 15,-7-3 0-15,-3 3 0 0,-2-1-176 0,-6 1-32 16,-5 0-16-16,0 3 0 0,0 2-176 0,3-8 192 15,1-2-192-15,3-4 192 0,2-4-192 0,8 0 0 16,3-8 0-16,4-3 0 16,3-4-1248-16,6-5-288 0,5-4-48 0,9-8-9440 15,0 0-1904-15</inkml:trace>
  <inkml:trace contextRef="#ctx0" brushRef="#br0" timeOffset="9634.64">26488 18563 12895 0,'-22'0'576'0,"9"3"112"0,1-1-560 0,0 2-128 0,1 3 0 0,-1-1 0 16,3 3 2176-16,1-2 416 0,1 5 80 0,5-4 16 16,2-8-1088-16,0 11-224 0,0-11-32 0,11 8-16 15,3-1-320-15,6-2-64 0,7-3-16 0,7-2 0 16,5-4-224-16,8-4-32 0,6-1-16 0,2-5 0 16,-1-1-80-16,1 0-32 0,-3-2 0 0,-2-3 0 0,-5 1-208 15,-4 1-32-15,-7 0-16 0,-4 0 0 0,-6-2-128 0,-6 1-32 16,-4 0 0-16,-6 2 0 0,-4 2 144 0,-5 5 32 15,-7 2 0-15,-4 6 0 0,-7 2 128 0,-7 5 16 16,-6 6 16-16,-4 5 0 0,-5 3-288 0,-1 2-176 16,-3 3 192-16,1 4-192 0,-2 3 0 0,3-2 0 15,1 4 0-15,5 2 0 0,5-2 0 0,7-3 0 16,6-4 0-16,5 2 0 0,4-6 0 0,5 0-144 16,3-3 144-16,6-2-128 15,3-3-464-15,5-4-96 0,4-3-16 0,5-2 0 16,6-2-1680-16,6-3-352 0,4-3-64 0</inkml:trace>
  <inkml:trace contextRef="#ctx0" brushRef="#br0" timeOffset="10023.11">27936 17601 27871 0,'-12'10'1232'0,"1"1"256"0,-7 6-1184 0,-4 9-304 0,-3 2 0 0,-7 3 0 16,-6 6 0-16,-2 7 0 0,2 5 0 0,0 3 0 16,0 2 208-16,1 3 96 0,2 4 16 0,2-1 0 15,2 2 0-15,1-2 0 0,2-4 0 0,3-2 0 16,5-3-144-16,5-4-32 0,5-8 0 0,6-4 0 16,3-9 96-16,4-4 16 0,3-4 0 0,2-4 0 0,4-3 144 15,3-7 48-15,3-5 0 0,3-4 0 0,4-5-48 0,4-3 0 16,4-4 0-16,3 2 0 0,-1-1-208 0,3-1-64 15,0 2 0-15,3 1 0 0,2 5-128 0,-6 0 0 16,-3 5 0-16,-4 7 0 0,-4 3 0 0,-4 4 128 16,-7 6-128-16,-6 0 128 0,-6 2-128 0,-6 2 0 15,-4 0 0-15,-6 3 0 0,-5 3 352 0,-6-5 32 16,-5-2 16-16,-8 1 0 0,-8-3-16 0,-2 1 0 16,-4-1 0-16,2-1 0 0,1-1-240 0,2-4-144 15,3-1 160-15,1-6-160 0,2-2 0 0,5-3-288 16,2-3 32-16,6-5 16 15,5-1-2128-15,4-5-416 0,7-3-96 0</inkml:trace>
  <inkml:trace contextRef="#ctx0" brushRef="#br0" timeOffset="10388.1">28419 18084 25919 0,'-20'15'1152'0,"4"-1"224"0,-2 7-1104 0,-6 2-272 0,-7 5 0 0,-3 0 0 15,0 5 688-15,0 2 80 0,-2 5 0 0,-1 3 16 16,0-3 112-16,3 6 32 0,2-1 0 0,3 3 0 16,1-1-352-16,2-1-64 0,4-6 0 0,4-4-16 15,4-5-160-15,4-6-16 0,2-2-16 0,3-8 0 0,2-2 160 0,3-2 48 16,0-11 0-16,0 0 0 0,12 4 0 0,-2-5 16 15,4-3 0-15,3-7 0 0,0-3-48 0,2-4-16 16,0-3 0-16,2-1 0 0,0-5-208 0,4-2-32 16,0-4-16-16,3-2 0 0,1 5-208 0,3-1 144 15,1 1-144-15,4 1 128 0,2 2-128 0,1 3 0 16,-5 6 0-16,1 4 0 0,-1 0 0 0,0 2 0 16,-3 5 0-16,-3-1 0 0,-3 4-240 0,-3 3-16 15,0 1-16-15,-4 0 0 16,-1 0-2048-16,-3 3-416 0,-1 1-80 0,0 1 0 0</inkml:trace>
  <inkml:trace contextRef="#ctx0" brushRef="#br0" timeOffset="10784.74">29598 18286 9215 0,'-6'-18'400'0,"-1"8"96"0,-1-2-496 0,-4 5 0 15,-3 0 0-15,-4 4 0 0,-4 3 4688 0,-6 4 848 16,-4 2 160-16,-7 2 48 0,-4 5-3952 0,-2 2-768 16,-1 5-176-16,0 2-16 0,-3 2-256 0,6 5-32 0,2 4-16 15,5 3 0-15,3-1-144 0,6 0-16 0,4-1-16 16,8-1 0-16,9-1-112 0,7-4-32 0,6-3 0 0,5-2 0 16,3-3-32-16,6-6-16 0,1-5 0 0,6 0 0 15,3-5 240-15,3-4 48 0,2-2 16 0,2-4 0 16,1-1 96-16,1-5 16 0,2 2 0 0,-3-4 0 15,-2-1-240-15,-3-2-32 0,2 1-16 0,-4 1 0 0,-5 3-128 0,-1 1-32 16,-5 4 0-16,-2 0 0 0,-3 4-128 0,-4 3 160 16,-11 0-160-16,9 8 160 0,-2 1-160 0,-2 3 192 15,-2 2-192-15,1 6 192 0,0 1-192 0,5-1 0 16,1 2 0-16,5 2 0 0,1 0 0 0,4 2 0 16,5 0 0-16,6-1 0 0,5 0 0 0,4-1 0 15,6-2 0-15,4-1 0 0,0 2 0 0,4-4 0 16,0-3 144-16,4-2-144 15,1 1-576-15,6 0-176 0,1 0-32 0,2 1-17696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92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9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7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51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7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1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4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17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customXml" Target="../ink/ink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ustomXml" Target="../ink/ink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CA00A1-5364-409B-BEDC-867AAB4A6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60"/>
            <a:ext cx="11887200" cy="65545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E501736-C022-4938-9ED3-9E488C2863C6}"/>
                  </a:ext>
                </a:extLst>
              </p14:cNvPr>
              <p14:cNvContentPartPr/>
              <p14:nvPr/>
            </p14:nvContentPartPr>
            <p14:xfrm>
              <a:off x="1257840" y="2339280"/>
              <a:ext cx="10160640" cy="4900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E501736-C022-4938-9ED3-9E488C2863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480" y="2329920"/>
                <a:ext cx="10179360" cy="491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702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C8D506-A319-44A2-AA30-AFB96FCB9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123825"/>
            <a:ext cx="9877425" cy="7524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007976-E04C-4B29-909C-06964CAAC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909" y="2917455"/>
            <a:ext cx="4391025" cy="2676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62D05F7-C464-4F94-A460-D99C1D1B25BF}"/>
                  </a:ext>
                </a:extLst>
              </p14:cNvPr>
              <p14:cNvContentPartPr/>
              <p14:nvPr/>
            </p14:nvContentPartPr>
            <p14:xfrm>
              <a:off x="1959120" y="1652040"/>
              <a:ext cx="7441200" cy="3796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62D05F7-C464-4F94-A460-D99C1D1B25B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49760" y="1642680"/>
                <a:ext cx="7459920" cy="381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4958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1B985-535A-4B7F-86BD-874DDA0F8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41" y="1"/>
            <a:ext cx="11278701" cy="769098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85B07E-8537-4A0E-957D-7186505CDBA8}"/>
                  </a:ext>
                </a:extLst>
              </p14:cNvPr>
              <p14:cNvContentPartPr/>
              <p14:nvPr/>
            </p14:nvContentPartPr>
            <p14:xfrm>
              <a:off x="1494000" y="223200"/>
              <a:ext cx="10114560" cy="6976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85B07E-8537-4A0E-957D-7186505CDB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4640" y="213840"/>
                <a:ext cx="10133280" cy="699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077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EE96A7-92FF-4A11-8A66-C43010F31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11" y="463463"/>
            <a:ext cx="11855917" cy="67828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4BE4C9F-DBF2-4F67-B7B7-7126F1DD2CD1}"/>
                  </a:ext>
                </a:extLst>
              </p14:cNvPr>
              <p14:cNvContentPartPr/>
              <p14:nvPr/>
            </p14:nvContentPartPr>
            <p14:xfrm>
              <a:off x="1387800" y="2840760"/>
              <a:ext cx="6564960" cy="3842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4BE4C9F-DBF2-4F67-B7B7-7126F1DD2C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8440" y="2831400"/>
                <a:ext cx="6583680" cy="386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202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02F9E1-8F32-48DC-AC9B-118B293E7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56" y="1177447"/>
            <a:ext cx="11792044" cy="54615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6B11F7-A14F-4930-9475-95B017EC10BE}"/>
                  </a:ext>
                </a:extLst>
              </p14:cNvPr>
              <p14:cNvContentPartPr/>
              <p14:nvPr/>
            </p14:nvContentPartPr>
            <p14:xfrm>
              <a:off x="1823400" y="1206360"/>
              <a:ext cx="8177400" cy="4267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6B11F7-A14F-4930-9475-95B017EC10B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4040" y="1197000"/>
                <a:ext cx="8196120" cy="428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8757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3F9BEB-A72C-4E63-A1F2-2D81A274E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0" y="-56366"/>
            <a:ext cx="11957175" cy="669516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88AEDF-4D00-4ABD-9CAA-229D4AB73293}"/>
                  </a:ext>
                </a:extLst>
              </p14:cNvPr>
              <p14:cNvContentPartPr/>
              <p14:nvPr/>
            </p14:nvContentPartPr>
            <p14:xfrm>
              <a:off x="751680" y="632520"/>
              <a:ext cx="11019960" cy="6263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88AEDF-4D00-4ABD-9CAA-229D4AB7329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2320" y="623160"/>
                <a:ext cx="11038680" cy="628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911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85E049-2E07-4040-A2CE-D8BB4593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407" y="-17095"/>
            <a:ext cx="12022742" cy="740118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8F6B80C-AF76-4965-9E18-C899EE213217}"/>
                  </a:ext>
                </a:extLst>
              </p14:cNvPr>
              <p14:cNvContentPartPr/>
              <p14:nvPr/>
            </p14:nvContentPartPr>
            <p14:xfrm>
              <a:off x="306720" y="2081160"/>
              <a:ext cx="11151000" cy="5380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8F6B80C-AF76-4965-9E18-C899EE2132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360" y="2071800"/>
                <a:ext cx="11169720" cy="539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1038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1D3C2-E67C-46AF-9AD0-415499052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4" y="375780"/>
            <a:ext cx="11922669" cy="70396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A1E29CB-8F7D-4228-A4D1-FA3BAE44DFE1}"/>
                  </a:ext>
                </a:extLst>
              </p14:cNvPr>
              <p14:cNvContentPartPr/>
              <p14:nvPr/>
            </p14:nvContentPartPr>
            <p14:xfrm>
              <a:off x="264960" y="411480"/>
              <a:ext cx="11484720" cy="6287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A1E29CB-8F7D-4228-A4D1-FA3BAE44DF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5600" y="402120"/>
                <a:ext cx="11503440" cy="630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9339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87C8F3-25AA-4CF2-8C79-A18BCAAF1C0F}"/>
                  </a:ext>
                </a:extLst>
              </p14:cNvPr>
              <p14:cNvContentPartPr/>
              <p14:nvPr/>
            </p14:nvContentPartPr>
            <p14:xfrm>
              <a:off x="467640" y="126000"/>
              <a:ext cx="11193840" cy="7043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87C8F3-25AA-4CF2-8C79-A18BCAAF1C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280" y="116640"/>
                <a:ext cx="11212560" cy="706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7484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7D94342-DB4F-4DB7-A5E3-5A0C61E475A8}"/>
                  </a:ext>
                </a:extLst>
              </p14:cNvPr>
              <p14:cNvContentPartPr/>
              <p14:nvPr/>
            </p14:nvContentPartPr>
            <p14:xfrm>
              <a:off x="822600" y="1109880"/>
              <a:ext cx="11068560" cy="6134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7D94342-DB4F-4DB7-A5E3-5A0C61E475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3240" y="1100520"/>
                <a:ext cx="11087280" cy="615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9505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EDB3EB-F166-4EA8-9EAC-606FE78251A3}"/>
                  </a:ext>
                </a:extLst>
              </p14:cNvPr>
              <p14:cNvContentPartPr/>
              <p14:nvPr/>
            </p14:nvContentPartPr>
            <p14:xfrm>
              <a:off x="1048320" y="1071000"/>
              <a:ext cx="9910800" cy="5991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EDB3EB-F166-4EA8-9EAC-606FE78251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8960" y="1061640"/>
                <a:ext cx="9929520" cy="601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499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192B943-77DF-4202-8144-4DB381E1BED1}"/>
                  </a:ext>
                </a:extLst>
              </p14:cNvPr>
              <p14:cNvContentPartPr/>
              <p14:nvPr/>
            </p14:nvContentPartPr>
            <p14:xfrm>
              <a:off x="471240" y="2510640"/>
              <a:ext cx="7858800" cy="2385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192B943-77DF-4202-8144-4DB381E1BE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880" y="2501280"/>
                <a:ext cx="7877520" cy="240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1419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5DC381-C5FD-434B-AB4D-FD853CCC05A5}"/>
                  </a:ext>
                </a:extLst>
              </p14:cNvPr>
              <p14:cNvContentPartPr/>
              <p14:nvPr/>
            </p14:nvContentPartPr>
            <p14:xfrm>
              <a:off x="985320" y="852840"/>
              <a:ext cx="9880560" cy="6349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5DC381-C5FD-434B-AB4D-FD853CCC05A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5960" y="843480"/>
                <a:ext cx="9899280" cy="636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4602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0186C4-9E5F-4DBE-AC7C-0CF38C056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0" y="241061"/>
            <a:ext cx="5410200" cy="11525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9E5ACC7-CB42-4149-ADE8-FFAF41C2B390}"/>
                  </a:ext>
                </a:extLst>
              </p14:cNvPr>
              <p14:cNvContentPartPr/>
              <p14:nvPr/>
            </p14:nvContentPartPr>
            <p14:xfrm>
              <a:off x="1048680" y="1229760"/>
              <a:ext cx="8663040" cy="5072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9E5ACC7-CB42-4149-ADE8-FFAF41C2B3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39320" y="1220400"/>
                <a:ext cx="8681760" cy="509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4987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10780-2EFA-4125-B5F1-4C0E6CBA43BB}"/>
              </a:ext>
            </a:extLst>
          </p:cNvPr>
          <p:cNvSpPr txBox="1"/>
          <p:nvPr/>
        </p:nvSpPr>
        <p:spPr>
          <a:xfrm>
            <a:off x="1180578" y="1177447"/>
            <a:ext cx="9526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Chapter 7:  Systems of </a:t>
            </a:r>
          </a:p>
          <a:p>
            <a:pPr algn="ctr"/>
            <a:r>
              <a:rPr lang="en-US" sz="9600" dirty="0"/>
              <a:t>Linear DE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32B677C-4460-41CD-AA65-A8F585B7B8A4}"/>
                  </a:ext>
                </a:extLst>
              </p14:cNvPr>
              <p14:cNvContentPartPr/>
              <p14:nvPr/>
            </p14:nvContentPartPr>
            <p14:xfrm>
              <a:off x="3372480" y="4040640"/>
              <a:ext cx="4997520" cy="1643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32B677C-4460-41CD-AA65-A8F585B7B8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3120" y="4031280"/>
                <a:ext cx="5016240" cy="166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5686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45F3DD-8E61-48CC-B485-B90A1C503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780"/>
            <a:ext cx="11887200" cy="25197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A17DD5-DBEC-4E96-94B7-6248903CE340}"/>
              </a:ext>
            </a:extLst>
          </p:cNvPr>
          <p:cNvSpPr txBox="1"/>
          <p:nvPr/>
        </p:nvSpPr>
        <p:spPr>
          <a:xfrm>
            <a:off x="413359" y="2918564"/>
            <a:ext cx="3795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Write in matrix form: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CC3D7C-FF23-4E43-B945-9F86D7F07DBF}"/>
                  </a:ext>
                </a:extLst>
              </p14:cNvPr>
              <p14:cNvContentPartPr/>
              <p14:nvPr/>
            </p14:nvContentPartPr>
            <p14:xfrm>
              <a:off x="384480" y="1192680"/>
              <a:ext cx="11455560" cy="6282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CC3D7C-FF23-4E43-B945-9F86D7F07D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120" y="1183320"/>
                <a:ext cx="11474280" cy="630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3600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C02C00-5822-457D-9802-482C18C3A21B}"/>
              </a:ext>
            </a:extLst>
          </p:cNvPr>
          <p:cNvSpPr txBox="1"/>
          <p:nvPr/>
        </p:nvSpPr>
        <p:spPr>
          <a:xfrm>
            <a:off x="532355" y="294362"/>
            <a:ext cx="11173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Homogeneous vs non-homogeneous system of linear DE: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92FD739-379B-4B4E-BCEA-B4E3EC53A39B}"/>
                  </a:ext>
                </a:extLst>
              </p14:cNvPr>
              <p14:cNvContentPartPr/>
              <p14:nvPr/>
            </p14:nvContentPartPr>
            <p14:xfrm>
              <a:off x="0" y="742320"/>
              <a:ext cx="11210760" cy="5964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92FD739-379B-4B4E-BCEA-B4E3EC53A3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732960"/>
                <a:ext cx="11229480" cy="598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4949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/>
              <p:nvPr/>
            </p:nvSpPr>
            <p:spPr>
              <a:xfrm>
                <a:off x="181628" y="413359"/>
                <a:ext cx="11755677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7.1:  Transforming an </a:t>
                </a:r>
                <a:r>
                  <a:rPr lang="en-US" sz="2800" i="1" dirty="0"/>
                  <a:t>n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order linear DE into a system of </a:t>
                </a:r>
                <a:r>
                  <a:rPr lang="en-US" sz="2800" i="1" dirty="0"/>
                  <a:t>n</a:t>
                </a:r>
                <a:r>
                  <a:rPr lang="en-US" sz="2800" dirty="0"/>
                  <a:t> first order linear DEs.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Ex: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– 5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8" y="413359"/>
                <a:ext cx="11755677" cy="1421864"/>
              </a:xfrm>
              <a:prstGeom prst="rect">
                <a:avLst/>
              </a:prstGeom>
              <a:blipFill>
                <a:blip r:embed="rId2"/>
                <a:stretch>
                  <a:fillRect l="-1089" t="-4292" r="-415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F479439-FB26-4D31-B26E-9CC6A2AEBBB5}"/>
                  </a:ext>
                </a:extLst>
              </p14:cNvPr>
              <p14:cNvContentPartPr/>
              <p14:nvPr/>
            </p14:nvContentPartPr>
            <p14:xfrm>
              <a:off x="401040" y="314280"/>
              <a:ext cx="11490120" cy="6744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F479439-FB26-4D31-B26E-9CC6A2AEBB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680" y="304920"/>
                <a:ext cx="11508840" cy="676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987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/>
              <p:nvPr/>
            </p:nvSpPr>
            <p:spPr>
              <a:xfrm>
                <a:off x="181628" y="187891"/>
                <a:ext cx="11755677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7.1:  Transforming an </a:t>
                </a:r>
                <a:r>
                  <a:rPr lang="en-US" sz="2800" i="1" dirty="0"/>
                  <a:t>n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order linear DE into a system of </a:t>
                </a:r>
                <a:r>
                  <a:rPr lang="en-US" sz="2800" i="1" dirty="0"/>
                  <a:t>n</a:t>
                </a:r>
                <a:r>
                  <a:rPr lang="en-US" sz="2800" dirty="0"/>
                  <a:t> first order linear DEs.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Ex: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– 5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8" y="187891"/>
                <a:ext cx="11755677" cy="1421864"/>
              </a:xfrm>
              <a:prstGeom prst="rect">
                <a:avLst/>
              </a:prstGeom>
              <a:blipFill>
                <a:blip r:embed="rId2"/>
                <a:stretch>
                  <a:fillRect l="-1089" t="-4292" r="-415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C2507D3-CFCE-4AA4-823A-BAFBA1400D74}"/>
                  </a:ext>
                </a:extLst>
              </p14:cNvPr>
              <p14:cNvContentPartPr/>
              <p14:nvPr/>
            </p14:nvContentPartPr>
            <p14:xfrm>
              <a:off x="258840" y="592920"/>
              <a:ext cx="11632320" cy="6010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C2507D3-CFCE-4AA4-823A-BAFBA1400D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480" y="583560"/>
                <a:ext cx="11651040" cy="602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8818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/>
              <p:nvPr/>
            </p:nvSpPr>
            <p:spPr>
              <a:xfrm>
                <a:off x="181628" y="200417"/>
                <a:ext cx="11755677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7.1:  Transforming an </a:t>
                </a:r>
                <a:r>
                  <a:rPr lang="en-US" sz="2800" i="1" dirty="0"/>
                  <a:t>n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order linear DE into a system of </a:t>
                </a:r>
                <a:r>
                  <a:rPr lang="en-US" sz="2800" i="1" dirty="0"/>
                  <a:t>n</a:t>
                </a:r>
                <a:r>
                  <a:rPr lang="en-US" sz="2800" dirty="0"/>
                  <a:t> first order linear DEs.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Ex: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– 5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8" y="200417"/>
                <a:ext cx="11755677" cy="1421864"/>
              </a:xfrm>
              <a:prstGeom prst="rect">
                <a:avLst/>
              </a:prstGeom>
              <a:blipFill>
                <a:blip r:embed="rId2"/>
                <a:stretch>
                  <a:fillRect l="-1089" t="-4292" r="-415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5C1A32-E78D-4968-9CD1-2E4D0E211361}"/>
                  </a:ext>
                </a:extLst>
              </p14:cNvPr>
              <p14:cNvContentPartPr/>
              <p14:nvPr/>
            </p14:nvContentPartPr>
            <p14:xfrm>
              <a:off x="764640" y="647280"/>
              <a:ext cx="10904760" cy="6261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5C1A32-E78D-4968-9CD1-2E4D0E2113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5280" y="637920"/>
                <a:ext cx="10923480" cy="628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131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/>
              <p:nvPr/>
            </p:nvSpPr>
            <p:spPr>
              <a:xfrm>
                <a:off x="181628" y="200417"/>
                <a:ext cx="11755677" cy="1421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7.1:  Transforming an </a:t>
                </a:r>
                <a:r>
                  <a:rPr lang="en-US" sz="2800" i="1" dirty="0"/>
                  <a:t>n</a:t>
                </a:r>
                <a:r>
                  <a:rPr lang="en-US" sz="2800" baseline="30000" dirty="0"/>
                  <a:t>th</a:t>
                </a:r>
                <a:r>
                  <a:rPr lang="en-US" sz="2800" dirty="0"/>
                  <a:t> order linear DE into a system of </a:t>
                </a:r>
                <a:r>
                  <a:rPr lang="en-US" sz="2800" i="1" dirty="0"/>
                  <a:t>n</a:t>
                </a:r>
                <a:r>
                  <a:rPr lang="en-US" sz="2800" dirty="0"/>
                  <a:t> first order linear DEs.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Ex: 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– 5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+ 6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5920B94-08BE-4D21-9F7C-BFA846963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8" y="200417"/>
                <a:ext cx="11755677" cy="1421864"/>
              </a:xfrm>
              <a:prstGeom prst="rect">
                <a:avLst/>
              </a:prstGeom>
              <a:blipFill>
                <a:blip r:embed="rId2"/>
                <a:stretch>
                  <a:fillRect l="-1089" t="-4292" r="-415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197EE89-CB9B-4D87-BB66-794D91B05D2C}"/>
                  </a:ext>
                </a:extLst>
              </p14:cNvPr>
              <p14:cNvContentPartPr/>
              <p14:nvPr/>
            </p14:nvContentPartPr>
            <p14:xfrm>
              <a:off x="1869480" y="749160"/>
              <a:ext cx="9886680" cy="6187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197EE89-CB9B-4D87-BB66-794D91B05D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0120" y="739800"/>
                <a:ext cx="9905400" cy="620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971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CDD265-018C-4391-B185-997A3FC2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457"/>
            <a:ext cx="11887200" cy="73064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CBE0CE-E313-4D1D-A7CB-D8717183D805}"/>
              </a:ext>
            </a:extLst>
          </p:cNvPr>
          <p:cNvSpPr/>
          <p:nvPr/>
        </p:nvSpPr>
        <p:spPr>
          <a:xfrm>
            <a:off x="10672175" y="5098093"/>
            <a:ext cx="1334022" cy="1434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704FC7-508A-4B6D-8E60-2AE64BE10E17}"/>
                  </a:ext>
                </a:extLst>
              </p14:cNvPr>
              <p14:cNvContentPartPr/>
              <p14:nvPr/>
            </p14:nvContentPartPr>
            <p14:xfrm>
              <a:off x="327960" y="378360"/>
              <a:ext cx="7171200" cy="626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704FC7-508A-4B6D-8E60-2AE64BE10E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600" y="369000"/>
                <a:ext cx="7189920" cy="627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426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4A21FA-1A89-44B3-8B48-AC74062BBB50}"/>
                  </a:ext>
                </a:extLst>
              </p14:cNvPr>
              <p14:cNvContentPartPr/>
              <p14:nvPr/>
            </p14:nvContentPartPr>
            <p14:xfrm>
              <a:off x="109080" y="1453680"/>
              <a:ext cx="11137680" cy="3105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4A21FA-1A89-44B3-8B48-AC74062BBB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720" y="1444320"/>
                <a:ext cx="11156400" cy="312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48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0E0B14-B011-4C25-B7AF-D98760B23F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444" r="25026"/>
          <a:stretch/>
        </p:blipFill>
        <p:spPr>
          <a:xfrm>
            <a:off x="1283919" y="3544865"/>
            <a:ext cx="8912268" cy="23786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0941E9E-6845-4A24-8CA6-EE3207BC7A62}"/>
                  </a:ext>
                </a:extLst>
              </p14:cNvPr>
              <p14:cNvContentPartPr/>
              <p14:nvPr/>
            </p14:nvContentPartPr>
            <p14:xfrm>
              <a:off x="1636920" y="3452400"/>
              <a:ext cx="9921240" cy="3297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0941E9E-6845-4A24-8CA6-EE3207BC7A6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7560" y="3443040"/>
                <a:ext cx="9939960" cy="331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93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00C6DB-7EF9-4968-8108-CEC8B78C5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752"/>
            <a:ext cx="11887200" cy="344395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382CB79-0337-43D3-A019-70F726658C49}"/>
                  </a:ext>
                </a:extLst>
              </p14:cNvPr>
              <p14:cNvContentPartPr/>
              <p14:nvPr/>
            </p14:nvContentPartPr>
            <p14:xfrm>
              <a:off x="522000" y="204840"/>
              <a:ext cx="10618920" cy="6984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382CB79-0337-43D3-A019-70F726658C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2640" y="195480"/>
                <a:ext cx="10637640" cy="700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242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7BC1F11-F609-4BC1-ADC5-0D43DA216974}"/>
                  </a:ext>
                </a:extLst>
              </p14:cNvPr>
              <p14:cNvContentPartPr/>
              <p14:nvPr/>
            </p14:nvContentPartPr>
            <p14:xfrm>
              <a:off x="857160" y="461880"/>
              <a:ext cx="11034000" cy="6692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7BC1F11-F609-4BC1-ADC5-0D43DA2169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7800" y="452520"/>
                <a:ext cx="11052720" cy="671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062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8057643-AABE-4DB2-A471-1BD123C37AA9}"/>
                  </a:ext>
                </a:extLst>
              </p14:cNvPr>
              <p14:cNvContentPartPr/>
              <p14:nvPr/>
            </p14:nvContentPartPr>
            <p14:xfrm>
              <a:off x="839160" y="482400"/>
              <a:ext cx="10535040" cy="5828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8057643-AABE-4DB2-A471-1BD123C37A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9800" y="473040"/>
                <a:ext cx="10553760" cy="584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797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410780-2EFA-4125-B5F1-4C0E6CBA43BB}"/>
              </a:ext>
            </a:extLst>
          </p:cNvPr>
          <p:cNvSpPr txBox="1"/>
          <p:nvPr/>
        </p:nvSpPr>
        <p:spPr>
          <a:xfrm>
            <a:off x="1180578" y="1177447"/>
            <a:ext cx="9526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Chapter 7:  Systems of </a:t>
            </a:r>
          </a:p>
          <a:p>
            <a:pPr algn="ctr"/>
            <a:r>
              <a:rPr lang="en-US" sz="9600" dirty="0"/>
              <a:t>Linear DE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49CF8E9-FAF3-44C7-9593-CB19AF41F291}"/>
                  </a:ext>
                </a:extLst>
              </p14:cNvPr>
              <p14:cNvContentPartPr/>
              <p14:nvPr/>
            </p14:nvContentPartPr>
            <p14:xfrm>
              <a:off x="1184400" y="5738040"/>
              <a:ext cx="9754200" cy="1238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49CF8E9-FAF3-44C7-9593-CB19AF41F2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5040" y="5728680"/>
                <a:ext cx="9772920" cy="125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3931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12401</TotalTime>
  <Words>169</Words>
  <Application>Microsoft Office PowerPoint</Application>
  <PresentationFormat>Custom</PresentationFormat>
  <Paragraphs>18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177</cp:revision>
  <dcterms:created xsi:type="dcterms:W3CDTF">2020-09-07T00:11:40Z</dcterms:created>
  <dcterms:modified xsi:type="dcterms:W3CDTF">2020-10-19T20:28:23Z</dcterms:modified>
</cp:coreProperties>
</file>