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595" r:id="rId2"/>
    <p:sldId id="596" r:id="rId3"/>
    <p:sldId id="597" r:id="rId4"/>
    <p:sldId id="598" r:id="rId5"/>
    <p:sldId id="629" r:id="rId6"/>
    <p:sldId id="630" r:id="rId7"/>
    <p:sldId id="631" r:id="rId8"/>
    <p:sldId id="604" r:id="rId9"/>
    <p:sldId id="605" r:id="rId10"/>
    <p:sldId id="606" r:id="rId11"/>
    <p:sldId id="607" r:id="rId12"/>
    <p:sldId id="608" r:id="rId13"/>
    <p:sldId id="620" r:id="rId14"/>
    <p:sldId id="621" r:id="rId15"/>
    <p:sldId id="609" r:id="rId16"/>
    <p:sldId id="603" r:id="rId17"/>
    <p:sldId id="610" r:id="rId18"/>
    <p:sldId id="611" r:id="rId19"/>
    <p:sldId id="622" r:id="rId20"/>
    <p:sldId id="632" r:id="rId21"/>
    <p:sldId id="623" r:id="rId22"/>
    <p:sldId id="628" r:id="rId23"/>
    <p:sldId id="627" r:id="rId24"/>
    <p:sldId id="626" r:id="rId25"/>
    <p:sldId id="624" r:id="rId26"/>
    <p:sldId id="625" r:id="rId27"/>
    <p:sldId id="633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39" d="100"/>
          <a:sy n="39" d="100"/>
        </p:scale>
        <p:origin x="2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1390216" y="1727983"/>
            <a:ext cx="909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301510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47"/>
          <a:stretch/>
        </p:blipFill>
        <p:spPr>
          <a:xfrm>
            <a:off x="0" y="5267195"/>
            <a:ext cx="11887200" cy="1063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75E57-EBF0-4A98-B6DF-B131AF12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411"/>
          <a:stretch/>
        </p:blipFill>
        <p:spPr>
          <a:xfrm>
            <a:off x="383781" y="0"/>
            <a:ext cx="11119638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7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7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12177</TotalTime>
  <Words>181</Words>
  <Application>Microsoft Office PowerPoint</Application>
  <PresentationFormat>Custom</PresentationFormat>
  <Paragraphs>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CMR10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164</cp:revision>
  <dcterms:created xsi:type="dcterms:W3CDTF">2020-09-07T00:11:40Z</dcterms:created>
  <dcterms:modified xsi:type="dcterms:W3CDTF">2020-10-16T18:45:30Z</dcterms:modified>
</cp:coreProperties>
</file>