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0"/>
  </p:notesMasterIdLst>
  <p:sldIdLst>
    <p:sldId id="1037" r:id="rId2"/>
    <p:sldId id="1038" r:id="rId3"/>
    <p:sldId id="1039" r:id="rId4"/>
    <p:sldId id="1062" r:id="rId5"/>
    <p:sldId id="1040" r:id="rId6"/>
    <p:sldId id="1041" r:id="rId7"/>
    <p:sldId id="1063" r:id="rId8"/>
    <p:sldId id="1042" r:id="rId9"/>
    <p:sldId id="1064" r:id="rId10"/>
    <p:sldId id="1043" r:id="rId11"/>
    <p:sldId id="1065" r:id="rId12"/>
    <p:sldId id="1066" r:id="rId13"/>
    <p:sldId id="1067" r:id="rId14"/>
    <p:sldId id="1068" r:id="rId15"/>
    <p:sldId id="1044" r:id="rId16"/>
    <p:sldId id="1070" r:id="rId17"/>
    <p:sldId id="1082" r:id="rId18"/>
    <p:sldId id="1045" r:id="rId19"/>
    <p:sldId id="1069" r:id="rId20"/>
    <p:sldId id="1071" r:id="rId21"/>
    <p:sldId id="1046" r:id="rId22"/>
    <p:sldId id="1072" r:id="rId23"/>
    <p:sldId id="1061" r:id="rId24"/>
    <p:sldId id="1047" r:id="rId25"/>
    <p:sldId id="1073" r:id="rId26"/>
    <p:sldId id="1048" r:id="rId27"/>
    <p:sldId id="1083" r:id="rId28"/>
    <p:sldId id="1074" r:id="rId29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1647" autoAdjust="0"/>
    <p:restoredTop sz="90353" autoAdjust="0"/>
  </p:normalViewPr>
  <p:slideViewPr>
    <p:cSldViewPr snapToGrid="0">
      <p:cViewPr varScale="1">
        <p:scale>
          <a:sx n="42" d="100"/>
          <a:sy n="42" d="100"/>
        </p:scale>
        <p:origin x="53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7T20:30:59.6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26303 3688 32943 0,'-5'-22'1456'0,"3"11"304"0,-1 1-1408 0,1 3-352 0,-2 4 0 0,4 3 0 31,0 0-432-31,0 0-144 0,-9-8-48 0,0 3 0 16,0-1-32-16,-1-2-16 0,-5 2 0 0,2-1 0 0,-3-3 416 0,-4 0 64 0,-1 0 32 0,-2-4 0 15,-1-1 320-15,0-1 64 0,-2 1 16 0,0-3 0 16,-1-3 144-16,0-1 48 0,-2 0 0 0,-2 0 0 16,1-3 32-16,-4 2 16 0,-3 2 0 0,-5-6 0 15,-7 0-32-15,0-2 0 0,-3 4 0 0,1-1 0 0,3 2-128 16,1 3-16-16,-2-4-16 0,2 4 0 0,0 1 16 16,-5-1 0-16,-9 1 0 0,0 1 0 0,-4 1-112 15,-1 3-32-15,-1 1 0 0,-3 4 0 0,-3-2-160 0,-5 3 0 16,-14 0 0-16,3 4 0 0,-2-1 0 0,-3 2 0 15,-3 2 0-15,-5-1 0 0,-7 2 0 0,5 2 0 16,3 2 0-16,-2 0 0 0,-5 5 0 0,3 0 0 16,4 3 0-16,6 2 0 0,2 2 0 0,-1 4 0 15,-4 3 0-15,2 4-176 0,4 1 176 0,-1 5 0 16,1 0 0-16,-5 2-128 0,-7 3 128 0,5 4 0 16,5 3 0-16,-4 0 0 0,-5 5 0 0,1 0 0 15,3 2 0-15,2 0 0 0,3 2 0 0,-1 1 0 16,-1 0 0-16,4 4 0 0,3-2 0 0,4 0 0 0,2 2 0 15,0 0 0-15,-1 3 0 0,6-5 0 0,5-1 0 16,7 1 0-16,5 1 0 0,8 0 144 16,6-6-16-16,2 1-128 0,-1-1 192 0,6 3-192 0,3 0 192 15,4 1-192-15,2 1 160 0,3 2-160 0,5-1 128 0,6-1-128 16,4 2 0-16,3 3 0 0,3-2 0 0,6 1 0 16,1 1 0-16,5-2 0 0,3 0 0 0,5 4 0 15,3-6 0-15,4 1 0 0,7 2 0 0,0-2 0 16,5-3 0-16,2 1 0 0,3-1 0 0,0-3 0 15,1 0 0-15,5-2 0 0,4-3 0 0,3-2 0 16,0 0 0-16,6-1 0 0,4-3 0 0,0-2 0 16,1-3 0-16,-3-2 0 0,1 1 0 0,1-2 0 15,1 0 0-15,2 2 0 0,3 0 0 0,3-6 0 0,1-2 0 16,0-1 0-16,0 1 0 0,3-4 0 0,5 1 0 16,2-1 0-16,3-2 0 0,-2 0 0 0,-4-2 0 15,6-1 0-15,1-1 0 0,4 0 0 0,6-2 0 16,-4 0 0-16,-4-1 0 0,5-2 0 0,1-1 0 0,4-2 0 15,2 0 0-15,-2 0 0 0,-3 1 0 0,6-2 0 16,3-1 0-16,0-5 0 0,-3-2 0 0,0 0 0 16,0-3 0-16,4-3 0 0,4-1 0 0,-6 0 0 15,-9-6 0-15,2 2 0 0,1-1 0 0,-1-1 0 16,-3-3 0-16,-4-2 0 0,-7-1 0 0,-1-2 0 16,0-5 0-16,1 2 0 0,3-3 0 0,-7-1 0 15,-6-1 0-15,-1-4 0 0,-1-4 144 0,1-1-144 16,2-1 160-16,0-1-160 0,3-3 144 0,-8-2-144 15,-5 0 128-15,0-4-128 0,1-5 0 0,-1-3 0 0,0-1 0 0,2 0 0 16,-2-7 0-16,-3 2 0 0,-3-6 0 0,-7 2 0 16,-5-2-144-16,-3 0 144 0,-3-1-192 15,-3 0 192-15,-4 1 0 0,-3-4 0 0,-3-3 160 0,-3 3-32 16,-6 2 96-16,0 0 32 0,-6 0 0 0,-3 2 0 16,-2 1-96-16,-2-2-16 0,-4-2 0 0,-3 3 0 15,-2-1-144-15,-5 1 0 0,-2-1 0 0,-4 5 0 16,-3 0 0-16,-3 1 0 0,-4 1 0 0,-3 0 0 15,-2 2 0-15,-3-3 0 0,-4 2 0 0,-5 0 0 16,-4-2 0-16,-6-1 0 0,-5 3 0 0,-3-3 0 16,-2 5 0-16,0 1 0 0,0 1 0 0,-10 4 0 15,-11-2 0-15,-2 4 192 0,0 0-32 0,-1 1 0 16,-1 5-160-16,-9-1 0 0,-8 4-192 0,-1 1 192 0,1 6-144 16,-7 1 144-16,-8 3 0 0,0 3 0 0,0 5 0 15,-6 2 0-15,-8 8 0 0,-2 6 0 0,5 7-128 16,-8 12 128-16,-7 9 0 0,3 6 0 0,7 14-256 0,-5 5 64 15,-4 10 16-15,3 16 0 16,5 14-2512-16,-4 13-512 0</inkml:trace>
  <inkml:trace contextRef="#ctx0" brushRef="#br0" timeOffset="8154.76">24006 15186 10079 0,'0'0'448'0,"0"0"80"0,4-6-528 0,1-2 0 0,-5 8 0 0,0 0 0 15,7-7 1008-15,-7 7 80 0,5-9 32 0,-5 9 0 16,0 0 16-16,5-7 0 0,-1 1 0 0,-4 6 0 15,0 0-240-15,0 0-32 0,0 0-16 0,0 0 0 16,10-3-48-16,-10 3-16 0,0 0 0 0,0 0 0 16,0 0 144-16,0 0 32 0,0 0 0 0,0 0 0 15,7 11-32-15,-7-11 0 0,3 12 0 0,-3 1 0 0,-3 5-336 0,2 1-64 16,-3 1-16-16,2 2 0 0,-2-1-128 0,0 5-48 16,0 0 0-16,1 0 0 0,0 3-32 0,-1 0-16 15,0-4 0-15,1 0 0 0,0 2-48 16,1-4-16-16,-2-1 0 0,1 1 0 0,1-2 0 0,0-2 0 15,2-2 0-15,-2-3 0 0,-1-2-96 0,2-1 0 16,0 2-128-16,-1-3 192 0,2-10-192 0,-2 12 0 16,2-12 0-16,-4 11-160 15,4-11-2112-15,-5 6-416 0</inkml:trace>
  <inkml:trace contextRef="#ctx0" brushRef="#br0" timeOffset="8542.15">23565 16169 9215 0,'0'0'816'0,"0"0"-656"0,-6-4-160 0,6 4 0 0,0 0 3712 15,0 0 704-15,0 0 128 0,0 0 48 0,0 0-2304 0,0 0-464 16,0 0-96-16,11-9 0 0,0 1-480 0,1-1-96 16,-1 3 0-16,2 2-16 0,5-2-432 0,1 0-64 15,2-1-32-15,2-2 0 0,-3 4-128 0,4-2-32 16,1 0 0-16,3 2 0 0,0-2-128 0,0 1-16 15,0 3-16-15,-1-1 0 0,-2-1-160 0,0 2-128 16,-3 2 192-16,1 1-192 0,-6 2 0 0,1 1 0 16,-4 1 0-16,-3 0 0 15,-11-4-304-15,8 5-160 0,-8-5-48 0,0 0 0 16,0 12-3056-16,-4-3-608 0</inkml:trace>
  <inkml:trace contextRef="#ctx0" brushRef="#br0" timeOffset="8842.95">24367 15861 13823 0,'0'0'1216'16,"0"0"-960"-16,0 0-256 0,-7 1 0 15,7-1 3840-15,-9 4 736 0,0 4 144 0,3 2 16 16,-1 3-2688-16,4-1-560 0,-1 6-96 0,0 3-32 16,0-1-352-16,2 1-80 0,2 2-16 0,0 3 0 0,0-3-224 0,1 0-48 15,1-2-16-15,1 2 0 0,-3-1-224 0,1 0-32 16,0 1-16-16,1 0 0 0,-2-5-208 0,0 0-144 16,0-2 192-16,0-2-192 0,0 0 128 0,0 3-128 15,0-2 0-15,0 0 0 16,0-3-1616-16,0-1-432 0,0 1-96 0</inkml:trace>
  <inkml:trace contextRef="#ctx0" brushRef="#br0" timeOffset="11871.86">23970 12626 13823 0,'0'0'1216'0,"0"0"-960"0,0 0-256 0,0 0 0 16,0 0 1200-16,0 0 192 0,0 0 32 0,0 0 16 15,0 0-1024-15,0 0-208 0,0 0-32 0,0 0-16 16,0 0 432-16,0 0 96 0,0 0 16 0,0 0 0 15,0 0 160-15,0 0 32 0,0 0 16 0,0 0 0 16,0 0-64-16,0 0-16 0,-3-7 0 0,2-1 0 16,-3-5-48-16,3 4-16 0,-1-2 0 0,4-1 0 15,-1 1-144-15,3-4-48 0,-3-3 0 0,4 3 0 16,1 1-240-16,2-2-48 0,2-1-16 0,2 1 0 16,2 1-80-16,2 0-32 0,3 0 0 0,2 2 0 15,-2 3-160-15,2-2 0 0,0 5 144 0,-2 0-144 0,-1 4 128 16,-2 3-128-16,-1 2 160 0,1 6-160 0,-2 2 272 15,1 3-32-15,-3 3-16 0,5 2 0 0,-3 1-80 0,-1 4-16 16,-4 2 0-16,0-2 0 0,-1-2-128 0,-3 0 128 16,-2 2-128-16,-2 0 128 0,2-2 48 0,-3 0 0 15,-3-3 0-15,-2-3 0 0,-1 0 240 0,-2 2 48 16,-3-3 16-16,-2-2 0 0,-2 1-80 0,0 0-16 16,-1-7 0-16,2-1 0 0,-2-1-32 0,-2-3-16 15,-2-2 0-15,-1-4 0 0,-2 0-16 0,2-3 0 16,-1-4 0-16,2-1 0 0,0-2-160 0,2-2-32 0,0-1-128 15,4-2 192-15,4-3-192 0,2 3 0 16,3 1 0-16,3-2 0 0,2-2 0 0,3 3 0 0,4 1 0 16,3 2 0-16,3 2 0 0,2 3 0 0,1-2 0 15,2 3-160-15,1 4 160 0,0-2 0 0,2 4 0 0,-1 2 0 16,0 3 0-16,1 3-128 0,-2 3 128 0,-1 2 0 16,-2-1 0-16,1 5 0 0,-1 1 0 0,1-1-128 15,-2 2 128-15,-1 0 0 0,-3 1 0 0,-2-1 0 16,-2-2 0-16,-4 1 128 0,0 1-128 0,-2-4 176 15,0 1-48-15,-6 3 0 0,-6 1 0 0,-4 1 0 16,-1-2 128-16,-4 0 32 0,0 1 0 0,-4-2 0 16,-2-3-32-16,-2 1 0 0,-2-6 0 0,-1 0 0 15,1-2 32-15,-1-3 0 0,1-4 0 0,6-2 0 16,1-4-112-16,4-3-32 0,1-4 0 0,4-2 0 16,2-10-144-16,5 4 0 0,3-3 0 0,4 0 0 0,4 0 0 15,2-3 0-15,4 1-160 0,3 3 160 0,2 3 0 16,6-2-144-16,1 4 144 0,4-1 0 0,-1-1-128 15,1 4 128-15,-2 3-128 0,3 3 128 0,-3 4 0 0,-1 4 0 16,-6 3 0-16,1 8-128 0,-3-1 128 0,-1 3 0 16,-2 6 0-16,-2 5-128 0,-4 1 128 0,-1 5 0 15,-3 4 0-15,-4 5-128 0,-3 1 128 0,-1 1 0 16,-2 0 0-16,1-4 0 0,-3-3 0 0,-3 1 0 16,0-4 0-16,-3 1 0 0,-2-2 128 0,0-4 16 15,-4-1 0-15,2-2 0 0,0-3 48 0,-1-4 16 16,1 1 0-16,1-6 0 0,3-2-64 0,2-3-16 15,1-3 0-15,3-3 0 0,2-9-128 0,3-2 0 16,2-2 144-16,3-2-144 0,3-7 0 0,1 1 0 16,2-4 0-16,4 2 0 0,4 0 0 0,4-3-128 0,2 4 128 15,1 3-128-15,-2 2 128 0,0-1 0 0,2 1-144 0,0 4 144 16,-2 4 0-16,-3 6 0 0,1 1 0 0,-2 7 0 16,-1 3-160-16,0 5 160 0,-1-1 0 15,0 8-144-15,-5 3 144 0,0 3 0 16,-3 1 0-16,-1 7-128 0,-1 0 128 0,-3 4 0 0,-3-5 0 0,0 0 0 15,-3-3 0-15,0 2 0 0,-3 0 0 0,-1-2 0 16,-2-4 0-16,0 1 144 0,-4-2-16 0,1-1-128 16,-1-2 240-16,-2-1-64 0,-1-1-16 0,0-2 0 15,1-2-16-15,1-5 0 0,1-5 0 0,2-1 0 16,1-7-144-16,3-1 192 0,0-2-192 0,6-5 192 16,1-4-192-16,3-4 0 0,3-1 0 0,3-5 0 15,3 0-192-15,1 3 192 0,2-1-192 0,2 1 192 16,1-3-144-16,2 2 144 0,-1 5 0 0,1 2 0 15,-1-1-128-15,1 5 128 0,0 2 0 0,-3 5 0 0,2 4 0 0,-1 4-128 16,-1 2 128-16,-1 3 0 0,-3 3 0 16,1 3 0-16,2 4 0 0,-2 1 0 0,-4 7-144 0,0 2 144 15,-3 0 0-15,-1 3-144 0,-5-5 144 0,0 0 0 16,-2-2 0-16,-2 1 0 0,-3 0 0 0,0 1 0 16,-3-1 128-16,0-1-128 0,-2-2 192 0,0-3-16 15,-1 0-16-15,-1-2 0 0,0-3-32 0,-2-1-128 16,1-4 192-16,1-4-64 0,-1-3 0 0,1-3-128 15,-1-3 192-15,2-3-64 0,4 1-128 0,0-6 0 16,3-3 144-16,1-4-144 0,3 0 0 0,3-3 0 16,2 2 0-16,4 0-128 0,2-2 128 0,4 2-128 0,2 0 128 15,0 2-128-15,1 1 128 0,2 3 0 0,2 2-144 16,0 1 144-16,0 6 0 0,-1 4 0 0,1 3 0 16,-3 3 0-16,3 3-160 0,-1 3 160 0,-1 4 0 0,1 2-144 15,1 0 144-15,-4 6 0 0,-6 4 0 0,1 3 0 16,-4-3 0-16,-2 0 0 0,-4-2 0 0,-2 0-128 15,-1-2 128-15,-2 1 0 0,-3 1 0 0,-2-1 0 16,-1-2 176-16,-2 0-48 0,0-2 0 0,2-4 0 16,-1-1-128-16,1-5 192 0,1-1-192 0,-2-4 192 15,2-4-192-15,1 2 192 0,1-8-192 0,1 0 192 16,3-6-192-16,1-3 0 0,3-6 0 0,2-1 0 16,2 1 0-16,3-3 0 0,3 0-144 0,1 1 144 15,0 3-192-15,1 0 192 0,0 4-192 0,-1 3 192 16,0 2-192-16,-1 5 192 0,-2 0-192 0,-7 10 192 15,0 0-1312-15,0 0-160 0,0 0-16 0,5 14-12192 16,-3 1-2432-16</inkml:trace>
  <inkml:trace contextRef="#ctx0" brushRef="#br0" timeOffset="12513.63">24880 12597 18431 0,'0'0'816'0,"0"0"160"0,-13-4-784 0,2 0-192 16,0 2 0-16,11 2 0 0,-11-4 1152 0,1 3 192 15,10 1 48-15,-12 0 0 0,2 1-416 0,10-1-80 16,-10-1 0-16,0 2-16 0,1 4 16 0,9-5 0 15,0 0 0-15,-9 4 0 0,9-4 144 0,0 0 48 16,0 0 0-16,0 0 0 0,0 0-320 0,0 0-48 16,0 0-16-16,0 0 0 0,13 0-96 0,1-3-32 15,1-3 0-15,3 1 0 0,2 1-48 0,2-1-16 0,1 0 0 16,2-1 0-16,2-3-64 0,-1 4 0 0,2 1-16 16,3 1 0-16,1-1-144 0,-1-1-32 0,-1 3 0 15,-2-1 0-15,-3 2-256 0,-2 1 128 0,-3 0-128 0,-2 0 0 16,-3 0 0-16,-3 1 0 0,-1 1 0 15,-11-2 0 1,8 3-448-16,-8-3-160 0,10 8-32 0,-10-8 0 16,0 0-2304-16,6 4-480 0,-6-4-96 0</inkml:trace>
  <inkml:trace contextRef="#ctx0" brushRef="#br0" timeOffset="12925.11">25731 12263 24479 0,'0'0'1088'0,"0"0"208"0,0 0-1040 0,5-9-256 0,-2 2 0 0,-3 7 0 0,0-10 816 0,0 10 96 16,0 0 32-16,0 0 0 0,-3-7 592 0,3 7 112 15,0 0 16-15,0 0 16 0,0 0-352 0,0 0-80 16,0 0-16-16,-10 5 0 0,0 1-368 0,5 7-80 16,-1 1-16-16,-1 1 0 0,1 0-288 0,1 3-64 15,-1 2-16-15,3 1 0 0,0-2-208 0,3-1-32 0,2-1-16 16,-1 1 0-16,0-1 48 0,1-1 16 0,3-3 0 16,1 1 0-16,3 1 16 0,1-3 0 0,3-3 0 0,-1 1 0 15,2-4-16-15,2 0 0 0,1-4 0 0,3-2 0 16,-3-3-16-16,1 1 0 0,1-1 0 0,3-1 0 15,-2-3-64-15,3-1 0 16,-1-1-128-16,1 0 192 0,2 0-192 0,-1 0 0 0,-2 0 0 0,-2 1 0 31,-1-3-336-31,0 3-64 0,0-3-16 0,-3 4 0 16,-4-3-1744-16,-2 2-336 0,2-1-80 0,-3 1-14800 0</inkml:trace>
  <inkml:trace contextRef="#ctx0" brushRef="#br0" timeOffset="13221.11">26161 12111 38303 0,'0'0'1696'0,"0"0"352"0,0 0-1648 0,0 0-400 0,4-6 0 0,-4 6 0 0,0 0 0 0,0 0 0 15,0 0 128-15,0 0-128 0,0 0 736 0,5 9 112 16,-5 7 32-16,-3 5 0 0,-2 4-192 0,-1 6-48 15,-2 4 0-15,-1 7 0 0,-1 1 80 0,-2 6 16 16,-1-2 0-16,3 2 0 0,-4 2-144 0,1 1-16 16,0 2-16-16,1-1 0 0,-1-2-208 0,0-4-32 15,2-1-16-15,-1-6 0 0,2 2-112 0,0-3 0 16,0-3-16-16,1-1 0 0,1-5-176 0,3-2 128 16,1-1-128-16,3-4 128 0,4-4-128 0,-1-5-144 15,1-4 144-15,0-1-208 16,-3-9-1440-16,12-4-272 0,-1-2-64 0,1-6-18272 0</inkml:trace>
  <inkml:trace contextRef="#ctx0" brushRef="#br0" timeOffset="14465.05">24212 12509 25791 0,'-14'2'2304'0,"3"0"-1856"0,1 3-448 0,0-2 0 16,-1-2 384-16,1-1-32 0,-1 0 0 0,-1-1 0 16,2-1 256-16,0-1 48 0,-1-4 16 0,0 2 0 15,0-4 352-15,0 0 64 0,-2-7 0 0,1 3 16 16,1 2-96-16,0-3-32 0,0 1 0 0,4 2 0 15,-1-5-272-15,2 2-64 0,1-3-16 0,1 1 0 16,1 0-224-16,3-1-32 0,0-1-16 0,4 1 0 16,2 0-128-16,2-1-32 0,2 1 0 0,3 0 0 0,1 4-64 0,1-1-128 15,3 2 176-15,0 1-176 0,0 0 208 16,2 3-64-16,0 2-16 0,2 2 0 0,-2 3-128 0,-1 2 192 16,0 6-192-16,-1 3 192 0,-3 0-64 0,1 6-128 15,-2 3 192-15,-3 7-64 0,1-1-128 0,-6 6 192 16,0 3-192-16,-3-1 192 0,-3-1-64 0,-3-2 0 15,-3 5 0-15,1-5 0 0,-3-6 96 0,-2 2 16 16,-1-3 0-16,-5 0 0 0,0-2 160 0,-3 0 48 16,-4-4 0-16,1-1 0 0,-1-4-80 0,0 1-16 15,1-5 0-15,-1-3 0 0,0-9-32 0,-1 0 0 16,5 0 0-16,0-7 0 0,2-7-128 0,4-1-48 16,4-3 0-16,3 1 0 0,2-3-144 0,3-3 0 15,1-5 0-15,6 4 0 0,6-1-176 0,-1 1 176 0,4 0-128 0,2-1 128 16,3 3-128-16,3 1 128 0,0 3-128 15,1 5 128-15,2 1 0 0,-2 5-160 0,0-1 160 0,1 9 0 16,-4 0-128-16,2 4 128 0,-3 3 0 0,-1 5 0 16,1 5-128-16,-3 3 128 0,-3 2 0 0,-4 5 0 15,-4 1-144-15,-1 6 144 0,-2-1 0 0,-4 1-144 16,-4 1 144-16,-6-5 0 0,3 0 0 0,-4 0 0 16,-1 0 0-16,-2-5 128 0,-3 4-128 0,1-3 176 15,-1-2-32-15,0-2 0 0,-1-2 0 0,1-3 0 16,0-6-16-16,2-1-128 0,1-4 192 0,1-3-64 15,1-5 0-15,3-4-128 0,1 0 192 0,2-5-64 16,1-5-128-16,2-3 0 0,2-3 0 0,3-2 0 0,0-3 0 16,7-1 0-16,1-1 0 0,1 3-176 0,3-3 176 15,1 3-128-15,3 0 128 0,1 2-128 0,-1 4 128 16,-1 4 0-16,0 4-144 0,-2 7 144 0,-2 3 0 0,2 9 0 16,0 2-144-16,-1 6 144 0,0 1 0 0,-2 3-128 15,-1 6 128-15,-2 4 0 0,-4 0-128 0,-2 4 128 16,-4 6 0-16,-3-3 0 0,-2-8 0 0,-2 5 0 15,-6 4 0-15,0-4 0 0,-3-4 0 0,-4-1 0 16,0 2 0-16,-3-3 0 0,-1 1 192 0,0-4-64 16,-2-3-128-16,4-4 192 0,1-7-192 0,2-2 144 15,3-2-144-15,1-6 128 0,2-3-128 0,2-5 128 16,2-1-128-16,3-6 128 0,5-6-128 0,3-1 0 16,2-7 0-16,7 1 0 0,5 2-240 0,5-4 80 15,4-2 16-15,7-1 0 0,2 0 144 0,1 3-208 0,2 3 80 16,-2 3 128-16,-4 3-160 0,-1 4 160 0,-2 6 0 15,0 3-144-15,-1 9 144 0,-2 2 0 0,-4 5 0 0,-2 4 0 16,-3 1 0-16,-3 4 0 0,-4 1 0 0,-4 3 0 16,-4 4 0-16,-4 1 0 0,-5 1 0 0,-4-3 0 15,-4-2 0-15,-1 3 0 0,-4 0 192 0,-1 2-64 16,-1-3-128-16,-5 0 0 0,2-1 0 0,3-2 128 16,-3-4-128-16,1-1 0 0,2-8 0 0,3 0 0 31,3-4-1296-31,6-2-288 0,5-2-48 0,8 3-18352 0</inkml:trace>
  <inkml:trace contextRef="#ctx0" brushRef="#br0" timeOffset="18253.5">30616 18493 17503 0,'0'0'768'0,"0"0"176"0,0 0-752 0,0 0-192 15,10-1 0-15,-10 1 0 0,12 1 240 0,-1 1 16 16,0 0 0-16,0 0 0 0,0-1 384 0,1-1 64 0,-2-4 32 0,1 1 0 15,0 2 240-15,-11 1 48 0,10-2 16 0,-10 2 0 16,0 0 16-16,0 0 0 0,6-9 0 0,-6 9 0 16,0 0-416-16,0 0-64 0,-5-9-32 0,-4-1 0 15,-1 1-352-15,-4-3-192 0,0 5 192 0,-2-3-192 16,-2-2 240-16,-1 2-64 0,-2-3-16 0,-4 3 0 16,-2-3 112-16,-2-2 32 0,-4 1 0 0,-4-1 0 15,-4 1-48-15,1-1 0 0,-5-3 0 0,1 0 0 16,-5-1 48-16,1 1 0 0,-3-1 0 0,-3 1 0 15,-7 2 96-15,-4-2 32 0,-4-2 0 0,0-1 0 16,-4 6-160-16,2 0-16 0,-1 1-16 0,-5 0 0 16,-10-1-240-16,0-1 176 0,-2 2-176 0,0 0 160 15,-1-1-160-15,-6 2 0 0,-7-1 0 0,-1 0 0 16,2 0 0-16,-4 2 0 0,-5 0 0 0,-2 0 0 0,-7-1 0 16,1 4 0-16,-2-1 0 0,-2 1 0 0,-4-3 0 15,-2 6 0-15,2-1 0 0,-2 1 0 0,-4-5 0 0,2 5 128 16,2 2-128-16,-3-1 0 0,-4 0 0 0,2 2 0 15,2 3 128-15,0 0-128 0,-2-1 0 0,3 1 0 16,5 2 0-16,-3 3 0 0,-2-1 0 0,4 0 0 16,3-1 0-16,0 0 0 0,-6 1 144 0,4 4-144 15,3-2 160-15,0 3-160 0,-2-3 160 0,6 5-160 16,4-4 160-16,-2 5-160 0,-3-3 144 0,3 3-144 16,5-1 128-16,-1 2-128 0,-4 3 0 0,4 0 0 15,1 1 128-15,5 1-128 0,1-1 0 0,4 4 0 0,-5-2 0 16,4 1 0-16,6 4 0 0,-1-1 0 0,2-1 0 15,0 2 0-15,0 0 0 0,4 0 0 0,5 4 0 16,-1-1 0-16,-1 1 0 0,1-1 0 0,0 0 0 16,3 1 0-16,6 3 0 0,-1 2 0 0,-1 0 0 0,0 1 0 15,4 1 0-15,4 0 0 0,0 2 0 0,6 1 0 16,2 2 0-16,-1 2 0 0,-3 0 0 0,2-3 0 16,0-2 0-16,4 2 0 0,2 2 0 0,4 0 0 15,1-2 0-15,3-1 0 0,-1 2 0 0,1-1 0 16,-3 2 0-16,4-5 128 0,4-2-128 0,2 1 0 15,1-1 0-15,1-1 0 0,2 2 128 0,4 0-128 16,2 1 0-16,1 0 0 0,-2 0 0 0,1 0 0 16,-3 0 0-16,1-1 0 0,-3 1 128 0,4-1-128 15,3 2 0-15,1-2 0 0,1-1 0 0,3 1 0 16,1 1 0-16,2 0 0 0,2-3 0 0,4 2 0 16,1 2 0-16,3 1 0 0,1-1 0 0,5 0 0 15,1 0 0-15,3 2 0 0,2-1 0 0,1-1 0 0,2-1-144 0,4-2 144 16,2-1 0-16,2-1 0 0,1 2 0 0,2 1 0 15,5 0 0-15,3 0 0 0,3-2 0 0,3 0 0 16,1-4 0-16,3 1 0 16,5 2 0-16,4-3 0 0,1-1 0 0,8 2 0 0,4-6 0 0,2 0 0 15,-2-1 0-15,5-3 0 0,4-1 0 0,3-1 0 16,4 0 128-16,8 0-128 0,1-3 0 0,2 0 0 16,0-2 128-16,1 1-128 0,2 1 0 0,-33-7 0 15,11-1 0-15,5 0 0 0,5 3 0 0,4-1 0 16,7 2 0-16,2-1 0 0,3 2 0 0,76 8 0 0,-22-3 0 15,-11-3 0-15,-7-2 0 0,-8-2 0 0,-8 3 0 16,2-4 0-16,5 0 0 0,-2-3 0 0,-1 3 0 16,0-4 0-16,-3 0 0 0,6 3 128 0,3-3-128 0,-2 1 0 15,-5 0 0-15,4-3 0 0,4 0 0 0,-1 1 0 16,-5 2 0-16,4-1 0 0,3-2 0 0,-1 0 0 16,0 4 0-16,2-3 0 0,0-3 0 0,1 3 0 15,4-2 0-15,-3 1 0 0,-2-3 0 0,4 0 0 16,5 4 0-16,-4-4 0 0,-6-4 0 0,4 3 0 15,5 1 0-15,-4 0 0 0,-7-3 0 0,4 2 0 16,4-1 0-16,-2 2 0 0,-3 0 0 0,1-1 0 16,3 0 0-16,-2-2 0 0,1 1 0 0,-3-3 0 15,0 0 0-15,1 1 0 0,0-4 0 0,-4 3 0 16,-3 1 0-16,1-2 0 0,1-2 0 0,-4 3 0 16,-5-4 0-16,1 3 0 0,-1 1 0 0,1-3 0 15,-3 2 128-15,-3-3-128 0,-5 0 0 0,0 0 0 16,3 0 0-16,-3-3 128 0,-2 1-128 0,-2-1 0 0,-1-3 0 0,1-1 0 15,0 1 0-15,-40 6 0 0,6-1 0 0,4-2 128 16,3-1-128-16,5-4 0 0,3 2 0 0,1-1 0 16,1 1 0-16,58-13 0 0,-26 0 0 0,-13 4 128 15,-10 4-128-15,-4-2 0 0,-7-2 128 0,-5 0-128 16,-5-3 0-16,-4 1 0 0,-3-2 144 0,-2 0-144 16,-3-5 128-16,1-3-128 0,-1 0 128 0,1-3-128 15,-2-2 0-15,-2 4 128 0,-3 4-128 0,1-1 128 16,-5 0-128-16,0-7 128 0,-3-3-128 0,-3-6 0 15,-4-1 0-15,3-1 0 0,-4-1 0 0,0 2 0 0,-3 1 0 16,-11 24 0-16,-2-1 0 0,2-7 0 0,-2-3 128 16,0-3-128-16,-2-3 0 0,-1 1 0 0,-3-4 0 15,2-35 128-15,-7 10-128 0,-3 9 0 0,-6 6 0 16,-3 2 0-16,-5 1 0 0,-4 2 0 0,-4 1 0 0,-3 0 0 16,-2-1-128-16,-7 0 128 0,-7 1-160 0,-5 7 160 15,-6-3-144-15,-2 4 144 0,-5-3-128 0,-2 0 128 16,-3-2-160-16,-5 5 160 0,-3 3-192 0,-9-3 192 15,-6 0-208-15,-1 4 64 0,0-2 16 0,-7 2 0 16,-6 0 128-16,-2 0 0 0,-2 1 0 0,-1 3-128 16,0 5-48-16,-5-3 0 0,-7-1 0 0,1 2 0 15,1 3 176-15,-3-1 0 0,-6 2-144 0,0 1 144 16,3 3 0-16,-7 0 0 0,-3-1 0 0,-1 3 0 16,4 0-144-16,-3 2 144 0,-3 1 0 0,2 1 0 15,2 0-144-15,-2 3 144 0,-3 0 0 0,3 3-144 16,4 1 144-16,-6 3 0 0,-3-3 0 0,1 4 0 0,2 5 0 15,-3 0 0-15,-3-2 0 0,0 3 0 0,1 4 0 0,0 0 0 16,-1 2 0-16,-3 3 0 0,-4 0 0 0,4 1 0 16,3 6 0-16,-4 0 0 0,-7 2 0 0,4 1 0 15,7 0 0-15,-4 3 0 0,-3 0 0 0,5 3 0 16,6-2 0-16,-1 1-128 0,-4 1 128 0,8-1 0 16,5 5-144-16,2-2 144 0,-1 2 0 0,5 2 0 15,5 1 0-15,-2 2 0 0,-3 0 0 0,9 2 0 16,7-1 0-16,-2 5 0 0,-3 2 0 0,9-3 0 15,2 2 0-15,3 5 0 0,4 3-144 0,2-3 144 16,1 0 0-16,4 0 0 0,4 3-128 0,2 2 128 0,3-1 0 16,1 2 0-16,1 1-160 0,3 2 160 0,3-2-128 0,4-3 128 15,4-1-128-15,3 1 128 0,4-3-128 16,1-1 128-16,1 2 0 0,3-2-128 0,6 1 128 0,5 2 0 16,2-4 0-16,6 2-128 0,2-3 128 0,3 2 0 15,1-3 0-15,4 2 0 0,3-2 0 0,2 3 128 16,3-2-128-16,3 3 0 0,1-6-176 0,2 3 176 15,1-2 0-15,3 2-144 0,1-1 144 0,2-5 0 16,1 0-160-16,3 0 160 0,2-2-192 0,2 1 192 16,2 1-160-16,3 1 160 0,2-2-128 0,4 0 128 15,2-2-128-15,2-2 128 0,1-1-128 0,6 1 128 16,1 2-144-16,3-1 144 0,3 0-160 0,5 1 160 16,2-1 0-16,2-1-144 0,5-4 144 0,-23-11 0 15,6 1 0-15,6 4 0 0,4 0 0 0,4 2 0 16,7 1 0-16,3-2-128 0,3 1 128 0,55 17 0 0,-12-6 0 15,-6-7 0-15,0-2 0 0,-2-4 0 0,0-4 0 0,0-3 0 16,5-3 0-16,7 1 0 0,4 0 0 0,-1-4 0 16,-3 0 0-16,4-2 0 0,7 4 0 0,0-3 0 15,-2 0 0-15,4-2 0 0,6 2 0 0,-1-3 0 16,-2 3 0-16,3-3 0 0,3 0 0 0,1 2 0 16,-3-4 0-16,5-2 128 0,1 1-128 0,0 1 0 15,-1 0 0-15,4-2 0 0,1-2 0 0,1 0 0 16,-2-1 0-16,4 0 128 0,5-3-128 0,-2-1 0 15,-3 0 0-15,3-3 0 0,5 2 0 0,-4-1 0 0,-4-4 0 16,3 3 128-16,4 1-128 0,-2-2 0 16,-7-5 0-16,3 2 0 0,1 5 0 0,-1-6 0 0,-8-2 0 15,2-2 0-15,0 1 0 0,0-2 0 0,-6-1-144 16,2-2 144-16,1 0 0 0,-3-1 0 0,-3-1 0 0,1-1 0 16,2 1 0-16,-5-3 0 0,-3-1 0 0,-55 13 0 15,11-3 0-15,8 0 0 0,5-2 0 0,5-2 0 16,4 1 0-16,1 1 0 0,1-1 0 0,87-19 0 15,-37 5 0-15,-22 2 128 0,-13 2-128 0,-11 2 0 16,-11-1 160-16,-4 1-160 0,-3 0 192 0,-7-2-192 16,-1 2 176-16,-5-2-176 0,-1-2 160 0,-6 0-160 15,-4 2 0-15,-1-2 128 0,-1-1-128 0,-2 4 0 16,-2 2 0-16,-1 3 0 0,-6-5 128 0,-2 1-128 16,-2-4 0-16,-6-4 0 0,-3-2 0 0,-6 0 0 15,-4-1 128-15,-12 17 0 0,0-2-128 0,0-4 192 16,-2 0 128-16,0 0 0 0,-3-4 16 0,-2 2 0 15,0-1-32-15,-1-28-16 0,-5 5 0 0,-3 6 0 0,-3 0-160 16,-3-3-128-16,-2 2 192 0,-4 4-192 0,-3-5 0 16,-3 6 0-16,-3-3 0 0,-5 1 0 0,-2-2-176 0,-6-3 16 15,-3-4 0-15,-3 0 0 0,-1 1 32 0,-3 3 0 16,-2 0 0-16,-2 4 0 0,-2 4 128 0,-8-2-160 16,-6 2 160-16,-5 0-160 0,-3-5 160 0,-2 2-160 15,-3 1 160-15,-7 2-160 0,-8 1 16 0,-4 2 0 16,-2 0 0-16,-2 3 0 0,-4-1-80 0,-7-1-16 15,-8 1 0-15,-2 1 0 0,-2 4-80 0,-7-3-32 16,-6-3 0-16,-4 2 0 16,0 2-128-16,-7 1-32 0,-7 2 0 0,-5 4 0 15,-8-1 0-15,-6 5 0 0,-3-1 0 16,-5 4 0-16,-3 7 128 0,-13 5 32 0,-9 1 0 0,-7 5 0 16,0 3 352-16,-5 6 0 0,-4 2-144 0,-3 7 144 0,-4 4 0 0,-3 7 0 15,-4 4 0-15,0 7 0 0,-1 4 0 0,-1 4 0 0,0 5 0 16,-3 1 0-16,0 4 0 0,2 0 0 0,-1 1 0 15,2 4 0-15,0 6 0 0,5 7-160 0,5 3 160 0,6 7-8896 16,8 3-1680-16</inkml:trace>
  <inkml:trace contextRef="#ctx0" brushRef="#br0" timeOffset="21178.9">24643 19203 6447 0,'0'0'272'0,"0"0"80"0,9-9-352 0,-2 1 0 15,-2-2 0-15,0 4 0 0,-5 6 2112 0,4-11 336 16,-2 4 80-16,-2 7 16 0,0 0-1280 0,1-12-256 16,-1 2-48-16,-1-1-16 0,-1 1-112 0,-2 1 0 15,-1 0-16-15,-2 0 0 0,-2-2-48 0,-1 0 0 16,-3-3 0-16,-2 0 0 0,-3-1 0 0,-2 2-16 16,0 1 0-16,-4-2 0 0,-2 1-304 0,0 2-64 0,-5-3-16 0,0 1 0 15,1 1 16-15,-2 1 0 0,-2 2 0 16,-3 0 0-16,-1 0-64 0,-3 2 0 0,-1 2 0 15,-3-2 0-15,-6 2-80 0,0 1-32 0,-1 3 0 0,1 0 0 16,1 1 32-16,3 2 0 0,0 1 0 16,1 2 0-16,2 1 16 0,1 1 0 0,-2 4 0 0,1-1 0 15,2 3-32-15,0 2 0 0,1 2 0 0,2 3 0 16,2 3-32-16,3 5 0 0,2-1 0 0,3 6 0 16,2 4-64-16,1-2 0 0,2 1-128 0,4-1 192 15,3 1-32-15,3 0-16 0,2-1 0 0,2 2 0 0,2 1-16 16,-1 5 0-16,1 1 0 0,3 3 0 0,0-2-128 15,1 2 128-15,-1-2-128 0,5-1 128 0,0-4-128 0,2-1 0 16,1-1 0-16,3 2 0 0,1-5 0 0,2 1 0 16,3-1 128-16,3-3-128 0,3 0 0 0,-1-2 128 15,4-5-128-15,2 0 128 0,2-3-128 16,3-2 160-16,2-2-160 0,2-2 160 0,4 0-32 0,-1-4 0 16,4-2 0-16,-1 1 0 0,2-5 48 0,0 2 0 15,-2-3 0-15,3-3 0 0,-3-2 64 0,1-1 16 16,1-5 0-16,-1-1 0 0,-1 1-48 0,3-3 0 15,-1 3 0-15,2-5 0 0,-1 1-48 0,-2-2-16 16,0 1 0-16,-3-1 0 0,-1-4-144 0,-2 0 160 16,0 1-160-16,-3-1 160 0,1 0-160 0,-1-2 128 15,1-2-128-15,-3-1 128 0,-4 1-128 0,0-1 128 16,0-5-128-16,-1 2 128 0,-1-3-128 0,-2 2 128 16,0 1-128-16,0-3 128 0,-1 2-128 0,0-2 128 0,-3 4-128 0,-2-4 128 15,-1 1-128-15,-3-4 0 0,-2 2 0 16,-1 0 128-16,-2 3-128 0,-1-4 0 0,-3 1 0 0,2 0 128 15,-6 4-128-15,3-2 0 0,-3 3 0 16,-1 1 0-16,-2-3 0 0,-3 5 0 0,-2-2 128 0,0 3-128 16,-3-2 0-16,-1 0 0 0,-2 1 0 0,-2 2 0 15,-1 0 0-15,-3-1 0 0,-1-1 0 0,-3 1 0 16,-2 1 0-16,1 2 0 0,-4 0 0 0,-2 2 0 0,-3-1 0 16,0 0 0-16,-1 0 0 0,-4-1 0 0,-2 2 0 15,-4 3 0-15,3-2 0 0,-1 4 0 0,1 1 0 0,1 5 0 16,0 0 0-16,0 3 0 15,0 3 0-15,1 2 0 0,2 3 0 0,-1-2 0 0,-3 2-128 16,4 2 128-16,0 3 0 0,3 2 0 0,1-1 0 0,3 2 0 16,2 3 0-16,1 6 0 0,-1-1 0 0,6 1 0 15,-1 1 0-15,3-2 0 0,-1 5 0 0,0-2 0 16,2 1 0-16,2-2 0 0,2 5 0 0,0-1 0 16,0-3 0-16,1 3 0 0,0 5 0 0,2-1 0 15,0-2 0-15,2 2 0 0,3 2 0 0,2 1 0 16,0-6 0-16,5 1 0 0,2 0 0 0,2-2 0 15,2 0 0-15,5 0 0 0,3 2 0 0,5-3 0 16,2 2 0-16,2 2 0 0,2-4 0 0,3-2 0 16,-1-3 0-16,4 0 0 0,0-4 0 0,3-2 0 15,-2-1 0-15,4-2 0 0,1-2 0 0,4-2 0 0,1 1 0 0,1-4 0 16,5 0 0-16,-1-3 0 16,1-2 0-16,5-2 0 0,-2-1 0 0,-2-4 0 15,1-3 128-15,0-2-128 0,2 1 0 0,-1-2 0 16,-1 2 144-16,1-3-144 0,0-1 0 0,-2 3 0 0,-4-1 0 15,-1 3 128-15,-3-6-128 0,-2 0 0 0,0 0 0 0,-1-2 0 16,-4 0 0-16,1-3 0 0,-4 0 0 0,1-1 128 16,-4 0-128-16,-1-2 0 0,0-4 0 0,-2 3 128 15,0-1-128-15,-4-4 0 0,0 4 0 0,-1-4 128 16,1 1-128-16,-1-3 0 0,-2-2 0 0,-1-1 128 16,-1-2-128-16,-4 1 0 0,-1-3 0 0,-3 2 128 15,-4-3-128-15,-4 3 0 0,-5 1 0 0,-3 0 128 16,-2 1-128-16,-1-1 0 0,-4 1 0 0,-2 3 0 15,-4 2 0-15,-3 3 0 0,0-1 0 0,-1 3 0 0,-4-1 0 0,-1 2 0 16,0 3 0-16,-1 5 0 0,0 2 0 0,2 3 0 16,1-2 0-16,-3 5 0 15,-1 2 0-15,-3 3-192 0,4 3 64 0,2 1 0 16,1 3-1744-16,5 5-352 0,4 2-64 0,4 3-16 0</inkml:trace>
  <inkml:trace contextRef="#ctx0" brushRef="#br0" timeOffset="24487.15">29780 18880 9839 0,'0'0'432'0,"0"0"96"0,0 0-528 0,0 0 0 16,11 6 0-16,-2-2 0 0,-9-4 496 0,0 0-16 15,12 5 0-15,0-1 0 0,1-5 288 0,0 2 64 0,-2 0 16 0,3-2 0 16,1-3 144-16,-1 2 32 16,-1-1 0-16,-1-1 0 0,-1 0-240 0,1-2-32 15,-1 1-16-15,-1 2 0 0,-2-2-16 0,-8 5 0 0,10-9 0 0,-10 9 0 16,2-8 112-16,1-3 0 0,-3 11 16 0,-4-12 0 16,-3-1-80-16,-1-1-32 0,0-3 0 0,-2 3 0 15,-3 0-32-15,1 2-16 16,-2-3 0-16,-3-2 0 0,-2-1-144 0,-1 0-32 0,-3 1 0 0,0-2 0 15,0-2-224-15,-1 3-48 0,-1 2-16 16,-1-1 0-16,1 2-80 0,-3 1-16 0,1 1 0 0,-1 1 0 16,0-4 0-16,0 4 0 0,-1 2 0 0,-2-3 0 15,-3 1-128-15,-3 1 128 0,-3-3-128 0,-4-1 128 16,-3-1-128-16,-1 1 0 0,-3-1 0 0,0 0 0 16,-2 0 0-16,-2-2 128 0,-2-3-128 0,-3 3 0 15,-1 4 128-15,0-1-128 0,0-1 128 0,2 4-128 0,-1 3 144 16,1 0-144-16,1 2 160 0,-1 4-160 15,0-5 128-15,-2 4-128 0,-3 2 0 0,2 2 144 0,1 0-144 0,5 2 0 16,2 3 0-16,-1 3 128 0,4-2-128 0,-3 3 0 16,1-4 0-16,1 0 0 0,1 4 0 15,1-1 0-15,2 3 0 0,1-2 0 0,-1 3 0 0,3-2 0 16,-2 2 0-16,1 1 0 0,-1-4 0 0,-2 3 0 16,-5-1 0-16,0 0 0 0,-1 1 0 0,2 3 128 15,-1 0-128-15,1-1 0 0,-2-1 0 0,2 1 0 16,-2 1 128-16,-1 2-128 0,-2-1 0 0,3 2 0 15,3 1 0-15,1 0 0 0,0 0 128 0,3 3-128 16,-1 2 128-16,3 4-128 0,4-1 128 0,-1-1-128 16,-3-1 128-16,1 1-128 0,3 2 0 0,3 3 0 15,2 2 128-15,3 0-128 0,6-5 0 0,2 1 0 16,4 4 0-16,-1-1 0 0,0 0 0 0,5 1 128 16,0 0-128-16,2 0 128 0,0 4-128 0,2-4 0 15,3-5 0-15,1 2-176 0,1 3 176 0,0-6 0 0,0 0 0 0,0-2 0 16,3 0 0-16,1 1 0 15,0 2 0-15,1-3 0 0,0 1 0 0,2-2 0 16,0 5 0-16,2-2 0 0,2 2 0 0,0-5 0 16,2 3 0-16,2-3 0 0,2 0 0 0,3 2 128 0,0-4-128 0,3 0 128 15,2-2-128-15,2 1 192 0,1 0-64 0,3 1 0 16,-2-2-128-16,4 3 0 0,1 4 0 0,6-3 0 16,2 0 0-16,1 2 0 0,4-5 0 0,3 2 128 15,0 2-128-15,2-3 0 0,0 1 0 0,2-3 0 16,0 1 0-16,2-4 0 0,4-3 0 0,5 3 0 15,5 2 0-15,0-3 0 0,0 1 0 0,-1-2 0 0,-3 2 0 0,0-5 0 16,-1-1 0-16,3 1 0 0,-2-3 176 16,4 3-48-16,1 3 0 0,2-1 0 0,-2-4-128 0,-1 2 0 15,2-5-160-15,0 3 160 0,3 2 0 0,3-1 0 16,1 2 0-16,-4 0 160 0,-1-2-160 0,-1 3 0 16,-3 1 0-16,2-1-176 0,0-4 176 0,2 2 0 15,1-3 0-15,-1 1 0 0,-3-2 0 16,2 2 0-16,-3-4 0 0,-1 0 0 0,-2 0 0 0,2-4 144 15,0 2-144-15,-1-2 0 0,1 1 192 16,-1-3-64-16,-3-3 0 0,-2 1-128 0,-2-3 0 0,2 1 0 16,0 0 0-16,4-3 0 0,0 0 0 0,-2-3 0 15,-1 1 0-15,1-5 0 0,-3-1 160 0,-4 0-160 16,1-2 128-16,0-1-128 0,-1-1 128 0,1 0-128 16,3-1 128-16,-2 1-128 0,-4 0 192 0,-1-2-64 15,1-4 0-15,-3 1 0 0,-3-2-128 0,1-3 0 16,0-1-160-16,-1 2 160 0,-5-2 0 0,0 4 0 15,0-3 0-15,-1-3 0 0,1 0 0 0,-2 4 0 16,-2 0 0-16,-3 4 0 0,0-3 128 0,-2 2-128 16,-2 1 0-16,-2-3 0 0,-2 3 0 0,-2-3 128 0,-3 3-128 15,1-5 0-15,-2 1 0 0,-2-3 0 0,-2 1 0 0,1 1 0 16,-1-3 128-16,-2 3-128 0,0 3 0 0,-3-3 0 16,-1 2 144-16,-1-3-144 0,-3 0 0 15,-1 2 144-15,-2-3-16 0,-3 4 0 0,-4-2 0 16,-1 2 0-16,-2 2-128 0,0-1 0 0,-4-4 0 0,-1 0 0 15,-3 4 0-15,-2-3 0 0,-5 1 0 0,-1-2 0 16,-1 0 0-16,-3 2 0 0,-5-1 0 0,-2 1 0 16,-2 1 0-16,-2-1 0 0,-3 3 0 0,0 2 0 0,-2-1-128 15,-3 2 128-15,-1 0 0 0,-3 1 0 0,-1-2 0 16,0 1 0-16,-1-1 0 0,0 3 0 0,-3 0-144 0,3 1 144 16,1 1 0-16,0 1 0 0,0 2 0 0,-5-1-128 15,-5-3 128-15,-2 1 0 0,-2 0 0 0,1 0 0 16,3-1-128-16,-1 1 128 0,-2 0 0 0,-4 3-160 15,-4 0 160-15,2 1-128 0,0-1 128 0,1 2-128 16,2-1 128-16,-1 1-128 0,0-1 128 0,-2 3 0 16,1-2 0-16,6 7-128 0,1-2 128 0,4 4 0 0,2 1 0 15,2 0 0-15,-1 0 0 0,2 3 0 0,-1 3 0 16,2 1-128-16,1 3 128 0,3 4 0 0,-1 3 0 16,1-2-128-16,-3 0 128 0,-1 3 0 0,-3 0 0 0,2 1-128 15,2 0 128-15,1-1 0 16,3 3 0-16,0-1 0 0,1-3 0 0,-1 1 0 15,1 1 0-15,-1 1-128 0,-4-3 128 0,0 0 0 16,-1 0 0-16,2 2 0 0,-1 1 0 0,2 1 0 0,0-1 0 0,3 4 0 16,2 0 0-16,1 1 0 0,-1-3 0 0,4 1 0 15,0 3 0-15,4 7 0 0,3-1 0 16,4 3-128-16,1 1 128 0,2 2 0 0,2 0-144 0,2 0 144 16,3 2 0-16,4-1 0 0,2-2 0 0,3 1 0 15,3 4 0-15,2-4 0 0,1-3 0 0,3-2 0 16,3 4 0-16,1-3 0 0,4 2 0 0,2 0 0 15,0 2-128-15,1 0 128 0,3 0 0 0,-1 1 0 16,-1 0 0-16,4 0 0 0,0-1 0 0,0-2 0 0,0 2 0 16,2-2 0-16,2-3 0 0,1 2 0 15,1-4 0-15,3 1 0 0,6 2 0 0,1-2 0 0,2 1 0 0,4 1 0 16,5-4 0-16,2 2-176 0,3-1 176 16,0 0 0-16,1-4 0 0,3 4 0 0,1-3 0 0,0 2 0 15,2-5 0-15,3 0 0 0,4 4 0 0,2-2 0 16,3 4 128-16,0-3-128 0,-1 1 0 0,-2-3 0 15,0-3 0-15,1-1-128 0,4-1 128 0,0-2 0 16,2-2 0-16,-2-2 0 0,0-1 0 0,-1-2 0 16,-2 1 0-16,2-2 0 0,-1-2 0 0,1-2 0 15,2 1 0-15,-1 2 128 0,-3-4-128 0,1 1 176 16,0 0-176-16,-2 0 192 0,-1 0-192 0,4-3 0 16,-1 0 0-16,3 1-176 0,0-1 176 0,-5-2 0 15,4-2 0-15,-4 0 0 0,-1-3 0 0,1 1 0 16,1-4 0-16,1-1 0 0,-1-4 0 0,-2 0 0 15,-1 1 0-15,-2 1 0 0,-3-2 0 0,-2 0 0 16,-2-3 0-16,2 4 0 0,-1-2 0 0,3-1 0 16,2 0 0-16,-2 2 0 0,-4 2 0 0,1-2 0 0,-1-3 0 0,-1 1 0 15,0-2 0-15,2-1 0 0,2 1 0 0,3 0 0 16,-2 0 0-16,-3 1 0 0,0-1 0 0,-6 0 0 16,-1 0 0-16,-4-1 0 0,0-1 0 0,-6-1 0 15,-2-3 0-15,0 1 0 0,-1-1 0 0,-1-4 0 16,-3 0 0-16,1 2 0 0,-2 1 0 0,-1-2 176 15,-4 1-176-15,2-1 128 0,0 3-128 0,-5-2 128 0,0 1-128 16,-5-3 0-16,0 2-192 0,0-2 192 16,-4 2 0-16,-2 0 0 0,-2-2 0 0,-2-2 0 0,-1 4 0 15,-2-2 0-15,-4 1 0 0,1-1 0 0,-1 1 0 16,-3-3 0-16,-4 1 0 0,-1 1 0 0,-2-4 0 16,-4 0 0-16,-5-5 0 0,-3 2 0 0,-5-1 0 0,2-1 0 15,-4-1 0-15,-2-3 0 0,-1 1 0 0,-5 0 0 16,-1 1 0-16,-6 1 0 0,-5-7 0 0,-2 6 0 15,-1 1 144-15,-2 1-144 0,0 1 0 0,0 1-128 16,-1 2 0-16,2 1 0 0,-6 1 128 0,0 1 0 16,-2 2 0-16,-1 4 0 0,1 4-128 0,0-1 0 15,-2 3 0-15,0 3 0 0,-6 1 0 0,0 7 0 16,-2-2 0-16,0 5 0 16,4 3-288-16,-2-1-48 0,-1 2-16 0,-3 3 0 0,0 1 208 0,4 1 32 15,2 2 16-15,2-3 0 0,1 1 32 0,2 4 0 16,-1-3 0-16,-1 5 0 0,4-5 48 0,1 4 16 15,2-2 0-15,0 2 0 16,-1-2-272-16,0 3-48 0,-1-1-16 0,2 3 0 16,-1 2-128-16,3 3-32 0,4 0 0 0,-2 5 0 15,0 5 48-15,-1 1 0 0,-2 5 0 0,-2 2 0 0,-3 1 144 0,1 7 48 0,1 6 0 0,1 6 0 32,-1 2-48-32,-1 7 0 0,-2 0 0 0,2 2 0 15,3-2-448-15,10-5-80 0,7-2-32 0,7-1 0 0,3 1 496 0,8-1 112 16,7-3 0-16,5 0-5904 0,6 2-1200 15</inkml:trace>
  <inkml:trace contextRef="#ctx0" brushRef="#br0" timeOffset="31232.32">19071 19960 5519 0,'7'-10'496'0,"1"1"-496"0,1 4 0 0,-3-1 0 0,3 1 4800 0,-9 5 848 16,9-4 176-16,-9 4 48 0,0 0-4512 0,6-10-896 16,-3 1-176-16,-3 9-32 0,-4-13 64 0,-4 5 0 15,-3 0 16-15,-6 0 0 0,-5-1-336 0,9 5 144 16,-4 0-144-16,-4-3 0 0,-7 2 128 0,-4-2-128 15,-5-3 0-15,-4 1 0 0,-4-2 192 0,-43-8 0 16,8 2-16-16,2 3 0 0,1 3 16 0,-2-2 16 16,-2-2 0-16,-1 1 0 0,1 0 48 0,-3 2 16 15,-7 0 0-15,-2 0 0 0,-4 2-48 0,-1-3-16 16,0 5 0-16,-5-3 0 0,-5 2-48 0,-2-2-16 16,-3 0 0-16,-3 0 0 0,-1 3-16 0,-5 0 0 0,-1-2 0 15,-3 3 0-15,-2-2-128 0,-5 4 0 0,-1 3 0 0,-1-1 0 16,-1-4 0-16,0 4 128 0,-1 3-128 0,-3 0 0 15,-1-1 176-15,0 1-48 0,2-1-128 0,-2 2 192 16,-4 0 32-16,4-1 0 0,2 0 0 0,-2 1 0 16,-4 3-16-16,3-1 0 0,7-1 0 0,-3 0 0 15,-6-1-208-15,3 3 176 0,1 3-176 0,-1-2 160 16,-4-1-160-16,0 5 192 0,2-1-192 0,-1 3 192 16,0-2-192-16,2 2 0 0,2-2 0 0,-1 2 0 15,-1 1 128-15,-1-2-128 0,6 3 192 0,0-3-64 16,-1 3-128-16,2 0 0 0,0-1 144 0,4-1-144 15,3 1 0-15,0-2 128 0,7 3-128 0,-1 1 0 16,1-7 0-16,2 3 144 0,3 0-144 0,0-1 0 16,-1-4 128-16,5 5-128 0,1 1 0 0,-3 2 0 0,-4 0 0 15,1 1 0-15,4 2 0 0,-3 0 0 0,-3 0 0 16,5 2 0-16,2 1 0 0,2 3 0 0,2-2 0 16,6 0 0-16,1 1 0 0,5 0 0 0,5 3 0 0,5-1 0 15,-1-1 0-15,5 0 0 0,0 3 0 0,5-2 0 16,5 2 0-16,7 2 0 0,3 0 0 0,5 1 0 15,4-4 0-15,4 2 0 0,1-4 0 0,9 1 0 16,5 0 0-16,6 0 0 0,6-2 0 0,7 2-144 16,3 4 144-16,7-4 0 0,2 0-144 0,8 2 144 15,4-2-160-15,6 0 160 0,4 0-144 0,6-2 144 16,8 2-128-16,8 3 128 0,4-2 0 0,2 0 0 16,3 0 0-16,3-1 0 0,4-1 0 0,4 5 0 15,4 0 0-15,7 1 128 0,8-6-128 0,-2 1 192 0,3-2-64 16,-33-8 0-16,11 1-128 0,6 4 176 0,8 0-176 15,6-1 192-15,9 4-192 0,6-1 0 0,3 0 0 0,94 18 0 16,-29-7 0-16,-11-4 0 0,-5-6 128 0,-5-2-128 16,-4-2 0-16,1-1 0 0,3 2 144 0,4-3-144 15,-1-6 0-15,5 3 128 0,0-5-128 0,6 2 0 16,6-2 0-16,0-4 0 0,2 0 0 0,3 3 128 16,2-1-128-16,4 2 0 0,2-2 128 0,-1-1-128 15,-2-2 128-15,4 3-128 0,2 4 128 0,2-2-128 16,0 0 0-16,-1 0 128 0,1-5-128 0,3 3 0 15,2 3 0-15,1-4 128 0,2 1-128 0,1-3 0 16,2-3 0-16,-2 1 0 0,-3 0 0 0,4 0 128 16,2 0-128-16,-2-1 0 0,-4-3 0 0,-2 1 0 15,-3-2 0-15,1 0 0 0,-1 1 0 0,-3 1 0 0,-3-3 0 0,-4-2 0 16,-2 0 0-16,-3 0 0 0,0 3 0 16,-3-1 0-16,-2-7 0 0,-3 2 0 0,-4 2 0 0,-2-5 0 15,-2 0 0-15,-3-3 0 0,-4 0 0 0,-1-3 0 16,-1-1 0-16,-6-1 128 0,-4-3-128 0,-1-2 0 15,-2-5 0-15,-60 15 0 0,8-5 0 0,7-2 0 16,6-7 0-16,2 1-128 0,1-2 128 0,0-1 0 16,-1-6 0-16,76-39 0 0,-35 9 0 0,-27 5 128 15,-18-1-128-15,-18 1 176 0,-13 7 256 0,-12 5 48 16,-12 7 16-16,-11-4 0 0,-10-2 304 0,-8-4 64 16,-7-1 16-16,-12-2 0 0,-11-6-528 0,-13 7-96 15,-14 1-32-15,-15 8 0 0,-10 9-224 0,-17 3-288 16,-12-1 64-16,39 18 16 15,-22 0-1600-15,-18 0-320 0,-16 2-64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7T20:50:11.844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92D050"/>
    </inkml:brush>
    <inkml:brush xml:id="br2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5395 1875 16527 0,'0'0'720'0,"0"0"176"0,0 0-720 0,-7-2-176 15,7 2 0-15,-6-3 0 0,6 3 816 0,0 0 128 0,-8-3 16 0,8 3 16 16,0 0-192-16,0 0-32 16,-7-3-16-16,7 3 0 0,0 0 208 0,0 0 32 0,0 0 16 0,0 0 0 15,0 0-304-15,11-6-64 0,7 3-16 0,1 2 0 16,0 1 32-16,3 1 0 0,3 0 0 0,6 3 0 16,2 0 32-16,5-1 16 0,2 0 0 0,4 0 0 15,0-1-112-15,3 0-32 0,3 0 0 0,-1-2 0 16,1-2-128-16,2 2-32 0,1 2 0 0,3-2 0 15,2-2-64-15,0 0-32 0,3 0 0 0,1-2 0 16,2 2-48-16,-1-1-16 0,2 2 0 0,0 1 0 16,2 0-32-16,5 0-16 0,0-1 0 0,3-1 0 15,1-2 16-15,3 3 0 0,0 1 0 0,2 1 0 0,2 1-64 16,1-2 0-16,1-2 0 0,3 4 0 0,1 3-128 0,1-3 160 16,-1 0-160-16,2-2 160 0,1 0-160 0,2 0 128 15,0 3-128-15,1-3 128 0,2-2-128 0,-2 1 0 16,-1-2 0-16,0 2 0 0,3 0 0 0,-2-3 128 15,1-1-128-15,-1 2 0 0,-5 2 128 0,2 0-128 16,-1 1 128-16,0-3-128 0,-2-5 144 0,-2 6-144 16,1 2 160-16,1 1-160 0,1 0 160 0,3-2-160 15,0-3 160-15,-2 3-160 0,0 1 128 0,-1 0-128 16,1 0 0-16,0 0 144 0,-2-1-144 0,2 1 128 16,-4 1-128-16,3 2 128 0,4-2-128 0,-3-1 0 0,-3-1 0 15,0 1 0-15,1 2 0 0,0 1 0 0,0 0 0 0,-4-3 0 16,1-2 0-16,-2 2 0 0,-2 4 0 0,-2-2 0 15,0 1 0-15,-1-2 0 0,-3-1 0 0,-1 1 0 16,-1 2 0-16,2 1 0 0,-1 1 0 0,-1-1 0 16,-2-3 0-16,0 1 0 0,2 1 128 0,-1-1-128 15,-2 2 0-15,3-1 0 0,-2-1 0 0,3 2 0 16,-3 0 0-16,2 1 0 0,0-1 0 0,0-2 0 16,1 2 0-16,0-1 0 0,-3-1 128 0,2 2-128 15,-3-1 0-15,1-2 0 0,1 0 0 0,-1 1 0 16,2-2 0-16,1 1 0 0,0 1 0 0,3 2 0 15,-8 0 0-15,3-2 0 0,-2-3 0 0,2 0 0 16,-4 2 0-16,0 2 0 0,1-2 0 0,-1 3 0 0,-3-2 0 16,-1 0 0-16,1-2 128 0,-4 0-128 15,-1-2 0-15,-1 2 0 0,1-1 144 0,-2 1-144 0,-5 1 0 16,0-2 144-16,-1-3-144 0,-2 3 0 0,-2-2 128 0,-2 1-128 16,-2-2 0-16,-2 2 0 0,0-1 128 0,-1 1-128 15,-1 0 0-15,-3 1 0 0,-2 1 0 0,-2 0 0 16,-2-3 0-16,-3 3 0 0,-2 2 0 15,-2 0 0-15,-2 0 0 0,-1-2 0 0,-3-3 0 0,-4 3 0 16,-2 0 0-16,-3 0 0 0,-10 0 128 0,0 0-128 16,0 0 0-16,0 0 0 0,0 0 0 0,0 0 0 15,0 0 0-15,0 0 0 0,0 0 0 0,-17 1 128 16,-3 2-128-16,-4-1 0 0,-4-2 128 0,-4-1-128 0,-6 0 0 16,-1 0 0-16,-8-1 0 0,-6 1 0 15,-3 1 0-15,-6-1 0 0,-6-2 128 0,-5-1-128 0,-4 1 0 0,-6-1 0 16,-6 1 0-16,-4 1 0 15,-5-3 0-15,-2 1 0 0,-6-1 0 0,-2 1 0 16,-6-4 0-16,-4 2 0 0,-3 2 128 0,-4-4-128 0,-6 5 0 0,-3-1 0 16,0 3 0-16,-3-5 0 0,-8-1 0 15,-4 4 0-15,-3 6 0 0,-7-3 0 0,0-4 0 0,-8 3 0 16,1-1 0-16,-2 4 0 0,-2-1 0 0,-2-1 0 16,-1-1 0-16,1-1 0 0,-5 5 0 0,-1-2 0 15,-1 3 0-15,-1-3 0 0,0-2 0 0,1 1 0 16,-2 3 0-16,1 3 0 0,-2-1 0 0,1 0 0 15,2-2 0-15,0 2 0 0,0-1 0 0,-3 1 0 16,3 2 0-16,1-2 0 0,0 2 0 0,2 2 0 16,0-2 0-16,5 5 0 0,6-5 0 0,2 5 0 0,2-2 0 15,7 3 0-15,4 1 0 0,10 0 0 0,8-4 0 0,4 2 0 16,7-1 0-16,8-5 0 0,9-1-144 0,7 3 16 16,11-2 0-16,8 0 0 15,7 0-1344-15,10-4-256 0,9-1-48 0,9-3-15520 16</inkml:trace>
  <inkml:trace contextRef="#ctx0" brushRef="#br0" timeOffset="7861.54">2809 7588 15663 0,'0'0'1392'0,"0"0"-1120"0,0 0-272 0,0 0 0 15,0 0 1280-15,0 0 192 0,1-12 32 0,-1 12 16 0,0 0-160 0,-8-6-16 16,-3 1-16-16,-1 1 0 0,-2 4-400 0,-2 5-80 16,-1 0-16-16,-4 3 0 0,-3 1-176 0,0 3-32 15,-3 6-16-15,-2 1 0 0,-4 2-32 0,-4 1-16 16,-4 6 0-16,0 3 0 0,-4 5-144 0,-1 4-32 16,1 2 0-16,0 8 0 0,2-1-32 0,1 3-16 15,4 7 0-15,3-2 0 0,6 2-48 0,8-2-16 16,3 1 0-16,4-6 0 0,5-6-64 15,5 0-16-15,4-3 0 0,4 2 0 0,2-5 0 0,7-2 0 16,3-3 0-16,6-2 0 0,4-8-16 0,4 1-16 16,3-6 0-16,6-4 0 0,1-3-32 0,3-4-128 15,4-3 192-15,1-1-64 0,1-3-128 0,-1-4 160 16,-1-3-160-16,0 0 160 0,1-1-160 0,-1-6 0 16,0-1 0-16,-2-1-176 15,-2 1-1840-15,0-2-368 0,-2-2-80 0</inkml:trace>
  <inkml:trace contextRef="#ctx0" brushRef="#br0" timeOffset="8189.38">3621 8125 28559 0,'-15'-5'1264'0,"5"3"272"0,-4-1-1232 0,-2 7-304 0,-2 1 0 0,-3 7 0 16,-3 3 800-16,-2 6 96 0,-5 2 32 0,-2 8 0 15,-1 2-48-15,-1 2-16 0,2 1 0 0,2 5 0 0,4-2-416 0,5-1-96 16,7 0-16-16,6-6 0 0,5-5-208 0,8-2-128 16,6-6 128-16,5-2-128 0,3-8 128 15,8-3-128-15,5-7 160 0,5-6-160 0,2-1 288 0,5-8-32 16,1-2-16-16,-2-1 0 0,-4-2 240 0,-3-3 48 16,-3 0 16-16,-3-1 0 0,-3-1 32 0,-3 3 16 15,-6-4 0-15,-3 2 0 0,-2 1-208 0,-7-3-64 16,-6 3 0-16,-6-2 0 0,-3 2-112 0,-6 0-16 15,-9-5-16-15,0 6 0 0,-5 5-176 0,-1 4-192 16,-3 1 32-16,1 7 16 16,1-2-1280-16,4 6-256 0,4 3-48 0,3 3-9968 15,6-3-1984-15</inkml:trace>
  <inkml:trace contextRef="#ctx0" brushRef="#br0" timeOffset="8661.83">4107 7945 18431 0,'-8'11'1632'0,"6"-4"-1312"0,-1 5-320 0,-1 1 0 16,-2 2 768-16,1 4 64 0,-1 6 32 0,-3 0 0 16,-1 5 672-16,-2 0 144 0,-1 3 32 0,1-1 0 15,-2-1-608-15,0-3-112 0,0 0-32 0,-4 9 0 16,4-8-64-16,3-7 0 0,4-8-16 0,1-5 0 0,6-9-112 15,0 0 0-15,0 0-16 0,0 0 0 16,0 0 48-16,9-5 16 0,1-7 0 0,3-2 0 0,1-2-304 0,1-2-64 16,1-1-16-16,7-8 0 0,1-1-304 0,-2 3-128 15,-3 3 128-15,1-1-128 0,1 3 0 16,0 1 0-16,1 1 128 0,-2 7-128 0,-2 2 0 0,-1 6 0 16,-3 6 0-16,-2 3 0 0,1 4-144 0,-4 6 144 15,-3 0-192-15,-1 3 192 0,-5 2-128 0,0 1 128 16,-5 3 0-16,2-3 0 0,-4 1 0 0,2-2 0 15,1-7 0-15,2-2 0 0,2-12 0 0,0 0 0 16,2 7 0-16,-2-7 0 0,0 0 0 0,14-9 0 16,3-4 176-16,1-5-176 0,-1-1 256 0,4 0-48 15,-1-2-16-15,2-4 0 0,1 1-192 0,-7 8 0 16,3-3 0-16,1 1 0 0,1 0 0 0,-1 4 0 16,0 5 0-16,0 0 0 0,0 5-128 0,-2 4 128 15,-2 3 0-15,-2 7 0 0,-2 4-160 0,-3 7 160 16,-3-1-128-16,-1 1 128 0,-1 5 0 0,-2 2-128 0,1-3 128 15,-2 4 0 1,3 3-1600-16,2-4-256 0,2 1-32 0,2-6-9312 16,3-6-1872-16</inkml:trace>
  <inkml:trace contextRef="#ctx0" brushRef="#br0" timeOffset="9142.89">6065 7135 21183 0,'-7'-24'1888'0,"5"13"-1504"16,0-2-384-16,1 3 0 0,1 10 464 0,0 0 32 15,0 0 0-15,-10 11 0 0,-3 8 384 0,-2 10 80 16,1 7 0-16,-3 6 16 0,-2 10-80 0,-1 3 0 16,0 3-16-16,-3 11 0 0,-3 8-160 0,-2 3-16 15,-2 3-16-15,1-2 0 0,-3 3-336 0,0-5-64 16,-1 0-16-16,6-14 0 0,5-12 0 0,5-10 0 16,4-13 0-16,6-6 0 0,4-8 320 0,6-6 64 15,-3-10 16-15,11 2 0 0,7-7-144 0,4-8-16 16,2-6-16-16,4-4 0 0,3-6-224 0,4 1-32 15,-1-4-16-15,2 1 0 0,0-2-224 0,0 8 0 16,-2 3 128-16,1 6-128 0,-2 1 0 0,-1 4 0 16,-2 6 0-16,-2 8 0 0,-4 7-160 0,-5 2 160 15,-5 3-128-15,-2 3 128 0,-7-1 0 0,-5 4 0 16,-5 4 0-16,-8 1 0 0,-4 4 0 0,-4-5 176 16,-7 1-176-16,-3-3 192 0,2 0-192 0,-3 0 192 15,1-6-192-15,0-1 192 0,-2 0-192 0,4-4 0 16,2-2 0-16,2-6 0 15,2-4-896-15,5-4-256 0,4-5-48 0,8-3-9824 0,6 0-1968 0</inkml:trace>
  <inkml:trace contextRef="#ctx0" brushRef="#br0" timeOffset="9324.23">6799 7785 28559 0,'0'0'2544'0,"-2"14"-2032"0,-1 3-512 0,-1 1 0 0,1 1 624 0,-6 2 16 15,-5 4 16-15,-7 4 0 0,-5 4 240 0,-2 2 32 16,0-2 16-16,-2 0 0 0,4-1-592 0,2-2-112 16,1-1-32-16,4-5 0 0,3-2-416 0,5 0-96 15,2-5-16-15,5-1 0 16,0-4-3200-16,4-12-640 0</inkml:trace>
  <inkml:trace contextRef="#ctx0" brushRef="#br0" timeOffset="9708.96">7398 7730 26783 0,'-6'15'1184'0,"3"1"240"0,-2 4-1136 0,-1 4-288 0,-3 8 0 0,-4 0 0 16,-1-2 1184-16,-3 4 176 0,0 2 48 0,-1 0 0 15,1-3-384-15,1 0-64 0,-1-2 0 0,3-5-16 16,3-5-496-16,2-1-112 0,1-9-16 0,8-11 0 16,0 0 256-16,0 0 64 0,0 0 0 0,7-6 0 15,5-8-32-15,5-4 0 0,1-5 0 0,3-4 0 16,4 1-400-16,0-6-80 0,0-1 0 0,1 4-128 0,-2 2 128 0,1-2-128 16,3 1 0-16,-1-2 0 0,-2 5 192 15,2 1-192-15,0 6 192 0,0 8-192 0,-3 1 0 0,-9 6 0 16,0 5-160-16,-1 2 160 0,-1 3-176 15,-3 2 176-15,-2 5-128 0,-2 5 128 0,-2 7 0 0,-4 0-160 16,-4 6 160-16,-5 14 0 0,-1 1 0 0,-3 1 0 16,-2-3 0-16,4-3 0 0,0-7-144 15,2-3 144-15,3-3 0 0,2-2-144 16,3-4-1168-16,1-6-224 0,1-1-64 0,3-6-9520 16,4-2-1904-16</inkml:trace>
  <inkml:trace contextRef="#ctx0" brushRef="#br0" timeOffset="10106.11">8246 7890 29311 0,'0'0'1296'0,"0"0"272"0,0 0-1248 0,0 0-320 0,0 0 0 0,0 0 0 15,0 0 0-15,10 4 128 0,1-4-128 0,5 1 0 16,1 1 544-16,4-2 0 0,5-3 0 0,15-1 0 16,1-7 144-16,-1 2 16 0,1-3 16 0,-2 0 0 15,-1-2-16-15,-3-2 0 0,0 1 0 0,-13 4 0 16,0 1-192-16,1-3-64 0,-2-1 0 0,-2 0 0 0,-4 0-144 0,-2-1-48 16,-3-1 0-16,-6 1 0 0,-3 1-16 0,-6 2-16 15,-3 0 0-15,-6 3 0 0,-4 5-224 0,-12 6 128 16,-3 8-128-16,-2 5 0 0,-1 3 0 0,-4 6 0 15,-1 8 0-15,-1 5 0 0,2 3 0 0,3 6 0 16,8-4 144-16,4 5-144 0,7-4 144 0,9 3-144 16,5-4 160-16,8-12-160 0,7-2 0 0,3 2 0 15,6-4 0-15,16 7 0 0,1-6 0 0,4-8 0 16,3-7 0-16,-11-5 0 16,6 0-448-16,3-1-96 0,1-4-16 0,-1-2 0 15,-2-6-2784-15,-7-3-560 0</inkml:trace>
  <inkml:trace contextRef="#ctx0" brushRef="#br0" timeOffset="10286.14">7117 7229 43311 0,'-46'-18'1920'0,"30"11"384"16,-3-2-1840-16,6 5-464 0,8-2 0 0,5 6 0 15,0 0-816-15,0 0-256 0,0 0-48 0,0 0-16 0,13 0 880 0,3 0 256 0,3-3 0 0,12-1 0 32,0 1-1856-32,3-4-240 0,-1 2-48 0</inkml:trace>
  <inkml:trace contextRef="#ctx0" brushRef="#br0" timeOffset="10942.18">11669 8399 18303 0,'-17'11'816'0,"11"-6"160"0,-2 5-784 0,2-3-192 0,0 0 0 0,6-7 0 0,0 0 1120 0,0 0 176 16,0 0 48-16,0 0 0 0,10-9-32 0,4-2 0 16,5-4 0-16,5-8 0 0,3-1-464 0,3-7-80 15,5-1-32-15,5-3 0 0,7-5-192 0,3-2-32 16,2-5-16-16,0-1 0 0,-2-8 0 0,3 0 0 15,-2-3 0-15,0-5 0 0,0-2-128 0,-2-4-32 16,-2-4 0-16,-6 1 0 0,-6-4-336 16,-5 7 144-16,-7 6-144 0,-6 4 0 0,-3 9 128 0,-5 4-128 15,-5 8 0-15,-5 7 0 0,-3 11 0 0,-5 6 0 16,-6 10 0-16,-7 6 0 0,-6 7 0 0,-6 10 0 16,-7 8 0-16,-1 9 0 0,-2 7 0 0,-2 9 0 15,-1 4 0-15,1 12-144 0,1 8 144 0,1 0 0 16,2 0 0-16,7-3 0 0,6-2 0 0,8-4 128 15,7-8-128-15,8-4 0 0,5-5 0 0,7-8 0 16,7-3 0-16,3-5 128 0,-1-2-128 0,6-8 0 16,3-3 0-16,13 4 0 15,0-12-1584-15,1-6-224 0,1-7-48 0,-10-4-16 16</inkml:trace>
  <inkml:trace contextRef="#ctx0" brushRef="#br0" timeOffset="11135.31">12841 7963 28559 0,'-5'16'2544'0,"-3"3"-2032"0,-2 4-512 0,-3 5 0 15,-3 1 464-15,-2 3 0 0,-2 0 0 0,-1-2 0 16,1-2 368-16,0 2 80 0,1-2 16 0,2-2 0 0,2-2-608 0,3 1-112 16,3-6-16-16,4-5-16 0,0 0-176 15,5-6-192-15,0-8 32 0,12 3 16 16,2-6-2256-16,2-7-448 0,8-11-96 0,1-3 0 0</inkml:trace>
  <inkml:trace contextRef="#ctx0" brushRef="#br0" timeOffset="11406.91">13681 7313 27647 0,'0'0'2448'0,"0"0"-1952"16,0 0-496-16,0 0 0 0,-5 12 464 0,-3 5 0 15,-2 4 0-15,-2 4 0 0,-4 2 368 0,-3 7 80 16,-4 6 16-16,-1 5 0 0,-1 2-368 0,-1 2-80 16,0 1-16-16,-2 4 0 0,0 3-128 0,1 2-16 15,2-1-16-15,2-2 0 0,4 0-304 0,2-5 0 16,3-8 0-16,4-6 0 0,4-5-192 0,2-4-80 0,4-8-32 15,5 3 0 1,4-8-1584-16,3-7-320 0,5-6-64 0</inkml:trace>
  <inkml:trace contextRef="#ctx0" brushRef="#br0" timeOffset="11736.69">14291 7228 24191 0,'0'0'1072'0,"0"0"208"0,0 0-1024 0,-4 11-256 0,-2 3 0 0,-3 7 0 0,-4 7 512 0,-3 2 64 16,-4-2 0-16,-3 3 0 0,-3 4 208 0,-4 1 48 15,-3 3 16-15,-3 2 0 0,-1 2-16 0,-1-2-16 16,-1 1 0-16,-2 1 0 0,-2-1-464 0,1-5-96 16,1-7 0-16,3-6-16 0,4-1-48 0,3-7-16 15,5-2 0-15,1-3 0 0,4-3 192 0,3-1 32 16,3-3 16-16,2-1 0 0,3-5-160 0,2 1-16 15,3 0-16-15,5 1 0 0,0 0-224 0,0 0 0 16,7 5 0-16,3 5 0 0,2 1 0 0,2 5-160 16,3 2 32-16,2 3 0 0,3 6 128 0,-3 1 0 15,1 1 0-15,-1 2 0 0,0-5 0 0,-1 3 0 0,-2 1 0 16,0-4 0-16,-4 0 0 0,1-2 0 16,-1-5 0-16,-1 0 0 0,0-1-352 0,2-2-32 15,0-5-16-15,7-3-15024 0</inkml:trace>
  <inkml:trace contextRef="#ctx0" brushRef="#br0" timeOffset="12071.35">14338 7963 26031 0,'0'0'1152'0,"0"0"240"0,0 0-1120 0,0 0-272 0,3 6 0 0,2 2 0 0,1-5 1024 15,3 0 128-15,3-3 48 0,0 0 0 0,2 0-320 0,3-1-64 16,1-1-16-16,3-4 0 0,3-3-256 0,2-2-48 16,-1-1-16-16,1-3 0 0,-3 1 32 0,-1 0 0 15,-4 0 0-15,-5 0 0 0,-2 0-192 0,-4 3-48 16,-3 3 0-16,-4 3 0 0,0 5 192 0,-11 3 48 16,-6 2 0-16,-5 6 0 0,-5 0-320 0,-2 7-48 15,-3 5-16-15,-1 1 0 0,0 6 64 0,0-1 0 16,4 4 0-16,2 0 0 0,4 0-64 0,7-4 0 15,3-1 0-15,7 0 0 0,4-4-128 0,8-3 0 16,4-4 0-16,6-1 0 0,6-4 0 0,5-3 0 16,4 0-176-16,5-5 176 15,2-4-1680-15,4-4-256 0,2-3-48 0,19-7-14224 16</inkml:trace>
  <inkml:trace contextRef="#ctx0" brushRef="#br0" timeOffset="12547.27">17548 6905 28559 0,'-3'-9'2544'0,"3"9"-2032"15,-1-6-512-15,1 6 0 16,0 0-992-16,-6 7-288 0,-2 6-64 0,-5 9-16 0,-3 7 1824 0,-3 8 368 16,-3 10 80-16,-1 4 16 0,-3 7-32 0,0 6 0 15,1 7 0-15,1 8 0 0,-1 1-272 0,1 4-64 16,-1-4-16-16,-1-1 0 0,2-6-384 0,3-8-160 15,0-6 128-15,4-7-128 0,1-8 0 0,2-4 0 0,3-6 0 0,2-5 0 16,3-6-192-16,1-5-128 16,1-3-32-16,4-15-9056 0,0 0-1792 15</inkml:trace>
  <inkml:trace contextRef="#ctx0" brushRef="#br0" timeOffset="12755.9">16803 7680 31839 0,'0'0'1408'0,"0"0"304"0,0 0-1376 0,0 0-336 16,14-1 0-16,0 0 0 0,2 0 144 0,6 1-144 15,5-3 192-15,3-1-192 0,3-3 448 0,7-1-32 16,6-5 0-16,2 1 0 0,3 0-80 0,-2-1-16 16,0 3 0-16,-2 3 0 0,-3-2-176 0,-1 0-144 15,-2 0 192-15,-2 4-192 16,1 5-1040-16,-3 1-320 0,-3-2-64 0,-2 0-12784 15</inkml:trace>
  <inkml:trace contextRef="#ctx0" brushRef="#br0" timeOffset="13092.79">17764 7780 21183 0,'0'0'1888'0,"3"10"-1504"15,2 2-384-15,3-3 0 0,1 0 1056 0,3-1 144 16,1-3 16-16,3-4 16 0,6-3-256 0,-1-6-48 16,3 0-16-16,3-3 0 0,0-2-64 0,0 2-16 0,-3-6 0 0,-4 1 0 15,-3-1-240-15,-3 1-48 0,-3-1-16 0,-3 1 0 16,-5-2-144-16,-3-1-48 0,-2-1 0 0,-3 0 0 16,-4 0-144-16,-1 2-16 0,-7 3-16 0,-1 5 0 15,-3 6-160-15,-1 7 128 0,-5 4-128 0,1 5 128 16,-2 6-128-16,1 6 0 0,2 1 0 0,1 7 0 15,-1 3 0-15,5 1 0 0,5 3-144 0,3 1 144 16,3-2 0-16,6 1 0 0,3-2 0 0,5-1 0 16,2-4 0-16,9-3 0 0,3-2 0 0,4-3 0 15,2-7 0-15,4 0-128 0,4-7 128 0,-7-3 0 16,3-6-1232-16,3-4-144 0,-1-3-32 0,14-6-12928 16</inkml:trace>
  <inkml:trace contextRef="#ctx0" brushRef="#br0" timeOffset="13409.48">18558 7683 19343 0,'-15'9'1728'0,"8"-4"-1392"16,-2 6-336-16,-2 1 0 0,0 1 1328 0,-2 3 192 15,-3 2 32-15,1 2 16 0,-5 2 176 0,3-2 48 16,-1-2 0-16,3-2 0 0,1 1-704 0,2-3-128 15,1 1-16-15,2-3-16 0,3-6-160 0,2 0-48 16,-1 2 0-16,5-8 0 0,0 0 32 0,0 0 0 16,11-10 0-16,3 0 0 0,1-2-176 0,3-3-48 0,2-3 0 0,3-2 0 15,0-2-320-15,1-2-64 0,2 0-16 0,-1 2 0 16,6-4-128-16,-2 0 0 0,-1-4 144 16,2 2-144-16,2-1 0 0,0 4 0 0,0-1 0 15,-8 12 128-15,4 2-128 0,2 0 0 0,1 0 0 0,2 3 0 16,-6-1-192-16,-1 4 32 0,-2-1 16 0,-1 2 0 15,-4 3-1680 1,-2 2-336-16,-2 1-64 0,-2 0-8880 0,-2 1-1776 0</inkml:trace>
  <inkml:trace contextRef="#ctx0" brushRef="#br0" timeOffset="13955.58">19730 7534 21183 0,'0'0'1888'0,"0"0"-1504"15,-1 16-384-15,-3-5 0 0,0 4 1600 0,-2 4 256 16,-3 4 64-16,-6 8 0 0,1-1-528 0,-3 1-112 16,-2-3 0-16,-2 2-16 0,-2 3-384 0,1-5-80 15,1-1-16-15,3-6 0 0,1-1-32 0,5-4-16 16,2-2 0-16,2-5 0 0,8-9 0 0,0 0 0 15,0 0 0-15,0 0 0 0,0 0 0 0,11-8 0 16,5-2 0-16,1-1 0 0,2-5-304 0,2-3-64 16,-1-3-16-16,0-3 0 0,1 5-352 0,0-2 144 15,2-3-144-15,1 2 0 0,1 2 128 0,0 0-128 0,0 0 0 16,-4 7 0-16,2-3 0 0,0 1 0 0,-1 2 0 0,0 5 0 16,2 0 0-16,-1 6 0 0,0 7 0 0,-1 5 0 15,-7 0-192-15,-1 6 48 0,-4 5 16 0,-4 6 0 16,-2 1-64-16,-4 4-16 0,-4 5 0 0,-3-1 0 15,-3-1 208-15,-1-5-192 0,1-1 192 0,3-3-192 16,-4-2 192-16,4-4 0 0,0-4 0 0,2-3 0 0,1-1 0 16,2-4 0-16,2-7 0 0,0 0 0 0,0 0 0 0,10-7 0 15,3-5 128-15,3-4-128 0,5-3 0 16,0-2 160-16,2-4-160 0,1-4 128 0,2-1-128 0,-1 0 0 16,1-1 0-16,2-2 0 0,1 1 0 0,1 4 0 15,1 0 128-15,-1 5-128 0,1 5 0 0,-2 3 0 16,-2 7 0-16,-2 3 0 0,-2 7-160 0,-3 6 160 15,-1 5 0-15,-2 4-144 0,-4 4 144 0,-2 1 0 16,-2 2-144-16,-4 5 144 0,-2 7 0 0,-3-1-144 16,-3 2 144-16,1-1 0 15,-1-2-448-15,3-2 32 0,4-8 0 0,5-1 0 16,-2-4-672-16,6-4-144 0,2-3-32 0,8-3-15952 0</inkml:trace>
  <inkml:trace contextRef="#ctx0" brushRef="#br0" timeOffset="14377.41">21585 7691 28447 0,'19'-25'1264'0,"-10"15"256"0,0-6-1216 0,1-5-304 0,1-1 0 0,-2-1 0 16,-1 1 560-16,-2 3 48 0,-1 1 16 0,-2 2 0 15,-3-1 416-15,-1 6 96 0,-3 1 16 0,-2 1 0 0,-3 4-448 0,-5 3-96 16,0 4-16-16,-5 3 0 16,-3 1-288-16,0 0-64 0,-1 6-16 0,3-1 0 0,0 5-32 0,3 3-16 15,3 5 0-15,4 0 0 0,4 0 208 0,4 3 64 16,5-3 0-16,6 3 0 0,0-5 80 0,5 1 32 16,2 0 0-16,3 3 0 0,3-6-144 0,1 2-32 15,2-1 0-15,1 0 0 0,-1-6-48 16,1 3-16-16,-2-1 0 0,-3 5 0 0,-5-6-48 0,-1 5-16 15,-2-1 0-15,-2 2 0 0,-2-1-128 0,-3 4-128 16,-3 0 192-16,-3-2-192 0,-4 6 160 0,-4-11-160 16,-4 0 128-16,-6-3-128 0,-4 0 320 15,-3-3-32-15,-3-1 0 0,-3-3 0 0,-3-2 64 0,-4-5 16 16,-4-2 0-16,-4-5 0 0,-2-1-192 0,-2 0-48 16,2-5 0-16,1 2 0 0,2-3-128 0,-9-8 0 15,9 3 0-15,6 0 0 16,8 0-1712-16,7 1-208 0,6 1-64 0,8-1-11264 15,5-1-2240-15</inkml:trace>
  <inkml:trace contextRef="#ctx0" brushRef="#br0" timeOffset="14618.81">20116 6648 39327 0,'0'0'1744'0,"0"0"368"0,0 0-1696 0,0 0-416 15,0 0 0-15,0 0 0 16,0 0-2256-16,0 0-544 0</inkml:trace>
  <inkml:trace contextRef="#ctx0" brushRef="#br0" timeOffset="18582.99">25048 7665 17503 0,'0'0'768'15,"0"-9"176"-15,1-3-752 0,1 5-192 0,-2 7 0 0,3-9 0 0,-3 9 1248 0,5-5 224 16,-5 5 32-16,0 0 16 0,0 0-160 0,0 0-16 16,11 4-16-16,1 8 0 0,-1 2-288 0,3 5-48 15,5 3-16-15,-1 6 0 0,0 3-128 0,0 6-16 16,2 7-16-16,2 2 0 0,-1 5-304 0,0 4-48 15,-5 2-16-15,1 1 0 0,-1-4-208 0,2-7-48 16,-2-4-16-16,1-6 0 0,-3-4-176 0,-1-7 128 16,-1 1-128-16,1-7 128 0,-1-4-128 0,-5-5 128 15,-2 1-128-15,-5-12 128 16,7 3-848-16,-7-3-176 0,6-1-48 0,3-9-9424 16,-3-1-1904-16</inkml:trace>
  <inkml:trace contextRef="#ctx0" brushRef="#br0" timeOffset="18874.05">25734 7530 23439 0,'0'0'1024'0,"0"0"240"0,-4-10-1008 0,4 10-256 0,0 0 0 0,0 0 0 15,-6-4 1088-15,-3 2 160 0,0 3 32 0,-4 6 16 16,-5 7-336-16,-3 5-64 0,-2 2 0 0,-2 7-16 15,-6 3 112-15,-1 2 32 0,-1 1 0 0,0 9 0 16,0 4-64-16,-2 8-16 0,-5 3 0 0,-1 0 0 0,-1-4-400 0,2 1-80 16,-2-4-16-16,2-8 0 15,1-2-224-15,1-8-48 0,2-4-16 0,7-1 0 0,6-4-160 0,4-4 192 16,4-4-192-16,5-4 192 0,5-4-192 0,5-8-224 16,0 0 48-16,0 0 16 15,12-13-1472-15,5-3-288 0,4-2-64 16,5-4-8768-16,4-2-1728 0</inkml:trace>
  <inkml:trace contextRef="#ctx0" brushRef="#br0" timeOffset="19362.06">26269 7145 24879 0,'0'0'2208'0,"-6"-3"-1760"0,-2 0-448 15,2-1 0-15,1-2 608 0,5 6 32 0,-5-7 16 16,1 4 0-16,4 3 592 0,-4-7 112 0,0 1 32 0,3-2 0 16,2-4-400-16,2-2-80 0,0 1-16 0,4 0 0 15,2-1-256-15,2-2-64 0,3-1-16 0,0 2 0 16,4 1-272-16,4-3-48 0,-1 0-16 0,2 1 0 15,0 4-224-15,-1 3 0 0,-2 4 128 0,-2 1-128 16,-4 0 0-16,-5 4 0 0,-1 4 0 0,-2 3 0 16,-3 9 176-16,-4 7-176 0,-5 7 192 0,-6 6-192 0,-4 3 304 15,-3 2-48-15,-2-3-16 0,1-4 0 0,1-5-240 16,1-1 0-16,2-7-192 0,2-1 192 0,2-5 192 16,3-1 128-16,3-5 48 0,2-1 0 0,4-8 32 0,0 0 16 15,4-6 0-15,5-2 0 0,2-2 48 0,5-3 16 16,1-5 0-16,4-1 0 0,0-2-320 0,1-1-160 15,-2-1 160-15,3 0-160 0,1 0 0 0,0 3 128 16,-1 3-128-16,1 2 0 0,-1 5 0 0,0 1 0 16,-2 7 0-16,-4 3 0 0,0 6 0 0,-3 4 0 15,-3 4 0-15,-3 7-160 0,-2 3 160 0,-6 2 0 16,-2 3 0-16,-2 4-128 0,-2 1 128 0,0-1 0 16,1-1 0-16,2-4 0 15,1 1-368-15,5-5-32 0,1 0-16 0,3-3-12336 0,3-3-2480 0</inkml:trace>
  <inkml:trace contextRef="#ctx0" brushRef="#br0" timeOffset="20984.04">27616 6277 13583 0,'0'0'592'0,"-5"-4"144"0,0-1-592 0,0 3-144 15,0 0 0-15,-1 0 0 0,-1 1 1296 0,2-1 240 16,5 2 32-16,-5-3 16 0,-1 3-320 0,6 0-64 16,0 0-16-16,0 0 0 0,0 0-96 0,0 0-32 15,0 0 0-15,0 0 0 0,0 0-464 0,0 0-80 16,0 0-32-16,0 0 0 0,0 0-32 0,0 0 0 0,6 6 0 0,2-4 0 16,2 4 48-16,1 0 0 15,2-1 0-15,1-1 0 0,7 2 16 0,3 3 0 0,2-4 0 0,5 2 0 16,2-5-64-16,5-1 0 15,3-1 0-15,3 0 0 0,2 0-128 0,1 0-48 0,1 0 0 0,3 0 0 16,3 2-64-16,-1-1-16 0,-2-1 0 16,2 0 0-16,-1-4 48 0,-2-1 0 0,-1 1 0 0,-3 2 0 15,-1 0 0-15,-5 1 0 0,0 1 0 0,-2 0 0 16,-5 0-48-16,-1 0-16 0,-3 0 0 0,-2 0 0 16,-3 1-176-16,-4 2 192 0,-3-1-192 15,-2 0 192-15,-2-2-192 0,-3 1 0 0,-3 3 0 0,-7-4 128 16,0 0-128-16,0 0 0 0,0 0 0 0,0 0 128 15,0 0-128-15,0 0 0 0,0 0 144 0,-5 5-144 0,-2-1 144 0,-6 0-144 16,-5-3 192-16,-5 3-192 0,-2-2 160 16,-6 1-160-16,1-3 128 0,-6 1-128 0,-3-1 0 15,-3 0 128-15,-5 0-128 0,-4 0 0 0,-4 0 144 0,-3-1-144 16,-8-1 160-16,-3 0-160 0,3-2 128 0,1 3-128 16,0 0 0-16,6-1 144 0,3 0-144 15,5 0 128-15,5 1-128 0,8 0 128 16,8 1 0-16,7 0 0 0,6 0 0 0,7 0 0 0,10 0-128 0,0 0 0 15,14-1 0-15,6-1 128 0,8 4-128 0,8-2 0 16,7-3 144-16,7 1-144 0,3-2 0 0,7 4 128 16,5 4-128-16,2-4 0 0,0-4 0 0,2 0 0 15,-3 0 0-15,-1 2 0 0,-2-1 0 0,-2 2 0 16,-2 1 0-16,-4 0 128 0,-5 0-128 0,-4 0 144 16,-5 0-144-16,-7 0 160 0,-3 1-160 0,-7 0 128 0,-8 3-128 0,-2-4 128 15,-5 1-128-15,-9-1 0 16,0 0 0-16,0 0 128 0,-11 5-128 0,-6 1 0 0,-6-4 144 0,-6-1-144 15,-6 2 128-15,-4-3-128 16,-1 0 160-16,-2-1-160 0,-3-1 128 0,0 2-128 16,-2 0 0-16,-1 0 144 0,1 0-144 0,4 0 160 0,1-1-160 15,4 0 160-15,4-3-160 0,3 1 0 0,7 0 144 0,5 1-144 16,5 2 0-16,4 2 0 0,4-1 0 0,6-1 0 31,0 0-1408-31,6-4-288 0,5 3-64 0,5-2-16336 0</inkml:trace>
  <inkml:trace contextRef="#ctx0" brushRef="#br0" timeOffset="23007.45">19183 6122 7359 0,'0'0'656'0,"0"0"-528"15,0 0-128-15,0 0 0 0,0 0 768 0,0 0 128 16,0 0 32-16,0 0 0 0,0 0 0 0,0 0 0 16,0 0 0-16,0 0 0 0,0 0-176 0,0 0-48 15,0 0 0-15,0 0 0 0,0 0-144 0,0 0-48 0,-8-2 0 0,8 2 0 16,0 0 128-16,0 0 32 0,0 0 0 0,0 0 0 15,0 0-64-15,0 0-16 0,0 0 0 0,0 0 0 16,0 0-80-16,0 0-32 0,0 0 0 0,0 0 0 16,0 0-32-16,14 2-16 0,4-2 0 0,3 3 0 15,0-2-96-15,4 0-16 0,4-1 0 0,4 1 0 16,3 1-16-16,6-1-16 0,5-1 0 0,-11 0 0 16,4-1 80-16,5-1 16 0,3 1 0 0,4 0 0 15,3 1-80-15,1 0-16 0,0 0 0 0,0 0 0 16,-2-1-32-16,2 1-16 0,-2 0 0 0,-2 2 0 0,0-1-64 15,0 2-16-15,0 1 0 0,-2-2 0 0,-3 1 0 0,0 1 0 16,0 0 0-16,-2 1 0 0,-1-3-32 0,-4 1-128 16,-2-1 192-16,1 2-64 15,-4 1 0-15,1-1-128 0,-2-1 192 0,0 0-64 0,1 1 16 16,-2 0 0-16,-3-2 0 0,1 1 0 0,-1-2-144 0,1 2 192 16,-5-2-192-16,0 0 192 0,-2 1-192 0,-4-2 128 15,-2 0-128-15,-3 0 128 0,-2 0 0 0,-1 1-128 16,-2 0 192-16,0 2-64 0,-5-3 16 0,-5 0 0 15,0 0 0-15,0 0 0 0,0 0-16 0,0 0 0 16,0 0 0-16,0 0 0 0,0 0 0 0,0 0-128 16,0 0 192-16,-8 2-64 0,-3 0-128 0,-2-1 128 15,-1 0-128-15,-1-1 128 0,-3 1-128 0,-2-1 0 16,-3 0 144-16,0 0-144 0,-2 0 0 0,-5 0 0 16,-1-1 0-16,-4 1 128 0,-2-1-128 0,1 0 0 0,-3-1 0 0,-1 2 0 15,0 0 0-15,-3 2 128 16,-3-1-128-16,1 0 0 0,-2 2 0 0,-3-1 128 0,-2-1-128 15,1 2 0-15,-5 1 0 0,2-2 0 0,-1 1 0 16,-2-1 128-16,-3 2-128 0,3 1 0 0,-2-2 0 0,1-1 128 16,-1 0-128-16,2 0 0 0,0 1 0 0,-22 1 0 15,10-1 0-15,8 0 0 0,6-3 0 0,2 0 0 16,4-1 0-16,3-1 0 0,3-3 0 0,3 3 0 16,4-1 0-16,3 1 0 0,2-1 0 0,4-1 128 15,3-1-128-15,6 3 0 0,4-2 0 0,5 1 128 16,4-3-128-16,5 6 0 0,0 0 0 0,13-5 0 0,6 1 0 15,4 0 128-15,2 2-128 0,7-1 0 0,6 2 0 16,4 0 128-16,4-2-128 0,2 2 0 0,2 0 0 0,-9-1 0 16,3 1 0-16,4-2 128 0,5 1-128 0,4-1 0 15,6 3 0-15,2 0 0 0,5-1 0 0,4 0 0 16,3 0 0-16,-2 1 0 0,4 2 0 0,0 2 0 16,1-2 0-16,0 0 0 0,-4-2 0 0,1 1 0 15,-2 0 0-15,-2 2 0 0,0-1 0 0,3 1 0 16,0-2 0-16,-3-1 0 0,-5 0 0 0,-1 0 0 15,-8 0 0-15,-2 3 0 0,-2-2 0 0,-5 0 0 16,-3-1 0-16,-5 0 0 0,0 0 0 0,-4-1 0 16,-5 0 0-16,-3-2 0 0,-3 2 0 0,-4 1 0 15,-4 0 0-15,-4 0 0 0,-2 0 0 0,-3 0 0 16,-1-1 0-16,-9 1 0 0,0 0 0 0,0 0 0 16,0 0 0-16,0 0 128 0,0 0-128 0,0 0 0 15,-8 1 128-15,1 0-128 0,-6 2 0 0,0-2 0 16,-2 2 0-16,-1-1 128 0,-5-2-128 0,1 3 0 15,0-1 0-15,-2 1 0 0,-1-2 0 0,-1 2 0 0,-3-3 0 0,-1 0 128 16,-1 0-128-16,0 1 0 0,0 0 0 0,-2 0 128 16,-1-1-128-16,-1 2 0 0,-2-1 0 0,-4 1 0 15,-1 1 0-15,-2 0 0 0,1-2 0 0,-2-1 0 16,-2 0 0-16,1-1 0 0,-2-1 0 0,0 1 0 16,1 1 0-16,-1 0 0 0,0 0 0 0,0 1 128 15,-1 1-128-15,2-1 0 0,0 3 0 0,2-1 0 16,-2-1-1200-16,7-1-208 15,1 2-32-15,-10 4-14304 0</inkml:trace>
  <inkml:trace contextRef="#ctx0" brushRef="#br0" timeOffset="25365.99">9771 6177 8287 0,'0'0'736'0,"0"0"-592"15,0 0-144-15,0 0 0 0,-6 0 1008 0,-1 0 160 16,7 0 48-16,-5 0 0 0,5 0-512 0,-7 1-112 16,7-1-16-16,0 0 0 0,-7 1-192 0,1 1-64 15,6-2 0-15,-6 1 0 0,6-1 176 0,-7 1 16 16,7-1 16-16,-6 4 0 0,6-4 112 0,-5 1 32 16,5-1 0-16,0 0 0 0,0 0-32 0,0 0 0 15,0 0 0-15,0 0 0 0,0 0-192 0,0 0-64 16,0 0 0-16,0 0 0 0,11 1-16 0,5-1-16 15,1 0 0-15,5 0 0 0,5 2-48 0,3-2-16 16,3-2 0-16,7 2 0 0,3-2-288 0,8-1 160 0,1-2-160 16,4 2 128-16,3 0 64 0,5 0 0 15,2 0 0-15,3 0 0 0,1-1 0 0,2 2 16 0,1-2 0 16,3 1 0-16,3 0 128 0,-1 0 32 0,0 0 0 0,-2 1 0 16,-2 1-176-16,-3-2-16 0,0-2-16 0,-5 2 0 15,-1 1 0-15,-2-1 0 0,-4 2 0 0,-1-1 0 16,-4-1 32-16,-3-1 0 0,-4 2 0 0,13-1 0 0,-11 2 64 15,-8 1 32-15,-4-1 0 0,-4 1 0 16,-5 0-48-16,-4 2-16 0,-2 1 0 0,-5-1 0 0,-4 3-80 0,-3-1-16 16,-1-1 0-16,-9-3 0 0,0 0-128 0,0 0 192 15,0 0-192-15,-6 11 192 0,-6-5 0 0,-2 1 16 16,-2-1 0-16,-3-2 0 0,-4 0 32 16,-1 0 0-16,-2 1 0 0,0-1 0 0,-4-3-96 0,1 3-16 15,-3 2 0-15,-3-1 0 0,-3-2-128 0,-4 0 0 16,-5 1 144-16,-4 1-144 0,-5-2 0 0,-2-1 0 15,-6 1 0-15,-2 2 128 0,-3 3-128 0,-4-5 0 16,-8 3 0-16,-1-1 0 0,-2-4 0 0,-1 1 0 16,0 2 0-16,1 0 0 0,1-4 0 0,4 0 128 15,6 0-128-15,1 3 0 0,6 0 0 0,5 0 0 16,4-1 0-16,1 4 0 0,1 1 0 0,5-2 0 16,0-2 0-16,8 1 128 0,4-2-128 0,5 2 0 15,5-1 0-15,4-2 0 0,7 0 0 0,6 0 0 0,11-1 0 16,0 0 0-16,0 0 0 0,0 0 0 15,18-1 0-15,10 0 0 0,10-2 0 0,10-2 128 16,10-1-128-16,10-2 0 0,7-5 0 0,9 5 0 0,7 0 0 16,5-2 128-16,0 0-128 0,3-3 0 0,2 4 0 0,3 0 0 15,3 4 0-15,-2-3 0 0,-2-2 0 0,0 3 0 16,-2 2 0-16,-5 1 0 0,-3-1 0 0,-5-2 0 16,-7 1 0-16,-3 2 0 0,-3-1 0 15,-5 2 0-15,-4 1 0 0,-5 1 0 0,-4-1 0 0,-6 1 0 16,-3 1 0-16,-18 1 0 0,-2 2 0 0,0-2 0 15,-5-1 0-15,-2 1 0 0,-4-1 0 0,-3 0 0 0,-3 0 0 16,-11 0 0-16,0 0 0 0,0 0 128 16,0 0 0-16,-8 2 0 0,-2 2 0 0,-14-1 0 0,-7 0 0 15,-4 1 0-15,-6 0 0 0,-2-1 0 0,-2-1-128 16,-7-2 0-16,-1-2 0 0,1 0 128 0,-1 4-128 0,5 1 0 16,2 1 0-16,6-2 128 15,3 2-448-15,8 1-64 0,7 0-32 16,8-2-15936-16</inkml:trace>
  <inkml:trace contextRef="#ctx0" brushRef="#br0" timeOffset="28448.53">27782 6332 13471 0,'0'0'592'0,"-8"0"128"0,-1-5-576 0,0 2-144 16,-1 1 0-16,-1-1 0 0,-1 1 1584 0,0-2 272 15,-2-3 64-15,0 2 16 0,-2 2-736 0,1-1-160 16,0-3-16-16,1 2-16 0,1 0 0 0,2-1 0 16,0 2 0-16,4 1 0 0,3 1-96 0,4 2-16 15,0 0 0-15,6-1 0 0,6-1-416 0,4 4-96 16,10-1 0-16,6 1-16 0,7 2-144 0,7 1-32 15,5 0 0-15,7-1 0 0,3-2 112 0,8 3 16 16,4 4 0-16,4-4 0 0,2-3 336 0,-2 1 80 16,1-3 16-16,-20 1 0 0,2-1-752 0,0 3 0 0,-3-2-192 0,-1 0 32 15,-7 0 160-15,-2 1 256 0,-5-2-64 0,-6 0-16 16,-8 0-176-16,2 1 0 0,-11 0 144 0,-6 2-144 16,-13-3 128-16,0 0-128 15,-9 5 160-15,-7 0-160 0,-7-1 256 0,-8-3-64 0,-8 1 0 0,-4 0 0 16,-4-1 0-16,8 0 0 0,-9 2 0 15,0 1 0-15,-2-2 64 0,-3-1 0 0,-3 1 0 0,-5-2 0 16,-5 0-64-16,-24 1 0 0,10 2 0 0,12-1 0 16,11 1-64-16,10 0 0 0,10 1-128 0,10-1 192 15,7-1-192-15,7 1 128 0,6-1-128 0,7-2 0 16,0 0 144-16,10 3-144 0,6-2 128 0,10 1-128 0,7-5 128 0,6 0-128 16,6 3 0-16,7 3 128 15,3-2-128-15,25 2 0 0,-3-6 144 0,-1 2-144 0,-3-2 0 16,-4 2 0-16,-3 1 0 0,-3 0 0 0,-3-1 0 15,-8 0 0-15,-7-1 0 0,-7 2 128 0,-8-1-128 0,-7 0 0 16,-6 3 0-16,-6 1 0 0,-11-3 0 0,0 0 0 16,-9 6 0-16,-7-2 0 0,-10-3 144 0,-6 1-144 15,-7 0 192-15,-3 1-192 0,-4-1 144 0,-3 3-144 16,-3-1 0-16,-3-1 144 0,-1-1-144 0,-2 1 160 16,-2 1-160-16,1-3 160 0,3-1-160 0,7 0 192 15,6 1-192-15,8 2 192 0,9-2-192 0,5 1 0 16,6-2 144-16,6 2-144 0,9-2 0 0,0 0 128 15,12 1-128-15,7-1 0 0,9-1 128 0,8-1-128 16,8 2 160-16,5 0-160 0,3-2 0 0,6 1 128 16,-1-2-128-16,1 2 0 0,-1-3 0 0,-1 3 0 15,-4-1 0-15,-3 2 0 0,-6 2 0 0,-6-1 0 0,-8 2 0 16,-6-2 0-16,-5 0 0 0,-7 0 0 16,-11-1 0-16,0 0 0 0,0 0 0 0,-15 3 128 15,-9 1-128-15,-4 0 0 0,-8 1 144 0,-2-3-144 0,-1-1 128 0,-6 1-128 16,1 3 0-16,-2 1 0 0,-1-2 128 0,0-1-128 15,0-3 0-15,1 0 0 0,-5 0 0 0,9 1 128 16,5-1-128-16,8 0 0 0,6 1 0 0,8 0 128 16,2-1-128-16,13 0 0 0,0 0 0 0,0 0 0 15,17-1 0-15,7 0 128 0,8 0-128 0,3 1 0 0,4-2 0 16,4 1 0-16,0 0 128 0,1-2-128 0,0-2 0 16,-4 3 0-16,-2-2 0 0,-3 4 0 0,-6 0 0 15,-5 0 0-15,-3 0 0 0,-6 0 0 16,-5 0 0-16,-10 0 0 0,0 0 0 0,0 0 0 0,0 0 0 0,-11 2 0 15,-6 2 0-15,-5-1 0 0,-3-1 0 16,-3 1 0-16,-3 1 144 0,1-3-144 0,-2 1 0 0,3 0 128 16,4-1-128-16,3 0 0 0,7 4 0 0,2-1-128 15,5-1 0-15,8-3 0 16,7 7-2592-16,8 2-512 0</inkml:trace>
  <inkml:trace contextRef="#ctx0" brushRef="#br0" timeOffset="43474.48">3205 11075 1839 0,'0'0'0'0,"0"0"160"0,7 4-160 0,1-4 0 15,-2-2 0-15,-6 2 0 0,9 2 2992 0,-1 1 560 16,-8-3 112-16,7 4 32 0,-7-4-1904 0,8 3-368 16,-2 0-80-16,1 2 0 0,-7-5-176 0,0 0-16 15,0 0-16-15,0 0 0 0,0 0-192 0,0 0-48 16,0 0 0-16,0 0 0 0,-4 10-32 0,-3-5-16 15,-1 4 0-15,-4-2 0 0,-3 0-144 0,-3 2-48 16,-4-3 0-16,0 3 0 0,-3-5-144 0,-5 3-48 16,-2 0 0-16,-16 3 0 0,2 1 16 0,2-4 0 15,-1 5 0-15,-2-4 0 0,-5 3-48 0,-3 0-16 0,-2-2 0 16,-3 4 0-16,-1-3-64 0,0 1-16 16,-1 2 0-16,0-2 0 0,-1 2-64 0,1 1-16 0,-1 1 0 15,4-2 0-15,7 0-96 0,5 1-32 0,5-3 0 16,5 1 0-16,3 0-128 0,7 2 160 0,4-3-160 0,5 0 160 15,6-3-160-15,3 2 0 0,3-4 0 0,6-6 0 16,0 0 0-16,6 10 0 0,4-5 128 0,7 3-128 16,4-3 128-16,6-2-128 0,7 0 192 0,3 1-64 15,1 1-128-15,4-1 0 0,3-4 144 0,2 0-144 16,2 0 0-16,1 1 0 0,-1 3 0 0,1-1 128 16,1 1-128-16,-2-1 0 0,0 0 0 0,-1-1 0 0,-1 1 0 15,-4 0 0-15,-2 0 0 0,-3 0 0 16,-1-2 0-16,-3 0 0 0,-3 1 0 0,-3-1 0 0,-3 4 0 0,-8 1 0 15,0 0 0-15,1-3 0 0,-1 1 0 0,-3 1 0 16,-2 0 0-16,-1-1 128 0,-2 1-128 0,-3 3 0 16,-1-2 0-16,-5-6 0 0,0 9 128 0,-3-1-128 15,-2 4 128-15,-6 4-128 0,-4-5 160 0,-4 3-32 16,-3 1-128-16,-1 1 192 0,-2-1-192 0,-5 1 176 16,-3 0-176-16,-3 1 160 0,-4 5-160 0,-2-2 160 15,-5-1-160-15,-5 1 160 0,-4 1-160 0,-1 2 128 16,-2 0-128-16,2 0 128 0,0-2-128 0,0 5 0 15,-2-1 144-15,1 1-144 0,-2-1 0 0,0 2 128 16,1 3-128-16,-1 3 0 0,0-1 0 0,5-3 128 16,3 1-128-16,4 0 0 0,2-3 0 0,6-2 0 15,4-4 0-15,4-1 128 0,6-1-128 0,0 0 0 16,6-2 0-16,2-2 0 0,3-5 0 0,5 1 0 0,-1 2 0 16,5-8 128-16,6-5-128 0,0 0 0 0,-5 8 0 15,5-8 128-15,-5 9-128 0,5-9 0 0,0 0 0 16,0 0 0-16,1 10 0 0,-1-10 0 0,4 11 0 0,-4-11 0 15,0 0 0-15,10 13 0 0,2-4 0 0,-2 0 0 16,4-5 0-16,2 1 0 0,2 1 0 0,1-1 0 16,0 0 0-16,5-1 0 0,4-1 0 0,4-2 128 15,4 4-128-15,3-3 128 0,4 2-128 0,4-1 128 16,3-1 0-16,3 0 0 0,3-1 0 0,1 0 0 16,1-2 0-16,0 0 16 0,-1-4 0 0,1 3 0 0,-4 1 80 15,1 1 16-15,-1 0 0 0,1 1 0 0,0 2 16 0,-3 2 0 16,-4-1 0-16,-2-2 0 0,-4 1-64 0,-3 1 0 15,-2 3 0-15,-4-4 0 0,-1-1-16 0,-8 1-16 16,-2-2 0-16,-4 0 0 0,-4 2 32 0,-3 0 0 16,-11-3 0-16,0 0 0 0,0 0-64 0,0 0-128 15,0 0 192-15,0 0-64 0,0 0-128 0,0 0 0 16,0 0 0-16,0 0 0 16,-13-6-464-16,-1 1-176 0,-1 0-48 0,-3-2-13424 15,-2 2-2688-15</inkml:trace>
  <inkml:trace contextRef="#ctx0" brushRef="#br1" timeOffset="57501.25">10022 6371 14735 0,'-8'-11'640'0,"3"6"160"0,0 1-640 0,-5-2-160 0,-1-1 0 0,1 2 0 16,-2-2 1024-16,-2 1 192 16,-3 3 16-16,2-2 16 0,-2-1-160 0,-1 4-48 0,1-2 0 0,0 2 0 15,1-5 176-15,-1 2 48 16,2 1 0-16,1 0 0 0,1-1-176 0,2 2-48 0,1-1 0 0,1 0 0 15,1-2-160-15,2 1-48 16,1-1 0-16,1 1 0 0,4 5-224 0,0 0-48 0,2-7-16 0,5 3 0 16,4-2-96-16,7-1-32 0,5 2 0 0,6-1 0 15,7-2-224-15,8 0-64 0,8-3 0 16,8 0 0-16,5 0 80 0,8-3 16 0,9 2 0 0,6 0 0 16,6-2-96-16,2 0 0 0,1 4-128 0,2-3 192 15,1 3-64-15,-2 3 0 0,-1-5-128 0,-2 6 192 16,-2 0-16-16,-4-1-16 0,-5 3 0 0,-5 3 0 0,-8-1-160 0,-8 0 192 15,-8 1-192-15,-9 1 192 0,-8-1-192 16,-8-2 0-16,-7 3 0 0,-5 3 128 0,-6-2-128 16,-4 2 128-16,-8-3-128 0,0 0 128 15,-8 3-128-15,-6 4 128 0,-9 2-128 0,-9-3 128 0,-10 3-128 0,-8-3 128 16,-4 6-128-16,-7-2 128 0,-5 4-128 0,-6 1 128 16,-3 2-128-16,-5-1 128 0,-5 2 0 0,-1-2 0 15,-3-3 0-15,0 2 0 0,1 2 32 16,4-1 0-16,4 1 0 0,3-1 0 0,2-2-160 0,3-3 160 15,6 0-160-15,5 1 160 0,5-5-160 0,7 1 0 16,4-1 0-16,10-3 128 0,7 0-128 0,9-1 0 16,9 0 0-16,10-3 128 0,7-2-128 0,14-1 0 15,9 1 144-15,13-1-144 0,11 1 0 0,9 0 0 16,10 1 0-16,8-1 128 0,8-3-128 0,8 3 0 16,6 4 0-16,5-1 0 0,2-1 0 0,-1 1 0 15,-2 3 0-15,-5-3 0 0,-8-1 0 0,-4-1 0 16,-8 0 0-16,-10-2 0 0,-7 2 128 0,-9-2-128 0,-9 1 160 0,-8-1-160 15,-8 1 256-15,-8-2-64 0,-9-1 0 16,-8 1 0-16,-6 4-64 0,-9-4 0 0,-13 2-128 16,-8-1 192-16,-16-1-192 0,-10 2 0 0,-11-1 128 0,-8 2-128 15,-6-2 0-15,-11 5 0 0,-8 1 0 0,-6 0 0 16,-4-3 0-16,-6 5 0 0,-6 3 0 0,2 1 0 16,1-3 0-16,4 0 0 0,6 3 0 0,5-1 0 15,7 2 0-15,10-4 0 0,8 1 0 0,11-1 0 16,12-5 0-16,11 2 0 0,10-1 0 0,11-2 0 15,12-2 0-15,12 2 0 0,8-186 0 0,19 362 0 0,13-180 0 16,15 0 0-16,14-2 0 0,11-3 0 0,10 2 0 16,10-3 0-16,6 1 0 0,5-2 0 0,2 2 0 0,0-1 0 15,0 2 0-15,-3-2 0 0,-6-1 0 16,-8 0 0-16,-5 0 0 0,-7 5 0 0,-8-3 0 0,-9 1 0 16,-7 2 0-16,-10-2 0 0,-11 3 128 0,-8-3-128 15,-10 2 0-15,-9 2 0 0,-12 4 144 0,-9-5-144 16,-9 0 128-16,-13 3-128 0,-11 0 0 0,-11 2 0 15,-11 0 128-15,-9 4-128 0,-9 2 0 0,-7 0 0 16,-5 0 0-16,-2 4 0 0,-6-1 0 0,2 2 0 16,-1 2 0-16,7-3 0 0,5 2 0 0,8-3 0 15,7 2 0-15,11 0 0 0,9-4 0 0,12-1 0 16,10 1 0-16,11-5 0 0,8 1 0 0,13-3 0 16,10-3 0-16,14-2 0 0,15-3 0 0,11 2 0 15,14-2 0-15,7-1 0 0,9-2 0 0,8 1 0 16,3-2 0-16,6 4 0 0,7-4 0 0,1 1 0 0,-3-2 0 15,-4 2 0-15,-4 2 0 0,-7 0 0 16,-8 0 0-16,-8 1 0 0,-8 3 0 0,-9-1 0 0,-10 1 0 0,-8 2 0 16,-8 1 0-16,-8 0 0 0,-10 0 0 15,-10 2 0-15,-9 2 0 0,-13 2 0 0,-14 0 0 0,-12 4 0 16,-11-2 0-16,-9 3 0 0,-9 1 0 0,-7 3 0 16,-6-1 0-16,-8 4 0 0,-2 0 0 0,-3 1 0 15,-1-1 0-15,7 2 0 0,11-1 0 0,11-1 0 16,14-3-128-16,12-2 128 0,14 1 0 0,9-3 0 0,11-1 0 0,9-2 0 15,6-6-144-15,17 3 144 0,13 1 0 0,14-6 0 16,13-2 0-16,11-3 0 0,8 0 0 0,8-2 0 16,6-2 0-16,4 0 0 0,2-4 0 0,0 1-128 15,0 4 128-15,-4-2 0 0,0-1 0 0,-4 2 0 16,-6 0 0-16,-4 2 0 0,-8 1 0 0,-8 3 0 16,-7-2 0-16,-11 2 0 0,-8 1 0 0,-10 0 0 15,-8 0 0-15,-9 2 0 0,-9 2 0 0,-11-2 128 16,-15 1-128-16,-7 2 0 0,-10 3 0 0,-12 2 128 15,-11 1-128-15,-10 3 0 0,-11 0 0 0,-7 4 0 16,-7 3 0-16,-7 2 0 0,-7-1 0 0,2 1 0 16,1 0 0-16,8 1 0 0,6 0 0 0,10 3 0 0,10-2 0 15,10-2 0-15,11-2 0 0,14-1 0 16,10-7 0-16,10 1 0 0,9-5 0 0,14-5 0 16,0 0-128-16,16-1 128 0,11-3 0 0,11-5 0 15,9 0-128-15,8-5 128 0,6-3 0 0,6 2 0 0,2 1 0 16,7 3 0-16,6-2 0 0,-1 0 0 0,0 1 0 15,-2-1 0-15,-3 4 0 0,-2 1 0 0,-3 3 0 16,-3-2 0-16,-6 0 0 0,-5 2 0 0,-7-1 0 0,-7 2 0 16,-7-1 0-16,-7 0 0 0,-8-1 0 15,-7 3 0-15,-5 0 0 0,-9 3 0 0,0 0 0 0,-11 0 0 16,-8 0 0-16,-12 3 128 0,-4 0-128 0,-11 0 0 16,-6 1 0-16,-4 1 0 0,-3 2 0 0,-23 5 0 15,8 4-832-15,8-2-144 16,5 0-48-16,5 1 0 0,4-1-2224 0,7-1-448 15</inkml:trace>
  <inkml:trace contextRef="#ctx0" brushRef="#br1" timeOffset="58474.27">12310 11555 6447 0,'-4'-16'272'0,"2"13"80"0,2-5-352 0,-1 0 0 0,-1-1 0 0,-1 2 0 0,3 7 3584 15,-2-5 656-15,2 5 128 0,0 0 32 0,-2-9-2000 0,2 9-400 16,0 0-80-16,0 0 0 0,0 0-848 0,7 0-176 16,2 2-16-16,-2 5-16 0,3 0-224 0,3 7-32 15,1 3-16-15,4 2 0 0,1 6-16 0,3 7-16 16,0 6 0-16,1 6 0 0,-1 0 0 0,1 6 0 15,-2 0 0-15,2 1 0 0,0-2-160 0,-1-1-16 16,-1 0-16-16,-4-3 0 0,1 0-208 0,-1-4-32 16,-1-3-128-16,-2-3 192 0,-2-2-64 0,0-7-128 15,-2 1 176-15,-2-5-176 0,-1-5 0 16,-2-1 0-16,0-2 0 0,-1 0 0 16,-4-14-1520-16,0 0-256 0,0 0-48 0,0-11-14256 0</inkml:trace>
  <inkml:trace contextRef="#ctx0" brushRef="#br1" timeOffset="58753.9">12850 11237 26719 0,'0'-5'2368'0,"0"-3"-1888"0,0 8-480 0,0 0 0 16,0 0 896-16,0 0 96 0,-7 8 16 0,-3 1 0 15,-2 5-192-15,-6 6-48 0,-5 8 0 0,-5 5 0 16,-5 8 128-16,0 2 32 0,-5 4 0 0,0 6 0 16,-4 6 32-16,-2 7 16 0,0 1 0 0,-1 4 0 15,2-3-512-15,1 2-96 0,3-2-32 0,2 0 0 0,1-3-336 16,6-8 144-16,4-5-144 0,4-9 0 0,3-2 192 0,6-9-192 16,3-6 192-16,2-4-192 0,4-7 0 0,3-3 0 15,3-5-160-15,-2-7 160 16,11-10-1856-16,0-5-240 0,4-6-48 15,1-5-14048-15</inkml:trace>
  <inkml:trace contextRef="#ctx0" brushRef="#br1" timeOffset="59406.84">13382 10268 21183 0,'-20'-3'1888'0,"14"1"-1504"0,-1 2-384 0,1-2 0 16,0-1 768-16,-1 1 96 0,1-1 16 0,0 1 0 15,0-1 224-15,3-3 48 0,0-2 16 0,2-6 0 0,1-4-208 0,4-2-32 16,7-2-16-16,1-3 0 0,0-2-176 0,4-1-32 16,1 3-16-16,6-2 0 0,1 3-128 0,3 4-32 15,1 3 0-15,1 1 0 0,0-1-208 0,-2 1-32 16,-3 3-16-16,-3 3 0 0,-4 6-80 0,-3 4 0 15,-1 2-16-15,-3 10 0 0,-1 1-176 0,-4 4 0 16,-5 2 0-16,-2 8 0 0,-5 2 0 0,-3 6 0 16,-5 4 0-16,-2-1 0 0,0 0 144 15,-2-1-144-15,-2-4 160 0,3-6-160 0,3-5 432 0,1-5-16 16,3-3 0-16,2-1 0 0,3-5 112 0,6-8 32 16,0 0 0-16,0 0 0 0,0 0-176 0,0 0-48 15,8-8 0-15,6-6 0 0,3-4-64 0,1-3-16 16,0-2 0-16,1-5 0 0,0 0-256 0,1-1 160 15,2-2-160-15,-2 2 128 0,4-3-128 0,3 0 0 16,-2 3 0-16,4 2 0 0,2 1 0 0,-11 12 0 16,4 0 0-16,1 1 0 0,0 7 0 0,-2 3 0 15,0 6 0-15,-2 3 0 0,-2 8 0 0,-2 4 0 16,-3 5-176-16,-1 7 176 0,-3 6 0 0,-3 2-160 0,-1 5 160 0,-3 2 0 16,0-6 0-16,-3-1 0 0,-1-1 0 15,-1-4 0-15,0-1 0 0,-1-3 0 0,-1-5 0 0,1-1 0 16,0-4 160-16,1 0-160 0,-1-1 160 15,0 9-160 1,1-4-528-16,1-3-208 0,-1-4-32 0,1-2-18064 0</inkml:trace>
  <inkml:trace contextRef="#ctx0" brushRef="#br1" timeOffset="65330.92">8804 10735 4607 0,'0'0'192'0,"0"0"64"0,0 0-256 0,-9-3 0 16,0 2 0-16,9 1 0 0,-9 1 2304 0,0 1 400 15,-1 1 96-15,-1 1 16 0,-1 1-1760 0,1 0-352 16,-1-1-64-16,1 5 0 0,-1-3 0 0,0 6 0 15,0-2 0-15,0 4 0 0,-4 0 0 0,2 3 0 0,0 0 0 0,-3 5 0 16,-4 2-48-16,3 4 0 0,-3-3 0 0,-1 7 0 16,-1 4 48-16,-2 3 16 0,-4 6 0 0,1-1 0 15,1 6-80-15,-1 3 0 0,-1 2-16 0,3 1 0 16,1 0-112-16,0 0 0 0,0 2-16 0,5-1 0 0,2 0-16 0,4-1 0 16,4-2 0-16,1-2 0 0,4 1-48 0,0-2-16 15,2-3 0-15,5-2 0 0,0 0-128 16,3-4-32-16,2 0 0 0,4 0 0 0,6-5 64 15,-2-3 0-15,4-4 0 0,3 2 0 16,2-1-32-16,0-5 0 0,0 0 0 0,1-3 0 0,1 0-224 0,-1-2 128 16,-1-2-128-16,1-1 0 0,-1-8-224 0,-1 2-144 15,0-3-16-15,1-2-9760 16,1-4-1952-16</inkml:trace>
  <inkml:trace contextRef="#ctx0" brushRef="#br1" timeOffset="65998.27">9019 11808 12895 0,'0'0'576'0,"0"0"112"0,-11 3-560 0,3 0-128 0,8-3 0 0,0 0 0 0,-9 4 1040 16,9-4 176-16,0 0 48 0,0 0 0 0,-7-5-48 0,2-2 0 15,4-3 0-15,5-1 0 0,2-6-16 0,4-1-16 16,2 1 0-16,0-4 0 0,1-3-528 0,1 0-96 16,-1 0-32-16,3-4 0 0,2 1-304 0,1 0-64 15,-1 5-16-15,0 0 0 0,0 2 48 0,-1 1 0 16,2 0 0-16,-1 7 0 0,0 1 48 0,-1 7 16 16,-3 1 0-16,-3 6 0 0,-11-3-256 0,10 15 176 15,-1 5-176-15,-6 3 160 0,-3 5-160 0,-2 3 0 16,-3 4 144-16,-4 6-144 0,-2 1 0 0,-2 5 128 15,-2-2-128-15,0 0 0 0,-1-3 144 0,4 0-144 16,-1-4 192-16,2-5-192 0,-1-3 320 0,5-8-64 16,-4-1 0-16,5-6 0 0,1-2 384 0,2-4 80 0,3-9 16 0,0 0 0 15,0 0-240-15,0 0-48 16,9-8-16-16,1-3 0 0,1-1-48 0,1-4 0 0,1-6 0 16,2-3 0-16,1-1-224 0,0-2-160 15,-1 3 192-15,2-6-192 0,-1 0 0 0,3 3 0 0,2-2 0 16,-1 4 0-16,0-4 0 0,3 6 0 0,0 3 0 0,0 4 0 15,1 3 0-15,-1 3 0 0,-1 7 0 0,-2 4 0 16,-2 2 0-16,-2 10-144 0,-2 2 144 0,-1 9-128 16,-3 3 128-16,-2 6-208 0,-3 2 80 0,-1 3 128 15,-4 3 0-15,-3-1 0 0,-2-2 0 0,-1-3 0 16,-2-2 0-16,1 0 0 0,-2-5 0 0,0-1 0 0,1-3 0 0,2-3 0 16,-1 0 0-16,4-5 0 15,-1-2-384-15,3-1-144 16,1-12-48-16,0 0 0 0,0 0-2624 0,0 0-512 0</inkml:trace>
  <inkml:trace contextRef="#ctx0" brushRef="#br1" timeOffset="66271.78">10310 11412 14735 0,'0'0'1312'0,"0"0"-1056"15,0 0-256-15,0 0 0 0,0 0 1600 0,0 0 272 16,0 0 48-16,0 0 16 0,0 0-720 0,1 9-128 16,-1 4-48-16,-3 7 0 0,-6 2-64 0,1 1-16 15,-1-3 0-15,0 4 0 0,0 7-128 0,2 2-48 16,0 0 0-16,2 0 0 0,0 2-336 0,1 4-64 16,1-1 0-16,0 0-16 0,0-1-368 0,2-2 144 15,1 1-144-15,0-6 0 0,1-5 0 0,1-3-224 16,-1 0 16-16,0-8 0 15,-1 0-1296-15,0-1-256 0,0-3-48 0,-1 1-6720 0,1-11-1344 16</inkml:trace>
  <inkml:trace contextRef="#ctx0" brushRef="#br1" timeOffset="66437.17">10001 11748 10127 0,'0'0'448'0,"0"0"96"0,4-10-544 0,4 6 0 0,3 3 0 0,4 1 0 0,-1 2 3808 0,5 2 656 16,3 0 128-16,2 1 16 0,3-3-3008 0,2 1-624 15,3-3-112-15,-8 1-32 0,4 1-160 0,5 0-32 16,3 2-16-16,2 0 0 0,0-3-416 0,-1 0-80 16,-3 2 0-16,-3-2-128 15,-5 0-1264-15,-4 2-352 0,-4-2-80 0</inkml:trace>
  <inkml:trace contextRef="#ctx0" brushRef="#br1" timeOffset="66850.14">11158 11073 20271 0,'0'0'1792'0,"11"-1"-1424"0,1 2-368 0,-2 4 0 16,0 0 640-16,0 7 64 0,-1 5 16 0,-2 8 0 15,-4 4 144-15,0 4 32 0,-2 2 0 0,-1 6 0 0,-2 5 64 0,-3 5 0 16,-3 2 16-16,-1 4 0 0,0 0-48 0,0 6-16 15,-2 5 0-15,-2-2 0 0,-1 1-352 0,0-5-80 16,0 1-16-16,1-4 0 0,3-4-272 16,-1-6-64-16,2-8-128 0,0-4 192 0,8-18-48 0,-3 0-16 15,0 1 0-15,0-2 0 0,-1-2-128 0,4-2-176 16,0-2 48-16,1-5 0 16,1 4-1280-16,-1-11-240 0,0 0-48 0,9-11-12128 0</inkml:trace>
  <inkml:trace contextRef="#ctx0" brushRef="#br1" timeOffset="67301.57">11452 10633 11967 0,'-8'-11'1072'0,"8"11"-864"0,0-8-208 0,2 3 0 16,4 1 1520-16,-1-2 256 0,1-1 48 0,0 4 16 0,2 3-1008 0,0 1-208 15,-8-1-48-15,9 1 0 16,2 3-48-16,-2 4-16 0,2-1 0 0,3 5 0 0,2-1 288 0,0 7 48 15,1 6 16-15,2 3 0 0,1 6-32 0,-1 5-16 16,1 4 0-16,-1 6 0 0,1 8-176 0,-4 8-48 16,-3 3 0-16,-2 4 0 15,-1 3-32-15,-1 1-16 0,0 1 0 0,-5-1 0 0,-1-2 96 0,-1-3 32 16,-2-2 0-16,-1-2 0 0,0-5 176 0,-3 3 48 16,-1-7 0-16,-3 0 0 0,-3-1-320 0,-3 1-48 15,-3-2-16-15,-2-2 0 0,-5-3-128 0,-3-2-16 16,-2 1-16-16,-3-7 0 0,-1 1-176 0,-3-3-48 15,-2-3 0-15,1-2 0 0,1-4-128 0,1-3 160 16,2 0-160-16,-9 7 160 16,4-9-1184-16,8-7-256 0,2-5-32 15,4-6-16096-15</inkml:trace>
  <inkml:trace contextRef="#ctx0" brushRef="#br1" timeOffset="68491.17">7067 6263 3679 0,'0'0'320'0,"0"0"-320"15,-3-5 0-15,-1-1 0 0,-1 1 960 0,0 0 128 16,0-2 32-16,-1 3 0 0,0 2-128 0,0 2-32 0,-1-1 0 0,0 1 0 15,-3 1-256-15,-1 0-48 16,1 2-16-16,-1 1 0 0,-1 1 32 0,1-2 0 0,0 0 0 0,-1 1 0 16,1-2 224-16,-2 3 32 0,0-3 16 0,2 1 0 15,-1 1-48-15,1 0 0 0,1 1 0 0,0-1 0 16,1-3-64-16,1 2-32 0,2-1 0 0,6-2 0 16,0 0-192-16,0 0-32 0,5 7-16 0,4-3 0 15,3-3-144-15,6-1-32 0,6-1 0 0,6-1 0 0,4 1-48 0,5 0-16 16,6-2 0-16,6 1 0 0,5-2-176 15,5 0-144-15,7-4 192 0,3 2-192 0,1 0 256 16,1-3-64-16,2 6-16 0,-1 1 0 0,-2-2 112 0,0-1 32 16,-4 0 0-16,-3 2 0 15,-4 3-32-15,-1 0 0 0,-4 1 0 0,-3 1 0 0,-2-2-16 0,-1 0 0 16,-3 1 0-16,-3-1 0 0,-3 0-96 0,-3 1-32 16,-4-1 0-16,-1 2 0 0,-6-4-144 0,-2 2 128 15,-3 0-128-15,-3 2 128 0,-4-1-128 0,-2 1 128 16,-3 0-128-16,-2 0 128 0,-8-2-128 0,0 0 0 15,0 0 144-15,6 3-144 0,-6-3 144 0,0 0-144 16,0 0 192-16,0 0-192 0,0 0 208 0,0 0-64 16,0 0-16-16,0 0 0 0,-4 7 0 0,4-7-128 0,0 0 192 15,-5 7-64-15,-1-4-128 0,6-3 0 0,-8 0 0 0,1 2 128 16,-2-1-128-16,1 0 0 0,1 1 144 0,7-2-144 16,-7-2 0-16,0 1-256 15,-1-2 32-15,2 3-10544 16,6 0-2112-16</inkml:trace>
  <inkml:trace contextRef="#ctx0" brushRef="#br1" timeOffset="70351.89">8836 13102 2751 0,'-16'8'128'0,"9"-6"16"0,-2 0-144 0,-3 1 0 15,2 1 0-15,1 2 0 0,-1-3 2784 0,1 0 528 16,0 5 96-16,2-3 32 0,3-1-2096 0,4-4-400 0,0 0-96 0,0 0-16 16,0 0-192-16,8 5-32 0,6 1-16 0,3-3 0 15,5-2 240-15,5-1 32 0,6-1 16 0,5 0 0 16,2-6-192-16,7 1-48 0,7 0 0 0,6-2 0 15,6 5-272-15,5 0-64 0,5-6-16 0,3 1 0 16,2 2-64-16,2-1-16 0,3 5 0 0,3-2 0 16,3 0-16-16,-1-1 0 0,0 3 0 0,-1 2 0 0,1 1 16 15,-2-1 0-15,-2-3 0 0,-3-1 0 16,-4 3 160-16,-3 1 16 0,-3-2 16 0,-3-1 0 0,-3-1 272 0,-6 0 48 16,-6 1 16-16,-4 0 0 0,-5-5-48 15,-5 3-16-15,-3 2 0 0,-3-1 0 0,-3-1-272 0,-6 2-48 16,-3-1-16-16,-4 2 0 0,-2 1-144 0,-4 1-48 15,-3 0 0-15,-2 0 0 0,-9 0-144 0,0 0 192 16,0 0-192-16,0 0 192 0,0 0-64 0,0 0 0 16,0 0 0-16,0 0 0 0,-7-2-128 0,-1 1 0 15,-1-2 144-15,0 1-144 0,2 1 0 0,-2 1-192 16,0-2 32-16,0 1 0 16,-1 1-1680-16,0 0-336 0,-1 0-64 0</inkml:trace>
  <inkml:trace contextRef="#ctx0" brushRef="#br1" timeOffset="71325.59">5832 10981 11967 0,'0'0'1072'0,"0"0"-864"0,0 0-208 0,0 0 0 15,0 0 1344-15,0 0 208 16,0 0 48-16,0 0 16 0,-6-1-464 0,-2 1-80 0,0 1-32 0,-2 3 0 16,0 4-368-16,-1 2-80 0,-3 3-16 0,1-1 0 15,-2 6-48-15,-2 5-16 0,-2 0 0 0,0 8 0 16,-3 3 64-16,1 5 0 0,-2 4 0 0,0 7 0 16,0 5-224-16,1 2-32 15,1 3-16-15,1-2 0 0,2 3-64 0,1 1-16 0,2-2 0 0,3 0 0 16,4 1 32-16,0-4 0 0,3 2 0 0,2-6 0 15,5-2-256-15,0-2 144 0,1-5-144 0,1-1 128 16,1-5-128-16,1-4 0 0,0-5 0 0,2-3 0 0,1-6 0 16,0-3-256-16,1-2 64 0,5-4 16 15,-1-3-400-15,0-7-64 16,1-2-32-16,1-8-11968 0</inkml:trace>
  <inkml:trace contextRef="#ctx0" brushRef="#br1" timeOffset="71814.33">5857 11975 17503 0,'0'0'1552'0,"0"0"-1232"16,-5-3-320-16,1-1 0 0,4 4 784 0,-2-5 112 15,1-3 0-15,-1 2 16 0,2-4 32 0,3 1 0 0,-1-5 0 0,4 0 0 16,0-3-368-16,3-2-80 15,2-3-16-15,3 2 0 0,1-3-208 0,1 2-32 0,-1 2-16 0,-1 1 0 16,-1 1-224-16,-1 5 176 16,0 0-176-16,-1 7 160 0,-1 1-160 0,-1 6 0 0,-1 3 0 0,0 6 128 15,-2 0-128-15,-1 7 0 16,-2 6 0-16,-1 1 0 0,-4-1 208 0,0 5 16 0,-3 1 0 16,-1 1 0-16,-1 2 208 0,0-1 32 0,-2-7 16 0,3 2 0 15,-3-4 16-15,1 0 0 0,0-6 0 0,2-1 0 16,0-4 128-16,2 0 16 0,3-7 16 0,1-5 0 15,0 0-144-15,0 0-16 0,2-6-16 0,3-6 0 16,0-1-80-16,7-3-16 0,-2-3 0 0,3-3 0 16,-1 1-384-16,2-5 0 0,0 1 128 0,0-3-128 15,2 1 0-15,1-2 0 0,2 2 0 0,-1 1-176 0,0 4 32 16,0 2 0-16,-2 4 0 0,0 7 0 0,-2 2 144 16,-2 4-208-16,0 6 80 0,-2 6 128 0,-1 1-240 15,-2 6 80-15,0 5 16 0,-2 5 0 0,-4 2 16 16,2 5 0-16,-2 6 0 0,-2-1 0 0,-2 1 128 15,-2-2 0-15,0-4 0 0,0-3 0 0,0 0 0 0,0-5 0 16,0 1 0-16,0-5 0 0,5 0 0 0,-2-5 0 16,2-1-192-16,2 1 64 15,4-8-2336-15,-6-8-464 0</inkml:trace>
  <inkml:trace contextRef="#ctx0" brushRef="#br1" timeOffset="76983.58">7515 10819 13935 0,'0'0'608'0,"0"0"144"0,0 0-608 0,-3-5-144 0,2 0 0 0,0 1 0 0,1 4 1216 0,0 0 224 15,-1-8 32-15,1 3 16 0,0 5-304 0,0 0-64 16,0 0-16-16,0 0 0 0,0 0-464 0,10 1-112 16,-3 3-16-16,3 4 0 0,1-2-32 0,1 6-16 15,2 0 0-15,3 6 0 0,2 5-16 0,3 2 0 16,-1 6 0-16,2 4 0 0,0 6-128 0,0 6-16 16,-2 4-16-16,0 5 0 0,-2 2-80 0,-3 7-16 15,-2 1 0-15,-2 5 0 0,-2-1 16 0,-4 3 0 16,-3 3 0-16,-4 0 0 0,-3 1 112 0,-1 1 32 15,-5-4 0-15,-4-1 0 0,-4-1 160 0,0-3 48 16,-1-4 0-16,-1-1 0 0,-2-6-32 0,-1-1 0 16,0-4 0-16,-1-1 0 0,-1-3-32 0,-2-1-16 15,0-2 0-15,0-1 0 0,-4-4-224 0,0 0-64 16,1-3 0-16,0-3 0 0,1-3-192 0,0-1 176 0,4-1-176 16,-8 1 160-1,7-11-1504-15,7-6-288 0,5-5-64 0,8-8-16 0</inkml:trace>
  <inkml:trace contextRef="#ctx0" brushRef="#br1" timeOffset="85148.18">6643 11576 15887 0,'0'0'704'0,"0"0"144"0,0 0-672 0,0 0-176 16,0 0 0-16,0 0 0 0,0 0 1312 0,0 0 224 15,0 0 64-15,0 0 0 0,8 9-704 0,-3-2-144 0,0 0-32 0,-3 3 0 16,0 4 192-16,-1 0 48 16,-1 3 0-16,0 2 0 0,0 4 16 0,0-2 16 0,0 4 0 0,0 1 0 15,-1-2-256-15,-1 4-48 0,0-4-16 0,2 4 0 16,-3-2-240-16,2-1-48 0,-2-1-16 0,2-2 0 16,1 0-192-16,0-3-48 0,-1-3 0 0,0 1 0 15,1-2-128-15,0 2 128 0,0-6-128 0,0-2 128 16,0 0-128-16,0-9 0 0,0 0 0 0,0 0 0 15,0 0-1616 1,0 0-208-16,0 0-32 0,0 0-12080 0</inkml:trace>
  <inkml:trace contextRef="#ctx0" brushRef="#br1" timeOffset="85365.16">6556 11827 5519 0,'0'0'240'0,"0"0"64"0,0 0-304 0,0 0 0 15,0 0 0-15,0 0 0 0,0 0 4224 0,4 9 768 16,0-4 176-16,1-2 16 0,4 3-2864 0,0-1-576 16,5-2-112-16,2-1-32 0,4-1-352 0,1 0-80 15,2-1-16-15,2 0 0 0,1-1-576 0,2 0-112 16,0-3-16-16,0-1-16 0,-2 1-288 0,1 0-144 16,-3 0 160-16,0-2-160 0,-1 1-160 0,1 1-128 15,-6-2-32-15,-4-2-10144 16,0 3-2032-16</inkml:trace>
  <inkml:trace contextRef="#ctx0" brushRef="#br1" timeOffset="85714.18">7083 11606 19007 0,'11'-14'832'0,"-3"10"192"0,2-3-832 0,4 2-192 0,1-1 0 0,0-2 0 16,2 3 1104-16,-2 3 176 0,0-1 48 0,-1 1 0 0,-2-1-240 0,-1 6-32 16,-1 0-16-16,-1 2 0 0,-2 6-512 0,-3-1-96 15,-3 4-32-15,-4 2 0 0,-2 5 208 0,-4 3 32 16,-5 5 16-16,-2 5 0 0,-3 2 48 0,-3 1 0 16,-2-2 0-16,4 0 0 0,1-2-64 0,2-4 0 15,2-2 0-15,5-6 0 0,1 0 48 0,4-4 0 16,1-1 0-16,3-1 0 0,3-2-208 0,3-3-32 15,3-1-16-15,3-5 0 16,5-1 144-16,1 1 16 0,4 0 16 0,3-4 0 0,1-4-272 0,2 2-48 16,1 0-16-16,1-1 0 0,-1 0-144 0,-1-3-128 15,-2-2 144-15,-3 3-144 0,-1-1 0 0,-3 1 128 16,-4 1-128-16,0 0 0 16,-4-1-1216-16,-1 2-304 0,-9 3-48 0</inkml:trace>
  <inkml:trace contextRef="#ctx0" brushRef="#br1" timeOffset="89749.08">3816 11806 12031 0,'0'0'528'0,"0"0"112"0,0 0-512 0,0 0-128 0,0 0 0 0,0 0 0 0,0 0 896 0,0 0 128 16,0 0 48-16,6-6 0 0,-1-2 48 0,-5 8 16 15,0 0 0-15,4-6 0 0,-4 6 80 0,0 0 32 16,3-11 0-16,-3 11 0 0,0-8-224 0,0 8-64 16,0 0 0-16,-5-10 0 0,-6 6-320 0,0 1-64 15,-2 2 0-15,-2 1-16 0,-4 3-272 0,-1 1-48 16,-5 2-16-16,3 4 0 0,-5 1-96 0,2 2 0 16,-1 2-128-16,-1 2 192 0,-2-1-64 0,0 5-128 15,1 4 176-15,3 1-176 0,0 3 368 0,5-1-48 16,2 4 0-16,2 2 0 0,2 0-192 0,4 2-128 15,2-3 128-15,3-1-128 0,2-2 0 0,3-1 144 16,4-6-144-16,2-2 0 0,2-4 208 0,5-3-64 0,-2-2-16 0,6-6 0 16,3-1 96-16,3-2 16 15,1-4 0-15,3-2 0 0,2-3 96 0,-1-4 32 16,-1 1 0-16,-1-7 0 0,1-1-176 0,-3-4-48 0,-1 0 0 16,0-4 0-16,-3 3-144 0,-2 1 128 0,-3 0-128 0,-1-5 128 15,-1 2-128-15,-3-3 160 16,-2 2-160-16,2 1 160 0,-2-5-160 0,-2 4 0 15,-2 0 144-15,-2 6-144 0,1 6 0 0,-2 4 0 0,-1 9 0 16,0 0 0-16,0 0 0 0,0 0 0 0,-6 9 0 16,-2 5 0-16,-2 4 0 0,0 4-208 0,2 4 80 15,1 2 128-15,-2 3 0 0,1 1 0 0,2 3 0 0,-1 1 0 16,1 2 0-16,1 0 0 0,1-4 128 0,3-1-128 16,1 0 128-16,0-3-128 0,0-4 0 0,4-4 128 15,3-4-304-15,1-3-64 0,-2 2-16 0,3-7-10528 16,3-1-2112-16</inkml:trace>
  <inkml:trace contextRef="#ctx0" brushRef="#br1" timeOffset="90350.86">3892 12802 16815 0,'0'0'736'0,"0"0"160"0,0 0-704 0,0 0-192 16,0 0 0-16,0 0 0 0,0 0 1344 0,0 0 224 0,0 0 48 15,0 0 16-15,0 0-320 0,0 0-64 0,-5-8-16 0,5 8 0 16,-1-13-320-16,2 3-64 0,2-1-16 0,2 0 0 16,1-2-272-16,2-3-64 0,-1 2-16 0,4 3 0 15,0-2-288-15,0-1-48 0,-2 0-16 0,3 4 0 16,-1 4-128-16,1 3 160 0,-1 1-160 0,-1 0 160 16,0 2-160-16,-1 4 0 0,0 2 0 0,-2 2 0 15,1 5 144-15,-1 2-144 0,-2 3 160 0,-4 3-160 16,-5 4 416-16,-2 5-16 0,-3 1 0 0,-2-1 0 0,-3 2-16 0,-2 1 0 15,0-1 0-15,1-6 0 0,2 0 32 0,1-6 0 16,4-2 0-16,0-7 0 0,3-2-32 0,5-9 0 16,0 0 0-16,0 0 0 0,0 0-96 0,0 0-32 15,10-11 0-15,0-3 0 0,4-4 112 0,1-2 16 16,2-1 0-16,-1 0 0 0,0 0-384 0,2 0 128 16,-2-2-128-16,1 3 0 0,-1 1 0 0,-1 2 0 15,-1 2 0-15,0 3 0 0,-2 2 0 0,0 6 0 16,0 4 0-16,-1 5 0 0,0 3 0 0,-4 2-128 15,0 6 128-15,-2 3-128 0,-2 1 128 0,-1 4-128 16,-2-1 128-16,-3 1-128 0,-1 2 128 0,-1-4 0 16,0 1 0-16,0-1 0 0,-3 1 0 0,2-4 0 15,1-4 0-15,0-2 0 0,1-1 0 0,2 1 0 0,-1-5 0 0,3-8 0 32,0 0-400-32,0 0-48 0,0 0-16 0,0 0 0 15,0 0-2288-15,9-8-448 0,0-7-80 0</inkml:trace>
  <inkml:trace contextRef="#ctx0" brushRef="#br1" timeOffset="90636.74">4449 12676 11967 0,'0'0'528'0,"0"0"112"0,0 0-512 0,10-4-128 0,-10 4 0 0,10-3 0 16,-10 3 2704-16,0 0 512 0,10 4 112 0,-2 4 0 15,-8-8-1488-15,6 14-304 0,0 1-64 0,-4 5-16 0,-2-1 0 16,0 2 0-16,-1 0 0 0,-2 4 0 0,1 0-416 0,-2 0-80 16,-2 2 0-16,0 0-16 15,-1 3-384-15,2-2-80 0,0 0-16 0,0-2 0 0,-1-1-272 0,3-2-48 16,-1 0-16-16,0-2 0 0,1-4-128 0,2-3 0 16,0-3 0-16,1 1 128 15,0-12-448-15,0 0-112 0,0 0-16 0,0 0 0 16,0 0-1472-16,0 0-288 0,9-8-64 0,-4 1-7776 15,0-6-1536-15</inkml:trace>
  <inkml:trace contextRef="#ctx0" brushRef="#br1" timeOffset="90833.73">4383 12930 18431 0,'0'0'1632'0,"0"0"-1312"15,0 0-320-15,0 0 0 0,0 0 1120 0,0 0 160 16,14 3 16-16,0-1 16 0,2-2 352 0,2-1 64 15,0 0 0-15,2 1 16 0,2-2-416 0,1 1-96 16,1-2-16-16,4 0 0 0,1 0-480 0,0 1-96 16,3-1-32-16,-5 2 0 0,-3-3-336 0,-4 1-64 0,-2 0-16 15,-3 0 0-15,-1 0-352 0,-1 1-80 0,-13 2-16 16,10-1 0 0,2-3-2016-16,-12 4-416 0,0 0-64 0</inkml:trace>
  <inkml:trace contextRef="#ctx0" brushRef="#br1" timeOffset="91028.83">4928 12730 18431 0,'0'0'1632'0,"3"6"-1312"0,1 0-320 0,-2 7 0 0,1-1 2240 0,-1 2 384 16,-2 4 80-16,3 4 16 0,-3-2-208 0,-3 3-32 16,2 5-16-16,-2 1 0 0,0 4-880 0,-1 0-176 15,-4 0-48-15,-1 0 0 0,-2 2-672 0,1-2-144 16,1-2-32-16,1 4 0 0,-1-3-336 0,3-1-176 15,1-5 160-15,0 3-160 16,-2-5-2112-16,3 0-528 0,2-1-112 0</inkml:trace>
  <inkml:trace contextRef="#ctx0" brushRef="#br1" timeOffset="93479.4">4763 12855 14623 0,'0'0'640'0,"0"0"144"0,0 0-624 0,0 0-160 0,0 0 0 0,0 0 0 16,0 0 1280-16,0 0 208 0,0 0 48 0,0 0 16 16,0 0-16-16,0 0-16 0,0 0 0 0,0 0 0 15,0 0-336-15,9-4-64 0,2-2-16 0,-2 2 0 16,1-2-384-16,2 2-80 0,0 0 0 0,1 1-16 15,0 0-160-15,1-1-16 0,0 3-16 0,1 1 0 16,2 0-96-16,-2 3-16 0,-1 1 0 0,-1 0 0 0,-2 4-64 0,-1 2-32 16,-1 3 0-16,-3-1 0 0,0 3-48 15,-3 5-16-15,-1 4 0 0,-2 0 0 0,-3 4 160 16,-1-3 16-16,-3 3 16 0,-4-2 0 0,0-3 128 16,0 2 32-16,-2-2 0 0,-1 1 0 0,-3 0-64 0,1-2-16 15,1-1 0-15,-2 0 0 0,-1-2-96 0,2-1-16 16,0-2 0-16,2-2 0 0,-1 0-80 0,3-3-32 15,-1 2 0-15,3-3 0 0,1-5-64 0,1 1-16 16,8-6 0-16,-8 5 0 0,8-5 0 0,0 0 0 16,0 0 0-16,0 0 0 0,0 0 0 0,0 0-128 15,0 0 192-15,0 0-64 0,0 0-128 0,0 0 128 16,7-11-128-16,2 6 128 0,2-1-128 0,4 2 0 0,1 0 0 16,4 2 0-16,0-1 0 0,6 2 0 15,3-2 0-15,2 2 0 0,4-1 0 0,1 0 0 16,-1 2 0-16,3 0 0 0,1 2 0 0,-3 0 0 15,-1 2 0-15,-1 0 0 0,-1-2 0 0,-11 2 0 0,1 4 0 0,8-2 0 16,-3-2 0-16,-1 1 0 0,-7 0 0 16,-2-1 0-16,-3 0 0 0,-2 0 0 0,2-1 0 0,-3 0 0 15,-12-3 0-15,9 2 0 0,-9-2 0 0,0 0 0 16,0 0 128-16,0 0-128 0,0 0 0 0,0 0 128 16,0 0-128-16,0 0 160 0,0 0-160 0,0 0 160 15,0 0-32-15,0 0 0 0,-5-7 0 0,-3 3 0 16,-1 3-128-16,-2-1 0 0,-5 1 0 0,1 1 0 15,0-1 0-15,-3 1 0 0,-2 0 0 0,1 0 0 16,0-1 0-16,-2-1 0 0,-3 0 0 0,-1 1 0 0,-1-2 0 16,0 2 0-16,-4-3 0 0,0 1 0 0,-1 2 0 15,0-1 0-15,-1 0 0 0,0 1 0 0,0 0 0 16,1 2 0-16,0 0 0 0,0 2 0 0,0-2 0 0,0 2 0 16,1-1 0-16,2 1 0 0,0 1 0 15,2-2 0-15,7-1 0 0,3 1 0 16,3-1 0-16,3-1 0 0,10 0 0 0,-9 1 0 0,9-1 0 0,0 0 0 15,0 0 0-15,0 0 0 0,0 0 0 0,0 0 0 16,10-6 0-16,4-3 0 0,3 1-144 0,2-3 144 16,7 2 0-16,0-2 0 0,1-2 0 0,0 1 0 15,1-3 0-15,0 0 0 0,-3-3 0 0,0 2 0 16,-1-1 0-16,0-1 0 0,0 0 0 0,-1 1 0 16,-2 0 0-16,-2 2 0 0,-1-2 0 0,-3 1 0 15,0 1 0-15,-4-1 0 0,2 2 0 16,-4-1 0-16,-3 1 0 0,-2-1 0 0,-1 0 0 0,-2-1 0 15,-1 1 0-15,-2 1 0 0,-2-1 0 0,-1 3 128 16,-3 0-128-16,0 0 0 0,-1 2 0 0,1-1 0 0,-3 2 0 0,1-3 0 16,-4 1 0-16,0 2 0 0,0-1 0 0,-2 2 0 15,-1-2 0-15,-1 4 0 16,1-2 0-16,-1 3 0 0,0 1 0 0,2 0 0 0,-2-1 0 0,2 3 0 16,-1 0 0-16,0 2 0 0,-1-1-144 0,4 1 144 15,0 1 0-15,2 2 0 0,0-2-128 0,3 3 128 16,9-4 0-16,0 0 0 0,0 0 0 0,0 0 0 15,0 0 0-15,0 0-144 0,0 0 144 0,0 0 0 16,0 0 0-16,0 0-128 0,0 0 128 0,12 4 0 16,1-3 0-16,-1-1 0 0,1-1 0 0,1 0 0 0,-1-2 0 15,2-1 0-15,4 2 0 0,-1-1 0 0,-2-1 0 16,2 3 0-16,0 0 0 0,1 1 0 0,1 0 0 0,-1 2 0 16,0 3 0-16,-1 3-128 0,-3-2 128 15,-1 8 0-15,-2 2 0 0,-1 0-128 0,-1 2 128 0,-1 4 0 16,-2-1 0-16,-5 5-128 0,-4 0 128 0,-3 0 0 15,-3 2 0-15,-1-3 0 0,-2 3 0 0,-5-2 0 16,-1 1 0-16,-2 0 0 0,-3 2 0 0,-1 2 0 16,-1-7 0-16,1 3 0 0,-2-3 0 0,0-2 0 15,3-1 0-15,-1-1 0 0,0 1 0 0,2-6 0 16,2-2 0-16,3-1 0 0,2-5 0 0,4 0 0 0,1-3 0 16,9-4 0-16,0 0 0 0,0 0 0 15,0 0 0-15,0 0 128 0,0 0-128 0,0 0 0 0,10-1 0 16,5 0 128-16,4-2-128 0,3-1 0 15,2 2 0-15,4-1 0 0,5 1 0 0,1 2 0 0,3-2 128 0,0 1-128 16,3 1 0-16,0-1 0 16,0-2 0-16,-11 1-128 0,1-1 128 0,2-1 0 0,0 1 0 15,-2-1 0-15,0-2 0 0,-2 2 0 0,-4 1 0 16,-3-1 0-16,-3 2 0 0,-4-2 0 0,-2 3 0 0,-1-1-128 31,-11 2-1504-31,0 0-288 0,0 0-64 0,0 0-15712 0</inkml:trace>
  <inkml:trace contextRef="#ctx0" brushRef="#br1" timeOffset="95532.18">2132 6613 7359 0,'0'0'320'0,"-7"-4"80"0,7 4-400 0,-9-4 0 16,1 2 0-16,-1-2 0 0,-2-3 1184 0,1 2 160 15,1 2 16-15,2-1 16 0,7 4-192 0,-8-4-32 16,8 4-16-16,0 0 0 0,-6-8-96 0,6 8-16 16,0 0 0-16,0 0 0 0,0 0-256 0,0 0-64 15,0 0-16-15,0 0 0 0,1-6-240 0,-1 6-32 16,6-10-16-16,5 6 0 0,0 0-64 0,3 0-16 16,1 2 0-16,6 1 0 0,3-1 64 0,2 1 0 0,2-2 0 0,4 2 0 15,5 0-48-15,5 1 0 0,6 0 0 16,4 0 0-16,3 1-80 0,5 2 0 0,2-3-16 15,2 0 0-15,-2-7-80 0,3 1-16 0,3 1 0 0,-1 2 0 16,1 0 64-16,2-3 16 0,1 3 0 0,0-1 0 16,-2-5 80-16,-2 3 16 0,1 2 0 0,-3 1 0 15,-3 2 0-15,-1-3 0 0,-1-1 0 0,-1 1 0 16,-3-1-128-16,-1-1 0 0,-4 1-16 0,-3 2 0 16,-1 1-48-16,-2-2 0 0,-5 1 0 0,-2 2 0 15,-2 0 16-15,-4 1 0 0,-5-2 0 0,-3 1 0 0,-4 0-16 16,-5 1-128-16,-3 2 192 0,-3 0-64 0,-9-2-128 15,0 0 128-15,0 0-128 0,0 0 128 0,0 0-128 16,0 0 0-16,0 0 0 0,0 0 0 0,0 0 128 16,-13 9 0-16,-2-3 0 0,-6-1 0 0,-4-4-128 0,-3-2 160 15,-3-1-160-15,-2-1 160 0,-3 2-160 0,-3 1 0 16,-3 0 144-16,-1 0-144 0,-1 0 0 0,-3 1 144 16,-3 2-144-16,-2 0 0 0,-1 2 144 0,-7-2-144 15,-1-4 0-15,-1 1 144 0,-1 2-144 0,0 0 0 16,-2 0 0-16,-4 1 0 0,-1-3 128 0,-1 1-128 15,-1 0 0-15,1-1 128 0,-2-2-128 0,3 2 0 16,2 1 0-16,1-1 0 0,3 0 0 0,-2 0 128 16,-3-3-128-16,1 2 0 0,7 1 0 0,3 1 0 15,2 3 0-15,1 1 0 0,-1-2 0 0,9-1 0 16,3-2 0-16,3 0 0 0,3 0 0 0,6 0 0 16,4 2 0-16,12-2 0 0,1 0 0 0,2 1 0 15,1 0 0-15,4-1 0 0,8 0-144 0,0 0 144 0,0 0 0 0,0 0 0 16,11 0 0-16,8 0-128 0,8 1 128 15,5 1 0-15,3-1 0 0,7-1 0 0,6 0 0 0,5 0 0 16,1-3 0-16,5 1 0 0,3-1 0 16,7 3 0-16,0 0 0 0,8-1 0 0,-2-2 0 15,30-3 0-15,-9-1 0 0,-5 3 0 0,-3-1 0 0,-2 2 0 16,-1-3 0-16,-3-1 0 0,-6 0 0 0,-1 4 0 16,-3 2 0-16,-3-3 0 0,-5-4 0 0,-5 5 0 0,-5 1 0 15,-8 1 0-15,-7-3 0 0,-5-1 0 16,-3 0 0-16,-7 3 0 0,-4 0 144 0,-6 2-144 15,-4-1 160-15,-10 1-160 0,0 0 192 0,0 0-192 0,0 0 176 16,0 0-176-16,-14 1 160 0,-6 1-160 0,-7 3 128 16,-3 1-128-16,-4-1 0 0,-5 1 0 0,-2 2 128 0,-5-3-128 15,-1 0 0-15,-3 2 0 0,-2-2 0 16,-3 0 0-16,-1 4 0 0,-1-2 0 0,0 5 0 0,-3-5 128 16,-2 1-128-16,1-3 0 0,0-1 0 15,4 4 0-15,2-2 0 0,2 0 0 0,1 2 0 0,1-3 0 16,1 1 0-16,16-1 0 0,1-2 0 0,-1-2 128 15,-1 0-128-15,5-1 0 0,3 2 0 0,3-2 0 16,4 0 0-16,4-2 0 0,6 2 0 0,4-1 0 16,6 1 128-16,0 0-128 0,10-2 0 0,6-1 0 15,6 1 0-15,7 0 0 0,8 0 0 0,5-3 0 0,5-2 0 0,3-2 0 16,6 3 0-16,3-2 0 16,4 5 0-16,4 0 0 0,3-3 0 0,1-3 0 15,-1 2 0-15,23-4 0 0,-17 5 0 0,-5-1 0 16,-7 4 0-16,-7 0 0 0,-7 2 0 0,-6-1 0 0,-2 1 0 0,-8-3 0 15,-6-1 0-15,-2 3 0 0,-6-1 0 16,-3 2 0-16,-6 0 0 0,-11 1 0 0,0 0 0 0,0 0 0 16,0 0 0-16,0 0 0 0,0 0 0 0,0 0 0 15,-11 3 0-15,-7 4 128 0,-6 0-128 0,-6-3 0 16,-6 1 128-16,-5 0-128 0,-4-1 0 0,-3 0 144 16,-3 2-144-16,-2 2 0 0,-4-2 144 0,-3 6-144 15,-1-3 0-15,0 1 128 0,0-1-128 0,2 1 0 0,3 1 0 16,3 0 144-16,5 1-144 0,1 0 0 15,5-2-240-15,2 3-144 0,5-3-48 16,4 2 0-16,6 2-2416 0,5 0-480 0</inkml:trace>
  <inkml:trace contextRef="#ctx0" brushRef="#br1" timeOffset="96950.02">1147 13660 8287 0,'0'0'368'0,"0"0"80"0,-6 10-448 0,1-1 0 16,-4-4 0-16,9-5 0 0,0 0 1744 0,-8 5 272 0,-1 1 48 0,9-6 16 16,0 0-672-16,0 0-144 0,0 0-32 0,0 0 0 15,0 0-64-15,0 0-16 0,0 0 0 0,0 0 0 16,0 0-160-16,0 0-32 0,2-10-16 0,2-1 0 16,1-2-240-16,5-4-32 0,3 2-16 0,1-3 0 15,3-2-256-15,-1-3-48 0,1-1-16 0,0 4 0 16,1-1-144-16,2 0-48 0,1-4 0 0,0 4 0 0,2 3-144 15,-2 2 0-15,-4 0 0 0,1 5 0 0,-1-2 0 16,-2 8 0-16,-2-1 0 0,-2 6 0 0,-1 5 0 16,-1 0 0-16,-1 3 0 0,-3 4 0 0,1 5 0 15,-1 1 0-15,-1 4-144 0,-4 8 144 0,-2 4 0 16,-2 4 0-16,-1 2 0 0,-5 0 0 0,-1 1 0 16,0 0 0-16,-3 0 0 0,0 3 0 0,0-5 0 15,1-2 128-15,1-3-128 0,0-3 192 0,1-6 96 0,1-4 16 16,1-6 0-16,1 0 0 0,2-1 48 0,2-4 16 15,4-10 0-15,0 0 0 0,0 0-112 0,0 0-32 16,0 0 0-16,11-7 0 0,2-9-32 0,1-1 0 16,3-3 0-16,-1 0 0 0,2-4-192 0,0 0 0 15,1-4 128-15,0 0-128 0,0 0 0 0,2 1 0 16,2-2 128-16,-2 5-128 0,0-2 0 0,0 6 0 16,-1 4 0-16,-2 4 0 0,-3-2-144 0,-1 9 144 15,0 1 0-15,-3 8-144 0,0 1 144 0,-3 8-160 16,1 0 160-16,-1 4-160 0,-4 5 160 0,-2 2 0 15,-2 5 0-15,-1-1-128 0,-1 3 128 0,-2-4 0 0,0 2 0 16,1-5-128-16,0-1 0 0,0-3 0 0,-1-1 0 0,3-1 0 31,2-4-320-31,0-4-64 0,-1-10-16 0,0 0 0 16,7 13-1456-16,0-8-272 0,-7-5-64 0,11 0-9984 0</inkml:trace>
  <inkml:trace contextRef="#ctx0" brushRef="#br1" timeOffset="97387.01">2167 13522 5519 0,'-6'7'496'0,"-3"0"-496"0,-1-3 0 0,-2 2 0 16,0 3 2560-16,-2-4 400 15,0 1 96-15,4 0 16 0,1-2-1200 0,9-4-224 16,0 0-48-16,0 0-16 0,0 0-304 0,0 0-64 0,0 0-16 16,0 0 0-16,14 2-224 0,5-2-32 15,2-2-16-15,3 0 0 0,2-4-96 0,2 1-32 0,2 0 0 0,3-5 0 16,0 2-288-16,2-2-64 0,-1 2-16 0,-1-2 0 16,-2 3-240-16,-3-4-64 0,-4 4 0 0,-3-2 0 15,0 4-128-15,-5 1 0 0,-3 1 0 0,-2 1 0 16,-11 2-1632-1,0 0-256-15,0 0-48 0,0 0-7184 0,-5 7-1440 0</inkml:trace>
  <inkml:trace contextRef="#ctx0" brushRef="#br1" timeOffset="97559.78">2171 13751 13823 0,'0'0'608'0,"0"0"128"0,0 0-592 0,-2 9-144 16,2-9 0-16,2 13 0 0,-2-13 1760 0,10 7 320 15,0 1 64-15,4-6 16 0,3 0-624 0,2-2-128 16,0-2-32-16,3 0 0 0,2-2-352 0,4-2-64 15,-3-2 0-15,6-1-16 0,-2 2-512 0,1-4-112 16,1 3 0-16,-3-3-16 0,-1 5-480 0,-1-3-80 16,1 2-32-16,-4-2-8736 15,-5 2-1760-15</inkml:trace>
  <inkml:trace contextRef="#ctx0" brushRef="#br1" timeOffset="97879.55">2850 13456 20271 0,'0'10'1792'0,"-3"1"-1424"15,-2 3-368-15,-2 3 0 0,-6 4 896 0,-1 7 128 0,-1 0 0 0,-3 3 16 16,-4 1 560-16,1 1 128 0,0 3 0 0,4-1 16 16,0 0-576-16,3-4-112 0,4 1-32 0,6-1 0 15,4-7-576-15,4 0-128 0,3-6-32 0,5-7 0 16,3-1-144-16,2-6-16 0,-1-1-128 0,3-8 192 15,3-7 192-15,2-3 48 0,-1-4 0 0,0-3 0 16,0 1 144-16,-2-3 48 0,0-4 0 0,-2-2 0 16,-2 1-208-16,0-1-32 0,-3 3-16 0,-3-2 0 15,-3-4 80-15,-3 3 32 0,-2 4 0 0,-3-1 0 0,-5-2-96 16,-4-2-32-16,0 5 0 0,-5 0 0 0,-3 6-352 16,-2 2 144-16,-2 0-144 0,-2 6 0 0,0 4 0 0,0 3-272 15,0 1 16-15,1 4 16 16,1 3-1888-16,2-1-384 0,-2 1-80 0,5-2-13856 15</inkml:trace>
  <inkml:trace contextRef="#ctx0" brushRef="#br1" timeOffset="99230.11">2657 10062 12543 0,'0'0'560'0,"0"0"112"0,0 0-544 0,0 0-128 16,0 0 0-16,0 0 0 0,0 0 1072 0,-5 11 176 15,-4-2 32-15,-2 2 16 0,0 3-272 0,-3 0-48 16,-2 2-16-16,-2-2 0 0,-1-1-64 0,-3 2-32 15,-2 3 0-15,-4 0 0 0,-3 1-32 0,-3 1-16 16,-3 1 0-16,-2 0 0 0,-2 2-288 0,1 0-48 16,-1 5-16-16,-2-3 0 0,-4-2-128 0,2-4-16 15,3-5-16-15,3 0 0 0,1 3-48 0,2-6 0 0,3-2 0 16,2-2 0-16,4 0-48 0,4-4-16 16,4-1 0-16,2-3 0 0,2-3 64 0,1-3 16 0,1-1 0 15,4-3 0-15,2 0 16 0,1-4 0 0,4-4 0 0,2 0 0 16,0-1-128-16,4-2-32 0,2 2 0 0,3-1 0 15,0 2-128-15,2 0 0 0,1 1 0 16,2 1 0-16,2-1 0 0,2 1 0 0,0 2 0 0,3 2 0 16,1 3 0-16,1 0 0 0,0 2-160 0,1 5 160 15,1-4 0-15,1 3 0 0,-1 1-128 0,2 3 128 16,1 2 0-16,-1 4 0 0,-2 3 0 0,2 3-144 0,-1 2 144 16,1 4 0-16,0 1-144 0,0 4 144 15,-1-1 0-15,3 0 0 0,2 1-144 0,1 0 144 0,1 0 0 0,2-2 0 16,1-3-128-16,0-3 128 0,-2-1 0 0,0-5 0 15,-3-2 0-15,0-4 0 0,0-1 0 0,-1-1 176 16,1-2-176-16,-3-1 160 0,-3-1 48 0,2-3 16 16,0 3 0-16,-1-2 0 0,1-4 32 0,0 1 0 15,-3 0 0-15,1-3 0 0,1 0-256 0,-1-2 0 16,-1-1 128-16,1-1-128 0,-3-2 0 0,-5 6 144 16,0-1-144-16,0-3 128 0,1-4-128 0,0-1 192 15,-2-3-192-15,3-7 192 0,-5 0-64 0,-5 5 0 16,-6-3 0-16,-6 3 0 0,-4 0 80 0,-3 3 16 15,-3 3 0-15,-5 4 0 0,-4 2 32 0,-2 4 16 16,-2 6 0-16,-10-2 0 0,-5 2-80 0,-3 6 0 16,-4 2-16-16,-3 4 0 0,-3 5-176 0,1 5 128 15,-2 1-128-15,3-2 128 0,0-3-128 0,1 1 0 0,2 1 0 0,3 1 0 16,5 0 0-16,6-1 0 0,4 1 0 16,7-1 0-1,6-1-1728-15,5 1-368 0,6-3-80 0</inkml:trace>
  <inkml:trace contextRef="#ctx0" brushRef="#br1" timeOffset="105134.92">3338 11112 9215 0,'0'0'816'0,"0"0"-656"0,10 0-160 0,-1 0 0 0,-9 0 1520 0,0 0 272 15,8-2 48-15,-8 2 16 0,0 0-464 0,0 0-96 16,0 0-16-16,0 0 0 0,0 0-192 16,0 0-64-16,0 0 0 0,0 0 0 0,0 0-144 0,0 0-48 15,0 0 0-15,-12-1 0 0,12 1-160 0,-14-2-32 16,-1 0-16-16,4 0 0 0,-1 0-176 0,1 6-16 15,-2-3-16-15,0 2 0 0,-1-2-96 0,0 4 0 16,-1 1-16-16,-1-1 0 0,-5-2-16 0,1 2 0 16,-1 1 0-16,1-1 0 0,0 2 80 0,-3 0 16 15,-1-2 0-15,0 3 0 0,-1 1 32 0,-1 0 16 16,-3 0 0-16,7-2 0 0,-2 2-48 0,-5-2-16 16,-3 3 0-16,-3-3 0 0,0 5-64 0,-3-2-16 15,-4 3 0-15,-1 1 0 0,-1-2-16 0,0-1 0 16,-2 0 0-16,0-2 0 0,1 1 0 0,-1-2 0 15,0 2 0-15,2-2 0 0,-1 0-48 0,2-1-16 16,1 2 0-16,1-3 0 0,1 0-80 0,0 1-128 16,1-3 176-16,2 1-176 0,1-2 176 0,3 4-176 0,0-5 160 15,1 3-160-15,2-1 128 0,2 3-128 16,3-4 0-16,2 3 144 0,1 0-144 0,3-1 160 0,1 1-160 0,-5 2 160 16,5-4-160-16,6 0 0 0,-1-1 0 0,4 2 128 15,9-5-128-15,-9 6 0 0,9-6 0 0,0 0 0 16,-5 6 0-16,5-6 0 0,0 0 128 0,0 0-128 15,0 0 0-15,-4 10 0 0,2-4 0 0,2-6 0 16,0 0 0-16,0 0 0 0,6 9 144 0,-6-9-144 16,10 5 0-16,3 2 144 0,1-1-144 0,3-2 0 0,2-3 160 15,1 3-160-15,2 0 128 0,3 1-128 0,0-4 0 16,5 2 128-16,0-1-128 0,1 2 0 16,0 1 0-16,4 0 0 0,3 0 0 0,3 2 0 0,-3-1 0 0,-8-5 128 15,5 1-128-15,3-1 0 0,2 4 0 0,2 0 0 16,-1-2 0-16,2-2 0 0,2 0 0 0,-2-1 128 15,0 4-128-15,-2-3 0 0,-4-1 0 0,2 3 128 16,-2-1-128-16,-1 2 0 0,-5-4 0 0,1 1 128 16,-3 1-128-16,-1 0 0 0,-1-1 0 0,-2 2 128 15,0 1-128-15,-3 1 0 0,-1-1 0 0,-2-3 128 16,-1-1-128-16,-2 0 0 0,-1 1 128 0,-1-1-128 16,-1 0 128-16,-1 0-128 0,-2 2 144 0,-1-1-144 15,-9-1 160-15,9 0-160 0,-2 0 144 0,-7 0-144 16,0 0 128-16,0 0-128 0,6-1 144 0,-6 1-144 15,0 0 160-15,0 0-160 0,0 0 160 0,0 0-160 16,0 0 160-16,0 0-160 0,0 0 192 0,0 0-48 16,0 0-16-16,0 0 0 0,0 0 0 0,-5 1-128 15,-1 0 192-15,-2 0-64 0,0 7-128 0,-3-4 0 16,0 1 144-16,-2 1-144 0,-1 1 0 0,0-1 128 16,-1 4-128-16,-3-1 0 0,2 1 0 0,-3 3 0 15,-2-3 0-15,0 3 128 0,-3 2-128 0,-2 0 0 16,-1 3 0-16,1-1 0 0,-1-2 0 0,-1 3 0 0,0 1 0 15,-2 2 0-15,-3-2 0 0,-2 0 0 0,0 2 0 0,-1-1 0 16,-1 0 0-16,0 2 0 0,0 2 0 0,-15 4 0 16,4 0 0-16,2-4 0 0,0 2 0 0,2-2 0 15,1 4 0-15,0-4 0 0,-2-2 0 0,1-1 128 16,2 1-128-16,0 1 0 0,4-3 0 0,1 0 0 16,2-2 0-16,4 0 0 0,-1-2 0 0,3 2 0 0,1 1 0 0,3-2 0 15,4-3 0-15,3-3 0 0,3 1 0 16,3-1 0-16,1-3 0 0,2 1 0 15,0-4 0-15,3-1 0 0,6-4 0 0,-7 5 0 0,7-5 0 0,0 0 0 16,0 0 0-16,0 0 0 0,-3 9 0 0,3-9 0 16,0 0 0-16,0 0 0 0,0 0 0 0,0 0 0 15,2 11 0-15,-2-11 0 0,0 0 0 0,0 0 0 16,10 9 0-16,-1-4 0 0,-9-5 0 0,0 0 0 16,12 0 0-16,0 0 0 0,1 1 0 0,4-1 0 15,-1 0 0-15,3 0 0 0,0 0 0 0,3 0 0 16,5 0 0-16,2 0 0 0,1-4 0 0,3 3 0 15,0 1 0-15,4-1 0 0,0-2 0 0,1 3 0 16,2-1 0-16,-2-1 0 0,-3 0 0 0,2 2 0 16,3-1 0-16,-12 1-128 0,1-3 128 0,3 3 0 15,-1 0 0-15,2 0 0 0,-1-1 0 0,0 1 0 0,0 1 0 16,0 2 0-16,-4-3 0 0,1 1 0 16,-1 1 0-16,0-1 0 0,-3 0 0 0,1-1 0 15,-4-1 0-15,0 0 0 0,-2-1 0 0,-1 2 128 0,-2-1-128 16,1-2 0-16,-3 1 0 0,0 1 144 0,-1 2-144 0,-2-2 0 15,-1-1 144-15,-1 1-144 0,0-1 0 0,-1 2 144 16,-1-2-144-16,-8 2 0 0,0 0 0 0,0 0 0 16,8 0 0-16,-8 0 0 0,7 2 128 0,-7-2-128 15,0 0 0-15,0 0 0 0,0 0 0 0,7 0 0 16,-7 0 0-16,0 0 0 0,0 0 0 0,0 0 128 0,0 0-128 16,0 0 0-16,0 0 144 0,0 0-144 0,0 0 128 0,0 0-128 15,-8 2 128-15,-1 1-128 16,-1-5 128-16,-3 4-128 0,-1 1 128 0,-2 1-128 0,0-4 0 15,-1 0 128-15,-4 0-128 0,0 0 0 0,-2 2 0 0,-3-1 128 16,-2-2-128-16,-1 2 0 0,0 1 0 0,0 0 0 16,-1-1 0-16,1 0 0 0,0 0 0 15,0 2 0-15,-2 3 0 0,-9-1-128 0,1-3 128 0,3-1-128 16,-1 0 128-16,2 1-128 0,1-2 128 0,1 0 0 16,-4-2-144-16,2 2 144 0,-4 0 0 0,4-2 0 15,2-2-144-15,0-1 144 0,0-2 0 0,2 4 0 16,2 0 0-16,-3-1 0 0,2-5 0 0,-1 2 0 15,1-2 0-15,2 4 0 0,1 3-176 0,4-1 176 16,3-9-160-16,3 7 160 0,5 0-128 0,-1 1 128 16,5-1 0-16,8 5-144 0,-4-10 0 0,4 2 0 15,0 8 0-15,8-14 0 0,3 0-48 0,2 2-16 16,4-2 0-16,2-2 0 0,1 1 208 0,4-1-176 16,7-2 176-16,1-1-160 0,2-2 160 0,1 1 0 0,2-1 0 15,1-5 0-15,3-2 0 0,1 1 0 16,4 6 0-16,-2-2 0 0,0-5 0 0,-13 9 0 0,6-3 0 0,1 2 0 15,2-4 0-15,0 0 0 0,2 0 0 0,0-3-128 16,0 4 128-16,0 1 0 0,-1 2 0 0,-2-2 0 16,-3 1 0-16,2 0 0 0,-1 1 0 0,-2 2 0 15,0 2 0-15,-5-1 0 0,-2 2 0 0,-1 1 0 16,0 1 0-16,-3 1 0 0,-4 1 0 0,-3 3 0 0,-1-4 0 0,-2 6 0 16,-2-3 0-16,-2 3 0 0,-3 2 0 0,0 0 0 15,-7 4 0-15,0 0 0 0,0 0 0 16,0 0 0-16,0 0-144 0,0 0 144 0,0 0 0 0,0 0 0 15,0 0 0-15,0 0 0 0,0 0 0 0,0 0 0 16,-5 5 0-16,-2-2 0 0,1-1 0 0,0 1 0 16,-1-2 0-16,0 3 0 0,-2-2 0 0,-3 0 0 15,-2-1 0-15,0-1 0 0,0 0 0 0,-2 0 0 16,-3 0 0-16,-2-1 0 0,0-1 0 0,-2 1 0 16,-3-2 0-16,0 0 0 0,-2-1 0 0,-1 0 0 15,-3 0 0-15,-1-1 0 0,-3-3 0 0,1 3 0 0,-2-2 0 16,-1-1 128-16,-2 1-128 0,-17-2 0 15,5 4 0-15,6-2 0 0,2 3 0 0,3 1 0 16,4 0 0-16,4-3 0 0,4-1 0 0,0 3 0 16,2 2 0-16,5-3 0 0,2 0 0 0,2 1 0 15,2-1 0-15,3 0 0 0,1 0 0 0,2 1 0 0,1-1 0 0,3 0 0 16,6 5 0-16,0 0 0 16,-8-7 0-16,2 4 0 0,6 3 0 0,0 0 0 15,0 0 0-15,0 0 0 0,-1-11 0 0,1 11 0 0,0 0 0 0,7-9 0 16,4-2 0-16,0 1 0 0,4 1 0 0,4-4 0 15,4 6 0-15,5-5 0 0,4 3 0 0,4-3-176 16,2-1 176-16,5 3 0 0,3-3 0 0,1-2 0 16,6 0 0-16,0-1 0 0,1 2 0 0,3 0 0 15,4-1 0-15,-2 1 0 0,-5 0 0 0,0 3 0 16,-2-2 0-16,-17 7 0 0,2-3 0 0,-1 4 0 0,-2-2 0 16,-1 1 0-16,-4 2 0 0,-1 2 0 0,-2-1 0 0,-3 2 0 15,-4 1 0-15,-3 4 0 16,-2 1-1136-16,-2 5-144 0,-3-3-16 15,-3 6-17280-15</inkml:trace>
  <inkml:trace contextRef="#ctx0" brushRef="#br1" timeOffset="109518.43">27318 7017 9215 0,'0'0'816'0,"6"-1"-656"16,0-3-160-16,1-1 0 0,-7 5 1568 0,6-4 288 16,-1-1 48-16,-1 1 16 0,-4 4-400 0,3-9-80 15,-2 2-16-15,-1-5 0 0,-1 3-368 0,-1-3-80 16,1-1-16-16,-1 1 0 0,-5 0-128 0,3-1-16 15,-2 0-16-15,0 2 0 0,-6-4-176 0,-1 1-48 16,-2-2 0-16,-1 2 0 0,-2-1-96 0,0 0-32 0,-1 0 0 0,-1 1 0 16,-2 0 0-16,0 2 0 15,-2-2 0-15,3 3 0 0,-2 2-64 0,-1-3-32 0,-3 4 0 0,-1-4 0 16,-5 4-80-16,-3 0-16 0,-2 1 0 0,-5-2 0 16,-5 2-256-16,-2-1 128 0,-4-1-128 0,-1 5 0 15,-4-1 192-15,0 4-192 0,-2 2 192 16,-5 3-192-16,1 0 160 0,-3 0-160 0,-2 1 128 0,2 4-128 15,0-2 128-15,2 3-128 0,1 6 128 0,1-5-128 16,-2 2 160-16,-26 6-160 0,9 0 192 0,10 5-192 16,5 2 176-16,5 4-176 0,0 1 160 0,4 3-160 15,0 3 192-15,1 2-64 0,-2 1-128 0,5 0 192 0,7 5-192 0,2-1 176 16,2 6-176-16,2 1 160 0,2-3-160 16,2 3 0-16,5 0 0 0,3 1 128 0,2 0-128 0,2-1 0 15,4 1 0-15,0-3 128 0,2 0-128 0,3 0 0 16,3-3 0-16,4 0 128 0,0-4-128 0,5-2 0 15,0 0 144-15,3-2-144 0,4 3 0 16,3 1 144-16,2-1-144 0,5 0 0 0,2-3 176 0,3-1-176 16,4-3 160-16,2 0-160 0,2 0 256 0,4-1-32 15,1-3-16-15,5-3 0 0,1 0-208 0,4-4 0 16,4 1 128-16,3 1-128 0,4-3 160 0,4 1-16 16,3-2 0-16,-1 2 0 0,-2 0-144 0,0-3 192 15,1 1-192-15,-3-3 192 0,0-2-192 0,-10-3 128 16,7-1-128-16,2-1 128 0,1 1 16 0,-1-4 0 15,6 1 0-15,-3-4 0 0,1-1 48 0,4 1 0 16,1-1 0-16,1-2 0 0,2-2-32 0,0 0 0 16,-1-4 0-16,-2-2 0 0,-1 1 0 0,-2 0 0 15,1-5 0-15,1 1 0 0,-1-4 96 0,0 0 0 0,-3 1 16 16,-3-6 0-16,-1-2-16 0,-2-1-16 16,-4-3 0-16,-1 2 0 0,1 0-80 0,0 0-16 15,-2-2 0-15,1 0 0 0,-3-6-144 0,1 0 128 16,-4-3-128-16,1 1 128 0,-3-1-128 0,-1-1 0 15,-1-2 0-15,-3-2 128 0,-3-3-128 0,-1-2 160 0,0-4-160 16,-3 4 160-16,-1-4-160 0,-1 4 0 0,-2-6 0 0,-4 5 128 16,-1-3-128-16,-6 4 0 0,0-3 0 15,-4 4 0-15,-2-3 0 0,-4 3 0 0,-2 3 0 0,-1 1 0 16,-3 0 0-16,-5 1 0 0,-2-2 0 0,-4 2 0 16,-2 0 0-16,-3 1 0 0,-1 2 0 0,-5 1 0 15,-3-1 0-15,-5-1 0 0,-3 3 0 0,-3 1 0 16,-4-1-144-16,10 10 144 0,-2-2 0 0,-5-1 0 0,-5 2 0 15,-6-3 0-15,1 2 0 0,-2 3 0 0,1-1-128 16,-2-2 128-16,-3 2 0 0,-1 3 0 0,-1 1 0 0,0 3 0 16,-1 1 0-16,0 3 0 0,1-1 0 15,-54-5-128-15,19 3 128 0,13 5 0 0,8-2 0 0,7 9 0 16,2 4 0-16,1 5 0 0,0-2 0 0,-1 3 0 16,-3 0 0-16,0 0 0 0,0 3 0 0,1 5-128 15,2 3 128-15,0 2 0 0,0 6 0 0,-5-1 0 16,-8 0-128-16,5 6 128 0,2 2 0 0,3 3 0 15,2 1 0-15,4 3 0 0,4-3 0 16,1 0 0-16,1 3 0 0,8 2 0 0,2-1 0 0,5 1 0 16,5 3 0-16,4-3 0 0,4 2 0 0,6-1 0 15,4 5 0-15,3 0 0 0,2-2-128 0,6 0 128 16,2 0 0-16,4-1 0 0,1 2-128 0,3-1 128 16,3-5 0-16,3 1 0 0,-1 2-144 0,6-3 144 15,0 2 0-15,3-4-144 0,5-3 144 0,3-2 0 16,1 1 0-16,6-2-128 0,3-6 128 0,6 1 0 0,-1 1 0 0,3-2-128 15,0 0 128-15,1-4 0 0,5 1 0 0,-1-3 0 16,2-2 0-16,3-1 0 0,4 1 0 16,4 0 0-16,2-3 0 0,-1 2 0 0,-3-1 0 15,2 0 0-15,1-3 0 0,3 0 0 0,0-3 0 0,5-3 128 16,2 2-128-16,-1-3 0 0,-4-3 0 0,-1 1 0 16,-1-2 0-16,-17-3 192 0,7-1-64 0,5-1 0 15,3 0-128-15,2 0 0 0,-1-3 0 0,-2-3-128 0,-1 2 128 16,0-1 0-16,-1-5 0 0,1-2 0 0,0-2 128 15,-2-1-128-15,-2-4 128 0,-2-3-128 0,-2-2 208 16,-3-7-16-16,-2-2-16 0,0-5 0 0,1-1 144 16,-1-6 48-16,-3-2 0 0,-1-4 0 0,-2-6-368 0,-2 1-160 15,-4 0 16-15,-5-4 0 0,-3 4 336 0,-4 0 64 16,-5 1 0-16,-7 0 16 0,-5 4-272 16,-3-2 0-16,-7 3 0 0,-5 3 0 0,-4 2 0 0,-4 2 0 15,-5 6 0-15,-8 1 0 16,-5-1-304-16,-3 5-112 0,-4 5-32 0,0 1 0 15,0 7-1504-15,3 2-304 0,-1 3-64 0,4 7-15776 0</inkml:trace>
  <inkml:trace contextRef="#ctx0" brushRef="#br1" timeOffset="111830.93">10130 6048 6271 0,'0'0'272'0,"-2"-11"64"0,-4 2-336 0,0-2 0 16,-3 3 0-16,0-1 0 0,-1 1 368 0,-1 1 0 15,0 2 0-15,-2 4 0 0,-3-3-112 0,-3 1-32 16,-4-1 0-16,0 3 0 0,-1 0-224 0,-2 0 144 16,-2-2-144-16,4 2 128 0,0 1-128 0,3-3 0 15,-4 1 0-15,6-2 0 0,2 1 656 0,1 3 112 16,4 0 0-16,-2 0 16 0,1 0 512 0,1 0 112 0,2 0 0 0,1 2 16 16,-1-1-272-16,1 3-48 15,-1-1-16-15,-1 0 0 0,-1 2-144 0,2 1-48 0,0-2 0 0,1 0 0 16,0 0-112-16,0 1-16 0,0-3-16 15,2 2 0-15,7-4-96 0,-7 5-16 0,0 3 0 0,7-8 0 16,0 0-160-16,0 0-32 0,-2 10-16 0,2-10 0 16,9 12-128-16,4-3-32 0,2-1 0 0,7 0 0 15,7 1 128-15,8-3 32 0,5 3 0 0,8-2 0 16,4-1-176-16,10 2-48 0,6-3 0 0,3 2 0 16,2 1-208-16,5-1 0 0,7 2 128 0,1-4-128 0,1 2 0 15,2 0 0-15,1-3 0 0,0 3 0 0,1-1 0 16,3-2 176-16,-1-2-176 0,-1 2 160 0,-3 0 192 15,0 0 32-15,-4-2 16 0,0-2 0 0,-1 0 48 0,-7-1 0 16,-8 0 0-16,-5-1 0 0,-6 2 0 0,-5 0 16 16,-7 0 0-16,-6 0 0 0,-8 0-144 0,-3 2-48 15,-6-2 0-15,-6 1 0 0,-5 0-144 0,-4-1-128 16,-10 0 192-16,0 0-192 0,0 0 192 0,0 0-64 16,-17 5 0-16,0 2-128 0,-7-2 224 0,-5-3-64 15,-7 2-16-15,-3 0 0 0,-4 2-144 0,-4-1 160 16,-6 4-160-16,-4-2 160 0,-5-2-160 0,-4 1 192 15,-5-1-192-15,-4-1 192 0,-4 0-192 0,-4 3 128 16,-2 1-128-16,-6 1 128 0,-7-4-128 0,-3-1 0 16,1 0 144-16,-3 1-144 0,-1-1 0 0,1-2 128 15,1 1-128-15,3-1 0 0,3 1 0 0,5 1 144 16,2-2-144-16,8-1 0 0,6-2 176 0,10 0-176 16,10-3 160-16,11 3-160 0,7 2 128 0,11 3-128 15,9-3 0-15,6-1 0 0,11 0 128 0,0 0-128 0,13-6 0 0,7-1 0 16,5 2 0-16,13 2 0 0,5 0 0 0,13 0 0 15,10-2 0-15,9 0 0 0,6-2 0 16,3 2 0-16,4 2 0 0,6-2 0 0,5-3 0 16,3 4 0-16,1-1 0 0,1 0 0 0,0 3 0 0,2-1 0 15,-2-1 0-15,-4-1 0 0,-3 2 0 0,-7 0 0 16,-3 0 0-16,-5 1 0 0,-4-2 0 0,-7-1 0 16,-7 2 0-16,-7 2 0 0,-8 0 0 0,-4 1 0 15,-6-1 0-15,-7-1 0 0,-7 1 0 0,-5 1 0 0,-8 1 0 16,-3 1 128-16,-9-2-128 0,0 0 0 0,0 0 0 15,-7 0 0-15,-10-2 0 0,-5 2 0 0,-6 0 0 0,-6 2 0 16,-7-1 0-16,-3 1 0 0,-8 4 0 0,-5-1 0 16,-6 2 0-16,-4 1 0 0,-3-4 0 0,-4 1 0 15,-1 5 0-15,-6 1 0 0,-5 3 0 0,-1-1 0 16,1-4 0-16,3 0 0 0,6 1 0 0,4 0 0 16,4 3 0-16,7-2 0 0,5 3 0 0,10 0 0 15,9-1 0-15,7-4 0 0,3-1 0 0,8-2 0 16,6-1 0-16,8 3 0 0,6-8 0 0,6 7 0 15,8 2 0-15,11-5 0 0,11-1 0 0,11-5 0 16,9-3 0-16,11 0 0 0,11 4 0 0,10 1 0 16,8-1 0-16,5-3 0 0,2-3 0 0,1 0 0 15,0 4 0-15,-1-2 0 0,-3-5 0 0,-3 1 0 16,-7-2 0-16,-2 3 0 0,-7-1 0 0,-4 3 0 16,-8-4 0-16,-5 1 0 0,-8-4 0 0,-20 7 0 15,-1-3 0-15,-4 4 0 0,-5-4 0 0,-4 2 0 16,-6 2 0-16,-3-2 0 0,-5 2 0 0,-4 1 0 15,-4 4 128-15,-14-9-128 0,-9 5 0 0,-13 1 0 0,-7 1 0 16,-10 1 0-16,-8-1 0 0,-11 2 0 16,-5 0 0-16,-6 2 0 0,-3 0 0 0,-7 1 0 0,-5 1 0 0,-1 3 0 15,-1-2 0-15,-5 4 0 0,-3 3 0 0,1-2 0 16,1-5 0-16,3 1 0 0,2 2 0 0,5-2 0 16,3 2 0-16,5-1 0 0,7-1 0 0,7-1 0 15,8 1 0-15,9-1 144 0,7 4-144 0,12-3 128 16,8-1-128-16,11 2 0 0,7-5 0 0,12-2-176 15,0 0 176-15,24 0 0 0,8-2-144 0,11-2 144 0,11 3 0 16,10 1 0-16,11 1-144 0,9-4 144 0,7-3 0 16,3-2 0-16,1 5 0 0,4 0 0 0,2-1 0 15,-4-3 0-15,-2-1 0 0,-5 3 0 0,-4-1 0 0,-4-1 0 16,-5-3 0-16,-6 0 0 0,-5-3 0 16,-10 4 0-16,-9-2 0 0,-7 4 0 0,-12-1 0 0,-9 4 0 15,-8 2 0-15,-11 2 0 0,0 0 128 0,-14-3-128 16,-7 0 0-16,-12 6 144 0,-11 0-144 0,-9 4 0 15,-8 0 0-15,-6-1 0 0,-6-1 0 0,-3 5 0 16,-7-1 0-16,1 1 0 0,-5 0 0 0,2-1 0 16,1-1 0-16,4 0 0 15,5-2-576-15,6 2 0 0,8-1 0 0,8 0 0 16,6 2-2448-16,9-5-496 0,-5-4-80 0,20 0-32 0</inkml:trace>
  <inkml:trace contextRef="#ctx0" brushRef="#br1" timeOffset="117554.91">10648 6247 911 0,'0'0'0'0,"0"0"0"16,7-4 0-16,-7 4 0 0,5-6 2112 0,-5 6 352 15,0 0 64-15,0 0 16 0,0 0-1344 0,0 0-272 16,0 0-48-16,0 0-16 0,0 0-496 0,0 0-112 16,0 0 0-16,0 0-16 0,0 0-240 0,5 7 0 15</inkml:trace>
  <inkml:trace contextRef="#ctx0" brushRef="#br1" timeOffset="120301.38">11185 4427 19343 0,'0'0'1728'16,"0"-7"-1392"-16,-2-6-336 0,2 7 0 0,0 6 464 0,0 0 32 16,0 0 0-16,0 0 0 0,0 0 416 0,0 0 96 15,0 0 16-15,0 0 0 0,0 0-512 0,0 0-112 16,11 4-16-16,-11-4 0 0,7 9 80 0,1 4 16 16,-1 2 0-16,1 4 0 0,-2 2-32 0,2 5-16 15,0-2 0-15,-2 4 0 0,-1-3-192 0,0 3-48 16,-1-2 0-16,-1 0 0 0,-3 0-64 0,0-1 0 15,0-2-128-15,0-1 192 0,-2-3-192 0,0-3 0 16,-1-4 0-16,1 1 0 16,-1-1-1824-16,-1-2-256 0,0 1-48 0,4-11-16 0</inkml:trace>
  <inkml:trace contextRef="#ctx0" brushRef="#br1" timeOffset="120465.87">10999 4763 24879 0,'0'0'1088'0,"0"0"256"0,0 0-1088 0,9-2-256 0,1-5 0 0,4 4 0 16,3-1 608-16,2 0 64 0,4-4 16 0,2 1 0 16,4-5 96-16,2 2 32 0,-2-4 0 0,0 1 0 15,4 2-304-15,0-2-48 0,-1-1-16 0,-1 2 0 0,-2 0-304 0,-2-2-144 16,-3 1 128-16,0 3-128 16,-3-4-1792-16,1 2-432 0</inkml:trace>
  <inkml:trace contextRef="#ctx0" brushRef="#br1" timeOffset="120786.32">11760 4102 26079 0,'0'0'1152'0,"6"-6"256"0,1-3-1136 16,5 3-272-16,2-4 0 0,1 3 0 0,1-2 496 0,5 2 32 15,3-2 16-15,3 0 0 0,2 0 208 0,-1 4 32 16,-4 4 16-16,-1 3 0 0,-4 5-400 0,-3 1-80 16,-4 6 0-16,-5 4-16 0,-1 4-304 0,-4 2 0 15,-3 3 128-15,-3 3-128 0,-5 2 224 0,-1 0-16 16,-2-2 0-16,0-4 0 0,-1-2 160 0,2-5 16 16,0-3 16-16,5 1 0 0,2-6 160 0,6 2 16 15,3-3 16-15,5-2 0 0,4-3-224 0,6-4-48 0,8-2-16 16,5-4 0-16,7-5-80 0,3-3-16 0,1-3 0 0,6-2 0 15,3-1-208-15,3-3 128 0,3 0-128 0,-1 0 0 32,1-3-1584-32,-7 1-400 0,-7 4-96 0</inkml:trace>
  <inkml:trace contextRef="#ctx0" brushRef="#br1" timeOffset="121502.35">8162 4449 16575 0,'0'0'736'0,"0"0"160"0,-4-7-720 0,4 7-176 15,0-10 0-15,0 10 0 0,8-5 880 0,-8 5 144 16,9-2 16-16,-9 2 16 0,0 0-192 0,11 0-32 15,-1 3-16-15,2 4 0 0,-2 1 64 0,1 7 16 16,1 3 0-16,-3 1 0 0,2 4-192 0,2 5-48 16,-2 0 0-16,-1 2 0 0,-2 2-240 0,2 1-48 15,-2-1-16-15,2 2 0 0,0-3-160 0,-2-1-16 16,2-3-16-16,-5 0 0 0,1-6-32 0,-2 0-128 16,-1-2 192-16,1-3-64 0,1-2-320 0,-2-1-80 15,-3-13-16-15,0 0 0 16,7 5-1840-16,-7-5-368 0,0 0-80 0</inkml:trace>
  <inkml:trace contextRef="#ctx0" brushRef="#br1" timeOffset="121671.01">8016 4901 10127 0,'0'0'448'0,"0"0"96"0,-3-9-544 0,3 1 0 0,4-3 0 0,5 2 0 0,0-3 3984 0,5 1 688 15,4-1 144-15,6-2 32 0,1-2-3392 16,7-3-688-16,2-3-128 0,6-2-16 0,2 0-112 0,1 0-32 15,-1-2 0-15,-3 5 0 0,-3-1-352 0,-2 2-128 16,-2 1 0-16,-4 2 144 16,-4 1-1840-16,-2-1-368 0</inkml:trace>
  <inkml:trace contextRef="#ctx0" brushRef="#br1" timeOffset="122018.47">8640 4119 26719 0,'0'-9'2368'16,"2"0"-1888"-16,3 0-480 0,6 0 0 0,1-5 176 0,7 0-176 16,3-2 192-16,5-2-192 0,3-1 704 0,3-1 48 15,3-2 0-15,1 2 0 0,2-2 32 0,-3 4 16 16,-5 4 0-16,-3 5 0 0,-1 8-464 0,-8 6-80 15,-2 4-32-15,-7 6 0 0,-4 6-80 0,-3 8-16 0,-4 7 0 16,-8 3 0-16,-7 3 0 0,-1 4-128 0,-5-1 192 0,-1 0-64 16,0-7 112-16,-1-1 16 0,0-2 0 0,6-1 0 15,0-7 256-15,4-1 48 0,5-6 16 0,7-3 0 16,6-3-288-16,6-8-48 0,6-2-16 0,6-4 0 16,5-4-64-16,6-2-16 0,4-7 0 0,7-3 0 15,1-6-16-15,7 0 0 0,1-3 0 0,0 3 0 16,1 2-128-16,-2-2 0 0,-1-1 0 0,-3 2 0 15,-5 1-2304-15,-7 2-448 0</inkml:trace>
  <inkml:trace contextRef="#ctx0" brushRef="#br1" timeOffset="122689.67">6110 4396 17615 0,'-7'-10'768'0,"3"1"192"0,1 1-768 0,2-2-192 16,0 3 0-16,1 7 0 0,0 0 1184 0,0 0 208 16,0 0 32-16,0 0 16 0,0 0-400 0,12 1-80 15,-1 5 0-15,-1 6-16 0,0 3-272 0,1 4-48 16,1 1-16-16,-1 6 0 0,-1 2-144 0,1 5-16 0,-1 1-16 0,1 3 0 15,-3 0-96-15,2 0-16 0,-4-2 0 0,3-1 0 16,-2-6-64-16,-1-1-32 0,0-3 0 0,1-1 0 16,-1-2-224-16,2-4 128 0,-3 0-128 0,-1-4 0 15,-1-2-1488 1,0-1-400-16,-3-10-80 0</inkml:trace>
  <inkml:trace contextRef="#ctx0" brushRef="#br1" timeOffset="122868.86">5931 4801 28559 0,'3'-5'2544'0,"3"-3"-2032"16,5 0-512-16,5-4 0 0,4 4 304 0,5-6-48 15,3-2 0-15,5 0 0 0,6-1 0 0,1-4-16 16,3-5 0-16,1-3 0 0,-1 0 240 0,0 2 48 16,0-1 16-16,-16 10 0 0,-2-1-416 0,1 3-128 15,-5 0 0-15,11-4 0 16,-6 1-1856-16,-5 3-464 0,-3 3-112 0</inkml:trace>
  <inkml:trace contextRef="#ctx0" brushRef="#br1" timeOffset="123212.83">6381 4110 25791 0,'0'0'2304'16,"9"-11"-1856"-16,2-5-448 0,1 6 0 0,1-1 496 0,3-3 0 0,6-3 0 16,3-2 0-16,6-1 416 0,4-2 96 0,3 2 16 0,3 5 0 15,0-1-144-15,1 2-32 0,-3 4 0 0,-2 5 0 16,-3 3-400-16,-6 4-96 0,-2 4-16 0,-6 6 0 16,-4 6-208-16,-7 6-128 0,-2 5 160 0,-7 7-160 15,-7 3 144-15,-2 7-144 0,-6-2 128 0,-3 3-128 16,-2-5 176-16,-2 2-48 0,0-5-128 0,0-1 192 0,0-2-192 0,5-3 144 15,1-3-144-15,5-4 128 0,3-5-128 0,6-2 0 16,3-2 0-16,5-4 0 0,5-5 0 0,4 0 0 16,5-7 0-16,4-1 0 0,5-2 0 0,3-6 0 15,3-1 128-15,17-7-128 16,-5-3-1648-16,2 2-352 0</inkml:trace>
  <inkml:trace contextRef="#ctx0" brushRef="#br1" timeOffset="123854.99">5528 5816 14847 0,'0'0'656'0,"0"0"144"0,4-7-640 0,-4 7-160 0,0 0 0 0,0 0 0 15,0 0 1472-15,0 0 272 16,0 0 48-16,0 0 16 0,0 0-272 0,2 11-64 15,-4 3-16-15,-2 1 0 0,-2 4-240 0,-2 4-64 0,-1 6 0 0,-3 3 0 16,-4 1-176-16,0 1-32 0,-3 2-16 0,-2 1 0 16,1 1-368-16,0 1-80 0,-1 1-16 0,1-2 0 15,2-3-304-15,0-3-160 0,2-4 160 0,1 0-160 16,2-8 0-16,3-3 0 0,2-3 0 0,3-1-160 16,5-13-1632-16,0 0-320 15,13-7-64-15,-3 2-7104 0,1-5-1408 0</inkml:trace>
  <inkml:trace contextRef="#ctx0" brushRef="#br1" timeOffset="124070.41">5062 6164 24015 0,'0'0'1056'0,"0"0"224"0,0 0-1024 0,0 0-256 16,1 9 0-16,1-3 0 0,2 2 672 0,5-2 80 15,4-2 16-15,3 1 0 0,5 0 576 0,4-2 112 16,6-2 16-16,3-1 16 0,3-2-544 0,2-1-112 15,4-1-32-15,-1 3 0 0,2-2-512 0,0 1-96 16,2-1-32-16,-2 1 0 0,-2-2-352 0,-2-2-64 16,-2 1 0-16,9-2-16 15,-10 0-1760-15,-8 3-336 0,-6 0-80 0,-4-1-10480 0</inkml:trace>
  <inkml:trace contextRef="#ctx0" brushRef="#br1" timeOffset="124371.17">5831 6065 19343 0,'7'-6'1728'0,"5"0"-1392"0,2 3-336 0,3-1 0 16,3-1 1888-16,1 2 304 0,2 1 64 0,2 0 16 16,1 0-320-16,-1 2-64 0,-1 0-16 0,-2 2 0 15,-3 4-720-15,-2 2-160 0,-5 3-32 0,-1 3 0 16,-6 0-384-16,-4 3-96 0,-4 1-16 0,-4 4 0 0,-6 1 0 15,-5 3 0-15,-5 0 0 0,-3 2 0 16,-5 1-80-16,-1-1-32 0,2 0 0 0,2-4 0 0,1 1 128 16,3 0 32-16,2-4 0 0,5-2 0 0,3-3-192 0,3-1-16 15,5-4-16-15,6-1 0 0,4-2-288 0,6-2 128 16,4-3-128-16,5-2 0 0,5-1 176 0,7-1-176 16,4 0 160-16,6-2-160 0,4 1 0 0,5-2 0 15,5 1 0-15,23 1 0 16,-8-1-1792-16,-7 4-288 0,-6 3-64 0</inkml:trace>
  <inkml:trace contextRef="#ctx0" brushRef="#br1" timeOffset="125902.04">4179 6338 4607 0,'-3'-15'400'0,"-1"10"-400"0,1-1 0 0,1-1 0 0,-1 1 2224 0,-1-2 352 16,-1 2 80-16,1 2 16 0,-2-4-960 0,1 3-192 15,1 1-48-15,4 4 0 0,0 0-160 0,0 0-32 16,-4-3-16-16,4 3 0 0,-5-5-48 0,5 5 0 15,-5-3 0-15,5 3 0 0,0 0-128 0,0 0-16 16,0 0-16-16,-6 0 0 0,6 0-352 0,0 0-80 16,0 0-16-16,0 0 0 0,0 0-224 0,0 0-64 15,0 0 0-15,0 0 0 0,4 10 64 0,3-1 0 16,1 3 0-16,3 2 0 0,5-3-64 0,1 2-16 16,4 1 0-16,0 1 0 0,2-2-32 0,0 1 0 15,-1 0 0-15,-2 2 0 0,0 1-48 0,-2-1-16 16,-3 1 0-16,-1-2 0 0,0-2 48 0,-1 1 0 15,-1 1 0-15,-1-1 0 0,-3-4-64 0,-2 1 0 16,-1-4 0-16,-1 2 0 0,-4-9 0 0,0 0-16 16,0 0 0-16,0 0 0 0,0 0 32 0,-5 2 16 0,-4 0 0 15,0-2 0-15,-4-2-32 0,1-3-16 0,-2-4 0 0,0 2 0 16,-2-5-176-16,0 1 192 0,-3-2-192 16,0-2 192-16,-2-2-192 0,1 1 0 0,-2-2 144 0,1 0-144 15,1-1 0-15,0 1 128 0,0 1-128 0,1-1 0 16,1 0 0-16,3 4 0 0,2 4 0 0,2 0 128 15,2 3-128-15,1 1 0 0,5 2 0 0,3 4 0 0,0 0-128 16,0 0 128-16,0 0-128 0,6 10 128 0,4 0 0 0,3 2-128 16,1 2 128-16,2-1 0 0,3 1 0 0,2 2 0 15,-1 2 0-15,2 0 0 0,-2-1 0 0,0 0 0 16,-2 0 0-16,0 0 0 0,-2-1 0 16,-2-2 0-16,-2-4 0 0,-1 2 0 0,-1-4 0 0,-1 2 0 15,-2-5 0-15,-1 0 0 0,-6-5 0 16,0 0 0-16,0 0 128 0,0 0-128 15,0 0-560-15,0 0-176 0,8-3-32 0,-2-3-16 16,-1 0-2448-16,-1-4-480 0</inkml:trace>
  <inkml:trace contextRef="#ctx0" brushRef="#br1" timeOffset="126461.44">4643 6550 11967 0,'0'0'1072'0,"-5"-5"-864"0,-1-2-208 0,0 2 0 16,-2-4 1776-16,2 2 304 0,1 2 64 0,1-1 16 0,0 1-432 0,4 5-64 16,0 0-32-16,0 0 0 0,0 0-608 15,0 0-112-15,0 0-16 0,0 0-16 0,9-1-272 0,1 2-48 16,0 3-16-16,3 1 0 0,1-3 176 0,2 2 48 16,1 3 0-16,2 1 0 0,4 0-128 0,-3 3 0 15,1 3-16-15,-1-1 0 0,-2 0-112 0,-2 1 0 16,-1 1-16-16,-3-2 0 0,-4 2-160 0,-2 0-16 15,-2 1-16-15,-4 0 0 0,-3 1-48 0,-2-2 0 16,-3 0 0-16,-4-1 0 0,-4 1 80 0,-4 3 16 16,-3-1 0-16,-3-2 0 0,0-1 32 0,-1-4 16 15,-1 0 0-15,1 3 0 0,-1-5-48 0,1 2-16 16,1-4 0-16,4 0 0 0,0 1-64 0,4-3-16 16,3 1 0-16,3 0 0 0,1 0-64 0,5-3 0 15,-2 4-16-15,8-6 0 0,0 0-176 0,0 8 160 16,4-1-160-16,2 3 160 0,3 3 32 0,3-1 0 15,2 4 0-15,2-2 0 0,2 0-48 0,2 3 0 16,3 4 0-16,1-2 0 0,0-3-144 0,2 0 128 16,0-1-128-16,2 0 128 0,2-1-128 0,-2-1 0 0,-2-3 144 15,0 3-144-15,-2-6 0 0,-2 2-240 16,-2-2 48-16,-2 1 0 16,-2-1-3136-16,-6-1-608 0</inkml:trace>
  <inkml:trace contextRef="#ctx0" brushRef="#br0" timeOffset="132115.47">21880 4409 1839 0,'-1'-13'0'0,"1"13"160"0,1-9-160 0,0-1 0 0,-1 10 0 0,3-8 0 0,-1-3 3808 0,-1 3 736 16,-1 8 128-16,2-10 48 0,-2 10-2576 0,0 0-512 15,1-9-96-15,-1 9-32 0,0 0-400 16,0 0-80-16,0 0 0 0,0 0-16 0,11 3-368 0,1 2-64 15,-1 8 0-15,1 3-16 0,-1 3-48 0,1 1 0 16,-1 5 0-16,1 3 0 0,-1 3-64 0,-1 2-32 16,-1 0 0-16,0 0 0 0,0-1-176 0,0-1-48 15,-2-6 0-15,0 3 0 0,-1-4-48 0,0-2-16 16,2-3 0-16,-2-4 0 0,1-1-128 0,-1-1 0 16,1-3 0-16,-1 0 0 0,-6-10-288 0,7 7 64 15,-7-7 16-15,0 0 0 16,0 0-2224-16,0 0-448 0,0 0-96 0</inkml:trace>
  <inkml:trace contextRef="#ctx0" brushRef="#br0" timeOffset="132328.17">21796 4671 27583 0,'0'0'1216'0,"-6"-7"256"0,-1 2-1168 0,7 5-304 0,-1-5 0 15,1 5 0-15,0 0 896 0,0 0 112 0,6-10 16 0,5 4 16 16,1-1-16-16,5-3-16 0,3 0 0 0,4 0 0 15,5-4-304-15,1 0-48 0,0-2-16 0,2 4 0 16,1-1-272-16,-1-1-64 0,-4-1-16 0,0 5 0 16,-2-2-288-16,-3 6 0 0,-4-2 0 0,-1 2 0 15,0-2-208-15,-1 1-160 0,-2 3-16 0,-1-1-16 16,-2-2-2304-16,1 4-464 0</inkml:trace>
  <inkml:trace contextRef="#ctx0" brushRef="#br0" timeOffset="132570.14">22658 3819 25791 0,'0'-18'1152'0,"0"11"224"0,0 7-1104 0,0 0-272 15,5-12 0-15,-5 12 0 0,0 0 1600 0,0 0 256 16,8 13 48-16,-2 2 16 0,-1 4-1168 0,0 5-240 15,-1 8-32-15,0 5-16 0,-1 4-96 0,3 3-32 16,-1-3 0-16,1 1 0 0,2-3-336 0,-1 4 128 16,3-3-128-16,-2-2 0 0,3-4 0 0,0-1 0 15,0 0 0-15,2-4 0 16,0-2-1616-16,-1-1-240 0,0-1-64 0</inkml:trace>
  <inkml:trace contextRef="#ctx0" brushRef="#br0" timeOffset="133265.62">18991 4803 6447 0,'0'-17'576'0,"0"7"-576"0,0-3 0 0,0-2 0 0,0 1 2544 0,0 3 400 16,0-2 64-16,1 2 32 0,0 3-912 0,-1 8-176 15,0 0-32-15,0 0-16 0,0 0-480 0,0 0-80 16,0 0-32-16,0 0 0 0,7 8-608 0,-2 3-128 16,0 4-32-16,1 0 0 0,0 3 48 0,2 1 16 15,2 2 0-15,-2 0 0 0,1 3-208 0,-2 3-32 16,2-1-16-16,0 2 0 0,0 2-352 0,0-2 144 16,-1 1-144-16,-2-5 0 0,-2-1 128 0,1-2-128 15,0-7 0-15,0-2 0 0,-1 0 0 0,3-6-304 16,-7-6 64-16,0 0 16 15,0 0-2144-15,0 0-416 0,0 0-96 0,0 0 0 0</inkml:trace>
  <inkml:trace contextRef="#ctx0" brushRef="#br0" timeOffset="133440.81">18851 4999 27231 0,'0'0'1216'0,"7"-8"240"0,6-5-1168 0,0 3-288 16,1 0 0-16,2-3 0 0,2 2 752 0,2-3 80 15,3-4 32-15,3 0 0 0,2-1 64 0,1 0 16 16,0-1 0-16,0 2 0 0,-1 0-368 0,-1 3-64 0,0 0 0 0,-2 1-16 16,-2 0-368-16,-1 3-128 0,-1 0 0 0,-2 2 144 31,-2 1-1680-31,-2 2-352 0,-1-3-64 0</inkml:trace>
  <inkml:trace contextRef="#ctx0" brushRef="#br0" timeOffset="133640.26">19597 4116 34095 0,'0'0'3024'0,"0"0"-2416"15,0 0-480-15,-4 13-128 0,0 4 0 0,-1 5 0 16,0 5 0-16,-1 5-128 0,-3 4 304 0,1 0 64 16,2 5 16-16,-2 5 0 0,3-2-80 0,3 3-16 15,-1-3 0-15,3-1 0 0,1-5-160 0,2 0-144 16,-1-1 144-16,2-1-208 15,1-3-2352-15,0-4-448 16</inkml:trace>
  <inkml:trace contextRef="#ctx0" brushRef="#br0" timeOffset="134430.32">18574 5972 8287 0,'0'0'736'0,"0"0"-592"0,0 0-144 0,0 0 0 0,7-7 2368 0,-7 7 448 0,0 0 96 0,0 0 16 0,0 0-912 0,0 0-176 16,0 0-48-16,0 0 0 0,0 0-256 0,0 0-64 15,0 0-16-15,0 0 0 0,-4 11-336 0,-1 0-64 16,-2 5-16-16,0 3 0 0,0 4-240 0,-3-1-48 16,-2 4-16-16,1 1 0 0,-3-3-96 0,0 2-32 15,-1-3 0-15,-2-1 0 0,2 5-336 0,-2-5-64 16,1 0-16-16,0-2 0 0,2 0-192 0,4-3 176 15,-1-4-176-15,2-2 160 0,3-5-160 0,6-6-144 16,0 0 144-16,0 0-208 16,0 0-1440-16,0 0-272 0,0 0-64 0,1-13-8576 15,1-4-1728-15</inkml:trace>
  <inkml:trace contextRef="#ctx0" brushRef="#br0" timeOffset="134596.94">18261 6160 19343 0,'0'0'848'0,"0"0"192"0,0 0-832 0,13 12-208 16,2-3 0-16,1 2 0 0,2-2 2672 0,5 1 480 16,4-2 112-16,1 1 0 0,1-4-1680 0,2 2-352 0,-1-2-64 15,2 1-16-15,1 1-528 0,-9-2-112 0,0-2-32 0,0 1 0 16,-1-1-480-16,-2 2 0 0,-1-2 0 0,-2-2 0 16,-3-1-1664-1,1-1-416-15,0-3-96 0</inkml:trace>
  <inkml:trace contextRef="#ctx0" brushRef="#br0" timeOffset="134801.13">19026 6102 18431 0,'0'0'1632'0,"-5"7"-1312"16,-1 6-320-16,-3 5 0 0,0 5 2928 0,-1 3 512 15,-3 1 96-15,-1 5 32 0,-1 5-2016 0,-2 0-400 16,1 0-64-16,1-2-32 0,-2-1-176 0,0 0-48 15,4-5 0-15,-1-1 0 0,0 2-512 0,2-4-96 16,2 0-32-16,1-4 0 0,1 0-192 0,2-5-240 16,0-1 48-16,-1-2-16864 0</inkml:trace>
  <inkml:trace contextRef="#ctx0" brushRef="#br0" timeOffset="135690.84">16938 6371 14847 0,'0'0'656'16,"0"0"144"-16,0 0-640 0,0 0-160 0,0 0 0 0,-7 0 0 0,0 0 1328 0,0 0 224 15,1 0 48-15,0 0 16 0,-1 0 192 0,7 0 48 16,-6 0 0-16,6 0 0 0,0 0-368 0,0 0-64 16,0 0-16-16,0 0 0 0,0 0-576 0,0 0-128 15,0 0-32-15,0 0 0 0,0 0 96 0,5 7 32 16,3 0 0-16,2-2 0 0,4 3 64 0,1 1 16 16,2-3 0-16,2 4 0 0,2-1-272 0,3 3-48 15,3 2-16-15,1 1 0 0,1-4-96 0,1 2-32 16,-2 1 0-16,0-2 0 0,-1-1-128 0,0 2-32 15,-1-4 0-15,-2 1 0 0,-1-4-80 0,-3 3-32 16,-2-4 0-16,-3 0 0 0,-5-1-144 0,0 1 0 16,-2-1 0-16,-8-4 0 15,0 0-416-15,0 0-112 0,0 0-32 0,0 0 0 16,-8 5-2768-16,-2-1-576 0</inkml:trace>
  <inkml:trace contextRef="#ctx0" brushRef="#br0" timeOffset="135937.21">17601 6500 24879 0,'0'0'2208'0,"7"-3"-1760"0,2 3-448 0,-1-1 0 0,0-2 1472 0,0 2 192 16,-3 4 64-16,-5-3 0 0,2 3-64 0,-2 5-16 15,-4 1 0-15,-4 5 0 0,-1-3-368 0,-4 5-80 16,0 1-16-16,-5 2 0 0,-4 2-304 0,-1 2-64 15,0-2-16-15,2 0 0 0,0 1-416 0,3 3-64 16,2-3-32-16,-4 8 0 0,4-6-288 0,3-4 0 16,3 1 0-16,1 0 0 15,2-2-944-15,0-1-288 0,2-1-64 0</inkml:trace>
  <inkml:trace contextRef="#ctx0" brushRef="#br0" timeOffset="137194.04">13634 12130 15263 0,'0'0'672'0,"0"0"144"0,-10 0-656 0,1 0-160 15,0 3 0-15,9-3 0 0,-9-1 1616 0,9 1 304 16,-10-2 48-16,10 2 16 0,0 0-224 0,0 0-32 16,0 0-16-16,0 0 0 0,0 0-432 0,0 0-64 15,11 3-32-15,6 0 0 0,3-2-32 0,6 1 0 16,4-2 0-16,5-3 0 0,3-1-256 0,1 0-64 16,2-1-16-16,-11 1 0 0,5 1-288 0,2 1-48 15,2-2-16-15,16-1 0 0,-8-3-128 0,-4 3-16 16,-3 0-16-16,-4-2 0 0,-5 2-112 0,-6-1-32 15,-5 1 0-15,-6 3 0 0,-5-1-160 0,-9 3 0 16,0 0 0-16,0 0 0 16,0 0-960-16,0 0-240 0,-5-4-32 0,-2 2-16 15,-1 2-2160-15,-1 0-432 0,-8-3-96 0,17 3-16 0</inkml:trace>
  <inkml:trace contextRef="#ctx0" brushRef="#br0" timeOffset="137567.43">15016 11125 19343 0,'5'-29'848'0,"-1"19"192"0,1-3-832 0,1 2-208 16,3 0 0-16,-1-1 0 0,-1 1 2256 0,0 3 416 15,-2 2 80-15,-5 6 0 0,0 0-1408 0,0 0-272 16,0 0-64-16,0 0-16 0,-4 8-384 0,-1 5-80 16,-2 0-16-16,0 4 0 0,-1 5 176 0,-1 2 16 15,0 7 16-15,1 2 0 0,-1 3-144 0,-2 5-48 16,1 1 0-16,1 5 0 0,0-2-272 0,2 0-48 16,1-6-16-16,3 1 0 0,2 2-192 0,3-5 176 15,3-4-176-15,3-4 160 0,1-1 32 0,2-5 16 16,3-3 0-16,3-2 0 0,2-2 16 0,2-3 0 15,4-4 0-15,0 0 0 0,2-5-96 0,5-1-128 16,-1-5 176-16,2 0-176 0,0-1 0 0,0-4 0 16,-2-1 0-16,-2 0 0 15,-3-2-512-15,-2 3-128 0,-1-4 0 0,-2 4-16 16,-2-3-1728-16,-1-1-352 0,-1 3-64 0</inkml:trace>
  <inkml:trace contextRef="#ctx0" brushRef="#br0" timeOffset="137823.47">15735 11095 18431 0,'2'-9'1632'0,"0"-3"-1312"0,-1 6-320 0,3-2 0 16,-4 8 2624-16,0 0 464 0,0 0 96 0,0 0 16 0,-5 12-1424 16,-4 3-288-16,-2 4-48 0,-5 6-16 0,-1 8-240 0,-4 8-48 15,-2 6-16-15,-1 8 0 0,-2 3-352 0,-1 7-64 16,-2 4 0-16,1 6-16 0,0 4-288 0,-1 4-48 15,-3 1-16-15,4-1 0 0,0 0-336 0,1-3 144 16,0-4-144-16,5-9 0 0,2-4 0 0,4-8 0 16,-1-4 0-16,3-5 0 15,0-6-320-15,2-6-80 0,-1-5-16 0,0-2-12032 16,3-7-2400-16</inkml:trace>
  <inkml:trace contextRef="#ctx0" brushRef="#br0" timeOffset="138941.16">17660 11133 11055 0,'0'0'480'0,"0"0"112"0,7-5-464 0,1 1-128 0,0-1 0 0,-2 2 0 15,-6 3 1984-15,0 0 368 0,0 0 80 0,6-1 0 16,-6 1-1152-16,0 0-224 0,0 0-48 0,0 0-16 16,0 0 0-16,0 0 0 0,-2 8 0 0,-6-3 0 15,-3 1 48-15,-3 2 16 0,-3-1 0 0,-4 3 0 0,-5-1-400 0,-4 4-80 16,-6 2 0-16,-6-1-16 0,-4 5-256 0,-4 0-48 15,-6 2-16-15,-27 7 0 0,3 0-32 0,4 2 0 16,1 2 0-16,2-2 0 0,2 1 48 0,5-6 16 16,2-1 0-16,8-2 0 0,6-3-48 0,6 0-16 15,11-2 0-15,5-3 0 0,5-4 16 0,8 3 0 16,4-4 0-16,6-2 0 0,5-7-32 0,3 10-16 16,5 0 0-16,6-2 0 0,4-2-48 0,9-3-128 15,7-3 192-15,9 3-64 0,7 2-128 0,6 4 160 16,3-4-160-16,4 2 160 0,-2 1-160 0,1 2 0 15,-1-2 0-15,-17-1 0 0,3 3 0 0,1 3 0 16,-3-3 0-16,0 3 0 0,-3 4 0 0,-5-3 0 16,-3-2 128-16,-6 1-128 0,-5 1 0 0,-5 1 0 15,-4-2 0-15,-2 9 0 0,-7-3 0 0,-6-2 0 16,-5 1 0-16,-6 0 0 0,-3-3 0 0,-4 0 0 16,-4 2 0-16,4-6 0 0,-4 2 0 0,-5-3 0 15,-2 4 0-15,-20 7 0 0,0-1 0 0,3-2 0 0,0-2 128 0,-2 5-128 16,-5 3 0-16,-1-3 0 15,-4 2 0-15,2 3 0 0,2-5 0 0,3 1 0 0,3 1 0 16,4 0 128-16,4-2-128 0,6-2 0 0,3-1 0 16,7 0 0-16,3 0 0 0,8-2 0 0,5-6 0 0,5 1 0 15,4 1 0-15,8-5 0 0,7-5 128 0,8 2-128 16,5 1 208-16,10 0 16 0,7-1 0 0,4 4 0 16,6-7-64-16,6 1-16 0,5 1 0 0,5 0 0 15,3-1 80-15,5 1 16 0,3 0 0 0,-21-1 0 16,7-2 80-16,0-2 0 0,1 0 16 0,0 1 0 0,-2-1-16 0,-1 1-16 15,-2 0 0-15,-5 0 0 0,1-2-144 0,-7 0-32 16,-4 1 0-16,-7 2 0 0,-7-1-256 0,-5 1-64 16,-9 0-16-16,-4 0 0 15,-5 2-2528-15,-3 2-496 0,-9-4-96 16</inkml:trace>
  <inkml:trace contextRef="#ctx0" brushRef="#br0" timeOffset="140075.99">15881 13499 6447 0,'0'0'576'0,"-7"3"-576"15,7-3 0-15,-9 3 0 0,9-3 2272 0,-9 2 352 16,9-2 64-16,-6 1 0 0,6-1-704 0,0 0-128 16,0 0-48-16,0 0 0 0,0 0-272 0,-5-6-64 15,5-3-16-15,2 0 0 0,3-5-432 0,4 1-64 16,3 1-32-16,2-2 0 0,2-3-256 0,2 1-48 15,0-1-16-15,1 1 0 0,-2-2-160 0,-3 6-16 16,0 2-16-16,8-8 0 0,-3 6-160 0,-2 3-16 16,-3 0-16-16,-3 4 0 0,-1 4-48 0,-10 1-16 15,9 6 0-15,-1 7 0 0,-3 3-160 0,-3 5-144 16,-2-1 144-16,-1 7-208 0,-4 1 208 0,-4 3 128 16,-4 5 0-16,-2-2-128 0,-1 1 0 0,-3 0 0 0,-2-1 0 0,0 1 0 15,-1-2 192-15,3-3-192 16,0-3 192-16,2-7-192 0,3-3 336 0,3-6-32 0,1-1-16 15,3-6 0-15,7-4 176 0,0 0 48 0,2-9 0 0,3-7 0 16,2-8 32-16,5-2 16 0,4-2 0 0,3 0 0 16,2-3-384-16,0 0-176 0,1 2 160 0,-5 3-160 15,2 1 0-15,1-5 0 0,2 2 0 0,2-2 0 16,1 1 0-16,1 4 0 0,-2-2-160 0,10-1 160 16,-16 15-144-16,0 6 144 0,-1-1-160 0,0 6 160 15,-2 3-176-15,-1 4 176 0,-1 5-192 0,-3 5 192 16,7 18-128-16,-7 3 128 0,-6 2 0 0,-4 0 0 0,-4 2 0 0,-1-1 0 15,-3 2 0-15,-1-4 0 0,4-17 0 16,-1 0 0-16,-2 3 0 0,0 1 0 0,1-2 0 0,-1-3 0 16,1 0 0-16,3 0 0 0,-3 13 0 15,4-12 0-15,-1-3 0 0,4-8-160 16,0-9-1872-16,0 0-368 0,0 0-80 0</inkml:trace>
  <inkml:trace contextRef="#ctx0" brushRef="#br0" timeOffset="140431.15">16739 13469 22575 0,'0'0'992'0,"0"0"224"0,-6 4-976 0,6-4-240 0,-8 1 0 0,2 3 0 16,1 2 1664-16,5-6 272 0,0 0 64 0,0 0 16 16,0 0-512-16,0 0-96 0,6 3-32 0,3-1 0 15,3 0-288-15,3-2-64 0,3 0-16 0,2-2 0 16,3 0-448-16,4 0-96 0,2-5-16 0,0 3 0 0,4 1-256 0,-1 1-64 15,0-3-128-15,-2 0 192 0,-1 2-192 0,-3 2 0 16,-4 0 0-16,-5-1 0 16,-3 2-1120-16,-4 0-320 0,-10 0-64 0,0 0-9568 15,0 0-1920-15</inkml:trace>
  <inkml:trace contextRef="#ctx0" brushRef="#br0" timeOffset="140596.63">16785 13620 9215 0,'0'0'816'0,"0"0"-656"15,0 0-160-15,0 0 0 0,7 10 4064 0,0-3 784 16,3 2 144-16,2-3 48 0,2-1-2944 0,2 1-592 16,2-1-112-16,2 1-32 0,2 0-464 0,1-2-80 15,1-2-32-15,1 1 0 0,1-1-272 0,-1 2-48 0,-1-1-16 0,-1-1 0 16,0 0-448-16,-1-1-128 0,-2-1-16 0,4 0-16032 16</inkml:trace>
  <inkml:trace contextRef="#ctx0" brushRef="#br0" timeOffset="141067.89">18028 13278 23327 0,'0'0'1024'0,"3"-6"224"0,-3 6-992 0,4-5-256 16,-2-3 0-16,-2 8 0 0,0-5 1024 0,0 5 176 16,0 0 16-16,0 0 16 0,-5-2-352 0,-2-1-80 15,-4 4-16-15,0 3 0 0,-4 1-112 0,-2 5-32 16,-2-1 0-16,-1 5 0 0,-2 4 16 0,2 2 0 15,-1 2 0-15,4 3 0 0,-4 0 0 0,4 5 0 16,1 3 0-16,2-2 0 0,3 0-160 0,3 2-48 16,6 0 0-16,2-2 0 0,2-4 16 0,5-1 0 0,1-5 0 15,5-2 0-15,4-3 240 0,3-3 32 16,5-2 16-16,2-2 0 0,2-5-48 0,2-3 0 16,-1-1 0-16,1-5 0 0,-2-4-112 0,-1-2-16 15,-1-3-16-15,-2-4 0 0,-6 4-64 0,0-2-16 16,-1-3 0-16,-1-3 0 0,-2-2-96 0,-2 0-32 15,-3-5 0-15,-4-1 0 0,-1-12-176 0,-5 3-48 0,-2 2 0 16,-6 1 0-16,-3 3-128 0,-3 4 0 0,-3 3 0 16,-1 5 0-1,-1 3-704-15,-1 4-208 0,0 4-48 0,-10-2-16 16,4 9-2128-16,0 2-416 0</inkml:trace>
  <inkml:trace contextRef="#ctx0" brushRef="#br0" timeOffset="142028.01">17259 10467 14735 0,'10'-7'1312'15,"1"-4"-1056"-15,0-2-256 0,1 6 0 0,0-2 1136 0,-2 4 160 16,-10 5 48-16,11 0 0 0,-11 0-352 0,5 5-64 15,-4 5-16-15,-2 1 0 0,-4-1-160 0,-3 4-48 16,-2 7 0-16,-3 2 0 0,-5 5 192 0,-3-3 16 16,-5 2 16-16,-2 2 0 0,-2 5-48 0,-5-1-16 15,-1-1 0-15,-3 1 0 0,-1-4-288 0,-2 1-48 16,0-1-16-16,-4-5 0 0,2-1-64 0,2-4 0 16,1-4-16-16,4-2 0 0,2-3 48 0,4-5 16 15,3-7 0-15,5-4 0 0,5-1 112 0,4-3 32 16,4-4 0-16,4-4 0 0,3-5-272 0,6-1-48 15,5 0-16-15,4-4 0 0,5-1-304 0,6 1 0 16,3-4 128-16,2 1-128 0,4 5 0 0,4 1 0 16,2 0 0-16,3 3 0 0,0 3 0 0,1 3 0 15,0 2 0-15,0 7 0 0,2 1-128 0,-1 10 128 16,0 2 0-16,-1 6-144 0,-3-3 144 0,-1 5 0 0,-1-2 0 16,-2 1 0-16,-5 2 0 0,1 1-128 0,-1-2 128 15,-1-4 0-15,-2-1 0 0,-2-3 0 0,-2-1 0 16,0-2 0-16,-1-3 0 0,-1-2 0 0,-1-2 0 0,1-1 0 15,2-2 192-15,-1-3 32 0,-3 2 0 0,0-3 0 16,-1-1-48-16,-1 1-16 0,0-3 0 0,-4 0 0 16,-3-2-160-16,-3 4 160 0,-3-2-160 0,-4-3 160 15,-2-1-16-15,-6 1 0 0,-5 1 0 0,-2 0 0 16,-4-1 32-16,-4 6 0 0,-4-1 0 0,-2 7 0 0,-3 3-176 0,-3 2 160 16,-3 2-160-16,-2 5 160 0,-3 7-160 0,1-2 0 15,0-1 0-15,5 3 0 0,6-3 0 0,3-1 0 16,3 3 0-16,5-3-176 15,4-1-1056-15,5-4-224 0,5 4-32 16,7 0-10352-16,9 5-2080 0</inkml:trace>
  <inkml:trace contextRef="#ctx0" brushRef="#br0" timeOffset="142980.42">19264 11669 9215 0,'6'-4'816'0,"3"0"-656"0,1-3-160 0,-1 2 0 16,1 2 2048-16,-2-1 384 0,1-2 80 0,-9 6 16 15,0 0-912-15,9-5-176 0,-9 5-32 0,0 0-16 16,0 0-48-16,2-6-16 0,-2 6 0 0,-5-11 0 16,-4 4-224-16,-2-1-32 0,-3 4-16 0,-4 1 0 15,-3 0-384-15,-5 0-80 0,-3 2-16 0,-3 6 0 16,-5 3-224-16,-2 5-48 0,-4 3-16 0,-4 2 0 0,-2 1-96 16,0 4-32-16,-7 5 0 0,6 0 0 0,1 4 0 15,2 2 0-15,2 5 0 0,6 1 0 0,3 2-160 0,4-4 192 16,4-4-192-16,8 0 192 0,5 1-48 0,7-5 0 15,7-1 0-15,7-1 0 0,7-3 0 0,6-4 0 16,6-3 0-16,5-3 0 0,3-3 16 16,4-7 0-16,6-5 0 0,4-3 0 0,2-8-16 0,1-2 0 15,3-1 0-15,-3-4 0 0,-2-5 16 0,-2-1 0 16,-3-1 0-16,-3-4 0 0,-5 1-32 0,0 1-128 16,-2-5 192-16,-3 2-64 0,-7-2 64 0,-1 0 0 15,-3 3 0-15,-4 1 0 0,-6-3-48 0,-2 7 0 16,-3 1 0-16,-2 7 0 0,-4 4 0 0,0 5 0 15,2 7 0-15,-10 5 0 0,-2 4-16 0,-2 10-128 16,-2 9 192-16,-1 4-64 0,2 4-128 0,2 6 0 16,-2 7 0-16,3-1 0 0,4 4 0 0,-1 4 0 15,2 4 128-15,5-4-128 0,-2-3 0 0,4-5 0 16,0-4 0-16,4-2 0 0,-2-2 0 0,3-3 0 16,2 0 0-16,0-7 0 15,2-2-1312-15,1 0-240 0,1-3-48 0</inkml:trace>
  <inkml:trace contextRef="#ctx0" brushRef="#br0" timeOffset="143820.47">19228 13042 10127 0,'0'0'896'0,"0"0"-704"0,0 0-192 0,0 0 0 16,0 0 1856-16,0 0 352 0,0 0 64 0,0 0 16 0,0 0-368 0,0 0-64 16,0 0 0-16,0 0-16 0,0 0-240 0,0 0-64 15,4-13 0-15,2 3 0 0,2-1-464 0,4-2-112 16,-1 0 0-16,2-1-16 0,1 0-496 0,2 1-112 15,2 2-16-15,0-2 0 0,-2 1-160 0,2 1-32 16,0-1-128-16,-2 4 192 0,0-1-192 0,-2 4 0 16,-2 0 128-16,-3 2-128 0,-9 3 0 0,12 7 0 15,-7-1 128-15,0 7-128 0,-4 1 0 0,-1 4 0 16,-1 2 0-16,-3 2 0 0,-2 0 144 0,-3 3-144 16,-4-4 128-16,0 0-128 0,1 0 144 0,-1 0-144 15,-1-4 160-15,4-1-160 0,1-2 320 0,1-3-16 16,2-5-16-16,6-6 0 0,0 0 208 0,0 0 32 15,0 0 16-15,0 0 0 0,0 0 16 0,9-6 0 16,2-5 0-16,2-3 0 0,5 5-240 0,2-7-32 16,-1-1-16-16,0-1 0 0,0 3-272 0,0-2 0 15,0-1 0-15,-1 2 0 0,-2-1 128 0,0 3-128 16,2 4 0-16,-2 1 0 0,-5 2 0 0,-1 3 0 16,-10 4 0-16,10 4 0 0,-4 1 0 0,-1 7 0 15,-2 1 0-15,-2 5 0 0,-2 1 0 0,-2 1 0 0,-2-1-128 0,-1 0 128 16,-2 4 0-16,-1 3 0 0,2-3 0 15,-3-1 0-15,-1-1 0 0,1-2 0 0,1 2 0 16,0-4 0-16,1-4 0 0,0 1 0 0,2-2 0 0,0-3 0 31,1 0-496-31,5-9-48 0,0 0-16 0,0 0 0 0,0 0-2144 0,0 0-432 0,0 0-96 16,9-14-16-16</inkml:trace>
  <inkml:trace contextRef="#ctx0" brushRef="#br0" timeOffset="144085.07">20037 12802 21999 0,'0'0'960'0,"0"0"224"0,0 0-944 0,0 0-240 16,0 0 0-16,0 0 0 0,-3 11 1408 0,2 3 224 15,-4 3 48-15,1-5 16 0,-1 2-400 0,1 3-80 16,-2 4 0-16,-4 10-16 0,-1 2-208 0,3-1-32 15,1-6-16-15,1 5 0 0,-2 2-368 0,4-3-80 16,1-3-16-16,0 1 0 0,-1-4-320 0,0 3-160 16,3-3 160-16,-1-1-160 0,-1-5 0 0,2-3 0 15,0 0 0-15,-1-5 0 0,1-1 0 0,1-9-240 16,0 0 32-16,0 0 0 16,0 0-1888-16,0 0-368 0,-9-9-80 0</inkml:trace>
  <inkml:trace contextRef="#ctx0" brushRef="#br0" timeOffset="144260.76">19757 13109 15663 0,'0'0'688'0,"0"0"144"0,0 0-656 0,9-2-176 0,1 0 0 0,2 4 0 15,0-4 2912-15,6 4 544 0,0 1 128 0,2-1 0 16,2-1-1984-16,1-1-384 0,0-1-96 0,12 1-16 16,0-2-256-16,-5 0-48 0,-3-4-16 0,-4 3 0 15,-4 2-400-15,-2-1-64 0,1 1-32 0,-1 0 0 0,-2-3-544 0,-1 2-128 16,-3-1 0-16,-11 3-10176 15,11-6-2048-15</inkml:trace>
  <inkml:trace contextRef="#ctx0" brushRef="#br0" timeOffset="144459.93">20510 12856 20271 0,'-11'7'1792'0,"0"5"-1424"15,-2 1-368-15,-2 9 0 0,-3 3 2560 0,-2 4 432 16,-3-1 80-16,-9 15 32 0,3-2-1376 0,4-3-256 16,2 2-64-16,2 0-16 0,4-3-864 0,1-5-160 15,4-1-48-15,1-4 0 0,4-2-320 0,2-4 128 16,2-2-128-16,2-2 0 16,1-3-1024-16,2 0-256 0,-2-14-64 0</inkml:trace>
  <inkml:trace contextRef="#ctx0" brushRef="#br0" timeOffset="145567.49">20627 11042 4607 0,'0'0'400'0,"0"0"-400"0,0 0 0 0,0 0 0 0,0 0 2432 0,0 0 384 15,0 0 96-15,0 0 16 16,0 0-1520-16,0 0-320 0,0 0-48 0,-4 12-16 0,-3-6 176 0,-2 6 16 16,-1-2 16-16,-2 4 0 0,-4 4 208 0,0 2 32 15,-3 5 16-15,-3 5 0 0,-2 4-384 0,0 7-80 16,-3-2 0-16,-3 4-16 0,-1 7-400 0,1 2-80 16,-1 1-16-16,3 2 0 0,3 0-256 0,3 1-64 15,2-2-16-15,6 0 0 0,4-4-176 16,3-1 0-16,3-7 0 0,4-4 0 0,4-4 0 0,4-2 0 15,2-5 0-15,3-1 128 0,1-7-128 0,4 0 128 16,2-2-128-16,3-3 128 0,2-6-128 0,3-2 0 16,3-2 0-16,-1-3 0 15,-1-2-1600-15,1-6-288 0,-2 0-64 0</inkml:trace>
  <inkml:trace contextRef="#ctx0" brushRef="#br0" timeOffset="146042.39">20775 11754 21183 0,'0'0'944'0,"0"0"192"0,0 0-912 0,0 0-224 0,-4-5 0 0,4 5 0 16,0-10 1568-16,3 4 272 0,-3 6 48 0,8-12 16 15,2-1-800-15,4 1-144 0,1-6-48 0,3 3 0 16,2-2-208-16,2-1-64 0,2-1 0 0,0 2 0 15,0-5-96-15,0 3-32 0,1 2 0 0,-4 2 0 16,-1 0-272-16,-3 3-64 0,-3 4-16 0,-3 0 0 16,-11 8-160-16,0 0 0 0,0 0 0 0,9 13 128 0,-4 6-128 0,-3 5 0 15,-4 0 0-15,-3 6-176 0,-4 1 176 0,-1 5 0 16,-4 0 128-16,-1 4-128 0,-2-2 192 0,1-4-16 16,-1-6-16-16,6 0 0 0,-2-6-32 15,2-3 0-15,3-3 0 0,2-2 0 0,3-5 96 0,3-9 16 16,0 0 0-16,0 0 0 0,0 0 160 0,9 0 48 15,3-5 0-15,2-1 0 0,3-8-48 0,1-3 0 16,4 0 0-16,1-4 0 0,0 0-272 0,1-6-128 16,-3 3 0-16,4-4 128 0,0 1-128 0,-2-1 0 15,0 4 0-15,0-1 0 0,-2 3 0 0,1 5 0 16,-1 7 0-16,0 1 0 0,-2 6 0 0,-4 5 0 16,-5 6 0-16,-1 4 0 0,-1 4-128 0,-2 5 128 15,-2 6-160-15,-3 0 160 0,-3 3 0 0,-2 1-144 16,-1-2 144-16,-4 0 0 0,0 0 0 0,-1-3 0 15,0-2 0-15,2-1 0 0,0-4-304 0,2-5 32 0,1-1 0 16,1-3 0 0,4-10-1712-16,0 0-352 0,0 0-64 0,0 0-12880 0</inkml:trace>
  <inkml:trace contextRef="#ctx0" brushRef="#br0" timeOffset="146288.01">21974 11449 26719 0,'0'0'2368'0,"0"0"-1888"16,0 0-480-16,0 0 0 0,-6 5 560 0,-2 3 16 15,0 1 0-15,-2 5 0 0,-3 0 432 0,-4 9 80 16,-1 2 32-16,1 3 0 0,2 3-352 0,1-1-80 16,3 2-16-16,0 1 0 0,3 4-208 0,1-3-32 15,2-1-16-15,0-2 0 0,3-2-288 0,-1 1-128 16,2 1 128-16,1-6-128 0,1-1 0 0,2-1 0 15,-1-4-224-15,3-2 80 16,-1-6-1584-16,-4-11-304 0,0 0-64 0,0 0-12016 0</inkml:trace>
  <inkml:trace contextRef="#ctx0" brushRef="#br0" timeOffset="146460.87">21776 11740 20271 0,'0'0'1792'0,"7"-4"-1424"15,6 1-368-15,1 0 0 0,1-1 2304 0,-1 4 400 16,1 0 80-16,7 3 16 0,2-3-1456 0,2 0-304 16,2-4-48-16,2 3-16 0,3-1-512 0,-4 1-96 0,1 0-32 0,-2 0 0 15,-2-1-208-15,-2 2-128 0,-2-1 128 16,-2-1-128 0,-4-4-2704-16,-2 0-624 0</inkml:trace>
  <inkml:trace contextRef="#ctx0" brushRef="#br0" timeOffset="146787.91">22864 11163 24879 0,'0'0'2208'0,"0"0"-1760"16,0 0-448-16,0 0 0 0,0 0 832 0,0 0 96 15,-4 12 16-15,-1-1 0 0,-3 6-48 0,1 3-16 16,-4 5 0-16,1 3 0 0,-1 7-48 0,-1 3-16 16,2 4 0-16,-1 0 0 0,-1 1-64 0,1 4-16 15,-1 4 0-15,1-3 0 0,0 0-416 0,0 1-64 16,2 0-32-16,3-3 0 0,0 0-224 0,1-4 0 15,1-5 0-15,0-3 0 16,2 0-992-16,0-5-192 0,2-8-32 0,2-3-9248 16,0-3-1840-16</inkml:trace>
  <inkml:trace contextRef="#ctx0" brushRef="#br0" timeOffset="147198.65">23122 10731 20959 0,'-5'-15'928'0,"3"8"192"0,1 0-896 0,1 7-224 16,1-7 0-16,-1 7 0 0,4-7 1216 0,-4 7 208 16,0 0 48-16,10-3 0 0,2 3-768 0,1 3-160 15,1 3-32-15,3 3 0 0,4 5 256 0,3 4 64 16,2 3 0-16,2 6 0 0,3 5-32 0,1 7 0 16,1 2 0-16,0 10 0 0,-1 3-112 0,-2 6-32 15,-2 8 0-15,-5 3 0 0,-4 0-336 0,-5 1-64 16,-5 2 0-16,-7 0-16 0,-5 1 48 0,-6-3 16 0,-5-1 0 0,-4-4 0 15,-4-4-32-15,-1-6 0 16,-1-3 0-16,-1-9 0 0,-1 0-48 0,0-7-16 16,-2-1 0-16,-1-5 0 0,-2-6-16 0,1-1-16 15,-1-4 0-15,2-6 0 16,1-7-976-16,2-4-192 0,4-7-32 0</inkml:trace>
  <inkml:trace contextRef="#ctx0" brushRef="#br0" timeOffset="147755.29">24397 11208 17503 0,'0'0'768'0,"-2"-9"176"0,0-1-752 0,2 2-192 0,0 8 0 0,5-6 0 16,-5 6 1616-16,0 0 304 0,0 0 48 0,0 0 16 15,11 3-832-15,0 5-144 0,-3 5-48 0,3 3 0 16,0 5 16-16,6 4 0 0,0 3 0 0,1-4 0 16,3 4-144-16,4 5-48 0,2 3 0 0,1 2 0 15,0 0-224-15,1 4-48 0,0 2-16 0,2 0 0 0,2 0-272 0,-5-4-48 16,1-1-16-16,-4-3 0 16,-2-5-160-16,-1 0 0 0,-2-7 144 0,-2-1-144 0,-3-3 0 15,-1-3 0-15,-2-5 0 0,-2 0 128 16,-3-6-1120-16,-7-6-224 0,0 0-32 0,0 0-13952 15</inkml:trace>
  <inkml:trace contextRef="#ctx0" brushRef="#br0" timeOffset="148019.17">25040 11028 27583 0,'0'0'1216'0,"0"0"256"0,-1-5-1168 0,1 5-304 0,0 0 0 0,-7 5 0 16,-2 2 784-16,-2 3 112 16,-3 7 0-16,-4 4 16 0,-3 6 48 0,-4 3 0 0,-1 5 0 15,-2 3 0-15,-3 1-96 0,-2 8-16 0,0 2 0 0,-1 3 0 16,-1-2-304-16,-15 23-64 0,0-4-16 0,4-3 0 16,4-7-272-16,5-5-64 0,4-7-128 15,8-5 192-15,1-4-192 0,6-4 0 0,4-7 128 16,5 0-128-16,0-6 0 0,4-2-192 0,3-3 48 15,2-6 0 1,0-10-2704-16,0 0-544 0</inkml:trace>
  <inkml:trace contextRef="#ctx0" brushRef="#br0" timeOffset="148975.46">25546 10432 6447 0,'0'0'272'0,"0"0"80"0,0 0-352 0,-5 12 0 16,-2-5 0-16,7-7 0 0,0 0 2672 0,-6 8 464 16,6-8 80-16,-9 6 32 0,9-6-1488 0,0 0-288 15,0 0-64-15,0 0-16 0,0 0 16 0,0 0 16 16,0 0 0-16,0 0 0 0,0 0-128 0,8-6-16 15,1-5-16-15,2-1 0 0,2 1-624 0,2-3-112 16,3-3-16-16,0 1-16 0,2-1-224 0,0-1-32 16,1-2-16-16,0 0 0 0,1-4-80 0,1-1-16 15,0 1 0-15,2-1 0 0,0-2-128 0,0 2 192 16,-3 4-192-16,-1 4 192 0,-3 1-192 0,-6 6 0 16,1 1 0-16,-3 7 128 0,-3 6-128 0,-2 4 0 15,-3 9 0-15,-2 3 0 0,-2 10-160 0,-2 1 160 16,-3 9 0-16,-1 2-144 0,-3 2 144 0,-4 2 0 0,0 0 0 0,0-4 0 15,1-4 128-15,2-3-128 0,-2-3 128 0,3-5-128 16,1-2 176-16,-2-4-48 0,3-7 0 0,3-4 0 16,2 2 320-16,4-12 48 0,0 0 16 0,0 0 0 15,6-6 304-15,3-5 64 0,3-3 16 0,2-3 0 16,2-3-416-16,2-2-80 0,0-6-16 0,0 3 0 0,1-4-384 16,1-1 0-16,2-3 0 0,2-1 0 15,1-3 0-15,5 1 0 0,3 1 0 0,2 2 0 0,3 2 0 16,0 5 0-16,-1 5 0 0,-1 7 0 0,0 4 0 15,-3 8 0-15,-2 4 0 0,0 10 0 0,-3 4 0 0,-5 7 0 16,-4 9-144-16,-4 3 144 0,-4 3 0 0,-3 8 0 16,-2 1 0-16,-4 7 144 0,-4-1-144 15,-5-1 0-15,-2-1 0 0,0-7-176 0,-1 0 176 0,0-6 0 16,-1-4-144-16,1 2 144 16,0-6-2144-16,1-2-352 0</inkml:trace>
  <inkml:trace contextRef="#ctx0" brushRef="#br2" timeOffset="155329.45">26887 11481 11967 0,'0'0'1072'0,"6"-9"-864"0,1 0-208 0,-1-1 0 15,2 1 1248-15,-1-1 208 16,-7 10 32-16,9-8 16 0,-1-2-32 0,-2 5 0 0,-6 5 0 0,0 0 0 16,0 0 96-16,0 0 16 0,0 0 0 0,0 0 0 15,4 17-176-15,-3 4-16 0,-3 6-16 0,-4 3 0 16,-1 5-400-16,-5 4-80 0,0 6 0 0,-2 0-16 15,2 5-400-15,-2 1-80 0,0 0-16 0,0-4 0 16,-1 1-176-16,1-2-32 0,0-8-16 0,3-3 0 16,1 0-160-16,1-6 0 0,2-1 0 0,2-5 0 15,3-3-192-15,-2-2-112 0,3-3-16 0,-1-3-16 16,2-12-2272-16,0 0-448 16,0 0-80-16</inkml:trace>
  <inkml:trace contextRef="#ctx0" brushRef="#br2" timeOffset="155527.79">26574 11790 28559 0,'0'0'1264'0,"0"0"272"0,0 0-1232 0,0 0-304 15,0 0 0-15,18 4 0 0,0-1 1120 0,7 5 160 16,6-3 48-16,4 3 0 0,1-2-464 0,2-3-96 16,5-2 0-16,4-1-16 0,4 0-144 0,-3 0-32 15,1-1 0-15,-1 2 0 0,0 2-272 0,-3-2-64 16,-6-1-16-16,-5 0 0 15,-4-1-528-15,-4-2-96 0,0-1-32 0,-7 0-10832 16,-1-2-2176-16</inkml:trace>
  <inkml:trace contextRef="#ctx0" brushRef="#br2" timeOffset="155921.25">28065 10896 15663 0,'3'-18'688'0,"-2"12"144"0,2-3-656 0,-2 3-176 0,0-3 0 0,3 3 0 15,-2 2 2832-15,-2 4 544 0,0 0 96 0,0 0 32 0,5 5-1792 0,-1 8-368 16,-2 2-64-16,-2 6 0 0,-2 4-432 0,0 6-80 16,-1 4 0-16,-1 3-16 0,-1 4-240 0,-1 4-32 15,-2-1-16-15,2 2 0 0,-2-1-208 0,3-5-64 16,-2-3 0-16,3-3 0 0,1 0-192 0,3-6 128 16,0-5-128-16,4 3 0 0,1-6 144 0,3-7-144 15,2-1 128-15,5-8-128 0,4-5 0 0,3-4 128 16,1-1-128-16,3-5 0 0,2 1-208 0,-6-1-128 15,2-1-32-15,2-3 0 16,-1-3-1168-16,0-1-224 0,-3 2-48 0,-2-1-16 16,0 0-832-16,-3-1-160 0,1-1-48 0</inkml:trace>
  <inkml:trace contextRef="#ctx0" brushRef="#br2" timeOffset="156113.35">28557 11051 13823 0,'10'-25'1216'0,"-5"15"-960"0,2-4-256 0,-3-3 0 16,-1 3 2048-16,1 3 384 15,-1 1 64-15,0 5 0 0,-3-2-160 0,0 7-32 0,0 0-16 0,-3 8 0 16,-4 1-960-16,0 5-192 0,-2 1-48 0,-3 10 0 15,-3 8-304-15,-1 7-64 0,-2 4-16 0,-1 5 0 16,-2 1-112-16,2 8-16 0,-2 1-16 0,-1 4 0 16,0-1-240-16,-9 28-32 0,-1-5-16 0,4-10 0 15,5-3-272-15,3-8 160 0,1-4-160 0,5-6 128 16,4-10-128-16,2-3-256 0,3-7 64 0,2-12 16 16,2-3-1120-16,1-4-240 15,0-5-32-15,3-1-9376 0,-3-9-1856 0</inkml:trace>
  <inkml:trace contextRef="#ctx0" brushRef="#br2" timeOffset="156790.71">29856 10914 18143 0,'13'-8'800'0,"-5"5"160"0,-1 0-768 0,2 1-192 16,1-1 0-16,0 2 0 0,-1-2 736 0,-1 2 96 15,-8 1 32-15,8 0 0 0,-2 0 64 0,-6 0 16 16,6-1 0-16,-6 1 0 0,0 0-112 0,0 0-32 0,0 0 0 0,0 0 0 15,0 0-352-15,2 6-80 16,-2-6-16-16,-2 6 0 0,-2 3-16 0,1-4 0 0,-5 4 0 0,2-2 0 16,-6-2 144-16,1 2 32 0,-6-2 0 0,-4 3 0 15,-5 2-80-15,-4-2-16 0,-5 1 0 0,-1 1 0 16,-6 4-64-16,-4 2-16 0,-4 1 0 0,-2 1 0 16,-3-1 48-16,0 1 16 0,-3 1 0 0,5 0 0 0,3-1-16 15,3 0-16-15,4-1 0 0,4-1 0 16,1 1-112-16,8-1-32 0,5-1 0 0,5-2 0 0,3 0-96 15,6-1 0-15,4-4-128 0,6 2 192 0,5-5-48 16,5 2-16-16,6 0 0 0,5-3 0 0,4 0 128 16,7 2 32-16,2-2 0 0,5 1 0 0,4 0-96 0,1 2 0 15,2-2-16-15,1 1 0 0,-2 3-176 0,1-3 0 16,-2 5 144-16,-4-3-144 0,-5 4 128 0,-4 2-128 16,-6 0 160-16,-4 0-160 0,-5-1 128 0,-4 2-128 15,-6 3 0-15,-5-1 0 0,-4 6 128 0,-5 5-128 16,-4 0 0-16,-6 4 0 0,-7 1 144 0,-6 0-144 15,-5-1 128-15,-5-3-128 0,-5 2 128 0,-1-5-128 16,-1 1 0-16,1-3 128 0,2-2-128 0,3-1 0 16,4 0 0-16,4-2 128 0,5-1-128 0,4-1 0 0,5-1 0 15,5-1 128-15,6-2-128 0,5-1 0 16,5 1 0-16,7-4 0 0,4 1 0 0,6-2 0 16,4 3 0-16,7-5 128 0,5 3-128 0,5-2 0 15,6 2 0-15,4-3 0 0,4 0 0 0,4 3 0 0,1-4 0 0,0 0 0 16,0 3 0-16,-6-3 0 15,-1 1 0-15,-6 2 0 16,-4-4-1600-16,-7 1-288 0,-6 1-64 0,-8-2-9312 0,-7-3-1872 16</inkml:trace>
  <inkml:trace contextRef="#ctx0" brushRef="#br2" timeOffset="157414.31">28113 13178 13823 0,'0'0'608'0,"-6"4"128"0,6-4-592 0,-8 2-144 16,1 5 0-16,7-7 0 0,0 0 1856 0,0 0 320 0,0 0 80 0,0 0 16 15,0 0-656-15,0 0-128 16,0 0-16-16,7-8-16 0,4-5 16 0,3-1 16 15,2-1 0-15,2 0 0 0,2-3-704 0,3 1-144 16,8 2-16-16,-3 0-16 0,-2 0-272 0,1 3-48 0,-5-2-16 0,-3 4 0 16,-4 4-80-16,-2 4 0 0,-13 2-16 0,11 2 0 15,-2 3 16-15,-3 6 0 0,-3 4 0 0,-3 3 0 16,-3 1-64-16,-2 4 0 0,-4 6 0 0,-1-3 0 16,-1 1-128-16,-2-3 0 0,-1 2 144 0,1 1-144 15,1-7 0-15,1 0 128 0,-2-4-128 0,4-2 0 16,2-5 128-16,7-9-128 0,0 0 128 0,0 0-128 0,0 0 416 0,9-3 16 15,6-3 0-15,2-7 0 0,2-3 80 16,4-6 32-16,0-2 0 0,2-1 0 0,1 2-336 16,-1-1-64-16,-1-3-16 0,-1 5 0 0,-1 6-128 15,-3 0 0-15,-1 5 0 0,-2 2 0 0,-1 4 0 0,-1 1 0 16,-4 8-128-16,-1 1 128 0,-1 2 0 16,-3 5-144-16,-1 6 144 0,-3 2 0 0,-1 2 0 15,0 3-128-15,-1 0 128 0,-3 1 0 0,0-3 0 16,0-1 0-16,2-2 0 0,1-1 0 0,-1-2-256 0,4-3 48 15,0-3 16-15,-2-11 0 16,5 5-1056-16,-5-5-208 0,9 1-32 0,5-2-9712 16,-1-5-1920-16</inkml:trace>
  <inkml:trace contextRef="#ctx0" brushRef="#br2" timeOffset="157621.88">29006 13074 17503 0,'0'0'1552'0,"0"0"-1232"0,0 0-320 0,4-7 0 16,-4 7 3072-16,9-4 576 0,2-1 96 0,3 3 32 15,1-1-2208-15,7-2-432 0,1 1-96 0,3 1-16 16,4-1-592-16,1-3-128 0,1 2-32 0,0 2 0 16,0 0-272-16,-3-2 160 0,-4 0-160 0,-3 2 128 15,-4 2-1472 1,-4 2-320-16,-3 1-48 0,-2 1-12560 0</inkml:trace>
  <inkml:trace contextRef="#ctx0" brushRef="#br2" timeOffset="157758.26">29040 13234 8287 0,'0'0'736'0,"0"0"-592"15,0 0-144-15,0 0 0 0,0 0 3424 0,0 0 656 16,6 6 128-16,3 2 16 0,3-3-2320 0,2-3-480 16,2 1-80-16,3-2-32 0,3-2-672 0,2 0-128 15,2-2-16-15,0-1-16 0,3-1-352 0,3 1-128 16,0-1 0-16,10-4-13312 0</inkml:trace>
  <inkml:trace contextRef="#ctx0" brushRef="#br2" timeOffset="158054.57">29823 13062 28623 0,'-14'8'1264'0,"8"-4"272"0,-3-1-1232 0,-5 5-304 0,0 1 0 0,-4 6 0 15,-2 4 896-15,-2 2 128 16,1 1 32-16,0 5 0 0,1 0-224 0,0 1-64 0,0-4 0 0,5 1 0 16,4 0-128-16,3-4-16 0,4 1-16 0,4-4 0 15,5-3-208-15,6-1-32 0,3-1-16 0,3-5 0 16,6 3 288-16,3-9 48 0,2-2 16 0,2-4 0 16,2-2-112-16,0-2-16 0,-1-2 0 0,-1-3 0 15,-5-4-128-15,-1-2-48 0,-3-4 0 0,-4 0 0 16,-3-1-64-16,-2-3-16 0,-5-2 0 0,-3 0 0 15,-4 2-176-15,-4 1-144 0,-2-3 192 0,-4 4-192 16,-4-2 0-16,-1 2-256 0,-7-1 32 0,-1-2 0 16,-1 4-2592-16,2-3-512 15</inkml:trace>
  <inkml:trace contextRef="#ctx0" brushRef="#br2" timeOffset="158738.51">30010 9975 21135 0,'0'0'928'0,"0"0"208"0,-5 9-912 0,-1-4-224 0,-1 4 0 0,1 1 0 15,-3 4 192-15,0 2 0 0,0 1 0 0,0 2 0 0,-1 2 448 0,-6 11 64 16,-2 1 32-16,-1-2 0 0,-4-4 96 0,-3 0 32 16,0-2 0-16,-4-4 0 0,2 0 32 0,1-2 16 15,-1-2 0-15,1-1 0 0,1-4-144 0,4 2-48 16,1-3 0-16,2-4 0 0,3-3-224 0,2-3-48 16,1-2-16-16,3-3 0 0,2-5 16 0,3 2 16 15,1-4 0-15,4 3 0 0,3-5-112 0,2 0-32 16,2 0 0-16,7-1 0 0,0 0-96 0,3 3-32 15,0 2 0-15,-2-2 0 0,0 3-192 0,0-1 0 16,1 3 128-16,-1 3-128 0,3 2 0 0,-2 2 0 16,2 3 0-16,1 2 0 0,1 2-144 0,-2-4 144 15,0 2 0-15,5 2-144 0,2-2 144 16,2 2 0-16,1-3 0 0,0-3 0 0,0 1 0 0,4 0 0 16,-1-3 0-16,2-3 0 0,2-1 0 0,-1-2 0 15,-2-2 0-15,3 1 0 0,4-2 0 0,-3-1 0 16,1-4 0-16,-1-2 0 0,-3 2 0 0,-4-1 128 15,-2 0-128-15,-4-2 0 0,-4 1 128 0,-5-1-128 16,-5 2 128-16,-7-2-128 0,-2 3 448 0,-7 1 32 16,-6 1 0-16,-6-2 0 0,-7 3-240 0,-5 2-48 0,-6-1-16 15,-3 5 0-15,-2 3-176 0,2 2 0 16,2 5 0-16,2 3 0 0,3-3-160 0,6 3-64 0,7 2-16 0,2-1 0 31,5 0-2064-31,6 2-400 0,3 2-96 0</inkml:trace>
  <inkml:trace contextRef="#ctx0" brushRef="#br2" timeOffset="159357.16">30671 11396 12895 0,'-4'-12'576'0,"3"6"112"0,0 1-560 0,-1-4-128 0,0 4 0 0,-1 0 0 15,-1 0 1296-15,2 1 240 0,-4 0 32 0,-2 4 16 16,2-2-368-16,-3 2-64 0,-2 0 0 0,0 1-16 15,-2 1-336-15,-2 5-64 0,-3 3-16 0,-1 3 0 16,-1-2-144-16,-3 7-48 0,-1 6 0 0,0 0 0 16,-3 2 0-16,2 2 0 0,-1-4 0 0,5 2 0 0,3-3 16 0,5-1 0 15,3-2 0-15,5-1 0 0,2-2 32 0,7-3 0 16,4-3 0-16,4-4 0 0,6 0 160 16,5-4 32-16,5-10 16 0,3 1 0 0,-1 0-336 15,2-6-64-15,0-2 0 0,-1-1-16 0,1-3-176 0,-3 0-48 16,-2-1 0-16,-1-1 0 0,-2 0-144 0,-4 1 128 15,0 1-128-15,-4 3 128 0,-1 2-128 0,-6 4 0 16,-4 0 0-16,-5 9 0 0,0 0 0 0,0 0 0 16,0 0 0-16,-1 18 0 0,-2 5 0 0,-1 1 0 15,-2 5 144-15,0 2-144 0,-3 3 0 0,2 0 128 16,1 1-128-16,3-2 0 0,1 0 0 0,6-7 0 16,-1-3 0-16,3-2-128 15,-1-2-1200-15,1-4-224 0,2-5-48 0,0 0-13712 16</inkml:trace>
  <inkml:trace contextRef="#ctx0" brushRef="#br2" timeOffset="159915.71">30831 12167 12783 0,'0'0'560'0,"0"0"128"0,0 0-560 0,0 0-128 16,-4 11 0-16,4-11 0 0,0 0 1200 0,0 0 208 16,0 0 32-16,10 3 16 0,2-4-384 0,-2-1-80 15,2-4-16-15,2 1 0 0,-3 0 48 0,2-4 16 16,1 2 0-16,1-6 0 0,-4 2-16 0,2-2-16 15,-3-1 0-15,2 1 0 0,-2 2-144 0,3-3-32 16,1 1 0-16,-2 4 0 0,-2-1-192 0,3 4-32 16,-3-3-16-16,-2 5 0 0,-8 4 0 0,0 0 0 15,0 0 0-15,8 10 0 0,-8-10-144 0,1 20-48 16,-1 2 0-16,-1 2 0 0,-6 4-160 0,0 1-48 0,-2 2 0 16,-2 1 0-16,-2 1-192 0,0-3 128 15,1-3-128-15,2 0 0 0,0-6 128 0,1-3-128 0,4-4 0 16,1-4 144-16,4-10 48 0,0 0 16 15,0 0 0-15,0 0 0 0,0 0 240 0,14-1 64 0,1-5 0 0,6-7 0 16,0-4-64-16,6-1 0 0,-1-1 0 0,-1 0 0 16,-1-2-320-16,2-3-128 0,-1 5 0 0,-3-1 144 15,-5 1-144-15,0 4 0 16,-2 5 0-16,-2 1 0 0,-3 5 0 0,-10 4 0 0,11 4 0 0,-3 5 0 16,-3 0 0-16,-1 6 0 0,-3 5 0 0,-1 5-176 15,-1-1 176-15,-2-1 0 0,0 2-144 0,-1-2 144 16,0 2 0-16,-2 2 0 0,-2-5 0 0,0-1 0 15,2-2-288-15,1-3 64 0,0-4 16 16,5-12 0-16,-1 8-1072 0,1-8-192 16,0 0-64-16,0 0-9920 0,0 0-2000 0</inkml:trace>
  <inkml:trace contextRef="#ctx0" brushRef="#br2" timeOffset="160222.62">31871 11200 26719 0,'0'0'2368'0,"0"0"-1888"15,0 0-480-15,0 0 0 0,8 5 240 0,-1 4-48 16,1 0-16-16,-1 4 0 0,5 3 464 0,-1 2 112 15,1 2 16-15,0 6 0 0,4 3-96 0,-2 4-16 16,-2 0 0-16,1 1 0 0,0 5-272 0,0-3-48 0,-3 4-16 0,0 0 0 16,-1 2-144-16,0-2-48 15,0-2 0-15,-2-2 0 0,0-3-128 0,-2-4 0 16,-3-4 0-16,-1-1 0 16,-2-1-704-16,0-5 0 0,-2-7-16 0,2 0 0 15,1-11-1504-15,0 0-288 0</inkml:trace>
  <inkml:trace contextRef="#ctx0" brushRef="#br2" timeOffset="160443.82">32256 11137 25391 0,'0'0'1120'0,"0"0"240"0,0 0-1088 0,-6 5-272 0,-1 0 0 0,-2 6 0 0,-3 2 960 0,-2 6 144 15,-4 6 32-15,-2 2 0 0,-1 4-176 0,0 3-16 16,0 4-16-16,1 3 0 0,1 2-272 0,0-2-48 15,-1 0-16-15,-1 4 0 0,1 1-304 0,0-1-64 16,-2 1-16-16,2-4 0 0,0-4-208 0,5-1 0 16,1-1 0-16,3-6 0 15,2-6-960-15,3-2-96 0,0-5-16 0</inkml:trace>
  <inkml:trace contextRef="#ctx0" brushRef="#br2" timeOffset="160988.49">32284 10591 10127 0,'0'0'448'0,"-5"-2"96"16,-3-1-544-16,2 2 0 0,0-3 0 0,-1 2 0 0,2-2 2432 0,1-1 368 0,1-3 80 0,0 2 0 15,3 6-1280-15,0-11-256 0,3 0-48 0,0-3-16 16,2 3-384-16,3-2-64 0,1-5-32 0,0 4 0 16,1-2-352-16,3 2-80 0,-2 1-16 0,3 0 0 0,1-1-32 0,1 3-16 15,-2 2 0-15,2-3 0 16,-1 6-128-16,-2 0-32 0,-1 3 0 0,-4 4 0 0,-1 5-144 0,-1 1 0 15,-3 6 0-15,-2 2 0 0,-1 3 0 0,-3 1 0 16,-2 0 0-16,-1-1 0 0,-2 1 0 0,-1-5 0 16,1 0 128-16,0-1-128 0,2-2 416 0,1-3 0 15,5-8 0-15,0 0 0 0,-3 9 160 0,3-9 48 16,0 0 0-16,0 0 0 16,8 5 0-16,-1-4 0 0,6 0 0 0,-2-2 0 0,1 0-256 15,2-3-48-15,-1-1-16 0,-1 0 0 0,0 1-176 0,0-3-128 16,1 0 192-16,0 0-192 0,0-1 128 0,-1 0-128 15,1 3 0-15,-2-1 0 0,0 3 0 0,-4 3 0 16,0 3 0-16,-1 4 0 0,-1 0 0 0,-1 5 0 16,-3 1 0-16,-1 3 0 0,0 4 0 0,-2 6 128 15,-4 5-128-15,1 3 0 0,2 4 160 0,-4 0-160 16,3-2 128-16,1 11-128 0,1-5 0 0,2-7 128 16,0-3-128-16,0-8 0 15,-1-3-1040-15,1-3-304 0,1-3-48 0,1-4-16 16</inkml:trace>
  <inkml:trace contextRef="#ctx0" brushRef="#br2" timeOffset="161576.59">30953 13977 21711 0,'0'0'960'0,"0"0"192"0,0 0-912 0,10 7-240 0,3-6 0 0,1 0 0 0,4 1 1408 0,2-2 256 16,4 0 32-16,3 0 16 0,0-3-528 0,2 2-96 15,1 1-32-15,3 0 0 0,2-5-320 0,0 1-64 16,2 0-16-16,1 1 0 0,4 1-368 0,-5 1-80 16,-2-3-16-16,-4 4 0 0,-3 2-192 0,-4 1 0 15,-5-1 0-15,-5 1 0 16,-5 3-2272-16,-9-6-400 0</inkml:trace>
  <inkml:trace contextRef="#ctx0" brushRef="#br2" timeOffset="161735.24">31093 14280 10127 0,'0'0'896'0,"0"0"-704"16,13-1-192-16,1 1 0 0,2 1 4448 0,3 1 864 15,3 2 160-15,5 0 32 0,3-3-3840 0,6-2-784 16,4-3-160-16,7-1-16 0,4-1-352 0,1 2-64 16,-1-4-16-16,-4 1 0 0,-5-2-272 0,-2 0-176 15,-4 0 32-15</inkml:trace>
  <inkml:trace contextRef="#ctx0" brushRef="#br2" timeOffset="162126.87">32655 13607 30351 0,'3'-16'1344'0,"-2"5"272"0,-1 3-1296 0,0 8-320 0,-6-9 0 0,-3 6 0 0,-3 6 1072 0,-4 6 144 16,-7 0 16-16,-4 6 16 0,-6 4-672 0,-9 3-144 15,-9 2-32-15,21-10 0 0,-7 6 208 0,-1 4 32 16,0 7 16-16,-2 3 0 0,3 4-112 0,7-1-32 16,1 1 0-16,-12 35 0 0,16-15-256 0,13-8-64 15,10-8-16-15,8-5 0 0,8-6-48 0,6-3 0 16,4-7 0-16,6-6 0 0,3-4 320 0,-10-7 64 0,5-4 16 15,3-4 0-15,4 2 64 0,2-3 16 16,1-4 0-16,0 0 0 0,0-4-96 0,31-12 0 0,-13-4-16 16,-9-2 0-16,-3-1 32 0,-22 8 16 0,1-5 0 0,-2-9 0 15,-3-9-32-15,-4 0 0 0,-4 2 0 16,-5 2 0-16,-5 6-272 0,-5 3-64 0,-5 3-16 0,-7 1 0 16,-4 2-160-16,-3 4 0 0,-3 2 0 0,-26-12 0 31,3 11-1312-31,4 9-288 0,2 4-64 0</inkml:trace>
  <inkml:trace contextRef="#ctx0" brushRef="#br2" timeOffset="178007.72">12346 3297 1839 0,'0'0'160'0,"0"0"-160"0,0 0 0 16,0 0 0-16,0 0 1536 0,0 0 288 0,0 0 48 0,0 0 16 15,0 0-1344-15,0 0-272 0,-7 0-48 0,7 0-16 16,0 0-208-16,-9-2 0 0,9 2 128 0,0 0-128 16,-9 0 0-16,9 0 0 0,0 0 0 0,0 0 0 15,-10 2 480-15,10-2 48 0,-9 5 16 0,9-5 0 16,0 0 0-16,-6 7 0 0,-1-2 0 0,7-5 0 16,0 0-288-16,-6 8-64 0,6-8-16 0,-5 9 0 15,5-9 144-15,0 0 48 0,0 0 0 0,0 0 0 16,0 0 208-16,-1 9 32 0,1-9 16 0,0 0 0 15,0 0-64-15,0 0-16 0,6 11 0 0,-1-6 0 16,-5-5-96-16,8 8-32 0,-8-8 0 0,10 5 0 16,-10-5-128-16,11 4-32 0,-1 0 0 0,1 1 0 15,-1-1 16-15,0-2 0 0,0 2 0 0,1 0 0 0,5 1 32 0,0-1 0 16,2-2 0-16,2 2 0 0,3-2-16 16,1 2 0-16,-1-1 0 0,3-2 0 0,0-1 16 0,1 0 0 15,0 0 0-15,0 0 0 0,-1 0 16 0,2 0 16 16,0 1 0-16,0 2 0 0,3-3 112 0,-2 1 0 15,1 2 16-15,2-1 0 0,0 2-80 0,1 0-32 16,3-2 0-16,0 2 0 0,4-1-64 0,-2 1-16 16,1-2 0-16,3 1 0 0,0-2-48 0,1 2-16 15,1-1 0-15,-1-1 0 0,0-2-48 0,4 1-16 16,1 0 0-16,1 1 0 0,-2 1-16 0,1 1 0 0,0-1 0 16,1-2 0-16,-2-2 48 0,0 2 0 0,-3 0 0 15,3-2 0-15,0-1 32 0,3 1 16 0,1 1 0 16,2-2 0-16,4 2-96 0,1-2-128 0,-3 2 176 0,0 0-176 15,-2-3 240-15,2 3-64 0,4-1-16 0,-3 2 0 16,1-1-160-16,1 0 160 0,3-1-160 0,-4 1 160 16,1 1-160-16,-1-1 160 0,0 0-160 15,0-2 160-15,-2-1-160 0,3 2 160 0,2-1-160 16,1 1 160-16,-4 0-32 0,-1 0-128 0,-1-1 192 0,0 2-64 16,0-3 16-16,1 3 0 0,-1 0 0 0,0 1 0 15,3-2-144-15,-1 2 160 0,1 0-160 0,0 0 160 16,1-1-160-16,0 2 0 0,1 2 0 0,1-1 0 15,1 2 0-15,-1-1 0 0,-1-2 128 0,1 0-128 16,1 1 0-16,-1 0 0 0,2 1 0 0,-1-1 0 0,2-2 0 16,-1 4 0-16,1-1 0 0,-2-2 128 15,0-2-128-15,1 1 0 0,-1 0 0 0,0 1 0 16,-1-1 0-16,1 0 0 0,1 1 144 0,-1-1-144 0,-1 0 160 16,-3 0-32-16,0 0-128 0,-1 0 192 0,-1 0-192 15,1 0 144-15,0 0-144 0,0 0 128 0,1 0-128 0,-3 0 128 16,0 0-128-16,1 0 128 0,-3-1-128 0,2 1 160 15,0 0-160-15,3 0 160 0,2 0-160 0,-2-1 0 16,1-1 144-16,-3 1-144 0,-3 0 0 0,1 1 128 16,0 0-128-16,-2 0 0 0,-1 0 0 0,3 0 0 15,-2 0 0-15,1 1 128 0,2-1-128 0,-6 0 0 16,2-4 0-16,-1 3 0 0,-1 0 0 0,1-1 0 16,0 0 0-16,0-1 0 0,2 2 128 0,-1 0-128 15,-1 0 128-15,-2-1-128 0,4 1 144 0,-2 1-144 0,-1 0 192 16,1 0-192-16,-2 0 144 0,1 0-144 0,-1 0 0 15,2-3 144-15,-3 2-144 0,1-1 0 0,-2-1 144 0,2 1-144 16,0-1 0-16,1 1 128 0,-4-2-128 16,1 0 0-16,-1-1 128 0,0-2-128 0,2 0 128 15,-1 2-128-15,-3-4 192 0,1 4-48 0,0 2 0 16,2-1 0-16,-3-2-16 0,1 2-128 0,1 2 192 0,-2 0-64 16,-2 2-128-16,2-1 0 0,2-3 0 0,-1 1 0 15,-1-1 0-15,2 1 0 0,-1 2 128 0,1 0-128 16,-5-1 0-16,4 2 0 0,-2-1 0 0,0 1 0 15,-6 0 0-15,4 0 0 0,-1 0 0 0,2 0 0 16,0 0 0-16,-2 1 0 0,0 2 0 0,0-1 0 16,-3 1 0-16,1 3 0 0,-2-1 0 0,-1-1 0 15,-1-1 0-15,-1-1 0 0,1 2 0 0,-7-1 0 16,1-1-176-16,-4-2 176 0,1 0-128 0,-1 0 128 0,-3 0-192 0,-1-2 64 16,-5 0 0-16,3 1 0 0,-6 0-192 0,0 1-48 15,-11 0 0-15,0 0 0 16,8 2-1600-16,-8-2-320 0,0 0-64 0,0 0-16 15</inkml:trace>
  <inkml:trace contextRef="#ctx0" brushRef="#br2" timeOffset="190418.75">10076 6356 9615 0,'0'0'416'0,"0"0"96"0,-9-3-512 0,9 3 0 0,-7-2 0 0,7 2 0 16,-8-8 656-16,8 8 32 0,-5-7 0 0,5 7 0 16,0 0-176-16,0 0-16 0,0 0-16 0,0 0 0 15,0 0-224-15,0 0-32 0,11 0-16 0,3 0 0 16,3 0 16-16,6 0 0 0,5 0 0 0,4 2 0 15,3 1 224-15,6 1 64 0,5 1 0 0,3-2 0 16,5-1-80-16,1-2-16 0,5-2 0 0,4-1 0 16,-3-5-48-16,1 2-16 0,2 1 0 0,3-3 0 15,3 3-64-15,1-1-16 0,0-6 0 0,-1-1 0 16,-1 4-80-16,1 1-32 0,0 2 0 0,-2 0 0 16,1-4-32-16,-3 2-128 0,-1-1 192 0,-4 3-64 15,-6-2 32-15,-3 5 0 0,-3 1 0 0,-3 5 0 0,-4-1-160 0,-5 4 160 16,-5-3-160-16,-6 2 160 0,-3 2-160 0,-5 2 128 15,-5 0-128-15,-6-1 128 0,-7-8-128 0,3 13 0 16,-6-1 0-16,-6 0 128 0,-8 0 0 0,-9-5-128 16,-7 0 192-16,-9 0-64 0,-5-2-128 0,-5 4 192 15,-6-4-192-15,-6 3 192 0,-10 2-192 0,-2-1 160 16,-5 0-160-16,-1-4 160 0,0 0 16 0,-4 4 0 16,-1-1 0-16,0-2 0 0,0-5 80 0,7-1 0 15,2 2 16-15,7-1 0 0,1 1-16 0,8 0 0 16,6-1 0-16,9 0 0 0,9-1-128 0,10 0-128 15,7 0 192-15,9 0-192 0,12 0 224 0,0 0-64 16,0 0-16-16,16-2 0 0,8-1-144 0,12 2 0 0,8-3 0 16,8 2-8144-16,4-1-1664 0</inkml:trace>
  <inkml:trace contextRef="#ctx0" brushRef="#br2" timeOffset="194501.43">3041 13362 8287 0,'0'0'368'0,"0"0"80"0,0 0-448 0,0 0 0 16,6-9 0-16,-6 9 0 0,5-9 1232 0,-5 9 176 15,4-6 16-15,-4 6 16 0,4-9-544 0,-4 9-128 16,3-8 0-16,-3 8-16 0,0 0-224 0,0 0-32 16,2-10-16-16,-2 10 0 0,0 0-96 0,0 0 0 15,2-9-16-15,-2 9 0 0,-2-10 16 0,2 10 16 16,0 0 0-16,0 0 0 0,-5-11-64 0,2 4-16 15,3 7 0-15,0 0 0 0,-8-3-96 0,8 3-32 0,-7-4 0 0,-1 0 0 16,-1 1-64-16,0 2-128 16,-1 0 176-16,1 1-176 0,0 1 192 0,1 0-64 15,0 1 0-15,-2 0-128 0,-2 3 192 0,1-2-192 16,-2 2 192-16,0 0-192 0,-1 3 144 0,3-3-144 0,-3 4 0 0,1 0 144 16,1 2-16-16,0-2-128 0,1 2 192 0,2 2-64 15,-1 0-128-15,2 1 192 0,-2 0-192 0,2 1 192 16,-4 0-192-16,4 2 160 0,3 1-160 15,0-1 160-15,-3 1-160 0,4-3 0 0,2 1 0 0,-2-1 128 16,-1 3-128-16,1-2 0 0,0 1 0 0,0-1 0 16,1 0 0-16,-3-1 0 0,3 3 0 0,-2-3 0 15,1 3 0-15,-1-1 0 0,0 1 0 0,0 3 0 0,-1-4 0 16,3 1 128-16,-1 0-128 0,1-3 0 0,1 7 128 16,-1-3-128-16,-2-1 0 0,4-4 128 0,0 0-128 15,1-2 160-15,0 2-160 0,0-4 160 0,1 2-160 16,0-3 192-16,3 0-192 0,-4-9 192 0,4 9-64 0,-4-9 0 15,7 9 0-15,1-4 0 0,0 2 128 0,2-3 32 16,0-4 0-16,1 1 0 0,2 1 80 0,1-2 16 16,1 0 0-16,2-3 0 0,-2-2-64 0,3-1 0 15,0 1 0-15,0-2 0 0,-2-4-64 0,3-2-32 16,0 4 0-16,2-4 0 0,-1 3-16 0,1 1 0 16,2-5 0-16,-1 0 0 0,-2-2-48 0,1 1-16 15,0-2 0-15,-3 2 0 0,1-2-16 0,1 2 0 16,1 0 0-16,-3 0 0 0,-4-2 0 0,1 4 0 0,-4 1 0 0,2-1 0 15,-3 0 0-15,0-1-128 16,-2-1 192-16,1 2-64 0,-3 2-128 0,-1-1 0 0,-1-2 144 0,0 4-144 16,0-1 144-16,-2-2-144 15,-2 4 192-15,2-4-192 0,0 1 192 0,-2 2-64 0,-2-6 0 16,-1 1-128-16,0 2 128 0,0 2-128 0,-2-3 0 16,-2 0 0-16,1 1 128 0,-3 3-128 0,1-3 0 0,-2 4 0 15,0-2 128-15,-1 1-128 0,0 1 0 16,0 0 0-16,-2 1 0 0,0 3 0 0,1-1 0 0,-1 2 0 15,-1 0 0-15,1 3 0 0,1-3 0 0,0 3 0 16,1-2 0-16,-1 3 0 0,1 0 0 0,1 3 0 16,-3 0 0-16,0-1 0 0,1 1 0 15,0 0 0-15,1 4 0 0,1-2 0 0,-2-3 0 0,1 5 0 0,-2 0 0 16,0 0 0-16,2 0 0 0,-3 0 0 0,1 2 0 16,0 1 0-16,-1 3 0 0,0-2 0 0,-1 2 0 15,0 3 0-15,-2 2 0 0,0 0 0 0,-2-2 0 16,1 2 0-16,2 0 0 0,1 1 0 0,-1 0 0 0,3 1 0 15,-1 1 0-15,0-1 0 0,0 2 0 0,1-2 0 16,-1 0-128-16,3 1 128 0,2 0 0 0,3 3 0 16,-1-2 0-16,3 0 0 0,1-1 0 0,1 0 0 15,0-2 0-15,4-2-144 0,1 1 144 0,2-1 0 16,0-2 0-16,1 3 0 0,3 0 0 0,2-2 0 16,-1-2 0-16,1 0 0 0,-1-5 0 0,2 2 0 15,0 0 0-15,0-3-128 0,1-5 128 0,-1 1 0 16,1 0 0-16,-2 1 0 0,0-3 0 0,0-2 0 15,4-2 0-15,-2 0 0 0,-2 4 0 0,1-2 0 0,-1-2 0 0,1-1 0 16,-1-1 0-16,2 0 0 16,1 0 0-16,-1-1 128 0,-2-5-128 0,3 2 0 15,1-2 0-15,-1 0 0 0,4-1 0 0,0-5 0 16,2 1 0-16,-1-1 0 0,0 0 0 0,0 1 0 0,-1 1 0 16,0-1 0-16,0-3 0 0,0-1 0 0,1-1 0 0,-2-2 128 15,0 2-128-15,-2-1 0 0,-1 1 0 16,-1 1 0-16,-3-4 0 0,0 0 144 0,0 0-144 0,-2 3 0 15,-2-3 128-15,0 0-128 0,-1 2 0 0,-2 0 0 16,-1 1 128-16,0 1-128 0,-2 0 0 0,0 2 0 16,2-2 0-16,-4 3 0 0,-2-1 0 0,2 2 0 15,-1 2 0-15,0 3 0 0,-5-4 0 0,0 3 0 16,2 0 128-16,-2 0-128 0,-1 2 0 0,-1-1 0 0,0 2 0 16,0 1 0-16,1 2 0 0,-4-1 0 0,1 0 0 15,-1 2 0-15,0 2 0 0,0 0 0 16,-1 2 0-16,3 0 0 0,-3 3 0 0,1 0 0 0,-1 0 0 0,-1 4 0 15,-3-3 0-15,0 2 0 0,5 3 0 16,-3-2 0-16,-2 5 0 0,1-3 0 0,-2 1 0 16,1 1 0-16,0 0 0 0,1 3 0 0,1 2 0 0,-1 1 0 15,1 0 0-15,1 4 0 0,-1 0 0 0,0 2 0 16,-2 1 0-16,3-1 0 0,0 1 0 0,1 3 0 16,1-2 0-16,-1 3 0 0,2-2 0 0,1 2 0 15,1-3 0-15,1 4 0 0,0-2 0 0,4 0 0 16,2-2 0-16,1 1 0 0,-2-3 0 0,2-2-144 15,-1 1 144-15,3-2 0 0,3-1 0 0,0-2 0 16,2-5 0-16,3 0 0 0,1-4 0 0,1-1 0 16,0-3 0-16,4 1 0 0,3-5 0 0,-1-1 0 15,0-3 0-15,3 1 0 0,2 0 0 0,0-5 0 0,-2 0 0 0,1-3 0 16,2 2 0-16,-1-2 0 16,1-1 144-16,1 1-144 0,-2-5 0 0,2 0 0 15,1 2 0-15,0-1 0 0,-1-3 0 0,2-2 0 0,1-3 0 16,0 0 0-16,3-3 0 0,-1 3 0 0,-3-1 128 0,-1-1-128 15,-2 2 128-15,-3 0-128 0,-4 0 144 16,-2 0-144-16,-1 1 192 0,-5-4-64 0,-4 2-128 0,-1 1 192 16,-2-4-32-16,-2 5-16 0,-6-3 0 0,-2 4 0 15,-2 4-144-15,-2 3 192 0,-2 2-192 0,-2 0 192 16,-1 4-192-16,0 0 128 0,-4 2-128 0,2 4 128 0,-2-2-128 16,1 2 0-16,-1-1 0 0,0 3 0 0,-1 4-256 15,1-3-96-15,0 3-16 0,3 0 0 16,1 3-2464-16,2-2-496 15</inkml:trace>
  <inkml:trace contextRef="#ctx0" brushRef="#br2" timeOffset="197124.82">3548 5761 9263 0,'0'0'400'0,"0"0"112"0,0 0-512 0,0 0 0 0,0 0 0 0,0 0 0 16,-4-1 1040-16,4 1 112 0,-6-3 32 0,6 3 0 15,0 0-240-15,0 0-48 0,-6-5-16 0,6 5 0 0,0 0-48 0,0 0 0 16,3-6 0-16,2 1 0 0,1-3-160 0,2 3-32 16,0-1-16-16,1-2 0 0,-2 2-192 0,3-2-48 15,2 2 0-15,1 1 0 0,-1-4-48 0,4 4-16 16,0-2 0-16,-1 0 0 0,3 3-128 0,0 0-48 16,0-1 0-16,-2 4 0 0,1-1-16 0,-2 4 0 15,-2 2 0-15,1 1 0 0,-2-3-128 0,-1 3 0 16,-3 3 0-16,0-2 128 0,-3 6 0 0,0-3 0 15,-1 2 0-15,-1-1 0 0,-2 3 0 0,-1 1-128 16,0 2 192-16,-3 1-64 0,-2-2 64 0,-1 0 16 16,0 2 0-16,-2-1 0 0,-1 1 128 0,0-2 32 15,-1 1 0-15,0 0 0 0,-2 1-112 0,1-1-32 0,-2-1 0 0,0-1 0 16,1 0 160-16,-2 0 48 16,-3 0 0-16,1-2 0 0,-2 0-176 0,0 2-16 0,0-3-16 15,1 0 0-15,-3 0-48 0,3-3-16 16,0 2 0-16,1-3 0 0,0 0-32 0,4 1-128 15,0-4 192-15,2 1-64 0,1 1-128 0,2-2 160 0,3-2-160 0,4-2 160 16,0 0-160-16,0 0 0 16,0 0 0-16,0 0 128 0,0 0 0 0,7 3-128 0,2 0 192 0,3-2-64 15,2 1-128-15,0 0 160 0,1-2-160 16,1 1 160-16,3 0-160 0,3 0 192 0,1-1-192 0,2 0 192 16,1 0 0-16,1 2 0 0,-1-1 0 15,1 2 0-15,-2-2-48 0,2 1 0 0,-4 3 0 0,-1-1 0 16,-2-1-144-16,-1 2 128 0,0 1-128 0,-2-1 128 15,-1-2-128-15,-2 1 160 0,-1-2-160 0,-2 2 160 0,-2-1 0 16,-1-1 0-16,-8-2 0 0,0 0 0 0,0 0-32 0,0 0-128 16,0 0 192-16,0 0-64 0,0 0 16 0,0 0 0 15,0 0 0-15,0 0 0 0,0 0 0 0,0 0 0 16,0 0 0-16,0 0 0 0,0 0-144 0,-2-6 128 16,-3-1-128-16,-1 2 128 0,0 1-128 0,-3-2 0 15,0 1 0-15,-4 1 128 0,0 0-128 0,1 1 192 16,-4-1-192-16,1 1 192 0,0 2-192 0,-2 0 0 15,1 1 0-15,-1 0 0 0,1 0 0 0,-1 1 0 16,1 0 0-16,-1 2 0 0,2-1 0 0,-3 2 0 16,2-1 0-16,-1 1 0 0,2-2-128 0,0 2 128 15,1-2 0-15,2 2 0 0,-2-1 0 0,3-1 0 16,-2 0 0-16,7-1 0 0,-2 0 0 0,2 0 0 0,6-1 0 0,0 0 0 16,-7-1 0-16,7 1 0 15,0 0 0-15,0 0 0 0,0 0 0 0,2-5-144 0,1-3 144 0,1 1 0 16,4-1-128-16,0-2 128 15,2-1 0-15,0 0 0 0,1-3 0 0,2 0 0 16,2-1 0-16,2-1 0 0,-2-2 0 0,3 3 0 0,2-3 0 16,-2-1 0-16,-1-4 0 0,3 0 0 0,0 3 0 15,1-2 0-15,-4-1 0 0,0 3 0 0,-3-1 0 0,-3 1 0 16,-2 1 0-16,-2 0 0 0,-1 1 0 0,-4 2 0 16,0-2 0-16,-4 3 0 0,0-2 0 0,-2 3 0 15,-2 3 0-15,1-2 0 0,-4 2 0 0,-3 3 0 16,2 2 0-16,-3 0 0 0,-2 4 0 0,-1 2 0 15,-3 4-208-15,0 2 64 0,-1 0 16 0,0 3 0 0,-2-2 128 16,1 2-160-16,2 0 160 0,-2 2-160 0,2-2 160 16,3 2 0-16,-2-3-144 0,4 3 144 15,0 0 0-15,3-1 0 0,-1 0 0 0,2-1 0 0,2-2 0 16,2 1 0-16,0-3 0 0,2 0 0 16,4-5 0-16,0 0 0 0,0 0 0 0,0 0 0 0,0 0-144 0,0 0 144 15,10 1 0-15,2-1 0 0,0 0-128 0,2-1 128 16,1-1 0-16,3-3 0 0,1-2 0 0,2-2-128 15,-1 2 128-15,2-2 0 0,-1 2 0 0,2-1 0 16,1 0 0-16,0 3 0 0,1-2-128 0,-3 4 128 16,1 1 0-16,-1 4 0 0,-3 1 0 0,-2 5-128 15,-2 0 128-15,-4 4 0 0,-2 2 0 0,-3 0 0 16,-3 2 0-16,-3 1 0 0,-5 2 0 0,-1 2-128 16,-5 0 128-16,0 1 0 0,-3 0 0 0,-3 2 0 0,-3 1 0 15,0-3 0-15,-3-2 0 0,3 1 0 0,-2-2 0 16,2 0 0-16,1-2 0 0,-1 0 0 15,3-3 0-15,0 0 0 0,1-3 0 0,3-2 0 0,3 0 0 16,1-2 0-16,1-5 0 0,2 2 0 16,6-4 0-16,0 0 0 0,0 0 0 0,0 0 0 0,0 0 0 0,8-1 0 15,2-1 0-15,2 0 0 0,4 1 0 16,1-2 0-16,3-1 0 0,1-1 0 0,2 1 0 0,1 2 0 16,2-2 0-16,2 1 0 0,0 0-128 0,6 1 128 15,0 1-352-15,4 1-16 0,4 1 0 0,1 2-10160 16,1 1-2032-16</inkml:trace>
  <inkml:trace contextRef="#ctx0" brushRef="#br2" timeOffset="201689.91">2826 18073 10127 0,'0'0'896'0,"0"0"-704"0,-9 4-192 0,9-4 0 16,0 0 1520-16,0 0 272 0,0 0 48 0,0 0 16 16,0 0-320-16,0 0-64 0,0 0-16 0,0 0 0 15,0 0-272-15,19-4-48 0,5 1-16 0,8 1 0 16,6-2 32-16,6-3 16 0,9 0 0 0,1 2 0 16,3-3-208-16,1 3-64 0,-2 1 0 0,-2 0 0 15,2 3-288-15,-2 0-64 0,-1 1-16 0,-4 0 0 16,-4 1-176-16,-2-1-32 0,-2 0-16 0,-3 1 0 15,-5-1-128-15,-1 0-32 0,-7 0 0 0,-2 3 0 16,-1-2-144-16,-6 2 0 0,-4 1 0 0,-3 1 0 16,-9-5 0-16,7 5-144 0,-7-5 0 0,0 0 0 15,-4 9-2016-15,-4 2-400 16,-8 3-64-16</inkml:trace>
  <inkml:trace contextRef="#ctx0" brushRef="#br2" timeOffset="201925.71">2732 18560 19343 0,'-8'3'1728'0,"8"-3"-1392"16,0 0-336-16,0 0 0 0,0 0 1152 0,9 9 176 15,5-2 16-15,6-4 16 0,6-3 448 0,8-1 96 16,7-1 16-16,8-1 0 0,10-2-416 0,6-1-80 16,3-1-16-16,3-3 0 0,1-1-384 0,0 2-64 15,0-3-32-15,0 5 0 0,-2-3-224 0,-2 2-64 16,1 0 0-16,-7 1 0 0,-3 0-320 0,-6 0-80 15,-3 3-16-15,-6 3 0 0,-3 1-224 0,-7 0 0 0,-3 2 0 0,-6 2 0 32,-6 4-1680-32,-5 0-336 0,-5 5-64 0</inkml:trace>
  <inkml:trace contextRef="#ctx0" brushRef="#br2" timeOffset="203956.16">8138 17332 4607 0,'0'0'400'0,"12"-3"-400"0,1-1 0 0,1 1 0 15,0 0 1728-15,-1 2 272 0,0-2 48 0,-3 2 16 0,-10 1-592 0,10 0-112 16,-10 0-16-16,10 0-16 0,-10 0-336 0,0 0-64 15,0 0-16-15,0 0 0 0,0 0-144 16,0 0-48-16,0 0 0 0,0 0 0 0,0 0 0 16,0 0 0-16,0 0 0 0,-9 8 0 0,-2-1 0 0,-3-3 0 15,-4 1 0-15,-2 3 0 0,-3-5-272 0,-3 3-48 16,-7 1-16-16,-4 0 0 0,-5 4-64 0,-3-3-32 16,-6 2 0-16,-4-4 0 0,-3 3-16 0,-2-1 0 15,-1-1 0-15,-1 2 0 0,-3 0-16 0,-5 0-16 16,-4 1 0-16,0 0 0 0,-4 0-64 0,3-1-16 15,0 7 0-15,-3-2 0 0,-4 1-32 0,1 0-128 16,3 0 192-16,4 2-64 0,5 1-128 0,6-2 128 16,4-1-128-16,6 2 128 0,3 1-128 0,7 0 160 15,4-3-160-15,7-2 160 0,5-1-160 0,9 2 128 0,4-1-128 16,5-4 128-16,6 2-128 0,3-11 0 0,5 12 0 0,7 0 0 16,6 1 144-16,9-3-144 0,7 0 160 0,7-2-160 15,3 1 192-15,6-1-64 0,3 1-128 16,6-4 192-16,6 2-192 0,5 0 0 0,5-2 128 0,-2 1-128 15,0-2 0-15,-2 0 0 0,-1 1 128 0,0 1-128 16,1-1 0-16,0-2 0 0,-1 1 128 0,-5-2-128 16,-7 2 0-16,-3-3 0 0,-4 0 0 0,-7 2 0 15,0-2 0-15,-6 2 0 0,-5-1 0 0,-3 3 0 16,-8-1 128-16,-3 0-128 0,-4 1 0 0,-3 2 144 16,-12-7-144-16,6 6 0 0,-6-6 0 0,1 13 128 15,-3-3-128-15,-5 2 0 0,-3 0 144 0,-6-2-144 16,-7 1 128-16,-4 1-128 0,-2 2 160 0,-3 1-160 0,-2 0 144 15,-3 2-144-15,-2 2 128 0,-5-1-128 0,-8 0 128 0,-5-1-128 16,-4 4 0-16,-5-1 128 0,-4 2-128 0,-3 2 0 16,0-3 0-16,-5 5 0 0,-6 1 128 15,-1-3-128-15,-1 2 0 0,2 0 128 0,1 1-128 0,-1-1 0 16,-1 3 0-16,4-2 0 0,3 0 0 0,5-2 128 16,0 1-128-16,6-1 0 0,3 3 128 0,4-3-128 15,3 3 0-15,6-3 128 0,4-1-128 0,8 1 160 16,2-3-160-16,8-2 160 0,9 0-160 0,7 1 128 15,5-1-128-15,9 2 128 0,7-3-128 0,9 1 0 16,8-1 0-16,9 0 0 0,7-1 0 0,6-1 0 16,6-5 0-16,6-2 0 0,4 2 0 0,6-2 0 15,4 0 0-15,3-1 0 0,1-4 128 0,3-2-128 16,2-2 128-16,2 3-128 0,2-2 304 0,3 0-32 16,3-4 0-16,-3 0 0 0,-4-1 224 0,0 2 32 0,-1 0 16 15,0 1 0-15,-3-4-64 0,-2-1-16 0,-4 1 0 0,-3 0 0 16,-2 2-80-16,-2-1 0 0,-4 2-16 0,-3-3 0 15,-3 3-144-15,-5-2-32 0,-2 1 0 0,-4 0 0 16,-3 4-192-16,-2 0 144 0,-4 1-144 0,-3 2 128 16,-6 0-128-16,-4 0 0 0,-5 4 0 0,-5-4 0 15,-4 1-224-15,-3 3-80 0,-6-1-16 0,-3 2 0 32,-8-2-2368-32,-5 2-464 0</inkml:trace>
  <inkml:trace contextRef="#ctx0" brushRef="#br2" timeOffset="208096.12">4457 6950 22111 0,'0'0'1968'0,"0"0"-1584"0,0 0-384 0,0 0 0 15,0 0 176-15,0 0-48 16,0 0-128-16,0 0 192 0,0 0 288 0,0 0 48 0,0-8 16 0,0 8 0 15,-6-10-80-15,0 5-16 0,-3 2 0 0,-3-1 0 16,0-2-256-16,-4 3-48 0,-5 2-16 0,-3 0 0 16,-3 1-128-16,-2 1 0 0,-4 2 0 0,-4-1 0 15,-3 0 0-15,-4-1 0 0,-3-1 0 0,0 0 0 16,0 0 176-16,0 4 96 0,-1-2 32 0,0 5 0 16,-1 4 192-16,-4-1 32 0,-7 0 16 0,-2 2 0 15,-5-2-128-15,-1 4-32 0,1-1 0 0,-2 1 0 16,-1 6-192-16,-6 0-64 0,-7 1 0 0,1-1 0 15,2 4-128-15,2 3 0 0,2-2 144 0,0 2-144 16,-2-4 144-16,-1 2-144 0,-3 2 192 0,1 0-192 16,6 4 192-16,2 4-64 0,0-1 0 0,-3 0-128 15,-5 1 128-15,3 1-128 0,3 1 0 0,3 0 0 0,1 0 128 16,-2 1-128-16,-3-1 192 0,2 1-192 0,2 2 256 16,3 0-64-16,5 0-16 0,5 3 0 0,4-1 64 15,4-1 16-15,0-1 0 0,2 3 0 0,-1-6-80 0,4 4-16 16,3 3 0-16,4-4 0 0,6-3-160 0,2 1 0 15,6 0 0-15,3-1 0 0,4-3 0 0,11-16 0 16,-1 2 0-16,2 3 0 0,1-1 0 0,2 1 0 16,2 3 0-16,2-2 0 0,0 3 128 0,3 0-128 15,4 0 0-15,2-1 128 0,3-3-128 0,15 20 0 16,0-8 0-16,2-6 0 0,3 1 160 0,3-2-160 16,2-1 192-16,3-4-192 0,-2-5 192 0,4 0-64 15,-1-2 0-15,3 2-128 0,2 2 192 0,2-1-64 0,5-1 0 16,3 0-128-16,3-2 144 0,2 1-144 15,2-1 0-15,0 0 144 0,2-5-144 0,4-3 160 16,3-2-160-16,2 0 160 0,6-2-160 0,0 0 160 0,0-3-160 0,0-1 160 16,0 0-160-16,4-1 160 0,4 0-160 0,0 1 160 15,-5 0-160-15,0 0 0 0,-1-1 0 0,6-1 128 16,1 4-128-16,2-4 0 0,-2 2 144 0,0-1-144 16,2 0 0-16,3-1 144 0,5 1-144 0,-1 0 0 15,-3-3 128-15,3 0-128 0,4-1 0 0,-1 3 0 16,-3-3 128-16,1 2-128 0,2 2 0 0,2-2 0 15,3 1 0-15,-4 0 128 0,-3 0-128 0,2 2 0 16,2 0 176-16,2 0-176 0,-3-1 160 0,0 1-160 16,1-2 128-16,1 2-128 0,7-2 0 0,-2-1 144 15,-4-1-144-15,4 2 160 0,3 1-160 0,0-2 160 16,-3 1-160-16,1-1 0 0,-2 2 144 0,4-1-144 0,2 1 0 16,-2-3 0-16,-2 2 0 0,3-1 128 0,5 2-128 15,-2 0 0-15,-2-3 0 0,1 3 0 0,2-2 0 0,0-1 0 16,-1 0 0-16,0-2 0 0,2 1 0 15,1 0 0-15,1-4 0 0,-1 3 0 0,2 2 0 16,2-2 0-16,0-2 0 0,1 3 0 0,-3-2 0 0,5 2 128 16,-4 0-128-16,4-2 0 0,-5 0 0 0,4 3 0 15,3-3 0-15,-4 3 128 0,-1 0-128 0,2-1 0 16,3 0 0-16,0 0 0 0,-4 0 0 0,5-4 0 16,1 3 0-16,-1-3 0 0,-4 5 0 0,3-1 128 15,5 0-128-15,-6-3 0 0,-3 3 0 0,3 0 144 16,4-1-144-16,-3 1 0 0,-6 1 128 0,4 0-128 15,1-1 0-15,-2 1 0 0,-4 0 0 0,3 0 0 0,1-1 0 16,-2 3 0-16,-2-2 0 0,3 1 0 0,3 1 0 16,-5-3 0-16,5 0 128 0,-3 1-128 15,3 1 0-15,0-3 0 0,2 0 0 0,-2 1 128 0,-1 1-128 0,1-1 0 16,0 1 192-16,0 1-192 0,0 2 192 0,1-2-192 16,-1-3 224-16,1 4-64 0,-1-1-16 0,2 2 0 15,-5-2-144-15,4 2 192 16,-1 1-192-16,2-1 192 0,-4-2-192 0,-1-1 0 0,0-1 0 0,0 3 128 15,0-1-128-15,1-1 0 0,-1-1 0 0,1 1 0 16,2 2 0-16,-2-1 0 0,-5 1 0 0,1-1 0 16,0-1 128-16,-1 3-128 0,-6 0 128 0,1 2-128 15,1 0 128-15,-2 3-128 0,1-1 128 0,1 1-128 16,-3-2 0-16,0 2 0 0,-3 1 128 0,4 0-128 16,-3 0 0-16,3 3 0 0,4-3 0 0,-2 0 0 0,-6 3 0 15,3-2 0-15,-1-2 0 0,-1 3 0 0,-3 0 0 16,1-1 0-16,4 2 0 0,-5-3 128 0,-4 1-128 15,1 2 0-15,-2-3 0 0,2 3 0 0,2 0 0 16,-2 0 0-16,-4 0 0 0,0 1 0 0,0 3 0 0,1 2 0 16,1-2 0-16,-3-2 128 0,1 0-128 0,1-2 0 15,3 4 0-15,-3-3 128 0,-2 0-128 0,1 1 0 16,0 4 0-16,1 0 0 0,0-5 0 0,-2 1 0 16,0-2 0-16,0 3 0 0,4 3 0 15,-4-2 0-15,-3-1 128 0,0 2-128 0,-1-7 0 0,6 5 0 16,0-4 0-16,-2 6 0 0,-7-2 0 0,3 2 0 15,1 0 0-15,1-4 0 0,-1 1 0 0,-2-3 0 16,-4 4 0-16,1-2 0 0,2 2 0 0,-2 0 0 0,-3-2 0 16,-1 3 0-16,0-3 0 0,1 1 0 0,3-4 0 15,-1 3 0-15,-2-3 0 0,-1 2 0 0,-3-3 128 0,5 0-128 16,1 0 0-16,-3 2 0 0,-4-5 0 16,-1 2 0-16,0-3 0 0,4 2 0 0,1 3 0 0,-1-3 0 15,-4-5 0-15,1 2 0 0,-1 0 0 0,-1 2 0 16,3-1 0-16,-1 0 0 0,-5-2 0 0,-1 1 0 15,-4-3 0-15,2 1 0 0,0-2 0 0,3 0 128 16,0-1-128-16,-2 0 0 16,-3-4 0-16,2 3 0 0,0-3 0 0,2 1 128 0,1-3-128 0,0-1 0 15,-3-2 0-15,-2-1 0 0,0 1 128 0,1-4-128 16,0-2 0-16,2 0 0 0,-2-2 0 0,-5-2 0 16,-6 2 0-16,-2 0 0 0,0-4 0 0,-2-1 0 0,0-2 0 15,-2 1 0-15,1-4 128 0,-1-2-128 0,-6 0 0 16,0-2 0-16,-2-2 0 0,0 1 0 15,-4-1 0-15,1 0 128 0,-4 2-128 0,1 0 0 0,0-5 0 0,-2 0 0 16,3 0 0-16,-7-3 0 0,-3 0 0 0,-3-2 0 16,-3 3 0-16,-2-3 0 0,-1 1 0 0,-4-3 0 15,-3 1 0-15,-1 0 0 0,-2-3 0 0,-2 3 0 16,-3 2-192-16,-3-2 192 0,-2 5-128 0,-3-3 128 16,-3 2 0-16,-3-2 0 0,-2 3 0 0,-5 2 0 15,-2-6 0-15,0 2 0 0,-4-2-160 0,-3 4 160 16,-3 1 0-16,-3-1-144 0,-2 0 144 0,-1 3 0 15,-8-4 0-15,-3 1 0 0,-4-3 0 0,-5 5 0 16,-2 0 0-16,-1 2-128 0,-4-1 128 0,0-1 0 0,-5 5 0 16,-1-1 0-16,-3 3 0 0,-6-1-128 0,-5-2 128 15,-2 0 0-15,1 2 0 0,-1 1 0 0,-5 0 0 0,-3 1-128 16,-8 4 128-16,-1-1 0 0,2 4-144 16,-1-3 144-16,0 4 0 0,-4-4 0 0,-4 2 0 0,-2 2 0 15,0 4 0-15,-3-1 0 0,-4 0 0 0,1 2 0 16,1 0-144-16,-4 2 144 0,1 3 0 0,-9 4 0 15,-4-2 0-15,-3 7-128 0,-2 2 128 0,-2-1 0 16,-2-1 0-16,-1 3 0 0,3 2 0 0,-5 0 0 16,-3-1 0-16,-4 1 0 0,3 0 0 0,-2 1 0 15,-3-1 0-15,-2 2 0 0,-4-1 0 0,2 2 144 16,5-2-144-16,-5 1 0 0,-6 0 0 0,2 3-176 16,1-3 176-16,-2 2 0 0,-6 2 0 0,0 2 0 15,0-3 0-15,4 3 0 0,4-4 0 0,-4-1 0 0,-5 2 0 16,1 3 0-16,3-2 0 0,-2 1 0 0,-2-2 0 15,0-1 0-15,-2 3 0 0,3 1 0 0,3-6 0 16,-3 1 0-16,-2 0 0 0,-1 0 0 0,2 2 0 0,-1-1 0 16,-3-1 0-16,1-1 0 0,-1 1 0 0,3 2 0 15,3-1 0-15,-2-2 0 0,-4 1 0 0,1 1 0 16,2 3 0-16,-1-3 0 0,-1-3 0 0,0 2 0 16,-4-1 0-16,6 4 0 0,2-4 0 0,-4-1 0 15,4-2 0-15,-5 4 0 0,-1 3 0 0,3 3 0 16,6-3 0-16,-2 1 0 0,-6-4 0 0,4 3 0 15,0 0 0-15,3 4 0 0,-6-5 0 0,0 3 0 16,-1-1 0-16,5 0 0 0,5-2 0 0,-3-3 0 0,-5 1 0 0,2-1 0 16,3 2 0-16,-2 1 0 0,-1-2 0 15,-2-1 0-15,-1 0 0 0,5-1 0 0,5 2 0 0,-2-1 128 16,-4 1-128-16,3 0 0 16,1 1 0-16,1 0 0 0,0 1 0 0,0 0 0 0,0-2 0 0,7-1 0 15,3 1 0-15,-1 2 0 0,-3 1 0 0,4-2 0 16,5-4 0-16,-3 0 0 0,-4 1 0 0,5 2 0 15,4 1 0-15,-2 3 0 0,-3-2 0 0,2 0 0 16,4-2 0-16,0 2 0 0,-1 0 0 0,3-1 0 16,2-1 0-16,1 0 128 0,-3 0-128 0,7-2 0 15,4 0 0-15,0-1 0 0,-2 2 0 0,3-1 0 16,5 2 0-16,-1-1 0 0,-5-1 0 0,4 3 0 16,5 1 0-16,-3-2 0 0,-2 1 0 0,2 3 0 0,1-2 0 15,4 2 0-15,3 2 0 0,0-3 0 16,1 2 0-16,1-2 0 0,4-2 0 0,-1 3 0 0,-2 0 0 15,7-3 0-15,2-2 0 0,6 3 128 0,1 0-128 16,-2-1 0-16,-2 2 0 0,4 1 0 16,1-6 0-16,1 0 0 0,3 3 0 0,-2 0 0 0,-3 0 0 0,4 0 0 15,3-2 0-15,-1 2 0 0,2 1 0 0,-1 1 0 16,-2-3 0-16,2 1 128 0,2 1-128 0,3 2 0 16,5 0 0-16,0 0 0 0,2-2 0 0,-3 2 0 15,0 0 0-15,3-3 0 0,3 0 0 0,0 1 0 16,2 3 0-16,0-2 128 0,-3 4-128 0,-1-2 0 15,1 2 0-15,0-1 0 0,0 2 0 0,4 2 0 0,2-3 0 16,1 4 0-16,-2 2 0 0,1-1 0 16,2-4 0-16,5 2 0 0,5 0 0 0,2-2 0 15,4 2 0-15,3 1 0 0,2-1 0 0,5 2-128 0,4 3 128 0,3-1 0 32,2 1-976-32,4 0-112 0,5 1-32 0,6 1-10656 0,6-1-2144 0</inkml:trace>
  <inkml:trace contextRef="#ctx0" brushRef="#br2" timeOffset="209677.71">5402 19620 1839 0,'0'0'160'0,"0"0"-160"0,0 0 0 0,0 0 0 16,0 0 1280-16,0 0 208 0,0 0 48 0,0 0 16 15,0 0-368-15,-4-4-80 0,1 0-16 0,3 4 0 16,0 0 32-16,0 0 0 0,-7-5 0 0,2 2 0 15,5 3-64-15,0 0-16 0,0 0 0 0,0 0 0 16,-6-3-144-16,6 3-16 0,0 0-16 0,0 0 0 16,2-9-160-16,5 1-16 0,0 0-16 0,4-2 0 15,0-1-80-15,2 1-16 0,1-3 0 0,2 0 0 16,1-1-144-16,2 0-48 0,1-1 0 0,2-2 0 16,1 5-144-16,0 0-48 0,1 0 0 0,-4-1 0 15,-1 4-32-15,-1 1-16 0,-4 2 0 0,-1 5 0 16,-2 1-144-16,-11 0 0 0,0 0 144 0,10 6-144 15,-3 7 0-15,-5 5 0 0,-2-1 0 0,-2 6 0 16,-5 5 0-16,1 1 0 0,-6 3 0 0,-3 1 0 0,-1 2 0 16,-2-4 0-16,-1-5 144 0,0 1-144 0,1-5 560 0,0-3 0 15,2-2 0-15,2-3 0 0,2-1 128 16,3-2 16-16,3-2 16 0,6-9 0 0,0 0-320 0,0 0-64 16,0 0-16-16,0 0 0 0,9-9 32 0,1 0 0 15,5-2 0-15,2-3 0 0,1 0-160 0,2-3-48 16,3-1 0-16,0-1 0 0,1 0-144 0,0-1 0 15,0-2 0-15,0 3 128 0,2 0-128 0,-1 0 0 16,0 1 0-16,-2 3 0 0,-1 1 0 0,-3 7 0 16,-1-1 0-16,-2 5 0 0,0 6 0 0,-4 5 0 15,-3 0-176-15,-1 5 176 0,-4 5-144 0,-2 2 144 0,-2 10-160 16,0-2 160-16,-1 2 0 0,-2 1 0 16,-2-6-128-16,-1 3 128 0,-2-5 0 0,2-2 0 15,-2 0 0-15,3-2 0 0,-2-3 0 0,2 1 0 0,-1-2 0 0,4 0 0 16,-1 1 0-16,2-5 0 0,1-1 0 0,0-1 0 15,0-9 0-15,0 0-192 0,0 0 16 0,10 6 16 32,4-4-2064-32,-2-2-400 0,0-4-96 0</inkml:trace>
  <inkml:trace contextRef="#ctx0" brushRef="#br2" timeOffset="209941.17">6582 19606 21647 0,'0'0'960'0,"0"0"192"0,0 0-912 16,0 0-240-16,0 0 0 0,0 0 0 0,13 9 848 0,1-6 128 15,0-1 32-15,3 0 0 0,4-1-48 0,3-1 0 16,1-1 0-16,3-1 0 0,3-2-240 0,1 0-48 15,1-1-16-15,0 1 0 0,-3 2-256 0,-3-1-48 16,-4 0-16-16,-2 2 0 0,1-1-336 0,-4 2 128 16,-6-2-128-16,0 2 0 15,-12 0-1216-15,10 5-320 0,-10-5-64 0,0 0-11200 0</inkml:trace>
  <inkml:trace contextRef="#ctx0" brushRef="#br2" timeOffset="210102.82">6578 19792 21183 0,'0'0'944'0,"0"0"192"0,0 0-912 0,14 0-224 0,1 0 0 0,3 0 0 16,1 2 1136-16,3-1 176 0,1-1 32 0,2-1 16 15,2-2-144-15,1-2-48 0,2 0 0 0,1 1 0 16,-1-2-400-16,-2 2-96 0,-1 2-16 0,-2 0 0 16,-1 2-528-16,-2 3-128 0,0 1 0 0,-2 2-9664 15,-1 0-1936-15</inkml:trace>
  <inkml:trace contextRef="#ctx0" brushRef="#br2" timeOffset="210457">7572 19618 26031 0,'0'0'1152'0,"0"0"240"0,0 0-1120 0,0 0-272 0,0 0 0 0,0 0 0 0,0 0 736 0,0 0 96 15,-4 17 0-15,-2-2 16 0,-4 3-320 0,-3 1-64 16,-3 1-16-16,-4 2 0 0,-2 5 0 0,4-2-16 16,-1 3 0-16,2-3 0 0,2 1-48 0,3-2 0 15,4-4 0-15,4-2 0 0,4 0 0 0,4-3 0 16,1-2 0-16,2-2 0 0,5-2 64 0,2-2 16 16,4-4 0-16,1 0 0 0,0-3 48 0,1-3 0 15,2-2 0-15,-2-4 0 0,-1 1-16 0,0-9 0 16,0-1 0-16,1-1 0 0,-3 0-32 0,0-1 0 0,-5-3 0 15,0-1 0-15,-3-2 112 0,-6-2 0 0,-3-1 16 16,-2 1 0-16,-5-2-176 0,-1 2-32 0,-5-2-16 0,-2 5 0 16,-1-2-368-16,-1 4 0 0,-4-1 0 0,0 5 128 31,0 3-1024-31,-3 2-192 0,1-2-32 0,0 1-11680 0,2 0-2320 16</inkml:trace>
  <inkml:trace contextRef="#ctx0" brushRef="#br2" timeOffset="211766.93">7314 16258 13295 0,'17'-5'576'0,"-9"3"144"0,-1 0-576 0,2 0-144 0,0-1 0 0,-2 1 0 16,3 2 896-16,-2 2 160 0,-2 0 32 0,1 5 0 15,-1-2-368-15,-1 4-64 0,-1 2-16 0,-3 4 0 16,-2 2 240-16,-2 1 32 0,-2 1 16 0,-2 1 0 0,-3 2 224 0,-3-1 32 15,-1 2 16-15,-3-3 0 0,-2-1-272 0,-1 2-48 16,-3 2-16-16,-1-2 0 0,-5 0-176 0,-3-2-48 16,-2-2 0-16,-2 0 0 0,-1-3-192 0,-2 0-32 15,-3-1-16-15,0-1 0 0,-3-1-48 0,5-4-16 16,-2-4 0-16,0-3 0 0,4-2 0 0,1-3 0 16,1-1 0-16,3 0 0 0,3-5 32 0,2 1 0 15,2-4 0-15,3 0 0 0,6-2-128 0,1-1-32 16,4-2 0-16,3 3 0 0,4-1-208 0,2 1 128 15,4-1-128-15,6 3 0 0,3 1 0 0,5-1 0 16,4 4 0-16,7-1 0 0,4 2-144 0,6 1 144 16,3 3 0-16,6 0-144 0,3 4 144 0,1 1-208 15,4 4 80-15,-3 0 128 0,0 1-192 0,1 5 192 0,0-1-192 16,0 5 192-16,-2 2-176 0,1 2 176 16,-1 0-128-16,-2-2 128 0,-1 1 0 0,-3-1-128 15,-2 1 128-15,0-2 0 0,-4-2 0 0,-2 0 0 16,1-6 0-16,-1 3 0 0,0-3 0 0,-4-2 144 15,2 0 0-15,-1-4 0 0,-1-1-144 0,1-4 0 0,-5-3 0 16,0-1 0-16,-1-6 336 0,-1 0-16 0,-3-2 0 0,-3-1 0 16,-4-1 0-16,-1-1 0 0,-3-2 0 15,-3 0 0-15,-4 2 48 0,-4-2 0 0,-4-4 0 0,-2 4 0 16,-7 0-16-16,-4 1 0 0,-3 1 0 0,-5 3 0 16,-6-1-160-16,-3 3-16 0,-4 5-16 0,-3 2 0 15,-2 3-160-15,0 4 0 0,-1 4 0 0,2 4 0 16,0 1 0-16,2 5-176 0,-1 3 16 0,-11 3 0 15,10 3-2224-15,8 2-448 16</inkml:trace>
  <inkml:trace contextRef="#ctx0" brushRef="#br2" timeOffset="-214205.22">11843 12736 8287 0,'0'0'736'0,"0"0"-592"0,0 0-144 0,0 0 0 15,4-8 1008-15,-4 8 160 0,0 0 48 0,0 0 0 16,0 0-128-16,0 0 0 0,0 0-16 0,2-5 0 16,-2 5-96-16,0 0-16 0,0 0 0 0,0 0 0 15,0 0-192-15,0 0-64 0,0 0 0 0,0 0 0 16,0 0-48-16,3 10-16 0,-2-1 0 0,-1 4 0 0,-1-1 32 0,-2 1 0 16,0 2 0-16,-1 2 0 0,0 1-96 15,0 2 0-15,-1 0-16 0,0 3 0 0,-1-1-176 0,-1 1-16 16,1 2-16-16,0-3 0 0,-1-5 16 15,1 1 0-15,0 0 0 0,2-1 0 0,1-2 144 0,3-2 16 16,-4-2 16-16,3-3 0 0,1 0-128 0,0-8-32 16,5 7 0-16,0-1 0 0,4-3 128 0,1-1 0 15,0 0 16-15,6-4 0 0,0 0-128 16,3-1-16-16,2 1-16 0,0-2 0 0,2-1-240 0,0 2-128 16,1-3 160-16,-1 2-160 0,1 1 0 0,2 2 128 15,0 0-128-15,2 0 0 0,3-1 0 0,1 2 0 16,1 2 0-16,0-1 0 0,-2 1 0 0,4 2 0 15,-2 1 0-15,1 0 0 0,0-1 0 0,0 3 0 16,-3-1 0-16,1-1 0 0,-3 1 0 0,1 1 0 16,-1-3 0-16,-5 1 0 0,0 0 0 0,-4-1 0 15,-1-1 0-15,-1 1 0 0,-2 0 128 0,-2 1-128 16,-2-1 0-16,0-3 144 0,-2 0-16 0,-3 2-128 16,4 0 192-16,-4-2-64 0,-7-1 16 0,8 4 0 0,0-3 0 15,-8-1 0-15,0 0-16 0,7 2-128 0,1 1 192 16,-8-3-64-16,0 0 0 0,0 0 0 0,0 0 0 0,0 0 0 15,0 0 112-15,0 0 16 0,7 0 0 0,-2-1 0 16,-5 1 32-16,8-2 16 0,-2 0 0 0,1-3 0 16,-2 0 16-16,0 0 16 0,0-4 0 0,0 1 0 15,3-3 32-15,-4 1 0 0,-1-3 0 0,1-1 0 16,3-3-48-16,-4 1-16 0,2-1 0 0,1 2 0 0,0-2-112 16,0 1 0-16,-1-2-16 0,2-1 0 0,-1 3 16 15,0-1 16-15,1 1 0 0,-2 2 0 0,0 0-208 16,-3 2 144-16,4-1-144 0,-3 3 128 0,0 1-128 0,-1 3 0 15,1-3 0-15,-3 9 0 16,0-4-880-16,0 4-144 0,0 0-48 0,0 0 0 16,0 0-2560-16,0 0-512 0</inkml:trace>
  <inkml:trace contextRef="#ctx0" brushRef="#br2" timeOffset="-212977.11">23989 12270 9215 0,'-3'-4'816'15,"1"-2"-656"-15,-4 1-160 0,3 1 0 0,-1-2 1120 0,0 2 192 16,0 0 32-16,0 2 16 0,4 2-544 0,0 0-112 15,-3-8-32-15,3 8 0 0,0 0-16 0,0 0 0 16,0 0 0-16,0 0 0 0,-5-6 240 0,5 6 32 16,0 0 16-16,0 0 0 0,0 0 80 0,0 0 0 15,0 0 16-15,0 0 0 0,0 0-448 0,0 0-80 16,0 0-32-16,7 11 0 0,2 1-160 0,0 4-16 16,1 4-16-16,0 5 0 0,0-3 128 0,1 8 32 15,-1 0 0-15,1 1 0 0,1 1-64 0,-2 1-16 16,-1-4 0-16,0 1 0 0,-2 3-80 0,0-2-16 15,-2-3 0-15,0 1 0 0,0-4 0 0,-1 1 0 16,-2-4 0-16,1-2 0 0,1-1 32 0,-3-1 0 16,0-2 0-16,0 1 0 0,1-3-16 0,-2-4 0 15,2 0 0-15,-1-4 0 0,2 2 16 0,-3-8 0 16,0 0 0-16,6 5 0 0,-6-5 160 0,9 1 48 16,1-1 0-16,3 0 0 0,1-2-144 0,1-3-32 0,3-4 0 0,0 1 0 15,2-2-176-15,3 1-32 0,1-2-128 16,3-1 192-16,1 3-192 0,3-2 0 0,2 3 128 0,2-1-128 15,5 3 0-15,-1-2 176 0,2 3-176 16,1 0 160-16,1-2-32 0,-1 2-128 0,0 1 192 0,-2 1-64 16,0 1-128-16,-1-2 0 0,-1 3 0 0,0 1 128 15,2 3-128-15,-2 0 0 0,1 0 0 0,-3-1 0 16,-4 3 0-16,0 1 0 0,-2 0 0 0,-2 0 0 0,-3 2 0 16,-2-2 0-16,-1 3 128 0,-2-3-128 0,1 2 0 15,-6 1 0-15,-2-5 0 0,-2 1 0 0,-2 2 0 0,-1-4 0 16,-1 1 0-16,0-1 128 0,-2 1-128 0,-5-4 0 15,0 0 0-15,6 3 128 0,-6-3 16 0,0 0 0 16,0 0 0-16,0 0 0 0,4-8 64 0,-3 2 16 16,-1-4 0-16,-2-1 0 0,-2-4 32 0,-3-3 0 15,-2-3 0-15,-2-6 0 0,-2 2-64 0,1-3-16 16,-1 0 0-16,1-2 0 0,1 5-176 0,2-2 0 16,-1 3 144-16,1 0-144 0,1 1 0 0,2 3 0 15,0 0 0-15,1 3 128 0,1 3-128 0,1 4 0 16,3-3-176-16,2 4 176 15,0 2-1600-15,3 3-208 0,4 0-48 0,1-1-16048 0</inkml:trace>
  <inkml:trace contextRef="#ctx0" brushRef="#br2" timeOffset="-211780.47">31615 12053 13823 0,'0'0'608'0,"0"0"128"0,0 0-592 0,0 0-144 16,0 0 0-16,0 0 0 0,0 0 944 0,-1-8 144 16,1 8 48-16,0 0 0 0,0 0-384 0,0 0-80 15,0 0-16-15,0 0 0 0,0 0-16 0,-2 12-16 16,-3 2 0-16,2-2 0 0,-1 4 16 0,0 3 0 15,1 5 0-15,-1-1 0 0,0 1-96 0,-1 3-16 16,4-2 0-16,-2 3 0 0,-1-4 80 0,2 2 16 16,0-5 0-16,2 0 0 0,0-2 48 0,2 0 16 15,0 1 0-15,2-2 0 0,2-3-96 0,1-1-16 16,0-3 0-16,2-2 0 0,1-1 80 0,2 0 16 16,-1-6 0-16,1 2 0 0,0-1-192 0,1-3-32 15,1-2-16-15,-1 0 0 0,1-1-192 0,0-2-48 16,-1-1 0-16,1 1 0 0,1-2-64 0,0-2-128 15,-1 3 176-15,0-3-176 0,0 3 144 0,0 1-144 0,-1-5 0 16,1 4 144-16,0 0-144 0,0 1 0 0,0 1 0 0,1 3 0 16,1-2 0-16,1 2 0 0,-1 1 0 15,2 0 0-15,-1 1 0 0,1 2 0 0,2 1 0 0,1 1 0 16,2 1 0-16,0-2 0 0,3 1 0 0,-2 1 0 16,0 1 0-16,-6 0 0 0,0 2 0 0,2-1 0 15,0 2 0-15,1-1 0 0,-1 1 0 0,0 2 0 16,-1-3 0-16,4 4 0 0,-1-2 0 0,-4-1 0 15,-2 0 0-15,-1-4 0 0,-1 2 0 0,-1 1 0 0,-1-3 0 0,-2 2 0 16,-1-3 0-16,-1-1 0 16,0 0 0-16,0 1 0 0,-8-5 0 0,7 3 0 0,-7-3 0 15,5 2 128-15,-5-2-128 0,0 0 128 0,0 0 64 0,0 0 0 16,0 0 0-16,0 0 0 0,0 0 80 0,0 0 32 16,0 0 0-16,0 0 0 0,6-4 48 0,-1-4 16 15,-5 8 0-15,5-7 0 0,0-5 48 0,0 1 16 16,0-3 0-16,0-7 0 0,1-6-96 0,2-7-16 15,2-4 0-15,2-1 0 0,-1-6-128 0,2 5-48 16,1 2 0-16,0 3 0 0,-2 5-144 0,2 4 128 16,-1 6-128-16,0 1 128 0,-2 4-128 0,-1 1 0 15,-1 4 144-15,-1-1-144 0,0 5 0 0,-1-2 0 16,0 3 0-16,-1 3 0 16,0-1-1200-16,2 3-144 0,-8 0-48 0</inkml:trace>
  <inkml:trace contextRef="#ctx0" brushRef="#br2" timeOffset="-209845.53">10184 17888 13823 0,'14'2'1216'0,"-14"-2"-960"16,13 0-256-16,-2-2 0 0,-11 2 128 0,12-1 0 15,-12 1-128-15,11-1 192 0,-11 1 944 0,10-3 176 16,-10 3 32-16,11-5 16 0,-4-1 144 0,-7 6 32 16,0 0 0-16,7-6 0 0,-2-3-256 0,-5 9-32 15,2-8-16-15,-2 8 0 0,0-10-144 0,-2 2-16 16,2 8-16-16,-5-10 0 0,-2 1-304 0,0-1-64 0,-2 2-16 0,-1-2 0 16,-3 3-224-16,0-4-64 0,-3 4 0 0,-2-2 0 15,-1 3-112-15,0 2-16 0,-2 0-16 0,0 0 0 16,-2 3-240-16,0 6 0 0,1 0 0 0,-4 5 0 15,-4 0 0-15,2 6 0 0,3 0 0 0,-2 4 0 16,-1 2 0-16,0 5 0 0,3-1 0 0,1 6-160 16,0 3 160-16,3-1 0 0,4 1 128 0,3 2-128 0,3 1 0 15,4-2 0-15,3 0 0 0,4-3 0 0,2-4 0 16,4-1 0-16,1-3 0 0,5-2 0 0,2-4 0 0,3-4 0 16,4-6 0-16,4 0 0 0,3-5 0 0,3-4 272 15,-1-4-32-15,3-5-16 0,3-2 144 0,-2-2 16 16,-1-1 16-16,-2-5 0 0,-5-1-144 0,1-3-48 15,0 3 0-15,-4 1 0 0,1 1-32 0,-4-3-16 16,-2 0 0-16,-2 3 0 0,-2 1-32 0,-1 5 0 16,-3 4 0-16,-2 1 0 0,-8 7-128 0,0 0 192 15,10 2-192-15,-10-2 192 0,6 9-192 0,0 6 0 16,-6 3 0-16,0 0 0 0,-4-2 0 0,1 2 0 16,-1 0 0-16,2 2 0 0,1 7 0 0,-1 0 0 15,1-1 0-15,2 1 0 0,2-2 0 0,2 1 0 16,3-6-192-16,-2-3 192 15,0-5-656-15,2-3-16 0,0 2 0 0,3-6 0 16,3-2-2016-16,-3 0-384 0,1-4-96 0</inkml:trace>
  <inkml:trace contextRef="#ctx0" brushRef="#br2" timeOffset="-209395.13">10484 18678 23039 0,'0'0'1024'0,"-7"7"192"0,-4-3-960 0,11-4-256 0,0 0 0 0,0 0 0 15,0 0 1568-15,0 0 272 0,0 0 48 0,7-10 16 0,2-4-336 16,1-4-64-16,0-3-16 0,5 2 0 0,3 0-720 0,1-1-128 16,-1 1-48-16,0 2 0 0,0 0-176 0,-2 6-32 15,-1-1-16-15,1 6 0 0,-2-1-176 0,0 7-16 16,-14 0-16-16,11 9 0 0,0-1-160 0,-3 6 192 15,-2 4-192-15,-2 0 192 0,-3 2-192 0,-2 2 0 16,-3 3 144-16,-1-2-144 0,-2 1 224 0,-2 3-32 16,-1-3 0-16,-2-1 0 0,1-6-192 0,2-1 0 15,4-4 0-15,1-1 0 0,4-11 208 0,0 0 0 16,0 0 0-16,0 0 0 0,0 0 240 0,6-11 32 16,3-3 16-16,1-2 0 0,2-1-112 0,1 0 0 15,0-2-16-15,3-1 0 0,-1-2-368 0,2 4 128 16,0 0-128-16,2 1 0 0,-1 6 0 0,0 3 0 15,-3 6 0-15,2 2 0 0,-2 2 0 0,0 7 0 16,-2 4-144-16,-2 4 144 0,0 3 0 0,-3 2 0 0,-2 0 0 16,-4 0 0-16,-2 1 0 0,-1 4 0 15,-3-1 0-15,-1 2 0 0,0-5-224 0,-1 0 80 16,-1 1 16-16,2-6 0 16,5-7-1152-16,1 1-208 0,-1-12-48 0,0 0-16 15,0 0-1328-15,12-5-256 0,-1-5-48 0</inkml:trace>
  <inkml:trace contextRef="#ctx0" brushRef="#br2" timeOffset="-209161.36">11374 18356 17503 0,'0'0'1552'0,"-4"12"-1232"16,2-3-320-16,-2 3 0 0,-3 5 2368 0,0 2 432 15,-2 2 80-15,0 4 0 0,-1-3-1232 16,1 4-256-16,0-1-48 0,0 1-16 0,2 2-448 0,0-4-96 15,2 1-16-15,0-1 0 0,4-1-320 0,0-1-80 16,2 1-16-16,0-5 0 0,4-6-224 0,0 1-128 16,2 1 128-16,-1-1-128 0,0-6 0 0,1 1 0 15,-7-8 0-15,11 8-192 16,-1-6-1600-16,-10-2-320 0,10 0-64 0,-10 0-11936 0</inkml:trace>
  <inkml:trace contextRef="#ctx0" brushRef="#br2" timeOffset="-208998.55">11223 18637 27647 0,'0'0'2448'0,"7"-2"-1952"15,4-1-496-15,1 2 0 0,4 1 992 0,3 0 96 16,0-4 32-16,6 3 0 0,0-2-96 0,2 1 0 0,2-1-16 16,1-1 0-16,-2-3-544 0,0 3-96 15,-2 1-32-15,0-1 0 0,-5-2-336 0,0 1-256 16,-4 2 32-16,-1 0-10464 0,-2-2-2112 0</inkml:trace>
  <inkml:trace contextRef="#ctx0" brushRef="#br2" timeOffset="-208638.13">11903 18371 11055 0,'0'0'480'0,"10"-3"112"15,-1-2-464-15,4-2-128 0,-2 3 0 0,2 2 0 0,-1-1 3344 0,1 3 656 16,1-1 128-16,3 0 32 0,-1-1-2000 0,2 2-400 16,0 3-80-16,6 1-16 0,-5 0-608 0,-4 3-128 15,-2 2-32-15,-2 4 0 0,-3-2-432 0,-2 3-80 16,-1 0-32-16,-2 4 0 0,-4 2 48 0,-4 7 16 16,0-3 0-16,-4 2 0 0,-4 0-112 0,0 0-32 15,-2 4 0-15,-2 0 0 0,0-6-48 0,3-3-16 16,0-2 0-16,2-1 0 0,3 0 64 0,3-4 16 15,2-3 0-15,3-2 0 0,2 4-32 0,3-5-16 16,4 2 0-16,2-5 0 0,3 0 208 0,2 1 32 16,4-2 16-16,1 2 0 0,2-2-176 0,2-1-48 15,1-1 0-15,2 0 0 0,1 0-96 0,0-1-32 16,-3-1 0-16,1 2 0 0,-2-1-144 0,1 2 0 16,0-5 144-16,-1 2-144 15,0-1-1024-15,-3 1-288 0,0 0-48 0,-5 0-17312 0</inkml:trace>
  <inkml:trace contextRef="#ctx0" brushRef="#br2" timeOffset="-206605.22">13987 16964 8287 0,'0'0'736'0,"3"-9"-592"16,0 1-144-16,-1-1 0 0,1 0 960 0,-3 9 144 16,1-9 48-16,-1 9 0 0,0-10-48 0,0 10 0 15,-3-9 0-15,3 9 0 0,0 0-80 0,-6-3-32 16,-4 2 0-16,0 4 0 0,-1 0-160 0,-1 8-48 15,-2 0 0-15,-3 5 0 0,-1 5-32 0,-2 3-16 0,-5 3 0 16,-2 8 0-16,-2 6 80 0,-3 7 16 0,-1 9 0 0,-1 7 0 16,-1 5-128-16,5 4-32 0,-1 5 0 0,6-2 0 15,2-1-320-15,5-4-64 0,5-5-16 16,6-2 0-16,6-8-16 0,3-4-16 0,3-8 0 0,5-2 0 16,6-3 16-16,3-5 0 0,1-5 0 0,5-2 0 15,6-7-256-15,1-3 0 0,-2-5 0 0,3-5 0 16,3-3-752-1,-2-3-32-15,-1-4-16 0,-1-2-8640 0,-1-4-1728 0</inkml:trace>
  <inkml:trace contextRef="#ctx0" brushRef="#br2" timeOffset="-206158.55">14190 17868 20271 0,'0'0'896'0,"-11"-2"192"0,2-2-880 0,4-3-208 16,2 1 0-16,1-4 0 0,2 1 2000 0,5-2 368 16,3-1 64-16,2-4 0 0,3-4-1104 0,2-2-240 15,2-1-32-15,0 0-16 0,3-3-544 0,0 1-112 16,2-2-32-16,-1 2 0 0,2 3-224 0,-3 2-128 16,-1 2 160-16,-1 4-160 0,-3 1 0 0,-1 7 0 15,-3-2 0-15,-1 8 0 0,-10 0 128 0,9 11-128 16,-3 3 0-16,-2 5 0 0,-2 4 0 0,-3 5 0 15,-4-3-208-15,-3 8 64 0,-1-1 144 0,-2-2 0 16,-3 2 0-16,0 0 0 0,1-2 0 0,1-6 0 0,-1-3 0 0,2-6 0 16,0-1 304-16,5-6-16 0,6-8 0 15,0 0 0-15,0 0 224 0,0 0 32 0,9-4 16 0,2-6 0 16,3-4 32-16,4-3 16 0,2-2 0 16,5-4 0-16,0 0-368 0,2 2-80 0,1-2-16 0,1 0 0 15,0 3-144-15,-1-1 0 0,1 1 0 0,-2 5 0 16,-3 3 0-16,-2 5 0 0,-4 4 0 0,-3 3 0 15,-1 4-144-15,-3 9 144 0,-3 2 0 16,-2 5 0-16,-2 1 0 0,-4 4-128 0,-2 4 128 0,-5 7 0 0,-3 1 0 0,-4 2 0 16,-2 3 0-16,-2-4 0 0,0-2-176 15,3-7 32-15,-1-4 0 0,5-4 0 16,2-2-608-16,3-5-112 16,1-4-32-16,5-10 0 0,0 0-1920 0,0 0-400 0</inkml:trace>
  <inkml:trace contextRef="#ctx0" brushRef="#br2" timeOffset="-205944.44">15161 17560 26607 0,'0'0'1168'0,"0"0"256"0,0 0-1136 16,-7 8-288-16,1 5 0 0,-3 0 0 0,-2 1 816 0,-1 2 96 15,-3 1 32-15,0 2 0 0,-1 4-224 0,1-1-32 16,0-3-16-16,-4 15 0 0,4-1-384 0,3-3-80 15,3-1-16-15,4 2 0 0,1-7-192 0,2-1 0 16,2-2 0-16,1-3 0 16,2-4-656-16,0-1-176 0,-3-13-48 0,7 10-8400 15,-7-10-1696-15</inkml:trace>
  <inkml:trace contextRef="#ctx0" brushRef="#br2" timeOffset="-205797.49">14915 17826 25103 0,'0'0'1104'0,"0"0"240"0,7-11-1072 0,0 7-272 0,-7 4 0 0,12-3 0 16,1 0 944-16,2 0 128 0,4-1 16 0,4 2 16 0,2-2-416 16,3-1-96-16,3 1-16 0,11-1 0 0,-4 2-576 0,-4-1 0 15,-1-2 0-15,-2 1-9184 16,-5 1-1840-16</inkml:trace>
  <inkml:trace contextRef="#ctx0" brushRef="#br2" timeOffset="-205475.91">15635 17474 22111 0,'0'0'976'0,"0"0"208"0,9-2-944 0,3-1-240 16,2-1 0-16,2 3 0 0,0 0 1856 0,3-1 336 15,3 2 64-15,-1 2 16 0,0-1-912 0,-1 4-176 16,-1 0-32-16,-1 4-16 0,-1 0-672 0,-3 4-128 15,-4-2-16-15,-3 4-16 0,-3 2-304 0,-3 2 160 16,-2 2-160-16,-4 5 128 0,-3-1-128 0,-2 3 192 16,-1-2-192-16,-2 0 192 0,-1-3-192 0,1 0 192 15,2-3-192-15,2-2 192 0,1-2 176 0,5-1 32 0,3 0 16 0,2-4 0 16,5-2 64-16,3 0 16 0,2-2 0 16,5-5 0-16,3 1 16 0,3-2 0 0,3-2 0 15,14-2 0-15,1 1-336 0,-9-1-176 0,3-5 192 0,21 1-192 16,-1-5 0-16,0 6-192 0,-1-3 0 0,-17 5 0 15,-1-1-2768 1,1 0-560-16</inkml:trace>
  <inkml:trace contextRef="#ctx0" brushRef="#br2" timeOffset="-205038.18">16484 16743 13823 0,'9'-9'1216'0,"0"3"-960"16,2 2-256-16,2 2 0 0,1-1 1136 0,-3 3 176 0,3 0 32 16,2 3 16-16,4 0 272 0,1 6 48 0,4 1 16 0,0 6 0 15,3 3-512-15,3 9-96 0,3 4-32 0,0 8 0 16,2 3-32-16,-1 10 0 0,-3 2 0 0,-1 12 0 15,-6 5-256-15,-5 4-48 0,-4 7-16 0,-11 2 0 16,-8 1-240-16,-4 3-48 0,-6 0-16 0,-11 27 0 16,-3-24-160-16,-2-14-48 0,-4-8 0 0,-2-10 0 15,0-13 0-15,-2-2-16 0,-2-10 0 0,0-3 0 16,4-3-1456-16,-1-5-304 16</inkml:trace>
  <inkml:trace contextRef="#ctx0" brushRef="#br2" timeOffset="-204506.96">12643 17022 15663 0,'0'0'688'0,"14"-6"144"0,1 4-656 0,5 2-176 16,6 2 0-16,0 6 0 0,2 2 1232 0,4 12 224 15,4 3 32-15,0 11 16 0,1 5-544 0,1 8-128 16,1 7 0-16,-4 10-16 0,-4 7-16 0,-2 4 0 16,-2 8 0-16,-6 7 0 0,-7 7-32 0,-5 3-16 15,-6 4 0-15,-10 0 0 0,-5-1-320 0,-6 1-64 16,-5-2-16-16,-5-10 0 0,-4-6-96 0,-2-9-32 16,1-9 0-16,-1-6 0 0,-1-3 32 0,1-7 16 15,0-6 0-15,-1-3 0 16,1-9-1168-16,0 1-224 0,-3-2-48 0</inkml:trace>
  <inkml:trace contextRef="#ctx0" brushRef="#br2" timeOffset="-204056.48">9593 16828 14335 0,'0'0'640'0,"-13"5"128"0,-2 6-624 0,-3 0-144 16,-2 4 0-16,-4 7 0 0,-4 2 736 0,-3 5 112 15,-3 7 32-15,-3 10 0 0,-5 10 208 0,-1 12 64 16,-4 11 0-16,3 11 0 0,0 9-96 0,8 11-16 15,1 8 0-15,7 8 0 0,4 3-464 0,9 2-112 16,7-4-16-16,8-3 0 0,8-5-256 0,8-12-64 16,7-8-128-16,5-10 192 0,5-9-192 0,9-11 0 15,10-12 0-15,13-6-8112 16,11-7-1616-16</inkml:trace>
  <inkml:trace contextRef="#ctx0" brushRef="#br2" timeOffset="-203511.51">17910 16845 2751 0,'0'0'256'0,"5"-10"-256"16,-1 2 0-16,-1-3 0 0,0 0 2736 0,-1 0 496 15,-2 1 96-15,-2 2 32 0,2 8-1200 0,-6-6-240 16,0-2-64-16,-3 4 0 0,-1 4-576 0,-3 2-128 0,-1 2-32 0,-1 3 0 15,-2 2-608-15,-2 8-112 0,-4 4-16 0,-1 7-16 16,-3 4 16-16,-2 6 0 0,-4 3 0 0,-1 11 0 16,-2 5 32-16,2 9 16 0,0 3 0 0,0 6 0 15,0 2-240-15,7 2-64 0,5-3 0 0,5-8 0 16,7-11-128-16,7-5 0 0,7-5 0 0,5-2 0 16,4-12 128-16,5-4-128 0,7-2 0 0,2-8 128 15,3-3-720-15,2-7-160 0,1-1-16 16</inkml:trace>
  <inkml:trace contextRef="#ctx0" brushRef="#br2" timeOffset="-203080.8">17970 17568 24879 0,'0'0'2208'16,"4"-10"-1760"-16,0-4-448 0,2-1 0 0,3-1 896 0,3 1 112 15,0-1 16-15,2-2 0 0,5-2-48 0,3-2 0 16,0 0 0-16,4 1 0 0,1-2-528 0,-1 5-96 16,0 2-32-16,-2 4 0 0,-1 1-320 0,-3 6 128 15,-3 1-128-15,-3 4 0 0,-3 5 0 0,-2 2 144 16,-4 10-144-16,-2 7 0 0,-3 3 0 0,-3 5 0 16,-2 3 0-16,-7 1 0 0,-2-2 0 0,-2 2 0 15,-3 1 0-15,0-4 0 0,0-5 0 0,1-2 160 0,1-4-32 16,5-6 0-16,2-3 176 0,4-7 16 0,6-6 16 15,0 0 0-15,0 0 288 0,8-2 48 0,5-8 16 16,1 0 0-16,6-4-80 0,4-4-16 0,2-4 0 0,0-3 0 16,1 1-400-16,2-1-192 0,2 0 160 0,-1 2-160 15,1-2 0-15,-2 4 128 0,-2 5-128 0,-3 6 0 16,-4 1 0-16,-1 8 0 0,-2 4 0 0,-4 5-160 0,-6 5 160 16,0 2 0-16,-1 8 0 0,-4 2-128 0,0 7 128 15,-5 0 0-15,-2 2-144 0,-4 3 144 0,-5 2 0 0,0 3 0 16,-1 5 0-16,2-5 0 0,-1 0-304 0,3-5 16 15,2-5 0-15,3-4 0 16,4-5-1600-16,2-8-320 16,2-4-64-16,-2-11-12512 0</inkml:trace>
  <inkml:trace contextRef="#ctx0" brushRef="#br2" timeOffset="-202875.36">19078 17353 23951 0,'0'0'2128'0,"0"0"-1696"16,-2 12-432-16,-1 0 0 0,1 2 960 0,-3 4 96 16,-3 1 32-16,-2 5 0 0,-3-1 48 0,-2 3 16 15,-2 2 0-15,1 3 0 0,-3-3-576 0,0 2-128 16,0-1 0-16,1-1-16 0,1 2-272 0,3 3-160 16,4-3 192-16,-3 0-192 0,6 1-176 0,2-5-144 15,1 1-16-15,1-7-16 16,1-2-2656-16,1-4-544 0</inkml:trace>
  <inkml:trace contextRef="#ctx0" brushRef="#br2" timeOffset="-202720.99">18842 17704 23951 0,'0'0'2128'0,"0"0"-1696"0,8-8-432 0,2 3 0 16,5 4 1584-16,0-1 224 0,4-1 48 0,5-3 16 15,3 1-688-15,2 0-144 0,2-4-16 0,2 2-16 0,1 1-592 0,-10-2-112 16,1 4-32-16,0 2 0 0,0-2-272 15,1-1-256-15,-2-1 64 0,1 2-10160 16,1-2-2016-16</inkml:trace>
  <inkml:trace contextRef="#ctx0" brushRef="#br2" timeOffset="-202505.22">19842 17189 20271 0,'0'0'1792'0,"0"0"-1424"15,0 0-368-15,0 0 0 0,0 0 2144 0,-4 14 352 16,-2 2 80-16,-3 3 16 0,-2 2-928 0,-8 21-176 16,0 6-32-16,-2 2-16 0,2-2-416 0,0 2-96 15,0 1-16-15,-1 1 0 0,-2 0-560 0,3 4-112 16,3-1-32-16,2-1 0 0,0 0-208 0,5-5 0 16,2-4 0-16,4-5 0 15,0-4-640-15,4-6-112 0,3 1-16 0,1-8-10240 16,0-8-2048-16</inkml:trace>
  <inkml:trace contextRef="#ctx0" brushRef="#br2" timeOffset="-201941.89">20094 16497 14735 0,'-6'-13'640'0,"4"3"160"0,0 0-640 0,4 1-160 0,0-3 0 0,3 5 0 16,0-2 1216-16,4 4 224 0,2 2 32 0,4 1 16 16,4 0-400-16,3 4-96 0,2 0-16 0,-3 2 0 15,3 5-128-15,5 1-16 0,4 5-16 0,3 6 0 16,-1 5-160-16,3 7-16 0,4 5-16 0,-2 7 0 16,-1 8 176-16,-3 8 32 0,-2 4 16 0,-9 9 0 15,-4 6-144-15,-6 5-48 0,-6 5 0 0,-4 39 0 0,-11-14-64 16,-7-10-16-16,-5-14 0 0,-2-7 0 0,-7-12-112 15,-3-2-16-15,-2-9-16 0,-6-5 0 0,2-5 64 0,-1-4 16 16,-5-5 0-16,-1-4 0 0,-1-2-304 0,-1-3-48 16,1-4-16-16,0-5-11984 15,1 2-2416-15</inkml:trace>
  <inkml:trace contextRef="#ctx0" brushRef="#br2" timeOffset="-200842.15">9753 16441 1839 0,'0'0'0'0,"-7"-4"160"0,-1 0-160 0,-1-1 0 16,0 2 0-16,-1 1 0 0,0-1 2880 0,-1 2 560 16,-2 0 96-16,-2 0 32 0,-5 1-2192 0,-1 1-432 0,-3 0-96 15,-3 2-16-15,-3-1-16 0,-5 2-16 0,-2 1 0 0,-5-1 0 16,2 1 224-16,-5-1 64 16,1 1 0-16,-3-1 0 0,0 3-320 0,-3 3-48 0,-2-2-16 15,0 2 0-15,-2 2-240 0,4-3-48 0,1 1-16 0,1-3 0 16,0 5-128-16,3-3-16 0,5 1-16 15,7-4 0-15,1 2 112 0,5-2 32 0,3 3 0 0,4 0 0 16,3-3 32-16,4 2 16 0,4-3 0 0,2 1 0 0,0 2-128 16,7-8-32-16,-3 8 0 0,-1 4 0 15,3-1-272-15,1 4 0 0,1 3 128 0,-1 2-128 16,0 3 0-16,2 2 0 0,1 7 128 0,1 2-128 0,0 3 0 16,1 5 160-16,2 3-160 0,1 2 128 0,-1 6 32 0,2 2 0 15,2 2 0-15,-3 5 0 0,1 8 0 0,0 3 0 16,1-2 0-16,-1 1 0 0,0-1-160 0,-1 4 0 15,-3 5 0-15,0-2 128 0,-1 3-128 0,-3-4 0 16,-1-2 0-16,-1 0 0 0,-2 2 0 0,1-1 0 16,-2 3 128-16,-4 0-128 0,1-4 0 0,-1 1 192 15,0-1-192-15,1 3 192 0,0-5-192 0,4-20 160 16,-1 1-160-16,-1 2 160 0,0 1 0 0,-2 1 0 16,1-4 0-16,1-2 0 0,1-1-16 0,-1-1 0 15,-1 1 0-15,-1-6 0 0,0 2 0 0,0-2 0 16,2-2 0-16,-1-6 0 0,3-4 64 0,-1-5 16 15,2-1 0-15,1-4 0 0,1-6 160 0,1-1 48 16,1-1 0-16,2-6 0 0,1 0-208 0,0-4-32 16,2 1-16-16,3-2 0 0,1-3 128 0,3-1 16 15,2 0 16-15,3-1 0 0,4-3-96 0,5 2-32 0,3 0 0 0,6 1 0 16,5-2 48-16,4 1 16 0,2-3 0 0,4-3 0 16,2 2 16-16,0-3 0 0,1 1 0 0,1-1 0 15,1 2-48-15,0 2-16 0,-1-4 0 0,-1 4 0 16,-3-3-224-16,1 3 144 0,1 1-144 0,13 0 128 0,-12-2-128 15,-9 4 0-15,-2-1 0 0,-3 2-176 16,-2-1-2880-16,-1 1-576 0</inkml:trace>
  <inkml:trace contextRef="#ctx0" brushRef="#br2" timeOffset="-196146.68">21406 17447 20095 0,'-13'4'896'0,"13"-4"176"0,-10 0-864 0,10 0-208 0,0 0 0 0,0 0 0 0,0 0 1856 0,0 0 336 16,0 0 64-16,0 0 16 0,14-4-896 0,5 1-176 15,3-1-48-15,3 0 0 0,2-2-208 0,6 0-48 16,4 0-16-16,2-3 0 0,2 2-320 0,3-4-64 16,-1 4-16-16,-1-2 0 0,-2 3-224 0,-3 3-32 15,-4 0-16-15,-4 1 0 0,-1-3-208 0,-5 4 0 16,-6-1 0-16,-1 2 0 16,-4 0-1536-16,-12 0-192 0,0 0-32 0,0 0-13312 0</inkml:trace>
  <inkml:trace contextRef="#ctx0" brushRef="#br2" timeOffset="-195815.13">22584 16783 17503 0,'3'-18'1552'0,"-1"9"-1232"15,2-4-320-15,-4 13 0 0,0 0 1760 0,0 0 288 0,3-7 64 0,-3 7 16 16,0 0-560-16,0 0-112 0,-6 10-32 0,-1 5 0 16,-3 2-592-16,-3 2-128 0,-2 5-32 0,-2 2 0 15,1 5 288-15,0-1 64 0,2 3 16 0,3 1 0 16,1 0-400-16,5 1-96 0,2-2-16 0,4-3 0 16,3-2-336-16,5-2-192 0,3 0 192 0,2-5-192 15,3-2 192-15,2-2-192 0,0-2 192 0,4-3-192 0,-1-5 256 16,3-2-48-16,2-2-16 0,0-3 0 0,-1-3-192 0,1 0 176 15,-4-3-176-15,1-2 160 16,-3 1-608-16,-1-3-128 0,-2 1-32 16,-3-4 0-16,-1-1-2608 0,-3 2-528 0,2-10-96 15,-4 2-9104-15</inkml:trace>
  <inkml:trace contextRef="#ctx0" brushRef="#br2" timeOffset="-195598.81">23076 16687 21183 0,'0'0'1888'0,"3"-10"-1504"15,-2 4-384-15,-1 6 0 0,0 0 1536 0,0 0 224 16,0 0 48-16,-7 12 16 0,0 4-480 0,-5 4-112 16,-4 3-16-16,-2 9 0 0,-4 2 112 0,2 5 16 15,-1 3 0-15,-1 7 0 0,-1 5-384 0,0 7-64 16,-1 2 0-16,2 5-16 0,3 2-480 0,0 4-80 16,0 0-32-16,1-3 0 0,2-1-288 0,2-8 0 0,2-4 0 15,4-7 0-15,-1-5 0 0,2-7 0 16,0 0 0-16,3-5-144 0,-1-4-96 0,1-3-16 0,1-5 0 15,3-4 0 1,0-8-1600-16,0-10-320 0,0 0-64 0</inkml:trace>
  <inkml:trace contextRef="#ctx0" brushRef="#br2" timeOffset="-194961.26">23762 17360 8287 0,'0'0'736'0,"0"0"-592"0,-1-12-144 0,1 0 0 16,0 1 1664-16,0 0 320 16,0 11 48-16,0-12 16 0,0 1-448 0,-1-2-64 15,0 2-32-15,-1 3 0 0,0-2-288 0,-3 1-64 0,2-2-16 16,-1 3 0-16,4 8-112 0,-11-10 0 0,3 5-16 0,-1 0 0 15,-5 0-256-15,0 3-48 16,-1 5-16-16,-1 2 0 0,-2-2-336 0,-4 0-64 0,-3 6-16 0,-3 0 0 16,0 4 32-16,2 1 0 0,-3 1 0 15,1 7 0-15,0 1 80 0,3 7 32 0,2-2 0 0,5 3 0 16,0-1-160-16,4 1-48 0,6-1 0 0,4-1 0 16,2-6-64-16,6 1-16 0,4 2 0 0,2-6 0 15,1-3 96-15,6-3 16 0,3-5 0 0,3-1 0 16,3-2 80-16,2-5 0 0,1-1 16 0,0-4 0 0,3-2 48 15,-4-2 16-15,-1-6 0 0,-2-1 0 16,0-3-176-16,1 0-32 0,-6 0-16 0,0-1 0 0,1-1-176 0,-2 1 160 16,-1 0-160-16,-3 2 160 0,-2 1-160 15,-3 3 128-15,-1 4-128 0,-3 2 128 0,-6 7-128 0,0 0 0 16,0 0 0-16,-1 11 128 0,-3 4-128 0,-1 4 0 16,-1 7 0-16,-2 3 0 0,-1 4 0 0,0 4 0 15,1 1 0-15,1 1 0 0,0 3 0 0,4-1 0 16,0-4 0-16,3 0 128 0,1-2-128 0,4-2 0 15,2-6 0-15,0 1 0 16,1-3-960-16,1-2-240 0,0-5-32 0,0-4-15728 0</inkml:trace>
  <inkml:trace contextRef="#ctx0" brushRef="#br2" timeOffset="-194463.83">23999 18274 24015 0,'0'0'1056'0,"-9"6"224"0,3 0-1024 0,-2 2-256 0,8-8 0 0,-9 6 0 15,1 2 1712-15,8-8 272 0,-7 6 64 0,7-6 16 16,0 0-640-16,0 0-128 0,0 0-16 0,0 0-16 0,0 0-224 0,9-10-32 15,2 1-16-15,3-4 0 0,4-2-448 0,1 0-96 16,3 1 0-16,0 0-16 0,3-1-240 0,-2 2-32 16,-3 0-16-16,0 1 0 0,1 3-144 0,-1 1 128 15,0 3-128-15,-5 0 128 0,-2 2-128 0,-1 3 128 16,-4 5-128-16,-1 2 128 0,-7-7-128 0,4 14 0 16,-2-1 0-16,-3 2 0 0,-3 1 0 0,-1 2 128 15,-3 1-128-15,1 1 0 0,-3 2 208 0,-1-3-32 16,0-1-16-16,1-2 0 0,0-3 48 0,2-1 16 15,2-5 0-15,6-7 0 0,0 0 48 0,0 0 16 16,0 0 0-16,0 0 0 0,14-7 16 0,2-6 0 0,-2-1 0 0,3 2 0 16,0-1-144-16,3 0-32 15,-1 0 0-15,0 0 0 0,-3-1-128 0,2 5 0 16,-1 3 0-16,0 4 0 0,2-1 0 0,-2 6 0 16,-3 5 0-16,-3 3 0 0,0 4 0 0,-5 5 0 15,-2 6 0-15,-3-2 0 0,-2 0 0 0,-1 4 0 0,-1-1 0 16,-1-1-176-16,0-3 176 0,0 0-128 0,2 1 128 15,-1-5-128 1,2-2-1408-16,1-6-256 0,-3-1-64 0,3-10-16640 0</inkml:trace>
  <inkml:trace contextRef="#ctx0" brushRef="#br2" timeOffset="-193243.94">15265 10521 13823 0,'0'0'608'0,"-8"0"128"0,2-2-592 0,-2-2-144 16,1-1 0-16,0 1 0 0,0-1 1312 0,0 1 224 16,1-5 64-16,0 4 0 0,-2 0-368 0,-1-3-64 15,3 3-16-15,-2-4 0 0,2 1-64 0,1-4 0 16,0 2-16-16,2-4 0 0,1-4-176 0,0 0-16 15,2 1-16-15,4-2 0 0,1-4-224 0,3-5-32 16,2-2-16-16,4 1 0 0,2-4-224 0,2 1-48 16,3 2-16-16,1-2 0 0,3-5-128 0,0 2-32 15,3 2 0-15,1 0 0 0,0 1-144 0,5 1 160 0,1 2-160 0,3-3 160 16,2 2-160-16,2 1 0 16,1-3 0-16,3 0 0 0,1 1 0 0,1 4 0 0,0-3 0 0,2 4 0 15,2-4 0-15,0 6 0 0,1-1 0 0,1 3 0 16,-1 3 0-16,-1 1 0 0,-1 1 0 0,-1 0 0 15,-2 2 0-15,-1 3 0 0,0 0 0 0,0 3 0 0,0 4 0 16,0 1 0-16,-1 3 0 0,1-3 0 0,0-1 0 16,3 1 0-16,-1 0 0 0,2 0 0 0,0-1 0 15,0 1 0-15,1 2 0 0,1 0 0 0,2 4 0 16,1-1 0-16,-2 0 0 0,0 1 0 0,-1-2 0 0,-2 1 0 16,-3 3 0-16,-1-1 0 0,0 0 0 0,-2 2 0 15,-3 3 160-15,-1-2-160 0,-2 2 0 0,-1 1 0 16,1-1 0-16,-2 1 0 0,-1-2 0 0,-2 2 0 15,-1-3 0-15,-2 5 0 0,-2 0 0 16,-1 3 0-16,-1 1 0 0,-1 1 0 0,-1 0 0 0,-1-1 0 16,-1-1 0-16,-1 4 0 0,-2-2 0 0,-1 3 0 15,-2 3 0-15,1-2 0 0,-1 1 0 0,-3-2 160 16,-2 1-32-16,0 2 0 0,-1-1 80 0,1 2 16 16,0-1 0-16,-1-1 0 0,-4 2-16 0,1 1 0 15,2-2 0-15,-1 2 0 0,-1 0-48 0,-1-1-16 16,2 1 0-16,-3 2 0 0,1-5 16 0,-1 2 0 15,-1-1 0-15,0-1 0 0,-1 2 16 0,0-1 0 16,1 3 0-16,-1-3 0 0,-2-2-48 0,1-1-128 16,1 0 192-16,-2-1-64 0,1-1-128 0,-1-1 0 15,1-2 144-15,-1-2-144 0,0-1 0 0,-1 2 128 0,2-4-128 16,-2 1 0-16,-1-3 0 0,1 2 144 16,-1-9-144-16,0 0 0 0,0 0 0 0,0 0 0 0,0 0-192 15,0 0 48 1,0 0-528-16,0 0-96 0,0 0-32 0,0 0 0 15,-5-12-2064-15,2 1-400 0,1 3-96 0</inkml:trace>
  <inkml:trace contextRef="#ctx0" brushRef="#br2" timeOffset="-192964.82">18197 10343 4607 0,'-17'-3'400'0,"6"3"-400"0,3 1 0 0,8-1 0 0,-6 4 3088 0,6-4 544 16,-3 5 96-16,0 2 32 0,2 1-1904 0,2 3-368 15,2 1-80-15,2-1 0 0,1 3-112 0,4 3-16 16,0-1 0-16,4 0 0 0,3-4-240 0,2 4-48 16,1-1-16-16,3-1 0 0,3-2-192 0,2-1-32 15,2-2-16-15,2-4 0 0,0-2-64 0,1-1-16 16,1-4 0-16,2 0 0 0,1 1 112 0,-1-3 0 16,2-4 16-16,-1 1 0 0,0-7-400 0,-1 0-64 15,-4-2-32-15,13-4 0 0,-7-3-112 0,-3 3-32 16,-6-3 0-16,-4-1 0 0,-3 1-144 0,-4 1 0 15,-3 1 0-15,-1 0 128 16,-2 2-1040-16,-2 1-224 0,-3 4-32 0,0-2-15776 0</inkml:trace>
  <inkml:trace contextRef="#ctx0" brushRef="#br2" timeOffset="-190472.1">24929 18285 5519 0,'0'0'496'0,"0"0"-496"0,0 0 0 0,0 0 0 15,0 0 3152-15,0 0 544 0,0 0 96 16,0 0 32-16,0 0-1776 0,0 0-336 0,0 0-80 0,0 0-16 16,0 0-240-16,0 0-48 0,5 10-16 0,-5 0 0 15,-1 1-96-15,0 2 0 0,-2 3-16 0,-1 0 0 16,1 3-336-16,-1 0-64 0,-2 0-16 0,3 2 0 0,0-1-240 16,1 2-48-16,-1 2-16 0,2-2 0 0,0-3-256 0,1 1-48 15,-1-1-16-15,1 0 0 0,1-1-160 16,0-2 0-16,0 0 0 0,1-2 0 15,0-4-304-15,-1 0-144 0,1-4-16 16,-2-6-16-16,0 0-2496 0,0 0-496 0</inkml:trace>
  <inkml:trace contextRef="#ctx0" brushRef="#br2" timeOffset="-190303.45">24819 18482 21183 0,'0'0'1888'0,"0"0"-1504"16,0 0-384-16,0 0 0 0,11-5 1344 0,2 2 192 15,5 1 32-15,-1 1 16 0,-1-2 576 0,5-1 112 0,3 0 32 0,2 2 0 32,2-1-2304-32,0 1-256 0,1-1-160 0,0-2-32 0,2 1 448 0,-5 2 0 0,-1-1 192 0,-1-1-64 31,0-1-1040-31,-4 0-208 0,-2 0-32 0</inkml:trace>
  <inkml:trace contextRef="#ctx0" brushRef="#br2" timeOffset="-190145.74">25464 18276 18431 0,'0'0'1632'0,"0"0"-1312"0,0 0-320 0,12 4 0 0,-2 4 1792 0,-2 3 304 0,-3 4 48 0,0 4 16 16,-1 3-256-16,-2 6-48 0,-2 0-16 0,0 2 0 15,-1 3-736-15,-2-1-144 0,-2-1-16 0,0-1-16 16,-1 2-544-16,0-4-128 0,2 0 0 0,0 1-16 16,0-6-240-16,2-1 0 0,0-5 0 0,2-1-10944 15,0-2-2208-15</inkml:trace>
  <inkml:trace contextRef="#ctx0" brushRef="#br2" timeOffset="-189218.66">26476 17022 13823 0,'0'0'608'0,"0"0"128"16,-6-7-592-16,1-180-144 0,5 368 0 0,-8-186 0 0,-2-3 1296 0,1 3 240 15,0 3 32-15,0 0 16 16,-1 4-304-16,0 0-64 0,-1 1-16 0,-2 3 0 0,-1 3-304 0,-1 6-64 16,-1 3-16-16,0 2 0 0,-2 7-16 0,0 2 0 15,-1 4 0-15,-1 2 0 0,-2-1-32 0,1 5 0 16,-2 3 0-16,0 5 0 0,1 0-432 0,1-2-80 16,3-2-32-16,4 0 0 0,4-3-224 0,3-2 0 15,4-7 128-15,3-1-128 0,3-7 0 0,2-2 0 16,4 0 0-16,3-5 0 0,3-2-192 0,4-1-64 15,1-4-32-15,6-2 0 16,-2-2-1840-16,1-5-368 0,2-3-80 0</inkml:trace>
  <inkml:trace contextRef="#ctx0" brushRef="#br2" timeOffset="-188741.7">26458 17527 23839 0,'0'0'1056'0,"-7"-1"224"0,0-4-1024 0,4-4-256 0,3 9 0 0,-2-7 0 15,5-5 960-15,3 2 128 0,2 1 48 0,2-4 0 16,2 3-576-16,3-5-112 0,3-2-32 0,2 0 0 16,2-1-128-16,2 1-32 0,0 2 0 0,1 0 0 15,1 2-128-15,-5 2-128 0,-3 8 192 0,-3-1-192 0,-1 0 192 0,-2 6-192 16,-12-2 192-16,9 12-192 0,-3 4 128 15,-1 3-128-15,-1 2 0 0,-4 6 0 0,-1-2 0 0,-6 5 0 16,0-4 0-16,-2 4 0 0,-3-4 144 0,1 1-16 16,-1-4-128-16,1-4 192 0,0-4 96 15,2-2 16-15,2-5 0 0,7-8 0 0,0 0 160 0,0 0 48 16,0 0 0-16,0 0 0 0,12-9-32 0,0-7 0 16,4 0 0-16,0-3 0 0,1 0-224 0,1-4-32 15,-1-3-16-15,4 2 0 0,0-5-208 0,1 5 0 16,0-3 0-16,-1 2 0 0,1-3 160 0,-6 11-160 15,2 2 160-15,0 1-160 0,0 1 0 0,-2 7 0 16,1 0 0-16,-3 6-160 0,-2 5 160 0,-1 1 0 16,-3 9-144-16,0 7 144 0,-5 6 0 0,-3-1 0 15,-3 4-144-15,-2 1 144 0,-1 0 0 0,-2 2 0 16,-1 2 0-16,0-3 0 0,-1-3 0 0,1 0 0 0,2-6 0 0,0-6 0 16,1-3 0-16,2-4 0 15,3 3 0-15,2-5 0 0,-1-9-176 0,0 0-16 0,9-4-16 0,-1-1 0 31,-2-2-2032-31,4-5-416 0,-1-2-80 0</inkml:trace>
  <inkml:trace contextRef="#ctx0" brushRef="#br2" timeOffset="-188537.03">27430 17200 20271 0,'0'0'1792'0,"0"0"-1424"0,0 0-368 0,-8 6 0 16,0 5 896-16,2 1 128 0,-3 2 0 0,0 5 16 0,0 2 272 0,-1 6 48 15,-1-1 16-15,-1 3 0 0,2-3-576 0,1 4-112 16,3 1-32-16,-2-4 0 0,2 0-352 0,-1-2-80 16,4 2-16-16,1-2 0 0,2 5-208 0,0-5 0 15,0-3 0-15,3-3 0 16,1 0-304-16,1-3-144 0,0-6-48 0,-5-10-8720 16,0 0-1760-16</inkml:trace>
  <inkml:trace contextRef="#ctx0" brushRef="#br2" timeOffset="-188366.32">27264 17369 17503 0,'0'0'1552'0,"0"0"-1232"15,0 0-320-15,0 0 0 0,0 0 2336 0,11-3 416 16,0 0 64-16,4 2 32 0,4 1-1712 0,3 0-352 16,2 1-64-16,0-1-16 0,0-1-336 0,-6 1-80 0,4 0-16 0,7 0 0 15,-4 0-272-15,0 0 0 16,-3 3 0-16,0-2 0 15,0-1-1776-15,-1-1-464 0</inkml:trace>
  <inkml:trace contextRef="#ctx0" brushRef="#br2" timeOffset="-188133.29">28068 16905 23775 0,'0'0'1056'0,"0"0"224"0,-2 11-1024 0,1 2-256 0,0 2 0 0,-2 9 0 16,-4 2 1296-16,-2 7 224 0,-1 2 32 0,-1 5 16 0,1 0-448 0,-1 4-96 16,-3-4 0-16,0 6-16 0,-1-3-464 0,1 4-96 15,1-4 0-15,4 2-16 0,0-3-304 0,4-1-128 16,0 3 128-16,2-6-128 0,3-5-128 0,2-6-128 16,0-2 0-16,1-2-16 15,-1-5-2192-15,2-8-432 0</inkml:trace>
  <inkml:trace contextRef="#ctx0" brushRef="#br2" timeOffset="-187709.87">28330 16296 17503 0,'0'0'1552'0,"0"0"-1232"0,7-1-320 0,3 3 0 16,2 3 384-16,2 5 32 0,2 4 0 0,3 3 0 16,3 3 384-16,2 4 80 0,2 7 16 0,2 4 0 0,1 6 240 0,3 9 48 15,-1 3 16-15,1 7 0 0,-3 7-160 0,-2 3-16 16,-5 2-16-16,-1 30 0 0,-8-12-208 0,-8-8-32 16,-6-2-16-16,-6-8 0 0,0-7-288 0,-5-5-48 15,-3-9-16-15,-3-7 0 0,-2-2-144 0,-2-4-48 16,-3-5 0-16,-1-3 0 0,1-6-16 15,0 0 0-15,0-5 0 0,3-4 0 16,1-6-912-16,1-5-192 0,0-7-48 0</inkml:trace>
  <inkml:trace contextRef="#ctx0" brushRef="#br2" timeOffset="-186381.51">28209 10575 9215 0,'-8'4'400'0,"4"-2"96"0,1 3-496 0,-1-2 0 15,0-1 0-15,1-1 0 0,1 1 832 0,2-2 80 16,0 0 16-16,0 0 0 0,0 0-32 0,0 0 0 15,7-14 0-15,1 2 0 0,0 0-64 0,-1-5 0 16,1-2-16-16,2 1 0 0,2 0-128 0,-1-1-32 16,2-1 0-16,1-5 0 0,-3 0-144 0,6 1-16 15,-2-2-16-15,3-2 0 0,0-4-144 0,3-2-16 16,-1-3-16-16,2-3 0 0,0-2-64 0,3 2-16 0,3-4 0 0,-1 1 0 16,-3 3-48-16,0-1-16 15,4-1 0-15,1 4 0 0,-1 1-160 0,1 3 192 16,3 3-192-16,0 3 192 0,0-2-64 0,0 3-128 0,-1-1 192 0,2 6-64 15,0 1-128-15,3-3 0 0,1-1 144 0,1 3-144 16,0-3 0-16,5 4 0 0,3 1 0 0,2 0 128 16,3 0-128-16,-1 1 0 0,-2 1 0 0,0 0 0 15,0 1 0-15,-3 0 0 0,0 1 0 0,1-1 0 0,1 4 0 16,0 3 128-16,-2-2-128 0,0 1 128 0,-3 1-128 16,-3 0 0-16,-1 2 0 0,-2 1 0 0,-3 2 0 15,-3 1 0-15,0-3 0 0,-1 1 0 0,0 1 0 16,2 1 0-16,-1-2 0 0,1 1 0 0,-5 1 0 0,5-1 0 15,-1-4 0-15,2 5 0 0,3 0 0 0,-5 1 0 16,-2 1 0-16,1 1 0 0,2 0 0 0,1-1 144 16,-6 1-144-16,3 2 0 0,-1 1 128 0,-1 0-128 15,0 2 0-15,-1-1 0 0,1-1 128 0,-3 2-128 16,-2 1 192-16,0 3-192 0,-1-2 192 0,1 4-64 16,-2-2 0-16,3 3-128 0,1-1 0 0,-2 4 0 15,-1 2 0-15,0 0 0 0,-2-2 0 0,1 1 0 16,-1-1 0-16,-1 3 0 0,0 1 0 0,-2 1 0 15,0 1 128-15,-5 3-128 0,-2-3 272 0,-2 3 0 16,1 0 0-16,-4 3 0 0,-3-2 240 0,-2 4 32 16,-2-2 16-16,0 4 0 0,-4-4-80 0,0 4-16 15,-1-1 0-15,0-3 0 0,-1 4-208 0,4-6-64 0,2-3 0 16,0-1 0-16,-1 2-192 0,2-1 0 0,2-2 128 0,-2-1-128 16,2-3 0-16,2-1 0 15,0-3 0-15,3 1 0 16,-2-5-1984-16,-3-7-272 0</inkml:trace>
  <inkml:trace contextRef="#ctx0" brushRef="#br2" timeOffset="-186117.04">30854 9845 23039 0,'-10'-5'2048'0,"10"5"-1648"16,0 0-400-16,0 0 0 0,0 0 1360 0,0 14 192 15,5 3 48-15,1-1 0 0,6 3-1296 0,0 1-304 16,4 1 0-16,-1 0 0 0,0 1 0 0,0 2 0 16,-1-1 0-16,3-3 0 0,-3-1 0 0,1-1 0 15,0 0 0-15,1-1 176 0,-1-2 16 0,0-1 0 16,6-5 0-16,-4-2 0 0,1-3 80 0,0-4 32 16,2-2 0-16,1-5 0 0,-2 0-16 0,1-2 0 15,3-1 0-15,1-6 0 0,-1 2-288 0,0-1 0 16,1 1 0-16,-1 0-14048 0</inkml:trace>
  <inkml:trace contextRef="#ctx0" brushRef="#br2" timeOffset="-185346.36">29526 16711 13823 0,'1'-15'1216'0,"-1"6"-960"0,0 9-256 0,0-10 0 0,0 2 1536 0,0 0 272 16,0 8 48-16,0 0 16 0,0 0-608 0,0 0-128 16,0 0-32-16,-6 14 0 0,-1 2-416 0,1 3-96 15,0 3-16-15,-1 4 0 0,0 5 0 0,-1 1-16 16,0 6 0-16,1 3 0 0,-2 2-64 0,1 5-16 16,1 2 0-16,0-3 0 0,1 0-256 0,-1-4-48 15,2-1-16-15,2-5 0 0,-1-3-160 0,1-1 0 16,1-4 144-16,0-1-144 0,1-9 0 0,1 0 0 15,1-3 0-15,2-4 0 16,-3-12-1408-16,0 0-208 0,0 0-48 0,0 0-10416 0</inkml:trace>
  <inkml:trace contextRef="#ctx0" brushRef="#br2" timeOffset="-185175.09">29209 17116 19343 0,'0'0'1728'0,"0"0"-1392"0,14 0-336 0,3 0 0 16,2 0 1392-16,4 1 208 0,2 4 32 0,2 1 16 15,2-6-624-15,4 0-128 0,3-1-32 0,0-1 0 16,4 0-272-16,1 1-48 0,3-2-16 0,3 2 0 16,0 1-240-16,-2 1-48 0,-1-1-16 0,-6 0 0 15,-6-1-224-15,1 0-128 0,-5 0 128 0,-3-2-13824 16</inkml:trace>
  <inkml:trace contextRef="#ctx0" brushRef="#br2" timeOffset="-184823.79">30400 16409 21183 0,'0'-12'944'0,"0"2"192"0,3 1-912 0,-2 0-224 15,-1 9 0-15,0 0 0 0,0 0 512 0,0 0 64 0,0 0 16 0,0 0 0 16,-5 14-64-16,-1 3-16 16,-3 2 0-16,0 3 0 0,0-1 128 0,1 7 32 15,3 3 0-15,1 1 0 0,1-1-128 0,1 2-32 16,4 2 0-16,1-4 0 0,2-1-128 0,4-1-16 16,4-1-16-16,0-4 0 0,-2-2-160 0,3-2-16 0,0-1-16 0,0-2 0 15,0-5-160-15,4 0 128 16,1-6-128-16,0-1 128 0,-1-2-128 0,1-3 0 0,0-2 144 15,-1-1-144 1,-2-2-448-16,2-6-176 0,0 4-16 0,0-5-16 0,-2 1-1776 16,-2-4-336-16,4-12-80 0,-3 4-16 0</inkml:trace>
  <inkml:trace contextRef="#ctx0" brushRef="#br2" timeOffset="-184620.34">30895 16401 15663 0,'0'0'688'16,"0"0"144"-16,0 0-656 0,0 0-176 0,0 0 0 0,-8 4 0 0,0 4 1344 0,0 2 224 15,-3 5 48-15,0 5 16 0,-2 6-544 0,-1 3-96 16,-1 5-32-16,0 5 0 0,-2 5 192 0,3 2 48 16,-1 6 0-16,-2 4 0 0,0 4-176 0,-2-3-48 15,-3 1 0-15,3 6 0 0,-3-3-528 0,3 1-96 16,0-3-32-16,4-5 0 0,2 0-320 0,3-6 128 16,1-7-128-16,-1-5 0 0,2-2 0 0,3-5 0 15,0-3 0-15,1-1 0 0,2-6-160 16,1-4-96-16,-2-2-32 0,3-13-9632 15,0 0-1936-15</inkml:trace>
  <inkml:trace contextRef="#ctx0" brushRef="#br2" timeOffset="-184121.64">31362 17070 17903 0,'6'-12'784'0,"-3"2"176"0,2 1-768 0,1-2-192 0,-3-1 0 0,0 2 0 0,-2-2 1248 0,-2 3 208 15,-2-3 32-15,-2 2 16 0,-4 2-352 0,-1 5-64 16,-4 0 0-16,-4 4-16 0,1 3-384 0,-5 3-80 16,-2 4-16-16,-3 3 0 0,-2 4-16 0,0 3-16 15,-2 4 0-15,2 4 0 0,1 1-112 0,3-1 0 16,0 2-16-16,8-3 0 0,-1 1-240 0,8-1-64 16,2-5 0-16,7-1 0 0,2-5-128 0,5-1 128 15,5-2-128-15,3-7 128 0,2-3-128 16,3-1 0-16,3-6 144 0,1-3-144 0,-1-3 304 0,4-4-16 15,1-3 0-15,-3-1 0 0,-1-1-128 0,-3 1-32 16,0 0 0-16,-2-1 0 0,-1 0-128 0,-3 3 0 16,-2 5 0-16,-3-1 0 0,-2 3 0 0,-7 8 0 0,0 0 0 0,0 0 0 15,0 0 0-15,0 0 0 16,-3 13 0-16,-2 3 0 0,-3 6-192 0,1 4 192 0,-2 0-160 16,0 3 160-16,-1 3-128 0,1-3 128 0,0 4 0 15,4-1-144 1,0 1-1264-16,2-3-240 0,3-4-48 0,4-1-11984 0</inkml:trace>
  <inkml:trace contextRef="#ctx0" brushRef="#br2" timeOffset="-183693.47">31403 17698 17503 0,'0'0'768'15,"-9"2"176"-15,9-2-752 0,-7 5-192 0,7-5 0 0,0 0 0 0,0 0 1760 0,0 0 320 16,0 0 64-16,7 7 16 0,-7-7-1040 0,13 0-208 16,1-2-32-16,0 0-16 0,-1-2-48 0,1-4-16 15,-2 0 0-15,2-4 0 0,0 2-352 0,2-1-64 16,-2-1 0-16,-2 2-16 0,2-3-160 0,-2 7-16 16,-2 0-16-16,-10 6 0 0,0 0-48 0,0 0 0 15,0 0 0-15,6 10 0 0,-2 1 144 0,-4 1 32 16,-1 0 0-16,-2 2 0 0,-3 2-96 0,1-1-16 15,-3 3 0-15,-1-2 0 0,-1 1 0 0,1-2 0 16,0-1 0-16,0-1 0 0,2-7 16 0,7-6 0 0,0 0 0 0,0 0 0 16,0 0-16-16,0 0 0 0,0 0 0 0,10-1 0 15,3-3 176-15,1-4 16 16,1-1 16-16,1-3 0 0,2-1-144 0,0 1-48 16,0 0 0-16,-3 4 0 0,-2-2-208 0,-1 4 0 15,1-1 128-15,-1 6-128 0,-12 1 0 0,11 8 0 16,-1-2 0-16,-3 7 0 0,-4-2 0 0,0 3-128 0,-2 1 128 0,-2 3 0 15,-4 1 0-15,0 2 0 0,0-1 0 16,0 1 0-16,-1 0-224 0,1-2 64 0,-1-3 16 0,2 0 0 31,0-5-1536-31,3 1-304 0,1-12-64 0,0 0-13280 0</inkml:trace>
  <inkml:trace contextRef="#ctx0" brushRef="#br2" timeOffset="-182948.16">31605 16062 12207 0,'-15'0'528'0,"5"0"128"0,0-1-528 0,-2 1-128 16,-2 0 0-16,4 0 0 0,0 0 1152 0,1-2 192 15,0 1 32-15,9 1 16 0,0 0-320 0,0 0-64 0,-9 0-16 0,9 0 0 16,0 0-272-16,0 0-48 0,0 0-16 0,0 0 0 15,7-8-80-15,1 3-32 16,4 3 0-16,2-3 0 0,2-2-16 0,2 1 0 0,1 1 0 0,3-1 0 16,1 1-144-16,1 1-48 0,-1-3 0 0,1 4 0 15,-4 0-96-15,1 2-32 16,-4 1 0-16,-1 0 0 0,-2 0-208 0,-2 2 176 0,0 3-176 0,-1 4 160 16,-1 0 112-16,-2 4 32 0,-3 2 0 0,-1 5 0 15,-2 5-176-15,-3 4-128 0,-3 4 192 0,-2 4-192 16,2 5 208-16,-3 3-64 0,-1 4-16 0,0 0 0 0,-1 5 0 15,3 4 0-15,-2 1 0 0,2 2 0 0,1 0-128 16,2-3 0-16,2-1 0 0,4-2 128 16,1-2-128-16,3-2 0 0,2 0 0 0,4-1 0 0,2-2 144 0,2 1 0 15,-2 0 0-15,5-3 0 0,0-1-144 0,1 4 0 16,-3-4 0-16,-2 1 0 0,-2-5 0 0,-4 3 128 16,0-2-128-16,-1-4 0 0,-1-2 176 0,-2-2-48 15,-1-4-128-15,1-1 192 0,-5 1 96 0,-1 3 16 16,0-6 0-16,-1 2 0 0,1-2-64 0,-3 1-16 15,2-3 0-15,-1 2 0 0,0-4 0 0,1 0 0 16,-2 0 0-16,1-4 0 0,-1-2 32 0,2 3 16 16,-3-5 0-16,1 0 0 0,1-2 128 0,-2 1 32 15,-1 1 0-15,0-2 0 0,0-4 0 0,-3 2 0 0,-3-2 0 0,-1 0 0 16,0-3-32-16,-2 3 0 16,-3-4 0-16,3 2 0 0,0 1-112 0,-1-1-32 0,-3 0 0 0,0 0 0 15,4-2-128-15,-1 0-128 16,0-1 192-16,1-2-192 0,0 0 0 0,-1 0 0 0,-2-1 0 15,3-1 0 1,1-2-256-16,3-2-144 0,-3-5-48 0,3 2 0 16,3-4-2624-16,2 0-544 0,-2-15-96 0,10 1-32 0</inkml:trace>
  <inkml:trace contextRef="#ctx0" brushRef="#br2" timeOffset="-182554.02">32275 16866 7359 0,'0'0'656'0,"0"0"-528"16,-2-10-128-16,0 1 0 0,2 9 2368 0,0 0 448 15,0 0 96-15,0 0 16 0,0 0-1136 0,0 0-240 16,0 0-32-16,0 0-16 0,0 0-288 0,5 3-64 0,0 1-16 0,1 3 0 16,-1 0-160-16,1 5-16 15,0 1-16-15,2 5 0 0,2 5-432 0,9 23-96 16,-1 1-16-16,0-4 0 0,0 0-208 0,-2-5-64 0,-3-1 0 15,-2-3 0-15,-1-8-128 0,-1-1 0 0,-2-6 0 0,-1-2 128 16,0-2-128-16,0-2 0 0,-4-1 0 0,1 0 128 16,-3-12-128-16,1 10 0 0,-1-10 144 0,0 0-144 31,0 0-256-31,0 0-128 0,0 0-32 0</inkml:trace>
  <inkml:trace contextRef="#ctx0" brushRef="#br2" timeOffset="-182310.39">32583 16800 22111 0,'0'0'976'0,"0"0"208"16,0 0-944-16,-9 2-240 0,9-2 0 0,-13 7 0 0,-1 0 1104 0,0 4 176 16,0-1 48-16,-4 6 0 0,-2 1-80 0,-3 9-16 15,-2 2 0-15,-2 7 0 0,0 6-208 0,13-16-64 16,-2 2 0-16,2 4 0 0,-1 2-480 0,1 0-96 15,0-5-32-15,2 0 0 0,2-6-352 0,-6 18 128 16,5-11-128-16,4-6 0 0,3-4 0 0,3-4 0 16,1-2 0-16,0-13 0 15,5 11-384-15,2-4-64 0,-7-7 0 0</inkml:trace>
  <inkml:trace contextRef="#ctx0" brushRef="#br2" timeOffset="-181672.33">32608 16264 2751 0,'0'0'256'0,"0"0"-256"0,-10-3 0 0,1 2 0 0,3-1 3024 0,6 2 560 0,-10 0 128 0,10 0 0 0,-11 0-1680 0,3 0-352 15,8 0-64-15,0 0-16 0,-9 0-464 0,9 0-112 16,0 0 0-16,0 0-16 0,0 0-16 0,0 0 0 16,0 0 0-16,0 0 0 0,0-12-288 0,3 3-48 15,1-2-16-15,3 2 0 0,0-4-256 0,1-1-48 16,-2 0-16-16,2 2 0 0,1-4-32 0,0 1-16 15,-2-3 0-15,2 3 0 0,0 0-144 0,1 1-128 16,0 2 192-16,1 0-192 0,-3 3 0 0,1 0 0 16,-2 4 0-16,-7 5 0 0,0 0 0 0,0 0 0 15,6 7 0-15,-3 6 0 0,-5 4 0 0,0 3 0 16,-3 4 0-16,-3 4 0 0,-1 1 0 0,0-1 0 0,-1 2 0 16,1-6 0-16,0-3 0 0,0-2 0 15,2-1 0-15,0-1 0 0,1-5 0 0,1 1 0 16,0-4 0-16,5-9 0 0,-4 10 288 0,4-10-48 15,0 0-16-15,0 0 0 0,0 0 80 0,0 0 16 0,0 0 0 0,0 0 0 16,12-6-64-16,-1-1 0 0,0 0 0 0,1-3 0 16,2 1-256-16,0-4 0 15,1-1 0-15,0 0 0 0,-2 1 0 0,5-3 0 16,-2-3 0-16,1 1 0 0,-1 0 0 0,-7 9 0 0,1 2 0 0,1-2 0 16,-2 4 0-16,-2 3 0 0,0 2 0 0,-2 3 0 15,0 3 0-15,1 12 0 0,-2 1 0 0,-2 3-144 16,-2-1 144-16,-2 0 0 0,-2 0 0 0,0 6 0 15,0-3 0-15,3 4 0 0,-3-1 128 0,3 2-128 16,1-1 0-16,0 1 128 0,1-3-128 0,1-1 0 0,0-5 0 0,-2-1 0 16,3-2 0-16,-1-2 0 15,1-5-256-15,1 1-128 16,-4-11-32-16</inkml:trace>
  <inkml:trace contextRef="#ctx0" brushRef="#br2" timeOffset="-180890.13">29978 19275 19343 0,'0'0'1728'0,"-9"-1"-1392"0,9 1-336 0,0 0 0 16,0 0 1264-16,0 0 176 0,0 0 32 0,10-8 16 15,4 3-144-15,7 1-16 0,3-2-16 0,6 1 0 16,6 0-384-16,7-2-80 0,8 1-16 0,6 4 0 16,7-2-304-16,2-3-64 0,0 0-16 0,-1-2 0 15,0 1-288-15,-3 3-160 0,2-2 160 0,-3 3-160 0,-3 1 128 16,-6 1-128-16,-9-1 0 0,-6 2 144 16,-8-3-1728-16,-8 4-336 15,-6-1-80-15,-15 1-11312 0</inkml:trace>
  <inkml:trace contextRef="#ctx0" brushRef="#br2" timeOffset="-180702.54">30599 19404 15663 0,'0'0'1392'0,"0"0"-1120"16,11-2-272-16,4 1 0 0,4 1 1744 0,3 0 304 16,2 0 48-16,4 0 16 0,6-1-704 0,7-3-128 15,6 1-16-15,4 1-16 0,1-2-496 0,-1 1-112 16,-3-3 0-16,-1 0-16 0,-4-1-240 0,-2 1-64 15,-4 2 0-15,-4 0 0 0,-5 2-320 0,-5-2-128 16,-5 0 0-16,-3 3 0 16,-2 0-1936-16,-13 1-384 0,0 0-80 0,0 0-16 0</inkml:trace>
  <inkml:trace contextRef="#ctx0" brushRef="#br2" timeOffset="-180258.28">32105 19027 23039 0,'7'-16'2048'0,"-3"3"-1648"0,-1 2-400 0,1-1 0 0,-1 2 624 0,0 2 32 16,-3 8 16-16,1-11 0 0,-1 3 736 0,0 8 128 15,-2-9 48-15,2 9 0 0,-7-5-688 0,0 4-144 16,-3 4-32-16,-3 4 0 0,-4 0-272 0,-2 8-64 16,-4 3-16-16,-5 3 0 0,-3 8 80 0,-5 6 0 15,-2 3 16-15,-2 4 0 0,2 4 48 0,1-2 16 16,2 4 0-16,6-1 0 0,6 4-272 0,6-2-48 16,6-7-16-16,7-2 0 0,7-4-192 0,3-3 144 15,5-4-144-15,7-2 128 0,8-6 80 0,5-4 16 16,4-6 0-16,8 0 0 0,3-10 208 0,1-2 32 15,-2-11 16-15,2 1 0 16,0-10 32-16,-1-2 16 0,1-1 0 0,-20 6 0 0,1-7-16 16,2-2 0-16,2-6 0 0,-1 2 0 0,-5 1 48 0,-3-1 0 15,-4 1 0-15,4-24 0 0,-9 7-176 0,-13 0-16 0,-8 5-16 16,-8 0 0-16,-10 2-224 0,8 21-128 0,-6 0 128 0,-4 0-128 31,-3 4-832-31,-6 2-224 0,-1 0-48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7T20:54:30.888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16174 7852 5519 0,'9'-2'496'0,"0"-4"-496"0,1 3 0 0,0-1 0 15,0-5 2144-15,2 1 336 0,-1 3 64 0,0-2 16 0,1 0-768 16,1-2-128-16,-1 2-48 0,0 0 0 0,-2 0-208 0,0 2-64 16,0-4 0-16,-2 1 0 0,-3 2-208 0,-1-3-48 15,-2 4-16-15,0-4 0 0,-2 1-160 0,-2-2-16 16,-2 2-16-16,-1 2 0 0,-1-4-240 0,-4 4-32 15,-3-3-16-15,-2 4 0 0,-4-3-144 0,-4 3-48 16,-2 1 0-16,-5 4 0 0,-5 0-96 0,-5 1-32 16,-3 3 0-16,-4 3 0 0,-4-1-48 0,-3 5-16 15,-6 1 0-15,-4 3 0 0,-6 0-16 0,0 3-16 16,-5 0 0-16,-3 6 0 0,-5 6 0 0,-2 1 0 16,-2-3 0-16,1 6 0 0,0 4 16 0,2 7 16 15,1 1 0-15,2 6 0 0,1 0-64 0,1 3-16 16,2 0 0-16,2 5 0 0,4 1-128 0,3 3 192 15,0-1-192-15,9 3 192 0,5 2 16 0,7-3 16 16,5-1 0-16,9 3 0 0,8-4-64 0,8 2-16 16,10-3 0-16,8 2 0 0,6-8-144 0,10-3 0 0,8-2 0 0,8-8 128 15,9 0-128-15,8-7 128 16,6-7-128-16,9 0 128 0,6-2 0 0,5 1-128 16,3-8 192-16,1-1-64 0,1-5 48 0,3 0 0 15,1-2 0-15,1-2 0 0,-1-1-176 0,-1-4 0 0,-2-5 0 16,2-1-176-16,-1-3 176 0,-1-1 224 0,-1-3-48 15,-3-6-16-15,1-5 144 0,-1-4 16 0,-1-5 16 0,0-1 0 16,-2-3-16-16,-2-6-16 0,0 0 0 0,-3-5 0 16,-2-9-48-16,-2-2 0 0,-2-2 0 0,-2-6 0 15,-2-3-48-15,-3-6-16 0,-5-8 0 0,-3-1 0 16,-7-2 64-16,-8 4 16 0,-6 2 0 0,-8 2 0 0,-7 4 96 16,-8 3 16-16,-8-1 0 0,-8 9 0 0,-9 2-144 15,-10 7-32-15,-4 2 0 0,-9 8 0 0,-7 5-208 16,-6 4 0-16,-5 7 0 0,-5 6 0 0,-6 3 0 0,-5 7-240 15,-3 1 32-15,-28 4 0 16,18 6-1456-16,16 6-304 0,15-1-48 16,24 3-11552-16,6-2-2320 0</inkml:trace>
  <inkml:trace contextRef="#ctx0" brushRef="#br0" timeOffset="884.49">21136 9830 10591 0,'10'-17'464'0,"-2"10"112"0,2-5-576 0,3 1 0 16,-2-3 0-16,2-1 0 0,0 1 1424 0,0-3 176 0,-2 3 48 16,-2 0 0-16,-2-1-240 0,-1 2-32 15,-4 2-16-15,-1-2 0 0,-2 0 48 0,-3 3 16 0,-1-3 0 0,-2 1 0 16,-5 2-336-16,-3-1-64 0,-4 5 0 0,-4-2-16 15,-4 5-496-15,-3 3-80 0,-6 2-32 0,-5 4 0 16,-3 1-208-16,-6 8-64 0,-4 4 0 0,-3 5 0 16,-7 7 128-16,-2 4 32 0,-5 4 0 0,-4 6 0 15,-3 4 96-15,-2 6 32 0,-3 8 0 0,0 5 0 0,-1 7-112 16,1 5-32-16,2 3 0 0,2 4 0 16,4 0-128-16,4 2-16 0,3 3-128 0,11-3 192 15,9-3-192-15,10-5 128 0,7-6-128 0,11 0 0 0,8-2 128 16,10-6-128-16,7-4 0 0,9-6 0 0,8-4 192 15,8-5-64-15,8-6-128 0,11-6 192 0,9-4 48 16,9-7 0-16,7-1 0 0,9-6 0 0,7-10 128 0,7-4 16 16,4-6 16-16,3-4 0 0,3-9 32 0,4-3 0 15,1-5 0-15,1-10 0 0,4-5 272 0,-3-9 48 16,3-7 16-16,-2-4 0 0,-4-4-160 0,-4-3-32 16,-5-5 0-16,-9-3 0 0,-4-7-112 0,-14-1-16 15,-13-5-16-15,-11 0 0 0,-11 1-160 0,-10 4-16 16,-10-2-16-16,-10 10 0 0,-10 4-80 0,-7 8-16 15,-9 8 0-15,-8 4 0 0,-10 9-144 0,-8 7-176 16,-6 7 48-16,-25-4 0 16,4 11-1776-16,5 7-336 0,1 6-80 0,21 6-10464 15,-3-1-2080-15</inkml:trace>
  <inkml:trace contextRef="#ctx0" brushRef="#br0" timeOffset="1887.78">28755 9911 4607 0,'7'-11'192'15,"-7"11"64"-15,6-4-256 0,-1 1 0 0,5 0 0 0,-2 0 0 0,0-3 1872 0,-1 1 336 16,1 2 64-16,-1-1 16 0,-1-1-912 0,1 1-176 15,0 1-48-15,-1-1 0 0,-6 4 128 0,5-5 0 16,-1-2 16-16,-4 7 0 0,0 0-128 0,0 0-16 16,0 0-16-16,0 0 0 0,0 0-176 0,0 0-16 15,-3-4-16-15,-1-2 0 0,-1 2-304 0,-4 0-64 16,-5 2-16-16,-2-1 0 0,-3 2-128 0,-4 1-32 16,-4 1 0-16,-17 3 0 0,-2 0-32 0,-1 6-16 15,0-1 0-15,-4 5 0 0,-2 3 80 0,-6-1 16 16,-4 3 0-16,-3 0 0 0,0 4-48 0,-3 8-16 0,-1 3 0 15,-1 5 0-15,0 8-112 0,-3 0-32 16,-4 4 0-16,3 5 0 0,0 6-64 0,7 1-16 0,-1 2 0 0,7 4 0 16,5 3-144-16,6-2 192 15,5-2-192-15,9 1 192 0,7-3 0 0,5 0 16 0,5-5 0 0,11 4 0 16,5-3-80-16,7 2-128 16,5-8 176-16,8 0-176 0,6 0 192 0,7-7-64 0,1-2 0 15,5-6-128-15,3-4 192 0,4-2-64 0,4-2 0 0,4-5-128 16,5 1 320-16,6-4-32 0,5-4-16 0,3-6 0 15,3-1 16-15,3-2 0 0,2-8 0 0,4-6 0 16,4-4-32-16,4-5-16 0,1-5 0 0,-20 2 0 16,3-5 32-16,6-2 16 0,6-3 0 0,0-6 0 15,0-4 96-15,0-7 32 0,0-9 0 0,2-8 0 16,1-10 64-16,-3-6 16 0,-5-9 0 0,-5 1 0 16,-5-5-112-16,-11 0-32 0,-8 0 0 0,-9 5 0 15,-9 7-112-15,-10 5-32 0,-9 7 0 0,-9 2 0 16,-9 4-208-16,-11 5 144 0,-10 4-144 0,-11 1 128 15,-7 6-128-15,-14 0 0 0,-11 4 0 0,-5 6-176 16,-6 1-896-16,-4 9-176 0,-6 2-32 16,-37-5-16-16,9 10-1008 0,13 7-192 0,9 11-32 15,3 5-16-15</inkml:trace>
  <inkml:trace contextRef="#ctx0" brushRef="#br0" timeOffset="4023.9">22710 10285 9215 0,'0'0'816'0,"0"0"-656"16,0 0-160-16,0 0 0 0,0 0 1216 0,0 0 224 15,-6 6 32-15,6-6 16 0,0-182 304 0,0 364 48 0,0-182 16 0,0 0 0 16,0 0-320-16,0 0-48 16,-6-9-16-16,3-2 0 0,3-1-224 0,2 2-48 15,1-4-16-15,-1 0 0 0,1-2-288 0,2-2-48 0,0-1-16 0,1-1 0 16,-1-2-272-16,3-1-64 0,2-5-16 0,3 3 0 16,1-3-96-16,-1 7-32 0,1 0 0 0,3-7 0 15,2 0-128-15,4-3-32 0,2 0 0 0,2-1 0 16,7 0-192-16,-1-2-256 0,-2-2 48 0,4 2 16 15,2 0 592-15,1-1 128 0,-1 2 32 0,-1 1 0 0,1 3-560 16,1 0-192-16,2 3 0 0,0 0 0 0,2 2 192 16,3-1 0-16,1 3 144 0,1 0-144 0,-2 3 144 0,4-1-144 15,-3-1 128-15,-2 1-128 0,1 2 0 0,-1 4 128 16,2 0-128-16,1 0 0 0,2 3 128 0,1 1-128 16,-4-1 0-16,3 5 128 0,0 0-128 15,-1-1 0-15,-1 2 0 0,-1 4 0 0,-3 1 0 0,0 1 0 16,3 3 0-16,-2 1 0 0,1 4 0 0,-2 0 0 15,-2 4 0-15,-1 2 0 0,1 3 0 0,1 1 0 16,-1 1 0-16,-2 4 0 0,2 0 0 0,-2 3 0 16,-1 2 0-16,2 3 0 0,-2-3 0 0,1 3 0 15,1 4 0-15,-2 1 0 0,-4 1 0 0,-2 1 0 16,1 1 0-16,-3-4 0 0,0 3 224 0,-4-1 16 16,1 0 0-16,-4-1 0 0,-3-2-240 0,-2 0 176 15,-1-4-176-15,-3 1 160 0,-3-3 16 0,-2 1 0 16,-1-2 0-16,-1-4 0 0,0 0-48 0,-2-1-128 15,-2-4 192-15,1 0-64 0,-2-3-128 0,-2-2 128 16,-2 2-128-16,0-2 128 0,-2-2-128 0,3-2 0 0,-2 1 0 16,1 0 0-1,-4-5-256-15,3 2-128 0,-1 0-16 0,4-8-16 16,0 0-2496-16,0 0-496 0,0 0-112 0</inkml:trace>
  <inkml:trace contextRef="#ctx0" brushRef="#br0" timeOffset="4357.91">25775 9537 25791 0,'7'2'2304'0,"2"-2"-1856"15,0 0-448-15,1 1 0 0,0 7 480 0,2-2 0 16,-1 5 0-16,-1 2 0 0,2 2 0 0,-1 4 0 16,1 6 0-16,-2-1 0 0,0 4 192 0,-1 4 32 15,-1 2 16-15,-3 4 0 0,-3 6-16 0,-2 0-16 16,-4 3 0-16,-1-2 0 0,-4 4-304 0,-1-1-64 16,0-6-16-16,-1 1 0 0,-2-5-176 0,0-3-128 15,-1-5 192-15,-4-1-192 0,1-6 192 0,-4-1-64 16,1 0 0-16,-2-5-128 0,-2 0 128 0,0-4-128 15,0-2 0-15,0 0 0 16,1-2-1728-16,1 0-448 0</inkml:trace>
  <inkml:trace contextRef="#ctx0" brushRef="#br0" timeOffset="5233.91">9014 10376 16175 0,'-4'-12'704'0,"4"12"176"0,-2-12-704 0,2 1-176 0,3-1 0 0,1 3 0 16,-2-3 1024-16,3-1 192 0,3 0 16 0,2-1 16 16,0-2-320-16,3-1-64 0,1-2-16 0,-1-1 0 15,1-6 96-15,0 2 16 0,2-1 0 0,3-4 0 0,0-1-64 0,4 2 0 16,3 1 0-16,2-3 0 0,1-3-256 0,4 0-48 16,3-1-16-16,3 1 0 0,3-1-176 0,5-1-32 15,3 1-16-15,0 0 0 0,1-2-64 16,5 3-16-16,5 0 0 0,0 0 0 0,3 2-32 0,-2 3-16 15,4-2 0-15,0 2 0 0,0 2-32 0,2 2 0 16,2 0 0-16,0 4 0 0,-3 1-32 0,0 2-16 16,1 2 0-16,-2 4 0 0,-1-2-144 0,1 6 160 15,1 0-160-15,0 3 160 0,-1 3-160 0,-18-1 128 16,2 1-128-16,2 2 128 0,2 3 0 0,-1 3 0 16,2 3 0-16,0 3 0 0,-1 3 0 0,0 3-128 15,-2 1 192-15,-3 1-64 0,1 2-128 0,-6 2 192 16,-3 1-192-16,-2 4 192 0,0 3-192 0,-3 3 128 15,0 2-128-15,1 1 128 0,-2 1-128 0,1 0 160 16,-2 1-160-16,1-2 160 0,0 1-160 0,-2 0 128 16,-2-4-128-16,-2 1 128 0,-3 0 0 0,-2 2 0 15,-1-2 0-15,-4-1 0 0,-3-2-128 0,-2-4 160 16,-4 0-160-16,0-4 160 0,-2 0 32 0,0-5 0 0,-2 1 0 16,3-3 0-16,-4-4-192 0,1 1 0 0,1-1 144 15,-2-2-144-15,0-5 0 0,3 1 0 0,-8-9 0 0,5 5 128 16,0 0-368-16,-5-5-64 15,0 0-16-15,7-2 0 0,-3-1-1936 16,1-2-400-16,0-4-80 0,-1 2-12176 0</inkml:trace>
  <inkml:trace contextRef="#ctx0" brushRef="#br0" timeOffset="5541.43">12310 9545 26719 0,'0'0'2368'0,"-3"-6"-1888"16,6 1-480-16,-3 5 0 0,0 0 288 0,6 0-32 15,3 2-16-15,1 6 0 0,3 2 176 0,1 5 32 16,6 3 16-16,2 4 0 0,3 2 272 0,2 4 48 16,1 0 16-16,1 2 0 0,3 2-48 0,1 1-16 15,-3 3 0-15,1 2 0 0,-2 2-160 0,-2 5-48 16,-3-1 0-16,-6 5 0 0,-2-1-176 0,-6-1-32 15,-6-1-16-15,-5-4 0 0,-5 0 240 0,-6 0 48 16,-4-2 16-16,-7 0 0 0,-7-2-80 0,-1 0-16 16,-4-4 0-16,-4-1 0 0,-3-1-256 0,0 1-64 15,0-1-16-15,-1-2 0 0,0 1-176 0,1 1 0 16,-1-3 0-16,-3-1 0 16,-4 2-2496-16,-4-4-544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7T20:54:47.552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4045 14216 6447 0,'0'0'576'0,"0"0"-576"16,0 0 0-16,0 0 0 0,9-9 768 0,-2 4 32 0,-7 5 16 0,8-5 0 15,-8 5 80-15,0 0 0 0,6-7 16 0,-6 7 0 16,0 0 288-16,0 0 48 0,0 0 16 0,0 0 0 15,0 0 176-15,0 0 32 0,0 0 16 0,0 0 0 16,0 0-288-16,0 0-64 0,0 0-16 0,0 0 0 16,0 0-288-16,0 0-64 0,0 0-16 0,0 0 0 15,0 0-128-15,-2 11-32 0,2-11 0 0,0 13 0 16,0-2-160-16,2 3-48 0,1 3 0 0,2 1 0 16,1-1-48-16,2 1-16 0,-1 0 0 0,5 2 0 15,1 3 0-15,2 0-16 0,0-3 0 0,3 2 0 16,0 3-80-16,1 2-16 0,0-3 0 0,1 2 0 0,-2-4 0 15,2-2 0-15,4-1 0 0,-1 0 0 0,-4-2 96 0,4 1 16 16,1-2 0-16,2 0 0 0,1-1 32 0,1 1 16 16,-2-4 0-16,1 2 0 0,3 2-48 15,-2-4-16-15,0-2 0 0,2 3 0 0,0 4-64 0,1-3-16 16,2-4 0-16,-2 2 0 0,4-3-96 0,0 2 0 16,-2-1-128-16,2-4 192 0,0 2-192 0,2 2 176 15,1-3-176-15,0 4 160 0,-2-5-160 0,0 2 0 16,-1-3 0-16,2 0 0 0,0-1 0 0,1 1 128 15,0-3-128-15,0 2 0 0,-1 0 0 0,3 1 0 16,0-2 128-16,2-1-128 0,3 1 0 0,-3-1 0 16,-2-1 144-16,4 1-144 0,3 0 0 0,1 1 128 15,1-3-128-15,1 0 0 0,0 0 128 0,0 0-128 16,4 0 128-16,-1 2-128 0,-1 1 128 0,2-2-128 0,2-1 128 0,1-1-128 16,1 0 0-16,0-1 144 15,-3 0-144-15,4 2 0 0,-1 1 128 0,2-1-128 16,0-1 0-16,2-2 0 0,2 2 0 0,-1 0 0 0,-3-1 0 15,2 0 0-15,2-2 128 0,2 3-128 16,0-3 0-16,0-1 0 0,2 1 0 0,-1 0 0 0,-1 2 0 0,0-1 0 16,1 1 0-16,-2 0 0 0,0-1 0 0,3-1 0 15,-2-1 128-15,0-3-128 0,-4 2 0 0,5 3 0 16,2-1 0-16,0-3 0 0,-3 0 0 0,2 0 0 16,0 0 0-16,-1 2 0 0,-2-1 128 0,1-2-128 0,3-1 0 15,-1 2 0-15,0 2 0 0,0-3 0 16,-2 0 128-16,2-2-128 0,-2 3 0 0,3-4 0 0,-1 3 0 15,0-3 0-15,-1 5 0 0,2-3 0 0,-2 2 0 0,-1-4 0 16,-4 4 0-16,3-2 0 0,1 4 128 0,0 1-128 16,-1-2 0-16,0-1 0 0,0 2 0 0,-2 4 0 15,-2-3 0-15,2-1 0 0,0 0 0 0,1 1 0 16,1 3 0-16,-3-3 0 0,-2-2 0 0,-1-1 0 16,0 2 0-16,1 1 0 0,2 3 0 0,0 0 0 15,-2-4 0-15,5 2 0 0,-4-1 0 0,1 1 0 16,-2 3 0-16,0-2 0 0,-1 0 0 0,2-1 0 15,0 4 0-15,0-1 0 0,-1-1 0 0,0-1 0 0,0-2 0 16,-2 3 0-16,0 2 0 0,2 1 0 16,1 0 0-16,-1-1 0 0,0 1 0 0,-2 0 0 0,1-2 0 15,-2-2 0-15,1-1 0 0,0 1 0 16,1 2 0-16,-2 0 0 0,3-1 0 0,-1 0 0 0,-1-2 0 0,1 0 0 16,-2 1 0-16,0 1 0 0,-2 0 0 0,1 2 0 15,1 2 0-15,0 0 0 16,-1 0 0-16,0-2 0 0,0-1 0 0,-2 0 0 15,1 0 0-15,1 3 0 0,-1-2 0 0,1 1 0 0,1 2 0 16,-1 1 0-16,0 0 0 0,-2-3 0 0,0 0 0 16,-2 1 0-16,-3-1 128 0,1 3-128 0,0-1 0 0,-2 0 0 15,0 0 0-15,1-2 128 0,-2 5-128 0,-2-6 0 16,7 0 0-16,-5-1 0 0,-1 2 0 0,-3 0 0 16,2 2 0-16,-2 1 0 0,-1-2 0 0,0-1 0 15,1 3 0-15,-1 2 0 0,0-2 0 0,0-3 0 16,0 1 0-16,0 1 0 0,-3 2 0 0,0-2 0 0,-1 0 0 15,-1 1 0-15,-2 1 0 0,1-3 0 0,1 2 0 16,-1 2 0-16,1 0 0 0,-1-1 0 0,-1 0 0 0,0-2 0 16,0 1 0-16,1 2 0 0,-2-1 128 15,-1-1-128-15,-1 1 0 0,-1-1 0 0,-2-1 0 0,-1 1 0 16,0 2 0-16,0-4 0 0,0-1 0 0,-2 3 0 16,1 1 0-16,0-2 0 0,-1 0 0 0,-1 5 0 15,-4-3 0-15,1 2 0 0,-2 2 0 0,1-4 0 16,-4 2 0-16,0-2 0 0,-2 2 0 0,-1-1 0 15,0 0 0-15,0 0 0 0,-4-1 128 0,0 0-128 16,-1 0 0-16,-1-1 0 0,-2 2 0 0,1 2 0 16,-1-3 128-16,0 2-128 0,-6-8 0 0,7 6 0 0,-2 0 128 15,0 2-128-15,-5-8 0 0,0 0 128 0,0 0-128 0,0 0 0 16,5 9 176-16,-5-9-176 0,0 0 160 0,0 0-160 16,5 9 160-16,-5-9-160 0,0 0 160 0,0 0-160 15,0 0 144-15,0 0-144 0,1 5 128 0,-1-5-128 16,0 0 160-16,0 0-160 0,0 0 192 0,0 0-192 15,0 0 176-15,5-5-176 0,0-3 160 0,2 2-160 16,-5 1 160-16,6-3-160 0,0 3 160 0,-1-4-160 16,1 0 0-16,0 3 128 0,-2-2-128 0,3 2 0 15,1-4 0-15,1 1 128 0,0-5-128 0,3 4 0 16,0 1 0-16,-1 0 0 0,3 0 0 0,0-4 0 16,3 2 0-16,0-1 0 0,2 1 0 0,0 2 0 15,1-2 0-15,1 0 0 0,-3 0 0 0,4-2 0 16,2 3 0-16,2-3 0 0,-3 3 0 0,4 3 0 0,-2-4 0 15,1 4 0-15,0-6 0 0,3 5 0 0,-1-1 0 16,1 3 0-16,0 0 0 0,2-2 0 0,2 4 0 16,-1 2 0-16,0-1 0 0,3-3 0 0,0 0 0 0,0 0 0 15,0-1 0-15,1 2 0 0,-1 2 0 0,0-1 0 16,1-2 0-16,-1 2 0 0,-1 3 0 0,1 2 0 16,1-1 0-16,1-1 0 0,-1 0 0 0,1-2 0 15,1 3 0-15,-1-2 0 0,0-3 0 16,1 2 0-16,2 2 0 0,-3-1 0 0,1 1 0 15,-2 1 0-15,-1-1 0 0,2 2 0 0,2 2 0 0,-2-2 0 16,-1-1 0-16,4 0 0 0,-1 0 0 0,1 0 0 16,-2 3 0-16,5-2 0 0,-2-2 0 0,0 2 0 15,-1 3 0-15,1-1 0 0,-1 1 0 0,3 0 0 16,-1-4 0-16,5 0 0 0,2 3 0 0,-1 0 0 0,0-1 0 16,0 0 0-16,-1 1 0 0,1 2 0 0,1 4 0 0,-2-4 0 15,1 0 0-15,-2 0 0 0,5-2 0 16,-3-1 0-16,-2-1 0 0,1 3 0 0,0-1 0 0,2 3 0 15,-1-1 0-15,2 1 0 0,1 1 0 0,0-3 0 16,2-2 0-16,-2 2 0 0,0 2 0 0,0-2 0 16,0-1 0-16,1-2 0 0,-1 3 0 0,1 0 0 15,0-1 0-15,1 1 0 0,2-2 0 0,-1 0 0 16,-1 4 0-16,-1 1 0 0,1-5 0 0,2 0 0 16,0-2 0-16,1 2 0 0,-1 1 0 0,0 2 0 15,1-4 0-15,1 2 0 0,-2-1 0 0,0 2 0 16,-1-5 0-16,1 1 0 0,1 2 0 0,-1 1 0 0,0 1 0 15,0-2 0-15,0 2 0 0,2-2 0 16,-2 0 0-16,2-1 0 0,-2 0 0 0,0 2 0 16,1 1 0-16,1-2 0 0,2 1 0 0,-1-2 0 0,-2 0 0 0,2 2 0 15,2-2 0-15,0 0 0 0,2 3 0 0,0-3 0 16,-1-1 0-16,1 0 0 0,-3 0 0 0,1 0 128 16,0 0-128-16,3 2 0 0,2-5 0 0,-2 3 0 15,-2 1 0-15,-4-1 0 0,0 0 0 0,1 0 128 16,-1 0-128-16,4 0 0 0,-1 0 0 0,-1-1 0 15,0-1 128-15,-1 0-128 0,1 1 0 0,-2 1 0 16,0 0 0-16,2 0 0 0,0 0 0 0,1-1 128 16,-3-2-128-16,0 2 0 0,2 1 0 0,-5 0 0 15,-1-1 0-15,0 1 0 0,-1-2 0 0,2 1 128 16,-1-1-128-16,0 0 0 0,-2 0 0 0,-1 1 0 0,-2 1 0 16,-1 1 0-16,-3-4 0 0,0 2 0 15,-1 1 128-15,-1 1-128 0,-1-2 0 0,1 0 0 0,-2-2 0 0,0 2 0 16,-2-3 0-16,0 2 0 15,2-1 0-15,-2 2 0 0,-2-1 0 0,1 1 0 0,-2-1 0 0,0 0 0 16,-3 1 0-16,2-1 0 0,-1-1 0 0,2-2 0 16,0-1 0-16,-1 2 128 0,-1-4-128 0,-2 3 0 15,-2 3 0-15,-1-4 0 0,0-2 0 0,-2 4 0 16,0-1 0-16,0 0 128 0,-2-1-128 0,1 4 0 16,1-4 0-16,-1-1 0 0,1 3 0 0,1 1 0 15,0-4 0-15,2 1 0 0,-1 0 0 0,1-2 0 16,-1 2 0-16,-1-1 128 0,-1-4-128 0,0 6 0 15,0 0 0-15,0-1 0 0,1 1 0 0,-3-2 0 0,2-1 0 16,-3 3 0-16,3-1 0 0,0 2 0 0,3-1 0 16,-2-3 0-16,-1-1 0 0,0 5 0 0,0-1 0 15,0 0 0-15,0 1 0 0,-3-1 0 0,-1 0 0 0,-2 2 0 16,0-1 0-16,-1 2 0 0,1-3 0 0,-1-2 0 16,0 3 0-16,-1 1 0 0,-2-4 0 0,0 3 0 15,1 0 0-15,1 3 0 0,-2 0 0 0,0-2 0 16,-1-1 0-16,0 2 0 0,3 0 0 0,-2 1 0 15,-3 0 0-15,2-2 0 0,-2 2 0 0,0-1 0 16,-1-1 0-16,2-2 0 0,-1 0 0 0,0 1 0 16,-1-4 0-16,1 5 0 0,1-1 0 0,-1-1 128 15,0-4-128-15,-1 4 0 0,-1-4 0 0,0 1 0 16,0-1 0-16,1 0 0 0,0-1 0 0,2 1 128 0,-1-2-128 16,-1 1 0-16,0-1 0 0,1 3 0 0,2-5 128 15,-2 1-128-15,-1 2 0 0,1-2 0 16,0-1 0-16,1 3 0 0,-1-4 0 0,0 2 0 15,0 2 0-15,-1-4 0 0,-1 0 128 0,1 4-128 0,-2 0 0 0,-2 2 0 16,0-2 0-16,-2 5 0 0,-2-4 0 16,0 4 0-16,-6 5 0 0,5-6 0 0,-1-1 0 0,-4 7 0 15,0 0 0-15,0 0-208 0,0 0 32 0,0 0 16 32,0 0-2144-32,-7 10-416 0,-2 1-96 0</inkml:trace>
  <inkml:trace contextRef="#ctx0" brushRef="#br0" timeOffset="10218.1">15734 15539 8287 0,'0'0'736'0,"0"0"-592"0,0 0-144 0,0 0 0 15,0 0 2224-15,0 0 400 16,0 0 96-16,0 0 16 0,0 0-608 0,0 0-112 15,0 0-32-15,0 0 0 0,0 0-336 0,0 0-80 0,0 0-16 16,0 0 0-16,0 0-496 0,0 0-96 0,0 0-32 0,6 4 0 16,5-1-128-16,-1 6-32 0,2 0 0 0,1 3 0 15,1-3-64-15,3 3 0 0,0 2-16 0,2-2 0 16,1 4-176-16,0-1-16 0,0 0-16 0,2 2 0 16,1 2-176-16,0 0-48 0,-1-1 0 0,0-1 0 15,0 0-128-15,-1-2-128 0,0-3 144 0,-4-1-144 16,0 2 160-16,-1-4-160 0,0 1 160 0,-4-4-160 15,-1 2 0-15,-4-3 0 0,-7-5 0 0,0 0 0 16,0 0-1408-16,0 0-288 0,0 0-48 0,0 0-16 16,-6-5-1760-16,-2-4-368 15</inkml:trace>
  <inkml:trace contextRef="#ctx0" brushRef="#br0" timeOffset="10437.96">16115 15444 21183 0,'0'0'1888'0,"0"0"-1504"16,0 0-384-16,0 0 0 0,4-5 2176 0,-4 5 384 16,0 0 64-16,0 0 0 0,0 0-688 0,9 4-144 15,-1 4-16-15,1-2-16 0,-1 5-480 0,3-1-112 16,1 3-16-16,1 2 0 0,1 3-400 0,0 0-96 16,0 1-16-16,1-1 0 0,-2-4-336 0,2 1-80 15,0 0-16-15,1 3 0 0,-2-4-208 0,0 0 0 0,-2 4 128 16,1-2-128-16,2 6 0 0,-1 0-288 0,-2-2 64 0,-2 0 16 31,-1-2-2416-31,-3-3-464 0</inkml:trace>
  <inkml:trace contextRef="#ctx0" brushRef="#br0" timeOffset="10897.65">17333 15644 14735 0,'0'-13'1312'0,"1"8"-1056"0,-1 5-256 15,0-12 0-15,0 1 1760 0,-1 1 288 16,-1-2 64-16,-1 4 16 0,-1-1-16 0,-1 5-16 15,-1-1 0-15,-1 0 0 0,-2 3-656 0,-1 4-128 16,-2 4-32-16,-4 2 0 0,-1 3-448 0,-4 1-112 16,0 3-16-16,-2 4 0 0,-1 6-64 0,1 4 0 15,0 7-16-15,1 5 0 0,-1 1-176 0,3 2-16 0,3 1-16 0,5-1 0 16,2 1-160-16,4-7-48 0,5 0 0 0,5-5 0 16,4-1 32-16,2-6 0 0,3 1 0 15,3-7 0-15,2-2 80 0,3-2 32 0,5-5 0 0,3-1 0 16,3-4 32-16,1-4 16 0,-1-6 0 0,1-2 0 15,0-7 16-15,-1-1 0 0,-1-4 0 0,-1-5 0 16,-2-2 16-16,-3-6 0 0,-2 0 0 0,-5-4 0 16,-4-7-16-16,-5 2 0 0,-4-5 0 0,-7 3 0 15,-5-4-160-15,-6 4-48 0,-3 3 0 0,-9 5 0 0,0 1-208 16,-4 5 128-16,-2 4-128 0,-1 3 0 16,1 2-672-16,0 3-224 0,2 2-64 15,3 5-13456-15,4 0-2704 0</inkml:trace>
  <inkml:trace contextRef="#ctx0" brushRef="#br0" timeOffset="12121.75">22888 15837 12895 0,'0'0'576'0,"-6"-5"112"0,-1 0-560 0,1-2-128 15,6 7 0-15,-7-6 0 0,2 1 1728 0,5 5 304 16,-6-4 64-16,6 4 16 0,0 0-768 0,0 0-128 16,-9 6-48-16,0 3 0 0,2 4-416 0,0 5-96 15,3 4-16-15,-1 4 0 0,0 0 48 0,-1 5 0 16,1 5 0-16,-3 1 0 0,-1 1-144 0,0 1-32 16,-1 1 0-16,0-3 0 0,-3-3 48 0,-1-4 0 15,2 1 0-15,-2-3 0 0,3-6 176 0,3-5 32 0,-1-3 16 16,1-5 0-16,4 0 16 0,4-9 0 0,0 0 0 0,0 0 0 15,0 0 96-15,2-14 0 0,0-6 16 0,7-6 0 16,2 0-416-16,5-7-96 0,1-3-16 0,1-2 0 16,4-1-256-16,-1-5-128 0,0 1 0 0,2-4 128 15,1 1-128-15,3-1 0 0,2-4 0 0,5 4 0 16,3 4 0-16,-1 5 0 0,-3 5 0 0,-2 8 0 16,0 3 0-16,-3 8 0 0,-4 4-176 0,-2 7 176 15,-3 7-192-15,-4 8 32 0,-4 3 16 0,-4 5 0 16,-7 2-32-16,-5 6 0 0,-6 1 0 0,-3 3 0 0,-3 1 176 15,-5-5 0-15,-2 0-144 0,-3-5 144 0,-1 1 0 16,-1-4 0-16,-3-2 0 0,2-2 0 0,2-3 0 0,4-1 0 16,2-1 0-16,5-7 0 0,5-4-240 0,4-3-80 15,1-4 0-15,7-1-16 16,3-5-2912-16,6-1-576 0</inkml:trace>
  <inkml:trace contextRef="#ctx0" brushRef="#br0" timeOffset="12397.67">23630 15737 23951 0,'0'0'1056'0,"-9"-2"224"0,0 1-1024 0,1 1-256 15,-3 3 0-15,0 2 0 0,-1 2 1856 0,-2 6 320 16,-3 3 64-16,0 4 16 0,1 0-1408 0,-1 3-272 16,-1 1-64-16,2-4-16 0,2 1-176 0,4-2-48 15,3-2 0-15,5-1 0 0,2-2-272 0,7-5 0 0,2-1 0 0,4-4 0 16,2-1 256-16,4-3-16 0,3-1 0 15,1-5 0-15,0 0 48 0,0-5 16 0,-1-6 0 0,-1-1 0 16,-2-1 112-16,-1 0 32 16,-3-4 0-16,-2-1 0 0,-5 1 0 0,-2 2 16 0,-4 2 0 15,-2 0 0-15,-2-3-176 0,-2 4-32 0,-3 3-16 0,1 1 0 16,-2 0-240-16,2 2 0 0,-2 4 0 0,3-1 0 16,5 9-1824-1,0 0-256-15,0 0-48 0,0 0-8672 0,0 0-1728 0</inkml:trace>
  <inkml:trace contextRef="#ctx0" brushRef="#br0" timeOffset="12632.42">24186 15237 21183 0,'0'0'1888'0,"0"0"-1504"16,10-8-384-16,-10 8 0 0,0 0 1872 0,0 0 304 15,9 5 64-15,-4 3 16 0,-5 6-528 0,-3 4-96 16,-2 2-32-16,-1 8 0 0,-3 1-512 0,-1 4-128 15,-2 2 0-15,0 4-16 0,-2 7-464 0,-2 0-96 16,-1 1 0-16,-2 0-16 0,-1-4-160 0,3 3-16 16,0-3-16-16,2-1 0 0,2-4-176 0,3-5 128 15,1-4-128-15,7-3 128 0,-1-2-336 0,6-5-80 16,-2-4-16-16,5-5 0 16,6-1-3232-16,2-6-656 0</inkml:trace>
  <inkml:trace contextRef="#ctx0" brushRef="#br0" timeOffset="12814.93">24439 15650 25791 0,'0'0'1152'0,"0"0"224"16,0 0-1104-16,-5 5-272 0,-1 3 0 0,-1 4 0 0,-1 5 1280 0,2 2 192 0,0 7 32 0,2-6 16 16,2-1-736-16,0 1-144 0,2 1-16 0,0-1-16 15,0-1-384-15,4 1-80 0,3-1-16 0,3-5 0 0,1-2-128 16,0 1 0-16,2-5 0 0,1 0 0 31,1-4-1296-31,2-2-304 0,0-3-48 0,-4 0-11760 0</inkml:trace>
  <inkml:trace contextRef="#ctx0" brushRef="#br0" timeOffset="12991.8">24739 15631 20271 0,'0'0'896'0,"0"0"192"0,0 0-880 0,-7 15-208 15,1 3 0-15,-2 4 0 0,-2 7 2528 0,1 1 464 16,-3 5 80-16,-1 3 32 0,-1 5-1600 0,-5 2-320 15,-7 3-64-15,0 0-16 0,-2 0-192 0,0 5-32 16,0 1-16-16,1-2 0 0,0-1-592 0,4-1-112 16,4-8-32-16,3-3 0 0,1-3-368 0,2-5-80 15,3-5 0-15,1-4-11040 16,1-3-2208-16</inkml:trace>
  <inkml:trace contextRef="#ctx0" brushRef="#br0" timeOffset="13652.42">25215 15644 2751 0,'0'0'128'0,"0"0"16"0,0-10-144 0,0 3 0 16,0 7 0-16,-2-10 0 0,-1 2 3728 0,3 8 720 16,0 0 144-16,0 0 16 0,-5-10-2432 0,0 5-512 15,0 1-80-15,5 4-32 0,0 0-368 0,-10 7-80 16,0 4-16-16,-1 1 0 0,0 5-320 0,-3 4-80 0,-2 3-16 0,0-1 0 15,1 2 32-15,-2 2 0 0,0 3 0 0,-1-2 0 16,0 0-128-16,3-4-32 0,0 1 0 0,2-5 0 16,3-7 0-16,1-2 0 0,2-6 0 0,7-5 0 15,0 0-32-15,0 0 0 0,0 0 0 0,0 0 0 16,12-6 192-16,3-9 16 0,4-5 16 0,4-2 0 0,1-5-432 16,4 1-96-16,0-3-16 0,-4 3 0 15,3-2-192-15,-4 1 0 0,-1-2 128 0,-1 1-128 0,-1 5 0 16,0 4 0-16,-4 2 128 0,-1 5-128 0,2 3 0 0,-4 4 0 15,-1 5 0-15,-2 5 0 0,-1 4 0 0,0 3-160 16,-5 3 160-16,-1 6-128 0,-5 6 128 0,-2 0 0 16,-2 5 0-16,-3 4 0 0,-2-2 0 0,1-2-128 15,-2-5 128-15,3-1 0 0,2-4-144 0,2-3 144 16,2-4-160-16,0-3 160 16,3-12-464-16,0 0 0 0,0 0 0 0,0 0 0 15,14-2-2144-15,3-4-416 0,1-5-96 16</inkml:trace>
  <inkml:trace contextRef="#ctx0" brushRef="#br0" timeOffset="13944.89">25874 15487 27935 0,'-13'-1'1232'0,"13"1"256"0,-10 3-1184 0,0 3-304 15,0 2 0-15,-3 4 0 0,-4 7 992 0,-1 3 144 16,-1 0 16-16,0-2 16 0,-1 2-608 0,-2 2-128 0,0-1-32 0,6-3 0 15,4-1-240-15,6 0-160 16,6-2 192-16,8-2-192 0,5-1 144 0,5-8-144 0,2-1 0 16,5-2 144-16,2-4 96 0,2-5 16 0,1-1 0 0,0-6 0 15,-1-2-112-15,-2-2-16 0,-3 1 0 0,0-3 0 16,0-3 64-16,-3 2 16 0,-3-1 0 0,-4 1 0 16,-4-4 128-16,-1 2 32 0,-7 1 0 0,-3 0 0 15,-4 4-160-15,-2 0-16 0,-3 2-16 0,-1 2 0 16,-3 6-176-16,0-1 0 0,-1 5 0 0,1 3 0 15,1 3-1280-15,3 2-304 0,10-5-48 16,-7 4-13696-16</inkml:trace>
  <inkml:trace contextRef="#ctx0" brushRef="#br0" timeOffset="14428.12">26392 15402 20271 0,'-5'10'1792'0,"0"1"-1424"15,0 1-368-15,-1 5 0 0,-1 1 944 0,1 1 112 16,-2 5 32-16,0 1 0 0,-4-1 144 0,-1 1 48 16,-1-1 0-16,2-3 0 0,-1 1 32 0,2-3 16 15,0-1 0-15,1-4 0 0,1-2-400 0,3-4-80 16,6-8-16-16,0 0 0 0,0 0-224 0,0 0-48 16,0 0-16-16,10-4 0 0,2-2 16 0,0-6 0 15,4-4 0-15,0-2 0 0,2-1-336 0,0 1-64 16,1-2-16-16,1-4 0 0,0-3-144 0,3 3 0 15,1-1 0-15,-1 2 0 0,-4 2 0 0,-1 6 0 16,-1 4 0-16,-3 4 0 0,-3 3 0 0,-11 4 0 0,0 0 0 16,8 9 0-16,-3 5 0 0,-4 4 0 0,-2 1-160 0,-6 3 160 15,-3 2-192-15,-2 0 192 0,-2-1-208 0,0 4 80 16,0-1 128-16,0-1 0 0,-2-10 0 0,5-3 0 16,2 1 0-16,4-5 0 0,5-8 0 0,0 0 0 15,0 0 0-15,0 0 0 0,0 0 0 0,16-10 0 16,5-8 192-16,0-1-16 0,-2 0-16 0,3-2 0 15,1 0-160-15,1-2 0 0,0 0 0 0,4 0 0 16,4 3 0-16,0 2 0 0,-3 1 0 0,-2 6 0 16,-4 0 0-16,-3 7 0 0,-2 1 0 0,-2 6-176 15,-3 2 176-15,-4 6 0 0,-4 1 0 0,-2 6 0 0,-5 3 0 0,0 2 0 16,-5-1 0-16,-2 2 0 0,-2 2 0 0,0 0 128 16,-2-2-128-16,3-1 128 15,2-1-480-15,3-2-96 0,2-5 0 16,1-3-16-16,2-12-1968 0,0 0-400 0,0 0-80 0,10 0-11696 0</inkml:trace>
  <inkml:trace contextRef="#ctx0" brushRef="#br0" timeOffset="14620.67">27174 15402 20271 0,'0'0'896'0,"0"0"192"0,0 0-880 0,-6 10-208 16,-2 1 0-16,-2 4 0 0,-1 4 3584 0,-3 2 688 15,-3 5 128-15,-1-1 16 0,-1 5-2816 0,1-5-560 16,1 0-112-16,1 0-32 0,1 0-480 0,5 0-96 16,2-3-32-16,3 0 0 0,0-2-288 0,1-1 0 0,2-1 0 0,0-3 0 31,2-1-1568-31,0-14-272 0,0 0-48 0,0 0-14160 0</inkml:trace>
  <inkml:trace contextRef="#ctx0" brushRef="#br0" timeOffset="15296.12">27557 15489 11055 0,'0'0'480'0,"0"0"112"0,0 0-464 0,0 0-128 0,6-8 0 0,-6 8 0 15,0 0 3648-15,0 0 720 0,0 0 144 0,0 0 32 16,0 0-2592-16,0 0-512 16,0 0-96-16,0 0-32 0,-14-1-304 0,0 5-64 15,0-1-16-15,-1 4 0 0,-3 0-336 0,-2 2-64 16,-1 5-16-16,0 3 0 0,-2 3-176 0,1 0-32 15,1 0-16-15,2 0 0 0,2 3-128 0,4-2-32 0,3-2 0 0,4-1 0 16,2-1-128-16,2-3 0 16,4-4 144-16,2 0-144 0,-4-10 144 0,14 4-144 0,-3-3 192 0,5-1-192 15,0-1 256-15,3-4-64 0,0-7-16 16,0 0 0-16,0-1-48 0,0-2-128 0,-1-1 192 0,0 1-64 16,-1-3-128-16,-1 3 160 0,-1 5-160 0,-1-2 160 15,-2 1-32-15,-3 3 0 0,0 1 0 0,-9 7 0 16,10-4-128-16,-10 4 0 0,0 0 0 0,0 0 128 15,10 6-128-15,-1-1 0 0,-9-5 0 0,10 6 0 16,0-3 0-16,3 4 0 0,2-4 128 0,4 1-128 0,1-5 0 16,5-2 0-16,3 1 0 0,0-7 0 0,-2 0 0 15,3-5 0-15,3-4 0 0,0 1 0 0,0-2 0 16,1-3 0-16,0-4 176 0,0 1-176 0,-1-4 192 16,1-2-48-16,1-7-16 0,2-2 0 0,1-4 16 0,-1-7 0 15,0-3 0-15,-12 11 0 0,2-6-144 0,-1-9 0 16,0-6 144-16,-2-1-144 0,-2 4 0 0,-5 4 0 15,-3 6 0-15,-4 7 0 0,-5 7-128 0,-4 12 128 16,-3 6-128-16,-6 6 128 0,-4 9 0 0,-13 7 0 16,-5 11 0-16,3 3 128 0,-7 7-128 0,-6 10 0 15,-2 5 0-15,-18 30-128 0,5 2 128 0,5 2 0 0,4 2 0 16,6 2 0-16,6-4 0 0,5 0 0 16,6-2 0-16,9-6 0 0,4-7-208 15,4-6 32-15,1-4 16 0,2-5 0 16,2-6-1584-16,-2-7-320 0,-3-2-64 0,-2-8-8960 15,-2-3-1792-15</inkml:trace>
  <inkml:trace contextRef="#ctx0" brushRef="#br0" timeOffset="15465.48">27314 15228 36863 0,'-9'-13'3264'0,"4"6"-2608"0,5 7-528 0,0 0-128 16,-5-5 896-16,5 5 128 0,0 0 48 0,0 0 0 15,0 0-368-15,10 2-80 0,1-1-16 0,3 1 0 16,2-1-176-16,-1-1-48 0,3-3 0 0,0 2 0 15,-2 0-128-15,-2 0-48 0,-3-2 0 0,-11 3 0 16,12-2-480-16,-12 2-112 0,0 0 0 0,0 0-16 16,0 0-2912-16,0 0-576 0</inkml:trace>
  <inkml:trace contextRef="#ctx0" brushRef="#br0" timeOffset="15826.17">29024 15195 21711 0,'-16'0'960'0,"10"3"192"0,1-2-912 0,-1 0-240 0,-1 0 0 15,2 1 0-15,0-2 1664 0,5 0 272 0,0 0 64 0,0 0 16 16,0 0-512-16,0 0-96 0,10 2-32 16,7-2 0-16,4-2-96 0,5 0 0 0,2-4-16 0,6 3 0 15,7 2-528-15,2 0-96 0,5-2-32 0,1 2 0 16,-2 4-352-16,-2-2-80 0,-1 1-16 0,-4 0 0 31,-2-1-768-31,-5 4-160 0,-3-1-16 0,-6 4-10960 16,-6-2-2192-16</inkml:trace>
  <inkml:trace contextRef="#ctx0" brushRef="#br0" timeOffset="15977.91">28992 15468 22111 0,'-17'-7'1968'0,"17"7"-1584"0,0 0-384 0,0-8 0 0,0 8 2816 0,14-6 464 16,2-1 112-16,5 2 0 0,6 1-2336 0,6-1-480 15,5 2-80-15,6 0-32 0,7 0-160 0,7 1-48 16,1-2 0-16,4-1 0 0,-2 1-64 0,-4 2-32 16,-4-1 0-16,-16 2 0 15,2 1-2112-15,2 0-416 16,-1 0-96-16</inkml:trace>
  <inkml:trace contextRef="#ctx0" brushRef="#br0" timeOffset="16378.89">31092 15018 5519 0,'0'-20'496'0,"0"12"-496"0,0-2 0 15,0 3 0-15,-3 2 5632 0,1-3 1024 0,2 8 192 0,-5-3 64 16,-3 2-4336-16,-2 4-848 0,-3 0-192 0,-3 5-16 15,-6 5-560-15,-4 2-96 0,-3 8-32 0,-4 0 0 16,-4 5 128-16,0 2 0 0,2 7 16 0,2 6 0 16,2 2-448-16,5 3-80 0,1 3-32 0,0 18 0 0,10-10-240 15,11-5-48-15,8-5-128 0,6-8 192 0,8-7 16 16,7-2 0-16,8-5 0 0,8-2 0 0,6-6 208 16,3-6 32-16,0-8 16 0,-13-5 0 0,8-5 112 15,2-4 32-15,2-2 0 0,1-7 0 16,-1-3-96-16,-3-1-32 0,0-6 0 0,-5-3 0 0,-4-7 64 0,-7-3 16 15,-3-2 0-15,-8-6 0 0,-5-5-224 0,-5 1-32 16,-7-1-16-16,-7 4 0 0,-9 4-288 0,-9 0 0 16,-1 13 128-16,-6 1-128 0,-7 3 0 0,-8-2 0 15,-6 6-208-15,-3 0 80 16,-5 0-1472-16,0 6-272 0,-6 2-64 0,-50-11-19824 0</inkml:trace>
  <inkml:trace contextRef="#ctx0" brushRef="#br0" timeOffset="17581.88">22079 17212 4607 0,'-10'0'400'0,"1"1"-400"16,-1-1 0-16,0 4 0 0,1-1 2544 0,9-3 416 15,-9 0 96-15,9 0 16 0,0 0-1088 0,0 0-224 16,0 0-32-16,0 0-16 0,18-1-288 0,7-1-48 16,9-2-16-16,5-1 0 0,4-3-288 0,9-3-64 15,7 4-16-15,8-2 0 0,8 2-624 0,1-4-128 16,1-3-32-16,-2 0 0 0,0 1-208 0,1 1 144 15,4 3-144-15,-29 2 128 0,2 2-128 0,-1 3 0 0,-3-1 144 0,10 2-144 32,-14 0-1776-32,-17 3-416 0</inkml:trace>
  <inkml:trace contextRef="#ctx0" brushRef="#br0" timeOffset="17809.41">22185 17491 21183 0,'-24'3'1888'0,"14"0"-1504"0,10-3-384 0,0 0 0 16,0 0 752-16,0 0 80 0,0 0 0 0,17-4 16 16,6 2 224-16,4-2 32 0,5-3 16 0,7 1 0 15,8 0-384-15,8-4-80 0,6-1-16 0,1 1 0 16,2-1-128-16,-1-1-48 0,1 0 0 0,2 0 0 0,3 6-80 16,-6 1 0-16,-3 0-16 0,-4 3 0 0,-8 2-192 15,-3 2-48-15,-5-1 0 0,-4-1 0 16,-4 5-704-16,-7-2-160 0,-6-2-32 0,-2 1 0 15,-3 1-1776-15,-3-2-352 0,-11-1-80 0</inkml:trace>
  <inkml:trace contextRef="#ctx0" brushRef="#br0" timeOffset="18211">22979 16794 19231 0,'-19'-3'848'0,"9"1"176"0,1-2-816 0,9 4-208 15,0 0 0-15,0 0 0 0,0 0 1104 0,0 0 176 0,0 0 48 0,21 3 0 16,5 0-464-16,-2 0-96 15,7 2 0-15,7 3-16 0,8-1 48 0,5 4 16 0,2-4 0 0,8 6 0 16,3-2-112-16,0 5 0 0,3 0-16 0,-1 2 0 16,-2 0-64-16,-4 1-16 0,-6 1 0 0,-5 4 0 15,-3-1-208-15,-8 5-32 0,-6-1-16 0,-7 2 0 16,-6-5-208-16,-6 4-144 0,-7-2 192 0,-6 2-192 16,-5-3 240-16,-6 3-64 0,-7-3-16 0,-7 3 0 0,-8-2 208 15,-7-1 32-15,-3 1 16 0,-22 8 0 0,3-7-224 16,2-1-32-16,-2-5-16 0,6-2 0 0,1-2-144 0,3 1 128 15,3 0-128-15,-1-1 128 16,2-1-1888-16,1-2-384 0,-2-6-80 16</inkml:trace>
  <inkml:trace contextRef="#ctx0" brushRef="#br0" timeOffset="18645.23">22545 16757 5519 0,'0'0'496'0,"10"-5"-496"0,-3-5 0 0,-7 10 0 16,0 0 3312-16,0 0 560 0,0 0 112 0,0 0 32 15,-8-4-1936-15,-9 5-384 0,-6 3-80 0,-7 8-16 16,-6-2-368-16,-3 6-80 0,-6 6 0 0,-6 6-16 16,-6 6 32-16,-5 2 16 0,-4 6 0 0,-7 6 0 15,-6 5-112-15,1 7-32 0,-1 2 0 0,4 2 0 16,-3 5-240-16,6-2-48 0,6-6-16 0,11-1 0 0,12-6-160 15,14-8-48-15,11-8 0 0,13-3 0 0,10-2-128 16,11-4-16-16,10-9-16 0,12-3 0 0,10-2-112 16,12-10-32-16,12-5 0 0,11-1 0 0,9-3-16 15,4-4 0-15,5 1 0 0,2-6 0 0,1-5-208 0,1 3 0 16,1 5 128-16,-36 0-128 16,0 1-1984-16,-2-4-432 0,0-2-80 0</inkml:trace>
  <inkml:trace contextRef="#ctx0" brushRef="#br0" timeOffset="19713.5">25374 17191 5519 0,'0'0'496'0,"4"-8"-496"16,-4 8 0-16,3-11 0 0,-2-1 2304 0,1 3 384 15,-2 9 64-15,2-14 0 0,-2 4-688 0,-3-1-144 16,2-2-16-16,-2 4-16 0,-3 0-416 0,0 4-64 15,-3-4-32-15,0 4 0 0,-1 1-368 0,-2 3-80 16,-3 2-16-16,0 3 0 0,-2 6-416 0,-2 3-96 16,-5 7-16-16,0 3 0 0,-2-1-128 0,0 3-48 15,-4 2 0-15,4 6 0 0,2 1-16 0,4-1 0 16,7-3 0-16,5-3 0 0,7-4-192 0,2-2 144 16,5-4-144-16,7-1 128 0,3-4 0 0,5-4-128 15,0-3 192-15,5-2-64 0,1-7 288 0,1-2 48 16,1-5 16-16,1 0 0 0,2-6-80 0,-3-2-16 0,0-2 0 15,-2-2 0-15,-4 0-208 0,-1 1-48 0,-3 1-128 16,-3-1 192-16,-4 2-192 0,-1 3 0 0,-4 6 128 0,-1 1-128 16,-2 2 176-16,-4 8-16 0,1-10 0 0,-1 10 0 15,0 0-160-15,0 0 192 0,-3 14-192 0,2 0 192 16,0 1-192-16,3 0 0 0,2 2 0 0,1-2 0 16,5-1 0-16,2 1 0 0,1-2 0 0,2-3 0 15,1-1 0-15,3-3 0 0,1 5 0 0,0-6 0 0,0-3 0 16,1 2 0-16,-2-3 0 0,-2-1 0 15,0-1 0-15,-1-3 0 0,0 0 0 0,0-3-176 16,-2 0-1056-16,0 1-224 16,-1-4-32-16,1 2-8960 0,0-2-1792 0</inkml:trace>
  <inkml:trace contextRef="#ctx0" brushRef="#br0" timeOffset="19974.48">26216 16719 3679 0,'2'-20'160'0,"2"8"32"0,0 1-192 0,0 3 0 0,-1-5 0 0,-3 13 0 15,0 0 4560-15,0 0 880 16,0 0 160-16,0 0 32 0,0 0-3824 0,-1 14-768 16,-1 7-144-16,-6 6-48 0,-3-3 112 0,-6 6 0 15,-2 6 16-15,-3 4 0 0,1 2-112 0,-2 4-32 16,-3-1 0-16,2 3 0 0,3 4-496 0,0-2-96 15,2-6-32-15,5-1 0 0,5-6-208 0,1-6 0 16,2-3 0-16,3-4 0 16,-1-5-320-16,3-4-176 0,2-2-16 0,-1-13-16 15,0 0-1280-15,9 4-256 0,2-6-48 0,3-1-10208 0</inkml:trace>
  <inkml:trace contextRef="#ctx0" brushRef="#br0" timeOffset="20169.33">26479 16550 7359 0,'0'0'656'0,"0"0"-528"16,0 0-128-16,0 0 0 0,0 0 3744 0,-1 18 720 15,-6 3 144-15,-2 6 16 0,-2 5-2512 0,-3 5-512 16,-3 2-112-16,0 8-16 0,-4 0-400 0,1 4-96 16,-2 1-16-16,-1 3 0 0,-1 1-512 0,1-2-128 15,6-2 0-15,1-1-16 16,4 0-880-16,3-5-192 0,2-2-16 15,4-8-13488-15</inkml:trace>
  <inkml:trace contextRef="#ctx0" brushRef="#br0" timeOffset="20536.18">27643 17095 23039 0,'0'0'2048'0,"0"0"-1648"0,0 0-400 0,-6 10 0 0,-3 2 768 0,0 2 64 15,-1-1 0-15,-2 3 16 0,0 2-16 0,-1 4 0 16,0-2 0-16,2 0 0 0,2-1-464 0,1 2-112 16,3-1 0-16,3-2-16 0,-2-4-240 0,4 0 128 15,4-5-128-15,-4-9 0 16,0 0-1680-16,7 8-432 0</inkml:trace>
  <inkml:trace contextRef="#ctx0" brushRef="#br0" timeOffset="20831.28">28392 16275 13823 0,'0'0'1216'0,"0"0"-960"16,0 0-256-16,0 0 0 0,0 0 2464 0,0 0 448 15,-8 4 96-15,-2 9 0 0,0 6-1728 0,-7 3-336 0,-2 7-80 0,-2 4-16 16,-6 4 48-16,0 5 16 0,1 6 0 0,0 3 0 16,2 1-160-16,2 6-48 0,1 1 0 0,3 1 0 15,3-1-288-15,2-3-64 0,3-2-16 0,1-3 0 16,4-6-208-16,1-1-128 0,4-6 160 0,0-4-160 15,3-4 0-15,0 0 0 0,0-1 0 0,2-6-160 16,3-3-1376 0,-1-5-256-16,1-1-64 0,0-7-11744 0</inkml:trace>
  <inkml:trace contextRef="#ctx0" brushRef="#br0" timeOffset="20984.17">27939 16944 23039 0,'0'0'1024'0,"-1"-9"192"0,1-1-960 0,5 4-256 15,5-3 0-15,4 4 0 0,3 1 1312 0,3 0 224 16,4-1 32-16,6 1 16 0,4-1-992 0,3 2-192 16,0-2-32-16,3 2-16 0,-2-1-352 0,-2 1 128 15,-2 2-128-15,-2 0-8880 16,-4-1-1808-16</inkml:trace>
  <inkml:trace contextRef="#ctx0" brushRef="#br0" timeOffset="21193.76">27547 16643 31327 0,'-27'-8'2784'0,"15"3"-2224"16,6-6-560-16,2 3 0 0,2-2 416 0,2 10-32 0,10-8 0 0,4 1 0 15,2 1 256-15,9 4 32 0,4-2 16 0,5-1 0 16,4 0-528-16,0 2-160 0,0 0 0 0,-2 0 0 15,-4-1 0-15,-3 2 0 0,-1-1 0 0,-4 2-15696 16</inkml:trace>
  <inkml:trace contextRef="#ctx0" brushRef="#br0" timeOffset="21679.17">28961 16872 22111 0,'0'-8'1968'0,"2"-3"-1584"0,-2-1-384 16,0 1 0-16,-2 0 960 0,2 11 96 0,-6-7 32 0,-3 0 0 16,-1 1 96-16,-4 5 32 0,-3 5 0 0,-2 2 0 15,-2 2-832-15,-5 3-176 0,-4 1-16 0,4 2-16 16,1 2 32-16,5 1 16 0,2-2 0 0,8 1 0 15,3-2 0-15,5-1 0 0,4 1 0 0,6 1 0 16,5 1 32-16,4-3 0 0,5 0 0 0,2 1 0 16,0 3-48-16,0-1 0 0,-1 1 0 0,-2-2 0 15,-4-2 32-15,-3-1 0 0,-2 0 0 0,-4-3 0 0,-6 2 32 16,-3-1 16-16,-4 1 0 0,-5 0 0 0,-4-5 48 0,-4 5 16 16,-4-4 0-16,-7 1 0 0,-8-2-160 0,0-3-48 15,0-1 0-15,2 1 0 0,2-1-336 0,2 0-64 16,4-5 0-16,3 2-10848 15,9-1-2160-15</inkml:trace>
  <inkml:trace contextRef="#ctx0" brushRef="#br0" timeOffset="21962.34">30168 16329 25279 0,'0'0'1120'0,"0"0"224"0,-8 2-1072 0,-2 6-272 0,0 2 0 0,-4 7 0 16,-4 0 896-16,-1 9 128 0,-2 2 32 0,-1 7 0 15,-3 5-288-15,1 4-48 0,0-2-16 0,-3 8 0 16,1-2-336-16,-1 3-80 0,0 0-16 0,3 1 0 15,3-1-272-15,2 1 0 0,2-5 0 0,4-3 0 16,3-4-1392 0,2-5-384-16,3-2-80 0</inkml:trace>
  <inkml:trace contextRef="#ctx0" brushRef="#br0" timeOffset="22125.4">29509 16893 17503 0,'8'-10'768'0,"2"6"176"16,4-2-752-16,4 1-192 0,3 2 0 0,-3 1 0 0,5 0 2080 0,5 1 384 16,4-3 80-16,3 3 16 0,5 1-1552 0,-2 0-304 15,-3 0-64-15,0 0-16 0,-3 0-624 0,-2 1 0 16,2 2 0-16,-4-2-8576 16,-1 0-1664-16</inkml:trace>
  <inkml:trace contextRef="#ctx0" brushRef="#br0" timeOffset="22433.72">30243 16973 23727 0,'0'0'1040'0,"0"0"240"0,0 0-1024 0,8 0-256 0,3-1 0 0,1 0 0 15,4-1 1088-15,1-3 192 0,6 0 16 0,-1 1 16 16,1-2-736-16,0-3-128 0,-3 2-48 0,3-5 0 15,-3 2-80-15,-2 0-32 0,-3-4 0 0,-2 1 0 16,-3-1 32-16,0 0 16 0,-5-1 0 0,-2 3 0 16,-3 4 160-16,-4-8 16 0,-2 9 16 0,-1 3 0 15,0 4-528-15,-2 4 0 0,-4 1 0 0,2 1 0 0,-2 4 0 0,-2 0 0 16,-2 3 0-16,2 2 0 0,1 2 0 0,0 2 0 16,4-1 160-16,4 0-160 0,3-2 0 0,6-1 0 15,4-2 0-15,7 5 0 0,1-5 0 16,-7-7 0-16,5 0 0 0,-1-2 0 15,1-1-2560-15,2-2-384 0</inkml:trace>
  <inkml:trace contextRef="#ctx0" brushRef="#br0" timeOffset="22725.54">30926 16793 13823 0,'-12'7'608'0,"5"1"128"0,-2-2-592 0,-2 6-144 0,-3-1 0 15,-1 5 0-15,-3-1 2304 0,0 4 448 16,0 0 64-16,-7 11 32 0,2-7-1200 0,12-9-240 16,-1-1-64-16,1-2 0 0,1 2-384 0,1 1-64 15,1-5-32-15,2 2 0 0,2-3-208 0,3 5-32 0,1-13-16 0,10 5 0 16,4-5-32-16,4-4 0 0,3-2 0 0,2-6 0 16,0 2-64-16,4-4-32 0,-3-2 0 0,-1-3 0 15,0-1-224-15,-1-2-64 0,1-3 0 0,0 1 0 16,1-2-192-16,1 1 176 0,-1 5-176 0,1-2 160 15,2 1-160-15,0 3 0 0,-1 4 0 16,-8 5 0-16,-1 3 0 0,-5 1 0 0,1 1-192 0,-3 3 192 16,-4 1-1632-1,-6 0-208-15,7 3-32 0,-3 4-8448 0,-1-2-1696 0</inkml:trace>
  <inkml:trace contextRef="#ctx0" brushRef="#br0" timeOffset="23214.91">31417 16866 18431 0,'0'0'816'0,"0"0"160"0,0 0-784 0,-1 7-192 16,0 2 0-16,-3-2 0 0,-1 5 1888 0,-2-2 336 16,0 3 64-16,-3 1 16 0,-2 2-912 0,-11 12-176 15,5-1-48-15,1-6 0 0,-1 2-272 0,3-2-48 16,2-6-16-16,1-2 0 0,2-1-64 0,3-4-32 15,0 2 0-15,7-10 0 0,0 0-144 0,0 0-16 0,0 0-16 0,0 0 0 16,10 0-224-16,3-4-32 0,2-6-16 0,4 1 0 16,3-3-64-16,2-2-16 0,3 0 0 15,0 1 0-15,1-2-208 0,-2-1 144 0,1-1-144 0,1-1 128 16,1-3-128-16,0 4 0 0,1-1 0 0,-2 3 0 16,-2 1 0-16,-4 6 0 0,-7 0 0 0,-1 6 0 15,-14 2 0-15,0 0 0 0,6 11 0 0,-2-1 0 16,-4 3 0-16,-4 2-144 0,-2-1 144 15,-7 3 0-15,-3 2 0 0,-2-1 0 0,0-4 0 0,2 1 0 16,-1-2 0-16,3-1 0 0,3-5 0 0,2 2 0 0,1-4 0 16,8-5 0-16,0 0 0 0,0 0 0 0,0 0 144 0,9-5 48 15,4-3 0-15,2 0 0 0,3-3 0 16,1 2 0-16,1-2 0 0,3-2 0 0,0 1-192 16,0 1 0-16,-1 2 144 0,-2 2-144 0,0 3 144 0,1 1-144 15,-4 2 192-15,4 5-192 0,-2 1 0 0,-1 6 0 16,-1 4 0-16,0 6-144 0,-3 4 144 0,-1 6 0 15,-4-3 0-15,-2 5 0 0,1 1 0 0,-2 4 0 16,-1 3 0-16,-2 2 0 16,-3 5-800-16,1-1-176 0,-1 2-48 0</inkml:trace>
  <inkml:trace contextRef="#ctx0" brushRef="#br0" timeOffset="24293.26">32279 16835 15663 0,'0'0'1392'0,"0"0"-1120"0,0 0-272 0,0 0 0 0,-5-3 976 0,-2 2 144 15,1 0 32-15,-8 1 0 0,0 0 320 0,7 1 64 16,-4-1 0-16,0 2 16 0,0 1-640 0,-1 2-128 16,1-1-16-16,3-2-16 0,2 2-304 0,-3 5-48 15,5-1-16-15,4-8 0 0,6 12-224 0,7-1-160 16,4-1 192-16,4-1-192 0,5 2 304 0,-11-3-48 0,5 1-16 0,0 3 0 15,5 0 800-15,-1 2 176 16,0 1 16-16,-1 3 16 16,0 0-1568-16,11 17-304 0,-12-3-64 0,-7-7-16 0,-7-2 832 0,-7-5 176 0,-5-4 16 0,-7-1 16 15,-3-4 192-15,-7 1 48 0,-7-6 0 0,10-2 0 16,-3 1-96-16,-6 2-16 0,-2-1 0 0,1 1 0 16,-3-1-208-16,2 1-64 0,0-2 0 0,2 0 0 0,2 0-192 15,-16 3 128-15,9-2-128 0,8 0 0 16,4 1-2064-1,5-3-512-15</inkml:trace>
  <inkml:trace contextRef="#ctx0" brushRef="#br0" timeOffset="24761.71">27573 18488 26031 0,'0'0'1152'0,"0"0"240"0,0 0-1120 0,10-11-272 16,2 2 0-16,4-1 0 0,7 4 1296 0,6-3 208 16,8 2 32-16,3-2 16 0,3 2-864 0,4-3-176 15,6 1-48-15,0-2 0 0,-3 4-272 0,2-2-64 16,-3 4-128-16,-2 2 192 16,-1 1-544-16,-7 3-112 0,-5 2-32 0,-8 0 0 0</inkml:trace>
  <inkml:trace contextRef="#ctx0" brushRef="#br0" timeOffset="24904.97">27663 18814 23039 0,'0'0'2048'0,"0"0"-1648"0,13-9-400 0,5 0 0 15,5-1 2240-15,5 1 352 0,2-1 80 0,7 0 16 16,6-4-1632-16,7-2-320 0,6 1-64 0,4 0-16 16,3 1-480-16,2-1-176 0,1-1 0 0,-2 2 144 31,-2 5-1776-31,-6-2-352 0</inkml:trace>
  <inkml:trace contextRef="#ctx0" brushRef="#br0" timeOffset="25300.31">29944 18192 20271 0,'-10'-6'1792'15,"10"6"-1424"-15,-13-3-368 0,-2 3 0 0,-4 2 1728 0,-5 1 288 16,-7 5 48-16,-3 5 16 0,-4 5-576 0,-3 6-112 16,-2 4-32-16,-2 6 0 0,-1 3-272 0,1 5-64 15,-1 4-16-15,4-3 0 0,4 1-208 0,4-1-32 16,4 3-16-16,7-4 0 0,12-2-384 0,8-6-80 0,11-4-16 15,9 0 0-15,5-6-64 0,9-3-16 0,5-4 0 16,4-6 0-16,5-4 368 0,3-5 64 0,3-4 16 0,4-6 0 16,3-7 80-16,2-3 32 0,1-2 0 0,-3-4 0 15,-2-3-64-15,-4-5-16 0,-1-2 0 0,-8-3 0 16,-5-1 0-16,-6-8 0 0,-8-2 0 0,-7-3 0 16,-7-1-320-16,-11 2-64 0,-9 3-16 0,-11 8 0 15,-8 4-272-15,-8 9 0 0,-10 3 0 0,-10 5-144 31,-9 3-2032-31,-8 2-384 0,-7 5-96 0</inkml:trace>
  <inkml:trace contextRef="#ctx0" brushRef="#br0" timeOffset="28574.86">1670 17885 3679 0,'0'0'320'0,"0"0"-320"15,0 0 0-15,0 0 0 0,0 0 1936 0,0 0 320 16,0 0 64-16,8-4 16 0,-8 4-816 0,0 0-176 16,0 0-16-16,6-8-16 0,-6 8-96 0,0 0-32 0,0 0 0 0,0 0 0 15,4-7-256-15,-4 7-48 0,0 0-16 0,0 0 0 16,0 0-160-16,0 0-48 0,-8-8 0 0,1 4 0 15,-3 2-192-15,-1 2-32 0,0 1-16 0,-2 1 0 16,-1 1-32-16,-2 3 0 0,-2 2 0 0,-1 3 0 16,-3 0-144-16,1 1-48 0,-2 3 0 0,0 3 0 15,-1 3-64-15,0 0 0 0,-2 2-128 0,2-1 192 16,1 2-64-16,3 3 0 0,2-2-128 0,5 3 192 16,2-5-64-16,3 0 0 0,4 3-128 0,4-3 192 15,3-1 768-15,5-2 128 0,3-1 48 0,6-2 0 16,3-4-1600-1,4-3-320-15,4-4-64 0,1-5-16 0,2-2 864 0,1 0 288 0,-1-7 0 0,1-1 0 16,0-5-32-16,0-1-16 0,-2-3 0 0,-1 0 0 16,-1-3-32-16,-2-1 0 0,-2 4 0 0,-4-1 0 0,-1-2-80 15,-1-1-128-15,-3 3 176 0,-2 5-176 0,-4 1 160 0,-3 2-160 16,-6 11 128-16,0 0-128 0,0 0 192 0,0 0-64 16,0 0 0-16,-3 14 0 0,-2 2-128 0,-2 2 0 15,1 4 144-15,1 1-144 0,0 2 0 0,1-1 144 16,0 4-144-16,3-1 0 0,2 2 0 0,3-3 0 15,1 0 0-15,4-4-144 16,-2-2-592-16,4-2-112 0,-3-4-32 0,5-1-9280 16,-1-7-1856-16</inkml:trace>
  <inkml:trace contextRef="#ctx0" brushRef="#br0" timeOffset="29239.96">2116 18621 4607 0,'0'0'400'0,"0"0"-400"0,0 0 0 0,0 0 0 0,-3 12 848 0,3-12 96 15,0 0 16-15,-5 7 0 0,5-7 32 0,-8 9 16 16,4-3 0-16,4-6 0 0,0 0 192 0,0 0 32 16,-6 6 16-16,6-6 0 0,0 0 0 0,0 0 0 15,0 0 0-15,0 0 0 0,-5 8-48 0,5-8-16 16,0 0 0-16,0 0 0 0,0 0 96 0,0 0 32 15,0 0 0-15,0 0 0 0,2-10-112 0,5 1-32 16,-1-5 0-16,7 0 0 0,-1-3-368 0,1 1-80 16,2 1-16-16,2 1 0 0,-1-3-192 0,0 2-32 15,-4 1-16-15,1 5 0 0,-2 0-144 0,-2 5-48 16,-9 4 0-16,0 0 0 0,11 0-128 0,-11 0-16 16,7 9-128-16,-2 5 192 0,-2 3-192 0,-5 2 176 0,-1 0-176 15,-2 6 160-15,-4 2-32 0,0 1-128 16,-4-4 192-16,0 4-64 0,-1-1-128 0,0 2 128 0,0-5-128 15,2-1 128-15,-1-4-128 0,3-4 160 0,1-2-160 0,4-2 160 16,5-11-32-16,0 0 0 0,0 0 0 0,0 0 0 16,10-1-128-16,3-7 160 0,1 0-160 0,1-6 160 15,2-2-160-15,0 0 192 0,2-2-192 0,-1-1 192 16,0 0-192-16,1 1 0 0,0 2 0 0,0-1 0 16,0-1 0-16,0 2 0 0,-1 2 128 0,0 5-128 15,-3 6 0-15,-1 5 0 0,-14-2 0 0,13 10 0 16,-3 4 0-16,-5 0 0 0,-1 1-128 0,-4 0 128 15,-4 3 0-15,-2 1 0 0,-3 1 0 0,0 2 0 16,-3-2 0-16,4 1 0 0,-1-4 0 0,1 0 0 16,0-3-128-16,3 0 128 0,2-5-160 0,3-9 160 15,0 0-1616-15,0 0-240 0,0 0-32 0,11 4-9216 16,2-9-1840-16</inkml:trace>
  <inkml:trace contextRef="#ctx0" brushRef="#br0" timeOffset="29490.97">2857 18472 19343 0,'0'0'1728'0,"0"0"-1392"16,0 0-336-16,0 0 0 0,0 0 1696 0,0 0 272 16,4 10 48-16,-1 3 16 0,-2 3-416 0,-2 1-80 15,-2-2 0-15,1 3-16 0,-2 2-208 0,1 2-32 16,-2 2-16-16,2 1 0 0,-1-2-592 0,0 4-112 0,0 1-32 0,0 1 0 15,2-2-304-15,0 1-64 0,1-3-16 0,0 1 0 16,-2-5-144-16,2 1 0 0,0-3 0 0,1-3 0 16,0-2-192-16,0-2-64 0,0-5 0 0,0-7-16 31,0 0-1984-31,0 0-400 0,0 0-80 0,0 0-16 0</inkml:trace>
  <inkml:trace contextRef="#ctx0" brushRef="#br0" timeOffset="29656.8">2734 18725 20271 0,'0'0'1792'0,"0"0"-1424"0,0 0-368 0,14 1 0 16,-1 0 1680-16,3 1 272 0,2-2 48 0,1-2 16 15,2 0-384-15,1 2-80 0,4 0-16 0,-2 0 0 0,0 0-800 16,0 0-160-16,1 0-48 0,-1 1 0 0,0 0-384 0,-1-1-144 16,-4-2 0-16,1-1 144 15,2 2-2256-15,-2-4-464 0,2-4-96 0,-7 6-16 0</inkml:trace>
  <inkml:trace contextRef="#ctx0" brushRef="#br0" timeOffset="29807.82">3305 18487 22399 0,'0'0'992'0,"2"9"208"0,1 4-960 0,0 1-240 16,-3 5 0-16,0 2 0 0,0 4 1808 0,-3 2 320 16,-2-1 64-16,0 4 16 0,-3 1-736 0,1-2-160 15,-2 2-32-15,0 2 0 0,0-4-528 0,1 0-112 16,2 2-32-16,1-6 0 0,1-1-608 0,4-1-128 0,3-4-32 0,-1-2-10752 15,2-5-2144-15</inkml:trace>
  <inkml:trace contextRef="#ctx0" brushRef="#br0" timeOffset="30489.7">3813 17347 12543 0,'0'0'560'0,"11"-4"112"0,-3-1-544 0,0 1-128 0,-8 4 0 0,8-4 0 16,-8 4 1248-16,0 0 224 0,0 0 32 0,0 0 16 15,0 0-224-15,0 0-32 0,0 0-16 0,0 0 0 16,-5 9-128-16,-4 5-32 0,-3 3 0 0,-2 3 0 16,-4 6-112-16,-1 2-16 0,-3 6-16 0,-3 5 0 0,1 7-128 15,-1 4-32-15,2 0 0 0,1 1 0 16,1 0-336-16,2 1-64 0,2 2 0 0,3-2-16 0,3-3-208 0,3-4-32 15,4-2-128-15,4-5 192 0,5-5-192 0,2-5 128 16,4 0-128-16,3-8 0 0,4-3 0 0,2-2 0 16,4-6-128-16,3-1 128 15,1-8-1536-15,0-4-208 0,0-1-48 16,-5-1-11616-16</inkml:trace>
  <inkml:trace contextRef="#ctx0" brushRef="#br0" timeOffset="30923.16">3933 17956 21183 0,'0'0'1888'0,"0"0"-1504"0,0 0-384 0,0 0 0 16,0 0 640-16,0 0 64 0,0 0 16 0,0 0 0 16,5-10 608-16,1-1 112 0,3-4 32 0,3-1 0 15,-1-3-704-15,2 1-128 0,1 0-16 0,1 0-16 16,2 0-176-16,-3 1-48 0,2-1 0 0,-2 1 0 15,-3 5-176-15,0 4-32 0,-2 0-16 0,-9 8 0 16,0 0-160-16,0 0 0 0,7 8 0 0,-2 1 0 16,-1 4 0-16,-3 2 0 0,-2 0 0 0,-1 4 0 15,-4 0 0-15,-1 5 0 0,-2 3 0 0,0-5 0 16,-1-1 0-16,0-2 0 0,0-2 160 0,1-3-160 16,2-1 496-16,2-5-16 0,5-8 0 0,0 0 0 0,0 0-48 15,0 0-16-15,0 0 0 0,13-6 0 16,1-8-144-16,1 0-16 0,3-1-16 0,2-3 0 0,-1-4-112 15,3 2-128-15,0 1 176 0,-1 0-176 0,-1 1 128 0,1 0-128 16,-3 4 0-16,-3 4 0 0,-1-1 0 0,-3 6 0 16,-1 3 0-16,-1 6 0 0,-1 3 128 15,-2 7-128-15,-2 3 0 0,-3 4 0 0,-2 3 0 0,-1 3 0 16,-5 3 0-16,0-1 0 0,-2 3 0 0,1 1 0 16,-1-2-160-16,3-5 160 0,1-1-304 0,4-1 64 15,2-5 16-15,3-5 0 16,1-5-1408-16,2-2-288 0,-7-7-48 0,16 0-7776 15,-2-5-1568-15</inkml:trace>
  <inkml:trace contextRef="#ctx0" brushRef="#br0" timeOffset="31109.86">4736 17721 19343 0,'0'0'1728'0,"0"0"-1392"0,-4 9-336 0,-1 3 0 16,-1 6 1472-16,-5 0 208 0,2 0 48 0,0 1 16 15,1 1-208-15,0 0-64 0,2 3 0 0,1-1 0 16,-1-2-800-16,1 3-160 0,1 3-48 0,0-5 0 16,0-2-464-16,0 0 0 0,4-5-128 0,0-1 128 15,3 0-1584 1,-1-2-208-16,-2-11-32 0</inkml:trace>
  <inkml:trace contextRef="#ctx0" brushRef="#br0" timeOffset="31256.7">4450 17957 21183 0,'0'0'1888'0,"0"0"-1504"16,12-1-384-16,-1-2 0 0,1 2 752 0,2 0 80 16,3-1 0-16,5-1 16 0,2-2-32 0,3 2-16 15,-1-1 0-15,2-2 0 0,0-2-432 0,2 4-96 16,0-2-16-16,-3 0 0 16,-2 1-1056-16,-2-2-224 0,-1 2-32 0</inkml:trace>
  <inkml:trace contextRef="#ctx0" brushRef="#br0" timeOffset="31562">5046 17558 20207 0,'14'-4'896'0,"-1"3"192"0,4 1-880 0,2 0-208 0,0 0 0 0,-1 4 0 15,-3-1 1728-15,-1 3 288 0,-3-1 64 0,-1 5 16 16,-2 4-1056-16,-3 1-208 0,-4 3-32 0,-1 2-16 15,-5 3-288-15,-5 4-64 0,-3 3-16 0,-3 2 0 16,-6 1 16-16,1-1 0 0,-4 0 0 0,1-1 0 16,-1 0 16-16,3-4 16 0,3-3 0 0,4-3 0 15,4-2 48-15,5-1 16 0,3-1 0 0,3-5 0 16,3-1-224-16,5 0-48 0,2-5-16 0,4 5 0 16,4-6-112-16,4-1-128 0,3-3 176 0,2 0-176 15,1-1 192-15,1 0-192 0,3-2 192 0,0-1-192 16,1 0 0-16,-2-2 0 0,-3-4 0 0,-2 3-144 15,-5-3-2480-15,-2 3-512 16</inkml:trace>
  <inkml:trace contextRef="#ctx0" brushRef="#br0" timeOffset="31875.73">5635 17201 19343 0,'0'0'1728'0,"0"0"-1392"0,0 0-336 0,0 0 0 16,10-1 720-16,-10 1 80 0,12 7 16 0,-2 7 0 16,0 4 368-16,-3 2 80 0,2 1 16 0,0 7 0 15,-1 3-416-15,-2 7-80 0,-1 1-16 0,-2 1 0 16,-2 7 192-16,-1 2 48 0,-2 4 0 0,-3 2 0 15,-4-1-432-15,-4 3-96 0,-2 1-16 0,-2-4 0 16,-1-3-464-16,-1-6 128 0,0-5-128 0,0 0 0 16,0-3 0-16,1-4 144 0,0-7-144 0,2 1 128 15,-1-4-128-15,2-4 0 0,0-1 0 0,3-8 0 16,2-4-2320 0,10-6-352-16</inkml:trace>
  <inkml:trace contextRef="#ctx0" brushRef="#br0" timeOffset="32140.73">6232 17280 18431 0,'0'0'1632'0,"0"0"-1312"15,0 0-320-15,0 0 0 0,-12 3 976 0,-5 8 128 16,-1 1 32-16,-2 6 0 0,-2 4-80 0,-1 3-16 15,-3 7 0-15,-2 2 0 0,0 3 80 0,1 4 16 16,2 4 0-16,2 1 0 0,-1 3-368 0,3 1-64 16,4 4 0-16,3-2-16 0,3-1-496 0,4-6-192 15,3 0 128-15,4-8-128 0,4-9 0 0,2-2 0 0,4-4 0 16,2-3 0-16,0-4-432 0,4-3 48 0,4-7 0 16,0-5-9120-16,-2-3-1824 0</inkml:trace>
  <inkml:trace contextRef="#ctx0" brushRef="#br0" timeOffset="32525.12">6099 17821 21183 0,'0'0'1888'0,"7"-8"-1504"0,1 0-384 0,4-1 0 16,-1-2 1056-16,4 3 144 0,2-5 16 0,1 4 16 15,-3-2 64-15,0-1 16 0,0 3 0 0,1-2 0 16,-1 2-736-16,-2-1-160 0,-3 5-32 0,-10 5 0 0,0 0-112 0,0 0-16 15,0 0-16-15,5 10 0 0,-3 5-96 0,-2 3-16 16,-2 1 0-16,-2 6 0 0,-2-2 0 0,-2 4-128 16,-1 0 192-16,1-1-64 0,0-3 160 0,0-4 32 15,3-1 0-15,1-4 0 0,-1-5 224 0,5-9 48 16,0 0 16-16,0 0 0 0,0 0-192 0,0 0-32 16,11-1-16-16,2-3 0 0,0-3-112 0,1-4 0 15,2-2-16-15,0-1 0 0,-2 2-240 0,0-4 144 16,3 0-144-16,0-2 128 0,-1 3-128 0,0 2 160 15,-4 3-160-15,1-2 160 0,-5 7-160 0,-8 5 0 16,0 0-160-16,10 3 160 0,-3 3-144 0,-1 4 144 16,-4 4-128-16,1-1 128 0,-6 1 0 0,1 3-160 15,-4 0 160-15,1 2 0 0,0-1-320 0,0 0 64 0,1 0 0 16,2-3 0 0,-1 0-912-16,2-4-176 0,1-11-48 0,0 0 0 15,0 0-1616-15,12 3-336 0,4-8-64 0,-1-4-16 0</inkml:trace>
  <inkml:trace contextRef="#ctx0" brushRef="#br0" timeOffset="32707.83">6848 17667 25103 0,'0'0'1104'0,"0"0"240"0,0 0-1072 0,0 12-272 0,-2 0 0 0,0 2 0 16,-5 3 1344-16,2 1 224 0,-1 0 32 0,-3 1 16 15,0-4-480-15,0 3-112 0,0 1 0 0,2 0-16 16,-1 0-608-16,0 0-112 0,1 2-32 0,2 1 0 0,1 0-256 0,0-2 0 15,0 0 0-15,2-2 0 16,2 0-1280-16,0-4-320 0,1-4-64 0,-1-10-12432 16</inkml:trace>
  <inkml:trace contextRef="#ctx0" brushRef="#br0" timeOffset="32983.23">6635 17849 20271 0,'0'0'1792'0,"0"0"-1424"0,0 0-368 0,0 0 0 15,0 0 1984-15,10-1 336 0,1-2 64 0,0 2 16 16,0-3-736-16,3 0-160 0,3 0-32 0,1 1 0 15,0-4-704-15,-1 5-160 0,1-3-32 0,3 1 0 16,3-2-288-16,0 2-64 0,-3 0-16 0,2 1 0 16,-1-2-208-16,-2 0 0 0,-3 4 0 0,-2-2 0 31,0 1-2496-31,-3 2-528 0</inkml:trace>
  <inkml:trace contextRef="#ctx0" brushRef="#br0" timeOffset="33199.24">7259 17501 26895 0,'0'0'1184'0,"-6"14"256"0,0-2-1152 0,-3 6-288 16,0 6 0-16,-3 3 0 0,0-1 1424 0,-1 3 240 15,-2-4 32-15,1 4 16 0,1-1-1008 0,0 3-192 16,-1 1-32-16,5 1-16 0,1-2-464 0,4-4 0 15,0 0 0-15,3-3 0 16,1-4-1872-16,2-2-368 0,3 1-80 0,2-5-16 0</inkml:trace>
  <inkml:trace contextRef="#ctx0" brushRef="#br0" timeOffset="33661.76">7346 17233 11967 0,'0'0'1072'0,"4"-7"-864"16,-4 7-208-16,10-4 0 0,0-5 1808 0,0 4 320 15,0 2 64-15,0 0 16 0,-1 4-608 0,4 1-128 16,0-2-32-16,1 1 0 0,0 5-192 0,4 6-32 15,2 2-16-15,0 2 0 0,-1 2-304 0,2 5-48 16,-1 7-16-16,2 2 0 0,0 6-304 0,-5 4-64 16,1 1-16-16,-4 6 0 0,-5 3-256 0,-7 1-48 15,-4-1-16-15,-3 3 0 0,-4 0 0 0,-3-2 0 16,-3-6 0-16,1-5 0 0,-4-1-128 0,0-6 192 16,-2-2-192-16,-2 0 192 0,1-2-64 0,-1-6-128 15,3-1 192-15,0-1-64 16,0-4-1872-16,3-3-384 0</inkml:trace>
  <inkml:trace contextRef="#ctx0" brushRef="#br0" timeOffset="33955.87">7934 17927 21183 0,'0'0'1888'16,"0"0"-1504"-16,0 0-384 0,8-6 0 0,1 3 2112 0,4-4 336 15,2 3 80-15,4 1 16 0,0-1-880 0,5-2-160 16,-1 0-32-16,4 3-16 0,-2-2-928 0,3-2-176 15,1 2-32-15,-2 3-16 0,-4-2-304 0,-1 2 0 16,-3 2 0-16,-2 2-10816 16,-3-1-2208-16</inkml:trace>
  <inkml:trace contextRef="#ctx0" brushRef="#br0" timeOffset="34370.08">8612 17235 23439 0,'0'0'1024'0,"0"0"240"0,4-10-1008 0,-4 10-256 16,0 0 0-16,0 0 0 0,0 0 1120 0,0 0 176 16,0 0 48-16,0 0 0 0,0 19-384 0,-4 1-80 15,-4 4-16-15,-1 1 0 0,0 4-128 0,-1 0-32 16,0 3 0-16,0 2 0 0,-2-1-256 0,4 0-48 15,1-1-16-15,5 0 0 0,2-2-192 0,4-5-32 16,3-4-16-16,2-1 0 0,1-2-144 0,3-5 128 16,2-2-128-16,4-4 128 0,2 0-128 0,-1-3 128 15,0-4-128-15,2-1 128 16,-2-2-1168-16,1-2-240 0,-1-2-64 0,0-2 0 0</inkml:trace>
  <inkml:trace contextRef="#ctx0" brushRef="#br0" timeOffset="34544.78">9010 17328 28559 0,'0'0'2544'0,"-12"8"-2032"0,2 5-512 0,-3 5 0 15,1 3-192-15,-2 5-144 0,-3 4-32 0,1 3 0 16,-1 0 1600-16,1 2 320 0,-1 3 64 0,-1 1 16 16,-2-3-880-16,0 2-176 0,-2 4-48 0,4-2 0 15,0 1-528-15,4 0 0 0,0-1 0 0,4-1 0 31,1 1-2496-31,4-2-592 0</inkml:trace>
  <inkml:trace contextRef="#ctx0" brushRef="#br0" timeOffset="34977.04">9289 17811 18431 0,'-3'-9'1632'0,"-3"0"-1312"16,1-5-320-16,0 3 0 0,-2 3 2096 0,-2 2 336 15,-3 1 80-15,0 2 16 0,-1 3-992 0,-5 3-192 0,0 3-32 0,-3 2-16 16,-1 7-720-16,1 1-160 0,0 3-32 0,2 0 0 15,1 3-32-15,3-2-16 0,2 2 0 0,4-3 0 16,3-2-128-16,4-3-16 0,3 2-16 0,3-3 0 16,2 0-176-16,4-5 160 0,3 0-160 0,1-3 160 15,0-1 32-15,0-1 16 0,6-3 0 0,-2-2 0 16,-3-2 16-16,3 2 0 0,-3-4 0 0,1-1 0 16,-3 0-64-16,1-4-16 0,-1 4 0 0,-1-1 0 15,-3 4-144-15,-9 4 0 0,0 0 0 0,0 0 128 16,0 0-128-16,0 0 0 0,7 11 0 0,-7-11 0 15,0 12 0-15,-1 2 0 0,-3 0 0 0,-1 1 0 16,0-3 0-16,0 2 0 0,1 1 0 0,3 0 0 16,-3-1-896-16,4 0-144 15,4 2-48-15,0-4-14640 0</inkml:trace>
  <inkml:trace contextRef="#ctx0" brushRef="#br0" timeOffset="35408.41">9329 18256 19343 0,'0'0'1728'0,"0"0"-1392"16,0 0-336-16,0 0 0 0,0 0 1792 0,0 0 304 16,0 0 48-16,0 0 16 0,0 0-816 0,0 0-176 15,11-8-16-15,2 3-16 0,-2-5-704 0,1 1-144 16,2 0-32-16,-1 0 0 0,-2 0-16 0,-1 2-16 15,2 0 0-15,-4 0 0 0,-8 7 32 0,0 0 0 0,0 0 0 0,0 0 0 16,0 0-80-16,7 11-16 0,-5-2 0 0,-3 4 0 16,-4 1-160-16,-3-4 192 0,-2 4-192 0,1 0 192 15,-1 2 0-15,0-2 0 0,0-2 0 0,0-1 0 16,-1 1 0-16,3-3 16 0,-1-1 0 0,9-8 0 16,0 0 16-16,0 0 0 0,0 0 0 0,0 0 0 15,0 0 16-15,10 0 0 0,0-5 0 0,3 0 0 16,-1 0-48-16,2-4-16 0,0 2 0 0,2-5 0 15,-4 2-176-15,2-1 0 0,-2 2 144 0,0 1-144 16,0 2 0-16,-2 1 0 0,-10 5 0 0,0 0 128 16,9-3-128-16,-9 3 0 0,0 0 0 0,0 0 0 15,8 12 0-15,-3 2-128 0,-1-4 128 0,-4 4 0 16,0 1 0-16,0-1 0 0,0-1 0 0,0 1 0 0,-3 0 0 16,3-2-128-16,3 0 128 0,-1 0 0 15,2-1-1312-15,1-4-176 16,-5-7-48-16,8 7-8912 0,-8-7-1792 0</inkml:trace>
  <inkml:trace contextRef="#ctx0" brushRef="#br0" timeOffset="35615.08">9821 18103 23903 0,'0'0'1056'0,"0"0"224"0,5 13-1024 0,-1-4-256 16,-2 2 0-16,-2 3 0 0,-1 0 1536 0,-2-1 256 0,0 1 48 0,-3 1 16 15,0-2-848-15,0 1-176 0,1 2-16 16,0 1-16-16,-1-3-416 0,4 1-64 0,-4-2-32 16,2 0 0-16,1 1-288 0,1 1 160 0,-1 0-160 0,3-1 128 31,0-4-1616-31,0 3-336 0,0-13-64 0,0 0-16 0</inkml:trace>
  <inkml:trace contextRef="#ctx0" brushRef="#br0" timeOffset="35764.5">9626 18359 23039 0,'0'0'2048'0,"4"-7"-1648"0,-4 7-400 0,11-3 0 16,1-1 1280-16,1 0 192 0,1 3 16 0,1-1 16 15,3-1-208-15,1 0-32 0,2 3-16 0,0-3 0 16,0 1-864-16,3 1-160 0,1 1-32 0,-1-3-16 16,-3 1-1712-16,0-2-320 15,-2 1-80-15</inkml:trace>
  <inkml:trace contextRef="#ctx0" brushRef="#br0" timeOffset="35912.98">10108 18228 21183 0,'0'0'1888'0,"0"0"-1504"15,-4 11-384-15,0 1 0 0,-1 2 1936 0,0 2 320 16,0 1 64-16,-1 1 16 0,-2 1-864 0,0 0-160 16,2 0-32-16,-1 1-16 0,-1 2-816 0,2-3-176 15,-1-3-16-15,3-2-16 16,1 1-1328-16,3-1-256 0,0 2-48 0</inkml:trace>
  <inkml:trace contextRef="#ctx0" brushRef="#br0" timeOffset="36232.72">10376 17240 19343 0,'-19'-11'1728'0,"8"7"-1392"0,-1 3-336 0,0-1 0 16,-1 2 1600-16,-1 2 256 0,-3 3 64 0,0 4 0 0,-3 0 544 15,1 6 112-15,-1 3 32 0,1 4 0 0,-1 5-2336 16,2 1-464-16,1 4-80 0,0 3-32 0,-1 4 560 15,4 1 128-15,2 1 0 0,5 1 16 0,4 1-272 0,1-3-128 16,4-4 128-16,1 3-128 0,3-3 0 0,3-1-192 16,1-5 0-16,3-3 16 15,2 0-1936-15,2-6-384 0,0-3-64 16</inkml:trace>
  <inkml:trace contextRef="#ctx0" brushRef="#br0" timeOffset="36670.85">10404 17730 28559 0,'0'0'2544'0,"4"-8"-2032"0,1-2-512 0,1 0 0 16,-1-3 544-16,2 1 16 0,0 4 0 0,4-6 0 16,3 0 208-16,-2-2 64 0,1 1 0 0,-3 4 0 15,3 0-576-15,1 1-96 16,-1-1-32-16,-1 4 0 0,1 0-128 0,0 2 192 15,-4 2-192-15,0 2 192 0,-9 1-192 0,5 4 0 0,-2 6 0 0,0 3 0 16,-3 4 0-16,-1 5-176 0,-3 0 48 0,-5 15 0 16,-1-1 128-16,5-18 0 0,-4 3 0 15,0-1 0-15,-1-2 0 0,0 1 0 0,2-1 0 0,0-2 128 16,2-2 256-16,-3 6 64 0,4-4 16 0,5-16 0 16,0 0 80-16,0 0 16 0,0 0 0 0,13-4 0 15,-1-5-176-15,4 0-48 0,2-4 0 0,1-1 0 0,1-1-208 16,0 1-128-16,2-1 160 0,1 0-160 15,-4-3 0-15,1 0 128 0,-1 0-128 0,-7 8 0 0,3 2 0 16,-4 1 0-16,1 2 0 0,-2 1 0 0,-1 3 0 16,-3 1 0-16,-6 0 0 0,4 3 0 0,-1 6 0 15,-3 1-160-15,-2 4 160 0,-3 11-128 0,-5 0 128 0,6-10 0 16,-3 3 0-16,-2 2 0 0,-3 2-192 0,1 0 64 16,-1-1 0-16,2 1 0 15,0-2-608-15,-6 13-112 16,4-9-32-16,6-6 0 0,2-8-1664 0,4-10-336 0,0 0-64 0,0 0 0 0</inkml:trace>
  <inkml:trace contextRef="#ctx0" brushRef="#br0" timeOffset="36883.62">11160 17549 20271 0,'0'0'1792'0,"0"0"-1424"0,7-2-368 0,-7 2 0 16,0 0 1472-16,0 0 240 0,4 6 32 0,-3 4 16 15,-4 1-352-15,0 2-80 0,-4 2-16 0,0 3 0 16,-1 3-672-16,-1 1-128 0,-1 1-16 0,-7 12-16 16,1-5-192-16,8-12-32 0,-2 2-16 0,1 3 0 15,-1 0-240-15,1 2 128 0,1 0-128 0,3-3 0 32,0 3-1280-32,-2 12-336 0,4-12-80 0,2-5-11744 0</inkml:trace>
  <inkml:trace contextRef="#ctx0" brushRef="#br0" timeOffset="37038.32">10880 17799 24879 0,'0'0'2208'0,"0"0"-1760"15,0 0-448-15,11-3 0 0,0 0 1280 0,2 1 192 16,2-2 16-16,2 2 16 0,1 1-624 0,2 0-128 16,2 0-32-16,-10-1 0 0,2 1-496 0,3 1-96 15,2-1-128-15,1 1 176 16,1 0-1104-16,-1-1-224 0,2-1-32 0</inkml:trace>
  <inkml:trace contextRef="#ctx0" brushRef="#br0" timeOffset="37227.92">11495 17524 23039 0,'0'0'2048'0,"0"0"-1648"15,0 0-400-15,-3 11 0 0,-2 1 1504 0,-2 4 224 16,-2 6 32-16,-2-1 16 0,0 2-496 0,-2 0-80 15,1 1-32-15,-6 14 0 0,0-2-512 0,10-17-96 16,-2 4-32-16,3 0 0 0,-1 5-352 0,2-3-176 16,-1 3 160-16,5-4-160 15,-2 0-1088-15,0 14-304 0,3-10-64 0,3-7-12992 0</inkml:trace>
  <inkml:trace contextRef="#ctx0" brushRef="#br0" timeOffset="37594.26">11560 16969 21183 0,'0'0'1888'0,"-4"-5"-1504"16,4 5-384-16,0 0 0 0,0 0 1008 0,0 0 128 16,0 0 16-16,10 7 16 0,-1-1 208 0,5 7 32 15,1 1 16-15,3 5 0 0,2 5-528 0,1 8-96 16,0 2-32-16,-2 7 0 0,-1 8-160 0,0 5-32 0,0 3-16 0,5 32 0 16,-6-4 16-16,-9-43 0 15,0 8 0-15,-5 3 0 0,-4 2-256 0,-7-2-32 16,0 0-16-16,-6-2 0 0,-4-4-48 0,-18 36-16 15,3-21 0-15,4-12 0 0,2-8-32 0,3-12-16 16,2-3 0-16,3-7 0 16,2-3-1312-16,0-8-256 0,2-4-48 0,0-7-16 0</inkml:trace>
  <inkml:trace contextRef="#ctx0" brushRef="#br0" timeOffset="38143.91">12017 17760 23039 0,'0'0'1024'0,"0"0"192"0,0 0-960 0,0 0-256 0,9-1 0 0,3-3 0 0,0-1 1632 0,6 1 288 16,4-1 48-16,3 2 16 0,2-2-640 0,2 0-128 16,0-2-32-16,6-1 0 0,0 3-496 0,1 1-112 15,-1-2 0-15,2 1-16 0,-1 2-272 0,-2 2-48 16,-2 0-16-16,-4 1 0 0,-3-2-416 0,-3 1-64 16,-3 0-32-16,-4 1-10592 15,-3 0-2112-15</inkml:trace>
  <inkml:trace contextRef="#ctx0" brushRef="#br0" timeOffset="38347.55">12362 17498 18431 0,'0'0'1632'0,"0"0"-1312"16,0 0-320-16,0 0 0 0,0 0 2832 0,0 0 496 0,0 0 112 0,-8 12 16 15,-1 0-1856-15,3-4-384 16,-2 5-64-16,-1 2 0 0,-2 3-528 0,-2 2-112 15,0 0 0-15,2 3-16 0,-3 3-272 0,-8 17-48 16,5-1-16-16,3-3 0 0,2-3-160 0,3-4-144 16,2-2 144-16,2-2-208 15,-1-5-1904-15,3-3-384 0,1-1-80 0</inkml:trace>
  <inkml:trace contextRef="#ctx0" brushRef="#br0" timeOffset="38808.69">12940 17194 23039 0,'0'0'2048'0,"0"0"-1648"0,0 0-400 0,-4 9 0 0,-1-2 752 0,-1 5 64 0,-3 2 16 0,-3 4 0 0,-2 2 368 0,0 2 80 16,2 2 0-16,-2 3 16 0,1-2-448 0,2 5-80 16,0-4-32-16,-1 15 0 0,3-9-288 0,8-16-48 15,-2 1-16-15,3 1 0 0,3-2-192 0,0-1-32 16,2 1-16-16,4-5 0 0,-1-3 32 0,12 6 0 16,2-11 0-16,1-1 0 0,0-5-176 0,0-1 192 15,-1-7-192-15,-1 0 192 0,-2 0-192 0,-1-3 0 16,-2-1 0-16,2 0 0 0,-4 1 0 0,0-4 0 15,0-5 0-15,-3 2 128 0,0-1-288 0,-1 3-64 16,-1 0-16-16,-2 4 0 0,0 1 240 0,-2 5-176 16,0 1 176-16,-5 8-160 0,0 0 160 0,0 0 0 15,0 8 0-15,-4-1-128 0,-1 6 128 0,-1 2 0 16,-1 4 128-16,0 3-128 0,-4 1 288 0,0 6-16 16,-2 4 0-16,-1 4 0 0,-1 1-48 0,-2 2-16 0,0 3 0 15,-1 3 0-15,3 1-208 0,-13 33 144 0,6-16-144 0,7-11 128 16,5-11-368-16,3-3-80 0,6-2 0 15,1-8-10528-15,4-7-2096 16</inkml:trace>
  <inkml:trace contextRef="#ctx0" brushRef="#br0" timeOffset="39205.69">13633 17853 27871 0,'6'-10'1232'0,"-6"10"256"0,5-5-1184 0,-1-2-304 16,-1 2 0-16,-2-2 0 0,-1 0 1216 0,-1-2 192 15,-2 2 48-15,-1-2 0 0,-2 0-880 0,-3 4-160 16,-1 0-32-16,-3 3-16 0,-2 4-64 0,-3 1-16 16,-2 3 0-16,-1 0 0 0,1 7-128 0,0 2-32 15,-2 3 0-15,6 2 0 0,-5 0-128 0,6 5 192 16,-2 0-192-16,5-2 192 0,2 2-64 0,2-1-128 15,3-2 192-15,4 0-64 0,-2-2-128 0,6 0 128 16,3-4-128-16,2-2 128 0,2-2 32 0,1-4 0 16,3-2 0-16,1-3 0 0,2-5 160 0,2-1 16 15,1-2 16-15,1-3 0 0,-1-5-80 0,0 1-16 16,-1-1 0-16,-1-1 0 0,-1-3-128 0,-2 1-128 16,-2-1 144-16,-2 2-144 0,1 0 128 0,-5 3-128 15,0 1 0-15,-2 5 144 0,-5 6-144 0,0 0 0 0,0 0 0 16,0 0 0-16,0 0 0 0,-2 10 0 0,2 4 0 0,-3 1 0 15,0 1-192-15,1 2 192 0,-1-1-160 0,2 2 160 32,2 1-1792-32,2 2-256 0,2 1-48 0</inkml:trace>
  <inkml:trace contextRef="#ctx0" brushRef="#br0" timeOffset="39631.98">13915 18410 23951 0,'-13'-3'1056'0,"13"3"224"0,0 0-1024 0,0 0-256 16,0 0 0-16,0 0 0 0,-4-4 2208 0,3-5 384 16,1 0 80-16,4-2 16 0,0 1-1472 0,5-3-304 15,2 2-48-15,3 0-16 0,3-2-528 0,2 1-128 16,2 2 0-16,2-2-16 0,0 5 48 0,3-2 16 15,-4 3 0-15,-1 3 0 0,-3 3 0 0,-3 1 0 0,0 2 0 0,-5 3 0 16,-2 6-240-16,-3 3 128 16,-4 3-128-16,-2-1 0 0,-4 4 0 0,-3-2 128 0,-2 4-128 15,-4 0 0-15,-2-3 160 0,-1 0-16 0,1-1 0 16,0-2 0-16,4-3 48 0,1-4 0 0,2 0 0 0,3-3 0 16,2-4 48-16,4-3 16 15,0 0 0-15,0 0 0 0,4-5 80 0,6-1 32 0,3-5 0 16,0-1 0-16,5 1-112 0,-1-5-32 0,1 1 0 15,5 0 0-15,-3 3-224 0,1 1 144 0,-2 2-144 0,0 3 128 16,-1 3-128-16,-1 2 192 0,0 2-192 0,-2 4 192 16,-1 5-192-16,-1-1 128 0,-2 4-128 0,-3 2 128 0,0 2-128 15,-3-1 0-15,-2 2 0 0,3 8 0 16,-4 0-816 0,-2-12-144-16,-1 3-16 0,0 3-17712 0</inkml:trace>
  <inkml:trace contextRef="#ctx0" brushRef="#br0" timeOffset="40281.06">15222 18148 20207 0,'-18'0'896'0,"9"1"192"0,-2 0-880 0,0 1-208 15,3-1 0-15,8-1 0 0,0 0 1920 0,0 0 320 0,0 0 80 0,0 0 16 16,10 1-592-16,6 2-112 16,7-3-32-16,8 0 0 0,5-2-560 0,8 0-112 15,3-1-32-15,6-1 0 0,6 1-320 0,3 0-80 16,4-1-16-16,0 2 0 0,0-3-256 0,-2 0-48 0,-5 2-16 0,-5 2 0 16,-7 1-160-16,-6 2 0 0,-7 2-192 15,-7 2 192 1,-10-2-2496-16,-8 3-368 0,-9-7-80 0</inkml:trace>
  <inkml:trace contextRef="#ctx0" brushRef="#br0" timeOffset="40445.72">15398 18448 25791 0,'-17'4'1152'0,"17"-4"224"15,0 0-1104-15,0 0-272 0,0 0 0 0,0 0 0 16,14 5 2528-16,6-3 448 0,7 1 96 0,8-2 0 0,8-2-1536 0,7-1-304 16,6 1-64-16,5-1-16 0,3 0-480 0,2 0-96 15,2-1-32-15,-2 1 0 0,0 2-304 16,-1 0-64-16,-4 4-16 0,-2-2 0 15,-6 1-832-15,-5-2-160 0,-6 1-48 16,-6 2-11504-16,-6 0-2304 0</inkml:trace>
  <inkml:trace contextRef="#ctx0" brushRef="#br0" timeOffset="40976.37">17562 18066 15663 0,'1'-9'1392'0,"2"-2"-1120"0,-3-3-272 0,0 5 0 16,0 9 2576-16,0-11 464 0,-4 3 96 0,-2 0 0 15,-6 3-1296-15,-1 3-272 0,-3-3-48 0,-5 5-16 16,-4 6-592-16,-5 2-112 0,-6 4-32 0,0 5 0 16,-3-1-64-16,-3 5-32 0,-2 4 0 0,-2 4 0 0,0 6 64 0,2 2 16 15,0 1 0-15,5 8 0 0,2 1-368 16,7 3-64-16,3 0 0 0,10-6-16 0,6 1-176 15,8-4-128-15,7 3 144 0,9-8-144 0,7-8 256 0,8-3-64 16,5-5 0-16,8-2 0 0,7-2 240 0,6-6 32 16,4-3 16-16,2-4 0 0,0-3-96 0,-1-8 0 15,0-3-16-15,-2-3 0 0,-1-1 32 0,-5-2 16 16,-2-5 0-16,-2-2 0 0,-1-5 96 0,-4-7 32 16,-3-3 0-16,0-9 0 0,-5-7 32 0,-4-2 16 15,-5-8 0-15,-9 4 0 0,-8-4-240 0,-8 7-48 16,-8 1-16-16,-8 4 0 0,-9 3-160 0,-6 8-128 15,-6 1 144-15,-6 7-144 0,-7 4 0 0,-3 4 0 16,-5 5 0-16,-1 6 0 16,-4 5-1328-16,2 2-144 0,3 6-48 0,1 4 0 15,2 2-1936-15,7 5-384 0</inkml:trace>
  <inkml:trace contextRef="#ctx0" brushRef="#br0" timeOffset="43597.36">18220 17313 23039 0,'0'0'1024'0,"0"0"192"0,0 0-960 0,0 0-256 16,9-5 0-16,-1-2 0 0,-8 7 832 0,0 0 128 15,9-4 32-15,-9 4 0 0,10-5-272 0,-1 1-48 16,-9 4-16-16,0 0 0 0,10-7-64 0,-4 2-16 15,-2-4 0-15,-4 9 0 0,0 0 32 0,0 0 0 0,-4-9 0 0,-1 0 0 16,-1 3-240-16,-3 1-48 0,-2-2-16 0,-3 3 0 16,-3 1-304-16,-3-2 160 0,-4-2-160 0,-4 3 128 15,-3 2 48-15,-1-2 0 0,-3 2 0 16,-3-2 0-16,-2 2 32 0,-3 1 16 0,-4 0 0 16,-3-2 0-16,-1 1-32 0,-2-2 0 0,1-1 0 0,-1 0 0 15,-3 0-192-15,-4-3 176 0,-5 2-176 0,-4 1 160 16,-3-6-160-16,-2 4 192 0,1-3-192 0,-2 2 192 0,-3-1-32 15,-5 2 0-15,-6-5 0 0,2 2 0 0,2-1 32 0,-3 3 16 16,-2-2 0-16,-7 3 0 0,-5-5-80 16,2 1-128-16,-1 3 176 0,-4-5-176 0,-1 3 128 0,-3-2-128 15,1 1 0-15,0 2 0 0,-3-3 176 0,-3 4-176 16,-4-4 160-16,0 2-160 0,-1-1 240 0,-3-2-48 16,-5 4-16-16,0-1 0 0,1 1-176 0,-3-1 0 15,-6 2-160-15,3-2 160 0,6 0 0 0,-5 0 0 16,-5-4 0-16,4 2 0 0,3 1 0 0,-3-5 0 15,-3-1 0-15,3 0 0 0,3 7 0 0,-4-3 0 16,-1-3 0-16,1 0 0 0,4-1 0 0,-3 0 0 0,-4 2 0 16,3-2 0-16,4 2 176 0,-3 1-176 0,-4-1 160 0,3 0-160 15,5 1 0-15,-3 1 128 0,-4 0-128 16,4 1 0-16,4 0 0 0,-1 2 0 16,-4-4 0-16,5 2 0 0,5 2 0 0,-3-2 0 0,-5 5 0 0,6-3 0 15,6 1 0-15,-5-2 0 16,-4-1 0-16,3 5 0 0,7 0 0 0,-1-2 0 15,-4 3 0-15,2-3 0 0,-1 3 0 0,4 1 0 0,-1-2 0 0,0 1 0 16,0-3 0-16,1 4 0 0,1 3 0 0,-2 0 0 16,-4-2 0-16,4-1 0 0,3 3 0 0,-2-1 0 15,-3 1 0-15,4-1 0 0,8-1 0 16,-1 1 0-16,-2 1 0 0,4 0 0 0,4-3 0 0,2 1 0 16,3 1 0-16,-4-1 128 0,-5 2-128 0,4-1 0 15,2 1 0-15,-1 2 0 0,1 1 0 0,-4 0 0 16,-2-1 0-16,3 3 0 0,4-1 0 0,-2 4 0 0,-9-4 0 15,4 1 0-15,3-1 0 0,1 3 0 0,2 4 0 0,-1-4 0 16,-5-1 0-16,8 2 0 0,4-2 0 16,-5 3 0-16,0 1 0 0,0-1 0 0,2-1 0 15,2 2 0-15,2 1 0 0,-3 0 0 0,-8 0 0 0,2 1 0 16,4 4 0-16,0-3 0 0,-1 1 0 0,0 0 0 16,1-2 0-16,5 3 0 0,5 2 0 0,0-2 0 15,-1-1 0-15,1 0 0 0,4-3 0 0,5 1 0 16,5 0 0-16,4-1 0 0,2 3 0 0,-1-3 0 15,3 2 0-15,1-2 0 0,5 1 0 0,3-2 0 16,5 2 0-16,1-1 0 0,4 1 0 0,2 2 0 16,3-4 0-16,-1 4 0 0,2-6 0 0,2 1 0 15,2-2 0-15,2-2 0 0,4 3 0 0,2 0 0 16,4-2 0-16,3-2 0 0,2 2 0 0,2 0 0 0,2 1 0 16,3-1 0-16,2-2 0 0,1 1 0 15,-1-2 0-15,3 0 0 0,1 1 0 0,-2-1 0 16,0 2 0-16,10-3 0 0,0 0 0 0,0 0 0 0,-7 2 0 15,7-2 0-15,0 0 0 0,0 0 0 0,-5 6 0 0,5-6 0 16,0 0 0-16,-3 7 0 0,-3 2 0 16,4 0 0-16,2-9 0 0,-5 11 0 0,5-11 0 0,-5 15 0 15,0-2 0-15,0 0 0 0,0 1 0 0,-2 1 0 16,2 1 0-16,-1 2 0 0,-2 3-128 0,2 3 128 16,-3 2 0-16,1 2 0 0,1 5 0 0,-5 4 0 15,2 5 0-15,-3 1 0 0,-3 7 0 0,-1 2 0 16,-2 1 0-16,-1 3 0 0,-2 5 0 0,-1 0 0 0,-1-1 0 15,3 0 0-15,-2 1 0 0,2-3 0 0,2 1 0 16,0 2 0-16,1-4 0 0,-1 4 0 0,2 1 0 0,6-26 0 16,0 7 0-16,0 4 0 0,-3-2 0 15,-2 6 0-15,1 3 0 0,0 6 0 0,1 1 0 0,-12 56 0 16,6-23 0-16,5-18 0 0,2-12 0 0,4-8 0 16,0-3 0-16,5-1 0 0,3 0 0 0,1-6 0 15,1-1 0-15,5-6 0 0,0-3 0 0,3-2 0 16,0-6 0-16,1-1 0 0,3-6 0 0,-1-2 0 15,4-4 0-15,-8-4 0 0,4-5 0 0,1 2 0 16,2 2 0-16,1-1 0 0,3 0 0 0,3-1 0 16,1 1 0-16,21 8 0 0,-2-7 0 0,-1-1 0 15,0-1 0-15,-2 0 0 0,1-2 0 0,-2 0 0 16,-1 0 0-16,3-2 0 0,2 0 0 0,5 0 0 0,4 0 0 16,6-1 0-16,5 0 0 0,2-1 0 0,1 2 0 0,2 1 0 15,1 0 0-15,3 0 0 16,4-1 0-16,5 1 0 0,8-1 0 0,-2 3 0 15,-1 1 0-15,4-2 0 0,4 0 0 0,5 0 0 16,2-3 0-16,3 2 0 0,0-1 0 0,5 1 0 0,7-1 0 16,0-2 0-16,0 1 0 0,4 0 0 0,6 3 0 0,-1-3 0 15,-3-1 0-15,5 0 0 0,4 1 0 0,0 2 0 16,3-3 0-16,4 1 0 0,5 1 0 0,1 0 0 16,-2-2 0-16,5 3 0 0,5-1 0 0,-1 1 0 15,-1 1 0-15,3-1 0 0,5-1 0 0,2 3 0 16,2 0 0-16,2-2 0 0,-6 3 0 0,5-2 0 15,4 1 0-15,1 3 0 0,-2-2 0 0,2 0 0 16,-1-3 0-16,5 2 0 0,1 0 0 0,-2 0 0 16,-7 0 0-16,4-1 0 0,1-3 0 0,2 1 0 0,3 3 0 0,-4-4 0 15,-6-1 0-15,5 1 0 0,-1-1 0 0,6 0 0 16,-4 2 0-16,-2-3 0 0,-3 1 0 0,1-2 0 16,2 0 0-16,-1 0 0 0,-2 1 0 0,-1-1 0 15,-3-1 0-15,3-1 0 0,2 2 0 0,-4 2 0 16,-6-2 0-16,4-2 0 0,1 1 0 0,-2 1 0 15,0 1 128-15,-2 1-128 0,-2-5 0 0,1 0 0 16,2 3 0-16,-4-1 0 0,-9-3 128 0,1 2-128 16,1 1 0-16,-5-2 144 0,-8 1-144 0,3-2 0 15,4 1 0-15,-5 1 128 0,-9-1-128 0,0 1 0 0,3 0 0 16,-8-2 0-16,-5-2 0 0,1 2 128 0,1 2-128 16,-4-2 0-16,-4-2 0 0,-1 0 128 0,-4 4-128 0,0-1 0 15,-2 1 0-15,-4-2 0 0,-4-1 0 0,-3 2 0 16,-1 2 0-16,-2 0 0 15,-3 0 128-15,-5-1-128 0,-6 2 0 0,-3 0 0 0,-3 0 0 0,-2 2 128 16,2-1 32-16,-2 0 0 16,-2 2 0-16,-7-1 0 0,-3 0 64 0,-2 0 16 0,-2 2 0 0,0-2 0 15,-5 1-80-15,0-2-16 0,-2 3 0 16,-1 0 0-16,-1 0-144 0,-2-2 0 0,-2 1 0 0,-3-2 128 16,0 2-128-16,-1-2 0 0,-1-1 0 15,-1 0 0-15,-3 0 0 0,-1-1 0 0,-1-2 0 0,-3 2 0 16,-3-3 0-16,0-1 0 0,-2 0 128 0,0 1-128 15,-1-4 0-15,-3 2 0 0,-2 0 0 0,-2-3 128 0,1 2-128 16,-2-4 0-16,-1 3 144 0,-2-4-144 16,0-1 144-16,0-1-144 0,3-4 192 0,2-5-192 0,-3-2 384 15,1-4-16-15,1 2-16 0,1-9 0 0,1-7 16 0,-2-5 0 16,-1-12 0-16,-1-4 0 0,0-8-64 0,-1-7-16 16,-5-1 0-16,4-5 0 0,-5 4-80 0,1-2-16 15,-3 5 0-15,0 1 0 0,-1 7 64 0,-2 5 0 16,-1 2 0-16,0 4 0 0,-1 6-64 0,1 1-16 15,1 3 0-15,-2 6 0 0,0-1-176 0,-1 2 0 16,1 4-160-16,0 5 160 16,0 3-1600-16,1 4-240 0,4 1-32 0,3 0-18304 0</inkml:trace>
  <inkml:trace contextRef="#ctx0" brushRef="#br0" timeOffset="46429.54">4249 14045 6447 0,'0'0'272'0,"0"0"80"0,4 14-352 0,0-2 0 0,0-1 0 0,1 0 0 16,-5-11 960-16,8 10 128 16,0 2 32-16,0-5 0 0,2 0-800 0,0-4-144 0,-10-3-48 0,14 8 0 15,0 0-128-15,-1-3 160 0,-2 0-160 0,1 4 160 16,-2-2-160-16,0 5 0 0,0 1 0 0,1-3 0 16,-2 1 0-16,1 4 0 0,0 3 0 0,0 0 0 15,1-3 0-15,1-1 0 0,-1 1 128 0,3 2-128 16,0-1 240-16,3 1-48 0,1 0 0 0,1-1 0 15,1-2 384-15,3-1 64 0,0-1 0 0,2 2 16 16,3-1-64-16,3-1-16 0,-3 0 0 0,2 2 0 16,3-6-144-16,2 2-48 0,0-4 0 0,3 6 0 15,2-1-80-15,4 1-32 0,4-1 0 0,-1-1 0 0,2 3 16 0,0-1 0 16,1-2 0-16,2 2 0 0,-1-7-96 0,1 7 0 16,1 1-16-16,6-2 0 0,2 1-48 0,4-5-128 15,2 2 192-15,-1-4-64 0,3-1 96 16,-1 0 16-16,2 0 0 0,2-1 0 0,5 0 64 0,2-1 16 15,2 1 0-15,-1 0 0 0,-1-3 16 16,4 1 16-16,3 3 0 0,3-3 0 0,1-1-96 0,-2 1 0 16,-1 0-16-16,3 1 0 0,4-1-96 0,2 0-16 15,0-1 0-15,0 0 0 0,-2 0-128 0,4 0 0 16,4-1 144-16,-2 0-144 0,-2-2 0 0,0 2 144 16,1 1-144-16,2-1 0 0,2-3 256 0,-3 1-64 15,-1 1-16-15,3 0 0 0,1 1 80 0,0 0 0 16,-3-4 16-16,1 1 0 0,-1 4-80 0,2 0-32 15,2-1 0-15,-1-2 0 0,-6-2-160 0,1 1 160 16,1 3-160-16,0-4 160 0,0-3-160 0,-1 2 0 16,-2-2 144-16,5 3-144 0,3 3 0 0,-2-6 144 0,-4 0-144 15,0 3 0-15,-1 0 192 0,3 0-192 16,-1-1 192-16,-1-3-192 0,-3 1 144 0,-1 2-144 0,5 5 0 16,-2-2 144-16,-2-3-144 0,-2-2 192 0,-3 4-192 0,3 2 192 15,0 1-192-15,1-1 0 0,-3-4 144 16,-3 2-144-16,-3 3 0 0,0 1 128 0,2 0-128 0,-2-1 0 15,0-3 0-15,-4 2 0 0,2 1 0 16,-3-1 128-16,3-1-128 0,-2-2 144 0,-1 0-144 0,-2 1 160 16,-3-2-160-16,0 2 0 0,-3 0 0 0,1 3 0 15,2 5 0-15,-3-3 0 0,-1-1 0 0,-1 0 128 0,-2 1-128 16,-2 2 0-16,0 2 0 0,1-1 0 16,2-2 0-16,-2 1 128 0,3-2-128 0,-4 4 0 15,-2-1 0-15,-1-2 0 0,2 1 0 0,1 1 0 0,0 2 0 0,-1-1 0 16,-1-3 0-16,-1 1 0 0,-4 1 0 0,0 5 0 15,-3-1 0-15,0 2 0 0,0-4 0 16,0 3 0-16,-2-4 0 0,-5 2 0 0,-3 0 0 0,-3-2 0 16,-3 4 0-16,-2-1 0 0,-1 5 0 0,-2-3 0 15,-1 1 128-15,-1 1-128 0,-2-2 0 0,0 2 128 16,-1-3-128-16,-3 2 128 0,-3-3-128 0,-1 3 0 16,-2 0 0-16,-2-2-176 0,-2 1 176 0,-3 0 0 15,1 3 0-15,-3 1 0 0,-3-3 144 0,-1 2-144 16,-1 1 192-16,-2 1-192 0,-3-3 160 0,0 0-160 15,-1 1 128-15,-2-3-128 0,-1 1 192 0,2-11-64 0,0 0 0 16,0 0 0-16,-2 12 64 0,2-12 0 16,0 0 0-16,0 0 0 0,0 0-64 0,0 0-128 15,0 0 192-15,0 0-64 0,0 0 144 0,0 0 32 16,0 0 0-16,0 0 0 0,6-10 16 0,3 1 0 0,0-4 0 0,2 1 0 16,-3-2-128-16,2 1 0 15,0-2-16-15,2 1 0 0,-1 0-176 0,2 2 128 0,1 0-128 16,3-2 128-16,0 4-128 0,4-2 0 0,-2 1 0 0,1 2 0 15,2-3 0-15,2 6 0 0,0-2 128 16,3 3-128-16,-2 1 0 0,3-1 0 0,-1-1 0 0,2 1 0 16,3 2 0-16,2-3 0 0,-1 0 0 0,1 3 0 15,3 1 0-15,0-1 0 0,-1 2 0 0,1-3 0 16,1 0 0-16,1 3 0 0,4 0 0 0,2 2 0 16,-3 1 0-16,5-2 0 0,-1-5 0 0,-1 4 0 15,0 0 0-15,1 1 0 0,-2 1 0 0,1 3 0 16,-1 0 0-16,2 2 0 0,2-2 0 0,2-2 0 0,-2 1 0 0,0-3 0 15,-1 1 0-15,0-1 0 0,-2 0 0 0,-2 0 0 16,0 0 0-16,1 3 0 0,-1 2 0 0,0-1 0 16,1-3 0-16,1 1 0 0,2 2 0 0,0 1 0 15,0-2 0-15,-1 1 0 0,-2-3 0 0,1 3 0 16,-1 0 0-16,1-1 0 0,1-1 0 0,3-1 0 16,2 2 0-16,2-3 0 0,1 0 0 0,-1 0 0 15,-2 1 0-15,-1 1 128 0,-2-2-128 0,0 0 0 16,0 0 0-16,2 0 0 0,0 0 0 0,2-1 0 15,2 1 0-15,-3 3 0 0,-2-1 0 0,-1 2 0 0,4-4 0 16,-1 0 0-16,-2 0 0 0,3 0 0 16,1 0 0-16,1 0 0 0,3 0 0 0,1 1 0 15,-4 0 0-15,1 1 0 0,0-5 128 0,-2 3-128 0,3 0 0 16,-1-1 128-16,-1-2-128 0,5 2 160 0,0 0-160 0,1 1 160 16,-1 1-32-16,0-1-128 0,-1-4 192 0,0 1-64 15,2 1 16-15,2-2 0 0,-2-1 0 0,1-1 0 16,-3 1-16-16,1-3-128 0,1 2 192 0,-3 2-64 15,-3-1-128-15,2 1 0 0,-1 0 0 0,1 2 128 16,1 2-128-16,-1-1 0 0,-1-2 0 16,-1 2 0-16,2 3 0 0,-1 2 128 0,0 0-128 0,1-2 0 15,-3-2 0-15,3 2 128 0,5 5-128 0,-1-4 0 16,1-2 128-16,0-1-128 0,0 3 0 0,0-1 128 16,1 3-128-16,-1-2 0 0,1-1 0 0,-1 1 0 0,-1 1 0 15,1 0 0-15,1 1 0 0,3-3 0 0,0-2 144 16,-1 0-144-16,-3 0 160 0,-2 2-160 0,0-5 176 15,1 0-176-15,2 0 192 0,1 3-192 0,5 2 192 0,-1-2-64 16,2-4 0-16,1 2-128 0,-2 1 192 0,3-1-64 16,1 1 0-16,-1 0-128 0,1-4 160 0,2 0-160 15,-2 2 128-15,-2-2-128 0,-2-4 0 0,-1 0 128 16,-1 5-128-16,2-1 0 0,-5 1 0 0,2-2 128 16,-1-3-128-16,-2 2 0 0,-2 1 0 0,-1 0 128 15,7 1-128-15,0 0 0 0,1-3 0 0,0 2 0 16,-1 1 128-16,1-4-128 0,1 0 0 0,-1-2 0 15,3 3 0-15,0-1 0 0,0 3 0 0,0-7 0 16,-2-3 0-16,1 0 0 0,-2 1 0 0,3 1 0 16,0-4 128-16,0-1-128 0,-1-1 0 0,-2-2 0 15,-1-2 0-15,-1 1 128 0,-3-2-128 0,1 2 0 16,-5 0 144-16,1 1-144 0,-1 3 0 0,-2 2 128 16,-3-1-128-16,0 4 0 0,-4-1 0 0,-3-1 0 0,-3 5 0 15,-1-1 128-15,-4-2-128 0,-2 2 0 0,-3 3 0 16,-1-3 0-16,1 1 0 0,-7 1-192 0,1-3 64 15,-4 4-12032-15,1-1-2416 0</inkml:trace>
  <inkml:trace contextRef="#ctx0" brushRef="#br0" timeOffset="51002.96">17933 17405 12959 0,'-9'-8'576'0,"5"0"112"0,-1 0-560 0,3 1-128 0,2 7 0 0,0 0 0 16,-2-9 1280-16,2 9 240 0,7-12 32 0,-7 12 16 16,12-7-544-16,2-3-96 0,3 2-32 0,2-1 0 15,0 4 32-15,7 1 0 0,2-2 0 0,3 1 0 16,5 1 96-16,6 0 0 0,4 1 16 0,3 3 0 15,5-3-128-15,5 1-16 0,4 2-16 0,3 2 0 16,0 1-144-16,5 0-32 0,4 1 0 0,1 0 0 0,2 1-96 16,2 4-32-16,-3-2 0 0,1 3 0 0,-3-2-160 0,4 3-32 15,1 5-16-15,0-2 0 0,-4-2-144 0,-1 2-32 16,-2 0 0-16,-2 2 0 0,-1 1-64 0,-3 1-128 16,-1-5 176-16,-2 0-176 0,-3 1 144 0,0 0-144 15,-3-3 0-15,5 3 144 0,-1 1-144 0,1 2 0 16,-2-1 0-16,2 0 0 0,-2-4 0 0,0 2 128 15,-3 0-128-15,-1 3 0 0,-2-2 0 0,-3 0 0 16,-2-2 0-16,-3 1 0 0,-4 0 0 0,-1 0 0 16,-4-5 0-16,-4 1 0 0,-3-2 0 0,-2 1 0 15,-2-4 128-15,-2 1-128 0,-1-1 0 0,-1-1 0 16,-1-2 144-16,1 2-144 0,0-1 144 0,-2-1-144 0,1-2 192 16,-1 4-192-16,0-3 192 0,-1 1-192 0,-1-1 192 15,0 0-192-15,-4-1 160 0,1-1-160 0,-2 0 128 16,1 2-128-16,-1-1 176 0,0 0-48 0,-1 0-128 0,1 0 192 15,-3 0-192-15,1 0 176 0,-4-3-176 0,1 3 160 16,-9 0-160-16,10 3 0 0,-10-3 0 0,11 1 0 16,-2 3 0-16,-9-4 128 0,7 8-128 0,-2-2 0 15,-1 3 0-15,-1 1 0 0,-3 3 0 0,0 0 0 16,0 2 0-16,-3 4 0 0,-2 5 0 0,-3 1 0 16,-2 5 0-16,-3 4 0 0,-2 7 0 0,0-1 0 15,-3 5-128-15,-2 1 128 0,1 2 0 0,-2 5 0 16,0 2 0-16,-1 2 0 0,2 3 0 0,0 0 0 15,-3-5 0-15,2 3 0 0,2-4 128 0,3 2-128 16,-1 1 0-16,2-1 0 0,-2-1 0 0,7 1 0 0,-2 0 0 16,-1 1 0-16,0-4 0 0,3 2 0 0,0 0 0 0,2-1 0 15,2 1 0-15,1 1 0 0,-2-3 0 0,1 1 0 16,1-1 0-16,0-4 0 0,0-1 0 16,0-1 0-16,-2-4 0 0,1-1 0 0,-2 1 0 0,-2-3 0 15,0-1 0-15,1-2 0 0,0-2 0 0,2-1 0 16,-1-8 0-16,0-3 0 0,2-4 0 0,2-4 0 15,-1-7 0-15,1 0 0 0,4-8 128 0,0 0-128 16,-6 5 0-16,6-5 128 0,0 0 16 0,-9-3 0 16,-1-3 0-16,-2-1 0 0,1 1-144 0,-2-5 192 15,-1 2-192-15,-4-3 192 0,-2 1-192 0,-4 2 0 16,-4-4 144-16,-2 4-144 0,-4-2 0 0,-4 2 0 0,-5 0 0 16,-4 0 0-16,-4 0 0 0,-7 3 0 15,-8-4 0-15,-8 2 0 0,-7-3 0 0,-6 4 0 16,-3-1 0-16,-11 1 0 0,-9 0 0 0,-6 1 0 15,-5 1 0-15,-9 0 0 0,-10 0 0 0,-5 1 0 0,0 3 0 0,-5-1 0 16,-4-1 0-16,4 1 144 0,5 0-144 16,10 0 0-16,10-1 240 0,13 2-64 0,14 0-16 0,13-1 0 15,11 0-32-15,12-5-128 0,11 0 192 0,9-3-64 32,10 1-1536-32,9-4-304 0,8 2-64 0</inkml:trace>
  <inkml:trace contextRef="#ctx0" brushRef="#br0" timeOffset="52171">18431 18206 9215 0,'0'0'816'0,"2"-11"-656"0,-2-4-160 0,-2-3 0 16,1-1 1664-16,0 0 320 0,-1 1 48 0,2 1 16 0,-1 1-256 0,1 3-32 16,0-1-16-16,0 4 0 0,0 1-352 0,0 9-80 15,-1-11-16-15,1 11 0 0,0 0-400 0,0 0-64 16,0 0-32-16,0 0 0 0,-8 8-432 0,1 4-96 15,0 6-16-15,1 7 0 0,0 2-48 0,3 5-16 16,-2 2 0-16,1 4 0 0,-1 6 48 0,1 4 0 16,-3 5 0-16,0 4 0 0,0 4-64 0,-1-1-16 15,2 2 0-15,-3-6 0 0,2-6-160 0,2-6 128 16,0 1-128-16,1-9 128 0,2-4 0 0,2-3 0 16,1-3 0-16,3-2 0 0,0-4 192 0,2-3 16 0,2-7 16 15,2-1 0-15,1-4 112 0,3-5 32 0,2-5 0 16,0-4 0-16,2-2 96 0,1-5 32 0,0-3 0 15,-1-2 0-15,0-7-256 0,-2-1-48 0,1-1-16 16,-1-4 0-16,0-4-64 0,-1-8-16 0,0-5 0 0,2-3 0 16,0-2-64-16,4-3-16 0,2-4 0 0,2 4 0 15,2 5-144-15,-1 8 0 0,2 9 0 0,-2 4 128 16,-5 0-128-16,-2 5 0 0,-3 6 0 0,-4 4 0 16,-1 4 0-16,-5 6 0 0,-1 0-144 0,-5 8 144 31,0 0-1280-31,0 0-208 0,-4 13-48 0,-1 2-9920 0,-9 4-1984 0</inkml:trace>
  <inkml:trace contextRef="#ctx0" brushRef="#br0" timeOffset="52389.03">18147 18543 15663 0,'0'0'1392'0,"0"0"-1120"15,-7-8-272-15,7 8 0 0,0 0 2592 0,5-7 464 16,5 2 80-16,3-4 32 0,6 2-1456 0,5-1-304 16,6-1-48-16,3-3-16 0,4 3-528 0,2-1-112 15,5 3-32-15,-2-2 0 0,-2 2-320 0,-2 0-64 16,-2 2-16-16,-3 2 0 0,-3 2-272 0,-1-1-304 16,-2 1 64-16,-2 1-10080 15,-3 0-2032-15</inkml:trace>
  <inkml:trace contextRef="#ctx0" brushRef="#br0" timeOffset="52919.48">18700 18870 22111 0,'0'0'976'0,"-8"5"208"0,8-5-944 0,0 0-240 0,-10 6 0 0,10-6 0 16,0 0 1728-16,0 0 288 0,0 0 64 0,0 0 16 16,0-11-688-16,5-1-128 0,2 1-16 0,5-3-16 15,2-1-576-15,2-1-112 0,2 0-32 0,1-1 0 16,0-1-208-16,0 3-32 0,0 0-16 0,1 0 0 16,-1-2-80-16,-2-1-32 0,1 3 0 0,-1 4 0 0,-3 2-160 0,-2 5 0 15,-1-1 0-15,-3 5 128 0,-8 0-128 0,12 10 0 16,-7 4 0-16,-1 3-176 0,-4-2 176 0,-1 4-128 15,-2 3 128-15,-2 2-128 0,-7 4 128 0,0 0 0 16,-4 3 0-16,3 1 0 0,-5-1 144 0,1-6 16 16,2-1 0-16,1 0 0 0,1-3 256 0,3-3 48 15,1-3 16-15,4-5 0 0,-1 0 48 0,6-10 16 16,0 0 0-16,0 0 0 0,0 0-112 0,0 0-32 16,7-8 0-16,4 0 0 0,0-4-16 0,3-1 0 15,4-3 0-15,0-2 0 0,1-1-240 0,0-4-144 16,1 0 160-16,0 4-160 0,1-4 0 0,-2 6 128 15,0 0-128-15,-1 3 0 0,-4 3 0 0,2 3 0 0,-2 4 0 16,-2 4 0-16,-2 4 0 0,-1 2-128 0,-2 6 128 16,0 4 0-16,-2 2-160 0,-3 2 160 0,1 6-128 15,-3 2 128-15,-3 4 0 0,-2-2 0 0,-1 2 0 0,1 0-128 16,-2-1 128-16,1-4 0 0,0 0 0 0,-1-4-128 16,1-2-80-16,2 1-16 0,2-6 0 0,2-2 0 31,1 0-1568-31,3-5-304 0,-4-9-64 0,7 8-9344 0,-7-8-1872 15</inkml:trace>
  <inkml:trace contextRef="#ctx0" brushRef="#br0" timeOffset="53406.32">19556 18443 18431 0,'0'0'1632'0,"0"0"-1312"16,-10 0-320-16,10 0 0 0,-9 1 1488 0,9-1 240 15,0 0 32-15,0 0 16 0,0 0-400 0,0 0-80 0,0 0-16 0,5 13 0 16,4-6-256-16,4 3-64 0,2-1-16 0,4 0 0 16,2 0-176-16,1 0-16 0,4-1-16 0,1 2 0 15,-1-3-160-15,1 2-48 0,0-2 0 0,-1 3 0 16,-2-1-112-16,-2 2-32 0,-3-1 0 0,-1 2 0 16,-3-1-96-16,-2-2-32 0,-2 3 0 0,-2-4 0 15,-2 3-16-15,-7-11-16 0,3 11 0 0,-3-2 0 16,0-9-16-16,-2 13 0 0,-3-4 0 0,-5 2 0 15,-1-2 80-15,-4 4 16 0,-4 1 0 0,-2 1 0 16,-4 1 144-16,0 2 16 0,0 0 16 0,-2 0 0 16,0 0-96-16,2-2 0 0,2-2-16 0,0 0 0 15,3 0-112-15,2-1-32 0,3-3 0 0,3 1 0 16,2-3-224-16,4 0 128 0,6-8-128 0,0 0 0 16,0 0 0-16,0 0-128 0,0 0-16 0,0 0 0 15,10 2-1776 1,4-1-336-16,5-1-80 0,-1 0-15696 0</inkml:trace>
  <inkml:trace contextRef="#ctx0" brushRef="#br0" timeOffset="53736.64">19652 19250 10127 0,'0'0'896'0,"0"0"-704"0,0 0-192 16,0 0 0-16,-9 5 3072 0,9-5 576 0,-8 2 112 0,8-2 16 15,0 0-1136-15,0 0-224 0,0 0-48 0,0 0-16 16,0 0-816-16,0 0-144 0,0 0-48 0,0 0 0 16,0 0-448-16,12-10-80 0,-1 4-32 0,2-2 0 15,1 2-208-15,1 0-64 0,3-5 0 0,1 4 0 16,0-2-32-16,1 2-16 0,2-4 0 0,1 2 0 15,0-2-96-15,1 1-32 0,-1 1 0 0,-2-3 0 16,0 3-112-16,-1-2-32 0,-1 3 0 0,-1-1 0 16,-3 3-192-16,0-3 0 0,-1 1 0 0,-2 3 0 15,-2-4-960 1,-1 4-256-16,-2 0-32 0,0 0-11424 0,-7 5-2272 0</inkml:trace>
  <inkml:trace contextRef="#ctx0" brushRef="#br0" timeOffset="54181.15">20648 18537 21183 0,'0'0'944'0,"-10"-5"192"0,0 1-912 0,0 4-224 0,-2 1 0 16,-2 4 0-16,-2 4 1456 0,-3 0 240 0,-4 2 48 0,-1 7 16 15,2 2-480-15,3 5-80 0,0 3-32 0,1-2 0 16,2 6-208-16,2 2-64 0,2 2 0 0,3 2 0 16,2 2-304-16,3-1-64 0,2-3-16 0,6-2 0 15,0 1-48-15,6-5-16 0,2-2 0 0,2-5 0 16,-2 1 192-16,6-5 16 0,0-3 16 0,4-4 0 15,1-2 32-15,2-4 0 0,0-6 0 0,2-2 0 16,0-6-160-16,-1 0-32 0,2-6 0 0,-1-1 0 16,-1-1-128-16,-4-5-16 0,-4-3-16 0,-1-5 0 15,-5-2 160-15,-1-7 16 0,-5-2 16 0,-4-5 0 16,-3-4-64-16,-4-4-16 0,-4 0 0 0,-3 2 0 16,-5 5-464-16,-1 3 128 0,-2 8-128 0,-3 5 0 15,-2 4 0-15,-5 5 0 0,0 5 0 0,-2 3 0 16,-1 6-912-16,2 1-240 15,6 3-32-15,5 6-16 0,3 3-2176 0,6-1-432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7T20:55:54.780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27744 15780 2751 0,'0'0'256'0,"1"-8"-256"0,-1 8 0 0,2-13 0 0,1 3 3200 0,-2 0 608 16,-1 1 112-16,0 0 32 0,0 9-1968 0,1-11-384 16,-1 3-64-16,0-2-32 0,0 10-64 0,2-9-16 15,-2 9 0-15,-2-13 0 0,1 5-160 0,0 1-48 16,0 2 0-16,1 5 0 0,-2-5-256 0,1-1-64 15,0 2-16-15,1 4 0 0,0 0-384 0,0 0-80 16,0 0-16-16,-1 14 0 0,-1 2-272 0,4 5-128 16,0 3 128-16,3 8-128 0,0 6 192 0,0 9-32 15,0 5-16-15,-1 5 0 0,0 3 16 0,1-3 0 16,-1-1 0-16,0-3 0 0,1-3-160 0,-1-1 192 16,-2 1-192-16,1-5 192 0,1-1-192 0,1-7 128 15,-2-5-128-15,1-6 128 0,0 1 16 0,0-5 0 16,1 1 0-16,-1-6 0 0,0-3 0 0,1-2 0 15,-1-6 0-15,-4-6 0 0,0 0 176 0,10 1 16 0,0-2 16 0,0-8 0 16,-1-4 272-16,1-4 48 16,0-5 16-16,3-6 0 0,1-4-304 0,1-3-48 0,2-3-16 0,-1-3 0 15,1-6-128-15,-1 0-48 16,2-4 0-16,4 0 0 0,2-1-16 0,3 0 0 0,2 1 0 0,3 4 0 16,7 1-128-16,-2 4 128 0,-3 2-128 0,0 4 128 15,-3 6-128-15,-3 0 128 0,-4 9-128 0,-2 0 128 16,-2 2-128-16,-3 3 0 0,-3-1 0 0,-3 5 0 15,-1 4 0-15,-2 0 0 0,-3 2 0 0,-5 6 0 16,0 0-208-16,0 0-128 0,0 0-32 0,0 0 0 16,0 0-1616-16,-10 3-320 0,1 4-64 15,1 3-9392-15,-2 2-1872 0</inkml:trace>
  <inkml:trace contextRef="#ctx0" brushRef="#br0" timeOffset="308.6">27728 16134 19343 0,'-12'0'1728'0,"12"0"-1392"16,-9-1-336-16,9 1 0 0,0 0 400 0,0 0 16 16,0 0 0-16,0 0 0 0,0 0 160 0,0 0 16 15,0 0 16-15,0 0 0 0,-9 0 432 0,9 0 96 16,0 0 16-16,0 0 0 0,0 0-16 0,0 0 0 15,0 0 0-15,0 0 0 0,0 0-112 0,0 0-32 0,0 0 0 0,0 0 0 16,11 0-80-16,2 0-16 16,1 0 0-16,2 0 0 0,2-5-272 0,4 0-64 15,2 0-16-15,3 0 0 0,1-3-160 0,3 2-16 16,4-1-16-16,-1 0 0 0,-1 2-112 0,-2 2-32 0,-2-1 0 0,-2 1 0 16,-2 0-208-16,-2 3 0 0,-3 0 128 15,-2-1-128 1,-3-2-672-16,-3 1-176 0,-3 0-48 0,-9 2-11056 0,0 0-2208 0</inkml:trace>
  <inkml:trace contextRef="#ctx0" brushRef="#br0" timeOffset="926.82">28647 16189 21183 0,'-11'3'1888'0,"1"0"-1504"16,1 2-384-16,1-1 0 0,8-4 1152 0,-9 3 144 15,0 2 48-15,9-5 0 0,0 0-432 0,0 0-80 16,0 0 0-16,0 0-16 0,0 0 80 0,0 0 0 15,0 0 16-15,0 0 0 0,11-10 64 0,1-3 16 0,4 0 0 0,4 1 0 16,-1-5-288-16,4-1-64 16,2-2-16-16,4-3 0 0,2 1-176 0,-2 1-16 0,-2 0-16 0,-2 2 0 15,-3 2-48-15,-2 1-16 16,-2 1 0-16,-3 5 0 0,-3 1-224 0,-3 5-128 0,-9 4 128 16,0 0-128-16,9 7 0 0,-4 7 0 0,-5 2 0 15,-3 4 0-15,-2 7 0 0,-4 2 0 0,-4 3 0 16,-1 1 0-16,-2 3 0 0,-1-2 0 0,1-3 0 15,-1-1 128-15,2-2-128 0,-1-4 0 0,2 2 0 0,1-6 128 16,1-2 64-16,4-4 32 0,0-3 0 0,8-11 0 16,0 0 16-16,0 0 0 0,0 0 0 0,0 0 0 15,15-2 64-15,3-9 16 0,1-2 0 0,1-5 0 16,6-3-48-16,0-1 0 0,4-1 0 0,0-5 0 0,1-3-144 16,1 2-128-16,1-2 144 0,0 5-144 0,1-5 0 15,2 2 0-15,0 5 0 0,3 3 0 0,-1 6 144 0,-4 4-144 16,-5 4 128-16,-5 5-128 0,-3 3 0 0,-5 4 0 15,-3 7 0-15,-3 3 0 0,-4 4 0 0,-2 4 0 16,-4 4 0-16,-2 3 0 0,-2 4 0 0,-5 1 0 16,-2 0 0-16,0 1 0 0,0-2 0 0,-3 2 0 15,1-6 0-15,1-3 128 0,1 2-128 0,1-6 0 16,1-3 0-16,3-2 128 0,0-2-128 0,2-1 0 16,1-5 0-16,3-10 0 15,0 0-1280-15,0 0-224 0,0 0-48 0,0 0-11040 16,13-4-2192-16</inkml:trace>
  <inkml:trace contextRef="#ctx0" brushRef="#br0" timeOffset="1422.49">30019 15691 19343 0,'0'0'848'0,"-10"-3"192"0,-2-1-832 0,2 2-208 0,0-1 0 0,1 1 0 16,0 0 1792-16,0 1 320 0,9 1 64 0,-9 1 16 15,9-1-816-15,0 0-160 0,0 0-48 0,0 0 0 16,0 0-176-16,0 0-32 0,0 0-16 0,0 0 0 0,0 0-208 0,0 0-32 15,14 9-16-15,4-4 0 0,0 3 0 0,4-2 0 16,3-2 0-16,3 4 0 0,4-2-96 0,-1 3-16 16,5 0 0-16,2 0 0 0,5 1-208 0,1 3-48 15,-2-3-16-15,-4 3 0 0,-4-1 16 16,-2-1 0-16,-2 1 0 0,-4 0 0 0,-5-2-128 0,-2 1-32 16,-2-3 0-16,-3 3 0 0,-5-3-160 0,-3 2 0 15,-6-10 144-15,0 0-144 0,3 10 192 0,-7 1-48 16,-2 0 0-16,-2-1 0 0,-2 2 64 0,-3-2 16 15,-3 0 0-15,-2 4 0 0,-1-3-32 0,-3 3-16 16,-2 2 0-16,-3 1 0 0,-3 2-32 0,-3-1 0 16,-2-1 0-16,4-1 0 0,0 1-16 0,3 2-128 15,1-1 192-15,3-1-64 0,4-1 0 0,2-2 0 16,4 0 0-16,4 1 0 0,4-2-128 0,6-13-176 0,0 11 48 0,0-11 0 31,7 8-1152-31,5-3-240 0,3-3-32 0,1-3-11648 0,1 0-2336 0</inkml:trace>
  <inkml:trace contextRef="#ctx0" brushRef="#br0" timeOffset="1720.98">30053 16594 23951 0,'-20'16'1056'0,"7"-7"224"0,-1 2-1024 0,1-1-256 15,5 2 0-15,1-3 0 0,3 1 1328 0,3 2 208 16,1-12 32-16,4 9 16 0,2 3-784 0,3-7-160 16,3-1-16-16,0-4-16 0,1-2 480 0,4-3 80 15,2-2 32-15,2-5 0 0,3 1 48 0,3-1 16 16,1-2 0-16,1-2 0 0,2-1-304 0,3 0-64 16,2-3-16-16,1 3 0 0,-2 0-256 0,-2 1-48 15,-4 0-16-15,-1 1 0 0,-1 0-256 0,-4 0-48 16,-1 1-16-16,-5 0 0 0,0 1-240 0,-2 4 0 15,-2 3 0-15,-2-2 0 16,-3 3-768-16,0-3-240 0,-8 8-48 0,0 0-12176 0,0 0-2432 16</inkml:trace>
  <inkml:trace contextRef="#ctx0" brushRef="#br0" timeOffset="2288.39">31506 15601 28799 0,'0'0'1280'0,"-2"-11"256"0,-2 0-1232 0,4 11-304 16,0 0 0-16,0 0 0 0,-5-9 880 0,5 9 112 15,0 0 32-15,-8 4 0 0,-1 1-512 0,0 1-112 16,-1 3-16-16,-3 1 0 0,-2 6 208 0,-3 4 48 16,-3 4 0-16,-2 4 0 0,-1 8-32 0,-3 6 0 15,-2 1 0-15,-2 8 0 0,5 2-240 0,0 3-48 16,-2 4-16-16,4-1 0 0,2 0-112 0,5-4 0 15,1-2-16-15,4-1 0 0,0-4 16 0,5-6 0 16,3-4 0-16,1-5 0 0,3-1 64 0,3-6 32 16,1 0 0-16,2-4 0 0,3-4 32 0,2-3 16 15,1-6 0-15,3-1 0 0,4-3 112 0,3-7 0 0,4-4 16 0,1-3 0 16,4-2 0-16,4-2 0 0,5-4 0 0,0 0 0 16,2-4-144-16,-1-2-16 15,-3 2-16-15,-1-2 0 0,-2-3 80 0,1 1 16 0,-2-4 0 0,-2 2 0 16,-5-2-32-16,-2 2 0 0,-3-5 0 0,-3 3 0 15,-1 4 96-15,-6-4 32 0,-3-1 0 16,-5-1 0-16,-4-3-64 0,-4-2-16 0,-5 0 0 16,-3 0 0-16,-4 5-144 0,-3-4-48 0,-5 1 0 0,-1 1 0 15,-3 1-208-15,-1 0 0 0,-4 2 0 16,2 5 0-16,1-2 0 0,0 4 0 0,0 3 0 0,2 2 0 16,2 3-1392-16,4 4-208 15,1 4-64-15,5 3-20608 0</inkml:trace>
  <inkml:trace contextRef="#ctx0" brushRef="#br0" timeOffset="7320.94">11108 899 18431 0,'9'-17'1632'0,"-1"6"-1312"16,0 6-320-16,3 0 0 0,2-1 224 0,-1 2-32 15,-1 1 0-15,-1 2 0 0,1-1 96 0,-1 0 16 16,0 2 0-16,1 0 0 0,-11 0-304 0,11 0 160 0,-11 0-160 0,10 2 128 16,-10-2-128-16,0 0 128 0,0 0-128 0,0 0 128 15,0 0 192-15,0 0 48 0,0 0 0 0,0 0 0 16,0 0 352-16,0 0 80 0,0 0 16 0,0 0 0 15,0 0-240-15,-4-12-64 0,-2 3 0 0,0-2 0 16,-3-1 0-16,0 4 0 0,0-3 0 0,0 2 0 16,-1-5 64-16,0 3 16 0,-2 1 0 0,0-2 0 15,-2 4-48-15,-4-4-16 0,-5-1 0 0,-1 2 0 16,-5-2-208-16,-3-1-64 0,-5 0 0 0,-1 0 0 16,0-2-64-16,-3 2-32 0,-1 0 0 0,-1 1 0 15,-3 2 32-15,-2-5 0 0,-3 2 0 16,-6-2 0-16,-6 1-64 0,29 6 0 0,-5-5 0 0,-7 0 0 15,-7 1 0-15,-5 0 0 0,-3 2 0 0,-2 2 0 0,-2-4 32 16,-63-6 0-16,13 1 0 0,11 7 0 16,4 5-160-16,6 1 0 0,2-3 0 0,-3 3 0 0,-3 1 0 15,2-1 0-15,2 4 0 0,0-1 0 0,0-3 0 0,-2 4 0 16,-5 0 0-16,1 1 128 0,2 0-128 0,1-1 160 16,2-3-160-16,-2 4 160 0,0 2-32 0,-1 1 0 15,4-2 0-15,0 0 0 0,-6 1-128 0,4 0 0 16,-1 6 0-16,4-3 128 0,3 0-128 0,0 3 0 15,-2-3 144-15,3 4-144 0,2 2 0 0,3 2 0 16,4-6 0-16,0 4 0 0,-2-4 0 0,39 1 0 16,-8-1 0-16,-1 7 0 0,-9-3 0 0,-3 0 0 15,1 2 0-15,-2-2 0 0,0 2 0 0,-53 11 0 16,21-2 0-16,12-2 0 0,4-1 0 0,10 0 0 0,5-1 0 16,6 0 0-16,5-1 0 0,3 1 0 0,6 0 0 15,3 1 0-15,2 1 0 0,2 2 0 0,-2 1 0 0,1-3 0 16,4-1 0-16,4 0 0 15,-1 0 0-15,3 1 0 0,2 0 0 0,1 0 0 0,3 1 0 0,4 0 0 16,-3 1 0-16,4-1 0 0,2 2 0 0,1 0 0 16,-1-3 0-16,2 2 0 15,1 2 0-15,2 3 0 0,4-2 0 0,1 1 0 16,3-3 0-16,2-3-128 0,1-1 128 0,2 1 0 0,3 3 0 16,1 0 0-16,2-3 0 0,4 3-128 0,3 3 128 0,1-3 0 15,1 1 0-15,5 1 0 0,2-2 0 0,2 0 0 16,2 1 0-16,4-1 0 0,8-3 0 0,2 1 0 15,3-2 0-15,-1-1 0 0,1-2 0 0,3 2 0 16,2 1 0-16,3-3 0 0,1 0 0 0,6 0 128 16,4 2-128-16,3 0 0 0,0-3 128 0,2-1-128 15,-2-4 128-15,3 4-128 0,-2 1 128 0,9 1-128 0,4-2 0 16,2 0 144-16,-4-2-144 0,3-3 0 0,0 1 144 0,3 3-144 16,4-3 0-16,-1 2 144 0,2-3-144 15,-1 1 0-15,-3 1 0 0,5-2 128 0,3 3-128 0,0-5 0 16,-2 3 0-16,0-2 128 0,-1 2-128 0,4-3 0 15,3-1 0-15,-2-1 0 0,-4-1 0 0,0-3 0 16,-1 2 0-16,4-1 128 0,6-2-128 0,-2-1 0 16,-4-3 0-16,2 3 128 0,-2-3-128 0,1-2 0 15,0-2 144-15,-1 2-144 0,-2-5 0 0,0 4 128 16,0-5-128-16,0-2 0 0,-3-1 128 0,-3 4-128 16,-2-2 160-16,0-1-160 0,-1 4 0 0,1-3 0 0,-2-5 0 15,0 1 0-15,-9-1 144 0,1 0-144 0,-3 4 128 16,-1-1-128-16,0-2 0 0,-4-3 128 0,-2-3-128 15,-6 1 0-15,-2 0 128 0,-4 0-128 0,-2-1 128 0,-3 3-128 16,-3-2 0-16,1-1 128 16,-3-1-128-16,0-1 0 0,-3-5 128 0,0 0-128 15,-4 2 0-15,-5-1 128 0,-4 1-128 0,-3 0 0 0,-4-3 0 16,-3 5 0-16,-2-2 0 0,-2 1 128 0,-2-4-128 0,0 3 0 16,-6 3 128-16,-2-3-128 0,-2 3 0 0,-4-2 128 15,-3-1-128-15,-2 0 0 0,-2 1 0 0,-2-3 0 16,-2-2 0-16,-6 4 0 0,0-1 0 0,-6 1 0 15,-5-1 0-15,-2-2 0 0,-2 2 0 0,-2-2 0 16,-4 2 0-16,0 0 0 0,-1-3 0 0,-2 2 0 0,-2 3-144 16,-3-2 144-16,-5 1 0 0,22 10 0 15,-8-2-128-15,-6-2 128 0,-5 0 0 0,-6 0 0 16,-7 0-144-16,-4 3 144 0,-3 1 0 0,-69-11-144 0,20 3 144 0,8 9 0 16,2 5 0-16,7-1-128 0,3 3 128 0,0 1 0 15,-2-1 0-15,1 4 0 0,0 3 0 0,2 0-128 16,0-4 128-16,-2 3 0 0,-6 1 0 0,2-4 0 15,3 3 0-15,2 2 0 0,-5-1 0 0,1 2 0 16,-2 1 0-16,3 1-128 0,-1 1 128 0,-1 0 0 16,-6 2 0-16,4 2 0 0,2-1 0 0,1 2 0 15,-1-1 0-15,2 2 0 0,1 4 0 0,1-3 0 16,2-1 0-16,0 1-128 0,-5 4 128 0,6 3 0 16,5-1 0-16,3 3 0 0,0 1 0 0,43-6 0 0,-8 6 0 15,-5 3 0-15,-4 0 0 0,-2 4-128 0,-2-2 128 16,-1 3 0-16,4 3 0 0,-53 27 0 0,21-8 0 15,17-2-128-15,8-5 128 0,6-3 0 0,2-5 0 0,8 3 0 16,7 1 0-16,4 4 0 0,4-4 0 0,4-2-128 16,3-2 128-16,4 3-160 0,4 3 160 15,5-5-160-15,0 1 32 0,5-2 0 16,6-3 0-16,3-2 0 0,3 1 128 0,4 1-208 0,4-6 80 0,3 5 128 16,4-2-176-16,3 2 176 0,2-1-128 0,8-5 128 15,4 1 0-15,4 0 0 0,5-3 0 0,3-2-128 16,5 3 128-16,4 2 0 0,7-3 0 0,1 1 0 15,1-3 0-15,2 2 0 0,2-3 0 0,4 2-128 16,4 1 128-16,6 0 0 0,6-2 0 0,2 0 0 16,0-5 0-16,0 1 0 0,3-2 0 15,6 1 0-15,8-2 0 0,-1-2 0 0,-3 2 0 0,3-2 128 16,3-1-128-16,2 3 0 0,1-4 0 0,-2 1 0 0,1-2 0 16,3 1 0-16,3-3 0 0,-1 4 0 0,-3-5 0 15,3 2 0-15,-3-1 0 0,4-3 0 0,0-1 0 16,-1 1 128-16,-1-1-128 0,3 0 0 0,2-4 0 0,-1 1 0 15,-4-2 0-15,1 1 128 0,4-1-128 0,-2-2 192 16,-5-4-64-16,1 3 0 0,1-3-128 0,0 1 0 16,0-2 0-16,2 0-128 0,-9-5 128 0,6-2 0 15,4 1 0-15,-3-2 0 0,-6 0 0 0,-2 0 144 16,0 1-144-16,-2-4 0 0,-1-7 128 0,-6 3-128 16,-4-4 0-16,-5 6 0 0,-2-1 0 15,-1-3 0-15,-5-2 0 0,-5 1 0 0,-8-4 0 0,-4 1 0 0,-2 2 128 16,-6-4-128-16,-4 0 0 0,-6 1 0 0,-2 3 0 15,-3-1 0-15,-2-2 160 0,-4 1-160 0,-6 2 128 0,-6-3-128 16,-3-2 128-16,-3-2-128 16,-8-2 128-16,-2 3-128 0,-2 0 128 0,-6 0-128 0,-2-3 128 0,-5 2-128 15,-4 2 128-15,-3-1-128 0,-3 1 0 0,-3 1 128 16,-3 1-128-16,-4 2 0 0,-6-3 0 0,-2 2 0 16,-2-1 0-16,-7 1 0 0,-8-2 0 0,-2-2 0 15,-5 1 0-15,29 14-176 0,-7-7 176 0,-8-1-128 16,-3 1 128-16,-6 1-128 0,-4-1 128 0,-6 0-128 15,-5 4 128-15,-74-21 0 0,21 11 0 0,13 6-128 16,8 2 128-16,-1 4 0 0,-3 0-144 0,3 0 144 16,0 2 0-16,-4 0 0 0,-3 3-144 0,-1 1 144 0,-3 3 0 15,-1 4 0-15,-5 0 0 0,1 4 0 16,-2 2 0-16,0 1-128 0,4 1 128 0,1 3 0 0,-1 3 0 16,4 2 0-16,-1 4 0 0,0 0 0 0,0 3 0 0,3 2 0 15,4 0-128-15,-1 4 128 0,-3 2 0 16,4-2 0-16,4 0 0 0,1-1 0 0,0 0 0 15,-1 8-128-15,9 3 128 0,46-8 0 0,-10 1 0 0,-3 8 0 16,-4 2 0-16,-3 3 0 0,-2 2-176 0,-1 3 176 16,-1 0-160-16,-64 36 160 0,31-10-192 0,23-7 48 15,15 0 16-15,8-4 0 0,6-2 128 0,7 0-192 16,5-1 192-16,7-1-192 0,3-3 192 0,10 0-128 16,5-3 128-16,8 4-128 0,3 2 128 0,9 1-128 15,5-4 128-15,7 1-128 0,6-2 128 0,8-4-160 16,5-1 160-16,6 0-160 0,7 1 0 0,1-2 0 15,0-6 0-15,5-1 0 0,5 4 160 0,7-1-160 0,3-2 160 16,12-3-160-16,7-1 160 0,3-2 0 0,1-1 0 0,8 1-128 16,7 1 128-16,7-4 0 0,5-8 0 15,4 0 0-15,1-2 0 0,7-1 0 0,6-8 0 0,-1 1 0 16,0-1 0-16,4-2 0 0,5-7 0 0,1 0 0 16,1 2 0-16,1-5 144 0,0-7-144 0,2 4 0 15,-1 0 128-15,0-4-128 0,1-4 0 0,0-1 0 16,4-1 240-16,-4-7-64 0,-3-5-16 0,1-3 0 15,3 3 16-15,-6-2 0 0,-4-6 0 0,-2-6 0 16,2-4 16-16,-10-3 0 0,-9-3 0 0,-6 3 0 16,-4 6 0-16,-4-5 0 0,-7-4 0 0,-8 3 0 15,-7 1 48-15,-8-1 16 0,-7-2 0 16,-3 2 0-16,-4 2-112 0,-6 3-16 0,-7 1 0 0,-6 3 0 0,-10-3-128 16,-3 4 0-16,-10 2 0 0,-6 3 128 0,-7 2-128 15,-7 3-224-15,-8-5 48 0,-8 7 16 16,-8 0-1376-16,-13 5-288 0,-12-2-48 15</inkml:trace>
  <inkml:trace contextRef="#ctx0" brushRef="#br0" timeOffset="20031.98">2504 14757 10991 0,'0'0'480'0,"14"-4"112"0,-1-5-464 0,0 4-128 15,-1-4 0-15,0 2 0 0,-1 2 1104 0,-1-1 208 16,-2 0 32-16,-8 6 16 0,10-4-240 0,-1-1-48 16,-1-2-16-16,-8 7 0 0,0 0-80 0,5-2-16 15,0 1 0-15,-5 1 0 0,0 0-64 0,0 0-32 16,0 0 0-16,0 0 0 0,0 0-16 0,0 0 0 16,-13 0 0-16,-3 3 0 0,-4 5-400 0,-5 0-64 15,-7 3-32-15,-5 1 0 0,-3 3-80 0,-1 1-16 16,2 1 0-16,9-2 0 0,-1 0 48 0,-4 2 0 15,0-1 0-15,-1 2 0 0,2 0-48 0,3 0 0 16,3-4 0-16,3 1 0 0,5 2-112 0,2-2-16 16,3-1-128-16,4 0 192 0,4 0-192 0,4 1 128 0,3-1-128 15,7 0 0-15,4-3 256 0,7 1-32 0,6 2-16 0,4-5 0 16,2 1 48-16,3 3 0 16,1-3 0-16,0 2 0 0,1 0-256 0,0-1 128 0,-2 5-128 15,-5-1 0-15,-2-1 0 0,-3-1 0 0,-4 2 0 16,-3 0 0-16,-5 0 0 0,-2 1 128 0,-5-2-128 0,-4 0 0 15,-4 1 208-15,-5 1 0 0,-2 1 0 0,-5-1 0 16,-3 1 160-16,-2-2 16 0,-2-1 16 0,-1-2 0 16,-2 0-144-16,0 0-48 0,-1-6 0 0,0 0 0 0,0-3-208 15,2-1 176-15,1-2-176 0,2-3 160 0,1-1-160 0,3-1-192 16,3-5 32-16,-2-3 16 16,7-2-2176-16,6 1-432 0,4-2-96 0</inkml:trace>
  <inkml:trace contextRef="#ctx0" brushRef="#br0" timeOffset="20394.55">2902 15222 17503 0,'0'0'768'0,"0"0"176"0,-6 1-752 0,-1 0-192 15,7-1 0-15,-6 7 0 0,-2 0 1984 0,-1 2 352 16,-1 1 80-16,0 3 16 0,0-3-1312 0,0 4-256 0,1 3-48 0,-4-2-16 15,2 1-240-15,2 1-48 16,2-3-16-16,2 0 0 0,0 4-192 0,3-3-48 16,0 0 0-16,5-2 0 0,2-2 128 0,3 1 0 15,3-2 16-15,4 0 0 0,3-2 80 0,4-1 16 0,1-3 0 0,3 0 0 16,2-3-176-16,3-1-48 0,1-2 0 0,-2-3 0 16,-1 0 48-16,1-4 0 0,-4 1 0 0,-2-3 0 15,-2-3 0-15,-4 1 16 0,-4-2 0 0,-5-1 0 16,-4 0-64-16,-8-1-16 0,-4 1 0 0,-5-3 0 15,-4-2 0-15,-5 0-16 0,-3-3 0 0,-3 2 0 16,0 4-240-16,-1 2 128 0,0 2-128 0,2 4 0 0,2-2 0 0,1 6-336 16,3 5 48-16,-8 1 16 15,6-2-1360-15,4 5-272 16,4-1-48-16,7 1-8544 0,2 1-1696 0</inkml:trace>
  <inkml:trace contextRef="#ctx0" brushRef="#br0" timeOffset="20685.86">3811 14563 20271 0,'0'-5'1792'0,"0"-4"-1424"15,0 2-368-15,2-2 0 0,1-1 1568 0,2 1 240 0,-4 2 48 0,-1 7 16 16,0 0-592-16,0 0-128 15,0 0-32-15,0 0 0 0,-4 17-480 0,1 2-80 16,-4 3-32-16,-3 4 0 0,1 2 48 0,-2 5 16 0,-2 5 0 16,-1 6 0-16,0 0-144 0,-1 6-48 0,-2 1 0 0,2-1 0 15,0 0-224-15,1 0-48 0,0-2-128 16,0-4 192-16,2 2-192 0,-2-7 0 0,3-2 0 16,1-2 0-16,1-4 0 0,1-5 0 0,5-2 0 0,-1 0 0 15,4-7-976 1,0-17-144-16,0 0-32 0,0 0-9056 0,9-4-1824 0</inkml:trace>
  <inkml:trace contextRef="#ctx0" brushRef="#br0" timeOffset="21014.86">4107 14938 26719 0,'0'0'1184'0,"0"0"240"0,0 0-1136 0,-5 7-288 15,1-1 0-15,-1 4 0 0,-1 7 576 0,-1 2 64 16,0 5 16-16,-1-1 0 0,0 0 128 0,2 0 32 16,0 1 0-16,2-1 0 0,1 2-416 0,2-2-80 15,1-2 0-15,1 1-16 0,1-3-64 0,0-1-16 16,1-2 0-16,1-2 0 0,1-1 192 0,2-6 32 16,2-2 16-16,1 0 0 0,2-5 304 0,0-5 64 0,2-3 16 0,2-2 0 15,0 0-208-15,1-7-64 16,1-1 0-16,-1-3 0 0,0 0-192 0,-1-3-64 15,0 0 0-15,0 0 0 0,1-3-144 0,-1 3-48 16,1-1 0-16,-2 1 0 0,-1 2-128 0,-1-1 0 16,-2 3 0-16,3 3 0 0,-1 3 0 0,-2 1-176 15,-1 2 48-15,2 1 0 16,-2 2-1600-16,-10 8-320 0,9-1-64 0,-9 1-14384 0</inkml:trace>
  <inkml:trace contextRef="#ctx0" brushRef="#br0" timeOffset="21388.24">4790 14993 23151 0,'2'15'1024'0,"2"-7"208"0,2-1-976 0,2-1-256 16,1 2 0-16,1 1 0 0,3 1 1328 0,-1-3 208 15,0-2 64-15,2 1 0 0,1-2-816 0,2 0-144 16,0-2-48-16,1 0 0 0,0-2-64 0,0 0-16 15,1 0 0-15,0-3 0 0,-1-2 16 0,0-4 0 16,-1 0 0-16,2 0 0 0,0-1-112 0,-1-4-32 16,-2-1 0-16,-5 1 0 0,0 1-48 0,-4-2-16 15,-1-3 0-15,-3 0 0 0,-3 1 48 0,-3-1 0 16,-3 0 0-16,-2 2 0 0,-6 2-16 0,-1 5 0 16,0 1 0-16,-3 7 0 0,-4 3-192 0,1 7-32 15,-2 1-128-15,0 6 192 0,-1 1-192 0,-2 4 144 16,1 2-144-16,2-2 128 0,1 6 176 0,5 0 16 15,3-3 16-15,5 1 0 0,5-3-144 0,6-2-16 0,2 0-16 0,6-2 0 16,6-4 64-16,4 2 16 16,4-5 0-16,5-1 0 0,6 2-240 0,3-4 0 0,4 5 0 15,21-4-160 1,-2-4-1856-16,-3-1-368 0,-5-1-80 0,-14-2-16 0</inkml:trace>
  <inkml:trace contextRef="#ctx0" brushRef="#br0" timeOffset="22099.17">7561 14492 8287 0,'3'-5'736'0,"-1"-4"-592"16,-1 2-144-16,0-4 0 0,3 2 1984 0,-3-2 384 16,1 0 64-16,-2-2 0 0,-3 5-768 0,3-1-176 15,0 0-16-15,-4 1-16 0,-1-1-352 0,-1 0-64 16,-2 1-16-16,-1 0 0 0,-2 5-192 0,-3 0-64 15,-4 1 0-15,0 3 0 0,-2 3-320 0,-3 1-64 16,-1 4 0-16,-1 1-16 0,-2 5 0 0,-1 4 0 16,0 3 0-16,-1 4 0 0,2 5 208 0,0 5 32 15,1 4 16-15,1 5 0 0,3 2-96 0,0 5-16 16,2 0 0-16,2 0 0 0,6 0-128 0,3-5-16 16,2 0-16-16,2-6 0 0,1 3-128 0,4-5-32 15,4-6 0-15,1-3 0 0,1 2-192 0,2-2 0 16,1-3 128-16,1-3-128 0,0-3 0 0,0-4 0 15,0-1 0-15,6 0-160 16,-5-7-1376-16,-2-4-288 0,-9-5-48 0,0 0-12848 16</inkml:trace>
  <inkml:trace contextRef="#ctx0" brushRef="#br0" timeOffset="22503.93">6954 15004 27647 0,'0'0'1216'0,"0"0"256"0,10 3-1168 0,3-3-304 0,4 0 0 0,3 1 0 16,3 6 848-16,2-1 112 0,1-2 32 0,3 1 0 16,2-1-560-16,0 2-112 0,2-2-32 0,3 0 0 15,2-7-160-15,0 1-128 0,-1 0 192 0,-1 0-192 16,-2-6 160-16,-2 3-160 0,-4 1 128 0,-3 0-128 16,-2 1 224-16,-4 0-32 0,-2-1-16 0,-2 2 0 15,-6 2 64-15,0 1 16 0,-9-1 0 0,2 6 0 0,-2-6 16 0,-1 12 16 16,-4 0 0-16,-1 1 0 0,-2 1 0 15,-4 1 0-15,0 1 0 0,0-1 0 0,-3 1-96 0,4-2-32 16,2 0 0-16,0-1 0 0,2-4-32 16,5 2 0-16,-1 1 0 0,6-3 0 0,-3-9 160 0,10 9 32 15,3-4 0-15,1-3 0 0,0-3 128 0,1-2 48 16,2-7 0-16,0 3 0 0,2-1-320 0,0-1-176 16,-1-4 192-16,-2 2-192 0,-4-2 272 0,-2-1-48 15,-2 4-16-15,-3-4 0 0,-4-2-16 0,-2-1-16 16,-4-1 0-16,-3 3 0 0,-2-3-176 0,-2 3 0 15,-2 4 144-15,0-1-144 0,-3 2 0 0,0 2-192 16,1 5 32-16,-7-4 0 16,-1 5-1312-16,5 0-256 0,1 2-48 0,3 2-16 15,0-1-1552-15,6 0-320 0,9-1-64 0,0 0-16 0</inkml:trace>
  <inkml:trace contextRef="#ctx0" brushRef="#br0" timeOffset="22783.88">8105 14899 24191 0,'0'0'1072'0,"-4"9"208"0,0 2-1024 0,0 4-256 0,2 3 0 0,-5 4 0 15,0 2 896-15,-3 1 112 0,-2-3 16 0,-4 5 16 16,-1-2-128-16,1 1-16 0,-2-4-16 0,1 0 0 16,1 1-176-16,0-3-16 0,2-1-16 0,3-2 0 0,1-3 64 0,2-3 16 15,3-6 0-15,5-5 0 0,0 0 208 0,6-1 64 16,5-5 0-16,1-7 0 0,2-2-240 0,4-4-32 15,1-3-16-15,2-2 0 0,-1 0-416 0,2 0-64 16,0-2-32-16,3 2 0 0,3-3-224 0,-2 5 144 16,5 0-144-16,-1 4 128 0,6-1-128 0,-2 4 128 15,0 1-128-15,2 5 128 0,-2 0-128 16,-1 4 0-16,-1 2 0 0,8 2 0 16,-9 5-1024-16,-5 4-224 0,-6 2-48 0,-1 1-16880 0</inkml:trace>
  <inkml:trace contextRef="#ctx0" brushRef="#br0" timeOffset="23434.58">10674 14342 21183 0,'-16'-10'944'0,"6"5"192"0,-1-1-912 0,-1-1-224 16,1 2 0-16,1 1 0 0,0 4 576 0,-3 4 64 15,1 1 0-15,4 4 16 0,-4 0 464 0,-1 5 96 0,-1 6 0 0,3 4 16 16,-3 4-208-16,1 7-64 0,1 2 0 0,-1 5 0 16,0 3-160-16,-2 5-32 0,1 2-16 0,-1 3 0 15,2-1-368-15,3 1-64 0,-3-5 0 0,3-5-16 16,0 0-176-16,2-3-128 0,2-4 144 0,2-3-144 16,3-3 0-16,2-6 0 0,3 0 0 0,3 0 0 15,1-7-256 1,3-8-160-16,3-7-32 0,-2-4-9808 0,-2-4-1968 0</inkml:trace>
  <inkml:trace contextRef="#ctx0" brushRef="#br0" timeOffset="23823.13">11183 14800 4607 0,'0'0'192'0,"0"0"64"0,0 0-256 0,0 0 0 16,-5-5 0-16,0 2 0 0,-2 3 4576 0,-2 0 864 15,0 0 192-15,-6 3 16 0,-2 0-3792 0,-3 3-768 16,-5-1-160-16,0 0-32 0,0 5-16 0,-2-1-16 16,-2 2 0-16,-2-1 0 0,2 4-272 0,1 2-48 15,1 0-16-15,3 2 0 0,0 1-80 0,4 1 0 16,3 2-16-16,3 1 0 0,5-4-176 0,2-1-48 16,3-1 0-16,3-1 0 0,4-5 96 0,5 2 16 15,2-5 0-15,5 0 0 0,4-3 0 0,4-1 0 16,4-4 0-16,1-2 0 0,3-3-128 0,-1-2 0 15,-1-3-16-15,1-1 0 0,-3-2-176 0,-1-2 192 0,-3-2-192 16,-3 1 192-16,-1-1-48 0,-2 3 0 0,-5 3 0 0,-1-1 0 16,-1 6 112-16,-5 0 0 0,-1 2 16 0,-4 4 0 15,0 0-272-15,0 0 128 0,-2 11-128 16,2 1 0-16,-2 2 0 0,-1 1 0 0,1 3 0 0,-2 1 0 16,1-3 0-16,3 2 0 0,3-4 0 0,1-1 0 15,2 1-192-15,2-2-80 0,-1-3-32 0,9 4 0 16,0-3-1952-16,2-5-400 15,2-2-80-15,-3-4-16 0</inkml:trace>
  <inkml:trace contextRef="#ctx0" brushRef="#br0" timeOffset="24564.37">11849 14882 17103 0,'-8'-12'752'0,"5"5"160"0,0 2-720 0,1-5-192 16,-1 1 0-16,2-2 0 0,1 2 1408 0,-1 2 256 16,-2 2 64-16,3 5 0 0,0 0-416 0,0 0-80 15,0 0-16-15,0 0 0 0,-4 3-624 0,-2 6-128 16,-2 2-16-16,2 4-16 0,-3 2 112 0,2 2 32 0,-1 1 0 0,0 5 0 16,-2 1-128-16,0 0 0 15,0 3-16-15,0-4 0 0,1 1-192 0,-1-5-48 16,2 1 0-16,0-3 0 0,2-4 16 0,2-2 0 15,0-4 0-15,4 1 0 0,2-4 256 0,-2-6 48 16,0 0 16-16,9-2 0 0,2-2 320 0,3-6 64 0,2-2 16 0,4-3 0 16,1-3-544-16,-1-1-128 0,2-2 0 0,1-2-16 15,0 1-240-15,4 2 144 0,-1 1-144 0,0 0 128 16,-1 0-128-16,2 1 0 0,-1 1 0 0,1 1 0 16,0 3 0-16,0 4 0 0,-1-1 0 0,0 5 0 15,-3 1 0-15,-2 0-256 0,-2 3 64 0,5 5 16 16,-6 1-2704-16,-3-1-528 15</inkml:trace>
  <inkml:trace contextRef="#ctx0" brushRef="#br0" timeOffset="24976.67">12884 14918 20271 0,'0'0'1792'0,"0"0"-1424"15,-1-6-368-15,0-2 0 0,1 8 1600 0,-4-5 240 16,-3-1 48-16,0-1 16 0,-2 2-864 0,-3 1-160 16,-2-2-48-16,-2 2 0 0,-2 2-448 0,-2 2-112 15,-7 1-16-15,-2 3 0 0,0 3-16 0,-2 0-16 16,2 4 0-16,-13 6 0 0,1 0 16 0,7 2 0 16,6 2 0-16,5-2 0 0,5-1 0 0,6-2 0 15,4-2 0-15,5-2 0 0,6 0 128 0,5 0 16 16,3-6 16-16,6 2 0 0,4-2 112 0,5-5 0 15,-2-3 16-15,5-5 0 0,0 4-208 0,3-1-32 16,1-9-16-16,-1 5 0 0,-2-2-112 0,-2 3-32 16,-2-2 0-16,-3 4 0 0,-6 0-128 0,-4 1 128 0,0 3-128 0,-3 6 128 15,-10-5-128-15,4 11 0 0,-4 3 0 0,-4 5 0 16,-4 1 0-16,-1 6 128 0,-2-3-128 16,-4 6 0-16,-3 0 144 0,-5 3-144 0,-4 2 160 0,-3 2-160 15,-3-4 160-15,0-2-160 0,0 3 160 0,0-5-160 16,-2-7 144-16,5-2-144 0,3-3 128 0,3-1-128 15,4-4 0-15,3-3 0 0,4-4 0 0,6-2 0 16,7-2-1536-16,0 0-272 0,2-8-64 16,6-5-16-16</inkml:trace>
  <inkml:trace contextRef="#ctx0" brushRef="#br0" timeOffset="25336.36">13162 14970 24879 0,'0'0'2208'0,"0"0"-1760"16,0 0-448-16,0 0 0 0,8 9 1072 0,4 0 128 16,2-4 16-16,5-1 16 0,3 0-336 0,8-4-64 15,2-3 0-15,-1 2-16 0,1-2-368 0,1-1-64 16,1 1 0-16,-1-4-16 0,-1 3-160 0,-3-1-16 15,2 0-16-15,-4-2 0 0,-4 0 32 0,-4 0 16 16,-3-2 0-16,-2 0 0 0,-2 0 128 0,-6 1 32 16,-2-3 0-16,-4 11 0 0,-7-10 128 0,-4 3 48 15,-3 4 0-15,-5 0 0 0,-5 4-256 0,-4 3-48 0,-3 0-16 16,-2 5 0-16,-2 1-240 0,-1 4 0 0,-1 2 128 0,2 2-128 16,0 0 0-16,5 1 144 0,3 1-144 0,7 1 128 15,3-5-128-15,7 0 0 0,4-2 0 0,6-4 128 16,4 4-128-16,6-2 0 0,4-4 0 0,5 3 0 15,2 2-1136-15,6-3-96 16,6-2-32-16,1-3-15056 0</inkml:trace>
  <inkml:trace contextRef="#ctx0" brushRef="#br0" timeOffset="25685.81">14395 14875 21183 0,'-11'-12'1888'0,"5"6"-1504"16,-2 0-384-16,8 6 0 0,-10-4 1872 0,-2 2 304 16,0 4 64-16,-2 2 16 0,-4-1-1360 0,0 5-288 0,-1-2-48 15,-1 5-16-15,-2 0-176 0,4 2-48 0,3 1 0 16,2-2 0-16,3-1 128 0,4 1 32 0,2 1 0 0,4-2 0 16,3 2 0-16,2 2 0 0,4-3 0 0,3 2 0 15,5 2-64-15,2-2-16 0,0-2 0 0,1-1 0 16,2 4-80-16,0-1-32 0,-2-5 0 0,-2 3 0 15,-3 2-160-15,-2-3-128 0,-4 2 192 0,-3-3-192 16,-6-10 176-16,0 0-176 0,-4 11 160 0,-2 1-160 16,-6-3 400-16,-4-2-16 0,-6-5 0 0,-2 0 0 15,-7 1-176-15,-2-3-32 0,-1-3-16 0,0-1 0 16,-2-1-160-16,4-2 192 0,3 2-192 0,5-4 192 16,2 1-192-16,5 1-192 0,3-4 32 0,3 4 16 31,6-2-2208-31,5 0-432 0,5-4-96 0</inkml:trace>
  <inkml:trace contextRef="#ctx0" brushRef="#br0" timeOffset="25999.07">15112 14477 9215 0,'5'-6'816'0,"1"-5"-656"0,-1 4-160 16,-5 7 0-16,0 0 3232 0,0 0 608 15,0 0 128-15,0 0 32 0,0 0-1872 0,-4 7-368 0,-6 7-80 0,0 5-16 16,-3 6-448-16,-4 0-80 0,-2 5-32 16,1 1 0-16,1 5-80 0,-2 6-32 0,-2-1 0 0,2 8 0 15,0 2-352-15,1 2-80 0,2 0-16 0,0 2 0 16,3-5-400-16,1-3-144 0,4-3 0 0,3-4 144 15,2-2-144-15,-1-5 0 0,4-4 0 0,0-1 0 16,0-5-368-16,4-3 48 0,1-3 16 0,0-5 0 31,-5-12-1872-31,0 0-384 0,0 0-80 0,0 0-16 0</inkml:trace>
  <inkml:trace contextRef="#ctx0" brushRef="#br0" timeOffset="26175.24">14566 14849 27647 0,'0'-19'2448'0,"4"12"-1952"0,5-2-496 0,6 5 0 0,8 0 2240 16,6 3 368-16,5 2 64 0,9 3 16 0,4 4-1456 16,7 2-272-16,2-3-64 0,7 5-16 0,6 2-368 15,5 0-80-15,3-2-16 0,0 2 0 0,-4 0-288 16,-4-2-128-16,-7 1 0 0,-5-1 128 16,-5 4-1616-16,-3-4-336 0,-3 0-64 15</inkml:trace>
  <inkml:trace contextRef="#ctx0" brushRef="#br0" timeOffset="33281.51">17487 14926 5519 0,'0'0'240'0,"0"0"64"0,4-7-304 0,1 2 0 0,-1-3 0 0,1 2 0 16,0 2 2880-16,1-2 512 0,0 0 96 0,2 1 32 15,-4-4-1744-15,1 4-352 0,1-1-64 0,1-1-16 16,-1 0-96-16,-1-1-32 0,0 0 0 0,-1 3 0 0,0-4-304 0,-2 4-64 16,-2-1-16-16,-3-2 0 0,-3 3-128 0,-1-3-16 15,-5 3-16-15,-3 3 0 0,-5 0-288 16,-6 4-64-16,-4 0-16 0,-4 3 0 0,-6 3-160 15,1-1-16-15,-4 5-128 0,2 2 192 0,-2-1-192 0,2 2 144 16,4-2-144-16,4 2 128 0,4 0-128 0,5-2 128 16,5-1-128-16,3 2 128 0,5-1 0 0,5-1-128 15,4 2 192-15,6-2-64 0,4-3-128 0,4 3 160 16,6-3-160-16,4 2 160 0,2 3-160 0,3-3 160 16,2 1-160-16,0 2 160 0,-1 0-160 0,-2-3 0 15,-5 2 0-15,-2 2 0 0,-4-1 128 0,-3-1-128 16,-3 1 128-16,-4 0-128 0,-4-1 304 0,-3-3-32 15,-6 1 0-15,-1-2 0 0,-2 1 272 0,-7-2 48 16,-4 2 16-16,-3-2 0 0,-4 2-240 0,-4-4-48 16,1 2-16-16,-1-3 0 0,0-3-304 0,1 1 128 15,0-3-128-15,3 0 0 0,2-4 0 0,4 2 0 16,3-2 0-16,-3-4 0 16,8 2-1552-16,10-3-272 0,7 1-48 0,8-1-14160 0</inkml:trace>
  <inkml:trace contextRef="#ctx0" brushRef="#br0" timeOffset="33624.94">17928 14804 13823 0,'0'0'1216'0,"-6"-3"-960"0,-1 0-256 0,0 5 0 0,-1 3 2320 0,-2 0 432 15,-3 4 64-15,0 2 32 0,2 4-1184 0,0 3-256 16,0 1-32-16,2 4-16 0,3 4-496 0,-2 1-96 16,5 2-32-16,1 0 0 0,5-6-400 0,3 0-80 15,4-1 0-15,4-3-16 0,3-2-64 0,2-4-16 16,1-5 0-16,3 0 0 0,0-3 96 0,1-5 32 16,2-2 0-16,0-1 0 0,1-6 240 0,0 0 48 15,-1-2 16-15,0-1 0 0,-2-6-16 0,0-2 0 16,-2-4 0-16,-2 2 0 0,-1-2-144 0,-2 1-48 15,-5-2 0-15,0-1 0 0,-3-3-144 0,-2 1-48 0,-2-1 0 16,1 4 0-16,-3 3-192 0,1 4 0 16,-1 0 0-16,1 1 0 15,-2 4-2240-15,-2 12-352 0,0 0-64 0,0 0-16 0</inkml:trace>
  <inkml:trace contextRef="#ctx0" brushRef="#br0" timeOffset="34077.75">19024 14321 20271 0,'-9'-3'1792'15,"-1"7"-1424"-15,-2 1-368 0,3 1 0 0,-2 6 576 16,-2 4 64-16,-3 2 0 0,-3 11 0 0,1 4 512 0,0 3 128 15,0 1 0-15,-2 6 16 0,2 1-416 0,0 5-96 16,-1 0-16-16,3-4 0 0,0-1-256 0,5-4-48 16,1-2-16-16,2-5 0 0,3-10-160 0,2-3-32 15,3-2-16-15,0-4 0 0,3-3 144 0,-3-11 48 16,0 0 0-16,14 3 0 0,1-3 48 0,3-5 16 16,2-5 0-16,2-2 0 0,1-1-144 0,4-2-32 15,2-1 0-15,0-2 0 0,0-1-320 0,2 1 128 16,-1 1-128-16,0 6 0 0,-4 2 0 0,0 0 0 15,-6 5 0-15,2 6 0 0,-5 5 0 0,-4 2 0 16,-4 5 0-16,-4 1 0 0,-4 5 0 0,-3 0 0 16,-5 0 0-16,-3 4 0 0,-4-2 0 0,-5 2 0 15,-5 0 0-15,-3 2 0 0,-3-6 240 0,-2-2-32 16,0-4 0-16,1-4 0 0,-1 3 48 0,1-4 0 16,1-1 0-16,3-5 0 0,3-4-256 0,2-1 176 15,3-1-176-15,4-4 160 0,1 1-160 0,5 0-192 16,3-5 32-16,2 3 16 15,4-5-2608-15,5-4-528 0,8-14-112 0,6 6 0 0</inkml:trace>
  <inkml:trace contextRef="#ctx0" brushRef="#br0" timeOffset="34574.21">20086 14632 13823 0,'0'-10'608'0,"0"10"128"0,2-9-592 0,-2 9-144 16,0 0 0-16,0 0 0 0,-2-9 2448 0,2 9 464 16,0 0 96-16,-11-1 0 0,-2-1-1504 0,-1 5-304 15,-1 5-64-15,-8-2-16 0,-2 4-256 0,-2-1-48 16,2 2-16-16,-3 3 0 0,-3 0-128 0,2 2-32 16,0-1 0-16,2 1 0 0,3 1-272 0,6 0-64 15,1-2-16-15,6-1 0 0,3-3-288 0,6 2 0 16,2 0 128-16,5-4-128 0,4 2 0 0,5-2 160 15,4 0-160-15,3 1 128 0,3 3 32 0,2 2 0 16,-1-2 0-16,-1-2 0 0,-3 0-160 0,-4 2 0 0,-3-3 144 0,-2 3-144 16,-5-4 240-16,-1 1-32 15,-6-10 0-15,-2 12 0 0,-2-2 80 0,-2 0 16 0,-3-5 0 0,-3 1 0 16,-5 3 176-16,-3-4 32 0,-6 3 16 0,0-4 0 16,-4-3-288-16,1 0-64 0,0-1-16 15,1 0 0-15,1-4-160 0,3-2 0 0,5-1 0 0,4 3 128 16,2-1-816-16,5 0-160 15,6-3-48-15,2 0-10560 0,0 8-2112 0</inkml:trace>
  <inkml:trace contextRef="#ctx0" brushRef="#br0" timeOffset="35415.91">20882 14754 13471 0,'0'0'592'0,"0"0"128"0,0 0-576 0,-3-9-144 16,-2 1 0-16,0 1 0 0,-1 0 1200 0,-2 4 208 0,-4-2 32 0,-1 1 16 15,-1 2-224-15,-4 5-32 0,-2 3-16 0,-2-2 0 16,-1 3-256-16,-1 3-48 0,-3 5-16 0,-2 1 0 16,-1 1 96-16,0 1 0 0,1 1 16 0,3 1 0 15,1 2-224-15,6 1-48 0,3-2-16 0,8-2 0 16,2-1-336-16,5 0-64 0,2-3-16 0,4-1 0 15,4-1-112-15,7 0-32 0,3-3 0 0,7-1 0 16,1-7 144-16,3 0 32 0,2-4 0 0,1 1 0 0,1-2-64 16,-1-2-16-16,-1-1 0 0,0 1 0 15,-2-1-224-15,0 0 0 0,-4 3 128 0,-2-5-128 0,-2-1 0 16,-2 4 0-16,-4-1-144 0,-1 1 144 16,-1 1-2208-16,1-3-352 0,0 2-64 15,1 0 0-15</inkml:trace>
  <inkml:trace contextRef="#ctx0" brushRef="#br0" timeOffset="35781.18">21401 14770 14735 0,'0'0'1312'0,"0"0"-1056"16,0 0-256-16,0 0 0 0,0 0 1472 0,-9-1 256 15,-3 4 32-15,0 2 16 0,-2 4-480 0,-2 1-80 16,0 5-32-16,1 2 0 0,-1-2-288 0,1 1-48 16,-1 1-16-16,2 1 0 0,1 0-176 0,0-3-32 0,2 1-16 15,2-2 0-15,1 0-160 0,2 2-16 0,-1-5-16 0,5-2 0 16,2-9-16-16,0 0 0 16,0 0 0-16,0 0 0 0,0 0 16 0,0 0 0 0,0 0 0 0,0 0 0 15,13-3 16-15,2-4 0 0,1-2 0 0,1-4 0 16,-1 0-208-16,1 2-32 0,1-4-16 0,-2-1 0 15,2-1-176-15,0-1 0 0,0 1 144 0,2 1-144 0,0 1 0 16,2 2 128-16,0-2-128 0,-2 3 0 16,0 5 0-16,2-1 0 0,1 2 0 0,0 4 0 0,0-2 0 15,-3 6 0-15,-2 0 0 0,-3 5 0 0,-2-2-192 0,1 1-128 16,-4 0 0-16,-3 5-10592 16,0-2-2112-16</inkml:trace>
  <inkml:trace contextRef="#ctx0" brushRef="#br0" timeOffset="36046.58">21960 14783 7359 0,'11'-5'656'0,"2"1"-528"16,-1 0-128-16,-1-2 0 0,-1 1 3024 0,-10 5 576 15,0 0 112-15,0 0 32 0,0 0-1728 0,7 11-352 0,-6 0-64 0,-4 4 0 16,-2 0-480-16,-8 4-96 0,-2 2 0 0,-3 3-16 16,-3-3-160-16,-1 1-16 0,-1 2-16 0,0 2 0 15,2-4-272-15,0 3-48 0,2 0-16 0,3-3 0 16,1 0-480-16,3-1 0 0,5-7 0 0,0 2 0 16,2 1-240-16,3-2-80 0,0-1-32 0,2-5-14752 15</inkml:trace>
  <inkml:trace contextRef="#ctx0" brushRef="#br0" timeOffset="36792.5">22672 14768 14735 0,'2'-11'1312'0,"1"-1"-1056"16,-1 3-256-16,1-1 0 0,-3 10 1072 0,0 0 144 15,0-5 48-15,0 5 0 0,0 0-240 0,-6 8-32 16,-3 4-16-16,-3 5 0 0,-3 6-288 0,-2 6-64 16,1 3-16-16,-4 3 0 0,-2 0 160 0,-3 1 16 15,-5 3 16-15,0-3 0 0,-1 0-208 0,1-3-32 16,-1-2-16-16,3-2 0 0,4 0-176 0,1-5-48 15,3-3 0-15,5-5 0 0,5-3 192 0,1-7 48 16,9-6 0-16,0 0 0 0,0 0 96 0,6-8 32 16,5-4 0-16,6-1 0 0,3-6-224 0,3 0-32 15,1-3-16-15,2 3 0 0,0 0-272 0,4-6-144 16,0-3 160-16,1-4-160 0,-2 3 0 0,1 0 128 16,2-4-128-16,0 5 0 0,0 0 0 0,-2 5 0 15,1 5 0-15,-4 4 0 0,-5 1 0 0,-3 9 0 16,-5 3 0-16,-1 4 0 0,-3-1 0 0,-10-2-128 15,4 13 128-15,-4 1 0 0,-4 0-128 0,-1 4 128 0,-2 3 0 0,-4-2 0 16,-4-1 0-16,-1 1 0 16,-2 2 0-16,0-4 0 0,0-5 0 0,2-1 0 15,0 1 0-15,3-3 0 0,1 2 0 0,3-5 0 0,9-6 0 16,0 0 0-16,0 0-320 0,0 0-16 0,0 0 0 0,9 0 0 16,6-6-1888-1,3-4-368-15,2 1-80 0,3-4-16 0</inkml:trace>
  <inkml:trace contextRef="#ctx0" brushRef="#br0" timeOffset="37027.73">23298 14453 21183 0,'0'0'1888'0,"0"0"-1504"15,-8 0-384-15,-1 4 0 0,-3 4 976 0,1 4 128 16,-1 4 32-16,0 3 0 0,-2 7-176 0,-2-1-16 15,1 6-16-15,0 2 0 0,-3-3-352 0,0 7-80 16,-1 3-16-16,-1 0 0 0,-2 2-176 0,-1 1-48 16,1-3 0-16,0-1 0 0,4 1-256 0,4-5 0 15,3-4 0-15,2-3 0 0,1-4 0 0,3-1-304 16,5-3 64-16,0-3 16 16,3-5-2016-16,-3-12-416 0,5 12-80 0</inkml:trace>
  <inkml:trace contextRef="#ctx0" brushRef="#br0" timeOffset="37205.31">22921 14818 18431 0,'0'0'1632'0,"-4"-4"-1312"0,4 4-320 0,0 0 0 16,0 0 640-16,0 0 48 16,0 0 16-16,0 0 0 0,9-3 16 0,1 4 16 0,3 2 0 15,1 0 0-15,6 2-96 0,1-2-32 0,0 1 0 0,2 0 0 16,1 2-320-16,-1-1-64 0,1 2-16 0,0 0-7968 15,-1-3-1600-15</inkml:trace>
  <inkml:trace contextRef="#ctx0" brushRef="#br0" timeOffset="37480.56">23385 14948 17503 0,'0'0'1552'0,"0"0"-1232"15,5-6-320-15,0 1 0 0,0 0 1728 0,0-3 272 16,2 2 64-16,-2 1 16 0,2-4-752 0,0 4-160 16,-1-1-16-16,-1-2-16 0,0 3-576 0,-5 5-112 15,1-8-32-15,-1 8 0 0,0 0 0 0,-5-2 0 16,-4 0 0-16,-1 4 0 0,-2 0-144 0,-4 5-16 16,-1-2-16-16,-3 5 0 0,-1 0 144 0,1 3 48 15,2 1 0-15,1-2 0 0,4 4-176 0,2 1-48 16,1 0 0-16,5-1 0 0,2 0-208 0,3 0 128 15,4-1-128-15,5 1 0 0,4-4 0 0,3 1 0 16,6 0-128-16,15 0 128 16,0-2-2896-16,1-2-480 0</inkml:trace>
  <inkml:trace contextRef="#ctx0" brushRef="#br0" timeOffset="37883.85">23803 14968 9215 0,'-8'1'816'0,"-3"0"-656"0,-3 0-160 0,-2 3 0 16,-6 4 2272-16,2-2 416 0,-5-1 96 0,0 5 16 15,0-1-992-15,-2 4-192 0,-1 2-32 0,1-5-16 16,3 1-368-16,2 0-80 0,5-3-16 0,4 2 0 16,4-3-512-16,3 4-96 0,6-11-32 0,2 7 0 0,3 2-192 0,5-3-32 15,3 1-16-15,4-1 0 16,2-3 96-16,2-2 32 0,1-1 0 0,1-3 0 0,0-4 32 0,0 0 0 15,0 2 0-15,-1-5 0 0,1-2-240 0,-1-2-144 16,-2-4 192-16,1-3-192 0,-1 1 272 16,0-2-48-16,-1-2-16 0,3-2 0 0,1-1 112 0,2-6 0 15,3-3 16-15,3-2 0 0,3-6 16 0,2 0 0 16,0-1 0-16,3-4 0 0,0-8-352 0,2 4 128 16,-1 5-128-16,-2 0 0 0,-4 9 0 0,-10 7 0 15,-3 9 0-15,-7 6 0 0,-2 1 0 0,-6 11 0 16,-6 5 0-16,0 0 0 0,-6 13 0 0,-6 9 0 15,-6 2 0-15,1 9 0 0,-5 4 0 0,-2 2 0 16,-4 7 0-16,-4 2 0 0,-3 6 0 0,-4 1 0 16,0 5 0-16,2-3 0 15,3-1-720-15,6-1-224 0,5-2-32 0,4-3-9600 16,5-2-1920-16</inkml:trace>
  <inkml:trace contextRef="#ctx0" brushRef="#br0" timeOffset="38599.15">25541 14750 10127 0,'0'-13'896'0,"0"8"-704"16,-2-2-192-16,2-1 0 0,-5-3 1152 0,2 2 192 0,-4-4 32 0,0 3 16 15,-2 2 144-15,-2 1 16 0,0-4 16 0,-3 4 0 16,-2 4-496-16,-2 3-112 0,-3 2 0 0,-1 1-16 16,-3 1-48-16,-3 3-16 0,-2 5 0 0,-3 2 0 15,-1-4 0-15,-2 3 0 0,-3 5 0 0,2 0 0 16,2 0-240-16,6-1-32 0,4 4-16 0,4-4 0 16,6 0-272-16,5-1-64 0,4 0-16 0,6-2 0 15,3-4-48-15,6 3 0 0,5-6 0 0,7 1 0 16,1-4 160-16,5-4 32 0,1 0 0 0,0-4 0 0,4-4-96 0,-2 2-16 15,1-6 0-15,-1 1 0 0,1-4-128 16,-1-1-16-16,2-1-128 0,-5 0 192 0,-2-1-64 0,1 2 0 16,-5 2-128-16,0 4 192 0,-5-4 64 0,-2 4 16 15,-5 2 0-15,0 3 0 0,-9 5 16 0,0 0 0 16,0 0 0-16,0 0 0 0,-6 11-288 0,-2 3 160 16,-1 2-160-16,-1 1 128 0,-1 2-128 0,4 2 0 15,1 2 0-15,1 1 0 0,2-1 0 0,3 1 0 16,3 1 0-16,3-2 0 0,3 1 0 0,4 0 0 15,1-3-192-15,3-3 192 16,3-1-1408-16,0-1-176 0,1-2-16 0</inkml:trace>
  <inkml:trace contextRef="#ctx0" brushRef="#br0" timeOffset="39190.44">25838 15212 16415 0,'0'0'720'15,"0"0"160"-15,0 0-704 0,0 0-176 0,0 0 0 0,0 0 0 0,0 0 1376 0,0 0 240 16,0 0 48-16,0 0 16 0,5-4-96 0,0-1-32 16,4-4 0-16,3 2 0 0,0 4-224 0,4-5-48 15,-2 0-16-15,2 2 0 0,2-4-496 0,2 2-80 16,2-2-32-16,1 2 0 0,1-1-288 0,0 4-64 16,0 0-16-16,-1 2 0 0,-1 0-48 0,-2 2-16 15,-1-1 0-15,-2 4 0 0,-3 0-224 0,-4 3 176 16,-3-1-176-16,0 2 160 0,-2 5-160 0,-3 0 0 15,-3 3 144-15,-1 4-144 0,-4 3 192 0,-1 4-16 0,-5-2-16 16,-2 6 0-16,-2 0 256 0,-4 4 48 16,-5 1 16-16,-1 2 0 0,-2-2-128 0,-1 2-32 0,-1-3 0 0,2-4 0 15,0-1 112-15,2-2 16 16,0-2 0-16,2-4 0 0,0-3-176 0,2-3-16 0,5-4-16 0,0 0 0 16,3-5 128-16,1-1 16 0,3-2 16 0,1-2 0 15,2-2-272-15,2-3-128 0,-1 0 0 0,4-4 128 16,1 0 0-16,1-3-128 0,1 0 192 15,3 0-64-15,1-1-128 0,2-3 0 0,1 1 144 0,4-1-144 16,0 1 0-16,2 2 0 0,0 1 0 16,1 2 0-16,3-1 0 0,0 3 0 0,0 1 0 0,0 3 0 15,-1 1 0-15,1 0 0 0,-1 3 0 0,1 3 0 16,-1 0 0-16,1 1 0 0,-3 4 0 0,-2-1 0 16,-1 0 0-16,-1 3-160 0,-1-2 160 0,-2 3 0 15,-2-3-1120 1,-1 2-112-16,-1-3-32 0,-1 5 0 0,-3-3-1552 0,0 0-320 15</inkml:trace>
  <inkml:trace contextRef="#ctx0" brushRef="#br0" timeOffset="39369.43">26349 14877 43311 0,'-2'-26'3840'0,"0"17"-3072"16,1-3-608-16,-1 1-160 15,2 1-512-15,-2-2-144 0,1 6-32 0,0-2 0 0,1 8 1392 0,0-6 288 16,0 6 48-16,0 0 16 0,0 0-848 0,0 0-208 16,0 0 0-16,0 0 0 15,-7 1-1024-15,0 7-256 0,3 1-64 0</inkml:trace>
  <inkml:trace contextRef="#ctx0" brushRef="#br0" timeOffset="61650.38">2719 17465 4607 0,'0'0'192'15,"6"-4"64"-15,3-2-256 0,-9 6 0 0,9-8 0 0,-1 2 0 0,-8 6 3024 16,0 0 560-16,5-8 128 0,-5 8 0 0,2-10-1856 0,-2 10-368 16,0 0-80-16,0 0 0 0,-11-7-416 0,-3 2-80 15,-4 2-16-15,-1 3 0 0,-3 3-352 0,-4 4-80 16,-6 1-16-16,-2 4 0 0,-3 5-64 0,0-2-32 15,1 0 0-15,3 1 0 0,5 0-16 0,3 2 0 16,7-1 0-16,5-1 0 0,2 2-208 0,3-3-128 16,6 0 128-16,4 1-128 0,5-5 192 0,4 1-16 15,6-2-16-15,7-1 0 0,6 5 272 0,5 0 48 16,1-3 16-16,3 3 0 0,-1 0-240 0,-3 1-64 16,-3-5 0-16,-1 3 0 0,-3 1-192 0,-6-2 0 0,-4 2 0 15,-4-2 0-15,-2 2 160 0,-5-2-160 16,-3 2 160-16,-4 1-160 0,-5 3 416 0,-5 1-16 0,-5-1 0 15,-6 2 0-15,-3 1 48 0,-5 1 16 0,-2-3 0 0,-3-1 0 16,-2 0-192-16,0-2-32 0,-1-3-16 0,1 0 0 16,2-2-224-16,3-6 176 0,2-1-176 0,7-1 160 15,3-2-160-15,8-2 0 0,1-5-192 0,5 0 192 32,3-4-2496-32,9-1-384 0,4-3-80 0,7-4-16 0</inkml:trace>
  <inkml:trace contextRef="#ctx0" brushRef="#br0" timeOffset="61936.16">3274 17702 18431 0,'0'0'1632'0,"-8"10"-1312"0,-3 1-320 0,-1 4 0 0,-5 5 1184 16,-4 0 160-16,-7-1 48 0,0 5 0 0,0 4 528 16,1-1 128-16,0-1 0 0,2 0 16 0,3-1-944 0,7-3-192 15,3-2-32-15,7-2-16 0,3-3-496 0,4-3-112 16,3-3-16-16,11-1 0 0,3-1 208 0,2-5 48 15,4-2 0-15,1-2 0 0,4-2-192 0,0-4-48 16,2 2 0-16,-2-4 0 0,0-2-128 0,-2-3-16 16,2 0-128-16,-2-2 192 0,-4 0 64 0,-4-1 0 15,-2-1 0-15,-4 0 0 0,-4 1-64 0,-3-1-16 16,-3-2 0-16,-6-3 0 0,-2 0-48 0,-1 3-128 16,-1-2 192-16,-2 1-64 0,0 3-272 0,0 4-64 0,3 3-16 15,-2 1 0 1,2 3-1984-16,5 8-400 0,-2-11-80 0</inkml:trace>
  <inkml:trace contextRef="#ctx0" brushRef="#br0" timeOffset="62194.21">4066 17201 23039 0,'13'-12'2048'0,"-3"2"-1648"0,-1 0-400 0,-3 5 0 16,-6 5 1088-16,0 0 128 0,0 0 16 0,0 0 16 15,0 11-32-15,-5 8-16 0,-4 7 0 0,-2 2 0 16,-3 4-320-16,-2 6-64 0,-4 6-16 0,-1 3 0 16,-5 5-112-16,0 6-32 0,-3 4 0 0,-2 5 0 0,0 4-384 0,4-3-80 15,0-2 0-15,4-9-16 16,3-9-176-16,3-4 0 0,2-5 0 0,2-7 0 0,2-4 0 16,2-3 0-16,2-5 0 0,5-6 0 15,3-2-464-15,-1-12 16 16,0 0 16-16,12 5 0 0,-1-5-2416 0,3-5-480 15</inkml:trace>
  <inkml:trace contextRef="#ctx0" brushRef="#br0" timeOffset="62496.74">4218 17834 18431 0,'0'0'1632'0,"0"0"-1312"15,-4 10-320-15,-1 0 0 0,-2 3 1056 0,0 1 144 16,-1-1 16-16,2 2 16 0,1 1 496 0,-3 2 80 15,2 1 32-15,-1-1 0 0,3 0-848 0,2-3-160 0,1-2-48 0,1-3 0 16,1 0-208-16,1 1-32 0,-2-11-16 0,4 8 0 16,4 0 160-16,0-2 16 0,2-3 16 0,2-2 0 15,-1-2-32-15,1-3-16 0,2-4 0 0,3 1 0 16,-2-5-96-16,3 1 0 0,0-5-16 0,-1 1 0 16,0-3-160-16,-2 1-16 0,-1-6-16 0,-1-1 0 15,-3-1-144-15,2 1-32 0,0-5 0 0,1 2 0 16,0 1-192-16,-2 3 176 0,1 5-176 0,-1 1 160 15,0 2-160-15,0 2 0 0,-4 6 0 0,1-1 0 16,-8 8-144-16,11-4-16 0,-2 2 0 0,-9 2 0 16,10 5-2000-16,-1 4-400 15,-2-2-64-15,-1 6-32 0</inkml:trace>
  <inkml:trace contextRef="#ctx0" brushRef="#br0" timeOffset="62790.71">4886 17906 23263 0,'0'0'1024'0,"10"1"224"0,1 3-992 0,1-1-256 16,0-3 0-16,2-3 0 0,1-1 2080 0,3-1 368 15,2 2 80-15,0-5 16 0,2 2-1408 0,0-6-288 16,-2 1-48-16,-1-1-16 0,0 0-448 0,-2 0-80 16,-3-3-32-16,-3 1 0 0,-2 2 32 0,-5 2 16 15,0-4 0-15,-4 3 0 0,-4 1 96 0,-1 1 16 16,-4 5 0-16,-5 3 0 0,-4-2-32 0,-5 8 0 0,-4 8 0 0,-3 4 0 15,-3 0-144-15,-1 4-16 0,0 3-16 16,4 2 0-16,-1 2 208 0,7 0 32 0,5-2 16 16,8-1 0-16,3-1-144 0,6-1-32 0,3-1 0 15,7-3 0-15,4-1-112 0,5-2-16 0,1 0-128 0,4 0 192 16,6-2-192-16,3 0 0 0,7-1 0 0,1-3 0 31,7 3-1856-31,4-6-304 0,2 2-64 0</inkml:trace>
  <inkml:trace contextRef="#ctx0" brushRef="#br0" timeOffset="63803.68">7549 17473 20271 0,'-4'-23'1792'0,"3"8"-1424"0,1-4-368 0,1 0 0 0,1-1 912 0,-1 0 112 15,0 2 32-15,-1 6 0 0,-1 1 544 0,1 11 128 16,0 0 0-16,0 0 16 0,-9 2-832 0,0 7-160 0,-2 3-48 0,-6 9 0 16,-4 3-224-16,-4 5-48 0,0 2-16 0,0 4 0 15,-2 2 112-15,1 6 32 0,1 2 0 0,1 3 0 16,-2 4-240-16,4 3-64 0,0 1 0 0,3 0 0 16,1-3-256-16,3-3 0 0,2-7 0 0,3-5 0 15,2-4 0-15,3-3 0 0,0-5 0 0,4-3 0 31,0-5-784-31,1-4-64 0,0-14-16 0,0 0 0 16,2 9-736-16,-2-9-160 0,0 0-32 0,-1-6 0 16,-2-6-1392-16,0-2-272 0,-4-5-64 0,0-2-16 15,-4-4 1712-15,1-3 352 0,-2 4 64 0,0-2 0 0,1 1 1872 16,2 4 368-16,4-3 80 0,1 5 16 0,1 2 1312 0,2 4 256 0,1 1 48 0,5 2 16 16,3 1-416-16,4-2-80 0,4 4-16 0,5-2 0 0,6 0-816 15,6-1-160-15,4 2-48 0,2 2 0 0,3-3-432 16,3 3-80-16,2-5-32 0,2 5 0 0,-3-3-96 15,-4 3 0-15,-4-3-16 0,-2 5 0 0,-6 2-176 0,-3 2-48 16,-2 2 0-16,-4 2 0 0,-6 2-144 16,-5 1 0-16,-2 4 144 0,-6 4-144 0,-4 4 0 0,-6 3 0 15,-5 1 0-15,-3 5 0 0,-2-3 128 16,-1 1-128-16,0-5 160 0,2 0-160 0,2 0 240 0,4 0-48 16,1-4-16-16,3 0 0 0,3-3-176 0,4 0 192 15,3-4-192-15,6 0 192 0,5-5 224 0,1-1 48 16,5-1 16-16,2-7 0 0,4 0-16 0,1-2 0 0,4-7 0 15,-2-1 0-15,-2-1-208 0,-2 2-32 16,-1-4-16-16,-1-2 0 0,0-1-80 0,-2-3 0 0,-5 0-128 16,-3 2 192-16,-3-2-192 0,-4-1 176 15,-3 1-176-15,-4 0 160 0,-3 0-160 0,0 5 128 0,-2 6-128 0,-5-1 128 16,-1 4-128-16,-4 5 0 0,0 2 0 0,-1 0 0 16,1 2 0-16,1 2 0 0,1 1 0 0,1-1-176 15,0-2 176-15,4 0-128 0,9 0 128 0,0 0-128 16,0 0 128-16,0 0 0 0,0 0 0 0,0 0 0 15,0 0 0-15,9-3-128 0,3 1 128 0,-1-1 0 16,6 1 0-16,2-2 0 0,2-3 0 0,3 2 0 16,1 0 0-16,1-2 0 0,2 1 0 0,4 1-128 15,0-4 128-15,1 4 0 0,0-2 0 0,3 2 0 16,2 2 0-16,-4 3 0 0,0 3 0 0,-2-2 0 16,-4-1 0-16,-3 2 0 0,-2 4 0 0,-1-3 0 15,-3 2 0-15,-2 3 0 0,-3 0 0 0,-3 3 0 0,-2-2 0 16,-4 4 144-16,-1-3-16 0,-2 4-128 0,1 1 0 0,-2 3 0 15,-1 1 0-15,-1 3 0 0,-2 3 0 16,0-1 0-16,-5 4 0 0,0-2 0 0,1 2 0 0,-1-3 0 16,0-1 0-16,3 2 0 0,0-5 0 0,1 2 0 15,3-4 144-15,2-1-144 0,4-3 144 0,2-2-144 16,0-2 128-16,2-3-128 0,2 1 128 0,1-3-128 16,4-2 128-16,1 0-128 0,4-3 0 0,0-1-192 15,2-2 0-15,1 0-19120 0</inkml:trace>
  <inkml:trace contextRef="#ctx0" brushRef="#br0" timeOffset="65262.35">10343 19007 11967 0,'0'0'1072'0,"3"-10"-864"15,-1 3-208-15,-2 7 0 0,3-11 1888 0,-2 2 336 16,-2-2 64-16,-1 0 16 0,0 1-448 0,-2-2-96 15,-5-1-16-15,0 0 0 0,-1-3-240 0,-3-2-48 16,-2-1-16-16,0 0 0 0,-5 3-560 0,-3 0-112 16,-1-2-32-16,-3 5 0 0,-2 5-224 0,-3 1-32 15,-2 5-16-15,-5 4 0 0,-4 7-160 0,-3 1-48 16,-4 4 0-16,-1 8 0 0,0 5-256 0,1 7 160 0,2 3-160 16,0 3 128-16,-1 7 16 0,4 3 0 0,3 1 0 0,6 0 0 15,4-4-16-15,8-7-128 0,6-1 192 0,8-4-64 16,8-6 48-16,6-4 0 0,4-5 0 0,9-1 0 15,6-3 32-15,5-4 16 0,6-6 0 0,6-4 0 16,3-6 112-16,5-5 32 16,4-6 0-16,5-3 0 0,2-1-16 0,-1-4 0 0,-2-5 0 0,-4 0 0 15,-3-1-96-15,-4-3-32 0,-3-2 0 0,-5 0 0 16,-5 3 160-16,-5 3 16 0,-4 0 16 0,-6 5 0 16,-3 5-288-16,-2 5-128 0,-5 6 128 0,-7 7-128 15,0 0 176-15,0 0-48 0,2 12-128 0,-5 6 192 16,-3 5-192-16,-2 5 0 0,-1 4 0 0,2 1-160 15,-2 0 160-15,0-1 0 0,4-3 0 0,1 3 0 16,1 1 0-16,5 1 0 0,0-2 0 0,5-2 0 0,0 0-144 16,5 1 144-16,2-3-160 0,3 0 160 15,4-5-1824-15,3 1-272 16,3-3-48-16,2-5-15488 0</inkml:trace>
  <inkml:trace contextRef="#ctx0" brushRef="#br0" timeOffset="65800.31">10867 19406 10127 0,'0'0'896'0,"0"0"-704"0,0 0-192 0,0 0 0 16,0 0 3232-16,0 0 608 0,0 0 128 0,-4-6 32 16,-1-3-1408-16,5 9-288 0,-4-9-48 0,4 9-16 15,-1-14-640-15,3 4-144 0,2 2-32 0,3-2 0 16,1 2-528-16,5-1-128 0,2 1 0 0,5-3-16 16,0 4-336-16,1-2-64 0,1 3-16 0,1 2 0 15,1 1-96-15,-2 3-32 0,-3 3 0 0,-1 3 0 16,-2 7-208-16,-2 3 144 0,-1 3-144 0,-3 4 128 15,-4 6-128-15,-3 1 160 0,-6 0-160 0,-2 5 160 16,-5 1-32-16,-1 0-128 0,-5 0 192 0,0-5-64 0,2-5 64 16,-1-1 16-16,1-4 0 0,2-7 0 0,3-6 48 15,2 1 16-15,7-9 0 0,0 0 0 0,0 0 240 16,0 0 32-16,9-11 16 0,2-6 0 0,4-3 0 16,3-2 0-16,5-6 0 0,2 2 0 0,2-6-416 0,1 3-144 15,-1-1 0-15,1 1 144 0,1 5-144 0,1-1 0 16,2 2 0-16,0 6 0 0,-2 5 0 0,-2 4 0 15,-2 0 0-15,-5 8 0 0,-1 7 0 0,-4 3 0 16,-3 4 0-16,-2 6 0 0,-2 7 0 0,-4 0-144 16,-2 2 144-16,-3 3 0 0,-4-2 0 0,-2 4 0 15,-3-1 0-15,1 0 0 0,-2-1-144 0,1-6 144 16,1-2 0-16,3-4-144 0,1-1-176 0,2-2-16 16,1-5-16-16,2 1 0 15,1-3-1488-15,-2-10-288 0,0 0-64 0,11 4-10560 0,0-4-2112 0</inkml:trace>
  <inkml:trace contextRef="#ctx0" brushRef="#br0" timeOffset="66117.88">12413 19173 29487 0,'0'0'2624'0,"7"-5"-2112"0,-7 5-512 0,8-6 0 0,-8 6 1376 0,0 0 160 16,0 0 48-16,1 10 0 15,-2 3-528-15,-6 1-96 0,-3 4-32 0,-4 5 0 0,2 3-208 0,-5 6-32 16,1 4-16-16,-2 3 0 0,1-1-32 0,1 3 0 16,0 0 0-16,2-1 0 0,0 6-240 0,4-5-48 15,1 1-16-15,2-4 0 0,0 0-208 0,4-6-128 16,-2-2 128-16,1-1-128 0,1-3 0 0,1-1 0 15,-1-4 0-15,2-4 0 0,1-3-224 0,2-2-16 16,-2-12 0-16,0 0 0 16,0 0-2016-16,0 0-416 0,13-8-80 0,-3-6-13904 0</inkml:trace>
  <inkml:trace contextRef="#ctx0" brushRef="#br0" timeOffset="66300.86">12053 19490 32831 0,'0'0'1456'0,"0"0"288"0,0 0-1392 0,0 0-352 0,0 0 0 0,10 10 0 16,1-1 1264-16,7-4 176 0,4 0 32 0,5 0 16 16,3-3-272-16,2-2-64 0,1-2-16 0,5-2 0 15,0 1-576-15,3-2-112 0,1-1-32 0,1 0 0 16,1 1-272-16,0 1-144 0,-2-2 160 0,-2 1-160 31,-2 0-1008-31,-1 0-288 0,-4-2-64 0,0 3-10864 0,-2 2-2176 0</inkml:trace>
  <inkml:trace contextRef="#ctx0" brushRef="#br0" timeOffset="66636.98">13380 18999 34031 0,'0'0'1504'0,"10"-5"320"15,0 1-1456-15,2 2-368 0,-1 1 0 0,2 1 0 0,-3 2 1296 0,1 2 192 16,1 0 48-16,-1 6 0 0,1 0-736 0,-2 5-144 16,0 2-16-16,-1 6-16 0,-1 5-256 0,-5 4-48 15,-1-2-16-15,-5 6 0 0,-2 4 32 0,-5 1 16 16,-5 2 0-16,-4 7 0 0,-4 3 32 0,0 6 16 0,-5-1 0 16,2-2 0-16,0-3-80 0,3-7-32 0,-1-1 0 15,5-6 0-15,0-3 32 0,2-2 0 0,0-1 0 0,7-4 0 16,0 0-80-16,3-3-16 0,-1-1 0 15,5-6 0-15,0 2-48 0,3-6-16 16,2-4 0-16,-2-11 0 0,0 0-160 0,9 4-272 0,-9-4 64 0,13-7 16 31,-2-2-1120-31,-1-3-224 0,-1 3-32 0,-1-2-16 16,-1-2-1696-16,-1 2-352 0</inkml:trace>
  <inkml:trace contextRef="#ctx0" brushRef="#br0" timeOffset="68157.63">13260 19260 13823 0,'0'0'608'0,"-11"-3"128"0,-1 2-592 0,2 0-144 16,1-3 0-16,9 4 0 0,-10-4 1296 0,1 2 240 0,9 2 32 0,-9-3 16 15,9 3 80-15,-8-4 32 0,1-2 0 0,7 6 0 16,-7-1-176-16,7 1-48 0,-9-5 0 0,9 5 0 16,-7-9-112-16,5 0-16 0,2 9-16 0,0-12 0 15,0 1-192-15,2-2-48 0,5 0 0 0,2 3 0 16,2-1-464-16,4-1-112 0,4 1 0 0,3 0-16 16,2 2-192-16,3-1-48 0,-1 1 0 0,4-2 0 15,0 6-48-15,3-1-16 0,2 3 0 0,-1 3 0 16,0 7 80-16,-3-1 16 0,-6 2 0 0,-2 2 0 15,-3 3-160-15,-2 1-128 0,-4 3 144 0,-2 6-144 16,-3 0 0-16,-4 6 0 0,-5-3 0 0,-4 7 0 16,-5 3 128-16,-3 0-128 0,-3 4 0 0,-1 0 0 0,-5 2 0 15,0-2 128-15,-5 0-128 0,1-1 0 16,-4-4 128-16,-1 0-128 0,1-5 176 0,-3 1-176 0,-2-4 320 16,1 3-32-16,-1-5-16 0,1 2 0 0,0-3-96 0,0-1-32 15,-2 0 0-15,6-4 0 0,0-1-144 16,5-2 128-16,-1 1-128 0,5-5 128 0,2 2-128 15,4-2 0-15,3-7 0 0,2 0 128 0,3 1-128 0,6-6 0 16,0 0 0-16,0 0 0 0,0 0 0 0,0 0 128 16,0 0-128-16,11 0 0 0,6-4 0 0,0 1 0 15,2-1 0-15,2 0 0 0,-2-5 0 0,5 3 0 16,4 2 128-16,2-1-128 0,1 2 0 0,1 1 0 16,2-1 0-16,3 1 0 0,1 0 0 0,3 1 0 15,2-1 0-15,0-1 0 0,4 3 144 0,2 0-144 16,-2 0 160-16,0 4-160 0,0 0 144 0,-2-3-144 0,0 0 128 15,-3 3-128-15,-4 0 128 0,-1 1-128 0,-3-2 128 16,-1-1-128-16,-6 1 0 0,-2 0 0 0,-2 4 128 0,-2-3-128 16,-5-3 0-16,-2 1 0 0,-3 0 0 15,-11-2 128-15,0 0-128 0,0 0 0 0,0 0 0 0,0 0 0 16,0 0 0-16,0 0 0 0,0 0 128 0,0 0-128 16,0 0 0-16,0 0 0 0,0 0 0 0,-7 7 0 15,-3-2 0-15,-2-3 0 0,0-1 0 0,-2 0 0 16,-3 0 0-16,-1-1 0 0,-2-1 0 0,-2 0 0 15,-1 1 0-15,-2-1 0 0,-3-1 0 0,-4 0 0 16,-2-2-224-16,-3-1 80 0,-5 0 16 0,1 1 0 16,-3-2-16-16,-2 2 0 0,-2 3 0 0,3-1 0 15,1 1 144-15,4 0-192 0,2 1 192 0,2 0-192 16,-1-1 192-16,2-1 0 0,4 1-144 0,0-2 144 0,2-2 0 0,2 3 0 16,2-2 0-16,2 3 0 0,2-1 0 0,5 0 0 15,2-2-144-15,3 3 144 0,0 0 0 0,11 1-160 16,-6-7 160-16,6 7-128 0,-4-5 128 0,4 5 0 15,3-11 0-15,2 4 0 0,1-2 0 0,6 4-128 16,-2-4 128-16,2 1-128 0,4-1 128 0,2 0 0 16,1 0 0-16,0-1 0 0,0-6 0 0,2 2 0 15,1-1 0-15,-2 2 0 0,3-2 0 0,1 0 0 16,3-3 0-16,-3-1 0 0,2-1 0 0,0-1 0 16,1-1 0-16,0-1 0 0,-2 1 0 0,1-1 0 15,-1-5 128-15,-2 5-128 0,-4-1 0 0,-1 3 0 0,-3-2 0 16,-2 0 0-16,-3 0 0 0,-1 3 128 0,0-1-128 15,-3 1 0-15,-2 0 0 0,-2-2 0 0,-2-2 0 0,-2 4 128 16,-2-1-128-16,-2 2 0 0,-3 0 0 16,0 0 0-16,-4-1 0 0,0 2 0 15,-2 0 0-15,-1 4 0 0,-3 0 0 0,-2 4 0 0,-3 2 0 0,0 3 0 16,-3 0 0-16,2 3 0 0,-6-1 0 0,1 3-128 16,-3 3 128-16,-2 2 0 0,0 0 0 0,0 0 0 15,4 5 0-15,1-4-128 0,4 5 128 0,2-3-128 16,2 6 128-16,3-5 0 0,2 0 0 0,3 0 0 15,3 1 0-15,0 0 0 0,2-3 0 0,4-1 0 16,5-6 0-16,-4 10-128 0,4-10 128 0,-1 8-128 16,1-8 128-16,0 0 0 0,8 9 0 0,4-4 0 15,1-1 0-15,4-2 0 0,4-2 0 0,4-1 0 16,6-2 0-16,3 0 0 0,3-1 128 0,1 0-128 16,1 0 0-16,2 3 0 0,0-2 0 0,-2 3 0 0,0 2 0 0,1 1 0 15,-2 5 0-15,-5-2 0 0,-2 3 0 0,-5 0 0 16,-2 4 0-16,-1 2 0 0,-2-1 0 15,-5 4 0-15,-3 1 0 0,-3 4-128 0,-4 5 128 0,-3 2 0 16,-4 2 0-16,-4 4 0 0,-4 1 0 0,-4 2 0 16,-2 3 128-16,-3-4-128 0,-5-1 0 0,-2-3 0 15,-5-6 0-15,0 2 0 0,-3-5 0 0,-1 2 0 16,-2-6 0-16,0 2 0 0,-1 0 160 0,2 0-32 16,-1-4-128-16,2-1 192 0,0-3-192 0,3-4 128 15,4 0-128-15,5-4 0 0,0 0 128 0,8-4-128 16,4 0 0-16,10-3 144 0,0 0-144 0,0 0 192 15,0 0-192-15,10-3 192 0,4 1-16 0,8-2 0 0,6-1 0 0,3 2 0 16,5 0-176-16,2 1 0 0,3-1 0 16,2-4 0-16,4 2 0 0,1 0 0 0,2-3 128 0,1 1-128 15,-2 3 0-15,-2-1 0 0,-1-4 144 0,-3 4-144 16,-3-2 0-16,-2 2-256 0,-1 2 32 0,-3-2-13824 16,-2 1-2768-16</inkml:trace>
  <inkml:trace contextRef="#ctx0" brushRef="#br0" timeOffset="69236.25">16593 16279 4607 0,'0'0'400'0,"10"-6"-400"0,-2-4 0 0,-3 2 0 16,-5 8 2192-16,6-10 368 0,-3 0 64 0,-3-2 0 15,-1 5-1280-15,-2-2-256 0,3 9-48 0,-10-13-16 16,-3 0-304-16,2-1-64 0,-4 0-16 0,-2 2 0 16,-3 0-16-16,-2 0-16 0,-3-1 0 0,-6 3 0 15,-4-3-48-15,-6 2-16 0,-4 0 0 0,-4 0 0 16,-7 3-224-16,-4-1-64 0,-3 3 0 0,-3 2 0 15,-4 2 32-15,-4 2 0 0,-2 1 0 0,-3 3 0 16,-4 0-112-16,1 6-32 0,-2 0 0 0,-1 6 0 16,-1 5 192-16,3 0 48 0,0 0 0 0,7 0 0 15,2 2-48-15,7 5 0 0,3 1 0 0,3 6 0 16,2-1-32-16,6 4-16 0,4 0 0 0,5 3 0 16,6-2-288-16,8 1 128 0,6 4-128 0,8-2 0 15,7 0 224-15,9 0-64 0,7-4-16 0,8 2 0 16,7-2 160-16,8-1 16 0,7-3 16 0,9-1 0 0,7-2 96 15,8-6 16-15,5-2 0 0,4 0 0 0,6-4-160 16,2-3-32-16,1-3 0 0,3-2 0 0,1-4-112 16,0-1-16-16,-1-3-128 0,1-3 192 0,1-3-32 0,1-4-16 15,1-2 0-15,-2-4 0 0,-1 0 48 0,-3 2 16 16,-1-3 0-16,-6-4 0 0,-3-4-16 0,-4-3-16 16,-3 1 0-16,-9-7 0 0,-7-2 144 0,-6-1 16 15,-5-3 16-15,-7-1 0 0,-6-1 32 0,-7-1 16 16,-5-3 0-16,-8 4 0 0,-5 2-80 0,-7 1 0 15,-6 0-16-15,-6 5 0 0,-4 3-176 0,-2 1-128 16,-2 5 192-16,1 3-192 0,0 2-160 0,-2 1-144 0,2 6-16 0,5 0-11712 16,5 5-2320-16</inkml:trace>
  <inkml:trace contextRef="#ctx0" brushRef="#br0" timeOffset="70165.47">24088 16385 8287 0,'14'0'368'0,"-9"-2"80"0,4 1-448 0,-2-1 0 0,0-1 0 0,-1-1 0 16,-6 4 2560-16,5-5 416 0,0 1 96 0,-1-3 0 15,-3 0-1280-15,-1 2-272 0,-1-4-48 0,0 2-16 0,-2-5-368 0,-1 5-64 16,-2-5 0-16,-2 5-16 0,-3-5-304 0,-3 5-48 16,-4-4-16-16,-5 4 0 0,-3-3-208 0,-5 3-48 15,-4 0-16-15,-5 3 0 0,-4 1-32 0,-5 3 0 16,-3 3 0-16,-2 2 0 0,-4 4 64 0,1 2 16 15,-3 2 0-15,6 6 0 0,2 6-64 0,3 1-16 16,2 6 0-16,7 3 0 0,5 1-80 0,7 2 0 16,8 3-16-16,7 1 0 0,8-4 112 0,5-1 32 15,7-2 0-15,4-2 0 0,7-2 112 0,6-2 16 16,4-1 16-16,6-4 0 0,7 0-96 16,5 0-32-16,3-3 0 0,3-3 0 0,2-4-96 0,3-4-32 15,0-1 0-15,0-4 0 0,1-3-128 0,0-1-16 16,2-3-128-16,-3-2 192 0,-2-5-64 0,-2 0 0 15,0-6-128-15,-2-1 192 0,-2-4 0 0,-5-4 0 16,1-7 0-16,-2-4 0 0,0-2 112 0,-2-3 16 16,-6-6 0-16,-4 5 0 0,-7-2-160 0,-6 5-32 15,-7 2 0-15,-7 3 0 0,-7 3-128 0,-4 1 160 0,-7 4-160 0,-5 1 160 16,-7 3-304-16,-2 2-64 0,-2 1-16 0,-3 5 0 31,-5 4-2336-31,-6 0-448 0</inkml:trace>
  <inkml:trace contextRef="#ctx0" brushRef="#br0" timeOffset="71403.38">4051 16127 10127 0,'0'0'896'0,"10"0"-704"0,-1-5-192 0,0 2 0 16,-9 3 1536-16,10-4 288 0,-10 4 48 0,7-10 16 15,-2 2-592-15,-2 0-112 0,-3 8-32 0,3-11 0 16,-3-4-384-16,0 2-96 0,-3 3-16 0,-3-2 0 0,-4-1-112 0,-2 3-32 16,0-4 0-16,-5 2 0 0,-2 1-96 0,-4-3-32 15,-2 0 0-15,-1 4 0 0,0-2-128 0,-5 1-16 16,-3 1-16-16,-3-1 0 0,-4 8-16 0,-3-2 0 16,-4-2 0-16,-6 5 0 0,-4-1 32 0,-1 4 0 15,0 2 0-15,-5 1 0 0,-6 1-48 16,-1 2 0-16,-3 7 0 0,-1 0 0 0,-2-1 0 0,0 4 0 15,0 2 0-15,-2 6 0 0,-4 3 0 0,1 1-16 16,-2 1 0-16,4-1 0 0,1 3-176 0,7 4 128 16,2 1-128-16,2 1 128 0,2 2 0 0,1 1-128 15,2-3 192-15,4 1-64 0,6 4-128 0,3-1 160 16,5 3-160-16,3-2 160 0,6-6-160 0,7-2 0 16,1-2 0-16,6-2 0 0,4-4 0 0,7-3 0 0,6-1 0 15,6-3 0-15,8 0 128 0,8 1-128 0,8-2 128 16,8-1-128-16,5-2 256 0,12 2-16 0,6 2-16 15,7-2 0-15,7-1-96 0,9-1-128 0,2-3 176 0,7-4-176 16,1 2 192-16,4-3-192 0,3-1 192 0,1-3-192 16,0-3 128-16,1-1-128 0,-2-2 0 0,2-6 0 15,0 1 384-15,-3-4 0 0,-1 1 16 0,-1-2 0 16,-3 0 48-16,-1-1 16 0,-4-3 0 0,-4-2 0 16,-8-1-144-16,-5 0-16 0,-7-3-16 0,-7 2 0 15,-5 0 0-15,-9-1 0 0,-7 1 0 0,-3-2 0 16,-10-6 144-16,-5 3 16 0,-6-4 16 0,-5-4 0 15,-7-8-112-15,-3 0-32 0,-5-3 0 0,-7-1 0 16,-8-4-160-16,-3 2-32 0,-4 2-128 0,-4 0 192 0,-1 6-192 16,-3 5 0-16,3 2 0 0,-1 6 0 0,-2 4 0 15,-1 4-128-15,-2 2 128 0,-2 2-208 16,0 4-1104-16,3 5-224 0,1 5-32 16,4 3-15456-16</inkml:trace>
  <inkml:trace contextRef="#ctx0" brushRef="#br0" timeOffset="73236.6">15588 18584 8287 0,'0'0'736'0,"0"0"-592"16,-9 5-144-16,-1-3 0 0,0 2 1952 0,-1-1 352 0,1-2 80 0,1 0 16 15,0-1-480-15,9 0-80 0,0 0-32 0,0 0 0 16,0 0 48-16,0 0 0 0,0 0 0 0,0 0 0 16,16 0-368-16,4-2-64 0,5-5-16 0,8 2 0 15,6-1-544-15,6-2-112 0,6 1-32 0,5-4 0 16,4 0-240-16,3-2-48 0,6 6-16 0,2-3 0 16,2 1-96-16,2-2 0 0,1 1-16 0,-4 1 0 15,-5 3-144-15,-4 0-32 0,-2 1 0 0,-5 2 0 16,-4 1-128-16,-7 2 0 0,-10 1 0 0,-3 0 0 15,-5 0-288 1,-6 1-144-16,-7 3-16 0,-4 1-16 16,-10-6-2512-16,0 10-496 0,-12 7-112 0,-10-3 0 0</inkml:trace>
  <inkml:trace contextRef="#ctx0" brushRef="#br0" timeOffset="73455.61">15754 18992 13823 0,'0'0'1216'0,"0"0"-960"16,0 0-256-16,0 0 0 0,14-4 4416 0,4-1 832 16,4 2 160-16,7 1 32 0,7-2-3264 0,7-1-672 15,5-2-128-15,11 2-32 0,8 0-320 0,4-4-64 16,2 2 0-16,3-3-16 0,3 1-128 0,-1-3-32 16,-1 5 0-16,-1-2 0 0,-1 4-432 0,-4 1-96 15,-2-1 0-15,-8 4-16 0,-8 1-240 0,-6 0 0 16,-7 1 0-16,-7 1 0 15,-8 2-1152-15,-6 1-288 0,-7 0-48 0,-12-5-17184 0</inkml:trace>
  <inkml:trace contextRef="#ctx0" brushRef="#br0" timeOffset="78484.21">18696 17365 4607 0,'0'0'400'0,"0"0"-400"0,9-5 0 0,-1-3 0 15,0 3 2416-15,1-3 400 0,0 3 64 0,-1 0 32 0,-1-2-1056 0,1 1-224 16,1 3-32-16,-2-2-16 0,-7 5-64 0,9-6-16 16,-1 0 0-16,-8 6 0 0,0 0-288 0,0 0-48 15,0 0-16-15,0 0 0 0,0 0-480 0,0 0-96 16,0 0-32-16,-4 17 0 0,-2-1 16 0,-3 3 0 15,-1 0 0-15,-2 3 0 0,-3 3 144 0,0 1 16 16,1 2 16-16,0-2 0 0,1 5-208 0,4-3-32 16,-1 2-16-16,4-2 0 0,0-5-96 0,4-4-32 15,2 0 0-15,2-1 0 0,5-3-80 0,3-2-16 16,3-3 0-16,5 0 0 0,3-4 64 0,5-1 16 16,4-3 0-16,3-2 0 0,3-2-32 0,2-3-16 15,0-2 0-15,0-3 0 0,-1 2-288 0,0-3 0 0,-2-1 128 16,0 4-128-16,-2-5 0 0,-1 1 0 0,-2 0 128 0,-3-1-128 15,-4 3-256-15,-4-2-96 0,-4 2-32 0,-4 3 0 32,-2 0-2384-32,-9 7-496 0,0 0-80 0</inkml:trace>
  <inkml:trace contextRef="#ctx0" brushRef="#br0" timeOffset="78768.14">19453 17166 20271 0,'8'-6'1792'16,"-3"-2"-1424"-16,-5 8-368 0,6-10 0 15,-2 3 1568-15,-4 7 240 0,0 0 48 0,0 0 16 16,0 0-352-16,-6 9-80 0,-3 1-16 0,-3 5 0 0,-3 9-224 0,-3 4-48 16,-1-1-16-16,-2 8 0 0,-5 9-64 0,0 4-16 15,-4 7 0-15,1 6 0 0,-1 2-368 0,-1 7-80 16,2 1-16-16,-2 0 0 0,5-1-272 15,3-4-64-15,2-10-16 0,5-4 0 0,2-2-240 0,3-9 144 16,3-6-144-16,3-2 128 0,1-7-128 0,3-2 0 16,2-5 0-16,3-5 128 0,0-4-128 0,-4-10 0 15,10 8-160-15,0-4 160 16,-10-4-1424-16,15-9-192 0,2-2-48 0,-1-4-15808 0</inkml:trace>
  <inkml:trace contextRef="#ctx0" brushRef="#br0" timeOffset="79340.89">20328 17731 18543 0,'0'0'816'0,"0"0"176"0,5-8-800 0,-5 8-192 0,0 0 0 0,5-9 0 0,-2 0 1728 0,-2-1 288 16,-1 3 64-16,0 7 16 0,-4-12-576 0,-1 3-112 15,-1-2-32-15,-2 3 0 0,-4 1-432 0,1 3-96 16,-2 1-16-16,-2 2 0 0,-3 2-384 0,-1 3-96 16,0 5-16-16,-5 0 0 0,-4 4-48 0,-2 3-16 15,-2 3 0-15,-3 3 0 0,-1 3 64 0,3 3 16 16,2 3 0-16,4-2 0 0,4 3-128 0,7-2-32 16,4-4 0-16,6 0 0 0,4-4-192 0,3-2 176 15,3-3-176-15,2-1 160 0,5-7 16 0,3 0 0 16,4-4 0-16,5-2 0 0,5-3 144 0,5-4 16 15,4-3 16-15,0-4 0 0,-2-3-96 0,0 1 0 0,-2-2-16 16,-1-3 0-16,-3-1-240 0,-4 1 176 0,-2 2-176 0,-5-1 160 16,-5 0-160-16,-2 4 128 0,-5 5-128 0,-6 8 128 15,0 0-128-15,0 0 0 0,0 0 0 0,0 0 0 16,-6 10 0-16,-3 4 0 0,-2 3-192 0,-1 2 192 16,0 0 0-16,-1 1 0 0,0 5 0 0,3-4 0 15,1 1-128-15,0-1 128 0,5 0 0 0,3 0 0 31,1 0-512-31,3-4-16 0,-1-3-16 0,6-2 0 16,1 1-2336-16,2-7-480 0</inkml:trace>
  <inkml:trace contextRef="#ctx0" brushRef="#br0" timeOffset="79789.11">20499 18221 24815 0,'-14'3'1088'16,"14"-3"256"-16,-8 3-1088 0,8-3-256 0,-9 3 0 0,9-3 0 0,0 0 1792 0,0 0 320 16,0 0 48-16,0 0 16 0,0 0-1056 0,12-6-208 15,2-3-32-15,4 1-16 0,1 1-464 0,2-3-80 16,-4-2-32-16,4 2 0 0,-1-3-48 0,-1 2-16 16,-2 1 0-16,-2 0 0 0,-1 3-64 0,0 2-16 15,-14 5 0-15,0 0 0 0,0 0-144 0,0 0 0 16,0 0 144-16,4 13-144 0,-4 3 0 0,-7 1 0 15,-4-2 0-15,2 2 0 0,-2 0 128 0,-2 3-128 16,-4-1 128-16,2-2-128 0,0 0 256 0,2-2-32 0,2-2 0 0,0-3 0 16,3-1 128-16,0-4 32 0,8-5 0 0,0 0 0 15,0 0-112-15,0 0-16 0,0 0 0 0,13-3 0 16,1-5 0-16,2 0 0 0,3-3 0 0,0 2 0 16,0-7-256-16,-1 4 160 0,1-1-160 0,0 3 128 15,0-4-128-15,-1 4 0 0,-1-1 0 0,-2 6 0 16,0 0 0-16,-2 3 0 0,-3-1 0 0,-10 3 0 15,10 5 0-15,-2 4 0 0,-2 0 0 0,1 3 0 16,-5-1 0-16,1-1 0 0,-3 3-144 0,-2 2 144 16,-1-1 0-16,-1 0 0 0,-3 3 0 0,2-1 0 15,0 1 0-15,0-2 0 0,1-1 0 0,2-4 0 16,2-10-144-16,0 11 144 0,0-11-208 0,0 0 80 16,0 0-1536-16,0 0-320 0,14 3-48 15,0-6-14656-15</inkml:trace>
  <inkml:trace contextRef="#ctx0" brushRef="#br0" timeOffset="80046.5">21514 18099 24815 0,'0'0'1088'0,"0"0"256"0,-5 13-1088 0,-2-3-256 16,0 3 0-16,-2 0 0 0,-4-2 1856 0,0 3 320 15,-1 1 64-15,-1 3 16 0,0 1-704 0,0 0-144 16,-1 0-16-16,5 2-16 0,-2-1-624 0,4 3-128 0,3-1-32 16,2-3 0-16,2 0-400 0,0 0-64 0,2-1-128 0,3-2 176 15,-1 1-176-15,1-3 0 0,0-4 0 0,-1 1 0 32,-2-11-320-32,0 0-128 0,3 12-48 0,-3-12 0 15,0 0-2640-15,0 0-544 0</inkml:trace>
  <inkml:trace contextRef="#ctx0" brushRef="#br0" timeOffset="80203.35">21267 18329 20271 0,'0'0'1792'0,"0"0"-1424"0,0 0-368 0,13 2 0 16,0-1 1920-16,-1-1 320 0,5 1 64 0,1-1 16 16,1-1-752-16,2 1-160 0,3 0-16 0,-1 0-16 15,-1 0-816-15,-2-1-176 0,-1-1-16 0,0 1-16 16,0 0-1248-16,2-3-240 0,-1 2-48 0,-2-1-8416 15,-4-1-1696-15</inkml:trace>
  <inkml:trace contextRef="#ctx0" brushRef="#br0" timeOffset="80356.64">21792 18166 9215 0,'0'0'816'0,"0"0"-656"16,0 0-160-16,0 0 0 0,0 0 3456 0,5 8 672 16,-3 5 128-16,-4 2 32 0,-2 7-1712 0,-2-2-336 15,-3 4-64-15,0 3 0 0,-3 1-672 0,-2 3-128 16,-2 0-32-16,0 0 0 0,1-2-656 0,-2 2-144 15,4 0-32-15,3-1 0 0,3-1-512 0,1 1 0 16,3-2 0-16,0-1 0 16,2-7-2816-16,1-2-528 0</inkml:trace>
  <inkml:trace contextRef="#ctx0" brushRef="#br0" timeOffset="81045.82">23208 17250 2751 0,'0'0'256'0,"0"0"-256"0,0 0 0 0,0 0 0 16,5-7 3264-16,-5 7 592 0,0 0 128 0,5-5 32 16,-5 5-1760-16,0 0-336 0,4-9-80 0,-4 9-16 15,0 0-544-15,0 0-128 0,-9 9 0 0,-1 0-16 16,-3 1-48-16,-3 4-16 0,-4 5 0 0,-3 4 0 0,0 2-176 15,-6 6-48-15,-5 3 0 0,1 3 0 0,0 3-256 0,3 5-48 16,2-1-16-16,2 3 0 0,6 0-288 0,2-5-64 16,3 2-16-16,5-4 0 0,4-4-160 0,2-6 128 15,4 0-128-15,4-4 128 0,6 1-128 0,4-7 0 16,4-2 0-16,4-3 128 0,6-1-368 0,7-6-80 16,3-3 0-16,3 0-16 15,-1-9-2784-15,2-3-544 0</inkml:trace>
  <inkml:trace contextRef="#ctx0" brushRef="#br0" timeOffset="81514.37">23418 17750 21183 0,'0'0'1888'0,"-9"-3"-1504"0,9 3-384 0,-6-7 0 15,2-5 2240-15,4 12 368 0,0-9 80 0,5-1 0 16,3 1-1152-16,4-1-224 0,4 3-48 0,3-5-16 15,3 1-768-15,4 0-160 0,1-4-16 0,-2 1-16 16,2 5-32-16,-3-3-16 0,-3 1 0 0,0 4 0 16,-3-3-64-16,-3 5-16 0,-2 2 0 0,-13 3 0 15,0 0-160-15,8 6 0 0,-4 6 0 0,-4 6 0 16,-2 2 0-16,-5 0 0 0,-2 1 0 0,-2 3 0 16,-4 2 0-16,0 2 0 0,-1-6 0 0,1 0 0 15,0-3 0-15,1-3 0 0,-7-1 160 0,9-1-160 16,-1-6 448-16,3 0 0 0,2-3-16 0,8-5 0 15,0 0 32-15,0 0 16 0,0 0 0 0,0 0 0 0,15-5-112 0,1-4-32 16,-1 0 0-16,4-4 0 0,-1 2-208 0,0-1-128 16,-1-2 160-16,3-2-160 0,-1-2 128 0,1 2-128 15,-1-1 0-15,1 3 0 0,1 3 0 0,-2-2 128 16,-1 3-128-16,-2 3 0 0,1 5 0 0,-5 3 0 16,-3 3 0-16,0 6 0 0,-1-1 0 0,-2 4-160 15,-2 3 160-15,-3 2-128 0,-2 1 128 0,-2 1 0 16,1 8 0-16,-5-4-128 0,-1 1 128 0,-1-1 0 15,1-3 0-15,0-2 0 0,1 1 0 0,0-4 0 16,1-1 0-16,1-3 0 0,1-1 0 0,2-1 0 0,2-10 0 16,-3 7 0-16,3-7 0 0,0 0-160 15,0 0 16-15,0 0 0 16,0 0-1552-16,0 0-304 0,13-7-64 0,-2-4-14624 0</inkml:trace>
  <inkml:trace contextRef="#ctx0" brushRef="#br0" timeOffset="81726.91">24409 17526 27583 0,'0'0'1216'0,"0"0"256"0,0 0-1168 0,0 0-304 0,0 0 0 0,0 0 0 16,-5 10 1248-16,-2 3 192 0,-5 1 32 0,-2 5 16 16,-2 4-464-16,-2 1-80 0,0-1-32 0,0-1 0 15,1-1-272-15,3 5-48 0,2-2-16 0,2 4 0 16,0-4-352-16,2 4-80 0,2-1-16 0,2 1 0 0,0-6-128 0,4 1-144 15,0-1 144-15,3-2-208 16,-2-6-1328-16,0-1-272 0,2-3-48 0,-3-10-8384 16,0 0-1680-16</inkml:trace>
  <inkml:trace contextRef="#ctx0" brushRef="#br0" timeOffset="81894.89">24164 17726 28223 0,'0'0'1248'0,"0"0"256"0,0 0-1200 0,0 0-304 15,9-3 0-15,1 2 0 0,0 2 1248 0,3 0 192 16,2 3 32-16,4 1 16 0,3-2-864 0,2-1-176 16,-1 1-48-16,0 1 0 0,-2-3-208 0,1 3-32 15,1 1-16-15,-1 0 0 16,-2 1-1040-16,-1 1-192 0,-1-3-64 0,-3-3-13488 0</inkml:trace>
  <inkml:trace contextRef="#ctx0" brushRef="#br0" timeOffset="82111.53">25003 17419 23951 0,'0'0'1056'0,"0"0"224"0,0 0-1024 0,-4 8-256 0,0 3 0 0,-3 7 0 16,-5 3 1856-16,-2 1 304 0,-1 5 64 0,-3 1 16 15,-2 6-816-15,1 0-144 0,1-4-48 0,0 3 0 16,-1 0-624-16,1 0-128 0,2 3-32 0,3-1 0 15,-2 0-304-15,5-2-144 0,1-3 128 0,3-1-128 16,2-4-256-16,1-4-128 0,2 0-16 0,2-7-16 16,2-2-2400-16,-3-12-464 0</inkml:trace>
  <inkml:trace contextRef="#ctx0" brushRef="#br0" timeOffset="82493.92">25509 17064 22111 0,'6'-8'1968'0,"2"4"-1584"0,2 3-384 0,4 3 0 16,1 5 1040-16,3 2 128 0,1 5 32 0,4 5 0 15,2 4 256-15,1 3 48 0,-3 5 16 0,1-1 0 16,0 6-416-16,-1 6-80 0,-3 5 0 0,-2 7-16 16,-6 7-224-16,-6 2-32 0,-4 4-16 0,-7 2 0 15,-7-4-256-15,-6 1-48 0,-2 1-16 0,-5-9 0 16,-1-5-160-16,-5-4-16 0,-4-6-16 0,-1-4 0 15,-1-6-32-15,3-4-16 0,2-5 0 0,0-1 0 16,2-4-176-16,2-1 0 0,4-4 144 0,3-2-144 16,3 0-896-16,6-7-256 15,3-3-64-15,9-2-15920 0</inkml:trace>
  <inkml:trace contextRef="#ctx0" brushRef="#br0" timeOffset="83423.71">26634 17641 19343 0,'0'0'1728'0,"0"0"-1392"16,0 0-336-16,0 0 0 0,0 0 1632 0,0 0 256 15,0 0 48-15,16 7 16 0,7-4-272 0,5-2-48 16,4 2-16-16,5-5 0 0,6 0-448 0,4-3-80 15,9-7-32-15,0 6 0 0,4 0-224 0,1 0-64 16,5 3 0-16,-3-5 0 0,0 2-192 0,-2-1-32 16,-3-2-16-16,-2 3 0 0,-4-2-160 0,-3 3-48 15,-5 1 0-15,-5 1 0 0,-6-2-176 0,-5 2-144 16,-3 1 192-16,-8 0-192 0,-4 2 0 0,-13 0 0 16,0 0 0-16,0 0-144 15,0 0-1520-15,-10 0-320 0,-4 2-48 0,-4-1-14528 0</inkml:trace>
  <inkml:trace contextRef="#ctx0" brushRef="#br0" timeOffset="83995.38">28485 17025 23615 0,'0'0'1040'16,"0"-10"224"-16,0 10-1008 0,0-6-256 0,0 6 0 0,0 0 0 0,0 0 1104 0,0 0 176 16,-9 2 48-16,-3 9 0 0,-2 0-432 0,-1 7-64 15,-5 6-32-15,2 0 0 0,0 0 80 0,3 4 16 16,-3-4 0-16,4 6 0 0,3-2-304 0,2 2-48 15,1 2-16-15,7 0 0 0,3-6-272 0,3 2-48 16,3-5-16-16,2 0 0 0,2 1-64 0,2-6 0 16,4-5-128-16,1-2 192 0,2-5-64 0,2 1 0 15,-4-6-128-15,1-2 192 0,1-6-192 0,-2 0 0 16,-3-2 0-16,0 0 0 16,-4-1-624-16,4-2-112 0,-1-3-32 0,-2-3 0 15,-1 1-320-15,-2-1-64 0,2 0 0 0,2-5-16 16,-3-5-240-16,3 1-64 0,0 1 0 0,2 2 0 15,-1-4 512-15,3 4 80 0,-1-3 32 0,1 3 0 0,0 1 464 0,0 0 80 16,0 1 32-16,-3 5 0 0,-2 3 736 0,-2 5 160 16,-1-2 16-16,-2 6 16 0,-8 5 528 0,0 0 96 0,0 0 32 0,0 0 0 15,0 0-272-15,-7 16-48 0,-3 1-16 0,-4 6 0 16,-4 8-32-16,-3-1-16 0,-3 1 0 0,-2 4 0 16,-2 4-288-16,-2 5-48 0,-5 7-16 0,0 2 0 15,1 2-176-15,-1 1-32 0,0 2-16 16,2-2 0-16,1-5-160 0,5-3-16 0,4-6-16 0,5 0 0 15,4-5-160-15,4-3 0 0,1-3 144 0,4-2-144 16,2-5 0-16,3-3-256 0,1-4 32 0,4-5 16 16,-5-12-1264-1,9 2-240-15,3-4-48 0,5-4-13728 0</inkml:trace>
  <inkml:trace contextRef="#ctx0" brushRef="#br0" timeOffset="84424.64">29413 17338 23327 0,'0'0'1024'0,"0"0"224"0,-3-10-992 0,0 0-256 15,3 10 0-15,-6-8 0 0,-3 0 1152 0,-2 5 176 16,-7 1 32-16,-1 5 16 0,-3 1-560 0,-3 3-112 0,-6 1-32 0,0 5 0 15,0 2 48-15,-2 3 16 0,-1 2 0 0,2 3 0 16,0 1-96-16,3 0-32 0,5 0 0 0,2 1 0 16,6-5-208-16,5 0-32 0,5-1-16 0,4 0 0 15,2 0-64-15,3-3-16 0,4-2 0 0,2-5 0 16,1-1-80-16,3-4 0 0,1 0-16 0,3-4 0 16,2-2 64-16,3-2 16 0,2-6 0 0,0 1 0 15,-1-1-80-15,-1-2-16 0,-2-4 0 0,-1 0 0 16,0 1-160-16,-1 0 0 0,-4 2 144 15,-1 3-144-15,-2 0 128 0,-3 5-128 0,-8 5 128 0,0 0-128 16,0 0 0-16,0 0 0 0,0 0 0 0,-3 12 0 16,-1 0 0-16,1 3 0 0,-2 2 0 0,1 3 0 15,-1 5 0-15,2-2 0 0,3-5 0 0,4 2 0 16,2 2-128-16,4 2 128 0,4-2-128 0,3-1 128 16,3 0-912-16,4-4-112 0,1 0 0 15,1-3-10176-15,4-5-2048 0</inkml:trace>
  <inkml:trace contextRef="#ctx0" brushRef="#br0" timeOffset="84841.64">29741 17791 17503 0,'-17'-2'768'0,"7"2"176"0,-3 0-752 0,3 0-192 16,1-2 0-16,9 2 0 0,-9-2 3216 0,9 2 624 0,0 0 112 15,0 0 16-15,0 0-2288 0,4-7-464 0,7-3-80 0,3 1-32 16,2-4-624-16,4 3-128 0,4-3-32 0,2 2 0 16,-1 1-192-16,3-2-128 0,1 5 128 0,-1-2-128 15,-2 4 384-15,-2 1 16 0,-1-1 0 0,-3 5 0 16,-5 3 128-16,-2 3 32 0,-4 0 0 0,-4 7 0 16,-3 3-368-16,-3 3-64 0,-3 2 0 0,-3 4-128 15,-3 2 144-15,-2-2-144 0,-2 6 0 0,0-1 144 16,-1-6-144-16,2 3 160 0,2-4-160 0,1-3 160 15,-1-5-160-15,5-1 128 0,2-5-128 0,4-9 128 16,0 0 48-16,0 0 0 0,0 0 0 0,13 3 0 16,1-4 304-16,4-6 64 0,2-3 16 0,3 0 0 15,-1-4-320-15,2 1-64 0,1 2-16 0,-1-1 0 16,-2 5-160-16,-1 0 0 0,0 3 0 0,-3 6 0 16,-1 3 0-16,-3 5 0 0,-1 1 0 0,-1 3 0 0,-4 4 0 15,-1 3 0-15,-1 1 0 0,-2 1 0 0,-2 3-160 16,0 3 160-16,-2 1 0 0,0-2-144 15,0 0-1136-15,0 4-208 0,-3-1-48 16,1 0-16768-16</inkml:trace>
  <inkml:trace contextRef="#ctx0" brushRef="#br0" timeOffset="85780.64">18436 18870 5519 0,'-11'0'496'0,"1"0"-496"0,1-2 0 0,0 2 0 16,9 0 2256-16,0 0 368 0,0 0 64 0,0 0 0 16,0 0-1088-16,10 0-240 0,7 0-32 0,3 0-16 15,7-3-240-15,7 1-48 0,5 1-16 0,10-3 0 16,7-1 64-16,7 1 16 0,8-1 0 0,11 0 0 16,9 0-176-16,7 1-16 0,5-3-16 0,10 0 0 15,9 1-176-15,10 0-48 0,8 2 0 0,6 0 0 0,7-6-272 0,5 3-48 16,7 4-16-16,3-4 0 0,2 5-80 0,3-3-32 15,4 0 0-15,3-4 0 0,2 4-64 0,5 1-16 16,3-1 0-16,1 0 0 0,2-2 192 0,0 0 16 16,1 2 16-16,4 2 0 0,3 0 96 0,3 3 32 15,0 3 0-15,0-3 0 0,4 0 0 0,-5 3 0 16,-2-1 0-16,1 4 0 0,4 0-160 0,-1-1-48 16,0 2 0-16,-4 0 0 0,-1 0-96 0,-7 2-32 15,-7-3 0-15,-1 5 0 0,1-4 16 0,-1 3 0 16,1-2 0-16,-7 1 0 0,-6-5 16 0,0 1 0 15,1-1 0-15,-2-1 0 0,-4 0-48 0,-8-3-128 0,-9-3 192 0,-1 3-64 16,-1 3-128-16,-12 0 128 0,-6-2-128 0,-5 1 128 16,-4-2-128-16,-9 0 192 0,-11 2-192 15,-3-2 192-15,-8 0-192 0,-4 1 0 0,-7 1 0 0,-7 2 0 32,-9-4-640-32,-9 2-192 0,-7-1-64 0,-9 0-17712 0</inkml:trace>
  <inkml:trace contextRef="#ctx0" brushRef="#br0" timeOffset="86892.74">20121 19064 10127 0,'0'0'896'0,"0"0"-704"0,0 0-192 0,3-11 0 0,-3 11 2048 0,0 0 384 15,-1-9 80-15,1 9 16 0,-6-8-656 0,-2 6-128 16,-2 2-16-16,-3 2-16 0,-3 6-352 0,-3 1-64 16,-3 6-16-16,-2 4 0 0,-4 8-320 0,-3 1-80 15,0 3-16-15,-4 6 0 0,0 4-160 0,-1 5-48 16,2 1 0-16,3 1 0 0,3 4-272 0,8-1-64 15,7-3-16-15,3-3 0 0,6-3-144 0,7-8-32 16,3-2 0-16,7-3 0 0,5-7 0 0,5-2 0 16,2-2 0-16,7-2 0 0,3 0-128 0,2-5 128 15,0-6-128-15,0-1 128 16,4-3-1552-16,-2-2-320 0,-2-3-64 0,-3-2-13136 0</inkml:trace>
  <inkml:trace contextRef="#ctx0" brushRef="#br0" timeOffset="87390.85">20334 19644 7359 0,'0'0'656'0,"0"0"-528"0,5-10-128 0,2-4 0 15,3 1 3472-15,2 1 672 0,2-3 128 0,4-1 16 0,1-3-2192 16,3-2-448-16,2-2-96 0,4 2-16 0,3-1-576 0,-1 1-112 16,1-2-16-16,-1 4-16 0,-1 5-208 0,-2 1-32 15,-5 2-16-15,-5 4 0 0,0 2-240 0,-4 5-64 16,-13 0 0-16,10 12 0 0,-4 4-256 0,-2 6 160 16,-4 4-160-16,-3 5 128 0,-2-1-128 0,-4 5 0 15,-6 0 0-15,-3 2 128 0,-2 1 144 0,0-1 32 16,-1-6 0-16,2-3 0 0,0-7 64 0,3-3 16 15,3 0 0-15,2-4 0 0,2-5 0 0,9-9 16 16,0 0 0-16,0 0 0 0,0 0 128 0,7-5 32 16,6-8 0-16,4-2 0 0,3-2-112 0,5-1-32 15,5-3 0-15,0-3 0 0,1-3-288 0,0 0-128 16,2 0 0-16,3 1 128 0,2-5-128 0,-2 6 0 0,1-1 0 16,-2 6 0-16,1 4 0 0,-4 3 0 0,-3 3 0 0,-5 7 0 15,-2 3 0-15,-8 6 0 0,-3 8 0 0,-1 6 0 16,-5 4 0-16,-2 2 0 0,-3 5-144 15,-4 3 144-15,-4 6 0 0,-1-2 0 0,-2-1 0 0,0-2 0 16,-5 2 0-16,6-3 0 0,0-4 0 0,2-5 0 16,2-2 0-16,2-1 0 0,0-2 0 0,4-2 0 31,2-4-1344-31,4-3-224 0,0-5-32 0,-6-6-9872 0,13 2-1968 0</inkml:trace>
  <inkml:trace contextRef="#ctx0" brushRef="#br0" timeOffset="87746.17">21901 19346 11967 0,'0'0'1072'0,"7"-7"-864"15,-7 7-208-15,0 0 0 0,0 0 2000 0,0 0 368 16,0 0 64-16,0 0 0 0,2 11-704 0,-5 3-128 0,-8 5-48 0,0 4 0 16,-4 5-112-16,-3 1-32 0,-2 4 0 15,-1 3 0-15,1 0-384 0,0 2-96 0,-2 0-16 0,7-3 0 16,1-3-480-16,2 0-112 0,2-7 0 0,2 3-16 15,3-5-304-15,2-2 0 0,-1-5 128 0,4-1-128 16,-3-1 0-16,3-5 0 0,0-9-208 0,0 0 80 31,0 0-1888-31,0 0-368 0,0 0-80 0,9-7-16 0</inkml:trace>
  <inkml:trace contextRef="#ctx0" brushRef="#br0" timeOffset="87943.41">21481 19559 27647 0,'0'0'1216'0,"0"0"256"0,0 0-1168 0,0 0-304 0,0 0 0 0,11 1 0 0,3-2 1520 15,6 1 240-15,5-3 48 0,6 2 16 0,4-2-784 0,4-1-144 16,2 1-48-16,2-4 0 0,0 3-464 0,0 2-112 16,-2-1-16-16,-1 2 0 0,-4 0-256 0,-4 0 0 15,-4-1 0-15,-1 1 0 16,-2-3-1664-16,-1 2-400 0,-1-1-80 0,-2 1-16 0</inkml:trace>
  <inkml:trace contextRef="#ctx0" brushRef="#br0" timeOffset="88379.21">22657 19261 18431 0,'0'0'1632'0,"0"0"-1312"0,0 0-320 0,-2-9 0 15,5 0 1840-15,2 0 288 0,-5 9 64 0,14-6 16 16,4 2-800-16,5 1-144 0,-1-1-48 0,6 6 0 15,-1 1-384-15,2 1-96 0,1 3-16 0,-4 6 0 16,0 3-240-16,-5 4-48 0,-3 1-16 0,-6 5 0 16,-6-1-256-16,-7 5-160 0,-7 2 192 0,-6 1-192 15,-8 3 192-15,-3-1-64 0,-6 0 0 0,-3 0-128 0,-5 0 240 0,1-5-64 16,2-4-16-16,3-2 0 0,1-5 32 0,5-3 16 16,6-3 0-16,4-1 0 0,7-2 112 0,6-5 0 15,4-5 16-15,0 0 0 0,11 2-16 0,5-3 0 16,6-1 0-16,6-4 0 0,3-1-64 0,5 0 0 15,2-1-16-15,3 1 0 0,5 2-240 0,-2-3 128 16,3 3-128-16,-2 0 0 16,-2-4-240-16,-1 3-144 0,-3-3-16 15,-2 2-16-15,-5-4-2880 0,-2 1-576 0</inkml:trace>
  <inkml:trace contextRef="#ctx0" brushRef="#br0" timeOffset="88676.35">23499 18973 17503 0,'0'0'1552'0,"0"0"-1232"0,12 0-320 0,0 1 0 15,2 1 2416-15,0 5 416 0,0 3 96 0,2 3 16 16,0 3-1200-16,1 2-224 0,0 2-48 0,3 2-16 15,0 2-480-15,-4 7-80 0,-2 2-32 0,0 1 0 16,-5 2-272-16,-2 3-48 0,-6 5-16 0,-2 3 0 16,-7 4-256-16,-3 4-48 0,-6 2-16 0,-5 4 0 15,-3-2-80-15,-6-5-128 0,-5-8 176 0,-1 1-176 0,-1-2 128 16,-2-5-128-16,1-2 0 0,2-2 0 0,3-3-176 0,2-6-144 16,1-2-16-16,5-3-16 15,4-7-2112-15,3-6-416 0</inkml:trace>
  <inkml:trace contextRef="#ctx0" brushRef="#br0" timeOffset="89014.54">25012 18933 20271 0,'-15'-11'896'0,"3"8"192"16,-2-1-880-16,-2 2-208 0,-2 4 0 0,-2 4 0 0,-5 2 1600 0,-4 8 256 0,-6 4 64 0,-4 8 16 15,-2 2-816-15,-5 9-160 0,-4 0-48 0,1 6 0 16,-1 3-96-16,4 3-32 0,3 3 0 0,5 5 0 15,4 4-320-15,4-2-64 0,5 3-16 0,7-7 0 16,5-4-240-16,8-3-144 0,5-5 160 0,5-5-160 16,3-4 0-16,4-4 0 0,1-2 0 0,8-1 0 15,2-7-448 1,1-6 0-16,0-5 16 0,3-4-14608 0</inkml:trace>
  <inkml:trace contextRef="#ctx0" brushRef="#br0" timeOffset="89651">24990 19581 17727 0,'0'0'784'0,"0"0"176"0,0 0-768 0,0 0-192 0,0 0 0 0,13-7 0 15,-4-1 1744-15,2 1 320 0,2-5 64 0,2 2 16 16,3-1-672-16,1-3-128 0,3 1-16 0,-1 1-16 16,1 1-544-16,0-4-128 0,-1-2 0 0,2 2-16 15,1 0-160-15,-2 3-16 0,-2 0-16 0,2 3 0 0,-4 1-16 0,-4 3 0 16,-2 4 0-16,-2-1 0 0,-10 2-160 0,0 0-48 16,7 11 0-16,-5 3 0 0,-4 3-208 0,-3 5 128 15,-4 6-128-15,-3 4 0 16,-2 3 192-16,-3 2-64 0,-5 1-128 0,-2 0 192 0,0-1-16 0,-3-2-16 15,-1-5 0-15,1-6 0 0,3-1 80 16,3-4 16-16,2-5 0 0,3-1 0 0,6-5 96 0,2-1 32 16,8-7 0-16,0 0 0 0,0 0 112 0,0 0 16 15,13-6 16-15,5-2 0 0,2-6-96 0,2 0-32 16,2 1 0-16,0-3 0 0,0-3-272 0,2-4-128 16,-1-2 128-16,2-2-128 0,1 1 0 0,2 4 0 15,-3-4 0-15,1 7 0 0,-1 3 0 0,-1 4 0 16,-1 2 0-16,-4 7 0 0,-3 5 0 0,-4 4 0 15,-3 6-160-15,-4 3 160 0,-2 4-160 0,-3 4 160 0,-3 3-160 16,-1 0 160-16,-3 3 0 0,-3-1 0 0,-4 1 0 0,-2 4 0 16,-1 0 0-16,1 3 0 0,3-2 0 15,1-2 0-15,1 1-256 0,1-2 32 0,3-6 16 16,2 0 0 0,2-4-1552-16,4-6-304 0,1-5-64 0,-4-10-16 0</inkml:trace>
  <inkml:trace contextRef="#ctx0" brushRef="#br0" timeOffset="90000.2">26622 19350 20271 0,'0'0'1792'0,"3"-10"-1424"16,-2 2-368-16,-1 8 0 0,0 0 1792 0,0 0 304 15,0 0 48-15,0 0 16 0,0 0-816 0,0 0-144 16,0 0-48-16,-9 0 0 0,-1 5-960 0,-1 7-192 16,-5 2 0-16,0 5 0 0,-4 3 272 0,-3 8 128 15,2 7 32-15,1 4 0 0,1 2 96 0,0 5 32 16,-3 2 0-16,3-1 0 0,1-6-176 0,1 1-48 15,-1-4 0-15,3-3 0 0,-1-2-336 0,4-4 144 16,1 1-144-16,4-4 0 0,2-5 0 0,2-4 0 16,1-4 0-16,2-3 0 15,0-12-272-15,0 0-112 0,0 0-32 0,11-7-10272 0,2-2-2064 16</inkml:trace>
  <inkml:trace contextRef="#ctx0" brushRef="#br0" timeOffset="90194.62">26235 19570 24879 0,'0'0'2208'0,"0"0"-1760"0,0 0-448 0,0 0 0 16,10-2 1424-16,3 2 208 0,-1 1 32 0,9 3 16 15,2 1-416-15,3 0-96 0,2-3-16 0,5 2 0 16,2 1-544-16,0-1-112 0,1-1-32 0,1 2 0 0,-1 1-336 0,1-1-128 16,-2-2 0-16,-2 0 144 0,-3 1-336 0,-1 1-80 15,-1-1-16-15,-2-1 0 16,1-2-2048-16,-1 0-416 0,0-1-64 0</inkml:trace>
  <inkml:trace contextRef="#ctx0" brushRef="#br0" timeOffset="90414.97">27475 19348 28559 0,'0'0'2544'0,"-10"9"-2032"15,-3 3-512-15,-2 5 0 0,-4 2 672 0,-4 4 32 16,-2 3 16-16,-2 4 0 0,-1 4 448 0,0 2 96 0,-1 0 16 0,1 0 0 16,0 1-800-16,1-2-160 0,2 1-16 0,2-2-16 15,1 1-288-15,2 2 0 0,2-3 0 0,6-1 0 32,4-1-352-32,3-6-128 0,0 1-32 0,2-7 0 15,2-2-1552-15,1-5-320 0,1-4-64 0</inkml:trace>
  <inkml:trace contextRef="#ctx0" brushRef="#br0" timeOffset="90837.95">27942 18858 23951 0,'11'-12'1056'0,"-1"4"224"0,2 3-1024 0,4 2-256 16,4 2 0-16,1 4 0 0,3 2 1088 0,-1 6 144 15,-3-1 48-15,1 6 0 0,-2 1-16 0,1 7 0 16,1 2 0-16,-1 7 0 0,-2 4-304 0,-2 6-64 15,-4 7-16-15,-5 2 0 0,-2 0-48 0,-3 4 0 0,-7 1 0 0,-3 5 0 16,-7 0-32-16,-6 7-16 16,-4 1 0-16,-4-1 0 0,-6-10-192 0,2 2-32 0,0-1-16 15,1-3 0-15,-6 1-48 0,5-8-16 0,-1-1 0 0,0-5 0 16,1 2-96-16,-3-8 0 0,-3-6-16 0,-2-4 0 16,2-1-128-16,-1-3-32 0,2 1 0 0,1-3 0 15,3-3-80-15,2 0-128 0,4-1 176 0,1-1-176 31,4 0-416-31,4-1-192 0,2-5-32 0,1 0-16 16,2 3-2608-16,2-3-512 0,-6 7-96 0,3-4-32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7T20:57:37.405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4155 16387 11919 0,'0'0'512'0,"0"0"128"0,12-4-512 0,-12 4-128 0,10-3 0 0,-10 3 0 16,6-11 1088-16,-1 4 192 0,-5 7 48 0,3-12 0 15,-3 5-112-15,-1-5-32 0,-4 2 0 0,-1 0 0 16,0 0-400-16,-2 2-80 0,-2-3 0 0,0 3-16 16,-1-2-176-16,-5 2-48 0,-1-3 0 0,-4 2 0 15,0-2-32-15,-2 3-16 0,-1-3 0 0,-2 3 0 0,1-4-48 0,-4 0-16 16,-2 3 0-16,-1-1 0 0,-3 2-96 16,2-2 0-16,-3 2-16 0,0-1 0 0,0 4-32 0,-6-4 0 15,0 0 0-15,-1-2 0 0,-1 2 0 0,-1-1 0 16,1 4 0-16,1 1 0 0,0-1-208 0,-3 4 0 15,-2 1 0-15,0 1 0 0,-1 1 0 0,1 1 0 16,0 0 0-16,-1 3 0 0,2 0 0 16,2 3 0-16,0 0 0 0,1 3 144 0,-4 1 0 0,3 4 0 15,0 0 0-15,1 1 0 0,1-5 48 0,-2 1 16 16,1 2 0-16,0 3 0 0,1 1-16 0,0 1-16 16,3 3 0-16,1 2 0 0,0 4-48 0,-1-3-128 15,3 4 192-15,2-2-64 0,-1 2 0 0,3 2-128 16,4-3 192-16,1 3-64 0,0-2-128 0,3 1 0 0,0-6 144 15,4 3-144-15,1-1 0 0,2 1 0 0,1-3 0 16,3 3 128-16,4-2-128 0,1 0 0 0,3-3 0 0,1 0 0 16,3 1 0-16,4 2 192 0,5-5-64 15,2 4 0-15,3-1 16 0,2-3 16 0,2 3 0 16,2 2 0-16,0-2-32 0,1-2 0 0,2-1 0 0,2 0 0 16,0 0-128-16,1-2 160 0,3-2-160 0,5 1 160 15,1-2 32-15,2-1 0 0,4-3 0 0,1 1 0 16,2-1 64-16,5-2 0 0,3 2 16 0,3-5 0 15,4 2 96-15,2-4 16 0,-1 1 0 0,0-1 0 16,-1-3-16-16,1-1 0 0,1-1 0 0,0 0 0 16,0-2 16-16,4-1 0 0,1 0 0 0,-2-4 0 15,-2 0-16-15,-1-5 0 0,-1 1 0 0,0 2 0 0,0-4-80 16,-4 0-16-16,0 1 0 0,-1-2 0 0,-5-2-64 16,-1 1-16-16,-2-3 0 0,-2 1 0 0,-2-1-16 0,-2-1-16 15,-2 0 0-15,0-2 0 0,-1 1-16 0,-1 0 0 16,-2 1 0-16,-1-4 0 0,-4-1-144 0,-1 2 160 15,-1-2-160-15,0 0 160 0,-1 1-160 0,-2-4 0 16,-3 2 0-16,-1-5 128 0,-2 4-128 0,-2-2 0 16,-5 4 144-16,-1-4-144 0,-2 1 0 0,-1-4 128 15,-1 1-128-15,-1 2 0 0,-4-3 0 0,0 5 0 16,0-3 0-16,-3 1 128 0,-2 1-128 0,-1 3 0 16,-4-3 0-16,1 3 0 0,-4-2 0 0,-2 4 0 15,-3 0 0-15,-2 3 0 0,-3-1 0 0,-3 0 0 16,1 0 0-16,-5 1 0 0,-6-3 0 0,0 2 0 15,-1 2 0-15,-2 2 0 0,-3-1 0 0,-1 2 0 0,0 0 0 16,-4 2 0-16,-5 2 0 0,1 3 0 0,-1-2 0 0,-2 2-128 16,-4-2 128-16,3 4 0 0,2-2 0 0,-3 4-128 15,-3 2 128-15,2 2 0 0,1 0-144 0,0 1 144 16,0 2 0-16,3-1 0 0,-1 2-144 0,7 1 144 16,0 0 0-16,0 6 0 0,-1 0 0 0,1 4 0 15,0 3 0-15,0 0 0 0,0 1 0 0,0-2-160 16,-3 0 160-16,3 2 0 0,0 3 0 0,3 3-128 15,2 2 128-15,1 3 0 0,1 1 0 0,0 2 0 16,1-3 0-16,2 5 0 0,1 0 0 0,2-1 0 16,2 1 0-16,2-1 0 0,0 3 0 0,2-3 0 15,3-1 0-15,3-1-128 0,5 0 128 0,1 2 0 16,1 2 0-16,5-1 0 0,2-2 0 0,5 0 0 16,1-1 0-16,5-3-160 0,2 1 160 0,2 2 0 0,7-3 0 0,3 1-128 15,3 2 128-15,4-5 0 0,3-2 0 0,2-3 0 16,1 1 0-16,1 0 0 0,4-8 0 0,2-1 0 15,2-2 0-15,0-3 0 0,2 0 0 16,2 0-128-16,2-1 128 0,-10-6 0 0,7 2 0 16,3-1 0-16,2-2 0 0,1 1 0 0,3-5 0 0,1-2 0 15,0-1 0-15,2-2 0 0,-1 1 192 0,3-3-64 16,1 0-128-16,2-4 192 0,-1 1-48 0,1 1-16 16,-4-2 0-16,23-11 0 0,-9 2 0 0,-6 2 0 15,-2 2 0-15,-4-2 0 0,-3 1-128 0,-2-1 192 16,-2 0-192-16,-15 6 192 0,5-3-192 0,-2-1 192 15,0-1-192-15,0-2 192 0,0 2-64 0,0-1 0 16,-1 0 0-16,0-2 0 0,0 0-128 0,-3 1 0 16,-2-2 0-16,-3 1 0 0,-1-1 0 0,-3-2 0 15,0 0 0-15,-6-3 128 0,-1 2-128 0,-2-2 0 16,-6 2 144-16,-1-1-144 0,-3 3 0 0,-3-2 0 16,-3 3 0-16,-3-3 128 0,-2 5-128 0,-1 0 0 0,-4-2 0 15,-4 2 0-15,-3 2 0 0,-2 0 0 16,-2 0 0-16,-3 1 0 0,-3 2 0 0,-4-2 0 15,-2-1 0-15,0 3 0 0,-2 0 0 0,-4 1 0 16,1-1 0-16,-21-2 128 0,-1 2-128 0,27 11 0 0,-5-3-176 0,-4 3 176 16,-4-3-176-16,-6 3 176 0,-5 3-192 15,-3 2 192-15,-1 3-192 0,-51 5 192 0,19 3-192 0,9-1 192 16,6 3-192-16,0 5 192 0,0 0-192 0,9 0 192 16,6 2-176-16,6 0 176 0,2 2-160 0,3-1 160 15,0 0 0-15,0 3 0 0,0-1 0 0,1 2 0 16,2 2 0-16,3-2 0 0,3 1-192 0,6 2 48 15,5-2 144-15,4 3 0 0,4-4 0 0,1 4-128 16,0 0 128-16,3 1 0 0,1 2 0 0,8-14-128 0,1 3 128 16,-1 1 0-16,-2 2 0 0,2 4-128 15,2-2 128-15,-1 6-128 0,2 1 128 0,-2 26-128 0,2-8-64 0,6-8-16 16,2-4 0-16,5-3 0 0,2 0-32 16,6-2 0-16,4-3 0 0,3-3 0 0,2 0 112 0,3-4 128 15,4-3-208-15,4 0 80 0,4-2 128 0,1-1 0 16,2-2 0-16,0 0 0 0,4-3 0 0,3 0 0 15,1 0 0-15,5-6 0 0,1-1 0 0,2 1 0 16,0-3 0-16,-16 0 0 0,5-5 0 0,2 2-208 16,1-1 80-16,19 1 128 15,-8-3-1728-15,-4 2-240 0,-6 1-32 0,-1 0-14896 0</inkml:trace>
  <inkml:trace contextRef="#ctx0" brushRef="#br0" timeOffset="5418.22">14842 18887 10479 0,'0'0'448'0,"0"0"128"0,-9 0-576 0,0 0 0 0,9 0 0 0,-10 0 0 0,1 0 1344 0,0 0 144 15,9 0 48-15,-10 0 0 0,1 0-176 0,-1 0-16 16,2 0-16-16,8 0 0 0,-11 0-64 0,2 0-16 16,1 0 0-16,8 0 0 0,-10 0-224 0,10 0-32 15,0 0-16-15,0 0 0 0,-9 2-144 0,9-2-16 16,0 0-16-16,0 0 0 0,0 0-320 0,0 0-64 16,0 0-16-16,0 0 0 0,9 6 64 0,4-1 16 15,2-2 0-15,5-3 0 0,6-2 224 0,2 1 32 16,3-4 16-16,5 1 0 0,3-1-160 0,6 1-16 15,3-4-16-15,6 1 0 0,1-2-160 0,4 0-16 16,-1-1-16-16,0 3 0 0,-4-4 0 0,-3 4 0 0,-4-1 0 16,-4 4 0-16,-3 3-368 0,-3 0 144 0,-6 0-144 0,-1-1 0 15,-9 1 128-15,-2 1-128 0,-5 0 0 16,-2 0 0-16,-1 0-224 0,-11 0-96 16,0 0-32-16,0 0 0 15,1 10-2160-15,-4-1-432 0,-6 0-96 0,-5 0-12208 0</inkml:trace>
  <inkml:trace contextRef="#ctx0" brushRef="#br0" timeOffset="5691.02">14792 19278 19983 0,'0'0'880'0,"0"0"192"0,0 0-864 0,0 0-208 0,0 0 0 0,0 0 0 16,0 0 1520-16,10 1 256 0,2-2 48 0,4-1 16 0,1 0 144 0,6-2 48 15,1 0 0-15,4 0 0 0,4 2-432 0,6-3-96 16,1-5-16-16,4 3 0 0,3 3-384 0,1-1-80 16,1-2 0-16,1-2-16 0,-2 3-352 0,0-3-64 15,0 2-16-15,1 3 0 0,-3-2-256 0,-4 1-48 16,-2 1-16-16,-5 4 0 0,-2 1-256 0,-4 1 160 16,-4-5-160-16,-3 4 128 0,0 3-128 0,-3 0-176 15,-3 0 48-15,-2 0 0 16,-3 1-2256-16,-1 4-448 0,-3-3-96 0</inkml:trace>
  <inkml:trace contextRef="#ctx0" brushRef="#br0" timeOffset="6441.32">17197 18026 18143 0,'0'0'800'0,"4"-8"160"0,-4 8-768 16,5-9-192-16,0-2 0 0,0 4 0 0,-4-2 1728 0,-1 9 320 0,3-8 48 0,-1-1 16 16,-2 9-512-16,0 0-112 0,0 0-16 0,0 0 0 15,0 0-256-15,0 0-48 0,0 0-16 0,0 0 0 16,0 0-384-16,0 0-96 0,-8 6-16 0,-1 3 0 16,-3 4-272-16,0 3-64 0,-4 1-16 0,1 3 0 15,-2 3 0-15,1 6 0 0,2-1 0 0,1 0 0 0,2 0-32 16,1-1 0-16,1 2 0 0,4-2 0 0,2 3-96 0,3-4-32 15,1 0 0-15,4-3 0 0,2-1-144 16,3-2 160-16,1 0-160 0,2-4 160 0,5-2 0 16,4-2 0-16,0 1 0 0,4-5 0 0,2-2 96 0,1 0 0 15,0-3 16-15,3-3 0 0,0 0-144 0,-2-1-128 16,3-3 192-16,-2-1-192 0,-3 0 176 0,0 2-176 16,-3-1 160-16,-4-2-160 0,-2 1 0 0,-3 1-336 15,-1-1 48-15,-4-1 16 16,-2 2-2080-16,-9 4-400 0,0 0-96 0,0 0-16 0</inkml:trace>
  <inkml:trace contextRef="#ctx0" brushRef="#br0" timeOffset="6769.69">17808 17975 20271 0,'4'-8'1792'0,"0"-2"-1424"0,-4 10-368 0,1-8 0 16,-1 8 1248-16,0 0 176 0,0 0 48 0,0 0 0 16,0 0-48-16,-6 9 0 0,-2 7 0 0,-1 1 0 15,-1 6-512-15,-2 8-96 0,-5 3-32 0,-1 4 0 16,0 4 208-16,-1 6 32 0,-1 5 16 0,-2 5 0 16,0 7-272-16,1 5-64 0,0 5-16 0,-1 0 0 15,0 0-224-15,2 1-32 0,0 0-16 0,2-2 0 16,-1-5-96-16,1-5-32 0,2-1 0 0,3-7 0 15,0-4-160-15,2-8-128 0,1-4 144 0,1-5-144 16,0-2 176-16,1-2-176 0,2-3 192 0,1-7-192 0,0 0 144 0,3-5-144 16,0 0 0-16,2-8 144 15,0-8-144-15,0 0 0 0,0 0-160 0,9-5 160 16,1-2-2400-16,0-7-384 0</inkml:trace>
  <inkml:trace contextRef="#ctx0" brushRef="#br0" timeOffset="10646.45">19381 17366 6447 0,'0'0'272'0,"0"0"80"0,0 0-352 0,0 0 0 15,0 0 0-15,0 0 0 0,0 0 1968 0,0 0 320 0,0 0 64 0,-12-1 16 16,3 1-1312-16,9 0-256 0,-11 2-48 0,1 2-16 16,0 0-16-16,0 4 0 0,-3-2 0 0,1 5 0 15,0-2-16-15,-2 3-16 0,0 2 0 0,-3 3 0 16,-2 4 16-16,-1 2 16 0,-3 5 0 0,-1 2 0 15,-3 6-32-15,-1 6-16 0,-2 1 0 0,-3 6 0 16,-4 5 16-16,-1 3 0 0,-3 8 0 0,0 2 0 16,-2 2-144-16,1 2-32 0,-1 0 0 0,2 5 0 15,2 1-208-15,2-1-48 0,3 0-16 0,1 1 0 16,3-4-112-16,5 1 0 0,2-3-128 0,1 0 192 16,6 1 0-16,3-3 0 0,5 1 0 0,5-5 0 15,3-3 96-15,2-4 16 0,2-2 0 0,0 1 0 0,-2 1-112 16,3-2 0-16,-2-2-16 0,1-1 0 0,-2-6-176 15,2-1 160-15,0-8-160 0,0-1 160 0,0 0-160 16,-1-4 128-16,1 0-128 0,1-5 128 0,0 0-128 0,2-3 192 16,0-1-192-16,2-3 192 0,-1-2-192 0,2-3 0 15,3-2 0-15,-3-1 128 0,5-3-320 0,0-6-64 16,1-2 0-16,3-4-10448 16,2-3-2096-16</inkml:trace>
  <inkml:trace contextRef="#ctx0" brushRef="#br0" timeOffset="11722.25">20027 17750 17791 0,'0'0'784'0,"0"-9"176"0,1-1-768 0,-1 1-192 16,0-3 0-16,-1 4 0 0,1 8 1280 0,-7-11 240 15,0 4 32-15,-4-1 16 0,-1 2-112 0,-2 2-32 16,-3-2 0-16,-1 2 0 0,1 0-448 0,-2 4-80 16,-6 0-32-16,1 1 0 0,-1 4-336 0,-3 4-64 0,-1-1-16 0,-2 6 0 15,1 4-80-15,-1 3-32 0,1 6 0 0,-2 1 0 16,-1 5 0-16,0 3 0 0,-2 0 0 0,5 3 0 16,2-3-112-16,8-3-32 0,7-2 0 0,5-7 0 15,4 0 0-15,7-5-16 0,5-5 0 16,4-1 0-16,5-2 176 0,6-7 32 0,2-4 16 0,6-2 0 15,0-7 176-15,5 0 48 0,2-6 0 0,-1-1 0 16,1-1-272-16,0-2-48 0,-1-2-16 0,-3-2 0 16,-2-2-112-16,-1 1-32 0,-5 0 0 15,-1-1 0-15,-5 4-144 0,-2 3 160 0,-4 5-160 0,-3 6 160 16,-3-1-160-16,-8 8 128 0,0 0-128 0,0 0 128 16,6 14-128-16,-6 5 0 0,0 4 0 0,-5 1 0 0,-3 3 0 15,0 1 0-15,-1 1 0 0,1-1 0 0,2 6 0 16,1-1 0-16,2-3 0 0,3-4 0 0,3 2-272 15,2-4-48-15,4-1 0 0,2-2 0 16,2-4-2672-16,1-3-528 16</inkml:trace>
  <inkml:trace contextRef="#ctx0" brushRef="#br0" timeOffset="12238.22">20239 18305 21423 0,'-14'9'944'0,"6"-4"208"0,-1 2-928 0,3-2-224 0,6-5 0 0,0 0 0 16,0 0 1552-16,0 0 272 0,0 0 48 0,0 0 16 15,0 0-352-15,0 0-64 0,0 0 0 0,11-13-16 16,2 0-512-16,2 3-112 0,2-3 0 0,1 3-16 15,1-2-304-15,0 1-48 0,0 3-16 0,-1-1 0 16,-1 2-192-16,-1 5-64 0,-2-1 0 0,-3 3 0 16,-3 5-192-16,-2 3 0 0,-6-8 0 0,5 15 0 15,-3 2 128-15,-4 0-128 0,-2 3 0 0,1-1 144 16,-5 0-144-16,-1 4 0 0,-1-1 144 0,-2-3-144 16,0-1 176-16,0-1-48 0,2-2 0 0,3-4 0 15,0-2 192-15,7-9 16 0,0 0 16 0,0 0 0 16,0 0-16-16,0 0 0 0,0 0 0 0,9-5 0 15,4-5 128-15,1-1 32 0,0-3 0 0,2-4 0 0,1-4-304 16,-1 3-48-16,1 0-16 0,1 1 0 16,-1 2-128-16,0 2 0 0,-2 1 0 0,2 2 128 0,-5 4-128 15,0 5 0-15,-1-1 0 0,-11 3 0 0,0 0 0 0,9 5 0 16,0 6 0-16,-6 1 0 0,-3 2 0 0,-2 4 0 16,-1 2 0-16,-2 3 0 0,-4 3 0 0,0-2 0 15,0 1 0-15,0-1 0 0,0 1 0 0,3-1 0 16,1-3 0-16,3-3-176 0,1-4-64 0,2 0-16 15,2 0 0-15,1-1 0 16,-4-13-1248-16,0 0-256 0,10 2-48 0,3-2-16 16,-3-1-1088-16,1-3-224 0,-1-7-32 0,2-2-16 15</inkml:trace>
  <inkml:trace contextRef="#ctx0" brushRef="#br0" timeOffset="12594.14">21177 18186 12895 0,'0'0'576'0,"0"0"112"0,0 0-560 0,0 0-128 0,0 0 0 0,0 0 0 0,0 0 3712 16,0 0 704-16,0 0 128 0,0 0 48 16,0 0-2672-16,-4 9-544 0,0 3-96 0,-1 5-32 0,-2 1-288 0,-4 1-64 15,0 2-16-15,0 5 0 0,-1-2-48 0,1 0-16 16,0 4 0-16,3-4 0 0,-3 0-416 0,4 1-80 16,0-3 0-16,2 0-16 0,2-2-304 0,0-3 0 15,0-1 128-15,3-2-128 0,2 0 0 0,0-2 0 16,0-3 0-16,1 1 0 15,-3-10-1184-15,0 0-144 0,0 0-16 0,0 0-16 16,0 0-1600-16,0 0-320 0</inkml:trace>
  <inkml:trace contextRef="#ctx0" brushRef="#br0" timeOffset="12780.49">20951 18392 18431 0,'0'0'1632'0,"0"0"-1312"0,0 0-320 0,0 0 0 16,0 0 2432-16,0 0 432 0,10-3 80 0,3 2 0 15,3 1-976-15,3 0-208 0,3 0-32 0,2 0-16 16,0 0-592-16,3-1-112 0,-4-1-32 0,2 1 0 16,-1-1-416-16,0-1-96 0,-1-1-16 0,-2 2 0 15,-4-1-288-15,1 1-160 0,-3 2 160 0,-1-2-160 32,-2 1-1040-32,-2 1-304 0,-10 0-64 0,0 0-15248 0</inkml:trace>
  <inkml:trace contextRef="#ctx0" brushRef="#br0" timeOffset="12995.17">21783 18152 21183 0,'0'0'1888'16,"-4"6"-1504"-16,-4 3-384 0,1 1 0 0,1 3 2448 0,-3 6 432 15,-4 4 64-15,1 5 32 0,-1-2-800 0,0 7-176 16,-2 0-16-16,1 2-16 0,1-1-944 0,2 2-192 15,-1-3-48-15,3 0 0 0,0-2-496 0,3 0-96 16,1-2-32-16,4-3 0 0,-1 2-160 0,2-7 0 16,3 1-160-16,2-3 160 15,0-4-2720-15,3-3-448 0</inkml:trace>
  <inkml:trace contextRef="#ctx0" brushRef="#br0" timeOffset="13678.35">22664 17522 16415 0,'0'0'720'0,"0"0"160"0,4-11-704 0,-1 3-176 0,-3 8 0 0,0 0 0 15,0-10 1792-15,0 10 336 0,0 0 64 0,0 0 16 16,0 0-672-16,0 0-128 0,-12 1-16 0,2 4-16 15,-3 6-448-15,-2 4-96 0,-2 3 0 0,0 3-16 16,-4 9-80-16,-2 1-16 0,-2 5 0 0,-4 5 0 16,1-5-96-16,1 6-32 0,2 7 0 0,4-5 0 0,4 1-304 0,4-5-64 15,4-3-16-15,3-1 0 0,6-2-208 16,2 0 0-16,3-4 128 0,4-5-128 0,3-2 0 0,2 0 0 16,2-3 0-16,4-2-160 15,3-7-464-15,6 1-80 16,1-1-32-16,0-6-15248 0</inkml:trace>
  <inkml:trace contextRef="#ctx0" brushRef="#br0" timeOffset="14160.21">22875 17991 27647 0,'0'0'2448'0,"0"0"-1952"0,1-10-496 0,3 3 0 16,3-4 256-16,3 4-32 0,1-5-16 0,4 3 0 16,5-5 640-16,2 0 128 0,4-1 32 0,-1-1 0 15,3 0-496-15,-2 2-80 0,-2 0-32 0,-3 3 0 16,0 2-176-16,-5 0-32 0,-2 4-16 0,-2 3 0 16,-12 2-176-16,10 1 0 0,-10-1 0 0,6 14 0 15,-5 0 0-15,-1 4 0 0,-3 2 0 0,-5 3 0 16,-2 2 0-16,-2 2 0 0,0 2 0 0,-1-5 0 15,2-2 0-15,-2-3 0 0,1-1 144 0,4-3-16 16,-1-2 432-16,2-6 80 0,2 2 32 0,5-9 0 16,0 0-32-16,0 0-16 0,0 0 0 0,0 0 0 15,10-5-32-15,4-2 0 0,4-4 0 0,2 0 0 16,3-4-208-16,3-2-32 0,-1-1-16 0,2 1 0 0,-2-1-336 16,3-1 0-16,-2 0 0 0,0 1 0 0,-4 1 0 0,0 2 0 15,-2 8 0-15,-2-1 0 0,-3 3 0 16,-2 5 0-16,-2 5 0 0,-1 6 0 15,-3 0 0-15,-4 4-128 0,0 3 128 0,-3 4 0 0,-4 1 0 0,-2 1 0 16,-4 3 0-16,2-1-128 0,-1 0 128 0,-2-2 0 16,-1-3 0-16,3-1 0 0,2-2 0 0,0-4 0 15,4-1 0-15,0-3-128 0,2 2-80 0,2 0-16 16,4-4 0-16,-5-8 0 16,12 5-2304-16,-2-2-464 0,2-1-80 0,2-6-32 0</inkml:trace>
  <inkml:trace contextRef="#ctx0" brushRef="#br0" timeOffset="14429.98">24015 17850 11055 0,'0'0'480'0,"5"-7"112"0,2-2-464 0,0 4-128 0,2-3 0 0,0 3 0 16,-9 5 3536-16,9-3 688 0,-9 3 144 0,0 0 32 15,0 0-2576-15,0 0-512 0,0 13-96 0,-2 1-32 16,-5 4-224-16,-2 4-64 0,-1 0 0 0,-3 3 0 16,-1 0-16-16,0 0-16 0,-1 3 0 0,0-1 0 15,4 2-352-15,-1-1-80 0,3 4-16 0,0-3 0 0,3-3-288 16,3 2-128-16,0-4 128 0,3 2-128 0,1-3 0 16,1 0 0-16,2-5 0 0,0-1 0 15,0-2-1248-15,0-4-128 0,-4-11-32 16,0 0-9296-16,0 0-1872 0</inkml:trace>
  <inkml:trace contextRef="#ctx0" brushRef="#br0" timeOffset="14624.06">23837 18041 26783 0,'0'0'1184'0,"0"0"240"0,0 0-1136 0,11-4-288 0,-11 4 0 0,14 0 0 16,1-2 1568-16,3 0 256 0,-1 2 48 15,4-1 16-15,2 0-880 0,2 1-176 0,0 0-48 0,2 0 0 16,-1 0-480-16,-2 0-112 0,-3-1 0 0,0 1-16 31,-1 0-896-31,-2 0-176 0,0-2-48 0,-1 2-14576 0</inkml:trace>
  <inkml:trace contextRef="#ctx0" brushRef="#br0" timeOffset="16305.01">24737 17731 11967 0,'18'-18'528'0,"-5"7"112"0,0-5-512 0,2 0-128 0,1 2 0 0,0 1 0 15,-5 3 2096-15,0 0 384 0,1 1 80 0,-2 3 0 16,-10 6-1008-16,0 0-208 0,0 0-32 0,8 8-16 15,-4 4-240-15,-4 2-48 0,-3 4-16 0,-2 7 0 16,0 0-48-16,-3 7-16 0,-2 5 0 0,-3 4 0 16,1 1-144-16,-4 0-16 0,1 0-16 0,2 0 0 15,3-4-368-15,0-1-80 0,0-2-16 0,1-2 0 16,0-5-288-16,1 0 0 0,2-5 128 0,2-1-128 16,3-6 0-16,1 1 0 0,1-3 0 0,6-5 0 15,3-3-1808-15,1-5-320 16,1-1-64-16</inkml:trace>
  <inkml:trace contextRef="#ctx0" brushRef="#br0" timeOffset="16723.3">25016 17166 14735 0,'-10'-11'1312'0,"-2"2"-1056"0,1-1-256 0,1 4 0 16,1-2 1536-16,1 2 240 0,2 1 48 0,6 5 16 15,0 0-304-15,0 0-64 0,0 0-16 0,0 0 0 16,12 8-656-16,5 5-128 0,3-1-32 0,6 4 0 15,5 1 192-15,1 6 16 0,4 1 16 0,2 5 0 16,0-1-176-16,0 6-48 0,-1 6 0 0,2 5 0 16,1 5-80-16,-1 5-32 0,1 3 0 0,-2 2 0 15,-1 3-160-15,-3 1-48 0,-4 3 0 0,-4 1 0 16,-7-4-144-16,-6-4-48 0,-7-1 0 0,-3-6 0 16,-9-5 128-16,-2-6 0 0,-6-2 16 0,-3-1 0 15,-2-3 112-15,-3-5 32 0,0 1 0 0,-3-1 0 16,0-6-160-16,0-1-48 0,-2-3 0 0,0-4 0 15,0-1-208-15,2-5 0 0,1 1 0 0,1-6 0 16,3-2-1184-16,3-4-288 0,4-3-48 16,5-4-15184-16</inkml:trace>
  <inkml:trace contextRef="#ctx0" brushRef="#br0" timeOffset="17203.99">26413 17844 11967 0,'0'0'1072'0,"0"0"-864"0,0 0-208 0,0 0 0 0,0 0 1888 0,0 0 336 16,0 0 64-16,0 0 16 0,0 0-160 0,11-1-32 16,3-3 0-16,5 1 0 0,5-2-624 0,6 3-128 15,3-2-16-15,9-1-16 0,6 0-560 0,4 2-96 16,1-1-32-16,3-1 0 0,2-1-224 0,-1 1-48 16,-1-4-16-16,1 4 0 0,-3 4-224 0,0-1-128 15,-3 0 160-15,-4 0-160 0,-8 0 0 0,-3 1 0 16,-4-1-128-16,-7 2 128 15,-2-1-2240-15,-5 0-352 0,-6 1-64 0</inkml:trace>
  <inkml:trace contextRef="#ctx0" brushRef="#br0" timeOffset="18051.02">28665 17553 10127 0,'0'0'896'0,"0"0"-704"0,10-6-192 0,0 2 0 16,-10 4 1632-16,7-8 288 0,-2 0 64 0,-5 8 16 15,2-11-32-15,-2 2-16 0,-2-4 0 0,-2 6 0 16,-1-1-576-16,-3 3-112 0,-3 4-32 0,-4 0 0 15,-4 1-464-15,-6 2-112 0,-2 2-16 0,-5 7 0 0,-5 5-240 16,-3 1-48-16,1 2-16 0,-3 4 0 0,0 8 80 0,3-3 16 16,-1 1 0-16,9 2 0 0,5-5-192 0,8 2-48 15,8-4 0-15,6 0 0 0,4 2-32 0,5-6-16 16,6-3 0-16,4-3 0 0,4-4 224 0,5 1 32 16,4-6 16-16,3 1 0 0,-1-6-32 0,2-3-16 15,1-1 0-15,1-2 0 0,1-7-176 0,-2 0-48 16,-2 1 0-16,-1-4 0 0,-5-1-144 0,-1 0 160 15,-3-2-160-15,-1 3 160 0,-1-1-160 0,-3 6 0 16,-2-1 0-16,-3 1 128 0,-4 2-128 0,-7 9 0 16,0 0 0-16,0 0 0 0,0 0 0 0,0 0 0 15,-4 14-192-15,-1 2 192 0,-2 3-208 0,-1 2 80 0,2 0 128 16,1 2-208-16,1 1 208 0,3 4-192 0,2-1 192 16,4 1-192-1,4-5-1952-15,4 4-384 0,0-5-80 0,10-1-11536 0</inkml:trace>
  <inkml:trace contextRef="#ctx0" brushRef="#br0" timeOffset="18478.65">29086 18046 21183 0,'0'0'1888'0,"-9"3"-1504"0,9-3-384 0,-9 6 0 16,0 0 1376-16,9-6 208 0,0 0 32 0,0 0 16 15,0 0 272-15,0 0 48 0,0 0 16 0,0 0 0 0,15-2-912 0,3-5-176 16,3 1-48-16,3-3 0 0,1-2-464 0,3-2-112 16,4 2 0-16,-2 0-16 0,1-1-112 0,-2 3-128 15,-1-3 176-15,-5 6-176 0,-3 0 144 0,-4 3-144 16,-4 3 0-16,-12 0 144 0,9 6-144 0,-5 3 0 16,-4 7 0-16,-4 1 0 0,-1 2 0 0,-4 1 128 15,-4-3-128-15,-2 2 128 0,-3 0 0 0,-1 1 0 16,-2-1 0-16,2-3 0 0,3-2 0 0,4-1 0 15,0-6 0-15,6 2 0 0,6-9 192 0,0 0 16 16,0 0 16-16,0 0 0 0,0 0-16 0,15-3 0 16,6-3 0-16,0 1 0 0,3-5-32 0,0 1-16 15,-1-6 0-15,1 1 0 0,2 0-128 0,1 1-32 16,-1-2 0-16,1 2 0 0,0 4-128 0,-1 1 0 16,-1 4-192-16,-3 1 192 0,1 4-128 0,-2 3 128 0,-4 3 0 15,-1 3 0-15,-4 3 0 0,0-1 0 0,-3 2 0 0,-4 1 0 16,1 2-160-16,-3 1 160 0,-5-3-208 0,0 2 80 15,-2 0-192-15,-1 2-48 0,-3 2 0 16,2-1 0 0,-2 0-2848-16,5 0-576 0,1-6-112 0,4-1-32 0</inkml:trace>
  <inkml:trace contextRef="#ctx0" brushRef="#br0" timeOffset="19095.96">30221 16879 10127 0,'-10'-18'448'0,"6"8"96"0,3 3-544 0,1 7 0 0,0 0 0 0,9-8 0 16,2 5 1536-16,2 6 208 0,1 5 48 0,5 3 0 15,4 6-880-15,2 7-160 0,6 5-48 0,2 10 0 16,0 8 80-16,2 6 16 0,2 2 0 0,3 9 0 15,-4 2-352-15,0 9-80 0,-3 4-16 0,-4 7 0 16,-1 6-112-16,-1 1-32 0,-3 4 0 0,-2 1 0 16,-3 5 160-16,-3-4 16 0,-4-2 16 0,-5-3 0 0,-4 0 160 15,-4 0 16-15,-4-4 16 0,-4-4 0 0,-4-5 48 16,0-3 16-16,-5 0 0 0,-2-3 0 0,-3-5-16 16,-1-1 0-16,-3-9 0 0,-3-3 0 0,-4-4-32 0,-5-2-16 15,-4-1 0-15,-8-6 0 0,-5 3-288 0,-5-5-64 16,-3 3-16-16,-2-5 0 0,-2 2-96 0,-3 1 0 15,-4-3-128-15,-5-1 192 16,-4-4-1056-16,3-2-224 0,1 1-32 0,-1-6-13568 0</inkml:trace>
  <inkml:trace contextRef="#ctx0" brushRef="#br0" timeOffset="19966.96">19193 19011 3679 0,'0'0'320'0,"-10"-1"-320"0,10 1 0 0,-8-6 0 16,-1 1 1776-16,9 5 272 0,-8-6 64 0,8 6 16 16,-6-5-848-16,6 5-192 0,-5-9-16 0,5 9-16 15,0 0-176-15,0 0-48 0,0 0 0 0,0 0 0 16,0 0-192-16,0 0-64 0,10-5 0 0,2 1 0 15,5 0 96-15,8 4 16 0,5 3 0 0,8-1 0 16,8 1 352-16,10-2 80 0,9 2 16 0,8 1 0 16,7-3-240-16,12 4-64 0,8-1 0 0,10 0 0 0,4-1-352 15,8 6-80-15,7-2-16 0,4 1 0 0,3-2-192 16,6 0-64-16,6 2 0 0,4-5 0 0,1 0 80 16,5-2 16-16,2-2 0 0,2 1 0 0,4-1 176 15,0-2 48-15,1-5 0 0,0 0 0 0,1-4-208 16,0 1-48-16,-1-2 0 0,-5-1 0 0,-2 1 32 0,1 3 0 15,1-3 0-15,0 5 0 0,-5-4-80 0,-2 2-16 16,-1 0 0-16,0-3 0 0,-3 3 32 0,-1-2 0 16,-6 2 0-16,1 1 0 0,0-1 32 0,-5 0 0 15,-7-4 0-15,3 4 0 0,5 2-32 0,-6 2 0 16,-7-4 0-16,1 6 0 0,-1 5 48 0,-3-2 16 16,-8-2 0-16,-2 2 0 0,-4 2-80 0,-4 2-16 0,-8-1 0 15,-9 1 0-15,-7-2-128 0,-6 2 160 0,-4 3-160 16,-7-1 160-16,-7 2-160 0,-8 0 0 0,-10-3 0 0,-8 1 0 31,-6-1-1632-31,-8 1-256 0,-10-2-48 0,-9-3-16 0</inkml:trace>
  <inkml:trace contextRef="#ctx0" brushRef="#br0" timeOffset="20611.83">20280 19313 11967 0,'0'0'1072'0,"-4"-10"-864"0,0 4-208 0,-1 1 0 16,0-3 1472-16,-2 3 240 0,0 1 48 0,-3 2 16 15,-3 3 16-15,-2 1 0 0,-1 1 0 0,-4 5 0 0,-3 3-752 16,-2 4-144-16,-2 2-16 0,-2 4-16 0,-3 9-192 0,0-1-32 16,-1 4-16-16,1 4 0 15,6 2 96-15,-1 2 32 0,5-3 0 0,2 0 0 0,2 0-240 0,6-3-64 16,3-6 0-16,5-1 0 0,4 2-448 0,4-4 0 15,2-2 0-15,5-3 0 0,3-1 0 0,3-4 0 16,1-4 0-16,3-2 0 16,2-3-1280-16,4 0-208 0,1-6-48 0,0-1-12176 0</inkml:trace>
  <inkml:trace contextRef="#ctx0" brushRef="#br0" timeOffset="21046.85">20430 19621 24991 0,'0'0'1104'0,"0"0"240"0,0 0-1088 0,3-8-256 0,-3 8 0 0,0 0 0 16,7-11 928-16,0 4 128 0,3 0 32 0,1 2 0 16,-1 2-576-16,4 2-96 0,0 0-32 0,-2 2 0 15,0 1-240-15,-2 2-144 0,2 3 160 0,-4 3-160 16,1 4 128-16,-4 4-128 0,1 1 0 0,-4 0 0 15,-3 2 192-15,-2 1-48 0,-2 1-16 0,-2-2 0 16,-4-1 96-16,0-1 16 0,1-2 0 0,-3 1 0 16,3-4 16-16,1-4 0 0,3 0 0 0,6-10 0 15,0 0 0-15,0 0 16 0,0 0 0 0,0 0 0 16,0 0 352-16,15-7 64 0,1-2 16 0,3-4 0 16,4-2-288-16,-1 1-48 0,2-1-16 0,2 0 0 0,0-2-352 0,0 2 128 15,-1 1-128-15,-1 4 0 0,-2 1 0 16,-1 4 0-16,-3 2 0 0,-1 3 0 0,-3 3 0 15,-4 2 0-15,-4 6 0 0,-1 2 0 0,-2 1 0 0,-6 4 0 16,-2 3-176-16,-2 2 176 0,-4 0 0 0,-1 6 0 16,-4 3 0-16,1-4 0 0,1 0 0 0,2-5 0 15,-1-2 0-15,3-2 0 0,2-2 0 0,3-3 0 16,2 0 0-16,5-6 0 16,-2-8-1568-16,0 0-224 0,11 2-32 0,3-4-13008 15</inkml:trace>
  <inkml:trace contextRef="#ctx0" brushRef="#br0" timeOffset="21259.89">21640 19634 25791 0,'-12'5'1152'0,"5"2"224"0,-4 3-1104 0,0 6-272 0,-2-1 0 0,-1 3 0 16,-1 1 1200-16,0-1 176 0,-1-1 32 0,3 3 16 15,0-1-656-15,0-2-128 0,0 2-16 0,3-1-16 16,1 0-384-16,2 0-80 0,-1 0-16 0,3 1 0 16,2-2-128-16,3 1 192 0,0-1-192 0,3-3 192 31,1-4-1312-31,0 1-256 0,-1-4-48 0</inkml:trace>
  <inkml:trace contextRef="#ctx0" brushRef="#br0" timeOffset="21429.61">21304 19781 27935 0,'0'0'1232'0,"10"-4"256"0,3-2-1184 0,1 2-304 15,4 3 0-15,3-2 0 0,5 1 1104 0,0-2 176 16,1-1 16-16,2 2 16 0,2-1-832 0,-2 2-160 16,-1-3-48-16,-3 0 0 15,0 1-1072-15,-4 1-224 0,1 0-32 0,-2-4-12832 0</inkml:trace>
  <inkml:trace contextRef="#ctx0" brushRef="#br0" timeOffset="21748.33">22180 19590 3679 0,'0'0'160'0,"0"0"32"0,7-10-192 0,2-1 0 0,3 4 0 0,1 0 0 16,-1 0 5888-16,5 4 1152 0,2-4 208 0,0 6 48 15,1-2-4960-15,-1 5-992 0,-1 3-208 0,0 1-48 16,-3 7-768-16,-2-2-144 0,-2 5-48 0,-4 4 0 16,-2 5-128-16,-8 1 0 0,-3 4 0 0,-6-1 0 15,-4 2 128-15,-6 1-128 0,1 3 192 0,-2-3-64 16,0-3 64-16,3-1 0 0,2-2 0 0,3-1 0 16,2-4 128-16,5-2 16 0,1-2 16 0,4-1 0 15,3-5-48-15,4-1-16 0,2-2 0 0,6-1 0 0,3-4 48 16,4-2 16-16,6-2 0 0,1 0 0 0,2 1-144 15,2-4-16-15,2-4-16 0,1 2 0 0,1-3-176 16,-2 1-224-16,-3 2 48 0,1-3 16 16,-2 3-2528-16,-2-4-496 15,-2 1-96-15</inkml:trace>
  <inkml:trace contextRef="#ctx0" brushRef="#br0" timeOffset="22010.96">22941 19349 26719 0,'0'0'1184'0,"9"-10"240"0,1 1-1136 0,4 0-288 0,3 3 0 0,1 4 0 16,-2 4 1072-16,-1 0 144 0,-1 3 48 0,0 5 0 16,0 3-496-16,0 1-112 0,-1 4-16 0,-2 6 0 15,0 3-192-15,-2 6-64 0,-3 4 0 0,-2 2 0 16,-4 4 48-16,-4 0 0 0,-5 7 0 0,-2 1 0 15,-7-2 80-15,-5 1 0 0,-6 2 16 0,-3 0 0 16,-4 0-224-16,1-2-48 0,0-11-16 0,4-2 0 16,3-1-112-16,0-4 0 0,2-6-128 0,5-3 192 15,3-5-192-15,4-4-256 0,4 0 48 0,5-4-11440 16,5-10-2304-16</inkml:trace>
  <inkml:trace contextRef="#ctx0" brushRef="#br0" timeOffset="22313.93">24390 19139 15663 0,'-6'-13'1392'0,"6"13"-1120"15,-9-6-272-15,3 4 0 0,-3 0 1888 0,-1 5 320 16,-3 3 64-16,-5 6 16 0,-3 5-864 0,-4 5-160 0,-1 0-48 0,-2 4 0 16,-1 2-304-16,-3 4-64 0,-3 4-16 15,1 4 0-15,2 6-256 0,1 5-64 0,-1 1-16 0,4 4 0 16,1 2-288-16,7-2-48 0,3-5-16 0,7-1 0 16,2-2-144-16,6-5 128 0,3 3-128 0,6-7 128 15,3-3-400-15,4-4-96 0,2-5-16 0,2-5-9408 16,2-3-1872-1</inkml:trace>
  <inkml:trace contextRef="#ctx0" brushRef="#br0" timeOffset="22768.09">24271 19779 25791 0,'0'0'2304'0,"0"0"-1856"15,2-14-448-15,2 1 0 0,1 1 1616 0,3-2 240 16,2-3 32-16,3-1 16 0,1-1-624 0,4 0-128 16,2-3-32-16,4-1 0 0,3-1-688 0,2 2-144 15,0-2-32-15,2 4 0 0,-1 2-64 0,-2 3-32 16,-1 6 0-16,-5 3 0 0,-6 2-160 0,-3 5 0 16,-3 5 0-16,-4 5 128 0,-2 8-128 0,0 7 0 15,-4 4 0-15,-5 0 0 0,-4 4 0 0,-4 2 0 16,-3-2 0-16,-6 2 0 0,-3 0 0 0,-2-1 0 15,-1-1 0-15,3 1 0 0,0-6 160 0,5-5-160 16,2-2 192-16,7-4-192 0,4-4 192 0,2-7-64 16,5-7 0-16,0 0-128 0,0 0 352 0,11-6-32 0,1-7-16 0,6-2 0 15,2-3 16-15,3-1 16 0,0-3 0 16,3 1 0-16,0-2-336 0,1-4 0 0,0 2 0 0,-2-4 0 16,1-2 0-16,0 6 0 0,1 0 0 0,0 5 0 15,-5 6 0-15,1 3-128 0,-2 8 0 0,-3 4 0 16,-5 7-64-16,0 5-16 0,-3 3 0 0,-1 5 0 15,-1 0 64-15,-4 5 16 0,2-2 0 0,-5 4 0 16,-2-3 128-16,-3 3 0 0,-3-1 0 0,-1 2 0 16,0-1 0-16,1-1 0 0,-1-3 0 0,2-3-128 15,-2 1-256 1,3-5-64-16,1-6 0 0,2 0 0 0,2-11-2432 16,0 0-512-16,0 0-80 0</inkml:trace>
  <inkml:trace contextRef="#ctx0" brushRef="#br0" timeOffset="23045.17">25637 19364 21183 0,'0'0'1888'0,"0"0"-1504"16,0 0-384-16,0 0 0 0,0 0 1728 0,0 0 256 15,-5 12 64-15,-4 2 16 0,-3 3-768 0,-4 4-144 16,0 3-48-16,-1 3 0 0,1 6-432 0,2 2-96 16,1 1 0-16,0 3-16 0,1-1-304 0,2-1-48 0,1-1-16 0,0 2 0 15,0 3-192-15,0-3 144 0,5-1-144 0,0-2 128 16,2-4-272-16,-1-6-64 0,2-1-16 0,0-2 0 31,-2-8-1616-31,2-3-320 0,1-11-64 0,0 0-16 0</inkml:trace>
  <inkml:trace contextRef="#ctx0" brushRef="#br0" timeOffset="23210.08">25231 19744 29887 0,'2'-15'1328'0,"4"10"272"0,3-2-1280 0,4 2-320 0,1 2 0 0,4 1 0 16,0 0 704-16,3 1 96 0,2 1 16 0,5 0 0 16,4 0-128-16,5 2-32 0,3 1 0 0,4-1 0 15,1 2-384-15,-1-2-80 0,-4 2 0 0,-2-1-16 16,-3-1-320-16,-5 0-64 0,-3-2-16 0,-3 0 0 15,-2 0-2416-15,-2-2-496 16</inkml:trace>
  <inkml:trace contextRef="#ctx0" brushRef="#br0" timeOffset="23391.14">26267 19401 27519 0,'0'0'1216'0,"-7"10"256"0,0 4-1168 0,-1 5-304 15,-4 4 0-15,-3 4 0 0,-3 5 896 0,1-3 112 16,-4 1 16-16,2 3 16 0,1 3-336 0,1 0-64 16,-2-2 0-16,-1 1-16 0,1 4-448 0,3-1-176 15,-1 1 128-15,2-1-128 16,4-2-992-16,1-2-288 0,2-2-48 0,4-4-7856 16,0-5-1568-16</inkml:trace>
  <inkml:trace contextRef="#ctx0" brushRef="#br0" timeOffset="23722.55">27002 19227 28559 0,'0'0'2544'0,"7"7"-2032"0,3 5-512 0,3 3 0 0,2 3 0 0,2 5 0 16,0 7 0-16,2 6 0 0,0 5 608 0,1 3 80 16,-3 2 16-16,0 5 0 0,-3 2 176 0,-1 0 32 15,-3 0 16-15,-4-4 0 0,-5-2-560 0,-4 2-112 16,-8 0-32-16,-3-3 0 0,-5-2-224 0,-5-4 0 15,-3-6 0-15,-2-2 0 0,-1-5-192 0,0-2-144 16,2-3-32-16,4-2-9856 16,3-5-1968-16</inkml:trace>
  <inkml:trace contextRef="#ctx0" brushRef="#br0" timeOffset="24246.89">27207 18812 13695 0,'0'0'608'0,"0"0"128"0,0 0-592 0,0 0-144 16,-4-8 0-16,4 8 0 0,0 0 1488 0,9-5 272 16,3 2 48-16,5 0 16 0,5-4-224 0,6 4-64 15,3 3 0-15,8 0 0 0,7-4-368 0,7 3-80 16,7 1 0-16,12 3-16 0,12 2-176 0,10 2-48 16,7-1 0-16,11 4 0 0,10 1-176 0,3 3-32 0,4 1-16 15,-1-2 0-15,3-4-208 0,-3 1-32 0,-4-5-16 16,-5 2 0-16,-3-1 16 0,-3-2 16 0,-4-3 0 0,-2 0 0 15,-8 1-80-15,2-1 0 0,2 1-16 0,-4 0 0 16,-8-2-128-16,0 0-32 0,-4 3 0 0,-2 1 0 31,-1 0-784-31,-4 1-176 0,-3 2-16 0,-6-2-15808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7T20:58:13.756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context xml:id="ctx1">
      <inkml:inkSource xml:id="inkSrc35">
        <inkml:traceFormat>
          <inkml:channel name="X" type="integer" max="25977" units="cm"/>
          <inkml:channel name="Y" type="integer" max="17318" units="cm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T" name="resolution" value="1" units="1/dev"/>
        </inkml:channelProperties>
      </inkml:inkSource>
      <inkml:timestamp xml:id="ts1" timeString="2020-12-07T20:58:51.968"/>
    </inkml:context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6687 2866 11807 0,'0'0'512'0,"0"0"128"0,3-11-512 0,-2 4-128 0,-1-2 0 16,0 9 0-16,0 0 1472 0,3-8 256 0,-3 8 64 0,-2-9 16 16,2 9-240-16,0 0-48 0,0 0-16 0,0 0 0 15,0 0-384-15,0 0-80 0,0 0-16 0,0 0 0 16,0 0-80-16,14-3-32 0,0-1 0 0,3 3 0 16,2-1 0-16,6 2 0 0,5 0 0 0,4 0 0 0,4-4-144 0,5 1-48 15,8 0 0-15,5 2 0 0,5-2-80 16,8 2-32-16,6-3 0 0,4-3 0 0,-1 0-128 0,4-2-32 15,-1 3 0-15,3 1 0 0,5-4-64 0,-3 1 0 16,-2-6-16-16,1 3 0 0,2 1-32 0,2-2 0 16,-1 1 0-16,3-2 0 0,1-1 0 0,0 4 0 15,2-1 0-15,3 2 0 0,-2 1-144 0,3 2-16 16,0-3-16-16,3 5 0 0,2 1 16 0,2 1 0 16,4-3 0-16,2 4 0 0,-3 2-48 0,6-1-128 15,3 0 192-15,0 4-64 0,2-1-128 0,-3 0 128 16,3 0-128-16,-1-1 128 0,-1 1-128 0,1 3 160 15,-1-5-160-15,0 2 160 0,-5-3-160 0,0 1 0 16,0-1 0-16,-3 1 0 0,0-1 0 0,-3 0 0 16,0-1 0-16,0 1 0 0,-1 0 0 0,0 0 0 15,-2-1 0-15,0 1 0 0,-3 0 128 0,3-1-128 16,0-1 192-16,0 1-64 0,-1 1 64 0,-1 0 0 16,2 0 0-16,4-1 0 0,0-1-192 0,2 2 128 15,0 0-128-15,3 0 128 0,0-2-128 0,0 2 128 0,-1 0-128 0,-1 0 128 16,2 0-128-16,0 0 0 15,0-1 0-15,-3 4 128 0,2 1-128 0,-2-1 0 0,0-2 0 0,-1 2 0 16,-2 0 0-16,-1 4 0 0,2-2 128 0,-31-1-128 16,7-2 0-16,5 3 0 0,3 0 0 0,40 0 0 15,-10-1 0-15,-7 3 0 0,-4-2 0 0,-32 0 0 16,10 2 0-16,4-1 0 0,3 0 0 0,3 3 128 0,0-2-128 16,2 1 0-16,2-5 144 0,-2 0-144 15,-1 1 0-15,-2-1 0 0,-7 1 0 0,-2-3 0 0,-5-1 0 0,-7-3 0 16,-21-1 0-16,-3 2 128 0,-1-1-304 0,-4 2-48 15,-6 1-16-15,-2 1 0 16,-6 1-2240-16,-7 1-448 16,-5 4-80-16</inkml:trace>
  <inkml:trace contextRef="#ctx0" brushRef="#br0" timeOffset="711.81">8278 5073 18543 0,'-17'-17'816'0,"8"7"176"0,0-3-800 0,0 0-192 16,2 2 0-16,0-2 0 0,0 2 928 0,2 3 144 16,0-1 16-16,5 9 16 0,-7-8 64 0,7 8 16 15,0 0 0-15,0 0 0 0,0 0-400 0,-6 16-80 16,-2 3 0-16,2 6-16 0,-2 7 16 0,2 6 16 16,-3 8 0-16,1 6 0 0,-2 5 96 0,-1 16 16 15,-2 10 0-15,-2 11 0 0,-2 11-208 0,-1 10-48 16,-1 10 0-16,-2 8 0 0,-2 3-192 0,0 2-64 15,1 2 0-15,1-7 0 0,-1 2 48 0,1-7 0 16,-1-3 0-16,9-36 0 0,1 6 80 0,-1 3 0 16,-1-4 16-16,0 0 0 0,0 4-224 0,1-7-48 0,2-5-16 15,-1-6 0-15,2-5-48 0,3-3-128 0,0-2 192 16,5-5-64-16,0-6-128 0,4-6 0 0,-1-9 0 0,3-6 0 16,2-10 0-16,2-4 0 0,1-10 0 0,1-4-176 15,1-8-1168 1,3-7-224-16,3-9-48 0,2-9-9808 0,1-10-1952 0</inkml:trace>
  <inkml:trace contextRef="#ctx0" brushRef="#br0" timeOffset="2158.17">8022 5204 18431 0,'-23'-16'1632'0,"3"-3"-1312"15,-2-3-320-15,4 3 0 0,3 1 1088 0,4 2 160 16,2 1 32-16,5 1 0 0,3 0 48 0,5 3 16 16,3 4 0-16,7-1 0 0,5-2-624 0,8-1-112 15,5 2-32-15,6-3 0 0,5 2-320 0,8-1-80 16,7 0-16-16,8 0 0 0,6-4 176 0,4-2 48 15,0-1 0-15,9 3 0 0,6-1 112 0,4-1 16 16,4 1 16-16,7 2 0 0,3-4 32 0,9-1 0 16,7-3 0-16,6 3 0 0,0-1-48 0,5 2-16 15,5 3 0-15,4 2 0 0,1-1-224 0,4-2-32 0,2 0-16 16,6 1 0-16,5 1-48 0,-1 1-16 0,2-1 0 16,5-1 0-16,3 1-160 0,2 3 192 0,2-2-192 0,0 0 192 15,1-1-64-15,3 3-128 0,6-2 192 0,1 4-64 16,0-2 0-16,2 4-128 0,-1 0 192 0,0 0-64 15,-1-3-128-15,1 3 0 0,3-2 0 0,0 4 0 16,-4 2 0-16,1-2 128 0,-2-3-128 0,1 3 0 0,1-4 0 16,-2 1 0-16,-3-1 128 0,0 0-128 0,-1-1 0 0,-4-1 0 15,-4-4 0-15,-2 2 0 0,-3 3 0 16,1-2 0-16,-3-5 0 0,-1 1 0 0,1-1 0 16,-5 2 0-16,-4 2 128 0,1 2-128 0,-2-2 0 0,-2 3 0 15,-1 0 0-15,-1 4 0 0,-3-1 0 0,-1 0 0 16,-5 2 0-16,-1-1 0 0,-7 1 0 0,4 1 0 15,1-1 0-15,-5-3 0 0,-5 6 0 0,-3-1 0 16,0 1 0-16,0-2 0 0,-10-2 0 0,-1 2 0 16,-2 3 0-16,-3-2 0 0,-1-1 0 0,-35 0 0 15,5 1 0-15,38-1 0 0,-9-1-144 0,-35-2 144 16,1 1 0-16,2 0 0 0,1-5 0 0,3 5-128 16,0-3 128-16,30 0 0 0,-13-3 0 0,-29 6 0 15,5-1 0-15,1 2 0 0,2-4 0 0,2 4 0 16,-3 1 0-16,2 1 0 0,0 1 0 0,1-2 0 0,-1 2-144 15,-3 0 144-15,-1 1-128 0,-4 0 128 16,-1 1 0-16,0 2-144 0,1 1 144 0,-4 1 0 0,0-3 0 0,-4 1 0 16,-1 1 0-16,-2-2 0 0,-1 2 0 0,-2-1 0 15,0-2 0-15,-1 2 0 0,-1-2 0 0,-2 0 0 16,-2 0 0-16,1-2 0 0,-5 2 0 16,-1 0 0-16,-4-1 0 0,-3 1 0 0,-1 0 0 0,0-1 0 15,-3-3 0-15,-1 1 0 0,-1 0 0 0,0-2 0 16,-1 1 0-16,-3 1 0 0,-2-2 0 0,0 0 0 15,-5 1 0-15,-1 0 0 0,-2 2 0 0,-1-2 0 16,-3 0 0-16,-1 2 0 0,-1-1 0 0,-1 2 0 0,-2 1 0 16,1 0 0-16,-1 1 0 0,0 2 0 0,-1 0 0 15,1 4-128-15,0-3 128 0,2 1 0 0,-3 0 0 16,-1 1 0-16,1-1 0 0,1 4 0 0,2-4 0 16,-2 2 0-16,-1 2 0 0,0-2 0 0,2 5 0 0,0-1 0 15,-3-1 0-15,1 4-128 0,1 0 128 0,-1 3 0 16,-2-1 0-16,-1 3-128 0,0 3 128 15,1 2 0-15,-3 8 0 0,-3 1-128 0,-1 4 128 0,-1 3 0 16,-6 7 0-16,-4 4 0 0,-4 5 0 0,-3 4-160 16,-5 7 160-16,1 2 0 0,-6 3 0 0,-3 5 0 15,-4 7 0-15,1-1 0 0,1 5 0 0,-3 2 0 16,-1-1 0-16,-12 38 0 0,6-7 0 0,3-9 0 16,6-9 0-16,1 4 0 0,2-1 0 0,3 0 0 15,3-4 0-15,3 0 0 0,2-6 0 0,2 4 0 16,2 5 0-16,-1-2 0 0,2-3 0 0,1-5 0 15,0-2 0-15,0 4 0 0,0 1 0 0,0 1 0 0,0-7 0 16,0 0 0-16,0-2 0 0,-1-2 0 0,-2 2 0 0,-2-1 0 16,3-7 0-16,-3 0 0 0,0-5 0 0,1-1 0 15,0 0 0-15,3-5 0 0,-1-3 0 0,2-3 0 16,0-2 0-16,2-2 0 0,-1-4 0 0,0-1 0 16,1 0 0-16,1-8 0 0,1-1 0 0,0-5 0 15,-1-5 0-15,-2 0 128 0,-1 0-128 0,-1-5 0 16,-4-3 0-16,-2-1 128 0,-2-5-128 0,-2-1 0 0,-5 1 128 15,-5-3-128-15,-3-5 0 0,-5 0 144 0,-7-1-16 0,-3-2-128 16,-3-2 192-16,-5 1-64 0,-4-5 16 0,-7 0 0 16,-8 3 0-16,-7-4 0 0,-6-4-144 0,-3 0 128 15,-6 0-128-15,-6 0 128 0,-5 0-128 0,-5 0 128 16,-7-2-128-16,-5 1 128 0,-3-1-128 0,-6-2 0 16,-7 3 0-16,-5-5 0 0,-5-1 0 0,-7-1 128 15,-5 4-128-15,-5-1 0 0,-5-5 0 0,-3 3 0 16,-10-5 128-16,-5 2-128 0,-7 1 0 0,-6 0 0 15,-4 0 0-15,-8 4 0 0,-4-1 0 0,-3 1 0 16,-2 2 0-16,-3-2 0 0,-3-1 0 0,-3 1 128 16,-3 0-128-16,0-1 0 0,-1 1 0 0,-2 3 0 0,-7 1 128 0,-2 2-128 15,-3 0 0-15,-2 2 0 0,-3-1 0 0,-1 5 0 16,-2-1 0-16,3-1 0 16,3 0 0-16,2-2 0 0,0-1 0 0,3 1 160 0,3 2-160 0,4 0 160 15,3-3-160-15,5 1 128 0,1 0-128 0,3 2 128 16,6 1 64-16,7-1 16 0,3-1 0 0,9 1 0 15,8 0-48-15,10-1-16 0,7-4 0 0,11 1 0 16,7 0-144-16,13 2 0 0,12-1 144 0,10 4-144 16,6-5 0-16,13-1 0 0,9 2 0 0,13 0 0 15,11 0-192-15,12-2-96 0,10-1-32 0,15 0-12384 16,14-1-2480-16</inkml:trace>
  <inkml:trace contextRef="#ctx0" brushRef="#br0" timeOffset="3013.32">25147 6444 17503 0,'-22'11'1552'0,"0"-1"-1232"16,-3 2-320-16,3-5 0 0,2 4 1472 0,2-6 256 16,-1 0 32-16,5-1 16 0,2-3-112 0,1-5 0 15,5-4-16-15,2-6 0 0,4-7-304 0,7-5-64 0,3-4-16 0,6-10 0 16,8-7-432-16,6-3-64 15,1-8-32-15,6-6 0 0,0-13-224 0,5-2-32 16,-1-6-16-16,4-5 0 0,4-5-144 0,3-4-48 0,1-2 0 16,7 16 0-16,2 13-128 0,-7 12-16 15,-7 13-128-15,-8 12 192 0,-10 10-192 0,-2 14 0 16,-4 6 0-16,-3 15 0 0,-5 8 0 0,-1 16 0 16,-3 9 0-16,-3 14 0 0,-2 9 0 0,-3 9 0 0,-4 7 0 0,-2-1 0 15,-1 3 0-15,-2 4 0 0,-3 3 0 0,1-2 0 16,-2-4 0-16,0-5 0 0,3-8 0 0,-5-8 0 15,1-4-160-15,4-8 160 0,0-5-128 0,1-10 128 16,-1-5-560-16,3-9-16 16,0-4-16-16,3-19 0 0,0 0-1840 15,-6-4-352-15,-2-6-80 0</inkml:trace>
  <inkml:trace contextRef="#ctx0" brushRef="#br0" timeOffset="3169.25">25187 5991 23039 0,'0'0'2048'0,"0"0"-1648"15,0 0-400-15,4 10 0 0,5-3 1200 0,6-3 144 16,6-2 48-16,5-3 0 0,6-4-752 0,8-5-160 16,5-3-32-16,10 0 0 0,7-3-48 0,2 0-16 15,-2 1 0-15,-3 0 0 0,-1-2-192 0,-3 2-64 0,-3 0 0 16,1 1-9408 0,2-1-1872-16</inkml:trace>
  <inkml:trace contextRef="#ctx0" brushRef="#br0" timeOffset="3512.58">26607 5696 31503 0,'-28'27'1392'0,"10"-5"288"0,-2 3-1344 0,0 4-336 0,2 3 0 0,1 0 0 16,1 3 0-16,-1 5 0 0,0-2 0 0,0-1 0 15,1 0 320-15,-1-2 0 0,0-3 0 0,6-7 0 16,0-3-32-16,3-7-16 0,4-2 0 0,4-13 0 15,0 0 0-15,7-9 0 0,5-7 0 0,5-7 0 16,2-5 80-16,4-8 16 0,1-7 0 0,4 1 0 16,1-4-128-16,3 4-32 0,2 3 0 0,2-3 0 15,-1 3-208-15,0 3 144 0,-2 7-144 0,-3 3 128 16,-2 5-128-16,-2 8 0 0,-4 7 144 0,0 7-144 0,0 7 0 16,-3 8 128-16,-4 8-128 0,-4 4 0 0,-3 7 144 15,-4 3-144-15,-3 1 192 0,-5 6-192 0,-3-2 208 0,-5 4-64 16,-2 0-16-16,0-3 0 0,0-3-128 0,3-5 192 15,1-8-192-15,2-6 192 0,2-4-192 0,3-5 0 16,3-13 144-16,0 0-144 0,0 0-144 0,0 0-112 16,12-6 0-16,0-10-16608 0</inkml:trace>
  <inkml:trace contextRef="#ctx0" brushRef="#br0" timeOffset="3880.28">27914 5465 33167 0,'-8'-11'2944'0,"-2"-2"-2352"0,-1 0-464 0,2 9-128 16,-3 1 640-16,-5-3 96 0,-3 5 32 0,0 8 0 15,-4 3-256-15,-3 6-32 0,-7 5-16 0,0 5 0 16,-1 3-240-16,5 2-48 0,2 1-16 0,4-6 0 15,7 2-160-15,7 0 0 0,5-3 0 0,4-3 128 16,4 0-128-16,3 1 0 0,6-2 0 0,6-1 128 16,2-3-128-16,6 1 0 0,2 0 0 0,1 0 128 0,0 0-128 0,-2-2 0 15,-3 1 144-15,-4 0-144 0,-3 1 0 0,-7 0 0 16,-4 0 0-16,-3 1 128 0,-6 0 32 0,-4 0 16 16,-5 3 0-16,-5-1 0 0,-9 1 240 0,-7-3 48 15,-2 0 16-15,-4 0 0 0,0-3-224 16,-2 0-64-16,-2-5 0 0,1 2 0 0,1-8-192 0,5 1 144 15,3-2-144-15,3-5 128 16,5-2-1088-16,6-3-240 0,5 1-32 0,6-5-16 16,4 0-2016-16,10-7-384 0</inkml:trace>
  <inkml:trace contextRef="#ctx0" brushRef="#br0" timeOffset="4327.04">28374 5498 30927 0,'-23'11'1360'0,"9"-4"304"0,-2 4-1344 0,-5 6-320 15,0 7 0-15,4-6 0 0,-1 5 448 0,-8 12 0 0,3 0 16 0,9-10 0 16,1 0-80-16,-2 14 0 0,3-8-16 16,7 0 0-16,3-3-96 0,6-2-16 0,2-3 0 0,5-5 0 15,6 0-64-15,3-9-32 0,3-2 0 0,4-5 0 16,2-4 32-16,0-6 16 0,2-4 0 0,-1-3 0 15,0-4 224-15,-1-2 32 0,-1-3 16 0,-3 1 0 16,-1-1 0-16,-1-2 0 0,-2 3 0 0,-4 4 0 16,-3 1-64-16,-3 4-16 0,-4 6 0 0,-7 8 0 0,0 0-176 15,0 0-32-15,0 0-16 0,1 12 0 0,-2 3-176 16,0 4 0-16,0 1 0 0,-1 4 0 0,1-3 0 0,0-1 0 16,1 2 0-16,2-2 0 0,1-1 0 0,1-1 0 15,3-3 0-15,3-2 0 0,3-8 0 0,2-4 0 16,2-5 0-16,3-3 0 0,3-7 128 0,-1-4-128 15,2-4 128-15,-4-3-128 0,-1 0 0 0,-5-5 128 16,-4 2-128-16,-1-3 0 0,-2-4 0 0,-3-2 0 16,1-8 128-16,0 0-128 0,0-3 0 0,0 6 0 15,1 3 0-15,1 7 128 0,-2 6-128 16,0 7 0-16,0 4 0 0,2 6 0 16,-7 9-880-16,0 0-96 0,11-1-32 0,0 3 0 15,1 5-2064-15,-1 2-400 0</inkml:trace>
  <inkml:trace contextRef="#ctx0" brushRef="#br0" timeOffset="4643.2">29269 5429 29487 0,'0'0'2624'0,"0"0"-2112"0,11 9-512 0,3-5 0 15,2 0 688-15,4-3 16 0,2-1 16 0,3-1 0 16,3-3 480-16,1-1 80 0,2-5 32 0,-1-2 0 15,1 0-352-15,-3-4-80 0,1 0-16 0,-4 2 0 16,-4 1-384-16,-2 2-80 0,-3-4-16 0,-3 1 0 16,-5-4-64-16,-2 3-32 0,-4 2 0 0,-3 0 0 15,-4 0-80-15,-4 4-16 0,-3 1 0 0,-5 5 0 0,-1 3-64 0,-2 5 0 16,-7 5-128-16,-1 7 192 16,0 2-192-16,2 2 0 0,1 6 0 0,4-3 0 0,2-1 0 0,3 5 144 15,4-1-144-15,2 2 192 0,6-3-192 0,5 1 0 16,5-2 0-16,5 1 0 0,3-4 0 0,3-2-192 15,4-2 64-15,4-3 128 0,2-3-256 0,3-5 80 16,1 1 16-16,2-2 0 16,-1-3-1744-16,2-3-336 0,2-3-80 0,2-3-14320 15</inkml:trace>
  <inkml:trace contextRef="#ctx0" brushRef="#br0" timeOffset="4977.81">30203 5240 21183 0,'-9'18'944'0,"3"-4"192"0,-3 9-912 0,-2 3-224 15,-3 6 0-15,-2 1 0 0,2 4 1328 0,3 1 208 0,1 4 64 0,1-1 0 16,-1-4-384-16,2 0-64 0,2-3 0 16,3-4-16-16,-1-2-80 0,3-6-16 0,1-4 0 0,0-4 0 15,3-2-144-15,-3-12-16 0,0 0-16 0,0 0 0 16,15-2-16-16,-1-6 0 0,2-6 0 0,2-6 0 15,0-6-80-15,1-4 0 0,0-1-16 0,0-4 0 16,2-7-288-16,-1-5-48 0,1 0-16 0,2-3 0 16,2-1-144-16,1 3-16 0,1 1-16 0,0 3 0 15,-3 4-224-15,0 8 176 0,-1 7-176 0,-3 5 160 16,0 2-160-16,0 5 0 0,-3 8 0 0,1 0 0 0,-1 5 0 16,0 4 0-16,0 1 0 0,-1 1 0 0,-2 6 0 15,0-1 0-15,-1-1-128 0,0 3 128 0,0 0-384 16,-2-1-16-16,-1 2 0 0,-2 3-12976 15,1 0-2608-15</inkml:trace>
  <inkml:trace contextRef="#ctx0" brushRef="#br0" timeOffset="12644.72">20205 2759 1839 0,'0'0'0'0,"0"0"160"0,0 0-160 0,0 0 0 0,1-8 0 0,-1 8 0 15,0 0 2272-15,-3-5 416 0,3 5 96 0,0 0 16 0,-6-4-1136 0,-2 2-240 16,1-1-32-16,-1 3-16 0,-1 2-160 0,0 0-16 16,-2-1-16-16,1 1 0 0,-1-1-128 0,4 1-32 15,-2 1 0-15,1 0 0 0,1 2-48 0,7-5-16 16,0 0 0-16,0 0 0 0,0 0-192 0,0 0-32 16,0 0-16-16,0 6 0 0,3 3-144 0,6-3-16 15,4-1-16-15,6 2 0 0,4-4-16 0,5 0 0 16,5 0 0-16,6 0 0 0,5 4-144 0,7-3-48 15,1-3 0-15,4-1 0 0,2 0-48 0,3 0-16 16,3 0 0-16,3 0 0 0,2 0-16 0,4 1 0 16,0-2 0-16,2 0 0 0,0 2-16 0,1 0-16 15,2 3 0-15,0-2 0 0,1 0-96 0,1 0 0 16,2-2-128-16,0 2 192 0,1 1-192 0,0-1 176 16,-2 0-176-16,0-1 160 0,1-1-160 0,0 2 192 15,5-1-192-15,-2 2 192 0,-1-1-192 0,-3-1 128 16,2-1-128-16,-2 3 128 0,-1-1-128 0,0 2 128 15,2 0-128-15,28 2 128 0,-12-2-128 0,-9-3 160 16,-6-1-160-16,-24 2 160 0,7 0-160 0,4 0 192 0,-1-1-192 16,30-1 192-16,-11 1-192 0,-3 2 160 0,-1-3-160 15,0 1 160-15,-4 0-160 0,-1 0 128 0,-3-1-128 0,-20 2 128 16,5-1-128-16,5 2 160 0,5 2-160 0,2 1 160 16,-1-2-160-16,2 0 0 0,2 3 0 0,3 0 0 15,2-4 0-15,1 5 0 0,-4-2 0 0,28 2 0 16,-12 1 0-16,-5-4 0 0,-1 3 128 0,-4-2-128 15,-4 2 0-15,-4 0 0 0,-1-1 0 0,-4 0 0 0,-2-1 0 0,2 0 0 16,0 0 0-16,-21-2 0 0,2 0 0 0,4 0 0 16,5-2 0-16,0 2 0 0,2-1 0 15,3-1 128-15,4-1-128 0,-5 2 0 0,0-1 160 16,-1 1-160-16,-1-2 192 0,1 2-192 0,-5-2 192 0,4 2-64 16,-2-1 0-16,1 1-128 0,0-1 144 0,1 1-144 15,0-3 0-15,1 0 144 0,0 0-144 16,1 1 0-16,3 4 0 0,-4-2 0 0,3-2 0 0,0-1 0 15,-1 0 128-15,0 1-128 0,-1 1 0 0,2 0 0 16,-1 1 0-16,-1 2 0 0,-1-1 0 0,1-3 0 16,3 0 0-16,-3 0 0 0,-3 1 0 0,2 0 0 15,0 1 0-15,0 1 0 0,-3-2 0 0,0-1 0 16,4-1 128-16,-3 0-128 0,1-1 0 0,-2 0 0 0,0 1 144 0,0 1-144 16,-1 0 128-16,-1 1-128 15,-3-2 128-15,0 0-128 0,0-2 144 0,1 2-144 0,-3-1 192 16,0 1-192-16,2 1 192 0,-1-1-192 15,1 0 192-15,-4 0-192 0,-1-1 176 0,-2 0-176 0,0 0 160 16,-2-1-160-16,-5 2 208 0,-3 0-48 0,-1 0-16 16,12 2 0-16,-8 0 0 0,-9 1 0 0,-3-3 0 15,-4 2 0-15,-6-1-144 0,-1 2 192 0,-4-2-192 0,-2 0 192 16,-1 2-192-16,-5-3 128 0,-7 0-128 0,0 0 128 16,0 0-128-16,0 0 0 0,0 0 144 0,0 0-144 15,0 0 160-15,0 0-32 0,0 0-128 0,0 0 192 16,0 0-192-16,0 0 176 0,0 0-176 0,0 0 160 0,0 0-160 0,-11-6 0 15,-2 3 0-15,2 2 128 16,11 1-432-16,-13 2-80 16,-4 1-32-16,1 3 0 0,-2 1-2528 0,-7 3-512 15,-25-1-112-15,-10 6-16 0</inkml:trace>
  <inkml:trace contextRef="#ctx0" brushRef="#br0" timeOffset="14219.2">3666 4339 7359 0,'-13'-4'320'0,"13"4"80"0,-10-3-400 0,0 1 0 16,1 1 0-16,9 1 0 0,-9-4 2160 0,9 4 336 16,0 0 80-16,0 0 16 0,0 0-1216 0,0 0-240 15,0 0-48-15,0 0-16 0,0 0-176 0,0 0-48 16,15-1 0-16,6-2 0 0,3 0-128 0,4 1-16 0,2-2-16 0,3-2 0 16,4-1-80-16,4 4-16 15,2-1 0-15,5-1 0 0,5 1-32 0,1 1-16 16,1 0 0-16,2-4 0 0,2 0-32 0,2 0 0 0,0-2 0 0,5 4 0 15,1 1-112-15,2-1-16 16,-1 2-16-16,1-3 0 0,1-2-176 0,1 1-16 16,1 5-16-16,1-2 0 0,1-1-32 0,-1 1 0 15,1 1 0-15,0 0 0 0,-2-3 0 0,1 3 0 0,-1-1 0 0,2 1 0 16,0 1 0-16,2-1 0 0,0-2 0 0,3 1 0 16,0 2-128-16,0-1 160 0,1 2-160 0,0-2 160 15,-1-4-160-15,2 2 128 0,0-4-128 0,-1 4 128 16,3 1-128-16,0 1 192 0,-5-2-192 0,1 0 192 15,-1 0-192-15,-2 0 0 0,-2 0 0 0,-1 1 0 16,0 2 144-16,2-1-144 0,2-1 160 0,-4-1-160 0,-2 1 240 16,0 1-48-16,3-1-16 0,-2-1 0 0,0 0-176 15,-1 1 0-15,0 1 0 0,0-1 0 0,-1-1 128 16,-1 1-128-16,-1 2 0 0,2-2 128 0,1-1-128 16,1 3 128-16,-5-1-128 0,2 0 128 0,-1 1 0 0,-2 1-128 15,1-1 192-15,-1 1-64 0,1-3-128 0,-1 2 160 16,-2-1-160-16,-2 2 160 0,1 0-160 0,-1-1 160 15,-1 0-160-15,-2 1 160 0,1-1-160 0,0-2 0 16,-1 2 0-16,-3-1 0 0,-1 1 0 0,-2 1 0 16,0 1 0-16,-1 0 0 0,-1-3 0 0,1 2 0 0,0-2 0 15,-1-1 128-15,1 2-128 0,-3-1 128 0,0 1-128 0,-2-1 128 16,-2-3-128-16,1 2 0 0,1 2 144 0,-1-1-144 16,-3 0 144-16,2 0-144 15,-1-4 192-15,1 3-192 0,-1 2 176 0,1-2-176 0,-1 0 160 16,1 2-160-16,-1-1 144 0,1 2-144 0,-1 0 128 0,1 1-128 15,-5-2 0-15,3 2 0 0,1-1 128 0,0-1-128 16,-1-4 0-16,-1 4 0 0,-1 1 0 0,-2-1 0 16,-2 2 0-16,3 0 0 0,-2 2 128 0,0-1-128 15,0-1 0-15,-2 1 0 0,-2-1 0 0,0 0 0 16,1 0 128-16,0 4-128 0,0-1 0 0,0-1 128 16,-2-2-128-16,0 1 0 0,-1-1 0 0,0 3 128 15,0-1-128-15,-2 0 0 0,4-1 144 0,-1-1-144 16,2 0 0-16,-3 0 0 0,-3 0 0 0,1 0 128 0,1 0-128 15,-1 1 0-15,0 2 128 0,-3-2-128 0,0 0 0 16,1 2 144-16,1-2-144 0,-4 2 0 0,-1 1 128 16,0-2-128-16,-3 1 0 0,4-1 0 0,-3-1 0 15,4 2 0-15,-3-2 0 0,0 2 0 0,3-2 128 0,0 2-128 16,-5 2 0-16,0-1 0 0,-3-3 0 0,-1 3 0 16,0 1 0-16,-1 1 0 0,-2-2 0 0,0 3 0 15,-3 2-208-15,-4 0 80 16,-1 3-1728-16,0 3-320 0,-3 3-80 15,0-2-16-15</inkml:trace>
  <inkml:trace contextRef="#ctx0" brushRef="#br0" timeOffset="19466.34">1091 10553 16575 0,'-12'-8'736'0,"12"8"160"0,-9-1-720 0,9 1-176 16,-7 0 0-16,7 0 0 0,-8-5 1664 0,8 5 288 15,0 0 64-15,0 0 16 0,0 0-624 0,0 0-128 16,0 0-32-16,0 0 0 0,14 5-176 0,1-2-48 16,4-6 0-16,5 1 0 0,4 0-48 0,4 0-16 15,3-1 0-15,1-1 0 0,4-2-320 0,0 4-80 16,5 2-16-16,-4-3 0 0,-3 0-304 0,-1 0-64 0,-4-2-16 0,-3 1 0 16,-2 1-160-16,-2 2 0 0,-4-3 0 15,-2 3 128-15,-5 1-128 0,-4 1 0 0,1 0-160 0,-12-1 160 31,0 0-2384-31,0 0-384 0,2 9-80 0</inkml:trace>
  <inkml:trace contextRef="#ctx0" brushRef="#br0" timeOffset="19856.14">1238 10709 25103 0,'0'0'1104'0,"-5"7"240"0,0 0-1072 0,2 4-272 0,-2-3 0 0,3 4 0 0,-2 2 560 0,1 2 48 16,2 5 16-16,0-1 0 0,0 4 400 0,1 4 96 15,1-1 16-15,3 1 0 0,-3 1-384 0,1 0-80 16,2 4-16-16,1 2 0 0,-3 0-272 0,-1 1-48 16,-1 1-16-16,0-3 0 0,0-1-144 0,-1-7-48 15,-1-1 0-15,2-3 0 0,0-1-128 0,-3 1 0 16,-1-4 0-16,0-3 128 0,0-1-128 0,-1 0-176 16,0-4 48-16,-3 1 0 15,-1-2-672-15,1-1-128 0,-1-6-32 0,0 1 0 16,-4-3-1536-16,5 0-304 0,-3 0-64 0,-4-4-16 15,-2 0 976-15,3-1 192 0,0 0 48 0,3 1 0 16,-1 3 432-16,7 0 80 0,0 0 32 0,5 1 0 0,0 0 2000 0,0 0 400 16,0 0 64-16,0 0 32 0,0 0 112 0,13 0 32 15,1 0 0-15,2-2 0 0,3-2 80 0,1 1 32 0,0-1 0 16,4-1 0-16,3-4-384 0,1 1-80 0,0-3-16 16,-7 4 0-16,5 0-192 0,14-2-32 0,-2-2-16 0,2 3 0 15,-5 0-480-15,0 3-112 0,-7 1 0 16,-4 2-16-16,-1-1-304 0,-4-1 0 0,-3 1 128 0,-3 0-128 31,0 1-1408-31,-2 2-320 0,-11 0-80 0</inkml:trace>
  <inkml:trace contextRef="#ctx0" brushRef="#br0" timeOffset="20238.68">2667 10659 13823 0,'2'-23'608'0,"1"10"128"0,-1-4-592 0,2 1-144 16,-1-2 0-16,-1 2 0 0,0 2 2752 0,-4 1 528 15,0 3 112-15,-2-3 0 0,-1 0-1424 0,-1 4-304 16,-3 2-48-16,-2-2-16 0,0 4-464 0,0-2-112 15,-3 2 0-15,0 3-16 0,-3 2-304 0,-1 4-64 16,-2-1-16-16,-2 6 0 0,-1 3-224 0,1 2-32 16,-3 5-16-16,0 8 0 0,0-3-176 0,0 7-48 15,3 6 0-15,1 1 0 0,3 2-128 0,3 1 192 16,0-3-192-16,1 0 192 0,3 5-192 0,2-2 0 16,1-4 0-16,3 1 128 0,1 0-128 0,2 0 0 0,0-4 0 15,2-1-176 1,0-7-208-16,0-1-64 0,2-3 0 0,-1-3 0 15,-1-4-1664-15,1-5-352 0,-1-10-64 0,0 0-16 16,0 0-256-16,0 0-48 0,0 0-16 0,0-10 0 0</inkml:trace>
  <inkml:trace contextRef="#ctx0" brushRef="#br0" timeOffset="20369.68">2161 11139 11967 0,'0'0'1072'0,"-5"-6"-864"0,5 6-208 0,-4-5 0 16,4 5 2864-16,0 0 528 0,0 0 96 0,0 0 32 16,10-4-1568-16,4 1-304 0,5 1-64 0,3-1-16 0,1-2-432 0,5 3-96 15,3-2-16-15,6 0 0 0,5-2-384 0,1-1-64 16,7-4-32-16,0 3 0 0,-2-2-272 0,-2 2-48 15,-7-3-16-15,-1 2 0 16,-5-2-2192-16,-2 2-448 0</inkml:trace>
  <inkml:trace contextRef="#ctx0" brushRef="#br0" timeOffset="21072.47">4861 10604 9215 0,'0'0'400'0,"0"0"96"0,-4-10-496 0,1 6 0 16,3 4 0-16,0 0 0 0,0 0 3536 0,-8 2 624 15,0 4 112-15,0 5 16 0,-1 4-2528 0,0 4-512 16,-1 4-96-16,0 5-32 0,1-1-320 0,-1 3-64 16,2 1-16-16,2-2 0 0,4 3-352 0,4-3-80 15,4-3-16-15,1-2 0 0,6 2-80 0,3-7-32 16,4-5 0-16,2-6 0 0,1-4-160 0,0-2 128 15,6-5-128-15,-2-2 128 0,1-4-128 0,1-4 0 16,0-4 0-16,0-2 0 16,-2-2-384-16,-2-2-96 0,-2 1-32 0,-1 1 0 15,-4-4-304-15,0 0-64 0,-7 1-16 0,0 1 0 16,0-1 288-16,-1 4 48 0,-1-1 16 0,-2 3 0 0,0 4 192 0,-2 7 32 16,-5 7 16-16,0 0 0 0,0 0 304 0,0 0 0 15,0 0 0-15,0 0 0 0,2 16 320 0,-2 5 128 0,-2 4 32 16,-2 7 0-16,-2 2 416 0,-2 3 64 0,-2 2 32 15,1 7 0-15,-4 1-128 0,-1 3-32 0,-2 1 0 0,-5 3 0 16,-4 3 144-16,-1 1 32 0,1-5 0 16,0-1 0-16,-1 0-192 0,2-3-48 0,1-9 0 0,2 2 0 15,1-2-240-15,1-6-48 0,0-5-16 0,3-1 0 16,2-8-272-16,4-2-64 0,3-4-128 0,2-7 192 16,5-7-1264-16,0 0-256 15,-2-9-48-15,0-8-15792 0</inkml:trace>
  <inkml:trace contextRef="#ctx0" brushRef="#br0" timeOffset="21392.92">5921 10754 25791 0,'0'0'2304'0,"-9"4"-1856"16,0 2-448-16,0 2 0 0,-1 4 1568 0,0 7 224 15,-7 1 32-15,2 2 16 0,-1 6-1168 0,-1-1-224 16,-1 4-64-16,2-2 0 0,0-4 128 0,4-1 32 16,0-1 0-16,5-2 0 0,3-1-160 0,4-5-48 15,4-5 0-15,2 2 0 0,2-5 48 0,4 0 16 16,6-6 0-16,3-3 0 0,0-4 112 0,3-1 32 16,-2-6 0-16,-2-1 0 0,-2-4 48 0,0 1 16 15,0-3 0-15,-2 1 0 0,-2 2 0 0,-5-5 0 16,-4-2 0-16,-1-2 0 0,-3 2-176 0,-2 1-48 0,-2-3 0 15,-3 3 0-15,-3 5-208 0,-2 0-48 0,-2 4-128 16,0 4 192-16,-1-3-192 0,0 8-192 0,0 4 48 0,3 4 0 31,-3 0-2080-31,2 5-400 0,2 2-96 0,1 0-15008 0</inkml:trace>
  <inkml:trace contextRef="#ctx0" brushRef="#br0" timeOffset="21703.75">6351 10646 30351 0,'0'0'1344'0,"-4"6"272"0,-3 2-1296 0,0 3-320 16,-2 7 0-16,-3 6 0 0,0 0 240 0,-2 6-32 16,-2-4 0-16,1 5 0 0,0 3 368 0,1-2 80 15,1-3 16-15,6 0 0 0,2-4 160 0,3 1 48 16,2-4 0-16,3-3 0 0,2-4-48 0,3 0-16 15,0-3 0-15,4-3 0 0,1-5-112 0,2-4 0 16,1-4-16-16,3-5 0 0,0 0 96 0,1-8 32 16,1 0 0-16,1-2 0 0,-1-2-256 0,1 0-48 15,-2-4-16-15,-3 3 0 0,-3-1-144 0,-3-4-32 0,1 5 0 0,-3 1 0 16,-2 0-144-16,0 4-48 16,-2 0 0-16,-2 2 0 0,0 1-128 0,0 5-144 0,-5 0 144 15,2 4-208 1,0 5-2208-16,0 0-432 0,0 0-96 0</inkml:trace>
  <inkml:trace contextRef="#ctx0" brushRef="#br0" timeOffset="22189.68">8346 10268 24879 0,'-2'-7'2208'0,"-1"0"-1760"16,-1 2-448-16,2-1 0 0,-2 2 576 0,4 4 16 15,0 0 16-15,-5 10 0 0,-1 2 128 0,-2 6 32 16,-1 6 0-16,1 2 0 0,-2 9-128 0,3 3 0 16,-4 2-16-16,1 5 0 0,-2 6-144 0,-2 1-32 0,-3 3 0 0,2-1 0 15,-2 2-208-15,1-1-48 0,-1-6-16 0,2 0 0 16,1-9-176-16,3 0 0 0,2-8 144 16,0 4-144-16,1-9-352 15,6-10-144-15,2-7-16 0,0-10-9408 0,0 0-1856 0</inkml:trace>
  <inkml:trace contextRef="#ctx0" brushRef="#br0" timeOffset="22514.51">8899 10234 4607 0,'0'0'400'0,"0"0"-400"16,-2 8 0-16,-2 2 0 0,-3 3 4304 0,-1 1 784 15,-4 2 160-15,-4 2 16 0,-5 0-3664 0,-4 3-720 16,-2 1-160-16,-3-1-16 0,-3 0 192 0,0 2 32 15,-6 2 16-15,3-1 0 0,-3 4-192 0,0-4-48 16,-2 1 0-16,2-3 0 0,3-3-288 0,1 1-64 16,3-4-16-16,4-1 0 0,4-3 0 0,3 0 0 15,5 1 0-15,3-4 0 0,2 0 32 0,6-1 0 16,1 2 0-16,3-3 0 0,3 4-112 0,5-3-32 16,3 5 0-16,2 1 0 0,5 3 32 0,2-2 0 15,3 1 0-15,2 2 0 0,1 0 16 0,1 0 16 16,-2 1 0-16,-1 1 0 0,-2-2 32 0,-2 0 0 15,-2-4 0-15,-2 2 0 0,-2 2-128 0,-2 0 0 0,-1-3-16 0,-1-1 0 16,-4 1-176-16,3-3 0 0,-2-2 0 16,2 3 128-1,-8-13-1184-15,8 6-240 0,-8-6-48 0</inkml:trace>
  <inkml:trace contextRef="#ctx0" brushRef="#br0" timeOffset="22839.21">9305 10580 25791 0,'0'0'1152'0,"0"0"224"15,0 0-1104-15,0 0-272 0,0 0 0 0,-4 11 0 0,-1 3 1280 0,-3 1 208 16,-1 5 48-16,-2 1 0 0,-3 1-528 0,-1 2-112 16,-2 0 0-16,-1-1-16 0,0 2-208 0,1 2-32 15,-4-4-16-15,3 2 0 0,5-3-160 0,1-3-16 16,3-2-16-16,3-3 0 0,3-4-176 0,2-1-16 15,1-9-16-15,0 0 0 0,9 1 96 0,4-5 0 16,2-5 16-16,3 0 0 0,1-5-96 0,2-1-32 16,3-3 0-16,2 2 0 0,1-2-208 0,1 0 0 15,-2 3 128-15,1 0-128 0,-2 3 0 0,1 2 0 0,-2 4 0 0,0 1 0 16,-4 5 0-16,-2 5 0 16,-3 0 0-16,-1 6 0 0,-2 1-192 0,-3 3 32 15,-3 1 0-15,1 9 0 16,-4-3-1024-16,0-1-208 0,1-2-32 0,0 0-15136 15</inkml:trace>
  <inkml:trace contextRef="#ctx0" brushRef="#br0" timeOffset="23157.1">10194 10604 24879 0,'0'0'2208'0,"-6"4"-1760"0,-3-2-448 0,-2 5 0 15,-2 4 560-15,-2 6 16 0,-3 0 16 0,-2 4 0 0,-5 0 80 0,0 5 16 16,-3-1 0-16,1 4 0 0,2-3 96 0,3 1 32 16,2-5 0-16,7 0 0 0,3 3-240 0,6-5-32 15,6-7-16-15,4 1 0 0,5-1-144 0,7-5-16 16,5-2-16-16,1-5 0 0,2-1 16 0,0-3 0 16,4-5 0-16,-1-1 0 0,-1-4 64 0,0-2 16 15,-3 0 0-15,-1-2 0 0,-1 1 144 0,-1-2 48 16,-4 0 0-16,-3-2 0 0,-2-2 0 0,-3 2 16 15,-4-2 0-15,-3 2 0 0,-5-2-336 0,-1 6-64 16,-8 3 0-16,1 0-16 0,-3 6-240 0,0-1 0 16,-3 6 0-16,-2 2-160 15,-2 2-736-15,1 2-160 0,1 4-32 0,3-3-11248 16,1 0-2256-16</inkml:trace>
  <inkml:trace contextRef="#ctx0" brushRef="#br0" timeOffset="23601.96">10708 10491 23039 0,'0'0'2048'0,"0"0"-1648"15,0 0-400-15,0 0 0 0,0 10 1392 0,-3 3 192 0,0 1 32 0,-2 5 16 16,-2 4-992-16,1-1-192 0,-1 4-32 0,0 2-16 16,-1 1 304-16,1-2 48 0,-1 2 16 0,0-4 0 15,2 2 0-15,2-4 16 0,2-3 0 0,2-1 0 16,2-1-144-16,5-4-48 0,1 0 0 0,4-6 0 15,1-3-32-15,2-1-16 0,3-6 0 0,2-1 0 0,2-5 16 0,0-1 0 16,3-2 0-16,-1-5 0 0,0 1-176 16,-1 0-16-16,-2-2-16 0,0 1 0 15,-1 2-32-15,-2 0-16 0,-3 0 0 0,-1 5 0 0,-2 1-176 16,-1 6-128-16,-2 3 144 0,1 4-144 0,-2 3 0 16,-1 1 0-16,0 3 0 0,0 5 0 0,0-2-176 0,-1 0 176 15,0-1-160-15,1 3 160 0,-2 1 0 0,0 0-144 16,1-2 144-16,2 1 0 0,-1-3 0 0,2-3 0 15,2-2 0-15,4 0 0 0,3-5 0 0,1-6 0 16,1-4 0-16,2-2 128 0,-1-2-128 0,2-1 192 16,1-6-64-16,2 1 0 0,3-2 96 0,-1-2 32 15,1-5 0-15,-1 0 0 0,-1-4 112 0,-2 2 16 16,-1-3 16-16,-2-1 0 0,-2 1 32 0,-3-1 0 0,-3 7 0 0,-3 0 0 16,-1 3-112-16,-2 4 0 15,-2 0-16-15,-1 2 0 0,-1 1-304 0,0 0 0 16,0 0 0-16,0-4 0 15,-2 3-1344-15,1 3-336 0,-1 0-64 0,0-1-18592 0</inkml:trace>
  <inkml:trace contextRef="#ctx0" brushRef="#br0" timeOffset="24740.09">4457 12931 17327 0,'0'0'768'0,"5"-2"160"0,0-5-736 0,0 2-192 0,0 1 0 0,0 1 0 16,0-4 1456-16,1 2 256 0,0 1 48 0,-3-3 16 15,0-1-528-15,-1 2-96 0,0-2-32 0,-2 2 0 16,-2-4-64-16,0 2-16 0,-3-1 0 0,-2 1 0 15,-1-3-192-15,-3 2-32 0,0-2-16 0,-2 2 0 16,-1-1-160-16,-1 3-16 0,-2 0-16 0,0 3 0 16,-4 3-224-16,-2 3-64 0,-3 4 0 0,-1 5 0 0,-3 4-160 15,-1 4-32-15,-3 3-128 0,-2 4 192 0,-1 2-192 0,-1 4 144 16,3 2-144-16,0 4 128 0,5 2-128 0,3 3 0 16,4-1 0-16,4 4 128 0,4-6-128 0,5-3 0 15,1-1 0-15,4-1 0 0,2-1 0 0,4-6 0 16,2-2 0-16,3-4 0 0,4-2 128 0,4-5-128 15,4-3 0-15,5-6 128 0,5-1 16 0,4-5 0 16,2-4 0-16,4-1 0 0,2-7 48 0,2-2 0 16,-3-3 0-16,0-2 0 0,0-1-192 0,-4 1 0 15,-2 0 144-15,-1 0-144 0,-1 1 128 0,-2 3-128 16,-1-1 128-16,-3 5-128 0,-2-1 0 0,-3 6 128 0,-1 1-128 16,-2 4 0-16,-3 2 0 0,0 4 0 0,-3 0 0 15,-2 4 128-15,-1 2-128 0,-2 3 0 16,-2-2 0-16,-3 3 0 0,2 3 0 0,-3 0-208 15,0 0 80-15,-4 2 128 16,2 3-1584-16,-2 0-192 0,0-1-32 0,0 8-14160 0</inkml:trace>
  <inkml:trace contextRef="#ctx0" brushRef="#br0" timeOffset="25170.38">5470 13419 14735 0,'0'0'640'16,"7"-5"160"-16,2-2-640 0,0 3-160 0,-1-1 0 0,-2 1 0 0,-6 4 2496 0,0 0 448 15,0 0 112-15,0 0 16 0,0 0-1472 0,0 0-272 16,0 0-64-16,0 0-16 0,-5 4-336 0,-3 1-64 15,1 4-16-15,-5 0 0 0,0 6-112 0,-1 1-16 16,-2 5-16-16,1 2 0 0,0 1-144 0,1-1-32 16,1 5 0-16,2-2 0 0,3 2-80 0,2-2-32 15,2 2 0-15,3-3 0 0,4 2-80 0,2-4 0 16,3-3-16-16,4-4 0 0,0-2 80 0,3-5 0 0,2 0 16 16,1-5 0-16,3-4 48 0,2-2 16 15,0-5 0-15,1 0 0 0,-2-5-96 0,0 1-32 16,2-5 0-16,-4 0 0 0,-2-1 176 0,-3 1 16 15,-2-2 16-15,-2-1 0 0,-3 0-32 0,-2 1 0 16,-2 0 0-16,-2-1 0 0,-4-1-192 0,-3 0-32 16,-1-3-16-16,-3 5 0 0,2-1-272 0,-3 2 0 0,-3 3 0 0,1 3 0 31,-2 5-1424-31,-1-2-240 0,-1 4-64 0,0 4-11776 16,0 1-2368-16</inkml:trace>
  <inkml:trace contextRef="#ctx0" brushRef="#br0" timeOffset="26095.49">4464 15611 5519 0,'0'0'496'0,"0"0"-496"15,10-3 0-15,-10 3 0 0,11-9 2128 0,-3 3 336 16,1-2 64-16,-1 2 16 0,-2-3-1120 0,1 0-208 16,-2-4-64-16,0 3 0 0,-5-2 272 0,0 0 48 15,0 2 16-15,-4-4 0 0,1 1-64 0,0 0-16 16,-4-3 0-16,-2-1 0 0,-1 1-352 0,-2 1-80 16,-2-1-16-16,-3 2 0 0,-1-1-320 0,-1 4-64 15,-4-2 0-15,2 8-16 0,-2 1-128 0,-1 2-32 16,-1 4 0-16,0 4 0 0,-3 3-144 0,0 5-16 15,-1 3-16-15,0 2 0 0,-1 5-224 0,2 0 144 16,0 3-144-16,4 3 128 0,1 2-128 0,3 1 0 16,2-3 0-16,6 3 0 0,0 2 0 0,6-2 0 0,1-2 0 15,5-6 0-15,2 2 0 0,5-6 0 0,4-2 128 0,4-1-128 16,3-4 128-16,4-5-128 0,6 1 192 16,0-6-64-16,1-1-128 0,3-5 192 0,1-1-192 0,0-9 192 15,-3-3 48-15,3-3 16 0,2-2 0 16,-2-2 0-16,-2-6-48 0,1 0 0 0,0-1 0 0,-3 1 0 15,-1-4 0-15,-5 2 0 0,-1 1 0 0,-2-1 0 16,-1 6 32-16,-4 0 0 0,-1 4 0 0,-1 1 0 16,-3 3-48-16,-1 6-16 0,-2 3 0 0,-7 7 0 0,0 0-176 0,7 7 0 15,-1 5 0-15,0 4 0 0,-3 4 0 16,0 6 0-16,1-1 0 0,-3 7 0 0,-1 0-128 16,1 2 128-16,1 1 0 0,-2 0 0 0,-2-2-208 15,1 1 16-15,0-2 16 0,2 0 0 16,2-4-1968-16,0 0-400 0,1-3-80 15,3-3-13008-15</inkml:trace>
  <inkml:trace contextRef="#ctx0" brushRef="#br0" timeOffset="26398.42">5274 15917 13823 0,'0'0'1216'0,"0"0"-960"16,0 14-256-16,-1-1 0 0,-3 2 2880 0,-1 1 544 0,0 2 96 0,-2 4 32 16,1 3-928-16,-2-1-192 15,-2 6-48-15,5-10 0 0,-3 0-768 0,0 6-144 0,-3 0-48 16,2-1 0-16,-1 3-496 0,0-6-96 0,-1 4-32 0,1-2 0 15,-1-1-448-15,2 0-96 0,2-2 0 0,0-3-16 16,2-1-240-16,3-2 0 0,-1-2-192 0,2-1 192 16,1-4-3072-16,0-8-512 15,0 0-112-15,13-8-16 0</inkml:trace>
  <inkml:trace contextRef="#ctx0" brushRef="#br0" timeOffset="28276.77">6738 12327 12959 0,'0'0'576'0,"0"0"112"0,9-5-560 0,0-3-128 0,-1 1 0 0,1 1 0 15,-1-2 912-15,3 4 160 0,-1 1 16 0,5-3 16 16,0 1-208-16,2 2-64 0,3-3 0 0,2 1 0 16,2 3 64-16,3-2 0 0,1 0 0 0,5 2 0 15,2-3-64-15,5 3-16 0,0 0 0 0,4 2 0 16,0 0-208-16,2 4-32 0,0 5-16 0,-2-1 0 15,-2 3-144-15,-3 3-32 0,0 5 0 0,-4 0 0 16,-2 1-64-16,-2 8 0 0,-2 1-16 0,-2 4 0 0,-2 2-96 0,-1 0-16 16,-4-1 0-16,0 1 0 15,-4-1-192-15,-2 2 144 0,-4 2-144 0,-2-1 128 0,-2 0 64 16,-2 1 16-16,-3 2 0 0,-2 1 0 16,-2-2 80-16,-2 2 16 0,-2 4 0 0,0-2 0 0,1-2 16 0,-2 3 0 15,0 0 0-15,-3 5 0 0,-3 2-320 16,3-2 0-16,-3 0 0 0,-1 1 0 0,-1 2 0 15,2 1 160-15,0-1-32 0,2-4 0 0,-1-5-128 0,3-1 0 16,2-1 0-16,6-16 0 0,0 4 0 0,2-1 0 16,2 0 0-16,2-2 128 0,1 3-128 0,1-5 0 15,0 2 0-15,2-3 0 0,1-4 176 0,2-2 0 16,-1 0 0-16,1-2 0 0,-1-5 16 0,1 2 0 16,1-1 0-16,0-4 0 0,2-2 64 0,0 1 0 15,2-1 16-15,-1-1 0 0,0 1-112 0,0 0-32 16,-1-2 0-16,0-1 0 0,2 3-128 0,-1 2 0 0,-1-4 0 15,1 0 0-15,-1 1 0 0,-1 0 0 16,-2 2 0-16,1-2 0 0,-2 0 0 0,-1-3 0 16,-2 1 0-16,1 2 0 0,-8-4 0 0,6 5 0 0,-6-5 0 15,0 0 0-15,0 0 0 0,0 0 0 0,3 10 0 0,-3 1 0 16,0-11 0-16,-5 11 0 0,-2-1 0 0,0 2 0 16,-3-3 0-16,-2 1 0 0,1 4 0 0,-2-3 0 0,-1 2 0 15,1 2 0-15,1-1 0 0,3-2 0 0,0 4 0 16,-4 2 0-16,-2 2 0 0,-7 9 0 0,1 1 0 15,-1-1 0-15,-1 3 0 0,3 1-176 0,-3-3 176 0,3 1 0 16,-1 0 0-16,3 4 0 0,1 0 0 0,1 2 0 16,5 0 0-16,2 0 0 0,0 2 0 0,4 1 0 15,3-2 0-15,4 0 0 0,3 1 0 0,2 3 0 16,-1 3 0-16,4-3 0 0,3 2 0 0,0 2 0 16,0 4-176-16,3 0 176 0,2 0 0 0,-3-2 0 15,3 2 0-15,-2 0 0 0,1 0 0 0,-1 1 0 16,2 1-128-16,-2 2 128 0,0 0 0 0,-2 1 0 0,0 1 0 15,-4 0 0-15,1 1 0 0,1-4 0 16,-1-2 0-16,-1 0 0 0,-3-4 0 0,-2 3 0 16,0 4 0-16,-5-4 0 0,0 0 144 0,-4-3-16 0,-1 0-128 0,-3 0 192 15,-3-7 128-15,-4 2 0 16,-3 3 16-16,-5-5 0 0,-4 1 80 0,-3 1 16 0,-5-4 0 0,0-1 0 16,-3-4 160-16,1-2 48 0,-4-2 0 0,-1 0 0 15,-3-4-272-15,-1 1-48 0,0-5-16 0,0-3 0 16,-1-4-112-16,3-1-32 0,-3 2 0 0,1-1 0 15,0-5-160-15,0 1 160 0,1 3-160 0,-2-3 160 16,0 3-160-16,2-4 0 0,3-2-160 0,5-3 160 16,-1 1-1664-1,8 0-256-15,4-1-32 0</inkml:trace>
  <inkml:trace contextRef="#ctx0" brushRef="#br0" timeOffset="30223.41">8827 13925 13295 0,'0'0'576'0,"-7"4"144"0,7-4-576 0,0 0-144 16,0 0 0-16,0 0 0 0,0 0 1344 0,0 0 256 0,12 0 32 0,4 0 16 16,5 0-1104-16,5-1-224 0,4-2-32 0,5 1-16 15,5-1 240-15,2 1 32 0,2 0 16 0,21-1 0 16,-3 0-80-16,-2 0-16 0,0 2 0 0,-1-1 0 16,2-3-160-16,-20 2-48 0,1-1 0 0,0 2 0 15,0 4-256-15,-3 1 0 0,-3-1 0 0,6 2 0 16,-12 2-368-16,-8 2-16 0,-11-3-16 0,-11-5-6688 15,0 9-1328-15</inkml:trace>
  <inkml:trace contextRef="#ctx0" brushRef="#br0" timeOffset="30461.31">8970 14271 17327 0,'0'0'768'0,"0"0"160"0,0 0-736 0,0 0-192 15,2 9 0-15,4 0 0 0,5-5 1024 0,6 2 192 16,5 2 16-16,4-6 16 0,3 1-336 0,6-2-64 16,4-1-16-16,6-1 0 0,6-1-272 0,-1 1-64 15,4 0-16-15,0-4 0 0,7-4-192 0,-2 2-32 16,-1-1-16-16,0 1 0 0,-3-3-16 0,0 2 0 16,-1 0 0-16,-4 1 0 0,-1 3-224 0,-6-2 0 15,-4 1 0-15,-3 1 0 16,-3 3-1488-16,-6 0-400 0,-4-1-80 0,-4 0-16 0</inkml:trace>
  <inkml:trace contextRef="#ctx0" brushRef="#br0" timeOffset="30861.23">9553 13686 19343 0,'-11'-4'1728'0,"4"-1"-1392"0,0-1-336 0,7 6 0 0,-3-10 336 0,3 10 0 16,0 0 0-16,0 0 0 0,11-5 48 0,4 1 16 16,3 0 0-16,4 4 0 0,2 0-32 0,5 3-16 15,4 2 0-15,8 2 0 0,6-2 368 0,5 4 80 16,4-1 16-16,6 3 0 0,3 0-80 0,0 1-16 15,-2 4 0-15,-3 0 0 0,-3 3-240 0,-2 3-48 16,-4 3-16-16,-4 2 0 0,-4 1-144 0,-2 1-16 16,-4 0-16-16,-6-1 0 0,-3 2 0 0,-6 1 0 15,-7-1 0-15,-5-1 0 0,-3-3 80 0,-9 5 0 0,-6 2 16 0,-8 3 0 16,-4 0 192-16,-8 3 48 0,-8 0 0 0,-6 0 0 16,-5-2-160-16,-2-1-32 0,-5-2 0 0,-3-1 0 15,-3 5-160-15,-1 0-32 0,-1 2-16 0,-1-3 0 16,-1-2-176-16,2 2 0 0,0 1 0 0,2 2 0 31,3 0-2400-31,4-1-464 0</inkml:trace>
  <inkml:trace contextRef="#ctx0" brushRef="#br0" timeOffset="36115.71">21956 6123 9727 0,'0'0'432'0,"0"0"80"0,0 0-512 0,0 0 0 16,0 0 0-16,8 4 0 0,-8-4 256 0,0 0-64 16,0 0-16-16,0 0 0 0,0 0 480 0,0 0 112 0,0 0 0 0,0 0 16 15,0 0 128-15,0 0 32 0,0 0 0 0,-5 8 0 16,1-3-320-16,4-5-64 0,-5 5-16 0,5-5 0 16,0 0-160-16,0 0-16 0,-4 6-16 0,4-6 0 15,0 0-112-15,0 0-32 0,0 0 0 0,0 0 0 16,0 0-32-16,0 0-16 0,0 0 0 0,0 0 0 15,0 0-32-15,0 0-128 0,0 0 192 0,0 0-64 16,0 0 0-16,0 0-128 0,0 0 192 0,0 0-64 0,-8 4-128 0,8-4 0 16,-6 3 0-16,6-3 0 0,-6 1 0 0,6-1 0 15,-7 3 0-15,7-3 0 0,-6 1 0 0,6-1 0 16,-6 0 0-16,6 0 0 0,0 0 0 0,-7 2 0 16,7-2 0-16,-5 4 0 0,5-4 0 0,-5 5 0 15,5-5 0-15,0 0 0 16,0 0-320-16,0 0-80 0,-6 2-32 0,6-2 0 15,0 0-352-15,0 0-80 0,0 0-16 0,0 0 0 16,0 0 208-16,0 0 32 0,0 0 16 0</inkml:trace>
  <inkml:trace contextRef="#ctx0" brushRef="#br0" timeOffset="36829.14">22279 5642 9215 0,'0'0'816'0,"0"0"-656"15,0 0-160-15,6-3 0 0,-6 3 1152 0,5-6 192 16,-5 6 32-16,7-8 16 0,-1 4-496 0,-6 4-112 16,0 0-16-16,3-9 0 0,1 2-32 0,-4 7-16 15,0 0 0-15,0 0 0 0,-3-7 96 0,0 1 16 16,0 1 0-16,-2 2 0 0,-3 0-304 0,-1 1-48 16,-2 0-16-16,-1 2 0 0,-1 2-160 0,-2 2-48 15,-1 0 0-15,-3 4 0 0,-2 1 64 0,0 2 16 16,-4-1 0-16,1 4 0 0,1 3 112 0,-1-1 32 15,0 2 0-15,0 2 0 0,1 2 64 0,3 1 16 16,2 1 0-16,3-4 0 0,3 1-160 0,5-1-16 16,3-1-16-16,4 0 0 0,4 0 32 0,3-2 16 15,3-2 0-15,4-1 0 0,3 0-64 0,1-4-16 16,1 0 0-16,2-5 0 0,4-1-32 0,0-3-16 0,2-1 0 0,1-2 0 16,1-2-32-16,1-1-16 0,2-4 0 0,-1 0 0 15,0-6-48-15,-1 2-16 0,0 2 0 16,1-3 0-16,-2-1 32 0,-1-2 16 0,-1-1 0 15,-5-1 0-15,-2-1 96 0,-4-2 0 0,-2-2 16 0,-4 2 0 16,-3 2-80-16,-4-2 0 0,-3-2-16 0,-3 4 0 16,-5 1-48-16,-5 2-16 0,-5 2 0 0,-4 2 0 15,-5-1-48-15,-2 2 0 0,-3 3 0 0,-1 0 0 0,-3 5-128 16,1 0 0-16,-1 2 0 0,3 2 0 0,2 1-432 0,2 3 48 16,6 1 0-16,4 4 0 15,5-3-1792-15,5 4-368 0,3-1-64 16,10 7-12144-16</inkml:trace>
  <inkml:trace contextRef="#ctx0" brushRef="#br0" timeOffset="37654.11">18930 5530 2751 0,'10'-1'256'0,"1"1"-256"16,-1 1 0-16,2-4 0 0,-1-3 1808 0,2 1 320 16,-2 0 64-16,1-3 16 0,-3 2-784 0,-2-1-144 15,0-1-48-15,-7 8 0 0,4-9 48 0,-3-2 16 16,-1 11 0-16,0 0 0 0,0 0-64 0,-7-3-16 16,-4-1 0-16,-3 4 0 0,-2 1-480 0,-5 3-96 0,-3 4-32 0,-3 2 0 15,-1 2-224-15,-1 2-64 16,-9 5 0-16,2 4 0 0,3 0 208 0,2 3 48 15,0 0 0-15,4 1 0 0,4 0-96 0,6-2-16 0,5 1 0 0,5-4 0 16,3 0-96-16,5-3-32 0,3-4 0 0,6-1 0 16,4 0 32-16,8-4 0 0,4 1 0 0,9-6 0 15,3-1-80-15,4-4-16 0,-2-6 0 0,5 0 0 16,-1-5-48-16,1-3-16 0,-3-4 0 0,-1-2 0 0,-3-1 64 16,-1 1 16-16,-4-3 0 0,-3 0 0 15,-3 2 176-15,-4-1 48 0,-6-5 0 0,-4 2 0 0,-3 1-112 16,-5-3-16-16,-5 3 0 0,-2 0 0 0,-3 3-176 15,-4 2-32-15,-4 1-16 0,-3 3 0 0,-5 4-160 0,-3-1 0 16,-3 6 0-16,-1 2 0 0,-2 5 0 0,-1 5 0 16,0 1 0-16,-1 6-176 15,0 2-1424-15,2 4-304 0,0 4-48 16,6 2-13920-16</inkml:trace>
  <inkml:trace contextRef="#ctx1" brushRef="#br0">22540 13418 0,'0'0'16,"-61"-34"0,-17-16-1,-50-50 1</inkml:trace>
  <inkml:trace contextRef="#ctx0" brushRef="#br0" timeOffset="41105.18">14125 15417 3679 0,'0'-5'320'0,"-3"-4"-320"15,1 3 0-15,-1-1 0 0,-1 0 3328 0,0 2 576 16,1-4 128-16,-1 4 32 0,0 0-2656 0,0-1-544 16,4 6-96-16,-6-7-32 0,0 1 272 0,-2-3 48 15,-1 1 16-15,1 0 0 0,1 0 48 0,-1-2 16 16,-1 1 0-16,-1-1 0 0,-3 3-288 0,1-3-48 16,-1 2-16-16,0 0 0 0,-1 1-160 0,-1 3-48 15,-2-1 0-15,0 4 0 0,-1 2-240 0,-2 6-48 16,-6-1-16-16,3 5 0 0,-2 1-48 0,-3 3-16 15,-3 4 0-15,2 2 0 0,-3 3 112 0,2 0 0 16,-1 5 16-16,3-1 0 0,2 4-80 0,1 1 0 0,4 3-16 16,3-1 0-16,3 2-240 0,2 1 128 15,3 0-128-15,5 0 0 0,4 2 128 0,2-2-128 0,1-5 0 0,7-4 0 16,4 2 160-16,5-6-160 0,5-2 160 16,5-5-160-16,0-2 192 0,3-7-48 0,4 0-16 0,0-4 0 15,2-4 0-15,3-2-128 0,-2-1 192 0,4-6-64 16,-3-1-128-16,2-5 192 0,-1-1-192 0,2-3 192 15,-1-4-16-15,0 1 0 0,-2-3 0 0,-1-2 0 16,-5-2-176-16,-3 2 0 0,-4-5 0 0,-3 7 0 16,-4-1 0-16,-2 3 128 0,-3 3-128 0,-3 6 192 0,-2 4 32 15,-1 7 16-15,-8 2 0 0,0 0 0 0,5 9-240 0,-1 6 128 16,-2 6-128-16,-1 5 0 0,-1-1 0 0,3 6 128 16,1-1-128-16,0 1 0 0,-1-1 0 0,1 1 0 15,1-4 128-15,3-1-128 0,1-3 0 0,1 0-128 16,0-3 128-16,4-2-208 15,0-1-1568-15,4-3-304 0,-2-2-64 0</inkml:trace>
  <inkml:trace contextRef="#ctx0" brushRef="#br0" timeOffset="41668.65">15034 15900 23151 0,'-13'-1'1024'0,"13"1"208"0,-8 0-976 0,1 1-256 0,-1-1 0 0,2 2 0 15,-1-1 448-15,7-1 32 0,0 0 16 0,0 0 0 16,0 0 336-16,0 0 64 0,0 0 0 0,0 0 16 16,0 0-128-16,0 0-16 0,0 0-16 0,0 0 0 15,9 0 112-15,1-1 32 0,2-1 0 0,3 1 0 16,3-3-80-16,2-1-16 0,4 0 0 0,2 1 0 0,0-1-176 16,2 0-48-16,0 3 0 0,-1 0 0 0,-3 6-176 15,2 1-32-15,-5 0-16 0,0 2 0 0,-5 3-176 0,1 0-48 16,-2 3 0-16,-1 2 0 0,-3 0 80 0,-3 2 16 15,-3 1 0-15,-4 2 0 0,-2-1 32 0,-4 4 16 16,1 0 0-16,-5 2 0 0,-3-2-16 0,-4 3-16 16,0-2 0-16,-5 0 0 0,-1 1-80 15,-1-3-16-15,-4-1 0 0,3 0 0 0,0-2-144 0,1 0 192 16,0-1-192-16,3-2 192 0,2-1-192 0,3 1 192 16,1 0-192-16,2-3 192 0,4-4-192 0,3 1 0 15,5-10 144-15,0 0-144 0,5 6 160 0,7 1-32 16,2-3-128-16,6-3 192 0,3-1 0 0,6-1 0 15,6-5 0-15,2 4 0 0,2-3 64 0,4 2 0 16,4-3 0-16,3 1 0 0,3-3-80 0,4-2-16 16,2 2 0-16,-2-2 0 0,0 3-160 0,-1-2 128 0,-2 2-128 15,-4-1 128-15,-1 1-320 0,-5 2-64 16,1-3 0-16,13 3-13712 0,-6 0-2736 16</inkml:trace>
  <inkml:trace contextRef="#ctx0" brushRef="#br0" timeOffset="43288.4">13854 12522 3679 0,'5'-6'320'0,"3"-6"-320"0,2-1 0 0,0 2 0 15,0-2 2832-15,0 3 496 0,-1 0 112 0,0-3 16 16,3 6-2176-16,-5-2-416 0,1 4-96 0,-1-4 0 0,1 1-144 16,0 3-32-16,-1-3 0 0,-7 8 0 0,8-7 160 0,0-1 16 15,-2 1 16-15,-1 1 0 0,-5 6-16 0,5-10 0 16,-2 3 0-16,-3 7 0 0,-2-11-144 0,2 11-48 16,-3-7 0-16,3 7 0 0,-11-8-112 0,1 3-16 15,-2 3-16-15,-2-1 0 0,-3 3-192 0,-1 1-48 16,-2 2 0-16,-3-1 0 0,-1 2 48 0,1 3 0 15,-4 0 0-15,-1-178 0 0,-1 365-48 0,-3-179 0 16,-3 1 0-16,-2 1 0 0,0 2-32 0,-4 6-16 16,1 4 0-16,0 0 0 0,2-1 32 0,3 4 0 15,1 2 0-15,5 3 0 0,3 5-176 0,3 1 0 16,2-3 144-16,6-4-144 0,5 0 176 0,6 0-48 16,5-3 0-16,4-5 0 0,3-2 16 0,7-3 0 0,4 3 0 15,3-6 0-15,-2-4 0 0,5-4 0 0,1-1 0 0,5-3 0 16,2 0 0-16,0-6 0 0,1-4 0 0,2-5 0 15,1 0 112-15,-1-4 32 0,0-1 0 0,1-9 0 16,0-4-16-16,-2 0 0 0,-2-5 0 0,0 2 0 16,-1-2-16-16,-1-3-16 0,-2 1 0 0,-2-2 0 15,-3-1-64-15,-3 4-16 0,-2 0 0 0,-1 2 0 16,-2 6-160-16,-2 5 0 0,-3 4 144 0,-3 7-144 16,-3-2 0-16,-5 9 0 0,0 0 0 0,0 0 0 15,0 15 0-15,-2 4 0 0,0 6-128 0,-2 2 128 16,0 5 0-16,2 1 0 0,-1 1 0 0,3 2-128 15,1 1 128-15,3 0 0 0,0-1 0 0,2 1 0 16,1-2 0-16,0-4 0 0,2-3 0 0,0 0 0 16,1-5 0-16,3-1 0 0,0-2 0 0,2-1 0 0,-1-2-352 15,3-3-32-15,-1-3-16 0,2-4 0 16,0 0-2144-16,-2-2-416 0,-1-3-96 0</inkml:trace>
  <inkml:trace contextRef="#ctx0" brushRef="#br0" timeOffset="43536.2">14909 13145 24879 0,'0'0'2208'0,"0"0"-1760"0,5-1-448 15,-5 1 0-15,0 0 1536 0,10 10 240 0,0 2 32 16,1 7 16-16,-4 8-832 0,-2 1-160 0,-1 4-48 0,-1 1 0 15,-3-3-336-15,-3 2-80 0,-4 1-16 0,0 2 0 16,-2 0-112-16,-2 0-32 0,-4-4 0 0,-1 1 0 16,2 2-64-16,0-2-16 0,0 0 0 0,2 1 0 31,0-5-1264-31,3 1-256 0,0 2-48 0</inkml:trace>
  <inkml:trace contextRef="#ctx0" brushRef="#br0" timeOffset="45016.45">16015 11762 15663 0,'0'0'1392'0,"-3"-9"-1120"0,2-4-272 0,4 4 0 16,3-2 496-16,3 2 32 0,2-2 16 0,6 2 0 15,3 1 32-15,4 2 0 0,4-4 0 0,4 2 0 16,2-1-128-16,5 3 0 0,1-3-16 0,2 4 0 16,1 2 240-16,-1 2 48 0,-1 2 16 0,0 0 0 15,-3 2 0-15,1 2 0 0,-1 5 0 0,3 3 0 16,-3 1-352-16,-2 6-80 0,-4 2-16 0,-1 2 0 0,0 5-96 0,-2 0 0 16,-1 5-16-16,-4 5 0 0,-2 5 16 15,-4 6 16-15,-3-2 0 0,0 8 0 0,0 0 96 0,-3 3 16 16,-3 2 0-16,-2 2 0 0,-2-2-96 0,-2 1-16 15,-3-6 0-15,-3 4 0 0,-3 2-16 0,-3-1-16 16,-4 2 0-16,-2-4 0 0,-5 1 96 0,-1 0 32 16,0-2 0-16,1-2 0 0,-1-4 48 0,1 3 16 15,0 1 0-15,2 0 0 0,1 0-48 0,3 0-16 16,2-7 0-16,-1 3 0 0,1 1-160 0,3 0-16 16,-2-3-128-16,2-1 192 0,3-1-192 0,1 1 128 15,1-1-128-15,1-5 0 0,2-1 176 0,5-1-176 16,-3 1 192-16,3-7-192 0,1-4 224 0,3-2-64 0,-1-1-16 15,3 1 0-15,2-5 16 0,2 1 0 0,0-1 0 0,4-4 0 16,1-2-16-16,2 1 0 0,2-2 0 0,3-4 0 16,-1-6-16-16,2-2 0 0,-2-1 0 15,2-4 0-15,-2-3-128 0,1 1 192 0,-2-2-192 16,0 1 192-16,-1 2-192 0,-1-2 0 0,-3 2 0 16,-2 0 128-16,-3-3-128 0,0 3 0 0,-1 0 0 15,-2 1 0-15,-11 0 0 0,12 3 0 0,-12-3 0 0,0 0 0 16,0 0 144-16,0 0-144 0,0 0 160 0,-4 9-160 15,-1-1 288-15,-3 1-32 0,-2-2-16 0,-1 5 0 16,-3-3-112-16,-1 3-128 0,-3 2 176 0,3 3-176 16,-2 1 128-16,0 1-128 0,0 5 0 0,1 3 0 15,2-2 0-15,0 7 0 0,0 3 0 0,0 1 0 0,4 3 0 0,1 6 0 16,3 2 0-16,1 1 0 16,1 2 128-16,2-2-128 0,0 2 0 0,4 2 0 0,-2 0 0 15,2 3 128-15,1 1-128 0,2 6 0 0,0 0 128 16,0 3-128-16,-1-5 0 0,0 3 0 0,1 0 144 0,-3 0-144 15,2-3 0-15,-1 5 144 0,-1-1-144 0,-2 1 128 16,-2 0-128-16,-1-5 128 0,0 1 64 0,0 0 16 16,-4-3 0-16,0 1 0 0,-2 1 48 0,-3-5 16 15,-2-1 0-15,-2-3 0 0,-2-3-16 0,-2 0 0 16,-4 1 0-16,-3-7 0 0,-1 0 0 0,-5-2 0 16,-3-2 0-16,-4 0 0 0,-1-1 16 0,0-1 0 15,-2-3 0-15,1-4 0 0,3 2-112 0,-1-1-32 16,-2-3 0-16,3-2 0 0,-1-4-128 0,2-4 0 0,1-4 0 15,3-4 128-15,2-1-320 0,4-6-64 0,4-3 0 16,5-4-16 0,5-3-2096-16,8-2-432 0,5-1-80 0</inkml:trace>
  <inkml:trace contextRef="#ctx0" brushRef="#br0" timeOffset="45842.98">18084 13895 13823 0,'-20'0'608'0,"9"-2"128"0,-1-3-592 0,-1 3-144 15,3 1 0-15,0 1 0 0,0 0 1520 0,10 0 272 16,-9 0 48-16,9 0 16 0,0 0-800 0,0 0-160 15,0 0-16-15,0 0-16 0,13 3 32 0,6-1 16 16,4-2 0-16,7-3 0 0,4 1 224 0,10-2 32 0,5 1 16 0,6-1 0 16,3-3-576-16,6 2-112 0,6-3-32 0,-2 3 0 15,-1 0-144-15,4 0-48 0,2-2 0 0,-3 4 0 16,2 0-48-16,-6 1-16 0,-3-1 0 0,-6 3 0 16,-7 1-80-16,-6 2 0 0,-4-2-128 0,-6 2 192 31,-7 0-672-31,-7 1-144 0,-7 3-16 0,-13-7-16 15,1 9-2352-15,-8 2-448 0</inkml:trace>
  <inkml:trace contextRef="#ctx0" brushRef="#br0" timeOffset="46051.81">18237 14224 16927 0,'-18'2'752'0,"18"-2"144"0,-9 0-704 0,9 0-192 0,0 0 0 0,0 0 0 16,0 0 992-16,15 6 160 0,3-5 48 0,8-1 0 15,4-1-336-15,7-2-64 0,5 2-16 0,5-2 0 0,4-2 0 0,5-1 0 16,3-3 0-16,8 5 0 0,4 0-176 0,2-2-32 16,4 0-16-16,-5 0 0 0,-3 3-336 0,-3-1-64 15,-4 1-16-15,-3 3 0 16,-6 4-464-16,-3 1-80 0,-6 0-32 0,-3-5 0 16,-3-2-2288-16,-5-1-464 0</inkml:trace>
  <inkml:trace contextRef="#ctx0" brushRef="#br0" timeOffset="46402.46">18828 13468 28559 0,'-8'-16'2544'0,"10"9"-2032"0,5-5-512 0,7 3 0 31,5 1-256-31,9 1-128 0,7-2-48 0,4 5 0 0,7 1 576 0,5 1 112 0,3 2 32 0,8 4 0 16,8 3 224-16,4 1 64 0,4-1 0 0,2 4 0 16,-4 2 96-16,0 6 32 0,-1 4 0 0,-4 0 0 15,-3 1-160-15,-3 5-32 0,-6 3 0 0,-7 2 0 16,-7 4-304-16,-7 3-64 0,-10 5-16 0,-5 1 0 16,-7 2-128-16,-8 4 0 0,-8 1 0 0,-8-2 128 15,-8-1 0-15,-9-4 0 0,-10-1 0 0,-8-3 0 0,-9-2 288 16,-8-3 48-16,-7-1 16 0,-4-4 0 0,-2-6 80 0,-4 1 16 15,-9-2 0-15,4 0 0 0,-1-6-304 0,3 0-48 16,3-2-16-16,4 0 0 0,3 4-208 0,10-5 0 16,5-3-192-16,9-1 192 15,8-4-2544-15,8 0-400 0</inkml:trace>
  <inkml:trace contextRef="#ctx0" brushRef="#br0" timeOffset="48025.89">23534 15157 15663 0,'0'0'688'0,"0"0"144"0,5-8-656 0,0 2-176 16,-5 6 0-16,0 0 0 0,4-13 1840 0,-3 0 336 16,-1 5 64-16,-1-4 0 0,-3 2-832 0,-1-1-160 15,-3-5-32-15,-2 1-16 0,-2 2-112 0,-2 1-32 16,-2-2 0-16,-3 0 0 0,-1 1-160 0,-3 3-48 0,0-3 0 0,-5 4 0 16,-3-1-240-16,-2 6-48 0,0 0-16 0,-5 4 0 15,-3 3-160-15,-4 1-48 0,-4 3 0 16,-2 5 0-16,-1 3 0 0,2 4 0 0,0 3 0 0,2 10 0 15,-1 3-16-15,5 6-16 0,3 5 0 0,3-1 0 16,1 5-112-16,3 2 0 0,3 4-16 16,6-3 0-16,3-3-176 0,6-2 0 0,4-6 0 0,9-4 128 15,4-5-128-15,5-1 192 0,3-7-192 0,5-2 192 16,3-1-48-16,3-7 0 0,4-2 0 0,3-3 0 16,1-7 32-16,4-3 0 0,2-4 0 0,4-8 0 15,0-2-16-15,3-3 0 0,1-5 0 0,1 0 0 16,1-3-160-16,0-2 192 0,-2-7-192 0,-4 0 192 15,-1-2-192-15,-4-3 128 0,-3-2-128 0,1-5 128 16,-2-1-128-16,-1 8 0 0,-3 4 0 0,-1 7 0 16,-3-2 0-16,-3 8 128 0,-4 6-128 0,-2 4 0 0,-2 9 0 15,-10 3 0-15,0 0 0 0,7 15 0 0,-7 5 0 0,0 11 0 16,-4 4 0-16,-1 3 0 0,-1-1 0 0,-1 5 0 16,1 4 0-16,1 0 0 0,-2 3 0 0,2 0 0 15,1-4 0-15,3 2 0 0,0 2 0 0,2-5 0 16,3 2 0-16,1-8 0 0,1-2 0 0,5-6 0 15,1-3 128-15,5 1-128 0,2-7-192 0,5-3-64 16,3-3 0-16,3-3-16 16,8-2-2032-16,1-5-416 0,-1-6-80 0,-4-2-8272 15,-2 0-1648-15</inkml:trace>
  <inkml:trace contextRef="#ctx0" brushRef="#br0" timeOffset="48629.5">24172 15972 24879 0,'-14'-5'2208'16,"1"-2"-1760"-16,-1 2-448 0,3 3 0 0,-2-6 976 0,5 3 112 16,2 1 32-16,6 4 0 0,0 0-160 0,2-9-16 15,4 2-16-15,4-1 0 0,4 0-224 0,3 2-64 16,5-6 0-16,2 5 0 0,2-2-64 0,2 4-32 15,0 2 0-15,1 1 0 0,1 1-128 0,1 1-32 16,-1 0 0-16,2 3 0 0,0 1 128 0,-2 3 0 16,-4 3 16-16,-2 1 0 0,-2 1-256 0,-6 4-48 15,-4 2-16-15,-6 1 0 0,-6-1-80 0,-3 1 0 16,-6 0-128-16,-3 1 192 0,-5 3-192 0,-2-4 0 0,-1-2 128 16,-3-1-128-16,-1-3 128 0,3 1-128 15,2-3 176-15,2-3-176 0,0 3 320 0,3-4-32 0,5 2-16 16,4-4 0-16,5-5-128 0,-1 12-16 0,3-4-128 0,5 5 192 15,2-6-192-15,3 5 0 0,4-3 0 0,1 2 0 16,4 3 0-16,2 3 0 0,-2 3 0 0,3 2 0 16,4 2 176-16,-2 2-176 0,-2 1 192 0,-2 2-192 15,-3 3 0-15,-3-1 0 0,-3-5 0 0,-6 2 0 16,-3-5 0-16,-4-2 160 0,-2-4-32 0,-3-1 0 16,-6-4 384-16,-4-3 80 0,-5 1 16 0,-8-5 0 15,-3-1 96-15,-5-1 32 0,-5-1 0 0,0 1 0 16,-3-3-304-16,-2 0-64 0,-1 0-16 0,0 0 0 15,-1-4-224-15,-2 0-128 0,-2 0 160 0,6-2-160 16,3-3-768-16,6 3-240 0,4-3-48 16,8 3-13088-16,5 2-2608 0</inkml:trace>
  <inkml:trace contextRef="#ctx0" brushRef="#br0" timeOffset="50537.18">23287 11969 18431 0,'-6'-18'816'0,"2"8"160"0,0 1-784 0,0 0-192 0,0 0 0 0,1 1 0 15,-3-3 576-15,1 1 80 0,2 1 16 0,-2-3 0 16,-2 1 112-16,2-1 32 0,0-4 0 0,0 2 0 16,-3-1 16-16,1-3 0 0,-1 1 0 0,-2-1 0 15,0 1 48-15,0 3 16 0,-2-1 0 0,1 0 0 16,-1 1-256-16,-1 0-32 0,1 2-16 0,-2-2 0 0,2 2-256 0,2 0-48 16,-4 0-16-16,0 0 0 15,-1 3-112-15,-2-1-32 0,1 2 0 0,-1 1 0 0,1 2 0 0,1 2 0 16,-2 2 0-16,-1 1 0 0,-1 1-128 0,0 3 128 15,-2 4-128-15,-2 0 128 0,-1 4 16 16,-1 3 0-16,1 4 0 0,0 4 0 0,0 4 32 0,-2 6 0 16,1 4 0-16,1 5 0 0,-2 0-176 0,4 5 192 15,0-3-192-15,5 4 192 0,5-2-192 16,2 0 0-16,5-7 0 0,3-1 0 0,5-3 0 0,4-2 0 16,5-1 0-16,4-7 0 0,3-1 192 0,3-3-64 15,2-4 0-15,4-4 0 0,3-3 80 0,0-3 16 16,5-6 0-16,2-5 0 0,-2-1 0 0,1-6 0 15,2-1 0-15,3-6 0 0,1-8-64 0,-1 1-16 16,-1-3 0-16,-4 3 0 0,-3-8 48 0,-2 0 0 0,-6-1 0 16,1-2 0-16,-5 3-64 0,-2 2 0 0,0 0 0 0,-2 4 0 15,-4 4-128-15,-4 4 0 0,-3 3 144 16,-3 7-144-16,-4 9 176 0,0 0-48 0,0 0 0 0,0 0 0 16,0 0-128-16,-6 14 160 0,-2 7-160 0,-1 3 160 15,0 6-160-15,2 0 0 0,2 2 0 0,3 1 0 16,-1 3 0-16,2-1 0 0,1-1 0 0,3 1 0 15,2 0 0-15,2-2 0 0,3-3 0 0,2 0 0 16,-2-3 0-16,1 0 0 0,2-7 0 0,1 1 0 16,0 1 0-16,1 0 0 0,2-4 0 0,-1-1 0 15,2 2-2048 1,1-2-272-16</inkml:trace>
  <inkml:trace contextRef="#ctx0" brushRef="#br0" timeOffset="51285.15">23807 12359 7359 0,'0'0'656'0,"0"0"-528"15,0 0-128-15,0 0 0 0,-4-7 3264 0,4 7 640 16,0 0 112-16,0 0 16 0,0 0-2496 0,8-9-512 0,4 4-112 15,2-2-16-15,3 3-224 0,2 2-48 0,0 1-16 16,4-2 0-16,2-2 176 0,2 5 48 16,1 0 0-16,1 4 0 0,0 0-112 0,-1 3-16 0,-6 5 0 0,-3 3 0 15,-5-1-288-15,-4 5-64 0,-3 4-16 0,-6 2 0 16,-5 3-208-16,-4 3-128 0,-6-4 160 0,-3 4-160 16,-6 1 192-16,-3-3-64 0,0-1-128 0,0-5 192 15,2-1 112-15,5-3 16 0,3-1 0 0,4-4 0 16,4-3 272-16,8-11 64 15,0 0 16-15,0 0 0 0,12 4-224 0,6-3-32 0,6-3-16 0,8-5 0 16,4-2-176-16,9 0-32 0,2-3-16 0,0-2 0 16,-1-2-176-16,0 4-176 0,-2-1 48 0,1-2 0 15,-2 0-1424 1,-1 4-288-16,-3 4-48 0,2-1-13984 0</inkml:trace>
  <inkml:trace contextRef="#ctx0" brushRef="#br0" timeOffset="52971.64">24679 10924 13823 0,'-18'-10'1216'0,"9"5"-960"0,0-5-256 0,3 2 0 16,6 8 1024-16,0 0 144 0,-4-9 48 0,4 9 0 16,0 0-560-16,4-6-96 0,-4 6-32 0,13-9 0 15,1 1-272-15,1 2-48 0,5 0-16 0,2 2 0 16,2 0 336-16,1 0 64 0,2 0 16 0,4 2 0 0,2-1 16 0,4 3 0 15,1 0 0-15,6 3 0 0,6 1-112 0,2 2-32 16,0-1 0-16,0 0 0 0,-2 2-176 16,-2-1-48-16,-4 5 0 0,0 1 0 0,-4 3-112 0,2 2-16 15,-4 0-128-15,1 5 192 0,0 2-192 16,-2-1 128-16,-3 1-128 0,-2 3 0 0,-7-2 160 0,3 6-160 16,-2-2 160-16,-2 2-160 0,-5 0 224 0,-1 2-48 15,-3 3-16-15,-2-3 0 0,-3 0 96 0,0 0 32 16,-1 1 0-16,0 1 0 0,-4-3-64 0,1 1-16 15,1-2 0-15,-2 2 0 0,0-3 144 0,-1 1 32 16,-1 2 0-16,0 1 0 0,-3 0-48 0,0-1 0 16,-3 2 0-16,1 6 0 0,-1-3-208 0,1-1-128 0,-2 1 160 15,-1 0-160-15,0 2 144 0,1 0-144 0,0-3 128 16,0 1-128-16,2-1 128 0,-3 1-128 0,1-1 128 16,-1 1-128-16,1 2 128 0,-2 1-128 0,-1-2 0 0,2-2 128 15,-1 1-128-15,1-1 192 0,0-2-192 0,0 4 192 16,-2-1-192-16,3 1 192 0,3-6-192 0,0 1 192 15,0 1-192-15,1-1 160 0,1 2-160 0,1-2 160 16,2 0-160-16,1 2 192 0,0-2-192 16,3 1 192-16,2-2-192 0,-1-4 128 0,3 0-128 0,0 0 128 15,0-3-128-15,-1 0 0 0,1-1 0 16,0-5 128-16,2 0-128 0,0-2 160 0,-1-3-160 0,1 0 160 16,0-7-160-16,1 2 192 0,-2-2-192 0,3 1 192 15,0-4-192-15,-2 1 160 0,0 1-160 0,0-5 160 16,0 2-160-16,-2-1 0 0,1-3 144 0,-2 0-144 15,0-2 0-15,-1 1 144 0,-10 1-144 0,0 0 0 0,7-4 176 0,-7 4-176 16,0 0 160-16,0 0-160 0,6-9 176 0,-6 9-176 16,0 0 192-16,-3-6-192 0,3 6 144 15,-8-5-144-15,-2-2 0 0,1 5 144 0,-1-1-144 16,1 2 0-16,-3 0 0 0,-1 1 0 0,-1-1 0 0,0-2 0 16,-3 4 0-16,1 1 0 0,-1-2 0 0,2 0 128 15,1 1-128-15,0-1 128 0,-2 0-128 0,0 4 0 16,2-2 0-16,0 5 0 0,-1-2 0 0,0 2 0 15,1 2 0-15,0 3 0 0,1-2 0 0,2 2 0 16,-1 1 0-16,2 0-176 0,0 2 176 0,2 4 0 16,2 2-144-16,1 4 144 0,0 2 0 0,2 2 0 15,3-4 0-15,1 3 0 0,2 3-128 0,1-2 128 16,1 2 0-16,3 2 0 0,2-4 0 0,2 5 0 16,0 3 0-16,2 2 0 0,1-2 0 0,2 1 0 0,0 1 0 0,0 2 0 15,-2 5 0-15,0-4 0 0,2 3 0 0,0-2 0 16,-2 4 0-16,1-3 0 15,2 2 0-15,0-1 0 0,0 0 0 0,2 2 0 0,2 7 0 0,3-2 0 16,3-1 0-16,1-2 0 0,-1 1 0 0,1 2 0 16,3 3 0-16,-3-2 0 0,-1-3 0 0,0 0 0 15,-1 3 0-15,1-4 0 0,0 2 0 0,-3-4 0 16,-3 0 0-16,0 3 0 0,-2-1 0 0,0-2 0 16,-2 2 0-16,0 1 0 0,-3 0 0 0,-1-2 128 15,-1 2-128-15,-3 1 192 0,-4-2-192 0,-1-3 192 16,-1 2-64-16,-2-1-128 0,-4-3 192 0,-3-1-64 15,-4 0 96-15,-1-2 16 0,-4 3 0 0,-4-3 0 0,-3-4 80 16,-5 0 32-16,-3-2 0 0,-4-1 0 0,-3 2-32 0,-3-5 0 16,-4-5 0-16,-4-2 0 0,-5-2 80 0,-4-5 16 15,-5-4 0-15,-2 1 0 0,-1 0-48 0,1-1-16 16,4-4 0-16,-5 1 0 0,-6-3-176 0,-2-4-48 16,-2-1 0-16,4-2 0 0,5-2-336 0,7-1-80 15,6-2-16-15,3-8 0 16,4-2-1280-16,6-5-256 0,4-1-48 0,9-6-10144 15,7 0-2016-15</inkml:trace>
  <inkml:trace contextRef="#ctx0" brushRef="#br0" timeOffset="53514.12">26903 13295 12431 0,'0'0'544'0,"0"0"128"0,0 0-544 0,0 0-128 15,-7 2 0-15,7-2 0 0,-9 5 848 0,0 0 144 16,1 1 32-16,-2-1 0 0,3 0 144 0,-1-1 48 16,2-2 0-16,6-2 0 0,0 0-16 0,0 0 0 15,0 0 0-15,0 0 0 0,0 0-176 0,12 6-16 16,5 0-16-16,4-5 0 0,4-2-240 0,5-1-48 0,6 1-16 0,7-4 0 16,5-1-368-16,8-1-64 0,5 0 0 15,1 0-16-15,-1-2-240 0,-3 2 128 16,-6 2-128-16,-3-2 0 0,-4 1 0 0,-6 2-192 15,-5-1 16-15,-4 2 0 16,-6 3-720-16,-6 2-128 0,-18-2-48 0,0 0 0 16,-2 11-1248-16,-9 3-256 0,-18 5-48 0,-8 2-16 0</inkml:trace>
  <inkml:trace contextRef="#ctx0" brushRef="#br0" timeOffset="53648.14">26987 13597 7359 0,'-14'-2'320'0,"14"2"80"0,0 0-400 0,0 0 0 0,0 0 0 0,0 0 0 16,0 0 3760-16,14-4 656 0,0-1 144 0,8 4 32 15,1-1-3232-15,6 4-640 0,7-2-128 0,8 1-16 0,4 3-128 16,2-3-32-16,-2-2 0 0,-3 1 0 16,-5 0-192-16,0 0-32 0,-2 0-16 0,-2-2 0 15,-5 0-960-15,-1 2-192 0,-4 0-48 0</inkml:trace>
  <inkml:trace contextRef="#ctx0" brushRef="#br0" timeOffset="53973.67">27397 12823 28559 0,'0'0'2544'0,"7"-10"-2032"0,3 4-512 16,4 1 0-16,5-2 0 0,6 5-128 0,3 2-16 0,6 2 0 15,7 1 496-15,7 1 96 0,8-1 32 0,3 1 0 16,2 4 32-16,1 1 16 0,-1 3 0 0,-2 2 0 15,-2 4-48-15,-2 6-16 0,-3 2 0 0,-6 7 0 16,-5 4-208-16,-11 3-64 0,-8 5 0 0,-8-3 0 16,-8 2-192-16,-11 2 0 0,-6 2 128 0,-10 4-128 15,-9 3 0-15,-3-1 128 0,-5-1-128 0,-1-4 0 16,-1-3 192-16,-1-3-64 0,-1-3-128 0,1-8 192 16,-3-7 16-16,-1-2 0 0,1-1 0 0,-2-5 0 15,2-3-208-15,2 2 144 0,2-4-144 0,7-3 128 16,4-1-2352-1,10-6-464-15</inkml:trace>
  <inkml:trace contextRef="#ctx0" brushRef="#br0" timeOffset="63672.01">29716 14755 11679 0,'0'0'512'0,"-10"-4"128"0,1-2-512 0,3 1-128 16,6 5 0-16,0 0 0 0,-6-5 656 0,6 5 112 15,-3-10 32-15,3 10 0 0,0 0-576 0,1-9-224 16,1-4 176-16,3 3-176 0,-5 10 320 0,6-10-48 16,-1-3 0-16,1 4 0 0,1-1 304 0,2 5 48 15,-9 5 16-15,6-10 0 0,0 0 16 0,0-1 16 16,-6 11 0-16,0 0 0 0,3-8 96 0,-1-4 32 15,-4 2 0-15,0 2 0 0,2 8-256 0,0 0-48 16,-9-5-16-16,0-2 0 0,-2 0-64 0,-2 3-16 0,-2 4 0 0,-1-1 0 16,1-4-192-16,-4 6-32 0,-4 6-16 15,-1 0 0-15,-1 5 0 0,-2-1 0 0,-4 4 0 0,0 5 0 16,-5 5-32-16,-1 0 0 0,-2 5 0 0,-1 1 0 16,1 5-128-16,3 1 128 0,3 1-128 0,8-1 128 15,4 0-128-15,5-2 0 0,6 0 0 0,6-4 0 16,4-4 0-16,5-3 0 0,3-3 0 0,6-2 128 15,5 1-128-15,2-1 128 0,5-4-128 0,4-5 128 16,6-1 176-16,2-6 16 0,0-2 16 0,5-5 0 16,3-10 176-16,0-2 48 0,0-3 0 0,2 0 0 15,3-3-256-15,1-2-48 0,-4-1-16 0,-5 2 0 16,-6 0 32-16,-6 1 16 0,-3 1 0 0,-7 0 0 16,-3 1 112-16,-4 2 32 0,-6 4 0 0,-1 4 0 15,-4 2 48-15,-3 8 16 0,0 0 0 0,-8 4 0 0,-2 8-256 16,-1 2-48-16,-3 5-16 0,-2 3 0 0,0 4-176 15,1 3 0-15,-1-2 0 0,5 2 0 0,1 3 0 0,3 0 0 16,5-1 0-16,4 1 0 0,4-1 0 0,1-1 0 16,2-1 0-16,1 2 0 0,3-6 0 0,1 3 0 15,2-2-160-15,2 0 160 16,1-4-704-16,2-2-64 0,0-2 0 0,0-1-9920 16,-1-3-1984-16</inkml:trace>
  <inkml:trace contextRef="#ctx0" brushRef="#br0" timeOffset="64090.43">30429 15350 22799 0,'-1'-10'1008'0,"1"10"208"0,-1-12-960 0,1 12-256 0,0 0 0 0,0 0 0 16,0 0 768-16,0 0 128 0,0 0 0 0,0 0 16 15,-9 12 32-15,1 1 0 0,-3 4 0 0,0 4 0 16,-3 4-112-16,0-2 0 0,-2 2-16 0,2 0 0 0,2 1-192 15,3 2-48-15,1-1 0 0,3 0 0 0,1-7-256 0,4 0-48 16,3-1-16-16,1-2 0 0,2-2-16 0,2-1-16 16,2-5 0-16,4 0 0 0,3-3 0 0,3 1 0 15,0-6 0-15,3-2 0 0,1-3-16 16,1 0 0-16,2 0 0 0,0-6 0 0,-1-3-208 0,0-1 0 16,-3 0 0-16,-2 0 0 15,-2-1-320-15,-2 1-144 0,-6 0-48 16,-2-1 0-16,-4 4-1568 0,-1-1-320 0,-1-3-64 0,-3-2-11056 15</inkml:trace>
  <inkml:trace contextRef="#ctx0" brushRef="#br0" timeOffset="64263.41">30680 15387 4607 0,'0'0'192'0,"0"0"64"0,0 0-256 0,0 0 0 0,0 0 0 0,1 13 0 16,-1 1 3904-16,0 2 720 16,-1 3 160-16,-2 3 16 0,-2 5-2496 0,-1 3-512 0,-2 3-112 0,-1 4-16 15,-2 1-320-15,1 3-64 0,-2 2 0 0,2-2-16 16,0 3-496-16,1-2-80 0,0-5-32 0,3 0 0 15,1-3-432-15,2 0-96 0,2 2 0 0,1-3-128 16,-3-6-192-16,2 1-160 0,-1-4-32 0,0-1-9824 16,0-2-1968-16</inkml:trace>
  <inkml:trace contextRef="#ctx0" brushRef="#br0" timeOffset="65409.37">31158 13621 22111 0,'-10'3'1968'0,"-1"0"-1584"15,0 0-384-15,2 1 0 0,-2 0 480 0,2 1 16 16,9-5 0-16,-9 4 0 0,9-4 464 0,0 0 80 0,0 0 32 16,0 0 0-16,0 0 176 0,0 0 32 0,8-12 16 0,4 2 0 15,2-2-496-15,3-2-96 0,-1 1-32 0,2 1 0 16,1-3-368-16,1 1-80 0,2 1-16 0,-2 6 0 15,-1 2-16-15,1-2-16 0,-4 4 0 0,-1 1 0 16,-1 2-48-16,-1 2 0 0,-3-1 0 0,-10-1 0 16,0 0-336-16,9 6-80 0,-9-6-16 0,0 0 0 31,0 0-2000-31,-2 10-416 0,-6-1-80 0,8-9-16 0</inkml:trace>
  <inkml:trace contextRef="#ctx0" brushRef="#br0" timeOffset="65661.94">31839 13633 26719 0,'1'-15'2368'16,"3"8"-1888"-16,3 0-480 0,1 0 0 0,5 5 784 0,2-1 64 15,2 1 16-15,3-2 0 0,3 3-64 0,-1-1-16 16,-2 2 0-16,2-1 0 0,-4 0-576 0,1 0-208 16,-2-2 144-16,-1 2-144 0,-1-3-240 0,-2-1-128 15,-3 2-16-15,-10 3-16 16,0 0-1920-16,0 0-384 0</inkml:trace>
  <inkml:trace contextRef="#ctx0" brushRef="#br0" timeOffset="65870.08">32565 13698 29487 0,'0'0'2624'0,"6"-10"-2112"0,2 4-512 0,1-1 0 15,1 0 128-15,-1 4-128 0,-9 3 0 0,14-3 0 16,0 1 496-16,-1-2-16 0,-1 1 0 0,1 1 0 15,0 0-480-15,-1 1 0 0,0 1 0 0,-12 0-160 16,10 0-2048 0,-10 0-416-16</inkml:trace>
  <inkml:trace contextRef="#ctx0" brushRef="#br0" timeOffset="67458.88">30117 11217 15887 0,'7'-17'704'0,"4"7"144"0,3-2-672 0,2 0-176 15,2-2 0-15,2 4 0 0,3-2 240 0,1 6 16 0,3-3 0 0,2 5 0 16,4 3 192-16,0 0 32 0,-2-1 16 0,2 0 0 15,2-3-112-15,1 3 0 0,2 2-16 0,0 2 0 16,3 3 16-16,2 0 16 0,2 0 0 16,0 8 0-16,1 2 144 0,0 3 32 15,-4 2 0-15,-3 2 0 0,-3 3-192 0,-4 0-48 0,-2 5 0 0,-3-2 0 16,-3 2-160-16,-4 2-48 0,-6 2 0 0,-4 3 0 16,-4 1 16-16,-8 3 0 0,-5 7 0 0,-6 1 0 15,-5 4 128-15,-6 5 32 0,-5 1 0 0,-4 2 0 16,-4 0-64-16,-4-5-16 0,-2-2 0 0,2-3 0 15,2-5-64-15,1 0-16 0,1-3 0 0,3 0 0 16,1-3 320-16,3-2 64 0,4-4 16 0,4 2 0 16,3 1-160-16,1-1-16 0,3-3-16 0,2 2 0 15,3-2-176-15,2 1-48 0,3 0 0 0,3 3 0 16,2 0-128-16,4 1 0 0,2 0 0 0,4 2 128 16,2-1-128-16,1 1 0 0,3-2 0 0,0 0 0 0,2-2 0 15,1-1 128-15,-2-2-128 0,0-2 0 0,4 0 0 0,-2 0 0 16,-1-4 128-16,-1-1-128 0,1-3 0 0,0-1 192 15,-1-3-192-15,0-1 192 0,0 2 48 16,1-6 16-16,-1-1 0 0,0-1 0 0,0-3-128 0,-2 3-128 16,-1-6 176-16,-3 4-176 0,-2-5 160 0,-9-5-160 15,5 9 128-15,-1-2-128 0,-4-7 128 0,0 10-128 16,0-10 0-16,-3 11 128 0,-2 4-128 0,-1 1 192 16,-2-2-192-16,-1-2 192 0,-1 4-192 0,1-1 192 15,1 3-192-15,1-2 192 0,1 1-192 0,1 1 0 0,1-1 0 16,-2 2 0-16,2-3 0 0,0 1 128 0,1 3-128 15,2-3 0-15,-1 4 0 0,2 0 0 0,0 2 128 16,3-1-128-16,2-2 0 0,4 0 0 0,3 2 0 0,4 2 0 16,5-2 128-16,4 1-128 0,-1 6 128 15,4-5-128-15,1 3 176 0,2-2-48 16,2 6-128-16,3-1 192 0,0 6-192 0,3 6 144 0,-1 0-144 0,1 5 128 16,2 0-128-16,-1 2 0 0,1 1 0 0,-3-1 0 15,-2 1 0-15,-3-2 0 16,-4 1 0-16,-2-5 0 0,-6 2 0 0,-3-3 0 0,-4 2 0 0,-2-1 0 15,-5 1 176-15,1-2-48 0,1 4-128 0,0-1 192 16,-2 2 128-16,4 1 0 0,-3 1 16 0,3 3 0 16,-4 3-16-16,-2-1-16 0,-1-2 0 0,-3-2 0 15,1-3 80-15,-2 0 0 0,-3-4 16 0,-3 0 0 16,-2 0 16-16,-1-1 0 0,-2-5 0 0,-3 3 0 16,-1-1-192-16,-3 5-32 0,-5 2-16 0,0-1 0 15,3 2-816-15,-1-1-144 16,1 3-48-16,1 0-11200 0,1 0-2240 0</inkml:trace>
  <inkml:trace contextRef="#ctx0" brushRef="#br1" timeOffset="78045.12">6726 12396 13823 0,'0'0'608'0,"0"0"128"0,-7 0-592 0,2-2-144 16,-3-1 0-16,2-1 0 0,-2 3 1152 0,1-2 192 15,0 1 32-15,1 1 16 0,-1-1-160 0,-1 2-16 16,-1-1-16-16,1-1 0 0,-1-1 16 0,-1 0 0 15,0 3 0-15,0-1 0 0,0-1-192 0,1-1-48 16,1 1 0-16,2-1 0 0,1-1-160 0,1-2-48 16,0 1 0-16,3-2 0 0,1 7-128 0,2-10-16 15,2-1-16-15,4 1 0 0,2-4-208 0,3 1-32 16,3 0-16-16,6-1 0 0,3-2-144 0,6-1-16 16,2 2-16-16,5 1 0 0,5 1-16 0,3-2 0 0,0-2 0 15,5 3 0-15,-1 3 16 0,4 2 0 16,1 4 0-16,-1 0 0 0,1 4-16 0,1 1 0 0,0 2 0 15,-5 6 0-15,-3-1-160 0,-1 6 0 0,-4 4 0 16,0 2 0-16,-2 4 0 0,-2 3 0 0,-2 0 0 0,-2 4 0 16,-5 2 0-16,-3 2 0 0,-3 2 0 0,0 2 0 15,-1-2 128-15,-3 1-128 0,-2-1 0 0,0 3 128 16,-4-4 80-16,-1 5 16 0,-2 3 0 0,-2-1 0 16,-1 1 32-16,-3 3 0 0,-2-6 0 0,0 5 0 0,-3-1-48 0,-1 2 0 15,-4-3 0-15,-2 3 0 0,0-4-16 16,-1 1-16-16,2-8 0 0,-2-1 0 15,-2 1-48-15,1 1 0 0,-1-2 0 0,1 3 0 0,0-1-128 16,1-2 0-16,1-1 144 0,-3 9-144 0,1 3 0 0,1-7 0 16,2-3 0-16,-1 0 128 0,1-2-128 15,1-3 0-15,1 1 0 0,2 0 0 0,0-4 0 0,4 0 128 16,0-4-128-16,2-2 0 0,2 1 192 0,1-3-48 16,2-2 0-16,-2 0 0 0,5 4 64 0,2-5 16 15,1-3 0-15,1 1 0 0,3 0-64 0,2-1-16 16,3-3 0-16,-1 1 0 0,0-4-144 0,0 1 160 15,-1-1-160-15,1 0 160 0,-1 0-160 0,0-5 160 16,-2 2-160-16,0-1 160 0,1-1-160 0,-2 1 160 16,-2-6-160-16,1 1 160 0,0-2-32 0,-2 0-128 0,1 2 192 15,-3-6-64-15,-3 0-128 0,0 1 160 16,-1 0-160-16,-1 2 160 0,-2-4-160 0,0 2 128 16,-2-6-128-16,-1 5 128 0,-1 2-128 0,-3 6 0 15,3-6 0-15,-3 2 128 0,0 4-128 0,0 0 0 0,0 0 0 16,-9-3 128-16,0 1-128 0,-1 2 0 0,-3 1 144 15,1 3-144-15,-5-3 128 0,-1 2-128 0,-3 0 128 0,2 3-128 16,-2 0 0-16,0 3 128 0,-1 0-128 16,0 0 0-16,3 2 0 0,-2 4 0 0,-1 4 0 15,2-1 0-15,-1 0 0 0,2 1 0 0,2 3 0 16,0 2 0-16,2 0 0 0,1 1 0 0,0 3 0 0,4 2 0 16,-3-3 0-16,0 3 0 0,3-5 0 0,-1 4 0 15,0-1 0-15,3 3 0 0,-1 2 0 0,1-4 0 0,0-1 0 16,3 4 0-16,-2-2 0 0,3 2 0 15,-1 2 0-15,4 2 0 0,-2-2 0 0,2 2 0 0,1 1 0 0,0-2 0 16,1 0 0-16,2 13 0 0,-1-2 0 0,1-3 0 16,-2-4 0-16,3 0 128 0,-3-5-128 0,-1 0 176 15,1 1-176-15,0 1 192 0,1 1-192 0,0 1 0 16,-2 1 0-16,3 0 0 0,-1-1 0 0,2 1 0 16,0 0 0-16,-1-1 128 0,-3 0-128 0,0 0 0 15,-2 3-192-15,1-2 192 0,-2-1 0 0,1 4 0 16,-1 3 0-16,1-2 0 0,-1 0 0 0,1-2 0 15,-2 1 0-15,0 1 0 0,0-1 0 0,1-1 0 16,-6-1 0-16,2 0 0 0,1-4 0 0,-2 5 0 16,2-1 0-16,-4 1 0 0,0-2 0 0,-1-3 128 0,1 0-128 0,-2-3 128 15,-4 0-128-15,0-4 128 16,-2 1-128-16,-1-2 128 0,-1 2-128 0,-2 2 128 0,-1-3-128 0,-2 0 128 16,-6 2-128-16,-1-2 0 15,-1-2 144-15,-2-2-144 0,-5 1 128 0,0-4-128 16,-2 1 128-16,10-7-128 0,-5-2 128 0,-4 1-128 0,1-1 128 0,-2-3-128 15,-1 2 0-15,1-2 144 0,0-4-144 0,-2-1 0 16,0 0 128-16,-1-3-128 0,1-3 0 0,1 0 0 16,2 0 0-16,0-1 0 0,3-1 0 0,1 1 0 15,2-1 0-15,2-2 0 0,1 0 0 0,3 0 0 16,2 0 0-16,3-2 0 0,1 1-160 0,5 0 160 0,2 1 0 16,3-1-176-16,3 1 176 0,2 2-128 15,2 0 128-15,6 2-160 0,0 0 160 0,0 0-160 0,0 0 16 0,0 0 0 16,0 0 0-16,7 2 0 0,5 0-16 15,2 1 0-15,2-1 0 0,3 2 0 0,2-1 160 0,2 0-128 16,1-1 128-16,1-1-128 0,3-2 128 0,3 1 0 16,0 0 0-16,3 0-128 0,1-2 128 0,3 1 0 15,3-3 0-15,0-2 0 0,-1 0 0 0,1-3 0 16,3-1 0-16,1-4 0 0,-1 1 0 0,3 0 0 16,-2-2 0-16,1-2 0 0,-2 0 0 0,1-2 0 15,-1-1 0-15,1 1 0 0,-5 0 0 0,1 0 0 16,-3-1 0-16,2 0 0 0,-1-2 0 0,0 2 0 15,0-1 0-15,-1 1 128 0,-1 1-128 0,-3-1 0 16,-4-1 0-16,-2 1 0 0,-4-3 0 0,-2 1 144 16,-3-2-144-16,-2 0 0 0,-2-4 160 0,-1-1-160 15,-8-4 128-15,-1 1-128 0,-3-1 128 0,-5-3-128 0,-2-3 128 0,-4 0-128 16,-2-2 0-16,-3-2 128 0,-3-2-128 0,-3-3 0 16,-3-2 0-16,0 2 0 0,-1-1 0 0,0-2 0 15,0 0 0-15,1 4 0 0,-1 1 0 16,2-2 0-16,0-2 0 0,1 2 0 0,-1 0 0 0,0-1 0 15,-3 1 0-15,2 0 0 0,0-1 0 16,2 5 0-16,-2-2 0 0,2 3 0 0,2 1 0 0,3 3 0 16,1-1-144-16,4 3 144 0,4-1 0 0,3 0 0 15,3-4-144-15,2-1 144 0,4 2 0 0,3-2-144 16,1 1 144-16,2-2 0 0,2 3 0 0,5 1-128 16,-1-1 128-16,5-1 0 0,1 2 0 0,0 3-128 15,1 3 128-15,-4 1 0 0,3 1 0 0,1 5-128 0,2-2 128 16,0 4 0-16,1-3 0 0,1 8 0 0,1 2 0 0,1 2 0 15,-1 4-128-15,-1 0 128 0,1 3 0 0,-1 4-128 16,0 3 128-16,-3 1 0 0,1 1 0 0,-1 3-160 16,1 2 160-16,-2 2 0 15,-1-1 0-15,-1 4 0 0,1-2 0 0,0 2 0 0,-1-2-160 0,-1 3 160 16,0-2-128-16,-2 1 128 0,-1-3 0 0,-2 1 0 16,-1-2 0-16,-1 0 0 0,-3-1 0 0,0-1 0 15,-5-2 0-15,3 1 0 0,-9-3 0 0,0 0 0 16,0 0 0-16,0 0 0 0,0 0 0 0,0 0 0 15,0 0 0-15,-4-4 128 0,-3-1-128 0,-3-1 0 16,-2 1 0-16,-2 1 128 0,-5-4-128 0,-2 2 0 16,-2 1 0-16,1-4 0 0,-3 1 0 0,-1-5 0 15,1 1 0-15,-2 0 0 0,-1-2 0 0,0-1 0 0,-1-3 0 0,0-1 128 16,-2 0-128-16,1-1 0 16,-2-6 0-16,3 0 0 0,2-2 0 0,0 2 0 0,2-2 0 15,2 3 0-15,1-3 0 0,3 3 0 16,3-2 0-16,3 0 0 0,3 4 0 0,2-2 0 15,3 1 0-15,4-4 0 0,1 1 0 0,4-2 0 0,2 2 0 16,3-2 0-16,2-3 0 0,5 2 0 0,2-3 0 16,2 1-128-16,3-3 128 0,0 2 0 0,-1-1 0 0,4-1 0 15,1-1 0-15,-1 0 0 0,1 2 0 0,0 1 0 16,-2-1 0-16,1 1 0 0,-2 0 0 0,0 1 0 16,-3-5 0-16,0 1 0 0,-1 1 0 0,-2 0 0 15,-4 1 0-15,-1 1 0 0,-3 0 0 0,-3 2 0 0,0 1 0 16,-3 3 0-16,-3-1 0 0,-2 4 0 15,-3-4 0-15,-3 5 0 0,-1 4 0 0,-4-2 0 0,-2-3 0 0,-2 2 0 16,-4 3 0-16,-1 0 0 0,-6-3 0 16,0-2 0-16,0 0 0 0,-3 1-128 0,-1-2 128 15,-1-1 0-15,-1-1 0 0,-2 1 0 0,0-3 0 0,-1 4 0 16,-2 1 0-16,0 0 0 0,-3 2 0 0,-1 3 0 16,-5 2 0-16,-2 3-128 0,-3 3 128 0,-3 0 0 15,-2-2 0-15,1 7-128 0,-1 0 128 0,2 0 0 16,2 3 0-16,0 0 0 0,3 3 0 0,4 0 0 15,3 0 0-15,3 0 0 0,6-1 0 0,2 1 0 16,3 1 0-16,3 3 0 0,4 0 0 0,2 2-128 0,5-1 128 16,0 3 0-16,7 1 0 0,8-9-128 15,0 0 128-15,18 6 0 16,6-5-1152-16,11 1-160 0,8-2-32 0,11-2-11776 0,13-4-2352 16</inkml:trace>
  <inkml:trace contextRef="#ctx0" brushRef="#br1" timeOffset="79796.25">14403 15236 13183 0,'0'0'576'0,"9"-3"128"0,0-1-560 0,0 1-144 16,-2-3 0-16,4 5 0 0,-1-1 1488 0,1-3 272 15,-1 1 48-15,2 0 16 0,-3 1-640 0,1 1-128 16,-1 2-32-16,0-1 0 0,-9 1-128 0,7-4-16 15,2 1-16-15,-9 3 0 0,5-2 160 0,-5 2 16 16,0 0 16-16,0 0 0 0,0 0 176 0,0 0 48 16,0 0 0-16,0 0 0 0,0 0-256 0,-2-5-32 0,-1-3-16 0,-4 3 0 15,-4-1-240-15,0-1-48 16,-4 2-16-16,-2 1 0 0,-1-1-192 0,-2-1-32 16,-2-1-16-16,-2 5 0 0,-2-2-160 0,-5-1-16 15,-2 1-16-15,-3 2 0 0,0 2-112 0,-4 0 0 16,-2 0-128-16,-1 0 192 0,0 2-192 0,-2 2 128 15,3 4-128-15,-1 1 0 0,-3 3 144 0,1 5-144 16,0 1 128-16,2 1-128 0,1-2 0 0,1 5 0 16,2 2 0-16,2 3 0 0,3-2 128 0,3 3-128 0,3-1 128 0,4 2-128 15,2-1 224-15,5-1-32 0,1 3-16 16,5-4 0-16,3 0-176 0,3-4 0 0,1-2 0 16,3 2 128-16,2 1-128 0,3-3 0 0,1-2 0 0,4-1 0 15,3 0 0-15,2 0 0 0,2-2 0 0,5 2 0 16,0-2 0-16,3-1 0 0,0 1 144 0,2-3-144 15,4-2 128-15,2 0-128 0,0-4 128 0,1 1-128 16,0-2 160-16,1-3-32 0,-1-2-128 0,0-1 192 16,-1-3-64-16,0 3-128 0,0-3 176 0,0-1-176 15,-1-4 192-15,0 1-64 0,-3 0 0 0,-1-3-128 16,-1 0 224-16,0-3-64 0,0 0-16 0,1-2 0 0,-4 0-16 16,0-2-128-16,0-2 192 0,-3 0-64 0,-1-2-128 0,0 1 160 15,0-2-160-15,-1 0 160 0,-3-4-160 0,1 4 0 16,-3-3 144-16,0 1-144 0,-1 4 0 0,-1-1 0 15,-1-1 0-15,-1 2 128 0,-1 0-128 16,-2 2 0-16,-1 1 128 0,-1 1-128 0,0-1 0 0,-3-1 0 16,-1 0 0-16,-2 1 0 0,-4 1 0 0,1 1 0 15,-1 1 0-15,0 1 128 0,-3 1-128 0,-1 0 0 16,-2-1 0-16,-1 5 0 0,1-1 0 0,-1 4 0 16,-1-3 0-16,-2 4 0 0,-2 0 0 0,-1-2 0 15,0 4 0-15,-2 1 0 0,0 1 0 0,-2 0 0 0,0 3 0 16,0 1 0-16,-1-1 0 0,-3 4 0 15,0-3 0-15,0 2 0 0,-3 2 0 0,0 2 0 16,-1 2 0-16,-1-1 0 0,1 4 0 0,-2 2-128 0,-2 0 128 16,2 2 0-16,-2 1 0 0,3 1 0 15,-2 2 0-15,2 2-128 0,1 1 128 0,1 0 0 0,-2 3 160 16,2-3-160-16,0 5 0 0,5 0 0 0,-1-4 0 16,4 5 0-16,2-4 0 0,4 2 0 0,2-4-160 15,4 1 160-15,2-5 0 0,3 2 0 0,1-1 0 16,4-1 0-16,3-2 0 0,3 1 0 0,1-3 0 0,4 1 0 15,2 0 0-15,3-2 0 0,2 1 0 0,4-3-128 16,3-1 128-16,3-1 0 0,1-1 0 0,3-1 0 16,4-3 0-16,2 2 0 0,1-4 0 0,1-1 0 0,-2 0 0 0,-3-4 0 15,3-4 0-15,-1 0 0 0,-1 0 128 0,-1-1-128 16,0-5 160-16,-2-1-160 0,-3-2 0 0,1-2 128 16,-2-3-128-16,2-1 0 0,-3-1 0 0,-2-2 128 15,0 0-128-15,-2 0 0 0,-1-4 128 0,-2-3-128 16,0 1 0-16,-2 0 144 0,0-4-144 0,-1 0 0 15,-2-1 144-15,-2-1-144 0,1 1 0 0,-1-1 0 16,-1-2 0-16,-2 0 128 0,0 1-128 0,-1 3 0 16,-3 4 0-16,1 3 0 0,-2 1 0 0,0-1 0 15,-4 4 0-15,1 2 0 0,-3 1 0 0,0 1 0 16,-2 1 0-16,0 1 0 0,-1 3 0 0,-1 0 0 16,1 0 0-16,-2 4 0 0,-1 1 0 0,0 2-128 15,0 2 128-15,1 2 0 0,-3 0 0 0,2 1-160 16,-3 1 160-16,2 5 0 0,0 4-144 0,2-1 144 15,-4 2 0-15,2 2-144 0,1 3 144 0,0 2 0 16,-1 2-144-16,2 1 144 0,3 1 0 0,-2 5 0 16,0 1 0-16,0 2 0 0,-1 3 0 0,1 0 0 15,-1 0 0-15,2 6 0 0,-1-1 0 0,1 1 0 0,-1-1 0 16,2 0 0-16,1 2 0 0,1-1 0 16,1-3 0-16,1-3 0 0,2 1 0 0,1-1 0 0,0 0 0 0,2-2 0 15,-3-5 0-15,4 1 0 0,1-5 0 0,1-3 0 16,2 1 0-16,1-2 0 0,1-3 0 0,1 0 0 15,1-4 0-15,3-1 0 0,-1 1 0 0,1-6 0 16,2-2 0-16,0-2 128 0,-2-1-128 0,3-1 128 16,-3-2-128-16,1-2 0 0,1-1 144 0,4-2-144 15,-1-1-464 1,-3 2-176-16,-2-2-16 0,-2 2-16 0,0 2-2448 0,-2-2-480 16,2-1-112-16,-5 4 0 0</inkml:trace>
  <inkml:trace contextRef="#ctx0" brushRef="#br1" timeOffset="81163.91">14976 16021 7359 0,'0'0'656'0,"0"0"-528"0,-9-2-128 0,9 2 0 15,-8-3 3248-15,8 3 608 0,-8 0 128 0,8 0 32 16,-9-1-1776-16,9 1-368 0,0 0-64 0,0 0-16 16,0 0-128-16,0 0-16 0,3-8-16 0,3-3 0 0,4 4-512 15,4-3-96-15,4 1-32 0,5-2 0 0,3 2-352 16,5-2-80-16,3 2-16 0,4-3 0 0,3 3-48 0,2 2-16 16,2 3 0-16,-1 0 0 0,0 2-32 0,-5 4 0 15,-6 2 0-15,-4 2 0 0,-5 7-192 0,-5 1-64 16,-2 4 0-16,-6 2 0 0,-3 2 0 0,-4 6-16 15,-4 1 0-15,-9 3 0 0,-4-1 96 0,-5 4 32 16,-3 3 0-16,-7 1 0 0,-5 3 16 0,-4 3 0 16,-1-7 0-16,-4 0 0 0,0-1-64 0,1-3-16 15,2-5 0-15,3-3 0 0,3 1-16 0,0-5 0 16,4-1 0-16,5-5 0 0,3-2-96 0,4-5 0 16,4 1-128-16,4-6 192 0,9-4-48 0,0 0-16 15,0 0 0-15,0 0 0 0,0 0 16 0,10 0 0 16,4-1 0-16,5 0 0 0,3-3-144 0,6-1 160 15,1 2-160-15,3-1 160 0,2-2-160 0,3-2 0 16,2 3 0-16,5 3 128 0,-1-2-128 0,-1-1 0 16,-4 0 0-16,4 2 0 0,1 3 0 0,-1-2 0 15,-1-2 0-15,-2-1 0 0,-2 0 0 0,-3 1 0 0,-2-4 0 16,-3 2 0-16,-1 0 0 0,-2-2 0 16,-5 3 0-16,-2 0 128 0,-2-3-128 0,-3 3 0 0,-1 0 0 0,-3-1 0 15,-10 6 0-15,7-7 0 0,-7 7 128 0,0 0-128 16,0 0 0-16,5-5 0 0,-5 5 0 0,0 0 0 15,0 0 0-15,0 0 0 0,0 0 128 16,0 0-128-16,0 0 0 0,0 0 0 0,-12-1 0 0,-2 2 0 16,-1 3 0-16,-2-1 0 0,1 2 0 0,-5 1 0 0,-3-1 0 15,0 0 128-15,-2 3-128 0,0-3 128 0,-5 1-128 0,1 3 0 16,-5-4 0-16,1 4 0 0,0-3 0 0,-1 2 0 16,0 1 0-16,-2-3 0 15,-1 3 0-15,0-2 0 0,1-1 0 0,1 0 0 0,2-3 0 0,2-1 0 16,2-2 0-16,2 0 0 0,2-2 0 0,3 2 0 15,3-1 0-15,4-1 0 0,3 2 0 0,3 0 0 16,2-1 0-16,8 1 0 0,0 0 0 0,0 0 0 16,0 0 0-16,0 0 0 0,0 0-176 0,10-10 176 15,2 3-128-15,2-1 128 0,1 0-144 0,5-3 144 16,-1 2-160-16,3-3 160 0,2 3 0 0,4-2 0 16,3-4-128-16,3 1 128 0,5-2 0 0,-1 1 0 15,2-5 0-15,0-1 0 0,1 2 0 0,0-1 0 16,-2 0 0-16,-2 1 0 0,-1-2 0 0,-6 2 0 15,-3 1 0-15,-4 2 0 0,-2-2 0 0,-2-1 0 16,-2-1 128-16,-3 2-128 0,-4 0 0 0,-2 0 0 16,-3-3 0-16,-3-2 0 0,-2-1 0 0,-3-3 0 0,-5 3 0 15,-2-3 0-15,-3 3 0 0,0 0 0 16,-1-4 0-16,-3 5 0 0,-1-2 0 0,-4 6-144 0,-5 1 144 0,-2 1-128 16,-1 3-16-16,-3 1 0 15,-3 5 0-15,-2 1 0 0,0 3 16 0,-4 3 0 0,-1 2 0 0,-6 1 0 16,-2 5-112-16,1 3-16 0,-4 3 0 0,2 0 0 15,0 1 96-15,5 0 16 0,4 0 0 16,5-3 0-16,3 1 144 0,6 0 0 0,4-3 0 0,4 0-128 16,7-2 128-16,4-1 0 0,4 2 0 0,6-8 0 15,0 0 0-15,0 0-128 0,14 1 128 0,5-1 0 16,2-4 0-16,6-2-128 0,4-1 128 0,2 1 0 16,7-3 0-16,5 1 0 0,3-2 0 0,2 3 0 15,-1-5 0-15,5 3 0 0,-1-2 0 0,0 2 0 0,-2 0 0 16,-1 4 0-16,-3-1 0 0,-1 3 0 15,-3 3 0-15,-6 3 128 0,-3 3-128 0,-5 0 128 0,-5 6-128 16,-3-1 0-16,-5 2 0 0,-3 5 0 0,-4 2 0 0,-4 6 0 16,-6-2 0-16,-3 5 0 0,-4 3 0 0,-3 3 0 15,-6 2 128-15,-4 3-128 0,-6-2 128 0,-5 1-128 16,-3 0 160-16,-3 6-160 0,-2-4 176 16,1-3-176-16,-1 0 192 0,1-3-192 0,-2-1 208 0,4-1-64 15,3-3-16-15,6-3 0 0,4-4-128 0,5-4 192 16,4-1-192-16,4-5 192 0,5 0-192 0,6-13 0 15,0 0 0-15,9 8 128 0,4-1-128 0,6-4 160 16,6-6-160-16,7-3 160 0,6-2-32 0,3-2 0 16,2 0 0-16,2-5 0 0,-1 0-128 0,0-1 0 15,1 1 0-15,-2 1-176 16,0-1-1072-16,-2 0-224 0,1 2-32 0</inkml:trace>
  <inkml:trace contextRef="#ctx0" brushRef="#br1" timeOffset="85473.65">15791 11811 6447 0,'-10'-10'272'0,"10"10"80"0,-8-12-352 0,2 0 0 0,0 3 0 0,-1 0 0 16,1 4 2192-16,6 5 368 0,0 0 80 0,0 0 16 16,0 0-896-16,0 0-176 0,-8-4-48 0,8 4 0 0,0 0-320 0,0 0-64 15,0 0 0-15,0 0-16 16,-1-8-112-16,1 8 0 0,0 0-16 0,0 0 0 15,8-11-176-15,2 0-16 0,3 3-16 0,1-3 0 0,1 1-208 0,4 0-32 16,2-3-16-16,5 0 0 0,1-1-176 0,3 0-48 16,3-1 0-16,5 1 0 0,2-1-64 15,3 3-32-15,3-1 0 0,-1 2 0 0,0 1 32 16,-1-3 0-16,0 3 0 0,-2 0 0 0,-4 3-48 0,-13 1 0 16,2 1 0-16,0 3 0 0,-2-1-80 15,-1 2-128-15,-2 1 176 0,-1 2-176 0,0 1 176 0,-2 4-176 16,-3 5 160-16,7 4-160 0,-4-2 128 0,-1 4-128 15,-3 2 0-15,-1 0 144 0,-2 0-144 0,-2 3 128 16,-1 3-128-16,-3-3 128 0,-1 0 16 0,0 4 0 16,-1 0 0-16,-1 2 0 0,-1 0 32 0,-1 2 0 15,1 3 0-15,-5 1 0 0,-1 0-32 0,-1-1 0 0,-2-1 0 16,-1 3 0-16,-1-2-16 0,0 0-128 16,-1-3 192-16,0 2-64 0,-3-1-128 0,0 1 192 15,-1 1-192-15,0-2 192 0,0-3-64 0,1 4 0 16,-3 5 0-16,2-3 0 0,0-4 0 0,-1 2-128 15,0-3 192-15,3-5-64 0,1 2-128 0,-7 16 160 0,0-5-160 16,1-2 160-16,-3-2-160 0,3 0 0 16,0 2 0-16,2-3 128 0,0-3-128 0,2 2 128 0,1 3-128 0,4-2 128 15,0-9-128-15,2 2 0 0,1-1 0 0,1 0 128 16,0 2-128-16,1-1 128 0,1 1-128 0,1-1 128 16,-1 2-128-16,1 3 128 0,0-3-128 0,1 3 128 15,0 2-128-15,-2 0 128 0,0-3-128 0,-1 5 128 16,0-1-128-16,-1-1 0 0,1 0 0 0,1 0 128 15,0-2-128-15,2-1 0 0,3 2 0 0,1-3 0 0,0-2 0 0,3 5 0 16,3-1 128-16,3 0-128 0,1 2 0 0,3-3 0 16,2-4 144-16,0 1-144 0,0-5 144 0,-4-4-144 15,4 1 192-15,9 8-192 0,-3-7 208 16,0-1-64-16,0-2-16 0,2-4 0 0,1-1 32 0,1 1 0 16,1 1 0-16,0-4 0 0,-1 2 16 0,-1-2 0 15,0 1 0-15,-1-1 0 0,1-4-176 0,-1 2 128 16,0 1-128-16,-1 0 128 0,-4 0-128 0,1 0 0 15,-1 0 0-15,0 2 0 0,-2-3 0 0,0 2 0 16,2-3 0-16,1-2 0 0,1 1 0 0,-1-2 0 16,2-2 128-16,2 0-128 0,2-2 0 0,-1-2 0 15,-3 2 144-15,3-2-144 0,-1-1 0 0,1-1 0 16,0-1 0-16,-1 2 128 0,-3 1-128 0,-1 0 0 16,-3-3 0-16,2 2 0 0,-2 1 0 0,-1-1 0 15,-4 0 0-15,1 1 128 0,-4-3-128 0,1 1 0 16,-3-1 0-16,0 1 0 0,1-2 0 0,-1 1 0 15,-1 0 0-15,-2-2 0 0,-2 2 0 0,-5 5 0 16,9-6 0-16,-9 6 128 0,0 0-128 0,5-8 0 0,-5 8 0 16,0-9 0-16,-1-2 128 0,-3 3-128 0,-1-1 128 15,-1 4-128-15,-3 3 0 0,-1-2 144 0,-2 0-144 16,0 3 0-16,-4 1 0 0,0 1 0 0,-3-1 0 0,-2 5 0 16,-1 0 0-16,-3 3 0 0,0-1 0 0,-2 0 0 15,-3 2 0-15,1 0 0 0,-2 3 0 0,1 0 0 16,-1-2 0-16,-1 4 0 0,0 2 0 0,1 2 0 0,-1 0 0 15,3 1 0-15,1-1 0 0,1 2 0 0,3 1 0 0,2 1 0 16,1 1 0-16,3-1 0 0,1 1 0 0,3 2 0 16,2-1 0-16,0 4 0 0,2-4 0 0,1-1 0 15,0 3 0-15,2-3 0 0,-1 5 0 0,3-2 0 16,1-2-128-16,2 6 128 0,2 0 0 0,2 5 0 16,4-4 0-16,3 2 0 0,3-1 0 0,2 2 0 15,2 2 0-15,2 0 0 0,0-3 0 0,0-3 0 16,-1 1 0-16,1 0 0 0,1 4 0 0,-1 0 0 0,-3 1 0 15,1 1 0-15,-1 0 0 0,-1-2 0 16,-1 2 0-16,-3-1 0 0,-1-2 0 0,-2 2 0 0,-2 1 0 0,3-2 0 16,-3-6 0-16,-1 1 0 0,0 1 0 15,0 4 0-15,-2-1 0 0,1 3 0 0,-1 0 0 0,-1 2 0 16,1 1 0-16,-2 0 0 0,0-3 0 0,0 2 0 16,-2 3 0-16,1 0 0 0,-1-4-128 0,-2 1 128 15,-1-3 0-15,-2 4 0 0,0 3 0 16,-2-1 0-16,-1 0 0 0,-1 0 0 0,-1-3 0 0,0-1 0 15,0-1 0-15,-2 3 0 0,-3-3 0 0,-1-2 0 16,-1-2 0-16,-1 2 0 0,0-1 0 0,-2 1 0 16,-1-2 0-16,-4-1 0 0,1-1 0 0,-2-1 0 15,-2 1 0-15,3-5 0 0,0 0 0 0,-1-6 0 16,-3-2 0-16,1 0 0 0,-2-2 0 0,0-4 0 16,-1-2 0-16,-1-4 0 0,-2 2 0 0,2-3 0 0,-2-4 128 15,1 1-128-15,-2-5 0 0,1 3 0 0,1 0 0 0,2-1 0 16,1-2 0-16,4 1 0 0,0-1 0 15,3 3 0-15,0-1 0 0,4 1 0 0,1-1 0 16,-1 1 0-16,3 1 0 0,2-1 0 0,1-1 0 16,-1-1 0-16,5 2 0 0,1-1 0 15,10 1 0-15,0 0-144 0,-9-2 144 0,9 2-128 0,0 0 128 0,0 0 0 16,0 0 0-16,0 0 0 0,0 0 0 0,15 0-160 16,0 1 160-16,7 0 0 0,2-1-128 15,4 0 128-15,-1 0 0 0,1 0 0 0,0 0 0 16,2-2 0-16,2-2 0 0,0-5 0 0,0 2 0 0,1-3 0 15,0 0 0-15,-8 1 0 0,3-2 0 0,1-2 0 16,0-2 0-16,2 1 0 0,3-5 0 0,2-2 0 16,-2 0 0-16,2-2 0 0,-2-1 0 0,0 0 0 15,2-3 0-15,-5 0 0 0,-3-2 0 0,-3 1 0 16,-3-2 0-16,-1-4 0 0,-3-1 0 0,-4-3 128 16,0 1-128-16,-3 0 0 0,-2-4 0 0,-2-2 0 15,-2 1 0-15,-1-2 0 0,-2-1 0 0,-2 3 0 16,0-5 0-16,-1 3 0 0,-2-1 0 0,-1-3 0 0,-1 1 0 0,-2-3 0 15,-3-2 0-15,-2 1-192 0,-2 2 192 16,-1 2-160-16,-2-3 160 0,0-1-192 0,-4-1 192 0,2 3-192 16,0-1 192-16,-1 2-160 0,-3-2 160 0,1 7-160 15,1 0 160-15,0 3-128 0,2 1 128 0,3 2-128 16,0 2 128-16,2 0 0 0,2 0 0 0,2 0 0 16,1 2 0-16,2 0 0 0,2 0 0 0,1-13-128 15,3 7 128-15,2 1 0 0,2 0 0 0,2 2 0 16,1 3 0-16,2 0 0 0,0-1 0 0,1 1 0 15,1 1 0-15,0 4 0 0,0-3 0 0,4 2 0 0,-1 0 0 16,1 0 0-16,0 5 0 0,1-3-128 0,0 2 128 16,3-3 0-16,0 5 0 0,2 2 0 0,4 0 0 15,2-2 0-15,0 0 0 0,1 1 0 0,4 1 0 0,-8 7 0 16,4-1 0-16,4-3-128 0,2 0 128 16,1 0 0-16,5 2 0 0,-3 2 0 0,3 2 0 0,-1-2 0 15,-2-2 0-15,1 0-128 0,0 5 128 0,-1 1 0 16,-2-3 0-16,-1 5-128 0,-1 1 128 15,-2 3-128-15,-3 3 128 0,-3 2-128 0,-3 2 128 0,-4 3-192 16,-1 2 192-16,-2 3-192 0,-3-2 64 0,-2 4 0 16,-3-1 0-16,2 1 0 0,-3 2 128 0,0 1 0 15,-2-1-144-15,-1-1 144 0,0-1 0 0,-2 0 0 16,-2 3-144-16,1-4 144 0,-3-3 0 0,2 4 0 16,-3 0 128-16,-2-3-128 0,0 1 0 0,-2-2 0 15,-2 3 0-15,0-5 0 0,-3 1 0 0,-1-2 0 16,-2 2 0-16,0-3-160 0,-4-2 160 0,2 0 0 15,-3 0 0-15,-3 1 0 0,0-4 0 0,-2 0 0 16,-1 0 0-16,-1 1 0 0,0-2 0 0,-2 2 0 0,-2 3 0 16,0-3 0-16,-1 0 0 0,1 1 0 15,1-1 0-15,-13 0 0 0,7-1 0 0,4 0 0 0,2-1 0 0,2-2 0 16,-1 2 0-16,1-3 0 0,-1-2 0 0,3-2 0 16,1 2 0-16,3-4 0 0,1 2 0 15,2-3 0-15,-1-1 0 0,3 1 0 0,3-4 0 0,0-2 128 16,4-1-128-16,0 0 0 0,2 1 0 0,2-2 0 15,1-3 0-15,-2-2 0 0,0 2 0 0,0-2 0 16,0-8 0-16,0 2 0 0,-2-2 0 0,2 0 0 0,-1-2 0 16,0 0 0-16,-1-1 0 0,2-2 0 15,6-1 0-15,-5 0 0 0,0-1 0 0,3 1 0 0,0-4 0 16,1-2 0-16,2 1 0 0,-1 4 0 0,2-4 0 16,1 2 0-16,1 2 0 0,1-2 0 0,-4-1 0 0,2 0 0 15,0 0 0-15,0-1 0 0,0 2 0 0,2 0 0 16,0-6 0-16,2 4 0 0,1-1 0 0,0 3 0 15,0 0 0-15,3-1 0 0,2 1 0 0,3 1 0 16,-1-2 0-16,4 3 128 0,0 1-128 0,3-2 0 16,2-6 0-16,3 5 0 0,2 1 0 0,2-1 0 15,0 1 0-15,0 0 0 0,3 2 0 0,-2 0 0 16,2 1 0-16,-3 2 0 0,0 0 0 0,-4 4 0 16,-3-2 0-16,-3 2 0 0,-4 3 0 0,-3-2 0 15,0 0 0-15,-8 4 0 0,-3 1 0 0,-2-1 0 16,-3 2 0-16,-3-1 0 0,-3 4 0 0,-2-2 0 15,-3 0 0-15,-4-1 0 0,-1 2 0 0,-2 2 0 16,-4 0 0-16,2 1 0 0,-1 3 0 0,-2-1 0 16,-1 0 0-16,5 7 0 0,-4 0 0 0,-4-2 0 15,-5 5 0-15,-20-5 0 0,3 7 0 0,-2 4 0 0,-1 3 0 0,-3 2 0 16,-3 1 0-16,1 3 0 0,2-2 0 16,1 7 0-16,3 1 0 0,5 2 0 0,5 2 0 0,8 0 0 15,4 0 0-15,10 2 0 0,7 2 0 0,13 1 0 16,12-3-1520-1,15 2-320-15,16 2-64 0,18-5-16 0</inkml:trace>
  <inkml:trace contextRef="#ctx0" brushRef="#br1" timeOffset="87786.31">23412 15173 15599 0,'0'0'688'0,"5"-8"144"0,1-6-656 0,0 7-176 0,-3 0 0 0,1 1 0 15,0 1 1312-15,-1-1 224 0,1 0 64 0,-3 2 0 0,-1 4-320 0,0 0-48 16,3-8-16-16,0 2 0 0,-3 6 16 16,2-5 0-16,-2 5 0 0,1-9 0 0,-3 3-96 0,-2-6-32 15,0 4 0-15,-5-2 0 0,0 3-272 0,-1-3-48 16,0 1-16-16,-1-2 0 0,-3 5-256 0,0-4-48 15,-2 2-16-15,-1-2 0 0,-2-179-112 0,-3 360-16 16,-2-177-16-16,-2-4 0 0,0 2-112 0,-2-1-32 16,-2 2 0-16,1 0 0 0,0 0-160 0,-3 3 160 15,-3 0-160-15,0 2 160 0,1 2-160 0,1 2 160 16,-1 2-160-16,3 1 160 0,2 5-160 0,0-1 160 16,-1 2-160-16,1 5 160 0,0-6-160 0,2 6 128 15,1 5-128-15,0 3 128 0,1 0-128 0,-1 0 128 16,1 2-128-16,-2-1 128 0,0 7-128 0,2 1 160 15,2-5-160-15,3 4 160 0,3 4-160 0,5-1 0 16,1-2 144-16,5 0-144 0,2 2 0 0,3 0 128 16,2-2-128-16,3 1 0 0,2-5 0 0,3 2 128 0,1-4-128 15,3-1 0-15,2 0 0 0,3 0 144 16,1-4-144-16,0 1 0 0,0-3 192 0,3 1-64 16,0-4 0-16,2-1-128 0,2-4 256 0,5 0-64 15,1-3-16-15,2-2 0 0,2-3 32 0,-1-3 16 0,0-1 0 0,1-1 0 16,6-1-80-16,-1-5-16 0,2 0 0 15,-3-4 0-15,-2 0-128 0,-1-4 192 0,-2-1-192 0,1-3 192 16,-1-2-192-16,1-1 160 0,-3 1-160 0,-1 0 160 16,-2-2-160-16,-2 0 160 0,-1-2-160 0,-2 2 160 0,0 0-160 15,-2-1 0-15,-4 1 144 0,-2 2-144 16,0-2 0-16,-3-3 128 0,-3 3-128 0,-2 1 0 16,-2-3 0-16,-2 3 128 0,-2-3-128 0,-3 0 0 0,0 2 0 15,-2-4 128-15,-2 2-128 0,-1 3 0 0,-1 3 0 0,-2 0 0 16,-2-1 0-16,2 2 128 0,-2 2-128 0,1 0 0 15,-2 0 0-15,2 3 0 0,-1 3 0 0,-7-7 0 16,-1 5 0-16,1-1 0 0,-3 4 0 0,1-1 0 16,-1 2 0-16,-3-1 0 0,-1 3 0 0,-1 2 0 15,-3-2 0-15,2 2 0 0,-3 2 0 0,0 0 0 16,-3 2 0-16,-1-1 0 0,-3 1 0 0,-2 1 0 16,-2 1 0-16,-2 0-128 0,0 1 128 0,1-1 0 15,2 3 0-15,-3-1 0 0,1 5 0 0,2 1 0 16,0-2 0-16,1 4 0 0,4 4 0 0,-2 2 0 0,-2-1 0 15,3 1 0-15,-1 2 0 0,6 3-128 16,0 4 128-16,5 1 0 0,2 4 0 0,5 0 0 16,3 1 0-16,4-2 0 0,-1 0 0 0,4-1 0 15,5 2 0-15,1-5-128 0,0 2 128 0,4-4 0 0,1 3 0 16,3-3 0-16,4-4 0 0,3 2 0 16,2-3 0-16,4-1 0 0,6-1 0 0,3 0 0 15,5-1 0-15,2-2 0 0,1-2 0 0,2-3 0 0,0-4 0 16,1 2 128-16,1-4-128 0,-1-2 128 15,1-4-128-15,-1-2 128 0,-1-5-128 0,2 2 0 0,-1 2 128 0,0-6-128 16,0-4 128-16,-4-1-128 0,-4 1 160 16,-3 0-160-16,-4-2 144 0,0 1-144 0,-1-7 128 15,-3 4-128-15,-3 0 0 0,0 0 128 0,0 1-128 0,-2-1 0 16,-1 0 0-16,-1 1 128 0,-4 0-128 0,0 2 0 0,0 1 0 16,-2 1 0-16,-2-2 0 0,-1 2 0 0,0 0 0 15,-3 2 0-15,-1 0 128 0,3 1-128 0,-2 4 0 16,0-3 0-16,-1 3 0 0,-1-4 0 0,1 11 0 0,-4-6 0 15,4 6 0-15,-4-10 0 16,-1 1-144-16,2 0 144 0,3 9 0 0,-6-8 0 0,1 3-144 0,0-4 144 16,0 3 0-16,-1-2-144 0,-1 3 144 0,0 2 0 15,2-5 0-15,-2 2-128 0,1 1 128 0,0-3 0 16,6 8 0-16,-8-8 0 0,2-3 0 0,-1 3 0 16,1-1 0-16,1 3-128 0,0 0 128 0,0-3 0 15,-2 0 0-15,0-1 0 0,-1 2 0 0,-2-1 0 16,0 0 0-16,0-2-128 0,-1 1 128 0,1 1 0 15,-1-4 0-15,-1 4-128 0,1-2 128 0,-3 4 0 16,-3-2 0-16,0 4-128 0,-4 3 128 0,0-2-128 16,-3-2 128-16,-1 3-128 0,1 1 128 0,-1 0 0 15,-3 2 0-15,2 0-128 0,4 3 128 0,-4 1-128 16,-2-2 128-16,0 5-128 0,0-2 128 0,-2 5 0 16,-2-1 0-16,0 5 0 0,0 1 0 0,-2 0-128 15,-3-1 128-15,0 4 0 0,3 1 0 0,2 4 0 0,1-3 0 0,1 2-128 16,4 2 128-16,3 3 0 0,2-2 0 15,6 3-128-15,4-3 128 0,2 3 0 0,5-2 0 16,0 3 0-16,5-3 0 0,5 1 0 0,2-2 0 0,3 1-128 16,3 1 128-16,0-2 0 0,5-2 0 0,2-4 0 15,2 0 0-15,3-1 0 0,1-3 0 0,5-2 0 16,3-6 0-16,0-1 0 0,-3 2 0 0,1-7 128 0,1-2-128 16,2-3 192-16,1-5-64 0,0 1 0 15,1-1-128-15,-1-1 192 0,-2-4-64 0,3-2 0 0,2-2-128 16,0 0 128-16,2-1-128 0,-5-1 128 0,1-2-128 15,-2-1 0-15,-3-1 128 0,0-5-128 0,-2 1 0 16,-1-3 144-16,1 1-144 0,-2 1 0 0,-4-5 128 0,3 1-128 16,-2 0 0-16,-2 4 0 0,0 6 0 0,-2 3 0 15,-5-2 0-15,-1 5 0 0,-4 1 0 0,-2 4 0 16,-3 4 0-16,-7 8 0 0,5-11 0 0,-5 11 0 16,2-8 0-16,-2 8 0 0,0 0 0 0,0 0 0 15,-10 5 0-15,0 8 0 0,-1-1 0 0,1 5 0 16,-3 1 0-16,1 1 0 0,-3 5 0 0,0 1 0 15,0 5 0-15,-1 1 0 0,0 1 0 0,1 4 0 16,1 3 0-16,-4-1 0 0,3 0 0 0,1-1 0 16,2-2 0-16,3-1 0 0,3 0 0 0,2-2 0 0,4 0-128 0,4-2 128 15,2-4 0-15,3 2 0 16,1-3 0-16,3 3 0 0,2-4 0 0,6 3 0 16,-4-4 0-16,1 1 0 0,0-1 176 0,2-3-176 0,3 0 160 15,1-2-160-15,2 0 176 0,0-1-176 16,1-3 192-16,-1-3-192 0,-4 0 192 0,4-3-64 0,-3 2 0 15,-3-3-128-15,-1-1 176 0,0-2-176 0,-2-3 160 0,-2 0-160 16,-2-1 0-16,-1 0 128 0,0-1-128 0,-2 1 0 31,-10 0-624-31,11 0-160 0,-11 0-48 0,11 1 0 0,-11-1-2304 16,10 4-480-16,-10-4-96 0,11 13 0 0</inkml:trace>
  <inkml:trace contextRef="#ctx0" brushRef="#br1" timeOffset="89685.3">24239 15945 13823 0,'-16'-5'608'0,"3"2"128"0,-2 2-592 0,-2-1-144 0,-1-2 0 0,0 0 0 15,-1 1 1280-15,0 1 208 0,-1-1 48 0,0-1 16 0,1 2-240 0,1-3-48 16,0 1-16-16,1 1 0 0,1-2 0 0,2-1 0 15,1 1 0-15,4 1 0 0,2-2-96 0,7 6-32 16,-5-8 0-16,5 8 0 0,2-7-288 0,5-1-48 16,4 3-16-16,3 0 0 0,8-3-320 0,6 4-64 15,6-2 0-15,3-2-16 0,1 2-48 0,4-2-16 16,0 2 0-16,5 3 0 0,2 1 16 0,2 1 0 16,0-1 0-16,-13 2 0 0,7 0 32 0,-2 2 16 15,-2 1 0-15,-5 1 0 0,-3 5-80 0,-3-1-16 16,-5 3 0-16,-5-1 0 0,-4 3-272 0,-5 4 128 15,-2-2-128-15,-4 3 0 0,-5 1 144 0,-2 0-144 16,-9 0 0-16,0 0 144 0,-3 1-16 0,-4 1 0 16,-3 0 0-16,-11 6 0 0,-2-5 0 0,-1-5 0 15,1-1 0-15,1-1 0 0,0-1-128 0,2-4 160 16,2 1-160-16,2-2 160 0,3 1-160 0,1-1 0 16,2-2 144-16,3-3-144 0,4-1 0 0,1 1 128 15,3 1-128-15,1-3 0 0,9-2 0 0,0 0 0 16,0 0 0-16,0 0 128 0,0 0-128 0,0 0 0 15,0 0 0-15,0 0 0 0,0 0 0 0,0 0 0 0,0 0 0 16,0 0 128-16,0 0-128 0,9-3 0 0,-9 3 0 16,0 0 0-16,11-5 0 0,-11 5 0 0,11-1 0 15,-11 1 0-15,11-2 0 0,-2 0 0 0,-9 2 0 16,10-1 0-16,-10 1 0 0,12 0 0 0,-4-2 0 0,4 2 0 16,-12 0 0-16,11 0 0 0,0 0 0 0,-11 0 0 15,0 0 0-15,10 0 0 0,-10 0 0 0,10-1 0 0,-10 1 0 0,0 0 0 16,10-1 0-16,-10 1 0 0,0 0 0 15,0 0 0-15,10 2 0 0,-10-2 0 0,9 4 0 0,-9-4 0 16,6 10 0-16,1-3 0 0,-7-7 0 16,6 12 0-16,2-3 0 0,-6 3 0 0,-2-12 0 15,0 0 0-15,4 12 0 0,0-1 0 0,-1 0 0 0,-3-11 0 16,0 0 0-16,5 10 0 0,-2 2 0 0,0-1 0 16,-2-3 0-16,-1-8 0 0,3 12 0 0,-2-1 0 15,-1-1 0-15,0 1 0 0,1-2 0 0,-1 2 0 16,0-2 0-16,0 3 0 0,0-5 0 0,0-7 0 15,0 12 0-15,0-12 128 0,-3 11-128 0,-1-1 0 16,0 3 0-16,-1-4 128 0,0 1 0 0,-2-2 0 16,1 1 0-16,0-3 0 0,-2 3 32 0,0-3 16 15,2 3 0-15,-3-1 0 0,-1 3-16 0,0-2 0 16,0 1 0-16,-2-2 0 0,-1 2-160 0,-1-1 160 16,2 4-160-16,-2-4 160 0,-3 0-160 0,1-2 160 15,-1 2-160-15,-1 0 160 0,-2 0-160 0,0-4 192 0,-1 0-192 16,1 1 192-16,-3 0-192 0,-1 0 160 0,-4-1-160 15,4-1 160-15,0-2-160 0,1 1 160 16,3-1-160-16,0 0 160 0,3-2-160 0,0-2 0 0,3 0 0 16,-1 1 128-16,1-1-128 0,4 1 0 0,2-3 0 0,8 4 0 15,0 0 0-15,0 0 128 0,0 0-128 0,0 0 0 16,0 0 0-16,0 0 0 0,0 0 0 16,0 0 0-16,0 0 0 0,0 0 0 0,13-2 0 0,1-1 0 15,1 2 0-15,3 1 0 0,2 0 0 0,4 1 0 16,3 2 0-16,2-1 0 0,-1 0 0 0,2-1 0 0,-3 0-128 0,1-1 128 15,0 0 0-15,-1-1 0 0,0-3 0 16,-1-2 0-16,1-1 0 0,0 2 0 16,0-6 0-16,-1 3 0 0,-2-2 0 0,1 2 0 0,-1-2 0 15,-1 0 0-15,-2-1 0 0,-6 0 0 0,2 2 0 0,-2-3 128 16,-2-2-128-16,-2 1 0 0,0-2 0 0,-4-2 128 16,-2-2-128-16,-3-1 0 0,-4-3 128 0,-3-5-128 15,-4 0 0-15,-2 5 128 0,-3 0-128 0,-3 3 0 16,0 1 0-16,-3 5 0 0,1-1 0 0,-2 2 0 15,-3 2 0-15,0 2 0 0,-2 5 0 0,-1-1 0 16,-2 2 128-16,0 2-128 0,0 0 0 0,2-1 0 16,-2 1 0-16,2 1 0 0,2 0-128 0,-1-1 128 15,0-2 0-15,1 2 0 0,5 1 0 0,4-1 0 16,2-3 0-16,2 1 0 0,4 2 0 0,8 1 0 16,0 0 0-16,0 0 0 0,0 0 0 0,0 0 0 15,0 0 0-15,0 0 0 0,0 0 0 0,14-4 0 16,0 1 0-16,3 0 0 0,3-1-128 0,1 0 128 0,-1-1 0 15,2 1 0-15,0-4 0 0,3 1 0 16,-5-2 0-16,4 2 0 0,3-3 0 0,-2-2 0 0,1-1 0 0,-1-1 0 16,-1-1 0-16,2-1 0 0,0-3 0 0,2 1 0 15,0 1 0-15,-1 2 0 0,-2 0 0 16,-8 3 0-16,-2 2 0 0,-1-4 0 0,-1-1 0 0,-4-2 0 16,-3 1 0-16,-3-2 0 0,-5-1 0 0,-1 0 0 15,-4 1 0-15,-7-10 0 0,-4 4 0 0,-2 5 0 16,-3 1 0-16,-2 4 0 0,-2 3 0 0,-1 1 0 0,-1 3 0 15,0 2 0-15,-4 4 0 0,-2 2 0 0,1 0-128 16,-2 3 128-16,0 0 0 0,0-1 0 0,0-1 0 0,3 2 0 16,1 0 0-16,3 1 0 0,3-1 0 0,3 2 0 15,4-1 0-15,2-1 0 0,4-2 0 0,3 2 0 16,3 3 0-16,7-7 0 0,0 0 0 0,0 0 0 16,0 0 0-16,0 0 0 0,14-8 0 0,3 3 0 15,5 0 0-15,5 0 0 0,4 2-144 0,2 2 144 16,3-2 0-16,0 2 0 0,3 0 0 0,0 1-128 15,0 1 128-15,3-1 0 0,1 0 0 0,0 1 0 16,-2 4 0-16,-7 2 0 0,3-3 0 0,2-2 0 16,-1 4 0-16,-1 3 0 0,-2-1 0 0,-5 3 0 15,1-2 0-15,-6 3 0 0,-3 0 0 0,-5 0 0 16,-3 2 0-16,-3 1 0 0,-4 2 0 0,-6 0 0 16,-2 1 0-16,-4 0 0 0,-4 1 0 0,-3-1 0 15,-4 0 0-15,-2 1 0 0,-1 0 0 0,-3 0 144 16,-6-1-144-16,-17 7 128 0,1-6-128 0,0 0 192 0,0 0-192 0,-2 0 192 15,0-1-192-15,1 0 128 0,-1 0-128 16,3-182 128-16,3 363-128 0,2-183 0 0,5-5 0 0,4 2 128 16,5 1-128-16,7-5 0 0,6-2 0 0,11-7 0 15,0 0-144-15,0 0-112 0,19 0-32 16,7-1 0 0,10-5-2448-16,5-3-480 0,25-8-112 0,-8 1 0 0</inkml:trace>
  <inkml:trace contextRef="#ctx0" brushRef="#br1" timeOffset="93413.61">24367 11055 21183 0,'-21'-15'944'0,"9"6"192"0,0-2-912 0,3 0-224 0,0 1 0 0,3-2 0 15,0 0 0-15,4 2 128 0,1-3-128 0,2 3 0 16,1-1 768-16,4 0 48 0,0 1 16 0,4-2 0 15,-2 0-192-15,6 2-16 0,0-2-16 0,1 5 0 16,0-3 128-16,3 3 32 0,0 0 0 0,2 2 0 16,2 1-112-16,-1-1-16 0,2-2 0 0,0 2 0 15,1 3-208-15,-1-6-48 0,3 2-16 0,-4 2 0 16,0 0-96-16,0-2-16 0,-2-2 0 0,2 1 0 16,0-1-48-16,3 3-16 0,-5-4 0 0,4 3 0 15,3-5 48-15,-2 4 0 0,2-2 0 0,1 4 0 0,0 1-96 16,2 4-16-16,3-1 0 0,3 2 0 15,2 0-128-15,0 3 0 0,-1 0 0 0,1 5 0 16,0-4 128-16,1 5 0 0,-1 0 0 0,-1 2 0 16,-2 0-128-16,-2 0 0 0,0 2 0 0,-2 2-176 0,-1 1 176 0,-2 1 0 15,-2-1 0-15,-1 6 0 0,-1 4 0 0,0-2 0 16,-1 6 0-16,-1-7 0 0,-3-2 128 0,0 2-128 16,0-3 160-16,0 4-160 0,1 1 192 0,-1 1-64 15,-1 3-128-15,-2 2 192 0,-4-4-64 0,-2 3 0 16,-2 2-128-16,-4 2 192 0,-4 2-48 0,-3 1-16 15,-2 2 0-15,-1-3 0 0,-3-3-128 0,0 2 192 16,-2-2-192-16,-1-1 192 0,1-1-192 0,1 1 128 16,1 2-128-16,0 0 128 0,1-5-128 0,1 2 0 15,-1 1 144-15,2 1-144 0,-3 3 128 0,-2 0-128 0,-1-1 128 0,-3-1-128 16,-1-2 0-16,0-1 144 0,-3-2-144 0,1 2 0 16,0 1 144-16,0-1-144 0,-1-3 0 0,3 2 144 15,0-2-144-15,1-4 0 0,0 3 0 0,2 0 0 16,3 4 0-16,0 0 0 0,0-4 0 0,0 1 128 15,1 0-128-15,1-3 0 0,2-1 0 0,-1 2 0 16,4-2 0-16,-1 2 128 0,1-4-128 0,2 0 0 16,-2-2 0-16,3 1 0 0,2-2 128 0,0 1-128 15,-1-1 0-15,1 0 0 0,0 3 144 0,1-2-144 16,-1-2 0-16,5 0 128 0,0-1-128 0,1 2 0 16,0-1 0-16,2 0 0 0,1-1 0 0,1 0 128 15,0-1-128-15,1 2 128 0,-2-2-128 0,3 2 128 16,0 1-128-16,4 3 0 0,0-2 0 0,0-2 0 15,2-2 0-15,3 3 0 0,1-3 0 0,2 1 0 16,-1-4 128-16,3-2-128 0,1-1 160 0,2 0-160 0,-1-3 160 16,2 2-160-16,0-2 160 0,1 2-160 15,1-2 0-15,0 2 128 0,1-3-128 0,2 4 0 0,0-3 0 0,-1 4 0 16,-1-3 0-16,0 0 0 0,1-4 0 0,0 1 0 16,-2 2 0-16,0-2 0 0,2 3 0 0,-3-4 0 15,-3-1 0-15,1 0 0 0,1 2 0 0,-2-2 128 16,-2 0-128-16,0-2 0 0,-1-2 0 0,-1 3 0 15,1 1 0-15,-3-1 0 0,-2 0 0 0,-2 1 0 16,-1 0 0-16,-1 1 0 0,-1-1 0 16,-1-3 0-16,-4 1 0 0,0 1 0 0,-3-2 0 0,-9-1 0 15,0 0 0-15,0 0 0 0,9 4 0 0,-9-4 0 0,0 0 0 16,0 0 0-16,0 0 0 0,0 0 0 0,0 0 0 16,0 0 0-16,-4 8 0 0,4-8 0 0,-10 5 0 0,0-2 0 15,-2 3 0-15,0-4 0 16,0-1 0-16,-3 1 0 0,-1-5 0 0,-4 3 0 0,1 3 0 0,-3-3 0 15,-3-3 0-15,1 3 0 0,-2-1 0 0,-1 0 0 16,-1 1 0-16,-1 1 0 0,-1 0 0 0,2 0 0 16,-2 1 0-16,-1 0 0 0,0 2 0 0,-1 2 0 15,-1-3 0-15,0-1 0 0,0 4 0 0,0 0 0 16,-3-2 0-16,0 0 0 0,2 1 0 0,1 2 0 16,0 1 0-16,3 1 0 0,2-4 0 0,2 5 0 15,3-1 0-15,4 4 0 0,1-3 0 0,1 2 0 16,1 2 0-16,4-1 0 0,1 1 0 0,3 3 0 15,1 0 0-15,2 3 0 0,5 1 0 0,0 1 0 16,0 1 0-16,5 2 0 0,0 0 0 0,4 0 0 0,1 4 0 0,2 1 0 16,1 1 0-16,2 1 0 0,1-3 0 0,3 0 0 15,0 2 0-15,4 2 0 0,1-2 0 16,2 1 0-16,-1 1 0 0,1 0 0 0,0 2 0 0,-3 0 0 16,0 0 0-16,-1-1 0 0,-1 0 0 0,-3-1 0 15,-3-1 0-15,2-1 0 0,0-2 0 0,0-3 0 16,1 4 0-16,1-5 0 0,0-1 0 0,0 0 0 15,2 4 0-15,-1-1 0 0,-1 1 0 0,1-3 128 16,3 3-128-16,1-3 0 0,-1 5 0 0,0-1 0 16,-1-1 0-16,-2 3 0 0,0-2 0 0,0 2 0 15,-4 0 0-15,2-3 0 0,-5 0 0 0,-1-2 0 16,-2 2 0-16,-1 0 0 0,0 2 0 0,-4 2 0 0,0-4 0 16,-1 2 0-16,0 1 0 0,-1-4 0 0,-3 2 0 0,0-1 0 15,0-4 0-15,-2 4 0 0,1 2 0 0,-3 0 0 16,-1-6 0-16,-1 2 0 0,-2-1 0 0,-1 0 0 15,-2 2 0-15,1-4 0 0,-6 1 0 16,1-1 0-16,-1-2 0 0,-1 2 0 0,-2 1 128 0,0-1-128 16,-1-4 0-16,-3 1 0 0,0 2 0 0,-1 0 0 15,1-3 0-15,-4-1 0 0,0-2 0 0,-2 2 0 16,-3 2 0-16,1 1 0 0,-1-5 0 0,0 1 0 16,-2-1 0-16,-2-2 128 0,1-1-128 0,-1 0 0 15,-1-3 0-15,3 4 0 0,2 1 128 0,2 1-128 16,0-3 0-16,4 0 0 0,1 2 0 0,4 0 0 15,1 1 0-15,0-2 0 0,4-3 0 0,1 3 0 16,-2 0 0-16,3 0 0 0,1-3 0 0,3 1 0 16,0 1 0-16,2-5 0 0,2 1 0 0,1-1 0 15,5-8 0-15,-4 13 0 0,2-4 0 0,0 2 0 0,2-2 0 0,2 0 0 16,-2-9 0-16,3 11 0 0,1-2 0 16,3 0 0-16,-7-9 0 0,11 6 0 0,1-2 0 0,2 0 0 15,3-3 0-15,2 2 0 0,0-6 0 0,2 1 128 16,2-1-128-16,1-1 0 0,0 1 0 0,1-4 0 15,1 2 0-15,3-1 0 0,3-3 0 0,1 4 0 16,0-7 0-16,0 5 0 0,0-3 0 0,0 2 0 16,-1-2 128-16,-2 1-128 0,-2-4 0 0,2-1 0 15,-4-1 0-15,-2 0 0 0,-2-3 0 0,-3-6 0 16,-1 0 0-16,-3 2 0 0,-2-2 160 0,1-2-160 16,-4-1 160-16,0-4-160 0,-2-6 0 0,-1-5 0 0,0 0 0 15,-2-5 0-15,-3 0 0 0,1-4 0 16,2-2 0-16,-1 1 0 0,0-2-160 0,-1 2 160 0,-1-2-128 15,-2 0 128-15,-2 2 0 0,1 3-128 16,-1-2 128-16,-5 2 0 0,-4 0 0 0,-4-2-128 16,-4 4 128-16,-2 1 0 0,-2-2-128 0,-2 3 128 15,-4-2-128-15,-2 0 128 0,1-1-128 0,-5-3 128 0,2 0-128 0,-1 3 128 16,-3 1-176-16,2-2 176 16,-1-1-208-16,2-1 80 0,-2 4 128 0,4 0-160 0,3 3 160 15,1-1-160-15,0 4 160 0,4 2 0 0,2 0 0 0,3 2 0 16,-2 0 0-16,7 3 0 0,1-1 0 0,4 3 0 15,0 1 0-15,4-5 0 0,1 1 0 16,3-1 0-16,1 0 0 0,3 2 0 0,-1 0 0 0,3 1-128 16,0 0 128-16,0 0 0 0,5 1 0 0,-2 0 0 15,0 1 0-15,1 4 0 0,0-5 0 0,1 3 0 16,0-1 0-16,1 1 0 0,1 4 0 0,0-1-128 0,2 3 128 0,2 3 0 16,0-2 0-16,1 2 0 0,1 5 0 15,3 0 0-15,2-1 0 0,2 2 0 0,3 3 0 16,3 1-128-16,1 1 128 0,2 0 0 0,0-1 0 15,3 5 0-15,1 2 0 0,2 3-128 0,0 0 128 16,1 1 0-16,-2 3 0 0,0 4-128 0,-5-1 128 0,2 4 0 16,-5-6 0-16,0 0 0 0,-4 2 0 0,-2-2 0 15,-3-2 0-15,-2 1 0 0,-2-2 0 0,-4 2 0 16,-4-4 0-16,-10 0 0 0,0 0 0 0,0 0 0 16,0 0 0-16,0 0 0 0,0 0 0 0,0 0 0 15,0 0 0-15,-9-5 0 0,0 3 0 0,-1 0 0 0,-2 2 0 16,0 0-128-16,-1 0 128 0,-1 0 0 15,0 2 0-15,0-4 0 0,0 2 0 0,0 0 0 16,0 2 0-16,0-2-128 0,0 0 0 0,0 1 0 0,0-1 0 16,3 1 0-1,2 0-416-15,9-1-80 0,0 0-16 0,0 0 0 16,-9 4-1680-16,9-4-352 0,0 0-64 0,0 0-10704 0</inkml:trace>
  <inkml:trace contextRef="#ctx0" brushRef="#br1" timeOffset="94668.34">24814 11123 11967 0,'-13'-16'1072'0,"0"-2"-864"16,0-2-208-16,1 1 0 0,-1 0 1056 0,3-1 160 0,1-2 48 0,4-1 0 15,1 0-224-15,4-2-32 0,3 2-16 0,3 3 0 16,4-2-576-16,4 2-112 0,4 1-32 0,4 1 0 16,3 0-144-16,3 2-128 0,4 2 192 0,5 1-192 15,3 5 304-15,6 2-48 0,4 2-16 0,2 3 0 16,0 1 64-16,2 0 16 0,4 0 0 0,-1 4 0 16,-2 1 16-16,2 2 16 0,2 2 0 0,3 4 0 0,-3 2 16 0,0 2 0 15,-5 0 0-15,-3 4 0 0,-6 2-48 0,-7 7 0 16,-5 2 0-16,-4 2 0 0,-5 2-112 15,-2 2-16-15,-3 0-16 0,-3 4 0 0,-4 3-48 0,1-2-128 16,-4 3 192-16,-4 2-64 0,-3 4 128 0,-2 3 32 16,-4 2 0-16,-3 0 0 0,-5-1-32 0,-2-1-16 15,0-2 0-15,-2-1 0 0,-5-4-48 0,0 2 0 16,-2 2 0-16,-1-4 0 0,-2-1 96 0,0-3 16 16,-4-1 0-16,1-1 0 0,-1-5 16 0,3 0 16 15,-2 1 0-15,1-1 0 0,1-3-80 0,6 0-32 0,3 0 0 16,4 3 0-16,2 1-80 0,5 3-16 15,2 0 0-15,3-2 0 0,2-1 32 0,3 0 0 16,1 7 0-16,2-3 0 0,3-3-160 0,1-1 0 0,0 2 0 16,3 3 0-16,2-1 128 0,3 0-128 15,1-5 128-15,3-2-128 0,-1-2 128 0,5-1-128 16,2 0 128-16,1-4-128 0,1-4 192 0,6-1-32 16,0 1-16-16,2-1 0 0,1-3 16 0,2 1 0 15,0-3 0-15,3-1 0 0,0 1-32 0,-2-1-128 16,0-5 192-16,0-3-64 0,4 1-128 0,0-2 128 0,-5 1-128 0,0-4 128 15,-1 0-128-15,-3 1 0 0,-2 0 0 16,-2-1 128-16,-2-2-128 0,-3 0 0 0,-3-7 144 0,-2 3-144 16,-4 0 0-16,-2-2 128 0,-5 1-128 0,-1-1 0 15,-11 3 0-15,7-6 144 0,-7 6-144 0,8-5 0 16,-8 5 128-16,0 0-128 0,0 0 0 0,0 0 0 16,0 0 0-16,-5-6 0 0,-4 1 0 0,-4 0 0 0,-3 3 0 15,-5-1 0-15,-2 2 0 0,1 0 0 16,-3-1 0-16,1 2 0 0,0 2 0 0,0-1 0 15,-1 1 0-15,-2 2 0 0,1 1 0 0,-3 0 0 0,-1 1 0 0,-3 2 0 16,-2 0 0-16,2 4 0 0,1-1 0 0,-1 3 0 16,-2 0 0-16,1 4 0 0,2-2 0 0,1 2 0 15,-1 0 0-15,4 1 0 0,2 0 0 0,3 4 0 16,4 2 0-16,1-1 0 0,2 6 0 0,4-2 0 16,4 2 0-16,3 3 0 0,2 0 0 0,1-1 0 15,2 1 0-15,3 1 0 0,1 3 0 0,1 0 0 16,4 0 0-16,0 0 0 0,2-2 0 0,3 5 0 15,1 2 0-15,3 0 0 0,0 0 0 0,1-2 0 16,1 2 0-16,3 4 0 0,1-3 0 0,0 3 0 0,-1-3 0 0,1 4 0 16,-2-2 0-16,0 2 0 15,-2 1 0-15,2 0 0 0,0 3 0 0,0 1 0 0,0 0 0 0,-2 2 0 16,-3-2 0-16,-1 1 0 16,1 1 0-16,-5-1 0 0,-2 3 0 0,-1 0 0 15,-1-1 0-15,-3-3 0 0,-2 1 0 0,-6-2 0 16,-1-2 0-16,-2-3 0 0,-3-1 0 0,-1-2 0 0,-2 5 0 15,-3-2 0-15,-1-2 240 0,-3 0-64 0,-3 1-16 0,0-1 0 16,1-2 48-16,-1-4 16 0,-1-3 0 0,0 0 0 16,0-5-224-16,2-1 176 0,-2-4-176 0,3-4 160 15,2-4-160-15,1-5 0 0,2 0 0 0,1-7 0 16,0-5-784-16,-1-5-240 16,-3-2-64-16</inkml:trace>
  <inkml:trace contextRef="#ctx0" brushRef="#br1" timeOffset="95483.76">27061 13313 8287 0,'0'0'736'0,"-9"-4"-592"0,9 4-144 0,-10-3 0 15,0 1 1600-15,1 0 304 0,9 2 48 0,-12 0 16 0,0 0-768 0,0 2-160 16,-3-1-16-16,1 1-16 0,0-2-176 0,1 2-48 16,3 0 0-16,0 0 0 0,1-1 80 0,9-1 16 15,0 0 0-15,0 0 0 0,0 0-64 0,0 0-16 16,14 0 0-16,4-3 0 0,2-2 32 0,8-2 0 16,6 0 0-16,7 1 0 0,6-4-272 0,3 2-48 15,2-2-16-15,3 1 0 0,2-4-208 0,0-2-32 16,0 0-16-16,-1 3 0 0,-1 1 144 0,-1 2 16 15,0 0 16-15,-5 4 0 0,-4-1-96 0,-4 1-32 16,-7 1 0-16,-5 0 0 0,-7 0-160 0,-5 3-128 16,-5 0 192-16,-12 1-192 0,0 0 144 0,0 0-144 15,-13 1 0-15,-3 4 144 0,-5 0-16 0,-4-1-128 0,-6 1 192 0,-5 1-64 16,-5-2-128-16,-2 4 0 16,-4 2 0-16,0-1 128 0,-2 1-128 0,-2 3 0 15,1-3 144-15,-3 1-144 0,3-2 0 0,-1 0 128 16,1 0-128-16,4 0 0 0,6-1 128 0,7-1-128 0,5-3 128 15,6 2-128-15,9 1 160 0,13-7-32 0,0 0-128 0,0 0 192 16,13 2-192-16,9-2 0 0,6-1 128 0,11-2-128 16,7 0 0-16,5-1 144 0,3-1-144 15,6 1 128-15,2-2-128 0,3 2 0 0,0 2 144 0,2 0-144 16,3-1 0-16,0 1 144 0,-4-1-144 0,-1 2 0 16,-1-3 160-16,-8 3-160 0,-8 1 128 0,-6 2-128 15,-6 2 128-15,-10 0-128 0,-7-4 0 0,-6 1 128 16,-13-1-128-16,0 0 0 0,0 0 0 0,-8 4 0 15,-3-1-384-15,-7 1-96 16,-3 2-32-16,-6-2-10752 0,-4-2-2176 0</inkml:trace>
  <inkml:trace contextRef="#ctx0" brushRef="#br1" timeOffset="95823.66">27253 13716 28559 0,'-45'-12'1264'0,"19"8"272"0,3-1-1232 0,1 0-304 15,3 3 0-15,1 0 0 0,2 1 304 0,-1 0 0 16,2 1 0-16,4 0 0 0,2 0-304 0,9 0 0 0,0 0 0 0,0 0 0 16,0 0 256-16,0 0 0 15,11-5 0-15,7-4 0 0,4 1 256 0,8-2 64 16,7 2 0-16,2-1 0 0,5 3-160 0,4-3-32 15,4-1 0-15,3-1 0 0,1 2-64 0,1-1-32 16,1 2 0-16,1-2 0 0,3 3 48 0,-2-2 16 0,-4 4 0 0,-3-1 0 16,-5-4-176-16,-2 3-48 0,-6-1 0 15,-6 3 0-15,-4 2-128 0,-4-1 0 0,-7-1 0 0,-4 3 0 16,-5-1-272-16,-10 3-96 0,0 0-16 0,0 0 0 16,0 0-1760-1,0 0-352-15,-10-4-80 0,-1-3-16 0</inkml:trace>
  <inkml:trace contextRef="#ctx0" brushRef="#br1" timeOffset="96176.11">27585 12850 23615 0,'-14'-12'1040'0,"9"1"224"0,1 0-1008 15,3 2-256-15,1-1 0 0,0 10 0 0,6-8 752 0,4-1 96 16,4 3 32-16,6 3 0 0,10 2-240 0,5 1-32 16,7 0-16-16,8 2 0 0,3 1-96 0,4 6-32 15,6 0 0-15,3 3 0 0,2 2 96 0,4 2 16 0,0 8 0 16,-1-3 0-16,-1 4-176 0,-8 3-16 16,-4 6-16-16,-6 0 0 0,-5-5-176 0,-9 4-16 0,-5 2-16 15,-6 0 0-15,-7 0-160 0,-7 0 160 16,-6 2-160-16,-7 1 160 0,-7 2-32 0,-6-1 0 15,-7-3 0-15,-7 1 0 0,-5-2 288 0,-5-2 48 0,-3-2 16 0,-6 0 0 16,-5-3 128-16,-5-3 32 16,-4-5 0-16,-5 0 0 0,3-1-288 0,2-1-48 0,3-1-16 15,6-2 0-15,7 0-160 0,6-2-128 0,7-2 192 16,7 1-192-16,6-3 0 0,8-1-176 0,8 1 0 0,10 0-11792 16,12-4-2352-16</inkml:trace>
  <inkml:trace contextRef="#ctx0" brushRef="#br1" timeOffset="97910.51">29714 14890 8287 0,'0'0'736'0,"0"0"-592"0,0 0-144 0,0 0 0 16,0 0 1488-16,4-9 272 0,1 0 48 0,-5 9 16 15,6-5-576-15,2 1-112 0,-1-1-32 0,2-1 0 16,-1 1-80-16,-1 1-32 0,2-2 0 0,-1 1 0 16,-8 5-16-16,10-6 0 0,-2 1 0 0,1-4 0 0,-6 1 112 0,3-3 0 15,-6 11 16-15,3-10 0 0,-3 0-256 0,-1-3-48 16,-1 3-16-16,-1-1 0 0,-2 1-144 0,-1-2-16 16,-5-4-16-16,1-1 0 0,0 6-160 0,-1-3-48 15,-3-2 0-15,-2 1 0 0,1 0-48 0,0 0-16 16,-5 3 0-16,-1 2 0 0,-3-4-128 0,-3 5-16 15,-2-1-16-15,-1 5 0 0,-2-1-48 0,0 0 0 16,-4 3 0-16,-3 0 0 0,-2 3-128 0,1 3 192 16,-2 0-192-16,2 6 192 0,2-1-192 0,4 6 0 15,2 2 0-15,3 5 128 0,1-1-128 0,3 3 0 16,0 6 0-16,6-2 128 0,3 1-128 0,4 2 0 16,5-3 0-16,2 4 0 0,2-5 0 0,3 2 0 15,3-2 0-15,0-1 0 0,3-5 0 0,2 3 0 16,3-1 0-16,1 1 0 0,5-5 128 0,1-1-128 15,1 2 0-15,0-2 128 0,4-4 0 0,1-2 0 16,2 1 0-16,1-4 0 0,4 5-128 0,0-4 128 16,3 0-128-16,-3-5 128 0,-1 0-128 0,-4-2 192 0,-3 2-192 0,-1-4 192 15,-1-8-64-15,-2 2 0 0,-2-2 0 0,-2 2 0 16,-2 1 0-16,0-5-128 0,-1 1 192 0,0-3-64 16,-2 4-128-16,1-4 160 0,1 1-160 0,1 0 160 15,-2-1-160-15,0 0 0 0,2 5 144 0,-1-3-144 16,-4-1 0-16,3-1 0 0,-1 0 0 15,2 2 128-15,-1-4-128 0,-1 3 0 0,0-1 0 0,-1-1 0 16,-1-1 0-16,-1 3 0 0,2-2 0 0,-1 1 0 0,-1-1 0 16,-2 0 0-16,2-1 0 0,-1 2 0 0,0-1 0 15,1-1 0-15,-2-1 0 0,0 2 128 0,1 1-128 16,1 0 0-16,-5-4 0 0,2 1 128 0,0 1-128 16,0 3 0-16,-1-2 0 0,-3 2 0 0,0 0 0 0,0 0 0 15,0 11 0-15,0 0 0 0,-3-13 0 0,-1 2 0 16,4 11 0-16,-8-14 0 0,1 1 0 0,-2 3 0 15,0-1 0-15,-1 2 0 0,-3-1 0 0,1 1 0 16,0-3 0-16,-1 5 0 0,0-4 0 0,-1 4 128 16,-3-2-128-16,4 4 128 0,-1-4-128 0,0 3 0 15,0 2 0-15,-3-1 0 0,2 1 0 0,-1 1 0 16,-1 1-128-16,1 2 128 0,-2 1 0 0,-1 2 0 16,-3-2 0-16,0 5-128 0,1 1 128 0,-1 0 0 15,-1 5 0-15,-2-1 0 0,-3-2 0 0,0 5-128 16,-1 0 128-16,3-1 0 0,0 2 0 0,0-1 0 15,3 1 0-15,2 3 0 0,2 1 0 0,-2 1 0 0,2-1 0 0,0 3 0 16,1 3 0-16,2-2 0 0,-2 0 0 0,2 1 0 16,3-2 0-16,0 0 0 0,2-3 0 0,2 0-128 15,2 1 128-15,1 0 0 0,2-3 0 16,3 1 0-16,1-1 0 0,4 1 0 16,3 0 0-16,1 2-128 0,2-1 128 0,4 0 0 0,3-3 0 15,3-5 0-15,3 2 0 0,1-2 0 0,2-1 0 0,0 1 128 16,1-8-128-16,3 1 0 0,4-1 0 0,0-3 0 15,1-1 0-15,0-1 128 0,-2-2-128 0,-1 1 128 0,1-5-128 16,-4 2 128-16,-2-1-128 0,-2-3 128 0,-1-1-128 16,-2 2 144-16,-3 0-144 0,-3 1 160 0,-3-4-160 15,0 1 0-15,1-1 144 0,-3 0-144 0,-3 5 0 16,1-4 144-16,0 3-144 0,1-4 0 0,-1 3 128 16,1-5-128-16,-1 3 0 0,1-1 0 0,0 0 128 15,2-1-128-15,-4 2 0 0,1-1 0 0,-1 1 128 0,0 2-128 16,-1-1 0-16,0 3 0 0,-1-2 0 0,-6 9 0 15,6-6 0-15,1 1 0 0,-7 5 0 0,0 0 0 16,0 0 0-16,0 0 0 0,0 0-176 0,0 0 176 16,0 0-192-16,0 0 192 15,8-1-544-15,-8 1 0 0,0 0 0 0,11 3 0 16,-11-3-1984-16,0 0-400 0,0 0-80 0</inkml:trace>
  <inkml:trace contextRef="#ctx0" brushRef="#br1" timeOffset="98578.18">29877 14816 2751 0,'0'0'128'0,"0"0"16"0,5-12-144 0,2 0 0 15,-2-1 0-15,-5 13 0 0,3-11 2432 0,-1 0 464 16,3 0 96-16,-2 2 16 0,-3 9-1456 0,0 0-272 15,4-11-64-15,-4 11-16 0,1-10 16 0,-1 10 0 16,0 0 0-16,3-14 0 0,-3-1 0 0,0 4 16 0,0 11 0 0,0 0 0 16,-4-10-192-16,-1-1-32 15,-2 3-16-15,1 4 0 0,6 4-288 0,-11 3-48 16,2-1-16-16,-1 4 0 0,-2 5-192 0,1 6-32 0,0 0-16 0,-1 5 0 16,-1 2 16-16,3 5 0 0,-2 3 0 0,2 1 0 15,1-1 0-15,2 3 0 0,2 1 0 16,0 5 0-16,2 1-32 0,2-3 0 0,2-5 0 0,2-1 0 15,0 2 0-15,4-6 0 0,2 0 0 0,2 0 0 16,2-3-64-16,0-1 0 0,-1-2-16 0,5-4 0 16,2-5-32-16,-1-1 0 0,-2 1 0 0,2-1 0 15,0-6-64-15,1 2-16 0,2-5 0 0,1 0 0 0,-2-2-192 0,2-2 176 16,2-1-176-16,-1-1 160 0,-1-2-160 0,-1 0 0 16,0-4 0-16,-2 3 0 15,-3 1-1424-15,-1 1-176 0,2-1-16 16,-2 4-10048-16,0-1-2016 0</inkml:trace>
  <inkml:trace contextRef="#ctx0" brushRef="#br1" timeOffset="99115.52">30516 15345 13823 0,'-6'-14'1216'0,"6"14"-960"0,0 0-256 0,-3-9 0 16,3 9 208-16,-3-10 0 0,3 10 0 0,-2-10 0 15,2 10 1264-15,1-9 240 0,-1 9 48 0,0 0 16 16,-2-13-352-16,2 13-64 0,-3-7-16 0,3 7 0 16,-5-12-160-16,5 12-32 0,-4-5-16 0,4 5 0 15,0 0-112-15,0 0-32 0,-9-5 0 0,9 5 0 16,-9-3-160-16,1 10-16 0,-1-2-16 0,-3 6 0 16,-2 2-336-16,0 7-64 0,0 3-16 0,-1 1 0 0,0 3 112 15,-1-2 16-15,0 6 0 0,1-3 0 0,-2 1-208 16,1 4-48-16,0-2 0 0,1-3 0 0,0-5 0 15,2 2-16-15,2-1 0 0,-1 0 0 16,0-8-80-16,1-1-16 0,5-1 0 0,2 0 0 16,2-4 48-16,4 0 16 0,-2-10 0 0,10 12 0 0,2-7 64 0,4-3 16 15,5-3 0-15,4 0 0 0,3-3-32 0,4 0-16 16,2-1 0-16,1 0 0 0,-5 0-96 0,2-3-16 16,-4 2 0-16,0-2 0 0,-2 4-128 0,0-1 0 15,-3-1 0-15,-2-2 128 0,0 6-128 0,-2 0-224 16,-1 0 48-16,-3-1 16 15,-4-2-352-15,2 4-80 0,-13 1-16 0,0 0 0 16,11-1-2000-16,-11 1-400 0,0 0-64 0,0 0-7616 0,0 0-1504 0</inkml:trace>
  <inkml:trace contextRef="#ctx0" brushRef="#br1" timeOffset="99359.48">30788 15391 32127 0,'0'0'1424'0,"0"0"304"0,0 0-1392 0,-9 9-336 0,-2 2 0 0,-2 3 0 16,-2 8 896-16,-3 4 96 0,-4 9 32 0,2 4 0 0,-2 4 32 15,2 2 16-15,-2 3 0 0,2 3 0 0,0 0-240 16,1 0-64-16,1-3 0 0,3 0 0 0,1-5-352 0,2 4-80 16,2-6-16-16,2-1 0 0,3-2-320 15,1-1 144-15,1-2-144 0,1 1 0 0,4-2 0 16,-2 2 0-16,0-2 0 0,1-2 0 15,0-2-448-15,0-4-80 0,3-5-32 16,1-3-12048-16,3-3-2400 0</inkml:trace>
  <inkml:trace contextRef="#ctx0" brushRef="#br1" timeOffset="100464.3">18555 13826 13071 0,'-16'-8'576'0,"5"2"128"0,-6-2-576 0,0-2-128 0,-1 3 0 0,-4-5 0 16,-2 3 1472-16,2-2 272 0,2 5 48 0,2-2 16 16,0 2-400-16,1-2-96 0,3 3-16 0,2 2 0 0,0 0-32 15,5-3-16-15,7 6 0 0,0 0 0 0,0 0-128 0,0 0-32 16,0 0 0-16,13-5 0 0,2 3-448 0,8 1-80 15,6 1-32-15,8 0 0 0,6 1-32 0,6 1-16 16,2 1 0-16,3-1 0 0,3 2-144 0,3-1-16 16,2-1-16-16,2 1 0 0,2-1-96 0,-1 1-16 15,-5 1 0-15,-1-2 0 0,-1 0 48 0,-1-1 0 16,-1 0 0-16,-4-1 0 0,-4-2-48 0,-2 0 0 16,-3 2 0-16,-3 0 0 0,-9-2-64 0,-4-1-128 15,-7 2 176-15,-3-2-176 0,-4 1 128 0,-5-1-128 16,-8 3 0-16,0 0 0 0,0 0 160 0,0 0-160 15,-11 0 128-15,-8 2-128 0,-8 0 160 0,-8 2-160 0,-10 2 192 16,-6-1-192-16,-5 3 128 0,-3 1-128 16,-5-3 0-16,-5 4 0 0,-7-1 0 0,-3 3 0 15,-5 0 0-15,-3 0 0 0,2 1 176 0,-2 2-176 16,-1-1 160-16,5-1-160 0,0 2 224 0,8-1-48 0,8-4-16 0,9-2 0 16,10 2 32-16,11-3 0 0,8 4 0 0,9-5 0 15,7-4-64-15,13-2 0 0,0 0 0 0,11 6 0 16,8-1 0-16,12-4-128 0,10-2 192 0,12-1-64 15,11 0 0-15,11-1-128 0,8-1 192 0,5 2-64 16,1-2-128-16,3-1 0 0,2 2 0 16,0-2 128-16,-3 0-128 0,-4-2 0 0,-6 2 0 0,-5 1 0 15,-3-4 0-15,-7 2 0 0,-8-2 128 0,-8 1-128 16,-11 3 0-16,-7 1 0 0,-6-1 0 0,-7-1 0 16,-7 3 0-16,-12-180 0 0,0 364-192 0,0-182 192 15,0 0-1744-15,-11 7-240 16,-6 1-32-16,-4 3-16 0,-6-2-1264 0,-3 3-256 0</inkml:trace>
  <inkml:trace contextRef="#ctx0" brushRef="#br1" timeOffset="100777.47">18291 14291 12895 0,'-38'9'1152'0,"14"-1"-928"16,-1-2-224-16,-1 3 0 0,3-3 1456 0,-1 3 240 15,1-2 48-15,3-1 16 0,0 0 224 0,5-1 64 16,4-2 0-16,11-3 0 0,0 0-464 0,0 0-96 16,13 1-16-16,7-1 0 0,7 2-320 0,9-4-64 15,7 1 0-15,8-2-16 0,6 2-400 0,9-3-80 0,8-2-16 0,2 0 0 16,2 1-144-16,3-3-48 16,-1 3 0-16,3-4 0 0,3 1 112 0,-1 2 16 15,-3-3 0-15,-2 5 0 0,0-5-144 0,-4 4-32 16,0 2 0-16,-7-1 0 0,-11-1-144 0,-5 3-48 0,-9 1 0 15,-7 1 0-15,-7 1-144 0,-4 3 0 16,-6-1 0-16,-6-2 0 0,-2-2 0 0,-12 1 0 0,0 0 0 16,0 0-176-1,0 0-928-15,0 0-192 0,0 0-48 0,0 0 0 16,-7 4-1440-16,-3-1-288 0</inkml:trace>
  <inkml:trace contextRef="#ctx0" brushRef="#br1" timeOffset="101260.27">18991 13291 20271 0,'-42'-18'896'0,"15"8"192"0,-2 0-880 0,-2-2-208 16,1 2 0-16,2 0 0 0,1 4 1120 0,4-1 176 15,4 2 48-15,5 3 0 0,4 2-192 0,10 0-48 16,0 0 0-16,6 6 0 0,7 3-256 0,11-1-48 16,9 2-16-16,10-1 0 0,11 2 64 0,8-1 16 15,9 4 0-15,8 0 0 0,4 1-272 0,7 2-48 16,5-2-16-16,3 4 0 0,-1 0-16 0,-1 4-16 15,-2 7 0-15,-2-5 0 0,-3 2 48 0,-6-1 16 16,-7 4 0-16,-28-9 0 0,0 2-96 0,-6 4-16 0,-3-2 0 0,-10 6 0 16,-5-1-256-16,-6 1-64 0,-11 2-128 0,-5 1 192 15,-7 2 176-15,-8-1 16 0,-6 0 16 16,-7-1 0-16,-7-2-128 0,-5-2-16 0,-6 2-16 0,-5-2 0 16,-5-3 176-16,-3 1 32 0,-5-4 16 0,0 2 0 15,-3-3-192-15,-2-1-32 0,-3 4-16 0,0-3 0 16,0-3-224-16,3 0 176 0,2 1-176 0,7 0 160 15,4-2-160-15,7 0 0 0,4-1 0 0,6-1 0 16,3-2-1408-16,7 0-256 16,0 1-48-16,7-1-17776 0</inkml:trace>
  <inkml:trace contextRef="#ctx0" brushRef="#br1" timeOffset="102117.79">9071 13982 14111 0,'0'0'624'0,"-10"0"128"0,-2 3-608 0,-1-3-144 16,-1-1 0-16,2 1 0 0,-1 1 1280 0,2 0 208 15,0 1 48-15,3-4 16 0,-4 0-272 0,2 0-64 0,0 1-16 16,2-1 0-16,2-1-176 0,1 1-16 16,0-1-16-16,5 3 0 0,0 0-176 0,0 0-48 0,-6-1 0 0,6 1 0 15,0 0-192-15,0 0-32 0,0 0-16 0,9-3 0 16,4-1 0-16,5 1 0 0,4 0 0 0,5 2 0 15,8-3 48-15,4 3 0 0,6-1 0 0,7 4 0 16,6 0-112-16,7 2-16 0,0-3 0 0,5 4 0 16,4 0-16-16,-2 2-16 0,0 3 0 0,1-4 0 15,-1 2-32-15,1-2-16 0,-3 1 0 0,-4-1 0 16,-4-3-64-16,-3-1-16 0,-5 2 0 0,-4 0 0 0,-4 2-112 16,-8-2-32-16,-6-3 0 0,-6 2 0 0,-5 1-144 15,-6-1 128-15,-4 0-128 0,-3-2 128 0,-8-1 288 16,0 0 48-16,0 0 16 0,0 0 0 15,-10-1-1040-15,-4 1-208 0,-3 0-32 0,-1 0-16 16,-3 1-1728-16,-3-1-336 0,-2 0-80 0</inkml:trace>
  <inkml:trace contextRef="#ctx0" brushRef="#br1" timeOffset="102472.58">8982 14472 20271 0,'-12'4'1792'0,"1"-1"-1424"15,1 4-368-15,-3-3 0 0,2-3 576 0,0 1 64 16,2 1 0-16,3-2 0 0,6-1 800 0,0 0 160 16,0 0 48-16,8-1 0 0,3 1-304 0,7-1-64 15,5-3-16-15,6 1 0 0,5-2-272 0,8-2-48 0,7 2-16 0,7-2 0 16,5 0-320-16,6 0-64 0,5-3-16 0,6 4 0 15,0-2-32-15,2 2-16 0,1 1 0 0,2-2 0 16,-1 3 0-16,-3 1 0 0,0 1 0 0,-7 1 0 16,-3 2-64-16,-6 3-16 0,-4 0 0 0,-8 1 0 0,-7-2-240 15,-3-1-160-15,-5 1 192 0,-6 0-192 16,-5 3 128-16,-4-4-128 0,-5-1 0 0,-2 1 0 0,-2-1 0 16,-5-1 0-16,-7 0-192 0,0 0 48 15,0 0-1264-15,0 0-256 0,0 0-64 0,-7 4 0 16,-5-4-1344-16,-2-3-256 0,-21-3-64 0,4-3-16 15</inkml:trace>
  <inkml:trace contextRef="#ctx0" brushRef="#br1" timeOffset="103046.2">9579 13508 19343 0,'-23'-15'848'0,"13"9"192"0,-3-4-832 0,1 1-208 0,-4-2 0 0,1 4 0 16,0-2 1136-16,0 3 176 0,-1 1 32 0,1 2 16 15,1 0-208-15,3 3-32 0,1 3-16 0,2 0 0 16,2 0-400-16,2 2-96 0,4 6-16 0,6-4 0 16,2 3-48-16,6-2-16 0,5 3 0 0,9-2 0 15,6 2 48-15,6 1 16 0,4-2 0 0,7 3 0 16,4 5-272-16,3 0-64 0,4 1-16 0,4 1 0 16,3-1-112-16,-2 1-128 0,-1 3 176 0,-1 0-176 0,-2-1 304 0,-2 2-48 15,-3 3-16-15,-3-2 0 16,-3 3 16-16,-4-2 0 0,-3 0 0 0,-7 1 0 15,-5 2-48-15,-3 0 0 0,-4-3 0 0,-7-1 0 0,-5 2-48 0,-4-3-16 16,-2 1 0-16,-6-2 0 0,-4 0 32 0,-6 4 0 16,-3-2 0-16,-6 3 0 0,-5-2 16 0,-4 3 16 15,-6-2 0-15,-2 2 0 0,-3 1-16 0,-1-2-16 16,-4 2 0-16,-3-1 0 0,-1 3-32 0,-2 1 0 16,-1 1 0-16,-5 2 0 0,-3-2-16 0,-2 1-128 15,0 0 192-15,-1 0-64 0,2 1-128 0,0-2 160 16,4-1-160-16,2-2 160 0,1-1-32 0,4 0-128 15,3-5 192-15,4-1-64 0,4 0-128 0,7-3 0 16,4-2 0-16,2-3 128 0,4-6-128 0,3-1 0 16,5-2 0-16,3-1 0 0,8-6 0 0,0 0 0 15,0 0 0-15,12-6 0 16,2-1-1120-16,5-5-208 0,4-5-32 0,-6 7-10352 0,4-4-2080 16</inkml:trace>
  <inkml:trace contextRef="#ctx0" brushRef="#br1" timeOffset="103450.27">8820 14107 11967 0,'-5'-6'1072'0,"1"-1"-864"15,1 2-208-15,-1-2 0 0,4 7 1248 0,0 0 208 16,0 0 32-16,0 0 16 0,0 0-192 0,0 0-32 16,0 0-16-16,9-6 0 0,0 3 144 0,3-4 16 15,5 4 16-15,6 0 0 0,6-1-224 0,5-3-32 16,6-4-16-16,7 1 0 0,6 5-384 0,8 0-80 15,6-3 0-15,6 2-16 0,3-7-304 0,2 4-48 16,1-2-16-16,-1 1 0 0,1 1-112 0,-1 0-16 16,-2 0-16-16,-4-5 0 0,2 4 0 0,-5-1 0 15,-7 0 0-15,-5 4 0 0,-3 2-48 0,-7-2 0 0,-5 3 0 16,-8 2 0-16,-6 1-128 0,-9 1 0 0,-2 1 0 16,-7 1 0-1,-10-2-576-15,0 0-160 0,-3 9-32 0,-4-2-9632 0,-10 2-1936 16</inkml:trace>
  <inkml:trace contextRef="#ctx0" brushRef="#br1" timeOffset="103780.65">9089 14504 14735 0,'-14'5'1312'0,"8"-2"-1056"15,1 3-256-15,-1-3 0 0,6-3 1248 0,0 0 192 16,0 0 32-16,0 0 16 0,0 0 64 0,0 0 16 16,0 0 0-16,8-1 0 0,4-1-144 0,6-2-16 15,6-1-16-15,7 1 0 0,4-1-384 0,7 0-80 16,7 1-16-16,5 0 0 0,7-7-464 0,4 3-112 16,3-2-16-16,0 3 0 0,1-4-32 0,5 2-16 15,-3-2 0-15,-3-2 0 0,1 3-16 0,-3 0 0 16,-1 1 0-16,-5-3 0 0,-1 2-32 0,-3 0-16 15,-2 6 0-15,-6-2 0 0,-3 1-208 0,-6 1 128 16,-6 1-128-16,-4 2 0 0,-5-1 0 0,-3-1 0 16,-6 3 0-16,-2 0-160 15,-4 0-1200-15,-3 0-240 0,-6 0-64 0,0 0 0 16,0 0-896-16,0 0-176 0</inkml:trace>
  <inkml:trace contextRef="#ctx0" brushRef="#br1" timeOffset="104113.63">9713 13698 27647 0,'-16'-14'2448'0,"14"9"-1952"0,1-3-496 0,4 3 0 16,5-4-144-16,5 3-128 0,5 2-32 0,3 1 0 0,8 2 784 0,7 1 160 15,5 1 16-15,6-1 16 0,6-1 32 0,6 2 0 16,2 3 0-16,3 0 0 0,4 1-128 0,-1 4-32 15,-1-1 0-15,-2 3 0 0,-3 3 0 16,-5 3 0-16,-5 3 0 0,-6 1 0 0,-5 6 48 0,-8 1 16 16,-7 4 0-16,-6 5 0 0,-5 1-160 15,-6 3-16-15,-6 0-16 0,-7 0 0 0,-6 0 32 0,-7 2 0 16,-6-1 0-16,-9 1 0 0,-8 2 0 0,-4-6 0 16,-3 1 0-16,-3-2 0 0,-2 0-160 0,-3-5-32 15,-1 0 0-15,0-1 0 0,-1-3-112 0,-1-2-16 16,-2 2-128-16,2-6 192 0,3-2-192 0,3-2-160 15,2-2 32-15,-15-1 0 16,11-3-1664-16,8-8-336 0,4-4-64 0</inkml:trace>
  <inkml:trace contextRef="#ctx0" brushRef="#br1" timeOffset="105448.59">12485 1780 21183 0,'13'-13'1888'0,"2"2"-1504"16,0 0-384-16,2 2 0 0,-2-3 464 0,-1 6 32 0,2 0 0 15,-2 0 0-15,-1 3-240 0,-1-2-32 0,-3-2-16 0,-9 7 0 16,0 0-208-16,0 0 128 15,2-6-128-15,-2 6 0 0,-6-12 240 0,-3 5-48 0,-1-3-16 0,-4 3 0 16,-4-3-48-16,-2 1 0 0,-6-4 0 0,-2 2 0 16,-1 0 272-16,-4-3 48 15,-3 0 16-15,-1-2 0 0,-2 4 32 0,-3-5 0 16,-4 1 0-16,-3-3 0 0,-3-7 128 0,-4 5 16 0,-2 0 16 0,0 0 0 16,-2-2-144-16,-2 1-48 0,-2 0 0 0,-4 3 0 15,-6 3-16-15,-2-3-16 0,-4-2 0 16,-3 4 0-16,-2 0-432 0,-3 2 128 0,-7 1-128 0,-6-1 0 15,0-3 160-15,-6 4-160 0,-6 1 192 0,1 0-192 16,-2 1 160-16,-3 2-160 0,-3 1 128 16,1 2-128-16,-1 4 144 0,2-4-144 0,1 2 160 0,1 1-160 15,2 4 304-15,1 0-48 0,-2 0 0 0,5 3 0 0,-3 2-64 16,2 3-32-16,3-3 0 0,0 5 0 16,1 0-16-16,-1 5 0 0,-1 3 0 0,0 0 0 0,2 0-16 15,1 3 0-15,-3 7 0 0,6-2 0 0,0 0 16 0,5 2 0 16,2 9 0-16,4 5 0 0,3 0-16 0,9 4-128 15,10-3 192-15,8 3-64 0,7-3-128 0,7 3 0 16,3-4 0-16,7 2 128 0,5 3-128 0,4 5 0 16,2 4 0-16,4 0 0 0,4-2 0 0,5 0 0 15,4-3 0-15,6-1 0 0,4-1 0 0,7-2 0 16,4 3-144-16,7 6 144 0,5 3 0 0,3-1 0 16,5-5-128-16,6 4 128 0,4-3 0 0,3-1 0 15,4-2 0-15,8 0 0 0,7-3 0 0,6 0 0 16,8 2 128-16,3-7-128 0,4 0 160 0,6-5-16 15,7-3 0-15,4-5 0 0,3-1-16 0,5 2-128 0,4-3 192 16,7-4-64-16,6-10-128 0,3 1 160 16,2 1-160-16,5-5 160 0,5-7-160 0,2-2 192 15,2-2-192-15,0-3 192 0,0-3-192 0,1-5 0 0,3-3 144 0,-4-4-144 16,-2-3 0-16,0-2 144 0,-2-5-144 16,-1-3 0-16,-7 0 160 0,2-9-160 0,-7-2 128 0,2 0-128 15,-2-5 304-15,-2 1-32 0,-1-1 0 16,-6 7 0-16,-6-1-96 0,-5 0-32 0,-3-1 0 0,-6-1 0 15,-4 1-144-15,-8-1 192 0,-9-5-192 16,-6 1 192-16,-6 2-48 0,-8-1 0 0,-7 6 0 0,-5 0 0 16,-7 4 16-16,-8 0 0 0,-6 0 0 0,-8 2 0 15,-10 1 32-15,-7-3 0 0,-6 1 0 0,-12-2 0 16,-9-2-192-16,-6 3 0 0,-9 4 0 0,-7-1 0 16,-10 1-272-16,-9 6-144 15,-11 4-32-15,-15 4 0 0,-17 4-1648 0,-6 2-336 0,-7 5-64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7T21:00:18.263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2179 11954 8287 0,'2'-14'368'0,"0"7"80"0,-1 0-448 0,0-5 0 15,0 2 0-15,-1 1 0 0,0-2 2240 0,2 1 384 16,-1-4 64-16,-1 1 0 0,0-1-880 0,2 4-176 15,1-2-32-15,-2 5-16 0,-1-2-112 0,0 4 0 16,0 5-16-16,0 0 0 0,0 0-576 0,0 0-112 16,0 0-32-16,4 15 0 0,-1 4-176 0,-3 8-48 15,0 6 0-15,0 4 0 0,-2 5 64 0,-1 3 0 16,-5 6 0-16,0 6 0 0,-2 7-128 0,-1 1 0 16,-2 2-16-16,-1 1 0 0,-3-2-240 0,1-4-32 15,1-6-16-15,-2-1 0 0,4-5-144 0,2-1 0 16,2-9 144-16,1-1-144 0,1-8 0 0,2-3 128 15,2-5-128-15,3-5 0 0,1-5-144 0,-1-13-112 16,7 3 0-16,3-5-16 16,0-8-1952-16,3-6-384 0,3-5-80 0</inkml:trace>
  <inkml:trace contextRef="#ctx0" brushRef="#br0" timeOffset="229.59">2113 11973 23039 0,'-25'-6'1024'0,"13"3"192"0,-1 2-960 0,4-1-256 0,9 2 0 0,0 0 0 15,0 0 1392-15,0 0 224 0,0 0 48 0,14-11 16 0,6 1-640 0,6 0-128 16,3-4-16-16,8 0-16 0,5-2-208 0,7 0-32 16,7-3-16-16,5-1 0 0,6-2-352 0,0 2-64 15,-1 2-16-15,-4-1 0 0,-6 2-192 0,-6 2 0 16,-6 6 0-16,-6 0 0 15,-6 0-464-15,-8 4-192 0,-6 5-48 0,-5 7-9312 16,-13-7-1872-16</inkml:trace>
  <inkml:trace contextRef="#ctx0" brushRef="#br0" timeOffset="385.3">2212 12418 27647 0,'-14'10'2448'0,"14"-10"-1952"16,-4 6-496-16,4-6 0 0,0 0 496 0,0 0 0 15,13 8 0-15,4-3 0 0,4-5 80 0,4-6 32 16,7-3 0-16,7-3 0 0,8 2-64 0,4-4-16 16,5-1 0-16,-2 0 0 15,-4-1-1104-15,-5 4-240 0,-7-1-32 0</inkml:trace>
  <inkml:trace contextRef="#ctx0" brushRef="#br0" timeOffset="591.07">3149 12347 29487 0,'0'11'2624'0,"-2"0"-2112"15,0 10-512-15,-1 0 0 16,-4 4 464-16,-2 6-16 0,-4 1 0 0,-2 4 0 0,-2 1 400 0,-1-2 80 16,-3-1 16-16,2 2 0 0,1 0-656 0,3-3-128 15,1 0-32-15,2-4 0 16,1-4-688-16,2 0-144 0,1-6-16 0,4-3-9200 15,2-4-1824-15</inkml:trace>
  <inkml:trace contextRef="#ctx0" brushRef="#br0" timeOffset="960.88">3625 12369 31327 0,'-1'12'2784'0,"-2"3"-2224"16,0 3-560-16,-2 5 0 0,-3 4 272 0,-1 2-48 16,-4 1-16-16,-2 3 0 0,-3-2 592 0,0-1 112 15,1 3 32-15,-1 0 0 0,0-2-432 0,2-6-96 16,2-2-16-16,-2 5 0 0,7-10-176 0,4-9-32 16,5-9-16-16,0 0 0 0,0 0 64 0,8-4 16 15,3-4 0-15,3-7 0 0,3-3-48 0,3-3 0 0,3-3 0 0,0-1 0 16,1-4-208-16,0 3 0 0,4-5 0 0,0 3 0 15,0-1 0-15,1 1 128 0,3 1-128 0,-3 3 0 16,2 2 0-16,-3 8 0 0,2 2 0 0,-3 7 0 16,-4 1 160-16,-3 9-160 0,-2 4 160 0,-3 4-160 0,-3 3 128 15,-5 3-128-15,-3 3 0 0,-5 4 0 16,-4 2 192-16,-4 5-64 0,-4 4-128 0,-1 0 192 0,-1 0-192 16,0-4 128-16,1-2-128 0,0-6 0 0,1 0 0 0,4-4-240 15,2-3 32-15,2-7 0 16,-1-1-1696-16,6-10-336 0,0 0-64 0,0 0-12992 15</inkml:trace>
  <inkml:trace contextRef="#ctx0" brushRef="#br0" timeOffset="1499.48">5123 12315 26367 0,'-3'-12'1168'0,"3"5"240"0,-1 0-1120 0,0-3-288 15,-2 3 0-15,-1-5 0 0,-2 3 0 0,-3-2 0 0,-3 2 0 0,-9-4 0 16,-2 4 320-16,-1 4 16 0,-7 4 0 0,-2 3 0 15,-2 7 256-15,-3 3 48 0,-3 6 16 0,-1 6 0 16,-3 2 32-16,-2 5 0 0,2 3 0 0,1 1 0 16,5 1-192-16,5 1-48 0,4-1 0 0,8-3 0 15,4-5-176-15,8 0-32 0,2-7-16 0,7 0 0 0,3-3 64 16,6-4 16-16,5-4 0 0,8-6 0 16,7-6-48-16,9-4-16 0,6-4 0 0,3-9 0 0,2-9-32 0,2-3 0 15,-1 1 0-15,1-7 0 0,-2-4-64 0,-13 12-16 16,0-7 0-16,2-6 0 0,3-3 80 0,-2-7 16 15,-1-2 0-15,-2-3 0 0,-2-9 80 0,-2-7 16 16,-5-3 0-16,1-6 0 0,-1-4-176 0,-2 6-16 16,-5 5-128-16,-1 9 192 0,-1 12-192 0,-3 8 0 15,-4 10 0-15,-3 11 0 0,-2 7 160 0,-3 9-16 16,-2 9 0-16,-3 12 0 0,-9 9-144 0,-1 11 0 16,-3 7 0-16,-4 12 0 0,-6 6 0 0,-2 12 0 15,-2 7 0-15,0 7 0 0,-3 3 0 0,2 1 0 16,-1-1 0-16,4-4 0 0,2-5 0 0,-3 21 0 15,8-19-128-15,10-30 128 16,5 0-1424-16,5-5-224 0,3-1-32 0,3-3-9344 16,2-3-1872-16</inkml:trace>
  <inkml:trace contextRef="#ctx0" brushRef="#br0" timeOffset="2193.69">8039 12279 12895 0,'-4'-11'1152'0,"3"2"-928"15,-1 3-224-15,1-5 0 0,-2 2 768 0,1-2 128 16,-1 1 0-16,0-2 16 0,-4 2 528 0,1 1 96 0,-3 4 32 15,-1-1 0-15,-3 1-96 0,-2 4-32 0,-3-1 0 0,-2 4 0 16,-5 1-96-16,-1 6-32 0,-2 1 0 0,-4 7 0 16,-4 3-432-16,0 6-96 0,-3 0-16 0,3 6 0 15,0 2-160-15,3 3-32 0,4 0-16 0,2 1 0 16,4-3-96-16,8-1-16 0,1-2 0 0,6-7 0 0,4-3-112 16,6-4-16-16,2-6-16 0,3 2 0 15,6-4 0-15,2-3 0 0,8-8 0 0,4-7 0 16,6 2 96-16,6-8 32 0,4-3 0 0,2-2 0 0,-1-3-240 0,-2-2-32 15,-1-2-16-15,-5 3 0 0,-6-4 80 0,-4 5 16 16,-4 5 0-16,-1 4 0 0,-3 4-96 0,-4 6-16 16,-4 1 0-16,0 7 0 0,1 5-128 15,-1 8 0-15,-3 6 0 0,0-1 0 0,2 4 0 0,2 1 0 16,0 3 0-16,2 2 0 0,-3-3 0 0,0-7 0 16,3-1 0-16,3 3 0 15,2-1-944-15,4-3-112 0,2-2-32 0,4-1-17200 16</inkml:trace>
  <inkml:trace contextRef="#ctx0" brushRef="#br0" timeOffset="2920.62">10972 12268 18191 0,'-2'-15'384'0,"-1"4"96"0,2 2 16 0,-2-2 32 0,0 1-528 0,-1-3 0 16,-1-1 0-16,-3 3 0 0,-1 1 1232 0,-3-2 144 16,-4 2 32-16,5 1 0 0,-3 1-352 0,-3-2-64 15,-3 4-16-15,-2-2 0 0,-2 4-288 0,-4 4-64 16,-1 4-16-16,-3 5 0 0,-2 4-128 0,-3 5-32 16,-4 5 0-16,2 4 0 0,-3 7-32 0,1 1-16 15,-1 3 0-15,3 4 0 0,2-1-208 0,5 2-64 16,4-2 0-16,8-7 0 0,1-6 48 0,8-1 0 0,3-6 0 15,7-2 0-15,3-5 192 0,7-5 32 0,6-1 16 16,11-7 0-16,4-3-64 0,11-9-16 0,3-2 0 0,7-7 0 16,4-4-144-16,2-6-16 0,4-5-16 15,-1-1 0-15,1-4-160 0,0 0 192 0,-1-8-192 0,-4 0 192 16,-3-4-192-16,-2-3 128 0,-2-3-128 0,-2-3 128 16,-3-6-128-16,-2-3 192 0,-3-4-192 0,-2 3 192 15,-2 3-192-15,-4 11 128 0,-4 11-128 0,-10 10 128 0,-3 6-128 16,-7 7 0-16,-6 11 0 0,-6 5 0 15,-5 12 0-15,-7 6 0 0,-6 8 0 0,-3 12 0 16,-5 11 0-16,-3 9 0 0,-4 9 0 0,-2 4 0 0,0 7-128 16,-4 5 128-16,1 5 0 0,-15 27 0 15,7-12-416-15,12-14-16 0,9-9 0 16,9-13 0-16,5-11-736 0,8-7-160 0,5-10-16 16,7-2-13200-16</inkml:trace>
  <inkml:trace contextRef="#ctx0" brushRef="#br0" timeOffset="3221.24">11472 12409 23951 0,'0'0'2128'0,"0"0"-1696"16,8-5-432-16,3 2 0 0,3 1 672 0,2-1 48 15,6 1 16-15,1-5 0 0,2 0 288 0,3-4 64 16,3 0 16-16,-1-4 0 0,1-1-528 0,-2 0-128 0,-1-3 0 0,-4 0-16 15,-1 0-96-15,-3-2-16 0,-3 1 0 0,-3-2 0 16,-4 2 192-16,-4 1 48 0,-3 1 0 0,-6 6 0 16,-4-4 144-16,-3 6 48 0,-3 6 0 0,-5 4 0 15,-3 2-304-15,-5 9-64 0,-4 6-16 0,-5 4 0 16,-3 5-240-16,0 5-128 0,-1 6 160 0,2 0-160 16,1 0 160-16,7-1-160 0,2-2 160 0,8-1-160 15,6-3 0-15,8-4 0 0,7-1 0 0,8-3 0 0,6-8 0 16,10-1 0-16,6-2-208 0,6-6 64 15,5-4-1760-15,3-4-336 0,2-3-80 16</inkml:trace>
  <inkml:trace contextRef="#ctx0" brushRef="#br0" timeOffset="3637.17">12957 12077 11967 0,'-6'-16'1072'0,"5"10"-864"0,-1-1-208 0,-2 1 0 0,0-1 3424 0,-2-2 640 15,-1 3 128-15,-4-3 32 0,1 3-2368 0,-4 2-480 16,-3 0-96-16,-3 1 0 0,-4 9-608 0,-3-1-112 16,-2 5-32-16,-2 0 0 0,-3 5-128 0,1 4-16 15,0 4-16-15,2 3 0 0,1-5-48 0,4 2-16 16,6 1 0-16,5-2 0 0,5-1 32 0,6 1 16 15,8-4 0-15,5-3 0 0,3-1-48 0,5-5-16 0,2 0 0 0,2-7 0 16,5-2-16-16,2-1 0 16,1-1 0-16,-1-7 0 0,1-1 48 0,-2-4 0 15,-3 1 0-15,-1-1 0 0,-1 1-64 0,-2-1-16 0,-5 3 0 0,-2 3 0 16,-3 4-96-16,-2 4-16 0,-1 5 0 0,-5 4 0 16,-2 8-128-16,-4 6 0 0,-3 3 0 0,-1 6 0 15,-5 5 0-15,-4 4 128 0,-4 3-128 0,-5 1 0 16,-3 3 128-16,-5 4-128 0,-4 0 0 0,-3 3 128 15,-1 0-128-15,-1-1 128 0,-6 0-128 0,2-2 128 0,2-7-128 16,1 1 0-16,3-1 0 0,2-5 0 16,5-4-1136-16,5-9-208 0,6-3-32 15,5-6-10336-15,4-8-2048 0</inkml:trace>
  <inkml:trace contextRef="#ctx0" brushRef="#br0" timeOffset="4016.41">13718 11969 33167 0,'0'0'2944'0,"0"0"-2352"16,0 0-464-16,-6 13-128 0,-1 5 0 0,0 2 0 15,-2 3 0-15,0 6 128 0,-1 3 160 0,-2 1 32 16,-2 4 16-16,0 2 0 0,-1-1-16 0,-2-1-16 0,-2-1 0 0,2-6 0 16,0-4 144-16,2-5 16 0,0-4 16 0,3-3 0 15,2-4 128-15,4-2 32 0,6-8 0 0,0 0 0 16,0 0 80-16,5-13 32 0,2-4 0 0,7-3 0 16,4-3-304-16,2-6-48 0,2 1-16 0,3-4 0 15,2-2-208-15,2-2-48 0,1 1-128 0,0 2 192 16,1 2-192-16,0 3 0 0,2 0 0 0,1 5 0 15,-3 4 0-15,2 5 0 0,-1 7 0 0,1-2 0 0,-1 4-224 16,0 5 16-16,0 1 0 0,-2 3 0 16,-3 3-2704-16,2-2-544 15,-1 3-96-15,-1 2-32 0</inkml:trace>
  <inkml:trace contextRef="#ctx0" brushRef="#br0" timeOffset="4324.38">14303 12241 27647 0,'0'0'1216'0,"0"0"256"0,-3 12-1168 0,3-12-304 0,4 10 0 0,2 1 0 0,3-1 544 0,5-2 48 15,3-2 16-15,-3-1 0 0,6-3 224 0,3-4 64 16,2 0 0-16,2-5 0 0,1 2-336 0,0-5-64 16,-1 0-16-16,-3-3 0 0,-1 2-224 0,-4-1-64 15,-3-3 0-15,-2 0 0 0,-4 1 16 0,-3 1 0 16,-5-2 0-16,-3 0 0 0,-3 2 96 0,-5 5 16 15,-3 1 0-15,-5 3 0 0,-3 0-176 0,-4 4-16 16,-2 4-128-16,-4 6 192 0,-1 2-192 0,1 4 0 0,-1 4 0 16,1 6 0-16,0-2 128 0,4 4-128 0,3-3 0 15,5 3 144-15,4-4-144 0,6 1 0 0,6 0 0 0,7-3 0 16,3-2 0-16,6 0 0 0,5 1 0 0,4-5 0 16,5-3-192-16,3-2-80 0,4-3-16 0,4 0-10800 15,3-2-2160-15</inkml:trace>
  <inkml:trace contextRef="#ctx0" brushRef="#br0" timeOffset="4670.95">14981 12294 6447 0,'0'0'576'0,"0"0"-576"15,0 0 0-15,0 0 0 0,-1 9 4416 0,2-2 768 16,2-1 144-16,5 3 48 0,-1-3-3072 0,7 3-624 15,4-4-112-15,5-1-32 0,4-1-544 0,4-3-112 16,2-2-32-16,4-1 0 0,1-3-272 0,-1-4-64 16,1 1-16-16,-1-3 0 0,-2-1-48 0,-4 2-16 15,-1-3 0-15,-4-4 0 0,-2 0 32 0,-2-1 16 16,-3-1 0-16,-2-1 0 0,-5-3-48 0,-3 0-16 16,-2 0 0-16,-7 0 0 0,-3 3-160 0,-3 5-16 15,-3 1-16-15,-8 7 0 0,-2 7-224 0,-4 4 176 16,-3 8-176-16,-5 4 160 0,-4 6-160 0,-4 4 0 15,0 9 0-15,1 4 0 0,-1 5 0 0,5 2 0 16,3-3 0-16,5 3 0 0,5-1 144 0,5 0-144 16,6-6 160-16,8-1-160 0,6-1 176 0,6-3-176 0,5-4 192 15,7-1-192-15,4-5 128 0,7-3-128 0,5-3 0 16,6-5 0 0,1-5-816-16,5-3-272 0,2-7-48 0,28-6-16752 0</inkml:trace>
  <inkml:trace contextRef="#ctx0" brushRef="#br0" timeOffset="5563.44">18155 11675 12895 0,'-10'-5'1152'0,"-1"2"-928"16,-3-3-224-16,2 4 0 0,0-2 2080 0,2 3 368 16,10 1 80-16,0 0 16 0,-9-1-432 0,9 1-96 15,0 0-16-15,0 0 0 0,7-11-576 0,5 4-112 16,4 3-32-16,10 0 0 0,2-3-752 0,9 0-144 15,6 0-48-15,5-2 0 0,7 0-112 0,2-3-32 16,3 0 0-16,-1 0 0 0,-1-2-64 0,-15 8 0 16,0-3-128-16,-1 1 192 0,-1-3-400 0,-5 1-96 15,-1 1-16-15,3-5 0 16,-9 4-1520-16,-11-1-304 0,-12 5-64 0,-6 6-16 16,0 0-352-16,-16-4-80 0,-6 3-16 0,-6 1 0 15,-2 1 1152-15,-3 3 240 0,-4 0 32 0,-1 1 16 16,0-2 720-16,-3 3 160 0,-2 2 32 0,-3 0 0 0,-2-1 1520 0,-1 2 304 15,-2 1 64-15,1 1 16 0,-3-1 272 0,4 4 64 16,2 3 16-16,2 3 0 0,2 2-400 0,5 5-96 16,4 3-16-16,4 1 0 0,6 0-544 0,7-1-112 15,4-1-32-15,8 0 0 0,7-3-320 0,7 0-64 0,9-3-16 16,5 5 0-16,6 0 80 0,4 1 16 0,4-5 0 16,6 6 0-16,6-1 144 0,1 3 16 0,1-1 16 15,3 4 0-15,-1-1-32 0,-3-1 0 0,-7-2 0 16,-8-2 0-16,-8-1-144 0,-7-4-48 0,-3 0 0 0,-6-1 0 15,-4-4 48-15,-6-5 0 0,-4-1 0 0,-5 1 0 16,-9 2 320-16,-7 0 64 0,-8-5 16 0,-9 0 0 16,-7-3-208-16,-5-2-48 0,-7-2 0 0,-2-4 0 15,-4-1-336-15,-4-4-80 0,-4-4-16 0,3 1 0 16,1-3-144-16,3-1 0 0,2 0 0 0,6-2 128 16,7-2-1088-16,8 2-208 0,5 2-48 15,10-3-16-15,8-2-2480 0,8-1-512 0</inkml:trace>
  <inkml:trace contextRef="#ctx0" brushRef="#br0" timeOffset="6441.18">21183 12221 15375 0,'-2'-30'672'0,"2"8"160"0,1-5-672 0,3-5-160 16,1-1 0-16,1-1 0 0,2-3 1152 0,-3 1 192 15,-2 3 32-15,-1 4 16 0,1 1 336 0,-1 6 64 0,-2 5 0 16,1 4 16-16,-1 7-240 0,0 6-48 0,0 0-16 0,0 0 0 16,-8 16-464-16,-5 8-80 0,3 12-32 0,-6 7 0 15,-4 8-448-15,-2 7-96 0,0 5 0 0,-5 7-16 16,-2 3 16-16,-1 2 0 15,0-1 0-15,-3 1 0 0,0-8-144 0,0-1-32 0,0-1 0 0,2-11 0 16,3-11 16-16,5-6 0 0,6-5 0 0,4-7 0 16,3-7 144-16,5-7 16 0,5-11 16 0,0 0 0 15,5-7-96-15,7-14-32 0,7-5 0 0,9-11 0 16,5-9-48-16,4-1-16 0,3-3 0 0,-1-3 0 0,2-7-208 0,1-5 0 16,2-6 0-16,2 1 0 0,1 0 0 15,4 8 0-15,2 2 0 0,-1 16 0 0,1 7 0 16,-3 5 0-16,-6 9-160 0,-5 7 160 0,-5 6-176 0,-4 10 176 15,-8 9-208-15,-1 2 80 0,-7 7 128 0,-9 7-208 16,-5 3 80-16,-7 6 128 0,-7 6-176 0,-6 2 176 16,-7 2-128-16,-3 1 128 0,-3-7 0 0,-3-2 0 15,-3-5 0-15,-2-3 0 0,1 2 0 0,1-8 0 16,5 4 128-16,0-8-128 0,-1-8-128 0,6-3-112 16,4-3-16-16,4-8 0 15,5-7-2416-15,3-7-480 0,4-3-112 0</inkml:trace>
  <inkml:trace contextRef="#ctx0" brushRef="#br0" timeOffset="6720.94">22139 11986 24879 0,'0'0'2208'0,"-10"6"-1760"0,-4 5-448 0,-2 1 0 16,-4-1 1168-16,-1 5 160 0,-5 1 16 0,0 4 16 15,-2 0-608-15,-1 3-128 0,-1-3-32 0,1 4 0 16,4 4-96-16,0-4-32 0,1 0 0 0,5-3 0 15,3-2 224-15,4-2 32 0,5-4 16 0,4-5 0 16,3-9-224-16,0 0-64 0,18 5 0 0,5-5 0 16,3-4-160-16,8-3-32 0,5-4-16 0,2 0 0 15,1-6-48-15,-4-3 0 0,-1-4 0 0,-4 1 0 16,-5 1-32-16,-6-1-16 0,-1-2 0 0,-6 2 0 0,-5-8 112 16,-3 6 0-16,-2-3 16 0,-5 5 0 0,-4 3-112 15,1 2-32-15,-2 0 0 0,-1 3 0 0,-1 2-400 16,1 6-96-16,-3-1-16 0,9 8 0 15,-5-8-2624-15,0 3-512 0</inkml:trace>
  <inkml:trace contextRef="#ctx0" brushRef="#br0" timeOffset="6943.01">23178 11148 28559 0,'0'0'2544'0,"0"0"-2032"15,0 0-512-15,0 0 0 0,-8 4 576 0,-1 7 0 16,-6 8 16-16,-2 7 0 0,0 4 576 0,-5 7 112 16,-7 4 32-16,-13 25 0 15,0 1-1696-15,0 3-352 0,0 1-64 0,3 0-16 0,-1 2 816 0,5-1 224 16,2 5 16-16,-1-5 0 0,6-3-240 0,2-6 0 16,-1-7 0-16,5-5 0 15,6-6-2112-15,5-7-448 0,2-5-112 0</inkml:trace>
  <inkml:trace contextRef="#ctx0" brushRef="#br0" timeOffset="7128.71">23127 11866 4607 0,'-5'9'400'16,"-2"0"-400"-16,0 5 0 0,0 4 0 15,1 7 5264-15,1 2 976 0,-1-2 192 0,2 4 32 0,1 3-5216 0,2-4-1056 16,1 0-192-16,3 1 0 0,2-3 0 0,1-1 0 15,-2-1 0-15,2-3 0 0,2-5 0 0,-2-1 0 16,3-3 0-16,1-2 0 16,0-6-384-16,2-2-80 0,-1-3-16 0</inkml:trace>
  <inkml:trace contextRef="#ctx0" brushRef="#br0" timeOffset="7307.36">23485 11848 23039 0,'0'0'1024'0,"-6"10"192"0,-3 1-960 0,-2 6-256 15,-3 8 0-15,-2 3 0 0,-4 7 1760 0,0 3 304 16,-2 4 64-16,4-10 16 0,-1 5-1008 0,-4 4-208 16,-2 3-32-16,-3 4-16 0,-3 3-368 0,0 1-80 15,0 3-16-15,-4-4 0 0,-1-3-96 0,-15 14-32 16,9-8 0-16,17-20 0 16,1-1-992-16,3-4-192 0,2 1-32 0,-4 0-9312 0,8-11-1856 15</inkml:trace>
  <inkml:trace contextRef="#ctx0" brushRef="#br0" timeOffset="7793.24">24369 11792 28559 0,'-8'-7'2544'0,"3"-2"-2032"16,5 9-512-16,0 0 0 0,0 0 416 0,0 0-16 16,0 0 0-16,-8 11 0 0,-1 5 128 0,-1 5 32 15,-1 8 0-15,-1 2 0 0,-2 4 80 0,0 4 0 16,-2 3 16-16,-1-3 0 0,0 2 48 0,-2 1 16 15,-3-3 0-15,2-1 0 0,1-1-192 0,2-4-32 16,1-5-16-16,2-3 0 0,2-4-160 0,6-5-16 16,1-6-16-16,3-1 0 0,2-9 32 0,0 0 0 15,13-5 0-15,4-6 0 0,2-8 0 0,6-4 16 16,3-3 0-16,0-3 0 0,0-3-192 0,0-2-144 16,4-1 192-16,2-1-192 0,-1 0 0 0,3 2 0 15,-1 4 0-15,2 4 0 0,0 4 0 0,-1 7-192 0,-6 5 48 0,-2 9 16 16,-5 2 0-16,-4 8 0 15,-4 4 0-15,-3 8 0 0,-3 3 0 0,-4 8 0 0,-3 1 0 0,-3 4 0 16,-4 1 0-16,-1 0 0 0,-6 2 0 0,-1 0 0 16,-2 2 128-16,-3-3-208 0,-1-4 80 0,3-2 128 15,4-7-896 1,3-5-64-16,3-4-16 0,5-5 0 0,5 1-1936 0,4-10-384 16</inkml:trace>
  <inkml:trace contextRef="#ctx0" brushRef="#br0" timeOffset="8087.53">25378 12020 35935 0,'0'0'3200'0,"0"0"-2560"15,0 0-512-15,-3 8-128 0,-2 3 144 0,-2 4 16 16,-2-1 0-16,-3 1 0 0,-3 6 480 0,-1-2 80 16,-2 1 32-16,-1-1 0 0,-4 0-192 0,-1 0-48 15,-2 4 0-15,-2-2 0 0,-1-2-96 0,2 1-32 16,3-6 0-16,5-1 0 0,1-3-192 0,8-5-64 15,10-5 0-15,0 0 0 0,0 0-128 0,0 0 0 16,0 0 0-16,19-5 0 0,4-8 0 0,4 2 0 16,1-6 0-16,1-2 0 0,-1-4 0 0,-1 0 0 15,-1-2 0-15,-4 0 0 0,-3-5 0 0,-1 6 0 16,-3-4 0-16,-2 5 0 0,-4 3 0 0,-3 2 0 16,-1 3 128-16,-2 3-128 0,-3 4 0 0,0 8 0 15,-7-6 0-15,7 6 0 16,-10-7-368-16,1 3-48 0,-1 2-16 0,0 0 0 15,0 2-2432-15,1 2-480 0,0-2-112 0</inkml:trace>
  <inkml:trace contextRef="#ctx0" brushRef="#br0" timeOffset="8527.19">25827 11921 20271 0,'0'0'1792'0,"-2"9"-1424"0,-4 1-368 0,0 5 0 0,1 4 1728 0,-6 4 288 16,0 0 48-16,-2 1 16 0,-2 5-928 0,-1-1-192 15,-4 0-48-15,-1 1 0 0,-3-1 16 0,-11 9 0 16,4-6 0-16,1-6 0 0,6-2-96 0,1-5 0 16,6-8-16-16,4 1 0 0,4-3-240 0,9-8-32 15,0 0-16-15,0 0 0 0,9-5-64 0,6-3-16 16,5-4 0-16,-2-1 0 0,5-1-144 0,5-4-48 16,3-2 0-16,0-2 0 0,2 1-256 0,0-6 0 15,1-1 128-15,1-1-128 0,3 5 0 0,0-3 0 16,-1 3 0-16,-1 5 0 0,-3 2 0 0,-3 6 0 15,-3 4 0-15,-5 4 0 0,-5 3 0 0,-3 5 0 16,-3 7 0-16,-6 1 0 0,-5 2-160 0,-4 3 160 16,-2 1-160-16,-3 4 160 0,-7-1 0 0,1-2 0 15,0 2 0-15,0-2 0 0,1-4 0 0,2 0 0 16,1-2 0-16,2-5 0 0,3 0 256 0,6-9-48 16,0 0-16-16,0 0 0 0,7-3 112 0,5-5 16 15,3 1 0-15,5-6 0 0,3 0-128 0,2 1 0 0,3-5-16 16,0 3 0-16,0 4-176 0,-1 0 0 15,-2 0 0-15,-2 3 0 0,-1 5 0 0,-3 2 0 0,-2 3 0 0,-2 6 0 16,-2 0 0-16,-3 5-192 0,-3 4 32 0,-2 1 16 31,-2 0-432-31,-2 3-96 0,-1 1-16 0,-1 1 0 0,0-1-3024 16,1-2-624-16</inkml:trace>
  <inkml:trace contextRef="#ctx0" brushRef="#br0" timeOffset="8728.58">27090 11860 23951 0,'-5'2'2128'0,"-3"6"-1696"16,0 5-432-16,-4 2 0 0,2 5 2496 0,-4 6 400 16,-4 2 96-16,-1 3 16 0,-2 5-2112 0,-2 0-400 15,0-2-96-15,0 1-16 0,-1 1-208 0,2 0-48 16,3-5-128-16,3-1 192 0,0 0-192 0,5-3 0 15,2 0-192-15,6-6 192 16,2-2-1984-16,4-4-304 0,3-3-48 0</inkml:trace>
  <inkml:trace contextRef="#ctx0" brushRef="#br0" timeOffset="9358.5">27885 11883 29999 0,'0'0'1328'0,"0"0"272"16,5-5-1280-16,-5 5-320 0,0 0 0 0,0 0 0 16,0 0 400-16,-8-2 16 0,-2 2 0 0,-3 2 0 15,-3 3-32-15,-6 4 0 0,-3-3 0 0,-3 7 0 0,-2-1 128 0,1 4 32 16,-1 3 0-16,1-2 0 0,2 2-96 0,3 2 0 15,2-2-16-15,4 1 0 0,3-2-240 0,4-1-32 16,2-5-16-16,2 1 0 0,3 0-144 0,4-4 160 16,3 1-160-16,5-4 160 0,2-2 48 0,4-2 16 15,4-4 0-15,3-1 0 0,2 1 32 0,1-2 16 16,0 1 0-16,1-4 0 0,-3-1-16 0,0 3 0 16,-2-3 0-16,-3 3 0 0,-3 2-80 0,-3-1-32 15,-2-1 0-15,-2 3 0 0,-7 2-144 0,0 0 0 16,2 8 0-16,1-2 128 0,-3 2-128 0,-3 1 0 15,2-1 0-15,0 2 0 0,1-3 0 0,1 4 0 16,3-4 0-16,1 2 0 0,2-4 0 0,4 0 0 0,1 0 0 16,6-2 0-16,0-3 0 0,3-3 0 15,4-2 0-15,1 0 0 0,4 0 0 0,1-4 128 0,2 2-128 0,3-5 128 16,1 1-128-16,3-3 160 16,1-3-160-16,4-3 160 0,-1-1 0 0,7-5 0 0,-1-7 0 0,3-3 0 15,2-5-160-15,4-4 192 0,7-6-192 16,3-8 192-16,2-3-192 0,2-7 0 0,-1-2 144 0,-2 0-144 15,-19 19 0-15,-1 0 0 0,-3-1 0 0,-4 7 128 16,-5 1-128-16,-4 6 0 0,-7 5 0 0,-7 7 0 16,-2-2 0-16,-10 8 144 0,-10 6-16 0,-9 6-128 15,-6 7 192-15,-5 8-192 0,-8 3 192 0,-4 9-192 16,-5 2 128-16,-6 9-128 0,-4 6 0 0,-4 4 0 16,-20 23 0-16,5-2 0 0,2 0 0 0,9 2 0 0,7-2 0 15,7-1 0-15,5-1 0 0,5-4 0 16,6 0-400-16,4-5 16 0,6 1 0 0,1-6 0 15,1-6-352-15,4-5-64 16,-2-2-16-16,-1-4-10960 0,0-7-2208 0</inkml:trace>
  <inkml:trace contextRef="#ctx0" brushRef="#br0" timeOffset="9509.65">27637 11383 30399 0,'-17'-23'2704'0,"13"17"-2160"16,2-3-544-16,2 9 0 0,1-4 2688 0,4 3 448 15,2 1 64-15,3 1 32 0,4 0-2592 0,4 3-512 16,4 0-128-16,4 0 0 0,8 1 0 0,1-1 0 16,-1 1 0-16,-2 1 0 15,-3-3-1840-15,-4-1-448 0,-4 2-80 0</inkml:trace>
  <inkml:trace contextRef="#ctx0" brushRef="#br0" timeOffset="10359.95">2855 13869 17503 0,'-3'-5'1552'0,"-2"0"-1232"16,2-5-320-16,-1 2 0 0,2-3 640 0,-1 2 80 16,-5-4 16-16,-1 1 0 0,1 0 384 0,-3-1 80 15,-2-2 16-15,-1 4 0 0,2 3-192 0,-2 3-16 16,0 0-16-16,-2 4 0 0,-1 6-224 0,0 4-32 16,-2 7-16-16,-3 5 0 0,1 4-304 0,-1 4-64 15,1 8-16-15,-2 1 0 0,0 3-32 0,2-2-16 16,4-2 0-16,4-1 0 0,5-6-80 0,5-6-16 15,4-3 0-15,6-4 0 0,7-1 64 0,4-7 16 16,1-2 0-16,7-5 0 0,4-6 368 0,-1-5 80 16,3-6 16-16,4-6 0 0,3-3-352 0,-1-4-64 15,-2 1 0-15,-2-2-16 0,-3 2-144 0,-1-2-32 16,0 4 0-16,-4-1 0 0,-2 4 0 0,-1 0-128 0,-1 4 192 0,-3 4-64 16,-5 5-128-16,-1 4 0 15,-2 4 0-15,-1 5 0 0,-1 6 0 0,0 0 0 16,-1 8 0-16,-2 2 0 0,-1 1-160 0,0 0 160 15,0 1-208-15,2 6 80 16,1 2-1392-16,5-3-272 0,-1-4-48 0,-1-9-13504 0</inkml:trace>
  <inkml:trace contextRef="#ctx0" brushRef="#br0" timeOffset="10725.65">4027 13862 26719 0,'-9'20'2368'0,"5"-3"-1888"0,-3-1-480 0,0 6 0 0,1 7 400 0,-3 4-16 16,-1 6 0-16,-3-1 0 0,-2 2 528 0,-2 6 112 16,-2 1 0-16,0 4 16 0,0-2 48 0,-2-1 0 15,0-6 0-15,2 0 0 0,1-4-288 0,4-3-48 16,4-6-16-16,3-7 0 0,4-8-320 16,2-2-64-16,1-4-16 0,0-8 0 0,0 0-16 0,7-5 0 15,5-7 0-15,-1-2 0 0,2-6 16 16,3-4 0-16,2-7 0 0,3 2 0 0,-1-3-208 0,2-4-128 15,2-8 128-15,4 0-128 0,3-8 0 0,5 3 0 16,3 5 0-16,3-1 128 0,-17 21-128 0,2-5 0 16,5 5 0-16,3-3 0 0,-1 2 0 0,0 3 0 15,-3 6 0-15,-1 2-128 0,17-2 128 0,-12 11 0 16,-10 8 0-16,-7 6 0 0,-8 2 0 0,-7 7-160 16,-7 4 160-16,-5 4-160 0,-6 1 160 0,-7 2 0 0,-3 7-144 15,-5-2 144-15,-4-1-192 0,-4-4 48 0,-4-1 0 0,0 0 0 31,-1-3-272-31,0-3-48 0,3-3-16 0,5-3-11424 16,3-4-2272-16</inkml:trace>
  <inkml:trace contextRef="#ctx0" brushRef="#br0" timeOffset="11163.73">5503 13930 28559 0,'0'0'1264'0,"0"0"272"0,0 0-1232 0,0 0-304 16,0 0 0-16,4 12 0 0,-4 2 512 0,-3 4 32 16,-5 3 16-16,-1 5 0 0,-2-1-48 0,-4 5-16 15,-1 6 0-15,-4 6 0 0,-5 6-64 0,-1 3-16 16,0 1 0-16,-2-1 0 0,0-3-96 0,0-2 0 15,1-5-16-15,0-6 0 0,4-7 48 0,3-5 16 16,2-5 0-16,3-6 0 0,4-9 400 0,0-3 96 16,11 0 16-16,0 0 0 0,0-15 32 0,7-5 16 15,4-12 0-15,6-2 0 0,2 2-576 0,5-5-112 16,3-4-32-16,2-2 0 0,7-4-208 0,2-1 0 16,-1 3 0-16,3-3 0 0,1 0-144 0,3 2 144 15,5 0-208-15,2 7 80 0,3 6 128 0,1 1-192 16,-2 5 192-16,-2 4-192 0,-4 7 192 0,-4 4-128 15,-5 7 128-15,-5 5-128 0,-6 5 128 0,-6 7-128 16,-7-1 128-16,-6 5-128 0,-5 3-192 0,-7 6-16 16,-7 0-16-16,-7 6 0 15,-5-2-160-15,-5 2-48 0,-4-1 0 0,-5-2 0 16,-5-1-208-16,-1-4-64 0,-1-4 0 0,1-4 0 16,-1-2-1968-16,7-8-400 0</inkml:trace>
  <inkml:trace contextRef="#ctx0" brushRef="#br0" timeOffset="11478.41">6539 13713 31151 0,'0'0'1376'0,"0"0"288"0,-2 13-1328 0,-1 6-336 0,-1 4 0 0,-5 1 0 0,-3 5 816 0,-2 2 80 15,-3-1 32-15,-6 7 0 0,-4 4-32 0,-5 3 0 16,1-2 0-16,-3 2 0 0,0-3-448 0,0 0-80 15,2-2-32-15,3-3 0 0,1-4-208 0,6-4-128 16,6-8 160-16,4-5-160 0,2-7 144 0,10-8-144 16,0 0 128-16,0 0-128 0,13-10 208 0,6-6-32 15,4-3-16-15,3-5 0 0,4-1-160 0,3-3 160 16,2 0-160-16,1-4 160 0,-2-2-160 0,3-1 0 16,1 0 0-16,2 2 0 0,2 2-192 0,-12 10 192 15,4-1-192-15,3 0 192 0,3 5-208 0,-5 1 80 16,1 4 128-16,-6 3-208 15,-2 5-1328-15,-5 1-272 0,-4 3-48 0</inkml:trace>
  <inkml:trace contextRef="#ctx0" brushRef="#br0" timeOffset="11886.95">8017 14041 38639 0,'0'0'1712'16,"-5"-4"352"-16,-1 2-1648 0,6 2-416 0,-8-7 0 0,-1 7 0 0,-2 7-208 0,-3-1-128 15,-4 0-32-15,-1 3 0 0,-5 0 368 0,-3 4 0 16,-4 2 0-16,-2 0 0 0,-4 2 0 0,2 4 0 15,1 2-144-15,4 5 144 0,5-2 0 0,2 3 0 16,3-2 0-16,3-2 0 0,8-3 0 0,4-3 0 16,1-4 0-16,7-4 0 0,6-2 0 0,5-6 256 15,4-2-64-15,6 0 0 0,5-3 96 0,7-1 16 16,4-6 0-16,2 0 0 0,-1-7-64 0,0-1-16 16,-1-3 0-16,-4 0 0 0,-2-2-48 0,-3-2-16 15,-3 1 0-15,-7 3 0 0,-7-4 32 0,-4 3 0 16,-3 1 0-16,-7-2 0 0,-3 1 48 0,-6 0 16 15,-5 0 0-15,-5 2 0 0,-4-2-256 0,-3 5 0 16,-4 1 0-16,0 4 0 16,-2 1-1296-16,3 4-208 0,-3 2-32 0,5-1-9936 15,3 1-1984-15</inkml:trace>
  <inkml:trace contextRef="#ctx0" brushRef="#br0" timeOffset="12077.33">8571 13829 29135 0,'14'14'1280'0,"-6"-3"288"0,-1 6-1248 0,4 2-320 0,0 6 0 0,0 6 0 16,1 5 784-16,-2 5 112 0,-2-3 0 0,-2 0 16 15,-1 1 16-15,2-3 0 0,-1 4 0 0,0-3 0 16,2-1-384-16,1-1-80 0,1-5-16 0,0 0 0 16,0-4-448-16,0 0 0 0,2-6-176 0,-3-5 176 15,1 1-2432-15,4-5-384 16,1 0-64-16</inkml:trace>
  <inkml:trace contextRef="#ctx0" brushRef="#br0" timeOffset="12249.94">9105 13899 33919 0,'-16'6'1504'0,"5"3"304"0,-4 2-1440 0,-4 11-368 15,-4 3 0-15,-6 8 0 0,-7 3 832 0,-20 17 80 16,-1 2 32-16,3-2 0 0,0 2 208 0,1 0 64 15,-1-2 0-15,1 0 0 0,24-20-672 0,-3 1-128 16,-2 1-32-16,-2 2 0 16,0-1-1760-16,5-2-352 0,0-2-80 0</inkml:trace>
  <inkml:trace contextRef="#ctx0" brushRef="#br0" timeOffset="12885.2">13365 13459 23551 0,'-3'-23'1040'0,"1"11"224"0,-2-2-1008 0,-1-3-256 0,-2 0 0 0,-4-10 0 16,-2 5 1136-16,-1 0 176 0,-1 4 32 0,5 5 16 15,-4 2-208-15,-3 3-32 0,-2 5-16 0,-13 3 0 16,-3 5-544-16,-3 10-112 0,-4 4-32 0,-4 10 0 16,-5 3 16-16,2 9 0 0,-2 2 0 0,-1 8 0 0,-2 3 96 0,1 11 32 15,1 0 0-15,3 4 0 0,6 1-320 16,4-1-64-16,2-5-16 0,6 1 0 0,7-2-160 0,4-3 128 15,6-1-128-15,5-6 128 0,5-5-128 16,5-4-176-16,5-4 48 0,1-4 0 16,2-7-2048-16,1 0-384 0,2-5-96 0,-1-5-11488 15</inkml:trace>
  <inkml:trace contextRef="#ctx0" brushRef="#br0" timeOffset="13274.88">12293 14209 13823 0,'-11'-9'1216'0,"3"-5"-960"15,0 0-256-15,5 2 0 0,0 1 3712 0,7 5 688 16,-4 6 144-16,13-8 16 0,2 2-2976 0,3-3-608 16,4 1-112-16,10 3-32 0,10-5-464 0,6-2-112 15,7-3 0-15,5-3-16 0,1 2-48 0,4-2 0 16,-2 0 0-16,2 0 0 0,1 3 160 0,-4 0 32 16,-3 0 0-16,-6 3 0 0,-4 3 48 0,-9 0 16 15,-5 3 0-15,-7 4 0 0,-7 4-320 0,-6 7-128 0,-6-1 0 16,-6 8 128-16,-6 7-128 0,-4 5 0 15,-6 4 0-15,-3 1 0 0,-6 1 0 0,2 2 0 16,-2-1 0-16,2 1 0 0,1-4 0 0,3-2 0 0,7-6 192 0,0-1-64 16,6-1 48-16,5-3 0 0,6-3 0 0,6-4 0 15,6-2-48-15,6-6-128 0,3-3 192 0,4-3-64 16,2-1 0-16,2-6-128 0,-1 0 192 0,1-5-64 16,0-1-128-16,-2-3 128 0,1-3-128 0,-3 0 128 15,-3 0 0-15,-3-5-128 0,-5 1 192 0,-5-2-64 0,-4 3 288 16,-4-3 48-16,-6 2 16 0,-6 3 0 15,-2-1-144-15,-8 3-16 0,-6 5-16 0,-5 1 0 0,-3 0-304 0,-3 6 0 16,-3 1 128-16,0 4-128 0,-2 4 0 0,2 2 0 16,2 1 0-16,-10 5 0 15,9 3-1632-15,8-3-288 0,6-1-48 16,8-2-15248-16</inkml:trace>
  <inkml:trace contextRef="#ctx0" brushRef="#br0" timeOffset="13815.61">14634 13714 17503 0,'-5'-6'1552'0,"0"2"-1232"0,-2 2-320 0,0 2 0 0,0 1 2400 0,-2 6 416 15,-3 6 96-15,1 6 16 0,-4 8-1712 0,-1 2-320 16,0 5-80-16,-2 6-16 0,-2 2 32 0,-2-2 0 16,1 6 0-16,0-3 0 0,1 4-192 0,0-3-48 15,4-4 0-15,1-3 0 0,2-5 64 0,3-3 16 16,2-10 0-16,5-1 0 0,0-6 224 0,6-6 32 15,2-1 16-15,4-6 0 0,3-6 80 0,5-8 32 16,5-4 0-16,4-6 0 0,6-2-480 0,5-2-112 16,4-4-16-16,0 2 0 0,3-2-448 0,1 0 128 0,1 1-128 15,3 2 0-15,0-3 0 0,1 5 0 0,0 6 0 16,1 4 0-16,0 4 0 0,-3 7-208 16,-2 0 64-16,15 7 16 15,-7 9-1632-15,-10 1-320 0,-6 4-64 0</inkml:trace>
  <inkml:trace contextRef="#ctx0" brushRef="#br0" timeOffset="14717.32">19284 13867 10127 0,'12'-22'448'0,"-5"12"96"0,5-1-544 0,0-5 0 15,2 1 0-15,2 1 0 0,-4-1 1248 0,4 2 144 16,-4-1 16-16,0 0 16 0,-2 1-576 0,0 1-112 15,-1-2-32-15,-3 0 0 0,-2 1 592 0,-3 3 112 16,-2-3 32-16,-3 4 0 0,-2-2-16 0,-3 6 0 16,-2-2 0-16,-7 6 0 0,-6 0-432 0,-7 5-96 15,-4 3 0-15,-7 3-16 0,-5 4-400 0,-3 5-80 16,-2 7-16-16,-1-1 0 0,-1 6 176 0,6-1 16 16,2 1 16-16,7 1 0 0,4-1-16 0,10-1-16 15,7 0 0-15,8 2 0 0,6-7-240 0,9 3-64 16,8-4 0-16,6 1 0 0,5-5-128 0,8-2-128 15,6-7 192-15,4 1-192 0,0 2 192 0,0-5-64 0,-3-1 0 16,-4 0-128-16,-5 3 128 0,-3-3-128 0,-9 4 0 0,-4-5 0 16,-7 2 0-16,-4-3 0 0,-7 3 0 0,-6-2 0 15,-7-1 160-15,-7 0-32 0,-6-3 0 0,-7-3 0 16,-6 0 0-16,-4 0-128 0,-4-4 192 0,-1-4-64 16,-3 3-128-16,4 0 160 0,3-2-160 0,3 0 160 15,3-2-160-15,7 2-224 0,7 0 48 0,-1-4 16 16,11 1-1696-16,13 1-320 15,10-2-80-15,11-1-12848 0</inkml:trace>
  <inkml:trace contextRef="#ctx0" brushRef="#br0" timeOffset="15031.68">20168 13796 23039 0,'-16'-7'2048'0,"8"6"-1648"16,-5 2-400-16,-4 2 0 0,-4 3 784 0,-3 4 80 15,-7 7 16-15,-2 1 0 0,-3 1 176 0,0 4 32 16,-4 2 16-16,-1 0 0 0,1 6-272 0,0 2-64 16,1-1-16-16,6 1 0 0,6-1-288 0,6 1-48 15,5-2-16-15,9-1 0 0,7 0-208 0,7-6-32 16,6 2-16-16,9-7 0 0,6-4 112 0,5-6 0 16,5-4 16-16,2-5 0 0,2-4 288 0,4-3 48 15,0-7 16-15,-3-3 0 0,-1-5 32 0,-2-3 16 16,-2-2 0-16,-4-1 0 0,-4 0-32 0,-4-6-16 15,-6-2 0-15,-5-2 0 0,-4 0-224 0,-6-2-32 0,-5-2-16 16,-5 2 0-16,-4 1-352 0,-4 2 0 16,-1 4 0-16,-1 2 128 0,-3 7-288 0,3 3-48 0,-2 7-16 15,1 2 0 1,0 8-2256-16,2 3-448 0,4 2-80 0,1 2-32 0</inkml:trace>
  <inkml:trace contextRef="#ctx0" brushRef="#br0" timeOffset="15329.95">21660 13083 20271 0,'5'-26'1792'0,"-1"15"-1424"16,1 2-368-16,-1-1 0 0,-4 10 704 0,0 0 80 15,0 0 16-15,-9 5 0 0,-3 5 480 0,-5 8 112 16,-5 7 16-16,-2 6 0 0,-2 3-16 0,-3 8 0 16,-3 6 0-16,-3 8 0 0,-5 6-224 0,0 2-32 15,-6 3-16-15,-1 7 0 0,-1 2-480 0,-1 3-112 16,2 0-16-16,4-5 0 0,5-6-512 0,5-3 0 16,4-9 0-16,5-4 0 0,3-9 0 0,5-1 0 15,3-6-192-15,4-6 48 16,1-3-1216-16,5-8-240 0,1-5-64 0,6-4-13840 0</inkml:trace>
  <inkml:trace contextRef="#ctx0" brushRef="#br0" timeOffset="16115.22">22664 13757 18191 0,'8'-17'800'0,"-4"10"176"0,1-3-784 0,0 3-192 0,-1-2 0 0,-1 4 0 16,-3 5 1600-16,0 0 256 0,0 0 64 0,0 0 16 15,-7 1-736-15,-5 5-160 0,-4 6-16 0,-2 4-16 16,-2 2-48-16,-4 2-16 0,-4 7 0 0,-3 0 0 16,-1 3-176-16,2-1-16 0,-1 3-16 0,2 0 0 0,1 1-240 0,4-4-48 15,2-2-16-15,3-4 0 0,1-5-80 0,4-3-16 16,4-1 0-16,4-5 0 0,6-9 112 0,0 0 32 16,0 0 0-16,11-2 0 0,3-3 112 0,5-4 32 15,4-3 0-15,5-5 0 0,3 1-384 0,3-3-80 16,2-3-16-16,2-5 0 0,0 2-144 0,1-4 0 15,3-2 0-15,0 1 128 0,0-2-128 0,3 0 0 16,3 5 0-16,-1 2 0 0,3 6 0 0,-2 4 0 16,-2 3 0-16,-3 2 0 0,-4 8 0 15,-2 7 0-15,-5 7 0 0,-5 6 0 0,-6 5 0 16,-4 7 0-16,-5 6 0 0,-4 5 0 0,-5 3 0 0,-6 1 0 16,-5 4-144-16,-3 0 144 0,-3-1 0 0,-1 0 0 15,0-1 0-15,1-4 0 0,1-2 0 0,1-4 128 16,2-5-128-16,1-2 144 0,3-6-144 0,1-2 0 15,1-4 0-15,2-4-176 16,0-3-816-16,2-11-160 0,0 0-48 0,0 0-10560 16,0 0-2112-16</inkml:trace>
  <inkml:trace contextRef="#ctx0" brushRef="#br0" timeOffset="16581.87">22712 13107 27407 0,'0'0'1216'0,"-6"6"256"0,-2 2-1184 0,-2 4-288 16,-2 5 0-16,-6 2 0 0,-4 3 1184 0,-3 3 176 16,-4-2 48-16,-3 5 0 0,-3 0-480 0,2 1-96 0,-5-5 0 0,5 3-16 15,0-3-528-15,3 4-96 16,0-1-32-16,6-3-10752 0,4-1-2144 0</inkml:trace>
  <inkml:trace contextRef="#ctx0" brushRef="#br1" timeOffset="21917.76">3526 16781 12671 0,'0'0'560'0,"9"-3"112"0,-1-1-544 0,-1-3-128 16,1 2 0-16,0 1 0 0,0-4 1088 0,0-1 176 15,-2 0 32-15,-1 0 16 0,-1-1-96 0,0 1 0 16,-1-3-16-16,-1 5 0 0,-1-3-176 0,-1 2-16 15,-2-4-16-15,-2 4 0 0,-2-3-288 0,-2 4-48 16,-2-5-16-16,-1 2 0 0,-3 0-208 0,0 0-48 0,-3 3-16 0,-1 5 0 16,-3 1 0-16,-1 2 0 0,-3 1 0 0,-3 10 0 15,-3 3-192-15,-2 6-48 0,-3 0 0 16,0 5 0-16,-4 5 64 0,-2 5 16 0,-1 2 0 0,0 8 0 16,1 3 64-16,2 9 16 0,4 0 0 0,4 2 0 15,1 3-32-15,8 1-16 0,3 2 0 0,5 3 0 16,3-3 16-16,0-3 0 0,2 2 0 0,1-4 0 15,1-1 0-15,3-2 16 0,2-3 0 0,2-2 0 16,1-4-272-16,3-6 160 0,0-4-160 0,1-3 128 16,-1-3-128-16,1-3 0 0,1-5 0 0,0-1 0 15,-1 0 0-15,-1-4-176 0,0-2 48 0,0-3 0 16,-2-1-1888 0,-1-5-368-16,0-9-80 0</inkml:trace>
  <inkml:trace contextRef="#ctx0" brushRef="#br1" timeOffset="22130.43">2425 17751 21183 0,'0'0'1888'0,"0"0"-1504"16,12-7-384-16,2 0 0 0,5 0 1856 0,1 0 320 16,3 5 48-16,1-6 16 0,5 0-704 0,3-1-144 15,2 1-32-15,3-4 0 0,1 5-512 0,2-5-96 16,-2 2-32-16,1 0 0 0,1 3-384 0,4 1-80 15,1 2 0-15,-1 0-16 0,-2 3-240 0,1-3 0 16,1-1-192-16,-4 1 192 16,-1 1-2160-16,-3 0-320 0,-1-1-64 0,-4-1-16 15</inkml:trace>
  <inkml:trace contextRef="#ctx0" brushRef="#br1" timeOffset="22428.97">4370 16700 25631 0,'0'-23'1136'0,"0"12"224"0,0-3-1088 0,0 4-272 0,-4 1 0 0,4 9 0 16,-10-9 800-16,-4 7 96 0,-5 9 32 0,-4 2 0 15,-3 6-144-15,-6 4-16 0,-5 3-16 0,-4 7 0 16,-3 4-112-16,0 6 0 0,-3 8-16 0,4 7 0 0,1 5-48 0,2 10-16 15,-2 7 0-15,4 8 0 0,1 0-352 0,5 1-64 16,5 0-16-16,3-2 0 0,5-5-128 0,6-7 0 16,4-8 0-16,6 0 0 0,3-7 0 15,6-4 0-15,4-3 0 0,7-9 0 0,0-5-128 0,5-2 128 16,5-3-160-16,3-5 160 16,2-6-1344-16,4-5-192 0,2-5-16 0,1-1-12880 15</inkml:trace>
  <inkml:trace contextRef="#ctx0" brushRef="#br1" timeOffset="22668.86">4581 17217 27647 0,'0'0'1216'0,"0"0"256"0,6 14-1168 0,1 2-304 0,0 0 0 0,1 3 0 16,0 1 0-16,1 6 0 0,1 1 128 0,1 4-128 15,1 2 384-15,2 0 32 0,1-2 0 0,1 2 0 16,2 3-224-16,-1-2-32 0,-1-1-16 0,2 0 0 16,-1-2-144-16,0-5 0 0,0 1 144 0,-3-4-144 15,-1-3 0-15,-2-1 144 0,-2-4-144 0,2 1 0 16,0-5 0-16,-4-2-352 0,-7-9 48 0,0 0-8448 16,10-1-1680-16</inkml:trace>
  <inkml:trace contextRef="#ctx0" brushRef="#br1" timeOffset="22893.68">4924 17118 26431 0,'0'0'1168'0,"0"0"240"0,0 0-1120 0,-2 12-288 0,-6 0 0 0,-2 10 0 0,-1 0 1232 0,-6 4 192 16,-3 6 48-16,-2 5 0 0,-1 2-192 0,-2 6-48 15,-4 1 0-15,-2 3 0 0,-1 3-400 0,-1 2-64 16,-2 0-32-16,0 2 0 0,2-2-480 0,5-1-80 15,4-1-32-15,4-4 0 0,3-7-144 0,3-4 0 16,3-3 0-16,3-1 0 0,4-6-240 0,3-2 32 16,2-6 0-16,3-3 0 15,1-6-1488-15,3-1-288 0,2-7-64 0,3-6-12992 0</inkml:trace>
  <inkml:trace contextRef="#ctx0" brushRef="#br1" timeOffset="23322.88">5302 16404 13823 0,'-13'-15'608'16,"9"8"128"-16,4 7-592 0,0-11-144 0,3 3 0 0,3 1 0 0,2 3 1840 0,3 1 336 16,2 1 64-16,5 3 0 0,2 4-880 0,3 5-176 15,2 2-32-15,2 5-16 0,-1 8-224 0,2 4-32 16,1 11-16-16,1 7 0 0,0 7-160 0,0 8-48 15,2 6 0-15,-6 6 0 0,-4 7-144 0,-5 5-16 16,-7 2-16-16,-5 3 0 0,-4 3-128 0,-3-3-32 16,-5-6 0-16,-3-5 0 0,-4-7 96 0,-4-8 16 15,-5-4 0-15,-2-6 0 0,-4-2 64 0,-2-4 16 16,2-6 0-16,1-5 0 0,0-5-256 0,0-2-64 16,-1-7 0-16,2-1 0 0,3-4-192 0,6-4 0 0,0-4-192 15,6-4 192 1,0-5-2944-16,12-2-464 0</inkml:trace>
  <inkml:trace contextRef="#ctx0" brushRef="#br1" timeOffset="23777.02">6455 17310 15663 0,'0'0'1392'0,"0"0"-1120"0,0 0-272 0,12-2 0 16,4-4 1744-16,0 3 304 0,2-1 48 0,1-1 16 15,3-2-480-15,3 2-96 0,3 1 0 0,5-2-16 16,3 1-816-16,1 1-144 0,-1 3-48 0,3-4 0 16,-1-5-304-16,0 3-64 0,-1 1-16 0,-3 1 0 15,-2 0-128-15,-5 0-192 0,-6 2 32 0,-3 3-13504 16</inkml:trace>
  <inkml:trace contextRef="#ctx0" brushRef="#br1" timeOffset="23923.23">6532 17581 26719 0,'0'0'1184'0,"-6"7"240"0,6-7-1136 0,-3 11-288 0,3-11 0 0,8 9 0 16,5-2 1264-16,5-3 192 0,4 1 32 0,6-4 16 15,5-2-144-15,4-3-16 0,5 0-16 0,5-6 0 0,7 3-736 0,0-4-144 16,2 3-16-16,-1-4-16 16,-2 4-960-16,-2 1-192 0,-1 4-32 0</inkml:trace>
  <inkml:trace contextRef="#ctx0" brushRef="#br1" timeOffset="25085.04">9825 16654 2751 0,'0'0'256'0,"0"0"-256"0,10-1 0 0,-10 1 0 0,11-1 2688 0,-11 1 480 16,0 0 96-16,0 0 32 0,6-5-1360 0,-6 5-272 16,0 0-48-16,0 0-16 0,-5-7-224 0,-5 3-48 15,-2 1-16-15,-9 1 0 0,-4 4-224 0,-6 3-64 16,-3 0 0-16,-7 4 0 0,-7-2-288 0,-5 5-64 15,-5 3-16-15,-3-1 0 0,-5-4-96 0,0 4-32 16,0 3 0-16,-5 3 0 0,-5 4-176 0,-7 3-32 16,-5 2-16-16,1-2 0 0,1 3-304 0,4-2 160 15,0 1-160-15,9-4 128 0,5 0-128 0,11-3 0 16,8 1 144-16,9-4-144 0,11-4 128 0,9-1-128 16,6-1 128-16,10-3-128 0,5 1 0 0,10-5 144 15,10 0-144-15,11 0 0 0,8-2 0 0,11-2 0 0,9-2 0 16,5 0 0-16,3-1 128 0,6 1-128 0,4 5 0 15,2-4 0-15,2-2 0 0,-3 1 0 0,-4 0 0 0,-2 4 0 16,-5 0 0-16,-2-2 0 0,-3 3 0 0,-6 3 0 16,-6 1 128-16,-7 1-128 0,-8-2 0 15,-8 4 0-15,-8 1 0 0,-6 1 0 0,-6 3 0 0,-8 0 0 16,-7 2 0-16,-7 3 0 0,-9 0 0 0,-7-1 0 16,-8 3 128-16,-5 3-128 0,-8-1 0 0,0 2 0 15,-3-6 144-15,0 5-144 0,-2-3 0 16,-4 3 144-16,-2 1-16 0,0 1 0 0,-2-3 0 0,-1 0 0 15,0-2-128-15,2 3 192 0,2 1-192 0,5 1 192 16,6-2-192-16,10-3 128 0,8-1-128 0,9-5 128 16,9-7-128-16,10 1 128 0,11-1-128 0,12-6 128 15,10 0-128-15,9-2 192 0,8 2-192 0,8-3 192 0,9 0-192 16,8-1 128-16,5-1-128 0,8 0 128 16,5-1-128-16,6-1 0 0,4 1 0 0,3-1 0 0,0-2 0 0,-7 3 0 15,-10 1 0-15,-6 0 0 16,-8 1-672-16,-8 3-224 0,-10-1-32 15,-6 0-14752-15</inkml:trace>
  <inkml:trace contextRef="#ctx0" brushRef="#br1" timeOffset="25783.25">7836 18768 13823 0,'0'0'1216'0,"0"0"-960"0,0 0-256 0,0-8 0 0,0 8 1248 0,-1-10 208 15,0 3 32-15,1-4 16 0,0 3 544 0,1-4 96 16,2 4 32-16,1-6 0 0,1-1-768 0,2-1-128 15,2-2-48-15,4 0 0 0,2-2-528 0,3 2-128 16,1-1 0-16,1 1-16 0,2 0-256 0,-2 3-48 16,-1 4-16-16,-1 0 0 0,-1 5-240 0,-5 1 0 15,-12 5 0-15,12 4 0 0,-2 2 0 0,-2 6 128 16,-3 2-128-16,-3 5 0 0,-2 4 0 0,-2-1 0 16,-2 5 0-16,-5 2 0 0,-5 3 144 0,0-4-16 15,-1-1 0-15,2-3 0 0,-2-4 144 0,1 1 32 16,1-7 0-16,3-3 0 0,4-5 208 0,6-6 32 0,0 0 16 15,0 0 0-15,0 0-48 0,8-9 0 0,5-7 0 0,1-3 0 16,3-1-208-16,2-5-48 0,5 0-16 16,-1 1 0-16,1-3-240 0,0 3 0 0,2 0 128 0,-1 0-128 15,2 2 0-15,2-2 0 0,0-1 0 0,-2 4 0 16,-3 6 0-16,-2 3 0 0,-2 5 0 0,-2 6 0 16,-3 6 0-16,-1 7 0 0,-3 6 0 0,-4 5 0 15,-1 4 0-15,-6 3-160 0,-6 6 160 0,-2 1-128 16,-2 1 128-16,0 0 0 0,-2 0 0 0,2-2 0 15,0-5 0-15,2-4 0 0,3-3 0 0,3-1-128 16,2-2-240 0,4-6-32-16,-1-5-16 0,-3-10 0 0,11 5-624 15,1-8-128-15,4-3-32 0,1 0 0 0,1-6-2128 16,0 1-448-16,5-11-64 0,-3 5-32 0</inkml:trace>
  <inkml:trace contextRef="#ctx0" brushRef="#br1" timeOffset="25977.77">8745 18580 15663 0,'0'0'1392'0,"12"-3"-1120"15,2 2-272-15,1-3 0 0,3 3 2272 0,0 0 400 16,-1-2 80-16,0 2 0 0,2-2-576 0,3 3-112 16,0-1-16-16,3 0-16 0,-2 0-1008 0,1-1-192 15,1 0-32-15,-5-1-16 0,1 1-464 0,-3 0-80 16,-3 2-32-16,-2 0 0 0,-2 0-208 0,-11 0 0 0,0 0 0 15,0 0 0 1,0 0-2064-16,0 0-368 0,4 13-64 0</inkml:trace>
  <inkml:trace contextRef="#ctx0" brushRef="#br1" timeOffset="26128.65">8832 18809 14735 0,'0'0'1312'15,"0"0"-1056"-15,0 0-256 0,14-4 0 0,0-1 2624 0,1 1 448 0,3-1 112 0,3-4 16 16,4 1-1280-16,3-3-240 0,-2 2-48 0,5-1-16 15,-1 0-704-15,1 1-144 0,-1 2-16 0,-2 1-16 16,-1 1-480-16,-2 2-80 0,-1 0-32 0,-2 3 0 31,-3 0-1520-31,-1-3-304 0,-2 3-64 0</inkml:trace>
  <inkml:trace contextRef="#ctx0" brushRef="#br1" timeOffset="26445.25">9605 18629 23727 0,'0'0'1040'0,"0"0"240"0,0 0-1024 16,3 11-256-16,-3 4 0 0,-1 1 0 0,-4 2 1520 0,-4 4 256 15,-4 1 48-15,-3 2 16 0,-3-1-480 0,-1 4-80 16,-1-1-32-16,2 2 0 0,1-2-256 0,3 1-48 16,6-5-16-16,4 2 0 0,4-2-384 0,5-4-80 15,5-1-16-15,5-4 0 0,5-7-64 0,5 1-32 16,4-7 0-16,3-3 0 0,3-6 192 0,0 1 32 15,0-7 16-15,3-3 0 0,0-2-80 0,0-3-32 0,0-4 0 16,-6 0 0-16,-4-3 32 0,-3-1 0 0,-2-2 0 16,-4-3 0-16,-4-1 32 0,-4-5 16 0,-6-1 0 15,-4 1 0-15,-5-1-304 0,-4 3-48 0,-3 1-16 16,-3 0 0-16,-3 3-192 0,-3 6 0 0,-6 5 0 0,1 4 0 31,0 1-1136-31,-2 2-112 0,2 4-32 0,0 3-12544 16,1-3-2528-16</inkml:trace>
  <inkml:trace contextRef="#ctx0" brushRef="#br1" timeOffset="27170.29">9320 15873 8287 0,'5'-8'368'0,"-5"8"80"0,6-4-448 0,1-2 0 16,-2 1 0-16,1 1 0 0,0 0 1920 0,1 0 320 16,-7 4 48-16,0 0 16 0,0 0-848 0,0 0-176 15,0 0-16-15,0 0-16 0,0 0-240 0,-5 10-48 16,-3 3-16-16,-1 4 0 0,-2 3 80 0,-4 2 32 15,-3 2 0-15,-4 5 0 0,-2 5 0 0,-3 1 0 16,-2 1 0-16,-1-3 0 0,-2-3-208 0,-1-1-32 16,0 0-16-16,0-6 0 0,-2-1-80 0,4-5-16 15,-3-1 0-15,3-2 0 0,-1-5-288 0,1-1-64 0,3-5-16 0,2-6 0 16,0-5-96-16,3 0-32 0,3-5 0 16,2-1 0-16,-2-4-48 0,5-1-16 0,1-1 0 15,2 0 0-15,2 1-144 0,2-4 0 0,3-3 0 0,4 3 128 16,4-1-128-16,2 1 0 0,2 3 0 0,4 2 0 15,3 2 0-15,5 4 0 0,3 1 0 0,4 5 0 16,2 0 0-16,2 5 0 0,1 4 0 0,2 3 0 16,0-1-144-16,5 8 144 0,-2 2 0 0,-1 3 0 15,0 4 0-15,0-1-128 0,1-3 128 0,2 0 0 0,-1 1 0 16,1-3 0-16,1 0 0 0,-1-6 0 0,-1-1 0 0,1-3 0 16,1 0 0-16,-1-4 0 0,-3-5 0 0,1-3 224 15,-4-1-32-15,-3-3-16 0,-4 1 64 0,-2-3 16 16,-2-2 0-16,-5-2 0 0,-3-1 32 0,-2-2 16 15,-4-2 0-15,-7 0 0 0,-3-2-16 0,-3-5 0 16,-3 4 0-16,-6-4 0 0,-6 2-160 0,-3 1-128 16,-5 4 192-16,0 5-192 0,-4 3 0 0,-2 3 0 15,1 5 0-15,0 1 0 0,1 4 0 0,3 4-304 16,4 0 64-16,-5 8 16 16,11 0-2592-16,8 3-528 0,9 0-112 0</inkml:trace>
  <inkml:trace contextRef="#ctx0" brushRef="#br1" timeOffset="27804.57">11323 17156 12671 0,'0'0'560'0,"1"-7"112"0,2-6-544 0,-2 2-128 16,1 0 0-16,-2-1 0 0,0 1 1504 0,-2 0 272 16,-2-2 48-16,3 3 16 0,-1-1-384 0,-2 1-80 15,-1-2-16-15,-2-1 0 0,-2 2 128 0,-1 2 32 16,0 3 0-16,-4 1 0 0,-4 3-592 0,-3 6-112 15,-6 5-32-15,-3 8 0 0,-5-2-400 0,-2 6-96 16,-3 6-16-16,-4 5 0 0,-1 1 112 0,0 3 32 16,5 2 0-16,-1 1 0 0,4 6-96 0,5-5-32 15,4 0 0-15,8-5 0 0,5-3-96 0,6-1-32 16,4-9 0-16,5-1 0 0,5-6 128 0,5-1 32 0,3-6 0 16,3-2 0-16,6-4-64 0,2-4 0 0,3-6 0 15,3-1 0-15,4-5 48 0,2-2 0 0,-2-3 0 0,1-1 0 16,-4-5-80-16,0 1-16 0,-2 0 0 0,-1-1 0 15,-4 2-208-15,-1 2 0 0,-2 1 0 0,-4 4 0 16,-1 2 0-16,-4 6 0 0,-4-1 0 0,0 8 0 16,-1 5 0-16,0 7-128 0,-2 4 128 0,-2 4 0 0,0 2-160 15,1 3 160-15,0 4-128 0,-1 1 128 16,3 0-288-16,0 3 32 0,2-1 0 0,4 12 0 16,2-1-2192-16,1-4-432 15,3-6-96-15</inkml:trace>
  <inkml:trace contextRef="#ctx0" brushRef="#br1" timeOffset="28274.02">11596 17862 16575 0,'0'0'1472'0,"0"0"-1168"16,-5-5-304-16,2 1 0 0,3 4 2544 0,0-7 448 16,1-1 80-16,3 0 32 0,3-3-1184 0,2 0-256 15,3-1-32-15,0-2-16 0,4-3-1040 0,1 1-192 16,-1-2-64-16,1 3 0 0,1 2-80 0,-1 0-32 16,-2 4 0-16,-2 0 0 0,-1 6-208 0,1 0 144 15,-3 3-144-15,-1 3 128 0,-2 0-128 0,-2 8 128 0,-3 0-128 0,-2 5 128 16,-4 1 48-16,-2 5 0 0,-3 4 0 0,-1 0 0 15,-1 2 80-15,-1-3 0 0,-1-1 16 0,1-1 0 16,-1-4 32-16,3-2 0 0,-2-5 0 0,3-3 0 16,3 0 80-16,6-9 32 0,0 0 0 0,0 0 0 15,9-6 48-15,0 0 16 0,4-10 0 16,2 2 0-16,4-2-288 0,1-2-64 0,1 0-128 0,1 0 192 16,4 2-192-16,1 2 0 0,1 0 0 0,-2 4 0 15,0 5 0-15,-3 3 0 0,-2 4 0 0,-2 5 0 0,-2 3 0 16,-3 7 0-16,-3 2 0 0,-2 5 0 0,-3 2 0 0,-1-2-128 15,-3 2 128-15,-2-1 0 0,-3-4 0 0,1 2 0 16,-2-1 0-16,1-3 0 16,1 0-208-16,1-4 16 0,1-2 0 0,1 1 0 15,-1-14-1504-15,0 0-288 0,11 0-64 0,2-4-14272 16</inkml:trace>
  <inkml:trace contextRef="#ctx0" brushRef="#br1" timeOffset="28646.87">12743 16908 21183 0,'0'0'1888'0,"0"0"-1504"0,0 0-384 15,0 0 0-15,0 0 1008 0,0 0 128 0,-1 11 16 0,3 1 16 16,2 2 16-16,2 8 0 0,2 2 0 0,5 5 0 16,0 4-96-16,2 5-32 0,1 2 0 0,2 2 0 15,1 5-304-15,1 0-64 0,3 1-16 0,-1 2 0 16,-2-4-416-16,2-1-64 0,0 2-32 0,-2-5 0 15,0-1-160-15,-1-4 0 0,-1-4 0 0,-1-3 0 0,-2-4-208 16,-1-2-32-16,0-5 0 0,-3-6 0 16,-2-3-1840-1,-1-6-368-15,-1-3-80 0</inkml:trace>
  <inkml:trace contextRef="#ctx0" brushRef="#br1" timeOffset="28857.98">13184 16920 26431 0,'0'0'1168'0,"0"0"240"0,0 0-1120 0,-6 4-288 16,-2 3 0-16,-3 2 0 0,-3 6 912 0,-4 5 128 15,-2 1 32-15,-5 10 0 0,-4 0 272 0,-1 4 64 16,-2 0 16-16,0 5 0 0,0 3-288 0,1 4-64 16,-1 1-16-16,-1-2 0 0,1 4-544 0,4-2-128 15,4-2 0-15,3 1-16 0,4-9-368 0,4-1 0 0,5-3 0 0,1 5 0 31,4-7-704-31,4-10-48 0,3-7-16 0,8-7 0 16,2-5-1984-16,3-9-384 0,11-13-96 0,3 0-16 0</inkml:trace>
  <inkml:trace contextRef="#ctx0" brushRef="#br1" timeOffset="29406.58">13456 16170 19343 0,'-2'-4'1728'0,"-2"-3"-1392"16,1-1-336-16,1 2 0 0,0-5 1536 0,1 1 224 15,0 0 48-15,2-4 16 0,2-1-304 0,2-2-64 16,2-2-16-16,4-1 0 0,1 0-704 0,4-2-144 16,1-4-16-16,4 1-16 0,0 1-288 0,1-2-48 15,1 5-16-15,1 3 0 0,0-1-208 0,-1 2 176 16,-3 6-176-16,-2 3 160 0,-3 3-160 0,-2 2 0 16,-4 8 0-16,-1 0 0 0,-6 6 0 0,1 3 0 15,-6 5 0-15,-2 5 0 0,-3-1 192 0,-2 4-32 0,-1-3-16 0,-4 1 0 16,1 1 48-16,1-3 0 0,1-3 0 0,2-2 0 15,3-4 256-15,0 0 64 0,2-5 16 0,1-2 0 16,4-7 112-16,0 0 0 0,0 0 16 0,8-10 0 16,2-2-112-16,5-2-32 0,1-4 0 0,1-4 0 15,4 1-352-15,-1-2-160 0,2-4 128 0,-1 0-128 16,1-1 0-16,-2 2 128 0,1-4-128 0,-2 5 0 16,1-3 0-16,0 5 128 0,2 4-128 0,-2 1 0 15,-1 6 0-15,-1 5 0 0,0 3 0 0,-1 7 0 0,-1 2 0 16,-1 8 0-16,1 1 0 0,-2 5 128 0,-3 4-128 15,-2 2 0-15,-2 7 0 0,-3 1 0 0,1 2 0 0,-1 0 0 16,-1 0 128-16,-1 0-128 0,1-2 0 0,-2-3 0 16,3-1 0-16,-2-2 0 0,1 0 0 0,0 2 0 15,-1-5-224-15,2 8 80 16,0-7-2736-16,-2-4-528 0,2 3-112 0,-4-24-32 0</inkml:trace>
  <inkml:trace contextRef="#ctx0" brushRef="#br1" timeOffset="30946.97">15096 17016 15663 0,'-13'4'1392'0,"13"-4"-1120"0,-7 0-272 0,7 0 0 16,0 0 1152-16,0 0 160 15,0 0 32-15,0 0 16 0,0 0 48 0,0 0 0 16,-6-7 0-16,6 7 0 0,0 0-288 0,4-11-48 0,3 0-16 0,4-2 0 16,3 2-112-16,3-3-32 15,-1-1 0-15,3-3 0 0,1 0-176 0,5-1-32 16,1-3-16-16,2 0 0 0,3 0-128 0,-1-1-32 0,1 0 0 0,-1 0 0 15,2 4-32-15,-3 1-16 16,-2 1 0-16,-2 4 0 0,-2 1-16 0,-2 7 0 0,-4 2 0 0,-1 3 0 16,-2 0-464-16,-2 7 0 0,0 3 0 0,-2 4 0 15,-2 2 0-15,-1 3 0 0,2 2 0 0,-2 5 0 16,-1-2 0-16,2 3 128 0,-2-3-128 0,2 0 0 16,0-1 0-16,3-4 0 0,-1-1 128 0,4-6-128 0,2-2 0 15,3-3 128-15,3-1-128 0,5-6 0 0,3-4 384 16,4-1 0-16,2-2-16 0,0-6 0 0,-5-2-64 15,5-3-16-15,1-2 0 0,-2-1 0 0,1-2-160 0,-3-1-128 16,1 3 192-16,-2-2-192 0,-1-7 224 0,-2 4-64 16,-4-3-16-16,0 1 0 0,-5 1-16 0,-1 4-128 15,-3 1 192-15,-7 12-64 0,-2 0-128 0,-2 2 0 16,0 3 0-16,-5 5 0 0,0 0-272 0,0 0-96 16,-8 5-16-16,-2 4 0 15,-3 3-1760-15,-1 3-352 0,0 3-80 16,-2 0-13984-16</inkml:trace>
  <inkml:trace contextRef="#ctx0" brushRef="#br1" timeOffset="31459.2">14975 17618 11967 0,'0'0'1072'0,"0"0"-864"0,0 0-208 0,0-10 0 16,-1 1 1952-16,1 0 352 0,0 9 64 0,0-9 0 15,-3-3-560-15,3 3-112 0,0-2-32 0,0 3 0 16,3-2-176-16,-2 3-32 0,0-4-16 0,2 3 0 0,1-4-352 0,2 2-80 15,3 1-16-15,4-2 0 0,1 2-336 16,3-3-64-16,4 5-16 0,0-6 0 0,6-1-240 0,1 3-48 16,1-2-16-16,3 0 0 0,2 4 16 0,3 2 0 15,1 4 0-15,-1 3 0 16,-4 1-96-16,2 6-32 0,-2-1 0 0,1 3 0 0,0 4-160 0,-1 1 0 16,0 1 0-16,-3 1 0 0,-2 1 0 0,-2-2 0 15,-4 0 128-15,3-1-128 0,0 0 160 0,0-6 0 16,0 0 0-16,2-5 0 0,4 0 192 0,-1-2 32 15,1-2 16-15,2-2 0 0,-4-3-16 0,3-2 0 16,1 1 0-16,1-5 0 0,2 0-80 0,-1 0-32 16,0-2 0-16,-1-1 0 0,-2-2-16 0,1 0-16 15,-2-2 0-15,0 0 0 0,-2-1 16 0,-3 3 16 16,-6-1 0-16,-2 4 0 0,-2 2-112 0,-2 2-32 16,-6 5 0-16,-8 5 0 0,5-7-256 0,-5 7-64 15,0 0-16-15,0 0 0 16,-11 8-2320-16,-2 3-464 0,-2 3-80 0</inkml:trace>
  <inkml:trace contextRef="#ctx0" brushRef="#br1" timeOffset="33897.62">18318 16709 14799 0,'0'0'640'0,"0"0"160"0,10-3-640 0,1 2-160 16,0 1 0-16,-11 0 0 0,10-4 1232 0,-10 4 224 16,10-5 32-16,-10 5 16 0,9-4-176 0,-9 4-48 15,0 0 0-15,0 0 0 0,0 0-256 0,0 0-48 16,-1-10-16-16,-2 1 0 0,-2 4-144 0,-4-2-48 16,0 0 0-16,-4 3 0 0,-3-3-256 0,-2 2-64 15,-2-2-16-15,-1 1 0 0,-2 2-128 0,-2 2-32 16,-1-2 0-16,-2 4 0 0,-1 4-80 0,-2 1-32 15,-1 4 0-15,1-2 0 0,-1 5 32 0,0 0 0 16,-4 5 0-16,5 2 0 0,-2-1 32 0,1 2 16 0,1 2 0 16,3 3 0-16,0 4-32 0,4 4 0 15,4 0 0-15,3 2 0 0,6 0-32 0,5 0-16 16,3-4 0-16,6 1 0 0,3 0 32 0,4-7 0 0,3 2 0 0,7-8 0 16,2-1-64-16,3-4 0 0,2-4 0 0,2-2 0 15,2-6 16-15,2-3 0 0,0-4 0 0,1-1 0 16,2-2 48-16,-2-5 0 0,-2-1 0 0,-1-1 0 15,0-3-192-15,-1 0 192 0,1-1-192 0,-1-1 192 16,0-2-192-16,-2 2 0 0,-5-4 144 0,2 0-144 16,-3 1 0-16,-2-1 128 0,0 0-128 0,-2 5 0 15,-4 2 128-15,-4 7-128 0,-2 0 160 0,-8 10-160 16,0 0 144-16,0 0-144 0,0 0 128 0,2 12-128 16,-4 2 0-16,-3 8 128 0,-3 2-128 0,1 5 0 15,-1 1 192-15,2 4-64 0,-1 3 0 0,2 3 0 16,-4 2-128-16,3-1 160 0,1 0-160 0,2-1 160 15,2-3-32-15,2-2-128 0,4-5 192 0,-2 2-64 0,2-2-128 16,0-3 128-16,1 0-128 0,1-7 128 0,-1-1-128 0,-1-1 0 16,0-1 0-16,0-1 0 15,-1-3-912-15,1-2-272 0,0 1-48 0,0-5-10496 16,0 2-2096-16</inkml:trace>
  <inkml:trace contextRef="#ctx0" brushRef="#br1" timeOffset="34362.89">18951 17559 3679 0,'0'0'320'0,"0"0"-320"0,-9-5 0 0,9 5 0 15,0 0 3120-15,-9-1 544 0,9 1 112 0,0 0 32 16,-8 6-1680-16,-3 1-336 0,4 5-64 0,-5 0 0 16,0 2-352-16,-2 2-64 0,-4 2-16 0,3 1 0 15,-6 3-160-15,3 1-48 0,3-2 0 0,1 3 0 16,1 4-352-16,5-4-80 0,1 2-16 0,5-5 0 15,2-1-192-15,3-3-64 0,5-1 0 0,2-6 0 16,3-1 128-16,5-6 32 0,2-1 0 0,3-5 0 0,1-3 96 16,5-6 32-16,3 0 0 0,2-5 0 0,2-4-80 15,0-2-16-15,-1-7 0 0,-2 4 0 0,-2-5-48 0,-5 2-16 16,0 2 0-16,-7-3 0 0,0-2-32 16,-4 2-16-16,-5-1 0 0,-2 3 0 0,-7 3-128 0,-2 2-16 15,-4 0-16-15,-3 4 0 0,-2 2-160 0,-2 6-16 16,-2-2-128-16,-4 7 192 0,-3 1-320 0,-3 5-80 15,-2 4-16-15,-2 1 0 16,-2 0-2192-16,4 5-432 0,2-1-96 0</inkml:trace>
  <inkml:trace contextRef="#ctx0" brushRef="#br1" timeOffset="36667.44">20558 16699 8287 0,'0'0'736'0,"2"-10"-592"0,2 2-144 0,-4 8 0 16,5-12 1760-16,-2 1 320 0,1 3 64 0,0 0 16 16,-4 8-608-16,3-9-112 0,1 1-32 0,-4 8 0 0,0 0-304 0,0 0-64 15,0 0-16-15,0 0 0 16,0 0-208-16,0 0-48 0,0 0-16 0,-6 11 0 16,1 5-240-16,0 1-32 0,0 3-16 0,-2 5 0 15,0 3 304-15,-2 5 48 0,0 1 16 0,-4 3 0 0,-1 0-192 0,0 2-16 16,-1 2-16-16,1 2 0 0,0-2-128 0,2-2-32 15,1-2 0-15,0-5 0 0,0-3-224 0,2-5-48 16,3-1-16-16,1-1 0 0,1-4-160 16,5-4 192-16,2-3-192 0,3 1 192 0,2-6-192 15,2-1 0-15,2-2 0 0,-1-3 0 16,-1-2-560-16,4-2-32 0,-1 1-16 0,-2-4 0 16,0 0-2256-16,-6 2-448 0</inkml:trace>
  <inkml:trace contextRef="#ctx0" brushRef="#br1" timeOffset="36865.85">20184 17024 23039 0,'0'0'1024'0,"0"0"192"0,3-13-960 0,2 6-256 0,6-1 0 0,2 3 0 16,2 1 1328-16,6-1 208 0,3 4 64 0,6-2 0 16,6 0-432-16,1 0-80 0,1-1 0 0,4-2-16 15,4-1-400-15,3 2-80 0,2-5-16 0,-1 4 0 16,-5-2-336-16,-3 3-80 0,-4 1-16 0,-5 2 0 15,-6 1-144-15,-4 1-192 0,-4 2 32 0,-4 1 16 32,-3-2-2560-32,-12-1-512 0</inkml:trace>
  <inkml:trace contextRef="#ctx0" brushRef="#br1" timeOffset="37503.03">22219 16610 9215 0,'0'-10'816'0,"0"2"-656"0,-1-2-160 0,0 2 0 16,-1-2 1840-16,1 2 336 0,-4-2 64 0,1 3 0 16,0-2-784-16,-1 2-176 0,0-3-16 0,-1 5-16 15,-3-1-304-15,1-1-64 0,-2 2-16 0,-1 1 0 16,-3-2-96-16,-1 1-32 0,-3 2 0 0,0 2 0 15,-1 0-96-15,-4 1-32 0,-4 2 0 0,-1 2 0 16,-1 4-112-16,-3 1-32 0,-3 4 0 0,-2 6 0 16,-3 6 48-16,0 8 16 0,-1 4 0 0,2 2 0 15,1 3-64-15,5-2-16 0,3 0 0 0,7-3 0 16,6-2-208-16,8-2-48 0,4-2-16 0,5-4 0 0,5 0 16 16,7-7 0-16,8-1 0 0,2-2 0 0,4-1 16 0,1-3 16 15,2-4 0-15,3-3 0 0,1-2-96 16,-2-3 0-16,0-1-128 0,1-5 192 0,-2-2-192 0,1-1 144 15,-1-4-144-15,-2 0 128 0,0 3-128 0,-2-5 0 16,-5-1 0-16,1-2 128 0,-1-2-128 0,0 1 0 16,-4 2 0-16,-1 0 0 0,-4 1 0 0,-1 4 128 15,-4-1-128-15,1 6 0 0,-8 6 0 0,0 0 0 16,0 0 0-16,0 0 0 0,0 0 0 0,-5 8 0 16,-3 4 0-16,-1 5 0 0,-1 3 0 0,-1 4 0 15,2 3 0-15,-3-2 0 0,2 5 0 0,1 0 0 16,2 4 0-16,0-3 0 0,5-2 0 0,-1 3 0 15,2-5 0-15,1 2 0 0,2-4 0 0,1 1 0 0,-2-6 0 16,3 0 0 0,1-1-656-16,2 2-64 0,-1-3-16 0,2-3-10032 0,0 0-2016 15</inkml:trace>
  <inkml:trace contextRef="#ctx0" brushRef="#br1" timeOffset="38019.01">22585 17366 18431 0,'0'0'816'0,"0"0"160"0,4-10-784 0,-4 10-192 0,0 0 0 0,0 0 0 15,0 0 1536-15,0 0 272 0,0 0 48 0,-2 14 16 16,-2 4-352-16,-1 3-80 0,-2 7-16 0,-2 0 0 16,2 4 0-16,-1 2 0 0,-1 4 0 0,-3-1 0 15,-4-8-336-15,1 2-80 0,2-3-16 0,-1 1 0 16,3 2-464-16,1-3-80 0,2-3-32 0,2-2 0 15,2-4-272-15,1 0-144 0,2-2 160 0,1-2-160 16,1-4 0-16,2-1 0 0,-3-10 0 0,6 7 0 31,-6-7-688-31,12 5-128 0,-2-6-16 0,3-3-16 0,1-1-2560 0,0-4-512 0</inkml:trace>
  <inkml:trace contextRef="#ctx0" brushRef="#br1" timeOffset="38423.76">23174 16559 13823 0,'1'-13'608'0,"-1"13"128"0,0 0-592 0,0 0-144 0,5-9 0 0,-5 9 0 16,0 0 1664-16,0 0 288 0,0 0 64 16,0 0 16-16,0 0-768 0,9 10-160 0,-3 6-16 0,3 1-16 15,0 4 16-15,3 0 16 0,-1 2 0 0,2 1 0 16,1 6-80-16,1 0 0 0,2 6-16 0,-1 1 0 15,1 0-304-15,0 3-64 0,3 1-16 0,-3-3 0 16,0-2-352-16,-2-1-64 0,0 1-16 0,-2-3 0 16,-1-8-192-16,-2 2 0 0,0-5 0 0,-3-1 0 15,2 1 128-15,-1-2-128 0,-2-6 0 0,-1 0 0 32,-1 0-384-32,-1-5-160 0,-3-9-32 0,0 0-16 0,0 0-2416 15,0 0-496-15</inkml:trace>
  <inkml:trace contextRef="#ctx0" brushRef="#br1" timeOffset="38681.07">23726 16606 25791 0,'0'0'2304'0,"-6"-8"-1856"15,1 3-448-15,-4 1 0 0,-3 8 784 0,-5 0 64 16,-3 4 16-16,-7 3 0 0,-5 6 672 0,-3 2 128 15,-5 7 16-15,1 4 16 0,0 3-368 0,-1 1-80 16,1 2-16-16,-1 3 0 0,1 4-416 0,1 2-96 16,5-1-16-16,1 2 0 0,3 1-432 0,5-5-80 0,2-4-32 0,4-1 0 15,2 2-160-15,2-2 0 0,2-1 0 0,5-3 0 32,2-4-1328-32,2 0-192 0,3-3-32 0,3-3-15744 0</inkml:trace>
  <inkml:trace contextRef="#ctx0" brushRef="#br1" timeOffset="39644.97">24404 16764 8287 0,'0'0'736'0,"0"0"-592"0,3-11-144 0,1 0 0 16,-4 11 2176-16,0 0 384 0,0 0 96 0,0 0 16 15,0-8-1232-15,0 8-240 0,0 0-48 0,0 0-16 16,0 0-352-16,-7 10-64 0,-2 4-16 0,1 0 0 16,-4 3 416-16,4 2 80 0,-2 1 16 0,4 3 0 15,-3 5-192-15,0 1-16 0,-2 6-16 0,2 0 0 16,-1 2-384-16,-1 1-80 0,1 3-16 0,1-4 0 15,2-4-256-15,0-1-48 0,2-3-16 0,3-1 0 0,-1-5-192 16,2-3 144-16,1 0-144 0,4-2 128 16,-3-3-128-16,3-1-272 0,1-3 64 0,0-1 16 15,-5-10-1728-15,0 0-352 0,0 0-64 16,0 0-16-16</inkml:trace>
  <inkml:trace contextRef="#ctx0" brushRef="#br1" timeOffset="39820.03">24095 17020 10127 0,'0'0'896'0,"0"0"-704"16,0 0-192-16,0 0 0 0,12-5 4096 0,1 3 800 15,1 2 160-15,5 0 16 0,2-2-3120 0,5 1-624 16,3 1-128-16,3 0-32 0,1-1-528 0,1 1-96 0,0 0-32 0,1 1 0 16,-1 0-352-16,-5 2-160 0,-2 1 128 0,-2 0-128 31,1-2-1504-31,-3 1-384 0,0-2-80 0</inkml:trace>
  <inkml:trace contextRef="#ctx0" brushRef="#br1" timeOffset="40308.61">25655 16677 11967 0,'0'-18'528'0,"0"7"112"15,0-6-512-15,0 0-128 0,-1-3 0 0,-2 4 0 0,-1-1 1968 0,-1 1 352 16,-4 1 80-16,-1 4 16 0,-2 1-1184 0,-6 5-224 16,-3-1-48-16,-3 2-16 0,-2 2-176 0,-2 2-48 15,-2 2 0-15,0 3 0 0,-2 4 48 0,-1 5 0 16,-2 1 0-16,-1 7 0 0,0 2 64 0,-1 4 0 15,-1-5 16-15,4 4 0 0,2 1-304 0,7 2-64 16,3-3-16-16,8 1 0 0,5-4-208 0,6 1-32 16,3-3-16-16,5-3 0 0,5-3-48 0,4-3-16 15,5 0 0-15,5-2 0 0,3-6 96 0,2-1 16 16,0-5 0-16,2-2 0 0,0 1-112 0,1-4-16 0,0-5 0 0,-3 1 0 16,-3-1 0-16,-2-3 0 0,-4 1 0 15,2 0 0-15,-3-2-128 0,-3 0 0 0,-2-2 0 16,-4 5 0-16,-3 1 0 0,-2 0 0 0,-4 5 0 0,-1 6 0 15,0 0 0-15,0 0 0 0,-9 3 0 0,-1 6 0 16,-1 4 0-16,1 5-176 0,-1 2 48 0,0 8 0 16,-3 1 128-16,1 6 176 0,-2 0-48 0,1 6 0 15,-1 0 96-15,3-1 16 0,2 0 0 0,4 0 0 16,3 0-240-16,3-2 0 0,4-1 0 0,2-3 0 31,3 0-864-31,1-3-224 0,2-3-32 0,2-3-9504 0,0-4-1888 0</inkml:trace>
  <inkml:trace contextRef="#ctx0" brushRef="#br1" timeOffset="40666.41">25695 17311 21183 0,'0'0'1888'0,"11"-3"-1504"15,2-4-384-15,1 2 0 0,-2 3 1600 0,2-1 256 16,0 0 64-16,0 0 0 0,0 0-224 0,0 2-32 16,-1 2-16-16,0 3 0 0,-3 0-752 0,0 0-160 15,-10-4-32-15,5 8 0 0,-2 4-384 0,-5 3-64 16,-1 0-32-16,-6 2 0 0,-3 2 64 0,-6 1 16 16,-6 1 0-16,1 2 0 0,1 1 192 0,-1-4 32 15,-2-2 16-15,4-2 0 0,3 1-128 0,3-4-32 0,3-1 0 0,5 4 0 16,2-2-128-16,3-4-16 0,5 1-16 0,3-3 0 15,4 1-16-15,7-4 0 0,0 0 0 0,4 0 0 16,1-6 16-16,2-2 0 0,3 2 0 0,-1-2 0 16,0-1-224-16,-1 2 144 0,3-3-144 15,-1-1 128-15,-1 0-128 0,0 3 0 0,-1-4-160 0,-2 3 160 32,-1 1-2432-32,-3-4-400 0,-1 2-80 0</inkml:trace>
  <inkml:trace contextRef="#ctx0" brushRef="#br1" timeOffset="41114.24">26645 16433 13823 0,'0'0'1216'0,"0"0"-960"15,0 0-256-15,0 0 0 0,5-5 1664 0,-5 5 272 16,0 0 64-16,0 0 16 0,9 0-672 0,0 5-144 0,0 0-32 0,1 5 0 16,4 0-48-16,-1 6-16 15,1 2 0-15,1 4 0 0,0 6-128 0,2 4-16 0,1-1-16 0,0 3 0 16,-2 3-336-16,-1 1-64 16,1 4-16-16,-4-1 0 0,-2-1-256 0,-1 1-48 0,-2-3-16 15,-2 0 0-15,-3-1-208 0,0-1 144 0,-2-2-144 0,-2 8 128 16,0-7-128-16,-1-18 0 0,1 0 0 15,-2-2 0-15,0-2-448 16,0-3-160-16,0 2-32 0,1-4-9520 0,-1-2-1888 0</inkml:trace>
  <inkml:trace contextRef="#ctx0" brushRef="#br1" timeOffset="41375.66">27036 16476 13823 0,'-8'-19'608'0,"4"14"128"0,0-3-592 0,-1 3-144 16,-1 2 0-16,-3 0 0 0,-2 2 2400 0,-5 5 448 15,-3 2 96-15,-4 7 0 0,-2 1-1168 0,-1 3-240 16,0 5-64-16,0 3 0 0,0 5-304 0,-2 0-64 16,0 1-16-16,-12 17 0 0,6-1-464 0,17-24-112 15,0 5 0-15,-1-1-16 0,1 6-304 0,1-4-48 0,1-2-16 16,-1 2 0-16,4-5-128 0,-11 22 0 15,7-13 0-15,5-5 0 0,3-7-128 0,5-3-64 16,1-4-16-16,2-2 0 16,0-12-1472-16,0 0-304 0,0 0-48 0,13-4-11552 0</inkml:trace>
  <inkml:trace contextRef="#ctx0" brushRef="#br1" timeOffset="41779.12">27029 15743 22111 0,'3'-28'976'0,"-2"11"208"0,-1 1-944 0,4 1-240 15,2-4 0-15,2 1 0 0,-2 5 784 0,4 4 112 16,-2-1 32-16,3 4 0 0,1-3 96 0,1 5 32 15,1-1 0-15,3 1 0 0,2 1-416 0,2 2-96 16,0 1-16-16,2 3 0 0,-1 4 0 0,-2 1 0 16,-2 2 0-16,-4 0 0 0,-5 6-144 0,-4 1-16 15,-4 2-16-15,-3 2 0 0,-5 0-96 0,-2 1 0 16,-3-2-16-16,-4 2 0 0,0 0-16 0,-2 2 0 16,0-3 0-16,1-2 0 0,-1-1 96 0,2-1 32 15,2 0 0-15,4-1 0 0,1-2-32 0,4-3 0 16,5 2 0-16,4 0 0 0,4-6-32 0,6 3-16 15,5-2 0-15,6 1 0 0,7-3 48 0,5-2 0 0,5-5 0 16,1 1 0-16,2-1-192 0,2-1-128 0,-3-2 192 0,-1-1-192 16,-1 0 0-16,-4 1-304 0,1 3 48 0,-8 0 0 31,-4-3-1984-31,-5 2-384 0,-6 2-64 0</inkml:trace>
  <inkml:trace contextRef="#ctx0" brushRef="#br1" timeOffset="42398.42">27827 16625 22111 0,'0'0'1968'0,"0"0"-1584"0,-8-9-384 0,1 7 0 16,7 2 672-16,-7 3 48 0,-4 5 16 0,0 2 0 15,-2 4 144-15,1 4 16 0,-2 2 16 0,0 4 0 0,-2 4-144 0,2 3-16 16,2-1-16-16,0 3 0 15,1 2-352-15,4-2-80 0,1 0-16 0,1-5 0 0,1 2-128 0,0 0-32 16,2-5 0-16,-1-1 0 0,1-1-128 0,-1-3-176 16,2-2 48-16,0-6 0 15,1-12-1568-15,0 0-304 0,0 11-64 0,0-11-16 0</inkml:trace>
  <inkml:trace contextRef="#ctx0" brushRef="#br1" timeOffset="42560.29">27494 16866 33167 0,'0'0'2944'0,"0"0"-2352"16,12-2-464-16,2-2-128 15,1 3-432-15,5-3-96 0,5 4-32 0,5 0 0 0,6 1 992 0,1-1 192 16,2 0 32-16,-3 4 16 0,-5-1-512 0,-1-1-160 0,-4 1 0 0,-2 1 0 31,-2-2-1248-31,-2 2-352 0,-1-3-80 0,-1-1-11600 0</inkml:trace>
  <inkml:trace contextRef="#ctx0" brushRef="#br1" timeOffset="42934.89">28602 16630 12895 0,'2'-9'1152'0,"1"2"-928"15,-2-5-224-15,-1 4 0 0,0 8 2096 0,-3-10 368 16,0 3 80-16,-3 0 16 0,-5 5-1360 0,0-1-272 15,-5 2-48-15,1 2-16 0,-3 2-208 0,-2 3-32 16,-4 0-16-16,-3 7 0 0,-2-4 160 0,-2 4 48 16,1 1 0-16,-6 0 0 0,-2 4-48 0,1-1-16 15,2 4 0-15,3 2 0 0,4-1-240 0,5 5-32 16,5-4-16-16,6 0 0 0,4-3-272 0,7 2-48 16,4-6-16-16,5 1 0 0,4-3-128 0,4-1 192 15,4-6-192-15,7 0 192 0,4-5-48 0,2-3 0 16,1-4 0-16,2 0 0 0,-3-2 0 0,0-4 0 15,-4 1 0-15,0-3 0 0,-1 2-144 0,-5 0 0 0,-4 0 0 16,-4 6 128-16,-2-1-128 0,-4 3 0 0,-9 3 0 0,0 0 128 16,0 0-128-16,2 14 0 0,-3 4 0 0,-3 1 0 15,-3 1 0-15,-3 2 0 0,-2 1 0 0,1-2 0 16,-1 2 0-16,2 3-176 0,0-2 48 0,2 0 0 31,3 0-1744-31,3-2-352 0,0-3-64 0,2-3-11552 0</inkml:trace>
  <inkml:trace contextRef="#ctx0" brushRef="#br1" timeOffset="43334.66">28705 17150 18431 0,'0'0'1632'0,"0"0"-1312"0,0 0-320 0,11 0 0 0,-11 0 1312 0,11-1 192 16,0 1 32-16,-11 0 16 0,11-2-528 0,-11 2-96 16,0 0-32-16,11 3 0 0,-2 1-144 0,-9-4-48 15,0 0 0-15,0 0 0 0,8 7-208 0,-5 2-48 16,-5 0-16-16,-3 1 0 0,1 1-112 0,-3-3 0 16,-3 4-16-16,-2-3 0 0,-1 2 112 0,3-2 32 15,0 1 0-15,2 3 0 0,2-4-256 0,4 1-64 16,2-10 0-16,3 10 0 0,4 2 0 0,3-3 0 15,4 1 0-15,2 2 0 0,2-3-128 0,3 4 0 16,-2-2 0-16,-2 1 128 0,0 2-128 0,-6 2 128 0,0 3-128 0,-5 2 128 16,-2-2-128-16,-4 0 0 0,-3-1 144 0,-2 1-144 15,-3 0 400-15,-4 0 16 0,-6 1 0 0,-1-2 0 16,-3-4 80-16,-1 0 16 0,3 0 0 0,-2-3 0 16,2-3-240-16,1 0-32 0,0 1-16 0,4-4 0 15,2-2-224-15,3 1 0 0,10-4 0 0,-8-4 0 31,8 4-2128-31,0 0-320 0,0-12-64 0</inkml:trace>
  <inkml:trace contextRef="#ctx0" brushRef="#br1" timeOffset="43737.92">29444 16472 16991 0,'0'0'752'0,"-2"-10"144"0,-1 1-704 0,3 9-192 15,-2-12 0-15,2 12 0 0,-4-9 1280 0,4 9 208 0,0 0 48 16,0 0 16-16,0 0-464 0,0 0-112 0,0 0-16 16,0 0 0-16,4 11-128 0,-2 6-16 0,3 1-16 0,2 6 0 15,0 2 192-15,2 7 32 0,0 3 16 0,0 1 0 16,-3 0-304-16,-1 2-64 0,-1 4-16 0,-1-1 0 16,-1 4-272-16,1-4-48 0,-2-3-16 0,0 0 0 15,2-5-320-15,0 0 128 0,-1-3-128 0,1-6 0 16,-1-1 0-16,1-3 0 0,-2-5 0 0,1-6 0 15,-2-10-208-15,0 0-112 0,4 12-32 0,-4-12 0 32,0 0-1856-32,0 0-368 0,4-10-80 0</inkml:trace>
  <inkml:trace contextRef="#ctx0" brushRef="#br1" timeOffset="43954.83">29673 16551 23775 0,'0'0'1056'0,"0"0"224"0,0 0-1024 0,0 0-256 16,0 0 0-16,-10 7 0 0,-5 5 1312 0,-3 5 224 16,-1 1 32-16,-4 6 16 0,-2 1-144 0,-3 6-32 15,-3-2 0-15,1 3 0 0,-1 1-336 0,2 1-80 16,0 2-16-16,1 1 0 0,-2 1-544 0,8 0-112 16,0-3-32-16,5 2 0 0,3 0-288 0,5-5 0 15,6-5 0-15,0-6 0 16,3-2-1424-16,4-1-304 0,1-3-48 0,3-7-8720 15,2-4-1728-15</inkml:trace>
  <inkml:trace contextRef="#ctx0" brushRef="#br1" timeOffset="44529.63">29786 15509 9215 0,'0'0'816'0,"-6"-3"-656"0,-2 1-160 0,2 1 0 0,6 1 640 0,0 0 80 16,-6 0 32-16,6 0 0 0,0 0 304 0,0 0 64 15,0 0 16-15,0 0 0 0,0 0-96 0,0 0-16 16,0 0 0-16,0 0 0 0,10 0-112 0,2 0-16 16,4-2-16-16,0-1 0 0,1 6-240 0,-2 0-64 15,3-1 0-15,0 0 0 0,2 0-128 0,-1 3-48 16,-1 3 0-16,0 1 0 0,-2 1-160 0,-2-1-48 15,-2 1 0-15,-2 3 0 0,-6-3-192 0,-2 3 128 16,-2-1-128-16,-4 0 0 0,-3-1 400 0,-2 2-16 16,-3-4 0-16,2 4 0 0,-3-6 432 0,2 3 80 15,1-3 0-15,1 2 16 0,1-4-272 0,3 1-64 16,5-6-16-16,3 9 0 0,1-3-224 0,3 3-32 16,3-1-16-16,2 3 0 0,6 1-112 0,-2 2-32 0,1 1 0 15,0 1 0-15,0 2-144 0,-2 3 160 16,-2-1-160-16,-3 0 160 0,-2 2-160 0,-4-2 128 0,-4-2-128 0,-6 1 128 15,-2 0 208-15,-4-1 48 16,-6-3 0-16,1-1 0 0,-8 3 112 0,2-2 16 16,-1-4 16-16,-1-2 0 0,-3-1-304 0,0-3-64 0,0 1-16 15,4-2 0 1,0-3-736-16,2-1-160 0,4-1-16 0,4 0-16144 0</inkml:trace>
  <inkml:trace contextRef="#ctx0" brushRef="#br1" timeOffset="45640.37">24856 18622 12895 0,'-8'-17'1152'0,"3"8"-928"16,0-5-224-16,-2 3 0 0,1 2 1520 0,1-2 256 15,0 4 48-15,1 1 16 0,-1 2-128 0,5 4-32 16,-9 1 0-16,3 4 0 0,-1 1-672 0,1 8-144 16,-2 3-32-16,-2 6 0 0,3 6-48 0,-5 1-16 15,2 1 0-15,0 5 0 0,-2 1-128 0,3 1-48 0,1 0 0 16,-1 3 0-16,0-2-304 0,-1 1-64 15,-1 2-16-15,1 0 0 0,1-2-208 0,0-3 128 16,1-3-128-16,-1-4 0 0,2-6-192 0,1-5-128 16,0-3-16-16,3-2-16 15,2-5-1760-15,1-9-368 0,0 0-64 0,0 0-9616 0</inkml:trace>
  <inkml:trace contextRef="#ctx0" brushRef="#br1" timeOffset="45813.49">24360 18975 24879 0,'0'0'2208'0,"0"0"-1760"0,10-5-448 0,3 1 0 16,2 2 800-16,5 0 80 0,6 0 16 0,7-1 0 0,6 0-96 15,3-4-16-15,1 2 0 0,-1 1 0 0,-2-3-448 0,-2 2-80 16,-1 1-32-16,-3-1 0 0,-2-3-224 16,-2 3 0-16,-3 2 0 0,0 0-160 15,-1-2-2064-15,1 2-400 0</inkml:trace>
  <inkml:trace contextRef="#ctx0" brushRef="#br1" timeOffset="46229.88">25967 18598 13823 0,'0'0'608'0,"0"-14"128"0,-4 1-592 0,-1 2-144 16,-2-3 0-16,-2 0 0 0,-1 1 2160 0,-4 4 400 16,0-2 64-16,-2 4 32 0,-5 3-1504 0,-1 3-288 15,-3 4-64-15,0 2-16 0,-4 6-16 0,-3-1 0 16,-4 3 0-16,-1 4 0 0,-2 4 0 0,1 6 0 16,1 1 0-16,4 4 0 0,3-3-96 0,4-1-32 15,3 1 0-15,7-1 0 0,4 1-304 0,6-2-64 0,3-2-16 0,6-6 0 16,3-1-96-16,3-4-32 15,1-1 0-15,6-4 0 0,5-4 32 0,5-3 0 0,2-4 0 16,3-3 0-16,5-5 96 0,0-1 0 0,-1-3 16 16,-3-1 0-16,-5-1-80 0,-2-2 0 0,-1-1-16 0,-2 0 0 15,-4 1-48-15,-4 3 0 0,-2 3 0 0,-2 1 0 16,-3 5-128-16,-7 6 128 0,0 0-128 0,0 0 128 16,1 10-128-16,-2 4 0 0,-2 2 0 0,-2 5 0 0,0 3 0 0,0 1 0 15,0-1 0-15,1 2 0 0,0-3 0 16,3-1 0-16,1 4 0 0,3-2-176 15,-1-4-1072-15,4-1-224 0,1-3-32 16,2-2-8864-16,0-8-1760 0</inkml:trace>
  <inkml:trace contextRef="#ctx0" brushRef="#br1" timeOffset="46696.19">26222 18975 24351 0,'0'0'1088'0,"-8"5"208"0,0 5-1040 0,-4-1-256 15,-3 3 0-15,-2 3 0 0,-1 0 1184 0,-1 3 176 16,0 0 48-16,3 0 0 0,2 2-432 0,1-1-80 0,2 0 0 0,4-1-16 15,4-4-288-15,1-3-48 0,2 1-16 16,4-5 0-16,2 2-272 0,3-4-48 0,3-2-16 0,2-2 0 16,1-2 96-16,5 0 16 0,4-2 0 0,1 1 0 15,-1-5-176-15,-1-2-128 0,-4 2 144 0,1-5-144 16,-5 0 0-16,2-1 0 0,-3-4-176 0,0 2 176 16,-1-1-592-16,-3 2 0 15,-3 0 0-15,1 3 0 16,-2 0-608-16,-1 2-112 0,-5 9-32 0,0 0 0 0,0 0 416 0,0 0 80 0,0 0 16 0,0 0 0 0,0 0 576 0,0 0 112 15,0 0 144-15,-5 13-208 0,0 3 704 0,0 3 144 16,-2-1 16-16,0 3 16 0,-4 4 352 0,1-1 64 16,-4 4 0-16,0-3 16 0,-2 3-208 15,5-2-32-15,-1 2-16 0,2-3 0 0,0 3-400 16,1-4-64-16,-1 3-32 0,2-3 0 0,2-3-352 0,1 0 0 16,1-3 0-16,2-4 128 0,2-1-320 0,0-13-48 15,0 0-16-15,0 0-10432 16,0 0-2080-16</inkml:trace>
  <inkml:trace contextRef="#ctx0" brushRef="#br1" timeOffset="47075.23">26991 18450 16575 0,'0'0'736'0,"0"0"160"15,0 0-720-15,0 0-176 0,0 0 0 0,0 0 0 0,0 0 1664 0,0 0 288 16,-4 9 64-16,-1 5 16 0,1-1-816 0,3 1-144 15,4 4-48-15,0 2 0 0,1 4 752 0,3 0 144 16,1 7 16-16,1-3 16 0,-2 1-1792 0,2 3-352 16,0 0-80-16,-1-2-16 0,1 2 512 0,2 0 96 15,-3 1 32-15,1-4 0 0,1 0-352 0,-1 0 128 16,-1-3-128-16,-2 0 0 0,-1-1 0 0,1-8 0 16,-3 1-192-16,1-5 64 15,0-2-448-15,1-2-64 0,-5-9-32 0,0 0 0 16,10-2-2176-16,-2-6-432 0</inkml:trace>
  <inkml:trace contextRef="#ctx0" brushRef="#br1" timeOffset="47301.46">27360 18540 22111 0,'-4'-12'1968'0,"4"12"-1584"0,0 0-384 0,-6-9 0 0,-1 4 688 0,7 5 48 16,-13 1 16-16,-1 7 0 0,-2 1 464 0,-7 5 112 0,-5 3 16 15,-4 5 0-15,-3 5-128 0,-1-1-32 0,-1 5 0 0,2-2 0 16,2 2-144-16,-2 2-16 0,2 4-16 0,4-2 0 16,1 1-560-16,1-2-128 0,1 0 0 0,3-1-16 15,4-5-304-15,3-1 0 0,4-8 0 0,3 0 0 32,3-2-320-32,3-6-128 0,3-3-32 0,0-8 0 0,0 0-2160 0,11 0-432 0</inkml:trace>
  <inkml:trace contextRef="#ctx0" brushRef="#br1" timeOffset="47839.69">27683 17784 20783 0,'0'0'912'0,"0"0"208"0,0 0-896 0,0-7-224 16,0 7 0-16,0 0 0 0,0 0 1248 0,0 0 208 0,-9 0 32 0,0 3 16 15,1 6-624-15,-2 1-128 0,1 6-32 0,0 0 0 16,3 2 32-16,1 0 0 0,1 0 0 0,1-1 0 16,7 1-256-16,0 0-48 0,2-3-16 0,3 1 0 15,4-3-176-15,1 0-48 0,0-3 0 0,2-3 0 16,2-2-16-16,0 0 0 0,-1-4 0 0,-1-5 0 16,-1-1-192-16,2 0 0 0,-3-4 0 0,1 0 0 15,-1-3 0-15,0 2 0 0,0-3 0 0,-5 1 0 16,0 2-384-1,-3-3-112-15,2 1-16 0,-2 2-16 0,-2-4 16 0,0 1 16 16,-2 3 0-16,0 0 0 0,-2 10 128 0,0 0 32 0,0 0 0 16,0 0 0-16,0 0 336 0,-11 5-144 0,1 5 144 0,-1 5 0 0,-1 4 256 0,1 1 144 15,-2 6 48-15,1 1 0 0,-1-1 224 0,-2 4 48 16,-2 3 16-16,3-2 0 0,-4 0-192 16,0-2-32-16,2-1-16 0,2-4 0 0,1 0-240 0,3 2-64 15,1-5 0-15,3 2 0 0,1-1-192 0,1-1 0 16,0-3-192-16,3-4 192 15,2-1-2496-15,2-2-384 0</inkml:trace>
  <inkml:trace contextRef="#ctx0" brushRef="#br1" timeOffset="48370.86">28618 18509 10127 0,'0'0'448'0,"0"0"96"0,0 0-544 0,0 0 0 0,5-9 0 0,-5 9 0 16,0 0 3168-16,0 0 528 0,0 0 96 0,0 0 32 16,0 0-2048-16,0 0-416 0,0 0-80 15,0 0 0-15,-9 11-304 0,-2 5-48 0,-2-1-16 0,2 4 0 16,-3 1-32-16,1 3-16 16,0 5 0-16,1-4 0 0,-1 0-368 0,1 2-80 0,1-2-16 0,0 4 0 15,0-3-224-15,1 4-48 0,1-4-128 0,3 0 192 16,1-2-192-16,1-3 0 0,2-1 0 15,0 0 0 1,1 0-464-16,1-1-144 0,3-2-32 0,2-4-9840 0,1-5-1968 0</inkml:trace>
  <inkml:trace contextRef="#ctx0" brushRef="#br1" timeOffset="48529.59">28351 18745 24991 0,'0'0'1104'15,"10"-6"240"-15,2-4-1088 0,2 6-256 0,2 1 0 0,3 2 0 0,3-2 816 0,2 0 96 16,4 1 32-16,4 1 0 0,1 1-608 0,2 0-112 16,2 0-32-16,1 0 0 0,-1 3-192 0,0 0 0 15,-1 1 0-15,-4-1 0 16,-6-3-1136-16,0 0-320 0,-2-1-64 0</inkml:trace>
  <inkml:trace contextRef="#ctx0" brushRef="#br1" timeOffset="48971.95">29906 18420 18431 0,'4'-17'1632'0,"-2"8"-1312"0,-1 0-320 0,-1 1 0 0,-1-1 848 0,-1-2 112 16,-2 4 0-16,-3 2 16 0,1-4 368 0,-5 5 80 16,-5 1 16-16,-1 2 0 0,-3 0-800 0,-5 2-144 0,-2 3-48 0,-2 2 0 15,-1 5 240-15,0-1 32 0,1 4 16 0,0 5 0 16,0-1-32-16,1 6 0 0,1 1 0 0,2 3 0 16,2-4-224-16,4 2-48 0,2 0-16 0,7-1 0 15,4 1-224-15,6-4-64 0,3-3 0 0,5-3 0 16,3-2 112-16,5-2 16 0,2-1 0 0,1-4 0 0,1-6-48 15,3-1 0-15,0-1 0 0,1-3 0 0,0 0-32 16,0-5-16-16,2 0 0 0,-4 0 0 0,0 0-16 16,-3 1 0-16,-2 0 0 0,-2 5 0 0,-1 0-16 0,-4 3 0 15,0 2 0-15,-2 3 0 0,-1 8-128 0,-1 1-176 16,-3 1 48-16,0 5 0 0,-3 1 128 0,1 0 0 16,0 1-144-16,2 1 144 0,0 0 0 0,0-2 0 15,1 2 0-15,1-1 0 16,2-1-1024-16,-1 0-64 0,0-5-32 0,1-3-9584 15,-1-2-1920-15</inkml:trace>
  <inkml:trace contextRef="#ctx0" brushRef="#br1" timeOffset="49618.05">30313 18918 6447 0,'0'0'576'0,"0"0"-576"16,0 0 0-16,0 0 0 0,0 0 2720 0,8-3 432 15,-8 3 96-15,11-3 16 0,0-2-1744 0,0 2-352 16,1 2-64-16,-1-2-16 0,2-2-448 0,0 0-80 16,-1 1-32-16,0 0 0 0,-1 2-160 0,0-2-48 15,-11 4 0-15,10-4 0 0,-10 4-64 0,0 0 0 16,7-2-16-16,-7 2 0 0,0 0-112 0,0 0 0 0,0 0-128 0,0 0 192 16,-12 7 16-16,-4 1 0 15,-4-2 0-15,1 3 0 0,-3-2 160 0,-1 1 16 0,1 1 16 0,0 3 0 16,3-3 224-16,2 2 32 0,5-3 16 15,3 3 0-15,4 2-192 0,3-2-32 0,4 1-16 0,3 0 0 16,5-1-160-16,4 1-16 0,0 0-16 16,4-3 0-16,1 1-96 0,1-1-16 0,2 3 0 0,-2-1 0 15,-1-1 0-15,-4-1 0 0,-3 0 0 0,-1 2 0 16,-4 2-128-16,-2-1 0 0,-4 1 0 0,-4-5 0 16,-2 2 256-16,-5-1 64 0,-5 2 0 0,-7-3 16 15,-4-2 176-15,-5-1 16 0,-4 2 16 0,-5 0 0 16,-1-2-304-16,3 1-64 0,0 0-16 0,3-1 0 0,0-2-160 15,5-1 0-15,2-2 0 0,5-1 0 16,4 0-1472-16,6-2-256 16,13 3-64-16,0 0-13312 0</inkml:trace>
  <inkml:trace contextRef="#ctx0" brushRef="#br1" timeOffset="49982.47">31235 18252 22575 0,'0'0'992'0,"0"0"224"0,0 0-976 0,0 0-240 16,0 0 0-16,4 11 0 0,-3 3 944 0,3 3 144 15,0 2 16-15,0 0 16 0,1 3-288 0,1 4-64 0,1 1-16 0,-1 5 0 16,2 1-112-16,-2 0-32 0,-2-1 0 0,3 2 0 16,1 2-192-16,0-2-32 0,-3 0-16 0,1-2 0 15,0-5-240-15,0-1-128 0,-4 0 160 0,1-2-160 16,-2-5 0-16,-1 0 0 0,-1-2 0 0,-1-5 0 15,1-2-592-15,0-2-176 16,1-8-16-16,0 0-8528 0,0 0-1696 0</inkml:trace>
  <inkml:trace contextRef="#ctx0" brushRef="#br1" timeOffset="50209.56">31554 18356 21183 0,'0'0'1888'15,"-7"-5"-1504"-15,7 5-384 0,-12-1 0 0,0 1 1568 0,-4 2 240 16,-3 9 48-16,-5 0 16 0,-5 4-496 0,-2 6-96 16,-2-1-32-16,0 4 0 0,0-1-288 0,0 4-64 15,-1-1-16-15,0 6 0 0,-2 2-208 0,3-1-32 16,1-2-16-16,3 2 0 0,2 0-432 0,4 1-64 16,3-1-128-16,3-5 176 0,2 0-368 0,5-3-64 15,0 1 0-15,4-4-16 16,3-6-1616-16,4-2-320 0,3-4-64 0,2-1-7376 15,-6-9-1472-15</inkml:trace>
  <inkml:trace contextRef="#ctx0" brushRef="#br1" timeOffset="54753.51">32187 17669 10127 0,'-8'0'896'0,"-4"-3"-704"0,-1 2-192 0,-1-4 0 0,-1 2 1584 0,-1-2 272 16,0 0 64-16,2 1 16 0,0 2-528 0,2 0-96 15,2-2-32-15,2 3 0 0,8 1 32 0,0 0 0 16,0 0 0-16,0 0 0 0,0 0-192 0,0 0-32 16,11 0-16-16,6 0 0 0,4 0-272 0,6-1-48 15,2 0-16-15,-10 1 0 16,6 0-256-16,4 0-48 0,4 0-16 0,2 1 0 0,2 0-160 0,0-1-48 15,-1 0 0-15,25 0 0 0,-13-1-208 0,-10 0 144 16,-9-2-144-16,-4-1 128 0,-8 1-272 0,-4 1-64 16,-13 2-16-16</inkml:trace>
  <inkml:trace contextRef="#ctx0" brushRef="#br1" timeOffset="55174.73">32271 17779 4607 0,'-5'-6'400'15,"0"-4"-400"-15,-5 2 0 0,2 0 0 0,2 2 3808 0,-3 3 672 0,-2 1 144 0,-1-1 32 16,1 3-2896-16,1 4-576 0,-1-1-112 0,1-2-32 16,-1 4-208-16,2 0-64 0,-1 0 0 0,-2 0 0 15,1 2 16-15,-1 3 0 0,1-1 0 0,0 1 0 16,-2 0-32-16,4 0-16 0,-1 3 0 0,2-3 0 0,2 3-160 0,6-13-48 15,-4 15 0-15,4-15 0 0,3 17-208 0,3-2-64 16,5-4 0-16,5-1 0 0,5 3 64 0,6-4 0 16,3 0 0-16,-9-6 0 15,8 0-48-15,3 1 0 0,7 3 0 0,1-2 0 0,0 2-272 0,0 3 160 16,-2 3-160-16,27 11 128 0,-16-3-128 0,-11-1 0 16,-7-1 0-16,-10 0 128 0,-4 0-128 0,-6-1 160 15,-11-18-160-15,0 0 160 0,2 33 32 0,-6-5 0 16,-4-9 0-16,-3-1 0 0,-6 0 176 0,-4-4 32 15,-5-6 16-15,-3 3 0 0,-3-8-48 0,-5 1-16 16,-3-1 0-16,14-2 0 0,-2-1-160 0,-5 0-16 16,-2-2-16-16,-4-1 0 0,0 0-160 0,1 1 192 0,0-4-192 15,-30-2 192-15,14 0-192 0,12-1-144 16,8 3 144-16,7-3-208 16,8 2-2672-16,4-1-512 0</inkml:trace>
  <inkml:trace contextRef="#ctx0" brushRef="#br1" timeOffset="58204.62">17806 11655 6447 0,'0'0'272'0,"0"0"80"0,-8-8-352 0,2 5 0 16,6 3 0-16,-6-7 0 0,6 7 2048 0,0 0 352 16,-9-5 64-16,9 5 16 0,0 0-1136 0,0 0-208 15,0 0-48-15,0 0-16 0,0 0-160 0,0 0-16 16,0 0-16-16,10 3 0 0,-10-3 144 0,13 0 16 0,-2 2 16 0,2 1 0 15,-1-3-304-15,4 0-64 16,1-3-16-16,1 2 0 0,-1-2-208 0,1 2-32 0,2 1-16 0,-1-2 0 16,1-2-80-16,2-2-16 15,1 2 0-15,2-1 0 0,3 0 128 0,3-3 0 0,0 2 16 0,4 2 0 16,3-3 48-16,4 1 16 0,2 0 0 16,6-3 0-16,3 4-160 0,2-4-48 0,-2 1 0 0,0 3 0 15,-4-1-80-15,-1 3-32 0,-2 2 0 0,-1 0 0 16,-3-2-48-16,-6 1-16 0,-4 0 0 0,-4 2 0 0,-5 0-144 15,-4-1 128-15,-2-2-128 0,-6 3 128 0,-11 0-128 16,0 0 0-16,0 0 0 0,0 0 0 0,0 0 0 0,0 0 0 16,0 0 128-16,-11 8-128 0,-2-5 0 0,-1 0 160 15,-4 0-160-15,-1-3 160 0,-5 0-160 0,-1-1 128 16,-3-2-128-16,-3 2 128 0,-2 0-128 0,1-1 0 16,-3-3 144-16,-4 0-144 0,-2 3 144 0,-5 2-144 15,-4 0 192-15,-1 0-192 0,2-2 176 0,0 1-176 16,2 0 160-16,3 0-160 0,5-1 128 0,2 1-128 15,4 0 0-15,6 1 0 0,4 1 144 0,5-1-144 0,3 0 128 0,5-1-128 16,10 1 0-16,0 0 128 16,0 0-128-16,0 0 0 0,13 0 160 0,2 0-160 15,3 1 192-15,3-1-192 0,5 0 176 0,2 1-176 16,2-1 160-16,3 2-160 0,5 0 128 0,2 1-128 16,2-5 0-16,1 1 144 0,0 0-144 0,2 1 0 0,-1 0 0 15,-1-1 128-15,-2 1-128 0,-3 0 0 0,-1 1 144 16,-3 1-144-16,-3 0 160 0,-5-2-32 0,-4 0-128 15,-4 1 192-15,-7 0-192 0,-11-1 128 0,0 0-128 0,0 0 0 16,0 0 0-16,-9 4 128 0,-6-3-128 0,-6-1 0 16,-6 0 0-16,-5 0 0 0,-5 0 0 0,-2 0 0 15,-2-1 0-15,-1 1 0 0,0 0 0 0,-1 0 0 0,-3 0 0 16,4 0 0-16,2-3 0 0,0 2-160 16,2 0 160-16,1 0 0 0,0-2-144 0,2 1 144 0,0 0 0 15,2 1-176-15,2 1 176 0,0 0-128 0,2 0 128 0,2 0 0 16,1 0-144-16,1 0 144 0,3 1 0 0,4-1 0 15,6-1-144-15,1 1 144 0,11 0 0 16,0 0 0-16,0 0 0 0,0 0 0 0,0 0-128 0,0 0 128 16,0 0 0-16,0 0 0 0,0 0-128 0,0 0 128 15,0 0 0-15,0 0 0 0,0 0 0 0,0 0 0 16,0 0 0-16,0 0 0 0,7 5 0 0,-7-5 0 16,6 9 0-16,-6-9 0 0,0 0 0 0,3 9 0 15,-3-9 0-15,2 11 0 0,-2-11 0 0,0 12 0 16,-2 0 0-16,1 2 0 0,-3-1 0 0,-1-1 0 15,0 2 0-15,-1 2 0 0,-1 2 0 0,0 0 0 16,-1 3 0-16,1 1 144 0,-1-3-144 0,0 4 128 16,-1 0-128-16,0 0 128 0,1-2-128 0,-1 0 192 15,-2-4-192-15,4-1 192 0,1 3-192 0,2-3 160 16,-1-2-160-16,2 0 160 0,2 1-32 0,1-3 0 0,0-1 0 16,2 1 0-16,-2-12 0 0,7 10 0 0,-5 1 0 15,3-3 0-15,-5-8-128 0,0 0 192 0,12 6-192 0,0-2 192 16,1 0-64-16,1-3 0 0,3-2 0 0,3 1 0 15,5-1-128-15,2-1 160 0,0 1-160 0,0 0 160 16,-2 0-160-16,0 1 0 0,2 0 144 0,-2 1-144 16,-3 0 0-16,0 2 0 0,-2 2 0 0,0 4 0 15,1 0 0-15,-2 1 0 0,-1-4 0 0,2 6 0 16,-2 0 0-16,1 0 0 0,1-1 0 0,-1 2 0 16,-1-3 0-16,0 3 0 0,0 2 0 0,-1 0 0 0,1-2 0 0,0 2 0 15,0 0 0-15,-2 2 0 0,-3-3 0 0,-2 1 0 16,0 3 0-16,-4 0 0 15,-2 0 0-15,-3 1 0 0,-2-5 0 0,-2 1 0 0,-3-1 0 0,-1 1 0 16,-3 4 0-16,-1-2 0 0,-3-3 0 0,-2-2 0 16,-2 2 0-16,1 0 0 0,-1-5 0 0,1 0 144 15,-2-1-144-15,-2 1 0 0,-3-3 240 0,0 3-64 16,0-4-16-16,-1 1 0 0,-3 1 32 0,0-1 16 16,-1 6 0-16,-1-6 0 0,-1-2-64 15,0 2-16-15,0-2 0 0,-1 0 0 0,-2 2-128 0,0 2 0 16,0-6 144-16,2 5-144 0,1-1 0 0,1-2 128 15,0 0-128-15,1-3 0 0,1-4 0 0,2 1 0 16,-2 0 0-16,0-1 128 0,2-6-128 0,1 4 0 16,0 0 128-16,2-4-128 0,3 1 0 0,1-2 0 15,0 1 0-15,4-1 128 0,2 6-128 0,2 0 0 16,2-5 0-16,3 5 128 0,5 4-128 0,0 0 0 16,0 0 0-16,0 0 128 0,0-13-128 0,2 5 0 15,-2 8 0-15,11-8 0 0,-4 3 0 0,5-1 0 0,-2-3 0 16,2 6 0-16,4 5 0 0,0 0 0 0,1 2 0 0,1 1 0 15,1-1 0-15,2 1 0 0,3 4 0 0,1-3 0 16,-1 1 0-16,2 1 0 0,2 0 0 0,0 2 0 16,0-6 0-16,4 0 0 0,2-5 0 0,2 1 0 15,0 0 0-15,0-2 0 0,1-1 0 16,0-4 0-16,1 0 0 0,-2 3 0 0,-1 0 0 0,0-2 0 16,-3-2 0-16,-2 2 0 0,-1-2 0 0,-1 0 0 0,-2-4 0 0,-2-2 0 15,0-3 0-15,-1 1 0 0,-8-1 0 16,-1 3 0-16,-4-1 0 0,-5-2 0 0,-3-3 0 0,-5 0 0 15,-2-4 0-15,-4 3 128 0,-2 2-128 0,-5-1 0 16,-1-1 0-16,-2 1 0 0,-3 1 0 0,-2 1 0 16,-3-2 0-16,-2 3 0 0,-2 0 0 0,0 0 0 15,-4 2 0-15,0 0-128 0,-1 3 128 0,-2 4 0 16,1 0 0-16,-2 1 0 0,-3 2 0 0,0 0 0 16,7 3 0-16,-3-2-128 0,0 1 128 0,0-1 0 15,0-1 0-15,2 4 0 0,5 0 0 0,1-1 0 16,2 0 0-16,3 1 0 0,2 1 0 0,4 0 0 15,2 0 0-15,5 0 0 0,2-2 0 0,2 2 0 16,8 0 0-16,0 0 0 0,0 0 0 0,0 0 0 16,0 0 0-16,0 0-128 0,0 0 128 0,0 0 0 15,0 0 0-15,0 0-128 0,0 0 128 0,0 0 0 16,13 4 0-16,-13-4 0 0,10 0 0 0,1 0 0 16,-11 0 0-16,12 0-128 0,-2-1 128 0,0-2 0 0,-1 1 0 0,-9 2 0 15,0 0 0-15,8-8 0 0,-1 1 0 16,1 0 0-16,-1-2 0 0,-1 2 0 0,0-5 0 0,0 1 0 15,1-2 0-15,-1-1 0 0,2-2 0 0,0 0 0 16,3-1 0-16,-1 0 0 0,-1-1 0 0,0-1 128 16,1-1-128-16,-1 1 0 0,-2-3 0 0,0-2 0 15,-2 0 0-15,0 2 0 0,-1-2 0 0,-2 0 0 16,1-1 0-16,-2-1 0 0,0 6 0 0,1 1 0 16,-2-2 0-16,-2 4-160 0,1-2 160 0,0 1 0 0,-1 1-128 15,1 4 128-15,0 3 0 0,0 1 0 0,1 9 0 0,0 0-128 16,0 0 128-16,0 0 0 0,-4-3 0 0,4 3 0 15,0 0-128-15,0 0 128 0,0 0 0 0,0 0-128 16,0 0 128-16,6 12 0 0,3 0 0 0,5-1-128 16,4-4 128-16,3 3 0 0,1-3 0 0,5 1 0 15,3-4 0-15,2 0 0 0,1-3 0 0,3 0 0 16,1 0 0-16,1-1 0 0,1 0 0 0,1 0 0 16,-2 2 0-16,-1 1 0 0,-4 1 0 0,-2-1 0 15,0 1 0-15,-6 2 0 16,-3-1-1680-16,-3 0-240 0,-4 4-32 0</inkml:trace>
  <inkml:trace contextRef="#ctx0" brushRef="#br1" timeOffset="60565.43">14779 10104 13823 0,'13'-15'1216'16,"-5"5"-960"-16,-1 2-256 0,0-1 0 0,-1 3 1008 0,0 2 144 15,-1-5 48-15,-5 9 0 0,0 0-240 0,0 0-64 16,0 0 0-16,4-6 0 0,-4 6-336 0,-1-9-80 16,1 9-16-16,-9-7 0 0,-2 1-144 0,-5-1-16 15,-3-1-16-15,-1 3 0 0,-5 0 32 0,-2 1 16 16,-1-2 0-16,-3-4 0 0,-3-1 128 0,-3-1 32 16,-1-3 0-16,-3-2 0 0,-1-2-64 0,-2-1-16 15,-2 1 0-15,-1-1 0 0,-4 3 160 0,1-2 16 16,1-7 16-16,-3 3 0 0,1 2-112 0,2-5-32 0,-1 2 0 15,-1 1 0-15,-2-3-128 0,-2 3-16 0,-5 2-16 16,-1-2 0-16,-1-2-112 0,-4 3 0 0,-5 0-16 0,-2 2 0 16,-4 3-48-16,-6-1 0 0,-4 0 0 15,-2 0 0-15,0 2-128 0,-4 2 192 0,-5 4-192 0,0 1 192 16,1-4-192-16,2 4 0 0,1 0 0 0,0 4 128 16,-1-2-128-16,-2 1 0 0,-2 3 0 0,4-2 128 15,-3 1-128-15,1 2 0 0,-1 1 0 0,-1 1 0 16,0 0 144-16,1 3-144 0,1 2 160 0,2 0-160 0,0 1 208 15,3 3-48-15,8-3-16 0,2 6 0 0,0 1-16 0,5-1 0 16,1 5 0-16,1-2 0 0,0 0-128 16,2 3 160-16,3 0-160 0,3 2 160 0,-2 4-160 0,4 3 0 15,2-3 144-15,2 4-144 0,1-1 0 0,4 2 128 16,4-1-128-16,4 3 0 0,3 0 0 0,2 1 144 16,1 1-144-16,3 0 0 0,2 2 0 0,4-1 0 15,4-2 0-15,3 0 0 0,-1-6 128 0,7 3-128 16,-2-2 0-16,5 2 0 0,1 2 0 0,2-2 0 15,2 2 0-15,2-1 0 0,2-4 0 0,4 3 0 16,-2 1 0-16,3-2 0 0,1 1 0 0,2 1 0 16,1 1 0-16,3 1 0 0,2 0 0 0,0-5 0 15,3-1 0-15,3 2 0 0,2 4 128 0,2 1-128 16,2-2 0-16,2-2 0 0,1-2 0 0,3-3 0 16,5 6 0-16,2-4 0 0,2-1 128 0,-1-2-128 15,2-3 0-15,3 2 0 0,1 1 0 0,5-2 128 16,2 0-128-16,3-2 0 0,4 4 128 0,4-4-128 0,1-3 0 15,4 0 0-15,1-2 0 0,4 2 0 0,1-1 128 0,4-2-128 16,2 0 0-16,6 1 160 0,4-5-160 16,3 2 128-16,0 4-128 0,5-1 128 15,3-1-128-15,4-2 128 0,2-3-128 0,1 1 160 0,-1-3-160 16,2 3 160-16,2-4-160 0,-2 2 0 0,1-1 0 0,2-3 128 16,1-1-128-16,2-1 192 0,-1 1-192 0,-2-1 192 15,-1-1-192-15,2 0 0 0,3-1 0 0,-1-2 0 16,-1 1 0-16,0-4 0 0,-2-1 0 0,2 2 0 15,-3 0 0-15,-1-3 0 0,0 0 0 0,-1-3 0 0,-3 2 0 16,0-4 0-16,-6 2 0 0,-1 2 128 0,-2-1 16 0,0-2 0 16,0-5 0-16,-2 0 0 0,-7-1-144 0,-4 1 192 15,-6 0-192-15,-3-7 192 0,-7-3-192 0,-1-3 128 16,-4-3-128-16,-3-4 128 0,-7-3-128 0,-4-2 192 16,-5-3-192-16,-4-2 192 0,-4-5-48 0,-5 1 0 15,-3 1 0-15,-5 3 0 0,-4 0 80 0,-6-3 16 16,-5 3 0-16,-4 3 0 0,-5-6 16 0,-7 3 16 15,-7 3 0-15,-7-2 0 0,-5-1-144 0,-10-1-128 16,-8 1 144-16,-8 2-144 0,-4 3 0 0,-8-1 0 16,-4 1 0-16,-12 3 0 0,-9 2 0 0,-8 4 0 15,-5 2 0-15,-6 5 0 0,-5-2 0 0,-2 6 0 0,-4 2 0 16,0 6 0-16,2 2 0 0,3 7-240 0,-1 0 80 0,7 5 16 31,6 5-1408-31,4 4-288 0,1 5-48 0,3 3-15184 0</inkml:trace>
  <inkml:trace contextRef="#ctx0" brushRef="#br1" timeOffset="72074.74">18646 2740 1839 0,'0'0'160'0,"-2"-10"-160"0,-1 3 0 0,3 7 0 15,-3-9 1792-15,3 9 320 0,0 0 64 0,0-7 0 16,0 7-1440-16,0 0-288 0,0 0-64 0,0 0-16 16,3-9-368-16,-3 9-128 0,0 0 0 0,6-8 0 15,-1 3-64-15,-5 5-16 0,6-9 0 0,-6 9 0 16,5-7 208-16,-5 7 0 0,5-12 0 0,-1 5 0 16,-2-2 0-16,-2 9 0 0,3-8 0 0,-2-2 0 15,-1 4 0-15,1-3 0 0,-1 1 0 0,1-1 160 16,1 1 416-16,0 1 96 0,1-5 16 0,2-2 0 15,-3 2 432-15,4 3 96 0,-1-3 0 0,2 5 16 16,3-5-144-16,1 3-16 0,0-2-16 0,0 3 0 16,1-2-224-16,-1 5-64 0,1-1 0 0,-2 1 0 15,-10 5-288-15,10-3-64 0,-10 3-16 0,0 0 0 16,10-1-176-16,-10 1-32 0,0 0-16 0,0 0 0 16,10-1 32-16,-10 1 16 0,0 0 0 0,0 0 0 15,0 0 0-15,0 0 0 0,9 7 0 0,-2 2 0 0,-7-9 32 0,4 14 16 16,-3-1 0-16,1 3 0 0,-2 2 32 0,0 1 0 15,-2 4 0-15,2-3 0 0,-3 2-64 0,-1 2-16 16,1 4 0-16,-2 3 0 0,-2-1-80 16,1 3-16-16,-2 1 0 0,2 2 0 0,-2 0 0 15,3 3 0-15,0 6 0 0,1-1 0 0,2 3-128 0,-1-5 160 16,1-3-160-16,2 6 160 0,5-3-160 0,0 2 0 16,0-2 144-16,1-2-144 0,1-5 0 0,0 1 128 15,2-2-128-15,0 1 0 0,0-2 0 0,0 0 128 16,2-4-128-16,2 0 0 0,1-4 0 0,-3-2 144 15,3-2-144-15,2-2 0 0,-1-1 224 0,1-1-64 0,2 0-16 16,1-3 0-16,0-4 128 0,5 1 32 0,3-2 0 16,4 0 0-16,2-6 80 0,4 1 0 15,2-1 16-15,4 5 0 0,3 0-144 0,4-2-16 0,2-6-16 0,0 1 0 16,1 3-16-16,2-3 0 0,2 2 0 16,4 1 0-16,1-3-64 0,3 0-16 0,0 2 0 0,1-3 0 15,0 0 0-15,3 0-128 0,3 0 192 0,3 1-64 16,4 2 0-16,4-3-128 0,1-4 192 0,2-1-64 15,2 0 16-15,3 2 0 0,2 3 0 0,2 0 0 16,1-4-144-16,3 3 192 0,3 2-192 0,-1-1 192 16,1-2-192-16,0-1 0 0,1 1 144 0,1 3-144 15,3 5 0-15,-2-2 128 0,-3-4-128 0,3 0 0 16,6 5 0-16,-2 0 0 0,-1 3 0 0,-1-6 128 16,-2 1-128-16,4 0 0 0,1 3 0 0,1-2 128 0,-2-2-128 15,4 2 144-15,4 2-144 0,-2 0 160 16,-4-5-160-16,4 4 160 0,-2 4-160 0,1-3 160 0,1 0-160 0,-3 1 128 15,-3-5-128-15,3 6 128 0,1-2-128 0,-1-1 0 16,-2 2 0-16,3-1 128 0,4-5-128 0,-5 2 0 16,-5-2 0-16,-1 2 128 0,-1 1-128 0,2 2 0 15,0-1 144-15,-4 1-144 0,-6 1 0 0,1-2 144 16,1 1-144-16,2 1 0 0,-3-4 160 0,-2 1-160 16,3 4 128-16,2-2-128 0,1-2 0 0,-3 4 0 15,-1-2 128-15,-3-1-128 0,-1-1 0 0,1 1 0 16,-2-1 0-16,1-2 128 0,-1 3-128 0,1-1 0 15,0-4 0-15,1 3 0 0,-3-1 128 0,-2 0-128 16,0-1 0-16,-1 0 128 0,0 0-128 0,-1 2 0 0,-1-2 144 0,-2 0-144 16,-5 2 128-16,1-2-128 15,2 1 128-15,-1-1-128 0,1-1 0 0,-2 1 144 0,1 0-144 16,2 1 0-16,-3 0 128 0,2 3-128 0,1 4 0 0,-2-4 0 16,-3 0 128-16,0 0-128 0,-3-2 0 0,0 2 0 15,2 4 0-15,-2-4 0 0,-6 0 0 0,1 1 0 16,0 0 0-16,-1-3 0 0,0 2 128 0,0 4-128 15,0-4 0-15,-4 3 0 0,-2-3 0 0,-3 0 0 16,-2 0 0-16,4 3 0 0,-1-3 0 0,2 4 0 16,2-3 128-16,-4 2-128 0,-5 1 0 0,-1-3 0 15,0 3 0-15,-1-3 0 0,-1 3 0 0,1-4 0 16,-3 2 0-16,0 2 0 0,0-3 0 0,-2 4 0 16,-3-4 0-16,0 3 0 0,-3-2 0 0,0-3 0 15,-5-1 0-15,2 4 0 0,-4-5 0 0,-1 3 0 0,-1 4 0 16,-3-2 0-16,-2 0 0 0,2 1 0 0,0-3 0 15,-2 1 0-15,-3 2 0 0,-2-2 0 0,-2 2 0 0,-4-2 0 16,-1 4 0-16,0-3 0 0,0-1 0 0,2 0 0 16,-1 0 0-16,0-3 0 0,-1 0 0 0,-2-1 0 15,1 1 0-15,-1-3 0 0,1-4 0 0,-2 3 0 16,2-2 0-16,-7 2 0 16,1-1 0-16,2-1 0 0,0-3 0 0,1 1 0 0,1 0 128 0,2-3-128 15,-5 0 0-15,14-4 0 0,-5 0 0 0,-2-2 0 16,-2 1 128-16,-2 2-128 0,-2-2 0 0,2-2 0 15,-2 0 128-15,0-6-128 0,-1-3 176 0,3-6-32 16,1-3 0-16,-1-4 0 0,-2-4 128 0,2-3 32 0,-1 0 0 16,1 0 0-16,-2 3-16 0,2 4 0 0,2 3 0 0,0-1 0 15,3-4-32-15,1 1 0 0,2-5 0 16,-9 19 0-16,3-5-112 0,2-2-16 0,1-3-128 16,3 0 192-16,2 0-192 0,3 4 0 0,0 3 0 0,23-20 0 15,-7 13 0-15,-7 9 0 0,-33 23 0 0,-4 2 0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7T21:01:45.790"/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794 9783 8287 0,'-2'-14'736'0,"1"5"-592"16,-1 0-144-16,1-4 0 0,0 3 496 0,0-3 64 15,1-1 16-15,0 2 0 0,0 0 64 0,0-2 32 16,-2 2 0-16,1 1 0 0,0-1 96 0,1 0 32 16,-2 2 0-16,2-3 0 0,-1 3 368 0,1-1 80 15,0-1 16-15,-2 2 0 0,0-3 32 0,1 2 16 16,0 2 0-16,0 0 0 0,1 9-48 0,0 0-16 16,0 0 0-16,0 0 0 0,-6-7-224 0,6 7-64 0,-3-9 0 0,3 9 0 15,0 0-128-15,0 0-16 0,0 0-16 0,0 0 0 16,-8 9-240-16,3 2-48 0,0-1-16 0,0 7 0 15,0 3-160-15,1 7-16 0,1 2-16 0,-2 8 0 16,3 5 144-16,-1 0 16 0,1 4 16 0,-1 2 0 16,1 4-80-16,-1 5-16 0,0 4 0 0,1 0 0 15,-2 3-48-15,2-3-16 0,-2 0 0 0,1-27 0 16,2 7 16-16,-3 1 0 0,0 3 0 0,1 0 0 16,-1 2 784-16,1 5 160 0,-1 4 16 0,-2 46 16 31,2-20-1696-31,2-12-320 0,0-9-80 0,0-11-16 0,4-4 800 0,-2-7 224 0,0-2 16 0,0 0 0 15,2 0-48-15,0-1-16 0,1 1 0 0,1-2 0 16,-1-1-48-16,1-16 0 0,0 0 0 0,1 2 0 0,1-4-128 16,2 2 0-16,1-1 0 0,1-2 128 0,0 0-128 0,16 7 128 15,-3-6-128-15,-1 0 128 0,6-5-128 16,2-2 0-16,4 1 0 0,-1-5 128 0,1-1-128 16,3-1 0-16,4-2 144 0,-2 0-144 0,1-1 0 0,4 0 0 15,2-1 0-15,4 1 128 0,3 0-128 0,4 0 0 16,5 0 0-16,1-1 128 0,-2-2-128 0,5 0 0 15,1 2 0-15,4 0 128 0,4-3-128 0,3-1 0 16,3 2 0-16,2-2 128 0,-1 0-128 0,6-4 0 16,5 0 0-16,2 1 0 0,1 1 0 0,3-2 0 15,-5 0 0-15,9-2 0 0,1 2 0 0,3-4 0 16,0 1 0-16,2 0 0 0,0 0 0 0,3-2 0 16,1 1 0-16,4 0 0 0,-2-2 0 0,3 0 0 0,1 1 0 15,2 0 0-15,-3 1 0 0,6-1 0 0,3-1 0 16,-3 2 128-16,1 2-128 0,2-2 0 0,4 0 0 0,-3 3 0 15,-3-4 0-15,3 3 0 0,9 2 0 0,-3-4 128 16,-4 0-128-16,2 3 0 0,4 1 128 0,-3 2-128 16,-2-5 128-16,3 4-128 0,0 1 128 0,0 0-128 15,-5 2 0-15,4-2 128 0,1 0-128 0,0 4 0 16,-3-2 0-16,2 1 0 0,2 0 0 0,0 0 0 16,-6-4 0-16,5 3 0 0,2 3 0 0,-3 1 128 15,-3-2-128-15,2-1 0 0,3-2 0 0,0 2 0 16,-1 3 0-16,1-3 0 0,0-4 0 0,1 3 0 15,0 4 0-15,-3-2 0 0,7 0 0 0,-2-4 128 16,-2 2-128-16,1 1 0 0,-1-2 0 0,-1 1 0 16,-2 1 0-16,-1-1 0 0,0-1 0 0,1 3 0 15,-2 2 0-15,-1 1 0 0,-1 0 0 0,-2 0 128 0,-1 1-128 16,1 0 0-16,0 1 0 0,0 1 0 0,-4 0 0 16,2 0 128-16,1 0-128 0,-2 0 0 0,-2-1 0 0,4 0 0 15,0-1 0-15,-4 4 0 0,-5 0 0 0,3 0 0 16,-1 2 0-16,-1-4 128 0,-3 0-128 0,0 1 0 15,1 3 0-15,0-2 0 0,-6-2 0 0,6 1 0 16,-4 0 0-16,0 2 0 0,1-2 0 0,-1 1 0 16,-4-3 0-16,0 6 0 0,4 1 0 0,-2-1 0 15,-4-6 0-15,3 3 0 0,-1 3 0 0,1-3 144 16,2-3-144-16,-3 2 0 0,0 0 0 0,1 5 0 16,3-1 0-16,-1 1 0 0,-6-7 128 0,5 3-128 15,-6 0 0-15,4 2 0 0,-1-2 0 0,-1 2 0 16,1-3 0-16,1 0 0 0,0 2 0 0,-2 3 0 0,-4-4 128 15,1 3-128-15,-1-2 0 0,-2 2 0 0,0 1 0 0,-1-3 0 16,-2 4 128-16,1-2-128 0,-2 2 0 16,1-2 0-16,-2 2 0 0,2-1 0 15,1 1 0-15,0-1 0 0,-1-2 0 0,-1-3 0 0,-2 3 0 0,-3 0 0 16,0-2 0-16,3 0 0 0,1 2 0 0,-1-3 0 16,-2 1 0-16,-1 2 0 0,1-3 0 0,-2 1 0 15,0-1 128-15,-1 0-128 0,0-2 0 0,1 1 0 16,1-2 0-16,-1 2 0 0,0-1 0 0,-2 0 0 15,0-2 0-15,-2 1 0 0,2 0 0 0,-1 2 0 16,2-1 128-16,-2 1-128 0,-3-2 0 0,0-1 0 16,-1 3 0-16,3-1 0 0,-2-1 0 0,-1 1 0 15,0-1 128-15,0 3-128 0,1 0 0 0,-1-2 0 16,5-1 0-16,-4-1 0 0,-3 0 0 0,-1 2 0 16,3 0 0-16,1 1 0 0,1 1 0 0,-5-3 0 0,-5 0 0 15,2 0 0-15,3-1 0 0,0 2 0 0,2-2 0 0,-2 1 0 16,-1-2 0-16,-3 1 0 0,2 0 0 0,1 0 0 15,2 0 0-15,1 0 0 0,-1 0 128 0,-1 0-128 16,-3 0 0-16,1 0 0 0,2 0 0 0,1 1 0 16,3 1 0-16,-4 1 0 0,-5-2 0 0,2 3 0 15,1-1 0-15,6 0 0 0,0 2 0 0,-1-1 0 16,-4 1 0-16,0-1 0 0,-1-1 0 0,2 2 0 16,3 1 0-16,-2-1 0 0,-2 2 0 0,-3 0 0 15,-1-4 0-15,-1 2 0 0,0 2 0 0,2-1 0 16,4 1 0-16,-3 1 0 0,-6-4 128 0,2 2-128 0,-1 2 0 15,3-1 0-15,3 2 0 0,-1-3 0 0,-4 0 0 0,0 1 0 16,-2-2 128-16,3 4-128 0,-2-1 0 0,2 3 0 16,1-4 0-16,-3-2 0 0,-3 1 0 0,0-1 0 15,-4 3 0-15,-1 1 0 0,1-4 0 0,1 4 0 16,2-3 0-16,-5 2 0 0,-2 1 0 0,-2-4 0 16,-5 0 128-16,2 2-128 0,0 0 0 0,-1 2 0 15,0-4 0-15,-2 1 0 0,-1 2 0 0,-1-3 0 16,-4 0 0-16,-1 2 0 0,-3 1 0 0,0 2 0 15,0-5 0-15,3 5 0 0,-3-2 0 0,4-3 0 16,0 0 128-16,-1 0-128 0,-3-1 0 0,1 1 0 16,-5 2 0-16,-3-5 0 0,-5 1 0 0,-1 1 0 0,-4-2 0 15,0 2 0-15,-1-3 0 0,-2 0 0 16,-3 1 0-16,-2-1 0 0,-3-1 0 0,-1 0 0 0,-1 0 128 0,-1 0-128 16,-2 0 0-16,-10 0 0 0,9-3 0 0,-1 2 0 15,-8 1 0-15,0 0 0 0,9-6 128 0,-9 6-128 16,7-7 0-16,-1 0 0 0,-2-5 0 0,-2 0 0 15,1-4 0-15,0-3 0 0,-2-2 128 0,1-3-128 16,0-6 0-16,-2-1 0 0,1-5 0 0,0-5 0 16,-1-3-128-16,1-7 128 0,1-5-144 0,1-4 144 15,3-1-128-15,0-5 128 0,-1-5-128 0,1-1 128 16,6-3-128-16,-2 0 128 0,0-2-128 0,2 4 128 16,-2-1-128-16,4 3 128 0,-3 1 0 0,-1 1-128 15,4 4 128-15,-1-5 0 0,0 0 0 0,-1 2-160 0,2 0 160 16,0 1 0-16,0-4-176 0,2 0 176 0,-4 1-160 15,4-4 160-15,-2-2-192 0,1 1 48 0,1-1 16 0,1 4 0 16,-2 6 128-16,3 4-192 0,-1 0 192 0,-4 5-192 16,-1 1 192-16,-2 4 0 0,0 3 0 0,-1 6 0 15,-4-1 0-15,-1 3 0 0,-1 1 0 0,-2 6 128 16,-2 2-128-16,-2 7 0 0,-1-2 0 0,-1 2 128 16,-1 3-128-16,-1-1 0 0,2 3 0 0,-2 1 0 15,-3 0 0-15,2 2-160 0,-2 3 160 0,-2 3 0 16,0-2-128-16,-2 4 128 0,-2-2 0 0,-1 2 0 15,-2 4-144-15,-6 2 144 0,-1 2 0 0,-7 0-144 16,-4 0 144-16,-4 1 0 0,-5 1 0 0,-3 0-128 16,-2 3 128-16,-5 4 0 0,-2-2-144 0,-6 0 144 15,-5 3 0-15,-6-1 0 0,-6 4 0 0,-2 2 0 16,-3-1-128-16,-4 0 128 0,-4 0 0 0,-7-1 0 0,-4-2 0 16,-2 4 0-16,0-1 0 0,-5-3 0 0,-5 0 0 15,0-2 0-15,3 2 0 0,-7-3 0 0,-7 3 0 16,-1-1 0-16,-3 2 0 0,-1-2 0 0,-6 1 0 0,1-3 0 15,-1-1 0-15,-6 0 0 0,-7 1 0 0,-3 3 0 16,-2-3 0-16,-3 1 0 0,-1-7 0 0,-6-1 0 16,-2-1 0-16,1 2 0 0,3-1 0 15,-3-2 0-15,-3-5 0 0,-1 4 0 0,-1 0 0 0,2-1 0 16,3-1 0-16,0-1 128 0,-1 1-128 0,-1-2 128 16,-2 4-128-16,2 0 128 0,1 0-128 0,-3 1 0 15,-3-1 0-15,-1 0 128 0,1 0-128 0,2 0 0 16,3 0 0-16,-2-1 0 0,0 1 0 0,-2-2 0 15,-2 1 0-15,-1 2 0 0,1 1 0 0,-2 1 0 16,-3 0 128-16,-2-2-128 0,-3 2 0 0,0 0 0 0,1 0 0 16,-2 0 0-16,-4 0 0 0,5 0 0 15,-4 2 0-15,1-2 0 0,-3 1 0 0,4 0 0 0,1 0 128 0,-1-1-128 16,-3 0 0-16,-1 0 0 0,0 2 0 0,0-1 0 16,-1 0 0-16,2 1 0 0,1-1 0 0,-5 3 0 15,-3-2 0-15,-2-1 0 0,-1 2 0 0,1 2 128 16,-1 1-128-16,1-2 0 0,1 1 0 0,-1 3 0 15,-1-2 0-15,4 1 0 0,1 0 0 0,5 0 0 16,2-1 0-16,4 3 128 0,1-3-128 0,-1 3 0 16,1-4 0-16,5 4 0 0,3-1 128 0,3 2-128 15,3-5 0-15,0-1 0 0,-3 1 0 0,1 4 128 16,3 1-128-16,0 1 0 0,0 0 0 0,1-1 0 16,2 4 128-16,-1 3-128 0,3 1 0 0,2-1 128 15,-2-1-128-15,3 0 0 0,3 1 144 0,2 0-144 0,4-3 0 16,1 2 0-16,-2 2 0 0,4-3 128 0,4 1-128 15,1-1 0-15,-4-1 0 0,4-3 0 0,3 2 0 0,0 0 0 16,0-3 0-16,0 1 0 0,3-2 0 0,0 0 0 16,2-1 0-16,3 1 0 0,-1-2 0 0,5 4 0 15,2-6 0-15,2 1 0 0,4-1 0 0,0-2 0 16,-1-2 0-16,6 1 0 0,2 1 0 0,1-1 0 16,-6 2 0-16,4-4 0 0,5-4 0 0,0 2-128 15,1-1 128-15,0 1 0 0,-3 1 0 0,4-2 0 16,4 1 0-16,-3-2 0 0,-2 2 0 0,2 2 0 15,0 2 0-15,0-2 0 0,1 0 0 0,-3 0 0 0,3-2 0 16,0 2 0-16,2 2 0 0,0-1 0 0,-2-1 0 0,3 0 0 16,4-1 0-16,2-2 0 0,2 1 0 15,2-1 0-15,-1 2 0 0,4 0 0 0,4-1 0 0,-1 1 0 16,1 1 0-16,-2 3 0 0,2-1 0 0,-2 3 0 16,3-1 0-16,0 2 0 0,1-2 0 0,0 4 0 15,0 1 0-15,4 2 0 0,1-1 0 0,5 3 0 16,4-4 0-16,0 4 0 0,-1 2 0 0,0-1 0 15,2-4 0-15,5 3 0 0,3 2 0 0,3 1 0 16,6 2 0-16,4 3 0 0,1-2 0 0,0 2 0 16,4-2-224-16,5 0 32 0,5 2 16 0,8-3 0 15,5-2-1008 1,9-2-208-16,8-1-32 0</inkml:trace>
  <inkml:trace contextRef="#ctx0" brushRef="#br0" timeOffset="1286.3">29463 10573 25791 0,'0'0'2304'0,"0"0"-1856"0,-15 3-448 0,15-3 0 15,-16 6 336-15,16-6-16 0,-13 9-16 0,13-9 0 16,0 0 720-16,0 0 160 0,0 0 32 0,-14-2 0 16,6-7 288-16,4 0 64 0,1-3 16 0,3 0 0 15,2-4-496-15,1-6-112 0,1-4-16 0,-1-2 0 16,1-2-336-16,4-6-80 0,-2-1-16 0,3-5 0 15,-1-2-128-15,-1-7-16 0,3-6-16 0,1-4 0 0,-1 1-176 16,1-4-48-16,2 3 0 0,0 4 0 0,1 1-144 0,0 5 160 16,1 3-160-16,-1 9 160 0,0 6-32 0,-1 6 0 15,1 3 0-15,0 5 0 0,0 2-128 0,1 6 0 16,-1 2 144-16,2 6-144 0,0 1 0 0,1 3 0 16,1 3 0-16,0 7 0 0,1 7 0 0,1 4 0 15,-3 5 0-15,-1 4-128 0,1 5 128 0,-2 2 0 16,-2 3 0-16,-2 1-128 0,-1-2 128 0,2 4 0 15,-1-4 0-15,-2 1 0 0,-4-3 0 0,0-4 0 16,-2-2 0-16,1 0 0 0,-5 0 0 0,-2-6 0 16,3 1 0-16,-3-3 0 0,0-2 0 0,-1-1 0 0,-4-2 0 15,1-1 0-15,-4 0 0 0,-1-3 0 0,-5-2 0 16,-1-2 128-16,-2-4-128 0,-4-1 0 0,-4-1 128 0,-3-2-128 16,-2-1 128-16,0-3-128 0,-1-3 128 0,-2-2-128 15,-2 0 0-15,1-6 144 0,-1 2-144 0,3-3 0 16,-1-2 0-16,4-2 0 0,2-2 0 0,4 2 0 15,3 0 0-15,7 1 0 0,3-4 0 0,4 1 0 16,4 0 0-16,7-1 0 0,4 1 0 0,7-1 0 16,3-1 0-16,6 1-144 0,3 1 144 0,6-3-128 15,3-1 128-15,4 0-160 0,4-1 160 0,4 3-160 16,2 0 160-16,3 1 0 0,5 1 0 0,0 1 0 16,0 2 0-16,-3 0-128 0,-6 5 128 0,-1 5 0 15,-5-1 0-15,-3 3 0 0,-3 3 0 0,-5 1 0 16,-9 1 0-16,-3 7 0 0,-5 0 0 0,-6 3 0 0,-5-2 0 15,-5 5 0-15,-3 4 0 0,-11 3 0 0,-8 6 0 16,-6 1 0-16,-4 4 128 0,-6 0-128 0,-9 1 144 0,-4-2-144 16,-6 0 192-16,0 1-192 0,1 1 224 0,-1 1-64 15,5-2-16-15,0-4 0 0,6 2-144 0,1-4 0 16,1-2 0-16,7-6 0 16,7-2-848-16,8 0-160 0,6-3-16 15,7 0-16-15,12-13-1744 0,0 0-352 0,21 5-64 0</inkml:trace>
  <inkml:trace contextRef="#ctx0" brushRef="#br0" timeOffset="2038.04">30591 10515 20271 0,'-22'8'896'0,"8"2"192"0,-2 0-880 0,-1 3-208 0,1-4 0 0,-1 1 0 15,2-4 544-15,2 0 64 0,1-2 16 0,1-3 0 16,11-1 608-16,-7 0 128 0,-1-1 32 0,8 1 0 16,-5-9 32-16,4 0 16 0,-2-3 0 0,2-2 0 15,2-2-176-15,3-1-48 0,4-4 0 0,1-2 0 16,-1-3-384-16,3-5-96 0,0 2-16 0,4-1 0 15,3-7-192-15,1-7-32 0,3-1-16 0,2-5 0 16,5-2-192-16,3-1-32 0,2-1-16 0,1 6 0 0,3 3-96 0,-3 2-16 16,0 5 0-16,-1 4 0 0,0 5 16 0,-5-2 0 15,-4 7 0-15,-2 4 0 0,-3 6-144 16,-1 1 0-16,-3 3 0 0,-2 3 128 0,-1 2-128 0,-3 0 0 16,-10 5 0-16,12 5 0 0,-5 2 0 0,0 7 0 15,-2 2 0-15,0 3 0 0,-1 0 0 0,0 4 0 16,-1 3 0-16,1-1 0 0,0 3 0 0,0-1 0 15,-2 1 0-15,2-2 0 0,0 2-144 0,0-2 144 16,0-1 0-16,-2 1 0 0,-1 3 0 0,-1-1 0 16,0 2 0-16,-1-3 0 0,-4 0 0 0,1-5 0 0,-1 4 0 15,1-4 0-15,-5-2 0 0,1 3 0 16,-3-3 0-16,1-2 0 0,-4-3 0 0,-2-1 0 0,-5 1 128 0,-3-2-128 16,-2-4 0-16,-5 2 128 0,-5-3-128 0,-2 0 0 15,-4-6 0-15,0 1 128 0,0-2-128 16,-1-2 0-16,4-4 0 0,1-4 0 0,0 1 0 0,1-3 0 15,0-2 0-15,3 0 0 0,0-2 0 0,5 0 0 16,1-3 0-16,5 1 0 0,6 1-160 0,4-1 160 16,4 0-144-16,5 0 144 0,4 4-160 0,7 1 160 15,3-5-240-15,7-1 48 0,6 1 16 0,5 0 0 16,4 2 176-16,5-1-208 0,2 1 80 0,7 1 128 16,2-1-192-16,8 1 192 0,7 1-160 0,4 6 160 15,4-1 0-15,-1 3 0 0,-4 1-128 0,-2 0 128 16,-4 1 0-16,-3 0 0 0,-4 0 0 0,-5 2 0 15,-6 2 0-15,-7 2 0 0,-9-2 128 0,-8 3-128 16,-8 0 128-16,-10-4-128 0,-7 10 192 0,-9 7-192 0,-5 2 224 0,-10 5-64 16,-8 0-16-16,-6 6 0 0,-3 2-144 0,-5 1 128 15,-4 4-128-15,-6 1 128 0,-4-2-128 0,3-6 0 16,3 0 0-16,9-5 128 16,10 0-432-16,7-3-80 0,5 0-32 0,11-6 0 15,5-2-2112-15,8-5-416 0,6-9-96 0</inkml:trace>
  <inkml:trace contextRef="#ctx0" brushRef="#br0" timeOffset="2775.75">31579 10557 23951 0,'-11'13'2128'0,"0"-3"-1696"0,-2 1-432 0,1-3 0 16,-1 1 0-16,-1-3 0 0,-1 3-144 0,2-5 144 15,1-2 560-15,4-3 208 0,1-1 64 0,2-7 0 16,1 1 464-16,3-3 112 0,1 2 0 0,3-8 16 16,0-6-128-16,4-2-16 0,2 1-16 0,3-7 0 15,6-2-432-15,-1-2-64 0,4-6-32 0,3-5 0 16,2-3-320-16,3-11-64 0,3-4-16 0,3-1 0 15,4 6-192-15,0 4-144 0,2 4 192 0,-2 9-192 16,-2 3 192-16,-3 10-192 0,-3 3 192 0,-5 7-192 0,-3 4 224 0,-4 7-64 16,-2 2-16-16,-3 3 0 0,-3 6-16 15,-11-3 0-15,10 11 0 0,-3 8 0 0,-3 6-128 0,-2-1 0 16,-1 5 0-16,-1 0 0 0,-2 2 0 0,-3 3 0 16,1 0 0-16,0 2 0 0,0 1 0 0,2-3 0 15,1-2 0-15,2-3 0 0,1 2 0 0,2 0 0 16,0-1 0-16,0 0 0 15,3-1 0-15,1-5 0 0,1 1 0 0,0 0 0 0,-1-3 0 0,-2-1 0 16,-1 0 0-16,0-4 0 0,-2-3 0 0,-1-1 0 16,1-4 0-16,-3-9 0 0,0 0 0 0,-2 11 0 15,2-11 144-15,0 0-144 0,-5 12 128 0,5-12-128 16,-9 5 160-16,1-2-160 0,-4-6 192 0,-2 0-64 0,-4-3-128 16,-5-2 192-16,-6-2-192 0,-4 1 128 0,-5-2-128 0,-4 2 0 15,-1-2 0-15,-2 2 0 0,0-3 0 16,3 6 0-16,4 1 0 0,4 1 0 0,4 1 0 0,3 0 0 15,3-5 0-15,5 3 0 0,5 1 0 0,4-1 0 16,4-4 0-16,4 0 0 0,7-2-128 0,6-3 128 16,1-4 0-16,6-2-160 0,6-2 160 0,4 2-128 15,5-2 128-15,9 2-128 0,3-1 128 0,7 1-128 16,5 0 128-16,1 2 0 16,5 0 0-16,-1 2 0 0,0 0 0 0,-25 13 0 0,6-1 144 0,6 1-144 15,1 1 336-15,1 2-32 0,-2 2-16 0,-5 1 0 16,-4 1 80-16,18 7 16 0,-20 0 0 0,-15 6 0 15,-10 2-112-15,-13 7-16 0,-8 1 0 0,-11 7 0 16,-13 2-64-16,-11 4-32 0,-12 3 0 0,21-21 0 16,-9 2-16-16,-5 4 0 0,-6-2 0 0,-3 4 0 0,-7-1-144 15,0-1 0-15,-3 2 144 0,-49 22-144 0,20-12 0 16,22-6 0-16,15-3 0 0,10-6 0 16,10-1-1584-16,10-1-336 0,8-3-64 0,9-9-10720 15,7-1-2144-15</inkml:trace>
  <inkml:trace contextRef="#ctx0" brushRef="#br0" timeOffset="3577.2">29210 11384 23039 0,'0'0'2048'0,"0"0"-1648"16,0 0-400-16,0 0 0 0,0 0 416 0,0 0 0 15,0 0 0-15,0 0 0 0,0 0 528 0,0 0 96 16,0 0 32-16,0 0 0 0,8-5 400 0,0-2 96 16,-1-6 16-16,3-2 0 0,2-4-496 0,2 0-80 15,2-4-32-15,4-3 0 0,0 2-240 0,0-3-48 16,3 1-16-16,1-6 0 0,-1-2-304 0,0-1-64 16,0-2-16-16,1 2 0 0,1 2-112 0,2 4-32 15,0-1 0-15,0 9 0 0,0 4-16 0,0 3-128 16,-1 4 192-16,-2 1-64 0,0 7-128 0,-2 4 160 0,-3 5-160 15,-2 4 160-15,1 5-160 0,-1 6 0 0,-7 5 0 0,-3-1 128 16,-1 5-128-16,-3 2 0 0,0-4 0 0,-4 4 0 16,-4 4 0-16,-1 0 0 0,-2-3 0 0,-1 1 0 15,-3-2 0-15,1 0 0 0,-1-3 0 0,0-3 0 16,-2 0 128-16,1-3-128 0,0-1 0 0,-1-2 128 16,-1 1-128-16,-2-3 0 0,1-1 0 0,1-3 128 15,1-4-128-15,-3 2 0 0,-2 0 144 0,1-3-144 16,-2-2 128-16,3-3-128 0,0-4 160 0,-1-1-160 15,1-1 144-15,-4-6-144 0,-3-4 128 0,-3-4-128 16,-1-4 0-16,-4-3 0 0,-5-6-192 0,0 0 192 16,1-2-176-16,0 2 176 0,-1 1-128 0,7 5 128 0,4-1 0 15,1 8 0-15,3 4 0 0,6 2-128 0,4 4 128 0,3 1 0 16,9 4 0-16,0 0-128 0,0 0 128 0,0 0-208 16,0 0 80-16,14 5 128 0,2 3-304 15,1-2 64-15,6 2 16 0,5 1 0 16,4-3-272-16,4 3-48 0,2-4-16 15,2 0 0-15,4 0-1600 0,-5-2-320 0,0-3-64 0,-4-3-12400 16</inkml:trace>
  <inkml:trace contextRef="#ctx0" brushRef="#br0" timeOffset="4406.49">30226 11449 20095 0,'-19'4'896'0,"8"-1"176"0,-2-1-864 0,0 3-208 0,0-1 0 0,3 0 0 0,1 0 592 0,0 1 80 16,9-5 16-16,-10 2 0 0,10-2 656 0,0 0 144 15,0 0 32-15,0 0 0 0,-5-7-176 0,9-2-48 16,4-8 0-16,3-1 0 0,2-1-496 0,7-1-96 15,4-4-32-15,3 0 0 0,3 0-160 0,6-7-48 16,3-3 0-16,3-2 0 0,2-1-96 0,-2 0-32 16,1-3 0-16,1-2 0 0,1-1-80 0,-2 6 0 15,-4 0-16-15,0 6 0 0,-3 8-240 0,-4 3 144 16,-1 2-144-16,-5 4 128 0,-1 3 64 0,-5 3 0 16,-2 2 0-16,-4 5 0 0,-3 4 0 0,-11-3 0 15,6 12 0-15,0 4 0 0,-3 3-192 0,0 7 128 0,-3 1-128 16,-3 4 128-16,1 4-128 0,-2 0 0 0,-1 0 0 15,-3 0 0-15,1 2 0 0,0 0 0 0,-5 0 0 0,0 0 0 16,1-2 0-16,-2 0 0 0,-1-4 0 0,0-1 0 16,1-2 0-16,-2-3 0 0,2 2 128 0,1-4-128 15,0-4 0-15,2-3 0 0,-1-1 0 0,3-3 0 16,-2-6 0-16,2 2 0 0,-2-2 0 0,10-6 0 16,-9-1-208-16,-1-3 16 0,10 4 16 0,-17-10 0 31,2-8-208-31,-1-5-32 0,-2-5-16 0,-1-2 0 0,0-3 128 0,-7-3 32 0,0-1 0 0,-4 0 0 15,0-1 272-15,-1 5 0 0,1 7 0 0,1 3 0 16,1 2 0-16,3 7 0 0,5 2 0 0,4 0 0 16,4 6 160-16,6 2-160 0,6 4 160 0,0 0-160 15,0 0 0-15,0 0 0 0,15-1-208 0,4 2 64 0,5 0 144 16,2-1-128-16,3-2 128 0,4-2-128 0,3 1 128 0,-1 0 0 16,3-1 0-16,0-4 0 0,1 2 0 15,0 3 0-15,0 3 0 0,0 4 0 0,-4 0 0 0,-4 2 0 16,-5-2 0-16,-4 7 0 0,-3 0 0 0,-6 3 0 15,-7 3 0-15,-5 1 0 0,-4 0 0 0,-6 5 192 16,-4 5-64-16,-7 0 0 0,-5 2-128 0,-1 1 144 16,-5-4-144-16,-1 3 160 0,-2-1-160 0,1-3 0 15,3-2 0-15,2 0 0 0,3-4-192 0,3-2-112 16,0-3-16-16,7-4-16 16,6-3-1632-16,9-8-320 0,0 0-64 0,10-1-11680 0</inkml:trace>
  <inkml:trace contextRef="#ctx0" brushRef="#br0" timeOffset="5256.81">31585 11766 23775 0,'0'0'1056'0,"-8"-5"224"0,8 5-1024 0,-9-2-256 16,9 2 0-16,-7-3 0 0,7 3 480 0,0 0 48 15,0 0 16-15,0 0 0 0,-3-7 608 0,3 7 112 16,8-9 16-16,1 2 16 0,2-6-448 0,3 0-80 16,1-1-32-16,6-2 0 0,-2-3-288 0,5-2-64 15,4-2-16-15,1 1 0 0,3-1 16 0,2-7 0 16,1 0 0-16,0-3 0 0,3-3 32 0,0-3 16 16,-1-3 0-16,-2-3 0 15,-2 2-112-15,-3 3-32 0,-1-4 0 0,-4 5 0 0,-4 3-144 0,-2 6-16 0,-1 4-128 16,-1 7 192-16,-3 5-192 0,-9 11 176 0,0-3-176 15,0 1 160-15,-1 2-160 0,-4 3 0 16,0 0 0-16,0 0 0 0,0 11 0 0,-2 3 0 0,0 3 0 0,-2 5-176 16,0 1 176-16,0 7 0 0,1-1-144 0,-3 3 144 15,-1 25 0-15,3-8 0 0,3-3-144 0,-2-5 144 16,3-4 0-16,0-2 0 0,3-3 0 0,-3-3 0 16,1 2 0-16,0-2 0 0,2-4 0 0,-2 2 0 15,0-3 0-15,1-2 0 0,-1-1 0 0,0 1 0 16,-1-2 0-16,0-2 0 0,-2-5 128 0,-2-2-128 15,0 1 0-15,-1-6 176 0,-1 0-176 0,-2 0 160 16,-5-4 0-16,1-1 0 0,-2-2 0 0,-6-3 0 16,-4-3-16-16,-2-1 0 0,-5-5 0 0,-6-1 0 15,-3-2-144-15,-4-2 160 0,-1-2-160 0,1-1 160 16,-3 0-160-16,4-5 0 0,0 2 0 0,1 1 0 16,5-2 0-16,2 1 0 0,0 1 0 0,6 4 0 0,5 2 0 15,6 2 0-15,5 2-144 0,6 4 144 0,5-1 0 0,6 4 0 16,6-3-128-16,6 3 128 0,4 1-176 0,7-3 32 15,3 2 0-15,8-2 0 0,7 0 16 0,3 3 0 16,4-2 0-16,5-1 0 0,10-1 128 0,-31 5 0 16,9-1 0-16,6 0-128 0,1-4 128 0,6 3 0 15,6-3 0-15,1 3 0 0,0-3 144 0,46-3 16 16,-25 1 0-16,-19 6 0 0,-11 1 144 0,-13 3 16 16,-10 1 16-16,-11 1 0 0,-11 3-80 0,-11-4-32 15,-6 9 0-15,-11 5 0 0,-8 3-64 0,-7 6-16 16,-7 4 0-16,-12 0 0 0,-11 3-16 0,20-13 0 0,-9 0 0 15,-6 4 0-15,-4 2 0 0,-4 2 0 0,-6-1 0 16,-2 2 0-16,1-3 240 0,-61 21 32 0,28-8 16 0,20-5 0 16,14 0-416-16,11-6 0 0,6 1 0 0,11-5 0 31,8 2-1104-31,9-4-304 0,8-3-64 0,10-2-10848 0,8-14-2160 16</inkml:trace>
  <inkml:trace contextRef="#ctx0" brushRef="#br1" timeOffset="33999.62">20065 1714 1839 0,'7'-13'0'0,"-2"4"160"15,0 2-160-15,1-3 0 0,0 2 0 0,0-2 0 0,1 2 2832 0,-2-1 544 16,-5 9 96-16,6-9 32 0,2-2-1888 0,-1 3-368 16,-2-1-80-16,3 4-16 0,0 0 64 0,-8 5 0 15,6-9 0-15,-1 4 0 0,-5 5-80 0,0 0-16 16,4-10 0-16,-4 10 0 0,0 0-32 0,0-7 0 16,0 7 0-16,0 0 0 0,-3-9-176 0,3 9-32 15,-6-5-16-15,6 5 0 0,-11-3-272 0,0 3-48 16,1-1-16-16,0 2 0 0,0 0-96 0,-3 3-32 15,-3 0 0-15,-3 2 0 0,-3 1-160 0,-1 3-48 16,-2 0 0-16,-1 3 0 0,0 3 0 0,-1 5 0 16,-1 3 0-16,-3 1 0 0,3-1-48 0,-1 7-16 15,0 1 0-15,2 4 0 0,2 3 0 0,2 1 0 16,5 2 0-16,3-1 0 0,-2-6 48 0,3 0 0 16,4-5 0-16,4 2 0 0,1-3 16 0,1-3 16 0,1 2 0 0,3-7 0 15,0-3-80-15,2-1-128 16,-1-2 176-16,5-2-176 0,2 1 208 0,2-2-64 15,0 0-16-15,3-6 0 0,2-1 128 0,3-1 0 16,2 0 16-16,3-4 0 0,3-4 112 0,2 1 32 16,1 0 0-16,0 0 0 0,-1-3-144 0,0-5-16 15,0 0-16-15,-1 0 0 0,-1-3-64 0,1-2-16 0,0 1 0 16,0-1 0-16,-1-3 0 0,0-2 0 0,-2 1 0 16,0 0 0-16,1-3-160 0,-2-3 192 0,-2 3-192 0,-1-6 192 15,-1-3-192-15,-1-1 128 0,-2-1-128 16,0 2 128-16,-2-1-128 0,-3 1 0 0,-1 3 144 0,-1 0-144 15,-1 5 0-15,-3-3 128 0,-3 3-128 0,0-3 0 16,-4 2 0-16,0 2 0 0,-2-1 0 0,-1 1 128 16,-1 1-128-16,-1 2 0 0,0 1 0 0,-4-1 0 0,0 4 0 15,-2 4 0-15,-2-1 0 0,-2 8 0 0,1 1 0 0,-3 0 0 16,-3 7 0-16,-3 2 0 0,-6 2 0 0,-3 6 0 16,-4 4 0-16,-4 2-128 0,-3 5 128 0,1 3 0 15,-1-3 0-15,1 6 0 0,-1 2 0 0,5 0 0 16,0-2 0-16,5 2-128 0,3 2 128 0,4 1 0 15,4-2 0-15,1 2 0 0,5 1 0 0,4-4 0 16,0-2 0-16,3 2 0 0,1-7-320 0,3 1 32 16,2-5 0-16,4-2 0 15,3-2-1440-15,6-2-304 0,2-3-48 16,4-1-10272-16,4-1-2048 0</inkml:trace>
  <inkml:trace contextRef="#ctx0" brushRef="#br1" timeOffset="35149.79">25932 809 8751 0,'-5'-11'384'0,"5"6"80"0,0-6-464 0,0 2 0 0,1 2 0 0,3-1 0 15,-4-1 960-15,0 0 112 16,0 1 16-16,0 2 0 0,0 6-16 0,0 0 0 16,0-6 0-16,0 6 0 0,0-10 128 0,0 5 16 15,0 5 16-15,3-7 0 0,-3 7 48 0,0 0 16 16,0 0 0-16,0 0 0 0,0 0-32 0,-9-6-16 0,-1 2 0 16,-2 4 0-16,1 3-336 0,-3 1-64 0,-3 3-16 0,-2 2 0 15,-1 4-320-15,-3 5-80 0,-1 5-16 0,-3 2 0 16,-2 0-96-16,-2 8 0 0,-3 4-16 0,1 3 0 15,-1 3-32-15,3-2 0 0,-1 1 0 0,6 0 0 16,4-4-32-16,6-5-16 0,3-5 0 0,9 1 0 16,2-2-32-16,5-1 0 0,4-4 0 0,4-3 0 15,3-3 80-15,5-2 16 0,4-5 0 0,5-1 0 0,4-4 96 16,2-3 0-16,3-2 16 0,2-7 0 0,2-2 64 0,4-5 16 16,5-4 0-16,1-2 0 0,5-4-80 15,0-1-16-15,4 1 0 0,-3-4 0 0,-4-3 16 0,-4-1 0 16,-6-3 0-16,-5-3 0 0,-2-3-16 0,-5-1 0 15,-6 1 0-15,-8 4 0 0,-5 3 0 0,-4 5-16 16,-6 6 0-16,-4 6 0 0,-7 4-112 0,-4 6-32 16,-5 0 0-16,-5 4 0 0,-3 2-224 0,-4 1 0 15,-1 1 0-15,-1 1 0 16,0 2-384-16,1 1-64 0,2-2 0 0,5 5-16 16,4-4-1520-16,4 5-320 0,5 1-48 0</inkml:trace>
  <inkml:trace contextRef="#ctx0" brushRef="#br1" timeOffset="35848.01">26300 1977 8287 0,'0'0'368'0,"-2"-9"80"16,1-2-448-16,1 2 0 0,0 9 0 0,0-9 0 0,0 9 3056 0,0 0 528 0,0 0 96 0,0 0 32 16,0 0-1664-16,0 0-336 15,-9-4-64-15,9 4-16 0,-9 1-208 0,-1 2-32 0,-1 3-16 0,0 6 0 16,-1 3-320-16,0 2-64 0,-3 0-16 0,-1 4 0 16,-2 2-240-16,-3 5-48 0,-1 1-16 0,-3 1 0 15,1 2-160-15,0 1-48 0,0-1 0 0,2 6 0 16,2 1-176-16,5 0-32 0,5 0-16 0,3-2 0 15,3-3-240-15,3-2 176 0,2-10-176 0,4-2 160 16,6-1 96-16,4-5 0 0,4-1 16 0,5-6 0 16,4 0-32-16,3-5-16 0,2-2 0 0,1-5 0 0,2-3 112 15,0-2 32-15,1-4 0 0,-1-5 0 0,-3-4-48 16,1-1-16-16,-1-5 0 0,-4-2 0 0,-4-3-32 0,-5-1 0 16,-3-1 0-16,-6 0 0 0,-5 2 48 15,-4 1 0-15,-5 4 0 0,-3 3 0 16,-4 3-128-16,-2-1 0 0,-2 3-16 0,-1 3 0 0,-6 1-176 0,2 5 0 15,-1 3 0-15,2 0-176 16,0 3-864-16,5 3-176 0,0-1-48 0,3-1 0 16,10 5-1584-16,0 0-320 0,0 0-64 0</inkml:trace>
  <inkml:trace contextRef="#ctx0" brushRef="#br1" timeOffset="36499.03">28614 1023 6447 0,'0'0'272'0,"-6"-9"80"0,0 2-352 0,0 0 0 16,1 0 0-16,5 7 0 0,0 0 1920 0,-5-7 304 16,2-2 64-16,3 9 16 0,0 0-752 0,-3-8-144 15,3 8-16-15,-4-10-16 0,2 2 112 0,2 8 32 16,0 0 0-16,0 0 0 0,-7-10-160 0,1 6-16 16,6 4-16-16,-12-2 0 0,1 1-432 0,-2 3-64 15,1 2-32-15,-4 1 0 0,-3 3-160 0,-1-1-48 16,-3 6 0-16,-5 1 0 0,-2 3-144 0,-3 0-48 0,-4 2 0 0,-4 3 0 15,-1 1-16-15,0 4-16 0,1-2 0 0,5 3 0 16,3-3-128-16,6 2-32 16,6-3 0-16,8-1 0 0,5-3-32 0,7 0-16 15,6-3 0-15,5-1 0 0,5-4 80 0,8 1 16 0,7-5 0 0,7-2 0 16,5-2 272-16,4-4 64 16,1-4 16-16,1 0 0 0,-3-5-256 0,-2-5-48 0,-1-1-16 0,-3-3 0 15,0-1-112-15,-6-1-32 0,-4 1 0 16,-4 0 0-16,-2 0 96 0,-5 0 16 0,-5-4 0 15,-7 0 0-15,-3 1-128 0,-5 1-128 0,-4 2 176 16,-4 1-176-16,-5 1 128 0,-3 3-128 0,-4 4 0 0,-1 2 0 16,-3 6-272-16,3 1-176 15,-1 3-16-15,2 2-16 0,2 2-2160 16,6 4-432-16,2 3-96 0,5-1-12928 0</inkml:trace>
  <inkml:trace contextRef="#ctx0" brushRef="#br1" timeOffset="37050.44">29082 2019 11967 0,'3'-13'1072'0,"0"-1"-864"0,1-2-208 15,-1 3 0-15,-3 3 1392 0,-1 1 224 0,1 9 48 0,0 0 16 16,-6-6-64-16,0 1-16 0,-3 0 0 15,0 5 0-15,9 0 0 0,-12 5-16 0,-1 0 0 0,-2 2 0 16,-1 5-512-16,0 6-112 0,-3-1 0 0,-3 5-16 16,-2 6-384-16,-3-1-80 0,-1 2-16 0,0 3 0 15,4 3-160-15,1 2-48 0,4-1 0 0,4 1 0 16,4-2-96-16,3 0-32 0,4-4 0 0,7 2 0 16,4-2 192-16,6-2 48 0,4-5 0 0,2 0 0 0,2-3 160 15,2-3 48-15,1-6 0 0,2-3 0 0,-1-4-16 16,2-5 0-16,-1-1 0 0,4-7 0 0,0-2 144 0,2-5 16 15,0-4 16-15,0-3 0 0,-1-7-144 0,1 0-16 16,-3 0-16-16,-3-6 0 0,-5 1-224 0,-4 0-32 16,-4-1-16-16,-6 5 0 0,-3 0 32 15,-5 4 0-15,-6 4 0 0,-3 2 0 0,-4 1-112 0,-6 4-16 16,-3 3 0-16,-2 3 0 0,-3 3-192 0,0-1-128 16,0 5 128-16,-1 2-208 15,2 0-720-15,1 2-144 0,7 0-16 0,3 0-16 16,3 2-1392-16,5 0-256 0,8-4-64 0</inkml:trace>
  <inkml:trace contextRef="#ctx0" brushRef="#br1" timeOffset="37831.72">31777 1165 3679 0,'0'0'160'0,"0"0"32"0,6-6-192 0,-6 6 0 15,7-5 0-15,-7 5 0 0,5-6 2320 0,-5 6 432 0,3-8 64 0,-3 8 32 16,3-6-1312-16,-3 6-256 0,0-8-48 0,-1 1-16 15,1 7-32-15,0 0-16 0,-5-4 0 0,1 1 0 16,-1-1-64-16,-2 2-16 0,1 4 0 0,-2 2 0 16,0-2-544-16,-3 1-112 0,0 0-32 0,-3 3 0 15,0 0-16-15,-4 0 0 0,-2 4 0 0,-3 1 0 16,-1 1-48-16,-5 5-16 0,-3-1 0 0,-3 2 0 16,1 1 16-16,-1 2 0 0,-1 1 0 0,3 5 0 0,1-1-80 15,4 3-32-15,3 3 0 0,4-2 0 0,6-1-64 16,4 1-16-16,2-5 0 0,2-1 0 0,6-1 192 15,2-4 48-15,8-1 0 0,3-3 0 0,3-2 176 0,3 0 32 16,6-2 16-16,4-3 0 0,4-5 16 0,1-1 0 16,0-4 0-16,1-3 0 0,2-1-16 0,1-5 0 15,-2-3 0-15,-1-3 0 0,-3-2-32 0,-2-3-16 16,-2-1 0-16,-5-6 0 0,-3-3 48 0,-4 2 16 16,-4-2 0-16,-3 0 0 0,-6 6-240 0,-2-2-64 15,-3 4 0-15,-4 1 0 0,-3 5-192 0,-3 4-128 16,-2 1 128-16,-1 2-128 0,-2 4-208 0,0 1-112 15,-1-3-32-15,2 7 0 16,2 3-2624-16,2 1-528 0</inkml:trace>
  <inkml:trace contextRef="#ctx0" brushRef="#br1" timeOffset="40561.39">5076 14172 11055 0,'0'0'480'0,"5"-7"112"0,1-1-464 0,-1 0-128 15,1-1 0-15,2 0 0 0,0-4 1856 0,-2 3 336 16,-1 0 80-16,2 2 16 0,0-4-880 0,-2 0-192 15,-1 2-16-15,0-3-16 0,-2 2-304 0,0 2-64 16,-2-2-16-16,-2 2 0 0,0-1 96 0,-2 2 32 16,-1-2 0-16,-3 3 0 0,-2-3-192 0,-1 4-32 15,-2-3-16-15,-1 1 0 0,-1 2-48 0,-3-2 0 16,-2 3 0-16,-2 2 0 0,-1 0-128 0,-2 3-48 16,-2 1 0-16,-1 4 0 0,-1 2-128 0,-3 4-16 0,-4 6-16 15,0 0 0-15,-4 3-112 0,-2 2-32 0,-1 5 0 0,-1 0 0 16,0 3 32-16,2 6 0 0,4 1 0 15,1 3 0-15,6 5-48 0,1-2 0 0,4 4 0 0,2-2 0 16,6 3-144-16,5-6 0 0,4-4 0 0,5-4 128 16,6-2-128-16,3-3 0 0,5-6 0 0,4-1 128 15,5-6-128-15,4-2 192 0,3-2-192 0,5-6 192 0,3-3-16 16,4-3 0-16,3-3 0 0,1-3 0 16,1-6 0-16,0 0 0 0,-1-4 0 0,3-3 0 0,-3-2-16 15,0-1 0-15,-4-2 0 0,1 0 0 16,-2-2 32-16,-2-2 0 0,-4 3 0 0,-1-4 0 0,-4 3 0 0,-3-3 0 15,-4 2 0-15,-2-1 0 0,-2 6 0 0,-2 0 16 16,-3 4 0-16,-1 4 0 0,-3 3-80 0,-1 6 0 16,-5 5-128-16,0 0 192 0,0 0-192 0,7 12 0 15,-2 7 0-15,-3 3 0 0,1 3 0 0,1 7 0 16,-1 0 0-16,2 4 0 0,1 3 0 0,-1 2 0 16,0 1 0-16,1-2 0 0,2 2-224 0,1 1 64 15,-2-3 16-15,6 15 0 16,0-3-2208-16,-2-8-432 0,0-1-96 0</inkml:trace>
  <inkml:trace contextRef="#ctx0" brushRef="#br1" timeOffset="41385.04">6043 15011 16575 0,'4'-9'736'0,"-4"9"160"0,0 0-720 0,0 0-176 0,0 0 0 0,0 0 0 0,0 0 1552 16,0 0 288-16,0 0 48 0,0 0 16 0,-3-7-144 16,3 7-32-16,-5-3 0 0,-1 1 0 0,-3 4-560 0,-1 1-112 15,-2 4-32-15,-3-1 0 0,-4 9-352 0,-3 2-80 16,-1 2-16-16,-1 3 0 0,-1 6-160 0,-3 0-32 15,0 2-16-15,3 4 0 0,0 1-64 0,4-1-16 16,3-2 0-16,4 0 0 0,4-2-112 0,3-1-32 16,2-5 0-16,5-2 0 0,5-2 32 0,2-3 0 15,3-4 0-15,3-1 0 0,2-5 48 0,4-2 16 16,1-3 0-16,6-4 0 0,0-5 128 0,1-1 16 16,0-3 16-16,0-4 0 0,-2-1-128 0,-1-2-16 15,-1 0-16-15,-1-1 0 0,-3-1-64 0,-3-2-16 16,-2-3 0-16,-4 2 0 0,1 2 32 0,-6 0 16 15,-3-2 0-15,-3 0 0 0,-4 1-16 0,-2 1 0 16,-1-1 0-16,-3 4 0 0,0 4-192 0,-2 0 0 16,1-1 0-16,-1 5 0 0,-1 2-208 0,0 5-96 15,0 0-16-15,-4 2 0 16,3 2-1856-16,3 3-368 0,3 0-80 0,3 2-13824 16</inkml:trace>
  <inkml:trace contextRef="#ctx0" brushRef="#br1" timeOffset="41670.08">6534 15058 25567 0,'0'0'1136'0,"0"0"224"0,0 0-1088 0,0 0-272 0,0 0 0 0,0 0 0 0,5 7 960 0,-3 5 144 16,1 1 32-16,-3-2 0 0,0 3 80 0,-2 2 0 15,0 4 16-15,-2 0 0 0,-1 0-320 0,0 4-64 16,-1-1-16-16,-1 1 0 0,3 1-384 0,1-3-64 16,-1-1-32-16,1-2 0 0,-2-1-352 0,3-1 128 15,-1 2-128-15,2-3 0 0,0-1 0 0,1-5 0 16,2 0-160-16,1 0 160 16,-3-10-704-16,0 0-48 0,0 0 0 0,0 0 0 15,0 0-1648-15,0 0-336 0,0 0-64 0,0 0-10128 0</inkml:trace>
  <inkml:trace contextRef="#ctx0" brushRef="#br1" timeOffset="41819.43">6334 15312 19343 0,'0'0'1728'0,"0"0"-1392"15,0 0-336-15,6-4 0 0,2-3 1696 0,2 1 272 16,2 4 48-16,2-3 16 0,2-2-624 0,3 2-128 16,3 3-32-16,2-3 0 0,3-4-272 0,1 2-48 15,1-3-16-15,3 4 0 0,1 0-528 0,-2 1-128 16,2 2 0-16,-3 0-16 15,-1 0-1312-15,-1-1-256 0,-1 1-48 0,-3 1-12928 0</inkml:trace>
  <inkml:trace contextRef="#ctx0" brushRef="#br1" timeOffset="42184.57">7248 14985 29487 0,'0'0'1296'0,"9"-5"288"0,2 0-1264 0,-1 1-320 0,6 3 0 0,-1-1 0 0,0 0 960 0,2 2 128 15,1 2 16-15,-1 0 16 0,-1 2-240 0,1 2-48 16,0 2-16-16,-2 1 0 0,-2 5-240 0,-4 4-64 16,0-1 0-16,-7 6 0 0,-1 4-48 0,-4 5-16 15,-6 1 0-15,-1 1 0 0,-6 5-144 0,-1 0-48 16,-5-4 0-16,-2 1 0 0,1-3 112 0,1-4 16 15,3 0 0-15,3-5 0 0,0 2 128 0,4-5 16 16,2-1 16-16,4-3 0 0,3 1-208 0,3-4-32 16,3-2-16-16,4-2 0 0,2-1-80 0,3-1-16 15,5-4 0-15,5 0 0 0,4 0-48 0,2-3-16 0,3-1 0 16,-1 0 0-16,1-1-128 0,1-3 0 16,-4 0 0-16,-1 0 128 0,0 1-128 0,0-4 0 15,-2 1-160-15,-1 0 160 16,-2-7-1600-16,-2 3-208 0,1 1-48 0,-3-4-16816 0</inkml:trace>
  <inkml:trace contextRef="#ctx0" brushRef="#br1" timeOffset="42727.21">8795 14056 4607 0,'0'0'400'0,"0"0"-400"0,0 0 0 0,0 0 0 15,-5-6 3072-15,1 1 512 0,3 1 128 0,1 4 0 16,0 0-1664-16,0 0-320 0,6-4-80 0,3-2-16 16,1 1-336-16,4 1-64 0,1 0-16 0,6-2 0 15,3 1-208-15,3 1-48 0,3-4-16 0,2 2 0 16,1-1-400-16,3 0-80 0,2 0-16 0,1 2 0 0,0-1-288 0,2 2-160 15,-3 2 160-15,-1-1-160 16,-6 2-256-16,-3 1-128 0,-7 1-48 16,-4 2-9248-16,-7-1-1856 0</inkml:trace>
  <inkml:trace contextRef="#ctx0" brushRef="#br1" timeOffset="42882.54">8825 14333 25791 0,'0'0'2304'0,"0"0"-1856"16,12-1-448-16,4 0 0 0,6-2 1392 0,3 2 176 15,3-3 32-15,3-2 16 0,2-1-464 0,4 0-112 16,3-5-16-16,5-2 0 0,1 0-128 0,3 3-48 16,3-3 0-16,-1 1 0 0,0 2-512 0,-5-1-96 15,-3 1-32-15,-6 3 0 16,-5 3-1760-16,-7-1-368 0,-2 2-64 0,5 1-13392 16</inkml:trace>
  <inkml:trace contextRef="#ctx0" brushRef="#br1" timeOffset="43878.19">10788 13473 19743 0,'4'-10'880'0,"-3"2"176"0,-1 0-848 0,1-3-208 16,-1 2 0-16,0 0 0 0,0 4 1440 0,2-1 240 16,-4 2 48-16,1 1 16 0,1 3-272 0,-2 3-48 15,-2 1-16-15,0 5 0 0,-2 3-640 0,-1 5-128 0,0 2-16 0,0 4-16 16,1 1-144-16,0 4-16 0,0 1-16 0,1 0 0 16,3 2 0-16,2-2 0 0,0 2 0 0,4 0 0 15,-1-4-176-15,4 0-16 16,-1-6-16-16,6 0 0 0,2-2 16 0,2-3 0 0,2 1 0 0,4-3 0 15,2-5-32-15,2 0 0 0,2-6 0 0,2 0 0 16,-1-4-48-16,-1-3-16 0,0-3 0 0,-2-3 0 16,-1-1-144-16,-3 1-272 0,-1-3 64 0,4-6 16 15,-4-1-1936 1,-6 0-384-16,-2 3-80 0,-3-2-11984 0</inkml:trace>
  <inkml:trace contextRef="#ctx0" brushRef="#br1" timeOffset="44092.69">11422 13310 23039 0,'0'0'2048'0,"0"0"-1648"0,0 0-400 0,12 0 0 0,-5 4 1200 0,1 6 144 16,-3 4 48-16,-1 5 0 0,-3 4-240 0,-2 9-32 15,-3 5-16-15,-2 2 0 0,-4 5 16 0,-3 7 0 16,-4 5 0-16,-3 8 0 0,-4 6-176 0,-3 5-48 16,-3 6 0-16,-1 0 0 0,-3 7-400 0,-2 4-96 15,1 3-16-15,-3 0 0 0,-1-2-240 0,1-3-144 16,-1-3 160-16,-1-5-160 0,1-5 0 0,3-9 0 0,6-7 0 0,2-7 0 31,4-5-544-31,3-8 0 0,5-3 0 0,3-6 0 16,7-2-1824-16,3-11-352 0,3-8-80 0</inkml:trace>
  <inkml:trace contextRef="#ctx0" brushRef="#br1" timeOffset="44563.18">13554 12428 19583 0,'-4'-13'864'0,"4"13"176"0,-1-7-832 0,0-2-208 16,-3 2 0-16,0 1 0 0,4 6 0 0,-9-1 0 0,-1-1 0 0,-1 6 0 16,-2 4 224-16,-2-1 0 15,-5 5 0-15,0 4 0 0,-3 4 176 0,-3 5 48 0,-5 5 0 0,-2 7 0 16,-5 4 464-16,-3 11 112 15,-7 9 0-15,-2 10 16 0,-3 9-128 0,-3 12-16 0,-4 7-16 0,1 8 0 16,-1 5-304-16,4 6-48 0,1-1-16 16,3 4 0-16,1-7-128 0,5 2-16 0,5-7-16 15,7-2 0-15,8-12 208 0,7-3 32 0,7-6 16 16,8-2 0-16,4-5-208 0,6-6-32 0,4-5-16 0,4-2 0 16,3-4-160-16,5-1-48 0,4-5 0 0,1-1 0 15,3-3-144-15,2-4 0 0,-1-1 0 0,2-1 0 16,2-5-192-16,3 1-128 0,2-6-32 0,4 4-10128 15,1-2-2016-15</inkml:trace>
  <inkml:trace contextRef="#ctx0" brushRef="#br1" timeOffset="45391.19">14379 12387 14735 0,'0'0'1312'0,"0"0"-1056"0,0 0-256 16,-9 3 0-16,0-2 976 0,-1 3 144 0,-1 0 32 0,-2 5 0 16,-1 1-256-16,-3 6-32 0,0 5-16 0,-3 1 0 15,-1 1-112-15,-3 3-32 0,-3 6 0 0,-1 2 0 16,-1 3 48-16,1 1 0 0,-1 4 0 0,2 2 0 15,2-2-208-15,0 3-32 0,2-3-16 0,4 2 0 16,-1-3-240-16,5-4-64 0,-2-2 0 0,6-2 0 0,1-3-192 0,3-2 128 16,4-6-128-16,1-1 0 15,1-5 0-15,4-2-208 0,2 2 16 0,3-9 0 16,4-1-768-16,2-3-160 0,2-2-32 16,4-3-10640-16</inkml:trace>
  <inkml:trace contextRef="#ctx0" brushRef="#br1" timeOffset="45793.93">14859 12569 11967 0,'-8'-9'528'0,"0"7"112"0,-2 2-512 0,0 1-128 15,-1 1 0-15,0 3 0 0,-2 3 2240 0,-3 2 432 16,-5 8 80-16,-1 0 0 0,-4 2-1760 0,3 2-352 0,-1-1-80 16,0 6-16-16,-2 2-32 0,2 4 0 15,1 4 0-15,2 1 0 0,2-1-48 0,5 1-16 0,4 3 0 0,3-9 0 16,5-4-160-16,4-3-32 0,5 1-16 0,3-6 0 16,3-5 176-16,4-1 32 0,4-4 16 0,2 1 0 15,2-6 112-15,3-4 32 0,5-4 0 0,-1-2 0 16,0-2-32-16,-1-1 0 0,0-5 0 0,1-1 0 15,-1-3-176-15,0-1-32 0,-2-1-16 0,-2-3 0 16,-3-1 0-16,-2-4 0 0,-5 3 0 0,-3-4 0 16,-5 2 32-16,-6-6 0 0,-4-1 0 0,-5 0 0 15,-1-2 64-15,-3 8 0 0,-3 1 16 0,-1 4 0 0,-1 3-304 16,-2 4-160-16,-1 5 160 0,-1 1-160 0,-1 5 0 0,0 3-256 16,-3 2 16-16,4 4 16 15,0 3-1968-15,1 0-400 0,0 2-80 16,4-1-16-16</inkml:trace>
  <inkml:trace contextRef="#ctx0" brushRef="#br1" timeOffset="46094.03">15734 12636 19343 0,'0'0'848'0,"0"0"192"0,3-6-832 0,-3 6-208 16,0 0 0-16,0 0 0 0,0 0 1616 0,0 0 288 16,-2 11 48-16,-2 1 16 0,-1 2-832 0,-2 4-176 0,-2 2-16 0,-3 5-16 15,-2 1-176-15,2 6-48 0,-1-3 0 0,0 3 0 16,2 2-336-16,-1 2-80 0,2-2-16 0,1-1 0 15,0 3-272-15,1-5 0 0,0-3 0 0,2 1 0 32,0-3-1440-32,3-2-192 0,-4-5-32 0,3-2-7152 0,2-6-1424 0</inkml:trace>
  <inkml:trace contextRef="#ctx0" brushRef="#br1" timeOffset="46244.52">15332 12987 5519 0,'2'-10'496'16,"1"0"-496"-16,5-2 0 0,0 4 0 0,2-3 4320 0,3 5 768 15,1-2 160-15,-3 5 16 0,7 0-3536 0,3 2-704 16,4-1-128-16,2 0-48 0,7-1-288 0,4 1-64 16,2 1-16-16,2 1 0 0,1 0-304 0,-2 0-176 15,-3 1 192-15,-5 1-8928 16,-2 0-1776-16</inkml:trace>
  <inkml:trace contextRef="#ctx0" brushRef="#br1" timeOffset="46490.17">16406 12574 24879 0,'0'0'2208'0,"0"0"-1760"16,0 0-448-16,-2 10 0 0,-2 6 1056 0,-1 3 128 0,-1 3 32 0,-2 3 0 15,-2 4-304-15,-3 1-48 0,-1 6-16 0,-1 0 0 16,1-1-496-16,0 3-96 0,0 7-32 0,1-3 0 15,2 1-224-15,2-2 0 0,1-3 128 0,2-4-128 16,1-1-256-16,2-5-80 0,1-1-32 0,2-4 0 16,2-2-2048-16,2-3-400 15</inkml:trace>
  <inkml:trace contextRef="#ctx0" brushRef="#br1" timeOffset="46869.09">16662 12142 19343 0,'0'0'1728'0,"0"0"-1392"0,11-10-336 0,3 5 0 16,7 1 1760-16,-2 4 288 16,1 4 48-16,3 2 16 0,2 5-1664 0,2 6-448 0,2 3 128 0,2 6-128 15,-1 8 0-15,2 5 0 0,1 5 128 16,-1 5-128-16,-2 10 176 0,-9-15-32 16,-2 11 0-16,-3 7 0 0,-3 8 160 0,-4 3 16 0,-4 2 16 15,-4 29 0-15,-7-15 256 0,0-9 48 0,-6-4 16 0,-3-10 0 16,-3-6-16-16,-1-8-16 0,-5-5 0 15,1-2 0-15,0-6-112 0,0-2 0 0,0-5-16 0,-1-4 0 16,0-3-304-16,0-3-48 0,-1-5-16 0,2-3 0 31,2-7-992-31,3-5-208 0,3-4-32 0,5-5-16 0</inkml:trace>
  <inkml:trace contextRef="#ctx0" brushRef="#br1" timeOffset="47534.8">18589 12822 5519 0,'2'-11'496'0,"2"-2"-496"0,0-1 0 0,0-4 0 15,-4-2 2912-15,1 1 480 0,0-2 112 0,-1 2 16 16,-1 1-1728-16,0 1-320 0,-2-2-80 0,-2 1-16 16,-4-1-240-16,-1 3-48 0,-1 6-16 0,1 0 0 0,-4-1-224 0,-3 4-32 15,-3 5-16-15,-6 3 0 0,-5 9-336 0,-5 0-64 16,-1 2-16-16,-2 6 0 0,-8 6-64 0,1 8-32 15,1 2 0-15,1 3 0 0,-2 3 112 0,2 5 32 16,0-1 0-16,6 5 0 0,5-1-240 0,7-6-32 16,7-5-16-16,6-3 0 15,6-3-16-15,7-6-128 0,4-3 192 0,6-3-64 0,6-3 64 16,4-3 0-16,4-5 0 0,9-3 0 0,4-7 128 0,4-4 16 16,3-2 16-16,6-4 0 0,3-4-64 0,2-1-16 15,0-2 0-15,-3-3 0 0,-4-5-144 0,-4 1-128 16,-5-2 192-16,-5 1-192 0,-6 3 128 0,-5 2-128 15,-4 6 0-15,-5 4 0 0,-2 1 192 0,-4 6-64 16,-8 5 0-16,0 0-128 0,0 0 128 0,0 15-128 16,-4 4 0-16,-3 6 0 0,-3 6 0 0,-1-1 0 0,0 0-176 0,-1 1 176 15,-2 6 0-15,2 3 0 16,3 0 0-16,0-2 0 0,4-3-288 0,0-3 48 0,2-1 16 16,2 0-10992-1,0-6-2208-15</inkml:trace>
  <inkml:trace contextRef="#ctx0" brushRef="#br1" timeOffset="48140.67">19041 13595 11967 0,'0'0'1072'0,"0"0"-864"15,3-7-208-15,-3 7 0 0,0 0 1568 0,0 0 272 16,0-7 48-16,0 7 16 0,0 0-336 0,0 0-64 15,-10 2-16-15,0 3 0 0,-2 0-400 0,3 2-64 0,-2 4-32 0,-1-1 0 16,0 3-256-16,-4 4-48 0,0-1-16 0,1 3 0 16,1 0-80-16,1 0-16 0,0 0 0 0,4 1 0 15,3 1-128-15,5-3-16 0,1-4-16 0,6 0 0 16,-1 0-48-16,8-4-16 0,0-2 0 0,4-3 0 16,2-1 160-16,4-3 16 0,3-2 16 0,-1-5 0 15,2 0-32-15,-2-4 0 0,1 1 0 0,-1-5 0 0,1-2-160 16,-4-2-32-16,-1 0-16 0,-3 0 0 0,-4-1-80 15,-2 1-16-15,-5-3 0 0,-2 0 0 0,-4-2 48 0,-2 3 0 16,-4 0 0-16,-2 3 0 0,-4 6-96 16,-1 1-16-16,0 0 0 0,-2 4 0 0,-3 4-272 0,-1 2-64 15,-2 1-16-15,1 2 0 16,2 1-1440-16,5 2-272 0,2-1-64 16,3 3-9072-16,7-8-1808 0</inkml:trace>
  <inkml:trace contextRef="#ctx0" brushRef="#br1" timeOffset="48414.38">19706 13588 18879 0,'0'0'832'0,"0"0"192"0,0 0-832 0,0 0-192 15,0 0 0-15,3 8 0 0,-3-8 1488 0,2 11 256 16,-2 2 48-16,0 5 16 0,-3-2-464 0,0 2-112 0,-1-1-16 0,0 2 0 16,-2 0-272-16,2 4-64 0,-2-2-16 0,1 0 0 15,0-1-400-15,1 0-80 0,3 0 0 0,-1-1-16 16,0 0-368-16,-1-2 144 0,2-1-144 0,-2-2 0 16,0 2 0-16,0-2-304 0,3-14 48 0,-4 10 0 15,0 1-2128-15,4-11-432 0,0 0-64 0</inkml:trace>
  <inkml:trace contextRef="#ctx0" brushRef="#br1" timeOffset="48565.15">19502 13788 19343 0,'0'0'1728'0,"0"0"-1392"16,10-3-336-16,1 0 0 0,2 0 1328 0,5 2 192 16,2 2 32-16,5-1 16 0,3-2-640 0,-6 2-128 15,2 0-32-15,4 0 0 0,0-3-432 0,-1 4-80 16,1 2-32-16,0-1 0 15,0 2-1808-15,0-3-352 0</inkml:trace>
  <inkml:trace contextRef="#ctx0" brushRef="#br1" timeOffset="48771.38">20380 13630 27231 0,'-12'8'1216'0,"7"-2"240"0,-1-1-1168 0,-2 6-288 0,-2 0 0 0,-1 6 0 16,-2 4 1008-16,-1 3 144 0,-1 0 16 0,-2 3 16 16,1-3-368-16,-1 2-80 0,2 0-16 0,1 0 0 15,1-1-464-15,2-2-80 0,2 1-32 0,3 0 0 16,2-1-1056 0,3-5-224-16,1 0-32 0,2 0-13040 0</inkml:trace>
  <inkml:trace contextRef="#ctx0" brushRef="#br1" timeOffset="49282.09">21476 13182 19919 0,'0'0'880'0,"0"0"192"0,0 0-864 0,0 0-208 0,0 0 0 0,0 0 0 0,0 0 1344 0,11-5 240 16,3-2 32-16,6 2 16 0,7-1-240 0,2-3-48 15,3 3-16-15,5-2 0 0,2 2-560 0,7 3-96 16,1 0-32-16,7 3 0 0,4-184-256 0,7 365-48 16,0-183-16-16,-2 0 0 0,0-3-176 15,-2 2-144-15,0 3 192 0,-22 3-192 0,4-2 0 0,2 2-224 16,-1-1 16-16,-1 1 0 16,-6 2-2496-16,-2-3-496 0</inkml:trace>
  <inkml:trace contextRef="#ctx0" brushRef="#br1" timeOffset="49818.15">23966 12798 18431 0,'0'0'1632'0,"0"-8"-1312"0,0-3-320 0,-3 1 0 16,2-3 1024-16,-2 1 128 0,-2 4 16 0,-1-4 16 16,-3 3-160-16,0-1-48 0,-5 5 0 0,0-1 0 15,-2-1-208-15,-3 3-64 0,-3 2 0 0,-2 1 0 0,-4 3-128 0,-4 1-16 16,-3 3-16-16,-4 4 0 0,-3 5-96 0,-2 2 0 15,-2 5-16-15,3 0 0 0,1 8-112 16,1 0-32-16,2 3 0 0,3 5 0 0,5-1-96 0,4 1 0 16,5-2-16-16,6-2 0 0,3 1-176 15,7-4 160-15,4-3-160 0,6-1 160 0,4 0 16 0,3-6 0 16,3 0 0-16,5-2 0 0,3-5 112 0,3-3 32 16,2-6 0-16,4 0 0 0,2-5 128 0,2-2 48 15,3-3 0-15,2-5 0 0,-2 1-112 0,1-5 0 16,-2-2-16-16,-1 0 0 0,-4-2-240 0,-2-1-128 15,-1-1 128-15,-2-1-128 0,-4 1 128 0,-3 1-128 16,-1 2 160-16,-2 2-160 0,-3-1 0 0,-4 4 128 16,-2 5-128-16,-1 0 0 0,-7 7 0 0,0 0 0 15,0 0 0-15,0 8 0 0,-4 7 0 0,-1 4-160 16,-2 0 160-16,-1 5-128 0,-1 4 128 0,-1 3 0 16,0 1 0-16,-2 1-128 0,3 0 128 0,2-2-128 15,2 1 128-15,3-2-128 16,5 0-1072-16,1-2-208 0,1-4-32 0,3-1-16 15,-1-1-1376-15,2-2-288 0</inkml:trace>
  <inkml:trace contextRef="#ctx0" brushRef="#br1" timeOffset="50170.19">24395 13437 30863 0,'-11'9'1360'0,"5"-4"304"0,-2 1-1344 0,-2 6-320 0,-3 1 0 0,-2 3 0 0,-4 3 560 0,-2 2 32 15,0 0 16-15,-2 1 0 0,0-1-32 0,3 2-16 16,2 0 0-16,5-4 0 0,3 0-176 0,4-1-48 16,3-1 0-16,6-1 0 0,3-2 0 0,4-2 0 15,3-2 0-15,2-4 0 0,3 2 272 0,2-5 48 16,2-1 16-16,1-4 0 0,0-4-32 0,0-4 0 15,1-1 0-15,0-1 0 0,-1-2-160 0,0-1-32 16,-2 0-16-16,0-2 0 0,-4-3-64 0,-3-1-16 16,-3 2 0-16,-4-1 0 0,-2 1-32 0,-3 1-16 15,-5 2 0-15,-3-1 0 0,-5 2-304 0,-3 3 160 16,-3 4-160-16,-4 2 128 0,-2-1-368 0,-1 3-80 16,-2 3 0-16,0-1-16 15,3 2-1600-15,2 2-320 0,-1-2-64 0</inkml:trace>
  <inkml:trace contextRef="#ctx0" brushRef="#br1" timeOffset="50910.67">25792 12331 20671 0,'-12'-16'912'0,"4"7"192"0,-2-3-880 0,2 5-224 0,3-3 0 0,3 2 0 15,-1-2 512-15,2 2 64 0,1 8 16 0,2-10 0 16,-2 10 0-16,7-5 0 0,-7 5 0 0,9-3 0 16,0 3-176-16,2 3-32 0,0 2-16 0,2 7 0 15,0 0-128-15,2 3-32 0,3 6 0 0,1 3 0 16,1 1 144-16,4 10 32 0,3 8 0 0,4 3 0 15,2 2-32-15,0 5 0 0,2 5 0 0,3 8 0 16,-1 4-208-16,0 5-144 0,-3 5 192 0,2 2-192 16,0 5 240-16,-3 3-64 0,1 3-16 0,-3 6 0 0,-2-4 96 0,-3 6 32 15,-1-7 0-15,-2-3 0 0,-3-1 160 16,-4-2 16-16,-2 1 16 0,-3-2 0 0,-8-6 32 0,1-1 16 16,-5-6 0-16,-5-1 0 0,-6 0-32 0,-1-1-16 15,-3-1 0-15,-3-1 0 16,-4 0 96-16,-4 0 0 0,-3-4 16 0,-6-1 0 0,-3 0-272 0,-6-5-48 15,-3-2-16-15,-3-1 0 0,-2-1-80 0,-2-2-32 16,-2-2 0-16,-2 0 0 0,-2 0 48 16,-2-1 0-16,-5-2 0 0,1 1 0 0,-3-7-48 0,4 3 0 15,2-3 0-15,7 0 0 0,4-3-144 0,1-2 0 16,-2 3 0-16,2-5 128 16,1-2-720-16,3-4-160 0,5-5-16 0,2 1-11168 15,4-5-2224-15</inkml:trace>
  <inkml:trace contextRef="#ctx0" brushRef="#br1" timeOffset="52135.34">13611 13952 15663 0,'-7'-10'1392'0,"7"10"-1120"16,-3-8-272-16,6 3 0 0,3-3 1344 0,4 3 192 0,3-1 64 0,2 0 0 16,5 1-832-16,3 1-176 0,4-5-16 0,3 4-16 15,6-4-304-15,2 2-64 0,2 4-16 0,5-2 0 16,5-2-48-16,6 3-128 0,5 2 192 0,4-1-64 15,3 1-128-15,4-1 0 0,0 3 144 0,7 0-144 16,5 0 0-16,3 3 144 0,2-1-144 0,3 1 0 16,1-2 176-16,3 3-176 0,10 0 160 0,-2 1-160 15,-1-1 272-15,3 1-32 0,3 5-16 0,1-2 0 0,1 0 64 0,1 3 16 16,-4 1 0-16,5 0 0 0,5-5-304 0,-5 6 128 16,-1-3-128-16,4 2 0 0,3-5 144 15,1 2-144-15,-4-2 0 0,3 3 144 0,7 0 16 16,-2-2 0-16,-2-8 0 0,3 2 0 0,3 3 176 0,1 2 48 15,0-7 0-15,0 3 0 0,1 2 64 0,0 2 32 16,5 0 0-16,0-1 0 0,0 1-208 0,-1-3-32 16,1-2-16-16,-1 2 0 0,0 0-224 0,0-1 144 15,-1-5-144-15,2 4 128 0,4 3-128 0,-1-3 128 16,-1-2-128-16,3 2 128 0,5 1 192 0,-4 1 16 16,4 3 16-16,1-4 0 0,3 1 0 0,-3 4 0 0,-2-2 0 15,-2 1 0-15,1-2-352 0,-1 1 128 0,0 2-128 16,-4 0 0-16,-5-5 0 0,2 2 128 0,1 4-128 0,-5-6 0 15,-7-3 176-15,0 0-48 16,-2 3 0-16,-2-1 0 0,-1-4 176 0,-8 2 16 16,-4 2 16-16,-3 0 0 0,-2-1-32 0,-7 2-16 15,-3-6 0-15,-9 6 0 0,-8 0-160 0,-8-1-128 16,-7 1 144-16,-8-1-144 0,-8 1 0 0,-8-2-128 0,-16 0-16 0</inkml:trace>
  <inkml:trace contextRef="#ctx0" brushRef="#br1" timeOffset="53058.1">14783 14553 5519 0,'3'-13'240'0,"-1"10"64"15,-2 3-304-15,4-11 0 0,-1 0 0 0,-1 3 0 0,1 1 2544 0,-2-3 448 16,-1-1 80-16,0 3 32 0,0-5-1600 0,1 1-320 0,1 0-64 0,-2-2-16 16,0 1 48-16,-2 3 0 0,1-2 0 0,0 5 0 15,-2-1-48-15,1 3 0 0,-5 2 0 0,1 3 0 16,-4 3-80-16,-3 3 0 0,-3 5-16 0,-4 4 0 15,0 3-432-15,-3 2-96 0,-2 7-16 0,-4 4 0 16,-3 4-176-16,-3 5-32 0,-1 5-16 0,-1 4 0 16,2 4 16-16,1 1 16 0,-1 2 0 0,5 0 0 15,5-3-144-15,3 1-128 0,4-5 192 0,4-4-192 0,4-1 128 16,3-3-128-16,3-2 0 0,1 0 0 16,3-4 0-16,4-2 0 0,2 0 0 0,3-2 0 0,3-6 0 15,1 2-320-15,4-3 32 0,9 4 16 16,0-4-2176-16,1-6-432 0,13 2-96 0,-6-16-16 15</inkml:trace>
  <inkml:trace contextRef="#ctx0" brushRef="#br1" timeOffset="53474.55">15531 14725 25103 0,'0'0'1104'0,"0"0"240"0,-5-4-1072 0,-1 0-272 0,1 2 0 0,-2-1 0 16,-1 6 448-16,-2 2 48 16,-3 0 0-16,-10 11 0 0,-5 3-32 0,0 4 0 0,-1 5 0 0,-1 4 0 15,-3 2-128-15,1 2-16 16,0 2-16-16,3 1 0 0,1 1 0 0,2 3 0 0,2-1 0 0,6-1 0 15,6-5-176-15,5-1-128 0,5-5 144 0,7 0-144 16,6-6 320-16,5-4-48 0,1-5 0 0,5-2 0 16,3-7 240-16,5-2 32 0,4-5 16 0,-10-3 0 15,3-2-64-15,3-7-16 0,5-4 0 0,0-2 0 16,1-2 32-16,-1-3 0 0,0-2 0 0,-1 1 0 0,0-1-16 16,-2 1 0-16,-3-6 0 0,-3-3 0 0,-5 0 112 15,-3-4 32-15,-4-2 0 0,-4 0 0 0,-4-1-208 16,-4 4-48-16,-3 3 0 0,-3 6 0 0,-2 2-240 0,-3 5-144 15,-3 2 160-15,0 2-160 0,-4 10-176 0,-1-1-128 16,-4 4-16-16,1 4-16 16,-2 3-2480-16,1 2-480 0</inkml:trace>
  <inkml:trace contextRef="#ctx0" brushRef="#br1" timeOffset="54612.46">16858 14787 19983 0,'0'0'880'0,"-7"-1"192"0,0-6-864 0,0 4-208 0,1 1 0 0,6 2 0 15,-5 2 1088-15,-1 0 160 0,-1 2 32 0,1 4 16 16,-1-2-432-16,1 7-96 0,0 1 0 0,-2 5-16 16,0 2-208-16,0 6-32 0,0 0-16 0,-1 6 0 15,0 2-80-15,-1 3-16 0,-1-1 0 0,-6 17 0 0,2-1-160 0,0-3-48 16,-1-7 0-16,4-1 0 0,0-4-64 0,3-6 0 15,2-3-128-15,2-4 192 16,1-2-192-16,1-1 144 0,-1-4-144 0,4-3 128 0,0-4-128 0,0-11-144 16,0 0 144-16,0 0-208 15,0 0-880-15,0 0-192 0,0 0-16 0</inkml:trace>
  <inkml:trace contextRef="#ctx0" brushRef="#br1" timeOffset="54807.09">16395 15179 5519 0,'0'0'496'0,"0"0"-496"0,0-7 0 16,0 7 0-16,0 0 5344 0,10-2 976 0,2 0 192 0,0 1 32 15,1 2-4752-15,5-1-944 0,5 0-192 0,5-1-32 16,0 1 16-16,-4 0 16 16,8 0 0-16,2 0 0 0,4-1-272 0,3-3-64 0,-1-1-16 0,0 2 0 15,-5 2-304-15,-3-1-256 16,-3-4 64-16,-2 1 0 15,-2 4-2576-15,0-1-512 0</inkml:trace>
  <inkml:trace contextRef="#ctx0" brushRef="#br1" timeOffset="55190.36">17297 14810 23263 0,'0'0'1024'0,"0"0"224"16,8-6-992-16,2-2-256 0,0 4 0 0,4 2 0 0,2-2 576 0,0 0 64 15,2 1 0-15,1 1 16 0,0-1 48 0,1 3 16 16,1 0 0-16,-1 4 0 0,-1 1-80 0,-1 4-32 16,-1 3 0-16,-3 0 0 0,-3 5-256 0,-2 3-48 15,-4 2-16-15,-5 3 0 0,-4 8 192 0,-4 2 32 16,-5 1 16-16,-5 3 0 0,-5 2-144 0,-4 3-16 15,-2-4-16-15,-4 0 0 0,-1-2-160 0,0-3-16 16,3-3-16-16,-9 8 0 0,11-7 320 0,15-16 64 16,1 0 16-16,6-2 0 0,2-2-240 0,2 3-64 15,7-5 0-15,4-5 0 0,3 0 128 0,4-1 0 16,4-1 16-16,3-1 0 0,3-3-208 0,2-1-32 16,1-1-16-16,0 0 0 0,4-2-144 0,-2 1 0 0,1 0 0 0,-3-3 0 31,-2 3-256-31,0-1-128 0,-1 1-16 0,-3-1-16 15,-1-1-1936-15,0 0-384 0,-2 2-80 0</inkml:trace>
  <inkml:trace contextRef="#ctx0" brushRef="#br1" timeOffset="55603.15">17957 14453 19343 0,'0'0'1728'0,"5"-10"-1392"16,-1 2-336-16,1-2 0 0,2 2 1040 0,0 3 144 15,1-3 32-15,4 3 0 0,1 3-384 0,1-1-80 16,3 2-16-16,0 2 0 0,1 3-96 0,4 2 0 15,0 6-16-15,2 6 0 0,1-1-112 0,2 5-32 16,1 6 0-16,0 4 0 0,0 6-96 0,1 3 0 16,-4 2-16-16,1 6 0 0,-2 6 16 0,-4 4 0 15,-5 4 0-15,-3 4 0 0,-4 1 192 0,-6 2 32 16,-6 2 16-16,-5-1 0 0,-3-1-64 0,-6-1-16 16,-2-3 0-16,-3-8 0 0,-3-2-48 0,-2-5-16 15,-2-1 0-15,2-8 0 0,-1 1-16 0,-1-6 0 16,2-5 0-16,2-2 0 0,-4-2-208 0,2-4-64 15,2-1 0-15,0 0 0 0,6-6-192 0,2-7 0 16,3 0 0-16,5-6 0 16,1-6-2752-16,4-3-512 0</inkml:trace>
  <inkml:trace contextRef="#ctx0" brushRef="#br1" timeOffset="56429.25">19963 14581 5519 0,'0'0'496'0,"0"0"-496"0,0-10 0 16,0-2 0-16,0 12 2912 0,0 0 480 16,-5-8 112-16,-1 3 16 0,6 5-1408 0,-13 2-288 0,-2 7-48 0,-3 1-16 15,-4 3-576-15,-2 5-112 16,-3 5-32-16,-2 4 0 0,-4 8-32 0,0 4-16 15,-1 9 0-15,-3 3 0 0,0 0-272 0,1 9-48 16,3 2-16-16,2 3 0 0,0-4-304 0,6-1-64 16,4-4-16-16,6-2 0 0,5 1-80 0,4-5 0 0,3-7-16 15,6-1 0-15,2-2-48 0,5-3 0 16,5-2 0-16,2-5 0 0,0-1-128 0,4-5 0 0,2-1 0 16,1-5 0-16,0-6-320 0,4-1-64 15,1-6 0-15,2-1 0 16,0-5-2320-16,1-4-480 0</inkml:trace>
  <inkml:trace contextRef="#ctx0" brushRef="#br1" timeOffset="56864.27">20877 14859 17503 0,'0'-7'1552'0,"0"0"-1232"16,0-3-320-16,0 3 0 0,-1-2 1744 0,-2 2 304 15,-1 2 48-15,-1-1 16 0,5 6-912 0,-9 0-176 16,-2 4-48-16,-2 1 0 0,-3 4-384 0,-2 4-80 16,0 0 0-16,-5 8-16 0,-5 3-16 0,2 4 0 15,-4 4 0-15,1 3 0 0,-1 2-112 0,-1 1-32 16,2 4 0-16,2 0 0 0,4-1-192 0,4-2-144 15,5 1 192-15,4-5-192 0,4-2 160 0,3-1-160 16,4-5 128-16,6-1-128 0,3-5 256 0,5-3-16 16,6-3-16-16,3-6 0 0,2 0 160 0,6-6 16 0,4-1 16 15,-1-5 0-15,2-1 16 0,1-3 0 0,2-2 0 0,0-4 0 16,2-3-128-16,-4-3-32 16,-1-4 0-16,0-1 0 0,-1-6 112 0,-4 0 0 0,-4-5 16 15,-6 0 0-15,0-5 48 0,-5-1 0 0,-7-7 0 0,-3 5 0 16,-7 0-176-16,0 6-16 0,-6 3-16 0,-3 6 0 15,-2-1-240-15,-6 7 0 0,-3 3 128 0,-2 2-128 16,-2 4-160-16,-1 4-80 0,-3 0-16 0,3 5 0 16,0 0-1712-1,2 2-336-15,2 2-80 0,-5 1-13824 0</inkml:trace>
  <inkml:trace contextRef="#ctx0" brushRef="#br1" timeOffset="57178.47">21881 14910 27871 0,'0'0'1232'0,"4"-5"256"0,-4 5-1184 0,0 0-304 0,0 0 0 0,0 0 0 15,0 0 912-15,0 0 128 16,1 8 32-16,-2-1 0 0,-2 5-176 0,-2-2-48 16,-2 5 0-16,-2 6 0 0,-3 3-176 0,0 1-32 15,-2 2-16-15,-2 0 0 0,1 7-288 0,0 2-48 0,0-1-16 0,2 2 0 16,-1 1-272-16,1-1 0 0,1-3 0 0,1-1 0 16,2 2 0-16,2-5-144 0,2-3-16 0,-2 0 0 31,2-5-1504-31,3-2-320 0,-1-3-48 0,2-1-7840 0,1-6-1584 0</inkml:trace>
  <inkml:trace contextRef="#ctx0" brushRef="#br1" timeOffset="57349.28">21448 15233 16575 0,'-3'-9'1472'0,"3"3"-1168"0,3-3-304 0,2 3 0 0,2-2 3264 0,2 3 608 16,3 2 112-16,-1 2 32 0,3 0-2592 0,5 1-512 15,4-3-96-15,3 3-32 0,0 0-240 0,3 2-48 16,3-1-16-16,3 1 0 0,-2 3-96 0,5 3 0 15,-4-4-16-15,5 2 0 0,-2 1-368 0,-1-2 0 16,-3 1 0-16,-3 0 0 16,-2-3-2416-16,-2-2-400 0,-3 1-64 0</inkml:trace>
  <inkml:trace contextRef="#ctx0" brushRef="#br1" timeOffset="57628.57">22790 14823 32255 0,'0'0'2864'0,"0"0"-2288"0,0 0-576 15,0 0 0-15,0 0 208 0,1 6-64 0,1 4-16 0,-2-1 0 16,-2 4 272-16,0 2 48 0,-3 4 16 0,0 1 0 15,-1 3 32-15,1 7 0 0,-4 0 0 0,1 3 0 16,-3 4-240-16,1 0-32 0,-1-2-16 0,-1 6 0 16,0-2-208-16,0 1 128 0,1-2-128 0,-2-1 0 15,4-2-208-15,0 0-144 0,3-2-32 0,0 0-10368 16,0-3-2096-16</inkml:trace>
  <inkml:trace contextRef="#ctx0" brushRef="#br1" timeOffset="58166.13">23189 14493 11055 0,'-4'-3'976'0,"1"0"-784"0,-1-1-192 0,4 4 0 15,-3-6 1776-15,2 1 304 0,0 0 64 0,1 5 16 16,0 0-544-16,5-7-96 0,1 4-32 0,3 0 0 16,1 3-464-16,3 0-112 0,2 0-16 0,2 1 0 15,2 2-96-15,5 3-32 0,0 1 0 0,4 5 0 0,2 2-48 0,2 7-16 16,3 0 0-16,1 5 0 0,3 4-224 0,-1 4-48 16,0 1-16-16,-3 3 0 0,-3 4-48 0,-3 5-16 15,-3 2 0-15,-3 6 0 0,-4 2 16 16,-7 6 0-16,0 4 0 0,-8 2 0 0,-6 0 144 0,-3 4 48 15,-4-2 0-15,-2 0 0 0,-3-3 0 0,-2-5 0 16,-5-2 0-16,-9 15 0 0,-1-8-16 0,-1-10 0 16,-3-9 0-16,0-9 0 0,1-4-64 0,0-3-16 15,0-1 0-15,-1-6 0 0,3 2-160 0,3-5-48 16,1-4 0-16,4 2 0 0,1-2-256 0,5-3 0 16,3-1 128-16,4-1-128 15,2-6-1968-15,5 0-448 0,4-8-80 16,0 0-32-16</inkml:trace>
  <inkml:trace contextRef="#ctx0" brushRef="#br1" timeOffset="59681.15">5771 18322 13823 0,'11'-6'608'0,"-2"2"128"0,0-6-592 0,3 1-144 16,-1-3 0-16,-1 3 0 0,0-2 1296 0,-1 1 240 16,0 1 32-16,-1-1 16 0,-2 2-336 0,-1 2-64 0,0-5-16 0,-5 11 0 15,0 0-160-15,0-7-48 0,0 7 0 0,-5-10 0 16,0 2-96-16,-2 0-32 16,-5 5 0-16,-1 0 0 0,-3-1-128 0,-2 0-16 0,-6 2-16 0,0 3 0 15,0 4-256-15,-3-1-48 0,-4-1-16 0,1 4 0 16,-1 5-160-16,1 3-16 0,-4 1-16 15,0 5 0-15,1 0-160 0,0 7 160 0,2 2-160 16,0 4 160-16,1 1-160 0,5 1 0 0,5-2 0 0,5-1 0 16,0 1 0-16,6-3 0 0,5 0 0 0,4-1 0 15,5 0 0-15,4-8 0 0,1 0 0 0,4-3 0 16,4-2 0-16,3-3 0 0,1 0 0 0,0-8 128 0,3-1 0 16,2 0-128-16,-1-4 192 0,5-2-64 0,2-5 64 15,1-1 16-15,2-4 0 0,0 2 0 0,-2-2-32 16,0-3-16-16,-1-4 0 0,-1-1 0 0,-3-3-160 15,-2 2 192-15,0-1-192 0,-3 2 192 0,-4-3-192 0,-1 2 160 16,-1 4-160-16,-4 5 160 0,-4 0-160 0,-1 6 0 16,-9 5 0-16,0 0 0 0,10 13 0 0,-3 3 0 15,-4 6 128-15,0 2-128 0,-3 7 0 0,0 3 0 16,-1 0 0-16,-2 3 0 0,1 1 0 0,2 1 0 16,-2 1 0-16,4-3 0 15,1-4-512-15,5-4-16 0,3-6-16 16,7 4 0-16,3-3-2848 0,5-4-560 0</inkml:trace>
  <inkml:trace contextRef="#ctx0" brushRef="#br1" timeOffset="60143.16">6973 18959 26719 0,'0'0'2368'0,"0"0"-1888"0,7-11-480 0,2 3 0 16,2 1 544-16,2 0 16 0,-2 3 0 0,3-1 0 15,1-2 624-15,3 4 128 0,-1 1 32 0,1 5 0 0,2 4-576 0,-1 1-128 16,-1 6 0-16,-4 0-16 0,-4 1-288 0,-2 8-48 15,-3 1-16-15,-4 6 0 0,-7-1 128 0,-3 5 32 16,-5 3 0-16,-5 1 0 0,-4 0 16 0,-3-1 0 16,1-1 0-16,-3-1 0 0,-1-2-64 0,1 2 0 15,0 0 0-15,1-2 0 0,2-2-80 0,2-1-32 16,2-3 0-16,6 0 0 0,4-3-112 0,4-3-32 16,4-3 0-16,1 0 0 0,5-3-128 0,2 1 0 15,3-2 0-15,2-6 128 0,2 1 80 0,4-1 16 16,-1-2 0-16,5 1 0 0,1-5-224 0,3 2 176 15,1-1-176-15,3-2 160 0,3 0-32 0,2-2-128 16,1-2 192-16,0 1-64 0,2-1-128 0,0-1 0 16,-1-5 0-16,1 2 128 15,-1-3-1152-15,-2 1-256 0,-3-5-32 0,-1 1-16 16,-5-1-2288-16,0-1-464 0</inkml:trace>
  <inkml:trace contextRef="#ctx0" brushRef="#br1" timeOffset="60479.98">8726 18444 13823 0,'-9'1'1216'0,"0"2"-960"0,1-1-256 0,8-2 0 0,-11 3 1856 0,11-3 320 16,0 0 64-16,0 0 0 0,0 0-768 0,4 7-144 16,4 1-48-16,7-4 0 0,3-2-96 0,7 0-32 15,6-4 0-15,3 2 0 0,3-2-192 0,5-2-64 16,4-1 0-16,1 0 0 0,2 0-368 0,-2-3-80 15,-2 2 0-15,-1 2-16 0,-2-2-304 0,-1 2-128 16,-4 1 128-16,-5 3-128 16,-8 3-1152-16,-5 1-320 0,-6 3-64 0,-8 0-12800 0</inkml:trace>
  <inkml:trace contextRef="#ctx0" brushRef="#br1" timeOffset="60625">8754 18865 27183 0,'0'0'1200'0,"0"0"256"0,0 0-1168 0,8 9-288 0,2-1 0 0,4-4 0 15,8-1 704-15,3-3 96 16,4-3 16-16,6-1 0 0,4-4 192 0,3 0 32 0,-1-5 16 0,4 2 0 16,-1 1-560-16,1-2-112 0,1 6-32 0,-4-4 0 31,1 2-2400-31,-1-2-496 0</inkml:trace>
  <inkml:trace contextRef="#ctx0" brushRef="#br1" timeOffset="61897.9">10882 17477 10127 0,'0'0'896'0,"4"-7"-704"0,0-3-192 0,0 2 0 16,1-2 1648-16,1 4 288 0,0-4 64 0,1 2 16 15,-1-6-272-15,0 5-48 16,1-1-16-16,0 4 0 0,1-3-432 0,0 4-96 0,-2-3 0 0,-6 8-16 15,8-6-240-15,-8 6-32 16,0 0-16-16,0 0 0 0,0 0-256 0,0 0-48 16,0 0-16-16,2 18 0 0,-3 2-192 0,-3 5-32 0,-2 2-16 0,-4 6 0 15,-3 0 0-15,-2 5 0 16,-3 2 0-16,0 3 0 0,-2-2 32 0,-1-2 0 0,2 0 0 0,1-1 0 16,2-1 0-16,3-2 16 0,3-4 0 15,4 0 0-15,3-4-80 0,3-1 0 0,3-5-16 0,3-2 0 16,4-1-112-16,4-2 0 0,3 1-128 0,2-7 192 15,2-1 16-15,5-3 0 0,1 0 0 0,3-4 0 16,3-4 16-16,4-3 0 0,0-1 0 0,1 1 0 0,-1-4-224 16,-2 3 176-16,-2-5-176 0,-2 5 160 0,-2 0-432 15,-3 1-96-15,-4 1-16 0,-1 1 0 16,-5 2-2112-16,-2 0-416 0,-2 1-96 16,-12 0-11136-16</inkml:trace>
  <inkml:trace contextRef="#ctx0" brushRef="#br1" timeOffset="62150.18">11529 17679 27647 0,'0'0'1216'0,"0"0"256"0,0 0-1168 0,0 0-304 16,0 0 0-16,0 0 0 0,0 11 992 0,-2 4 144 15,-4 3 16-15,-2 5 16 0,-3 6-16 0,-4 7 0 0,-3 5 0 16,-2 7 0-16,-2 1-256 0,-2 7-64 15,-2 4-16-15,-1 1 0 0,0 0-240 0,0 0-32 16,1 5-16-16,0-3 0 0,2-1-304 0,5-6-64 16,-1-4-16-16,5-3 0 0,4-7-144 0,4-1 0 0,-1-7 0 15,6-2 0-15,0-3 0 0,5-6-320 0,-1-2 48 0,5-7 16 32,-1-2-2880-32,6-8-560 0,2-8-112 0,5-8-32 0</inkml:trace>
  <inkml:trace contextRef="#ctx0" brushRef="#br1" timeOffset="65725.17">13290 17200 6447 0,'0'0'576'0,"12"-6"-576"0,-2 1 0 0,1 0 0 16,-4-5 2240-16,0 4 320 15,-2-2 80-15,-5 8 16 0,5-9-992 0,0 0-208 0,-3 0-48 0,-2 9 0 16,0 0-432-16,0 0-80 16,0 0-32-16,0 0 0 0,0 0-272 0,-10 2-48 0,-4 3-16 0,0 4 0 15,0-3-96-15,0 8-32 0,-2 4 0 0,-3 3 0 16,-4 6 112-16,-5 4 32 0,-1 5 0 0,-3 10 0 15,-1 8-64-15,-3 3-16 0,-2 6 0 0,-3 5 0 16,-1 5-128-16,1 5-16 0,-1 7-16 16,0 3 0-16,0 2-176 0,4 2-128 0,3-2 192 0,3 0-192 15,3 2 128-15,4-2-128 0,3 1 0 0,4-2 0 16,3-2 288-16,5-3-48 0,0 0-16 0,5-2 0 16,2 2 0-16,3-6 0 0,3-7 0 0,1-3 0 15,1 0-32-15,2-7 0 0,1-3 0 0,2-1 0 16,0-4-32-16,2-4-16 0,0 1 0 0,-1-8 0 0,0 1-16 15,0-4 0-15,0-2 0 0,0-1 0 0,-1-6-128 0,2-1 0 16,-1 1 0-16,2-6 0 16,-1-4-1616-16,-1-6-368 0,1-6-64 15</inkml:trace>
  <inkml:trace contextRef="#ctx0" brushRef="#br1" timeOffset="66765.03">14378 17740 4607 0,'9'-12'400'0,"2"3"-400"0,0-2 0 0,2 1 0 15,0 0 2416-15,-2-4 400 0,-1 3 64 0,2 0 32 16,-1 0-1056-16,1 0-224 0,-5 1-32 0,1 3-16 0,-2-4-336 0,0 4-64 15,-3-2-16-15,-3 9 0 0,2-9-144 0,-2-1-16 16,-3 2-16-16,-1-1 0 0,-2 3-112 0,-3-2-32 16,-1 2 0-16,-2 2 0 0,1-1-192 0,-4 1-32 15,-3 3-16-15,-2 1 0 0,-2 3-304 0,-2 3-64 16,-3 2-16-16,-5 4 0 16,1 1-96-16,-5 6 0 0,-2 4-128 0,-2 2 192 0,-2 2-192 0,2 2 176 15,-1 2-176-15,3 4 160 0,2 7-160 0,6 0 0 16,4-1 144-16,5-2-144 0,3-3 0 0,7-2 0 15,6-1 0-15,6-1 128 0,4-7-128 0,5 3 128 16,1-6-128-16,6-3 128 0,1-2 0 0,5-3 16 16,3-5 0-16,5-1 0 0,2-3 208 0,1-2 32 15,2-4 16-15,1-2 0 0,1-3-112 0,-1-6-32 16,-2-3 0-16,0-3 0 0,-2-2 32 0,-2 0 0 16,-1 1 0-16,-4-2 0 0,-1 0-80 0,-3-2-16 15,-3 1 0-15,-1 1 0 0,-1 2-64 0,-4 1 0 0,-3 0-128 0,-3 3 192 16,0 3-192-16,-7 12 0 0,0 0 128 0,0 0-128 15,0 0 0-15,0 0 0 16,2 12 0-16,-2 3 0 0,0 1 0 0,0 4 0 0,-2 0 0 16,0 4 0-16,0 4 0 0,1 0 0 0,-2 1 0 0,2 3 0 15,1 0-240-15,2-3 64 0,3 3 16 0,2-3 0 16,-1-4-1840 0,3 2-368-16,2-3-80 0,1-6-16 0</inkml:trace>
  <inkml:trace contextRef="#ctx0" brushRef="#br1" timeOffset="67002.98">15147 18070 27647 0,'0'0'1216'0,"0"0"256"0,0 0-1168 0,0 0-304 16,2 12 0-16,-2 4 0 0,0 4 1680 0,-2 2 288 15,-2 2 48-15,0 0 16 0,-2 1-768 0,1 4-160 16,-3 1-16-16,0 0-16 0,0 1-304 0,-3 4-64 15,1-2-16-15,0 0 0 0,0-2-368 0,1-1-64 16,0-4 0-16,3-1-16 0,1-4-96 0,1 0-16 16,1-4 0-16,-1 1 0 0,3-1-128 0,2-3-176 0,1-5 48 0,0-2 0 31,-2-7-2064-31,0 0-416 0,0 0-80 0,9-10 0 0</inkml:trace>
  <inkml:trace contextRef="#ctx0" brushRef="#br1" timeOffset="67628.13">16208 17872 7359 0,'-23'-1'656'0,"11"2"-528"15,0 1-128-15,-1 0 0 0,1-2 2224 0,1 2 400 0,4 0 96 0,7-2 16 16,0 0-464-16,0 0-96 0,0 0 0 0,0 0-16 16,0 0-384-16,18 0-80 0,2-2-16 0,7-2 0 15,3 1-352-15,5-1-80 0,3-1-16 0,2-4 0 16,2 2-480-16,1-3-112 0,3 3 0 0,0-2-16 15,1 1-192-15,1-1-48 0,4 2 0 0,-2 2 0 16,0-3-128-16,-5 3-16 0,-1-4-16 0,-6 4 0 16,-7 1-224-16,-1 3 0 0,-4 0 0 0,-3-2 0 15,-4-1-1440-15,-3 2-336 16,-4 0-64-16,-1 2-14032 0</inkml:trace>
  <inkml:trace contextRef="#ctx0" brushRef="#br1" timeOffset="68149.41">18347 17527 20671 0,'0'-15'912'0,"0"9"192"0,-1-6-880 0,-1 1-224 0,-1 1 0 0,-1-3 0 16,-1 0 1360-16,0 3 240 16,-4-3 32-16,2 3 16 0,-4-2-304 0,2-2-64 0,-1 3-16 0,0 0 0 15,-1 2-240-15,-2 3-64 16,-1 1 0-16,-3-2 0 0,0 5-416 0,-1 2-96 0,-2 2 0 0,-1 3-16 16,1 0-224-16,-4 6-32 0,-2-1-16 0,-2 5 0 15,-3 3-16-15,-1 2 0 0,-3 4 0 0,2 3 0 16,0 4-144-16,3-1 160 0,1 3-160 0,3 0 160 15,3 0-32-15,6-1 0 0,3-3 0 0,3-1 0 16,5-2 0-16,5-2 0 0,2-1 0 0,5-6 0 16,5-1 48-16,3-5 0 0,3 1 0 0,4-2 0 0,4-5 64 15,2-4 16-15,3-1 0 0,3-1 0 0,0-4 0 0,2-3 0 16,-4 0 0-16,0-3 0 0,-1-3-112 0,-2 1-16 16,2-2 0-16,-1 0 0 0,-1-3 32 15,-1 0 0-15,-2 2 0 0,-2 0 0 0,-4 2-160 0,-3 3 0 16,-2-3 0-16,-2 6 128 0,-3 2-128 0,-3 4 0 15,-6 2 0-15,0 0 0 0,4 6 0 0,-3 4 0 16,-1 4 0-16,-2 1 0 0,-3 3 0 0,-3 4 0 16,-1 1-144-16,-1 6 144 0,0-2 0 0,0 3 0 15,1-3 0-15,2 1 0 0,1 0-240 0,5-4 64 16,-1 1 16-16,5 1 0 16,2-5-1312-16,4 1-272 0,4-2-48 0,10 9-9344 15,1-8-1872-15</inkml:trace>
  <inkml:trace contextRef="#ctx0" brushRef="#br1" timeOffset="68483.16">19017 17830 22111 0,'-15'1'1968'0,"4"-1"-1584"0,-2 5-384 0,-5 7 0 15,-4 2 960-15,-2 4 128 0,-5 2 0 0,-3 1 16 16,2 4 272-16,1 1 48 0,2-2 16 0,4 4 0 15,4-1-352-15,5 4-80 0,4-1-16 0,6-2 0 0,4 0-528 0,6-4-96 16,4 3-32-16,6-4 0 0,3-2 16 16,5 0 0-16,4-7 0 0,4 0 0 0,-1-5 176 0,5-2 48 15,-2-4 0-15,1-5 0 0,-2-1 128 0,0-5 48 16,-1 3 0-16,-3-8 0 0,-2-2 64 0,-3-2 16 16,-4 0 0-16,-3-2 0 0,-6-4 16 0,-2-1 16 15,-4-6 0-15,-2 4 0 0,-9-4-288 0,-1 2-64 16,-6 3-16-16,-2 2 0 15,-4-1-240-15,-4 4-64 0,-4 1 0 0,-1 2 0 0,-4 2-192 0,-2 3 0 16,-4 1 0-16,16 8-160 16,0 0-1024-16,-6-2-208 0,0 2-32 15,-3 2-12656-15,1 1-2544 0</inkml:trace>
  <inkml:trace contextRef="#ctx0" brushRef="#br1" timeOffset="69378.72">13600 18924 7359 0,'-17'3'656'0,"6"1"-528"0,-2 3-128 0,-1-3 0 15,0 0 1280-15,0 2 208 0,1-1 48 0,1 2 16 0,0-1-256 0,2-1-48 16,1-2-16-16,9-3 0 0,0 0-144 0,0 0-48 16,0 0 0-16,0 0 0 0,9 2-208 0,8-2-64 15,2-1 0-15,9-2 0 0,3 1 80 0,8-6 16 16,4-1 0-16,8 3 0 0,7-5-224 0,8-2-32 15,7-2-16-15,12 1 0 0,11-2-80 0,9 1 0 16,0-3-16-16,12 3 0 0,10 0-32 0,4 0 0 16,3 1 0-16,7 2 0 0,10 2-128 0,2 4-16 15,3 3-16-15,-2-1 0 0,-1-3-128 0,3 4-32 16,0 3 0-16,-4 1 0 0,-7-4 80 0,4 1 16 16,0 4 0-16,-6 0 0 0,-8-1 128 0,0-1 16 15,0-1 16-15,-7 1 0 0,-7 1 32 0,-2 2 0 16,-3-1 0-16,-2 2 0 0,-1-1-176 0,-10-1-48 15,-3 5 0-15,-4 0 0 0,1-4-80 0,-7-2 0 16,-7 2-128-16,-7 1 192 0,-9 1-192 0,-4 0 0 0,-9-1 128 0,-4 1-128 16,-8 1 0-16,-9-2 0 0,-8-2-144 0,-7 2 144 31,-5 2-2304-31,-13-6-352 0,0 0-80 0,-23 6-16 0</inkml:trace>
  <inkml:trace contextRef="#ctx0" brushRef="#br1" timeOffset="70415.67">15050 19418 4607 0,'0'0'192'0,"0"0"64"0,-9 1-256 0,9-1 0 15,0 0 0-15,0 0 0 0,0 0 3552 0,0 0 672 16,0 0 128-16,0 0 16 0,0 0-2576 0,0 0-512 16,0 0-96-16,12-9-32 0,2 1-160 0,5-2-32 0,4 2-16 0,3-2 0 15,2 3-96-15,5-3-16 0,5 1 0 0,1-3 0 16,-1 3-64-16,1-3 0 0,3 0-16 0,0 6 0 15,-1 1-128-15,-2 0-32 0,-2 2 0 16,-3 4 0-16,-1 6-336 0,-3 0-64 0,-8 3 0 0,-3 1-16 16,-5 1-176-16,-5 5 0 0,-5 1 0 0,-5 2 0 15,-5 5 0-15,-7 5 128 0,-5 4-128 0,-5 2 0 16,-5-1 240-16,-4 3-48 0,1-1 0 0,-5 0 0 16,-2-3-16-16,2-1-16 0,-1-1 0 0,2-5 0 0,2 1 80 15,1-5 16-15,3 0 0 0,5-4 0 16,5-3-32-16,5-3 0 0,3-2 0 0,8-3 0 15,3-8-48-15,3 9-16 0,8-4 0 0,3-4 0 0,5 0 48 0,5-1 16 16,3-2 0-16,4-2 0 0,5-4-16 0,1 3 0 16,2 2 0-16,2-2 0 0,2 1-208 0,3 1 128 15,2 1-128-15,-1 0 0 0,-4 1 0 0,-3 1 0 16,-5-1 0-16,-3 0 0 0,-5-1 0 0,-2 1-128 16,-4-2-16-16,-2 2 0 15,-2-1-1536-15,-1 0-304 0,-5 1-64 16,-1 0-14272-16</inkml:trace>
  <inkml:trace contextRef="#ctx0" brushRef="#br1" timeOffset="70825.73">16598 19640 27471 0,'0'0'1216'0,"0"0"256"0,0 0-1184 0,0 0-288 0,0 0 0 0,0 0 0 15,0 0 960-15,0 0 128 0,0 0 16 0,0 0 16 16,-6 0-64-16,6 0-16 0,-9-1 0 0,9 1 0 16,0 0-128-16,0 0-16 0,0 0-16 0,-6-4 0 0,6 4-240 15,0 0-64-15,0 0 0 0,0 0 0 16,1-10-192-16,-1 10-32 0,5-7-16 0,-5 7 0 0,8-6-64 0,-8 6-16 15,7-6 0-15,-7 6 0 0,0 0 0 0,0 0-16 16,0 0 0-16,11-2 0 0,-11 2-112 0,0 0 0 16,0 0-128-16,0 0 192 0,0 0-64 0,0 0-128 15,0 0 176-15,0 0-176 0,0 0 256 0,0 0-64 16,0 0-16-16,0 0 0 0,0 0-176 0,0 0 160 16,0 0-160-16,0 0 160 0,0 0-160 0,0 0 0 15,0 0 0-15,-4 9 0 0,4-9 0 0,0 0 0 16,0 0-144-16,0 0 144 15,0 0-2048-15,0 0-288 0,0 0-64 0,0 0-15136 0</inkml:trace>
  <inkml:trace contextRef="#ctx0" brushRef="#br1" timeOffset="71184.08">17615 19350 27695 0,'0'0'1216'0,"8"-6"272"16,-1-6-1184-16,1 6-304 0,-8 6 0 0,8-6 0 0,-8 6 1104 0,0 0 176 15,7-5 16-15,-7 5 16 0,0 0-416 0,0 0-96 16,0 0-16-16,8 12 0 0,-4 0 0 0,-3 2 0 15,-1 1 0-15,-2 4 0 0,-4 3-128 0,1 4-16 16,-1 0-16-16,1 2 0 0,-1-3-112 0,2 3 0 16,-1-1-16-16,0 2 0 0,2-2-112 0,-2 2-32 15,0-5 0-15,1 2 0 0,0-5-144 0,0-2-16 16,1-1-16-16,-1-1 0 0,1-4-176 0,1-1 0 16,-2 1 144-16,3-1-144 0,1-3 0 0,3 1 0 15,-3-10 0-15,0 0-192 16,0 0-1792-16,13-1-384 0,1-4-64 0,1-1-14624 0</inkml:trace>
  <inkml:trace contextRef="#ctx0" brushRef="#br1" timeOffset="72056.24">19498 16742 6447 0,'-10'-4'576'0,"-2"-2"-576"0,-1 1 0 0,2 1 0 16,2 1 1792-16,-2-3 256 0,2-2 64 0,1 3 0 16,8 5-688-16,-6-6-128 0,6 6-16 0,0 0-16 15,-7-8-144-15,7 8-32 0,0 0 0 0,0 0 0 16,0 0-192-16,0 0-32 0,0 0-16 0,0 0 0 16,0 0-240-16,12 0-48 0,2 4-16 0,2 6 0 15,2 0 64-15,5 7 16 0,4 2 0 0,5 6 0 16,3 3-32-16,6 8 0 0,3 6 0 0,6 5 0 0,3 6-256 15,1 10-48-15,-2 1-16 0,-1 8 0 0,1 5-272 16,-4 1 160-16,-3 3-160 0,-6 0 128 0,-1 6-128 0,-2 2 128 16,-3 1-128-16,-3-1 128 0,-2-1-128 0,0 1 160 15,-6-2-160-15,-3 1 160 0,-4-7-16 0,-4 3 0 16,-2 0 0-16,-4-1 0 0,-5 1 144 0,-3-3 32 16,-4-1 0-16,-3-2 0 0,-1 2 96 0,-3-1 32 15,-4 1 0-15,0-5 0 0,-5-7-32 0,-1-2 0 16,-3-1 0-16,-1-2 0 0,-2-1 32 0,-2-6 16 15,-1 1 0-15,-2-4 0 0,-5-1 16 0,-1-2 0 16,-1-3 0-16,-2-4 0 0,-2-3-64 0,0-1-16 16,1 2 0-16,-1-3 0 0,0-3 48 0,3-2 0 0,1-3 0 15,0-1 0-15,-2 0-96 0,3-3-16 16,-2 3 0-16,3-6 0 0,2 0-192 0,4-4-144 0,2-2 192 0,4 1-192 16,3-4 0-16,3 1 0 15,3-4 0-15,4-1 0 16,3-5-1568-16,6 0-272 0,6-5-48 0</inkml:trace>
  <inkml:trace contextRef="#ctx0" brushRef="#br1" timeOffset="77108.47">21352 18374 5519 0,'0'0'496'0,"0"0"-496"16,0 0 0-16,-9-1 0 0,2-1 2448 0,7 2 400 15,-8-2 80-15,2 1 16 0,6 1-1248 0,-8 0-240 16,8 0-48-16,0 0-16 0,-7 0-240 0,7 0-32 0,0 0-16 0,0 0 0 16,0 0 48-16,0 0 16 0,0 0 0 0,0 0 0 15,0 0-128-15,0 0-16 0,10-7-16 0,4 1 0 16,4 1-144-16,7-2-32 0,3 0 0 0,5 2 0 16,3-4-176-16,3 1-32 0,4 4-16 0,3-4 0 15,1 0-272-15,3 0-48 0,-3 4-16 16,3 1 0-16,3-1-144 0,-5-1-128 0,-4 1 192 0,0 1-192 15,-4 2 160-15,-2-1-160 0,-8-2 128 0,-4 0-128 16,-2 3 0-16,-2 2-176 0,-8 3 16 0,0 0 0 16,-5-2-1360-16,-9-2-272 15,2 13-48-15,-4 0-8624 0,-6 2-1728 0</inkml:trace>
  <inkml:trace contextRef="#ctx0" brushRef="#br1" timeOffset="77336.73">21223 18762 17503 0,'-17'0'1552'0,"17"0"-1232"16,0 0-320-16,0 0 0 0,0 0 2688 0,0 0 496 16,13-4 80-16,6-4 32 0,6 1-1600 0,8 2-320 15,7-1-64-15,6 1-16 0,3 2-240 0,6-6-48 16,3 1-16-16,5-1 0 0,1 3-240 0,3 2-48 16,1 0-16-16,-2-2 0 0,0-1-368 0,-3 4-64 15,-5 0 0-15,-3-3-16 0,-2 1-240 0,-3 1 176 16,-2 1-176-16,-5 1 160 0,-6 2-288 0,-5 2-64 15,-5 0-16-15,-7 0 0 16,-5 1-2800-16,-6 2-544 0</inkml:trace>
  <inkml:trace contextRef="#ctx0" brushRef="#br1" timeOffset="81040.61">23785 17792 5519 0,'0'0'496'0,"-5"7"-496"16,-2 1 0-16,-1-2 0 0,-1 0 2160 0,0 0 336 15,0-1 64-15,0-1 0 0,2 1-896 0,7-5-176 16,-9 6-32-16,1-1-16 0,8-5-96 0,0 0-32 16,0 0 0-16,0 0 0 0,0 0 160 0,0 0 16 15,0 0 16-15,0 0 0 0,7-10-416 0,5 1-96 16,6-3-16-16,4 0 0 0,3-3-464 0,4 0-80 16,3-1-32-16,1 1 0 0,3 1-64 0,3 3-16 15,4-3 0-15,1 3 0 0,-4 3-16 0,0 3-16 0,-2-2 0 16,-1 3 0-16,-2 3-32 0,0 4-16 0,-9 4 0 0,-2 5 0 15,-2 2-240-15,-8 6 128 0,-6 4-128 0,-6 7 0 16,-3 4 128-16,-8 6-128 0,-8 3 0 0,-5 6 0 16,-9 2 176-16,-6 5-176 0,-5 2 192 0,-2-1-192 15,-12 1 160-15,2-1-160 0,0-1 128 0,-1-2-128 16,2-5 0-16,1-2 128 0,3-6-128 0,2-1 0 16,2-2 128-16,3-6-128 0,3-4 128 0,5-6-128 15,6-3 176-15,7-1-48 0,4-2-128 0,9-4 192 16,8-13 80-16,3 11 16 0,5-3 0 0,7-3 0 15,5-4-96-15,7-1 0 0,6-1-16 0,4 0 0 16,2-1 0-16,4 1 0 0,4-1 0 0,4 0 0 16,3 2 16-16,4 2 0 0,3-1 0 0,-1 1 0 15,-2 2-32-15,-3 1 0 0,-4-1 0 0,-3 0 0 16,-1 0-160-16,-4 1 0 0,-2-1 0 0,-3 1 128 0,-2 0-128 0,-4 0-272 16,-2-3 64-16,-2 1 16 15,-4 1-1664-15,-3-2-320 0,-5 0-64 0,-2-4-14496 16</inkml:trace>
  <inkml:trace contextRef="#ctx0" brushRef="#br1" timeOffset="81442.19">26000 17422 18431 0,'0'0'1632'0,"2"-9"-1312"0,3-1-320 0,-5 10 0 15,0 0 976-15,0 0 128 0,0 0 32 0,0 0 0 16,0 0-336-16,-10 13-64 0,-3 1-16 0,-1 6 0 15,-5 3-16-15,-4 3-16 0,-5 9 0 0,-3 8 0 16,-4 8 112-16,-5 4 32 0,-6 3 0 0,-5 4 0 16,-5 8-224-16,1 6-32 0,2 2-16 0,6 0 0 15,6-3-240-15,7-1-64 0,5 1 0 0,7-5 0 16,4-5 32-16,6 0 0 0,7-3 0 0,6-2 0 16,4-9-64-16,6-5-16 0,5-3 0 0,1-5 0 0,5-4-208 15,2-6 0-15,3-1 128 0,3-7-128 0,3-3-208 0,7-7-96 16,4 0-16-16,2-7-9984 15,0-5-1984-15</inkml:trace>
  <inkml:trace contextRef="#ctx0" brushRef="#br1" timeOffset="81853.36">26559 18172 26783 0,'2'-26'1184'0,"1"11"240"0,1 0-1136 0,-2 0-288 0,0 2 0 0,-2 3 0 16,-2 0 624-16,-1 3 64 0,-3-2 16 0,0 4 0 15,-4 1-64-15,-2 2 0 0,-2 1 0 0,-5 4 0 16,-5 3-352-16,-1 6-80 0,-7 5-16 0,-1 4 0 16,-3 6 64-16,0 2 0 0,-4 1 0 0,-2-1 0 15,-2 4-16-15,3 0 0 0,3 1 0 0,5 2 0 16,5-2-112-16,5-2 0 0,5-7-128 0,7 2 192 15,4-4-192-15,6-4 0 0,4-1 0 0,4-3 0 16,6-5 160-16,5 0-160 0,2-5 160 0,7-1-160 16,5-4 320-16,3-4-48 0,2-2 0 0,2-7 0 15,2-3 64-15,-1-2 16 0,-4-2 0 0,-3-1 0 16,-3 1-160-16,-4 1-48 0,0 0 0 0,-6 2 0 16,-2 3 16-16,-5 3 0 0,-2 5 0 0,-11 6 0 0,8-2 16 0,-8 2 0 15,6 8 0-15,-5 5 0 0,-2 3-176 0,-1 2 0 16,-4 1 0-16,1 1 128 0,-1 2-128 15,1 1 0-15,4-1 0 0,-2-1 0 0,1 5 0 0,0 0 0 16,4-2 0-16,0 3 0 16,2-4-832-16,4 0-80 0,0-4-32 15,3-5-15376-15</inkml:trace>
  <inkml:trace contextRef="#ctx0" brushRef="#br1" timeOffset="82058.71">27025 18762 35935 0,'-10'11'3200'0,"0"2"-2560"0,-3 5-512 0,1 2-128 31,-2 3-608-31,1-2-144 0,1-2-16 0,1 1-16 0,0 0 1056 0,2-1 224 0,1-1 32 0,2 1 16 16,2 0-336-16,1 1-64 0,1-2-16 0,2 0 0 15,2-4-128-15,2 0 0 0,-1 0-160 0,3-2 160 31,2-3-2560-31,1 0-400 0</inkml:trace>
  <inkml:trace contextRef="#ctx0" brushRef="#br1" timeOffset="82433">27806 18369 29311 0,'0'0'1296'0,"0"0"272"0,0 0-1248 0,0 0-320 0,13-1 0 0,2-2 0 16,3 1 544-16,3-2 48 0,3 1 16 0,6-1 0 15,0 3 80-15,3 0 16 0,3 1 0 0,1 1 0 16,-1 2-288-16,3 0-48 0,1 4-16 0,-2-3 0 16,1 1-192-16,-6 2-32 0,-4-2-128 0,-4 0 192 15,-2-1-192-15,-3 1-288 0,-3-1 64 0,-2 0 16 31,-6-3-2784-31,-9-1-544 0</inkml:trace>
  <inkml:trace contextRef="#ctx0" brushRef="#br1" timeOffset="82861.25">29423 18117 20271 0,'-4'-18'896'0,"1"7"192"0,0 2-880 0,-3-2-208 15,0 3 0-15,-3-2 0 0,-2 3 1296 0,-3-1 224 16,-4 1 32-16,-4 2 16 0,1 0-544 0,-5 1-96 16,0 4-32-16,-4 2 0 0,0 1-80 0,-2 5-32 15,0 1 0-15,1 4 0 0,-2 2-192 0,1 3-32 16,1 2-16-16,5 2 0 0,3 0-240 0,2 0-48 15,6 0-16-15,2-3 0 0,8-1-240 0,1-1 176 0,4 0-176 16,4-1 160-16,1-2-160 0,6-2 192 0,1-1-192 0,4-4 192 16,0-1 64-16,3-1 32 0,1-2 0 15,2-1 0-15,-2-2 16 0,6-2 0 0,-1-2 0 16,1-4 0-16,-5 2-32 0,1-1 0 0,-3 0 0 0,-1 0 0 16,-4 1-128-16,-3 0-16 0,-11 6-128 0,0 0 192 15,0 0-64-15,0 0 0 0,0 0-128 0,1 12 192 16,-2 4-192-16,0 1 0 0,-3 1 0 0,2 3 0 15,-2-2 128-15,4 2-128 0,2 0 0 0,2 4 144 16,2-1-144-16,1 3 0 0,2-4 0 0,-2 2 0 31,3 2-1552-31,-1-3-352 0,0 1-64 0,1-2-13632 0</inkml:trace>
  <inkml:trace contextRef="#ctx0" brushRef="#br1" timeOffset="83198.17">29706 18566 27647 0,'-9'8'2448'0,"-1"3"-1952"16,-1 4-496-16,-5 3 0 0,-1 1 640 0,-1 1 48 16,1 1 0-16,2 2 0 0,0-2 144 0,5 0 16 15,1-2 16-15,2 1 0 0,4 2-416 0,3-5-64 16,2-1-32-16,3 0 0 0,3-1 208 0,2 2 32 15,3-4 16-15,3-2 0 0,3-1-16 0,3-5 0 16,0-1 0-16,0-1 0 0,3-3 80 0,-1-3 16 0,0-2 0 16,0-1 0-16,-2-6-48 0,0 1 0 15,-2-1 0-15,-5-2 0 0,-1-3-64 0,-4-1-32 16,-4-1 0-16,-2 1 0 0,-4-1-192 0,-2 1-32 16,-5 2-16-16,-2-2 0 0,-2 3-304 0,-3 2 160 0,-4 1-160 0,-1 1 128 15,0 3-128-15,-1-1-256 0,-1 3 64 0,0 0 16 31,0 3-1296-31,4 2-256 0,3 1-48 0,3 2-10848 0,11-2-2176 0</inkml:trace>
  <inkml:trace contextRef="#ctx0" brushRef="#br1" timeOffset="83732.72">30254 16990 16175 0,'0'0'704'0,"0"-12"176"0,0 12-704 0,0 0-176 0,9-5 0 0,1 5 0 15,3 3 592-15,2 3 96 0,5 3 16 0,7 5 0 16,4 3 160-16,4 4 32 0,3 7 16 0,7 4 0 15,4 2 80-15,4 6 16 0,0 4 0 0,3 6 0 16,0 6-224-16,0 3-32 0,-2 9-16 0,-3 2 0 16,-5 2-208-16,-5 3-32 0,-5 5-16 0,-5 1 0 15,-6 3-48-15,-6-1-16 0,-6 2 0 0,-8 4 0 16,-6 3 16-16,-7 0 0 0,-6 1 0 0,-5 1 0 16,-9-2 128-16,0-6 16 0,-1-7 16 0,-4 1 0 15,-2-5 48-15,-2-2 16 0,1-4 0 0,0-8 0 0,0-7-16 16,0-5-16-16,0-3 0 0,3-3 0 0,2 1-192 15,-2-2-48-15,0-6 0 0,-3 0 0 0,2 0-208 16,-1-5-48-16,0 0-128 0,-2-2 192 0,0-1-192 16,0-1 0-16,2-3 0 0,3-1-12384 15,1-5-2368-15</inkml:trace>
  <inkml:trace contextRef="#ctx0" brushRef="#br1" timeOffset="91141.76">27150 5143 20559 0,'9'-10'896'0,"-2"4"208"0,4 0-880 0,1 2-224 16,2-3 0-16,0 4 0 0,0-1 0 0,0 2 0 16,-1 0 0-16,-2-1 0 0,0 0 0 0,0 0 0 15,-11 3 128-15,9-3-128 0,0 1 128 0,-3-2 0 16,-6 4-128-16,7-8 192 0,-7 8 176 0,0 0 16 15,5-6 16-15,-5 0 0 0,0-2 96 0,-5 3 16 16,1-3 0-16,-3 2 0 0,-2 1 80 0,-1-5 32 0,-2 2 0 0,-5 1 0 16,-2-1-128-16,-1-1-32 0,-2 1 0 0,-1 2 0 15,-1-4-80-15,-3 1 0 0,-2-4-16 16,-1 3 0-16,-3 1-48 0,-2-1-16 0,-2 4 0 0,-1 1 0 16,-4 0-80-16,-3 1-16 0,-6 0 0 15,0-2 0-15,0-3-80 0,-1 4 0 0,-2-3-128 16,1 4 192-16,-2 2-192 0,0 2 128 0,-3-2-128 0,-1 0 0 15,-4-2 176-15,2-1-176 0,0-1 192 0,2 3-192 16,-3 0 128-16,0 2-128 0,-3 1 0 0,-3 0 0 16,-6-4 144-16,-1 2-16 0,0-2-128 0,1 3 192 15,2-3 16-15,-6-1 0 0,-6-2 0 0,-1 1 0 16,-1-1 0-16,-1 0 0 0,2 3 0 0,-5-2 0 16,-7 0 32-16,-1 2 0 0,1-3 0 0,-3 4 0 0,0-2-112 15,-5-1 0-15,-7-2-128 0,4 4 192 0,0 0-64 16,-6-2-128-16,-4-1 176 0,-1 2-176 0,1-4 128 15,-4 3-128-15,-6-3 0 0,4 0 0 0,1-1 0 0,-3 0 0 16,-5-4 0-16,0 2 0 0,0 1 128 0,-3-2-128 16,-4 2 0-16,1-1 0 0,1-3 128 15,-3-1-128-15,-6 0 0 0,3 4 0 0,3 0 0 0,-2-2 0 16,-3-1 128-16,1 2-128 0,0 2 0 0,0-3 128 16,-3-3-128-16,-1 2 0 0,1 0 128 0,0-1-128 15,0 0 0-15,-4 3 0 0,-4 2 144 0,4 1-16 16,4-4-128-16,-4 0 192 0,-1 0-64 0,-3 4-128 15,0-3 176-15,2 1-176 0,-2 1 144 0,0 0-144 0,-2 3 0 16,1-2 144-16,2 2-144 0,0-1 0 0,-4 3 0 16,3-3 0-16,3 1 0 0,-2-2 0 15,-2 3 128-15,1-4-128 0,3 4 0 0,-3-3 0 0,-1 2 0 16,-2-2 0-16,-4 1 0 0,5-1 0 0,4 2 0 0,-4 0 128 16,-4 3-128-16,1 2 0 0,1-3 0 15,-1 0 0-15,0 1 0 0,-3 1 0 0,1-3 0 0,3 0 0 16,8 3 0-16,-4 1 0 0,-3-2 0 0,0 1 0 15,4 0 0-15,-1 0 0 0,-4 0 0 0,2 3 0 16,-2-4 0-16,4 2 0 0,4 2 128 0,-3-1-128 16,-7 0 0-16,1 1 192 0,1-2-192 0,2 3 192 15,1 4-192-15,-2-2 0 0,0-2 0 0,3 2 0 16,4-1 0-16,-3 3 0 0,-3 1 0 0,3 3 0 16,6-2 0-16,-4 4 0 0,-2-1 0 0,2 0 0 15,1-4 0-15,0 4 0 0,-3-1 0 0,3 3 0 16,2-1 0-16,1 3 0 0,1 0 0 0,1-2 0 0,-3 2 0 15,5 2 0-15,5-1 0 0,-2-4 0 0,-2 1 0 0,4-3 0 16,6 5 0-16,-1 0 0 0,-3-4 0 0,6 3 0 16,5 1 0-16,2-3 0 0,-7 2 0 0,7-5 0 15,5 2 0-15,-2 0 0 0,0 4 0 0,3-2 0 16,2-3 0-16,3 3 0 0,2-4 0 0,-2 3 0 16,0-4 0-16,7 3 0 0,-1 1 0 0,1-1 0 15,-3-1 176-15,3 0-176 0,2 0 128 0,6-1-128 16,2 0 0-16,1-1 0 0,-1-5 0 0,4 1 0 15,0-2 0-15,6 3 0 0,3 3 128 0,-2-3-128 16,-3-1 0-16,5 0 144 0,1-2-144 0,5 0 0 16,1 0 0-16,-2 0 0 0,-3 2 0 0,0 1 0 0,1-2 0 15,5 1 0-15,0 2 0 0,3-1 0 0,-1-1 0 0,-1 0 0 16,-1-1 0-16,5 3 0 0,1 1 128 0,3-1-128 16,-1-2 0-16,5 1 0 0,-2-1 0 0,-1 2 0 15,-1 1 0-15,2-1 0 0,2 1 0 0,0 1 128 16,3-1-128-16,4-2 0 0,0 3 0 0,-1 3 0 15,-3-1 0-15,1 2 0 0,-1-2 0 0,2 3 0 16,1 1 0-16,3-1 0 0,2 3 0 0,1 1 0 16,3-1 0-16,2 0 0 0,-3 0 0 0,-1 1 0 15,5 2 0-15,1-1 0 0,4 0 0 0,-1 0 0 16,4-2 0-16,4 3 0 0,1 1 0 0,1 1 0 16,-1-2 0-16,2 4 0 0,1 0 0 0,3 0 0 15,0-1 0-15,1 0 0 0,0-1 0 0,0 2 0 16,-1 2 0-16,1 0 0 0,0-1 0 0,2 5 0 15,0-4 0-15,1 2 0 0,1 2 0 0,1-3 0 0,0 3 0 16,2-2 0-16,-1 3 0 0,4-2 0 0,2 0 0 16,1-3 0-16,1 0 0 0,1 3 0 0,3-1 0 0,1 3 0 15,4-3 0-15,0 1 0 0,0-1 0 0,4 2 0 16,1 1 0-16,4 1 0 0,1-3 0 0,2 2 0 16,2-3 0-16,2 0 0 0,6 2 0 0,1-3 0 15,1 2 0-15,4-3 0 0,1 1 0 0,2-1 0 16,0-3 0-16,3 0 0 0,1-2 0 0,2 0 0 15,1-3 0-15,4 0 0 0,3-1 0 0,3 2 0 16,8-2 0-16,2-2 0 0,3-2 0 0,0 2 0 16,-1-2 128-16,4-2-128 0,2-3 0 0,6 2 0 15,4-2 0-15,3 1 0 0,0-3 0 0,0 2 0 16,3-1 0-16,6-2 0 0,4 0 0 0,-1-1 128 0,1-1-128 16,-1 2 0-16,1-1 0 0,3 1 0 0,3 1 0 0,1 0 0 15,-2-2 0-15,1 0 0 0,-1 0 0 0,4 1 0 16,3 1 0-16,-1 1 0 0,-2-1 0 0,5-1 0 15,4 0 0-15,-5 0 0 0,1-2 0 0,2 1 0 16,0 1 0-16,5-1 0 0,0-1 0 0,3 1 0 16,-2-1 0-16,4 1 0 0,4 1 0 0,-2 2 0 15,-5-3 0-15,5 0 0 0,6 0 0 0,-2-1 0 16,-3 0 0-16,4-1 0 0,3 0 128 0,-1 0-128 16,-5-2 0-16,4 0 0 0,2 1 0 0,-2-1 0 15,-4 2 0-15,2 1 0 0,-1-1 0 0,-1 1 0 16,0 0 0-16,-3 0 0 0,0 0 0 0,-2 1 0 15,2-1 0-15,-1 3 0 0,-1-2 0 0,3 0 0 0,0-1 0 16,0 3 0-16,-4 1 0 0,3-2 0 16,3 2 0-16,-2-2 0 0,-5 2 0 0,2 1 0 0,3-1 0 0,-2-1 0 15,-1-1 0-15,0 2 0 0,1 1 0 16,0 0 0-16,-1-2 128 0,0 1-128 0,0-1 0 0,1 2 0 16,2-1 0-16,-2-1 0 0,-2 2 0 0,1 1 0 15,2-2 0-15,-3-1 0 0,-3-1 0 0,0 1 128 16,4 1-128-16,-3-2 0 0,0 1 0 0,0-1 0 15,2 3 128-15,-2 2-128 0,-2-5 0 0,0 1 0 16,0-2 0-16,2 3 0 0,4 0 0 0,-1 1 0 16,-2-4 128-16,4 0-128 0,2-1 0 0,-2-1 128 15,-3 1-128-15,1 0 128 0,2 0-128 0,0 1 128 0,-4-1-128 16,0 1 128-16,-2-1-128 0,5 2 192 16,-4-2-192-16,1 2 192 0,-6 2-192 0,6 1 160 0,0-4-160 15,0 2 160-15,-5 0-160 0,3 2 160 0,3 2-160 0,0-3 160 16,1-4-160-16,-2 0 0 0,1 3 144 15,0-1-144-15,1 1 0 0,-2 1 0 0,1-2 0 16,2-1 128-16,3-2-128 0,-3-1 0 0,-1-4 0 0,1 5 0 16,4 1 128-16,-2 0-128 0,-5-1 160 0,2 1-160 15,2 0 0-15,-2 0 128 0,-2-1-128 0,0-1 0 16,-2 2 0-16,0 0 0 0,0-1 128 0,0 1-128 16,-1-4 0-16,1 2 0 0,4-2 0 0,-3 1 0 15,-2 1 0-15,0-1 0 0,0 3 128 0,-3-2-128 16,-1-2 0-16,-2 1 0 0,-1 2 0 0,2 0 0 15,1-2 128-15,-2 1-128 0,-2 0 0 0,0 2 0 16,2 0 128-16,-2 0-128 0,-2 0 0 0,-1 0 144 16,1 0-144-16,1 3 128 0,0-2-128 0,-1 2 128 0,-1-1-128 15,1 5 0-15,1-1 0 0,0-2 0 0,-3-5 0 16,1 1 0-16,-5 1 0 0,6 3 0 0,4-2 0 16,-6 0 0-16,-1-2 128 0,0-2-128 0,0 1 0 0,-1 0 0 15,-2-2 0-15,-2 2 0 0,-2 0 0 16,0 2 0-16,2 0 0 0,-5-2 128 0,-1-5-128 15,-4 2 0-15,-3-3 0 0,2 6 0 0,2 2 0 0,-3-1 0 16,1-1 0-16,-3 0 0 0,-1 0 0 0,-2 1 0 16,4 1 0-16,2 0 0 0,4 3 0 0,-2-2 0 15,-5 1 0-15,0-3 0 0,0-1 0 0,2 1 0 16,2 1 0-16,-4 0 0 0,-5-1 0 0,0 0 0 16,0 0 0-16,1 0 0 0,3 3 0 0,-1-2 0 0,1 0 0 15,-1-1 0-15,-3 0 0 0,2 2 0 0,3 0 0 16,3-2 0-16,2-2 0 0,-1-1 0 0,-6 2 0 15,-1 0 0-15,2 2 0 0,1 0 0 0,5-1 0 0,-5 0 0 16,-5 1 0-16,-2-1 0 0,-2 0 0 0,0 2 0 16,0-4 0-16,2 4 0 0,-1-1 0 0,-1-1 0 15,-3-5 0-15,0 2 0 0,1 2 0 0,2 1 0 16,2 0 0-16,0-1 0 0,0-2 0 0,-2-1 0 16,-4 3 0-16,0 0 0 0,-1-2 0 0,0 1 0 15,0 0 0-15,0 0 0 0,0-2 0 0,-6-3 0 16,-2 0 0-16,1-3 0 0,-2 1 0 0,1-2 0 15,2 2 0-15,-3-5 0 0,-1-1 128 0,-1 1-128 16,0 0 0-16,-3 2 0 0,-3-1 0 0,2-1 0 16,-3-3 0-16,1 0 0 0,-4 2 0 0,0 2 0 0,-1-2 0 0,0 1 0 15,-1 0 128-15,-5-4-128 0,-4-3 0 16,-3-1 0-16,-4-2 144 0,-2 0-144 0,-2 3 128 0,-3 0-128 16,-2-5 160-16,-3 2-160 0,-2 0 272 0,-4-3-32 15,-4 3-16-15,-1 0 0 0,-4-3 16 0,-4 3 0 16,-5-4 0-16,-2 3 0 0,-6-3-240 0,-3 2 176 15,-6-2-176-15,-3 3 160 0,-8-3-160 0,-6 3 0 16,-7-5 0-16,-5 4 0 0,-5-5 0 0,-4 3 0 16,-6 3 0-16,-3-4 0 0,-6 2-192 0,-5-1 48 15,-4 4 0-15,2 2 0 16,3-1-448-16,3 4-96 0,2 5-16 0,7 1 0 16,4 5-2240-16,8 1-464 0</inkml:trace>
  <inkml:trace contextRef="#ctx0" brushRef="#br1" timeOffset="94940.83">22228 4350 7359 0,'-6'18'656'0,"2"-8"-528"15,1 0-128-15,0 6 0 0,-4 0 1152 0,2-1 208 16,-1-1 48-16,3 0 0 0,-1 0 64 0,2-5 0 15,2-9 16-15,-1 10 0 0,1-10-80 0,0 0 0 0,0 0-16 0,0 0 0 16,0 0-208-16,0 0-32 16,7-6-16-16,3-7 0 0,3-1 32 0,0-3 16 0,-2-6 0 0,1 0 0 15,0-3-432-15,2 2-96 0,0-4-16 0,2 0 0 16,-1-3-96-16,-1-5-32 0,1 3 0 0,2-3 0 16,1-2-96-16,1 0-32 0,0-1 0 0,1 3 0 15,2 3-224-15,-3 1-160 0,-3 3 192 0,-1 6-192 16,-1 4 128-16,-2 5-128 0,1 5 0 0,-6-1 0 15,1 1 0-15,-8 9 0 0,7-5 0 0,-7 5 0 0,11 1 0 16,-2 7 0-16,-3 0 0 0,0 7 0 16,1 4 0-16,-1 8 0 0,0-2 0 0,2 6 0 0,-2 2 0 15,2 1 0-15,1 0 0 0,1-1 0 0,-1 0 0 0,4 0 0 16,-1 0 0-16,2-2 0 0,-1-4 0 0,0-1 0 16,-2-4 0-16,1-3 0 0,-2 1-144 15,1-2 144-15,-1-3-128 0,1 1 128 16,-1-4-640-16,0 1-32 0,0-2-16 0,-1-5 0 15,-9-6-1696-15,0 0-352 0,0 0-64 0</inkml:trace>
  <inkml:trace contextRef="#ctx0" brushRef="#br1" timeOffset="95135.41">22219 4340 16575 0,'0'0'736'0,"0"0"160"0,0 0-720 0,0 0-176 0,0 0 0 0,13-4 0 15,0-2 2256-15,7-3 432 16,5 3 64-16,7-7 32 0,5-1-2160 0,6-3-432 0,4 0-192 0,2-2 160 16,-2 0 32-16,-3 1 0 0,-4 1 0 0,-14 7 0 15,2-4-192-15,-1 3 0 0,-2 2 0 0,8-7 128 32,-2 4-816-32,-6 0-160 0,-3 1-48 0</inkml:trace>
  <inkml:trace contextRef="#ctx0" brushRef="#br1" timeOffset="95441.1">23108 4024 16575 0,'-7'12'1472'0,"5"0"-1168"0,-2 0-304 0,0 5 0 0,-1 2 1024 0,-1 1 160 15,-1 1 32-15,1 0 0 0,-2 6 16 0,1-3 16 16,-3 2 0-16,0-1 0 0,-1-5-112 0,1 1-32 16,0-4 0-16,2 0 0 0,2-2-160 0,2-5-48 15,2 1 0-15,2-11 0 0,0 0-256 0,0 0-48 16,0 0-16-16,11-8 0 0,3-5-64 0,3-3-32 15,0-5 0-15,2 1 0 0,2-7-224 0,0 3-32 16,1-4-16-16,10-7 0 0,-3 2-208 0,-2 6 128 16,-1 4-128-16,-4 7 0 0,-4 3 0 0,-3 9 0 15,-1 4 0-15,-2 5 0 0,-5 7 0 0,-2 0 0 16,-2 7 0-16,-3 7 0 0,-2 0 0 0,0 4 0 0,-3 1 0 16,-1 1 0-16,-2-1-128 0,0 0-80 15,-2 0-16-15,2-6 0 16,2-2-1536-16,1-5-304 0,2-3-64 0,2-3-7408 15,1-12-1472-15</inkml:trace>
  <inkml:trace contextRef="#ctx0" brushRef="#br1" timeOffset="95714.98">23766 3922 12895 0,'0'0'1152'0,"0"0"-928"0,0 0-224 0,-5 15 0 15,-6 2 2288-15,1 3 400 0,-4 3 96 0,-3 5 16 16,-2-1-1072-16,-3 3-192 0,-1-3-64 0,1 1 0 15,-1-4-544-15,-1 1-112 0,-2-2-32 0,5 1 0 16,1 3-272-16,5-5-48 0,2-3-16 0,7-4 0 16,1-4-64-16,5-11-32 0,0 0 0 0,9 8 0 0,4-4-176 0,3-5-48 15,3-5 0-15,4-4 0 0,1 1 16 0,3-6 0 16,-2-4 0-16,-2-3 0 0,-4 0-144 0,-1 1 160 16,-3 1-160-16,-1 0 160 0,-2-2-160 15,-7 2 160-15,1-1-160 0,-2 6 160 0,-1 1-160 16,-5 0 160-16,-1 3-160 0,-3 2 160 0,1 0-160 0,-1 2 0 15,-2 5 0-15,-1-2 0 16,3-1-2048-16,6 5-352 0,-8-5-64 0</inkml:trace>
  <inkml:trace contextRef="#ctx0" brushRef="#br1" timeOffset="95948.13">24277 3370 24879 0,'0'0'2208'0,"0"0"-1760"16,0 0-448-16,0 0 0 0,0 0 272 0,-4 14-16 15,1 0-16-15,-3 7 0 0,0 1 512 0,-3 9 96 16,0 2 32-16,0 5 0 0,-1 2-80 0,0 3-16 0,-1 3 0 0,1 3 0 16,-2 3-288-16,2 0-64 15,1 0-16-15,0-1 0 0,1-1-416 0,3-2 128 16,2-5-128-16,0-3 0 15,0-7-544-15,5-4-192 0,2-7-32 0,2-3-16 16,2-4-2032-16,-1-7-416 0</inkml:trace>
  <inkml:trace contextRef="#ctx0" brushRef="#br1" timeOffset="96435.58">24018 3828 23951 0,'0'0'2128'0,"0"0"-1696"0,0 0-432 0,0 0 0 0,10 7 0 0,3-1 0 16,2-4 0-16,5-4 0 0,3-5 192 16,3-3 16-16,3-4 0 0,0-4 0 0,0-5 480 0,3-1 80 15,0-4 32-15,0 0 0 0,-2-3-128 0,3 0-32 16,2 1 0-16,0-5 0 0,0-3 0 0,0-3 0 16,1 5 0-16,-5-4 0 0,-3 1-192 0,-3 2-64 15,-4 3 0-15,-4 4 0 0,-5 9-32 0,-3 5-16 16,-4 8 0-16,-5 8 0 0,0 0 32 0,0 0 0 15,-5 16 0-15,-2 7 0 0,-5 7-176 0,-2 7-48 16,-1 4 0-16,-3 7 0 0,-2 2-144 0,-2 3 128 16,-1 4-128-16,2 1 128 0,-1 0-128 0,1 2 0 15,-1-2 0-15,4-4 128 0,0-9-128 0,4-1 0 16,2-7 0-16,5-7 0 0,4-3 0 0,1-9 128 16,4-3-128-16,3-6 0 0,-5-9 192 0,11 1-32 15,3-6-16-15,4-7 0 0,0-5 96 0,3-5 16 0,3-1 0 16,2-4 0-16,0 1-256 0,-1-1 176 0,-1 2-176 15,-4 4 160-15,0 5-160 0,0 4 0 0,-4 6 0 16,-2 5 0-16,-3 1 0 0,1 4 0 0,-1 7 0 0,0 2 0 16,-3 3-176-16,0 2 176 0,-2 0-128 0,1 3 128 15,-1 2 0-15,2-1 0 0,-1 1 0 0,2-2 0 16,-1-3 0-16,1-5 0 0,-3 0 0 0,4-2 0 16,2-5-240-16,-3-2 48 0,1-1 0 0,1-2 0 15,1-2-640-15,3-2-112 0,0-2-16 16,2 0-16-16,-1-5-2224 0,0 1-448 0</inkml:trace>
  <inkml:trace contextRef="#ctx0" brushRef="#br1" timeOffset="96755.18">25042 3828 14735 0,'0'0'640'0,"0"0"160"0,0 0-640 0,2 7-160 16,0 1 0-16,3 0 0 0,4-2 2400 0,3 0 448 15,0-2 96-15,5-2 0 0,2-1-1488 0,3-1-304 16,-2-3-64-16,4-3-16 0,-1-2 32 0,0 1 16 16,0-5 0-16,-3 1 0 0,-1-1-400 0,-2-2-80 15,-3-1 0-15,3-5-16 0,-4 2-240 0,-4 3-64 16,-5-1 0-16,-3 2 0 0,-2 3 16 0,-4 0 0 16,-3 3 0-16,-3 3 0 0,-3 4-80 0,-2 6-32 15,-1 2 0-15,-4 7 0 0,-2 3-224 0,1 2 0 0,-1 1 128 16,7-2-128-16,0 4 0 0,1 3 0 0,1 0 0 0,2 3 0 15,3-2 0-15,6-1-160 0,4 1 160 16,4-3-128-16,4-1 128 0,3 0 0 0,6-4 0 0,1-4 0 16,3-3-240-16,1-2 48 0,0-4 0 0,1-3 0 15,1-2-1984-15,-1-6-400 16,2-5-80-16</inkml:trace>
  <inkml:trace contextRef="#ctx0" brushRef="#br1" timeOffset="97025.47">25728 3529 28047 0,'-8'15'1232'0,"3"-4"272"0,-3 6-1200 0,-1 6-304 15,4 1 0-15,-4 8 0 0,-2 4 288 0,2 1 0 16,-2 1 0-16,0 0 0 0,2-1 688 0,1 0 144 16,0-1 32-16,2-1 0 0,1-3-496 0,1-7-80 15,1-1-32-15,2-6 0 0,1-7-96 0,1 0 0 0,-1-11-16 0,0 0 0 16,9 0 240-16,3-9 48 15,1-3 16-15,3-7 0 0,-1-5-208 0,0-3-32 16,2-6-16-16,-2-1 0 0,0-2-272 0,1-2-48 16,0 0-16-16,1 1 0 0,-1 4-144 0,2 3 0 0,1 3 0 0,0 3 0 15,-1 5 0-15,1 6 0 16,0 2-224-16,-1 6 80 16,-2 1-1664-16,0 4-336 0,0 4-64 0,-1 1-13904 0</inkml:trace>
  <inkml:trace contextRef="#ctx0" brushRef="#br1" timeOffset="97676.78">27419 3603 24639 0,'0'0'1088'0,"0"0"240"0,-8-4-1072 0,8 4-256 0,-9-1 0 0,9 1 0 15,-12 6 272-15,1 6 0 0,1 0 0 0,-2 5 0 16,1 2 480-16,-2 4 80 0,-1 0 32 0,-1 2 0 16,0 2-48-16,-1-3-16 0,1 4 0 0,0-4 0 15,-2 4-192-15,1-4-32 0,-1-1-16 0,3-4 0 16,3-5-48-16,1-1-16 0,1-1 0 0,4-5 0 16,5-7 0-16,0 0 0 0,0 0 0 0,0 0 0 0,0 0 0 0,6-13 0 15,3-5 0-15,4-2 0 0,1-2-176 0,2-2-48 16,3-5 0-16,1 1 0 0,1 0-272 0,0-2 0 15,2 2 128-15,-2 0-128 0,0 5 0 0,0 2 0 16,-4 4 0-16,1 0 0 0,-1 4 0 0,-2 4 0 16,-1 4 0-16,-1 4 0 0,-3 4 0 0,-1 3-176 15,-9-6 176-15,6 10-160 0,-3 3-96 0,-5 0-32 16,-3-2 0-16,-2 3 0 0,-4 3 32 0,0-2 0 16,0-1 0-16,-2-1 0 15,-1-1-192-15,0 1-16 0,0-3-16 0,0 0 0 16,0-3-1344-16,4 0-272 0,-2-3-48 0,6-4-11696 0</inkml:trace>
  <inkml:trace contextRef="#ctx0" brushRef="#br1" timeOffset="97975.7">27847 3501 24015 0,'0'0'1056'0,"0"0"224"0,-4 10-1024 0,0-1-256 16,0 1 0-16,-1 3 0 0,-1-1 208 0,-2 3-16 15,2 0 0-15,-5 2 0 0,1 0 384 0,0 1 64 0,0-1 0 0,-1-1 16 16,-2 1-144-16,3-5-48 0,1 2 0 0,4-1 0 16,1 1-48-16,3-4-16 0,2 2 0 0,4-6 0 15,-5-6-64-15,14 0-16 0,0-2 0 0,2-2 0 16,2-1 32-16,1-4 0 0,-1 1 0 0,0-3 0 0,-2-2 0 0,-2 2 0 16,-2-3 0-16,-6 2 0 15,1 2-96-15,-4-3 0 0,-3 1-16 0,0 0 0 0,-1-1 144 16,-4 1 48-16,-3 2 0 0,1-1 0 0,-1 4-208 0,-1-1-32 15,0 3-16-15,0 2 0 0,1 2-176 16,8 1-256-16,0 0 64 0,0 0 16 16,0 0-1632-16,0 0-336 0,0 0-64 0,5-6-11696 15</inkml:trace>
  <inkml:trace contextRef="#ctx0" brushRef="#br1" timeOffset="98305.14">28509 3328 21647 0,'0'0'960'0,"-10"5"192"0,-2 4-912 0,1 4-240 16,-3 1 0-16,-2 1 0 0,-1-3 720 0,-2 3 112 15,-4 0 0-15,1 0 16 0,3 1 160 0,-4 0 16 16,-1 2 16-16,2 0 0 0,5-3-288 0,1-3-64 16,4 0-16-16,3 2 0 0,4-2-176 0,3-1-48 15,2-11 0-15,3 13 0 0,6-7-176 0,4 0-32 16,1 0-16-16,3-4 0 0,4-1-48 0,0 1-16 0,0-2 0 0,0 1 0 15,2 0-160-15,-3 0 0 16,-4-1 0-16,-2 2 128 0,-4-1-128 0,-10-1 0 0,0 0 0 0,0 0 128 16,0 0 96-16,0 0 16 0,0 0 0 0,-1 10 0 15,-4-1 256-15,-4 0 48 0,-3-3 16 0,-1 3 0 16,-4-1-240-16,-4 1-64 0,-2-4 0 0,-1 5 0 0,-2-1-256 16,0 1 0-16,1-2 128 0,2-2-128 0,3 0-224 15,2-2-96-15,1 0-32 0,5 0 0 16,0 1-2064-16,3-1-400 15,9-4-96-15</inkml:trace>
  <inkml:trace contextRef="#ctx0" brushRef="#br1" timeOffset="98653.61">29038 3405 10127 0,'0'-13'448'0,"0"13"96"0,0 0-544 0,0 0 0 15,0 0 0-15,0 0 0 0,0 0 4048 0,0 0 704 16,-9 0 144-16,0 4 32 0,0-2-2944 0,-1 3-576 16,-2 2-112-16,1 2-16 0,-2-4-416 0,-1 2-80 15,-1 2-16-15,0-1 0 0,-2 2-368 0,3-1-80 16,1 1 0-16,2 1-16 0,1-5-160 0,3 5-16 16,2-1-128-16,3 2 192 0,2-12-192 0,0 0 0 15,6 10 128-15,3 0-128 0,1-4 0 0,3 3 144 16,1-2-144-16,1 3 128 0,2-1-128 0,-2 2 0 0,-1-2 0 15,-3 2 0-15,-2-2 0 0,-2 1 0 0,-4 1 128 16,-1-2-128-16,-5 2 0 0,-2 0 0 0,-3 5 0 16,-3-1 0-16,-3 0 208 0,-2-1-32 0,-5-1-16 0,-2 0 0 15,-2-1 0-15,-1-3 0 0,-2 1 0 0,3-5 0 16,3 2-304-16,3-5-64 0,3 1-16 16,2-4 0-1,2-3-2608-15,6-4-528 0,1-6-96 0,5 14-32 0</inkml:trace>
  <inkml:trace contextRef="#ctx0" brushRef="#br1" timeOffset="98871.44">29573 3529 29087 0,'0'0'1280'0,"0"0"272"0,0 0-1232 0,-5 7-320 15,-3 1 0-15,3 1 0 0,-4 3 384 0,0 3 0 16,-1 2 16-16,0 0 0 0,-2 2 336 0,0-1 64 15,-1 1 16-15,0 2 0 0,0 0-368 0,0 1-80 16,1 2-16-16,2-5 0 0,1-4-352 0,3-2 0 16,-1 0 0-16,5-1 128 15,2-3-1216-15,2 1-224 0,3-3-48 0,3-3-8112 16,1-4-1632-16</inkml:trace>
  <inkml:trace contextRef="#ctx0" brushRef="#br1" timeOffset="99254.64">30295 2882 30399 0,'0'0'2704'0,"0"0"-2160"0,-7 5-544 0,0 5 0 16,-2 2-288-16,-1 6-160 15,-3 3-48-15,-1 6 0 0,-1 5 496 0,-3 0 128 0,-4 8 16 0,1 3 0 16,0 7 320-16,0 3 64 0,-1 1 16 0,1 0 0 15,-2 2-160-15,0 0-48 0,0-2 0 0,3-4 0 0,2-2-128 0,4-7-16 16,4-1-16-16,2-5 0 0,2-4-176 0,3-6 160 16,4-2-160-16,4-6 160 0,2-7-32 15,3-4 0-15,4-2 0 0,4-8 0 0,2-2 128 0,3-4 32 16,1-7 0-16,3-1 0 0,2-1-160 0,-1-1-128 16,1 2 192-16,-2 4-192 0,-2 0 0 0,0 3 0 15,-4 6 0-15,-2 1 0 0,-2 3 0 0,-5 3 0 16,-3 2 0-16,-4 4 0 0,-2 3 0 0,-6 4 160 15,-4 2-160-15,-6 2 192 0,-3-1 256 0,-6 5 64 16,-3 2 16-16,-2-1 0 0,-4 0-208 0,0 1-32 16,-4-3-16-16,3-1 0 0,-2-2-272 0,0-1 0 15,1-3 0-15,1-1 0 16,0-7-1184-16,5 1-288 0,5-5-64 0,-4-6-13888 0</inkml:trace>
  <inkml:trace contextRef="#ctx0" brushRef="#br1" timeOffset="99513.32">30868 3050 29487 0,'0'0'2624'0,"-8"5"-2112"0,-1 3-512 0,-1 1 0 16,-2 5 128-16,-4 5-128 0,-4 3 0 0,0 8 0 15,-4 3 704-15,-1 4 16 0,0 6 16 0,0 4 0 16,-1 2-160-16,3 2-16 0,3 3-16 0,2-1 0 0,2-3-256 0,2 0-48 16,2-1-16-16,4-1 0 15,5-2-224-15,1-3-208 0,5-4 32 0,2-3 16 16,1-9-768-16,3-2-160 0,1-4-16 0,3-5-8432 16,2-7-1664-16</inkml:trace>
  <inkml:trace contextRef="#ctx0" brushRef="#br1" timeOffset="99806.38">30771 3795 24063 0,'0'0'1072'0,"0"0"208"0,9 5-1024 0,3 1-256 0,2 1 0 16,4-5 0-16,3-2 576 0,5-1 48 15,3-7 16-15,3-1 0 0,1-1 496 0,-2-1 96 16,-1-5 32-16,1 0 0 0,-1-3-352 0,-4 0-64 0,0-2-16 0,-5-3 0 15,-2 3-256-15,-3 0-48 0,-5 2-16 0,-3 0 0 16,-4 3 176-16,-3 2 16 16,-4 6 16-16,-4 2 0 0,-6 6-160 0,-5 5-48 15,-3 0 0-15,-4 9 0 0,-3 4-352 0,-1 3-160 0,0 2 128 0,0 5-128 16,-1 0 0-16,5 3 0 0,3 2 0 0,6 1 0 16,2 3 0-16,6-2 0 0,6-1-128 15,6-4 128-15,4-1-256 0,5 2 32 0,5-6 0 0,4 1 0 16,2-5-2016-16,1-3-384 15</inkml:trace>
  <inkml:trace contextRef="#ctx0" brushRef="#br1" timeOffset="100514.52">29396 4580 6447 0,'3'-17'272'0,"2"5"80"0,1 1-352 0,-1 2 0 0,-1-1 0 0,-2 2 0 16,1-3 2304-16,-2 2 400 0,-2-4 80 0,1 7 16 16,0 6-848-16,-4-8-160 0,4 8-48 0,-7-8 0 0,-4-2-480 0,1 4-112 15,-2 3 0-15,-5 3-16 0,-5 3-304 0,-2 1-48 16,-4 1-16-16,-2 4 0 0,-5 5-320 0,1 1-80 16,-1 3-16-16,0 3 0 0,1 0-128 0,2 0-32 15,2 1 0-15,5 1 0 0,5-3-192 16,2-2 0-16,7-6 128 0,5 0-128 0,6-12 192 0,0 0 0 15,7 11 0-15,6-8 0 0,3-2 48 0,6-2 0 16,6-8 0-16,4 0 0 0,3-6 64 0,6 0 16 16,2-2 0-16,4 1 0 0,3-2-176 15,-2 1-16-15,-2 2-128 0,-4 1 192 0,-7 4-192 0,-4 5 128 16,-3 0-128-16,-7 3 0 0,-1 7 0 0,-6 3 128 16,-4 5-128-16,-5 3 0 0,0 2 0 0,-5 2 0 15,-5 5 128-15,-2 3-128 0,-4 3 240 0,-3 4 0 16,-1 3 0-16,-2-1 0 0,-1-3-80 0,-2-1-16 15,-2-2 0-15,5-2 0 0,-4 0-144 0,4-5 128 16,-1-1-128-16,3 1 128 0,2-2-128 0,3-2 192 0,2-3-192 16,4-3 192-16,4-3-192 0,0-11-144 0,8 12 144 15,3-7-208 1,2-2-176-16,2 1-16 0,2-5-16 0,1-4 0 16,-1-1-1952-16,0-3-400 0,-2-2-80 0</inkml:trace>
  <inkml:trace contextRef="#ctx0" brushRef="#br1" timeOffset="100889.59">29948 4578 26719 0,'0'0'2368'0,"0"0"-1888"15,0 0-480-15,-7-7 0 0,7 7 176 0,-10 3-176 16,0 3 192-16,-1 4-192 0,-2 6 688 0,-2 3 16 16,-1 2 16-16,1 5 0 0,-1-3-208 0,3 5-32 15,3 0-16-15,0 1 0 0,3-4-208 0,6 2-64 16,2-5 0-16,4-1 0 0,3-2 32 0,5-3 0 16,2-2 0-16,5-8 0 0,4-2 128 0,2-4 32 15,0-3 0-15,2-4 0 0,0-9 192 0,2 0 32 16,0-3 16-16,-1-2 0 0,-2-2-208 0,0-1-32 15,-2 0-16-15,-1-3 0 0,-3 2-160 0,-4 1-16 16,-3-3-16-16,-2 4 0 0,-5 4-176 0,-1 1 192 16,-3 2-192-16,0 4 192 0,-3 5-192 0,0 7 0 15,-3-8-192-15,3 8 192 16,-7 0-1568-16,7 0-192 0,-10 8-32 0,1-2-8512 0,2 3-1680 16</inkml:trace>
  <inkml:trace contextRef="#ctx0" brushRef="#br1" timeOffset="101165">30560 4635 8287 0,'0'0'736'0,"0"0"-592"0,0 0-144 0,0 0 0 0,11-3 4032 0,-1 2 768 15,1-1 144-15,2-1 48 0,0 1-3744 0,1-2-736 16,0 1-160-16,1-3-32 0,1-2 416 16,0 3 80-16,-2-3 16 0,-2 2 0 0,-2 0-192 0,-2-2-16 15,-8 8-16-15,5-7 0 0,-2-4-16 0,-3 11 0 16,0 0 0-16,-10-1 0 0,-3 2-144 0,-5 4-48 15,-2 4 0-15,-3-1 0 0,-1 2-256 0,-1 5-144 16,1 4 160-16,0 1-160 0,1-3 176 0,4 2-176 16,1 0 192-16,6 1-192 0,2-1 0 0,3 0 0 15,3 0 0-15,7-4-192 0,2-1 192 0,5-3-176 16,4-4 176-16,1-1-160 0,3 0-64 0,1 0-16 16,0-6 0-16,-3-2 0 15,0-2-2336-15,2-1-480 0</inkml:trace>
  <inkml:trace contextRef="#ctx0" brushRef="#br1" timeOffset="101422.72">31141 4686 19343 0,'0'0'1728'0,"0"0"-1392"0,0 0-336 0,-6 4 0 0,0-1 592 0,-1 4 48 0,2-1 16 0,-4-1 0 16,2 2 48-16,-2 1 0 0,0-2 0 0,0 4 0 15,-4 1 464-15,3 2 112 0,-1 2 0 0,-3-1 16 16,1-1-464-16,-2-2-112 0,-1 2-16 0,0-3 0 16,-3 4-304-16,0-1-64 0,1-4-16 0,1 1 0 0,1-1-192 0,-7 2-128 15,4 1 160-15,2-5-160 0,3 2 144 0,2-4-144 16,0 0 128-16,3 0-128 0,9-5 0 0,-9 0 0 16,9 0 0-16,0 0 0 15,0 0-1200-15,0 0-160 0,-2-6-48 0,2-8-11824 16</inkml:trace>
  <inkml:trace contextRef="#ctx0" brushRef="#br1" timeOffset="101668.17">31544 4083 27647 0,'0'0'2448'0,"0"0"-1952"16,0 0-496-16,-5 7 0 0,-1 2 0 0,-2-1 0 16,-2 5 0-16,-1 4-160 0,-3-1 608 0,-2 5 112 15,-1 1 16-15,-4 9 16 0,6 2-16 0,-3 4-16 0,0 1 0 0,1 4 0 16,1 0-288-16,1-1-48 16,0-1-16-16,1 3 0 0,0-2-208 0,2 2 0 15,0-1 0-15,0-1 0 16,2-3-2320-16,1-1-416 0,3-5-80 0</inkml:trace>
  <inkml:trace contextRef="#ctx0" brushRef="#br1" timeOffset="101892.4">31146 4631 18431 0,'8'-6'1632'0,"5"1"-1312"16,3 2-320-16,7-4 0 0,1 0 2176 0,7 1 384 15,2-6 64-15,5 1 0 0,4 0-1984 0,1-3-416 16,2 1-80-16,-3 1-16 0,-4-2 0 0,-5-1-128 16,-4 1 192-16,-4 4-64 0,0 0-128 0,-8 2 0 15,-3-2 144-15,-1 2-144 16,-3 0-544-16,-2 1-176 0,-2 1-48 0,-6 6-7360 16,0 0-1472-16</inkml:trace>
  <inkml:trace contextRef="#ctx0" brushRef="#br1" timeOffset="102423.85">31707 4549 2751 0,'0'0'128'0,"0"0"16"0,-4 7-144 0,2 3 0 15,0 2 0-15,0-3 0 0,-2 2 3600 0,1-2 688 16,2 2 144-16,-3-2 32 0,1 2-2528 0,0-4-496 16,0 3-96-16,1-2-32 0,-1 2-240 0,1-2-48 15,1 2-16-15,-1-4 0 0,1 3-160 0,0-2-16 0,-1 1-16 16,2 0 0-16,0-2 0 0,0-6 0 0,2 9 0 0,2-5 0 15,-4-4-96-15,7 4-16 0,1-3 0 0,2-1 0 16,4 0 80-16,0-4 16 0,2 1 0 0,5-6 0 16,0 0-192-16,5-3-32 0,-1 1-16 15,7-3 0-15,0-4-176 0,0 0-16 0,-3-1-16 0,-1-4 0 0,0-2-128 16,-5 3-32-16,-2 1 0 0,-2 0 0 0,-3 0-64 16,-4 3-128-16,-3 1 176 0,-1 6-176 0,-4 0 128 15,-3 6-128-15,-1 5 0 0,0 0 0 0,-10-2 0 0,-2 2 0 16,0 3 0-16,-2 1-144 0,0 3 144 0,1 0-192 15,3 0 192-15,2 2-192 0,2-4 192 16,2 3-128-16,4-8 128 0,0 0-128 0,4 6 128 0,2-1-192 16,3-2 192-16,2-3-192 0,3 0 192 0,2-1 0 15,1-3 0-15,4 0 0 16,-2-5 0-16,1 1 0 0,2-2 0 0,-4 4 0 16,1 1 0-16,1-3 0 0,2 2 0 0,0 1 0 0,1-2 0 0,0 4 0 15,-1 0 0-15,5 2 0 0,-3 2 0 0,-4 3 0 16,-2 1 0-16,0 3 0 0,-3-2 0 0,-2 4 0 15,-2-2 0-15,-1 3 0 0,-1-1 0 0,-1 3 0 16,-1 1 0-16,0-1 0 0,-1-1 0 0,0 2 0 0,1 2 0 0,-1 0 0 16,0 2 0-16,1 0 0 0,-1 0 0 0,1-2 0 15,-1-1 0-15,2-1 0 16,-1 0 0-16,2 2 0 0,-1-1 0 0,1 1-128 16,2-2 128-16,0-2 0 15,1 0-448-15,1 0 0 0,-1-5 0 0,0 2 0 16,-1-2-2112-16,-3-3-416 0,1-2-96 0</inkml:trace>
  <inkml:trace contextRef="#ctx0" brushRef="#br1" timeOffset="102566.84">32369 3968 41471 0,'-5'-5'3680'0,"0"1"-2944"16,5 4-592-16,0 0-144 15,0 0-960-15,0 0-240 0,0 0-32 0,0 0-16 0,0 0 832 0,0 0 160 16,0 0 48-16,6 5 0 15,1 1-1488-15,-2 1-288 0,-5-7-64 0</inkml:trace>
  <inkml:trace contextRef="#ctx0" brushRef="#br1" timeOffset="114115.09">23365 19609 12895 0,'-20'-7'576'0,"9"6"112"0,0-2-560 0,-1 0-128 15,1 0 0-15,2 3 0 0,9 0 720 0,0 0 112 16,0 0 32-16,0 0 0 0,0 0 0 0,0 0 0 16,10 6 0-16,5-2 0 0,4 2-224 0,7 2-32 15,2-4-16-15,9 2 0 0,5 2-176 0,5-3-32 0,2 1-16 0,7-2 0 16,-1-7-64-16,2 2-16 0,6 0 0 0,7 1 0 15,7-1 32-15,3-2 16 0,0-1 0 0,0 3 0 16,0-3 80-16,6 3 16 0,7 2 0 0,4 2 0 16,-3-1-48-16,4-1 0 0,2 2 0 0,9 2 0 15,6 3 0-15,-2-3 0 0,-4 0 0 0,7 4 0 16,6-2-32-16,-1 4-16 0,-4-5 0 0,3 7 0 16,5 1-80-16,1-6-32 0,-5 0 0 0,3 0 0 15,3 6-224-15,-2-4 0 0,-6-1 128 0,2 3-128 16,0 0 144-16,-2 1-16 0,1-1 0 0,-4-1 0 15,-6-1-128-15,-1-1 160 0,1 2-160 0,-7-3 160 16,-7-3-160-16,-3-1 0 0,-4-2 0 0,-2 2 128 16,-5 1-128-16,-7-2 192 0,-1-3-192 0,-11 1 192 0,-4 0 32 15,-6-1 16-15,-3 0 0 0,-6 0 0 0,-3 0 80 16,-2 1 0-16,0-1 16 0,-6 0 0 0,-5 0-80 0,-3 2 0 16,-2 0-16-16,-2 1 0 0,0-1-240 0,-2 2 176 15,-5-1-176-15,-4-2 160 0,0 0-160 0,-10-1 0 16,8 1 0-16,-8-1 128 0,0 0-128 0,0 0 0 15,0 0 144-15,0 0-144 0,0 0 0 0,0 0 0 16,0 0 0-16,0 0 0 0,0 0 0 0,0 0-240 16,0 0 48-16,-10 12 0 15,-7-5-2352-15,-2 4-464 0</inkml:trace>
  <inkml:trace contextRef="#ctx0" brushRef="#br1" timeOffset="115857.36">10138 19609 16815 0,'-10'-20'736'0,"5"7"160"0,0-4-704 0,1-4-192 0,2 1 0 0,1 3 0 15,1 3 720-15,0 2 112 0,0-4 32 0,1 4 0 16,1 2-160-16,1-2-48 0,1 5 0 0,1-2 0 16,-5 9-144-16,6-7-16 0,0-2-16 0,-6 9 0 15,11-2-224-15,-11 2-64 0,0 0 0 0,0 0 0 16,10 7-192-16,-10-7 144 0,7 12-144 0,-1 2 128 16,-4 2 256-16,-2 2 64 0,-2 0 0 0,-1 1 0 15,-1 5-192-15,-1 2-16 0,-3-5-16 0,0 5 0 16,-3 0-96-16,3 0 0 0,-1 2-128 0,1-5 192 15,0 2 48-15,3-2 0 0,0-3 0 0,1 1 0 16,1-2-80-16,1 0-16 0,1-1 0 0,1-2 0 16,1-1-144-16,2 2 0 0,1-1 144 0,1 0-144 15,1-4 0-15,6 2 128 0,-1 0-128 0,4 0 0 16,2-4 240-16,3 1-32 0,4-3 0 0,4 1 0 0,4 0 208 0,2 0 32 16,3 0 16-16,4 1 0 0,2 0-240 0,2-3-48 15,-1-1-16-15,3 2 0 0,1-3-160 0,3 1 128 16,0 2-128-16,9-2 128 0,3 4-128 0,5-5 160 15,0 1-160-15,2-1 160 0,-1-3-32 0,3 2-128 16,3 2 192-16,5 3-64 0,6-4-128 0,-2 2 0 16,-3-1 0-16,5-1 128 0,1 4-128 0,3-3 192 15,3 2-192-15,-3 2 192 0,-2-5-192 0,-1 4 0 16,2 0 0-16,3 4 0 0,2-6 0 0,-1 2 0 16,-4-4 0-16,2 7 128 0,2-3-128 0,2 2 0 15,2-2 0-15,-2 1 128 0,-3-3-128 0,1 4 128 16,3 3-128-16,1-3 128 0,-1 0-128 0,-1 1 0 0,-4-2 0 15,3 3 0-15,0-1 0 0,0-2 0 0,3 2 0 16,-4 1 0-16,-3-1 0 0,5 2 0 0,-1 1 160 0,-1-4-160 16,-3 1 0-16,1 0 0 15,0-3 0-15,3 2 0 0,2-4 0 0,-4 2 0 0,-1-6 0 0,-2 0 0 16,0 1 0-16,2 1 0 0,3-1 0 0,-2-3 0 16,-5-1 0-16,1 2 0 0,0 0 0 0,1 1 0 15,5-1 0-15,-4-2 0 0,-4-1 0 0,0 1-144 16,-2 1 144-16,3 2 0 0,3-6 160 0,1 2-160 15,-5-3 0-15,2 2 0 0,0 0 0 0,1 2 0 16,1-2 0-16,-4-1 0 0,-2-2 0 0,-2 3 0 16,-4 0 0-16,5 1 0 0,5-1 0 0,-2 0 0 0,-7 0 0 15,-2 0 0-15,0-1 0 0,-4 1 0 0,2 0 0 16,2-2 0-16,-1 0 0 0,-2 0 0 0,-4-1 0 16,-3 2 0-16,-2-1 0 0,1-4 0 0,-4-1 0 15,3 4 0-15,-1-3 0 0,-5 2 144 0,-4 1 32 0,-2-3 0 16,1 3 0-16,-1 0 0 0,-5 0-48 0,5 3-128 15,-3 0 192-15,2 0-64 0,-1-1-128 0,-1-1 192 16,-4-1-192-16,-1 2 192 0,0-1-192 0,-1 2 192 16,-2 0-192-16,0 1 192 0,2 2-192 0,-3 1 192 15,1 0-192-15,-1-1 192 0,-3 0-32 0,-2 2 0 16,-3 1 0-16,0-1 0 0,-8 0-160 0,1 0 0 16,-2-1 0-16,-1 1 0 0,-3-1 144 0,-1 1-144 15,-2 1 160-15,-2-1-160 0,0-1 144 0,-5 0-144 16,2 1 128-16,-3-1-128 0,-9-2 256 0,0 0-48 15,0 0 0-15,7 4 0 0,-7-4 128 0,0 0 32 0,0 0 0 0,0 0 0 16,0 0 0-16,0 0 0 0,8-6 0 0,-2 1 0 16,-6 5-48-16,5-9-16 0,-1 0 0 15,-1 1 0-15,-1-2-48 0,2-3 0 0,1 1 0 0,0-9 0 16,2-2 192-16,0 2 16 0,2-7 16 0,1-3 0 16,3-4-32-16,0-6 0 0,1-2 0 0,1-3 0 15,0-1-128-15,1-1-48 0,0 3 0 0,2-1 0 16,1 7-272-16,0 2 160 0,1 3-160 0,-2 1 128 15,-3 0-128-15,1 5 0 0,-4 0 0 0,0 6 0 16,-3 1 0-16,-2 3-224 0,1 1 48 0,-6 3 16 16,0 5-2272-1,-2 9-448-15,-4-6-80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7T21:03:54.484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1546 15281 13295 0,'0'0'576'0,"0"0"144"0,0 0-576 0,0 0-144 16,0 0 0-16,0 0 0 0,0 0 928 0,-3 8 160 16,3-8 16-16,0 0 16 0,-2 5 16 0,-1 2 0 15,2 0 0-15,0-2 0 0,1-5 160 0,0 0 48 16,0 0 0-16,1 9 0 0,1-3-176 0,-2-6-16 15,0 0-16-15,0 0 0 0,7 6-112 0,3-6-32 16,0-3 0-16,0-1 0 0,2-5-288 0,2 0-48 16,1-3-16-16,3-4 0 0,-1-1-192 0,4 0-64 0,-2 1 0 15,2-2 0-15,1-3-192 0,-2 4-32 16,-1 4-16-16,-1 0 0 0,0 3-144 0,-1 2 0 16,-3 5 144-16,-2 1-144 0,1 4 0 0,-2 3 0 15,0 6 0-15,-2 2 0 0,-3 3 0 0,-1 6 0 0,-1 5-144 0,-2 6 144 16,-2 2 0-16,-2 3 0 15,-2 4 0-15,-2 4 0 0,-3 0 0 0,-1 0 0 0,-3-2 0 0,-1 1 0 16,0-2 176-16,0-1 0 0,0-4 0 0,1-2 0 16,2-3 240-16,1-8 48 15,-2-2 16-15,3-1 0 0,2-7-160 0,2-3-16 0,3-1-16 16,2-11 0-16,0 0 96 0,0 0 32 0,8-5 0 16,2-4 0-16,3-5 16 0,3-4 0 0,3-4 0 0,2-4 0 15,-1-2-240-15,2 0-64 0,1 0 0 0,1-4 0 16,1-1-128-16,1 1 0 0,0 2 0 0,1-1 128 15,-2 4-128-15,1 3 0 0,-2 4 0 0,0 3 0 16,-2 6 0-16,-2 3 0 0,-1 7 0 0,0 2 0 0,-1 7 0 16,-2 5-144-16,-2 4 144 0,-1 8-160 0,-1 1 160 15,-2 7 0-15,-1 4 0 0,-2 3-128 16,-2 5 128-16,-2 0 0 0,-2 1 0 0,-1-4 0 0,-1-2 0 16,-2 1 0-16,1-4 0 0,1-2 0 0,-2-5 0 0,2-1 0 15,-1-1 0-15,4-3 128 0,-2-3-128 0,0-3 0 16,0-3 0-16,1 0 0 15,2-5-1280-15,0-5-288 0,-3-6-48 16,0 0-16688-16</inkml:trace>
  <inkml:trace contextRef="#ctx0" brushRef="#br0" timeOffset="550.86">3151 15598 14447 0,'-13'4'640'0,"7"-2"128"16,0 2-608-16,1-1-160 0,-3 0 0 0,2 0 0 0,-2-4 1888 0,2 1 352 16,1 0 64-16,5 0 0 0,-6 0-192 0,6 0-64 15,-5-2 0-15,5 2 0 0,0 0-448 0,0 0-80 16,0 0-32-16,0 0 0 0,11-5-464 0,4 0-80 16,3 2-32-16,12-3 0 0,3-4-208 0,4 3-32 15,4-2-16-15,3 1 0 0,3 2-192 0,4-2-32 16,5 3-16-16,-4-3 0 0,2 5-160 0,-2 1-48 15,-4 0 0-15,-4 1 0 0,-5-1-208 0,-13 2 0 16,2 0 0-16,-1 0 0 0,-3 0 0 0,-4 3-208 16,-3-1 16-16,-4 2 0 15,-6 2-2288-15,-3 1-448 0,-5 3-80 0</inkml:trace>
  <inkml:trace contextRef="#ctx0" brushRef="#br0" timeOffset="733.24">3310 15859 28447 0,'0'0'1264'0,"5"6"256"0,-5-6-1216 0,13 4-304 0,-2 0 0 0,4 1 0 16,3-2 1584-16,4-1 256 0,3-1 48 0,7-2 16 15,5-6-416-15,5-2-80 0,4 1 0 0,2-3-16 0,3 1-560 0,-14 4-128 16,2-1 0-16,3 0-16 0,1 0-464 0,-1-1-96 16,-1 0 0-16,-3 3-128 15,-1-1-736 1,-4 0-256-16,-3 1-48 0,-3 2-11120 0,1-4-2240 0</inkml:trace>
  <inkml:trace contextRef="#ctx0" brushRef="#br0" timeOffset="1432.2">5280 15013 11967 0,'0'0'1072'0,"0"0"-864"16,2-10-208-16,0-3 0 0,-2 3 2496 0,0 10 448 15,4-10 80-15,-4 10 32 0,0 0-816 0,0 0-176 16,2-11-16-16,-2 11-16 0,0 0-640 0,0 0-128 16,0 0-32-16,2 11 0 0,-2 6-336 0,-2 3-80 15,0 10-16-15,-1 1 0 0,2 5-32 0,-5 4-16 16,-2 3 0-16,0 10 0 0,0 6-112 0,-1 5 0 16,-2-3-16-16,0 1 0 0,-2-3-240 0,3-2-32 0,-3-4-16 15,-2-1 0-15,-1 2 80 0,-1-5 16 0,2-6 0 0,1-1 0 16,1-2-48-16,3-5-16 0,-1-2 0 0,2-2 0 15,1-4-240-15,2-1-128 0,-1-2 160 0,2-3-160 16,1-3 0-16,2-3 0 0,1-4 0 0,1-1 0 16,0-10-768-1,0 0-160-15,0 0-32 0,0 0 0 0,10-8-1296 0,3-1-272 0,-1-5-48 16,6-5-16-16</inkml:trace>
  <inkml:trace contextRef="#ctx0" brushRef="#br0" timeOffset="2115.05">6436 15419 19343 0,'0'0'848'0,"0"0"192"0,0 0-832 0,-4-5-208 15,-2-3 0-15,6 8 0 0,0 0 3328 0,0 0 640 16,-4-6 112-16,4 6 16 0,-2-10-1968 0,2 10-400 16,6-9-64-16,-1-2-32 0,1 1-656 0,3-1-128 15,1 2-16-15,1-1-16 0,3-3-368 0,-5 5-64 16,2-3 0-16,0 3-16 0,0-2-240 0,0 3-128 16,-3-5 128-16,4 7-128 0,-1 0 0 0,0 0 0 15,-1 2 0-15,-3 2 0 16,-7 1-1184-16,0 0-208 0,0 0-32 0,0 0-16 15,2 10-2176-15,-5 0-432 0</inkml:trace>
  <inkml:trace contextRef="#ctx0" brushRef="#br0" timeOffset="2319.98">6392 15824 32255 0,'0'0'2864'0,"0"0"-2288"0,0 0-576 0,0 0 0 0,0 0 2048 0,0 0 288 16,0 0 64-16,0 0 16 0,0 0-848 0,0 0-160 15,4-11-48-15,3 3 0 0,0-2-576 0,-2 0-112 16,4 0-32-16,-2-2 0 0,-2 1-416 0,-1-1-96 16,3 5 0-16,-1-3-128 0,0 2 0 0,-6 8 0 15,0 0-192-15,0 0 48 16,0 0-1664-16,0 0-336 0,1 14-64 0,-1 0-16944 16</inkml:trace>
  <inkml:trace contextRef="#ctx0" brushRef="#br0" timeOffset="4662.75">19626 2216 9215 0,'0'0'400'0,"0"0"96"0,-11-2-496 0,2 0 0 0,9 2 0 0,0 0 0 16,-5-5 1520-16,5 5 208 0,-2-10 32 0,5 1 16 15,2-4-304-15,4 3-48 0,2-2-16 0,3-4 0 16,3 1 0-16,3-1 0 0,4-1 0 0,6-2 0 15,3-1-304-15,0-2-64 0,2-2-16 0,1-2 0 16,1 2-176-16,2 0-32 0,-2 3-16 0,-11 7 0 0,0-2-208 0,1 2-32 16,1 0-16-16,-4 3 0 0,-2 2-160 0,-5-1-48 15,-3 2 0-15,-2 6 0 0,-3 4-112 16,-4 3-32-16,-5 7 0 0,-1 7 0 0,-6 6-32 0,-7 22-16 16,-2 4 0-16,-3 0 0 0,-2-1-16 0,0 2-128 15,-3 2 192-15,2 5-64 0,2-1-128 0,-1 2 0 16,0 5 0-16,2-7 0 0,2-2 0 0,4-5 0 15,1-4 0-15,1-6 0 0,1-4 0 0,3-3 0 16,-1-4-160-16,4-4 160 16,0-3-1696-16,2-3-240 0,1-6-48 0,1-1-7728 15,0-13-1536-15</inkml:trace>
  <inkml:trace contextRef="#ctx0" brushRef="#br0" timeOffset="4850.46">19630 2660 22111 0,'-11'6'1968'0,"0"0"-1584"16,5 2-384-16,1 4 0 0,1 3 2048 0,5 3 320 0,6-1 64 0,3 1 0 16,3 0-1312-16,6-2-272 15,6 1-48-15,8-2-16 0,9-3 256 0,5 0 48 0,4 0 16 0,5-5 0 16,4 0-448-16,-16-2-80 0,6-1-32 0,1-2 0 16,1 2-368-16,0 2-176 0,0-2 160 0,20 0-160 15,-7 0-880 1,-8-3-272-16,-6-2-48 0,-16 0-15344 0</inkml:trace>
  <inkml:trace contextRef="#ctx0" brushRef="#br0" timeOffset="5826.66">25501 1117 13823 0,'-20'-7'608'0,"7"1"128"0,-1 0-592 0,3 1-144 0,2-4 0 0,1 4 0 16,2-3 576-16,1 0 96 0,1-1 16 0,4-1 0 0,4-3 528 0,3-3 96 16,1-2 32-16,7-1 0 0,3-4-224 0,5 0-32 15,4-3-16-15,6 0 0 0,4-4-256 0,0 2-48 16,-2 1-16-16,-2 3 0 0,-2-1-368 0,-3 2-64 16,-3 0 0-16,-3 0-16 0,-5 5-176 0,-3 4-128 15,-2 3 192-15,-4 6-192 0,-8 5 176 0,0 0-176 16,0 10 160-16,-4 8-160 0,-4 8 0 0,-2 7 0 15,-2 5 0-15,-4 8 0 0,-4 8 0 0,-3 7 128 16,1 1-128-16,-2 5 0 0,-3 4 0 0,1-3 0 16,-1-7 0-16,5 2 0 0,3-2 0 0,6-3 0 15,5-8 0-15,5-4 0 0,2-6-144 0,3-5-32 16,2-3 0-16,5-4 0 16,2 0-1472-16,3-7-288 0</inkml:trace>
  <inkml:trace contextRef="#ctx0" brushRef="#br0" timeOffset="6041.19">25328 1509 28047 0,'-17'0'1232'0,"8"0"272"0,9 0-1200 0,-8 6-304 0,8-6 0 0,-5 8 0 15,5-8 0-15,0 9 0 0,0-9 0 0,15 9 0 16,7-5 320-16,7-3 176 0,7 1 16 0,9 1 16 15,10 2 208-15,6 1 32 0,5-1 16 0,-1 0 0 16,-1 1-480-16,-1-3-112 0,1-1 0 0,2 2-16 16,1 1-576-1,3 0-112-15,0 0-32 0,1 0-8976 0,-5 2-1792 0</inkml:trace>
  <inkml:trace contextRef="#ctx0" brushRef="#br0" timeOffset="7259.83">28182 1353 10127 0,'0'0'896'0,"-2"-6"-704"15,-1-3-192-15,2 1 0 0,1-1 912 0,2 0 160 0,2-1 16 0,2 1 16 16,3-2-128-16,5 1-16 0,4-4-16 0,2-3 0 16,3 2-240-16,3-4-64 0,2-1 0 0,0-6 0 15,0 1-128-15,1 2-16 0,-1-3-16 0,-1 4 0 16,-1 0-128-16,-2 2-32 0,-3 2 0 0,-5 4 0 15,-3 1-128-15,-3 7-16 0,-10 6-16 0,8-4 0 16,-8 4 16-16,0 0 0 0,0 0 0 0,-1 18 0 16,-6 3-176-16,-2 5 0 0,-3 6 0 0,-4 4 128 15,-2 5-128-15,-1 2 0 0,-2-1 0 0,-2 7 0 16,-4-2 0-16,2 3 0 0,2 3 0 0,1-5 0 0,2-6 0 16,2-5 0-16,2-4 0 0,-2-3 0 0,1 1 128 0,3-7-128 15,0-5 0-15,2-1 128 0,-1-2 0 0,4-1-128 16,0-3 192-16,2-2-64 0,0-2-256 15,1 1-64-15,6-9-16 0,-7 3-6976 16,7-3-1392-16</inkml:trace>
  <inkml:trace contextRef="#ctx0" brushRef="#br0" timeOffset="7397.89">28117 1614 11055 0,'0'0'976'0,"0"0"-784"0,14 2-192 0,0 1 0 0,1 1 1264 0,5 2 208 15,1-1 32-15,7 3 16 0,0 1-544 0,3-3-96 16,2 1-32-16,4 0 0 0,2-3-80 0,3-1 0 15,0 4-16-15,4-3 0 0,1 1-224 0,2 1-32 16,-1 0-16-16,1-2 0 16,3 1-1680-16,-3-2-336 0</inkml:trace>
  <inkml:trace contextRef="#ctx0" brushRef="#br0" timeOffset="8045.25">31024 1155 11967 0,'0'0'528'0,"0"0"112"0,2-9-512 0,4-1-128 0,0 0 0 0,3 1 0 15,3-4 512-15,0 4 64 0,2-2 0 0,3-1 16 16,1-1 352-16,3-3 64 0,3-2 16 0,3 0 0 15,2 1-208-15,-7 3-48 0,2 1 0 0,3-1 0 16,2-4-320-16,0 3-80 0,2 1-16 0,-2 0 0 16,-2 1-192-16,-4 4-32 0,-2 0-128 0,-2 2 192 15,-3 2-192-15,-4-2 0 0,-3 3 0 0,-9 4 0 16,0 0 0-16,0 0 0 0,-2 12 0 0,-5 3 0 16,-2 4 0-16,-3 7 0 0,-5 5 0 0,-3 5-160 15,-3 2 160-15,0 3 0 0,0 3 0 0,2-3 0 16,1-2 0-16,-2 16 0 0,3-5 0 0,10-17 0 0,1 1-144 15,3-1 144-15,2 1-160 0,1-3 160 0,2-2-272 16,4-1 32-16,-2-4 16 0,2-2 0 0,2-1 16 0,1 1 0 16,-1-5 0-16,0 0 0 15,2 0-384-15,0-1-80 0,-1 0-16 0</inkml:trace>
  <inkml:trace contextRef="#ctx0" brushRef="#br0" timeOffset="8234.91">31099 1598 24879 0,'0'0'2208'0,"0"0"-1760"15,12 3-448-15,3 1 0 0,3 0-208 0,2 3-128 16,4 2-32-16,-3 1 0 0,4 2 368 0,6-2 288 0,3 4-48 0,5 1-16 16,5 0 64-16,1-2 16 15,2 1 0-15,0 0 0 0,-3-3-304 0,-2 1 0 16,-3 1 128-16</inkml:trace>
  <inkml:trace contextRef="#ctx0" brushRef="#br0" timeOffset="8850.56">28687 2350 23951 0,'-10'-18'2128'0,"6"6"-1696"0,-1 3-432 0,5-2 0 0,-3-2-288 0,7 1-144 0,0-2-16 16,3-2-16-16,4 2 720 0,3-5 160 0,3-4 32 0,5 2 0 16,5-3 16-16,3 1 16 0,1-3 0 0,2-3 0 0,4-3 48 0,-1 2 16 15,1 1 0-15,-1 1 0 16,-1 4-128-16,-1 6-32 0,-5 5 0 0,-5 5 0 0,-2 6-224 0,-6 4-160 15,-5 2 192-15,-2 6-192 0,-2 1 0 0,-6 10 0 16,-5 11 0-16,-2 2 0 0,-4 3 0 0,-4 6 0 16,-3 2 0-16,-2 4 0 0,-3 1 0 0,1 6 0 15,-1 4 0-15,-1 3 160 0,1-2-160 0,0-2 0 16,0-2 0-16,2-4 0 0,1-2 128 0,1-4-128 16,2-4 0-16,-1-2 128 15,2-5-560-15,0-6-112 0,-1-3-32 0,1-2-7840 16,0 2-1568-16</inkml:trace>
  <inkml:trace contextRef="#ctx0" brushRef="#br0" timeOffset="9037.95">28608 2905 29599 0,'0'0'1312'0,"0"0"272"0,0 0-1264 0,-3 11-320 0,3-11 0 0,5 11 0 16,4 1 0-16,5 0-144 15,5-2 16-15,8 0 0 0,7-5 128 0,8 2 0 16,5 3 0-16,6-3 0 0,4 2 0 0,4-2 144 0,1 0-144 0,5 0 0 31,6 2-608-31,2 1-224 0,0 2-64 0</inkml:trace>
  <inkml:trace contextRef="#ctx0" brushRef="#br0" timeOffset="9717.83">25894 2189 21183 0,'0'0'1888'0,"10"-5"-1504"16,2-2-384-16,0 0 0 0,2-4 272 0,5 2-16 16,3-2 0-16,2 2 0 0,3-4 576 0,5-1 96 15,5 0 32-15,2-2 0 0,3-5-32 0,1 0 0 16,0-1 0-16,2-5 0 0,-3 2-304 0,1 2-64 16,1 0-16-16,-2 7 0 0,-5 4-208 0,-5 2-32 15,-7 5-16-15,-2 2 0 0,-2 1-160 0,-6 2-128 16,-4 4 192-16,-4 3-192 0,-3 8 128 0,-6 11-128 15,-4 11 0-15,-4 2 0 0,-5 2 0 0,-1 5 0 16,-4 1 0-16,-3 5 0 0,-4 5 128 0,-1 5-128 16,-2 4 144-16,2-2-144 0,2-2 144 0,1-5-144 15,1-3 128-15,1-5-128 0,0-2 128 0,2-2-128 0,-2-7 128 16,2-2-128-16,4-3 0 0,-1-4 0 16,4-2-144-16,1-6 144 15,2-2-2272-15,-1 0-352 0</inkml:trace>
  <inkml:trace contextRef="#ctx0" brushRef="#br0" timeOffset="9906.44">25909 2991 37775 0,'0'0'1664'0,"0"0"368"0,0 0-1632 0,0 0-400 0,16 9 0 0,1 3 0 15,1 3-208-15,6-1-128 0,8-1-32 0,10 1 0 16,11 1 368-16,5-4 0 0,5 0 160 0,8 0-160 15,6-3 160-15,7 3-160 0,7-2 128 0,3 1-128 16,-1-9 0-16,-3 2 0 0,-2 1 0 0,1 2 0 16,-1-1-2560-16,-3 2-560 0</inkml:trace>
  <inkml:trace contextRef="#ctx0" brushRef="#br0" timeOffset="15416.3">9542 16386 4607 0,'0'0'400'0,"0"0"-400"0,0 0 0 0,0 0 0 15,-2-3 3072-15,1-2 512 0,-3-2 128 0,4 7 0 0,-2-5-2096 16,2 5-416-16,-1-9-96 0,1 2-16 0,0 7-320 0,0 0-80 16,3-3-16-16,-3 3 0 0,0 0-32 0,0 0 0 15,0 0 0-15,0 0 0 0,0 0-304 0,0 0-64 16,0 0-16-16,0 0 0 0,0 0-256 0,0 0 128 15,0 0-128-15,0 0 0 0,0 0 192 0,0 0-192 16,0 0 192-16,0 0-192 0,0 0 128 0,0 0-128 16,0 0 0-16,0 0-8272 15,0 0-1744-15</inkml:trace>
  <inkml:trace contextRef="#ctx0" brushRef="#br0" timeOffset="18850.68">9003 15668 14735 0,'0'0'640'0,"-1"-10"160"0,-1-2-640 0,0-2-160 15,1-4 0-15,-2 3 0 0,0 0 1792 0,-1 0 336 0,-3-3 64 0,0 0 16 16,-5 4-608-16,0 0-112 16,-4 0-16-16,-1 3-16 0,-4 1-416 0,-3-1-80 0,-3 6 0 0,-3 4-16 15,-2 1-480-15,-2 4-80 0,0 7-32 16,-2 6 0-16,0 4-224 0,0 7-128 0,-5 7 160 0,-2 9-160 15,-3 5 0-15,1 4 0 0,2 2 0 16,1 3 0-16,3-1 0 0,7 3 0 0,9 1 0 0,8-5 0 16,6-4 0-16,6-6 0 0,7-3 0 0,5-7 0 15,5-6 176-15,6-6 144 0,6-2 16 0,3-8 16 16,4-10-128-16,4-6-32 0,2-1 0 0,5-11 0 16,1-5 160-16,1-3 32 0,-1-7 0 0,-3 1 0 0,-2-4-192 0,0-2-16 15,0-2-16-15,0 0 0 0,-5 1-160 16,-2-1 128-16,-3 1-128 0,-7 2 128 0,-6 8-128 15,-3 6 160-15,-2 5-160 0,-3 4 160 0,-9 10 48 0,0 0 16 16,0 0 0-16,3 14 0 0,-3 7-224 0,-1 5 128 16,-3 2-128-16,1 8 0 0,-1 6 128 0,1 0-128 15,1 2 0-15,0 3 0 0,2 2 0 0,3-5 0 16,-1 3 0-16,5-6 0 0,0-3 0 0,4-3 0 16,0-2 0-16,2-1 0 15,-2-5-288-15,3 0-160 0,0-6-16 0,1 0-10560 16,1-2-2112-16</inkml:trace>
  <inkml:trace contextRef="#ctx0" brushRef="#br0" timeOffset="19265.99">9444 16678 28559 0,'0'0'2544'0,"13"-9"-2032"0,4-2-512 0,0 0 0 16,3-5 576-16,1 2 0 0,1 2 16 0,2 1 0 16,1 0 240-16,1 2 32 0,-2-2 16 0,-2 4 0 15,-2 2-320-15,-2 5-64 0,-4 5-16 0,-2 0 0 16,0 3-288-16,-5 5-48 0,-3 5-16 0,-2-1 0 16,-5 2 112-16,-2 3 16 0,-4 2 0 0,-2 0 0 0,-2 4-48 0,-1-2 0 15,0-1 0-15,2 1 0 16,4-5-80-16,0 0-128 0,3-2 176 0,4-4-176 0,2-1 0 15,5 0 0-15,-1-5 0 0,5 3 0 0,4-3 176 16,7 3-176-16,-2 2 160 0,6 0-160 0,3-2 192 0,4 5-64 16,1-1-128-16,-2 5 192 0,-6 4-192 0,-3-1 128 15,-5 4-128-15,-4-4 0 0,-5 1 320 0,-4 3-48 16,-4-3 0-16,-7 3 0 0,-3-4 272 0,-7 7 48 16,-5 0 16-16,-5 0 0 0,-4-1-128 0,-2 1-32 15,-2-7 0-15,0 1 0 0,1-2-160 0,-3-2-32 16,-3-2-16-16,0-3 0 0,1-2-368 0,1-6-80 15,-1-4-16-15,4-4 0 16,1-8-2400-16,6-5-496 0,3-3-80 0,9-4-32 0</inkml:trace>
  <inkml:trace contextRef="#ctx0" brushRef="#br0" timeOffset="19602.3">11077 16064 25791 0,'-21'-6'2304'0,"14"4"-1856"0,7 2-448 0,0 0 0 0,0 0 160 0,0 0-160 16,0 0 160-16,3-8-160 0,8 3 656 16,3 1 48-16,3-4 0 0,5 2 0 0,2 1-32 0,4-3 0 15,3 3 0-15,2 0 0 0,1-2-304 0,3 1-64 16,0 4-16-16,1 1 0 0,0-1-160 0,-5 2-128 16,-5 0 192-16,-5 4-192 15,-7 1-1088-15,-5 5-320 0,-11-10-64 0,-6 22-11456 0</inkml:trace>
  <inkml:trace contextRef="#ctx0" brushRef="#br0" timeOffset="19736.49">11018 16461 23439 0,'-27'17'1024'0,"13"-6"240"0,0-2-1008 0,4 1-256 15,4-1 0-15,5 0 0 0,1-9 1344 0,7 13 208 16,3-6 48-16,6 0 16 0,4-4-384 0,7-4-80 0,3-4 0 0,5 0-16 16,4 0-528-16,3-5-96 15,5-1-32-15,1 0 0 0,6-3-352 0,0 1-128 16,2-1 0-16,0-1-10352 0,-6 0-2128 15</inkml:trace>
  <inkml:trace contextRef="#ctx0" brushRef="#br0" timeOffset="20107.16">12798 15417 24879 0,'0'0'2208'0,"0"0"-1760"16,2-5-448-16,-2 5 0 0,0 0 624 0,0 0 32 15,0 0 16-15,0 0 0 0,0 0 160 0,0 0 16 16,-2 14 16-16,-1 3 0 0,1 1-208 0,-3 5-32 15,2 2-16-15,0 7 0 0,1 1 64 0,1-1 16 16,-1 1 0-16,4 0 0 0,0 0-176 0,5 0-16 16,1-4-16-16,3-1 0 0,-1-3 0 0,2 0 0 15,5-5 0-15,1-1 0 0,0-3-128 0,3 0-32 16,3-5 0-16,0 1 0 0,4-1-160 0,2-3-32 0,1-3-128 0,-8-1 192 16,1-2-192-16,3-2 0 15,-1 0-192-15,-2-1 192 16,-1-2-2064-16,-3-1-304 0,-2 1-64 0,-3-2-12800 0</inkml:trace>
  <inkml:trace contextRef="#ctx0" brushRef="#br0" timeOffset="20381.73">13532 15433 19343 0,'4'-18'1728'0,"-1"10"-1392"0,-1 2-336 0,-2 6 0 16,7-3 2528-16,-7 3 432 0,0 0 96 0,0 0 16 15,3 11-1456-15,-1 3-272 0,-5 2-64 0,-3 7-16 0,-3 7-240 0,-4 6-64 16,-3 3 0-16,-3 10 0 0,-4 4-128 0,-1 6-16 16,-2 5-16-16,-2 9 0 0,-1 2-96 0,-2 9 0 15,0-2-16-15,-2 5 0 0,0 2-320 16,-13 32-64-16,5-16-16 0,4-10 0 0,3-8-160 0,2-6-128 16,3-6 144-16,4-5-144 0,-1-6 160 0,6-3-160 15,2-5 160-15,4-6-160 0,3-6 0 0,2-5 0 16,4-6-208-16,-1-4 64 15,5-8-1936-15,4-9-384 0,-3-12-80 16</inkml:trace>
  <inkml:trace contextRef="#ctx0" brushRef="#br0" timeOffset="20942.99">15710 14871 21183 0,'0'-14'1888'0,"1"4"-1504"0,-1 0-384 0,1 2 0 0,-1 3 272 0,0 5-16 16,-1-8 0-16,1 8 0 0,-9-4 320 0,-1 7 64 16,-4 5 16-16,-4 1 0 0,-2 4-160 0,-3-178-48 15,-9 366 0-15,3-170 0 0,-1 5 176 0,-6 8 16 16,-3 7 16-16,-6 15 0 0,-3 10 176 0,-4 14 48 16,-6 7 0-16,1 9 0 0,-1 8-240 0,2 4-64 0,4 6 0 0,5 3 0 15,3 3-32-15,8-4-16 16,3 0 0-16,5-9 0 0,3-2 48 0,8-7 16 15,0-7 0-15,7-2 0 0,5-6-96 0,4-7-32 0,2-8 0 16,4-5 0-16,4-5-208 0,2-3-32 0,3-4-16 16,3-8 0-16,2-3-80 0,4-7-128 0,2 0 176 0,4-5-176 15,1-2 0-15,4-3-352 0,3-6 48 0,6-3 16 32,5-9-2496-32,3-4-496 0</inkml:trace>
  <inkml:trace contextRef="#ctx0" brushRef="#br0" timeOffset="22861.86">16495 15020 6447 0,'0'0'576'0,"-6"-5"-576"0,6 5 0 0,-8-4 0 15,2 0 2208-15,6 4 336 0,-6-3 64 0,6 3 16 16,0 0-880-16,0 0-160 0,-5-7-48 0,2 2 0 0,3 5-320 0,4-5-80 16,1-6-16-16,4 4 0 0,5-5-224 0,1 0-64 15,4-1 0-15,12-2 0 0,0-2-80 0,6 1-32 16,4-3 0-16,5 1 0 0,2 1-112 0,3 1-32 15,0 0 0-15,1 6 0 0,0 3-208 0,0 4-48 16,-4 6-16-16,-3 4 0 0,-6 1-304 16,-3 6 160-16,-7 5-160 0,-6 4 128 0,-5 6-128 0,-8 4 192 15,-5 5-192-15,-8 5 192 0,-9 5 96 0,-9 4 32 16,-7 1 0-16,-7 2 0 0,-5 1-32 0,-1 3 0 16,-4 0 0-16,-1-3 0 0,1-4-160 0,-3-4-128 15,-1-1 192-15,1-1-192 0,-1-7 160 0,2-1-160 16,4-2 128-16,1 0-128 0,4-5 160 0,6-1-160 15,4-1 192-15,7-6-192 0,3 3 192 0,3-4-64 16,4-4 0-16,6-3-128 0,5-1 288 0,4-2-48 16,5-1-16-16,5-3 0 0,8-1-80 0,6-3-16 15,8 0 0-15,5-3 0 0,7-2 64 0,6-2 16 0,2 1 0 16,1-6 0-16,4 1-48 0,0 0-16 0,1-2 0 0,1 3 0 16,-4-3-144-16,-1 3 128 0,-6-3-128 15,-4 1 128-15,-5 3-128 0,-5-3-272 0,-5 2 64 0,5-3 16 16,-12 2-2576-1,-12 1-512-15</inkml:trace>
  <inkml:trace contextRef="#ctx0" brushRef="#br0" timeOffset="23723.6">19119 15092 11919 0,'0'0'512'15,"0"0"128"-15,0 0-512 0,8-8-128 0,-2 2 0 0,-6 6 0 0,8-5 1248 0,-8 5 224 16,8-9 32-16,0 3 16 0,-8 6-192 0,8-8-48 15,-8 8 0-15,5-6 0 0,-5 6-112 0,5-7-16 16,-5 7-16-16,0-10 0 0,-4 3-128 0,0-4-32 16,-1 3 0-16,-2-1 0 0,-4 5-208 0,1-1-32 15,0-3-16-15,-6 3 0 0,-5 0-240 0,0 2-48 16,0 1-16-16,-2 1 0 0,-2 1-160 0,-2 3-48 16,-3 5 0-16,-2-2 0 0,-2 5-208 0,-2-3 176 15,0 4-176-15,1 2 160 0,-1 4-160 0,1 1 160 16,0 0-160-16,1 5 160 0,4 8-160 0,0 2 128 15,4-1-128-15,1 3 128 0,3 2-128 0,4-1 0 0,6-2 0 16,3 0 0-16,4-2 0 0,7-4 0 16,4-1 0-16,4-4 0 0,4 1 0 0,5-6 0 15,4-3 176-15,3-5-176 0,0 2 192 0,3-5-48 16,4-2-16-16,1-4 0 0,1-3 96 0,2-1 16 16,2-5 0-16,2-2 0 0,1-7 32 0,-1-2 16 0,-4-1 0 0,-3 0 0 15,-2-1-80-15,-2-2-16 0,-4 2 0 0,-1 2 0 16,-6 3-48-16,-4 6-16 0,-3 0 0 15,-2 4 0-15,-10 5 0 0,0 0-128 0,0 0 192 0,8 14-64 16,-3 6-128-16,-3 4 0 0,-2 3 144 0,-1 1-144 16,0 4 144-16,1-1-144 0,0 1 192 0,2 0-192 15,2 0 128-15,2-2-128 0,1-2 0 0,3-4 0 16,3-2 0-16,1 0 0 0,3-1 0 0,2-3 0 0,3-5 0 0,1-2 0 16,2-2 0-16,3-3 0 15,4-6-2112-15,1-6-544 0</inkml:trace>
  <inkml:trace contextRef="#ctx0" brushRef="#br0" timeOffset="26702.61">20759 15212 10127 0,'0'0'896'0,"-8"5"-704"16,-2-7-192-16,1 2 0 0,9 0 1552 0,-9 4 288 15,9-4 48-15,0 0 16 0,-9 1-272 0,9-1-48 16,0 0-16-16,0 0 0 0,0 0-160 0,0 0-16 16,0 0-16-16,17 0 0 0,3-1-224 0,2 1-64 15,1-4 0-15,3 1 0 0,9 0-96 0,1 0-32 0,1 1 0 0,4-2 0 16,2-5-240-16,2 4-48 15,-1 3-16-15,2-2 0 0,-3-5-208 0,0 4-32 0,1 0-16 16,-5 0 0-16,-1 3-192 0,-5 1-32 0,-4 0-16 16,-6 1 0-16,-5 2-160 0,-5 1 128 0,-3-3-128 0,-10 0 128 15,0 0-128-15,0 0 0 0,0 0 0 16,-5 8-176 0,-7-3-1184-16,-4 4-240 0,-4-2-64 0,-6 2-8992 0,-2-1-1808 0</inkml:trace>
  <inkml:trace contextRef="#ctx0" brushRef="#br0" timeOffset="27650.83">23207 14866 7359 0,'0'0'656'0,"0"0"-528"16,6-7-128-16,1-1 0 0,-2 2 1520 0,0-2 272 15,1 0 48-15,1 2 16 0,-2-3-368 0,0 1-64 16,0-5-16-16,0 2 0 0,-1 2-64 0,-2-1 0 0,1-2-16 0,-2-2 0 16,0 0-288-16,-1 0-48 15,0 3-16-15,-1-3 0 0,-2-2-208 0,0 3-32 16,-4 5-16-16,-4-6 0 0,1 3-144 0,-4 2-48 15,-4 3 0-15,-6 3 0 0,-7 8-272 0,-2-1-48 16,-4 1-16-16,-3 6 0 0,-6 3-192 0,0 4 144 0,-1 4-144 0,1 3 128 16,-2 6 0-16,2 3 0 15,1 2 0-15,0 2 0 0,1 4-128 0,5 0 192 0,6-3-192 16,7-1 192-16,5-3-192 0,7-2 0 0,5-8 0 0,8 2 0 16,6-6 128-16,5 1-128 0,4-3 128 0,7-1-128 15,0-4 336-15,6-2-16 0,4-4 0 0,2-3 0 16,1-4 80-16,2-2 16 0,0-3 0 0,3-1 0 15,1-4-48-15,2 0-16 0,-4-6 0 0,3 1 0 16,0 5-128-16,-4-5-32 0,-4 0 0 0,-3-1 0 16,-3-4 0-16,-4 1 0 0,-4 3 0 0,-8 6 0 15,-1-4-32-15,0 2-16 0,-1 1 0 0,-9 10 0 16,0 0-144-16,0 0 192 0,0 0-192 0,2 12 192 0,-2 4-192 0,-2-1 0 16,0 3 0-16,1 2 0 0,-1-1 0 0,2 3 0 15,0 2 0-15,3-1 0 0,2-2 0 0,-1-7 0 16,1 3 0-16,1-2 0 0,2 4 0 0,-1-1 0 15,1-1-176-15,1-2 176 16,1 0-1232-16,2-1-176 0,2-1-16 0,-2 1-9504 16,4-4-1888-16</inkml:trace>
  <inkml:trace contextRef="#ctx0" brushRef="#br0" timeOffset="28183.03">23952 15489 8287 0,'0'0'736'0,"9"-4"-592"15,-2-5-144-15,2 3 0 0,1-2 2944 0,2 2 576 16,-1 1 96-16,1-3 32 0,-1 3-1600 0,1 2-304 16,-4-1-64-16,3 2-16 0,-4 2-304 0,-7 0-64 15,0 0-16-15,7 4 0 0,-2 0-496 0,-1 2-96 16,-4 4-32-16,0 3 0 0,-2-1 16 0,-2 8 0 16,-1 5 0-16,-4-1 0 0,-2 2-32 0,0-2 0 15,-2 5 0-15,1-1 0 0,1 2-64 0,1-2-32 0,0 0 0 16,1 2 0-16,0-5-160 0,4 3-16 15,-3-4-16-15,3 0 0 0,1 0-176 0,3-2-48 16,-3-3 0-16,3 1 0 0,1-3-128 0,2-1 128 0,1 2-128 16,1-1 128-16,2-3-128 0,2 0 0 0,-1-3 0 0,4 1 0 31,1-2-1344-31,2 0-240 0,0-5-48 0,7 1-15824 0</inkml:trace>
  <inkml:trace contextRef="#ctx0" brushRef="#br0" timeOffset="29325.68">16136 16672 6447 0,'-14'-1'576'0,"1"-1"-576"0,-1-3 0 0,3 0 0 15,0 3 2048-15,4-1 288 0,0 1 64 0,7 2 16 16,0 0-1008-16,0 0-208 0,0 0-48 15,0 0 0-15,0 0-512 0,0 0-128 0,14 0 0 0,4 0-16 16,4 1 32-16,3-1 16 0,4 0 0 0,6 1 0 16,3 0 144-16,5-1 16 0,3-1 16 0,6 0 0 15,6 0-64-15,7-1-16 0,5 2 0 0,8 2 0 16,4-4-16-16,6 0-16 0,2-3 0 0,9 4 0 16,10 4-48-16,4-5-16 0,0-3 0 0,6 2 0 0,6 3 16 15,6-2 0-15,5-3 0 0,6-2 0 0,4 2-16 16,4 3 0-16,3-2 0 0,4-3 0 0,4 1 0 0,3 2 0 15,1-2 0-15,4 2 0 0,1 0-16 0,4 3 0 16,3 0 0-16,-3 2 0 0,4 1-128 0,-4 4-16 16,-1-3-16-16,1 4 0 0,-2-2-176 0,0 5-48 15,-7 0 0-15,-3-1 0 0,-1-6-144 0,-4 2 192 16,1 2-192-16,-7 0 192 0,-6-5-192 0,-1 2 0 16,-2 1 144-16,-5-1-144 0,-10-2 0 0,-1 0 144 15,-1-1-144-15,-7-1 0 0,-9-3 192 0,-3 2-192 16,-4 1 192-16,-6-1-192 0,-6-2 208 0,-4 0-64 15,-10-1-16-15,-5 1 0 0,-6 2 0 0,-2 2-128 16,-3 2 192-16,-5-1-64 0,-7 2-128 0,-6-3 0 16,-3-2 144-16,-4-1-144 0,-8 2 0 0,-6 0 0 15,-4 0 0-15,-3 0 0 0,-4 0-128 0,-10 0-112 16,0 0-16-16,0 0 0 16,0 0-1712-16,0 0-336 0,0 0-80 0,-15 10-14288 0</inkml:trace>
  <inkml:trace contextRef="#ctx0" brushRef="#br0" timeOffset="31903.93">17746 17091 10127 0,'-21'-5'448'0,"10"4"96"0,1 0-544 0,-1 0 0 16,-1-2 0-16,2 3 0 0,1 0 1776 0,9 0 240 16,-10 0 48-16,10 0 16 0,0 0-480 0,0 0-80 15,0 0-32-15,0 0 0 0,0 0-160 0,0 0-48 16,0 0 0-16,0 0 0 0,9-4-320 0,1-3-80 16,4 0-16-16,3 3 0 0,3-2-256 0,4 1-48 15,3 1-16-15,3-3 0 0,2 0-48 0,2 3-16 16,3 1 0-16,3-3 0 0,0 4-96 0,0 1 0 15,-2 2-16-15,0 3 0 0,-5 3-224 0,-2 0-144 16,-3 3 192-16,-6 0-192 0,-2 4 0 0,-8 3 0 0,-4-1 0 0,-4 2 0 16,-4 1 0-16,-5 0 0 15,-3 1 0-15,-3 2 0 0,-3-2 144 0,0-1-144 0,-2-2 0 0,1-3 144 16,-1 0-144-16,2 0 128 0,0-3-128 16,2-1 128-16,3 2-128 0,2-4 0 0,2 0 0 0,2-3 128 15,3 6-128-15,3-5 0 0,0 2 0 0,5 2 0 16,1-1 0-16,2 2 0 0,3 1 0 0,3-1 0 15,2 4 0-15,1 2 0 0,2 1 0 0,1 1 0 0,0 1 0 16,-2 3 0-16,1 0 0 0,-2 0 128 0,0 6-128 16,-2-4 0-16,-5 3 0 0,-2-1 0 15,-2 0 0-15,-2-3 0 0,-2 2 0 0,-4-1 128 0,-2-4 0 16,-6 1 0-16,-3-1 0 0,-4 0 0 0,-4-1 192 16,-4-1 16-16,-5 2 16 0,-5-2 0 0,-2 0 0 15,-3-2 0-15,-2 0 0 0,-3 1 0 0,-3-3-112 0,1-2-32 16,-1-3 0-16,3-1 0 0,4-5-208 0,4-4 144 15,3-3-144-15,-6-7 128 16,11 1-1200-16,7-6-240 0,5-4-48 0,7-2-16 16,7 0-1776-16,5-2-368 0</inkml:trace>
  <inkml:trace contextRef="#ctx0" brushRef="#br0" timeOffset="33225.83">19626 17592 7359 0,'0'0'656'0,"0"0"-528"0,0 0-128 0,0 0 0 0,-6 5 1488 0,6-5 272 15,-4 4 48-15,4-4 16 0,-4 5-80 16,4-5-16-16,-5 7 0 0,5-7 0 0,-5 5-368 0,5-5-80 16,-4 6 0-16,0 2-16 0,1-5-80 0,3-3-16 15,-7 6 0-15,7-6 0 0,-4 7-176 0,1-3-32 16,3-4-16-16,0 0 0 0,-5 5-112 0,5-5-32 15,0 0 0-15,0 0 0 0,0 0-176 0,0 0-48 16,0 0 0-16,0 0 0 0,0 0 0 0,5-5 0 16,1-1 0-16,2-2 0 0,0 3-128 0,3-4-16 15,-1 1-16-15,0 2 0 0,0-3-224 0,-1 4-64 16,0-3 0-16,-1 5 0 0,-1-1-128 0,-7 4 0 16,0 0 0-16,0 0 128 0,0 0-128 0,0 0 0 15,0 0 0-15,-1 9 128 0,-2 0-128 0,0 2 0 0,-4-3 0 0,0 3 0 16,-1-3 128-16,-1 1-128 15,0-3 128-15,2-2-128 0,0 0 256 0,7-4-16 0,0 0-16 0,0 0 0 16,0 0 160-16,0 0 16 16,0 0 16-16,0 0 0 0,8-7-16 0,-1 1 0 15,2-4 0-15,0 3 0 0,1 0-272 0,1 0-128 16,0 4 128-16,-1-4-128 0,-2 3 0 0,1 2 0 0,-2 1 0 16,-7 1 0-16,0 0-256 0,0 0-64 0,0 0-32 0,0 0 0 31,0 0-1888-31,-2 15-368 0,-3-5-80 0,0 0-14368 0</inkml:trace>
  <inkml:trace contextRef="#ctx0" brushRef="#br0" timeOffset="34281.76">20684 17325 4607 0,'0'0'400'0,"-5"4"-400"16,-2-3 0-16,1 2 0 0,-2 0 2304 0,2-1 368 0,0 2 80 0,1 0 0 15,-4-2-928-15,1-1-192 16,0 2-32-16,2 0-16 0,1-1-96 0,-3 1-16 0,2-3 0 0,6 0 0 16,0 0-144-16,0 0-48 15,-6-3 0-15,6 3 0 0,0 0-80 0,0 0-32 0,0 0 0 0,0 0 0 16,2-9-288-16,3 0-64 0,3 0-16 0,5-5 0 15,1 0-272-15,3 3-48 0,4-2-16 0,0 3 0 16,2 1-192-16,3 0-32 0,-1 0-16 0,3-1 0 16,4 5-32-16,-3 3-16 0,3-1 0 0,-3 1 0 15,-1-2-48-15,-3 6 0 0,-2 2 0 0,0 1 0 0,-1 5-128 16,-4 2 128-16,-4 6-128 0,-3 4 128 0,-3 3-128 16,-5 6 0-16,-3 4 0 0,-3 3 0 0,-6 3 0 15,-5 4 0-15,-7 2 128 0,-3 0-128 0,-1-5 0 0,-6 0 0 16,-3-1 0-16,-2-5 128 0,1-3-128 0,-3-4 128 15,-2 1-128-15,1 1 128 0,-1-6 32 0,4 2 0 16,-1-4 0-16,1-2 0 0,1-2 32 0,4-1 0 16,4-1 0-16,4-2 0 0,6-4-64 0,4-2 0 15,4 0 0-15,4-2 0 0,5-7 16 0,0 0 0 16,0 0 0-16,15 7 0 0,3 0 160 0,7-4 16 16,3-3 16-16,4 2 0 0,3-1-128 0,8 2-16 15,1-3-16-15,-7 0 0 0,4 0-16 0,3 0 0 16,5 0 0-16,19-2 0 0,-7 1 16 0,-5-2 0 0,-5 2 0 0,-18-1 0 15,3 0-176-15,-2-1 128 16,-1 0-128-16,-3-1 128 16,-2 2-832-16,-2-3-192 0,-3-3-16 0,-4 3-12464 0,-5-5-2496 15</inkml:trace>
  <inkml:trace contextRef="#ctx0" brushRef="#br0" timeOffset="35218.58">24624 13888 16703 0,'-23'-21'736'0,"11"7"160"0,-5-3-720 0,3 3-176 0,-1-2 0 0,2 0 0 15,0 1 448-15,1 3 64 0,-1 1 16 0,3 1 0 16,1-1 144-16,3 1 32 0,-2 5 0 0,8 5 0 16,0 0-144-16,0 0-32 0,0 0 0 0,0 0 0 15,0 0-64-15,0 0-16 0,0 0 0 0,0 10 0 0,1 2-128 0,3 5-48 16,2 1 0-16,3 3 0 0,1 3 208 0,3 4 32 16,0 4 16-16,3 3 0 15,5 3-32-15,3 2-16 0,3 9 0 0,-1-2 0 0,1 4-32 16,2 4-16-16,3 6 0 0,0-1 0 0,1 1-112 0,1-1 0 15,2 1-16-15,-1 2 0 0,1 4-32 0,1-1 0 16,2 2 0-16,3 1 0 0,3 0-32 0,-5-1-16 16,0 0 0-16,-3 0 0 0,-3 1 16 0,-4 2 0 15,-3 2 0-15,-3-1 0 0,-3-1-48 0,-4-1-16 16,-3 0 0-16,-1 0 0 0,-3 1 48 0,-3-2 16 16,-5-1 0-16,-2-2 0 0,-1 6 16 0,-2-4 0 15,0 1 0-15,0 0 0 0,-3-5-32 0,-2 5 0 16,-1-2 0-16,0 3 0 0,-4 0-16 0,2 1 0 0,0-1 0 0,-2 1 0 15,0 1-16-15,-2-1 0 16,-3 3 0-16,0-3 0 0,-1-3-64 0,-1-2-128 16,-2 1 176-16,-4 0-176 0,-5 0 160 0,1-3-160 15,-2-2 128-15,-1-2-128 0,-3 2 208 0,1 0-32 0,-2-3-16 0,0-2 0 16,-1 0 96-16,-3-2 0 0,-2 0 16 16,-3-1 0-16,0-2 16 0,-2-5 0 0,0 0 0 0,1-2 0 15,2-1-16-15,3 2 0 0,2 1 0 0,1-1 0 16,3-5-16-16,0-3-16 0,-1 1 0 0,2 1 0 15,0 3-48-15,0-5 0 0,-5-1 0 16,3 1 0-16,2-3 0 0,0 0-16 0,2-3 0 0,3 2 0 16,2-2 0-16,1-4 0 0,1-3 0 15,1-2 0-15,4-3-48 0,3 2-128 0,3-4 192 0,3-4-64 16,3 0-128-16,4-8 0 0,5-6 0 0,0 0 128 16,0 0-1216-16,0 0-256 0,9-15-64 0,1-8-17936 15</inkml:trace>
  <inkml:trace contextRef="#ctx0" brushRef="#br0" timeOffset="39190.58">19612 15595 4607 0,'0'0'400'0,"0"0"-400"16,0 0 0-16,0 0 0 0,0 0 2832 0,0 0 496 16,7-3 80-16,-7 3 32 0,0 0-1712 0,11-2-320 15,-11 2-80-15,10-5-16 0,0 1-224 0,0 3-64 16,-10 1 0-16,11-1 0 0,-1 0 0 0,0-2 0 15,1 1 0-15,2-1 0 0,2 2-128 0,2-1-48 0,1 0 0 0,1 1 0 16,1 1-160-16,0 2-48 0,0 2 0 16,-1 2 0-16,-2-2-256 0,0 3-64 0,-2 3-16 0,0-1 0 15,-1-1-48-15,-1-1-16 16,-3 4 0-16,-2 5 0 0,0-1 80 0,-6 1 0 0,-2 0 16 0,-2 0 0 16,-4 3 96-16,-1 3 16 0,-2-2 0 0,-3 0 0 15,-1 3-160-15,-3 0-32 0,0 1 0 0,-2-3 0 16,-2-1 80-16,-2-1 16 0,0-1 0 0,3-2 0 15,-1 1-48-15,2-3-16 0,3-4 0 0,0 0 0 16,3-1-96-16,3 0 0 0,2-3-16 0,2 1 0 16,5-7-48-16,0 0-128 0,0 0 192 0,0 0-64 0,0 0 80 15,0 0 16-15,0 0 0 0,0 0 0 0,9 4 0 16,1-3 0-16,1-1 0 0,3 1 0 0,1 2-96 0,3-1 0 16,1-1-128-16,4 2 192 0,-1-3-192 0,2 3 176 15,0-1-176-15,3-1 160 0,-1-2-32 0,6 0-128 16,0 1 192-16,2 0-64 0,2-1 16 0,-1-2 0 15,1 2 0-15,0 1 0 0,1 1 0 0,-2 2 0 16,-2-1 0-16,-1-1 0 0,-7 1-144 0,-1-2 128 16,-4 2-128-16,-5-1 128 0,-4 1-128 0,-2-1 0 15,-9-1 0-15,0 0 0 16,0 0-1296-16,-11 9-240 0,-11-4-64 0,-6 1-17856 0</inkml:trace>
  <inkml:trace contextRef="#ctx0" brushRef="#br0" timeOffset="40364.19">26544 16002 6447 0,'0'0'272'0,"0"0"80"0,0 0-352 0,0 0 0 0,0 0 0 0,-9 1 0 16,9-1 1856-16,0 0 288 0,-9 4 64 0,9-4 16 15,-9 5-832-15,3 4-176 0,6-9-16 0,-6 7-16 16,3 0 32-16,3-7 16 0,-2 8 0 0,1-2 0 15,1-6 48-15,0 0 0 0,-1 12 0 0,2-6 0 16,-1-6-80-16,0 0-16 0,12 9 0 0,2-5 0 16,0 0-16-16,6-2 0 0,3-2 0 0,5 1 0 15,5 1-272-15,1-2-48 0,0-3-16 0,5 1 0 16,0-2-320-16,7 1-80 0,1-1-16 0,1-2 0 16,2 0-96-16,2 1-32 0,2-1 0 0,2 3 0 0,2 0-32 0,-1 1 0 15,-1-2 0-15,-2-1 0 0,1 1 32 0,0 0 0 16,-2 1 0-16,0 1 0 0,2-2-96 0,-3 2-32 15,-2-1 0-15,-3 2 0 0,-3 0-160 0,-2-1 0 16,-2 1 144-16,-4 0-144 0,-4-1 0 0,-2 1 0 16,-4 0 0-16,0-2 128 0,-2 3-128 0,-3 0 0 15,-2-1 0-15,-1 0 0 0,-4 0 0 0,-1 1 0 16,-2 0 0-16,-11 0 0 0,0 0 0 0,0 0 0 16,0 0 0-16,0 0-128 0,0 0-80 0,0 0-16 15,-1-6 0-15,-7 3 0 16,-4 0-1968-16,-7 1-400 0,-7 2-80 0,-3 2-16 0</inkml:trace>
  <inkml:trace contextRef="#ctx0" brushRef="#br0" timeOffset="41280.86">26245 16850 13407 0,'0'0'592'0,"0"0"128"0,0 0-576 0,0 0-144 0,0 0 0 0,0 0 0 16,0 0 640-16,0 0 112 0,0 0 16 0,0 0 0 16,0 0-32-16,0 0 0 0,0 0 0 0,0 0 0 15,0 0 80-15,0 0 16 0,0 0 0 0,0 0 0 16,0 0 128-16,0 0 48 0,0 0 0 0,0 0 0 15,0 0 48-15,0 0 16 0,0 0 0 0,0 0 0 16,0 0-192-16,0 0-48 0,0 0 0 0,0 0 0 16,10 4 0-16,0-2-16 0,-10-2 0 0,13 4 0 15,1-8-160-15,0 4-16 0,0 3-16 0,1-2 0 16,2-1-112-16,2 0 0 0,2-1-16 0,2-3 0 16,1 2-64-16,2 0-16 0,-1 1 0 0,3 0 0 0,4-1-48 15,1 1-16-15,1 0 0 0,3-2 0 16,0-2-32-16,0 3 0 0,1 0 0 0,0 1 0 0,0 0-96 0,4 0-32 15,0 1 0-15,1-3 0 0,-3 1 16 0,3-4 0 16,3 3 0-16,1-1 0 0,1 1-208 0,-2 1 144 16,-3 0-144-16,-1 0 128 0,-2-1 0 0,-1 2 0 15,0 0 0-15,1 0 0 0,-2-1-128 0,-1 1 0 16,-3 1 0-16,-1-1 128 0,0 1-128 0,-1 0 0 16,0 0 0-16,-3 0 0 0,-2 0 0 0,-3 1 0 15,-4-1 128-15,0 3-128 0,-2-5 128 0,-1 2 0 16,-3 0 0-16,-2 0 0 0,1-1-128 0,-1 1 0 15,-1 0-160-15,-1 0 160 0,-1 0 0 0,-9 0 0 16,12 0 0-16,-2 0 0 0,-10 0 0 0,10 0 0 16,-10 0 0-16,11-1 160 0,0-2-32 0,-3 2 0 15,-8 1 0-15,11 0 0 0,-1 0-128 0,-10 0 128 16,10-1-128-16,-10 1 128 0,0 0-128 0,0 0 128 0,10-3-128 0,-10 3 128 16,0 0-128-16,8 4 0 0,-8-4 0 15,0 0 0-15,0 0 0 0,0 0 0 0,0 0 0 0,0 0 0 16,0 0 0-16,0 0 0 15,0 0 0-15,0 0 0 0,0 0-272 0,-12 5-96 0,-2-2-16 0,-4 2 0 32,-2 0-2400-32,-1-1-480 0,-4-3-112 0</inkml:trace>
  <inkml:trace contextRef="#ctx0" brushRef="#br1" timeOffset="48300.41">14857 11359 13823 0,'11'-5'608'0,"1"1"128"0,-1 2-592 0,1-1-144 16,-1-1 0-16,2 4 0 0,1-2 944 0,-1-1 144 15,0-1 48-15,0 3 0 0,-1 0-304 0,-1 1-48 16,-2 0-16-16,-9 0 0 0,9 0 64 0,-9 0 16 16,9 1 0-16,-9-1 0 0,0 0-112 0,0 0-32 15,0 0 0-15,0 0 0 0,0 0 128 0,0 0 32 0,0 0 0 16,0 0 0-16,-9-4-64 0,-3 0-16 0,-2 1 0 0,-2-4 0 15,-4 1-256-15,-3-1-48 0,-3-3-16 0,-2 3 0 16,-2-2-144-16,-6 1-48 0,-3-2 0 16,-6 0 0-16,-2-5-128 0,-4 1-16 15,-1 2-128-15,-4 2 192 0,-1-4-48 0,-4 3-16 0,-4-1 0 0,-5-1 0 16,-7 1-128-16,-2 0 192 0,2-3-192 0,-1 1 192 16,-1-1-64-16,-7 2 0 0,-6 4 0 0,-1-2 0 15,1-6 64-15,-5 7 0 0,-3 0 0 0,-3 1 0 16,-2-4-48-16,0 2 0 0,-2-6 0 0,-6 6 0 15,-5-2-16-15,-2 2 0 0,1 1 0 0,-3-1 0 16,-8 2-128-16,1-1 0 0,-2 1 0 0,-4-1 128 16,-6 4-128-16,2-2 0 0,2 3 0 0,-4 1 128 15,-4-3-128-15,4 2 0 0,5 1 0 0,-1-1 128 0,-3-3 0 16,2 3-128-16,1-1 192 0,1-2-64 0,0 0-128 16,0 1 160-16,1 0-160 0,1 4 160 0,-1-4-160 15,0 2 128-15,0 1-128 0,-1 3 128 0,2 0-128 16,-4 1 0-16,1-1 0 0,-1 3 128 0,2 2-128 0,0 2 0 15,0 3 0-15,1-2 0 0,3 1 176 0,-1 1-48 16,1 4-128-16,4 2 192 0,5-5-192 0,-1 4 0 16,0 3-192-16,0 1 192 0,5 0 0 0,2 1 0 15,4 1 0-15,0 3 0 0,-3 1 0 0,4 0 0 16,3 2 0-16,5 0 0 0,1 6 0 0,1 1 0 16,4 0 128-16,5 1-128 0,6 3 0 0,1 1 0 15,3 1 0-15,2 0 0 0,1 7 0 0,9-4 0 16,4 0 0-16,3 2 0 0,2 4 0 0,3-2 0 0,4 4 0 15,4 1 0-15,4 2 0 0,2-1 0 0,3-2 0 0,5 0 0 16,3-2 0-16,5-3 0 0,1 4 0 0,6 0 0 16,2 2 0-16,5-3 0 0,2 2 0 0,5-1 0 15,4 1 0-15,3-3 0 0,2 0 0 0,6 0 0 16,2-2 0-16,3 2 0 0,5-4 0 0,1 1 0 16,1-3 0-16,4 1 128 0,6 1-128 0,3-3 0 15,6-5 0-15,3 2 0 0,4-3 0 0,0 1 0 16,-1-6 0-16,5 1 0 0,1 2 0 0,5 0 0 15,2-2 0-15,4 2 128 0,4-1-128 0,0 2 0 16,1-3 0-16,5 2 128 0,-1 0-128 0,5 0 0 16,4-3 176-16,4 0-176 0,2 0 192 0,4-2-192 15,2 2 192-15,3-1-192 0,7 1 192 0,0-4-192 16,1-3 176-16,2 0-176 0,1 0 160 0,5-1-160 16,2-3 192-16,0 1-64 0,-2-1-128 0,5 1 192 0,3 1-192 15,-1-1 144-15,-4-1-144 0,2 0 128 0,-1-3-128 0,3 2 0 16,1-2 0-16,-1 2 128 0,-1-1-128 0,2-1 0 15,0 3 0-15,2-4 128 0,-1-2-128 0,3-1 0 16,0-1 0-16,1-2 128 0,0 2-128 0,0-4 128 16,3-3-128-16,1 1 128 0,-3 1-128 0,2-1 0 15,0-2 0-15,0-1 0 0,-4 1 0 0,2 0 128 16,1 1-128-16,0-5 0 0,-3-1 0 0,2 0 0 16,2 3 128-16,-1-5-128 0,-5-6 0 0,2-1 128 15,2 3-128-15,-2-3 128 0,-2-2 0 0,1 1-128 16,1-1 192-16,-1-3-64 0,-1 0 0 0,-4-1-128 15,4-1 192-15,-1 1-64 0,2-2 0 0,-3-2 0 0,-3-2 0 16,2 1 0-16,2 1-128 0,-3-3 128 0,-6-2-128 0,1 0 128 16,-2 5-128-16,-1-4 0 0,-2-6 0 15,-4-2 0-15,-6-1 0 0,1-2 0 16,1-7 128-16,-4 0-128 0,-7-4 0 0,-5 1 0 0,-7-3 0 0,-3 0 0 16,-1 3 0-16,-2-2 208 0,-4-8-48 0,-3 1-16 15,-8 2-144-15,-6-2 0 0,-1-1 0 0,-5 3 128 16,-5-1-128-16,-5 2 160 0,-4 3-160 0,-7-2 160 15,-4-3-160-15,-3 2 0 0,-8-2 0 0,-5 0 128 16,-5 1-128-16,-3-1 0 0,-6 1 144 0,-3 0-144 16,-5 1 0-16,-8-1 0 0,-4 1 0 0,-4-2-128 15,-5 1 128-15,-5-2 0 0,-5 2 0 0,-3 1-128 16,-4-2 128-16,-2 2 0 0,-3-2-144 0,-2 4 144 0,-5 2 0 16,-4-1-144-16,-7-1 144 0,0 6 0 15,-3-2 0-15,-2 3-128 0,-1 0 128 0,-6 5 0 0,-2 2 0 16,-7 0 0-16,-3 0-128 0,-3 3 128 0,-4 1 0 0,-2 2 0 15,0 2-128-15,-7-2 128 0,-5 2 0 0,-2 1 0 16,1-1 0-16,-2 5 0 0,-3-3 0 0,-2 3-128 16,2 1 128-16,-3 4 0 0,3 2 0 0,-1 2 0 15,1 1 0-15,1 2 0 0,0 1 0 0,0 0 0 16,-3 6 0-16,-1-2 0 0,0-1 0 0,0 4 0 16,0 0 0-16,-3 4 0 0,-2 1 0 0,2 0-128 15,-3-1 128-15,0 2 0 0,-3 4 0 0,2 4-192 16,1-1 192-16,1 0-160 0,0-5 32 0,4 4 0 15,4 2 0-15,0 1 0 0,1-2 128 0,5 4 0 16,4 1 0-16,2 0-128 0,0 1 128 0,4 3 0 0,3 0 0 16,-1 1-128-16,-4 2 128 0,5 1 0 0,3-2 0 15,0 2 0-15,1 1 0 0,-1 2 0 0,-1-1 0 0,3 4 0 16,1-1 0-16,1 3 0 0,2 2 0 0,-2-3 0 16,3 2-144-16,2 2 144 0,2-1-160 0,0 3 160 15,1 5-128-15,5-3 128 0,7-2 0 0,3 1-144 16,2-3 144-16,4 1 0 0,1 2 0 0,2-2 0 15,2-5 0-15,1 3-128 0,2 2 0 0,3 1 0 16,0-2 128-16,3 1-192 0,6 2 192 0,-3-1-192 16,3 1 192-16,5 1 0 0,3 1-144 0,6-1 144 15,1 0 0-15,5-1 0 0,3 4 0 0,4-2 0 16,8-2 0-16,2-1 0 0,2 1-144 0,4-2 144 16,2 0 0-16,4 2-160 0,3 1 160 0,2 0-128 15,5 0 128-15,5-1-192 0,2-1 192 0,3 0-192 0,-1 1 192 0,4-3-160 16,2 0 160-16,1-1-160 0,2-6 160 15,5 5 0-15,3-1 0 0,3 1 0 0,2 1 0 0,4 0 0 16,0-2 0-16,8-1 0 0,3 3 0 0,4 0 0 16,3-4 0-16,5 1 0 0,0 3 0 0,2-4 0 15,0 1 0-15,7 1 0 0,3-2 0 0,-1 2 0 16,5-4 0-16,1 2 0 0,2-2 0 0,2 2 144 16,2-3-144-16,5 3 0 0,3 3 128 0,2-5-128 15,-2 4 0-15,4-4 0 0,3 2 0 0,0-1 0 16,0 0 0-16,3-3 0 0,3 2 0 0,5 0 0 15,6-3 0-15,-1 1 0 0,-1-3 128 0,5 2-128 0,5 4 0 16,1-5 0-16,-1-5 0 0,2 3 0 0,4 1 0 16,3-1 0-16,-1 0 128 0,6-4-128 15,3-1 0-15,3-1 0 0,-2-5 0 0,4 0 128 0,2-3-128 16,1 2 0-16,-2-4 128 0,2-2-128 0,-1 2 0 16,1-1 0-16,-3-2 0 0,1-1 0 0,-5 0 0 0,1-1 0 15,-2 0 128-15,1-1-128 0,-1-2 0 0,-1 2 0 16,1-2 0-16,-2-4 0 0,-2 2 0 0,0-5 0 15,-2-1 0-15,-1-1 0 0,-3 1 128 0,-1 2-128 16,-1-3 0-16,-2-1 0 0,-4-1 0 0,-6 2 0 16,1 0 128-16,-2-3-128 0,1-5 0 0,-3 4 0 15,-3-2 128-15,0-1-128 0,3 1 192 0,-3-3-192 16,-6-3 128-16,2 1-128 0,-2-4 0 0,-2 2 0 16,0-4 128-16,-3 0-128 0,-4-6 0 0,1-1 0 15,-1-3 256-15,-1-5-48 0,-2-2-16 0,-3-4 0 16,-4-2 176-16,-5 0 16 0,-4-2 16 0,-4-2 0 0,-6-3-80 15,-7 3 0-15,-4 2-16 0,-7 6 0 0,-7 5-48 16,-3 2 0-16,-6 0 0 0,-6 2 0 0,-5 4-256 16,-6 2 0-16,-5 3 0 0,-6 2 0 15,-6-3-1408-15,-8-1-304 16,-11 2-48-16</inkml:trace>
  <inkml:trace contextRef="#ctx0" brushRef="#br1" timeOffset="49936.48">14657 12935 1839 0,'0'0'160'0,"-7"-2"-160"0,-2-1 0 0,9 3 0 0,-9-8 3072 0,9 8 576 16,0 0 112-16,0 0 16 15,0 0-2144-15,-1-7-432 0,2-5-96 0,5 6-16 0,1-3-416 0,0 1-96 16,3 2 0-16,3-3-16 0,1 0-128 0,3-2-32 16,0-1 0-16,4 3 0 0,-1-3 112 0,3 2 32 15,2-2 0-15,2-2 0 0,2-1 128 0,3 0 32 16,4 1 0-16,3-2 0 0,3 0-112 0,4 2-16 15,1 1 0-15,5 1 0 0,1-4-32 0,5 2-16 16,1 2 0-16,4 0 0 0,0-3-80 0,2 2 0 16,1 7-16-16,1-4 0 0,2 2-112 0,0-2-32 0,-3 2 0 15,1 1 0-15,1 5-128 0,-2 2-32 16,0 2 0-16,0-1 0 0,-1-1-128 0,2 2 0 0,-2 0 0 16,2-1 0-16,-4-1 176 0,3 4-48 0,0 2-128 0,4 2 192 15,1-4 0-15,0-1-16 0,0 5 0 16,0-2 0-16,2 6 48 0,-2-3 16 0,-1 3 0 15,-1-1 0-15,-2-1-240 0,-2 4 144 0,1-2-144 0,-3 2 128 16,-2-1-128-16,-3 1 128 0,-4-2-128 0,1 2 128 16,1 2-128-16,-3 1 0 0,-2-1 144 0,-1 1-144 15,-1-1 192-15,-2 2-16 0,0 0-16 0,-1 0 0 16,-1-1-160-16,-2 1 0 0,0 2 0 0,1-2 0 16,-2 0 128-16,-1 0-128 0,-3 0 128 0,0 1-128 15,-2-3 128-15,0 1-128 0,-3 1 128 0,-3-2-128 16,-2 4 128-16,-1 1-128 0,-3-1 128 0,0 2-128 0,-2 1 160 15,-2-1-160-15,-2 1 192 0,-3 4-192 16,-2-2 192-16,1 5-64 0,-2-4 0 0,2 4-128 0,-2-6 224 16,-1 4-64-16,1-3-16 0,-2 6 0 0,-1-5-144 15,2 2 0-15,-4-4 0 0,-1 4 0 0,0-3 128 16,-1 3 0-16,1-2 0 0,0 3 0 0,-5 2-128 0,2-2 0 16,1 2 0-16,-4-1 0 0,-2-2 0 0,1 1 0 15,0-4 144-15,-2 1-144 0,-1-2 144 0,1 2-144 16,-3-2 192-16,1-2-192 0,0 0 256 0,0 1-64 15,-1-2-16-15,1-1 0 0,0-1-48 0,0-1 0 16,1 1 0-16,0-1 0 0,-1-2-128 0,0 1 0 16,0-1 144-16,0 1-144 0,1-3 0 0,0 1 0 15,0 0 0-15,0 1 128 0,-1-1-128 0,1-1 128 0,1-3-128 16,0 3 128-16,-5 1-128 0,5-1 0 0,-1-1 128 16,-1 0-128-16,2-2 0 0,-1-2 144 0,4-9-144 0,-2 13 0 15,-2-4 128-15,4-9-128 0,0 0 0 0,-5 10 0 16,4 0 128-16,-2-2-128 0,2-1 0 0,1-7 0 15,0 0 0-15,0 0 128 0,-1 9-128 0,1-9 0 16,0 0 144-16,0 0-144 0,0 0 0 0,0 0 144 16,0 0 48-16,0 0 0 0,0-10 0 0,0 3 0 15,0 7-64-15,0 0 0 0,1-11 0 0,-1 11 0 16,1-10-128-16,2-1 0 0,-3 11 0 0,4-13 0 16,-1 3 0-16,0-3 128 0,-1 0-128 0,1 3 0 15,-2-2 0-15,1 1 0 0,-1 1 128 0,-1 3-128 16,0-5 0-16,0 2 0 0,-1 1 0 0,1 0 0 15,0 9 0-15,0 0 0 0,0 0 0 0,0-9 0 0,0 0 0 16,0 9 0-16,0 0 0 0,0 0 0 0,0 0 0 0,0 0 0 16,0 0 0-16,0 0 0 0,0 0 0 15,0 0 0-15,0 0 0 0,0 0 0 0,0 0-128 0,0 0 128 16,0 0 0-16,-3 11 0 0,3-11 0 0,-1 12 0 16,1-2-144-16,0 2 144 0,0-12 0 0,1 15 0 15,-1 0-128-15,1-1 128 0,-1 0 0 0,2 2 0 16,-1-1 0-16,-1-1 0 0,2-1-192 0,1 2 192 15,-1 1-192-15,1 1 192 0,-1-3-208 0,1-1 64 16,2-2 16-16,-4 2 0 0,2-1-48 0,-1-3 0 16,-2-9 0-16,4 14 0 15,-1-1-464-15,-1-4-112 0,-2-9-16 0,4 11 0 16,-4-11-1456-16,4 11-288 0,-1-1-64 0,-3-10-12448 0</inkml:trace>
  <inkml:trace contextRef="#ctx0" brushRef="#br1" timeOffset="51101.05">20077 14782 6447 0,'0'0'576'0,"0"0"-576"16,0 0 0-16,0 0 0 0,-1-10 3264 0,1 10 528 16,-1-12 112-16,0 6 32 0,1 6-2544 0,0 0-512 15,0 0-112-15,-2-13 0 0,0 4-352 0,2 9-64 16,0 0-16-16,-4-11 0 0,0-1 304 0,0 4 64 15,1-4 16-15,-1 3 0 0,-3-3-64 0,2 0-16 16,-1 2 0-16,-2 0 0 0,-2 3-144 0,-3-1-48 16,1-1 0-16,-2-4 0 0,-3 0-112 0,3 2-16 15,-4-1-16-15,1 0 0 0,-2-2 144 0,-2-2 48 16,0 2 0-16,-1 3 0 0,0 1-144 0,0-2-32 0,-4 5 0 0,1-3 0 16,-1 3-80-16,0 0-32 15,-4 0 0-15,0 5 0 0,-3-2-80 0,-3 0-128 0,-5 1 176 16,0 2-176-16,-3 0 128 0,0 0-128 0,-3-1 0 0,1 2 0 15,0 0 0-15,1 3 0 0,-1-1 0 0,0 4 0 16,0-1 0-16,-1 0 0 0,-2 2 0 0,-2 0 0 16,-1 0 176-16,1 4-176 0,0-3 160 0,0 5-160 15,0-1 128-15,-1 2-128 0,4 0 0 0,0 1 144 16,-2 0-144-16,2 0 160 0,1-1-160 0,1-1 160 16,1 2-32-16,3 3 0 0,2 2 0 0,0 5 0 15,1-4-128-15,2 3 0 0,2 0 0 0,0-1 128 16,3 3 0-16,-1 0-128 0,4-3 192 0,2 4-64 15,5-4-128-15,1 0 0 0,2-2 0 0,3 1 0 16,-2 0 0-16,3 0 0 0,2 5 0 0,1-3 128 16,1 0-128-16,0 3 128 0,2 0-128 0,0 0 128 15,1-5-128-15,2 4 0 0,-1-1 0 0,4 2 128 0,-1 1-128 0,0 1 0 16,3-3 144-16,1 3-144 0,1-1 144 0,2 1-144 16,-2-5 192-16,1 5-192 0,2 1 160 0,0 0-160 15,1 2 128-15,0-5-128 0,0-1 0 16,2 5 0-16,-1-2 128 0,2 0-128 0,0-3 0 0,1 2 0 15,3 2 0-15,-1-2 128 0,2 4-128 0,1 0 192 16,0-4-192-16,4 1 192 0,1-4-192 0,2 3 192 16,2-1-192-16,-1 0 192 0,1-4-192 0,1 2 192 15,0-1-192-15,1-2 192 0,3-2-64 0,2 0-128 16,-2 3 192-16,1-1-64 0,1-2-128 0,2 2 160 16,-1 2-160-16,-1-4 160 0,5 1-160 0,-2-2 0 0,1 0 0 15,0 0 128-15,1 0-128 0,0-3 0 0,-1 0 0 16,2-1 128-16,0-4-128 0,0 1 0 15,1-2 144-15,1-2-144 0,1 2 128 0,0-4-128 0,5 0 160 0,1 1-160 16,1-3 160-16,0-1-160 0,-5 1 160 0,3 0-160 16,-1-3 128-16,-1 2-128 0,0-1 0 0,0 4 144 15,-2-4-144-15,2-1 0 0,0-1 0 0,0 0 128 16,0 0-128-16,-1-1 0 0,-3-1 144 0,1-2-144 16,0-1 128-16,0-3-128 0,3 2 128 0,-1 2-128 15,-2-5 176-15,0 1-48 0,1-2 0 0,-1 3 0 16,-1-5-128-16,2 2 0 0,-1-3 144 0,1-2-144 15,-5 2 128-15,1 2-128 0,-5-2 128 0,3-2-128 16,-3 1 176-16,1-1-48 0,-3-3 0 0,-1 0 0 16,-1 0 16-16,0-1 0 0,-1 1 0 0,2-1 0 0,0-4 48 15,-1 1 0-15,-3-5 0 0,2-1 0 16,-1-4-16-16,-1-1 0 0,-1-4 0 0,-1 0 0 0,-2 0-32 0,-1-2 0 16,-1-2 0-16,-3 1 0 0,-2-2 48 0,0-1 16 15,-6 4 0-15,0 0 0 0,-2 0 48 0,-3-5 16 16,-2 4 0-16,-2 0 0 0,-2 0-32 0,-5-2-16 15,-3 1 0-15,0 0 0 0,-6-1-48 0,-4 3-16 16,1 2 0-16,-2 3 0 0,-3 1-160 0,5 5 0 16,-2 1 144-16,0 2-144 0,-2-3 0 0,-2 2 0 15,-2 2 0-15,1 0 0 0,-3 5 0 0,1 0 0 16,-3-1 0-16,-2 0-128 16,-2 4-256-16,1 1-32 0,-3 1-16 0,0 4 0 15,-2-3-1472-15,5 6-288 0,1 1-64 0,5 5-16800 0</inkml:trace>
  <inkml:trace contextRef="#ctx0" brushRef="#br1" timeOffset="52938.3">18352 13948 14735 0,'0'0'1312'0,"-8"1"-1056"0,-1-1-256 0,9 0 0 0,-12-1 880 0,12 1 112 16,-9 3 32-16,9-3 0 0,0 0-112 0,0 0-16 16,0 0 0-16,0 0 0 0,0 0 32 0,0 0 0 15,0 0 0-15,0 0 0 0,0 0 144 0,0 0 16 16,0 0 16-16,7-12 0 0,-2 5-288 0,-5 7-64 16,0 0-16-16,9-8 0 0,-9 8-272 0,0 0-48 15,0 0-16-15,6-6 0 0,-6 6-80 0,8-5-32 16,-8 5 0-16,0 0 0 0,7-7 32 0,-7 7 16 0,0 0 0 0,0 0 0 15,0 0-16-15,0 0 0 0,9 0 0 0,-9 0 0 16,0 0-144-16,10 7-48 0,-1-4 0 0,-2 5 0 16,-2 1-128-16,1 1 0 0,2 1 0 0,-1 5 128 15,2 3-128-15,1 1 0 0,1-1 0 0,0 0 0 16,0-1 128-16,2 2-128 0,1 7 128 0,0-4-128 16,1-1 128-16,2 2-128 0,-1 0 0 15,1 3 128-15,-1-5-128 0,1 1 0 0,0-1 0 0,0-3 128 16,1 1-128-16,1-2 0 0,2-3 0 0,-2 1 128 15,1-4-128-15,2 1 192 0,-1-4-192 0,1 1 192 16,-1-6 48-16,2-2 16 0,3-2 0 0,-2-1 0 16,0 0 0-16,0-3 0 0,0-5 0 0,-2 2 0 15,-2-6-32-15,1 0 0 0,-2 0 0 0,0-3 0 0,-2-3-48 16,3-1-16-16,-3-3 0 0,2-1 0 0,-1-7-32 16,1 3 0-16,0-1 0 0,2 0 0 0,0 1-128 15,3-5 0-15,1 0 0 0,0-2 128 0,0 0-128 0,2-2 0 16,0-1 0-16,0 1 128 0,0 1-128 15,0 2 0-15,-3 1 0 0,-1 5 0 0,-2-1 0 0,-2 6 0 16,-3 2 0-16,-1 0 0 0,-1 4 0 0,-2 3 0 16,-1 0 0-16,-2 2 0 0,-1 3 0 0,-1 0 0 15,-7 9 0-15,0 0 0 0,5-5 0 0,-5 5 0 16,0 0 0-16,0 0 0 0,0 0-224 0,0 0 80 16,0 0 16-16,0 0 0 0,-7 7 128 0,-2 5-128 15,-1-1 128-15,-2-1-128 0,1 7 128 0,-1 1-128 16,-3 1 128-16,1 6-128 0,-4 1 128 0,1 4 0 15,-2-1 0-15,-3 6-128 0,-1 2 128 0,1-2 0 0,1-2 0 16,1 1 0-16,-1 2 0 0,0-3 0 0,-2-6 0 16,0 1-128-16,1 1 128 0,1-4 0 0,-2 1 0 0,1 1 0 15,1-2 0-15,-5 2 0 0,1-3 0 0,-2 1 0 16,-1-2 0-16,1-3 0 0,1-1 0 0,0 1 0 16,1-4 0-16,-1-1 0 0,1-1 0 0,3-4 0 15,3 2 0-15,3-6 128 0,0 1-128 0,2-2 0 16,2-3 128-16,3 1-128 0,-1-2 160 0,0-1-160 15,-1-2 128-15,0-2-128 0,-1 1 0 0,1-3 144 16,1-1-144-16,-2 0 192 0,0-5-192 0,-2 1 192 16,-2 0-192-16,1-5 160 0,0 1-160 0,0-2 160 15,-1 0-160-15,2-1 192 0,-1 0-192 0,3 0 192 16,-1-5-192-16,0 2 0 0,-2-1 0 0,2-1 128 16,3 0-128-16,1-2 0 0,-1 1 144 0,1 1-144 0,1-2 0 15,1-2 128-15,-1-2-128 0,2 1 0 0,-1-2 0 16,2 4 0-16,0-3 0 0,0 1 128 0,-2 2-128 0,1 5 0 15,1-1 0-15,2 0 0 0,-3 3 0 0,3 1 0 16,0 7 0-16,1 0 0 0,-2 3 0 0,4 8 0 16,-3-9 0-16,3 9 0 0,0 0 0 0,0 0 0 15,0 0 0-15,0 0 0 0,0 0 0 0,0 0 0 16,0 0 0-16,0 17-128 0,0 0 128 0,3 5-128 16,-1 3 128-16,1 1-128 0,-1 4 128 0,3 0 0 15,-1-1 0-15,3 4 0 0,-1 0 0 0,4-3 0 16,-2 1 0-16,3 1-128 0,-1-7 128 0,2 3 0 15,1 0 0-15,1-1 0 0,-3-3 0 0,3 1 0 16,-3-3 0-16,3 0 0 0,0-2 0 0,0-2 0 16,-1-3 0-16,0-1 0 0,-1 0 0 0,2-5 0 0,0-2 0 0,2-2 0 15,-1 1 0-15,1-3 0 0,-3-1 0 0,2 0 128 16,2-2-128-16,-2 0 128 0,0-4-128 0,-2 2 128 16,1-3-128-16,-1 1 0 0,-2-4 0 0,-1 1 128 15,2-2-128-15,-1 0 0 0,2-4 128 0,0 2-128 16,0-6 128-16,0-1-128 0,1 1 128 0,3-2-128 15,0-6 0-15,0 1 128 0,1-4-128 0,1 3 0 16,0 2 0-16,2-8 128 0,0-2-128 0,5 0 0 16,-2 0 0-16,1 2 128 0,2-2-128 0,0-2 0 15,-1 1 128-15,2 0-128 0,-1 3 128 0,0 3-128 16,-3 0 160-16,1 3-32 0,3-3-128 0,0 6 192 0,-5 2-192 16,0 1 0-16,-3 0 128 0,-2 3-128 0,-4 2 0 15,-1 3 0-15,-3 2 0 0,-1 0 0 0,-3 3 0 0,-6 6 0 16,0 0 0-16,0 0 0 0,0 0 0 15,0 0 0-15,0 0 0 0,0 0 0 0,-4 11 0 0,-1-3-192 16,5-8 192-16,-10 14-160 0,0 1 160 0,-3 0-208 16,2 3 80-16,-1-3 128 15,1-1-640-15,-2 3-16 0,-1 1 0 16,1 1-11840-16,-1 1-2368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7T21:05:17.758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14303 1544 14223 0,'7'-9'304'0,"0"6"64"0,-1-1 16 0,2 1 32 0,-1-4-416 0,1 4 0 16,0-3 0-16,-1 4 0 0,-4-2 816 0,3 0 80 16,-6 4 0-16,0 0 16 0,1-6-144 0,-1 6-48 15,0 0 0-15,-2-10 0 0,-1 1-96 0,-2-1-32 16,-1 1 0-16,-3-3 0 0,1 2-160 0,-3-1-48 15,-2 3 0-15,-3-3 0 0,-3-1-64 0,-4 2 0 16,-7-3-16-16,-1 1 0 0,-4-4 80 0,-5-1 32 16,-2-4 0-16,-3 2 0 0,2 0-144 0,-7 3-16 15,-2 0-16-15,-5 4 0 0,-3-2 0 0,-6-3 0 16,-4-2 0-16,0 1 0 0,2 2 112 0,-2 0 32 16,0 1 0-16,-2 5 0 0,-3 0-80 0,-2 1-16 0,0-4 0 0,2 2 0 15,1 3-160-15,0-2-128 0,-2 2 192 0,-2-3-192 16,0 1 128-16,-1-3-128 0,0 3 0 0,-2 1 0 15,1 3 128-15,-6-3-128 0,-5 1 0 0,-2-1 0 16,0 3 0-16,-2-3 0 0,-3 3 0 0,-4 1 0 0,-2-1 128 16,1 4-128-16,2-1 0 0,-4 1 0 15,-1-1 0-15,0 1 0 0,4 2 0 0,1 0 0 0,-2 0 0 16,4 1 0-16,-1 0 0 0,6 2 0 0,2-2 0 16,0 3 0-16,1 2 0 0,0-1 0 0,2 2 0 0,3 3 0 15,-1-2 0-15,2 4 0 0,-2 5 0 16,1-1 0-16,0 2 0 0,3 1 0 0,2 0 0 15,1 3 0-15,1 5 0 0,0-1 0 0,-1 6 0 0,-1-4 0 16,2-1 0-16,5 7 0 0,3 3 0 0,-1 3 0 16,-2 5 0-16,4 1 0 0,4 3 0 0,2 1 0 15,3-6 0-15,7 3 0 0,2-1 0 0,5 4 0 16,5 1 0-16,2-1 0 0,5 1 0 0,3 3 0 16,5 2 0-16,6-3-144 0,3-3 144 0,5 3 0 15,3 2 0-15,3-2 0 0,5-3 0 0,2 3 0 16,1 8 0-16,4-19 0 0,-1 6 0 0,4 6 0 15,2 1 0-15,4 1 0 0,4 0 0 0,2 2 0 16,4 1 0-16,4-2 0 0,4 1 0 0,2 1 0 16,4-3 0-16,6 0 0 0,4-1 0 0,7 0 0 15,3-2 0-15,8-1 0 0,0-2 0 0,4-5 0 16,3 1 0-16,4-5 0 0,3 0 0 0,5-5-128 0,3-3 128 16,35 12 0-16,-8-8 0 0,-1-7 0 0,-1-2 0 15,0-5 0-15,-3-4 0 0,2 0 0 0,7-1 0 16,-3-4 0-16,-4-6 0 0,6-3 0 0,3-1 128 0,1-4-128 15,0-6 128-15,4-4-128 0,2 0 128 16,-33-1-128-16,9-5 272 0,10-1-16 0,6-4 0 0,4-3 0 16,-1-8 144-16,4-1 32 0,4-2 0 15,-1-3 0-15,-2-4-256 0,0-4-48 0,1 3-128 0,-5-6 192 16,-2 0-64-16,-3-5 0 16,-5 0-128-16,-3-3 192 0,-5-6 0 0,-5 0-16 15,-10-6 0-15,24-22 0 0,-24 11 224 16,-36 24 48-16,-6-5 384 0,-3-9-352 0,-5-4-80 0,-13 7 304 15,-13 11-464-15,-7 7-96 0,-10 7-16 0,-9-10 0 16,-9 12-1216-16,-8 5-256 0,-5 6-64 0,-7 6-14304 16</inkml:trace>
  <inkml:trace contextRef="#ctx0" brushRef="#br0" timeOffset="660.71">10937 3905 4607 0,'0'0'192'0,"0"0"64"0,5-3-256 0,-1-4 0 16,1 2 0-16,-1 1 0 0,1-1 2496 0,-2-1 464 16,1 0 96-16,0 0 16 0,0-1-1504 0,-2 2-288 15,1-3-64-15,1 2-16 0,1 1-48 0,0-3-16 16,-1 3 0-16,1 1 0 0,1-1-256 0,2 0-48 16,-8 5-16-16,6-3 0 0,2 3-352 0,-1 0-64 15,1 3-16-15,1 1 0 0,0-2-16 0,0 2-16 16,0 0 0-16,1 6 0 0,1 0-16 0,2 3 0 15,1 1 0-15,-1 4 0 0,1 2-80 0,1 2 0 16,-1 6-16-16,1-2 0 0,-1 4 80 0,0-1 0 16,0 4 16-16,0 1 0 0,0 2-16 0,-1-1 0 0,-2 1 0 0,-1 0 0 15,-1-3-64-15,-1 1 0 16,-2-1-16-16,-1 0 0 0,0-2-80 0,-1 0-16 0,-1 0 0 0,-1-4 0 16,0 2 0-16,-2-4 0 0,-2 2 0 0,1-4 0 15,-3 0 0-15,2 0 0 0,-2-3 0 0,0-1 0 16,0 1-144-16,-1 1 160 0,0-4-160 15,1 0 160-15,-1-2-160 0,0-1 0 0,1-5 144 0,0 2-144 16,1-3 0-16,-1 2 0 0,3-2 0 0,1-8 128 16,0 0-128-16,0 0-240 0,0 0 64 0,0 0 16 15,0 0-1504-15,0-8-320 0,1-6-48 16,1 3-7536-16,2-3-1504 0</inkml:trace>
  <inkml:trace contextRef="#ctx0" brushRef="#br0" timeOffset="1004.37">11158 4477 19295 0,'0'0'848'0,"-5"4"176"16,0 1-816-16,0 2-208 0,0-4 0 0,1 8 0 0,0 0 512 0,1 2 48 15,2 1 16-15,-1-2 0 0,0 4 128 0,1 0 48 16,1 2 0-16,3 0 0 0,0 1 144 0,3 0 16 15,0 1 16-15,0 2 0 0,2-2-16 0,1-1 0 16,0 0 0-16,0-1 0 0,-2 2-240 0,2 2-48 0,0 1-16 0,0-3 0 16,-2-1-176-16,2-2-48 15,0-2 0-15,1-2 0 0,1-2-16 0,0-1-16 0,2 1 0 0,1-6 0 16,2-5 208-16,3-3 32 16,0-2 16-16,3-3 0 0,2-3 48 0,3-4 16 0,0-4 0 0,1-2 0 15,-1-4-288-15,3-2-64 0,-2-7-16 16,0 0 0-16,-2-2-176 0,1 2-128 0,-3-1 192 0,-1 4-192 15,-3 1 0-15,-1 1 0 0,-2 6 0 0,5-9 0 16,-6 11-288 0,-3 4-160-16,-6 5-48 0,1 7-11536 0,-8 5-2304 0</inkml:trace>
  <inkml:trace contextRef="#ctx0" brushRef="#br1" timeOffset="11621.61">21085 1418 11055 0,'0'0'480'0,"0"-12"112"16,0 0-464-16,0 2-128 0,3-4 0 0,-3 2 0 0,-3 2 2000 0,3 1 384 15,-1 0 80-15,1 9 16 0,-2-9-912 0,2 9-176 16,0 0-48-16,0 0 0 0,-3-7-192 0,3 7-32 16,0 0-16-16,0 0 0 0,0 0-480 0,-6 15-112 15,-1 3 0-15,0 3-16 0,-2 7-48 0,2 5-16 16,0 11 0-16,-2-1 0 0,0 4-144 0,-1-1-32 16,-3 3 0-16,0 2 0 0,-1 0-112 0,-1-2-16 15,0-5-128-15,1 0 192 0,0-3-192 0,3-6 144 16,0-4-144-16,4-6 128 0,0-3-128 0,4-4-176 15,-1-6 48-15,3 0 0 16,1-12-752-16,0 0-144 0,0 0-16 0,0 0-8176 16,0 0-1616-16</inkml:trace>
  <inkml:trace contextRef="#ctx0" brushRef="#br1" timeOffset="11930.19">20768 1446 23327 0,'0'0'1024'0,"5"-12"224"0,1-2-992 0,2 3-256 0,1 2 0 0,3 1 0 16,2 1 128-16,7 0 0 0,3-1-128 0,5 3 192 15,3-2 384-15,5 1 64 0,2 1 0 0,2-3 16 16,-2 3 32-16,2 2 0 0,-1 3 0 0,0 4 0 0,-3 4-224 0,-2 3-32 16,-3 7-16-16,-3 6 0 0,-4 0-160 0,-5 9-48 15,-4 4 0-15,-5 1 0 0,-5 4 16 0,-7 4 0 16,-7 0 0-16,-5 1 0 0,-3 0 96 0,-5-1 0 15,-3 0 16-15,-1-3 0 0,-3 2 80 16,-5-4 16-16,0-3 0 0,-3-1 0 0,1-6-176 0,-2 0-16 16,-3-3-16-16,5 0 0 0,0-5-224 15,2-1 144-15,2-6-144 0,3-3 128 0,5-3-128 0,5-5-224 16,4-3 48-16,14-2 16 16,-8-5-1616-16,6-7-320 0,4-4-64 0,7-3-11152 0</inkml:trace>
  <inkml:trace contextRef="#ctx0" brushRef="#br1" timeOffset="12284.38">21652 1923 19343 0,'0'0'848'0,"0"0"192"0,0 0-832 0,12 7-208 0,-2-1 0 0,0-3 0 15,2 1 1296-15,0-2 224 0,5-2 32 0,2-2 16 16,0-1-480-16,1-1-112 0,2-6-16 0,-1 1 0 15,0-3-80-15,-1 0-32 0,-1 1 0 0,2-4 0 16,-4-1-112-16,0 0-32 0,-3-1 0 0,-3 1 0 16,-4 1-256-16,-5 1-48 0,-4 0-16 0,-3 0 0 15,-4 5 96-15,-3 1 16 0,0 4 0 0,-4 4 0 16,-2 0-224-16,-2 5-32 0,-4 5-16 0,-1 4 0 16,-1-1-224-16,-1 8 0 0,-1 5 0 0,3 0 0 15,1 3 0-15,4 1 0 0,2-2 0 0,5 0 0 16,4-5 0-16,5-1 0 0,4-3 0 0,5-3 0 0,6-2 0 15,3-1 0-15,2-8 0 0,4 0 0 0,5-1 0 0,1-4 0 16,2-2 0-16,4-1 0 0,-3-2-128 0,2 0-80 16,-2-4-16-16,2 1 0 15,-1-3-1968-15,-1 2-400 16,-2-4-80-16,-3 2-11168 0</inkml:trace>
  <inkml:trace contextRef="#ctx0" brushRef="#br1" timeOffset="12713.15">22768 1058 24703 0,'0'0'1088'16,"0"0"240"-16,3-6-1072 0,-3 6-256 0,0 0 0 0,0 0 0 0,0 0 576 0,-3 7 48 15,0 2 16-15,-4 7 0 0,-3 5 96 0,0 7 32 16,-3 3 0-16,-1 4 0 0,1-3-144 0,-1 7-32 16,-2 3 0-16,-2 7 0 0,-2-2-240 0,-1 5-48 15,1 1-16-15,-3 1 0 0,-15 35-144 0,10-19-16 16,10-13-128-16,6-9 192 0,4-10-192 0,4-4 0 16,4-3 128-16,4-7-128 0,1-1 0 0,5-4-192 15,4-4 48-15,2-2 0 16,-1-7-1712-16,0 1-352 0,2-3-64 0,-5-6-16 0</inkml:trace>
  <inkml:trace contextRef="#ctx0" brushRef="#br1" timeOffset="12871.89">22559 1741 27071 0,'0'0'1200'0,"0"0"240"0,10-8-1152 0,3 1-288 15,2-1 0-15,-3 2 0 0,2 0 0 0,4 1 0 16,5-4 0-16,10-1 0 0,0-2 256 0,2-1 32 0,-2 4 16 0,-2-1 0 15,0 3-128-15,-2-1-32 0,-1 1 0 0,-10 5 0 32,0-1-1600-32,-1-1-320 0,0 2-64 0</inkml:trace>
  <inkml:trace contextRef="#ctx0" brushRef="#br1" timeOffset="13144.34">23028 1742 13823 0,'0'0'1216'0,"9"0"-960"0,1-1-256 0,4-1 0 0,2 1 1856 16,3-1 336-16,2-3 64 0,2 1 16 0,-1-1-1056 0,1-4-192 15,1 1-64-15,2-3 0 0,-1 3-16 0,-1-2-16 16,-1 1 0-16,-1-1 0 0,-3 2-432 0,-4-1-96 16,-2 3-16-16,-4-2 0 0,-3 1-208 0,-3 3-48 15,-3 4-128-15,-7-4 192 0,-3 0 0 0,-2 4 0 16,-4 5 0-16,-2 0 0 0,-3 3 16 0,-1 2 0 16,1 3 0-16,-1-2 0 0,3 5 48 0,0-1 0 15,2 0 0-15,5-1 0 0,2-2 48 0,3 0 16 16,1 2 0-16,3-4 0 0,5 1-160 0,3-2-32 15,4-1 0-15,1-1 0 0,5-1 48 0,1-2 0 16,5-3 0-16,0-1 0 0,2 0-176 0,1-1 0 16,2 0-192-16,1-2 192 15,1-1-2480-15,-2 0-368 0,1 1-80 0</inkml:trace>
  <inkml:trace contextRef="#ctx0" brushRef="#br1" timeOffset="13402.99">23807 1581 20271 0,'0'0'896'0,"-4"6"192"0,-1 3-880 0,-1 0-208 0,-2 5 0 0,-1 2 0 16,-2 5 1440-16,-1 1 240 0,1 1 48 0,-1 0 16 15,0-2-304-15,1 0-64 0,3 2-16 0,0-1 0 16,0-5-432-16,3-1-96 0,3-5 0 0,2 1-16 16,1-5-192-16,-1-7-48 0,8 5 0 0,2-3 0 15,1-6 256-15,3-1 64 0,3-4 0 0,8-9 0 0,-1-2-256 0,3-3-64 16,-2 1 0-16,-6 8 0 0,3-4-352 15,1-1-80-15,2-2-16 0,3 0 0 0,2 0-128 16,-1-1 0-16,-1 4 0 0,-2 4 0 0,-1 0 0 0,-2 0-192 16,-2 7 0-16,-2-1 16 15,-2 4-2000-15,-2 2-384 0,-1 2-96 16</inkml:trace>
  <inkml:trace contextRef="#ctx0" brushRef="#br1" timeOffset="14160.21">24971 1467 18431 0,'-2'-16'816'0,"0"6"160"0,2 2-784 16,0-2-192-16,0 4 0 0,0 6 0 0,0 0 1472 0,0 0 240 15,0 0 48-15,0 0 16 0,0 0-896 0,-6 11-176 16,0 3-48-16,-2 4 0 0,2 3-48 0,-3 4-16 16,-3-1 0-16,0 4 0 0,-4-3-128 0,2 6-16 15,0-2-16-15,0 0 0 0,-1-3-112 0,4-4-32 16,-1-4 0-16,6-6 0 0,-2 2 160 0,5-4 16 15,3-10 16-15,0 0 0 0,0 0 144 0,0 0 16 16,0 0 16-16,16-10 0 0,3-3 48 0,4-1 0 16,0-5 0-16,4-1 0 0,-2-2-400 0,2 0-80 0,1 2-16 15,2-2 0-15,1-1-208 0,-7 10 0 16,3-5 0-16,-1 0 0 0,0 1 0 0,-1 3 0 16,-1 0 0-16,-2 8 0 0,-3 0 0 0,-3 4 0 0,-3 6 0 15,-3 3 0-15,-2 0 0 0,-2 5 0 0,-2 3 0 0,-3 0-160 16,-2 2 160-16,-3 3-160 0,-2 0 160 0,-2 1-160 15,-1-1 160-15,1-1 0 0,-3-1 0 0,4-3-128 16,-1-2 128-16,3-5 0 0,1-1 0 16,4-7 0-16,0 0 0 0,0 0 128 0,9 0-128 0,3-5 128 15,2-1 80-15,1-2 32 0,3-3 0 0,2-3 0 16,2-2-64-16,0 1-16 0,1 0 0 0,0-2 0 16,0 2-160-16,0 0 0 0,1 2 0 0,0 4 0 15,-1 0 0-15,0 4 0 0,-4 4 0 0,-1 4 0 16,-2 3 0-16,-3 3 0 0,-1 0 0 0,-2 7 0 0,-5 2 0 15,-3 2 0-15,-4 3 0 0,-3-1 0 16,-3-3 0-16,-1 0 0 0,0-1 0 0,3-3 0 0,1 0 0 0,1-5 0 16,4-10 0-16,-1 11 0 15,1-5-848-15,0-6-160 16,6 6-16-16,3-2-10304 0,1-3-2048 0</inkml:trace>
  <inkml:trace contextRef="#ctx0" brushRef="#br1" timeOffset="14394.42">26324 1418 28559 0,'0'0'1264'0,"0"0"272"0,0 0-1232 0,-5 2-304 16,-4 5 0-16,1 3 0 0,-1 0 800 0,-1 3 96 0,-3 1 32 0,3 4 0 15,-1-1-32-15,-3 1-16 16,1 0 0-16,0 0 0 0,2 1-496 0,-1 0-80 15,1 0-32-15,1 3 0 0,1-3-272 0,1 0 160 16,2 1-160-16,2-6 128 0,0 0-128 0,3 0 0 0,2-5 0 0,3 1 0 16,0 2-256-16,2-7-64 0,1-2-32 0,3 0-10192 15,0-2-2032-15</inkml:trace>
  <inkml:trace contextRef="#ctx0" brushRef="#br1" timeOffset="14814.06">26864 1352 17503 0,'0'0'768'0,"0"0"176"15,0 0-752-15,0 0-192 0,0 0 0 0,-5 6 0 0,-1 3 2112 0,-2 4 400 16,0-3 80-16,-1 5 16 0,0 0-1376 0,1 3-272 15,-3 0-48-15,2 1-16 0,1 1-160 0,-3 0-32 16,4-4-16-16,-1-2 0 0,2 0-160 0,1-5-16 16,1 0-16-16,4-9 0 0,-3 5 16 0,3-5 16 15,0 0 0-15,0 0 0 0,0 0 128 0,0 0 32 16,8 0 0-16,1-1 0 0,1-2-192 0,0-5-48 16,-1 1 0-16,1-5 0 0,2 2-256 0,2-4-64 15,0 0-128-15,0-1 192 0,0-3-192 0,1 2 0 16,1 2 128-16,2 0-128 0,-1-2 0 0,-1 5 0 15,2 2 0-15,-1 0 0 0,-5 5 0 0,2 2 0 0,0 2 0 16,0 0 0-16,2 5 0 0,-2 4 0 0,-3 0 0 0,2 3 0 16,-3 4 0-16,-1 0-128 0,-2 2 128 15,1 2 0-15,-2-1 0 0,-1 0 0 0,-1 2 0 0,0-2 0 16,1 6 0-16,1-2-192 0,1-2 192 0,0-2-160 16,1-2-1296-1,-2-3-256-15,2-1-48 0,1-4-14416 0</inkml:trace>
  <inkml:trace contextRef="#ctx0" brushRef="#br1" timeOffset="15156.78">27644 1494 26719 0,'0'0'2368'0,"11"-4"-1888"16,1-3-480-16,4 0 0 0,4 1 480 0,3-3 0 15,3 3 0-15,2-4 0 0,2 2 288 0,1-3 48 16,2-1 16-16,1 1 0 0,-3-3-176 0,-1 0-16 16,1 0-16-16,-3-3 0 0,-2 1-48 0,-6 0-16 15,2 1 0-15,-5-1 0 0,1-2-160 0,-4 1-16 0,-4 1-16 0,-3-1 0 16,-5 3 16-16,-4 0 16 16,-5 3 0-16,-3 6 0 0,-4 1-64 0,-4 5-16 15,-7 3 0-15,-2 4 0 0,1 2-128 0,-1 5-48 16,2 0 0-16,2 2 0 0,2 1 16 0,-3 6 0 0,6-3 0 0,7 2 0 15,3 0-160-15,6-4 0 0,3-1 0 0,3-5 128 16,3 1-128-16,5 1 160 0,3 0-160 0,3 0 160 16,4-1-160-16,-1-5 0 0,2 2 0 0,6-4 128 31,-3-2-1824-31,-5-1-368 0,0-6-80 0</inkml:trace>
  <inkml:trace contextRef="#ctx0" brushRef="#br1" timeOffset="15303.05">27438 663 39615 0,'-6'-4'3520'0,"1"2"-2816"16,5 2-560-16,0 0-144 15,-5-3 0-15,5 3-224 0,0 0 48 0,0 0 16 0,0 0 160 0,0 0-128 16,0 0 128-16,3 11-128 16,-1-2-2064-16,-2 4-416 0</inkml:trace>
  <inkml:trace contextRef="#ctx0" brushRef="#br1" timeOffset="15901.09">22899 2779 11055 0,'0'0'976'0,"0"0"-784"16,0 0-192-16,0-6 0 0,0 6 2496 0,0 0 448 16,0-12 80-16,0 12 32 0,-2-12-1072 0,-2 3-224 15,-2-3-32-15,-1 3-16 0,-2-3-208 0,0 5-32 16,-2 1-16-16,0 5 0 0,-1 3-480 0,-1 5-80 15,-2-2-32-15,-1 5 0 0,-3 3-384 0,0 3-80 16,-2 2-16-16,2 4 0 0,0 4-256 0,0-2-128 16,1 3 128-16,4-4-128 0,1-3 0 0,8-1 128 15,2-3-128-15,3-2 0 0,2-9 160 0,3 1-160 0,3 0 192 16,2-3-192-16,1-3 368 0,6-1-48 16,3-7 0-16,2-1 0 0,16-9 0 0,0-1 0 15,-1-1 0-15,-1 0 0 0,-2-3-160 0,-4 5-32 16,0 1-128-16,-4 6 192 0,-1 1-192 0,-5 6 0 0,-4 1 0 0,-2 6 0 15,-2 2 0-15,-2 5 0 16,-4-1 0-16,-1 8 0 0,-1 4 0 0,-1 5 0 0,-4-6-144 0,-1 3 144 31,1 1-496-31,-3-2 0 0,2-1 0 0,-1 0-11376 16,1-4-2272-16</inkml:trace>
  <inkml:trace contextRef="#ctx0" brushRef="#br1" timeOffset="16318.69">23318 3191 6447 0,'-13'11'272'0,"6"-4"80"0,1 0-352 0,-2 2 0 0,3 3 0 0,0-5 0 0,0 1 4880 0,5-8 912 16,0 0 176-16,0 0 48 0,0 0-3856 15,0 0-768-15,10 5-160 0,3-6-16 0,2-5-240 0,3-2-32 16,1-6-16-16,2 1 0 0,0 3-384 0,5-1-80 15,-2 0-16-15,2 1 0 0,2 5-192 0,-7 3-64 16,-1-2 0-16,-2 4 0 0,-2 1 0 0,-2 5-16 16,-1 2 0-16,1 9 0 0,-4 0-176 0,-3 2 0 15,-4-1 0-15,-3 3 0 0,-3 3 128 0,-3-1-128 16,-1-1 128-16,-2-1-128 0,0-3 256 0,0-4-16 16,3 0-16-16,-1-6 0 0,7-8 64 0,0 0 16 15,0 0 0-15,0 0 0 0,0 0 64 0,13-1 16 16,2-5 0-16,3-4 0 0,0-4 96 0,1-3 32 15,0-2 0-15,1 1 0 0,0 3-352 0,0 1-160 16,0 3 160-16,1 2-160 0,0 4 0 0,-2 1 0 16,-2 4 0-16,-3 6 0 0,-3-1 0 0,1 8 0 15,-2 0 0-15,-4 5 0 0,-1 3 0 0,-1 3 0 0,-1 2 0 16,-6-1 0-16,1-1 0 0,-2 0-160 16,0-2 32-16,0-2 0 15,0-2-1888-15,3-4-368 0,2-5-80 0</inkml:trace>
  <inkml:trace contextRef="#ctx0" brushRef="#br1" timeOffset="16810.99">26352 2978 3679 0,'0'0'320'0,"0"0"-320"0,2-6 0 0,1-1 0 0,-1 0 3344 0,1 2 608 0,-3-2 112 0,0 7 32 16,0 0-1600-16,0 0-304 0,0 0-64 0,0 0-16 15,0 0-560-15,-7 11-112 0,0 6-32 0,-2 2 0 16,-1 4-528-16,-2 5-112 0,0-2-32 0,-1 5 0 16,0 1-304-16,-1-2-64 0,-1 3-16 0,0-2 0 15,-1-2-192-15,1-5-32 0,-1-1-128 0,0-1 192 16,4-2-192-16,0-5-160 0,3-2 32 0,4-4-10304 16,5-9-2048-16</inkml:trace>
  <inkml:trace contextRef="#ctx0" brushRef="#br1" timeOffset="17126.93">26807 2948 24879 0,'0'0'2208'0,"-7"7"-1760"16,0-1-448-16,-2 5 0 0,0 3 704 0,-8 9 64 15,0-2 16-15,0 3 0 0,-1 1 144 0,2-3 32 16,1-2 0-16,-1 0 0 0,2 0-256 0,3-4-64 15,1-2 0-15,3 0 0 0,4-6-32 0,3-8-16 16,0 0 0-16,0 0 0 0,10 2 160 0,4-6 16 16,5-3 16-16,4-6 0 0,3-2-64 0,2-2-16 0,2-1 0 0,-9 4 0 15,1-1-384-15,6-5-64 16,0 0-32-16,1-2 0 0,0 0-224 0,-1 3 144 0,0 3-144 16,-3 2 128-16,-2 4-128 0,-1 1 0 0,-3 5 0 0,-2 5 0 15,-2 4 0-15,-4 8 0 0,-2 1 0 0,-1 4 0 16,-3 1-128-16,-4 2 128 0,-2 4 0 0,-3 3 0 15,-2-3 0-15,-2 3 0 0,-1-1-144 0,-2 6 144 16,2-8-384-16,4-6 0 0,0-5-16 0,3-1-11696 16,2-3-2352-16</inkml:trace>
  <inkml:trace contextRef="#ctx0" brushRef="#br1" timeOffset="17864.52">29097 2135 20271 0,'2'-14'896'0,"-2"7"192"0,-2-3-880 0,2 10-208 0,-2-7 0 0,2 7 0 16,0 0 1136-16,-8-2 176 16,-2 4 32-16,0 3 16 0,-5 7-400 0,-3 8-96 15,-3 5-16-15,0 8 0 0,-3 5-224 0,1 9-48 16,2 5-16-16,2 5 0 0,0 6-208 0,2-1-32 16,3-4-16-16,1 0 0 0,3-2-128 0,2-7-32 15,2-2 0-15,2-6 0 0,3-4-144 0,1-3 128 0,1-3-128 16,4-2 128-16,3-5 16 0,2-5 0 0,-3 0 0 0,5-4 0 15,-2-4-144-15,0-4 0 0,-10-7-192 0,10 0-9440 16,-10 0-1888 0</inkml:trace>
  <inkml:trace contextRef="#ctx0" brushRef="#br1" timeOffset="18026.61">28494 2760 26719 0,'0'0'1184'0,"0"0"240"0,0 0-1136 0,0 0-288 16,11-1 0-16,5 1 0 0,2 0 576 0,5 1 64 15,5-1 16-15,6 0 0 0,5 0-32 0,5 0-16 16,4 0 0-16,1-1 0 0,-2-5-176 0,-2 0-48 16,0 1 0-16,-7 0 0 0,-4-5-384 0,-1 4 0 15,-2-4-144-15,-4 4-9488 16,-3-1-1888-16</inkml:trace>
  <inkml:trace contextRef="#ctx0" brushRef="#br1" timeOffset="18333.4">29264 2792 28223 0,'0'0'1248'0,"0"0"256"0,0 0-1200 0,0 0-304 15,11 5 0-15,3 1 0 0,5 1 816 0,4-5 96 16,4-3 32-16,2-4 0 0,3 2-128 0,-3-2-32 0,0-1 0 0,2-4 0 16,-3 1-320-16,-1-3-64 15,-2 1-16-15,-2 0 0 0,-4-5-256 0,-1 0-128 16,-3 1 0-16,-2 2 128 0,-4 1-128 0,-3 0 128 15,-6 1-128-15,-3 3 128 0,-4 1-128 0,-3 2 0 0,-4 4 0 0,-4 3 0 16,-4 4 0-16,-2 0 0 0,-4 7 0 0,-1-1 0 16,1 5 0-16,0 1 0 0,2 2 0 0,5 2 0 15,3-3-128-15,4-2 128 0,4 0 0 0,6-6 0 16,2 5 0-16,2-1 0 0,2 0 0 0,6 3 0 16,3-3-160-16,6-3 160 0,2-1-208 0,2-1 80 15,4-3-1856-15,1-5-384 16,3-2-64-16</inkml:trace>
  <inkml:trace contextRef="#ctx0" brushRef="#br1" timeOffset="18625.96">30029 2774 21183 0,'-11'12'1888'0,"-3"2"-1504"15,-2 2-384-15,-8 10 0 0,1 0 736 0,-1 1 80 16,1 0 16-16,2-3 0 0,3 0 320 0,3-3 64 15,2-1 0-15,4-3 16 0,4-3-144 0,4-6-16 16,1-8-16-16,0 0 0 0,0 0-208 0,12 4-32 16,5-6-16-16,2-3 0 0,1-7 160 0,3-5 48 0,1-3 0 0,2-2 0 15,0 1-432-15,1-5-64 16,0 1-32-16,2-4 0 0,-3 1-288 0,3-4-64 0,0-3-128 0,3 4 192 16,1 1-192-16,-1 3 0 0,-1 5 128 15,0 4-128-15,-3 4 0 0,-4 7 0 0,-5 0 0 0,-2 5 0 16,-5 3-128-16,-12-1 128 0,7 11-192 0,-4-3 192 31,-1 3-512-31,-4 5 16 0,-3 1 0 0,-2 2 0 16,-3 3-1456-16,-2 0-288 0,-1 2-64 0</inkml:trace>
  <inkml:trace contextRef="#ctx0" brushRef="#br1" timeOffset="19220.73">30968 2624 23039 0,'0'0'2048'0,"0"0"-1648"16,-5 9-400-16,-1-1 0 0,-2 4 448 0,-1 4 16 15,-1 0 0-15,0 1 0 0,-1-2 544 0,-2 5 96 16,-1 2 32-16,3-4 0 0,-3 2-240 0,-2 3-32 0,0 4-16 16,-2-2 0-16,-1 2-208 0,1-4-32 15,2 1-16-15,0-4 0 0,2 2-16 0,3-7-16 16,2-1 0-16,1-3 0 0,3-2-48 0,0 3 0 16,5-12 0-16,0 0 0 0,0 0 192 0,13-4 48 15,2-6 0-15,3 0 0 0,1-6-272 0,3-2-48 0,1-1-16 0,2-1 0 16,3-4-288-16,0 1-128 15,1 1 128-15,-9 7-128 0,2-3 0 0,0 3 0 0,1 0 0 0,-1 3 0 16,1 1 0-16,-1 1 0 0,-3 3 0 0,-2 5 0 16,-3-1 0-16,-3 5 0 0,-2 0 0 15,-4 7 0-15,-3 5-256 0,-3 5 64 0,-4 5 0 0,-4 2 16 16,-3 4 16-16,-2-1 0 0,-4 1 0 0,1-1 0 16,-1-4 160-16,4-2-160 0,2-1 160 0,0-7-160 15,3-1 160-15,3-2 0 0,1-7 0 0,5-5 0 16,0 0 0-16,0 0 0 0,0 0 0 0,8 0 0 0,2-5 0 0,2-4 144 15,2 0-144-15,3-4 0 0,-3 4 128 0,1-4-128 16,0-3 0-16,1-1 0 0,0 0 128 0,2 0-128 16,1 1 0-16,0 0 0 0,0 4 0 0,5-5 0 15,-1 3 0-15,-2 6 0 0,-6 3 0 0,-1 4 0 16,-3 2 0-16,-1 7-144 0,-1-2 144 0,-1 7-160 16,-3 1 160-16,-1 1-160 0,-3 2 160 0,-1 2-160 15,-2 2 160-15,-2 6-160 16,-3 1-1200-16,6-4-240 0,0-1-64 0,2-3 0 15,3 1-1200-15,2-7-240 0</inkml:trace>
  <inkml:trace contextRef="#ctx0" brushRef="#br1" timeOffset="19528.34">32245 2744 23039 0,'-11'-12'2048'0,"6"8"-1648"0,-4 2-400 0,-1 2 0 15,-1-1 2080-15,-4 2 336 0,-3 3 64 0,-5 3 16 16,-4-2-1600-16,-1 2-304 0,-4 3-64 0,-1-1-16 16,0 3-192-16,2 5-64 0,1 0 0 0,5 0 0 15,3 2-128-15,6-1-128 0,3 0 144 0,7 2-144 16,4 2 288-16,5 1-32 0,3-3-16 0,6 2 0 16,3-1 208-16,3 2 32 0,1 3 16 0,3-2 0 15,-2 5-48-15,0-1-16 0,-1 1 0 0,-2 2 0 16,-4-3-64-16,-3 1-16 0,-3-1 0 0,-3-1 0 0,-4-3-16 15,-4 0 0-15,-6-1 0 0,-5-3 0 16,-5 0 96-16,-6-2 16 0,-4 0 0 0,-2-4 0 0,-2 0-160 0,-1-6-32 16,2-1 0-16,1-3 0 0,-1-3-256 0,0-3-256 15,0-2 64-15,-1-5-12816 16,-2 1-2560-16</inkml:trace>
  <inkml:trace contextRef="#ctx0" brushRef="#br1" timeOffset="20484.55">24337 4740 2751 0,'0'0'256'0,"0"0"-256"16,0 0 0-16,0 0 0 0,0-10 4176 0,0 10 800 15,0 0 144-15,0 0 48 0,0 0-2976 0,0 0-592 16,0 0-112-16,0 0-16 0,-10 5-544 0,0 4-96 16,-3 0-32-16,3 4 0 0,-2 3 0 0,0 3 0 0,0 4 0 0,-1 2 0 15,2-4-384-15,-2 3-80 16,2 2-16-16,2-5 0 0,3-3-16 0,2 1-16 16,3-1 0-16,3-4 0 0,2-4-96 0,3 2 0 15,6-4-16-15,0 0 0 0,1-5 128 0,2-2 16 0,3-2 16 0,1-3 0 16,-3-6 48-16,2-1 16 15,3-1 0-15,-3-5 0 0,-2 2-160 0,-2-2-48 0,-1 1 0 0,-3-3 0 16,-1 2-64-16,-1 0 0 0,-2-1-128 0,-2 1 192 16,-1 3-192-16,-2 2 0 0,-1-2 128 0,-1 3-128 15,-1 0 0-15,0 0 0 0,0 2 0 0,1 0 0 16,0 9 0-16,0 0 0 0,-5-9 0 0,2 1 0 16,3 8 0-16,0 0 0 0,-3-7 0 0,3 7 0 15,-3-9 0-15,3 9 0 0,0 0 0 0,0 0 0 16,-4-9 0-16,-1 2 0 0,2 0 0 0,3 7 0 15,0 0 0-15,0 0 0 0,0 0 0 0,0 0 0 0,0 0 0 16,9-3 0-16,1 2-128 0,4 2 128 0,1 2 0 0,6 2 0 16,2 2-128-16,5-1 128 0,5-3 0 15,4 1 0-15,-15-3 0 0,6-1 0 0,4-1 0 16,4-4 0-16,3 0 0 0,2-1 0 0,5-4 0 0,3 1 0 16,5-4 0-16,16-7 0 0,-7-5 0 0,-4 0 144 15,-6 0 16-15,-5-5 0 0,-5-1 32 0,-3-2 16 16,-5-2 0-16,-3 3 0 0,-3-2-80 0,-2 0-128 15,-4-4 176-15,-4 2-176 0,-4 0 160 0,-3 3-160 16,-3 3 128-16,-4 7-128 0,-1 4 176 0,-4 5-48 16,-2 5-128-16,-3 7 192 0,-6 4-192 0,-3 10 0 15,-4 8 0-15,-1 9 0 0,-3 8 0 0,-1 10 0 16,-2 6 0-16,0 10 0 0,-2 7 0 0,0 7 0 16,-2 4 0-16,-13 35 0 0,0-7 0 0,1-6 0 0,-1-3 0 15,4-10 0-15,3-8 0 0,4-3 0 16,3-5 0-16,4-9 0 0,4-7-288 0,3-7 0 15,3-9 0-15,3-5 0 16,-2-4-928-16,2-11-192 0,1-10-48 0</inkml:trace>
  <inkml:trace contextRef="#ctx0" brushRef="#br1" timeOffset="20619.22">24835 5263 27647 0,'8'-8'2448'0,"5"2"-1952"0,3 1-496 0,3-2 0 15,2 2 1264-15,4 4 144 0,3 0 48 0,10 0 0 16,4-1-800-16,-8 1-144 0,7-2-48 0,1 0 0 15,2-1-224-15,0-1-48 0,-4 1-16 0,0-2 0 16,-3 1-1392-16,-3 1-256 0,-1-1-64 16</inkml:trace>
  <inkml:trace contextRef="#ctx0" brushRef="#br1" timeOffset="21269.75">27611 4817 4607 0,'0'0'400'0,"7"-14"-400"0,-2 0 0 0,0 0 0 16,-1-1 3312-16,-2 1 576 0,-2-2 112 0,-1 5 32 0,0 1-1664 0,-2-2-336 16,-2 3-64-16,-1-1-16 0,-3 3-496 0,-1-1-112 15,-3 3 0-15,-2 2-16 0,-3 5-432 0,-1 3-96 16,-4 4-16-16,0 2 0 0,-5 3-352 0,-1 5-80 16,-2 10-16-16,-2-1 0 0,-2 3-16 0,-3 4-16 15,-3 6 0-15,2 5 0 0,0 2-48 0,6-3 0 16,4-2 0-16,4-5 0 0,3-4-64 0,8-3-32 15,6-5 0-15,5-6 0 0,-1-3 64 0,5-1 16 16,5-6 0-16,6-3 0 0,2-4 208 0,6-6 32 16,7-6 16-16,7 1 0 0,8-8 128 0,3 0 16 15,-3-3 16-15,1-2 0 0,-1-3-352 0,-2 0-80 16,0 0-16-16,-3-2 0 0,-3 4-208 0,-3 3 176 16,-3 2-176-16,-4 6 160 0,-5 3-160 0,-3 5 0 0,-3 3 144 15,-3 7-144-15,-2 7 0 0,-3 6 0 16,-3 4 0-16,-2 3 0 0,-2 0 0 0,-3 1 0 0,-4 3 0 0,-1 1 0 15,0 0-144-15,-2 1 144 0,-1 3-160 0,3-5 160 32,0-4-1312-32,2 0-160 0,2-4-48 0,0-2 0 15,2-3-1408-15,0-4-272 0</inkml:trace>
  <inkml:trace contextRef="#ctx0" brushRef="#br1" timeOffset="21648.23">28078 5677 22111 0,'0'0'1968'0,"0"0"-1584"15,0 0-384-15,-3 12 0 0,-2-1 816 0,-2 2 80 16,-4 1 0-16,1 1 16 0,-2 3 176 0,-1 2 48 15,-1 2 0-15,4-4 0 0,-2-1-112 0,0 4 0 16,3-1-16-16,0 0 0 0,1 1-224 0,3-2-32 16,0-1-16-16,5-4 0 0,0-2-224 0,3 1-64 15,2-5 0-15,1 1 0 0,3-4 128 0,2-2 32 16,5 0 0-16,1-4 0 0,5-3 96 0,1-1 0 16,0-5 16-16,10-6 0 0,-3-1-144 0,-2-2-16 15,-4-1-16-15,-3 1 0 0,-3 0-48 0,-5-1-16 16,-4-2 0-16,-4-2 0 0,-3 0-128 0,-5 1-32 15,-3-2 0-15,-1 11 0 0,-1-1-320 0,-3-1 144 16,-1 1-144-16,-1 2 0 16,-1 4-800-16,-1-1-272 0,-3 3-48 0,1-4-16 15,3 5-2080-15,2-3-432 0</inkml:trace>
  <inkml:trace contextRef="#ctx0" brushRef="#br1" timeOffset="22344.15">29693 4265 24063 0,'3'-24'1072'0,"-2"13"208"0,1-1-1024 0,-1 3-256 15,0-2 0-15,-1 4 0 0,-1 2 704 0,1 5 96 16,0 0 16-16,0 0 0 0,-8 4-192 0,1 4-48 0,-1 4 0 0,0 5 0 15,-1 3-128-15,2 3-48 16,0 4 0-16,1-2 0 0,0 5-112 0,2 3-32 0,3 0 0 0,-1 3 0 16,1 0-96-16,1-2-32 15,1-2 0-15,2-1 0 0,-2-3 64 0,4-4 0 0,-1 0 0 0,0-4 0 16,0-2 192-16,0-1 64 0,-3-3 0 16,1 0 0-16,1 0-96 0,-1-6-16 0,1 1 0 15,0-2 0-15,-2-1-96 0,-1-6-32 0,0 0 0 0,0 0 0 16,0 0-32-16,0 0-16 0,0 0 0 0,0 0 0 15,-8 4 0-15,-2-3 0 0,0 0 0 0,-3 2 0 16,-1-1-160-16,0 2 0 0,-1 1 144 0,0 0-144 16,1-1 0-16,1 3 0 0,0 0 0 0,3 0 0 0,0-1 0 15,2 0 0-15,3 2 0 0,1 1 0 16,1-3 0-16,1 3 0 0,2-1 0 0,4 3 0 0,-1-1 0 0,2 2 0 16,0 0 0-16,0-1 0 0,0 0 0 15,0 3 0-15,0-1 0 0,-1 0-128 0,0-1 128 0,0-2 0 16,-1 2 0-16,2 1 0 0,-2-5 0 0,3 5 0 15,-1-4 128-15,-2 2-128 0,0 3 144 0,-2 0-144 16,-1-2 192-16,-1 2-192 0,-3 0 224 0,0 0-64 16,-1-1-16-16,-2 1 0 0,0 0 80 0,-2 1 16 15,-1-4 0-15,-2 2 0 0,-2 1-96 0,0-4-16 16,0 1 0-16,-6 5 0 0,0-7-128 0,2-2 128 16,1-3-128-16,7 0 128 15,-1-2-560-15,-1 2-112 0,1-4-32 0,-2-1-10896 16,4-4-2192-16</inkml:trace>
  <inkml:trace contextRef="#ctx0" brushRef="#br1" timeOffset="22833.22">30888 4655 15263 0,'14'-16'672'0,"-6"9"144"16,0-5-656-16,0-1-160 0,1-2 0 0,-1 1 0 0,-2-3 1552 0,-1 2 288 16,-1 0 48-16,0 2 16 0,-1 3-304 0,-3-2-64 15,-4 5-16-15,-3-2 0 0,1 3-368 0,-4-1-64 16,-4 5 0-16,-4 2-16 0,-3 3-464 0,-5 6-96 15,-4 7 0-15,-3 1-16 0,-3 4-208 0,-2 4-32 16,-3 4-16-16,0 6 0 0,0 0-48 0,-1 5 0 16,3 2 0-16,6-2 0 0,5-2-192 0,7-2 176 15,6-2-176-15,6-4 160 0,5-2 64 0,6-4 16 16,6-1 0-16,3-6 0 0,5-1 208 0,4-4 64 16,4-1 0-16,4-8 0 0,4-3 96 0,2-5 32 15,3-5 0-15,0-3 0 0,0-1-256 0,0-3-32 16,-2-4-16-16,1 1 0 0,-1 0-112 0,0-3-32 15,-2 1 0-15,-4-3 0 0,-3 3-64 0,-4 2-128 16,-1-1 176-16,-3 4-176 0,-7 4 128 0,-1 5-128 0,-2 1 0 0,-2 4 0 16,-6 3 0-16,0 0 0 15,1 12 0-15,-1 0 0 0,-2 12 0 0,-2 1-176 0,-1 5 176 0,0 1-160 16,0 2-32-16,1 3 0 16,1 5 0-16,2-1 0 15,-1-4-1232-15,4 1-256 0,2-1-48 0,1-3-16 16,1-1-1280-16,3-6-256 0</inkml:trace>
  <inkml:trace contextRef="#ctx0" brushRef="#br1" timeOffset="23020.38">31526 5121 32255 0,'0'0'1424'0,"-2"7"304"0,-1 5-1392 0,1 4-336 15,-2 2 0-15,-2 5 0 0,1 7 592 0,-4 2 48 16,-3 2 16-16,0 3 0 0,-2 3 32 0,0-1 0 15,-3 6 0-15,-1-4 0 0,4-6-80 0,-2 0-16 16,-2 4 0-16,-1-4 0 0,0 1-352 0,1-1-80 16,-1 1-16-16,0-3 0 15,-4 6-816-15,1-2-160 0,2-4-48 0</inkml:trace>
  <inkml:trace contextRef="#ctx0" brushRef="#br1" timeOffset="24381.8">25102 7119 15663 0,'8'-11'1392'0,"1"1"-1120"0,1-2-272 0,0-2 0 16,0 0 1344-16,0 1 192 0,-1-1 64 0,0-1 0 16,0-3-16-16,-3 0 0 0,-2 0 0 0,-2-1 0 15,-2 1-336-15,0-1-64 0,-4 0-16 0,-3 0 0 0,-2 1-176 0,-3 4-32 16,-5 2-16-16,-2 7 0 0,-1 2-368 15,-7 6-64-15,-2 4 0 0,-3 9-16 0,-2 8-272 0,-1 5-48 16,1 5-16-16,-3 11 0 0,-2 4-160 16,-1 9 128-16,1-4-128 0,2 6 128 0,2 6-128 0,0-5 0 15,2-1 144-15,5-2-144 0,4-3 0 16,5-4 0-16,5-8 0 0,5-1 128 0,4-7-128 0,4-3 0 16,3-3 0-16,3-6 0 0,3-2 0 0,2-3 128 15,2-5-128-15,-1-4 0 0,2-1 0 0,-2-5 0 16,-11-3 0-16,10-2 0 0,-10 2 0 0,4-6 0 15,-4 6 0-15,-6-12-128 0,-6-1-16 0,-2-3 0 16,-3 1 0-16,-2 1 0 0,-2 0-144 0,2 1-32 16,3 7 0-16,2 0 0 0,0 1 192 0,2 1 128 15,5 1-192-15,7 3 192 0,0 0-144 0,0 0 144 16,0 0 0-16,2-10-144 0,6 4 144 0,2-5 0 16,7 3 0-16,7-5 0 0,6-4 0 0,8 1 192 15,4-1-32-15,3 1-16 0,-1-2 80 0,2-1 16 16,0-1 0-16,-2 1 0 0,1-1 0 0,-1 4 0 0,1 1 0 15,-1 3 0-15,-1 2-16 0,-6 4 0 0,-7 2 0 0,-9 4 0 16,-3 2-224-16,-7 2 176 0,-11-4-176 0,5 17 160 16,-6 2-160-16,-4 0 0 0,-5 5 144 0,-5 4-144 15,-6-1 160-15,5 2-32 0,-5-1-128 16,6-3 192-16,-1-3-192 0,3-2 0 0,2-2 128 0,3-1-128 16,4-2 0-16,3-1 0 0,3-4 0 0,-2-10 0 0,13 9 128 15,5-7-128-15,2-3 0 0,6 0 144 16,0-4 64-16,4-5 16 0,-2-3 0 0,-1 0 0 0,-1-2 48 15,-3-2 16-15,-4 0 0 0,-1-1 0 0,-4-1-32 0,-3-2 0 16,-2-3 0-16,-5 3 0 0,-5 0-256 0,-3 2 160 16,-4 1-160-16,-2 5 128 0,-3 0-128 0,-1 3 128 15,-4 5-128-15,1-1 128 0,-1 5-128 0,-1 2 0 16,0 5 0-16,3-4 0 0,4-2 0 16,2 0 0-16,10 0-144 0,0 0 144 0,0 0 0 0,0 0 0 15,0 0-128-15,12 0 128 0,5-2 0 0,3-4-160 16,3 0 160-16,2 1-128 0,1-4 128 0,2 3 0 15,-1-6-144-15,2 5 144 0,0-5 0 0,0 5 0 16,0-5 0-16,2 7 0 0,-1 1 0 0,2 2 0 16,1 0 0-16,-10 6 0 0,0 0-144 0,1 1 144 15,-3 4 0-15,0 1 0 0,-2 4 0 0,-2 5 0 16,-3 4 0-16,-2 5 0 0,-3 0 0 0,-4 4 0 16,-2 1 0-16,-4 1 0 0,-4 1 0 0,0-2 0 15,-1-3 0-15,1 1 0 0,0-1 0 0,1-3 0 16,2 0 0-16,4-5 0 0,1 0 0 0,2-3 128 0,3-2-128 15,2-3 0-15,3-2 0 0,-1-5 0 0,6-5 0 0,2-2 0 16,0-1-256-16,2-3-64 0,1-2 0 16,1-3-11968-16,-2 1-2384 15</inkml:trace>
  <inkml:trace contextRef="#ctx0" brushRef="#br1" timeOffset="25000.7">27840 7424 8287 0,'-23'-8'368'0,"9"4"80"0,-2-1-448 0,-2 0 0 0,-1-1 0 0,2 2 0 15,5-1 2336-15,2-2 384 0,3 2 80 0,7 5 16 16,0-11-912-16,5 0-176 0,4-5-48 0,9 2 0 16,6-1-352-16,3 4-80 0,-1-3-16 0,6-2 0 15,-1 2-368-15,2 3-80 0,0 0-16 0,1 0 0 0,1 4-240 0,-1 4-48 16,-1 1-16-16,-3 5 0 0,1 6-112 0,-4 5-32 15,-1 5 0-15,-4 9 0 0,-7 4-320 0,-5 5 128 16,-6 2-128-16,-8 2 0 0,-7 5 160 0,-7 1-32 16,-5 5-128-16,-2-1 192 0,-3-2 0 0,1-3 0 15,0 0 0-15,-1-3 0 0,0-1-48 16,4-6-16-16,3-6 0 0,3-2 0 0,3-4-128 0,5-5 160 16,2-3-160-16,4-4 160 0,4-12-160 0,4 12 160 15,4-7-160-15,3-5 160 0,5-3 96 0,5-6 0 16,2-2 16-16,3-2 0 0,5 3-144 0,2-4-128 15,1-6 192-15,3 4-192 16,3 3-256-16,1-4-144 0,3-3-48 0,0-3-10560 16,-2-1-2112-16</inkml:trace>
  <inkml:trace contextRef="#ctx0" brushRef="#br1" timeOffset="25373.27">28844 6852 23039 0,'-17'-22'2048'0,"8"11"-1648"0,-2 4-400 0,3 0 0 16,0 3 1280-16,8 4 160 0,-8 2 32 15,-2 5 16-15,1 2-976 0,-1 5-208 0,0 1-48 0,0 3 0 16,-2 1 240-16,1 1 32 0,-2 0 16 0,3 3 0 16,1 0 48-16,1 1 16 0,2-3 0 0,2-2 0 15,2-3-176-15,1-3-48 0,1-4 0 0,0-9 0 0,0 0 64 0,0 0 16 16,0 0 0-16,10 5 0 0,0-2 112 0,1-7 0 15,3-3 16-15,3-3 0 0,1-1-96 0,-1-3-32 16,1 0 0-16,-4 5 0 0,3-5-272 0,0 1-64 16,0 3-128-16,0-3 192 0,-1-1-192 0,1 4 0 15,-2-1 0-15,0 4 0 0,-3 1 0 0,-1 3 0 16,-1 2 0-16,-2 4 0 0,-2 2 0 0,0 4 0 16,-3 5 0-16,0 2 0 0,-2 2-160 0,-2 4 160 15,-3 2-128-15,-1 2 128 0,-2-3-176 0,1 0 176 16,-2 0-208-16,2-4 80 15,1-1-352-15,-1-3-64 0,2-1-16 0,2-2 0 16,2-3-1616-16,4-2-320 0,4-4-64 0,1-2-7104 16,3-2-1440-16</inkml:trace>
  <inkml:trace contextRef="#ctx0" brushRef="#br1" timeOffset="25754.67">29652 6925 12895 0,'10'-21'576'0,"-5"9"112"0,4 1-560 0,-3 0-128 15,0-5 0-15,-1 2 0 0,-1 5 3184 0,-1 0 592 16,-4 4 128-16,1 5 32 0,-6-3-2304 0,-2 1-464 0,0 5-80 0,-5 1-32 16,-3 3-544-16,-3 3-96 0,-3 4-32 0,-2 3 0 15,-2 2-80-15,1 3-32 0,1 1 0 0,-2 2 0 16,4-2-144-16,3 0-128 0,2 2 144 0,6-2-144 16,3-4 128-16,4-1-128 0,5-2 0 0,4-3 144 15,4-4 32-15,5 0 0 0,5-5 0 0,4-3 0 16,3-2 176-16,2-6 32 0,0-2 16 0,1-2 0 0,1-4 48 15,1 1 0-15,-2-5 0 0,3-3 0 0,-3-1-64 16,2 0 0-16,-1-5 0 0,1 0 0 16,-3-3-64-16,0-4-32 0,-2-3 0 0,1-6 0 0,0-3-32 0,-1-5-16 15,1-8 0-15,-2 4 0 0,0 1-240 16,-4 8 144-16,-2 4-144 0,-3 9 128 0,-5 6-128 0,-1 5 0 16,-5 9 144-16,-2 4-144 0,-3 10 0 0,-5 4 0 15,-4 7 0-15,-4 7 128 0,-3 5-128 0,-2 7 0 16,-1 3-128-16,-3 7 128 0,-2 9 0 0,0 5-128 15,-2 3 128-15,-2 9 0 16,-2 4-1104-16,-2 2-144 0,0 3-32 0,4-5 0 16,6-6-1408-16,2-1-304 0,5-3-48 0</inkml:trace>
  <inkml:trace contextRef="#ctx0" brushRef="#br1" timeOffset="26391.82">26329 9549 16287 0,'0'0'720'0,"0"0"160"0,7-5-704 0,-7 5-176 16,0 0 0-16,8-7 0 0,-8 7 1680 0,0 0 304 15,0 0 64-15,0 0 16 0,0 0-128 0,0 0-16 16,-13 4-16-16,-3 5 0 0,-3 3-976 0,-3 3-192 15,-1 1-32-15,-3 7-16 0,-5 5-112 0,2 4-32 16,-3-1 0-16,4 3 0 0,1 0-128 0,5-1-32 0,4-1 0 0,8-7 0 16,2 0-64-16,5-5 0 0,6-2-16 0,3-4 0 15,4-4 48-15,6-1 16 0,4-5 0 0,7-3 0 16,3-4 256-16,6-7 48 0,2-5 16 16,1-4 0-16,0-4-160 0,-3-1-16 0,0-4-16 0,-4 2 0 15,-4 0-176-15,-4 0-48 0,-4 0 0 0,-3-1 0 16,-5-5-80-16,-4 2-32 0,-3 2 0 15,-1 0 0-15,-4 4-160 0,0 1 128 0,0 1-128 0,-5 6 128 0,-4 3-352 16,-1 1-80-16,1 7-16 0,0 1 0 16,1 4-2368-16,8 0-496 15,0 0-80-15</inkml:trace>
  <inkml:trace contextRef="#ctx0" brushRef="#br1" timeOffset="26661.32">27146 9374 27647 0,'0'0'2448'0,"-4"7"-1952"16,-2 5-496-16,-3 5 0 0,-1 5 416 0,-3 6-16 16,-1 2 0-16,-2 2 0 0,-2 0 224 0,0 1 32 15,0 1 16-15,0-2 0 0,3 1 32 0,-3-1 16 16,1-2 0-16,-1-5 0 0,3-2 48 0,3-3 16 16,1-6 0-16,6-3 0 0,0-3-112 0,5-8-32 0,0 0 0 0,0 0 0 15,0 0-64-15,12-9 0 16,2-5-16-16,3-2 0 0,1-4-128 0,1-1-32 15,0-1 0-15,5-6 0 0,4-2-272 0,2 2-128 0,2-1 0 16,5 4 128-16,5 3-128 0,1-1 0 16,-1 1 0-16,1 3 0 15,-1 1-432-15,-2 4-16 0,-3 4 0 0,-12 5 0 16,3 1-2368-16,0 4-496 0,0 3-80 0</inkml:trace>
  <inkml:trace contextRef="#ctx0" brushRef="#br1" timeOffset="27069.74">28272 9516 23951 0,'-6'-17'2128'0,"3"10"-1696"0,0-1-432 0,-2 2 0 0,-3-2 1760 0,-2 3 272 15,1 4 48-15,-3 1 16 0,-3 1-1184 0,0 4-224 16,-3 5-48-16,-1 2-16 0,-1 3-176 0,-2 4-48 16,-2 4 0-16,1 0 0 0,-2 4-144 0,1-1-48 15,-1 2 0-15,4 0 0 0,2 0 0 0,1-4 0 16,3-2 0-16,4-3 0 0,5-3-80 0,5-2 0 15,2-6-128-15,4 0 192 0,4-6 192 0,5-4 48 16,4-7 0-16,5-1 0 0,3-6 80 0,4-1 0 16,0-4 16-16,4-3 0 0,2-3-192 0,3-3-32 15,5-2-16-15,-1 0 0 0,-1-5 16 0,1-4 0 16,-1-4 0-16,1-6 0 0,2-2-112 0,-2-7-32 16,1-6 0-16,1-6 0 0,1-6-160 0,-1 4 0 15,-1 3 144-15,-6 11-144 0,-6 11 0 0,-8 8 0 16,-6 9 0-16,-6 9 128 0,-3 4-128 0,-5 7 0 15,-5 7 0-15,1 5 0 0,-13 12 0 0,-5 7 0 0,-3 4 0 0,-6 9-128 16,-4 7 128-16,-2 11-128 16,-2 6 128-16,-2 6-128 0,-3 7-48 0,1 6 0 15,0 6 0-15,1-1 0 16,1 0-288-16,5-6-64 0,6-3-16 0,6-5 0 16,7-8-384-16,7-8-80 0,6-8-16 0,6-4 0 15,5-3-1936-15,4-9-400 0</inkml:trace>
  <inkml:trace contextRef="#ctx0" brushRef="#br1" timeOffset="27431.87">29063 9593 11055 0,'0'0'976'0,"0"0"-784"15,0 0-192-15,0 0 0 0,0 0 4128 0,0 0 784 16,0 0 144-16,0 0 48 0,0 0-3600 0,11 0-720 15,5-2-144-15,3 1-16 0,1-4 368 0,4-3 80 16,3 0 16-16,3-4 0 0,3-1-320 0,3 1-64 16,-2-2-16-16,-2 0 0 0,0-2-80 0,-4-1-16 15,-4 1 0-15,-4-1 0 0,-4-2-96 0,-4 3-32 16,-3 1 0-16,-4 1 0 0,-2 0-16 0,-4 5 0 16,-4 1 0-16,-4 4 0 0,-5 4-256 0,-3 1-48 15,-4 6-16-15,-4 3 0 0,-3 4-128 0,-1 4 0 16,2 3 0-16,1 2 0 0,0 4 0 0,6 0 0 15,2 4 0-15,6 1 0 0,1-1-128 0,6-1 128 16,5-1 0-16,5-4 0 0,4-1 0 0,5-3-176 16,5-3 176-16,5-4-128 0,6-2-192 0,3-4-16 15,4-5-16-15,1-4 0 16,0-4-1312-16,0-2-256 0,-1 0-48 0,-2-5-16 16,-1-2-608-16,-3-2-128 0,0-3-32 0,8-12-10048 0</inkml:trace>
  <inkml:trace contextRef="#ctx0" brushRef="#br1" timeOffset="27720.46">30020 9217 21423 0,'0'0'944'0,"0"0"208"0,0 0-928 0,0 0-224 0,-4 9 0 0,-3 1 0 16,-5 7 1184-16,0 3 192 0,-4 6 32 0,-1 1 16 0,-5 8-288 0,-2 3-64 15,-2 1-16-15,-2 6 0 16,5-10 48-16,-1 4 16 0,0 1 0 0,1 2 0 0,-1-2-304 0,3-4-64 16,0 1-16-16,3-1 0 0,-2 5-256 0,5-7-48 15,3-4-16-15,5-9 0 0,0-6 176 0,6-2 48 16,1-13 0-16,0 0 0 0,12-8 304 0,2-3 64 15,2-7 16-15,4-6 0 0,5-2-320 0,1-7-48 16,5-2-16-16,2-7 0 0,2-7-240 0,4-1-48 16,0-4-16-16,3 1 0 0,2 1-96 15,2 2-32-15,0 4 0 0,0 6 0 0,1 4-208 0,1 7 0 16,3 2 0-16,-2 8 0 0,-2 6 0 0,0 2 0 16,-2 7 0-16,-2 2 0 0,-3 4 0 0,-2 1 0 15,-7 3 0-15,0 3-160 16,-6-3-608-16,1 7-128 0,-5 1-32 0,0 0 0 15,-2 1-1456-15,-1 4-304 0,-2 4-48 0</inkml:trace>
  <inkml:trace contextRef="#ctx0" brushRef="#br1" timeOffset="28220.93">27599 11242 21183 0,'-3'-19'1888'0,"2"9"-1504"16,1-4-384-16,0 2 0 0,0 12 2624 0,0 0 464 0,0 0 96 0,0 0 16 15,0 0-2144-15,1 13-416 16,-1 6-96-16,-1 5-16 0,-6 6 64 0,1 6 16 0,-3 11 0 0,-1 4 0 16,-3 4-192-16,-1 3-32 0,-1 1-16 0,0-1 0 15,-3 1-32-15,2-2 0 0,-1-2 0 0,0-1 0 16,1 0-176-16,1-2-32 0,1-9-128 16,2-2 192-16,3-12-192 0,4-2 0 0,3-8 0 0,2-7 0 31,2-5-720-31,-2-7-48 0,12 0 0 0,2-9 0 15,1-3-2608-15,2-5-528 0</inkml:trace>
  <inkml:trace contextRef="#ctx0" brushRef="#br1" timeOffset="28524.35">27672 11140 34719 0,'-5'-12'1536'0,"5"12"320"0,0 0-1472 0,10-5-384 0,3-2 0 0,6 5 0 0,7 0 128 0,4 4-128 15,3 1 128-15,7 3-128 0,3-3 400 0,4 5 16 16,1 3 0-16,2 7 0 0,2 5 16 0,-1 6 0 16,1 3 0-16,-14-6 0 0,1 7-192 0,1 5-48 15,-3 9 0-15,-4 0 0 0,-5 2-32 0,-7 5-16 16,-3-1 0-16,-9 2 0 0,-5 1 96 0,-7-2 16 16,-6 1 0-16,-5-3 0 0,-5 0 64 0,-6-3 0 15,-7-9 16-15,-4-2 0 0,-3-1 176 0,0-5 48 16,-1-2 0-16,0-5 0 0,-1-4-240 0,2-3-64 15,-1-5 0-15,-13-2 0 0,4-8-256 0,7-7 0 16,4-8 0-16,4-3 0 16,4-4-1312-16,7-5-272 0,7-7-48 0,11 2-16 15,9 0-1856-15,11-5-368 0</inkml:trace>
  <inkml:trace contextRef="#ctx0" brushRef="#br1" timeOffset="28866.94">29776 11222 21183 0,'0'0'1888'0,"0"0"-1504"0,0 0-384 0,0 0 0 16,0 0 2832-16,0 0 496 0,0 0 112 0,-8 11 16 16,2 2-2416-16,-4 5-464 0,-5 4-112 0,-3 6-16 15,-2 8 208-15,-3 7 48 0,-4 0 0 0,2 6 0 0,-3 4-48 16,-2 2 0-16,0 2 0 0,2 4 0 0,-3-1-144 0,5 2-16 15,0 2-16-15,5-5 0 0,3 0-192 0,5-8-32 16,3-2-16-16,5-2 0 0,1-5-48 16,5-2 0-16,6-4 0 0,3-1 0 0,1-3 64 0,5-3 16 15,4-3 0-15,2-1 0 0,3-5-64 0,4-3-16 16,2-5 0-16,2-2 0 0,1-7-48 0,3-1-16 16,0-3 0-16,5-3 0 0,1-1-128 15,-1-4 0-15,-3 1 0 0,-1-4 0 0,-1 1-256 0,-2 0-48 16,-5-1 0-16,-3 2 0 15,-4-4-1056-15,-2 0-224 0,-5 1-32 0,-2 1-16 16,-3 0-1008-16,-3 0-208 0,-3 2-32 0,-4-6-11360 0</inkml:trace>
  <inkml:trace contextRef="#ctx0" brushRef="#br1" timeOffset="29234.57">29626 12050 20271 0,'-9'-3'1792'0,"0"0"-1424"16,2 2-368-16,7 1 0 0,-5-3 2048 0,5 3 320 0,0 0 80 0,0 0 16 15,0 0-1152-15,11 0-224 0,3 0-64 0,4 0 0 16,1-1-256-16,4 1-64 0,3-3-16 0,5 2 0 16,3 0-96-16,3-3-16 0,3 0 0 0,-1-1 0 15,2 0-304-15,-2-4-64 0,-1 3-16 0,0-3 0 16,-2 1-192-16,-6-1 0 0,0 2 0 0,-5-2-160 16,-5 0-592-16,-3 0-112 0,-6 0-32 0,-8 0 0 15,-8 2-1472-15,-7 2-320 0,-4-4-48 0,-4 1-16 16,-5-2 1152-16,-3 2 208 0,-5-3 48 0,-2-1 16 15,-3 1 592-15,-2-2 112 0,-2 2 32 0,2-1 0 16,3 3 1456-16,4 1 288 0,6-3 64 0,5 2 16 0,6-4 1120 0,6 1 208 16,5 3 64-16,7-2 0 0,7 1-800 0,8-2-160 15,5 3-16-15,9-1-16 0,5 4-784 0,4-4-144 16,5 1-48-16,3-3 0 0,4 3-32 0,5-1-16 16,6 3 0-16,8 0 0 0,8 3-128 0,5-3-32 15,-1 0 0-15,9 4 0 0,1-3-320 0,0 3-128 16,-2-1 0-16,-7 0 144 15,-8 0-944-15,-10-2-192 0,-7 1-32 0,-10 1-11360 0,-7 3-2272 16</inkml:trace>
  <inkml:trace contextRef="#ctx0" brushRef="#br1" timeOffset="31205.93">19769 1089 11055 0,'-18'-9'976'0,"6"4"-784"0,0-5-192 0,-1-1 0 16,0 1 3136-16,2-3 592 0,1 3 112 0,1-2 32 16,1 0-2912-16,0 2-592 15,5-1-112-15,-1-1-32 0,-1 2 288 0,0-1 64 16,1 4 16-16,4 7 0 0,-5-7-64 0,5 7-16 0,0 0 0 0,0 0 0 16,-9-2 64-16,9 2 16 0,-9 9 0 0,0 0 0 15,3 1-208-15,-1 5-32 0,1 2-16 16,-2 5 0-16,-1 0 48 0,3 8 16 0,-2-2 0 0,1 5 0 15,-1 2-32-15,3 3-16 0,3 4 0 0,-1 2 0 16,2 0-32-16,1 4 0 0,1 7 0 0,4-2 0 16,-1 0-80-16,5-1-32 0,0 0 0 0,3-1 0 15,4-3-64-15,3-1-16 0,2 3 0 0,4 0 0 16,0-1 32-16,2-4 0 0,1 2 0 0,2-3 0 16,4-5-32-16,3 3 0 0,3-3 0 0,2-2 0 15,0-2 80-15,1 0 16 0,-1 2 0 0,2 2 0 0,3 1-32 16,3 2 0-16,-1-3 0 0,7-2 0 0,2 1-48 0,0-3-16 15,2-2 0-15,-2 0 0 0,-1-4 32 16,3 1 0-16,1 1 0 0,3 1 0 0,2-3-32 0,0 3 0 16,0 1 0-16,-1 0 0 0,-4 0-128 0,-1 0 128 15,-2 1-128-15,2 2 128 0,-3-1-128 0,2 0 192 16,-4 3-192-16,0-1 192 0,-2-2-192 0,0 1 0 16,-4-2 0-16,1 3 0 0,-2 2 0 0,0 1 0 15,-1-3 0-15,0 1 0 0,3 3 0 0,-3 0 0 16,-2-1 0-16,-2-2 0 0,-3-2 0 0,0 2 0 15,-3-1 0-15,1 2 0 0,0 3 0 0,0-1 128 16,-1 2-128-16,0 3 0 0,-2-7 0 0,1 4 128 0,0-2-128 16,-1-2 0-16,-1 1 128 0,-2 2-128 15,-4-3 0-15,0 0 128 0,-2 3-128 0,0 0 0 16,1-2 0-16,1 2 0 0,0 1 0 0,0-1 128 16,0 0-128-16,0 0 0 0,0-3 144 0,-2 2-144 0,2 2 160 0,0-1-160 15,-1-1 0-15,-3 2 0 16,0-2 0-16,-1 2 0 0,-1 0 128 0,-2-1-128 0,1 5 176 0,-1-5-176 15,-1-1 144-15,0-1-144 0,-1 0 0 0,-2 0 144 16,1 2-144-16,-1 1 0 0,0-2 0 0,0 5 0 16,2-2 0-16,-3 3 0 0,-2-2 128 0,0 1-128 15,-1-3 0-15,1 3 0 0,-1-2 0 0,-1 3 128 16,2 0-128-16,-2 0 0 0,1 3 144 0,-1 2-144 16,2-1 128-16,-1-3-128 0,2 2 160 0,0 0-160 0,2 4 0 15,-1-2 0-15,-1 1 0 0,1-2 0 0,0-1 0 16,1 3 0-16,-2 2 0 0,0-2 0 0,0-2 144 15,0 1-144-15,0 2 128 0,0-1-128 0,1-4 0 0,-4 2 0 16,1-1 0-16,2 2 0 16,0 0 0-16,1-1 0 0,-1-1 0 0,1 0 0 0,-1 2 0 15,3 2 0-15,2 1 0 0,0-1 0 0,-1 0 0 16,2 1 0-16,1 1 0 0,1 0 0 0,1 2 0 0,-3-1 0 16,4 0 0-16,1 3 0 0,0-1 0 0,0 2 0 15,0 3 0-15,-4-4 0 0,2 3 0 0,0-2 0 16,1 2 0-16,-2-1 0 0,-3-1 0 0,0 2 128 15,-3-2-128-15,3 4 0 0,2-6 0 0,0 4 0 0,4-2 128 16,-1 3-128-16,-1-3 0 0,-1 5 0 16,3-2 0-16,0-1 0 0,0-3 0 0,2 3 0 15,0 1 0-15,1 1 0 0,-1 2 128 0,-1-3-128 0,0-1 128 16,-1 3-128-16,-1-2 0 0,-1 3 0 0,-1-1 0 0,-1-1 0 16,0-1 0-16,-1-2 0 0,0 4 0 0,2-1 0 15,0-5 0-15,2 2 0 16,1 0 0-16,2-1 0 0,0 1 0 0,0-3 0 15,1-1 0-15,4 3 0 0,1-3 0 0,-1 0 0 16,-1-1 0-16,-2 2 0 0,1-2 0 0,-2 1 0 0,0 0 0 0,-2 1 0 16,-1-1 0-16,3-1 0 0,3-1 0 0,0-2 0 15,1 2 0-15,2 3 0 0,5-3 0 0,3-3 0 16,2-2 0-16,3 1 192 0,0 1-192 16,-2 1 192-16,-4-3-192 0,3-1 128 0,0 0-128 0,2 1 128 15,2-2-128-15,3 0 0 0,5 0 0 0,1 1 0 0,2-2 0 16,-1-2 0-16,1 0 128 0,0-3-128 0,4 1 0 15,2 0 0-15,-1 1 0 0,8-3 0 0,1-1 0 16,-5 1 0-16,-4-3 0 0,1 0 0 0,1-3 0 16,4 5 0-16,3-3 0 0,2 2 0 0,1-4 0 15,0 0 0-15,-2 1 0 0,2-3 0 0,2-2 0 0,4 1 0 16,6-1 0-16,-1-2 0 0,-6-4 0 0,2 2 0 16,3-3 0-16,3 4 0 0,2-4 0 0,0 1 0 15,-6-2 0-15,1-1 0 0,5 1 0 16,1-1 0-16,4-2 0 0,-2 1 0 0,-4 1 0 0,5-1 0 15,6-3 0-15,0 0 0 0,0 0 0 0,2-2 0 16,0-5 0-16,7 1 0 0,5 1 0 0,-1-1 0 16,-2-6 0-16,5 5 0 0,6 1 0 0,1-6 0 15,-1 1 0-15,4-1 0 0,5 0 0 0,0 0 0 16,-4-1 0-16,2 2 0 0,6 1 0 0,-1-2 0 16,-4 0 0-16,4 0 0 0,3 3 128 0,-63-5-128 15,12-3 128-15,8 2-128 0,7 1 0 0,5-1 0 16,3-1 0-16,3 2 0 0,0 4 0 0,275 15 0 0</inkml:trace>
  <inkml:trace contextRef="#ctx0" brushRef="#br2" timeOffset="36065.71">2170 9321 12895 0,'0'0'576'0,"0"0"112"0,0 0-560 0,0 0-128 15,0 0 0-15,0 0 0 0,0 0 2080 0,0 0 384 0,0 0 80 0,0 0 16 16,7 5-768-16,4-2-128 0,0-2-48 0,6-1 0 15,4-1-176-15,5-2-32 0,4 0-16 0,8 0 0 16,8-2-432-16,5-3-64 0,4 3-32 0,2-4 0 16,2 2-288-16,1-3-48 0,0 2-16 0,0-1 0 15,-3 3-336-15,-1 2-176 0,-3 0 160 0,-5 0-160 16,-2 3 0-16,-6 1-288 0,-9 1 32 0,4 6 16 16,-14 0-2784-16,-8 3-560 15,-7 2-128-15,-14 4 0 0</inkml:trace>
  <inkml:trace contextRef="#ctx0" brushRef="#br2" timeOffset="36214.32">2439 9784 29311 0,'-15'9'1296'0,"10"-3"272"0,5-6-1248 0,0 0-320 0,0 0 0 15,5 5 0-15,3 2 800 0,4-1 96 16,6-2 32-16,6-3 0 0,6-1 208 0,4-1 32 16,5-4 16-16,7-4 0 0,4 1-496 0,3-2-112 0,3-1 0 0,4 1-16 15,1-3-416-15,-2 4-144 0,-1-2 0 0,14-3 144 31,-13 2-2800-31,-14-1-560 0</inkml:trace>
  <inkml:trace contextRef="#ctx0" brushRef="#br2" timeOffset="37053.9">4427 8789 12895 0,'0'0'1152'16,"0"0"-928"-16,7-4-224 0,-2 0 0 0,0-3 1360 0,1 0 240 15,1 2 32-15,-1-2 16 0,0 0 208 0,1-2 32 16,-1 3 16-16,0 1 0 0,1-3-368 0,-1 2-80 15,-1 2-16-15,-5 4 0 0,0 0-448 0,0 0-96 16,0 0 0-16,0 0-16 0,6 6-368 0,-3 7-80 16,-3 2-16-16,-4 6 0 0,0 2 48 0,-2 7 16 15,-3 4 0-15,-1 7 0 0,-3 7-80 0,1 4-16 16,-4 6 0-16,-1 0 0 0,1 2-128 0,1 1-48 16,0-3 0-16,2-2 0 0,3-4-32 0,4 1-16 15,-1-1 0-15,6-4 0 0,5-5 0 0,2-2 0 16,2-4 0-16,3-4 0 0,4-1-16 0,4-3 0 15,3-5 0-15,2-1 0 0,5 0 48 0,2-6 0 0,2-1 0 16,3-4 0-16,0-1-32 0,3-6 0 0,1-2 0 16,3-1 0-16,-1-6-160 0,-1 0 128 15,-1-4-128-15,13-2 128 16,-6-2-512-16,-8 1-96 0,-4-3-32 0,-4-1 0 16,0 4-1904-16,-4-4-384 0,-4-1-80 0,-4-2-12320 0</inkml:trace>
  <inkml:trace contextRef="#ctx0" brushRef="#br2" timeOffset="37369.51">5510 8915 26031 0,'-1'-14'1152'0,"1"7"240"0,1 2-1120 0,-1 5-272 0,0 0 0 0,0 0 0 0,0 0 640 0,0 0 64 15,0 0 0-15,-3 5 16 0,-3 8 96 0,0 4 16 16,-3 5 0-16,-1 8 0 0,-1 5-32 0,-2 7 0 15,-1 8 0-15,-1 4 0 0,-2 6 80 0,-1 10 16 16,1 6 0-16,-6 13 0 0,-3 9-192 0,-2 8-48 16,-2 7 0-16,-2 8 0 0,-7 8-224 0,0 1-48 15,-1 3-16-15,-1 1 0 0,3 4-112 0,2-9-32 16,3-6 0-16,4-5 0 0,2-6 96 0,4-9 0 16,4-8 16-16,3-6 0 0,2-9-160 0,1-2-48 15,3-9 0-15,1-6 0 0,4-3-128 0,0-8 0 16,2-6 0-16,2-9 0 15,2-8-816-15,2-8-192 0,2-9-32 0,3-4-16 16,3-16-2048-16,2-12-416 0,8-26-64 0,2-6-32 0</inkml:trace>
  <inkml:trace contextRef="#ctx0" brushRef="#br2" timeOffset="38174.98">7450 8183 4607 0,'0'0'192'0,"0"0"64"0,0 0-256 0,0 0 0 16,0 0 0-16,0 0 0 0,0 0 2736 0,0 0 496 16,0 0 96-16,0 0 32 0,0 0-1696 0,-8 6-352 15,-2-1-64-15,-1 1-16 0,-3 6 80 0,-1-2 16 16,-4 4 0-16,-3 4 0 0,-1 2-320 0,-4 8-64 16,-4 5-16-16,-4 6 0 0,-2 6 0 0,-2 11 0 15,0 5 0-15,-2 10 0 0,-1 8-160 0,0 5-16 16,1 6-16-16,2 3 0 0,2 5-352 0,1-2-80 15,3 5-16-15,3-7 0 0,2 1-96 0,4-6 0 16,3-5-16-16,5-3 0 0,4-7 0 0,4-4 0 16,3-7 0-16,6-4 0 0,5-6-176 0,6-2 160 15,2-4-160-15,5-7 160 0,4-2-160 0,4-6 0 0,3-3 0 16,15-1 0 0,-1-9-1344-16,0-7-192 0,1-6-32 0,-1-10-13616 0</inkml:trace>
  <inkml:trace contextRef="#ctx0" brushRef="#br2" timeOffset="39067.08">7817 8781 4607 0,'0'0'400'0,"0"0"-400"15,0 0 0-15,-6 3 0 0,0-2 2176 0,-1 0 368 16,1-1 64-16,1 0 16 0,-3 0-848 0,2 0-176 16,0 0-16-16,-1-1-16 0,7 1-240 0,-5 0-48 15,-1-3-16-15,6 3 0 0,0 0-240 0,0 0-64 16,0 0 0-16,7-7 0 0,2 0-208 0,4 1-48 16,0-4-16-16,6 2 0 0,4-3-128 0,2 1-32 15,1 1 0-15,3-3 0 0,0 5-80 0,1-2 0 16,1 3-16-16,0 3 0 0,-2 2-80 0,-1 3-16 15,0 2 0-15,-3 6 0 0,-2 3-208 0,-4 5-128 16,-4 0 128-16,-5 8-128 0,-3 6 224 0,-6 2-32 16,-6 3 0-16,-5 4 0 0,-5 1 64 0,-6 6 16 15,-3 5 0-15,-5 0 0 0,-2-5-80 0,-2 0 0 16,-2 2-16-16,-3-1 0 0,-2-4 80 0,1 1 0 0,-1-7 16 0,4-2 0 16,0-4 112-16,3-1 0 0,6-6 16 15,6 2 0-15,4-7-112 0,6-4-32 0,3 0 0 0,7-7 0 16,5-2 32-16,4-3 0 0,6-3 0 0,8-2 0 15,5-3 32-15,4-1 16 0,6-1 0 0,5-2 0 16,3 2-112-16,2 1-32 0,2 1 0 0,2-2 0 16,1-1-32-16,2 3-16 0,-2-4 0 0,0 2 0 15,-1 1-144-15,-7 2 160 0,-4-2-160 0,-6-1 160 0,-5 1-160 16,-5 2 0-16,-6 0-192 0,1 1 192 16,-6 0-2160-16,-13 1-304 15,0 0-64-15</inkml:trace>
  <inkml:trace contextRef="#ctx0" brushRef="#br2" timeOffset="40917.99">9908 8202 10127 0,'0'0'448'0,"0"0"96"0,0 0-544 0,0 0 0 16,0 0 0-16,0 0 0 0,-7 6 1504 0,-2-1 192 15,-1 3 32-15,0 1 16 0,-3-3-592 0,1 4-128 16,0-1-32-16,-1 4 0 0,-2 3 48 0,-1 2 16 16,1 1 0-16,0 1 0 0,-2 7-160 0,0 4-16 15,-1 2-16-15,0 4 0 0,2 2-160 0,-2 5-16 16,-1 9-16-16,1 0 0 0,-1 3-224 0,2 5-32 16,2 2-16-16,2 6 0 0,-2 1-160 0,4 2-48 15,2 3 0-15,1-1 0 0,3-3 0 0,2 2 0 16,2-3 0-16,5 1 0 0,2 0 144 0,2-4 32 0,1-3 0 0,2-1 0 15,5-8-80-15,-1-3-16 0,3-5 0 16,2 3 0-16,0-2 16 0,1-3 0 0,-1-2 0 16,3-5 0-16,0-5-80 0,2-5-16 0,3-1 0 15,-1-7 0-15,2-1-64 0,-2-2 0 0,-1-3-128 0,1-8 192 16,-1-3-1440 0,-1-7-288-16,0-4-64 0</inkml:trace>
  <inkml:trace contextRef="#ctx0" brushRef="#br2" timeOffset="43915.02">10435 8181 6447 0,'0'0'576'0,"0"0"-576"0,0 0 0 0,0 0 0 16,0 0 1152-16,0 0 128 0,0 0 32 0,0 0 0 15,0 0-96-15,7-4 0 0,-7 4-16 0,0 0 0 16,0 0-112-16,9-3-32 0,-9 3 0 0,9-7 0 15,-9 7-64-15,6-6-16 0,-6 6 0 0,9-5 0 16,-9 5-16-16,8-9-16 0,0 4 0 0,-8 5 0 16,0 0-144-16,8-6-32 0,-8 6 0 0,8-8 0 0,-8 8-80 0,0 0-32 15,0 0 0-15,10 0 0 16,-10 0-160-16,0 0-48 0,0 0 0 0,0 0 0 0,0 0-80 0,0 0-32 16,8 9 0-16,-8-9 0 0,6 10-32 0,-2 3-16 15,-1-2 0-15,-3 2 0 0,-2 3-32 0,0 2-16 16,-2 0 0-16,-1 1 0 0,-1 3 64 0,-1 3 16 15,1 0 0-15,-3 3 0 0,-1-2-112 0,0 1-16 16,-1-3 0-16,4 2 0 0,-3 1 16 0,2 0 0 16,0-6 0-16,1 0 0 0,0-1-32 0,1-1-16 15,4 1 0-15,-1-2 0 0,0-4-160 0,5 0 192 16,-2-14-192-16,1 10 192 0,0-1-64 0,-1-9-128 16,0 0 192-16,8 9-64 0,-1-1 256 0,4-7 32 15,0-1 16-15,2 0 0 0,2 0-112 0,3 0 0 16,1 0-16-16,0 0 0 0,0 1-304 0,1-1 128 15,2-1-128-15,-2 0 0 0,-1 1 176 0,0 0-176 16,2 0 160-16,-2 0-160 0,-1-3 0 0,-2 1 0 16,1-3 0-16,-5 0 0 0,2 1 0 0,-2-3-240 15,-2 1 32-15,1 0 0 16,-2-5-1584-16,-2 6-320 0,-7 5-64 0,5-9-9056 0,-1 2-1808 16</inkml:trace>
  <inkml:trace contextRef="#ctx0" brushRef="#br2" timeOffset="44192.2">10876 8261 24063 0,'0'0'1072'0,"0"0"208"0,0 0-1024 0,0 0-256 0,0 0 0 0,0 0 0 0,0 0 1088 0,0 0 176 15,5 7 16-15,-1 7 16 0,-2 2-128 0,-3 5-16 16,-3 0-16-16,2 8 0 0,-5 3-160 0,0 6-16 15,-4 4-16-15,3 3 0 0,-1 3-128 0,0 3-32 16,-1-4 0-16,1 0 0 0,1 1-224 0,2-5-48 16,1 3-16-16,-1-5 0 0,3-3-288 0,-1-1-48 15,0-5-16-15,0-2 0 0,3-4-144 0,1-2 0 16,-1-3 144-16,1-5-144 0,1-8-240 0,-1-8-112 16,0 0-32-16,0 0 0 15,0 0-2448-15,6-8-496 0</inkml:trace>
  <inkml:trace contextRef="#ctx0" brushRef="#br2" timeOffset="45232.78">11858 8136 5519 0,'0'0'496'0,"0"0"-496"15,0 0 0-15,0 0 0 0,0 0 2000 0,0 0 304 16,0 0 64-16,0 0 16 0,0 0-784 0,0 0-176 16,0 0-16-16,0 0-16 0,-7 6-224 0,-2-1-32 15,-1 3-16-15,-1 2 0 0,-3 4-128 0,3 4-32 16,-2 2 0-16,-2 8 0 0,-4 1-80 0,-1 8-32 0,-2 7 0 15,0 6 0-15,1 2-80 0,-3 8-32 0,-2 8 0 0,1 5 0 16,-1 2-320-16,0 9-64 0,0 0-16 16,0 2 0-16,-1 1-192 0,3-1-144 0,1-5 192 0,3-1-192 15,0-5 272-15,4 0-48 0,2-3-16 0,4-8 0 16,2-6 112-16,4-5 0 0,3-2 16 0,4-7 0 16,0-2-64-16,8-5-16 0,0-6 0 0,3-5 0 15,4 5-128-15,3-8-128 0,5-3 192 0,1-5-192 0,-1-2 0 16,1-7 0-16,0-3 0 0,-2-7-192 15,-3-2-1552-15,-1-7-304 0,-2-5-64 16</inkml:trace>
  <inkml:trace contextRef="#ctx0" brushRef="#br2" timeOffset="45749.69">12390 8472 12959 0,'0'0'576'0,"6"-9"112"0,-2-3-560 0,0 4-128 0,-4 8 0 0,0 0 0 15,2-13 1088-15,-2 4 192 0,-2-1 48 0,2 10 0 16,0 0 32-16,-8-6 16 0,0-3 0 0,-1 5 0 16,1-1-320-16,-3 1-64 0,0 3-16 0,0 1 0 15,-2 1-208-15,-2 6-64 0,-3 0 0 0,-3 6 0 16,1-4-256-16,0 4-48 0,-1 1-16 0,0 5 0 16,-3 5-48-16,1 4-16 0,-1-4 0 0,-1 3 0 15,4-6-112-15,2 5-16 0,2 2-16 0,5-3 0 0,1-3-32 16,6-5 0-16,4-4 0 0,2 0 0 0,2-2 144 15,-3-11 32-15,13 5 0 0,-5-2 0 0,5-2 208 16,1-2 48-16,3-3 16 0,0-3 0 0,1-1-160 16,0 0-48-16,0-3 0 0,2-3 0 0,-5 0-160 15,2 0-32-15,-3-3-16 0,0 3 0 0,0 2-176 0,-1 3 192 16,-3 0-192-16,0 4 192 0,-4 0-192 0,-6 5 0 16,0 0-160-16,0 0 160 0,7 10-160 0,-2 5 160 15,-1 2-160-15,-2 0 160 0,1 1-160 0,-1 0 160 16,1 0-160-16,1 7 160 15,-1-2-528-15,4-4-16 0,0-2 0 0,2-5 0 16,1 1-1600-16,2-3-320 0,-1-5-64 0</inkml:trace>
  <inkml:trace contextRef="#ctx0" brushRef="#br2" timeOffset="46035.94">12677 8737 7359 0,'0'0'656'0,"0"0"-528"0,0 0-128 0,0 0 0 16,0 11 3200-16,1-2 624 0,0 1 112 0,-1 3 32 15,0-2-1920-15,0 3-368 0,0 2-80 0,0 1 0 0,-1 1-288 0,0 1-48 16,0-1-16-16,-2 1 0 0,1 1-432 0,-1 1-96 15,0-1-16-15,1 0 0 0,-2-2-416 0,0 0-96 16,1-3 0-16,-1 1-16 0,0-2-176 0,0 0 128 16,0-3-128-16,0 2 128 15,4-13-1344-15,0 0-256 0,0 0-64 0,0 0-7984 16,0 0-1584-16</inkml:trace>
  <inkml:trace contextRef="#ctx0" brushRef="#br2" timeOffset="46443.07">12882 8571 17503 0,'0'0'1552'0,"0"0"-1232"0,0 0-320 0,0 0 0 15,0 0 928-15,0 0 128 0,0 0 32 0,7 3 0 0,3 0 256 0,1-2 64 16,3-1 16-16,2-1 0 0,2-2-208 0,2 2-64 16,4-2 0-16,0 2 0 0,-1-3-464 0,3-2-112 15,0-1 0-15,0 2-16 0,1-2-256 0,-1 2-48 16,0-2-16-16,-1 0 0 0,-1 2-240 0,2 1-288 16,-2-1 64-16,4 0 16 15,-4-2-2048-15,-5 2-416 0,-5 3-80 0</inkml:trace>
  <inkml:trace contextRef="#ctx0" brushRef="#br2" timeOffset="46832.55">13907 8297 13823 0,'0'0'1216'0,"0"0"-960"15,0 0-256-15,0 0 0 0,0 0 1472 0,0 0 240 0,-6-5 48 0,0 2 16 16,-2 1-448-16,-1 0-96 0,-2 2-16 0,-2 2 0 16,-2-1-496-16,-2 3-96 0,-1 3-32 15,-2 1 0-15,-3 4-16 0,0-2-16 0,-2 2 0 0,1 5 0 16,0 2-16-16,-1 1 0 0,3 2 0 0,1 1 0 16,1-3-288-16,2-1-64 0,7 0-16 0,0-1 0 15,5-1 16-15,4-3 16 0,0-3 0 0,6-1 0 16,2-1 112-16,5-1 32 0,3-7 0 0,1 0 0 0,3-2 192 15,2 0 32-15,0-6 16 0,3 0 0 0,0-3-144 0,0-1-48 16,-1-3 0-16,-1 0 0 16,0 0-176-16,-2 0-32 0,-2-1-16 0,0 3 0 0,-2 3-176 15,-2-2 0-15,-4 5 144 0,-2 0-144 0,1 3 0 0,-8 3 0 16,0 0 0-16,5 9 0 0,-2 1 0 0,-1 4 0 16,-4 3-192-16,0-1 64 0,1 2-192 0,-3 0-48 15,-1 2 0-15,-2 11 0 16,-1-6-2464-16,3-3-496 0</inkml:trace>
  <inkml:trace contextRef="#ctx0" brushRef="#br2" timeOffset="47165.21">14298 8561 11967 0,'0'0'1072'0,"0"0"-864"15,0 0-208-15,0 0 0 0,-5 7 3072 0,-1-1 576 16,0 3 128-16,-2 1 0 0,-3 3-2576 0,-3 1-528 16,-2 0-96-16,-2 4-32 0,-3-1 144 0,1 4 16 15,-2-2 16-15,-4 5 0 0,5-1-96 0,6 0-32 0,4-2 0 0,3-3 0 16,6-1-144-16,3-3-48 0,4 1 0 0,4-4 0 16,4-3 144-16,2 1 32 0,1-7 0 0,3 0 0 15,2-4 0-15,-1 0 0 0,0-6 0 0,1-1 0 16,-4-1-80-16,1 0-16 0,-1-3 0 0,-1 1 0 0,-2-1-112 15,-1-1-32-15,-2-3 0 0,-2 2 0 16,-2 0-112-16,-3 0-32 0,-3 1 0 0,-1-3 0 0,-3 1-192 0,-1 0 0 16,-1 1 0-16,-2 1 0 15,-2 4-448-15,-1 0-128 0,-2 3-16 0,0 0-16 16,0 0-2672-16,-1 4-544 0</inkml:trace>
  <inkml:trace contextRef="#ctx0" brushRef="#br2" timeOffset="48065.16">11834 9449 17327 0,'0'0'768'0,"0"0"160"0,0 0-736 0,0 0-192 16,0 0 0-16,0 0 0 0,22 1 880 0,1-1 144 15,5-1 16-15,6-1 16 0,4-3 224 0,8-4 32 16,5 2 16-16,6-6 0 0,3-1-112 0,10-1-32 15,7-2 0-15,12 4 0 0,8-2-288 0,4 0-64 16,-2 0-16-16,10 3 0 0,6-2-528 0,-3 2-96 16,-4 3-32-16,-29 1 0 0,6 3-32 0,3 0 0 15,-2-1 0-15,-6 3 0 0,-6 3 0 0,-5 1-128 16,-8 1 192-16,-5-1-64 0,-6 0-128 0,-5 3-224 16,-6-2 48-16,-4 2 16 15,-7-2-1632-15,-4 1-320 0,-5 4-64 0</inkml:trace>
  <inkml:trace contextRef="#ctx0" brushRef="#br2" timeOffset="48555.34">12855 9770 16703 0,'0'0'736'0,"0"0"160"16,0 0-720-16,0 0-176 0,9-4 0 0,-2 0 0 0,4-1 912 0,-3 3 160 15,4 1 16-15,2-1 16 0,4 1-224 0,3 0-48 16,3-1-16-16,2 2 0 0,6 0 144 0,-2 2 48 16,1-1 0-16,-2 2 0 0,-1-1-320 0,-3 2-64 15,-3 4-16-15,-4-3 0 0,-1 5-160 0,-4-1-16 16,-3 2-16-16,-3 2 0 0,-3 0-96 0,-3 2 0 16,-2 3-16-16,-3 2 0 0,-3 4 0 0,0-1 0 15,-3-1 0-15,-1-1 0 0,1-2-48 0,1 0-16 16,0-1 0-16,3-1 0 0,1-2 48 0,4-2 16 15,1-13 0-15,7 9 0 0,1-1 336 0,5-3 80 16,4-2 16-16,6-3 0 0,4-1-176 0,2-2-48 16,3 2 0-16,5-2 0 0,5-2-352 0,6-2-160 0,4 0 128 15,0-2-128-15,2 1 0 0,-6-5 0 0,-1 3 0 16,-2-2 0 0,-5 0-1840-16,-2 1-240 0,-2-1-48 0,-4-2-13312 0</inkml:trace>
  <inkml:trace contextRef="#ctx0" brushRef="#br2" timeOffset="49163.07">14804 7877 9215 0,'0'0'816'0,"0"0"-656"16,0 0-160-16,0 0 0 0,-8-3 1200 0,8 3 208 0,0 0 32 0,0 0 16 15,0 0-160-15,0 0-16 0,0 0-16 0,0 0 0 16,0 0-544-16,4 6-96 0,1 4-32 0,2 3 0 15,0 5 112-15,4 5 0 0,3 3 16 0,4 7 0 16,1 5 80-16,0 7 16 0,4-1 0 0,0 7 0 16,0 4-224-16,2 7-32 0,1 4-16 0,0 5 0 15,2 6-96-15,0-2-32 0,1-2 0 0,-1 5 0 16,-2 3 112-16,-5-3 32 0,-1 2 0 0,-6-1 0 0,-4 0-48 16,-5 1-16-16,-4-3 0 0,-5 2 0 0,-5-3 0 15,-5-2 0-15,-3 1 0 0,-6-4 0 0,-4-3-64 0,-5-1-16 16,-3-5 0-16,-2 2 0 0,-3-3-16 0,2 1 0 15,-1-5 0-15,1-3 0 0,0-9-400 0,-1-1 0 16,1-6 128-16,0-4-128 0,1-3 0 0,3-5 160 16,1 0-160-16,1-6 160 15,7-7-544-15,2-4-128 0,4-3 0 16,5-7-16-16,1-7-2224 0,4-6-448 0</inkml:trace>
  <inkml:trace contextRef="#ctx0" brushRef="#br2" timeOffset="50719.74">16639 9311 20559 0,'0'0'896'0,"0"0"208"0,0 0-880 0,0 0-224 0,-8 2 0 0,8-2 0 0,0 0 992 0,0 0 160 16,0 0 16-16,0 0 16 0,0 0 176 0,12 3 48 15,3-3 0-15,5 2 0 0,5-2-432 0,3 0-80 16,2-2 0-16,4 1-16 0,5-1-288 0,1-1-48 16,2-1-16-16,4 2 0 0,1 0-128 0,-9 1-16 15,3 0-16-15,4 1 0 0,3 1-144 0,1-1-32 16,1-2 0-16,-2 0 0 0,-1 0-192 0,-3 0 176 16,-2 0-176-16,-3 1 160 0,-5-1-288 0,-2 1-64 15,-4 1-16-15,-3 0 0 16,-3-1-1296-16,-3 1-256 0,-4 0-48 0,-1-1-7920 15,-4-1-1568-15</inkml:trace>
  <inkml:trace contextRef="#ctx0" brushRef="#br2" timeOffset="51197.6">18577 9018 13823 0,'6'-9'1216'0,"1"0"-960"0,0-3-256 0,-1 2 0 16,0-4 1664-16,-1 3 272 0,-1-2 64 0,-1-2 16 0,-3 1-736 0,-3 0-160 16,1-1-32-16,-3-1 0 0,-3 2-96 0,-4 0-32 15,0 0 0-15,-2 6 0 16,-1-1-320-16,-6 5-80 0,0 4-16 0,-5 0 0 0,-3 5-288 0,0 4-64 15,-6 2-16-15,1 4 0 0,0 8-176 0,-1 4 160 16,1 0-160-16,1 5 160 0,1 3-160 0,3 5 160 16,1 4-160-16,5-3 160 0,3-4 720 0,6-3 144 15,4-2 16-15,5-2 16 16,3-3-1440-16,7-4-304 0,6-5-48 16,4-3-16-16,4-3 992 0,5-1 192 0,4-5 32 0,4-6 16 0,2-4-144 0,2-3-16 15,-1-1-16-15,1-5 0 0,-2-1-48 0,-1 0 0 16,-2-2 0-16,-3-2 0 0,-3 0 48 0,-2-1 0 15,-3-1 0-15,-2 1 0 0,-3 0-80 0,-1 3-16 16,-3 5 0-16,-1-1 0 0,-3 6-208 0,-7 6 0 16,0 0 0-16,0 0 0 0,5 6 0 0,-1 7 0 15,-1 5 0-15,-2 0-160 0,-1 0 160 0,1 1 0 16,1 2-144-16,0 2 144 0,1 1 0 0,1-1 0 0,1 1-144 16,1 2 144-1,0-2-1712-15,2-1-272 0,0 0-64 0,3 3-12688 0</inkml:trace>
  <inkml:trace contextRef="#ctx0" brushRef="#br2" timeOffset="51409.07">19137 9554 28559 0,'0'0'2544'0,"-1"13"-2032"0,-2 1-512 0,2 6 0 0,-2 3 672 0,1 1 32 15,-2 5 16-15,-1-1 0 0,-2 4 96 0,1 0 16 16,1 2 0-16,0-2 0 0,-2-3-496 16,2 2-80-16,0-2-32 0,1-4 0 0,1 1-224 0,-2-3 0 15,3-3 128-15,1-2-128 16,0-2-1152-16,1-6-288 0,0 1-48 0</inkml:trace>
  <inkml:trace contextRef="#ctx0" brushRef="#br2" timeOffset="52424.08">19858 7499 14111 0,'0'0'304'0,"-6"-7"64"16,6 7 16-16,-1-6 16 0,-1 0-400 0,-1 1 0 0,3 5 0 0,-1-8 0 0,0 3 1024 0,1 5 112 16,-2-5 16-16,2 5 16 0,0 0-144 0,0 0-48 15,0 0 0-15,7-5 0 0,0 2-192 0,3 2-32 16,2 1-16-16,1 2 0 0,2 5-208 0,1-1-32 15,3 6-16-15,4-2 0 0,3 4-16 0,2 5 0 16,2 5 0-16,2 5 0 0,0 5-48 0,0 5-16 16,2 5 0-16,0 3 0 0,2 8-144 0,-1 6-16 15,-2 0-16-15,0 9 0 0,-1 7-96 0,-1 3 0 16,-3 0-128-16,0 4 192 0,-2 3-16 0,-2 2-16 16,-1 2 0-16,-4 3 0 0,-2 0 80 0,-4 3 16 15,-4 0 0-15,-6-1 0 0,-3-3 112 0,-5 0 16 16,-5-2 16-16,-8-2 0 0,-8-1-16 0,-5-3 0 0,-6-4 0 0,-5-1 0 15,-3-5-32-15,-2-3-16 16,-3-2 0-16,-3-4 0 0,-2-5-96 0,-2-4-32 0,0-4 0 16,-2-1 0-16,2-1-208 0,2-4 0 0,4-5-192 15,-13 13 192-15,10-13-2752 16,10-7-448-16,-11 6-96 0,17-19-16 0</inkml:trace>
  <inkml:trace contextRef="#ctx0" brushRef="#br2" timeOffset="57311.87">14844 7368 2751 0,'-1'-18'256'0,"-2"0"-256"16,1 2 0-16,2 0 0 0,-1 2 3488 0,1 3 656 15,0 2 128-15,0 9 16 0,0 0-2464 0,0 0-496 16,0 0-112-16,0 0 0 0,0 0-448 0,0 0-64 15,0 0-32-15,8 0 0 0,3 4-112 0,-2 5-32 0,2 1 0 0,3 5 0 16,1 4 224-16,4 3 32 0,3 2 16 16,3 3 0-16,2 6-208 0,4 4-32 0,3 3-16 15,-2 7 0-15,2 5-80 0,2 2-16 0,0 3 0 0,1 5 0 16,-1-1-64-16,-6 9-32 0,-3 4 0 0,-4 4 0 16,0 0 48-16,-4-3 16 0,-4 0 0 0,-1 4 0 15,-2 0 32-15,-1 4 16 0,-1-6 0 0,0-2 0 0,-1 0-48 16,0-2-16-16,1-6 0 0,-2 0 0 0,-4-1-48 0,-2-3-16 15,1 1 0-15,-4-1 0 0,-3-1-64 0,1-4-16 16,-4 1 0-16,-1 1 0 16,-1-3 32-16,-2 1 0 0,-2 1 0 0,-2-3 0 0,-1-3 32 0,-1-2 0 15,-2 0 0-15,-1-3 0 0,0-7-128 0,-2-1 0 16,1 2-16-16,-3-3 0 0,-3-6 0 0,0-3 0 16,2-1 0-16,2 2 0 0,-2-6-48 0,0 2-128 15,4-4 192-15,1-4-64 0,2-1-128 0,0-2 128 16,1-4-128-16,2-2 128 0,2-3 80 0,-1-1 16 15,3-4 0-15,2 1 0 0,0-2-224 0,9-1 0 16,-10-1 0-16,10 1-160 0,0 0 160 0,0 0 0 16,-9-4 128-16,9 4-128 0,0 0 0 0,0 0 0 15,-1-10 0-15,1 10 0 0,4-12 0 0,2-1-240 16,3 3 48-16,-3 3 0 16,6-3-1600-16,-1 1-304 0,2-4-64 0,0-1-15904 15</inkml:trace>
  <inkml:trace contextRef="#ctx0" brushRef="#br2" timeOffset="64631.81">10066 7861 3679 0,'22'-8'160'0,"-7"5"32"0,3-3-192 0,-1 4 0 15,1-1 0-15,-1 1 0 0,-3-3 1312 0,0 0 224 16,0 1 32-16,0 1 16 0,-2 1 240 0,-1-1 48 16,0-1 16-16,-11 4 0 0,10 3-160 0,-10-3-48 15,10 2 0-15,-10-2 0 0,9 4-544 0,-9-4-112 16,7 9-32-16,-4 0 0 0,-3-9-48 0,0 13-16 16,-2-3 0-16,-2 3 0 0,-2-7 160 0,-3 4 48 15,0-3 0-15,-1 3 0 0,-3-5-240 0,-2 1-32 0,-3-1-16 0,0 0 0 16,-2 2-208-16,-3 0-32 15,-1-3-16-15,-2 2 0 0,0 5-176 0,-5-5-32 0,-2 2-16 0,10-5 0 16,-3 1-48-16,0 0 0 0,-2-1 0 16,0 0 0-16,-2-3 16 0,1 2 0 0,-3-1 0 15,1 0 0-15,2 2-112 0,1 1-32 0,1-1 0 0,3 2 0 16,1-2-16-16,3 0-16 0,2 0 0 0,3 1 0 16,2 1-160-16,4-1 192 0,-2 1-192 0,5 2 192 0,-2-2-192 15,8-5 0-15,-5 5 0 0,1 4 0 0,0-3 0 16,2 4 0-16,0 2 128 0,2 0-128 15,2 4 0-15,3 0 0 0,-1 3 0 0,1 1 0 0,1 5 0 16,2 1 0-16,-1 0 0 0,2 4 0 0,1 5 0 0,0 0 128 16,-1 1-128-16,0 4 0 0,1 9 0 15,-1-2 0-15,-2 4 128 0,-1-2-128 0,0 1 0 0,-2-3 0 16,-1 4 0-16,-2-2 0 0,2-1 0 0,-2-1 0 16,0 4 0-16,0-1 128 0,-1 1-128 0,0-5 192 15,0 1-192-15,-1 1 192 0,0-2-32 0,-3 1 0 16,1-3 0-16,-2 2 0 0,-1 2-160 0,0-2 0 15,-1 2 0-15,1-5 0 0,0 2 128 0,-2-3 0 16,0 2 0-16,1-4 0 0,-2-3-128 0,4 1 0 16,-2-4 0-16,2 0 0 0,2-3 0 0,-1-4 0 15,0 1 0-15,0 6 0 0,2-4 0 0,-2-2 0 16,2-6 144-16,4-3-144 0,-2-5 0 0,1-3 144 16,-1-11-144-16,3 9 0 0,-3-9 160 0,1 12-160 15,-1-12 128-15,0 0-128 0,0 0 160 0,0 0-160 16,0 0 192-16,0 0-192 0,0 0 144 0,13-1-144 15,-1 1 0-15,0-2 144 0,-1 0-144 0,2-1 0 16,2 1 0-16,2-2 0 0,-1-5 0 0,3 1 0 0,3 1 0 0,-4-1 0 16,2 4 0-16,5 0 0 0,2 2 0 15,4-2 0-15,0 3 0 0,4-1 0 0,0 2 0 16,0 2 0-16,-2 3 0 0,-2-3 0 0,0 1 0 0,-2 1 0 16,0 2-128-16,-1 2 128 0,-6-3 0 0,0 2 0 15,-3 0 0-15,-2-1 240 0,0 3-48 0,-1-3 0 16,0 2-192-16,-1-2-256 0,-1-1 48 0,-1-1 16 15,-2-4 192-15,-1 3 0 0,-1-2 0 0,-1 0 0 16,-8-1 0-16,0 0 0 0,6-5 0 0,-6 5 0 0,0 0 0 0,0 0 0 16,0 0 128-16,0 0-128 0,3-5 0 0,-3 5 0 15,0 0 0-15,0 0 0 0,-3-4 0 0,1 1 0 16,2 3 0-16,-7-6 0 0,0 4 0 16,-2-1 0-16,-1 2 0 0,-2 0 0 0,1 0 0 0,-2-2 0 15,-2 1 0-15,-2 0 0 0,-1 2 0 0,-3-2 0 16,-3-1 0-16,-2 2 0 0,0 0 128 0,-2 2-128 15,-3 1 144-15,-1 0-144 0,-1-2 0 0,-2 0 0 16,-1-2 0-16,-1 0-160 0,0 1 160 0,0-2 0 16,1 2 0-16,0-2 0 0,0-3 0 0,3 1 0 15,3 0 0-15,1 0 0 0,1-2 0 0,3 2 0 16,3 0 0-16,1-1 0 0,3 1 0 0,3 1 0 16,3-5 0-16,1 3 0 0,0-1 0 0,2 0 0 15,3 2 0-15,1-1 0 0,-2 0 0 0,7 6 0 16,0 0 0-16,-2-5 0 0,2-4 0 0,2 3 0 15,-2 6 0-15,7-4 0 0,-1-5 0 0,2 3 0 16,-3 1 0-16,2-4-128 0,2 5 128 0,0 0 0 16,0-4 0-16,-3 2 0 0,2 0 0 0,0-3 0 15,-1 1 0-15,1 1 0 0,-2-1 0 0,1 2 0 16,-1-5 0-16,0 1 0 0,1 0 0 0,-1-3 0 0,0 1 0 16,1-1 0-16,-2-2 0 0,1-3 0 0,0-2 0 15,1-5 128-15,0 0-128 0,0-7 0 0,-2-2 0 0,0-4 0 16,0-3 0-16,-1-5 0 0,0 1 0 0,-1-7 0 15,0-8 0-15,0 0 0 0,-1-2 0 0,1-4 128 16,-2-4-128-16,0 2 0 0,3 6 0 0,0 1 0 0,-2 5 0 16,1 0 0-16,-1 2 0 0,1-1-128 15,0 2 128-15,0 0 0 0,-1 6 0 0,1 2 0 16,0-5 0-16,0 4 0 0,-2-2 0 0,-1 2 0 0,-1 3-144 16,-2 0 144-16,-1 0-160 0,-1-15 160 0,0 6-160 0,-1 8 160 15,-2 7-160-15,2 5 160 0,1 2-144 0,-1 3 144 16,1 5-128-16,-1 5 128 0,-2 0 0 0,2 7-128 15,1-2 128-15,0 7 0 0,0-2 0 0,5 7-160 16,-5-5 160-16,5 5 0 0,0 0-144 0,0 0 144 16,0 0 0-16,0 0-144 0,0 0 144 0,0 0 0 15,0 0 0-15,0 0-128 0,0 0 128 0,0 0 0 16,0 0 0-16,11 0 0 0,1 1 0 0,2-1 0 16,1-1 0-16,3 1 0 0,2 1 0 0,4 1 0 15,4 1 0-15,3 1 0 0,2-5 0 0,1 1 0 16,0 0 0-16,2 0 0 0,1-3 0 0,-3 2 0 15,-2-2 0-15,-2 2 0 16,-2 1-496-16,-1 0-16 0,0-1 0 0,-3 1 0 16,-6 2-2880-16,-1-1-592 0</inkml:trace>
  <inkml:trace contextRef="#ctx0" brushRef="#br2" timeOffset="67528.03">14634 7439 14687 0,'-21'-9'640'0,"7"5"144"0,-1 2-624 0,-1-2-160 0,1-1 0 0,1 2 0 16,1 1 1408-16,-1 0 240 0,4 1 48 0,1 1 16 16,3-4-528-16,6 4-96 0,0 0-32 0,0 0 0 0,0 0-208 0,0 0-32 15,0 0-16-15,0 0 0 0,13 0-144 0,3-1-16 16,5-1-16-16,4 0 0 0,0 0-48 0,2-1 0 16,4 1 0-16,0 0 0 0,5 0-128 0,1-1-16 15,1-2-16-15,-1 3 0 0,0-2 0 0,-3 3 0 16,-1-2 0-16,-9 2 0 0,0 0-112 0,2-2-32 15,-1 2 0-15,8 1 0 0,-2 1-16 0,-5 3-16 16,-4-2 0-16,-3-2 0 0,-1-1 0 16,-3 2 0-16,0 2 0 0,1 1 0 0,-2-2-48 0,0 1-16 15,-2 2 0-15,1 0 0 0,-1 5-176 0,-1 0 0 16,-1 2 144-16,-1-1-144 0,-1 3 0 0,-2 4 0 16,-1 1 0-16,1 3 128 0,-2 3-128 0,0 2 144 15,0 4-144-15,0 1 160 0,-2 1-16 0,1 2 0 16,-3 1 0-16,0 4 0 0,0 2-144 0,0 2 192 15,0-3-192-15,0 3 192 0,1-2-192 0,2 2 0 16,-3 6 144-16,1 0-144 0,-1-3 0 0,0-1 144 16,2 3-144-16,-2-3 0 0,-1-1 192 0,1-2-64 15,0 4 0-15,0 5-128 0,-1 1 192 0,0 2-192 0,-2-2 192 0,-1-2-192 16,0-1 128-16,1-1-128 0,-1 1 0 0,4 1 0 16,-3 0 0-16,2-2 0 0,0 0 0 0,-1 0 0 15,2-2 128-15,0-5-128 0,-1 0 0 16,1 4 0-16,0-4 160 0,3 0-160 0,-2-3 128 0,3-1-128 15,-4-1 128-15,1 1-128 0,0 0 128 0,-1-1-128 16,0 0 176-16,2-3-48 0,0-1-128 0,1-2 192 0,-2-4-64 16,2 1 0-16,2-3-128 0,-3 2 192 0,2-2-64 15,0 3 0-15,0-4-128 0,-1 2 192 16,-3-6-192-16,3 0 176 0,0-1-176 0,-2 2 160 0,-1-1-160 0,0 4 0 16,0-2 144-16,0-3-144 0,0-4 128 15,0 0-128-15,0-1 128 0,0 2-128 0,0-1 0 0,2-1 144 16,-2-4-144-16,0 0 0 0,0-10 176 15,0 13-176-15,0-13 160 0,0 10-160 0,0 2 192 0,0-12-64 16,0 12-128-16,2-2 192 0,-2 3-192 0,1-3 176 16,1 0-176-16,0 3 160 0,-4-3-160 0,4 2 0 15,-2-12 144-15,3 14-144 0,0 1 0 0,1-4 0 16,1 1 0-16,-1-3 128 0,-2 1-128 0,-2-10 0 16,4 11 0-16,-4-11 128 0,0 0-128 0,0 0 176 15,0 0-176-15,0 0 192 0,0 0-192 0,0 0 0 16,0 0 0-16,0 0 128 0,0 0 0 0,0 0-128 15,0 0 192-15,0 0-64 0,0 0-128 0,-9 4 160 16,9-4-160-16,-9 2 160 0,9-2-160 0,-9-2 0 16,9 2 144-16,-11-1-144 0,0 1 0 0,-1 0 128 15,1-1-128-15,-2 1 0 0,0 2 0 0,-1 1 0 16,-2-3 0-16,-2 1 128 0,-1 4-128 0,-1 1 0 16,-1 0 0-16,-2-3 0 0,-5 1 0 0,3 1 0 0,-2 0 0 15,-1 0 0-15,0-3 0 0,2 0 0 0,1 3 0 0,0-1 0 16,2 1 0-16,2-1 0 0,-2 1 0 0,4-1 0 15,3 1 0-15,4 0 0 0,-1 1 0 0,3-3 0 16,1-2 0-16,9-1 0 0,-8 4 0 0,8-4 0 16,0 0 0-16,0 0 0 0,0 0 0 0,0 0 0 15,0 0 0-15,0 0 0 0,8-9 0 0,1-1 0 16,2 5 0-16,3 0 0 0,4 1 0 0,1-1 0 0,-1-1 0 16,2-1-128-16,2 5 128 0,1-1 0 0,-2-1 0 15,3 1 0-15,2-5 0 0,-1 3 0 0,4 4 0 16,1 1 0-16,-2-3 0 0,1-1 0 0,3-3 0 0,-3 3 0 15,-1 0 0-15,-1-2 0 0,-2-1 0 0,0 3 0 16,1 1 0-16,-3-2 0 0,-3-1 0 0,-2 3 0 16,-3-1 0-16,-2-1 0 0,0 3 0 0,-3 1 0 15,1-1 0-15,-1 0 0 0,-10 2 0 0,12 0 176 16,-2-1-176-16,-10 1 192 0,9-2-192 0,-9 2 0 16,0 0-192-16,0 0 192 0,10-3 0 0,-10 3 0 15,0 0 0-15,0 0 0 0,0 0 0 0,0 0 0 16,0 0 0-16,0 0 0 0,0 0 0 0,0 0 0 15,0 0 0-15,0 0 0 0,0 0 0 0,0 0 0 16,0 0 0-16,0 0 0 0,0-10 128 0,0 10-128 16,-3-12 0-16,0 4 128 0,-2-4 0 0,-1 1-128 15,0-3 192-15,0-2-64 0,-1-1-128 0,-1-2 0 0,1 0 0 0,0-8-176 16,0-1 176-16,1-1 0 0,-3 2 0 16,5-4 128-16,-1-4-128 0,0 1 0 0,0-1 0 15,0 0-128-15,0-4 128 0,1 1 0 16,0-5 0-16,0-1 0 0,-1-6 0 0,1 14 0 0,1-4 0 0,-5-22 0 15,-2-1 0-15,5 1 0 0,0 2 0 0,-1 3 0 16,0 4 0-16,1-2 0 0,0-4 0 0,2 2 0 16,-2 3 0-16,3-2-160 0,-1 1 160 0,2 2-160 15,0 1 160-15,-1-2 0 0,1 2-144 0,0 0 144 16,0 1-176-16,-2 0 48 0,2 4 0 0,1 3 0 0,0-2 128 16,1 1-128-16,2 0 128 0,-1 5-128 0,1 1 128 15,-1 1-128-15,1 1 128 0,-1 1-128 0,0-1 128 16,-2 6-128-16,0-2 128 0,0 0-128 0,0-3 128 0,1 4 0 15,1 6 0-15,-2-2 0 0,0 3-128 0,0-1 0 16,0-2 0-16,0 0 0 0,-2 4 128 0,2-3 0 16,-1 3 0-16,-1-2-128 0,-1 2 128 0,-1 3 0 15,0-1 0-15,-1 2 0 0,-2-2 0 0,1 2 0 16,-2 1 0-16,0 1 0 0,-1 0 0 0,0 3 0 16,0 2-192-16,0 2 64 15,0-1 128-15,1 5 0 0,0-4 0 0,1 4-128 0,1-1 128 0,2 2 0 16,4 6 0-16,-4-5-128 0,0-3 128 0,4 8 0 15,0 0 0-15,0 0-128 0,3-9 128 0,-3 9 0 16,6-9 0-16,-6 9 0 0,0 0 0 0,9-6 0 16,-1 1 0-16,-8 5-128 0,7-6 128 0,-7 6 0 15,0 0 0-15,0 0 0 0,9-7 0 0,-9 7 0 16,0 0 0-16,0 0 0 0,5-7 0 0,-5 7 0 16,0 0 0-16,0 0 0 0,0 0 0 0,0 0 0 15,-7-8 0-15,-1 3 0 0,-1 1 0 0,0-1 0 0,-1 2 0 16,0 1-128-16,0 1 128 0,0-1 0 0,10 2 0 0,-10-1 0 15,-1 0 0-15,1-2 0 0,0-2 0 16,1 4 0-16,9 1 0 0,-10 0 0 0,-1-1 0 16,0-2 0-16,2 1 0 0,1-1 0 0,1-1 0 15,7 4 0-15,0 0 0 0,0 0 0 0,-10 0 0 0,10 0 0 16,0 0 0-16,-8-5 0 0,2 0 0 0,6 5 0 16,0 0 0-16,0 0 0 0,0 0 0 0,0 0 0 0,-9 1 0 0,9-1 0 15,0 0 0-15,-9 0 0 0,0 0 0 0,9 0 0 16,-9 5 0-16,9-5 0 0,-11-1 0 0,1 0 0 15,2-3 0-15,-2 4 0 16,2 1 0-16,-2 2 0 0,0-1 0 0,-3 2 0 0,-2-1 0 0,-1-1 0 16,-2 0 0-16,-1 3 0 0,-2 1 0 0,-1-1 0 15,-1 1 0-15,0 1-128 0,0-3 128 0,1-3 0 16,1 1-144-16,2 1 144 0,1 1 0 0,1 0 0 16,3-3 0-16,3 0 0 0,1 0 0 0,10-1 0 15,0 0 0-15,0 0 0 0,-9 0 0 0,9 0 0 16,0 0 0-16,0 0 0 0,0 0-144 0,0 0 144 15,0 0 0-15,13-3 0 0,0-1-128 0,7 0 128 16,2-1 0-16,1 0 0 0,3-3-128 0,3 3 128 16,1-4 0-16,4 2 0 0,-1 0 0 0,1 1 0 0,3 2 0 0,1 1 0 15,1 0 0-15,-1-2 0 16,1 1 0-16,-3 1-160 0,1 1 160 0,-1 2 0 16,-3-3 0-16,-1 1 0 0,-4-2 0 0,-3 3 0 15,-3-2 0-15,-3 2 0 0,0 1 0 0,-5 1 0 0,-14-1 0 16,10 3 128-16,-10-3-128 0,0 0 0 0,0 0 0 15,6 6-128-15,-6-6 128 0,0 0 0 0,0 0 0 0,0 11 0 16,-1 1 0-16,-1-2 0 0,2-10 128 0,-7 8-128 16,-2-1 0-16,2 1 0 0,-1-4 0 0,0 1-128 15,1 1 128-15,0-2 0 0,-3 0 0 0,3 1 0 16,-4 0 0-16,4-1 0 0,-3-3 0 0,2 4 0 16,-3 3 0-16,2-3 0 0,0 1 0 0,0 2 0 0,0-2 0 0,3 6 0 15,-3-1 0-15,4 4 0 0,-2 3 0 16,2 1 0-16,1 1 0 0,3 7 0 0,2 4 0 15,3 3 0-15,1 3 0 0,5 3-128 0,1 1 128 0,0 5 0 16,3 0 0-16,3 3 0 0,-1 2 0 0,2 5 0 16,1 2 0-16,-1 5-128 0,0-7 128 0,-3-2 0 15,-2 1 0-15,-5-14-128 0,1 6 128 0,-1 4 0 16,-2 1 0-16,2 1-128 0,-3 2 128 0,-1 2 0 16,-2-2 0-16,1 2 0 0,-3 2 0 0,2-1 0 15,0-1 0-15,0 0 0 0,1 0 0 0,1 2 0 16,-1-5 0-16,4 1 0 0,-1-3 0 0,3-4 0 15,-3 1 0-15,1-1 0 0,-2-2 0 0,-1 1 0 16,-2 1 0-16,-1-2 128 0,1-2-128 0,-2-3 0 16,0 0 0-16,-2-2 0 0,0 2 0 0,-2-3 0 15,0-1 0-15,2-2 0 0,-2-2 0 0,0-2 0 0,2-1 0 16,0 0 0-16,2-4 0 0,2 2 0 16,-1-2 0-16,1-2 128 0,2-2-128 0,1-3 0 0,0-2 0 15,0-1 0-15,1-4 0 0,-1 1 144 16,-2-1-144-16,1-5 0 0,0 2 192 0,-1-3-192 0,-3-6 192 0,0 0-192 15,0 0 176-15,0 0-176 0,0 0 160 16,0 7-160-16,0 0 224 0,0-7-48 0,0 0-16 0,0 0 0 16,0 0 16-16,0 0 0 0,0 0 0 0,-4 4 0 15,4-4-48-15,0 0 0 0,0 0 0 0,-5 4 0 16,0 1-128-16,-2-2 160 0,1-3-160 0,1 0 160 16,-4 0-160-16,1 0 128 0,1-2-128 0,-7 1 128 0,1-1-128 15,-1 2 0-15,0-2 0 16,0 2 128-16,-2 0-128 0,2 0 0 0,-2 0 0 0,0 4 0 0,-2-1 0 0,1 0 0 15,1-1 0-15,-1 0 0 0,1 3 0 16,-2-1 0-16,0-1 0 0,2-2 0 0,-1 0 0 0,1-1-176 16,3 0 16-16,2 0 0 15,2-2-1472-15,9 2-288 0,0 0-64 16,0 0-16192-16</inkml:trace>
  <inkml:trace contextRef="#ctx0" brushRef="#br2" timeOffset="70697.56">7296 8268 5519 0,'0'0'240'0,"0"0"64"0,0 0-304 0,0 0 0 15,0 0 0-15,0 0 0 0,0 0 1824 0,0 0 304 16,0 0 64-16,0 0 16 0,0 0-896 0,0 0-176 0,0 0-48 16,0 0 0-16,0 0-32 0,0 0-16 0,0 0 0 0,0 0 0 15,-4 7-240-15,1 2-48 0,-2 0-16 0,-2 3 0 16,1 4-16-16,-3-1 0 0,-3 2 0 0,0 1 0 16,-2 2-32-16,-1 3-16 0,-3 7 0 0,-3 3 0 15,0 3 16-15,-2 3 0 0,-1 3 0 0,0 7 0 16,-1 3-112-16,1 1 0 0,0 2-16 0,1 6 0 15,-1 2-224-15,1 1-32 0,0 3-16 0,0 2 0 16,2 0-64-16,-1-2-16 0,1-1 0 0,-2 0 0 16,2-2 96-16,1-2 16 0,0 3 0 0,1-3 0 0,1 2 48 15,0-2 16-15,0 1 0 0,2-3 0 16,1 0-112-16,1 2-16 0,2-1 0 0,2 2 0 0,1-5-64 0,3 0-32 16,1 2 0-16,2-3 0 0,2-2-32 0,2 1 0 15,3 1 0-15,1 2 0 0,1-2 0 0,2-1-128 16,-2-3 192-16,2-1-64 0,0 2 0 15,-1-3 0-15,0-3 0 0,-1 3 0 0,-1 1-128 0,-1-1 192 16,0-1-192-16,-2 0 192 0,-2-4-192 0,0 3 160 16,0-3-160-16,0 0 160 0,0 0-160 0,3-3 160 15,-1 0-160-15,2 0 160 0,0-3-32 0,1 0 0 16,0 4 0-16,1-5 0 0,3-2-128 0,-1 1 128 16,2 0-128-16,0-2 128 0,2-1-128 0,-1-2 0 15,-1-1 0-15,2 0 0 0,-2-4 0 0,1 2 0 16,1-6 0-16,-1 2 0 0,-1-2 0 0,1-1 0 15,-1 2 128-15,0-3-128 0,-1-2 0 0,0 2 0 16,0-2 0-16,-1 1 0 0,0-6 0 0,-2 1 0 16,0 0 0-16,-1-2 0 0,0 1 0 0,-1-2 128 0,-1-3-128 15,0 1 0-15,-1-3 0 0,1-1 128 16,-3-7-128-16,0 0 0 0,0 0 128 0,0 0-128 16,0 0 128-16,0 0-128 0,1-10 160 0,-1 0-160 0,-1-4 192 15,0-5-192-15,-1-6 192 0,0-2-192 0,-2-5 192 0,0-3-192 16,0-1 128-16,-1-3-128 0,-1-5 0 0,0 0 0 15,-5-6 0-15,3 1 0 0,-3-2 128 0,1-2-128 16,0-3 0-16,1-2 0 0,0 1 0 0,-1-5 0 16,-4 0 0-16,1-3 0 0,1-3 0 0,-2 0 0 0,1-2 0 15,0-1 0-15,-1-2 0 0,3 2 0 0,-2-1 0 16,4-2 0-16,-1-1 0 0,2 0 0 0,1-1 0 16,3 3 0-16,0-1 0 0,2-1 0 0,2-3 0 15,-3 1 0-15,6-3 0 0,-2-1 0 0,2-2 0 0,2 3 0 16,1 0-128-16,2 4 128 0,4 3 0 0,0 2 0 15,2 5 0-15,0 4 0 0,0 0-128 0,-2 3 128 16,4 5 0-16,0 1-144 0,-1 3 144 0,2 3 0 16,-2 1 0-16,-2 6-128 15,0 1 128-15,-2 3-128 0,-1 5 128 0,2-9-128 16,-6 7-272-16,-1 8-48 0,-2 7-16 16,-2 8 0-16,-2-3-2336 0,1 13-464 15</inkml:trace>
  <inkml:trace contextRef="#ctx0" brushRef="#br2" timeOffset="72450.98">20450 7810 5519 0,'-13'-25'240'15,"6"13"64"-15,-2 1-304 0,-3-4 0 0,1-5 0 0,-2 1 0 0,0 0 2224 16,1 0 384-16,-1-1 80 0,-1 1 0 0,1 0-1136 16,0 0-224-16,0-2-48 0,0 5-16 0,0 2-112 0,-1 2-32 15,1-2 0-15,-1 3 0 0,2 2-352 0,-4-1-80 16,2 4-16-16,2-2 0 0,-1 0-96 0,2 3 0 15,-1-1-16-15,2 3 0 0,1 3-112 0,1 2-32 16,2 0 0-16,-3 2 0 0,2 0-240 0,1 1-48 16,1 5-128-16,2-2 192 0,-1 2-192 0,3 1 0 15,-3 5 128-15,2 1-128 0,1 2 128 0,1 6 0 16,1-1-128-16,1 5 192 0,2-1 64 0,-2 4 0 16,4 2 0-16,3 3 0 0,-1 2-64 0,2 7 0 15,2 0 0-15,0 5 0 0,2 5-16 0,3 5-16 16,-2-3 0-16,3 4 0 0,-2 2-32 0,1 3 0 15,-2-1 0-15,0 4 0 0,1 1 0 0,-1 2 0 16,0-1 0-16,-2 3 0 0,0 2 48 0,1-2 0 16,0 1 0-16,-1 1 0 0,0 0 96 0,0 1 32 15,0 3 0-15,-2-3 0 0,-1-3-32 0,-1 3 0 16,0-2 0-16,0 3 0 0,-4-2-64 0,1-3-16 0,-3 1 0 16,-2-2 0-16,-1-3-32 0,-2-1-16 0,-2 3 0 15,-1-2 0-15,-2-1 32 0,0-1 0 0,-3-3 0 0,-3 2 0 16,-2-2 0-16,-2-3 0 0,1 2 0 0,-1-5 0 15,2 2 16-15,-3 0 16 0,-1-3 0 16,0 0 0-16,0 3-80 0,-3-2 0 0,2 2-128 16,-2 0 192-16,-1-4-32 0,-1 3-16 0,3-2 0 0,-2 1 0 15,-1-5-144-15,-2 1 160 0,-1-2-160 0,0 2 160 16,-1-2-160-16,-2-1 160 0,0-2-160 0,1-3 160 0,-1-1-160 0,2-4 160 16,-1 1-160-16,1-4 160 0,1-3-32 0,1-2 0 15,-1 2 0-15,0-7 0 0,2-1 0 16,1-5-128-16,2-2 192 0,2 0-64 15,1-3-128-15,2-7 192 0,2 0-192 0,2-4 192 0,2-1-64 0,2-5 0 16,3-2 0-16,2-4 0 0,1-1 96 0,3-3 16 16,2-1 0-16,1-3 0 0,4-2-240 0,3-3 0 15,1-1 128-15,3 0-128 0,3-3 0 0,1-5 0 16,1 0 0-16,1-5 0 0,3 1 0 0,1 1 0 16,0-6 0-16,2-1 0 0,-1-2 0 0,2-2 0 15,1-2 0-15,0-5 0 0,1-1 0 0,0-3 128 0,0 1-128 0,1-7 0 16,-2-3 0-16,0-6 0 15,-3-3 0-15,0-4 0 0,0 2 0 0,0-2 128 16,0-6-128-16,1 0 0 0,-2 2 0 0,0-5 0 16,0 0 0-16,-1-1 0 0,-1 0 0 0,-2 1 0 15,-1 2 0-15,0-4 0 0,-2-3 0 0,1-1 0 16,-3 1 0-16,-1 1 0 0,-3-4 0 0,-2 4 0 0,-1-1 0 16,-3 3 0-16,-1 0 0 0,-4-1 0 0,0 1 0 0,-4 3 0 15,-3-2 0-15,1 4 0 0,-5 2 0 0,-3-22 0 16,-2 11 0-16,1 11 0 0,0 11 0 0,0 2 0 15,-2 3 0-15,-1 3 0 0,-2 5 0 0,-3 3 0 16,-2 5 0-16,-2-2-128 0,0 5 128 0,-1-1 0 0,-2 4 0 0,-2-2 0 16,0-3 0-16,2 6 0 15,1 1 0-15,-1 1-128 0,0 0 128 0,3 3 0 0,0 1 0 0,2 0 0 16,1 1 0-16,1 3 0 0,1-1-128 16,5-1 128-16,0 4 0 0,2 0 0 0,1 4 0 0,4 3-128 15,1-4 128-15,0 3 0 0,0 0 0 0,0 3 0 16,-2 1-128-16,2 2 128 0,0 3 0 0,0-1 0 15,0 3-128-15,4 3 128 0,-1 1 0 0,6 6 0 16,0 0-128-16,0 0 128 0,-7-4 0 0,7 4-128 16,0 0 128-16,0 0 0 0,0 0-208 0,3 14 64 15,-1 0 16-15,2 4 0 0,1 0 128 0,3 2 0 0,1 4-144 16,1 3 144-16,1-3 0 0,3 7-176 0,3 3 176 16,2 3-128-16,1 3 128 0,3 7 0 15,-3-1-144-15,3 11 144 0,1 4 0 0,3 7 0 0,1-5-144 16,1 5 144-16,1 3 0 0,0 0-128 0,2 0 128 0,0 4 0 15,-2 5-128-15,1-3 128 0,-2-2 0 0,1 5 0 16,1-4 0-16,-2 6 0 0,-3 1 0 0,0 1 0 16,-2-4 0-16,-1 3 0 0,-4 1 0 0,-1-2 0 15,-1 5 0-15,-2 0 0 0,-4 0 0 0,-2 0 0 16,-2 5 0-16,-4 1 0 0,-3 1 0 0,-2 0 0 16,-3-3 0-16,-3 2 0 0,-3-4 0 0,-3 1 0 15,-3 2 0-15,1-1 0 0,-5-3 0 0,-1 2 0 16,-5 2 0-16,-2 1 128 0,-4 1-128 0,-3-3 0 15,-1 0 0-15,-4-4 0 0,-1-4 128 0,1 2-128 16,-5-1 192-16,3-5 0 0,-1 2 0 0,1-5 0 16,0-2 16-16,0 1 0 0,-2-4 0 0,2 0 0 0,1-2-80 15,0 0 0-15,-2-4-128 0,-1-6 192 0,-1 0-192 16,1-5 144-16,0-3-144 0,15-15 128 0,-1-2-128 0,1-1 0 16,2-1 144-16,-9 7-144 15,6-12-656-15,8-7-208 16,7-11-32-16,4-6-17984 0</inkml:trace>
  <inkml:trace contextRef="#ctx0" brushRef="#br2" timeOffset="73555.73">7268 10825 3679 0,'0'0'320'0,"0"0"-320"0,0 0 0 0,0 0 0 16,0 0 2272-16,0 0 384 0,0 0 80 0,0 0 16 15,0 0-1184-15,5-1-224 0,4 0-64 0,3-1 0 16,3 0-208-16,3 0-48 0,2 2-16 0,4-2 0 16,3 1-320-16,2-2-64 0,6-1-16 0,4 3 0 0,2-2-144 0,7 0-16 15,4-1-16-15,5 0 0 0,4-1-48 0,4 1-16 16,1-2 0-16,4 3 0 0,4-1 80 15,5 3 0-15,6-1 16 0,1 2 0 0,-1-2-16 16,4 2-16-16,3 0 0 0,38 2 0 0,-11-1-112 16,-6 0-32-16,-10 2 0 0,3 3 0 0,3 3 32 0,0-4 0 15,1-2 0-15,0 4 0 0,1-3 128 0,3 1 16 16,3-4 16-16,3 4 0 0,0-2-128 0,5-2-32 16,2-2 0-16,3 1 0 0,-1-1 80 0,5 1 16 15,3-2 0-15,3 2 0 0,1 2-160 0,0-2-16 16,0-2-16-16,0 2 0 0,4 2 16 0,-4-4 0 15,2-1 0-15,0 0 0 0,3 2 16 0,1 0 16 16,-1-3 0-16,3 2 0 0,3-1-32 0,-1 0-16 16,-2 2 0-16,0 0 0 0,1-2-64 0,-3 3-16 15,-2 3 0-15,1-3 0 0,2-3-144 0,-3 2 0 16,-6 0 144-16,0-2-144 0,-2 2 0 0,-1-2 128 16,-3-2-128-16,0 1 0 0,-5-1 128 0,-1 3-128 15,-2-5 128-15,-4 3-128 0,-4 2 160 0,-3-1-32 0,-1 1-128 0,-2-1 192 16,-3 2 0-16,-5-3-16 0,-5 2 0 0,-2-1 0 15,-5 1-32-15,-2-2 0 0,-4 1 0 0,-5-1 0 16,-6 2-144-16,-1-1 128 0,-8 1-128 0,-3-2 128 16,-2-2-128-16,-5 2 0 0,-6 4 0 0,0 1 128 15,-9-1-128-15,-2 3 0 0,-4 2 0 0,-8-3 128 16,-5 1-816-16,-5-2-160 16,-6 2-48-16,-10-3 0 0,0 0-2400 0,-10 2-480 0</inkml:trace>
  <inkml:trace contextRef="#ctx0" brushRef="#br2" timeOffset="74236.11">10937 11199 11967 0,'0'0'528'0,"1"-7"112"0,2 0-512 15,-2 2-128-15,-1 5 0 0,1-8 0 0,-2 2 2160 0,-2 1 400 16,-2-2 64-16,-1 3 32 0,-2 3-1088 0,-2 1-224 15,-3 3-32-15,-2 3-16 0,-1 2-352 0,-2 4-80 16,-3 4-16-16,0 3 0 0,-3 4 32 0,-2 8 0 16,-2 6 0-16,-1 5 0 0,-1 8-128 0,0 4-32 15,2 7 0-15,-3 9 0 0,0 4-304 0,2 4-64 16,5-2-16-16,3 0 0 0,6-2-192 0,4-3-144 16,6-4 192-16,3-2-192 0,6-8 192 0,2-2-192 15,5-5 192-15,4-7-192 0,4-2 0 0,3-8 0 16,0-3 0-16,4-2 0 0,2-8 0 0,2-3 0 15,2-4-240-15,15-2 80 16,-2-5-2096-16,0-7-432 0,1-6-64 0</inkml:trace>
  <inkml:trace contextRef="#ctx0" brushRef="#br2" timeOffset="74684.17">11388 11693 30399 0,'-5'-5'2704'15,"2"1"-2160"-15,3 4-544 0,3-5 0 0,2-2 400 0,5 0-16 16,2 3-16-16,4-2 0 0,4 0-144 0,7 1-32 16,5-6 0-16,2 4 0 0,4-6 64 0,2 7 0 15,0-2 0-15,0 6 0 0,-2 0-64 0,-2 5 0 16,-3 5 0-16,-4-1 0 0,-5 6-192 0,-5 1 0 15,-5 1 0-15,-4 7 0 0,-5 1 0 0,-5 2 176 16,-5 3-48-16,-4 1-128 0,-3-2 288 0,-2 2-48 16,-4-2-16-16,0 1 0 0,-1-5 176 0,0 1 48 15,1-1 0-15,0-2 0 0,3-2-144 0,5-1-32 16,2-1 0-16,6-1 0 0,-1 2-272 0,8-1 0 16,4-1 128-16,4 1-128 0,1 0 0 0,4 2 0 15,2 2 0-15,3 0 0 0,1 2 0 0,1 1 160 16,1 2-160-16,-3-1 192 0,0 2-192 0,-6-3-144 0,-1 3 144 15,-6-2-208-15,-4 4 208 0,-4-1 192 0,-5 0-48 0,-7-2 0 16,-3 2 336-16,-5-3 64 16,-3 3 16-16,-5-5 0 0,-3-1-128 0,-1 1-32 0,-4-3 0 0,3-2 0 15,-2-4-208-15,1-4-64 0,1 0 0 16,-11-5 0 0,4-4-432-16,7-4-80 0,4-6-32 0,5-2 0 0,7-5-2992 15,4-2-608-15</inkml:trace>
  <inkml:trace contextRef="#ctx0" brushRef="#br2" timeOffset="75094.85">12601 11311 28559 0,'-5'-11'1264'0,"5"11"272"0,0-8-1232 0,2 4-304 15,4-1 0-15,8 1 0 16,2 6-592-16,3 5-176 0,1 4-48 0,-3-2 0 0,4 6 1136 0,3 3 208 15,4 6 48-15,3 7 16 0,1 2 112 0,2 6 0 16,0 8 16-16,1 2 0 0,-2 4-80 0,-4 8 0 16,-4 4-16-16,-4 6 0 0,-6 0-96 0,-5 2-16 15,-5-1 0-15,-6 4 0 0,-4 1-16 0,-8-4-16 16,-2-4 0-16,-5-4 0 0,-3-8-80 0,-3-4-16 16,-2-2 0-16,-1-5 0 0,-3 0-176 0,0-7-32 0,1-3-16 15,-1-5 0-15,0-4-160 0,2-4 0 0,-2-6 0 0,-10-3 0 16,8-11-2640-1,3-8-560-15,-8-14-128 0,13-4 0 0</inkml:trace>
  <inkml:trace contextRef="#ctx0" brushRef="#br2" timeOffset="75399.03">14360 11323 28559 0,'-10'-9'1264'0,"5"9"272"0,-4 2-1232 0,-3 3-304 16,-2 1 0-16,-5 6 0 0,-4 0 784 0,-5 10 112 16,-7 5 0-16,-5 6 16 0,-5 1-272 0,-1 5-64 15,-1 6-16-15,0 2 0 0,0 6-48 0,1 4 0 16,3 6 0-16,2 2 0 0,4 2-224 0,3 3-48 15,3-3-16-15,6 3 0 0,5 1-224 0,4-2 0 0,5-4 0 16,5-3 0-16,6-7 0 0,5-3 0 16,5-6 0-16,10 12 0 15,4-16-528-15,4-8-112 0,3-11 0 0,-6-10-9776 0,6-5-1936 16</inkml:trace>
  <inkml:trace contextRef="#ctx0" brushRef="#br2" timeOffset="75864.44">14768 11764 26719 0,'-3'-8'2368'0,"2"1"-1888"16,1 0-480-16,4 0 0 0,2-2 272 0,4 3-32 15,4 2-16-15,3 0 0 0,2-1-224 0,4 3 144 16,2 0-144-16,6 2 128 0,1 0 272 0,2 2 48 16,2-2 16-16,0 6 0 0,0 0 80 0,-4 7 16 15,-6 0 0-15,-3 6 0 0,-5 4-144 0,-4 1-32 16,-8 5 0-16,-6 0 0 0,-5 6 160 0,-5 2 32 15,-6 4 0-15,-6 0 0 0,-3 0-176 0,-3 5-16 16,-3-2-16-16,2-1 0 0,1-5-48 0,3-5-16 16,2-5 0-16,4 2 0 0,2-6 288 0,7 1 64 0,6-4 16 15,5-2 0-15,6-2-288 0,4 1-64 0,4-2-16 16,8-4 0-16,4-2-80 0,5-1-16 0,6 0 0 16,5-5 0-16,3-1-80 0,1-5 0 0,2 0-128 0,2-3 192 15,3-6-192-15,-1 3 0 0,1-5 0 0,20-6 0 16,-5 1-1376-1,-7 0-224-15,-4 0-32 0,-22 6-16 0,0-4-1872 16,0-1-384-16</inkml:trace>
  <inkml:trace contextRef="#ctx0" brushRef="#br2" timeOffset="76199.42">15964 11275 25791 0,'8'-19'2304'16,"-3"13"-1856"-16,2-5-448 0,4 5 0 0,1-2 704 0,4 5 32 15,1 0 16-15,4 4 0 0,0 3-176 0,5 6-48 16,2 6 0-16,1 4 0 0,-1 5 64 0,4 8 16 15,-2 7 0-15,2 6 0 0,-2 6 176 0,0 5 48 16,-4 10 0-16,-1 7 0 0,-5 9-48 0,-4 2 0 16,-4 4 0-16,-7 6 0 0,-6 0-160 0,-6 3-48 15,-3 1 0-15,-6-2 0 0,-6-3-160 0,-5-4-32 0,-6-7-16 0,-2-2 0 16,-4-8-128-16,0-7-32 0,-2-8 0 0,2-6 0 16,-2-2-208-16,2-8 0 0,2-5 0 0,0-3-12672 15,0-10-2416-15</inkml:trace>
  <inkml:trace contextRef="#ctx0" brushRef="#br2" timeOffset="78195.1">10325 7729 1839 0,'0'0'160'0,"0"0"-160"16,7-4 0-16,-1-4 0 0,-1 3 2416 0,1-2 448 0,1 0 80 0,-1 3 32 15,-1-1-1552-15,0 0-304 0,-5 5-64 0,7-4-16 16,-7 4-16-16,0 0 0 0,0 0 0 0,0 0 0 15,0 0-256-15,0 0-48 0,0 0-16 0,0 0 0 16,0 0-176-16,0 0-32 0,0 0-16 0,0 0 0 16,0 0 272-16,0 0 48 0,-7 6 16 0,-2 0 0 15,-2-2-48-15,-5 1-16 0,-5-1 0 0,-3 2 0 0,-5-1-464 0,-3 1-96 16,-4 2 0-16,-3 0-16 0,-3 1-48 16,-1-3-128-16,0 2 192 0,-1-2-64 0,1-2 0 15,0 0-128-15,1 1 192 0,4-3-64 0,2-1-128 0,5-2 160 16,1-1-160-16,5-3 160 0,1 2 16 0,3 0 0 15,4 1 0-15,1 1 0 0,5-2 32 0,2 1 16 16,1-2 0-16,8 4 0 0,0 0-96 0,0 0 0 16,0 0-128-16,0 0 192 0,0 0-16 0,0 0-16 15,0 0 0-15,0 0 0 0,0 0-160 0,7 6 0 16,-2-1 0-16,1 5 0 0,-1 1 0 0,-1 4 0 16,-1 4 0-16,-1 1 0 0,-2 2 0 0,-1 4 0 15,0 8 0-15,-2 2 0 0,-1 5 0 0,0 9 288 16,3 0-48-16,-1 6-16 0,-1 4 96 0,-1 4 32 15,0-2 0-15,1 5 0 0,-1 3-16 0,1 1 0 16,1-2 0-16,-1 0 0 0,-1-4-64 0,2 1-16 16,2 2 0-16,0 1 0 0,0-2-64 0,0 2 0 0,2-2-16 0,1-1 0 15,-1-1-48-15,2 0 0 0,1 2 0 16,2-2 0-16,2 1-128 0,0-2 128 16,-1-6-128-16,1-2 128 0,-2-2-128 0,-1-2 0 15,0-7 144-15,1 3-144 0,-2-3 160 0,2-3-32 0,-1 0-128 16,-1-1 192-16,-2-4-32 0,1-6-16 0,0 0 0 0,-1-2 0 15,-2-2-144-15,0 0 192 0,-1-6-192 0,0-2 192 16,0-2-192-16,-1-3 160 0,0-1-160 0,-1-5 160 16,2-8-160-16,-1 8 128 0,1-8-128 0,0 0 128 15,0 0 0-15,0 0 0 0,0 0 0 0,0 0 0 16,0 0 32-16,11-1 0 0,2-2 0 0,1-1 0 16,1 1-160-16,2-4 192 0,1 1-192 0,1 2 192 15,1-4-192-15,1 2 0 0,-1 1 0 0,0-3 0 0,2 3 0 16,-2 0 0-16,3-2 0 0,2 0 0 0,3 2 0 15,3-2 0-15,-1 1 0 0,2 1 0 0,0-1 0 16,2 2 0-16,1 2 0 0,1-2 0 0,3-1 0 0,-3 1 0 16,0 0 0-16,-2 2 0 0,1-2 0 0,-2 0 0 15,-1 0 0-15,-3 2 0 0,-3-1 0 0,-1 2 0 16,-4-2 0-16,0-2 0 0,-6 1 0 0,0 2 0 16,-1-1 0-16,-4 2 0 0,-2 0 0 0,-8 1 0 15,0 0 0-15,0 0 0 0,0 0 0 0,0 0 0 16,0 0 128-16,0 0-128 0,0 0 0 0,0 0 0 15,-7 2 0-15,0 2 0 0,-3 0 0 0,-3 1 0 16,-2-1 128-16,-2-2-128 0,-2 2 0 0,-2 0 0 16,-4 2 0-16,-1-2 0 0,-4 0 0 0,1 0 128 15,-5 1-128-15,-2-3 0 0,-1 0 0 0,-1-1 0 16,-2 0 0-16,1 2 0 0,-1-1 0 0,-2 2 128 16,-1-4-128-16,-1 0 0 0,1-2 0 0,1-1 0 15,2-1 0-15,0 0 0 0,3-1 0 0,2 0 0 0,2 3 0 16,2-1 0-16,3 1 0 0,2 0 0 0,-1 0 0 0,3-2 0 15,1 1 0-15,2 1 0 0,2-2 0 0,3 2 0 16,-1-2 0-16,3-1 0 0,2 2 0 16,1 1 0-16,3-2 0 0,0 0 0 0,2-1 0 0,-2-2 0 15,2 1 0-15,1-2 0 0,1 3 0 0,4 5 0 16,-3-10 0-16,2 3 0 0,1 7 0 0,-3-11 0 0,2 3 0 16,1-4 0-16,1 4 0 0,-1 1 0 0,0 7 0 0,0 0 0 15,-1-8 0-15,-1 2 0 0,-2-2 0 0,4 8 0 16,-3-7 0-16,3 7 0 0,-4-11 0 15,4 11 0-15,0 0 0 0,0-15 0 0,0-4 0 0,0 0 0 16,0 0 0-16,0-1 0 0,-1-2 0 16,1-5 0-16,0-1 0 0,3-3 128 0,-1-2-128 0,1-3 0 15,-2-2 0-15,2-3 128 0,-3-7-128 0,0 1 0 16,0 1 0-16,0-2 0 0,1 1 0 0,0-3 0 16,3-3 128-16,0-3-128 0,-2-4 0 0,3 2 0 15,-1-5 0-15,1 1 0 0,-1 1 0 0,1-4 0 16,-4-6-144-16,3 2 144 0,1 0-128 0,3 0 128 15,-3 5-192-15,3 1 192 0,-1 3-160 0,1 3 160 16,0 1-128-16,-2 5 128 0,2 3 0 0,-2 6-160 16,0-3 160-16,-1 6 0 0,0 3 0 0,-2 1-128 15,-2 2 128-15,0 0 0 0,2 3 0 0,-2 1 0 16,2 4-128-16,-2-2 128 0,-1 4 0 0,1 0 0 16,1 6 0-16,-2 1 0 0,0 2 0 0,-2 2 0 0,0 4-128 15,-1-2 128-15,3 10 0 0,-2-5 0 0,-1 0 0 0,3 5 0 16,0 0 0-16,0 0 0 15,0 0 0-15,0 0 0 0,0 0 0 0,0 0 0 0,0 0 0 0,0 0 0 16,0 0 0-16,0 0 0 0,0 0-128 0,0 11 128 16,0-11 0-16,5 11 0 0,-5-11 0 0,9 13 0 15,0-4-176-15,1 1 32 0,0-2 0 0,1 1 0 16,-1-4-560-16,1-1-128 16,1 1 0-16,2 2-16 0,1-2-1072 0,1 3-192 15,2-4-64-15,1 1-7968 0,2 1-1600 0</inkml:trace>
  <inkml:trace contextRef="#ctx0" brushRef="#br2" timeOffset="80023.37">14656 7468 6447 0,'0'0'576'0,"-14"-1"-576"0,1-2 0 0,1 1 0 0,-1-2 1792 0,3-2 240 16,10 6 48-16,-10-3 16 0,-1-2-416 0,4-3-80 15,3 2 0-15,4 6-16 0,0 0-240 0,0 0-32 16,0 0-16-16,0 0 0 0,0 0-416 0,-3-8-96 16,3 8-16-16,8-10 0 0,2 4-48 0,4-2-16 15,4 3 0-15,5 1 0 0,6-6 0 0,5 1 0 16,5-5 0-16,1 3 0 0,3 2-256 0,1-1-48 16,-1 1-16-16,3 0 0 0,-1 3-128 0,2 2-16 15,-2-2-16-15,-3 2 0 0,-4 0 32 0,-2 4 16 0,-3 0 0 0,-4 0 0 16,-4 0-272-16,-2 0 128 0,-4 1-128 0,-5 4 0 15,-4 4 144-15,-3 0-144 0,-1 4 0 16,-3 3 144-16,-2 2-144 0,-1 4 128 0,-3 6-128 0,0 1 128 16,-4 4 0-16,1 6 0 0,1 7 0 0,-3 2 0 15,2 2 32-15,2 3 0 0,0 1 0 0,2 4 0 16,0 1 32-16,1 8 16 0,1 3 0 0,1 4 0 16,1-2 0-16,-1 3 0 0,-1 4 0 0,0 1 0 15,0-1-48-15,0 2-16 0,0-3 0 0,2 2 0 16,2-4-16-16,0 0-128 0,1 3 192 0,0-1-64 0,-2-5 128 15,1 1 32-15,-2-3 0 0,2 0 0 0,-3-1-112 16,1 0-32-16,-2 1 0 0,-2-2 0 0,-2-5-144 0,2 0 128 16,-1-1-128-16,1-5 128 0,-1-4-128 0,3-6 0 15,-1 0 0-15,0 2 0 0,-2-2 128 0,1-2-128 16,0-3 0-16,1-4 128 0,-1 0 80 0,0-3 16 16,2-4 0-16,2-3 0 0,-1 2-48 0,1-2-16 15,0-2 0-15,1 0 0 0,1-6-32 0,0 0-128 16,0-1 192-16,1-1-64 0,0-1-128 15,0-2 128-15,-1-1-128 0,0-1 128 0,0-3-128 0,-1-1 192 16,-3-10-192-16,7 9 192 0,-7-9 0 0,7 11 0 16,1 1 0-16,0-6 0 0,-8-6-192 0,9 6 0 15,-9-6 0-15,8 8 0 0,-8-8 0 0,0 0 0 16,0 0 128-16,0 0-128 0,0 0 0 0,0 0 128 16,0 0-128-16,0 0 0 0,0 0 128 0,0 0-128 15,0 0 128-15,0 0-128 0,0 0 0 0,0 0 128 16,0 0-128-16,0 0 0 0,0 0 0 0,0 0 0 0,0 0 0 15,0 0 0-15,0 0 0 0,0 0 128 0,0 0-128 16,0 0 0-16,0 0 0 0,0 0 128 0,-10-1-128 16,10 1 0-16,-9-7 0 0,0 2 128 0,1 1-128 0,-3 3 0 15,0-1 0-15,0-1 0 0,-2 0 0 0,-4 2 0 16,1 0 0-16,-3 0 0 0,-3-2 128 0,0 1-128 16,0 3 0-16,0 0 0 0,-1 2 0 0,3-3 0 15,-2 0 0-15,2 1 0 0,1 0 0 0,2-2 0 16,2 2 0-16,1-1 0 0,0 0 0 0,1 0 0 0,4-1 0 15,9 1 0-15,-8-3 0 0,8 3 0 0,0 0 0 0,0 0 0 16,0 0 0-16,0 0 0 0,-3-8 0 16,3-1 0-16,0 9 0 0,6-7 0 0,3-2 0 0,0 3 0 15,3 1 0-15,3-3 0 0,-1 3-192 16,2-1 192-16,3-3-160 0,2 3 160 0,-1-5 0 0,0 5 0 16,2-3 0-16,1 2 0 0,2-5 0 0,1 3 0 15,-2-2 0-15,1 4 0 0,2-4 0 0,0 2 0 16,-1-4 0-16,1 3 0 0,1 3 0 0,0-4 0 15,-1 3 0-15,-1-3 0 0,0 5 0 0,-1 1 0 16,1 1 0-16,-2-1 0 0,-5 1 0 0,0 0 0 16,-1 3 0-16,-4 0 0 0,0-3 0 0,-3 1 0 15,-1 0 0-15,-10 3 0 0,0 0 0 0,12 1 0 16,-12-1 0-16,0 0 0 0,0 0 0 0,0 0 0 16,0 0 0-16,0 0 0 0,0 0 0 0,0 0 0 15,0 0 0-15,-7-3 0 0,0-3 0 0,-1-3 0 16,-1 3 0-16,2-4 0 0,-2 2 0 0,4-5 0 0,-2-2 0 15,0-3 0-15,-1-2 0 0,0-3 0 16,1-6 0-16,0 1 0 0,0-3 0 0,0-4 0 0,1-6 0 0,0-5 0 16,-1-2-256-16,2-8 0 0,1-4 0 15,2-10 0-15,-1-1 0 0,2-1 0 0,1 2 0 0,1 4 0 16,-1 2 64-16,2-1 16 0,-1 2 0 0,-1-3 0 16,0 0 176-16,-1 5 0 0,-1-3 0 0,-1 1 128 15,-4-4-128-15,-3 1-240 0,-1 2 64 0,-2-4 16 16,0-2-48-16,-1 0-16 0,0-1 0 0,0 3 0 0,0-2-96 15,2 4 0-15,-1-2-16 0,4 2 0 16,1 0 128-16,2 4 16 0,2 6 16 0,3 4 0 0,1 0-64 0,2 6-16 16,1 4 0-16,0 5 0 0,0 4 112 0,1 5 16 15,0 0 0-15,0 5 0 0,0-1 128 0,-2 4 0 16,1 2 0-16,0 1-128 0,0 3-64 0,0 2 0 16,-1-1 0-16,-1 3 0 0,1-2 192 0,-1 2 0 15,1 4 0-15,1-1-128 0,-2-3-16 0,1 4 0 16,-1-3 0-16,-1 9 0 0,0 0 144 0,2-6-160 15,-2 6 160-15,0 0-160 0,2-11 160 0,-2 11 0 16,0 0 0-16,0 0-128 0,0 0 128 0,1-7 0 16,-1-2 0-16,0 9-128 0,0-9 128 0,0 9 0 15,0-9 0-15,0 3 0 0,0 6 0 0,0 0 0 16,0 0 0-16,-3-8 0 0,0-3 0 0,3 11 0 16,-9-4 0-16,-2 0 0 0,-2-1 144 0,-4 0-144 15,0 2 192-15,-4 1-192 0,-5-1 128 0,-3 1-128 0,-4 0 0 16,-5 2 0-16,-6 0 272 0,-1 0-48 15,-5 0-16-15,1-1 0 0,-1 0-16 0,3 1-16 0,2 4 0 16,4 1 0-16,3-1-176 0,3-2 0 0,5 2 0 16,4 4 0-1,4-2-800-15,10 3-144 0,7-1-16 0</inkml:trace>
  <inkml:trace contextRef="#ctx0" brushRef="#br2" timeOffset="85117.98">2840 16530 3679 0,'0'0'320'0,"0"0"-320"0,-9 1 0 0,9-1 0 16,-10 6 2496-16,10-6 448 0,0 0 64 0,0 0 32 0,-7 7-1248 16,7-7-240-16,0 0-48 0,0 0-16 15,0 0-272-15,0 0-64 0,0 0-16 0,17-3 0 16,2-3-176-16,8-1-16 0,6 1-16 0,6-4 0 0,5 1-48 0,6-4-16 16,3-1 0-16,3 0 0 0,3 2-224 0,-1-1-64 15,1-2 0-15,2 6 0 0,2-1-128 0,1 3-16 16,-3 0-16-16,-1 1 0 0,-4 3-272 0,-3 0-144 15,-3-1 160-15,-3 4-160 16,-4-1-672-16,-4 4-224 0,-6 2-64 16,-2-2-13360-16</inkml:trace>
  <inkml:trace contextRef="#ctx0" brushRef="#br2" timeOffset="85323.34">3014 17088 35935 0,'-10'9'3200'0,"2"-6"-2560"0,8-3-512 0,0 0-128 16,0 0 0-16,0 0-160 0,5 11 160 0,8-6-208 15,5-4 528-15,7-2 128 0,7-6 0 0,7-3 16 16,7-1 16-16,5-2 0 0,2-2 0 0,6-1 0 16,3 0-352-16,3 2-128 0,1 0 0 0,0 1 144 31,-2-1-1760-31,-1 2-368 0,-2 4-64 0</inkml:trace>
  <inkml:trace contextRef="#ctx0" brushRef="#br2" timeOffset="87627">8528 8630 16575 0,'3'-11'1472'16,"0"-3"-1168"-16,4 0-304 0,-1 1 0 0,0 0 528 0,1 0 48 15,-2 2 16-15,0 5 0 0,-5 6 192 0,0 0 48 16,0 0 0-16,0 0 0 0,0 0 0 0,0 0 0 16,0 0 0-16,-5 6 0 0,-4 5-352 0,-4 6-64 15,-5 6-16-15,-3 9 0 0,-5 4-80 0,-4 6 0 16,-8 5-16-16,-4 6 0 0,-5 2 128 0,-7 13 16 16,-2 7 16-16,-6 9 0 0,-4 2-48 0,0 3-16 15,1 3 0-15,3-10 0 0,1-5-16 0,6-4-16 16,6-7 0-16,5-3 0 0,5-10 80 0,7-2 0 15,4-5 16-15,5-3 0 0,4-5-288 0,5-1-176 16,4-2 192-16,5-2-192 16,4-7-1280-16,3-2-384 0,5-2-64 0</inkml:trace>
  <inkml:trace contextRef="#ctx0" brushRef="#br2" timeOffset="88311.84">13647 9609 18431 0,'0'0'1632'0,"0"0"-1312"16,0 0-320-16,0 0 0 0,0 0 928 0,0 0 112 15,0 0 32-15,-5 16 0 0,-4 5-304 0,-4 3-48 16,-6 2-16-16,-5 6 0 0,-5-3 0 0,-6 7 0 16,-3 7 0-16,-6 0 0 0,-5 4 96 0,-3 8 16 15,-2 5 0-15,-6 6 0 0,-4 3-384 0,-2-3-80 16,-5-2-16-16,-1 1 0 0,-1-2-336 0,-3 1 0 16,-7-1 0-16,-2 3-14016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7T20:31:51.1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15030 19902 1839 0,'0'0'0'0,"0"0"160"0,0 0-160 0,0 0 0 0,0 0 0 0,0 0 0 15,6-8 3504-15,-6 8 656 0,5-6 144 0,-5 6 32 16,0 0-2560-16,7-7-512 0,-7 7-112 0,5-8 0 16,-5 8 0-16,3-7 16 0,-3 7 0 0,0 0 0 15,4-11-64-15,-1 3-16 0,-3 8 0 0,0 0 0 16,0 0-64-16,2-10 0 0,0 4-16 0,-2 6 0 15,0 0-224-15,0 0-32 0,0 0-16 0,0 0 0 0,0 0-96 0,0 0 0 16,0 0-16-16,0 0 0 0,2-9-96 0,-2 9-16 16,0 0 0-16,0 0 0 0,0 0-128 0,0 0-48 15,0 0 0-15,0 0 0 0,0 0-176 0,0 0-32 16,0 0-128-16,0 0 192 0,-1 11-192 0,0 1 128 16,1-1-128-16,-2 4 0 0,1 2 144 0,0 3-144 15,1 2 128-15,-4 3-128 0,1-1 128 0,0 4-128 16,-1-4 0-16,0 2 128 0,0 1 32 0,0-3 0 15,2 2 0-15,-2 0 0 0,2-2-32 0,-2-2-128 16,-1-3 192-16,0 0-64 0,-1-4 16 0,3 0 0 16,-1-1 0-16,0 0 0 0,1-1 64 0,1-4 16 0,2-9 0 15,0 0 0-15,-4 11 32 0,4-11 0 0,0 0 0 0,0 0 0 16,0 0 80-16,0 0 32 0,0 0 0 0,0 0 0 16,0 0 96-16,0-11 32 0,3 1 0 0,-2-6 0 15,1 0-304-15,1-2-64 0,0 0-128 0,0-1 192 16,2 0-192-16,-1-1 0 0,0-2 0 0,1-1 0 15,0 0 0-15,-1 2 0 0,1-6 0 0,1 3 0 16,0 0 0-16,-1-3 0 0,-2 3 0 0,4-3 0 16,-3 4 0-16,1 2 0 0,0-3 0 0,-1 2 0 15,-1 3 0-15,1 0 0 0,-1 1 0 16,-1 3 0-16,0 1 0 0,-1 5 0 0,-1 9-128 0,0-13 128 16,-1 3 0-16,-1 1 0 0,2 9 0 0,0 0 0 15,0 0 0-15,0 0 0 0,-2-4 0 0,2 4 0 16,0 0-128-16,-7 5 128 0,1 6 0 0,1-1 0 0,0 3 0 15,0 3-128-15,0 4 128 0,0 2 0 0,0 2 0 16,2 0 0-16,-2 8 0 0,1 0 0 0,2-3 0 0,-1 2 0 16,2 0 0-16,0-1 0 0,-1-1 0 15,-2 0 0-15,2-5 0 0,-1 2 0 0,1-1 0 0,1-5 0 16,-1-1 0-16,1-1 0 0,0-2 128 0,-1-4-128 16,2 0 176-16,0 0-176 0,0-12 192 0,-2 9-192 15,2-9 192-15,0 0-192 0,-1 12 192 0,1-12-64 16,0 0 0-16,0 0-128 0,0 0 192 0,0 0-192 15,0 0 192-15,0 0-192 0,0 0 0 0,0 0 0 16,0 0 0-16,0 0 0 0,0 0-192 0,0 0-128 16,0 0-48-16,0 0 0 15,0 0-2288-15,0 0-464 0,0 0-80 0</inkml:trace>
  <inkml:trace contextRef="#ctx0" brushRef="#br0" timeOffset="858.43">14857 20136 17791 0,'0'0'784'0,"0"0"176"0,0 0-768 0,-10 1-192 0,10-1 0 0,-10 1 0 0,10-1 1760 0,-9 0 320 16,9 0 64-16,0 0 16 0,0 0-336 0,0 0-64 16,0 0-16-16,0 0 0 0,0 0-432 0,0 0-96 15,0 0 0-15,0 0-16 0,0 0-496 0,0 0-80 16,10-5-32-16,1-2 0 0,1 0 0 0,2 3 0 15,2-3 0-15,2 2 0 0,0 0-80 0,1-2-32 16,0 2 0-16,3 3 0 0,0 0-64 0,3 1-16 16,-1 0 0-16,1 1 0 0,1 0-144 0,-2 1-16 15,1 0-16-15,-2 1 0 0,-1-1-64 0,-3 0-16 0,1 0 0 16,-2 2 0-16,-3-1-144 0,-1 4 160 0,-1-4-160 16,-2-1 160-16,-11-1-32 0,9 3 0 0,-9-3 0 15,0 0 0-15,0 0 32 0,10 1 0 0,-10-1 0 0,0 0 0 16,0 0 64-16,0 0 16 0,0 0 0 0,0 0 0 15,0 0 48-15,0 0 16 0,0 0 0 0,-10-4 0 16,-3 1-64-16,-1-3-16 0,-3 3 0 0,-5-1 0 16,-1 3-48-16,-2-2-16 0,-3 0 0 0,-3 2 0 15,-1-1-160-15,1 0 160 0,-1 1-160 0,3 1 160 16,2 0-160-16,0 3 0 0,6 0 0 0,0 0 0 16,1-2 0-16,3 1 0 0,2 1 0 0,3 2 0 15,3 1 0-15,9-6 0 0,-9 2 0 0,9-2 0 16,0 0 0-16,0 0 0 0,0 0 0 0,0 0 0 15,0 0-128-15,14 4 128 0,0-2-160 0,1 1 160 16,3-2 0-16,1 2 0 0,2-3-128 0,1 0 128 0,1 0 0 16,1 0 0-16,0 0 0 0,2 0 0 0,-1-3 0 15,-1 2 0-15,0 0 0 0,-2 1 0 0,-3 0 0 0,-1 0 0 16,-4-2 0-16,-1 1 0 0,-3 0 0 0,-10 1 0 16,0 0 0-16,0 0 0 0,0 0 0 0,0 0 0 15,0 0 128-15,0 0-128 0,0 0 0 0,-12 5 160 16,-2-1-160-16,-2 0 128 0,-5-2-128 0,-1 2 128 15,-4-1-128-15,-1 2 128 0,-2-2-128 0,0 1 0 16,-2 0 0-16,1 0 128 0,-1 1-128 0,3-1 0 16,2 0 0-16,0-1 0 0,2 1 0 0,4-1 0 15,3-1 128-15,5 0-128 0,1-2 0 0,11 0 0 16,0 0 0-16,0 0 0 0,0 0 0 0,0 0 0 0,0 0 0 16,12 0 0-16,1-3 0 0,4 0 0 0,4-2 0 15,3 2 0-15,-1-1 0 0,1 1 0 0,1-3 0 0,1 1 0 16,-1 1-160-16,-1-1 160 0,-1-1 0 15,-1 2-144 1,-3-1-688-16,0-2-128 0,-1 3-16 0,-4 1-16 16,-3 0-1696-16,-11 3-320 0,0 0-80 0</inkml:trace>
  <inkml:trace contextRef="#ctx0" brushRef="#br0" timeOffset="1299.98">15203 19869 11967 0,'0'0'1072'0,"0"0"-864"15,0 0-208-15,-8-7 0 0,8 7 2144 0,-9-6 384 16,4 0 80-16,-1-2 16 0,6 8-448 0,-9-4-64 15,9 4-32-15,-8-5 0 0,8 5-608 0,-7-2-112 16,7 2-16-16,0 0-16 0,-7-4-368 0,7 4-80 16,0 0-16-16,0 0 0 0,0 0-304 0,0 0-64 15,-6-4-16-15,6 4 0 0,-7 8-192 0,2-2-32 16,2 7-16-16,-1-3 0 0,1 4-16 0,1 4 0 16,0 2 0-16,0 4 0 0,-1 2 160 0,0 3 48 15,-3 0 0-15,0 2 0 0,1-1-16 0,0-2 0 0,0 4 0 16,-2-2 0-16,1-3 16 0,0 1 0 0,-2-4 0 15,0 1 0-15,1-3-128 0,-1-2-32 0,2 0 0 0,1-3 0 16,0-1-112-16,1-1-32 0,0-1 0 0,2-5 0 16,2-9-128-16,0 0 0 0,0 0 144 0,0 0-144 15,0 0 0-15,0 0 0 0,0 0 0 0,0 0-128 32,0 0-1088-32,-2-9-192 0,1-3-64 0,1 2 0 15,0 0-1664-15,0-1-320 0</inkml:trace>
  <inkml:trace contextRef="#ctx0" brushRef="#br0" timeOffset="1643.24">14862 20171 6447 0,'0'0'272'0,"0"0"80"0,-9 0-352 0,9 0 0 15,-10 5 0-15,1-1 0 0,0 0 3808 0,9-4 688 16,0 0 144-16,-8 4 32 0,8-4-2128 0,0 0-432 16,0 0-64-16,0 0-32 0,0 0-560 0,0 0-112 15,0 0-32-15,0 0 0 0,13 1-336 0,1-2-64 16,4 0-16-16,2-2 0 0,3-1-176 0,3 0-32 16,0-1-16-16,5 0 0 0,3 0-128 0,2 1-32 15,-1 0 0-15,2 1 0 0,-1-4-16 0,-2 2-16 0,-1 0 0 16,-2-1 0-16,-5 2-112 0,-1 0-32 0,-5 0 0 15,-2-1 0-15,-4 1-144 0,-2 1-48 0,0 1 0 16,-3 0 0-16,-9 2-144 0,0 0 0 0,0 0 0 0,0 0 0 16,0 0-192-16,0 0-112 0,0 0-16 0,0 0-16 31,-5-8-2160-31,-3 4-416 0,-1 1-96 0,-2-1-13984 0</inkml:trace>
  <inkml:trace contextRef="#ctx0" brushRef="#br0" timeOffset="2059.15">15176 19810 20271 0,'0'0'1792'0,"0"0"-1424"16,0 0-368-16,0 0 0 0,0 0 672 0,0 0 64 16,-8-6 16-16,8 6 0 0,-7-3 944 0,7 3 192 15,0 0 32-15,0 0 16 0,-10 3-608 0,10-3-128 16,-8 9-32-16,2 0 0 0,2 3-208 0,0 4-64 16,-1-2 0-16,1 3 0 0,0 3-144 0,2 1-48 15,-1 6 0-15,1 1 0 0,-1-3-224 0,2 3-48 0,-2-4-16 0,1 6 0 16,-2-6-48-16,0 2-16 0,0-1 0 0,-1 3 0 15,-1-6-112-15,-2 0-32 0,2-4 0 0,-1 1 0 16,1 0-80-16,1 0-128 0,-3-2 176 0,3-1-176 16,0-3 128-16,1-1-128 0,2-3 0 0,2-9 0 15,0 0 0-15,0 0 0 0,0 0 0 0,0 0 0 32,0 0-592-32,0 0-32 0,0 0 0 0,0 0 0 15,-5-3-1952-15,2-6-400 0,3 9-80 0,-2-11-16 0</inkml:trace>
  <inkml:trace contextRef="#ctx0" brushRef="#br0" timeOffset="2334.71">14873 20176 24303 0,'0'0'1072'0,"0"0"224"0,0 0-1040 0,0 0-256 16,0 0 0-16,13 0 0 0,1-2 1680 0,1-1 288 16,2-2 48-16,2-1 16 0,1 1-368 0,4-4-80 15,3 1-16-15,1 4 0 0,3-2-544 0,-3 2-96 16,-2 0-32-16,0 2 0 0,-3-2-432 0,-3 0-80 16,2 2-32-16,-5-1 0 0,-3 1-192 0,-1 0-32 15,-3 2-128-15,-10 0 192 0,12 0-192 0,-12 0 0 0,0 0 0 0,0 0 0 31,0 0-1600-31,0 0-272 0,0 0-48 0,0 0-9376 0,0 0-1872 0</inkml:trace>
  <inkml:trace contextRef="#ctx0" brushRef="#br0" timeOffset="2676.92">15151 19757 15663 0,'0'0'1392'0,"0"0"-1120"0,0 0-272 0,0 0 0 16,0 0 2032-16,0 0 336 0,0 0 80 0,0 0 16 0,0 0-272 0,-8 6-48 16,2 2-16-16,-1 2 0 0,2 4-912 0,-1 1-176 15,-2 4-32-15,2 4-16 0,-1 6-208 0,1 2-32 16,0 2-16-16,1 1 0 0,0 3-112 0,-1-2-32 15,4-1 0-15,-1 0 0 0,1-1-208 0,-1-5-64 16,1 0 0-16,0-2 0 0,1 2-160 0,0-6-32 16,1 1-128-16,0 0 192 0,-1-4-192 0,-1 0 0 15,0-1 0-15,1-3 0 0,-1-3 0 0,1-1 0 16,-2 1-128-16,1-6 128 16,2-6-1472-16,0 0-176 0,-8 4-32 0,8-4-16 15,-11 0-1728-15,2-3-352 0</inkml:trace>
  <inkml:trace contextRef="#ctx0" brushRef="#br0" timeOffset="2877.23">14844 20246 30399 0,'0'0'1344'0,"0"0"288"0,13-2-1312 0,1-2-320 0,2-4 0 0,2 2 0 16,1 1 1712-16,3-4 272 0,2 1 48 0,4-3 16 15,4 2-816-15,1-2-144 0,2-1-48 0,0 3 0 16,-3-1-656-16,-2 5-144 0,-3-1-32 0,1 1 0 16,-5 1-208-16,-1 2-208 0,-2 1 32 0,-3 4-12256 15,0 1-2464-15</inkml:trace>
  <inkml:trace contextRef="#ctx0" brushRef="#br0" timeOffset="22158.11">19702 1731 1839 0,'-12'-4'160'0,"5"1"-160"0,0 2 0 0,7 1 0 16,-8-5 2176-16,8 5 384 0,0 0 96 0,0 0 16 15,-6-5-2016-15,6 5-400 0,0 0-64 0,0 0-32 31,0 0-560-31,0 0-112 0,4-8-32 0,-4 8 0 16,3-10-208-16,-3 10-32 0,0 0-16 0,0 0 0 0,0 0 480 0,0 0 112 0,0 0 16 0,0 0 0 16,0 0 992-16,0 0 208 0,-5-6 32 0,5 6 16 15,0 0 112-15,0 0 32 0,-9-2 0 0,9 2 0 16,-6-3-176-16,6 3-48 0,-9-2 0 0,2-2 0 16,7 4-128-16,-9-3-16 0,9 3-16 0,-8-4 0 15,8 4-256-15,-8-5-48 0,2-2-16 0,6 7 0 16,0 0-128-16,0 0-32 0,-5-6 0 0,5 6 0 0,0 0-96 0,0 0-32 15,0 0 0-15,-4-6 0 0,2-3 48 0,2 9 0 16,0 0 0-16,0 0 0 0,0 0-16 0,0 0 0 16,-2-8 0-16,2 8 0 0,0 0 16 0,0 0 16 15,0 0 0-15,0 0 0 0,0 0-144 0,0 0-128 16,0 0 144-16,0 0-144 0,2 10 192 0,0 2-64 16,2-2-128-16,1 1 192 0,0 2 32 0,1-4 0 15,1 2 0-15,2-2 0 0,-2 0-16 0,1 3 0 16,1-5 0-16,1 5 0 0,0-2-48 0,2 3-16 15,0-4 0-15,2 1 0 0,0-3 128 0,2 3 32 16,-1 2 0-16,4-3 0 0,1 2 16 0,3-3 16 16,-1 2 0-16,1-2 0 0,-1 1-128 0,3-2-16 0,0 2-16 15,-1-1 0-15,2-1-48 0,-2 1-128 0,0 1 192 16,-2 1-64-16,0-2-128 0,3 2 160 0,0 1-160 0,2-3 160 16,1 3-32-16,2-4-128 0,1-2 192 0,0 1-64 15,4-1 48-15,0-2 0 0,1 1 0 16,2-2 0-16,4 1-16 0,-1-3 0 0,-2 0 0 0,1 0 0 15,-1 0-32-15,3-3-128 0,0 2 192 0,0 0-64 16,1-2-128-16,1 2 128 0,3-1-128 0,1 1 128 16,-1 0-128-16,0 0 0 0,-2-2 144 0,2 2-144 15,2-3 0-15,-1 2 0 0,0-2 0 0,3 2 128 16,1 1-128-16,2 0 0 0,2-2 0 0,-2 2 128 16,1-1-128-16,0-1 128 0,0-1-128 0,4 2 128 15,-3 0-128-15,4 0 128 0,-1-1-128 0,1-1 128 16,0 1-128-16,-2-1 0 0,-2 3 0 0,3-3 0 0,-1-3 0 15,3 4 0-15,1 0 0 0,2 0 0 0,-2 1 0 0,-3-2 128 16,-2 3-128-16,-2-2 0 0,3 0 0 0,1 0 0 16,0 2 0-16,4-1 0 0,-1 0 0 0,-1-2 0 15,-1 2 0-15,-1-1 128 0,0 0-128 0,-1 2 0 16,1 1 0-16,3 0 0 0,2-1 0 0,-1 0 0 16,0-2 0-16,-5 1 128 0,-1-1-128 0,0 0 0 15,1 2 0-15,3 0 0 0,-2 1 0 0,2-1 0 16,-1-1 0-16,-1 0 128 0,-5-1-128 0,0-1 0 15,-1 3 0-15,2 0 0 0,1 0 0 0,2 2 0 16,2 0 0-16,1 0 0 0,-3-2 0 0,1 0 0 16,-7-2 0-16,1 2 0 0,2 1 0 0,1 0 0 0,0 1 0 15,1 1 0-15,0 0 0 0,-1-2 0 0,1-1 0 0,-5 0 0 16,-3-2 0-16,0 1 0 0,2 2 0 0,0-2 0 16,1 1 0-16,0 0 128 0,-1 0-128 0,-1-1 0 15,-2 0 0-15,-4-3 0 0,-4-3 0 16,-3-2 128-16,-3 2-128 0,2-2 0 0,-1 2 0 0,0-2 0 15,0 3 0-15,-1-2 0 0,-1 2 0 0,1-3 128 16,-3 1-128-16,1-5 176 0,-3-1-176 0,1 0 192 16,-2-3-64-16,-2 0 0 0,-3-1 0 0,-1-1 0 15,-2-2-128-15,-1 2 160 0,-1 0-160 0,-2-3 160 16,0 0 32-16,-2 0 0 0,0-3 0 0,-2 2 0 16,0 0-192-16,-1-1 192 0,-1 2-192 0,1 1 192 15,-5-2-192-15,2 1 128 0,-3 0-128 0,-2 3 128 16,1 2 16-16,-1 0 0 0,-2 2 0 0,-1-1 0 15,0 0-144-15,-1 0 128 0,-2 3-128 0,1 4 128 0,0-2-128 16,0 4 0-16,-2 0 144 0,4 8-144 0,0 0 0 0,0 0 0 16,0 0 0-16,0 0 0 0,0 0 0 15,0 0-240-15,0 0 48 0,-1 13 0 16,1-3-1072-16,4 4-208 16,1 1-32-16,4 3-9568 0,2 1-1904 0</inkml:trace>
  <inkml:trace contextRef="#ctx0" brushRef="#br0" timeOffset="24910.14">21758 5634 10415 0,'0'0'448'0,"9"-1"128"0,1-3-576 0,0 1 0 0,0 1 0 0,2-1 0 15,-2 1 912-15,3-2 80 0,-3 0 16 0,0 2 0 16,0-1 96-16,0 1 32 16,-1 2 0-16,0-3 0 0,2-1-320 0,0 0-64 15,-2 2-16-15,1 1 0 0,1-1-96 0,-1 2 0 0,2 0-16 0,-3 0 0 16,1 0 16-16,-1 0 16 16,-2 2 0-16,-7-2 0 0,8 1-80 0,-8-1 0 0,8 1-16 0,-8-1 0 15,0 0 48-15,0 0 16 0,0 0 0 0,0 0 0 16,0 0 112-16,0 0 32 0,0 0 0 0,0 0 0 15,0 0-128-15,0 0-32 0,-12 3 0 0,-2 0 0 16,-2 0-160-16,-2 0-48 0,-4-1 0 0,-3 2 0 16,-1 1 16-16,-4 0 0 0,-4 0 0 0,-3 4 0 15,-1-1-32-15,-4 2 0 0,-5-1 0 0,-4 2 0 16,-3-2-80-16,-3 3-32 0,-3-4 0 0,-2 4 0 16,-3 2-80-16,-3 0-32 0,-4 0 0 0,-28 10 0 0,10-4-32 15,10-2 0-15,6-1 0 0,8-1 0 0,4 2-128 0,7 0 160 16,4 0-160-16,3-2 160 0,5 2-160 0,4-2 0 15,1-3 0-15,5 0 0 0,5-1 0 0,7-3 0 16,0 4 128-16,7-4-128 0,4 1 0 0,5 2 0 16,4-4 0-16,6 3 0 0,5-6 0 0,8 1 0 15,4 2 0-15,9-3 0 0,9 1 0 0,8 2 0 16,5-4 0-16,8 1 0 0,3 1 0 0,-16-2 0 16,7-3 0-16,3 2 0 0,6-1 0 0,1 1 0 15,0-2 0-15,-2 2 0 0,-2-2 0 0,0 0 128 16,-2-1-128-16,-1 1 0 0,-1 1 0 0,1-1 0 15,-5-1 0-15,-1 2 0 0,-4 1 0 0,-3 0 0 16,-3-2 128-16,-4 4-128 0,-5-3 0 0,-5 0 0 16,-4 0 0-16,-4 2 0 0,-3 1 0 0,-3 0 0 15,-3-1 0-15,-3 2 0 0,-4 2 0 0,-4-2 0 16,-4 3 0-16,-4 0 0 0,-2 3 0 0,-3-2 128 16,-3 3-128-16,-4 0 0 0,-5 4 0 0,-2 0 0 15,-5 0 128-15,-5 2-128 0,-5 0 0 0,-5 3 0 0,-5-2 0 16,-5 2 0-16,-4 2 128 0,-6 0-128 0,-2 4 0 0,-6-1 128 15,-4 2-128-15,-32 9 0 0,12-2 0 16,9-2 128-16,6-2-128 0,5-3 0 0,3 0 0 16,1 2 0-16,1-3 0 0,4-1 0 0,5-6 128 0,3 3-128 15,6 3 0-15,5-3 0 0,3-1 0 0,7 0 0 16,6-4 0-16,4-1 0 0,8-3 128 0,6-1-128 16,4 3 0-16,6-6 0 0,7-11 0 0,6 12 0 15,5-2 0-15,9-3 0 0,8-4 0 0,10-1 0 0,11 0 160 16,7-1-160-16,7-2 192 0,12-2-192 0,9-4 160 15,3-1-160-15,2-1 128 0,-1 0-128 0,0 3 128 16,-23-1-128-16,9 2 128 0,1 0-128 0,1-4 144 0,2 3-144 16,-2-3 160-16,0 3-160 0,0 3 144 15,-3-1-144-15,-3-1 128 0,-5 3-128 16,-7-1-608-16,-2 4-208 0,-4 3-32 16,14 8-11600-16,-14-1-2320 0</inkml:trace>
  <inkml:trace contextRef="#ctx0" brushRef="#br0" timeOffset="25895.54">19844 8005 8287 0,'-13'7'368'0,"5"-3"80"0,-2 2-448 0,0 3 0 0,-2-4 0 0,4 2 0 15,-5 2 2400-15,1-6 400 0,1 1 80 16,-2 1 0-16,0-1-912 0,3-1-192 0,0-3-48 0,0 0 0 16,4-2-128-16,6 2-48 0,0 0 0 0,-4-11 0 15,3 0-384-15,4-2-80 0,4-1 0 0,4-4-16 16,6-4-544-16,2 2-96 0,1 0-32 0,6-4 0 0,3-1-272 0,0 1-128 15,0-4 128-15,0 5-128 0,-1-1 0 16,-2 5 128-16,-2 1-128 0,-2 3 0 0,-5 5 0 16,0 1 0-16,-6 4 0 0,1 5 0 0,-2 5 0 15,-2 5 0-15,-3 6 0 0,-2 4 0 0,-3 5 0 16,-2 7 0-16,-6 2 0 0,-2 5 0 0,-1 5 0 0,-6-2 0 16,-2 1 128-16,-4 2-128 0,0-5 0 0,0-2 0 15,-1-2 144-15,1-5-144 0,1-5 256 0,0-5 0 16,4-2-16-16,3-7 0 0,3 0 128 0,5-3 16 15,7-9 16-15,0 0 0 0,0 0-96 0,0 0-32 16,5-17 0-16,5-2 0 0,3-5 48 0,2 0 16 16,2-4 0-16,2-1 0 0,0-4-208 0,2-2-128 15,3 0 128-15,1-2-128 0,-1 1 0 0,1 1 0 16,1 3 0-16,-1 5 0 0,-1 2 0 0,-2 6 0 16,-2 3 0-16,-1 9 0 0,-1 3 0 0,-3 7 0 15,-1 2 0-15,-1 9-128 0,-2 3 128 0,1 5 0 16,-6 6-144-16,-1 6 144 0,-2 6 0 0,-3 3-144 15,-3 8 144-15,-2-4 0 0,-1-7 0 0,-2-3 0 16,-1 0 0-16,-1-3 0 0,0 0 0 0,0-6 0 16,2-1 0-16,3-2 0 0,3-6 0 0,-1-3 0 15,0-1 0-15,3-1 0 16,3 0-1056-16,1-6-208 0,-4-8-32 0,0 0-9968 0,11-4-1984 0</inkml:trace>
  <inkml:trace contextRef="#ctx0" brushRef="#br0" timeOffset="26144.36">20644 8000 28271 0,'0'0'1248'0,"8"-7"272"0,2-2-1216 0,2 4-304 16,2-2 0-16,1 0 0 0,3 3 432 0,2-1 16 15,2-2 16-15,3 3 0 0,3-1-16 0,2 0-16 16,3 3 0-16,1 2 0 0,-3-1-224 0,1 1-32 16,-1 0-16-16,-3 0 0 0,-3 1-160 0,-2 2 0 15,-3 1 0-15,1 0 0 16,-6-2-1504-16,1 4-336 0,0 2-64 0</inkml:trace>
  <inkml:trace contextRef="#ctx0" brushRef="#br0" timeOffset="26342.69">20754 8228 23039 0,'0'0'2048'0,"0"0"-1648"16,3 8-400-16,3 1 0 0,1-3 640 0,5 2 64 0,0-1 0 16,5 1 0-16,3-2 176 0,6-2 32 0,4-3 16 0,3 1 0 15,1-2-144-15,3-2-16 0,0 2-16 16,-2 0 0-16,-4-1-480 0,1 1-80 0,1 0-32 0,-10-1 0 15,0 0-1520-15,1-1-304 16,-1-1-64-16</inkml:trace>
  <inkml:trace contextRef="#ctx0" brushRef="#br0" timeOffset="26580.9">22037 7727 31503 0,'0'0'1392'0,"-2"7"288"0,2 7-1344 0,-5 2-336 16,-1 5 0-16,-5 5 0 0,-3 7 816 0,-14 20 80 15,3 0 32-15,-4 4 0 0,-1 2 128 0,3-5 32 16,1-2 0-16,1 0 0 0,-1-1-592 0,5-2-112 16,0-2-32-16,6-4 0 0,2-2-352 0,3-6 128 15,3-3-128-15,1-3 0 16,1-5-384-16,3-3-128 0,1-5-48 0,3-2 0 15,2 0-3024-15,-4-14-592 0</inkml:trace>
  <inkml:trace contextRef="#ctx0" brushRef="#br0" timeOffset="28143.58">21556 4650 3679 0,'0'0'320'0,"0"0"-320"15,0 0 0-15,0 0 0 0,0 0 3376 0,0 0 592 0,0 0 128 0,-5 5 32 16,0 2-2512-16,-2 3-496 0,0-1-96 0,-1 3-32 16,-2 5-224-16,-2 1-32 15,0 0-16-15,-2 2 0 0,-3 2-240 0,-1 2-48 0,1-1-16 0,-4 1 0 16,1 2 240-16,-3 0 48 0,-1 3 16 0,-3-2 0 16,-1 2 16-16,-2-2 0 0,-2 1 0 0,-2 0 0 15,-2-4-288-15,-2 0-48 0,-3-1-16 0,-1-4 0 16,2-6-192-16,0-2-32 0,3-3-16 0,4-2 0 15,3-6 128-15,2-3 32 0,1-4 0 0,5-1 0 16,3-5 64-16,2-1 16 0,0-2 0 0,3-3 0 16,3-3-96-16,2-1-16 0,0-6 0 0,5 4 0 15,3-4-272-15,3 3 0 0,6-1 0 0,2 3 0 0,2-1 0 0,3 3 0 16,3 2 0-16,2 2 0 0,4 2 0 0,4 2 0 16,4 2-160-16,3 1 160 0,4 4 0 0,-1 1-176 15,4 3 176-15,1 3-128 0,1 2 128 0,3 3-160 16,0 1 160-16,0 3-160 0,-1 1-32 0,0 3 0 15,0-3 0-15,-3 2 0 0,0 0 192 0,-5-3 0 16,-2 0 0-16,-2-4 0 0,-2 0 0 0,-2-1 0 16,0 0 0-16,-2-3 0 0,0-2 0 0,-2-3 0 15,1 0 128-15,-2 0-128 0,0-2 256 0,-1-4 0 16,0 2-16-16,-1-3 0 0,-2-1-48 0,0 0 0 16,-3-5 0-16,-3 1 0 0,-1-3 0 0,-5-2-16 15,-3-3 0-15,-2 0 0 0,-4-2 240 0,-4 0 48 0,-4 0 16 16,-3 0 0-16,-3 3 160 0,-6-1 16 0,-3 6 16 15,-4 4 0-15,-3 1-288 0,-5 4-64 0,-2 5-16 0,-5 4 0 16,-6 4-304-16,-1 4 0 16,-1-3 0-16,-20 10 0 0,8 2 0 0,10 1-144 0,8-1-16 0,10 0 0 31,7-2-1696-31,11-2-320 0,4 0-80 0,9-2-14336 0</inkml:trace>
  <inkml:trace contextRef="#ctx0" brushRef="#br0" timeOffset="29359.18">23198 5147 11967 0,'0'0'1072'0,"-9"0"-864"0,-2-1-208 0,2 1 0 16,-1 1 1280-16,1 2 192 0,-1-3 64 0,10 0 0 16,0 0-320-16,0 0-48 0,0 0-16 0,0 0 0 15,0 0-192-15,10-12-32 0,4 2-16 0,4 1 0 0,2-2-352 16,4 1-80-16,3-4-16 0,3 0 0 0,3 0-112 15,4-2-32-15,4 1 0 0,3 0 0 0,6 1 176 0,1 0 16 16,1 4 16-16,-8-2 0 0,-2 6 32 0,-4 0 0 16,-7 3 0-16,-2 6 0 0,-3 6-368 0,-6 3-192 15,-5 6 192-15,-5 6-192 0,-3 2 240 0,-5 4-64 16,-4 3-16-16,-9 5 0 0,-6 4 112 0,-5 7 32 16,0 3 0-16,-5 2 0 0,-7 4-48 0,-4-1 0 15,-5-1 0-15,-4-4 0 0,-4-4-48 0,0 0-16 16,1-4 0-16,-1 0 0 0,2-3 64 0,1 1 16 15,4 1 0-15,-1-4 0 0,3-3-64 0,3-4-16 16,4-4 0-16,6 0 0 0,5-6-192 0,6-1 0 16,6-5 128-16,5-2-128 0,5-2 0 0,2-12 144 15,10 9-144-15,5 0 128 0,7-4-128 0,6-4 0 16,6-1 144-16,5-1-144 0,1-4 128 0,6-2-128 0,3 3 160 16,7-6-160-16,5-4 160 0,5-2-160 15,2-1 160-15,-4-1-160 0,-5 2 240 0,-5-1-48 0,-3 1-16 16,-5-1 0-16,-1 2-176 0,-5 2 0 15,-3-1 0-15,-3-1 0 16,-4 2-384-16,-4 2-144 0,-1-2-48 0,-4 1-10560 0,-2 1-2112 0</inkml:trace>
  <inkml:trace contextRef="#ctx0" brushRef="#br0" timeOffset="30080.08">24413 4636 5519 0,'0'0'496'0,"0"0"-496"16,-10 2 0-16,10-2 0 0,-6 6 2048 0,6-6 320 15,-9 8 64-15,9-8 16 0,0 0-1376 0,-9 5-288 16,1 0-48-16,8-5-16 0,0 0 256 0,0 0 48 15,0 0 16-15,0 0 0 0,0 0 48 0,0 0 0 0,0 0 0 16,4-7 0-16,-4-3-176 0,4 3-16 16,-2-5-16-16,2 2 0 0,1-4-128 0,0 1-32 0,2 2 0 15,0-4 0-15,2-3-336 0,1-1-80 0,1 0-16 0,0-2 0 16,2 2-48-16,1 0-16 0,1 0 0 0,3 0 0 16,0 4-224-16,-1 3 0 0,-1 1 128 0,-1 3-128 15,-1 1 0-15,-1 2 0 0,-4 3 128 0,-9 2-128 16,8 3 0-16,0 4 0 0,-2 5 0 0,-2 3 0 0,-1 3 0 15,-3 4 0-15,-3 0 0 0,-1 5 0 0,-1-3 0 0,-2 3 0 16,-2-2 0-16,0 1 0 0,-1-5 128 16,1-3-128-16,0-4 0 0,1-4 144 0,1-1 192 15,7-9 48-15,-8 5 0 0,8-5 0 0,0 0 0 0,0 0 0 16,0 0 0-16,0 0 0 0,8-5 0 0,3-7 0 16,4-5 0-16,2-2 0 0,-1-4-112 0,1-1-16 15,1 2 0-15,1 1 0 0,0-5-256 0,0 2 0 16,-1 0 0-16,0-3 0 0,-1 3 128 0,1 1-128 15,0 2 0-15,-2 3 0 0,0 4 128 0,-2 1-128 16,-3 4 144-16,1 5-144 0,-12 4 0 0,0 0 0 16,8 12-176-16,-4 2 176 0,-5 5-176 0,-2 6 176 15,1 7-128-15,-4 4 128 0,-6 3 0 0,2 1 0 16,-1-2 0-16,-1-3 0 0,1-2 0 0,0-2 0 16,3-1 0-16,2-3 0 0,1-2 0 0,3-3 0 15,-1-2 0-15,3-3 128 0,3-4-336 0,1-2-64 16,-1-1-16-16,-3-10 0 15,12 4-2096-15,-1-1-432 0,1-6-64 0</inkml:trace>
  <inkml:trace contextRef="#ctx0" brushRef="#br0" timeOffset="30386.88">25339 4241 21935 0,'0'0'960'0,"0"0"224"0,0 0-944 0,0 0-240 15,7 2 0-15,-7-2 0 0,5 6 768 0,-1 4 96 16,-3-1 32-16,-1 3 0 0,-1 1 80 0,-3 4 32 16,-1 2 0-16,1 4 0 0,-3 1-176 0,0 4-16 15,-1-2-16-15,0 5 0 0,3 2-288 0,-3-1-48 16,2-3-16-16,-1 1 0 0,2 0-272 0,2-5-176 15,-1 0 192-15,1 0-192 0,1-5 128 0,-1-2-128 16,2 0 0-16,0-2 0 0,1-2 0 0,1-4 0 16,1 2 0-16,2-6 0 15,-4-6-1152-15,0 0-224 0,0 0-48 0,0 0-7680 16,0 0-1536-16</inkml:trace>
  <inkml:trace contextRef="#ctx0" brushRef="#br0" timeOffset="30586.9">25059 4531 12895 0,'0'0'576'0,"0"0"112"0,0 0-560 0,0 0-128 0,8 0 0 0,2 0 0 15,2 1 2416-15,2 0 448 0,2-2 80 16,1 1 32-16,3 0-1344 0,2-1-272 0,4-2-48 0,-1 1-16 16,1-2-368-16,0 1-80 0,1-1-16 0,0 1 0 15,-2-5-496-15,1 2-96 0,-1 2-32 0,0-1 0 16,-2-2-208-16,-1 2 0 0,-2 2-144 0,3-3 144 15,-2 3-1840-15,0 1-272 0,2 1-48 0</inkml:trace>
  <inkml:trace contextRef="#ctx0" brushRef="#br0" timeOffset="30850.13">26197 4123 18431 0,'0'0'1632'0,"0"0"-1312"0,0 0-320 0,-3 9 0 0,1 1 2240 0,-4 5 384 15,-2 5 80-15,-4 8 16 0,-2 3-1008 0,-2 4-208 16,-2 7-32-16,-1 3-16 0,-2 4-336 0,1 4-64 16,-2-3-16-16,3 3 0 0,3-1-544 0,2-4-112 15,1-1-32-15,4-3 0 0,3-2-224 0,2-3-128 16,3-6 128-16,2-4-128 0,3-1 0 0,0-3 0 15,-2 2 0-15,2-8 0 16,1-4-1328-16,3-6-272 0,-1-3-64 0</inkml:trace>
  <inkml:trace contextRef="#ctx0" brushRef="#br0" timeOffset="32371.04">24079 729 9039 0,'0'0'384'0,"0"0"112"0,10-6-496 0,-1-1 0 0,0 2 0 0,-9 5 0 16,9-6 768-16,-3-1 48 0,-1 0 16 0,2 2 0 16,-1-4 160-16,0 1 32 0,1-1 16 0,0 2 0 0,1 2-144 0,0-3-16 15,0 2-16-15,1-3 0 0,-1 2-256 0,0 4-48 16,-1-2-16-16,-7 5 0 0,8-9-160 0,-8 9-16 16,0 0-16-16,0 0 0 0,0 0-80 15,0 0-16-15,0 0 0 0,0 0 0 0,0 0 192 0,-7 12 48 16,-3-2 0-16,-1 3 0 0,-2 1-80 0,-1 1-16 15,-1 2 0-15,1-6 0 0,-1 1-112 0,1-3-32 16,-2 0 0-16,4-3 0 0,-1 3-64 0,3-3-32 16,1 2 0-16,9-8 0 0,-6 6-160 0,6-6 192 15,0 0-192-15,0 0 192 0,0 0 224 0,12 3 48 16,2-2 16-16,2-4 0 0,1 0-64 0,4-6-16 16,4 1 0-16,-1-2 0 0,-2-1-240 0,1-2-160 15,0-1 192-15,-2 1-192 0,-2 2 128 0,0-2-128 16,-2 4 0-16,-2-1 0 0,-2 2 0 0,-3 1 128 15,-1 3-128-15,-9 4 0 0,8-5 144 0,-8 5-144 16,0 0 0-16,0 0 144 0,0 0 688 0,0 0 128 16,0 0 16-16,-11 7 16 15,0 4-2800-15,-1-3-560 0,5 4-128 0</inkml:trace>
  <inkml:trace contextRef="#ctx0" brushRef="#br0" timeOffset="33199.83">19987 1640 10127 0,'-11'-2'448'0,"11"2"96"0,0 0-544 0,0 0 0 16,0 0 0-16,0 0 0 0,0 0 1568 0,0 0 208 16,0 0 32-16,0 0 16 0,0 0-1040 0,14-4-208 15,0 0-32-15,1-2-16 0,1-1-48 0,4 2-16 16,1-4 0-16,2 3 0 0,-1-3 80 0,4 2 16 16,1-4 0-16,1 4 0 0,-3 0-32 0,2-1 0 15,-3 1 0-15,-1 0 0 0,-5 1-208 0,0 5-64 16,-7-1 0-16,-1 0 0 0,-10 2-128 0,0 0-128 15,0 0 144-15,0 0-144 0,0 0 432 0,-2 9-16 16,-5 3 0-16,-3-3 0 0,-4 1 48 0,-2-3 16 16,-3 2 0-16,-2-2 0 0,0 2-32 0,-2-4-16 15,0 1 0-15,1 2 0 0,2-3 32 0,1 1 16 0,2 0 0 16,3-2 0-16,0 0-128 0,4 0-32 0,10-4 0 0,0 0 0 16,0 0-192-16,0 0-128 15,0 0 160-15,0 0-160 0,0 0 128 0,0 0-128 16,10-3 0-16,2 1 144 15,1-2-1088-15,-1 1-208 0,0-2-64 0</inkml:trace>
  <inkml:trace contextRef="#ctx0" brushRef="#br0" timeOffset="35328.29">26789 5715 19519 0,'0'0'864'0,"0"0"176"16,-5-6-832-16,1-2-208 0,4 8 0 0,0 0 0 15,-5-7 816-15,5 7 112 0,0 0 32 0,0 0 0 0,0 0-192 0,0 0-48 16,0 0 0-16,0 0 0 0,8 6-160 0,3 6-48 15,2 3 0-15,2 4 0 0,3 4-64 0,2 3-32 16,3 2 0-16,2 5 0 0,1 6-256 0,-1 6-160 16,5 2 192-16,-3 3-192 0,0-2 128 0,-1 2-128 15,-5-6 0-15,0 6 0 0,-4-2 160 0,1-3-32 16,0-5 0-16,0 0 0 0,-6-11-128 0,1-1 0 16,0-8 0-16,-3-2 0 0,-1-1 0 0,-1-7 0 15,-8-10-160-15,10 7 160 16,-1-4-1904-16,-9-3-272 0,14-13-64 0,-5 2-16 0</inkml:trace>
  <inkml:trace contextRef="#ctx0" brushRef="#br0" timeOffset="35583.65">27276 5513 23039 0,'0'0'2048'0,"0"0"-1648"0,-9 7-400 0,0 7 0 16,-1 5 352-16,-5 5-16 0,-6 4 0 0,0 5 0 16,-1 0 592-16,-1 5 112 0,-1 5 32 0,1 4 0 15,-1 4-160-15,0 3-16 0,-3 3-16 0,2 2 0 16,-1 2-304-16,2-1-48 0,-1 5-16 0,-1-4 0 16,1-1-288-16,1-6-64 0,0-7-16 0,3-6 0 0,3-7-144 15,2-3 0-15,1-2 0 0,3-8 128 0,2-6-128 16,4-6 0-16,6-9 0 0,0 0 0 15,0 0-1760-15,11-12-288 0,6-4-48 0</inkml:trace>
  <inkml:trace contextRef="#ctx0" brushRef="#br0" timeOffset="36314.48">27802 4740 10127 0,'-9'9'896'0,"9"-9"-704"0,0 0-192 0,-6 11 0 16,-1-5 1024-16,1 3 160 0,-2-3 32 0,2 2 16 15,6-8 32-15,-6 7 0 0,-1-2 0 0,7-5 0 0,-6 9-368 0,6-9-80 16,0 0-16-16,0 0 0 0,0 0-48 0,0 0-16 15,0 0 0-15,10-6 0 0,2 1 128 0,0-6 32 16,2-2 0-16,2-4 0 0,-1-2-208 0,3-183-48 16,2 365 0-16,3-185 0 0,-3-1-256 0,2-5-48 15,-1 3-16-15,2-3 0 0,-1 1-48 0,1-1-16 16,1 4 0-16,0 3 0 0,-1 3-112 0,-3 3-16 16,-2 2-128-16,-1 5 192 0,-3-1-192 0,-3 5 0 15,-11 4 0-15,0 0 0 0,10 12 0 0,-5 1 0 16,-3 4 0-16,-4 5 0 0,-2 2 0 0,-2 5 0 15,-4-1 0-15,-1 3 0 0,-2-4 128 0,1 1-128 16,1-3 0-16,1 0 144 0,1-3-144 0,0-4 128 16,-1 0-128-16,2-3 128 0,3-5 192 0,-1 0 16 0,6-10 16 15,0 0 0-15,-3 8-80 0,3-8-16 0,0 0 0 0,0 0 0 16,13-10 192-16,2-6 48 16,2 0 0-16,2-3 0 0,2-2-160 0,3-3-16 0,2-1-16 0,2 1 0 15,2-4-304-15,1 1 128 16,-1-3-128-16,1 0 0 0,1 5 128 0,-1-2-128 0,0 3 0 0,-1 4 0 15,-3 2 0-15,4 4 0 0,-2 8 0 16,-2 0 0-16,-5 6 0 0,0 8 0 0,-3 6 0 0,-1 5-144 16,-2 4 144-16,0 9 0 0,-5 2 0 0,-1 3 0 15,-2 0 0-15,-2 1 0 0,1 0 0 0,-2 0 0 16,-1-1 0-16,1-10 0 0,-2-3 0 0,1 4 0 16,-1-4 0-16,-1 3 0 0,-2-3 0 0,0 9 0 15,0-5-1424-15,-1 0-256 16,-4-3-48-16,0 1-16 0</inkml:trace>
  <inkml:trace contextRef="#ctx0" brushRef="#br0" timeOffset="37108.18">22596 6800 13823 0,'-18'-4'608'0,"6"0"128"0,-3 1-592 0,1 1-144 16,0-1 0-16,0 3 0 0,-1 2 960 0,3-1 176 16,0 0 16-16,4 0 16 0,8-1-208 0,0 0-64 15,0 0 0-15,0 0 0 0,11 8-432 0,7-3-80 16,5 3-32-16,6-2 0 0,6-3 96 0,5-1 0 16,6-1 16-16,5-1 0 0,5-1 16 0,13 1 0 15,8 0 0-15,4 1 0 0,6 2-48 0,4 3-16 16,5-1 0-16,9 1 0 0,8 1 160 0,6 0 16 15,-6 3 16-15,10 1 0 0,8 4-240 0,0 1-48 16,-4 1-16-16,5-1 0 0,11-1-16 0,-2-2 0 16,-3-2 0-16,6 3 0 0,5 1 16 0,-2-1 0 15,-2 2 0-15,-1-1 0 0,-1 0-96 0,1 0-16 0,1-3 0 0,0 0 0 16,-6 1-16-16,5-4-16 0,0 1 0 16,-7-2 0-16,-6-2-160 0,-3-2 160 0,1 0-160 15,-6 1 160-15,-3 0-160 0,-9-1 0 0,-4-3 144 0,-4 2-144 16,-2 0 0-16,-13 0-160 0,-10 1 16 0,-11 0 0 15,-7-1-1856 1,-9 4-368-16,-9 0-80 0,-10-3-16 0</inkml:trace>
  <inkml:trace contextRef="#ctx0" brushRef="#br0" timeOffset="37569.65">23802 7623 17391 0,'0'0'768'0,"0"0"160"0,0-12-736 0,0 3-192 0,0 9 0 0,0 0 0 16,-4-9 1280-16,4 9 208 0,0 0 48 0,-10 6 16 15,-3 0-448-15,-1 7-80 0,-2 4-32 0,-3 3 0 16,-4 3-80-16,-3 7-16 0,-2 5 0 0,-5 5 0 16,-5 6-192-16,0 10-64 0,-3 3 0 0,3 4 0 15,1 7-224-15,3 2-48 0,2 5-16 0,4-1 0 16,5 4-352-16,7-2 144 0,4-7-144 0,7-9 0 0,7-5 0 0,6-7 0 16,9-7 0-16,5-7 0 15,-1-8-416-15,11-4-32 0,4-6-16 0,6-8 0 16,8-6-2160-16,5-10-448 0</inkml:trace>
  <inkml:trace contextRef="#ctx0" brushRef="#br0" timeOffset="38034.99">24115 8406 23951 0,'0'0'2128'0,"0"0"-1696"16,0 0-432-16,0 0 0 0,3-14 1024 0,6-4 128 16,3 1 32-16,4-2 0 0,6-3-816 0,3-3-176 15,2-1-16-15,5-4-16 0,2 3 64 0,3-4 16 16,0 0 0-16,0 4 0 0,-1 4-96 0,1 5-16 0,-1 6 0 16,-3 1 0-16,-5 5-128 0,-4 4 128 0,-5 4-128 0,-4 8 128 15,-3 8 32-15,-6 7 0 0,-3 6 0 0,-5 5 0 16,-5 4-160-16,-5 2 0 0,-5 4 144 0,-5 1-144 15,-3 5 192-15,-1-1-48 0,-1-3 0 16,2-3 0-16,2-2 48 0,3-7 16 0,2-11 0 0,3-1 0 16,3-5 176-16,5-6 48 0,7-13 0 0,0 0 0 15,0 0-192-15,0 0-48 0,11-8 0 0,6-8 0 0,2-10-16 16,4 1-16-16,2-6 0 0,7-2 0 0,5-4-160 16,0-1 0-16,-1-1 0 0,1 0 0 0,-1-3 0 0,-1 1 0 15,0 4 0-15,-1 7 0 16,-1 4 0-16,-2 8 0 0,-5 7-144 0,0 3 144 0,-2 7 0 15,-4 5 0-15,-3 9 0 0,-2 4 0 0,-4 6 0 0,-2 8 0 16,-4-1 0-16,-2 8 0 0,-3 2 0 0,-5 0 0 16,-3 6 0-16,-2 0 144 0,-3 3-144 0,3-4 0 15,0-3 0-15,2-5 0 0,3-4-192 0,3-6-112 16,2-2-16-16,4-6-9920 16,2-6-1984-16</inkml:trace>
  <inkml:trace contextRef="#ctx0" brushRef="#br0" timeOffset="38254.82">25759 8122 21183 0,'0'0'944'0,"0"0"192"0,-1 6-912 0,-3 4-224 15,0 1 0-15,-1 6 0 0,-2 3 2112 0,-2 6 384 0,-1-1 80 0,-2 6 16 16,0 3-1584-16,0 2-320 0,1-1-64 0,0 2-16 15,1 4-352-15,3 1-64 0,0-2 0 0,2 0-16 16,1-2-176-16,4 0 0 0,0 0 0 0,2-4 128 16,1-3-1872-1,4-3-384-15,2-5-80 0,2 2-10448 0</inkml:trace>
  <inkml:trace contextRef="#ctx0" brushRef="#br0" timeOffset="38430.65">25387 8413 30575 0,'0'0'1344'0,"0"0"304"0,10 3-1328 0,3 0-320 16,1-1 0-16,4 0 0 0,2 3 0 0,-1-4 0 15,6 3 0-15,6-2 0 0,7-2 400 0,0 0 64 16,4-1 16-16,0 0 0 0,-1 0-160 0,-1-1-48 16,0 1 0-16,-2 0 0 15,-2-3-1904-15,-3-2-384 0,-2-1-80 0</inkml:trace>
  <inkml:trace contextRef="#ctx0" brushRef="#br0" timeOffset="38653.12">26608 8025 28735 0,'0'0'1280'0,"0"0"256"0,0 0-1232 0,0 0-304 16,2 9 0-16,-2 4 0 0,0 2 656 0,-4 8 80 0,-2 3 16 0,-2 7 0 15,-2 6 224-15,-2 4 48 0,-2 3 16 0,0 4 0 16,0 6-352-16,-2 0-80 0,-2-1-16 0,0 0 0 16,2-1-384-16,0 2-80 0,1-3 0 0,3-3-128 31,1 0-336-31,2-1-176 0,2-6-48 0,2 1 0 0,1-6-2576 0,3-6-512 16</inkml:trace>
  <inkml:trace contextRef="#ctx0" brushRef="#br0" timeOffset="39172.46">27024 7796 19343 0,'-4'-15'1728'0,"3"3"-1392"0,2 1-336 0,2 1 0 16,-1-5 704-16,3 3 80 0,2 3 16 0,3 2 0 16,0 3-176-16,7 1-48 0,2 3 0 0,4 3 0 15,2 1-176-15,4 3-32 0,4 3-16 0,3 3 0 0,1 1 192 0,1 4 32 16,0 0 16-16,0 6 0 0,-1 9-272 0,1 6-48 16,3 6-16-16,-4 4 0 0,-2 6 80 0,-4 6 16 15,-4 5 0-15,-7 4 0 0,-7 5 96 0,-8 6 32 16,-8 5 0-16,-3 0 0 0,-7 2 32 0,-5-6 16 15,-5-3 0-15,-1-6 0 0,-4-7 48 0,-2-5 0 16,-1-5 0-16,-2-6 0 0,-1 0 96 0,-3-9 32 16,-2-4 0-16,-5-2 0 0,-3-4-432 0,3-2-80 15,1-5 0-15,2-4-16 0,3-4-176 16,4-8 0-16,0-1 0 0,6-8 0 16,6-8-2880-16,3-5-448 0,-3-16-80 0,5-3-32 0</inkml:trace>
  <inkml:trace contextRef="#ctx0" brushRef="#br0" timeOffset="39487.23">28867 7564 30399 0,'0'0'1344'0,"0"0"288"0,0 0-1312 0,0 0-320 0,0 0 0 0,0 0 0 15,-2 6 416-15,-5 7 16 0,0-1 0 0,-3 7 0 0,-4 7 464 0,-9 14 80 16,1 7 32-16,0 2 0 16,0 7-272-16,0 3-48 0,-1 2-16 0,0 7 0 15,0 3-320-15,2-1-64 0,-1 0-16 0,2-2 0 16,1 4-128-16,2-1-16 0,2 3-128 0,2-6 192 0,1-7-352 15,3-5-80-15,2-6-16 0,2-5 0 16,1-3-1600-16,3-2-320 16,2-5-64-16,3-5-12608 0</inkml:trace>
  <inkml:trace contextRef="#ctx0" brushRef="#br0" timeOffset="39818.78">28659 9527 17503 0,'0'0'1552'0,"0"0"-1232"16,0 0-320-16,0 0 0 0,0 0 3792 0,0 0 704 15,0 0 144-15,0 0 32 0,0 0-3088 0,0 0-624 16,2-12-112-16,5-6-16 0,3-3 256 0,3-3 48 15,1-1 16-15,-2 6 0 0,2-4-432 0,3 1-80 0,2-1 0 16,-1 4-16-16,-2 2-208 0,-2 1-32 0,-2 2-16 0,-2 5 0 16,-3 1-64-16,0 1-16 0,-3 5 0 0,-4 2 0 15,0 0-80-15,0 0-16 0,-6 5 0 0,-1 4 0 16,-2-2-192-16,-4 6 128 0,-2-2-128 0,-7 6 0 16,3-3 0-16,1-1 0 0,2-4 0 0,6-2 0 15,3-3-928-15,1 2-176 0,0 1-48 16,6-7-12016-16,0 0-2400 0</inkml:trace>
  <inkml:trace contextRef="#ctx0" brushRef="#br0" timeOffset="47824.05">18679 8291 2751 0,'0'0'128'0,"0"0"16"0,8-4-144 0,-1 1 0 0,0-2 0 0,-1 0 0 16,-6 5 3760-16,8-2 720 0,-8 2 128 0,0 0 48 15,0 0-3024-15,0 0-608 0,0 0-112 0,0 0-16 16,0 0-320-16,0 0-48 0,2 8-16 0,-2 1 0 0,-2 1-16 15,-2 1-16-15,-2 3 0 0,-3 2 0 0,-1 2-32 0,-2 2 0 16,-4 3 0-16,-2 4 0 0,-1 5 48 16,-5 2 0-16,1 3 0 0,-4 1 0 0,0 0 0 15,-3-1 0-15,-5 1 0 0,0 1 0 0,-1 3 112 0,-2-1 32 16,-1-2 0-16,-1 1 0 0,-2 2 16 0,0-3 16 16,-2 1 0-16,-3 3 0 0,-1-1-224 15,-3 1-32-15,-5 0-16 0,-1-3 0 0,-1 0-144 0,0 0-16 16,-2 0-16-16,-22 18 0 0,5-8-96 0,4-4 0 15,-2-1-128-15,0-5 192 0,1 0-32 0,3-3-16 16,2-3 0-16,2-1 0 0,2 1 80 0,-3 1 16 16,2-5 0-16,0-3 0 0,0 1 48 0,3-2 16 15,0 2 0-15,2-2 0 0,2 1-96 0,-4-5-16 16,-2 0 0-16,-1 0 0 0,-2 1-192 0,3-3 144 16,4-2-144-16,2-1 128 0,2 1-128 0,0 0 0 15,-1 0 0-15,0-3 0 0,2-3 0 0,3 0 0 16,1 4 128-16,4-5-128 0,4 0 0 0,0 2 0 15,3-3 0-15,2 2 0 0,2-2 0 0,0-3 0 16,-1 1 128-16,2 0-128 0,3-4 0 0,0 1 0 0,0 0 144 16,5-3-144-16,4-2 0 0,3 0 0 0,1 0 0 15,5-1 128-15,2-2-128 0,2 0 0 0,3 0 0 16,8 3 0-16,-5-4 0 0,5 4 0 0,-2-5 0 0,2 5 0 31,0 0-560-31,6-10-16 0,2 1-16 0,1 0 0 0,1 3-1776 16,1-3-336-16,-1 1-80 0,1-1-12384 0</inkml:trace>
  <inkml:trace contextRef="#ctx0" brushRef="#br0" timeOffset="48211.23">15214 9878 27759 0,'0'0'1216'0,"3"-4"272"0,0-5-1184 0,1 4-304 15,-4 5 0-15,0 0 0 0,0 0 0 0,0 0 0 16,0 0 128-16,0 0-128 0,0 0 0 0,-4 7 128 16,-2-1-128-16,-2 0 0 0,0 3 192 0,-4 0-64 15,1 4 0-15,-5 1-128 0,-1-1 576 0,-1 3 0 16,0 2 0-16,-1 2 0 0,0 3 96 0,-1 1 32 15,-1 6 0-15,-2-1 0 0,2 5-144 0,-1 3-32 16,2-1 0-16,-1 3 0 0,1 4-144 0,5-3-48 16,0 0 0-16,2-3 0 0,3-3-32 0,6-1-16 15,3-1 0-15,3-5 0 0,6-4 16 0,5-4 0 0,4-1 0 16,7-4 0-16,6-5 80 0,5 1 32 0,7-5 0 16,23 0 0-16,-3-1-96 0,-1-6 0 0,-2-3-16 0,1-2 0 15,1-6-160-15,0-4-16 0,0 2-128 0,2-3 192 31,3-2-848-31,-2 2-176 0,-7 2-48 0,-7-2-16592 0</inkml:trace>
  <inkml:trace contextRef="#ctx0" brushRef="#br0" timeOffset="50640.11">12165 9348 9215 0,'0'0'400'0,"0"0"96"0,0 0-496 0,0 0 0 16,0 0 0-16,0 0 0 0,0 0 1296 0,0 0 176 0,0 0 16 0,0 0 16 15,0 0-768-15,0 0-160 0,0 0-16 0,0 0-16 16,-4-8 32-16,0 3 16 0,-1-1 0 0,0 1 0 16,-1 1 0-16,-1 0 0 0,1-1 0 0,-1 1 0 15,0 1-32-15,-2 1-16 0,0 0 0 0,0-1 0 0,0-1-128 16,0 2-32-16,-1-1 0 0,-1 1 0 0,1 2-16 0,-3-1-16 16,0-1 0-16,-2 1 0 0,-2 0-80 0,1 1-16 15,-2-2 0-15,0 2 0 16,-1 0-48-16,0 0-16 0,0 0 0 0,0 0 0 0,-1 0-32 0,2 2-16 15,1 0 0-15,1 1 0 0,-3-2 64 0,1 2 16 16,1-1 0-16,1 3 0 0,-1-1-32 0,0-1 0 16,0 0 0-16,2 5 0 0,-2-2-192 0,3 3 144 15,-2 0-144-15,-1-1 128 0,1 2-128 0,0 0 0 16,2 2 0-16,0 0 0 0,0-2 0 0,1 1 0 16,0 0 0-16,1-1 0 0,1 3 0 0,-1 0 0 15,0-2 0-15,2 2 0 0,2 2 0 0,2 0 0 16,-1 2 0-16,2-2 0 0,0 2 0 0,3 0 0 15,0 0 0-15,2 3 0 0,2 3 0 0,0-1 0 16,1-3 0-16,0 4 0 0,3-3 0 0,0 2 0 0,0-5 0 0,2 3 0 16,1-1 0-16,-2 0 0 15,1 0 0-15,1 0 128 0,-1 0-128 0,0 0 0 16,1-3 144-16,2 1-144 0,0-3 144 0,-1-1-144 16,2-3 192-16,-1 1-192 0,2-3 256 0,-1 0-64 15,2-1-16-15,2-3 0 0,-1 2 48 0,1-1 16 0,2-2 0 0,3-2 0 16,0-1-48-16,0-1 0 0,0 0 0 15,1-2 0-15,3-2-16 0,-2 1-16 0,2 0 0 0,2-2 0 16,0-3 48-16,0 2 16 0,-1-5 0 0,1 2 0 16,0 0 96-16,-1-5 0 0,0-2 16 0,-1 2 0 15,-1-1-48-15,-1 4-16 0,-2-3 0 0,-1-2 0 16,0-1-48-16,1 2-16 0,-2 0 0 0,-3 1 0 16,-1-1 0-16,-3-2 0 0,-1-1 0 0,-2-2 0 0,-2 0 112 0,-4 1 0 15,0-2 16-15,-2-1 0 16,-1 3 80-16,-1-1 16 0,-2 2 0 0,0 1 0 0,0 1-192 15,-5 1-48-15,1 4 0 0,-2 3 0 0,-1-1-192 0,-2 2 0 16,1 2 0-16,-1-1 0 0,0 4 0 0,0 1-256 16,1 0 16-16,-3 0 16 15,4 2-1936-15,10 0-384 0,-9 4-80 0,9-4-12480 16</inkml:trace>
  <inkml:trace contextRef="#ctx0" brushRef="#br0" timeOffset="52798.02">13743 9389 11167 0,'0'0'496'0,"0"0"96"0,0 0-464 0,0 0-128 0,0 0 0 0,0 0 0 15,0 0 976-15,0 0 176 0,0 0 48 0,0 0 0 16,0 0-128-16,0 0-32 0,0 0 0 0,0 0 0 0,0 0-336 0,0 0-80 15,-1-9-16-15,-3 4 0 0,2-3-80 0,-2 2-16 16,-1 1 0-16,0-3 0 0,-3 3 16 0,2 0 0 16,-4-3 0-16,-1 2 0 0,0 1 32 0,-2-3 0 15,1 1 0-15,-1 0 0 0,0-2-128 0,-1 4-32 16,0-4 0-16,-4 3 0 0,1 1-96 0,-4-3-32 16,2 3 0-16,-1-4 0 0,0 4-128 0,-1 0-16 15,0 0-128-15,-1-1 192 0,-1 1-192 0,0 0 144 16,0-2-144-16,0 2 128 0,3 0-128 0,0-1 0 15,-1 1 0-15,1 1 0 0,-1-1 0 0,-1 0 0 16,0 2 0-16,1 1 0 0,-1-1 0 0,0 0 0 16,1 1 0-16,-1-2 0 0,-1 4 0 0,0 0 0 15,1 1 0-15,0 3 0 0,0-1 0 0,1-1 0 16,-2 2 0-16,4 4 0 0,-2-3 0 0,1-1 0 16,0 2 0-16,-1 2 0 0,1-3 0 0,0 2 0 15,-1 0 0-15,2 2 0 0,-1-1 0 0,0 4 0 16,1-3 0-16,0 2 0 0,0-3 0 0,-1 2 0 0,3-4 0 15,-1 5 0-15,1-4 0 0,1 3 0 0,-1-2 0 16,1 3 0-16,-1 0 0 0,1 0 0 0,-1-1 0 16,1 2 0-16,2 0 0 0,0-2 0 0,0 1 0 15,1 1 128-15,0-1-128 0,2 1 128 0,-1 0-128 16,2-1 128-16,-1 2-128 0,2 1 0 0,1-4 144 0,2 4-144 16,0 1 128-16,0 2-128 0,1-2 160 0,0 2-160 15,3-1 128-15,-2-1-128 0,3 2 0 0,1-1 0 16,0 0 128-16,2 0-128 0,2-1 0 0,1 2 144 0,1-2-144 15,2-1 0-15,1 0 0 0,1 0 0 0,0 1 0 16,3-1 0-16,0-2 0 0,2 0 128 0,0 2-128 0,3 0 0 16,0 0 144-16,2-1-144 0,1 0 128 0,0-4-128 15,1 2 128-15,1-2-128 0,0 0 128 0,1 0-128 16,-1-1 128-16,1-2-128 0,0 3 0 0,0-4 0 16,0 0 0-16,0 1 128 0,0-1-128 0,2-2 0 15,1-1 128-15,1 1-128 0,1-2 128 0,0 3-128 16,2-1 160-16,0-2-160 0,1-2 144 0,0-2-144 15,-2-2 128-15,2 1-128 0,1 0 144 0,-2-3-144 16,0-1 160-16,1 0-160 0,0-2 192 0,1 0-64 16,0 0-128-16,0-1 192 0,0-1-16 0,2-3-16 15,-1 1 0-15,-1 0 0 0,-1 0 80 0,-1 1 16 16,-1-2 0-16,-2-3 0 0,1 0 80 0,-1 1 32 16,-1-3 0-16,-2 0 0 0,-2-3-144 0,-2 0-32 15,1 2 0-15,-4-6 0 0,-2 0 192 0,-2-2 16 16,-5 2 16-16,1-2 0 0,-2 5 0 0,-3-5 0 15,-1 2 0-15,-1-1 0 0,-3 5-128 0,-2-1-32 16,0 3 0-16,-3 0 0 0,-3 2-64 0,-1 1-32 0,-4 2 0 16,-1 1 0-16,-2-1-160 0,-2 4 0 15,-1-2 0-15,-1-2 0 0,-2 2-192 0,-1 3-64 0,-1-2 0 16,-9-2-16 0,2 6-1264-16,4 0-240 0,-3 5-48 0,15 2-9088 0,0 1-1824 0</inkml:trace>
  <inkml:trace contextRef="#ctx0" brushRef="#br0" timeOffset="54777.1">12946 10444 6447 0,'0'0'272'0,"0"0"80"0,0 0-352 16,8-2 0-16,-8 2 0 0,8-5 0 0,-8 5 1264 0,7-2 176 16,-7 2 32-16,7-4 16 0,-1 0-560 0,-1 0-112 15,-5 4-32-15,5-5 0 0,-1 0 64 0,-4 5 16 16,0 0 0-16,0 0 0 0,0 0-192 0,1-5-32 16,-1-2-16-16,0 7 0 0,0 0 0 0,-4-4 0 15,-2 0 0-15,2 0 0 0,-2-2-240 0,-2 2-32 16,-1 0-16-16,0-1 0 0,-1-1-64 0,-1 1-16 15,-3 1 0-15,2-3 0 0,-2 2 192 0,0 3 48 16,-1-3 0-16,0 0 0 0,-3 1-208 0,0 0-32 16,-2 1-16-16,0 1 0 0,-1-2-112 0,0 2 0 15,-2-1-128-15,-3 2 192 0,-1-2-192 0,-3-1 176 0,1-2-176 16,0 2 160-16,-2 0 0 0,1-1 0 0,1-1 0 16,-1 1 0-16,1 2 16 0,4 0 0 0,-1-1 0 15,1 2 0-15,-1 1-176 0,1 2 0 0,0 3 0 0,0 0 0 16,-1-1 0-16,0 2 0 0,0 1 0 0,-1 0 0 15,0 1 0-15,2 2 0 0,-1-3 0 0,0 3 0 16,-2-1 0-16,1 2 0 0,2-1 0 0,0 3 0 16,1-1 0-16,0 1 0 0,1 2 0 0,2 0 0 15,0-2 0-15,2 2 0 0,0 0 0 0,-1 0 0 0,1 1 0 16,1-1 0-16,0 4 0 0,2-1 0 0,0 2 0 16,1 1 0-16,2 0 0 0,2-1 0 0,0-1 0 0,2 2 0 15,1 0 0-15,2 1 0 0,1 2 0 16,1 1 128-16,2-3-128 0,2 1 0 0,2-2 0 15,0 2 0-15,2 1 0 0,2-2 0 0,1 1 0 0,0 1 0 16,4 0 0-16,-1-3 0 0,1-2 0 0,-1-2 0 16,4 0 128-16,-1 0-128 0,2-1 0 0,2 1 0 15,-1-2 0-15,3 1 128 0,2-2-128 0,0-3 0 16,2 1 144-16,1-3-144 0,2 3 144 0,2-3-144 16,1 1 192-16,2-4-192 0,-2 0 160 0,1 1-160 15,3-2 128-15,-2-1-128 0,-1-2 144 0,1-1-144 16,-1-1 160-16,0-1-160 0,-1 1 144 0,0-3-144 0,0-3 128 15,2 0-128-15,-1 4 256 0,2-4-48 16,1 1 0-16,-1 0 0 0,-2-6-64 0,1 2-16 16,-1 1 0-16,1-2 0 0,-2-2 16 0,-1-1 0 15,-1 0 0-15,-3 1 0 0,-2 0 48 0,1-2 0 0,-1 0 0 16,0 0 0-16,-3 1 64 0,-1 1 0 0,-2-2 16 0,2 1 0 16,-4-1-16-16,0 1 0 0,0 1 0 0,-2 0 0 15,-2-5 48-15,-1 1 0 0,-2-1 0 16,0-4 0-16,-4-1 112 0,1 0 32 0,-1-1 0 0,-2-2 0 15,-2 1-144-15,0 1-32 0,-2-2 0 0,0 1 0 16,1 0-272-16,-2 2 0 0,0 3 0 0,-1 3 0 16,-1-1 0-16,-1 1 0 0,0-1 128 0,-6-2-128 15,0 3-432 1,2 3-144-16,-3 4-16 0,5 5-10496 0,-2 2-2096 0</inkml:trace>
  <inkml:trace contextRef="#ctx0" brushRef="#br0" timeOffset="58898.4">8444 11054 31839 0,'-13'-10'1408'0,"13"10"304"0,-5-7-1376 0,5 7-336 15,2-12 0-15,4 3 0 0,5-3 0 0,7 1 0 0,6-3-160 0,7-3 160 16,9-2-192-16,8-4 192 0,6-1-192 0,11-4 192 16,10-3 0-16,5-3 0 0,-1-2 0 0,11-3 144 15,9-2-16-15,7-1-128 0,4-8 192 16,9 0-64-16,3-2 80 0,9 0 16 0,2-5 0 0,8-1 0 16,5-3 32-16,3-3 16 0,2-2 0 0,7 2 0 15,6-3 240-15,-1 1 64 0,-5 0 0 0,3-2 0 16,0 2 48-16,3 5 16 0,1 0 0 0,-7 2 0 15,-7 0-224-15,2 2-32 0,-1-2-16 0,-6 2 0 16,-8 0-240-16,-4 4-128 0,-3 2 160 0,-11 1-160 16,-17 2-160-16,-9 0-128 0,-8 1-32 0,-8 5 0 31,-8 0-1712-31,-11 2-336 0,-10 3-80 0</inkml:trace>
  <inkml:trace contextRef="#ctx0" brushRef="#br0" timeOffset="59338.55">8578 8677 26719 0,'0'0'2368'0,"0"0"-1888"0,0 0-480 0,3 10 0 16,5 3 2368-16,12 6 368 0,3 5 80 0,9 4 0 15,7 5-2384-15,8 3-432 0,9 3-192 0,2 6 0 16,0-2 192-16,6 8 0 0,3 2 0 0,5 2 0 15,7 4 0-15,1 6 0 0,3 3 0 16,2 4 0-16,2 2 0 0,0 2 0 0,7 7 0 0,2 1 0 16,-1 5 0-16,2-1 0 0,-1 0 0 0,2 0 0 15,1-2 384-15,0 2 128 0,-2-3 0 0,1-3 16 16,-2-1 240-16,1-4 32 0,5 2 16 16,-4-5 0-16,-7-3-176 0,1-1-48 0,-2-4 0 0,-1-2 0 0,-3-7-144 15,-4-2-48-15,-7-5 0 0,-7 0 0 0,-4-6-224 16,-4 1-48-16,-6-6-128 0,-3-1 192 15,-5 1-1184-15,-4-1-240 16,-5-3-48-16</inkml:trace>
  <inkml:trace contextRef="#ctx0" brushRef="#br0" timeOffset="61436.63">18539 8120 7359 0,'0'0'656'0,"0"0"-528"0,0 0-128 0,0 0 0 0,0 0 4480 0,0 0 848 15,7 12 176-15,-1 3 48 0,0 3-4464 0,1 2-896 16,-1 3-192-16,2 0 0 0,-2-2 0 0,-1 6 0 16,-2-1 0-16,-1 7 0 0,1 0 176 0,-2 4-48 15,0 1-128-15,-1 6 192 0,-1 4 64 0,0 5 16 16,-2 2 0-16,-2 6 0 0,-2 2-16 0,-1 4-16 15,0 2 0-15,-1 7 0 0,-2 3 80 0,0 7 0 16,-2 5 16-16,0 1 0 0,2 1-192 0,-1 0-144 16,1-2 192-16,2 2-192 0,-1 1 208 0,1-5-64 15,2-4-16-15,-1-1 0 0,0-5 64 0,-1-4 0 16,0-4 0-16,0-1 0 0,-1-1 256 0,-4-1 48 0,-2 1 16 16,-2 1 0-16,-3 1-128 0,-1 0-32 0,-5 1 0 0,-2-1 0 15,-2 1-144-15,-1 3-16 0,-2-1-16 0,-2 2 0 16,-3 3-48-16,-2-3 0 0,2 2 0 0,-3-2 0 15,-2-2 0-15,-2 1 0 0,-3 0 0 0,4-2 0 16,-2 0 48-16,0-2 0 0,0-2 0 0,-2-1 0 16,0 1-16-16,-2 0 0 0,-1-6 0 0,-2 2 0 15,-2-1 16-15,-1-2 0 0,0-6 0 0,0 1 0 16,-2-1 32-16,5 0 16 0,0 1 0 0,0-2 0 16,-2-3-16-16,-1-3 0 0,-3 0 0 0,1 0 0 15,2-3-64-15,2 0-16 0,1-3 0 0,0 1 0 16,-2-4-128-16,-3-1 160 0,-1 3-160 0,-1-4 160 15,1-5 0-15,-1-1 0 0,3 2 0 0,2-2 0 16,1 0-16-16,2-4 0 0,-2 1 0 0,0-3 0 0,-2-2-144 16,3-4 128-16,0 0-128 0,2 0 128 0,1-1-128 15,2-3 0-15,0 1 144 0,4-2-144 0,-4 0 0 0,2-1 144 16,0-4-144-16,3 3 0 0,1-5 208 0,4 2-64 16,4-5-16-16,-1 1 0 0,4 2 16 0,2-4 0 15,1 0 0-15,3 2 0 0,3-2-144 0,1 1 160 16,1-1-160-16,2 2 160 0,1-4-160 0,3 1 0 15,0 2 0-15,1 1 0 0,0-2 0 0,1-1 0 16,0-1 0-16,5 1 0 0,0-1 0 0,8-2 0 16,0 0 0-16,0 0 0 0,0 0 0 0,0 0 0 15,0 0 0-15,0 0 0 0,0 0 0 0,0 0-176 16,14 4 176-16,0-4-192 0,-1 0-128 0,1-4-16 0,1-1-16 16,-1 0 0-1,0-5-1232-15,2 1-240 0,2-5-48 0,2 0-9552 0,2-2-1904 0</inkml:trace>
  <inkml:trace contextRef="#ctx0" brushRef="#br0" timeOffset="61900.97">14844 13445 35535 0,'-11'-10'1568'0,"11"10"336"0,0 0-1520 0,0 0-384 16,-8-2 0-16,8 2 0 0,0 0 0 0,-8 8 0 15,3 1 0-15,2-2 0 0,3-7 0 0,-4 13 0 16,1 2 0-16,1 1-128 0,-1-1 128 0,1 0 0 15,-2 4 0-15,-1 3 0 0,-2-2 0 0,2 1 0 16,-1 3 0-16,-2 1 0 0,-2-1 0 0,1 4 0 16,-3-4 0-16,0 6 128 0,1-1 16 0,-1 4 16 15,1 2 0-15,-1 1 0 0,1-3 96 0,-1 3 32 16,0-2 0-16,0 0 0 0,2-1-16 0,2-2 0 16,-2-1 0-16,3 0 0 0,2-5 0 0,0 2 0 0,1-4 0 15,1-4 0-15,3 0 96 0,4-3 16 0,2 1 0 0,5-4 0 16,1-5 48-16,6-1 16 0,5-2 0 0,5-5 0 15,5-5-96-15,5-2-16 0,3-1 0 0,6-6 0 16,5-3-80-16,8-1-32 0,6 0 0 0,6-3 0 16,3-5-224-16,1 4 0 0,-1-1 0 0,3 0 0 15,1 0 0-15,1 3-240 0,1 2 80 0,-3 3-12800 16,-7-1-2560-16</inkml:trace>
  <inkml:trace contextRef="#ctx0" brushRef="#br0" timeOffset="65197.62">9680 14448 13983 0,'0'0'624'0,"0"0"128"0,0 0-608 0,0 0-144 15,0 0 0-15,0 0 0 0,0 0 816 0,0 0 128 16,0 0 16-16,0 0 16 0,0 0-416 0,0 0-96 0,-5 6-16 0,5-6 0 15,0 0-128-15,-9 4-48 0,9-4 0 0,-8 6 0 16,8-6-16-16,-9 5-16 0,9-5 0 0,0 0 0 16,-10 4 336-16,10-4 64 0,0 0 0 0,0 0 16 15,-8 5 192-15,8-5 48 0,0 0 0 0,0 0 0 16,0 0-416-16,0 0-80 0,0 0-16 0,0 0 0 16,8 8 32-16,3-6 0 0,1 1 0 0,6-1 0 15,-1 1 128-15,5 1 32 0,1-3 0 0,6 2 0 16,3-1-144-16,2 1-32 0,2-2 0 0,1 0 0 15,1-1-112-15,1 0-32 0,1 4 0 0,3-4 0 16,0-1-112-16,0-2-16 0,-1-1-128 0,5 3 192 16,0 2-192-16,0 1 128 0,-1-2-128 0,0 0 0 15,-2-2 128-15,0 1-128 0,-2 1 0 0,-2 0 0 16,0-2 0-16,-4 0 128 0,0 1-128 0,-3 0 0 16,-2-2 0-16,-3 3 0 0,-3 0 128 0,-1 0-128 15,2 3 0-15,-7-3 0 0,-3 0 0 0,-3 1 0 0,-3 0 208 16,-10-1-48-16,0 0-16 0,0 0 0 0,0 0 48 0,0 0 0 15,0 0 0-15,0 0 0 0,-13 2 48 0,-3-1 16 16,-5 0 0-16,0-1 0 0,-2 3-128 0,-4-3 0 16,-2-2-128-16,1 2 192 0,-2 2-192 15,-2-2 176-15,0 0-176 0,-2 1 160 0,-1-2-160 0,-1-1 160 16,-5 1-160-16,0 1 160 0,0-2-160 0,0-5 160 16,-8 3-160-16,2 1 160 0,1 1-160 0,-1 0 0 15,-3 1 144-15,-1-1-144 0,1 1 0 0,-2-2 128 16,0 1-128-16,0-2 0 0,0 2 0 0,2-2 0 15,4 1 0-15,2 1 0 0,2 0 0 0,4 1 0 16,2 0 0-16,3 1 0 0,3 1 0 0,3-1 0 0,3-1 0 0,3 1 0 16,2-1 0-16,4 1 0 0,6-2 0 15,9 2 0-15,0 0 0 0,0 0 0 0,0 0 0 0,8-4 128 16,5 1-128-16,2-1 0 0,4 1 0 0,5 2-128 16,3 0 128-16,3-1-128 0,3 0 128 0,3 2-128 15,1-1 128-15,3-1 0 0,4 2 0 0,1 0 0 16,4 0 0-16,2 0 0 0,1-1 0 15,0 0 0-15,-1 1 0 0,1 0 0 0,-4 0 0 0,2 1 0 16,-2 3 0-16,-1-2 0 0,-3 1 0 0,-2 1 0 16,-3 0 0-16,-3-1 0 0,0 0 0 0,-3-2 0 15,-4-1 0-15,-3 2 0 0,-3 0 0 0,-4 3 0 16,-2-1 0-16,0-1 0 0,-6-3 0 0,-11 0 0 16,11 5 0-16,-11-5 0 0,0 0 0 0,0 0 0 15,-8 11 0-15,-4-3 0 0,-4-1 0 0,-3-3 0 16,-5 0 0-16,-5 1 128 0,-7 1-128 0,-5-2 176 15,-1 0-176-15,-3-1 128 0,-5-2-128 0,-2 3 128 0,-2-1-128 16,1 0 0-16,0 0 0 0,-1-1 128 0,0 1-128 0,2-1 128 16,2-1-128-16,2-1 128 0,6-3-128 0,1-1 0 15,4 4 144-15,4-1-144 0,3-1 0 0,2 2 0 16,2-2 0-16,2 2 128 0,6-2-128 0,3 1 0 16,2 0 0-16,3 0 0 0,4-3 0 0,6 4 0 15,0 0-192-15,0 0 64 16,2-8-1248-16,-2 8-240 0,9-4-48 0,4-2-13968 15</inkml:trace>
  <inkml:trace contextRef="#ctx0" brushRef="#br0" timeOffset="67220.88">12026 12842 6447 0,'0'0'272'0,"0"0"80"0,1-9-352 0,-1 9 0 16,0-7 0-16,0 0 0 0,0 7 896 0,0 0 128 15,-1-7 0-15,1 7 16 0,0 0-416 0,-2-5-96 16,2 5-16-16,0 0 0 0,-4-8-32 0,4 8-16 16,-4-5 0-16,4 5 0 0,0 0-112 0,0 0-32 15,0 0 0-15,-3-4 0 0,3 4-160 0,0 0-32 16,0 0-128-16,0 0 192 0,0 0-64 0,0 0-128 16,0 0 176-16,0 0-176 0,2-6 0 0,-2 6 0 15,0 0 0-15,0 0 0 0,0 0 0 0,0 0 0 16,0 0 0-16,0 0 0 0,0 0 0 0,0 0 0 0,0 0 0 0,0 0 0 15,0 0 0-15,0 0 0 16,0 0-240-16</inkml:trace>
  <inkml:trace contextRef="#ctx0" brushRef="#br0" timeOffset="67807.07">12018 12791 11455 0,'0'0'512'0,"0"0"96"0,0 0-480 0,0 0-128 0,0 0 0 0,0 0 0 16,0 0 640-16,0 0 96 0,0 0 32 0,0 0 0 15,0 0 64-15,0 0 32 0,0 0 0 0,0 0 0 16,0 0-80-16,8 0-16 0,-8 0 0 0,0 0 0 16,0 0-192-16,0 0-32 0,8-1-16 0,-8 1 0 15,0 0-96-15,0 0-32 0,0 0 0 0,0 0 0 0,0 0-80 16,0 0 0-16,0 0-16 0,0 0 0 0,0 0-16 16,0 0 0-16,0 0 0 0,0 0 0 0,-8 0 32 0,0 0 16 15,0 0 0-15,-3 0 0 0,0-1 64 16,0 0 16-16,-2 1 0 0,-1-2 0 0,-1 1-80 0,-3 0-16 15,0-3 0-15,-2 1 0 0,2 1-128 0,-1 1-16 16,0-1-16-16,-2 2 0 0,0-1-160 0,-1-1 160 16,2-4-160-16,1 4 160 0,-3 2-160 0,3 0 160 15,0 2-160-15,0 2 160 0,0-1-160 0,0 1 0 16,1 2 144-16,0 4-144 0,2-3 0 0,-1 4 0 16,-1 0 0-16,2 1 0 0,-1 1 0 0,3 3 0 15,-1-3 0-15,2 2 0 0,3 3 0 0,0 6 0 16,1-2 0-16,2 3 0 0,0 2 0 0,3-2 0 15,1 4 0-15,1 2 0 0,2-3 0 0,3 1 0 0,1-4 0 0,2 3-128 16,2-3 128-16,1 0 0 0,-1-5 160 0,4 1-160 16,2-4 0-16,2 0 0 0,0 1 0 0,4-4 0 15,-1-4 176-15,3 0-176 16,1-4 192-16,1 0-192 0,4-3 176 0,-3-3-176 0,3-2 160 16,0-1-160-16,-1-2 160 0,1 1-160 15,0-3 160-15,1-1-160 0,-1-2 256 0,2-1-64 0,2-5 0 16,0-2 0-16,-2 1 128 0,1-1 32 0,-2-2 0 0,-1-2 0 15,-1-5 0-15,-3 4 0 0,-4-3 0 0,-2 3 0 16,-3-1 48-16,-2-3 16 0,-4-1 0 0,-4 0 0 16,-4 4 48-16,-2-3 16 0,-4 4 0 0,-3 0 0 15,-2 1-192-15,-3 1-32 0,-3 2-16 0,-3 3 0 0,-3-2-240 16,-1 3 0-16,-1 2 0 0,-1 1 0 16,-1 5-400-16,2-1-128 15,1 4-32-15,3 2-10672 0,3 2-2144 0</inkml:trace>
  <inkml:trace contextRef="#ctx0" brushRef="#br0" timeOffset="68587.47">13510 12860 9215 0,'0'0'816'0,"0"0"-656"0,7-1-160 0,-1 0 0 16,5-2 912-16,-4 0 160 0,5 2 16 0,-3-3 16 0,0 2-528 0,-3 1-128 16,3-2 0-16,-3 0-16 0,-1-2 224 0,-5 5 48 15,5-3 16-15,-5 3 0 0,0 0 192 0,0 0 48 16,0 0 0-16,2-4 0 0,-2-3-320 0,-3 1-48 15,-1 1-16-15,-5 0 0 0,-2-1-160 0,1 2-32 16,-3 0-16-16,0-1 0 0,-2-3 64 0,0 4 16 16,-2 4 0-16,-1-5 0 0,-2-2 64 0,0 2 0 15,-2-2 16-15,-2 0 0 0,-1 2-192 0,-5-4-32 16,2 2-16-16,-2 3 0 0,-4 1-96 0,-3-1-32 16,-1 1 0-16,-2 1 0 0,-1 0-160 0,1 2 160 15,0 3-160-15,2 1 160 0,0 0-160 0,1 1 0 16,0 1 144-16,2 4-144 0,1-2 0 0,0 5 0 15,5 1 0-15,0-2 0 0,1 2 128 0,1 2-128 16,3 0 128-16,3 3-128 0,-1 0 0 0,2 3 128 16,1 3-128-16,2 3 0 0,3 1 0 0,3 4 0 15,2 0 0-15,4 2 0 0,3-3 0 0,6 1 0 16,4 0-144-16,6 0 144 0,7-2-160 0,4-1 160 16,5-1-208-16,4-2 80 0,5-1 128 0,0-4 0 15,4-2 0-15,3-2-128 0,0-3 128 0,2 1 0 0,4-4 0 16,1-3 0-16,1-1 0 0,-1-4 0 15,-2-3 160-15,-1-1-160 0,-2-1 224 0,0-3-48 0,1-4-16 0,1 1 0 16,0-6 96-16,1-2 0 0,0-4 16 0,0-2 0 16,-2 0 112-16,-3-6 32 0,-3 1 0 0,-4-4 0 15,-3 1 192-15,-4-4 32 0,-3-4 16 0,-5-3 0 16,-6 1 176-16,-5-2 48 0,-4 1 0 0,-6-2 0 16,-3 1-320-16,-3 4-64 0,-6 3-16 0,-3 2 0 0,-2 3-320 15,-1 0-160-15,-1 7 160 0,-2 3-160 16,-3 4-288-16,0 3-160 15,-2 6-16-15,-3 2-11168 0,0 7-2224 0</inkml:trace>
  <inkml:trace contextRef="#ctx0" brushRef="#br0" timeOffset="69375.56">13044 13938 15663 0,'12'-9'1392'0,"-6"3"-1120"0,0-1-272 0,2 1 0 0,1-4 1152 0,0-2 160 16,-3 2 32-16,-1-3 16 0,-1 1-304 0,-1 0-64 16,-1-3-16-16,-4 4 0 0,-2 0-336 0,-3 0-64 15,-3 2 0-15,-2-2-16 0,-6 1-176 0,-4 2-16 16,-1-2-16-16,-1 2 0 0,-1-3 160 0,-3 2 16 15,0-1 16-15,-1 5 0 0,-4-4 144 0,-1 2 16 16,1 3 16-16,-2-1 0 0,-3 0-304 0,-3 1-64 16,-2 2-16-16,0-2 0 0,1 3-144 0,0 2-48 15,0 3 0-15,0 1 0 0,-1 5-144 0,-1 0 0 16,1 3 0-16,-1 2 128 0,-2 2-128 0,-1 2 0 16,2 0 144-16,2 3-144 0,0 0 0 0,5 4 0 15,2 1 0-15,4 4 0 0,1 5 0 0,7 2 0 16,1 3-160-16,2-1 160 0,5 2-128 0,4 5 128 15,6-2 0-15,3 2 0 0,6-6-192 0,5-2 64 16,4 0 128-16,9-6-208 0,4-2 80 0,11-3 128 0,6-5-208 16,5-3 80-16,2-2 128 0,1-3 0 0,-2-2 0 0,2-8 0 15,-1-2 192-15,2-5 0 0,0 0 16 0,2-2 0 16,2-9 48-16,1-2 16 0,0-2 0 0,-3-2 0 16,-2-4 32-16,-1-3 0 0,-3-1 0 0,0-5 0 15,-3-1 64-15,-4-2 16 0,-2-3 0 0,-1-2 0 0,-3 2 64 16,-6-4 32-16,-3-1 0 0,-4 2 0 0,-7-2-176 15,-4 4-48-15,-4 0 0 0,-3 5 0 0,-6 2-256 16,-3 6-192-16,-6 0 16 0,-12-1 16 16,-4 6-1872-16,-1 7-368 0,-4 5-80 15,-3 6-16-15</inkml:trace>
  <inkml:trace contextRef="#ctx0" brushRef="#br0" timeOffset="69977.78">9511 14403 8287 0,'0'0'736'0,"0"0"-592"15,-11 5-144-15,11-5 0 0,0 0 2048 0,-10 5 368 16,1-2 80-16,9-3 0 0,0 0-1088 0,0 0-208 16,0 0-48-16,0 9-16 0,0-9-192 0,10 10-48 15,3-2 0-15,4 0 0 0,-2-2-352 0,7 1-80 16,3-6-16-16,7 3 0 0,6-2 144 0,5 0 32 16,5-1 0-16,7-2 0 0,7-1-240 0,2 0-64 15,-1 0 0-15,0-3 0 0,-2-2-192 0,-1 3-128 16,-2 1 160-16,2-2-160 0,2-1 256 0,-1 3-32 15,-2-2-16-15,-5-3 0 0,-4 0 240 0,-4-1 32 16,-3 3 16-16,-6 1 0 0,-4-1 96 0,0-1 32 0,-4 2 0 16,-4 1 0-16,-3 1-176 0,-8 1-16 0,-1 1-16 15,-13 1 0-15,0 0-32 0,0 0 0 0,0 0 0 0,-12 0 0 16,-7 3 96-16,-6-1 16 0,-7 1 0 0,-6 0 0 16,-5 0-240-16,-6 0-32 0,-5 2-16 0,-7 2 0 15,-8 0-48-15,-2 0-16 0,0 1 0 0,-4 1 0 16,1 1-144-16,-5-1 0 0,-5 2-192 0,2 5 192 31,1 1-2336-31,4 6-352 0</inkml:trace>
  <inkml:trace contextRef="#ctx0" brushRef="#br0" timeOffset="72863.84">12775 16373 7359 0,'0'0'320'0,"0"0"80"0,0 0-400 0,0 0 0 0,0 0 0 0,7-7 0 0,-7 7 1408 0,7-5 192 16,-7 5 32-16,0 0 16 0,5-11-608 0,-5 11-112 16,0 0-32-16,0 0 0 0,0 0-240 0,4-7-48 15,-4 7-16-15,0-10 0 0,0 10-336 0,0 0-80 16,0 0-16-16,-5-7 0 0,-3 0 96 0,0 2 0 15,-1 1 16-15,-1 0 0 0,-1-4-16 0,-3 3 0 16,-3 0 0-16,-3-1 0 0,-3 2 128 0,-2 1 0 16,-3 0 16-16,-3-2 0 0,-2 1-96 0,-2 0-32 15,-2 0 0-15,0-2 0 0,0 1-272 0,-1 2 160 16,1 3-160-16,-1 1 128 0,-3 1-128 0,-1 0 0 16,-2 1 0-16,-1 1 0 0,-1-1 0 0,-2 1 0 0,-3 1 0 0,2 4 128 15,0-1-128-15,2 3 0 0,3 4 0 0,-1 1 0 16,2-2 0-16,3 2 0 0,1 1-160 0,5 3 160 15,1 3 0-15,6-3 0 0,3 1-128 0,5-2 128 16,-2 0 0-16,7 1 0 0,0 0 0 0,5 3 0 16,4-1 0-16,2-2 0 0,3 1 0 0,4-2-144 15,2-2 144-15,2 1 0 0,2 1 0 0,1-1 0 16,2-1 0-16,1-1 144 0,0-1-144 0,1 1 0 16,3-2 192-16,3-2-192 0,-1 1 192 0,1 1-192 15,1-4 208-15,2 2-64 0,2 0-16 0,-1-1 0 16,2 0 0-16,-2-3-128 0,3-1 192 0,1-3-64 15,1 1-128-15,3-2 128 0,2-3-128 0,2-3 128 16,0-1 256-16,2 1 64 0,2-6 0 0,-2 0 0 0,3-7 16 16,-1 1 16-16,0-1 0 0,-1-3 0 0,1-3-96 0,0 3 0 15,-2 0-16-15,1-1 0 0,-4-2-144 0,1 0-32 16,-4 1 0-16,-1-1 0 0,-3-2-64 0,-1 0-128 16,-5 0 176-16,-2-2-176 0,-4 3 240 0,-3 2-64 15,-1-2-16-15,-4 1 0 0,-4 3 208 0,-1 3 32 16,-4 2 16-16,0 0 0 0,-4 0-160 0,-2 2-48 15,-4 3 0-15,-1 1 0 16,-1 1-528-16,-1 5-128 0,-2-2 0 16,1 0-9264-16,-2 1-1840 0</inkml:trace>
  <inkml:trace contextRef="#ctx0" brushRef="#br0" timeOffset="73574.78">14432 16441 8287 0,'0'0'736'0,"0"0"-592"16,-3-8-144-16,-4-2 0 0,-2 2 928 0,-1-2 160 15,-3 4 16-15,-1-4 16 0,-2 2-416 0,-3-2-96 16,-2 1-16-16,0-3 0 0,-2 4-128 0,-5-3-16 16,-1 4-16-16,-2-3 0 0,0 2-48 0,-6-3 0 15,-1 3 0-15,-2-1 0 0,3 3 16 0,-1-1 0 16,0 2 0-16,-1 3 0 0,-2 0-224 0,0 4-48 16,1 0-128-16,-4 2 192 0,0-1-192 0,-2 2 0 0,-1-2 0 15,1 3 0-15,6 2 0 0,-1 1 0 0,3 4-128 0,2 1 128 16,2 0 0-16,1 3 0 0,1 0 0 0,0 2 0 15,2 4 0-15,-1-1 0 0,1-1 0 0,3 2 0 16,2 2 0-16,3-3 0 0,4 6 0 0,2-1 144 16,0 1-144-16,6-4 0 0,3-1 0 0,7 2 0 15,3-2 0-15,5 0 128 0,2 0-128 0,4-3 0 16,3 1 272-16,4-1-16 0,5 2-16 0,2-3 0 16,-2-1 128-16,5-2 16 0,-1-2 16 0,5 0 0 15,-2-5-144-15,2 1-16 0,4-4-16 0,3 2 0 16,3-2-80-16,2-3-16 0,-1-2 0 0,5-2 0 15,1-3 48-15,1-3 0 0,2-1 0 0,0-2 0 16,-3 0 80-16,1-4 32 0,1-2 0 0,-4 0 0 16,-1-3 352-16,-2 0 64 0,0-2 0 0,-5 1 16 15,-7-3 80-15,-2-1 16 0,-6 1 0 0,-4 0 0 16,-4-2-160-16,-6 1-16 0,-6-3-16 0,-3 2 0 0,-5-1-176 0,-4 2-16 16,-5 4-16-16,-2 3 0 0,-2 1-416 0,-4 4 0 15,-2 2 0-15,-3 6 0 16,-2 0-1408-16,-3 4-224 0,-3 4-32 0,0 0-11664 15</inkml:trace>
  <inkml:trace contextRef="#ctx0" brushRef="#br0" timeOffset="74497.52">13557 17571 13583 0,'0'0'592'0,"0"0"144"0,6-8-592 15,-1-1-144-15,-5 9 0 0,8-7 0 0,-3-4 864 0,-1 4 144 16,-2-1 16-16,-2 8 16 0,0-10-368 0,-1 2-80 16,-3-1-16-16,-2 3 0 0,-2-3-240 0,-3 4-48 15,-5-4-16-15,-2 3 0 0,-1 1-272 0,-1-2 128 0,-3 2-128 0,-2 1 0 16,-3 2 0-16,-3-2 0 0,1-1 0 0,-5 1 0 15,0 0 128-15,-5-1-128 0,-3-2 0 0,-1 2 0 16,-5 1 192-16,0 1-64 0,-4 1 0 0,-1 0-128 16,1 2 128-16,-1 2-128 0,-2 2 0 0,-1-3 0 15,-3-1 0-15,-1 2 0 0,-1 1 0 0,1 2 0 16,1 3 0-16,1-2 0 16,0 0 0-16,1 3 0 0,-2 4 0 0,0-3 0 0,-1 3 0 0,3-1 0 15,1 1 0-15,3 1 0 0,5 1 0 0,3 3 0 16,1 1 0-16,5 3 0 0,4 2 128 0,3-1-128 15,5-1 128-15,3-1-128 0,6-1 144 0,2 2-144 16,8 0 128-16,5-2-128 0,6 0 0 0,7 2 0 16,6 2 0-16,5-1 128 0,3 1-128 0,6 2 0 15,4-5 0-15,4 3 0 0,4 2 128 0,6-5-128 16,5 1 0-16,5 0 0 0,4 0 128 0,0-1-128 0,1-2 0 16,1-1 0-16,-2-3 0 0,1-2 0 0,2 1 144 15,2 0-144-15,0-5 128 0,1-3-128 0,-5-6 480 0,2-1 16 16,-3-2 0-16,-1-3 0 0,-3 1 128 15,1-6 16-15,2 1 16 0,-1-4 0 0,-2 0-112 16,-2-2-32-16,-6-3 0 0,2 0 0 0,-4-2-128 0,0 2-48 16,-4-4 0-16,0-2 0 0,-1-2-80 0,-1-2 0 15,-3-3-16-15,-3 4 0 0,-4-5 128 0,-3-2 16 16,-5-1 16-16,-4 2 0 0,-4 2 48 0,-3-2 0 16,-7-4 0-16,-2 2 0 0,-3 3 96 0,-3 2 32 15,-3 0 0-15,-5 1 0 0,-4 5-128 0,0 0-32 0,-2 2 0 16,1 4 0-16,-1 2-224 0,0 4-64 0,-4 3 0 15,0 0 0-15,-4 2-128 0,4 5-272 0,-3 1 64 16,0 5 16 0,-1-1-2096-16,3 5-400 0,-1 4-96 0</inkml:trace>
  <inkml:trace contextRef="#ctx0" brushRef="#br0" timeOffset="75781.62">11188 17201 6447 0,'0'0'272'0,"11"0"80"0,-11 0-352 0,11-4 0 16,-2 1 0-16,-9 3 0 0,0 0 1792 0,0 0 304 15,8-5 48-15,-8 5 16 0,0 0-944 0,0 0-192 16,0 0-48-16,0 0 0 0,0 0-80 0,0 0-32 16,0 0 0-16,0 0 0 0,0 0-112 0,0 0-32 15,0 0 0-15,0 0 0 0,-7-2-208 0,7 2-32 16,-9-3-16-16,0 2 0 0,1 0-80 0,-1-2-32 15,-2 2 0-15,3 0 0 0,-5-2-16 0,0 1 0 0,-1 0 0 0,-2 1 0 16,-3 0-80-16,-4-1 0 16,-1 0-16-16,-2-1 0 0,-1 2-48 0,-3-1 0 15,-7-4 0-15,-1 5 0 0,-3-1-48 0,-1 0-16 0,-2 2 0 0,-1 0 0 16,1 0-128-16,-1 3 192 0,-2-2-192 16,2 2 192-16,-4-2-192 0,2-1 192 0,-4 0-192 0,-2 3 192 15,1 0-192-15,0 5 0 0,0-2 0 0,-2 6 128 16,-2-2-128-16,2 3 0 0,0 1 0 0,2-3 128 15,3-2-128-15,2 5 160 0,2 1-160 0,2 0 160 16,0-1-160-16,3 3 0 0,0 0 0 0,-1-1-176 16,3-1 176-16,-2 2 0 0,5 1 0 0,-3-2 0 15,1 3 0-15,1-1 0 0,2 2 0 0,3-2 0 16,5-1 0-16,1-1 0 0,5 2 0 0,4-3 0 0,0 0 0 16,6-1 0-16,1 2 0 0,3 0 0 0,1-1 0 15,1 2-128-15,1 0 128 0,2-1 0 0,2 2 0 0,2 1 0 16,0-1 0-16,2 0 0 0,0-1 0 0,2 2 0 15,1-1 0-15,2 0 0 0,0 0 0 0,2 1 0 16,-1-3 0-16,2 2 0 0,2-1 0 0,0 0 0 16,3 1 0-16,3 0 0 0,0 0 0 15,2-2 0-15,-1-3 0 0,2 2 0 0,3-1 0 0,2 0 0 16,3-2 0-16,1 0 0 0,0 0 128 0,3-3-128 16,3 1 160-16,0-4-160 0,4 2 0 0,3-3 128 15,4 0-128-15,2 1 0 0,0-2 0 0,0-1 144 16,0-4-144-16,-1-2 128 0,0-2-128 0,-6 1 160 15,0-1-160-15,-1 1 160 0,1-3 64 0,-2 0 16 16,-1-4 0-16,0 2 0 0,-3-3 16 0,1 4 16 0,-1-5 0 16,-1-1 0-16,1 4-80 0,-4-4-32 0,-2-2 0 15,-1 2 0-15,0 2-160 0,0-1 160 0,-2-2-160 0,1-2 160 16,-2 2 32-16,-1-2 0 0,0 0 0 0,-3 1 0 16,-3 2 128-16,-3-2 48 0,-4-1 0 0,3 1 0 15,-3-1 128-15,-1 0 16 0,-2-1 16 0,-2-1 0 16,-1 0 16-16,-3 1 0 0,-2 0 0 0,-3-2 0 15,-1-4-96-15,0 1-32 0,-1 1 0 0,-3 2 0 16,-4 1-192-16,-1-2-32 0,-1 1-16 0,0 0 0 16,-1-1-176-16,-1 4 0 0,-1 0 0 0,0 3 128 15,-3 4-128-15,0-2-256 0,-5 6 64 0,1 0 16 16,0 2-1808-16,-2 5-384 16,-1 4-64-16,0 2 0 0</inkml:trace>
  <inkml:trace contextRef="#ctx0" brushRef="#br0" timeOffset="78467.71">18757 8386 18431 0,'-4'-12'1632'0,"1"2"-1312"16,2 1-320-16,1 1 0 0,0 8 1152 0,3-8 176 15,-1 2 16-15,-2 6 16 0,0 0-880 0,0 0-176 0,8-7-48 0,-8 7 0 16,13 1 0-16,-13-1-16 0,10 11 0 0,0-2 0 16,-1 1 272-16,-2 6 64 0,1 3 16 0,0 0 0 15,-2 3-144-15,3 3-16 0,-1 1-16 16,-1 6 0-16,-1 1-48 0,2 5-16 0,-4 2 0 0,1 9 0 15,-2 3 80-15,-2 5 16 0,0 1 0 16,-2 7 0-16,0 3-128 0,-3 4 0 0,-3 2-16 0,-2 3 0 16,1 6-32-16,-3 2 0 0,0 7 0 0,0 0 0 15,-1 3 16-15,2 1 0 0,-2 1 0 0,4-4 0 16,-1 1-16-16,0 2 0 0,2 0 0 0,1-1 0 16,0 3 80-16,-2-2 16 0,2 3 0 0,-3-1 0 15,-1 4-48-15,-2 0-16 0,0-2 0 0,-4 4 0 16,0 3-176-16,-2 1-128 0,-1 0 144 0,-1 4-144 15,-6 1 176-15,1-1-176 0,-1 1 192 0,0 0-192 16,-1-1 240-16,-1 1-64 0,-3 7-16 0,0-8 0 16,-2-4 16-16,0 2 0 0,0 3 0 0,-2-2 0 0,3 1 16 15,-1-2 16-15,2-2 0 0,-2 3 0 0,-2-3 32 0,1 3 0 16,2-3 0-16,-1 0 0 0,0 0-32 0,-3 1 0 16,-2 0 0-16,0 2 0 0,-1-3-16 0,1 0-16 15,-1 1 0-15,1 1 0 0,0-1-176 0,1-1 160 16,-1-1-160-16,3 0 160 0,-1-1-160 0,3 1 0 15,0 0 0-15,-4-4 128 0,-4 0-128 0,-1-3 0 16,-2-4 0-16,1 0 0 0,0-3 0 0,-1-4 128 16,0-5-128-16,-1 1 0 0,1-1 0 0,-2-5 128 15,-4 1-128-15,-3-4 0 0,-7-1 160 0,2-3-160 16,-4-5 192-16,-2-1-192 0,1-4 144 0,1 0-144 0,1-5 0 16,-3-2 144-16,-8-4-144 0,-1-5 192 0,-1-2-192 15,2-4 192-15,0-2-48 0,0-4 0 0,-1-2 0 16,0-7 0-16,-6-1 64 0,1-1 16 0,2-2 0 15,1-1 0-15,-1-2-16 0,-3-4 0 0,-6-2 0 0,2-4 0 16,1-2-80-16,4-1 0 0,3-3-128 16,1-4 192-16,1-3-192 0,0 3 176 0,1-3-176 0,6 0 160 15,3-4 0-15,7 0 0 0,-1-3 0 0,5 3 0 16,6-1-160-16,1 0 0 0,0 0 0 0,1-1 0 16,3 0 0-16,3-1 0 0,5 0 0 0,5 1-176 15,2-3-144-15,6 0-48 0,7-4 0 0,6-1 0 31,4-1-1440-31,10-8-304 0,6-4-48 0,12-13-10256 0,6-8-2048 0</inkml:trace>
  <inkml:trace contextRef="#ctx0" brushRef="#br0" timeOffset="78964.41">16180 9286 35007 0,'-24'-27'3120'0,"0"0"-2496"0,1-2-496 0,1 5-128 16,2 2 0-16,1 2-256 0,0 2 64 0,1 2 0 16,2-1 192-16,3 2 0 0,1 0 0 0,5 3 0 15,2 3 0-15,5 9 0 0,0 0 0 0,0 0 0 16,0 0 0-16,0 0 192 0,0 0-64 0,0 0 0 15,0 0 0-15,6 18 16 0,3 1 0 0,4 5 0 16,1 4 80-16,3 5 16 0,4 4 0 0,2 1 0 16,3-1-16-16,5 5 0 0,1 3 0 0,2-2 0 0,2 3 80 15,0-1 16-15,-1 2 0 0,-1 2 0 16,0-2-80-16,2-1-16 0,2-6 0 0,-1 0 0 0,0-3-48 0,-2-3-16 16,2-4 0-16,0 1 0 0,1-3-160 0,-2-3-176 15,-3-4 48-15,0-4 0 16,0-8-576-16,-2 1-128 0,-2-4 0 15,-3 0-16-15,-1-9-2416 0,-5-2-496 16</inkml:trace>
  <inkml:trace contextRef="#ctx0" brushRef="#br0" timeOffset="79248.72">16964 8821 30399 0,'-17'-13'2704'0,"8"9"-2160"0,0 4-544 0,2 5 0 15,1 7 2416-15,0 8 368 0,-2 12 80 0,-1 8 16 16,-3 11-2368-16,-4 9-512 0,-3 6 0 0,-2 9 0 16,-5 5 0-16,-3 4 0 0,-2 5 208 0,-3 8-64 15,-3 2 48-15,-1 2 16 0,0 5 0 0,-1-2 0 16,-1-2-32-16,2 1-16 0,2 0 0 15,3-12 0-15,2-7-160 0,0-9 0 0,-1-5 0 0,3-11 128 16,4-7-1024 0,3-9-224-16,3-8-32 0,9-8-10704 0,5-13-2144 0</inkml:trace>
  <inkml:trace contextRef="#ctx0" brushRef="#br0" timeOffset="79937.94">18697 7899 2751 0,'0'0'128'0,"10"-1"16"0,-10 1-144 0,0 0 0 0,8-7 0 0,-3 1 0 16,-1-3 4864-16,-1 0 960 0,-3-2 176 0,-2-3 32 0,1 0-3792 0,-2 0-768 15,-2-3-160-15,-1-2-32 0,-2-5-448 0,-1 1-80 16,-2-1-32-16,-2-4 0 0,-2-2-208 0,-1 0-64 16,-1-1 0-16,-6-4 0 0,-3 2-224 0,0-1-48 15,-4-2-16-15,-4-2 0 0,-5-1-160 0,-4 1 0 16,-5 0 0-16,-2 1-176 0,-4-3 176 0,0 3 0 16,-2 1 0-16,-2 0 0 0,0 2 160 0,-7-1 64 15,-5 2 16-15,-1-2 0 0,-3-1 32 0,3 1 16 16,1 0 0-16,-1 2 0 0,-3 0 32 0,2 4 16 15,-4 2 0-15,2-1 0 0,3 3-48 0,1-1-16 0,1 2 0 16,-2 3 0-16,-3 2-96 0,-2 2-32 0,1-1 0 16,1 3 0-16,1 1-144 0,5 4 0 0,3-2 144 0,3 4-144 15,-3 0 0-15,3 2 0 0,3-5 0 0,5 4 128 16,3-5-128-16,5 6 0 0,4-2 0 0,5 3 0 31,6 0-576-31,4-1-16 0,4 1-16 0,5 1 0 16,4 1-2352-16,7-3-480 0</inkml:trace>
  <inkml:trace contextRef="#ctx0" brushRef="#br0" timeOffset="80510.61">16626 5854 26719 0,'-14'-15'2368'0,"-1"2"-1888"0,-1 2-480 0,2-1 0 16,0 4 496-16,-2 1 0 0,0 0 0 0,1 5 0 15,-5-4-240-15,1 4-32 0,-1 2-16 0,0 2 0 16,-3 1-48-16,-4 2-16 0,-2 4 0 0,-4 2 0 15,-3 1 96-15,-2 1 16 0,-3 3 0 0,1 1 0 16,-1 1 832-16,2 3 192 0,-1 4 16 0,2-1 16 31,1 2-1824-31,3 0-384 0,2 2-64 0,3-2 0 0,0 5 800 0,2-2 160 0,2 2 0 0,3-2 0 16,4-6 0-16,4 4 0 0,2-3 128 0,3 1-128 0,4 1 240 16,1-6 16-16,4 1 0 0,2 1 0 0,3 1-16 15,3-3 0-15,1-1 0 0,2-1 0 0,3-3-80 16,4 2-16-16,1 1 0 0,2-3 0 0,0 0-16 0,3 2-128 15,0-1 192-15,1 1-64 0,0 1-128 0,-1-2 0 16,0 1 0-16,-1 0 0 0,0-1-224 0,-1-1-80 16,-1-2-16-16,1-1 0 15,1 0-1872-15,1-5-384 0,0 2-80 0</inkml:trace>
  <inkml:trace contextRef="#ctx0" brushRef="#br0" timeOffset="80824.88">17390 5895 39615 0,'0'0'3520'0,"0"0"-2816"0,0 0-560 0,4 12-144 31,0 4-832-31,0 4-192 0,0 7-32 0,-2 8-16 0,-2 6 736 0,0 2 144 0,0 7 16 0,0 3 16 16,-1 2 32-16,-3 3 0 0,1 6 0 0,-2-3 0 15,-1 2-32-15,-2 1 0 0,-2 6 0 0,-1 1 0 16,-2 3 160-16,-1-2 0 0,-4-2-144 0,3-4 144 0,2-7-368 16,1-5 0-16,0-4 0 0,3-7 0 15,3-5-208-15,2-7-64 16,0-2 0-16,3-5 0 0,0-4-912 0,5-4-192 15,2-5-48-15</inkml:trace>
  <inkml:trace contextRef="#ctx0" brushRef="#br0" timeOffset="81042.03">18008 6081 26719 0,'-33'-1'2368'16,"-5"9"-1888"-16,-8 11-480 0,-5 11 0 0,-3 9 3664 0,-4 10 640 0,1 7 128 0,-5 5 32 16,-4 6-3552-16,-4 8-704 0,-3 7-208 0,0-3 0 15,-1 1 0-15,2-2 0 0,2 5 0 0,2 0 0 32,5-1-3264-32,-3-7-560 0,-28 24-96 0,24-17-32 0</inkml:trace>
  <inkml:trace contextRef="#ctx0" brushRef="#br0" timeOffset="81970.03">16178 12372 13823 0,'-14'-15'608'0,"5"3"128"0,-1 1-592 0,1 2-144 16,4-2 0-16,1 4 0 0,4 7 4080 0,0 0 784 15,0 0 144-15,0 0 48 0,0 0-3712 0,0 0-752 0,0 0-144 0,0 0-16 16,0 0-144-16,0 0-32 0,9 17 0 0,-2 3 0 16,0 5 128-16,-1 8 32 0,0 3 0 0,1 6 0 15,0 1-112-15,0 6-32 0,-1-2 0 0,-3 2 0 16,-1 2-128-16,2-3-16 15,0-4-128-15,2-6 192 0,-1-5-32 0,2-4-16 0,-2-7 0 0,1-3 0 16,0-7 240-16,2-7 64 0,-8-5 0 16,14-1 0-16,1-5 128 0,4-8 48 0,-1-12 0 0,4-8 0 15,2-10-240-15,5-7-32 0,3-3-16 0,3-4 0 16,2-7-336-16,0 1 144 0,1-4-144 0,3-3 0 16,1-3 144-16,1 1-144 0,-1 1 0 15,1 2 144-15,-1 3-144 0,0 3-224 0,-1 6 48 0,0 4 16 16,-1 5-48-16,0 6-16 0,-4 6 0 0,0 5 0 15,-3 8-1120-15,-2 3-208 0,-5 5-48 16,-2 4-9840-16,-2 9-1952 0</inkml:trace>
  <inkml:trace contextRef="#ctx0" brushRef="#br0" timeOffset="82709.75">16567 14980 28559 0,'-17'-12'2544'0,"7"1"-2032"15,1 1-512-15,0-1 0 0,3-1 640 0,2 5 48 16,-1-4 0-16,5 11 0 0,-1-7-240 0,1 7-64 16,0 0 0-16,0 0 0 0,0 0 144 0,0 0 32 15,0 0 0-15,0 0 0 0,8 1-208 0,3 12-32 0,-1-2-16 16,0 10 0-16,1 4-80 0,2 3-16 0,-1 5 0 0,3 5 0 16,0 4-208-16,0-4 176 0,1 0-176 15,-1-2 160-15,0-2-32 0,3 1-128 0,0-2 192 0,-4-8-64 16,1-3 112-16,-1-3 16 15,0-1 0-15,1-6 0 0,0-2 256 0,1-4 64 0,-2-4 16 0,1-1 0 16,-1-4-16-16,1-4 0 0,0-6 0 0,6-7 0 16,-1-10-96-16,3-7-32 0,1-6 0 0,3-6 0 15,3 0-192-15,-2-9-64 0,4-5 0 16,-1-4 0-16,-1-7-192 0,2 1 176 0,2 2-176 0,-2-1 160 16,0-1-160-16,-4 3 0 0,0 8 144 0,-3 2-144 15,-3 3 0-15,-2 6 0 0,0 0-160 0,1 1 160 16,-2-2-1232-16,0 5-144 15,0 2-32-15,0 2-10944 0,-1 2-2176 0</inkml:trace>
  <inkml:trace contextRef="#ctx0" brushRef="#br0" timeOffset="95777.74">13633 12803 4607 0,'0'0'400'0,"0"0"-400"0,13-5 0 0,-5 1 0 16,-8 4 976-16,0 0 112 0,9-4 32 0,-9 4 0 16,0 0-656-16,0 0-128 0,0 0-16 0,0 0-16 0,0 0 304 0,0 0 64 15,0 0 16-15,0 0 0 0,0 0 96 0,0 0 32 16,0 0 0-16,0 0 0 0,-10 0-224 0,1 0-32 16,-1 0-16-16,1 0 0 0,2-1-48 0,-2 0-16 15,0-1 0-15,0 1 0 0,0 1-80 0,-1-1-16 16,0-4 0-16,-2 1 0 0,-1 1-32 0,-1 0-16 15,4-3 0-15,-2 1 0 0,-4-2 80 0,1-1 16 16,4 2 0-16,-2 1 0 0,0-3-144 0,1 2-32 16,-2 1 0-16,0-3 0 0,-2 4-96 0,1 2-32 15,0-2 0-15,-3-1 0 0,-2 1-128 0,2 1 0 0,0 2 144 16,0 1-144-16,0-2 0 0,-1 0 0 16,0 2 0-16,-1 0 0 0,-4 0 0 0,1 0 144 0,0 0-144 0,0 0 0 15,-1-1 256-15,0 1-48 0,0 0-16 16,0 0 0-16,-1-1 0 0,3 1 0 0,1 1 0 0,0 0 0 15,-2-1-32-15,1 2-16 0,2-1 0 0,-3 1 0 16,-1 5-144-16,1-1 0 0,1-3 0 0,1 2 0 16,-2 5 0-16,0-2 0 0,-1 2 0 0,0-3 0 15,-3 5 0-15,3-3 0 0,-3 2 0 0,2-2 0 16,-1 1 0-16,1 2 0 0,-1-3 0 0,4 3 0 16,0 0 0-16,2 0 0 0,-3 2 0 0,2-1 0 15,1-2 0-15,0 3 0 0,-2 2 0 0,2-1 0 16,1 0 0-16,1-1 0 0,1 3 0 0,2-1 0 15,1 1 0-15,1-3 0 0,2 1 0 0,1-1 0 16,0-1 128-16,2 1 0 0,2-2 0 0,-1 2 0 0,3 0-128 16,1 2 160-16,-1 0-160 0,1-2 160 0,-1 1-160 15,4-3 0-15,-2 1 0 0,1 1 0 0,1-3 0 0,1 2 0 16,1 2 0-16,1 0 0 0,1-1 0 0,1-1 0 16,1 1 0-16,2 0 0 0,0 0 0 0,-1-3 0 15,2 3 0-15,1-1 0 0,2 1 128 0,0-3-128 16,1 2 0-16,1 1 128 0,3-1-128 0,-2-3 160 15,1 1-160-15,3 0 160 0,2 0-160 0,0 0 0 16,2-4 0-16,3 0 0 0,0 1 0 0,4-3 0 16,0 0 144-16,2 2-144 0,0-5 0 0,2 2 0 15,0 0 0-15,-1-4 128 0,-1-2-128 0,-1 1 0 16,-1-1 128-16,1 0-128 0,2 1 128 0,0-1-128 0,0-1 128 16,1-1-128-16,0 2 0 0,5-1 0 15,1-1 0-15,0 2 0 0,0-5 0 0,0 1 0 0,-2 0 0 0,-1-3 0 16,-3 2 0-16,2-1 0 0,-1 0 0 0,1 2 128 15,-2-3-128-15,0 2 0 0,1-3 0 0,0 4 0 16,2-3 0-16,-1 3 0 0,-4-5 0 0,-2 4 0 16,1-5 0-16,-3 2 128 0,-3-4-128 0,-1 1 0 15,-2 2 0-15,-3 0 0 0,0-2 0 0,-3 3 128 16,0-4-128-16,-2 1 0 0,0-4 0 0,-3 6 128 16,-3-2-128-16,-2-1 0 0,0 2 128 0,-2 0-128 15,-1-2 0-15,-2 1 0 0,-2 3 0 0,0-4 128 16,-2-1-128-16,-1 0 0 0,-2-2 128 0,-3 5-128 15,-1-1 0-15,0-2 128 0,-1-1-128 0,1 0 0 16,-1 2 144-16,-2 0-144 0,-1-1 192 0,1-2-192 16,-2 1 192-16,-1 0-64 0,-3 1 0 0,-2 4-128 15,-3-2 192-15,-1-2-64 0,-3 1 0 0,-2 1-128 16,0-1 128-16,-2 1-128 0,-1 2 0 0,0 2 0 0,0 3 0 16,0-1 0-16,-1 2 0 0,1 0 0 0,1-3 0 0,0 3 0 15,0 3 0-15,-1-2 0 0,-4-2 0 0,0 3 0 16,1 2 0-16,-1 1 0 0,0-1 0 0,1 2 0 15,3 0 0-15,1 3 0 0,2 1 0 0,-2 0 0 16,-1-1 0-16,1 1 0 0,1 3 0 0,0-2 0 16,1 4 0-16,-1-1 0 15,-1 2 0-15,2 0 0 0,-1-1 0 0,2 3-144 0,0-3 144 0,2 1 0 16,2 2 0-16,1-2 0 0,4 3 0 0,1 2 0 16,0 0 0-16,3 1-128 0,1-1 128 0,1 2 0 0,2 1 0 15,2-1-128-15,2-2 128 0,2 2 0 0,-2 1 0 16,2 1 0-16,2 1 0 0,0 2 0 15,3 1 0-15,1-1 0 0,0-3 0 0,5 3-128 0,0 0 128 0,3-3 0 16,0-1 0-16,3 2 0 0,3-2 0 16,4 0-128-16,1-2 128 0,2 0-192 15,2 0 192-15,4-3-192 0,2-3 192 0,3 0 0 0,4 1 0 0,-1-7-128 16,1 0 128-16,-1-2 0 0,0-2 0 0,3-2 0 16,1-2 0-16,2-2 0 0,1 0 0 0,1-3 128 15,0 3-128-15,4-4 0 0,2 2 128 0,0 0-128 16,1-4 0-16,-3-1 144 0,-3 0-144 0,0-4 0 15,-1 0 144-15,-1-1-144 0,-3 2 0 0,0-1 144 16,0-5-144-16,-1 1 0 0,1 3 0 0,-3 1 128 16,-4 1-128-16,-2 1 0 0,-3 2 0 0,-3-2 0 31,-5 1-1008-31,-4 3-224 0,-3-1-48 0</inkml:trace>
  <inkml:trace contextRef="#ctx0" brushRef="#br0" timeOffset="96689.21">12532 13785 4607 0,'0'0'192'0,"0"0"64"0,0 0-256 0,0 0 0 0,0 0 0 0,0 0 0 16,0 0 1808-16,0 0 320 0,0 0 64 0,0 0 16 0,0 0-1424 0,0 0-272 15,0 0-64-15,0 0-16 0,0 0-128 0,0 0-32 16,0 0 0-16,0 0 0 0,0 0-32 0,0 0-16 15,0 0 0-15,0 0 0 0,0 0-224 0,0 0 144 16,0 0-144-16,0 0 128 0,0 0 96 0,0 0 16 16,0 0 0-16,0 0 0 0,0 0 112 0,0 0 32 15,0 0 0-15,0 0 0 0,0 0-208 0,0 0-48 16,0 0 0-16,0 0 0 0,0 0-128 0,0 0 0 16,10-5 0-16,-10 5 0 0,0 0 0 0,0 0 0 15,0 0 0-15,0 0 0 16,0 0-752-16,0 0-80 0,0 0 0 0</inkml:trace>
  <inkml:trace contextRef="#ctx0" brushRef="#br0" timeOffset="97953.35">12204 13915 13823 0,'0'0'608'0,"0"0"128"0,8-4-592 0,-8 4-144 16,10-5 0-16,0 1 0 0,-1 1 704 0,-9 3 96 15,0 0 32-15,9-2 0 0,-9 2-208 0,7-5-48 16,-7 5 0-16,0 0 0 0,0 0-192 0,0 0-32 0,0 0-16 0,0 0 0 16,0 0-336-16,0 0 144 0,0 0-144 0,0 0 0 15,0 0 128-15,0 0-128 0,0 0 0 0,0 0 0 16,0 0 128-16,0 0-128 0,0 0 0 0,0 0 0 16,0 0 128-16,0 0-128 0,0 0 0 0,0 0 0 15,-8 1 0-15,8-1 0 0,0 0 0 0,0 0 0 16,0 0-192-16,0 0-112 0,-8 7-16 0</inkml:trace>
  <inkml:trace contextRef="#ctx0" brushRef="#br0" timeOffset="98462.53">15798 13939 27647 0,'-11'-16'2448'0,"10"8"-1952"0,1 8-496 0,0 0 0 15,8-8-1344 1,4 5-384-16,2 0-64 0,3 2 0 0,2 0 1408 0,3-2 384 0,0-3-128 0,4-3 128 15,3-1-752-15,7-1-80 0</inkml:trace>
  <inkml:trace contextRef="#ctx0" brushRef="#br0" timeOffset="99486.31">28502 5568 20271 0,'0'0'1792'0,"0"0"-1424"0,0 0-368 0,0 0 0 31,0 0-656-31,0 0-208 0,0 0-32 0,0 0-16 0,0 0 720 0,0 0 192 0,0 0 0 0,0 0 0 16,0 0 0-16,0 0 0 0,0 0 0 0,8 5 0 16,-8-5 0-16,0 0 0 0,9 9 128 0,-9-9-128 15,0 0 128-15,0 0-128 0,0 0 128 0,8 6-128 16,-8-6 0-16,0 0 0 0,6 10 0 0,-6-10 0 15,0 0 0-15,0 0 0 0,0 0 0 0,0 0 0 0,0 0 256 16,0 0 0-16,0 0-16 0,6 8 0 0,-6-8 48 0,0 0 16 16,0 0 0-16,0 0 0 0,7 10-64 0,-7-10-16 15,0 0 0-15,0 0 0 0,0 0-224 0,9 5 128 16,-9-5-128-16,0 0 0 0,11 5 128 0,-11-5-128 16,13 4 0-16,-4 0 0 0,-9-4 0 0,11 1 128 15,-11-1-128-15,13 2 0 0,-2-1 0 0,-1 0 0 16,1-1 0-16,-11 0 0 0,11 1 0 0,2 2 0 15,-3-1 128-15,0 0-128 0,-10-2 0 0,10 1 0 16,-10-1 0-16,9 0 0 0,-9 0 0 0,0 0 0 16,0 0 0-16,0 0 0 0,10-1 0 0,-10 1 0 15,0 0 0-15,0 0 0 0,0 0 0 0,0 0 0 16,0 0 128-16,0 0-128 0,0 0 0 0,0 0 0 0,0 0 0 16,0 0 0-16,0 0 0 0,3-8 0 0,-3 8 0 0,0 0 0 15,0 0 0-15,0 0 0 0,0 0 0 0,0 0 0 16,0 0 0-16,0 0 0 0,0 0 0 0,0 0 0 15,0 0 0-15,0 0 0 0,0 0-208 0,0 0 64 32,0 0-352-32,0 0-64 0,0 0-16 0,0 0-7904 0</inkml:trace>
  <inkml:trace contextRef="#ctx0" brushRef="#br0" timeOffset="101043.2">20382 9193 28559 0,'14'-46'2544'0,"2"23"-2032"0,5 6-512 0,2-1 0 31,-1 0-1136-31,-2 5-320 0,-1 4-64 0,-2-1-16 0,-5 5 1536 0,0 1 208 0,-12 4 96 0,11-1 16 15,-11 1-320-15,0 0 0 0,0 0 0 0,0 0 0 16,0 0 0-16,0 0 0 0,0 0 0 0,0 0 0 16,0 0 0-16,0 0 0 0,0 0 0 0,0 0 0 15,0 0 0-15,0 0 0 0,0 0 0 0,0 0 0 16,0 0 0-16,0 0 0 0,0 0 0 0,0 0 0 16,0 0 0-16,0 0 0 0,11 3 0 0,-11-3 0 15,0 0 128-15,10 0-128 0,-10 0 0 0,0 0 0 16,0 0 176-16,9-3-176 0,-9 3 160 0,0 0-160 15,0 0 192-15,0 0-48 0,0 0-16 0,0 0 0 16,7-8-128-16,-7 8 0 0,0 0 144 0,0 0-144 16,0 0 0-16,0 0 128 0,5-5-128 0,-5 5 0 15,0 0 0-15,0 0 0 0,0 0 0 0,0 0 128 0,0 0-128 0,0 0 0 16,0 0 0-16,0 0 0 0,0 0 0 0,0 0 0 16,0 0 0-16,0 0 0 0,0 0 0 0,0 0 0 15,0 0 0-15,0 0 0 0,0 0 0 0,0 0 0 16,0 0 0-16,0 0 0 0,0 0 0 0,0 0 0 15,0 0 0-15,0 0 0 0,0 0 0 0,0 0 0 16,0 0 0-16,0 0 0 0,0 0 0 0,0 0 0 16,0 0 0-16,0 0 0 0,0 0 0 0,0 0 0 15,-9 2 0-15,9-2 0 0,0 0 0 0,0 0 0 16,0 0 0-16,0 0 0 0,0 0 0 0,0 0 0 16,-9-2 0-16,9 2 128 0,0 0-128 0,0 0 0 0,0 0 0 0,-5-5 0 15,5 5 0-15,0 0 0 0,0 0 0 0,0 0 0 16,0 0 0-16,0 0 0 0,0 0 0 0,0 0 0 15,-6-5 0-15,6 5 0 0,0 0 0 0,0 0 0 16,0 0 0-16,0 0 0 0,0 0 0 0,0 0 0 16,0 0 0-16,0 0 0 0,0 0 0 0,0 0 0 15,-9 3 0-15,9-3-160 0,0 0 160 0,0 0 0 16,0 0-352-16,0 0 32 0,-4 9 16 0,-2-2 0 31,1 2-464-31,0-1-112 0</inkml:trace>
  <inkml:trace contextRef="#ctx0" brushRef="#br0" timeOffset="122739.67">19673 11885 14735 0,'0'0'640'0,"-4"-2"160"0,4 2-640 0,-5-3-160 15,-1 2 0-15,0 0 0 0,-2-2 2144 0,2 2 400 0,6 1 80 0,-8-2 0 16,0 0-1200-16,2 1-240 0,6 1-48 0,0 0-16 15,-6 1-160-15,6-1-16 0,0 0-16 0,0 0 0 16,0 0 48-16,0 0 16 0,0 0 0 0,0 0 0 16,0 0-336-16,5 6-64 0,2-2-16 0,4 1 0 15,1 0 0-15,5-1-16 0,2-3 0 0,5 3 0 16,3 1-192-16,3 0-48 0,2-1 0 0,1-1 0 16,0 0-64-16,0 1-32 0,0 1 0 0,-1-1 0 0,0-1-64 15,-2 1-16-15,1 2 0 0,-5-1 0 0,1-2-144 16,-1-1 0-16,-2 1 0 0,-1 2 128 0,-4-1-128 0,-2-2 0 15,0-1 0-15,-3 3-176 16,-1 1-592-16,-3-1-128 0,0-1-32 0,-4 2 0 16,-6-5-1936-16,0 0-384 0,0 0-80 0</inkml:trace>
  <inkml:trace contextRef="#ctx0" brushRef="#br0" timeOffset="123109.73">19641 12357 6447 0,'-12'2'272'0,"12"-2"80"0,-9 3-352 0,1 1 0 16,1-1 0-16,0 3 0 0,1-3 3616 0,6-3 656 0,-9 5 128 0,0-1 16 15,1 0-2080-15,8-4-416 16,0 0-96-16,0 0-16 0,-6 5-464 0,6-5-112 0,0 0-16 0,0 0 0 15,0 0-256-15,10 8-48 0,2-4-16 16,3-3 0-16,4-1 64 0,3 0 16 0,6 1 0 0,3-2 0 16,6-3-240-16,3 1-48 0,2 1-16 0,0-1 0 15,-1 2-32-15,4-1-16 0,1-2 0 0,-1-1 0 16,0 1-64-16,-2 1-16 0,0 0 0 0,1 1 0 16,0 1-64-16,-2-2-16 0,-5 2 0 0,-4 1 0 0,-5 0-192 0,-4 4-32 15,-2-1-16-15,-5-1 0 0,-1-1-224 16,-2 1 0-16,0 0 128 0,-3 1-128 15,-11-3-512-15,10 6-128 0,-10-6-48 16,8 5 0-16,-3 4-2384 0,-5-9-464 0,0 18-112 0,-13 0 0 0</inkml:trace>
  <inkml:trace contextRef="#ctx0" brushRef="#br0" timeOffset="125110.59">20784 15649 15663 0,'0'0'688'0,"0"0"144"0,0 0-656 0,0-5-176 16,0-3 0-16,3 2 0 0,1-4 1824 0,1-1 336 16,-2-3 64-16,6-2 16 0,3-2-880 0,-1-1-160 15,3-4-48-15,4-1 0 0,1 0-528 0,3 0-112 16,1-4-32-16,-1 2 0 0,4-2-224 0,1 3-32 16,-2 0-16-16,-2 4 0 0,1 3-80 0,-2 3 0 15,-5 1-128-15,2 5 192 0,-1 2-192 0,-1 4 0 16,-3 3 0-16,-3 8 0 0,-3 3 0 0,-3 7 0 15,-1 6 128-15,0 3-128 0,-4 2 320 0,-4 3 32 16,-3 0 0-16,0 2 0 0,-2 3 112 0,-3-2 32 0,0 0 0 16,-1-2 0-16,-1-2-48 0,3-1-16 0,0-6 0 0,4-5 0 15,-2-3 176-15,4-4 32 0,1-4 16 0,4-8 0 16,0 0 32-16,0 0 0 0,6-3 0 0,6-8 0 16,-1-6-208-16,4-3-32 0,2-3-16 0,2-5 0 15,1 1-432-15,1-5 128 0,-1-1-128 0,2 0 0 16,-1 1 0-16,1-1 0 0,1-1 0 0,0 2 0 15,0 7 0-15,-2 2 0 0,-2 4-176 0,-1 4 176 0,-1 5-176 16,-4 2 176-16,-1 3-208 0,-3 7 80 0,0 6 0 0,-4 3 0 16,-1 7 0-16,-2 5 0 0,-1 1 128 0,-2 3 0 15,-1 3 0-15,-2 4 0 0,-1 0 0 0,0 0 0 16,-2 0 0-16,3 0 0 0,2-5 0 0,-3 0 0 16,2-5 0-16,2 0 0 0,2-3 0 0,2-4 0 15,-1-1 0-15,2-5 0 0,0 2-256 0,0-6 0 16,1 1-16-16,4-3 0 15,-9-5-1808-15,13 1-352 0,-1-2-80 0,0-1-12656 0</inkml:trace>
  <inkml:trace contextRef="#ctx0" brushRef="#br0" timeOffset="125353.94">21949 15464 31263 0,'0'0'1392'0,"0"0"272"0,5-7-1328 0,1 2-336 0,2 0 0 0,2-3 0 16,1 4 1184-16,2-1 160 0,2-1 48 0,3 1 0 16,2 0-560-16,3-2-96 0,1 2-32 0,3 3 0 15,0 0-384-15,1 1-64 0,0 0-32 0,1 1 0 16,0 0-224-16,-1 1 0 0,0 2 128 0,0-1-128 15,-1 2 0-15,-1 2-288 0,1-1 64 0,-1 1 16 16,-4 1-2096-16,-1 0-432 0,-3 0-80 0</inkml:trace>
  <inkml:trace contextRef="#ctx0" brushRef="#br0" timeOffset="125558.07">22139 15617 13823 0,'0'0'608'0,"-6"3"128"0,-4-3-592 0,5-2-144 15,5 2 0-15,0 0 0 0,0 0 4544 0,0 0 896 16,0 0 160-16,0 0 32 0,11 3-3424 0,4-3-688 16,3 0-144-16,4 0-32 0,3-1-672 0,2 1-144 15,2 0-16-15,2 1-16 0,-1-1-368 0,2 1-128 16,1 3 0-16,0 0 144 0,0-2-144 0,-1 2-224 16,-2-1 48-16,-2 2 16 15,0 0-1664-15,-2-3-336 0,-4 2-64 0,0-1-13472 0</inkml:trace>
  <inkml:trace contextRef="#ctx0" brushRef="#br0" timeOffset="125844.78">23353 15138 30687 0,'0'0'1360'0,"0"0"288"0,0 0-1328 0,-1 11-320 0,-2 2 0 0,-2 1 0 16,-1 5 1376-16,-3 4 208 0,-1 1 32 0,-3 7 16 0,2 2-192 0,-2 2-32 15,-2 2-16-15,3 1 0 0,0 0-624 0,0 3-128 16,2-4-32-16,2 0 0 0,2-2-320 0,0 0-64 16,0-5-16-16,3 1 0 0,-1-6-208 0,3 2 144 15,1-4-144-15,1 0 128 0,0-1-320 0,2-4-64 16,0-3 0-16,1-2-16 15,0 0-2672-15,0-7-544 16</inkml:trace>
  <inkml:trace contextRef="#ctx0" brushRef="#br0" timeOffset="127593.68">21608 11345 5519 0,'0'0'496'0,"0"0"-496"0,0 0 0 0,0 0 0 16,0 0 1712-16,-5 5 240 0,5-5 48 0,-5 6 16 15,-2-3-784-15,1 1-144 0,1 1-48 0,5-5 0 16,-8 1 80-16,3 3 16 0,5-4 0 0,-6 2 0 15,1 0-288-15,5-2-48 0,-7-2-16 0,0 0 0 16,7 2 224-16,0 0 32 0,-4-10 16 0,4 10 0 16,1-12-192-16,3 1-32 0,2-4-16 0,3 1 0 15,1 0-384-15,4 1-80 0,2-1-16 0,1-1 0 0,1-1-208 0,4 2-128 16,3 3 160-16,1-3-160 0,-1 1 928 16,2 3 96-16,1-4 0 0,1 5 16 15,2 4-1616-15,-2 3-320 0,-1 2-64 16,-3 3 0-16,-4 5 800 0,-4 1 160 0,-1 5 0 0,-2 5 0 0,-2 3 128 0,-2 4-128 15,-2 2 128-15,-2 4-128 0,-2 1 160 0,-3 4-160 16,-2 1 192-16,-3 2-192 0,-2-2 160 0,-2 5-160 16,-2-1 128-16,-2 2-128 0,-5-3 160 0,-2 0-160 15,-3 1 192-15,-2-4-192 0,-1-1 400 0,-2-1-16 16,-1-4-16-16,1-1 0 0,2 1 80 0,-2-2 0 16,-2-6 16-16,2 3 0 0,2-4-112 0,1-3-32 15,2-1 0-15,3-1 0 0,1-3-96 0,3-1-32 16,2-6 0-16,4 1 0 0,3-5-48 0,6-4-16 15,0 0 0-15,0 0 0 0,0 0 32 0,9-3 0 16,2-5 0-16,5 2 0 0,1-2-16 0,4-1 0 16,6 6 0-16,2-2 0 0,0-4-144 0,5 5 0 0,4 4 0 15,2-1 0-15,3-1 0 0,-2 1 0 16,-3-4 0-16,0 4 0 0,0 1 160 0,-1 1-160 0,-4 3 192 16,-1-2-192-16,-4 0 208 0,-2-1-64 0,-1 0-16 15,-5 2 0-15,-2-1-128 0,-3 1 0 0,-2-2 144 16,-1 3-144-16,-1 0 0 0,-11-4 0 0,11 1-160 0,-11-1 160 31,10 1-1984-31,-10-1-304 0,0 0-48 0</inkml:trace>
  <inkml:trace contextRef="#ctx0" brushRef="#br0" timeOffset="128161.1">22635 10590 2751 0,'0'0'128'0,"0"0"16"0,0 0-144 0,0 0 0 0,2-10 0 0,-2 10 0 15,0 0 2976-15,0 0 560 0,4-7 112 0,-4 7 32 0,0 0-2064 0,0 0-400 16,0 0-96-16,0 0-16 16,0 0-208-16,0 0-64 0,0 0 0 0,0 0 0 0,0 0-80 0,9 9-32 15,-5 3 0-15,-3 3 0 0,-1 4-16 0,0-178 0 16,-1 369 0-16,0-182 0 0,-2 1-208 0,1 3-48 15,-1-3-16-15,-1-1 0 0,2 0-240 16,-1-1-32-16,-1 2-16 0,1-5 0 0,-4 0-144 0,2-1 128 16,1-4-128-16,0-2 128 0,-2-1-128 0,1-3 192 15,1-2-192-15,2 1 192 0,-1-3-400 0,3-9-80 16,0 10-16-16,0-10 0 16,0 0-1744-16,0 0-368 0,0 0-64 0</inkml:trace>
  <inkml:trace contextRef="#ctx0" brushRef="#br0" timeOffset="128426.51">22927 10608 13823 0,'0'0'1216'0,"0"0"-960"15,9-8-256-15,0 3 0 0,-9 5 1152 0,9-3 192 16,-9 3 48-16,0 0 0 0,0 0-48 0,9 6-16 15,-2 2 0-15,-3 1 0 0,-4-9-256 0,0 18-48 16,-2 2-16-16,-1 3 0 0,-1-1-192 0,-1 1-48 0,0 4 0 0,1-3 0 16,-2 1-272-16,4 1-64 0,-4-5-16 0,3 3 0 15,-1 3-288-15,1-3-128 0,1-1 0 0,0-4 128 16,1-5-128-16,0 0 0 0,1-1 0 0,0 1 0 16,0-5-896-1,0-9-64-15,0 0-16 0,0 0-12064 0</inkml:trace>
  <inkml:trace contextRef="#ctx0" brushRef="#br0" timeOffset="128612.35">22747 10826 10127 0,'0'0'896'16,"0"0"-704"-16,0 0-192 0,0 0 0 0,0 0 3136 0,0 0 576 16,0 0 128-16,12 4 32 0,2-1-2256 0,3 1-448 15,3-4-80-15,4 0-32 0,2 0-288 0,3 0-48 16,2-2-16-16,0 2 0 0,1-2-368 0,-3 0-80 15,-3 1 0-15,-2 0-16 16,-2 0-1712-16,-3 1-320 0,-3 0-80 0,1-2-16 0</inkml:trace>
  <inkml:trace contextRef="#ctx0" brushRef="#br0" timeOffset="128833.12">23436 10460 20271 0,'0'0'896'0,"0"0"192"0,0 0-880 0,0 0-208 0,0 0 0 15,1 13 0-15,-2-2 1664 0,-2 7 272 0,-1 3 64 0,-3 1 16 16,-2 4-736-16,0-1-128 0,0 8-48 0,1 0 0 16,1 2-528-16,0-1-128 0,2-1 0 0,3-10-16 15,1 0-432-15,1 4 0 0,0-3 0 0,1 11 0 16,1-3-1264-16,1-3-176 0,-1 1-32 0,1-4-16 0</inkml:trace>
  <inkml:trace contextRef="#ctx0" brushRef="#br0" timeOffset="129317.47">23780 11443 9215 0,'0'0'816'0,"3"-9"-656"0,-2-3-160 0,0 4 0 16,-1 8 3136-16,0 0 576 0,0 0 128 0,0 0 32 15,0 0-2224-15,0 0-448 0,12 11-96 0,-6 2-16 0,2 2-384 0,-1 2-64 16,4 0-32-16,-1 4 0 0,0 3-96 0,0 0 0 15,1-2-16-15,2 2 0 0,0 1-160 0,0 3-16 16,-1 3-16-16,1 0 0 0,-2 1-176 0,1-4-128 16,-1 1 144-16,1-4-144 0,-2-1 128 0,1-3-128 15,-4-2 0-15,0 2 144 0,2 0-144 16,-1-2 0-16,-4-5 0 0,1 2 0 0,-4-2 0 0,-1-3-176 16,0 0 16-16,-1 0 0 15,1-11-560-15,0 0-112 0,-3 6-32 0,3-6 0 16,0 0-1824-16,0 0-384 0</inkml:trace>
  <inkml:trace contextRef="#ctx0" brushRef="#br0" timeOffset="129580.02">24266 11471 4607 0,'6'-22'192'0,"-2"8"64"0,-2 0-256 0,1 2 0 16,-2-4 0-16,1 4 0 0,-4 4 4752 0,2 8 912 0,0 0 176 15,0 0 48-15,0 0-3664 0,-10 0-736 16,-1 4-144-16,-2 6-16 0,-1 4-432 0,-3 6-96 0,-2 7-16 16,2 0 0-16,-6 3-16 0,-3 3-16 0,-4 3 0 0,-1 6 0 15,0 6-144-15,0-1-32 0,2-2 0 0,1 2 0 16,2-6-336-16,6 1-80 0,2 0-16 16,0-5 0-16,2-9-144 0,1 0 0 0,6-4 0 0,0-3 0 15,1-5 0-15,4-2-192 0,2-1 0 0,2-13 16 16,0 0-1280-16,0 0-256 15,0 0-48-15,10 0-13392 0</inkml:trace>
  <inkml:trace contextRef="#ctx0" brushRef="#br0" timeOffset="129935">24759 10629 24879 0,'0'0'1088'0,"0"0"256"0,3-6-1088 0,-3 6-256 16,5-10 0-16,-5 10 0 0,0 0 1472 0,0 0 256 15,5 11 32-15,-2 3 16 0,0 4-688 0,-3 2-144 16,-3 2-32-16,1 5 0 0,-1 1-352 0,-2 2-80 0,2-2-16 0,-1 3 0 16,0 0-80-16,3-1-32 0,-3-2 0 15,1-4 0-15,-1 1-64 0,2-2-16 0,1 1 0 0,-1 0 0 16,0-7-144-16,2 1-128 0,-3 2 192 0,2-2-192 16,0-2 0-16,1-2 0 0,1 2 0 0,0-4 0 15,-1-12-1408 1,4 14-320-16,0-4-80 0,-4-10-13600 0</inkml:trace>
  <inkml:trace contextRef="#ctx0" brushRef="#br0" timeOffset="130809.17">21205 12558 3679 0,'0'0'320'0,"-8"-3"-320"15,-1-1 0-15,2 0 0 0,7 4 2352 0,-10-1 400 16,-1 0 64-16,3 1 32 0,-1 1-1312 0,9-1-256 0,0 0-48 0,0 0-16 16,0 0-208-16,0 0-48 0,0 0-16 0,0 0 0 15,0 0-112-15,16 1 0 0,3-3-16 0,7 4 0 16,2 5-32-16,8-3 0 0,9-3 0 0,7 4 0 16,8 4-400-16,8-4-96 0,7-1-16 0,9 2 0 15,9-1-80-15,6 2 0 0,3 4-16 0,5-3 0 16,-2-2-176-16,6-2 0 0,2 3 144 0,-2 1-144 0,-3-5 144 15,2 3-144-15,3 2 192 0,-3-3-192 0,-6-2 576 16,-2 5 16-16,-2-2 0 0,-2-1 0 16,-3 1 112-16,-5-3 0 0,-2 0 16 0,-31-2 0 15,3-1-80-15,0 0 0 0,1 0-16 0,-3 1 0 0,1 1-176 0,-8-1-16 16,-4-1-16-16,-5 0 0 0,-6 0-288 0,-4 1-128 16,-5 1 128-16,-3-1-128 15,-6 0-1168-15,-5 3-320 0,-6-2-64 16,-7-2-13904-16</inkml:trace>
  <inkml:trace contextRef="#ctx0" brushRef="#br0" timeOffset="131312.47">21779 13063 12319 0,'4'-14'544'0,"1"6"112"0,0-1-528 0,-1 1-128 15,-1-2 0-15,-3 1 0 0,0 9 1520 0,-1-9 272 16,1 9 48-16,0 0 16 0,-9-8-608 0,0 6-112 16,0 2-32-16,-3 4 0 0,1 2-336 0,-6 4-64 15,0 4 0-15,-2 4-16 0,-2 2 112 0,0 6 32 16,-1 3 0-16,-1 5 0 0,-1 6 32 0,1 5 16 15,1 3 0-15,5 1 0 0,1 2-256 0,5-1-48 16,2-3-16-16,3 0 0 0,2-3-208 0,1 1-32 16,2-5-16-16,2 3 0 0,2-2-80 0,1-1-16 15,1-2 0-15,1-5 0 0,2-2-208 0,1-5 0 16,1-1 128-16,1-3-128 0,1-4 0 0,0 0 0 16,0 1 0-16,-1-4 0 15,1-6-496-15,-1-2-32 0,-1-4-16 0,1-1 0 16,-1-3-2256-16,-1-1-448 0</inkml:trace>
  <inkml:trace contextRef="#ctx0" brushRef="#br0" timeOffset="131623.7">22287 13133 21135 0,'0'0'928'0,"0"0"208"0,0 0-912 0,0 0-224 0,0 0 0 0,0 0 0 0,0 0 1360 15,0 0 240-15,0 0 32 0,2 14 16 0,-3 3-368 16,-2 2-80-16,0 4-16 0,-3 5 0 0,-1 1-288 0,-2 4-64 16,-1 3-16-16,-2 3 0 0,3 6-288 0,2-4-48 15,-1 0-16-15,1 0 0 0,-1 0-272 0,0-1-48 16,1 0-16-16,-1-2 0 0,0-1-128 0,2-4 0 15,1-4 0-15,0 0 128 0,1-3-128 0,0-4 0 16,0-4 0-16,4-4 0 16,-1-1-384-16,2-2-176 0,-1-11-16 0,0 0-9920 15,0 0-1968-15</inkml:trace>
  <inkml:trace contextRef="#ctx0" brushRef="#br0" timeOffset="131854.99">22771 13264 19343 0,'0'0'1728'0,"0"0"-1392"16,0 0-336-16,0 0 0 0,-3 13 1776 0,-2 1 272 0,-2 2 64 0,-3 4 16 16,-6 0-960-16,4 3-192 0,-2 2-32 0,1 1-16 15,-1 4-224-15,4 2-64 0,0-2 0 0,1 2 0 16,1 0-352-16,2 1-80 0,1 0-16 0,-1-4 0 15,1 1-192-15,2-4 144 0,1 1-144 0,2-4 128 16,0-3-1984-16,0-2-384 16,2-3-96-16</inkml:trace>
  <inkml:trace contextRef="#ctx0" brushRef="#br0" timeOffset="132031.63">22443 13545 26719 0,'0'0'2368'0,"10"-4"-1888"0,3 3-480 0,3 0 0 0,2 0 704 0,3 1 32 16,-1 0 16-16,3 1 0 0,2-1 160 0,2-1 48 16,-2-1 0-16,5-2 0 0,-1 2-592 0,-8 2-112 15,2 1-32-15,1-1 0 0,1 1-400 0,-1 2-80 16,-1-2 0-16,-2 2-9568 16,0-1-1904-16</inkml:trace>
  <inkml:trace contextRef="#ctx0" brushRef="#br0" timeOffset="132274.44">23445 13188 25791 0,'0'0'2304'0,"2"10"-1856"0,-4-2-448 0,-1 5 0 15,1 3 1088-15,-4 2 112 16,-2 2 16-16,-1 4 16 0,-2 3 16 0,1-2 0 0,0 6 0 0,0 1 0 15,0 1-560-15,-3 11-112 0,4-3-32 0,3 2 0 16,2-5-304-16,0-1-64 0,2 0-16 0,0-1 0 16,2-2-160-16,2-4 160 0,0-4-160 15,1-8 160-15,-2-1-464 0,2 2-80 16,0 1-32-16,1-3 0 0,0-1-2304 0,0-1-464 16</inkml:trace>
  <inkml:trace contextRef="#ctx0" brushRef="#br0" timeOffset="132695.88">23667 13043 21183 0,'-11'-8'944'0,"11"8"192"0,0 0-912 0,0 0-224 16,0 0 0-16,0 0 0 0,0 0 640 0,0 0 96 15,12 2 16-15,1 0 0 0,0 0-48 0,1 0 0 0,2 3 0 16,2 3 0-16,1 1 0 0,1 3 0 0,2 5 0 0,1 1 0 15,-1 5-256-15,-2 5-48 0,2 3-16 0,-3 5 0 16,-2 2-160-16,0 3-32 0,-3 3-16 0,-4 6 0 16,-4-1 128-16,-2 2 16 0,-5-4 16 15,-3 3 0-15,-2-2 112 0,-4 2 32 0,-4-6 0 0,-2-1 0 16,0-6 64-16,-2-5 16 0,-1 1 0 0,0-2 0 0,-3-1-208 16,3-4-32-16,1 0-16 0,2-3 0 0,1-5-304 15,1-4 160-15,4-4-160 0,1 0 128 16,2-5-1984-16,7-5-384 0</inkml:trace>
  <inkml:trace contextRef="#ctx0" brushRef="#br0" timeOffset="132969.47">24495 12982 18431 0,'1'-10'1632'0,"1"2"-1312"16,2-3-320-16,-1 3 0 0,1-2 2944 0,-2 5 528 16,-1-1 112-16,-1 6 0 0,0 0-2144 0,0 0-432 15,0 0-96-15,-3 7-16 0,-3 2-384 0,0 5-96 16,-2 5-16-16,1 3 0 0,-2 2-128 0,3 3-16 16,-3 6-16-16,1 2 0 0,0 2-240 0,1 3 0 15,0 3 128-15,1-1-128 0,0 3 0 0,1 0 0 0,0 5 0 0,-2 16 0 31,1-8-720-31,2-1-144 0,3-6-32 0,1-3-9520 0,1-6-1904 16</inkml:trace>
  <inkml:trace contextRef="#ctx0" brushRef="#br0" timeOffset="133200.23">24440 14122 25791 0,'0'0'2304'0,"0"0"-1856"16,-5 8-448-16,5-8 0 0,-4 8 1120 0,-4 4 128 16,2 0 32-16,2-6 0 0,0 0 448 0,4-6 112 15,-3 8 16-15,3-8 0 0,0 0-656 0,0 0-128 16,0 0-32-16,0 0 0 0,0 0-368 0,0 0-80 16,0 0-16-16,0 0 0 0,1-6-336 0,0-1-80 15,-1 1-16-15,0-2 0 16,0 2-1296-16,0 1-256 0,0-3-48 0,-1-1-16368 0</inkml:trace>
  <inkml:trace contextRef="#ctx0" brushRef="#br0" timeOffset="133755.56">25714 12255 7359 0,'2'-13'656'0,"-2"13"-528"16,4-6-128-16,0-3 0 0,0 1 2880 0,1 2 560 15,0-2 96-15,-1 3 32 0,-2-1-1376 0,-2 6-272 16,0 0-48-16,0 0-16 0,0 0-704 0,0 0-128 16,0 0-48-16,3 13 0 0,-5 3-176 0,1 6-32 15,0 5-16-15,0 2 0 0,-2 3-320 0,0 7-64 16,1 3-16-16,-1 0 0 0,0 2-224 0,-1 1-128 0,0 3 128 0,0 2-128 15,-2 2 0-15,-1-4 0 0,1-1 0 0,-2 14 0 32,2-10-880-32,2-8-80 0,2-7-32 0,0-9 0 0,0-6-1728 15,2-6-352-15</inkml:trace>
  <inkml:trace contextRef="#ctx0" brushRef="#br0" timeOffset="133904.76">25546 12695 28559 0,'0'0'1264'15,"0"-10"272"-15,4 1-1232 0,5 1-304 0,3 4 0 0,7 3 0 0,7 2 1248 0,4 1 192 16,2-1 32-16,5-1 16 0,2-1-784 16,6 1-144-16,3 0-48 0,-11-2 0 0,6 2-128 0,7 0-48 15,4 0 0-15,26 4 0 16,-8 0-1712-16,-9 1-352 0,-8 0-64 0,-6-1 0 16</inkml:trace>
  <inkml:trace contextRef="#ctx0" brushRef="#br0" timeOffset="135024.7">20212 14024 15663 0,'1'-16'1392'0,"2"7"-1120"0,2-2-272 0,0 2 0 16,0 2 320-16,-5 7 0 0,8-5 0 0,-8 5 0 15,9-6 352-15,-9 6 80 0,10-1 16 0,-10 1 0 16,10 1-144-16,0 6-32 0,-1 4 0 0,0 5 0 16,0 6 112-16,1 1 32 0,0 0 0 0,3 7 0 15,4 3-144-15,-2 3-16 0,3-1-16 0,1 2 0 16,1 0-224-16,3 1-32 0,2-1-16 0,2-1 0 16,-2-2 32-16,2-1 0 0,-1 0 0 0,0-4 0 0,3 2-64 0,2-7-16 15,-1 0 0-15,2-1 0 0,1 0-48 0,3 0 0 16,1-7 0-16,2-2 0 0,-1-2 64 0,4-6 0 15,1-2 0-15,1-7 0 0,-2-3 64 0,2-6 32 16,3 4 0-16,3-6 0 0,-2-2-96 0,2 1-32 16,3-1 0-16,-2-1 0 0,0-1-224 0,1-1 128 15,-1-1-128-15,1 1 0 0,0 0 0 16,1 1 128-16,1 1-128 0,2 5 0 0,-2-1 0 0,-2 1 0 16,-2 6 0-16,-2 0 0 0,-1 2 0 0,-4 4 0 15,2 4 0-15,-4 5 0 0,-2 0 0 0,-1 5 0 16,-2 1 0-16,-7 4 0 0,-2 2 0 0,-3 4 0 15,-4-4 0-15,-2-3 0 0,-3-5 0 0,-1-2 0 16,-4 4 0-16,-3-2 0 0,-2-5 128 0,-5-8 96 16,5 12 16-16,-5-12 0 0,-1 13 160 0,-1-4 48 15,2-9 0-15,0 0 0 0,0 0-128 0,-1 12 0 16,-1-6-16-16,2-6 0 0,0 0-160 0,0 0-16 16,7-4-128-16,5 0 192 0,0-6-192 0,5 1 128 0,2-4-128 15,1 2 0-15,3 2 0 0,0-2 0 0,2 2 0 0,2-1 0 16,1 2 0-16,0 0 0 0,5 3 0 15,0 3 0-15,4-2 0 0,2 1 0 0,3 10 0 16,0-5 0-16,-1 3 0 0,-2-1-128 0,1 1 128 0,-2-1 0 16,-4 1 0-16,2 3 0 0,1-3 0 0,-2 3 0 15,2 0 0-15,0 0 0 0,2 3 0 0,3 0 0 16,2-2 0-16,0-3-128 0,1-1 128 0,3-4 0 16,0-5 0-16,2-1 0 0,2-4 0 0,3-2 0 15,4 1 0-15,5-2 144 0,3-3-144 0,-1-1 192 16,2-3 0-16,-2-1 0 0,0-1 0 0,1-5 0 0,1 2 64 15,-1-2 32-15,0 0 0 0,-2 2 0 0,-5-4 48 0,-5 3 16 16,-5-2 0-16,-5 4 0 0,-7-1-32 0,-5 1 0 16,-4 3 0-16,-5 2 0 0,-3 3-192 0,-2 6-128 15,-6 0 128-15,-6 5-128 16,-7 4-1248-16,0 0-320 0,0 0-64 0</inkml:trace>
  <inkml:trace contextRef="#ctx0" brushRef="#br0" timeOffset="136058.42">26211 14722 4607 0,'-8'-13'192'0,"5"3"64"0,-2-5-256 0,0-3 0 16,-1 0 0-16,0 3 0 0,3 3 3376 0,-1 1 624 16,-1-1 128-16,1 3 32 0,4 9-2208 0,0 0-432 15,0 0-96-15,0 0-16 0,-6-8-624 0,6 8-128 0,0 0-16 0,-4 13-16 16,2 1-240-16,2 4-32 0,2 2-16 0,2 3 0 15,1 6-192-15,3-1-144 0,-1 3 192 0,3 0-192 16,2-1 128-16,1 0-128 0,1 2 0 16,1-6 0-16,1-3 128 0,1-2-128 0,1-5 0 15,1-3 0-15,2-2 384 0,2-4 32 0,3-6 0 0,-2-2 0 16,1-2 272-16,3-2 48 0,1-4 16 0,2-1 0 16,2 1-256-16,3-2-48 0,0-5-16 0,0 0 0 0,-3-3-224 15,0 0-32-15,0-2-16 0,3-1 0 16,-1 0-32-16,2-1 0 0,0 1 0 0,1-2 0 0,-1 5-128 0,1 1 0 15,0 3 144-15,2 4-144 0,2-2 0 0,-3 8 0 16,-2 4 0-16,0 1 0 0,0 2 0 16,-3 2 0-16,-1 6 0 0,-2 0 0 0,-3 4 0 0,-2 4 0 15,1 3 0-15,-2 1 0 0,-3 4 0 0,-2-3 0 16,-2 3 0-16,0-1 0 0,-2-1 0 0,1 2 0 16,-6-3 0-16,2-1 0 0,-4-2 0 0,-3 2 0 15,-1-1 0-15,-2-1 0 0,0-3 0 0,-6 1 0 16,0-4 0-16,1-1 0 0,-2-2 0 0,2 1 128 15,2-12-128-15,-2 9 128 0,2-9-128 0,0 0 0 16,3 10 128-16,-3-10-128 0,0 0 0 0,13 0 128 16,0 0-128-16,4-4 0 0,3-5 128 0,-2 3-128 15,2-3 128-15,1 2-128 0,-1 0 0 0,3-1 128 16,2-2-128-16,-2 4 0 0,0 3 0 0,1 2 0 16,2 0 0-16,-1 3 0 0,2-1 0 0,1 4 0 0,0 6 0 15,2-2-128-15,1 1 128 0,4 1 0 16,4-2-144-16,4 2 144 0,0 0 0 0,3-1 0 0,2-5 0 0,0 0 0 15,3-2 0-15,3-6 128 16,4 2-128-16,6-7 192 0,3-3 208 0,3-1 48 0,-1-1 16 0,0-3 0 16,1-3-80-16,2-1 0 0,-3-2-16 15,1 0 0-15,-1 5-208 0,-7-1-32 0,-7 0-128 0,-7 1 192 16,-7 2-192-16,-7 0 0 0,-3 0 0 0,-5 3 0 16,0 5-1520-1,-4-1-288-15,-3 3-64 0,-5 2-16 0</inkml:trace>
  <inkml:trace contextRef="#ctx0" brushRef="#br0" timeOffset="136718.97">26610 15981 21183 0,'0'0'1888'0,"-4"3"-1504"0,-2 0-384 0,6-3 0 15,0 0 752-15,0 0 80 0,0 0 0 0,0 0 16 16,7-10 624-16,5-2 128 0,4 0 32 0,4-5 0 16,5 1-832-16,-1-2-160 0,2-1-48 0,1-2 0 15,-1 4-336-15,-2 1-64 0,0 1 0 0,-4 4-16 16,-5 2-176-16,-1 5 0 0,-2 1 144 0,-12 3-144 15,0 0 0-15,11 11 0 0,-3 6 0 0,-3 5 0 0,-5 5 0 0,-4-1 0 16,2 6 0-16,-3 0 0 0,-4 1 0 16,-1 0 0-16,-3-1 0 0,-1 1 128 0,-3-1 32 15,2-1 16-15,0-3 0 0,2-2 0 0,0-7 144 0,3-5 16 16,3-4 16-16,2-1 0 0,5-9 208 0,0 0 32 16,0 0 16-16,0 0 0 0,10-8-16 0,2-2 0 15,4-8 0-15,1 0 0 0,3-4-320 16,0-3-64-16,-1 1-16 0,4-5 0 0,0 0-192 0,1 1 0 15,1 0 0-15,1 2 0 0,-1 6 0 0,1 1 0 16,-5 1 0-16,1 4 0 0,-1 2 0 0,0 5 0 16,-5 5 0-16,-1 4 0 0,-2 3 0 0,-1 8 0 0,-1 6-144 15,-3 1 144-15,-2 5-176 0,-2 4 176 16,-2 4-192-16,0 2 192 0,-4 0 0 0,0-1-128 16,-3 2 128-16,0-2 0 0,-3-4 0 0,3 1 0 0,1-1 0 0,2-5 0 15,0-4 0-15,2-2 0 16,3-5 128-16,1 0-128 15,0-5-448-15,-4-9-128 0,8 8-16 0,4-6-16 16,-1-3-2800-16,2-3-560 0</inkml:trace>
  <inkml:trace contextRef="#ctx0" brushRef="#br0" timeOffset="137014.65">27681 16128 9215 0,'0'0'816'0,"-9"5"-656"16,9-5-160-16,0 0 0 0,0 0 3776 0,0 0 704 16,0 0 160-16,0 0 32 0,0 0-2208 0,11 0-432 15,5 0-96-15,3 0-16 0,7-4-896 0,2-3-176 16,2 2-32-16,3-2-16 0,0-2-288 0,1 2-64 15,0-6-16-15,-3 7 0 0,1-3-256 0,-10 5-48 16,-1 0-128-16,0-1 192 0,-1 2-368 0,-2 2-80 16,-3 1 0-16,0 1-16 15,-15-1-2880-15,0 0-576 0,0 0-112 0,-6 23-32 0</inkml:trace>
  <inkml:trace contextRef="#ctx0" brushRef="#br0" timeOffset="137139.13">27699 16342 20271 0,'0'0'1792'0,"0"0"-1424"15,0 0-368-15,0 0 0 0,0 0 1216 0,15-3 192 16,3-2 16-16,2 0 16 0,5 1-464 0,5-2-80 16,4-2-32-16,2-2 0 0,-2 2-352 0,2-2-64 0,0 2 0 0,-11 3-16 31,2-1-1008-31,1 2-192 0,0 2-32 0</inkml:trace>
  <inkml:trace contextRef="#ctx0" brushRef="#br0" timeOffset="137536.65">28459 16104 28799 0,'8'-13'1280'0,"-1"3"256"0,4-3-1232 16,3 2-304-16,1-3 0 0,-2 4 0 0,3 2 1104 0,2 2 176 15,1-4 16-15,3 3 16 0,0-3-32 0,4 6 0 16,-2 0 0-16,0 3 0 0,-2 1-624 0,2 3-128 16,-2 0-16-16,-5 4-16 0,-1 4-304 0,-2 2-48 15,-4 0-16-15,-3 4 0 0,0 8-128 0,-6-3 192 16,-4 0-192-16,-3 5 192 0,-5-1-16 0,-5 5 0 16,-1-3 0-16,-1 1 0 0,-1 2 0 0,1-2 0 15,0-2 0-15,3-5 0 0,3-1 0 0,4-3 0 16,1-4 0-16,5 0 0 0,2-4 0 0,5 0 0 15,2-2 0-15,6-1 0 0,4-3 32 0,4-1 16 16,3-3 0-16,6-2 0 0,0-2-32 0,4-1 0 0,3-5 0 0,4 1 0 16,3-2-192-16,0 1 128 0,0-2-128 15,4-2 0-15,0 2 0 0,-1 0 0 0,0-1 0 0,-4-1 0 32,0 2-1728-32,-6 0-256 0,-5 0-32 0</inkml:trace>
  <inkml:trace contextRef="#ctx0" brushRef="#br0" timeOffset="138890.96">27319 11396 1839 0,'0'0'160'0,"0"0"-160"15,0 0 0-15,0 0 0 0,0 0 2608 0,0 0 480 16,0 0 112-16,0 0 0 0,11-1-1504 0,0-3-304 15,-1-1-64-15,0 0-16 0,0-1-144 0,0-1-16 0,2-2-16 0,2 0 0 16,2-1-96-16,3-3-16 0,3 2 0 0,2 1 0 16,1-3-304-16,3 3-64 15,-1-3-16-15,4 4 0 0,-2 0-192 0,0 0-32 0,-1 3-16 0,-1 5 0 16,-3 1-160-16,-4 5-48 16,-2 5 0-16,-5 0 0 0,-3 4 64 0,-1 6 16 15,-2 6 0-15,-1 2 0 0,-4 5-128 0,-2 4-16 0,-2 5-128 0,-2 1 192 16,-4 4-192-16,-1-1 128 0,-2 1-128 0,-4 0 0 15,-6 4 128-15,1-1-128 0,-2-1 0 0,1-5 144 16,-2 2-144-16,0-4 0 0,-1 2 144 0,1-4-144 16,0-2 208-16,1-1-16 0,2-2-16 0,2-2 0 15,3-3-176-15,6-6 192 0,-1-6-192 0,4-2 192 16,0-3 0-16,4-6 0 0,2-7 0 0,0 0 0 16,0 0 64-16,13 7 32 0,1-2 0 0,1-3 0 0,3 0 96 0,2-2 0 15,4-2 16-15,4 1 0 0,4-1-176 16,5-1-32-16,1 1-16 0,1-1 0 0,1 0-176 0,-2 2 160 15,-3-1-160-15,0-1 160 0,-2-2-160 16,0 2 160-16,-3 1-160 0,2-1 160 0,-5 1-160 0,-2-2 0 16,1-1 144-16,-3 2-144 0,-2-2-160 0,-2-4-96 15,-1 2-32-15,-1-3-10736 16,-2 1-2160-16</inkml:trace>
  <inkml:trace contextRef="#ctx0" brushRef="#br0" timeOffset="139442.28">28026 10666 8287 0,'0'0'368'15,"0"0"80"-15,0 0-448 0,0 0 0 0,6-6 0 0,0-2 0 0,-6 8 2240 0,9-6 384 16,-1 1 64-16,2-5 0 0,3-1-1296 0,0 0-272 16,2 1-48-16,4 1-16 0,1-4-112 0,1 4-32 15,1-2 0-15,3 5 0 0,-1-1-272 0,-4 3-48 16,-5 2-16-16,1 2 0 0,-5 1-368 0,0 5-80 16,-5 6 0-16,-4 2-128 0,-3 0 256 0,-4 4-64 15,-4 3-16-15,-8 5 0 0,-3 4-176 0,-3 3 0 16,-2-4 144-16,1 2-144 0,-1 1 0 0,3-4 144 15,-1-2-144-15,4-3 0 0,-1 3 144 0,4-6-144 16,1-2 0-16,3-4 144 0,1-5 240 0,6 0 64 0,5-9 0 16,0 0 0-16,0 0-128 0,10 6 0 15,1-6-16-15,5 0 0 0,3 0-32 0,2-5 0 16,5-4 0-16,2 1 0 0,-2-2-128 0,5 4-16 16,2-3-128-16,-4 1 192 0,-1-2-192 0,-4 1 0 0,-2-3-192 0,-2 4 192 31,-1-1-1024-31,-2 4-80 0,-3-3-32 0,-3 2-12176 0</inkml:trace>
  <inkml:trace contextRef="#ctx0" brushRef="#br0" timeOffset="139678.81">28807 10507 19343 0,'0'0'1728'0,"0"0"-1392"0,0 0-336 0,0 0 0 0,0 0 816 0,-6 9 80 15,-1-1 32-15,0 2 0 0,2-4 304 0,-4 7 64 16,0 2 16-16,0 3 0 0,2 5-672 0,-1 1-128 16,-1 4-16-16,0-1-16 0,0 1-224 0,1 2-32 15,0 0-16-15,0 0 0 0,1-1-208 0,2-2 0 16,-1 2 0-16,4-5 0 16,1 0-384-16,-2-2-128 0,2-4-32 0,1-2 0 15,-1-2-2144-15,1-3-448 0</inkml:trace>
  <inkml:trace contextRef="#ctx0" brushRef="#br0" timeOffset="139830.64">28518 10820 21999 0,'0'0'960'0,"0"0"224"0,14-3-944 16,0-2-240-16,1 2 0 0,4 0 0 0,3 2 736 0,4-1 96 15,4-1 32-15,5-2 0 0,6 1-352 0,1 0-64 16,1-1 0-16,-1-1-16 0,0 0-272 0,-4 4-160 0,-4-1 192 15,-3 0-12128-15</inkml:trace>
  <inkml:trace contextRef="#ctx0" brushRef="#br0" timeOffset="140036.94">29275 10448 15663 0,'0'0'688'0,"0"0"144"16,12 2-656-16,-1 3-176 0,-2 2 0 0,-1 3 0 0,-2 5 1920 0,-2 5 368 16,-3 4 64-16,-1 1 16 0,-1 4-1488 0,0 1-304 15,-1 3-48-15,1 2-16 0,-2-1-320 0,1 0-64 16,-2 2 0-16,0 1-128 0,-1-2 0 0,0 2-352 16,1-1 48-16</inkml:trace>
  <inkml:trace contextRef="#ctx0" brushRef="#br0" timeOffset="140567.29">29971 11646 16991 0,'0'0'752'0,"0"0"144"0,0 0-704 0,0 0-192 16,0 0 0-16,0 0 0 0,0 0 1152 0,12-2 192 15,-12 2 32-15,12 3 16 0,-3 8-384 0,-2-1-80 16,1 4-16-16,0 5 0 0,-3 4-304 0,1 3-64 16,0 2-16-16,2 2 0 0,0 1-112 0,-1 2-32 0,0 3 0 0,0 2 0 15,0-1-208-15,-1 1-48 16,-2 0-128-16,-3 2 192 0,0 0-192 0,1-1 0 16,-2-1 128-16,0-5-128 15,-2-8-304-15,2-1-96 0,0-1-32 0,0-8 0 16,0-4-720-16,0-11-160 0,0 0-32 0</inkml:trace>
  <inkml:trace contextRef="#ctx0" brushRef="#br0" timeOffset="140810">30398 11412 17503 0,'-17'2'1552'0,"4"3"-1232"0,-2 4-320 0,-1 3 0 0,-2 10 1344 0,-4 2 224 15,-3 7 32-15,-2 3 16 0,-1 3-224 0,-1 5-48 16,0 6-16-16,-3 0 0 0,0 3-112 0,0 3 0 16,2 1-16-16,1 3 0 0,1-5-640 0,1 0-128 15,2-4-32-15,3-4 0 0,4-5-272 0,4-3-128 16,5-4 128-16,4-7-128 0,1 1 0 0,2-7 0 16,1-2 0-16,3-4 0 15,-2-14-640-15,8 5-16 0,-8-5 0 0,15-3-8992 16,1-11-1792-16</inkml:trace>
  <inkml:trace contextRef="#ctx0" brushRef="#br0" timeOffset="141210.14">30618 10742 24927 0,'0'0'1104'0,"6"-8"240"0,2-5-1088 0,0 1-256 0,1-3 0 0,3 2 0 16,1 6 640-16,-1-2 64 0,5 4 0 0,-1-3 16 16,2 1-272-16,0 3-48 0,-2 1-16 0,0 5 0 15,-1 1-80-15,-4 5-32 0,-3 6 0 0,-4 5 0 16,-4 3-272-16,-5 4 160 0,-7-2-160 0,-3 7 128 0,-3 5-128 0,-1-1 192 15,-1-1-192-15,2 0 192 0,-4-9-192 0,3 2 0 16,0-3 0-16,3-1 128 0,0 0 224 16,4-1 32-16,2-3 16 0,2-2 0 0,3-4 16 0,2-2 0 15,3-11 0-15,5 12 0 0,-5-12-64 0,16 5-16 16,3 0 0-16,6-4 0 0,6-2-32 0,3-2-16 16,3-1 0-16,6 2 0 0,4-1-144 0,0 0-16 15,-1 0-128-15,-3 0 192 0,-2 2-416 0,-3 0-96 16,-2 0 0-16,-3-1-10192 15,-3 2-2032-15</inkml:trace>
  <inkml:trace contextRef="#ctx0" brushRef="#br0" timeOffset="141820.75">27044 12941 16287 0,'0'0'720'0,"0"0"160"0,8-3-704 0,1-1-176 15,1 1 0-15,4 1 0 0,3 0 800 0,4 2 128 16,8 2 32-16,5-1 0 0,5-4 48 0,5 2 16 0,9-3 0 0,8 2 0 15,6-1 64-15,13 1 0 16,8 2 16-16,5-3 0 0,3 1-592 0,6-2-112 0,6 3-16 16,2 1-16-16,0 0-224 0,5 1-144 0,1 3 192 0,1-2-192 15,1 1 128-15,-3-1-128 0,-5 2 0 0,2 4 0 16,3-2 0-16,-6 0 0 0,-5 1 0 0,-5-1 0 16,-3 4 0-16,-6-2 128 0,-2 2-128 0,-10-4 0 15,-8 1 0-15,-9 0 0 0,-6-1 0 0,-8 0-8688 16,-8-1-1680-16</inkml:trace>
  <inkml:trace contextRef="#ctx0" brushRef="#br0" timeOffset="142225.89">27646 13380 17327 0,'15'-18'768'0,"-6"9"160"0,1 0-736 0,0 0-192 0,0 2 0 0,-1 2 0 16,-1-2 880-16,-8 7 144 0,0 0 16 0,0 0 16 16,0 0 16-16,-9 9 0 0,-4 1 0 0,-3 7 0 15,-5 5-128-15,-1 2-32 0,-4 8 0 0,-2 4 0 16,-4 5-16-16,1 9-16 0,0 2 0 0,-1 4 0 16,1 2-368-16,1 3-80 0,4-1-16 0,0-3 0 15,5 0-272-15,3-2-144 0,5-3 160 0,3-2-160 16,4-7 0-16,4-1 0 0,2-4 0 0,5-5 0 15,3-5-320-15,5-1-64 0,4-6-16 0,4-2-9184 16,3-5-1824-16</inkml:trace>
  <inkml:trace contextRef="#ctx0" brushRef="#br0" timeOffset="142720.43">28164 13666 17903 0,'0'0'784'0,"-5"-1"176"0,0-2-768 0,5 3-192 16,0 0 0-16,0 0 0 0,0 0 784 0,0 0 112 0,0 0 32 0,6-8 0 16,3 2-48-16,3 0-16 0,1-1 0 0,3 2 0 15,4 3-160-15,1-1-16 0,-1 2-16 0,-1 2 0 16,3 3-160-16,-3 1-48 0,-1 5 0 0,-2 0 0 16,-2 2-144-16,-2 4-48 0,-4 2 0 0,-4 3 0 15,-1 4-16-15,-4 3-16 0,-5 2 0 0,-1 1 0 16,-3 2-32-16,-8 3 0 0,-2-1 0 0,-16 16 0 15,-2-4 144-15,1-6 32 0,1-4 0 0,3-3 0 0,3-9 64 16,1 1 32-16,2-6 0 0,4-2 0 0,3-3-96 16,4-3 0-16,5-1-16 0,3-6 0 0,8-5-128 0,0 0-32 15,0 0 0-15,0 0 0 0,0 0 16 0,16-4 0 16,3 1 0-16,2-4 0 0,3-2-48 0,3 3-16 16,1-3 0-16,5 4 0 0,4-1-16 0,1-1 0 15,0 2 0-15,2 1 0 0,-3-2-144 0,-3 0 0 16,-2-1-192-16,-4 1 192 15,-4 2-960-15,-3 2-80 0,0-4-16 0,-1-2-14688 0</inkml:trace>
  <inkml:trace contextRef="#ctx0" brushRef="#br0" timeOffset="142960.47">29034 13707 20271 0,'2'-16'1792'0,"2"9"-1424"16,1-3-368-16,-5 10 0 0,0 0 1600 0,0 0 256 0,0 0 64 0,0 0 0 15,0 0-576-15,0 0-128 0,-4 15 0 16,-3 4-16-16,-3-1-432 0,-3 7-64 0,-1 3-32 0,0 4 0 16,-1 1-432-16,1 0-96 0,1-5-16 0,3 4 0 15,2 1-128-15,3 1 0 0,-1-1 0 0,2 0 128 16,1-2-1168-16,3-1-240 15,3-3-64-15,2-2-8064 0,1-6-1632 0</inkml:trace>
  <inkml:trace contextRef="#ctx0" brushRef="#br0" timeOffset="143141.25">28699 13923 26655 0,'0'0'1184'0,"11"1"240"0,3 0-1136 0,3 2-288 15,4-2 0-15,4 2 0 0,4-2 592 0,3-1 64 16,0 0 16-16,1 0 0 0,1-1-32 0,-1-2-16 16,0-2 0-16,-1 2 0 0,0 2-416 0,-2 0-80 15,-2 1 0-15,-10 0-128 16,-1-1-1984-16,-1-1-512 0</inkml:trace>
  <inkml:trace contextRef="#ctx0" brushRef="#br0" timeOffset="143374.22">29588 13646 22111 0,'0'0'1968'0,"0"0"-1584"0,0 0-384 16,-4 14 0-16,-2 0 960 0,2 3 128 0,-2 5 0 0,-2 2 16 15,-1 2 240-15,1 3 64 0,-2 1 0 0,3 0 0 16,-1 0-816-16,-1 3-144 0,0 1-48 0,0 1 0 15,0-2-256-15,2-1-144 0,-1-1 160 0,2 2-160 16,1 0 0-16,0-3 0 0,1-2 0 0,0 8-160 16,3-6-2112-1,1-7-416-15</inkml:trace>
  <inkml:trace contextRef="#ctx0" brushRef="#br0" timeOffset="143876.17">29715 13414 14735 0,'-6'-11'640'0,"6"11"160"0,0 0-640 0,-2-8-160 0,2-2 0 0,0 10 0 15,0 0 1536-15,6-6 288 0,-6 6 48 0,10-8 16 16,-1 4-736-16,3 3-160 0,2 1-32 0,2 4 0 0,-1 2-128 0,4 2-16 16,2 4-16-16,1 2 0 0,0 3-352 15,-1 5-80-15,1 3-16 0,-3 7 0 16,-1 2 96-16,-2 6 0 0,-4 1 16 0,-7 5 0 0,-5 5 80 0,-4 2 16 16,-4 2 0-16,-2 0 0 0,-2-2-160 0,-5 1-16 15,2-5-16-15,-6-7 0 16,1-3 16-16,-2-3 16 0,0-2 0 0,0-2 0 0,0 0-80 0,2-4 0 15,1 0-16-15,2-5 0 0,2-3-176 0,2 0-128 16,3-2 192-16,3-3-192 0,2-3-176 0,5-12-144 16,0 0-16-16,0 0-10416 15,10 0-2096-15</inkml:trace>
  <inkml:trace contextRef="#ctx0" brushRef="#br0" timeOffset="144120.85">30479 13316 31327 0,'-1'-14'2784'0,"1"14"-2224"0,0 0-560 0,0 0 0 16,0 0 464-16,0 0-16 0,-9 5 0 0,0 6 0 15,0 1 128-15,0 4 0 0,-1 1 16 0,-4 14 0 16,3-2-272-16,3-5-48 0,-1 2-16 0,-1 14 0 15,2-3-256-15,3 3 0 0,1-6 0 0,2-10 0 16,1 2 0-16,-2 16 0 0,-1-2 0 0,3-9-144 16,-2-1-2096-16,2 3-432 15</inkml:trace>
  <inkml:trace contextRef="#ctx0" brushRef="#br0" timeOffset="144301.24">30221 14471 18431 0,'0'0'1632'16,"-8"-2"-1312"-16,8 2-320 0,0 0 0 0,0 0 3232 0,0 0 576 15,-6-4 112-15,6 4 32 0,0 0-2416 0,0 0-496 16,0 0-80-16,4-7-32 0,1 0-624 0,0 0-128 16,4 0-32-16,0 2 0 15,1-4-1824-15,0 1-368 0</inkml:trace>
  <inkml:trace contextRef="#ctx0" brushRef="#br0" timeOffset="144977.93">31090 12643 21135 0,'0'0'928'0,"0"0"208"0,0 0-912 0,0 0-224 0,0 0 0 0,-1 6 0 16,-3 4 768-16,-2 4 96 0,-2 9 32 0,-2 3 0 16,1 5-16-16,-2 4 0 0,-1 3 0 0,1-1 0 0,0 1-496 0,-1 1-112 15,1 6-16-15,-1-6 0 0,3 0-16 0,0 0-16 16,3 0 0-16,0-7 0 0,-1-2-224 0,4-1-160 15,1-3 32-15,1-3 0 16,-3-4-1952-16,2-4-384 0</inkml:trace>
  <inkml:trace contextRef="#ctx0" brushRef="#br0" timeOffset="145142.51">30732 13028 28271 0,'17'-6'1248'0,"-2"0"272"0,4-1-1216 0,6 2-304 16,7 0 0-16,5-3 0 0,2 3 320 0,3 0 0 16,1-7 0-16,-1 5 0 0,2-3 96 0,-2 3 32 15,0 0 0-15,-4 2 0 16,-1-1-1216-16,-7 1-224 0,-1 3-48 0</inkml:trace>
  <inkml:trace contextRef="#ctx0" brushRef="#br0" timeOffset="145363.04">31948 13316 26719 0,'0'0'2368'0,"6"-6"-1888"0,1 2-480 0,1 2 0 0,2-3 1952 0,1 2 288 15,0 1 64-15,-1 0 16 16,0 1-3184-16,0 0-640 0,2-4-128 0</inkml:trace>
  <inkml:trace contextRef="#ctx0" brushRef="#br0" timeOffset="145511.63">32437 13505 26719 0,'1'-16'1184'0,"4"11"240"16,1-2-1136-16,1 0-288 0,3 2 0 0,0-3 0 0,0 3 1088 0,2 2 144 15,2-4 48-15</inkml:trace>
  <inkml:trace contextRef="#ctx0" brushRef="#br0" timeOffset="149557.51">9322 18905 10127 0,'0'0'896'0,"0"0"-704"0,6-6-192 0,-6 6 0 16,0 0 1520-16,0 0 272 16,0 0 48-16,0 0 16 0,0 0-576 0,0 0-96 0,0 0-32 0,0 0 0 15,0 0-576-15,0 9-112 0,-2 4-16 0,2-3-16 16,0 1 0-16,2 2 0 0,-1-2 0 0,0 5 0 15,0 1-48-15,1 2 0 0,-1 3 0 0,1 2 0 16,1-1 16-16,-2 2 0 0,-1 0 0 0,0-1 0 16,4 2-16-16,-1-5-16 0,-1-5 0 0,3 1 0 15,-1-1 16-15,1-3 0 0,-1 0 0 0,1-2 0 16,-1-3 64-16,2 1 32 0,-1-4 0 0,-5-5 0 16,0 0 0-16,13 2 0 0,-4 0 0 0,0-4 0 15,0-1 96-15,2-4 32 0,1-4 0 0,-4-3 0 16,4 0-32-16,-1-3-16 0,1 2 0 0,0-7 0 15,4-2-208-15,-1 0-32 0,5-5-16 0,-3 0 0 16,1-1-80-16,-1-1-16 0,1 5 0 0,0-3 0 0,4-2-16 0,-2 4-16 16,0-4 0-16,3 3 0 0,1 1 0 0,-1-1 0 15,3 3 0-15,-2-2 0 0,-4 6-176 0,-1-1 160 16,-1 3-160-16,-1 0 160 0,-5 1-160 0,1 2 0 16,-4 3 0-16,-2 5 0 0,-1 1-176 0,-6 7-64 15,0 0-16-15,0 0-11632 16,0 0-2320-16</inkml:trace>
  <inkml:trace contextRef="#ctx0" brushRef="#br0" timeOffset="151965.87">9322 19020 8175 0,'0'0'352'0,"0"0"96"0,0 0-448 0,0 0 0 0,4-8 0 0,-4 8 0 15,4-8 288-15,-4 8-32 0,0 0 0 0,5-10 0 0,-5 10 272 0,5-6 48 16,-5 6 16-16,0 0 0 0,0 0 128 0,4-9 32 16,-4 9 0-16,0 0 0 0,0 0 16 0,0 0 0 15,0 0 0-15,0 0 0 0,0 0-80 0,0 0-16 16,0 0 0-16,0 0 0 0,0-8-32 0,0 8-16 15,0 0 0-15,0 0 0 0,0 0-64 0,0 0-16 16,0 0 0-16,0 0 0 0,0 0-96 0,-4 11-32 16,2 1 0-16,-1 5 0 0,-1-2-48 0,2 3-16 15,-1 1 0-15,2 0 0 0,1 3 16 0,3-1 0 16,0 2 0-16,1-1 0 0,1-3-144 0,2-1-32 16,-2-4 0-16,1-1 0 0,0 0 32 0,2 0 0 15,0-5 0-15,-1 0 0 0,0-1 96 0,-7-7 32 0,7 7 0 0,-7-7 0 16,10 3 192-16,-10-3 32 0,11-3 16 15,-11 3 0-15,10-7-48 0,1-1-16 0,-2-2 0 0,-1 2 0 16,-1-6-176-16,1 0-32 0,-2-1-16 16,2-1 0-16,1-2-128 0,1-1-32 0,3-3 0 0,-1 1 0 15,1-1-144-15,2-3 0 0,3 0 144 0,1-1-144 16,-1 0 0-16,1 1 0 0,0-4 0 0,4-1 0 16,2 0 0-16,2-1 0 0,-1 3 0 0,2 3 0 15,1-3 0-15,-2 3 0 0,-2 0 0 0,-1 1 0 16,-2 3 0-16,-3 2 0 0,-1 2 0 0,-4 3 0 15,-2 3 0-15,-3-1 0 0,-1 2 0 0,-2 4 0 16,-6 6 0-16,0 0 0 0,5-5 0 0,-5 5 0 16,0 0 0-16,0 0 0 0,0 0 0 0,0 0 0 0,0 0 0 0,0 0 0 15,0 0 0-15,0 0 0 16,-10 3 0-16,10-3 0 0,-8 4 0 0,1 1 0 0,0 2 0 16,0-2 0-16,-1 0 0 0,2 2 0 0,1 0 0 0,-2 0 192 15,0-1-64-15,0 0 0 0,1 7-128 0,0-2-208 16,-3-2 48-16,0 2 16 0,-3 0 144 0,2 1 0 15,1 5 0-15,-3 1 0 0,-5-1 0 0,-1 6 0 16,1 3 0-16,-3 2 0 0,-2 3 0 0,0 5 0 16,-2 1 0-16,1 2-128 0,1 6 128 0,-1-3 0 15,-3-2 0-15,2-3 0 0,1-5 0 0,0 0 0 16,0-6 0-16,0 1 0 0,0 0 0 0,3-3 0 16,0-4 160-16,0-2-160 0,3-1 160 0,1-2-160 15,5-2 160-15,1-2-160 0,0-1 128 0,3-3-128 0,7-7 0 16,0 0 0-16,0 0 128 0,0 0-128 0,0 0 0 0,0 0 0 15,-1-12 224-15,2 3-48 0,1-3-16 0,1 0 0 16,2 1-160-16,1-2 128 0,-3 5-128 0,1-3 128 16,1 3-128-16,0-2 0 0,-5 10 144 0,4-13-144 15,-1 3 128-15,-1-1-128 0,-2 11 128 0,2-9-128 16,-1-3 0-16,0 5 0 0,2-3 0 0,-3 10-128 16,0 0 128-16,-2-13 0 0,1 0 0 0,0 1 0 15,0-1 0-15,-1 3 0 0,0-2 0 0,-1-3 0 16,1 0 0-16,-2-1 0 0,3 2 0 0,-3-1 0 15,2-1 0-15,1-1 0 0,0-2 0 0,0 1 0 16,-2 1 0-16,2 1 0 0,1 5 0 0,0 2 0 16,-1-4 0-16,-2 6 0 0,2-2 0 0,1 9 0 15,-2-9 0-15,2 9 0 0,0 0 0 0,0 0 0 0,0 0 0 0,0 0 0 16,0 0 0-16,0 0 0 0,-3 7 0 0,-1 6-160 16,-1-3 160-16,2 7-160 0,2 4 160 0,0 1-128 15,-2 0 128-15,3 6-128 0,1-3 128 0,2 4 0 16,-2 0 0-16,3 1 0 0,-1-5 0 0,0 3-128 15,1-2 128-15,0-1 0 0,-1-5 0 0,-1-1 0 16,1-1 0-16,0-3-128 0,0-4 128 0,1-1 0 16,-4-10 0-16,6 10 0 0,-6-10 0 0,8 8 0 15,-8-8 0-15,10 0 0 0,-10 0 0 0,11-4 0 16,0-4 0-16,-1 0 128 0,1-3-128 0,1-2 0 16,-2-1 0-16,0-2 128 0,0-2-128 0,-2-1 128 15,-1-1-128-15,4-2 128 0,-1 2-128 0,-3 1 0 0,1 0 0 16,0 1 0-1,-1-1-1472-15,2 2-320 0,0 2-64 0</inkml:trace>
  <inkml:trace contextRef="#ctx0" brushRef="#br0" timeOffset="153294.84">11300 18923 12319 0,'0'0'544'0,"0"0"112"0,0 0-528 0,0 0-128 15,0 0 0-15,0 0 0 0,0 0 912 0,0 0 160 0,0 0 16 0,0 0 16 16,0 0-304-16,0 0-64 0,0 0-16 0,0 0 0 16,0 0-176-16,5 13-32 0,-1-3-16 0,0 3 0 15,-1 1-112-15,-1 1-32 0,-1 4 0 0,3 0 0 16,-3 0-208-16,2 0-144 0,0-4 192 0,-1 1-192 16,2-5 224-16,0 1-64 0,-4-12-16 0,5 7 0 15,-5-7 240-15,0 0 32 0,0 0 16 0,0 0 0 16,10 3 432-16,-10-3 96 0,10-7 0 0,0 2 16 15,0-6-336-15,-1 1-80 0,-1-6-16 0,-2-1 0 16,2-4-240-16,-3 3-48 0,1 1-16 0,1-1 0 16,-3-4-112-16,1 2 0 0,1 0-128 0,0-1 192 15,2 2-192-15,0 0 0 0,-1-1 0 0,2 1 0 16,-1-3 0-16,2 3 0 0,-2 0 0 0,0 0 0 16,4 0 0-16,-2 1 0 0,0-1 0 0,0 1 0 0,-1 0 0 15,0 2 0-15,-1 1 0 0,-1 3 0 0,0-1 0 16,-1 3 0-16,-1 1 0 0,-5 9 0 0,5-8 0 0,-5 8 0 15,0 0 0-15,0 0-160 0,4-8 160 0,-4 8 0 16,0 0-144-16,0 0 144 0,0 0-160 0,0 0 160 16,-6 13-208-16,-1-2 80 0,2 3 128 0,-1 3-160 15,-2 0 160-15,-1 2-160 0,1 2 160 0,-4 3 0 16,1-1-144-16,-1 2 144 0,0 3 0 0,-1-2 0 16,-1 2 0-16,-1-3 0 0,-1 0 0 0,2 0 0 15,2-1 0-15,-1 0 0 0,2-4-144 0,-1-1 144 16,3 0 0-16,-1-1 0 0,2-1 0 0,-2-1 0 15,0-2 0-15,2-4 0 0,-2 2 0 0,5-5 0 16,-1 2 0-16,6-9 0 0,-8 8 0 0,8-8 0 0,0 0 0 0,-7 6 0 16,7-6 0-16,0 0 128 0,0 0-128 0,-9-5 0 15,2 0 192-15,2 0-64 0,1-5-128 0,1 1 192 16,-1-4 48-16,1 1 0 0,1 0 0 0,-1-3 0 16,1 0-32-16,-2-1 0 0,1 2 0 0,2 3 0 15,0-2-208-15,-1 3 0 0,0 1 128 0,1-1-128 16,-1 2 0-16,2-2 0 0,0 10 0 0,2-7 0 15,-2 7 0-15,0 0 0 0,0 0 0 0,3-9 0 16,-3 9 0-16,0 0 0 0,0 0 0 0,0 0 0 16,0 0 0-16,0 0 0 0,12-2 0 0,-12 2 0 15,11 2 0-15,-11-2 0 0,12 1 0 0,-12-1-160 16,9 4 160-16,-9-4 0 0,12 0 0 0,-12 0 0 16,12 0-128-16,-12 0 0 0,11 2 0 0,-11-2-9264 15,0 0-1840-15</inkml:trace>
  <inkml:trace contextRef="#ctx0" brushRef="#br0" timeOffset="154335.24">10511 18398 3679 0,'6'-5'320'0,"-6"5"-320"15,5-4 0-15,2 0 0 0,-3-2 2560 0,-4 6 432 16,5-10 80-16,-3 4 32 0,-2 6-1536 0,3-9-304 15,-3 9-64-15,1-5-16 0,-1 5-560 0,0 0-112 16,0 0-32-16,-6-11 0 0,-2 5-160 0,0 2-48 16,-2-2 0-16,-3 1 0 0,-2 0 48 0,-3-2 16 0,-1 2 0 0,-1 0 0 15,-3 1 0-15,0-2 0 0,-5 1 0 0,-2 2 0 16,-2 1-96-16,-1 2-32 0,-1 1 0 0,-3 0 0 16,-3 4-32-16,-3 4-16 0,-1 2 0 0,-5 1 0 15,-4-3 32-15,-3 5 0 0,-4 1 0 0,3 4 0 16,1 2 0-16,-1 3 16 0,-1-1 0 0,0 6 0 15,-1-1-208-15,0 4 128 0,1-2-128 0,0 2 0 16,0 4 0-16,2 3 128 0,0 0-128 0,3 3 0 16,3 4 0-16,-1 1 0 0,-1 4 0 0,3 4 0 15,2 2 0-15,3 5 0 0,2-3 0 0,6 4 0 16,1 1 0-16,6 3 0 0,5 3 0 0,5 2 0 16,4 5 0-16,3-5 0 0,4-1 0 0,5 1 0 15,3 0 0-15,3-1 0 0,3-1 0 0,4-3 0 16,4-2 0-16,5-6 128 0,4-7-128 0,5 0 0 15,2-4 0-15,3 2 0 0,1-2-176 0,5-1 176 0,0-1-144 16,0-2 144-16,1-4 0 0,-2-5 0 0,-1-2-144 16,0-2 144-16,-2-2 0 0,3 0-144 0,3-3 144 0,0-2 0 15,1-2 0-15,1-7-128 0,1-4 128 0,3-7 0 16,-1-6-144-16,4-5 144 0,-3-5 0 0,0-2 0 16,-1-3 0-16,2-5 0 0,0-2 208 0,2-6 16 15,-1-5 0-15,1-3 0 0,-2-1 160 0,-2-7 48 16,-4-5 0-16,1 0 0 0,-1-3-112 0,1-3-32 15,-6-2 0-15,0-3 0 0,2-7 80 0,1-2 16 16,1-3 0-16,-1-5 0 0,-3 1 32 0,0-10 16 0,-1-6 0 16,-6-4 0-16,-2 4-64 0,-4-6-16 15,-5-6 0-15,-2 3 0 0,-5 0 0 0,-5 3 0 0,-5 4 0 16,-2 6 0-16,-7 6 0 0,-3 9 0 0,-6 8 0 0,-4 8 0 16,-5 9-48-16,-7 10-16 0,-4 7 0 15,-5 9 0-15,-4 1-96 0,-9 8-32 0,-3 6 0 0,-5 10 0 31,0 9-992-31,-3 3-208 0,-1 5-48 0,1 5-9600 0,4-2-1936 0</inkml:trace>
  <inkml:trace contextRef="#ctx0" brushRef="#br0" timeOffset="155299.32">11351 19023 10127 0,'0'0'896'0,"-9"-8"-704"0,4 0-192 0,-1-1 0 16,-1 3 1344-16,2-2 256 0,-1 2 32 0,0 1 16 15,3-4-240-15,1 1-32 0,-1-5-16 0,3 5 0 0,1-5-640 16,2 1-128-16,-1 1-16 0,3-2-16 0,2 2-240 0,0 2-64 16,5-3 0-16,1 5 0 0,2-3-256 0,3 2 0 15,1-1 0-15,1 3 0 0,2-6 0 0,-2 6 0 16,2 2 0-16,-2-1 0 0,0 0 0 0,-1 2 0 16,-3 2 0-16,-4 5 0 0,-3 5 0 0,-4 0 0 15,-1 3 128-15,-4 2-128 0,-5 4 0 0,-5 1 0 16,-8 0 0-16,-2 3 0 0,-6 1 0 0,-3 1 0 15,-4 0 0-15,0-3 0 0,-3-2 0 0,5-2 0 16,-1 0 0-16,3-2 0 0,2-2 144 0,5-5-144 16,4-5 0-16,5-3 144 0,1-2 240 0,6-3 32 15,3-7 16-15,6 1 0 0,2-7 16 0,6 0 0 16,6-2 0-16,7-2 0 0,0-1-448 0,7 1 128 0,0-4-128 16,6 4 0-16,1 2 0 0,0-1 0 0,-1-4 0 0,-1 5 0 15,0 0 0-15,-3 2 0 0,-4 1-144 0,-4 5 144 16,-3 3 0-16,-6 6 0 0,-3 3 0 0,-13 0 0 15,0 0 0-15,1 17 0 0,-6 2 0 0,-5 1 0 16,-5 3 0-16,-4 4 0 0,-5-3 0 0,-4 4 0 16,-5-3 128-16,-2-1-128 0,1-1 0 0,1-2 144 15,1-4-144-15,4-1 192 0,0-6-192 0,7-1 192 16,4-5 96-16,6-2 32 0,11-2 0 0,0 0 0 16,-2-8-64-16,7-3 0 0,6-2 0 0,5 2 0 15,4-3-128-15,5-3-128 0,1 1 144 0,4 1-144 16,-4-2 0-16,3 2 0 0,1 1 0 0,0-1 0 15,-1-1 0-15,-1 5 0 0,-2 2 0 0,-3 1 0 16,-4 5 0-16,-5 3 0 0,-4 5-128 0,-10-5 128 0,4 11 0 0,-8 3 0 16,-5 1 0-16,-2 3 0 0,-5 0 0 0,0 1 0 15,-4 0 0-15,-2 1 0 0,-2 1 0 0,1-2 0 16,0-1 0-16,3-4 0 0,2 0 0 0,5-8 0 16,3-1 0-16,10-5 0 0,0 0 0 0,0 0 0 15,0 0 0-15</inkml:trace>
  <inkml:trace contextRef="#ctx0" brushRef="#br0" timeOffset="161208.49">5948 6416 14735 0,'0'0'1312'0,"-8"-3"-1056"15,8 3-256-15,-8-2 0 0,8 2 496 0,-7-3 32 16,2 2 16-16,5 1 0 0,0 0-320 0,0 0-64 15,-9 0-16-15,9 0 0 0,0 0 224 0,0 0 32 16,0 0 16-16,0 0 0 0,0 0 256 0,0 0 48 16,0 0 16-16,0 0 0 0,0 0-96 0,19 1 0 15,5-1-16-15,4 0 0 0,2-2-304 0,3 0-48 16,2 1-16-16,3 1 0 0,4 0-112 0,-3 0-16 16,2 0-128-16,-2 0 192 0,-2 0-192 0,-1 0 0 0,-2 1 0 0,0 2 0 15,1-1 0-15,-2 2 0 0,-1 0 0 16,-2 2 0-1,-1-1-544-15,-1 4-160 0,-1-2-16 0,0-1-9632 0</inkml:trace>
  <inkml:trace contextRef="#ctx0" brushRef="#br0" timeOffset="161423.57">5757 6731 33519 0,'0'0'1472'0,"5"-5"320"0,-5 5-1424 0,14-3-368 16,4 1 0-16,3 4 0 0,4 0 0 0,1 0-208 15,3 1 16-15,3 1 16 0,4 3 176 16,-3-1 0-16,2 0 0 0,2 4 128 16,4-3-1216-16,1 5-224 0,2-5-48 0,0 5-11952 15</inkml:trace>
  <inkml:trace contextRef="#ctx0" brushRef="#br0" timeOffset="163263.63">2068 5639 12895 0,'0'0'1152'0,"0"0"-928"0,0 0-224 0,0 0 0 16,0 0 336-16,9-4 32 0,-9 4 0 0,0 0 0 16,10-2-208-16,-10 2-32 0,0 0-128 0,0 0 192 15,0 0-192-15,0 0 0 0,0 0 128 0,0 0-128 16,0 0 0-16,9-7 0 0,-9 7 0 0,9-5 0 16,-3 0 240-16,1-1 0 0,0 0 0 0,2-3 0 15,1-3 80-15,2-2 0 0,-1 2 16 0,3-4 0 16,2 1 32-16,1-2 0 0,5 1 0 0,2-2 0 15,1-2 96-15,2 2 32 0,2 2 0 0,3 0 0 16,3 0-128-16,0 2-32 0,-1 0 0 0,-1 4 0 16,-1-3-144-16,-3 4-16 0,-2-1-16 0,-1 5 0 15,-5 0 112-15,-2 2 32 0,-1 2 0 0,-1 2 0 0,-3 2-176 16,-2 3-128-16,2-1 192 0,-2 7-192 0,-2-4 128 16,-1 6-128-16,-2 5 0 0,-2 3 0 0,-2 5 224 0,-3 2-64 15,-1 4-16-15,-2 5 0 0,-7 5 240 0,0 1 64 16,1 1 0-16,-1-1 0 0,0 3-112 0,-1-3-16 15,0 2 0-15,-2-3 0 0,1 3-112 0,-4-4-16 16,-1 2-16-16,-1-3 0 0,-1 1-48 0,-2-1-128 16,1-5 192-16,-2-4-64 0,1-1-128 0,-1-3 192 15,1-7-192-15,-1 0 192 0,2-2-16 0,1-3 0 16,0-1 0-16,-3-2 0 0,3-4 80 0,-2 0 32 16,2-4 0-16,2-2 0 0,0-1-112 0,2 1-32 15,1-2 0-15,1 0 0 0,2-1-144 0,1-1 160 0,-1-2-160 16,11 3 160-16,-9-2-160 0,9 2 160 15,-8-3-160-15,8 3 160 0,0 0 48 0,0 0 16 0,0 0 0 16,0 0 0-16,0 0-224 0,2-10 128 0,-2 10-128 0,8-7 0 16,1 3 0-16,3-1 0 0,4 2 0 0,0 2 0 15,2-2 0-15,1 3 144 0,3-2-144 0,2 2 128 16,1 0 0-16,3 1-128 0,1 0 192 0,2-1-64 16,1 0 0-16,2 2 0 0,-1-1 0 0,-1-1 0 15,-2 0-128-15,-2 0 192 0,-1 0-192 0,0 1 192 16,-2 2-192-16,-1 0 0 0,-2 0 0 0,-2-2 0 15,-1-1 0-15,-2 3 0 0,-3-1 0 0,-2 1 0 16,-12-3-288 0,13 6-144-16,-13-6-16 0,0 0-16 15,0 0-592-15,0 0-112 0,8 5-32 0,-8-5 0 0,0 0-1600 0,0 0-320 0,0 0-64 16,0 0-16-16</inkml:trace>
  <inkml:trace contextRef="#ctx0" brushRef="#br0" timeOffset="163944.44">3418 4831 5519 0,'0'0'496'0,"0"0"-496"0,0 0 0 0,0 0 0 0,0 0 1408 0,0 0 192 15,0 0 48-15,0 0 0 0,0 0-1168 0,0 0-224 16,1 9-64-16,-2 2 0 0,-3-2 384 0,-1 1 80 15,-1-1 16-15,-2 1 0 0,-1 7-160 0,-1 1-16 16,-1-2-16-16,-1 3 0 0,-4 3-32 0,3 2 0 16,0 3 0-16,2-1 0 0,1 1-80 0,0-2-32 15,3 1 0-15,1-5 0 0,-1 1-176 0,4-2-32 16,0-1-128-16,2 0 192 0,0 2-64 0,3-6 0 16,1-2-128-16,0 1 192 0,1-3 240 0,3-4 32 15,2-2 16-15,2-3 0 0,2-3 160 0,2-2 16 16,1 0 16-16,3-1 0 0,2-6-288 0,0-1-64 15,1-3-16-15,0-1 0 0,1-4-304 0,1 1 0 0,0 1 128 16,-1-1-128-16,-3-1 128 0,0-3-128 0,-1-3 144 0,-2-1-144 16,-2-1 448-16,-1 3 0 15,-6 4 0-15,-3 1 0 0,-4 1 64 0,-3 2 16 0,-3-1 0 0,-4 3 0 16,-4-1-144-16,-5 3-48 0,-5 0 0 0,-2 5 0 16,-4 1-528-16,2 5-128 0,2 3 0 0,0 3-16 31,4-1-576-31,2 0-112 0,2 2-32 0,4 3-6928 0,3-1-1376 0</inkml:trace>
  <inkml:trace contextRef="#ctx0" brushRef="#br0" timeOffset="164482.57">3878 5920 10479 0,'0'0'448'0,"0"0"128"0,-5-9-576 0,0 4 0 0,5 5 0 0,-4-8 0 31,4 8-592-31,-5-7-240 0,0 2-32 0,3-4-16 16,2 9 144-16,-2-9 32 0,2 9 0 0,2-12 0 0,-2 1 1408 0,3 2 304 0,0-2 48 0,1 3 16 15,-1-1 80-15,1 3 0 0,-4 6 16 0,9-5 0 16,-9 5-336-16,12-7-80 0,-5 2-16 0,-7 5 0 15,12-1-96-15,-1 2 0 0,-1 1-16 0,-10-2 0 16,13 5-112-16,-2 2 0 0,1 2-16 0,1 3 0 16,-3 2-176-16,1 0-16 0,1 1-16 0,0 5 0 15,1 1 48-15,1 1 16 0,0 4 0 0,1 1 0 0,2-2 80 16,-2 4 16-16,-1 5 0 0,1 0 0 16,-1-1-128-16,3-2 0 0,-4 2-16 0,-1 0 0 0,2 0-112 15,-4-1-32-15,-1-4 0 0,0 1 0 0,0-4-160 0,0 1 0 16,-1-2 144-16,-2 1-144 15,-1-1 0-15,1-4 0 0,-3-3 0 0,1-2 0 16,0-4-624-16,-1-1-32 0,-3-10-16 0,0 0-6368 16,0 0-1264-16</inkml:trace>
  <inkml:trace contextRef="#ctx0" brushRef="#br0" timeOffset="164805.37">4560 5476 18831 0,'0'0'832'0,"0"0"176"0,0 0-816 0,0 0-192 0,0 0 0 0,0 0 0 16,-8 3 0-16,2 5 0 0,-3 3 0 0,-2 7 0 15,0 7 672-15,-7 6 32 0,0 1 16 0,-4 3 0 16,-3 2-32-16,-1 6-16 15,-1 6 0-15,-1 0 0 0,-2 3-336 0,-1-1-64 0,-2-1-16 0,-1-1 0 16,-4 1-256-16,1-3 0 0,2-7 0 0,2-3 0 16,2-1 0-16,3-3 160 0,0-5-32 0,1-1 0 15,1-6 48-15,5-2 0 0,2 0 0 0,2-3 0 16,1-2-176-16,1-6 160 0,4 4-160 0,2-7 160 31,9-5-480-31,0 0-112 0,0 0-16 0,-6-6-7008 0,4-7-1408 0</inkml:trace>
  <inkml:trace contextRef="#ctx0" brushRef="#br0" timeOffset="165092.66">4546 5245 26719 0,'0'0'2368'0,"0"0"-1888"0,0 0-480 0,0 0 0 15,0 0 192-15,0 0-64 0,11 4-128 0,2 1 192 16,1 1 0-16,2-1-16 0,1 2 0 16,3 0 0-16,4 0-176 0,2 0 0 0,0-3 144 0,2 0-144 15,-4 0 0-15,1-2 144 0,-1 0-144 0,1-2 0 16,2-2 0-16,1 1 0 0,0 1 0 0,0-2 0 31,0-5-1296-31,1-2-320 0</inkml:trace>
  <inkml:trace contextRef="#ctx0" brushRef="#br0" timeOffset="165309.16">5400 4622 33743 0,'0'0'1488'0,"4"17"320"0,1 3-1440 0,-2 9-368 15,1 7 0-15,-5 6 0 0,-2 7 0 0,-4 7-208 16,-5 12 16-16,-3 4 16 0,-4 3-128 0,-3 4-16 16,-3 4-16-16,-3 1 0 15,-2-4-672-15,-2 2-128 0,-1-2-16 0,0 2-11872 0</inkml:trace>
  <inkml:trace contextRef="#ctx0" brushRef="#br0" timeOffset="166049.12">1504 6717 19983 0,'0'0'880'0,"0"0"192"0,0 0-864 0,0 0-208 0,11-3 0 0,2 3 0 16,0 3 128-16,1 0 0 0,2 0-128 0,-1 0 192 16,1 1-192-16,-1 0 0 0,3 1 0 0,-1 0 0 15,6-3 0-15,3-1 0 0,2 2 0 0,5 0 0 16,0-1 192-16,8 3 0 0,3-1 0 0,7 0 0 16,5 2 128-16,5 1 0 0,-1-5 16 0,7 2 0 15,4-2 48-15,7 4 16 0,4-5 0 0,2 0 0 16,1-1 144-16,3 0 32 0,0 0 0 0,3 1 0 15,5 1 80-15,-1-2 32 0,0-3 0 0,1 1 0 16,0-2-288-16,2 2-48 0,1 0-16 0,-3-2 0 0,-5 2-112 16,-5-5-32-16,-3 3 0 0,1 1 0 0,0 0-64 15,-5-2-128-15,-6-1 176 0,-5 2-176 0,-2 1 128 0,-5-1-128 16,-4-1 0-16,-2 3 0 0,-3-1 0 16,-4 1 0-16,-5 0 0 0,-7 1-9104 15,-7 0-1728-15</inkml:trace>
  <inkml:trace contextRef="#ctx0" brushRef="#br0" timeOffset="166732.57">2906 7075 15775 0,'6'-12'704'0,"-1"3"128"0,0 1-656 0,2-2-176 0,-2 2 0 0,0 1 0 0,-5 7 576 0,5-7 64 15,-5 7 32-15,0 0 0 0,0 0-208 0,0 0-32 16,0 0-16-16,0 0 0 0,0 0 16 16,0 0 0-16,0 0 0 0,-9 2 0 0,-1 3 48 0,0 4 16 15,-2 0 0-15,0 3 0 0,-2 2-288 0,-2 4-48 16,1 2-16-16,-3 2 0 0,-2 2-144 0,0 3 0 15,-1 3 0-15,2 0 0 0,0 1 208 0,-3 6-32 16,2 5-16-16,-1 3 0 0,-2 3 144 0,0-2 16 16,0 1 16-16,3 0 0 0,1 4-112 0,2-3-32 15,3-4 0-15,4 1 0 0,2-6-192 0,4-2 176 16,4-5-176-16,2-2 160 0,0-5 64 0,5-4 16 16,0-2 0-16,5-5 0 0,3-2 192 0,4-7 32 0,3-1 16 15,2-4 0-15,0-3-160 0,1-2-16 16,1-6-16-16,4 0 0 0,1-4-96 0,0-1-32 15,1-1 0-15,1-2 0 0,0-4 0 0,2-1 0 16,0 1 0-16,2-4 0 0,1 1 64 0,0-5 16 0,2-1 0 0,-5 1 0 16,-2-2-48-16,-2-2-16 15,-3 5 0-15,-5-2 0 0,-2 0-176 0,-2 0 128 0,-2-1-128 16,-4 3 128-16,-4 1 48 0,-4-1 0 0,-3 0 0 16,-2 2 0-16,-4-3 0 0,-3 2 0 15,-3-1 0-15,-3 0 0 0,-2 5-48 0,-2-4 0 0,-1 2 0 16,1 2 0-16,-3 3-128 0,0 3 0 0,-1 2 0 0,0 1-176 15,0 1-320 1,2 5-64-16,-1 1-16 0,1 5 0 0,0 1-2160 16,3-2-432-16</inkml:trace>
  <inkml:trace contextRef="#ctx0" brushRef="#br0" timeOffset="167088.24">3855 7064 13823 0,'-6'-13'1216'0,"0"3"-960"16,1 2-256-16,5 8 0 0,0 0 3760 0,0 0 704 16,0 0 144-16,0 0 16 0,0 0-3600 0,0 0-736 0,-8 12-144 0,0 2-16 15,-1 8-128-15,0 3 128 16,-1 8-128-16,-1 3 128 0,-3 0 0 0,1 5 16 0,0 6 0 0,1 3 0 16,-2 3-144-16,2-2 0 15,0 0 0-15,-1 1 0 0,3 1-128 0,1-2-128 0,1-3 0 0,4-4-16 31,1-4-496-31,0 0-112 0,2-3-16 0,2-8-7680 0,2-4-1536 0</inkml:trace>
  <inkml:trace contextRef="#ctx0" brushRef="#br0" timeOffset="167328.15">3315 8317 12895 0,'-8'-12'576'0,"8"12"112"0,-5-6-560 0,5 6-128 15,0 0 0-15,9-6 0 0,0 1 5968 0,3 1 1168 16,-1 0 224-16,2-1 64 0,2 2-5840 0,-2-1-1168 16,-1-3-224-16,1 1-64 0,-1 0-128 0,-4 2 0 15,-1-3 0-15,-1 2 0 16,-6 5-1504-16,3-7-288 0,-3 7-48 0,-2-10-14096 0</inkml:trace>
  <inkml:trace contextRef="#ctx0" brushRef="#br0" timeOffset="171930.32">1108 8277 15775 0,'21'-12'704'0,"-2"2"128"0,5 1-656 0,5-4-176 0,8 1 0 0,9-1 0 16,7-2 288-16,8-2 32 0,7-2 0 0,2-1 0 16,-2-2-16-16,6 2 0 0,3-3 0 0,12-2 0 15,9-5-32-15,0 0 0 0,-3-3 0 0,12 0 0 16,9-5-16-16,0 1 0 0,-3 0 0 0,6-3 0 16,7 0-64-16,4-6 0 0,1 2-16 0,7-2 0 15,8 3-16-15,1-3 0 0,-4-4 0 0,8 2 0 16,10-3-32-16,-2-1-128 0,3-1 192 0,1-2-64 15,1 0 0-15,10 2 0 0,7-1 0 0,-4 0 0 16,-1-2 192-16,3 0 16 0,4 1 16 0,3 2 0 16,2 0-64-16,3 3-16 0,0 0 0 0,-1 2 0 0,-2 2-112 0,1 1-32 15,2 4 0-15,2 2 0 0,3-6-128 0,-4 4 0 16,-5 4 0-16,-2 2 128 0,0-3-128 0,0-2 0 16,2 2 0-16,-3 5 0 0,1 0 0 0,-7 0 0 15,-3 0 0-15,1 1 128 0,0 2-128 0,0 1 0 16,-2-2 144-16,-4 3-144 0,-3-4 0 0,0 2 144 15,3 2-144-15,-6-3 0 0,-6 1 192 0,1 1-192 16,-1-3 192-16,0 3-192 0,-1 3 128 0,-7-1-128 16,-6 3 0-16,2-1 0 0,3 3 128 0,-3-2-128 15,-9-4 0-15,0 4 0 0,2 5 0 0,-11-4 0 16,-9-4 0-16,-4 6 0 0,2-1-128 0,-14 4-96 16,-9 1-16-16,-10 0 0 15,-9 1-336-15,-8 0-80 0,-11 1-16 0,-11 0-9744 0</inkml:trace>
  <inkml:trace contextRef="#ctx0" brushRef="#br0" timeOffset="172598.62">1717 4188 22111 0,'0'0'1968'0,"22"3"-1584"0,8 5-384 0,9 5 0 31,5 3-1152-31,11 5-320 0,10 0-64 0,1 6-16 0,1-4 1552 0,7 5 432 0,3-2 16 0,10 5 16 16,7-1-32-16,0 1-16 0,-3 3 0 0,5 3 0 16,3 1-96-16,6 3 0 0,7-2-16 15,1 2 0-15,0 5-112 0,8-3-32 0,8 4 0 0,0-3 0 16,-2 4-160-16,8-4 0 0,9 3 0 0,4 0 128 16,0-5-128-16,4 1 0 0,4 0 0 15,6-1 128-15,7 4-128 0,-2 0 0 0,-6-2 0 0,6-2 128 16,2 3 32-16,5-1 0 0,4 6 0 0,-4-2 0 15,-7-2 0-15,7 4 0 0,4-3 0 0,3 1 0 16,5 4 0-16,-4-2 0 0,-6-2 0 0,6-2 0 0,5 1-160 16,4-2 192-16,2 1-192 0,1 1 192 15,3-4-32-15,-2 1 0 0,-4 0 0 0,2-1 0 16,3 1-160-16,2-3 192 0,0 5-192 0,-3-3 192 16,-3 4-192-16,-6-1 128 0,-5 3-128 0,1-6 128 0,-6 1-128 15,-1-1 0-15,-6 4 0 0,-5-5 0 0,-7-3 144 0,3 0-144 16,-5 0 160-16,-6-1-160 0,-14-2 128 0,1 0-128 15,1 2 0-15,-6 1 144 0,-8 1-144 0,2 4-176 16,1 6 48-16</inkml:trace>
  <inkml:trace contextRef="#ctx0" brushRef="#br0" timeOffset="179097.18">9329 19040 1839 0,'0'0'160'0,"0"0"-160"0,0 0 0 0,0 0 0 0,0 0 2784 0,0 0 528 15,0 0 96-15,7-6 32 0,-7 6-1648 16,8-5-320-16,-2-2-64 0,-6 7 0 0,7-10-304 0,-2 2-48 16,0 1-16-16,-5 7 0 0,5-7-144 0,-5 7-16 15,6-10-16-15,-6 10 0 0,0 0-176 0,5-7-48 16,-5 7 0-16,0 0 0 0,0 0-64 0,0 0 0 15,6-11-16-15,-6 11 0 0,0 0-48 0,0 0 0 16,3-7 0-16,-3 7 0 0,0 0-128 0,0 0-16 16,0 0-16-16,0 0 0 0,0-182-128 0,0 364-32 15,0-182 0-15,2 7 0 0,0 6 32 0,-1 2 0 16,1-1 0-16,-2 2 0 0,1 1-48 0,0 6-16 16,-1-1 0-16,2 1 0 0,0 4-32 0,1-5 0 0,-2 1 0 15,1 1 0-15,3-1-128 0,2-4 0 0,-3-3 144 16,1-1-144-16,1-2 0 0,0-1 144 15,2-3-144-15,0-2 0 0,-8-7 192 0,10 3-64 0,-2 1 0 0,0-3-128 16,-8-1 560-16,13-2 0 0,-1-3 0 16,-2-2 0-16,0-4 0 0,0 0 0 0,2-1 0 15,-1-2 0-15,2-1-272 0,-1-2-48 0,2 0-16 0,0-2 0 16,0-4-224-16,2-5 128 0,-1 0-128 0,5-4 0 16,-2-4 0-16,4 5 128 0,-1-1-128 0,3 0 0 15,0-1 0-15,1 1 128 0,-2 3-128 0,-1 4 0 16,1 2 0-16,-1-1 0 0,-2 3 0 0,1 2 0 15,-2 0 0-15,-2 3 0 0,1 0 0 0,-4 5 0 16,-1-2 0-16,-2 2 0 0,0 3 0 0,-4 0 0 16,-7 8 0-16,0 0 0 0,0 0 0 0,0 0 0 15,0 0 0-15,0 0 0 0,0 0-128 0,0 0 128 0,0 0-128 16,-2 12 128-16,-2 1-192 0,-3-3 192 16,0 1-144-16,-2 3 144 0,-1-1 0 0,-2 3-144 0,-2 3 144 0,-1 4 0 15,-1 0 0-15,-2 1 0 0,-1 2 0 0,0-1 0 16,0 7 0-16,-2 1-128 0,1 0 128 0,0-1 0 15,-5 1 0-15,2 0 0 0,2-1 0 0,-2-2 0 16,0-4 0-16,2-1 0 0,1-2 0 0,3-1 0 16,-1-5 0-16,0 0 128 0,0-1-128 0,2-2 0 15,2-2 0-15,2 1 0 0,-2-1 0 0,3-2 0 16,1 2 0-16,0-4 0 0,-2-1 0 0,2-2 0 16,1 0 0-16,-1 2 128 0,0-4-128 0,0 0 0 15,-1-2 0-15,1-1 128 0,1-1-128 0,0 0 0 0,1-2 0 16,-1-2 128-16,1 0-128 0,2 0 0 15,-1-3 0-15,2 1 0 0,3-1 0 0,-1-5 0 0,1-1 0 0,2 0 128 16,0 2-128-16,2-2 0 0,1-3 0 16,-1-1 0-16,1 1 0 0,1-2 0 0,-1-2 0 0,2 1-128 15,1-3 128-15,-1 3 0 0,0-2 0 0,-1 0 0 16,-1-4 0-16,1 3 0 0,0 1 0 0,1 1 0 16,-1-1 0-16,0 4 0 0,-2 2 0 0,3 2 0 15,-1 1 0-15,-1 3 0 0,-3 10 0 0,0 0 0 16,3-8 0-16,-3 8 0 0,0 0 0 0,0 0 0 15,0 0 0-15,0 0-160 0,0 0 160 0,-2 17 0 16,-2 1-160-16,0 1 160 0,-1 0-128 0,1 5 128 16,1 4 0-16,0 1-160 0,-1-4 160 0,0 1 0 15,3 1 0-15,0-6-128 0,2 1 128 0,0-3 0 16,-1-3 0-16,0-2 0 0,4-1 0 0,-3-3 0 16,1 0 0-16,-2-10 0 0,4 9 0 0,-4-9 0 0,7 9 0 0,2-4 0 15,-9-5 0-15,13-2 0 16,1-1-560-16,-1-3 0 0,-1-4 0 0,2-2 0 15,0 0-304-15,0-5-64 0,-1-1-16 16,1 0-10000-16,0 1-1984 0</inkml:trace>
  <inkml:trace contextRef="#ctx0" brushRef="#br0" timeOffset="179751.98">9338 18975 7359 0,'0'0'656'0,"0"0"-528"16,-7-4-128-16,7 4 0 0,-9-5 1856 0,9 5 352 15,-7 0 64-15,7 0 16 0,-8 9-768 0,2 4-160 16,1 1-16-16,0 4-16 0,2 3-656 0,1 3-128 16,2 3-32-16,2 0 0 0,3 0-240 0,2-1-48 15,0-3-16-15,2 1 0 0,0-2 176 0,1-3 48 16,2-3 0-16,-2-2 0 0,0-2 64 0,-1-1 16 0,4-2 0 15,-1-1 0-15,2-6-48 0,3 0 0 0,1-4 0 0,-6 1 0 16,2-1 192-16,1-6 48 0,2-2 0 0,2-4 0 16,1-1-64-16,2-3-16 0,0-3 0 15,3-3 0-15,-1-5-128 0,2-3-32 0,0-3 0 16,2-3 0-16,2-4-160 0,0-3-48 0,1 1 0 0,0-2 0 16,-1 4 64-16,0-3 0 0,2 2 0 0,0-1 0 15,2 2-192-15,-2 4-128 0,-2 1 192 0,-3 2-192 16,-3 7 128-16,-4 4-128 0,-2 4 0 0,-3 1 0 15,-1 4 0-15,-2 4 0 0,-3 4 0 0,-9 7 0 16,0 0 0-16,0 0 0 0,0 0 0 0,0 0-144 16,0 0-1584-1,2 18-320-15,-2 2-64 0</inkml:trace>
  <inkml:trace contextRef="#ctx0" brushRef="#br0" timeOffset="193165.86">27735 5366 10127 0,'0'0'896'0,"0"0"-704"0,0 0-192 0,-9 4 0 0,9-4 688 0,-9 2 96 15,1 3 32-15,8-5 0 0,-6 8-304 0,6-8-64 16,0 0-16-16,0 0 0 0,0 0 48 0,0 0 16 16,0 0 0-16,0 0 0 0,0 0-96 0,0 0-16 15,1 10 0-15,-1-10 0 0,8 9 0 0,2-4-16 16,1 0 0-16,2 2 0 0,0-2 80 0,3 0 0 16,2 0 16-16,2-3 0 0,2 2 16 0,2-3 0 15,0 1 0-15,3-1 0 0,1-2 32 0,3-1 0 16,2 4 0-16,2-2 0 0,3 0-272 0,3 0-48 15,1 1-16-15,-1 0 0 0,-3-1-16 0,1 0 0 16,-2 0 0-16,-4 0 0 0,-2 0-160 0,-5 0 128 0,-2 0-128 16,-3 0 128-16,-2 0-128 0,-1 1 128 0,-2 1-128 0,-1 2 128 15,-2-2-128-15,-1-1 0 0,-12-1 0 16,11 3 0-16,-1 1 0 0,-10-4 128 0,12 5-128 0,-12-5 0 16,0 0 0-16,11 6 0 0,-11-6 128 0,0 0-128 15,0 0 0-15,0 0 0 0,0 0 0 0,0 0 128 16,0 0-128-16,0 0 192 0,0 0-192 0,0 0 192 15,0 0 16-15,0 0 16 0,-11 3 0 0,-5-1 0 16,-1-2-96-16,-1 0 0 0,-3 0-128 0,0 0 192 16,-2-1-64-16,-2 0-128 0,-3 1 176 0,-2-3-176 15,-1-1 176-15,-6-1-176 0,-5 0 160 0,0 1-160 16,-1-2 128-16,-1 1-128 0,0 1 0 0,1 2 144 16,-2 0-144-16,4 5 0 0,0-2 0 0,1 0 0 15,3-2 0-15,-1 1 128 0,5 1-128 0,0 2 0 0,5-2 0 16,5 2 0-16,5 1 0 0,6-2 0 0,3-2 0 0,9 0 0 15,0 0 0-15,0 0 0 0,0 0 0 0,14 0 0 16,9 0 0-16,5 0 128 0,3 0 0 0,8 0 0 16,2-1 0-16,3-3 0 0,0 0 0 0,3 2-128 15,4-1 192-15,2 3-64 0,2-1 0 0,1 0 0 16,0-1 0-16,-1 2 0 0,-2 0 128 0,-3-1 32 16,-3-3 0-16,0 2 0 0,-3-1-80 0,-1 2-16 15,-1 3 0-15,-4 0 0 0,-5-4-192 0,-2 2 176 16,-4 2-176-16,-6 0 160 0,-4 2-160 0,-4 0 0 15,-2-3 144-15,-11-1-144 0,0 0 0 0,0 0 144 16,0 0-144-16,0 0 0 0,0 0 176 0,0 0-176 16,-15 0 160-16,-4 0-160 0,-4-1 192 0,-5 0-64 0,-3-1-128 15,-2 0 192-15,-2-2-64 0,-3 1 0 0,-4 2-128 16,-2 0 192-16,1-2-192 0,-3 2 0 0,-1-1 0 0,-1-1 0 16,-2-2 0-16,3 2 0 0,2 2 0 0,3 0 0 15,4 0 0-15,3 1 0 0,3 0 0 0,6 0 0 16,3 1 0-16,5-1 0 0,3 0 0 0,3 1 0 15,12-1 0-15,0 0 0 0,0 0 0 0,0 0 0 16,0 0 0-16,0 0-192 0,11 5 192 0,4 0-160 16,4-5 160-16,5 0-128 0,4 0 128 0,6 0-128 15,7-1 128-15,4 1 0 0,2 1 0 0,1-1 0 16,0 0 0-16,3 0-160 0,-7-1 160 0,1-2 0 16,-2 2 0-16,-2 1 0 0,-3-1 0 0,-4 1 0 15,-2-1 0-15,-5 2 0 0,-4 1 0 0,-6 1 0 16,-4-2 0-16,-13-1 0 0,0 0 0 0,0 0 0 0,0 0 0 15,0 0 128-15,0 0-128 0,-13 7 0 0,-8-2 128 16,-6 0-128-16,-5 1 0 0,-4 0 0 16,-8 2 128-16,-3-4-128 0,-1 0 0 0,-3-2 144 0,-5-2-144 0,-2-1 0 15,-1-3 0-15,5 3 0 0,3 1 0 0,6 0 160 16,7 2-160-16,6 2 160 0,7-1-160 0,7 2 0 16,7-3-160-16,11-2 160 0,0 0-256 0,0 0 64 15,0 0 0-15,10 2 0 0,6-2-96 16,6 0-16-16,2-4 0 0,10 1 0 0,3 0 304 0,8 0-160 15,1 0 160-15,4 1-128 0,1-3 128 0,1-2 0 16,-3 1-144-16,-2 5 144 0,-2-3 0 0,-1 0 0 16,-2 2 0-16,-3-1 0 0,-2-1 0 0,-7 3 0 15,-5 0 0-15,-5 1 0 0,-5 1 0 0,-5 0 0 16,-10-1 0-16,0 0 0 0,0 0 0 0,0 0 0 0,0 0 144 0,-12 0-144 16,-6 0 0-16,-3 0 128 0,-4 2-128 0,-2-2 0 15,-1 0 0-15,-2 1 0 0,-2 0 0 0,2 2 0 16,-1-1 0-16,2 2 0 0,0-1 0 0,2-1 0 15,2-2 0-15,4 3 0 0,3-1 0 0,4-1 0 16,2-2 0-16,3 1 0 0,9 0 0 16,0 0 0-16,0 0 0 0,0 0-208 0,0 0 48 0,0 0 16 15,10-2-176-15,4-1-48 0,0 1 0 0,2-2 0 32,4 0-1216-32,-1 3-240 0,-2-1-48 0</inkml:trace>
  <inkml:trace contextRef="#ctx0" brushRef="#br0" timeOffset="194546.4">21385 9034 1839 0,'0'0'160'0,"0"0"-160"0,0 0 0 0,0 0 0 16,0 0 2224-16,0 0 400 0,0 0 96 0,0 0 16 15,-1-11-1168-15,1 11-224 0,0 0-64 0,0 0 0 16,-2-8-304-16,2 8-64 0,-5-8-16 0,5 8 0 16,0 0-288-16,0 0-64 0,-8-5-16 0,8 5 0 15,0 0-64-15,0 0-16 0,0 0 0 0,0 0 0 16,0 0 64-16,0 0 16 0,0 0 0 0,0 0 0 15,0 0 16-15,10-2 0 0,3 1 0 0,5-2 0 16,2-2-64-16,4 1-16 0,3 0 0 0,3 3 0 16,2-2-80-16,1 1-32 0,-1 1 0 0,0-4 0 15,-2 0-160-15,1 2-16 0,0-1-16 0,1 3 0 0,-3-2-160 0,-3 6 0 16,-1-2 0-16,-2 0 128 0,-1-1-128 16,-3 2 0-16,-4-2 0 0,-2 1 0 0,-3 0 0 0,-10-1 0 15,0 0 0-15,0 0 0 0,0 0 128 0,-9 0-128 16,-6 0 128-16,-6 0-128 0,-3 0 0 0,-5 0 0 15,-3 0 0-15,-3 0 0 0,-2 0 0 0,-1 3 0 16,0-1 0-16,-3 2 0 0,-2 1 0 0,-1-1 0 16,3-3 0-16,-4 1 0 0,2-2 0 0,3 2 0 15,4 2 0-15,4 1 0 0,3-6 0 0,2 1 0 16,4 0 0-16,3 2 0 0,2 2 0 0,5 1 0 0,4 2 0 16,9-7 0-16,0 0 0 0,0 0 0 0,0 0 0 0,0 0 0 15,0 0 0-15,13 3 0 0,2-1-128 0,6-2 128 16,1 0 0-16,5-3 0 0,1-1 0 15,4 0 0-15,0 3 0 0,6 0 0 0,-1 1 0 0,2-1 128 16,3-1-128-16,-3 0 0 0,-2 1 0 0,-2-2 128 16,-5 0-128-16,-1 1 0 0,-1 1 0 15,-4 1 0-15,-3 1 0 0,-5 3 128 0,-3-3-128 0,-13-1 0 16,0 0 0-16,0 0 0 0,0 0 128 0,0 0-128 16,0 0 0-16,-9 3 0 0,-5-2 0 0,-2 0 0 15,-7-2 0-15,-1 1 0 0,-4 0 0 0,-3 2 0 16,-2 2 0-16,0-1 0 0,-3-5 0 0,0 2 0 15,-8 2 0-15,4 0 0 0,2 0 128 0,2-4-128 16,3-2 0-16,2 2 0 0,6-1 0 0,2 2 0 16,7 0 0-16,3 2 0 0,4 2 0 0,9-3 0 15,0 0 0-15,0 0 0 0,0 0 0 0,8-4 0 0,6 3 0 16,2 1 0-16,9 0 0 0,3-2 0 0,4-2 0 0,5 1 0 16,5 1 192-16,3 1-64 0,2 0 48 0,0 1 0 15,-2-1 0-15,0-1 0 0,-2 1-32 0,-2 0 0 16,-3-1 0-16,-4 4 0 0,-2 0-144 0,-5 2 0 15,-2 0 144-15,-7 2-144 0,-5-3 0 0,-3 1 0 16,-10-4 0-16,0 0 128 0,0 0-128 0,0 0 0 16,-5 9 0-16,-7-4 0 0,-6-2 0 0,-6 0 0 15,-8 0 0-15,-4 2 0 0,-6-2 0 0,-4 1 0 16,-2 1 0-16,-3 3 0 0,-5-3-192 0,0 3-64 16,-5-2-16-16,-4 2-14080 0</inkml:trace>
  <inkml:trace contextRef="#ctx0" brushRef="#br0" timeOffset="-195368.49">15020 19955 4607 0,'0'0'192'0,"0"0"64"0,0 0-256 0,0 0 0 16,0 0 0-16,0 0 0 0,0 0 1856 0,0 0 336 15,0 0 64-15,0 0 16 0,0 0-672 0,0 0-144 16,0 0-32-16,1-10 0 0,-1 10-224 0,0-6-48 16,0 6-16-16,1-11 0 0,-1 11-224 0,5-8-32 15,-5 8-16-15,2-12 0 0,-1 3-96 0,-1 9-32 0,0 0 0 0,5-11 0 16,-1 3 32-16,-1-2 16 0,1 2 0 0,-4 8 0 15,5-8-208-15,-5 8-32 0,7-7-16 0,-7 7 0 16,0 0-288-16,0 0-64 0,7-5-16 0,-7 5 0 16,0 0-160-16,0 0 0 0,0 0 0 0,9 4 0 15,-9-4 128-15,0 0-128 0,8 9 0 0,-3 3 128 16,-2 2 32-16,-2 0 0 0,0 4 0 0,-1 5 0 16,-1 0 32-16,1 4 16 0,-3 3 0 0,-1 2 0 15,1-2 112-15,-4-2 0 0,0 4 16 0,-1-3 0 16,2-3 80-16,-1-3 16 0,0-3 0 0,0-2 0 15,2-2 128-15,-2-2 16 0,2 0 16 0,-1-2 0 16,1-2-208-16,2 3-32 0,0-6-16 0,3-7 0 16,0 0-48-16,0 0-16 0,0 0 0 0,0 0 0 15,0 0-96-15,0 0-32 0,0 0 0 0,0 0 0 16,0 0 64-16,0 0 16 0,0 0 0 0,8-7 0 0,-3-5-16 0,0 2 0 16,-1-3 0-16,-1-2 0 0,1 2-208 0,0-1 176 15,-1-3-176-15,0-4 160 0,1-2-160 0,0 1 0 16,-1-5 0-16,-2 0 0 0,0-2 0 15,-1 0 0-15,0-3 128 0,1 1-128 0,-1 6 0 0,3 1 0 16,-1 5 0-16,1 4 0 0,-2 3 0 0,2 1 0 16,-3 11 0-16,0 0 0 0,0 0-176 0,0 0 176 15,0 0-128-15,0 0 128 0,0 14-144 0,0 2 144 16,0 2-160-16,0 5 160 0,-4 5 0 0,0 0 0 16,-1 4 0-16,0 2 0 0,-4 0 0 0,3 0 0 0,-1-2 0 0,1-4 0 15,0-1 0-15,2-4 0 16,-1-4 0-16,1 0 0 0,0-1 0 0,2-2 0 0,-1 1 0 15,1-3 0-15,0-3 0 0,1-1 0 0,1-10 0 16,0 12 0 0,0-12-384-16,0 0-16 0,0 0-16 0,0 0 0 15,0 0-1872-15,0 0-368 0,0 0-80 0,0 0-13200 0</inkml:trace>
  <inkml:trace contextRef="#ctx0" brushRef="#br0" timeOffset="-194874.15">14779 20298 11967 0,'0'0'1072'0,"0"0"-864"16,0 0-208-16,0 0 0 0,0 0 2128 0,-5-2 384 15,-1-2 80-15,6 4 16 0,0 0-1056 0,0 0-208 16,-4-9-32-16,4 9-16 0,0 0-400 0,0 0-64 15,8-8-32-15,-1 0 0 0,4 3-32 0,3-3 0 16,2 2 0-16,4-1 0 0,3-2-336 0,1 3-80 16,2-2-16-16,1 1 0 0,2 2-64 0,1-3-16 15,1 0 0-15,-1 3 0 0,2-1-64 0,-3 1 0 16,-1 1-16-16,-2-2 0 0,-2-2 80 0,-3 4 32 16,-1-2 0-16,-5 3 0 0,-4 1-32 0,1 0 0 15,-12 2 0-15,0 0 0 0,0 0-80 0,0 0-32 16,0 0 0-16,0 0 0 0,0 0-144 0,0 0 0 0,-8 7 144 0,-2-1-144 15,-4-3 128-15,-3 2-128 0,0-1 160 0,-4 1-160 16,-2-3 144-16,-3 0-144 0,-5 0 128 0,-2 1-128 16,0-1 160-16,-3 2-160 0,2-1 192 0,2 0-192 15,2 0 192-15,4-1-64 0,4 0 0 16,4-1-128-16,5 0 176 0,3-1-176 0,10 0 160 0,0 0-160 16,0 0 0-16,0 0 0 0,0 0 0 0,13 0 0 15,2-1 0-15,3 0 0 0,2-2 0 0,3 2 0 16,0 0 0-16,3-1 0 0,0 1 0 0,1-1 0 15,-1-4 0-15,1 3 0 0,0 0 0 0,-5 1 0 16,-1-1 0-16,-5-1-160 0,-2 0 0 0,-4 2 0 16,-10 2-2208-1,11-1-448-15,-11 1-96 0</inkml:trace>
  <inkml:trace contextRef="#ctx0" brushRef="#br0" timeOffset="-194539.24">15098 19842 18431 0,'0'0'816'0,"0"0"160"15,-5-6-784-15,5 6-192 0,-3-5 0 0,3 5 0 0,0 0 1744 0,0 0 304 16,0 0 64-16,0 0 16 0,0 0-848 0,-8 3-192 0,3 8-16 0,0-1-16 15,1 4-320-15,0 5-64 0,3 2-16 0,-2 6 0 16,6 2-144-16,-3 4-48 0,0 3 0 0,0 0 0 16,1-1-144-16,0-1-48 0,-1 1 0 15,0-3 0-15,0-7 0 0,0 4 0 0,-2-3 0 0,2-1 0 16,-4-2-112-16,0-4-32 0,0-1 0 0,1 0 0 16,0-1-128-16,-1 0 0 0,2-6 0 0,2-11 0 15,-3 11-256-15,3-11-16 0,0 0-16 0,0 0 0 31,0 0-2160-31,0 0-432 0,-5 8-96 0,5-8-16 0</inkml:trace>
  <inkml:trace contextRef="#ctx0" brushRef="#br0" timeOffset="-194345.62">14809 20312 5519 0,'0'0'496'0,"0"0"-496"16,11-5 0-16,2 0 0 0,1 0 5440 0,4-3 1008 15,3 3 192-15,2 2 32 0,2-3-4368 0,3 0-896 16,3 0-160-16,-1 2-32 0,5-2-512 0,-1 1-112 16,0 1-16-16,-2-1 0 0,-1-3-368 0,-3 3-80 15,-3 0 0-15,-2-2-128 16,-4 4-1520-16,-1 0-400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7T21:06:50.397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31107 18684 19343 0,'3'-29'848'0,"0"14"192"0,1-1-832 0,2 4-208 0,0-1 0 0,1 0 0 0,1 6 1200 0,1-1 192 16,1 0 32-16,0 1 16 0,0-2-688 0,2 2-144 15,-1-1-32-15,-2 0 0 0,1-6-192 0,-1 3-64 16,-3 0 0-16,2-3 0 0,-4 2 192 0,-2-2 48 15,0 1 0-15,-4-4 0 0,-3-2 112 0,-4-1 32 16,1-2 0-16,-6 1 0 0,-6-1-384 0,-1-1-80 16,-3-2-16-16,-8 3 0 0,-7 2-16 0,-8-3 0 15,-7-5 0-15,-4 3 0 0,-3-6-208 0,-4 2 176 16,-4 5-176-16,-7-4 160 0,-9 0-160 0,-6-1 0 16,-4 2 0-16,-1-4 0 0,-4 1 0 0,-4 1 0 15,-4-2 128-15,-5 1-128 0,0 6 0 0,-7 1 0 16,-7-3 0-16,0 3 0 0,1 1 0 0,-6-3 0 15,-6 5 0-15,3 2 0 0,4 6 0 0,-1 3 0 0,-4 0 0 16,5 6 0-16,5 4 144 0,0 5 48 0,-5-1 16 16,4 6 0-16,4 3-80 0,-1 4-128 0,-3 0 176 15,4-1-176-15,2 1 128 0,2 3-128 0,-2 4 0 0,-1-3 0 16,-3-3 128-16,2 0-128 0,5 6 0 0,-4-2 0 16,-1 1 0-16,6 0 0 0,2-1 0 0,1 3 0 15,-7 2 0-15,9-4 0 0,8 2 0 0,0 1 0 16,-4 4 0-16,5 3 0 0,4-4 0 0,6 2 0 15,4 3 0-15,1 1 0 0,0 0 0 0,5 2 0 16,0 4 128-16,8 1-128 0,6 4 0 0,4 2 0 16,4 0 0-16,3 2 0 0,-1 0 0 0,2 1 0 15,4 0 0-15,5 0 0 0,2 0 0 0,6 0 0 16,5-2 0-16,6 2 0 0,-1 2 0 0,7-2 0 16,2-2 0-16,6 3 0 0,-1-5 0 0,7-2 0 0,3 1 0 15,4 0-144-15,3 5 144 0,5 0 0 16,6 0 0-16,5 1 0 0,6-2 0 0,5 3 0 0,7-2 0 15,8-1 0-15,5-1 0 0,9 1 0 0,7 5 0 0,3-6 0 16,1-4 0-16,7 2 0 0,7-5 0 0,11 0 0 16,10-3 128-16,1-3-128 0,-1-4 176 0,12 0-48 15,10 5 0-15,-1-3 0 0,-4 0 0 0,10 0 0 16,9 1 0-16,1-2 0 16,1-3 0-16,-2-2-128 0,0-5 192 0,0 3-64 0,2-3-128 0,4 0 0 15,3-2 144-15,4 1-144 0,1-3 160 0,4-1-32 16,0 0-128-16,7 1 192 0,5 2-64 0,-1-3 0 15,-3-1-128-15,3-3 192 0,2-3-192 0,1-1 176 0,-1-3-176 16,-3-5 160-16,-6-4-160 0,1-4 160 0,-1-5-160 0,-5-2 160 16,-6-5-160-16,0-6 192 0,-5-3-192 0,-2-5 192 15,-6-4 64-15,-5-5 0 0,-6-9 16 0,-4-4 0 16,-8-7 112-16,-1-5 32 0,2-6 0 0,-10-8 0 16,-7-8-96-16,-6-5-32 0,-6-7 0 0,-8 4 0 15,-13 3-144-15,-12 1-16 0,-12-2-128 0,-16-2 192 16,-8-1 80-16,-14 5 16 0,-14-2 0 0,-14-8 0 15,-12-3-288-15,-15-5 0 0,-12 1 0 0,-12-1 0 32,-16 2-960-32,-17-4-240 0,-17-2-48 0,-11 4-16 15,-11 5-1360-15,-7 2-256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7T21:07:01.698"/>
    </inkml:context>
    <inkml:brush xml:id="br0">
      <inkml:brushProperty name="width" value="0.05292" units="cm"/>
      <inkml:brushProperty name="height" value="0.05292" units="cm"/>
      <inkml:brushProperty name="color" value="#FFFFFF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19059 2057 11967 0,'0'0'1072'0,"0"0"-864"15,0 0-208-15,0 0 0 0,0 0 1296 0,0 0 224 16,0 0 32-16,0 0 16 0,-2-10-288 0,2 10-64 15,1-8-16-15,3-2 0 0,0 0-16 0,3 0 0 16,3-4 0-16,3 0 0 0,0-1-96 0,2 1-32 16,2-3 0-16,3 2 0 0,4-2-256 0,3 2-48 15,1-1-16-15,2 2 0 0,2 1-160 0,0 0-16 16,2 3-16-16,-1 1 0 0,1-2-64 0,-2 4-16 16,-2 2 0-16,-6 4 0 0,-3 2-192 0,-2 4-32 15,-3 0-16-15,-4 9 0 0,-3 7-224 0,-5 8 144 16,-5 4-144-16,-4 6 128 0,-4 5 80 0,-5 4 16 15,-7 5 0-15,-4 0 0 0,-5 0 96 0,-4 3 32 16,-1 2 0-16,-3 3 0 0,-2 2-128 0,1-6-32 16,-2-6 0-16,2-4 0 0,1-9 128 0,2-3 0 0,2-8 16 0,3 0 0 15,2-6 160-15,5 0 16 16,4-5 16-16,4-1 0 0,6-3-160 0,5-6-48 0,5-6 0 16,0 0 0-16,10 0 0 0,8-2 0 0,4-8 0 15,6 3 0-15,7-2 0 0,8 3 0 0,6 1 0 0,4-1 0 16,-1-1-176-16,9 5-144 0,3 0 192 0,3 2-192 15,7-2 192-15,0 3-192 0,-1 0 192 0,-4 4-192 16,-4 3 320-16,-4-3-32 0,0 0-16 0,-4 3 0 16,-5-2-272-16,-18 1 160 0,1 0-160 0,11 2 128 15,-10 1-128-15,-3-5 0 0,-6 0 0 0,-5 2 0 0,-4-3 0 16,-4-3-272-16,-4 1 64 0,-10-2 16 16,10 3-2416-16,-10-3-464 0,9-1-112 0,0-3-16 0</inkml:trace>
  <inkml:trace contextRef="#ctx0" brushRef="#br0" timeOffset="1216.38">24707 1049 9215 0,'0'0'816'0,"-10"-5"-656"0,0-1-160 0,-1-2 0 16,2 3 752-16,2-2 112 15,-1-1 32-15,2 3 0 0,6 5 128 0,-4-10 48 0,1 2 0 0,5-2 0 16,0 2 176-16,7-1 32 0,0 4 16 0,8-5 0 16,4 0-384-16,1-2-80 0,2 6 0 0,4-4-16 15,5 1 32-15,1-2 16 0,2 3 0 0,3 2 0 16,1 3-96-16,-1 3-32 0,-1 3 0 0,-3 4 0 15,-7 3-352-15,-6 6-64 0,-5 1 0 0,-7 6-16 16,-6 4-112-16,-5 2-32 0,-7 2 0 0,-5 2 0 16,-7 4 96-16,-5-3 0 0,-6-1 16 0,2 0 0 0,-2-1-32 15,3-4-16-15,4-1 0 0,1-5 0 0,2 1 112 0,5-4 32 16,6-3 0-16,6 0 0 0,4-1 16 0,6-4 0 16,5-3 0-16,7-5 0 0,6-3 176 0,12-1 32 15,9-1 16-15,9 0 0 0,3-1-128 0,3-2-32 16,1-1 0-16,1 1 0 0,1-3-320 0,4 3-128 15,1 0 0-15,0-1 144 0,-4 2-144 0,-3 0 0 16,-5 2 144-16,-2-1-144 0,-3-2 0 0,-4 2 0 16,-5 3 0-16,-3 0 0 15,-1-1-1136-15,-4 0-240 0,-3 0-48 0,-3-1-9536 16,0 2-1904-16</inkml:trace>
  <inkml:trace contextRef="#ctx0" brushRef="#br0" timeOffset="2318.75">27772 1270 3679 0,'0'0'320'0,"0"0"-320"0,0 0 0 0,0 0 0 15,0 0 2352-15,0 0 400 16,0 0 64-16,0 0 32 0,0 0-1184 0,0 0-256 0,0 0-32 0,0 0-16 16,0 0-272-16,0 0-48 0,10-7-16 0,1 3 0 15,6 0-272-15,0 2-64 0,3-2-16 0,1 1 0 16,2 1 0-16,0 3 0 0,1 3 0 0,-2 2 0 15,-3-2-224-15,0 5-32 0,-1 4-16 0,-7 2 0 16,-5 5-176-16,-3 7-32 0,-4 1-16 0,-4 4 0 16,-6 1 64-16,-4 0 16 0,0-3 0 0,-3 1 0 15,-4-1 0-15,1-4 0 0,-1 0 0 0,3-4 0 16,1-2 16-16,3-2 16 0,2-3 0 0,5-1 0 16,2-2 32-16,3-1 0 0,3-11 0 0,7 8 0 0,7 1-64 15,4-7 0-15,6-2 0 0,8-1 0 0,7 0 128 16,10-2 0-16,7 2 16 0,7 1 0 0,6 0-208 15,1 0-64-15,0-4 0 0,-4 0 0 0,-1 1-128 0,-4 1 0 16,-3 1-160-16,-3 2-10560 16,-4 3-2112-16</inkml:trace>
  <inkml:trace contextRef="#ctx0" brushRef="#br0" timeOffset="2928.39">25314 2247 12895 0,'-7'-13'576'0,"2"7"112"16,5 6-560-16,-2-8-128 0,4-1 0 0,3 0 0 0,2-4 1824 0,6 2 336 15,4 3 64-15,3-1 16 0,2 1-1152 0,7-4-208 16,4 3-48-16,10-1-16 0,5 5 112 0,1-1 32 16,3-1 0-16,0 5 0 0,-2 0-128 0,-2 4 0 15,-1 0-16-15,-5 5 0 0,-5 0-384 0,-6 9-80 16,-3 3-16-16,-5 1 0 0,-6 2-192 0,-7 4-144 15,-7 3 192-15,-7 8-192 0,-8 7 288 0,-6 1-48 16,-4 7-16-16,-6-1 0 0,-4-1 64 0,1-2 16 16,2-6 0-16,2-4 0 0,-2-3-16 0,5-4 0 15,2-7 0-15,6 3 0 0,6-7 96 0,6-2 0 16,0-2 16-16,10-4 0 0,6 2-144 0,6-1-16 16,8-7-16-16,9 1 0 0,7-6 96 0,10-1 32 0,8-4 0 15,9 0 0-15,10-1-176 0,3-1-48 0,0-4 0 0,1 0 0 16,-2 1-128-16,-1 0 0 0,-1 2-160 0,-27 5 160 31,2-5-1728-31,-1-1-240 0,-2-1-48 0,0-2-8160 0,-2 5-1648 0</inkml:trace>
  <inkml:trace contextRef="#ctx0" brushRef="#br0" timeOffset="3446.69">28317 2079 23951 0,'-13'-1'2128'0,"-2"-1"-1696"0,-2 1-432 0,5-1 0 16,-2-1-160-16,1 2-112 0,3-1-32 15,1 2 0-15,3 0 512 0,6 0 112 0,0 0 0 0,0 0 16 16,11 0 400-16,12 0 80 16,6 2 16-16,8 0 0 0,5 2 16 0,4-1 16 0,4 0 0 0,4 2 0 15,1 3-128-15,-1 1-32 0,-3 5 0 0,-4 1 0 16,-6 2-256-16,-7 3-48 0,-9 2-16 0,-8 3 0 15,-8 2-192-15,-12 6-64 0,-11 2 0 0,-8 5 0 16,-12 6 128-16,-6-2 32 0,-7 2 0 0,-3-4 0 16,-3 0 16-16,1-5 0 0,1-2 0 15,1-3 0-15,2-3 208 0,3-6 32 0,6-1 16 0,7-1 0 16,6 3-224-16,7-3-32 0,7-2-16 0,8-3 0 16,8 1-128-16,10-3-32 0,9-1 0 0,7-1 0 0,10 0 128 15,4-5 32-15,8 1 0 0,8-3 0 16,6-1-144-16,8 1-16 0,9 1-128 0,6-2 192 0,6-1-192 0,7 2 0 15,6 1 128-15,43 2-128 16,-15 3-832-16,-13-1-224 16,-10 1-32-16,-5-3-16 0,-2 1-2288 0,-12-2-448 0</inkml:trace>
  <inkml:trace contextRef="#ctx0" brushRef="#br0" timeOffset="7577.16">5970 9222 5519 0,'0'0'496'0,"0"0"-496"0,9-5 0 0,-9 5 0 0,9-6 1552 0,-9 6 224 16,8-8 32-16,-8 8 16 0,8-6-608 0,-8 6-112 16,0 0-16-16,6-5-16 0,-1-3-112 0,-5 8-32 15,0 0 0-15,0 0 0 0,8-7-32 0,-8 7 0 16,0 0 0-16,7-11 0 0,0 5-16 0,-7 6-16 15,0 0 0-15,0 0 0 0,0 0-176 0,0 0-48 16,0 0 0-16,0 0 0 0,0 0-192 0,0 0-64 16,8-4 0-16,-8 4 0 0,0 0-64 0,0 0-32 15,0 0 0-15,0 0 0 0,0 0 32 0,0 0 0 16,8 8 0-16,-3 3 0 0,-1-1-64 0,-1 3 0 16,-5 4 0-16,1 0 0 0,0 3 0 0,-2 2 0 15,-1 5 0-15,-1 1 0 0,-2 4 0 0,-2 3 0 16,-1 4 0-16,-2-1 0 0,1 2-16 0,-1 1-16 15,2 1 0-15,0 0 0 0,-2-4-32 0,2-2 0 16,0-7 0-16,1 0 0 0,2-1 16 0,0-4 0 16,3-5 0-16,1 2 0 0,1-4-32 0,2 1-16 15,3-3 0-15,1 1 0 0,1-9 80 0,6 2 16 0,1-4 0 0,2 2 0 16,2-1 128-16,3-1 48 16,3-4 0-16,3 2 0 0,6-3-112 0,1 1 0 15,2 2-16-15,0 1 0 0,2-3-144 0,-2-1-32 0,0-1 0 16,0-3 0-16,-3 1-128 0,2 1 0 0,2-1 144 15,-1 1-144-15,-1-2 128 0,-2-1-128 16,-6 1 160-16,0 3-160 0,1-1 0 0,-5 1 0 0,-3 0 0 16,-4 1 0-16,-4 1-1616 15,1 0-272-15,-11-1-48 0,0 0-9168 0,0 0-1824 0</inkml:trace>
  <inkml:trace contextRef="#ctx0" brushRef="#br0" timeOffset="7901.53">6778 9276 28559 0,'0'-12'2544'0,"0"-2"-2032"16,0 3-512-16,0 2 0 0,0 9 832 0,0 0 80 16,0 0 16-16,0 0 0 0,0 0-224 0,-9 10-64 15,-1 8 0-15,-2 6 0 0,-1 3-112 0,-1 11-16 16,-2 6-16-16,1 3 0 0,-1 5 144 0,0 11 16 15,-1 7 16-15,0 3 0 0,-3 4-112 0,3 8-32 16,-2 4 0-16,1 2 0 0,-1 0-224 0,0 0-48 16,0-2-16-16,1-4 0 0,3-6-64 0,2-3-16 15,-2-2 0-15,2-8 0 0,0-4 0 0,3-2 0 16,1-7 0-16,2-3 0 0,-1-3-32 0,3-5-128 16,0-3 192-16,1-3-64 0,-1-2-128 0,1-3 0 15,1-7 0-15,3-1 0 16,0-5-1040-16,3-7-304 0,-3-11-48 0,0 0-16 15,0 0-1856-15,6-9-384 0</inkml:trace>
  <inkml:trace contextRef="#ctx0" brushRef="#br0" timeOffset="8423.21">8701 8521 6447 0,'0'0'576'0,"0"0"-576"16,0 0 0-16,0 0 0 0,0 0 2208 0,0 0 336 15,0 0 64-15,0 0 16 0,0 0-1984 0,-10 5-400 16,0 0-80-16,-4-1-16 0,0-1 400 0,-3 3 80 16,-1 2 16-16,0 1 0 0,-1 4 512 0,-1 4 96 15,-5 4 32-15,-1 5 0 0,-4-2-48 0,-2 6 0 16,-4 6 0-16,-3 6 0 0,-2 10-208 0,-3 5-32 0,-2 7-16 0,0 8 0 15,6 9-320-15,-5 11-64 0,-2 7-16 16,3 12 0-16,2 9-320 0,1 5-80 0,1 2-16 16,2 1 0-16,2 1 80 0,1-5 16 0,6 0 0 0,5-5 0 15,2-4 128-15,9-9 48 0,3-6 0 0,6-9 0 16,4-1-16-16,6-5 0 0,1-10 0 0,3-3 0 16,4-2-64-16,5-9-16 0,4-2 0 0,-5-21 0 15,4 2-144-15,-2 0-16 0,3-1-16 0,0 1 0 16,0-3-160-16,-3-1 128 0,3-2-128 0,0-5 128 15,-2-1-1296-15,2-6-272 16,0-1-48-16,-1-5-16 0</inkml:trace>
  <inkml:trace contextRef="#ctx0" brushRef="#br0" timeOffset="10259.96">9291 8631 14223 0,'0'0'624'0,"0"0"144"0,0 0-624 0,0 0-144 0,0 0 0 0,0 0 0 16,-3-6 1424-16,3 6 256 0,-5-10 48 0,5 10 16 15,0 0-240-15,0 0-48 0,0 0-16 0,0 0 0 0,0 0-304 0,5-8-64 16,4-2-16-16,4 4 0 0,2 3-176 0,5-1-48 16,4-1 0-16,7-3 0 0,5 0-272 0,2 0-64 15,2 3-16-15,6 0 0 0,2 2-144 0,5 2-16 16,-1 1-16-16,2 6 0 0,1 1-128 0,-3 4-32 16,-4-2 0-16,-7 6 0 0,-9 4-144 0,-5 3 128 15,-8 2-128-15,-7 0 128 0,-5 2-128 0,-6 0 0 16,-5-1 0-16,-5 2 0 0,-3 0 144 0,-6 4 0 15,-4-2 0-15,-2-5 0 0,-1-1 112 0,0-3 0 16,1-2 16-16,1 0 0 0,0 0-96 0,6-2-32 16,3-1 0-16,4-1 0 0,3-5-144 0,3 0 0 15,4 0 0-15,3 1 0 0,2 2 0 0,4-1 0 16,4 2 0-16,3 3 0 0,2 2 0 0,2 3 0 16,1 0 0-16,0 3 0 0,1 0 0 0,-2 1 0 15,-1 1 0-15,-2-3 0 0,-7 1 0 0,-1 3 128 16,-5-2-128-16,-4 3 192 0,-4-3 272 0,-4 3 64 15,-2-3 16-15,-7 3 0 0,-5-1 96 0,0-1 0 16,-3-3 16-16,-2 4 0 0,-2-3-256 0,-3 0-48 16,-1 0-16-16,-1-3 0 0,-2-4-112 0,0 0-32 0,-1-4 0 15,3-2 0-15,1-3-192 0,1-3 176 0,2-4-176 16,3-3 160-16,3-7-160 0,2 2 0 0,1-7 0 16,4 3-176-16,5 1-1216 15,1-4-240-15,2-3-48 0,6 2-16 16,3 1-1616-16,5 1-320 0</inkml:trace>
  <inkml:trace contextRef="#ctx0" brushRef="#br0" timeOffset="11293.98">11602 8913 11055 0,'0'-5'976'0,"0"-2"-784"16,0-1-192-16,0 3 0 0,0 5 1280 0,0 0 192 0,-3-11 64 0,0 5 0 15,0 0-176-15,3 6-16 0,-7-5-16 0,1 1 0 16,-4 2-160-16,1-1-16 0,-3-2-16 0,0 2 0 16,-4 2-32-16,1 1 0 0,-3 1 0 0,-3 2 0 15,-5-3-272-15,1 1-48 16,-6 3-16-16,2 1 0 0,-3 5-320 0,3 4-80 0,-1 3-16 0,-3 1 0 15,-3-1-64-15,2 6-16 0,2 5 0 0,-4 3 0 16,1-3-128-16,2 5-16 0,1 4-128 0,3 0 192 0,1-2-48 16,4-1-16-16,3 0 0 0,9 0 0 0,1-1 0 0,9-1 0 15,3-4 0-15,8-4 0 0,5-8 16 0,5-2 0 16,4 0 0-16,5-7 0 0,4-2 128 0,2-5 32 16,3-5 0-16,1-2 0 0,1-2 96 0,3-3 32 15,-5-5 0-15,4-2 0 16,-2-1-112-16,2-3 0 0,-2 1-16 0,-3 1 0 0,-3-7-96 0,-2 2-16 15,-4 2 0-15,-1-1 0 0,-4 2-32 0,-5 2-16 16,-1 4 0-16,-4 1 0 0,-2 2-16 0,2 7 0 16,-6-1 0-16,-6 8 0 0,12 7-128 0,-6 3 0 15,0 6 0-15,-1 5 0 0,-1 3 0 16,1 2 0-16,0 7 0 0,-1 0 0 0,0 3 0 0,1 0 0 16,3-2 0-16,3-2 0 0,3-2 0 0,1 0 0 15,1-5 0-15,0 2 0 0,2-6 0 0,1 0 0 16,1-4 0-16,1 1 0 0,-2-1 0 0,4-2-256 0,0-2 64 15,0-7-12048 1,1-2-2416-16</inkml:trace>
  <inkml:trace contextRef="#ctx0" brushRef="#br0" timeOffset="12054.4">12369 9587 19983 0,'0'0'880'0,"0"0"192"0,-7-4-864 0,7 4-208 0,0 0 0 0,-5-6 0 16,5 6 1296-16,0 0 224 0,0 0 32 0,0 0 16 15,0 0-336-15,2-8-64 0,-2 8-16 0,8-6 0 16,2 2-352-16,4 2-80 0,2 2-16 0,5-3 0 15,2 2-112-15,5-1-16 0,0 2-16 0,2 2 0 16,2-1-112-16,-2 0-32 0,1 3 0 0,-3 5 0 16,-3 2-192-16,1 3-32 0,-3 3-16 0,-6 1 0 15,-4-2-32-15,-3 1 0 0,-3 1 0 0,-5 1 0 16,-3-2 112-16,-4 3 32 0,-7-1 0 0,1-2 0 0,-4 1 64 16,1-3 16-16,-2 1 0 0,2-5 0 0,0 3-64 0,3-1-16 15,3-6 0-15,2 2 0 0,0-4-160 16,6-5-128-16,0 0 192 0,5 8-192 0,1-3 128 0,3-1-128 15,2 2 0-15,5 2 0 0,2-2 0 0,2 4 0 16,1-2 0-16,2 5 0 0,0 1 0 0,-1 2 0 16,-1 2 0-16,0 0 0 0,-7 1 0 0,-2 0 0 15,-3 1 0-15,-6 1 0 0,-4 2 288 0,-4 2-48 16,-4-2-16-16,-5 1 0 0,-4 0 240 0,-4 0 48 16,-4 0 16-16,-5 2 0 0,-2-5-288 0,-4 1-64 15,-4-2-16-15,2-2 0 0,-4-3-160 0,-2-1 160 16,1 0-160-16,1-5 160 0,5-6-288 0,2-3-64 15,4-3-16-15,-7-3 0 16,8-8-1952-16,12-1-384 0,6-3-80 0,8-2-14144 0</inkml:trace>
  <inkml:trace contextRef="#ctx0" brushRef="#br0" timeOffset="12575.86">13660 9316 15487 0,'0'0'688'0,"0"0"144"0,0 0-672 0,0 0-160 16,-7 4 0-16,7-4 0 0,0 0 1024 0,-5 4 192 15,5-4 16-15,0 0 16 0,0 0 16 0,-2 9 0 16,2-9 0-16,0 0 0 0,5 5 224 0,2-3 48 16,3 1 16-16,3 0 0 0,1-3-400 0,3 0-64 15,2-2-32-15,5 1 0 0,3-2-288 0,3 1-64 16,2-2-16-16,5-1 0 0,5 0-112 0,3 2 0 16,4 0-16-16,2-2 0 0,1-1-112 0,2 3 0 0,0 1-16 15,-3-1 0-15,-4-3-128 0,-3 5-32 16,-2 2 0-16,-5-1 0 0,-5 0-272 0,-4 2 160 0,-7-2-160 0,-3 2 128 15,-4 0-128-15,-4-1 0 0,-10-1 0 16,0 0 0 0,0 0-640-16,0 0-48 0,0 0-16 0,-6 4-11040 0,-4-2-2208 15</inkml:trace>
  <inkml:trace contextRef="#ctx0" brushRef="#br0" timeOffset="13182.58">15801 8960 11967 0,'4'-7'1072'0,"0"0"-864"15,-1-3-208-15,0 1 0 0,1-5 1920 0,-1 2 320 16,-2-1 80-16,-1 0 16 0,-1-2-848 0,-2 2-160 15,-1 1-48-15,-2-1 0 0,-3 1-208 0,0 4-48 0,-2-4-16 0,-2 4 0 16,-1 1-96-16,-1 0-16 0,-3 5 0 0,-4 1 0 16,-2 1-352-16,-1 2-80 0,-3 1-16 0,0 6 0 15,-1 0-192-15,-2 5-64 0,-1 1 0 0,-1 4 0 16,-1 4 80-16,-2 7 16 0,0-2 0 0,-1 4 0 16,0 4-64-16,1-1-16 0,1 1 0 0,4 1 0 15,6-1-64-15,6-2-16 0,3-4 0 0,7-5 0 16,6 1 32-16,5-6 0 0,7-3 0 0,5-5 0 0,4 2 112 0,5-3 32 15,5-8 0-15,4-1 0 0,3-4 96 0,5-4 32 16,1-5 0-16,3 0 0 0,-1 0-176 16,0-3-48-16,2-2 0 0,-3 0 0 0,-3-2-48 15,-2 3-16-15,-3 5 0 0,-2-1 0 0,-4 2 96 0,-4 1 16 16,-4 6 0-16,-2 5 0 0,-3 8-128 0,-1 0-128 16,-2 7 176-16,-2 3-176 0,1 2 0 0,-3 0 0 15,-2 4 0-15,1-2 0 0,-1 6 128 0,3-6-128 16,-3 1 0-16,3-4 0 0,1 0 0 0,3-2 0 15,1 1 0-15,9 3 0 16,0-8-1216-16,2-5-336 0,5-4-80 0,4-3-15520 0</inkml:trace>
  <inkml:trace contextRef="#ctx0" brushRef="#br0" timeOffset="14196.88">30676 1292 8287 0,'0'0'736'0,"0"0"-592"16,0 0-144-16,-8 3 0 0,1 0 1008 0,-1 1 160 0,2 1 48 0,-2-1 0 16,1-1-64-16,0 0 0 0,7-3 0 0,-5 3 0 15,1 0-32-15,4-3-16 0,0 0 0 0,0 0 0 16,0 0-112-16,7 6-32 0,4-4 0 0,3 2 0 15,6 0 16-15,7 1 0 0,0-2 0 0,6-1 0 16,1 2-400-16,3 1-64 0,1 0-32 0,0-2 0 16,-1-1-32-16,-4 2-16 0,2-1 0 0,-5 4 0 15,-6-2-48-15,0 4 0 0,-5 0 0 0,-5 4 0 16,-5 1-256-16,-1 0-128 0,-7 2 0 0,-2 2 128 16,-3 1 0-16,-1-1 0 0,-1-1 0 0,-1-2 0 15,0-1 0-15,3 0-128 0,1-3 192 0,1 1-64 0,2-1 16 16,5-3 0-16,4 2 0 0,6-1 0 0,5 1 112 0,8-2 0 15,7 2 16-15,7-3 0 0,5 5-112 0,5-3-32 16,4 1 0-16,1-4 0 0,0-2-320 0,0 4-80 16,2-2-16-16</inkml:trace>
  <inkml:trace contextRef="#ctx0" brushRef="#br0" timeOffset="15246.07">16598 9677 3679 0,'-9'-3'320'0,"-1"-4"-320"16,3 2 0-16,-2 1 0 0,9 4 4368 0,0 0 816 15,0 0 144-15,0 0 48 0,0 0-3200 0,0 0-624 16,12-14-128-16,4 3-16 0,2 2-144 0,4-3-32 15,5 4 0-15,5-4 0 0,-2 6-288 0,3-2-64 16,4 4-16-16,0 2 0 0,-3-1-272 0,1 5-48 16,-1-1-16-16,-5 8 0 0,-5 6-208 0,-4 3-64 15,-6 5 0-15,-6 2 0 0,-6 2 0 0,-7 2-16 16,-6 4 0-16,-6 1 0 0,-9 3 32 0,-2 1 16 16,-4 0 0-16,-3 1 0 0,-3-3-16 0,-2 0 0 15,6-3 0-15,-2-4 0 0,5-7 112 0,5 0 0 16,6-3 16-16,6-3 0 0,6-3-144 0,6 1-48 15,2-14 0-15,10 6 0 0,6-5 0 0,9-2 0 16,8-3 0-16,5 1 0 0,10-6-48 0,5 1-16 0,5-2 0 16,4 0 0-16,4-4-144 0,5-2 192 0,3 2-192 0,1 4 192 15,0-2-192-15,-4 7 0 0,-2-4-160 16,-4 7 160 0,-6 6-1152-16,-1 3-128 0,-5-1-16 0,-7 4-11184 0,-7-1-2240 15</inkml:trace>
  <inkml:trace contextRef="#ctx0" brushRef="#br0" timeOffset="16378.42">8903 10542 8287 0,'-4'-8'736'0,"0"-1"-592"0,-3 3-144 0,0 2 0 0,0-4 816 16,0 3 128-16,7 5 16 0,-5-5 16 0,5 5 128 0,0 0 32 15,0 0 0-15,0 0 0 0,0 0-64 0,0 0-16 16,0 0 0-16,0 0 0 0,12-9-304 0,2 4-64 16,3 3-16-16,4 0 0 0,2 2-64 0,3-1-16 15,5-4 0-15,5 4 0 0,5 1-16 0,8 1-16 16,5 3 0-16,10-3 0 0,8 0-48 0,5-2-16 15,3-3 0-15,4 0 0 0,3 1-192 0,10 0-48 16,6-1 0-16,2-1 0 0,0 0 32 0,7 4 0 16,7 0 0-16,2-1 0 0,0-3 48 0,7-1 16 15,5 1 0-15,3 1 0 0,0-5 80 0,7 4 16 16,5 1 0-16,1-3 0 0,-1-1-32 0,4-1 0 16,3 3 0-16,3 2 0 0,1 0-96 0,2-1-32 15,1-4 0-15,4 3 0 0,5 3-32 0,0 1-16 16,-1-1 0-16,1 2 0 0,-1 1-96 0,4-1-16 15,-1-1 0-15,0 1 0 0,-3 0-128 0,-2-3 0 16,-4-1 0-16,-2 2 0 0,-2 2 128 0,-5 1-128 16,-7-3 0-16,1 2 128 0,-1 2-128 0,-11-1 0 15,-6 0 0-15,-8 0 0 0,2 2 0 0,-12-1 0 0,-9 0 128 16,-11 2-128-16,-10-2 0 0,-11 0 0 0,-2 1 0 0,-9 1 128 16,-6-1-384-16,-12-2-64 0,-9-2-32 0,-8 2-10464 15,-11 0-2080-15</inkml:trace>
  <inkml:trace contextRef="#ctx0" brushRef="#br0" timeOffset="17377.46">10695 11098 3679 0,'0'0'320'0,"0"0"-320"0,8-6 0 0,-2 0 0 15,-6 6 1984-15,8-11 336 0,-2 0 64 0,1 3 16 16,-7 8-688-16,10-5-144 0,-1-2-32 0,-2 0 0 16,1 1-128-16,1 0-16 0,1 2-16 0,-1 1 0 15,-9 3-16-15,9-7 0 0,-4 0 0 0,-5 7 0 0,0 0-288 16,0 0-64-16,0 0-16 0,0 0 0 0,6 10-432 0,-3 1-96 16,-5 1-16-16,0 5 0 0,-3 2 16 0,0 3 0 15,-4 4 0-15,0 3 0 0,-1 7 0 0,1 0 0 16,0-1 0-16,1 0 0 0,3-2-32 0,3-2-16 15,0-5 0-15,5 1 0 0,2-5 48 0,4 1 16 16,1-5 0-16,4-1 0 0,3-3-80 0,3 1-16 16,4-4 0-16,4-1 0 0,3-4-96 0,3-1-32 15,-1-4 0-15,4-2 0 0,-2-3-80 0,4-3-32 16,-4-3 0-16,-3 0 0 0,0 1-144 0,-4 2-272 16,-2-6 64-16,-3 1 16 15,-5-3-2336-15,0 0-464 0,-5 0-80 0</inkml:trace>
  <inkml:trace contextRef="#ctx0" brushRef="#br0" timeOffset="17617.52">11608 10895 21183 0,'0'0'1888'0,"0"0"-1504"0,-5 9-384 0,1 1 0 15,0 3 1920-15,-1 6 304 0,-4 5 64 0,-3 8 16 16,-5 3-1184-16,-2 3-224 0,-1 3-64 0,-3 7 0 15,0 8 0-15,-3 2 0 0,1 1 0 0,-2 1 0 16,2 1-320-16,1 1-80 0,0 3-16 0,2-1 0 16,2 3-224-16,-1-3-32 0,5-2-16 0,4-18 0 15,0 3-144-15,0 3 0 0,2 0 0 0,-3 11 0 16,3-9-384 0,4-8-128-16,2-3 0 0,1-13-16 0,2-7-2160 0,1-7-416 0</inkml:trace>
  <inkml:trace contextRef="#ctx0" brushRef="#br0" timeOffset="18042.68">10355 10707 13823 0,'0'0'1216'0,"-4"-8"-960"0,-1 2-256 0,5 6 0 0,-7-1 528 0,1 4 64 0,-2 1 16 0,-3 4 0 15,-1 1 544-15,0 6 128 0,-6 3 0 0,-2 2 16 16,1 3-208-16,-4 8-64 0,-1 4 0 0,-3 5 0 16,-1 8 64-16,-1 5 0 0,-2 3 0 0,-1 5 0 15,1 9-400-15,0 4-80 0,2 5-16 0,2-1 0 16,0 2-304-16,6-1-64 0,3 4-16 0,5-4 0 16,4 1 16-16,6-6 0 0,1-7 0 0,9-4 0 15,3-3-96-15,4-5-128 0,4-3 176 0,6-4-176 0,5-2 144 16,7-4-144-16,3-5 0 0,23 11 144 15,3-8-464-15,4-10-80 0,4-6-32 16,4-9-13584-16</inkml:trace>
  <inkml:trace contextRef="#ctx0" brushRef="#br0" timeOffset="18446.91">12368 10709 29135 0,'6'-14'1280'0,"-1"7"288"0,3 0-1248 0,2 4-320 0,3-1 0 0,2 0 0 16,3 4 0-16,1 4-176 0,0 2 32 0,3 3 0 16,-1 4 144-16,4 5-128 0,1 2 128 0,1 5-128 15,0 2 128-15,-1 7 0 0,1 4-144 0,1 7 144 16,2 2 0-16,1 6 0 0,-2 8 0 0,-1 0 0 0,0 4 0 0,-2 5 0 16,-4 3 0-16,4 27 0 15,-10-7 144-15,-5-7-144 0,-8-4 160 0,-4-5-160 0,-7-1 128 16,0-7-128-16,-5-4 0 0,-1-19 0 15,-1-4 192-15,-3 1-48 0,-1 1-16 0,-4-4 0 0,0-1 0 0,0-1-128 16,3-5 192-16,-8 10-64 16,4-11-1424-16,5-5-304 0,2-12-48 0</inkml:trace>
  <inkml:trace contextRef="#ctx0" brushRef="#br0" timeOffset="19131.59">14243 10823 7359 0,'0'0'656'0,"0"0"-528"0,0 0-128 0,-6 0 0 0,-2 0 1216 0,-1 0 192 16,-4 0 64-16,-1 1 0 0,-2 1-320 0,-2 2-48 15,-5 1-16-15,0 0 0 0,-2 0 0 0,-1 7 0 0,1 3 0 0,0 4 0 16,-2 0 16-16,1 3 0 0,0 7 0 0,0 3 0 15,0 7-224-15,0 4-48 0,2 7-16 0,2 2 0 16,2 3-272-16,2 1-48 0,3 1-16 0,6-1 0 16,4-4-240-16,4-1-48 0,3 0-16 0,5-8 0 15,2-4 64-15,3-1 16 0,4-6 0 0,1 1 0 16,4-2-128-16,2-7 0 0,0 0-128 0,11 4 192 16,-2-1-512-1,-2-9-128-15,-2-7 0 0,1-1-12928 0</inkml:trace>
  <inkml:trace contextRef="#ctx0" brushRef="#br0" timeOffset="19587.99">14675 11089 26255 0,'0'0'576'0,"0"0"112"0,0 0 16 0,0 0 64 0,1-10-624 0,3 4-144 15,4-2 0-15,3 5 0 0,2-3 464 0,2 4 64 16,1-2 16-16,1-1 0 0,2 2-16 0,2 2 0 16,0-1 0-16,2 4 0 0,1 5-160 0,-1 3-48 15,0 2 0-15,-3 4 0 0,-2-2-320 0,-4 3 144 16,-4 5-144-16,-5 1 0 0,-3 1 0 0,-6 5 0 15,-4-2 0-15,-3 4 0 0,-4-1 128 0,-2-2-128 16,-2 1 0-16,1 0 0 0,-2-3 0 0,2-3 160 0,4-4-160 16,3-3 128-16,2-3 112 0,4 0 16 0,3-4 0 0,6 2 0 15,5-5 64-15,3 2 32 0,3-3 0 16,3 4 0-16,3 1-144 0,3 4-16 0,2-2-16 0,0 4 0 16,2 3-176-16,0 0 0 0,0 2 0 0,-2-1 0 15,-5 2 0-15,-3-1 0 0,-5 6 0 0,-4-4 0 0,-5 0 0 0,-4-2 160 16,-5 2-160-16,-6-3 160 0,-3 0 80 15,-3 1 16-15,-4 1 0 0,-2 2 0 0,-1-4-64 16,-4-1 0-16,-1-1 0 0,-1 0 0 0,-1-3-64 0,2 0-128 16,-2-3 176-16,-13 3-176 15,3-2-944-15,4-11-288 0,4-2-64 16,4-5-13744-16</inkml:trace>
  <inkml:trace contextRef="#ctx0" brushRef="#br0" timeOffset="20027.82">15747 10805 24879 0,'0'0'1088'0,"5"-9"256"0,1 0-1088 0,4 4-256 0,4-1 0 0,2 4 0 16,-2 4 1024-16,3 4 160 0,1 2 32 0,2 7 0 15,1 3-576-15,2 3-96 0,1 7-32 0,1 4 0 0,1 3-96 0,-1 9-32 16,1 1 0-16,-2 9 0 15,0 6 64-15,0 3 16 0,-1 7 0 0,-2 3 0 0,-5 4-112 0,-4-2-32 16,-3-1 0-16,-6 5 0 0,-6 1 64 16,-4-3 0-16,-5-1 0 0,-6-1 0 0,1-7 48 0,-6-5 16 15,1-7 0-15,-2-2 0 0,-1-5 224 0,-3-6 48 16,-3-1 16-16,1-5 0 0,-1-1-288 0,-2-6-64 16,-1 1-16-16,1-2 0 0,-2-6-368 0,2-5 0 15,0-3 0-15,3-7 0 16,3-6-2624-16,4-6-528 0,-16-17-112 0,15-12-32 15</inkml:trace>
  <inkml:trace contextRef="#ctx0" brushRef="#br0" timeOffset="21766.42">17817 7961 12207 0,'0'0'528'0,"0"0"128"0,0 0-528 0,0 0-128 15,0-7 0-15,0 7 0 0,0 0 848 0,0 0 144 16,0 0 32-16,0 0 0 0,2-7-320 0,-2 7-64 15,0 0-16-15,0 0 0 0,0 0-32 0,0 0 0 16,6-2 0-16,3 2 0 0,0 0 32 0,2 0 0 16,-1 0 0-16,2 2 0 0,-1 2 16 0,2 3 0 15,1-2 0-15,1 1 0 0,2 2-80 0,1-1-16 16,2 6 0-16,1 2 0 0,2 4-16 0,2 3 0 16,-1 5 0-16,2 3 0 0,4 4-176 0,0 1-32 15,2 2-16-15,1 3 0 0,0 6-64 0,5 2-16 16,0 1 0-16,2 0 0 0,-2 2-32 0,-1 1 0 15,-2-1 0-15,0 1 0 0,-2-1-64 0,-3 2 0 0,-1 2-128 16,-2 2 192-16,-2 0 0 0,1-1-16 0,-3 2 0 16,9 22 0-16,-3-8 144 0,-3-6 16 15,0 0 16-15,-4 0 0 0,-1-6-112 0,-1 1-32 0,2-1 0 0,-3 1 0 16,-4 2-16-16,1-2-16 0,0 0 0 0,-2-2 0 16,-2 2-176-16,-1 1 160 0,-1-1-160 0,-1 4 160 15,-3 0-160-15,-2-3 160 0,-1 2-160 0,2-3 160 16,0-2-160-16,-1 5 128 0,-4-2-128 0,0 3 128 15,-1-1-128-15,-1-5 160 0,1 0-160 0,-2 2 160 16,-2 0 32-16,0 0 0 0,-1-1 0 0,-3-3 0 0,1 0 64 0,-2 0 0 16,1 4 16-16,-2-4 0 0,-2 1-48 15,-1-1-16-15,-2 1 0 0,-1-4 0 0,-1-5-16 0,-1 3-16 16,0 0 0-16,-2 1 0 0,-1-4 32 0,4 1 16 16,-2-2 0-16,1 0 0 0,0 1-16 0,-2-4 0 15,1 0 0-15,0 1 0 0,-2-1-32 0,2-1-16 16,-1-2 0-16,0-3 0 0,-3-2-16 15,1 0 0-15,1-2 0 0,1 0 0 0,-1-1 32 0,2-1 0 16,-5-4 0-16,3 0 0 0,-1 2 16 0,1-6 0 16,-3 1 0-16,2-5 0 0,0 0 0 0,1-1 16 15,2 3 0-15,6-7 0 0,0 0-16 0,-1 0 0 16,-2 2 0-16,1 0 0 0,-1 0-16 0,2-2-16 16,0 2 0-16,1-3 0 0,-3 0 16 0,3-1 0 15,1 2 0-15,3-4 0 0,-1 1 0 0,1-1 0 16,1 2 0-16,1-2 0 0,2-4-32 0,1 1 0 15,-2-5 0-15,7-4 0 0,-2 6-16 0,2-6 0 16,0 0 0-16,0 0 0 0,-1 8 0 0,1-8-128 16,0 0 192-16,0 0-64 0,0 0-128 0,0 0 160 15,0 0-160-15,0 0 160 0,0 0-160 0,0 0 0 16,0 0 144-16,0 0-144 0,0 0 0 0,0 0 0 0,6-6 0 16,-6 6 0-16,8-3-272 0,-2-1-32 0,0 0 0 15,3-7 0 1,-1 0-1856-16,-1-1-368 0,0-4-80 0,-2 0-15648 0</inkml:trace>
  <inkml:trace contextRef="#ctx0" brushRef="#br0" timeOffset="24499.49">20803 10066 25455 0,'0'0'1120'0,"0"0"240"0,0 0-1088 0,0 0-272 16,0 0 0-16,8-9 0 0,3 6 560 0,8-3 48 0,6-1 16 0,5 3 0 15,6 3 16-15,6-3 0 0,5-1 0 0,5-3 0 16,1-1-112-16,4 2-16 0,3 2 0 0,-13 2 0 16,8-1 0-16,3 2-16 0,3-1 0 0,0 1 0 15,-2-3-272-15,-5-1-48 0,-3 4-16 0,-5 2 0 16,-5 0-160-16,-7 2 0 0,-7 2 0 0,-3-1 0 16,-8 1-1568-1,-6-1-240-15,-10-3-48 0,-2 11-11440 0</inkml:trace>
  <inkml:trace contextRef="#ctx0" brushRef="#br0" timeOffset="24682">20901 10559 26607 0,'0'0'1168'0,"10"9"256"0,6-4-1136 0,3 3-288 16,2 0 0-16,6-5 0 0,6 1 1088 0,4 0 176 16,5 1 16-16,5-4 16 0,6-3-208 0,-10 2-32 15,11 2-16-15,7 0 0 0,6-2-336 0,3-4-80 16,0-2-16-16,-1 2 0 0,1 2-336 0,1 1-64 15,1 1-16-15,-1 0 0 16,-3-1-1984-16,-5 1-384 0,-4 0-96 0</inkml:trace>
  <inkml:trace contextRef="#ctx0" brushRef="#br1" timeOffset="28820.23">9160 5070 7359 0,'15'1'656'0,"3"-1"-528"15,1 0-128-15,-1 1 0 0,1-2 336 0,2 1 48 16,-3-1 0-16,2-1 0 0,-3 0-192 0,1-2-48 15,-3-1 0-15,-1 0 0 0,-4 0 544 0,2-2 96 16,-5 1 32-16,1 1 0 0,-1-4 208 0,-3 3 32 16,-4 6 16-16,3-10 0 0,-2 2-144 0,-1 8-32 0,-4-13 0 15,-2 4 0-15,-3-3-496 0,-4 0-96 0,-3 1-32 16,-2-4 0-16,-2-2-32 0,-3 0-16 0,-3 1 0 16,0-1 0-16,-1 0 224 0,-5-1 32 0,-2-1 16 0,-2 2 0 15,-1-1 64-15,-2 2 16 0,-7-1 0 0,-5 1 0 16,-3-2-208-16,-3 0-48 0,-2-1 0 0,-2 0 0 15,-1 0-96-15,-6 1-32 16,-7 0 0-16,-2 1 0 0,-8-2 16 0,0 1 0 0,-1 1 0 0,-5 1 0 16,-7-1-80-16,-4 3-128 0,-2 0 176 0,-4 0-176 15,-5 3 192-15,-4 1-192 0,-3-2 192 0,0 6-192 16,0 2 128-16,-4-2-128 0,-6-1 0 0,2 6 0 16,2 1 128-16,-1 0-128 0,-7-1 144 0,2 2-144 15,2 4 176-15,-3 3-176 0,-4-3 192 0,1 3-192 16,0 0 128-16,-4 0-128 0,-4 1 0 0,-1 0 0 15,-2 5 0-15,-1 2 0 0,0-2 128 0,-1 3-128 0,-4 1 0 16,5 1 0-16,1 1 0 0,3-1 0 16,0 1 0-16,5 1 0 0,3-1 0 0,2 6 0 15,-1 0 176-15,4 3-176 0,3-1 160 0,0 2-160 0,0 0 0 16,2-1 128-16,-1 2-128 0,0 3 0 0,-1 3 0 0,4 3 0 16,5 1 128-16,-1 0-128 0,0-1 0 0,0 0 0 15,2 2 0-15,3-1 0 0,5 2 0 0,3 2 0 16,3-5 0-16,49-19 0 0,-8 1 0 0,-3 5 0 15,-1 5 0-15,-1 5 0 16,0 3 0-16,1 4 0 0,-2-2 0 0,-4 1 0 0,-7 1-128 0,0-3 128 16,2-2 0-16,4 2 0 0,6-2 0 0,-1 0 0 15</inkml:trace>
  <inkml:trace contextRef="#ctx0" brushRef="#br1" timeOffset="29356.2">0 7403 28799 0,'215'83'2560'0,"-180"-69"-2048"0,6 2-512 0,4 4 0 0,4-1 160 0,-1-4-160 0,10 8 160 0,4 3-160 16,5 1 208-16,3 2-48 0,4-1-16 0,3-1 0 16,4-2-16-16,0 2-128 0,4-4 192 0,80 25-64 15,-24-11 0-15,-16-9-128 0,-11-2 192 0,-3-5-64 16,-2 2-128-16,1-4 160 0,-1-2-160 0,3-3 160 15,2 0-160-15,-1-8 128 0,2 0-128 0,0 1 128 0,-4-1 0 16,5 3-128-16,6-4 192 0,-3 0-64 0,-3-1 48 16,3-4 0-16,2 0 0 0,0 1 0 0,-3 0-176 15,4 1 192-15,-1 0-192 0,1-2 192 0,-1-2-192 16,1-1 192-16,-2 2-192 0,4-4 192 0,-2 0-192 0,4 1 0 16,-2-5 144-16,-1 0-144 0,1-6 128 0,0-3-128 15,1 3 128-15,3-3-128 0,-2-1 0 0,-1 0 144 16,-1 0-144-16,-2 0 0 0,3 0 160 0,-3-2-160 15,-3-4 128-15,3 1-128 0,3-2 144 0,-2 1-144 16,-6-3 160-16,3 0-160 0,-1-4 176 0,3 0-176 16,-1-2 192-16,-2 1-192 0,-2-1 320 0,0-7-32 15,-1-1-16-15,-3 2 0 0,-4 0 80 0,2-4 16 16,1-3 0-16,-4-3 0 0,-5-3-48 0,0-5 0 16,-1 0 0-16,-1-4 0 0,-3-7 64 0,-4-2 16 0,-2 0 0 15,-2-2 0-15,0-3 0 0,-3-3 0 0,-3 3 0 16,-11 5 0-16,-5 2 112 0,-9 6 0 0,-4-2 16 15,-7 0 0-15,-7 1-112 0,-9 3-32 0,-7 7 0 0,-7 5 0 16,-7 2-192-16,-4 5-64 0,-6 2 0 0,-6 3 0 16,-6 3-128-16,-7 3-256 0,-8 1 64 0,-7 2 16 31,-7 3-2416-31,-10 6-480 0,-7 3-112 0</inkml:trace>
  <inkml:trace contextRef="#ctx0" brushRef="#br1" timeOffset="30758.37">8580 6821 8287 0,'-19'-2'368'0,"9"0"80"16,2-3-448-16,1 2 0 0,7 3 0 0,-8 0 0 0,0 5 1840 0,8-5 272 15,0 0 64-15,-3 7 16 0,3-7-1696 0,0 13-352 16,1-4-144-16,4 2 128 0,-3 2 16 0,4-4 0 15,1 2 0-15,5-1 0 0,0 3 224 0,2 1 32 16,-1-2 16-16,4 0 0 0,0 1-32 0,2 1-16 16,2-1 0-16,3 2 0 0,3 2-32 0,1-1 0 15,1-1 0-15,1 2 0 0,1-1 48 0,2 0 16 16,4-5 0-16,2 0 0 0,0 2 160 0,3-3 16 16,0 3 16-16,2-4 0 0,-1 1 112 0,5-1 0 15,-1 0 16-15,3 0 0 0,1 0-208 0,2-2-32 0,4-2-16 16,-1-1 0-16,0-2-16 0,1 0 0 0,2 1 0 0,0-1 0 15,1 2-128-15,2-3-16 0,2-1-16 16,0 0 0-16,-1-1-96 0,3-2-32 16,0 2 0-16,2 0 0 0,0 1-32 0,4-3 0 15,-4 0 0-15,5-4 0 0,-2-2 0 0,0 4 0 0,0-2 0 0,4 1 0 16,0 1 32-16,1-4 0 0,1 2 0 0,-1-3 0 16,-4 2-16-16,3-2 0 0,3 2 0 0,1-2 0 15,-4 2-144-15,2-2 0 0,0 1 0 0,3-1 0 16,2 4 176-16,1 0-48 0,-3-5-128 0,0 4 192 15,-1-3-192-15,1 3 0 0,-1-2-144 0,1 3 144 16,-1-3 0-16,-1 1 0 0,1-4 0 0,-2 4 0 16,-1 3 0-16,-1 2 128 0,0 2-128 0,1-1 0 15,2-2 144-15,-5 0-144 0,0 0 0 0,-2 3 144 0,-2 0-144 16,-1 2 0-16,-2 3 0 0,-1-3 0 0,-1-2 0 0,-2-3 0 16,-2 1 0-16,-3 3 0 0,-4 4 0 15,-1 3 0-15,-1-2 0 0,-1 1 0 0,-3 0 0 0,2-1 0 16,1 4 0-16,-3-2 0 0,-2-1 0 0,-1 3 0 15,1-3 0-15,-3 3 0 0,1-1 0 0,0 2 0 16,-1-4 128-16,0 5-128 0,-3-4 0 0,2 5 0 16,0-4 0-16,-2 4 0 0,-1-3 0 0,0 2 0 15,2-3 0-15,-3 2 0 0,-3-2 0 0,-1 2 0 16,-1 0 0-16,-1 0 0 0,1 3 0 0,-4-4 0 16,3 2 0-16,-5-2 0 0,-1 3 0 0,-4 0 0 15,1-3 0-15,-1 3 0 0,0-3 0 0,-1 1 0 16,2-1 0-16,-2 1 0 0,-1 0 0 0,0-1 0 0,-1 2 0 15,1-3 0-15,0 0 0 0,3-3 0 0,-3-2 0 16,-1 6 0-16,-1 0 0 0,1 3 0 0,0-3 0 0,0 2 0 16,0-2 0-16,-1 2 0 0,0 2 0 0,1-2 0 15,-2 2 0-15,1 1 0 0,-2 0 0 0,0-2 0 16,-1 0 0-16,-1 2 0 0,-2-2 0 0,1 3 128 16,-2-1-128-16,1 1 0 0,-3-1 0 0,0 0 0 15,-2 0 0-15,0 1 0 0,1 2 0 0,-1-1 0 16,-1 1 0-16,1-2 0 0,-2-1 0 0,0 0-176 15,0-1 176-15,0 2 0 0,-2 0 0 0,2 2 0 16,0 1 0-16,-2 0 0 0,0-6 0 0,0 3 0 16,-2-1 0-16,0 3 0 0,-2-3 0 0,0 0 0 15,0 0 0-15,-2 1 0 0,0 6 0 0,-2-5 0 16,0-2 0-16,-2 1 128 0,-2 1-128 0,-2-2 0 0,3 1 128 0,-1 3-128 16,0 1 128-16,1 0-128 15,0-2 0-15,-1 1 0 0,0 1 0 0,0-1 0 0,0-3 0 0,1 1 144 16,0-2-144-16,-1 1 0 0,3-5 128 15,0 3-128-15,-1-1 0 0,2 0 0 0,-1-1 0 0,2 1 0 16,1-5 0-16,-1 5 0 0,2-3 0 0,1 0 0 16,2-9 0-16,0 0 0 0,0 0 0 0,0 9 0 15,2 1 0-15,-2-10 0 0,0 0 0 0,0 0 0 16,0 0 0-16,8-2 0 0,-8 2-256 0,9-7-96 16,-2-1-32-16,-2-2 0 15,-3 2-1776-15,1-2-352 0,-3 1-80 0</inkml:trace>
  <inkml:trace contextRef="#ctx0" brushRef="#br1" timeOffset="31134.46">15077 8069 21183 0,'-9'-15'1888'0,"9"15"-1504"0,-4-10-384 0,4 10 0 15,-1-9 0-15,1 9 0 0,0 0-192 0,0 0 64 16,0 0 992-16,0 0 208 0,0 0 32 0,0 0 16 16,9 6-752-16,0 6-160 0,-4-3-16 0,2 2-16 15,1 2-16-15,0 1 0 0,-1 4 0 0,0 0 0 16,0-1 256-16,1 1 48 0,-1 1 16 0,4-1 0 16,1 0 176-16,1-6 48 0,1 0 0 0,4 1 0 0,2-2 64 0,4 0 0 15,2 1 16-15,0-7 0 16,2-2-160-16,3-2-48 0,-1 1 0 0,3-2 0 0,1-2-144 0,0-2-48 15,3-5 0-15,0 0 0 0,1 0 80 0,-1-2 16 16,-2-6 0-16,2-3 0 0,1-4 0 0,3 0 0 16,-1 0 0-16,-1-4 0 0,-4 1-176 0,1-1-48 15,-3 4 0-15,0 0 0 0,-4 3-96 0,2 4-32 16,-6 3 0-16,0 5 0 0,-2 0-304 0,-2 4-64 16,-3 2-16-16,-3 2 0 15,-4 1-1536-15,1 4-320 0,-12-4-64 0,6 11-16 0</inkml:trace>
  <inkml:trace contextRef="#ctx0" brushRef="#br2" timeOffset="36192.58">22748 5304 23951 0,'-1'-16'2128'0,"1"16"-1696"15,0 0-432-15,0 0 0 0,0 0 368 0,0 0-16 16,0 0 0-16,0 0 0 0,0 0-352 0,0 0 144 15,0 0-144-15,0 0 0 0,-9 0 128 0,-3 0-128 16,-2-1 0-16,-3 1 0 0,-1-1 128 0,-5-1-128 16,-4 0 144-16,-4-4-144 0,-6-6 208 0,-3 1-48 15,-2-1-16-15,-1-2 0 0,-4 0 240 0,-1 0 64 16,-3 0 0-16,-4-2 0 0,-6-3 128 0,-6-2 48 16,-3 1 0-16,-4 1 0 0,-2-1-48 0,-8-1-16 0,-2-2 0 0,-7 1 0 15,-4 0-240-15,-1 2-64 0,-6 1 0 16,-6 0 0-16,-10 1-256 0,-1-3 128 0,2 0-128 15,-6 0 0-15,-6 7 128 0,2-1-128 0,-1-1 0 0,-3-1 0 16,-6 1 0-16,0-1 0 0,3 1 0 0,-5 0 0 16,-4 5 0-16,3-2 160 0,2 7-160 0,-2-4 128 15,-4 2 64-15,-3 0 16 0,1 3 0 0,0 2 0 16,2-5-80-16,-3 4-128 0,-4 2 176 0,1-1-176 16,2-3 128-16,-3 3-128 0,-2 1 0 0,3 0 0 15,-1 2 176-15,2 2-176 0,-7-1 160 0,4 1-160 16,2 5 272-16,-2-3-32 0,0 1-16 0,2 4 0 15,0-2 80-15,8 5 16 0,2-6 0 0,0 8 0 16,2 2-128-16,4 2-32 0,3 1 0 0,1 2 0 16,-2-1-160-16,3 2 0 0,5 2 144 0,-1 0-144 0,-2 4 0 15,5 0 0-15,6 2 0 0,4 2 128 0,2-3-128 0,4 3 0 16,1 1 0-16,5 0 0 0,3 0 0 16,3 2 144-16,0 0-144 0,3-1 0 0,4 2 128 0,4 5-128 15,1-2 0-15,6 1 0 0,0-2 0 0,7 2 0 16,1 1 0-16,6 0 0 0,7 1 0 0,5 1 0 15,4-4 0-15,6 3 0 0,4 3 0 0,3-3 0 16,6 1 0-16,4-2 0 0,2 2 0 0,4 0 0 16,1-2 0-16,4 1 0 0,4 1 0 0,5-4 0 15,3-2 0-15,5 1 0 0,1 2 0 0,3 0 0 16,6-2 0-16,2-1 0 0,2-2 0 0,5-1 0 16,0-1 0-16,6 3 0 0,2 0 0 0,1 0 0 15,2-6 128-15,6 4-128 0,3 0 160 0,5-1-32 0,3-4 0 0,5 0 0 16,1 2 0-16,6-4 0 0,2-5 0 15,5 1 0-15,0 3-128 0,6 0 160 0,4-1-160 0,3-1 160 16,1-4-160-16,5-1 128 0,1 1-128 0,5 0 128 16,5 1-128-16,1 1 0 0,-5 1 0 0,4-3 0 15,3-1 0-15,2-1 0 0,3 1 128 0,-1-1-128 16,-1 0 0-16,7-1 0 0,1 0 0 0,0-1 0 16,-1 1 0-16,3 2 128 0,5-1-128 0,-1-4 0 15,5-7 0-15,0 4 128 0,2-1-128 0,2-1 0 16,2-7 128-16,5 1-128 0,3 2 0 0,0-3 128 15,-4-2-128-15,5 0 0 0,2 4 0 0,-1-1 128 16,-3-3-128-16,3 1 0 0,1 1 0 0,-2 0 128 16,-2-4-128-16,1 2 0 0,4 0 0 0,-3 0 0 15,-3 0 128-15,5 0-128 0,1-1 0 0,4 0 128 0,-3 0-128 16,0-2 0-16,-1-6 0 0,-3 5 0 16,0 2 0-16,1-3 0 0,0-2 128 0,0 1-128 0,-3-4 0 15,1 0 0-15,-2-3 0 0,-3-1 128 0,2 3-128 16,-2-2 192-16,-1-5-192 0,1-2 192 0,-5-1-64 0,-1-1-128 15,-1-4 192-15,-3-7-64 0,-2-1 0 0,-3-3-128 16,-2-3 192-16,-3-3-64 0,-4 1 96 0,-3-2 16 16,-3-2 0-16,-8 0 0 0,-7 2 0 0,-8-3 0 15,-6 4 0-15,-6-4 0 0,-2 1-32 0,-8-3 0 16,-9-1 0-16,-4-2 0 0,-7-1-32 0,-6 1-16 16,-7 0 0-16,-6-1 0 0,-5-3-16 0,-8-1 0 15,-6-1 0-15,-7 5 0 0,-6 4-144 0,-7 3 0 16,-7-3 0-16,-9 2 0 0,-7 5 0 0,-9-2 0 0,-8 0-144 0,-8-1 144 15,-10-1-432-15,-13 3 32 0,-12 4 0 0,-10 2 0 32,-8 0-1376-32,-9 6-272 0,-10 5-48 0,-1 4-9632 0,1 3-1936 0</inkml:trace>
  <inkml:trace contextRef="#ctx0" brushRef="#br2" timeOffset="37463.83">15237 7290 13823 0,'3'-15'608'0,"-3"15"128"0,2-9-592 0,3 0-144 15,1 2 0-15,2 3 0 0,1-3 1344 0,1 2 224 16,0 2 48-16,1-1 16 0,-11 4-1056 0,12-3-192 16,1 1-64-16,-2 0 0 0,1 0-128 0,-12 2-48 15,11-1 0-15,-11 1 0 0,0 0 16 0,10 3 0 16,-10-3 0-16,0 0 0 0,7 11 96 0,-7-11 32 0,2 13 0 0,-3 0 0 15,-4 1 96-15,-1 4 32 0,-2 2 0 16,-1-1 0-16,-2-1-16 0,-2-1 0 0,-2-1 0 0,-3 2 0 16,-4 1 112-16,1 0 32 0,-1-1 0 0,0 0 0 15,-2-2 0-15,-2 1 0 0,-4-2 0 0,2 0 0 16,-2 2-32-16,-1-2-16 0,0 2 0 0,-4-1 0 16,2-2-176-16,-2-1-16 0,-3 0-16 0,-1-5 0 15,-3 1-96-15,-1-2-32 0,0 0 0 0,-1-2 0 16,-2-1 160-16,0 0 16 0,3-1 16 0,-2 0 0 15,0-3-160-15,1 0-48 0,2-1 0 0,0-3 0 16,-1 2 48-16,-1-2 16 0,-1 0 0 0,2-2 0 16,0 1-64-16,1 1-16 0,1-2 0 0,3-2 0 15,0 2-128-15,0-3 0 0,0 2 0 0,-1 1 0 16,1-6 0-16,-2 4 128 0,-4-1-128 0,1 0 128 16,0 0-128-16,1-3 160 0,-1 2-160 0,1-1 160 0,1 2-160 15,2-3 0-15,-2 2 0 0,2 3 0 0,1 0 0 16,-3 1 128-16,-1 0-128 0,3 1 0 0,2-6 0 0,0 5 0 15,0-3 128-15,-1 4-128 0,2 0 0 0,1-1 128 16,3 1-128-16,-2 2 128 0,-1-1-128 0,3-1 0 16,2 1 0-16,-1 3 128 0,1 2-128 0,-1 3 0 15,0 1 0-15,0-2 0 0,1-5 0 0,0 2 0 16,1 2 0-16,1 0 0 0,2 0 128 0,-1 3-128 16,1 2 0-16,2-2 128 0,1 2-128 0,1 2 0 15,1-3 144-15,0 4-144 0,-5 3 0 0,3 1 0 16,2 2 0-16,-1 2 128 0,-1 0-128 0,0 0 0 15,2-2 0-15,-1 3 128 0,0 3-128 0,2 3 144 0,1-1-144 16,3 1 160-16,-1-1-160 0,0-4 160 0,5 2-160 0,-1 3 160 16,2-1-16-16,0 2 0 0,1-1 0 15,1-3 0-15,2-2 16 0,2 2 0 0,0 1 0 0,0-1 0 16,1-1-160-16,0 0 192 0,1 0-192 0,1 2 192 16,2-3-192-16,1-1 160 0,-1-1-160 0,3-3 160 15,-1-2-160-15,1 1 128 0,-1-2-128 0,1 2 128 16,1-5-128-16,-2 3 0 0,1-5 0 0,-3-7 0 15,0 0 0-15,6 12 0 0,-6-12 0 0,6 6 0 16,-6-6-144-16,0 0-64 0,0 0-16 0,0 0 0 16,0 0-592-16,0 0-112 15,0 0-32-15,0 0 0 16,0 0-1360-16,0 0-288 0,-7-6-48 0,-3-3-10752 0</inkml:trace>
  <inkml:trace contextRef="#ctx0" brushRef="#br2" timeOffset="37833.5">11646 7566 24879 0,'-13'-11'1088'0,"6"8"256"0,7 3-1088 0,-9-1-256 16,9 1 0-16,0 0 0 0,-8 7 832 0,4 5 128 15,2 2 0-15,2 4 16 0,1 3-656 0,2 3-144 16,0 3-32-16,4 0 0 0,-1 2 176 0,-1 4 16 15,3 0 16-15,-2-1 0 0,1 1-80 0,1-1-16 0,3 1 0 0,-2 0 0 16,-1 1 0-16,3-1 0 0,-1 5 0 0,1-6 0 16,1-1 64-16,-1-2 16 0,1-5 0 0,-1 0 0 15,2 3 64-15,2-7 16 16,-2 1 0-16,3-4 0 0,2 0 32 0,2-2 16 0,3-2 0 0,4-4 0 16,2-2 64-16,4-3 16 0,-2-5 0 0,3-4 0 15,2-2-192-15,-1 0-32 0,1-5-16 16,1-2 0-16,2-3-128 0,3-4-32 0,1 0 0 15,4-6 0-15,5-2-144 0,3-4 128 0,2-3-128 0,0 0 128 16,-1 1-128-16,-1 2 0 0,-2 6 144 0,-2 0-144 31,-4 6-944-31,-4 1-256 0,-3 4-48 0,-1 1-9952 0,-3 4-2000 0</inkml:trace>
  <inkml:trace contextRef="#ctx0" brushRef="#br0" timeOffset="43416.68">3440 16408 4607 0,'-14'2'400'0,"9"2"-400"0,-2 1 0 0,1-2 0 0,-2 0 2272 0,3 3 368 16,5-6 80-16,-4 3 16 0,4-3-1072 0,0 0-192 15,0 0-64-15,0 0 0 0,8 3-128 0,5-3-16 16,3 0-16-16,6-3 0 0,5 0-304 0,3-3-64 16,4 3-16-16,3 0 0 0,1-1-560 0,3-1-112 15,-2 0-32-15,2 3 0 0,-1-2-160 0,-2 0 0 16,-3 0 144-16,14 2-144 15,-10 0-400-15,-5 5-160 0,-6 3-16 0,-4-1-11232 0</inkml:trace>
  <inkml:trace contextRef="#ctx0" brushRef="#br0" timeOffset="43621.67">3192 17030 23039 0,'-9'6'2048'0,"4"-1"-1648"15,5-5-400-15,0 0 0 0,0 0 880 0,9 2 80 16,3-1 32-16,6-1 0 0,6 0 128 0,6-2 32 16,1-2 0-16,8-4 0 0,5 2-224 0,6-3-32 0,4 3-16 15,3-6 0-15,1 2-592 0,-2-1-112 16,-3 4-32-16,-3-1 0 0,-2 1-144 0,-4 0 0 0,-2 3 0 16,13 0 0-1,-11 3-2096-15,-4-1-496 0,-6 2-96 0</inkml:trace>
  <inkml:trace contextRef="#ctx0" brushRef="#br0" timeOffset="44246.87">5421 15739 19519 0,'0'0'864'0,"0"0"176"16,0 0-832-16,0 0-208 0,3-4 0 0,-3 4 0 0,0 0 1072 0,0 0 160 15,0 0 48-15,0 0 0 0,0 0-336 0,-4 8-64 16,2 6-16-16,-5 4 0 0,0 1-16 0,-4 6 0 16,2 4 0-16,-2 6 0 0,-2 0-144 0,1 6-48 15,1 3 0-15,-1-2 0 0,3 2-192 0,1 0-32 16,3-3-16-16,1 1 0 0,2-2-16 0,2-3 0 15,2 0 0-15,5-3 0 0,3-3 0 0,3-3 0 16,2 1 0-16,4-6 0 0,4 0-96 0,2-4-32 16,1-4 0-16,3-1 0 0,4 1-112 0,4-6-32 15,3 0 0-15,2-5 0 0,2 0-128 0,-2-3 0 0,-2-2 144 16,14-4-144 0,-9-2-1424-16,-4-3-368 0,-4 3-64 0,-7-4-13440 0</inkml:trace>
  <inkml:trace contextRef="#ctx0" brushRef="#br0" timeOffset="44518.96">6301 15836 27647 0,'0'0'1216'0,"0"0"256"0,0 0-1168 0,0 0-304 0,0 0 0 0,0 0 0 16,0 0 704-16,0 11 96 0,-5 4 16 0,-3 6 0 15,-2 3 320-15,-3 6 64 0,-4 7 16 0,-9 20 0 0,-1 3-272 16,-2 4-48-16,-3 8-16 0,2 9 0 0,-2 7-304 16,2-178-64-16,-1 185-16 0,3 190 0 0,0-183-304 0,2-1-48 15,0 2-16-15,3-1 0 0,2-8-128 16,0-2 160-16,1-3-160 0,2-8 160 0,3-6-160 0,2-6 0 16,2-11 0-16,2-5 0 15,1-3-416-15,4-8-160 0,2-7-48 16,3-1-11072-16,4-8-2208 0</inkml:trace>
  <inkml:trace contextRef="#ctx0" brushRef="#br0" timeOffset="45182">8851 14608 4607 0,'-5'-9'400'0,"5"9"-400"16,-4-4 0-16,4 4 0 0,-8-2 2016 0,1-1 320 16,-2-2 64-16,0 6 16 0,-3 6-1008 0,0-2-192 15,-2 4-32-15,-3 2-16 0,-1 5-224 0,-1 6-48 16,0 6-16-16,-5 9 0 0,0 2 208 0,-3 10 32 15,-3 4 16-15,-5 8 0 0,-5 9-240 0,-1 11-64 16,-5 3 0-16,-2 14 0 0,-4 6-384 0,0 7-96 16,0 8-16-16,1 6 0 0,1 6 176 0,2-3 16 15,4 1 16-15,3-1 0 0,3-2 128 0,3-4 32 16,6-4 0-16,5-4 0 0,4 0-192 0,7-6-16 0,5-3-16 0,7-5 0 16,1 2-224-16,6-5-32 15,5-2-16-15,5-2 0 0,4-4-80 0,5-7-128 0,0-1 176 16,3-6-176-16,2-6 144 0,5-2-144 0,3-10 0 15,1-5 144 1,3-6-1008-16,5-3-208 0,7-11-32 0,2-7-13984 0</inkml:trace>
  <inkml:trace contextRef="#ctx0" brushRef="#br0" timeOffset="46178.06">9283 14634 15663 0,'0'0'1392'0,"-8"-2"-1120"0,1-4-272 0,0-1 0 16,7 7 1088-16,0 0 144 0,0 0 48 0,0 0 0 16,9-7-144-16,0 3-32 0,5-1 0 0,4 1 0 15,4 0-272-15,6-2-48 0,3-3-16 0,6 2 0 16,8-1 64-16,-3 2 0 0,0 0 0 0,0 4 0 15,-2 8-464-15,-2-1-96 0,-5 6-16 0,-6 1 0 16,-5 6-256-16,-6 5 0 0,-3-1 128 0,-9 5-128 16,-4 1 0-16,-3 3 0 0,-3 3 0 0,-4-1-144 15,-6 0 144-15,0-1 0 0,-3 0 0 0,-2-6 0 0,-1 4 128 16,3-4-128-16,-1 0 128 0,1-6-128 0,0-1 368 0,3-2 0 16,2-1 0-16,6-4 0 0,3-5-80 0,5-7-16 15,0 0 0-15,8 13 0 0,1-3-144 16,5 1-128-16,2-4 192 0,3 3-192 0,7 3 160 15,0-1-160-15,4 4 128 0,0 0-128 0,-2 2 0 0,1 2 128 16,-3 6-128-16,-5-2 0 0,-4 3 192 0,-4 2-64 16,-8 3 0-16,-2-2 0 0,-4-3 320 0,-6 1 64 15,-6-4 16-15,-4 3 0 0,-8 2 384 0,-3 0 80 16,-5-6 16-16,-3 2 0 0,-2 1-240 0,-3-2-32 16,0 1-16-16,-3 0 0 0,-1-4-288 0,1-2-64 15,0-1-16-15,3-3 0 0,-1 0-352 0,7-6 0 16,2-2 0-16,5-5 128 0,5-2-128 0,5-2-192 15,4-7 64-15,6 0 0 16,3-5-1808-16,8 0-368 0,4-1-64 0</inkml:trace>
  <inkml:trace contextRef="#ctx0" brushRef="#br0" timeOffset="46774.38">11342 14328 7359 0,'0'0'320'0,"-1"-6"80"15,1 6-400-15,-4-10 0 0,-1 3 0 0,0 0 0 0,0 0 2944 0,5 7 512 0,-6-2 112 0,-3-1 16 16,0 3-1760-16,-1 3-352 16,-2 1-64-16,-1 6 0 0,1 0-544 0,-5 4-96 15,-2 4-32-15,-2 3 0 0,-2 9 224 0,-4 6 64 0,-2 5 0 16,-3 10 0-16,-1 9-64 0,0 4-16 0,-1 6 0 0,2 4 0 15,-3 2-416-15,5 3-80 0,1-3 0 0,3-3-16 16,6-6 0-16,5-3 0 0,3-1 0 0,6-4 0 16,5-2-160-16,1-5-16 0,3-4-16 0,5-6 0 15,2 0-112-15,7-4-128 0,3-1 176 0,7-4-176 16,5-3 160-16,7-1-160 0,4-1 128 0,8-2-128 16,5-5 0-16,6-3 0 0,4-3-144 0,9-6 144 15,8 0-3280 1,3-6-560-16,38-6-96 0,-5-2-32 0</inkml:trace>
  <inkml:trace contextRef="#ctx0" brushRef="#br0" timeOffset="47551.67">17079 14318 2751 0,'1'-9'256'0,"3"-2"-256"16,0 0 0-16,0-1 0 0,-1 2 2944 0,1 1 528 15,0 2 112-15,-4 7 32 0,6-7-1808 0,-6 7-352 0,12-3-80 0,-2 2-16 16,0-2-368-16,2 6-80 0,2 1-16 0,2 10 0 15,4 4-320-15,1 3-80 0,-1 8-16 0,2 4 0 16,1 4-96-16,1 5-32 0,1 9 0 0,2 2 0 16,-2 2-128-16,1 6-32 0,-3 9 0 0,-2 1 0 15,-2 3-192-15,-2 2 128 0,-3-2-128 0,-3-3 0 16,-2-6 320-16,-4 0-48 0,-5-3 0 0,-2-4 0 16,-3-5 512-16,-4-5 112 0,-3-1 0 0,1-5 16 15,-2-5-80-15,-1-2 0 0,0-2-16 0,-2-2 0 0,-2-7-336 16,0 0-64-16,-4-1-16 0,-2-5 0 0,-2-2-240 15,-2-4-160-15,-2-3 192 0,1-3-192 16,1-1-2048-16,3-9-512 16</inkml:trace>
  <inkml:trace contextRef="#ctx0" brushRef="#br0" timeOffset="48378.83">18749 14904 22975 0,'0'0'1024'0,"0"0"192"0,0 0-960 0,10-4-256 0,3 3 0 0,1-3 0 16,4-1 1376-16,3 1 224 0,5 0 64 0,9 3 0 0,4-4-384 15,1-1-64-15,6 1 0 0,4 1-16 0,5-3-320 0,4 1-64 16,3 2-16-16,4-1 0 0,0-1-192 0,4 1-32 16,-2 2-16-16,-2-1 0 0,-4 1-208 15,-2-1-32-15,-4 0-16 0,-2 1 0 0,-1 6-304 0,-5-2 0 16,-5 2 0-16,9-1-144 16,-12 1-1664-16,-7 1-336 0,-3-1-64 0</inkml:trace>
  <inkml:trace contextRef="#ctx0" brushRef="#br0" timeOffset="48939.52">22490 13871 10127 0,'0'0'896'0,"0"0"-704"0,0 0-192 0,0 0 0 0,-4-4 1696 0,0 0 304 15,-3 1 64-15,-1 1 16 0,-1 1-576 0,0 1-112 16,-1 2-32-16,-3 1 0 0,2 2-288 0,-4 5-64 16,-2 3-16-16,-2 4 0 0,-1 8-160 0,-3 1-48 15,-4 7 0-15,-2 7 0 0,-4 5-48 0,-1 9-16 16,-6 3 0-16,0 7 0 0,0-1-256 0,-1 6-48 16,-2 5-16-16,4-1 0 0,2 1-128 0,5 1-16 15,4 0-16-15,7-4 0 0,7-1-16 0,6-5 0 16,7-3 0-16,6-3 0 0,9-1-48 0,7 1-16 15,12-4 0-15,6-2 0 0,5-8-160 0,8 1 160 16,3-8-160-16,7-1 160 0,6-4-352 0,7-6-64 0,7-3 0 16,31-1-15248-16</inkml:trace>
  <inkml:trace contextRef="#ctx0" brushRef="#br0" timeOffset="49652.84">27810 13357 11055 0,'15'0'480'0,"-2"0"112"0,1 0-464 0,2 4-128 0,3-3 0 0,3 3 0 16,-2 1 1120-16,2 3 208 0,2-3 32 0,0 4 16 0,-1 0-384 0,2 3-80 16,3 1-16-16,3 1 0 0,1 2 32 0,2 7 0 15,3 2 0-15,0-1 0 0,1 2 32 0,2 1 16 16,1 4 0-16,4 4 0 0,-1 5-64 0,1 7-16 16,-1 3 0-16,2 8 0 0,1 3-128 0,-13-13-48 15,3 5 0-15,0 5 0 0,0 6-144 0,-2 5-16 16,-2 3-16-16,-2 5 0 0,-3-2-80 0,-4 5-16 15,-6-1 0-15,-5 3 0 0,-7-3 32 0,-4 0 0 16,-9-3 0-16,-6-3 0 0,-5-4 16 0,-3 3 0 16,-6-6 0-16,-16 23 0 0,-2-12-16 15,0-11 0-15,-4-7 0 0,1-8 0 0,1-7-48 0,2-4-16 16,2-1 0-16,0-4 0 0,1 0-160 0,3-3-48 0,3-1 0 16,2-3 0-16,-2 2-208 0,7-2 0 0,3-4 0 0,6-3 0 31,4-2-1552-31,3-2-368 0,3-2-64 0</inkml:trace>
  <inkml:trace contextRef="#ctx0" brushRef="#br0" timeOffset="50900.38">9161 16799 24239 0,'-15'-2'1072'0,"15"2"224"0,0 0-1040 0,0 0-256 0,0 0 0 0,0 0 0 16,0 0 0-16,0 0 0 0,0 0 128 0,18-3-128 15,2-1 0-15,7-1 0 0,6 3 128 0,6-2-128 16,6 1 240-16,3-2-16 0,5-2 0 0,4-1 0 16,2-4 32-16,4 5 16 0,9-1 0 0,8 2 0 15,5 1 32-15,0-3 0 0,4 2 0 0,3-2 0 16,4 3-128-16,5 1-32 0,2-2 0 0,2-2 0 0,2 4 48 15,5 1 16-15,6-2 0 0,0-1 0 0,-1 0 144 0,5 2 32 16,8-1 0-16,-1 0 0 16,-2-5-64-16,7 1-16 0,6 4 0 0,0-3 0 0,-3 1-64 15,5-2-16-15,2 2 0 0,5 4 0 0,-2 0-64 0,6-2-16 16,-1 0 0-16,3 2 0 0,3 2-144 0,1-1 128 16,0-3-128-16,2 3 128 0,4 1-128 0,4 1 0 15,-1 0 0-15,-1 0 0 0,-1 0 128 0,4 0-128 16,3 0 0-16,-1 0 128 0,-2 1-128 0,1-2 0 15,1-3 0-15,4 2 0 0,2-2 0 0,-1 1 128 16,-3-1-128-16,0-1 0 0,4 0 0 0,4-1 0 16,1 2 0-16,1-1 0 0,-2 3 0 0,1-5 0 0,2 2 128 15,5 1-128-15,0-2 0 0,9 0 0 0,-1 0 144 16,-2 3-144-16,-2-5 240 0,1 3-32 0,2 0 0 16,1-2 0-16,0 4-64 0,3-1-16 0,1 1 0 0,-2 2 0 15,-2 0-128-15,-1 1 0 0,-1-4 0 0,1 4 0 16,1 0 0-16,4 0 0 0,-1 0 0 0,0 3 128 15,0-2 128-15,-2-1 32 0,-5 0 0 0,3 0 0 16,2 0 16-16,2 0 0 0,2-1 0 0,1-2 0 16,-7 0 64-16,-1 2 16 0,-6-1 0 15,2-1 0-15,1-1-192 0,1-1-16 0,-1-1-16 0,-6 1 0 16,-9-4-32-16,-5 0-128 0,-2 0 192 0,-1 0-64 16,-3-5-128-16,-9 1 0 0,-8 2 144 0,-7 0-144 15,-4 3 0-15,-16-3 0 0,-15-2 0 0,-11 6 0 16,-10 5-2368-1,-10-4-400-15</inkml:trace>
  <inkml:trace contextRef="#ctx0" brushRef="#br0" timeOffset="51704.08">14591 17047 16575 0,'0'0'1472'0,"5"-9"-1168"0,2-2-304 0,0-1 0 16,2 3 1648-16,1-1 272 0,-1 5 48 0,0 1 16 15,-9 4-784-15,12-2-160 0,-3-1-16 0,2 3-16 16,-11 0-224-16,11 7-32 16,-2-1-16-16,-2 8 0 0,-1 4-256 0,-2 2-48 0,0 7-16 0,-1-2 0 15,-3 6-32-15,0 0 0 0,-2 9 0 0,-1-1 0 16,0-1-64-16,-1 3 0 0,-1 1-16 0,2-3 0 16,2-2-64-16,1-2-16 0,0-9 0 0,4 2 0 15,1-4 32-15,4 0 0 0,1-4 0 0,3-6 0 16,0 0-80-16,5-3-16 0,3-6 0 0,3-4 0 15,4-2 32-15,6-5 0 0,2-6 0 0,3-2 0 16,3-4-192-16,5-1 128 0,0-1-128 16,4-2 128-1,1 0-1440-15,-4-4-288 0,-2 2-64 0,-4-1-8352 0,-5 0-1664 0</inkml:trace>
  <inkml:trace contextRef="#ctx0" brushRef="#br0" timeOffset="51906.91">15501 17071 27647 0,'-12'0'1216'0,"12"0"256"0,-12 0-1168 0,2 4-304 16,1 0 0-16,0 6 0 0,-1 8 1056 0,0 6 160 16,-2 0 16-16,0 8 16 0,-1 3-416 0,0 4-96 15,1 6-16-15,-4 6 0 0,1 5-48 0,-1 1-16 16,-3 2 0-16,-1 4 0 0,0 0-176 0,-1 3-32 16,1-5-16-16,1 2 0 0,2 2-256 0,1-4-48 0,2-8-128 15,4-4 192-15,1-2-192 0,2-5-208 0,2-4 32 16,2-8 16-1,2 0-1328-15,3-6-272 0,3-4-48 0,2-6-13472 0</inkml:trace>
  <inkml:trace contextRef="#ctx0" brushRef="#br0" timeOffset="52975.53">16305 17733 27647 0,'-13'-5'2448'0,"5"3"-1952"0,-1-1-496 0,9 3 0 16,-8-5 1072-16,8 5 112 0,0 0 32 0,0 0 0 16,-4-11-256-16,4 11-32 0,0-12-16 0,2 2 0 0,3-1-352 0,2 2-80 15,0-4-16-15,4 3 0 16,-1 2-208-16,1 3-32 0,1-4-16 0,-2 5 0 0,-10 4-208 0,10-2 128 16,-10 2-128-16,0 0 0 0,0 0 0 0,9 5 0 15,-9-5 0-15,2 13 0 0,-4-4 128 0,-3 2-128 16,-3 2 0-16,-3-3 0 0,-5 3 240 0,1-5-48 15,0 1-16-15,0-2 0 0,-1 2 240 0,1-4 48 16,4 1 16-16,2 2 0 0,-1-6-192 0,1 0-32 16,0 0-16-16,9-2 0 0,0 0-240 0,-9 1 0 15,9-1 0-15,0 0 0 16,0 0-1504-16,0 0-288 0,3-7-64 0,3-5-14592 0</inkml:trace>
  <inkml:trace contextRef="#ctx0" brushRef="#br0" timeOffset="53535.24">17577 17370 31263 0,'-19'-13'1392'0,"6"4"272"0,-1-2-1328 0,3-1-336 0,3 0 0 0,1 1 0 15,2 3 864-15,2-4 96 0,2 2 32 0,3-3 0 0,2 1-224 16,6-2-64-16,6 1 0 0,4-1 0 0,3-1-272 0,3 2-64 16,5 3-16-16,6 0 0 0,5 3-64 0,5-3-16 15,4 1 0-15,3 0 0 0,2 4 48 0,1 3 16 16,-1 0 0-16,0 5 0 0,-7 7-144 0,-4 0-48 15,-3 5 0-15,-6 2 0 0,-8-3-144 0,-7 4 0 16,-5 2 0-16,-7 0 0 0,-7 2 0 0,-6 1 0 16,-5 2 0-16,-6-2 0 0,-5 3 0 0,-3-2 0 15,-4-4 0-15,1 0 0 0,-1 0 0 0,1-3 0 16,-1 0 0-16,2-2 0 0,6-1 128 0,1-2-128 16,7-1 0-16,5 3 128 0,6-5-128 0,4 2 0 15,6 3 0-15,5 3 128 0,3 2-128 0,6 2 0 16,1 2 144-16,5 5-144 0,1 5 0 0,5 2 128 0,1-2-128 15,2 5 0-15,-2-1 0 0,-3 1 0 16,-3 0 0-16,-6-1 0 0,-6-2 0 0,-7 1 0 0,-3-2 0 16,-8-2 0-16,-5-5 320 0,-3 1-16 0,-10-7 0 0,-5 2 0 15,-8-1 512-15,-11-3 96 0,-6-1 32 0,-6-3 0 16,-6-1-240-16,-6 1-32 0,-4-2-16 0,-6-3 0 16,-4 0-320-16,-3-3-64 0,-1 0-16 0,0-2 0 15,2-3-256-15,0 0 0 0,3-2 0 0,4-1 0 31,4-2-1104-31,12-4-336 0,9-1-64 0,11 0-12336 0,8-3-2480 0</inkml:trace>
  <inkml:trace contextRef="#ctx0" brushRef="#br0" timeOffset="56194.32">11890 14520 13823 0,'1'-11'608'0,"-1"11"128"16,0 0-592-16,5-7-144 0,3-3 0 0,-3 4 0 0,0-2 1280 0,-5 8 208 16,0 0 48-16,0 0 16 0,7-7-320 0,-7 7-64 15,0 0-16-15,0 0 0 0,0 0-256 0,0 0-48 16,0 0-16-16,0 0 0 0,0 0 0 0,3 11-16 15,-1 0 0-15,-4 6 0 0,-1-2 0 0,-4 4 0 16,3 5 0-16,-3 3 0 0,-2-1-288 0,0 4-48 16,-1 4-16-16,1 2 0 0,0 0-208 0,1-2-32 15,1-2-16-15,2-6 0 0,1 2 80 0,4-6 16 16,2-4 0-16,5-1 0 0,3-1 80 0,4-5 0 16,4 2 16-16,2-3 0 0,6-5 128 0,0-1 32 15,1-5 0-15,3-1 0 0,2 1-240 0,-1-3-64 16,0-5 0-16,-1 3 0 0,-2-4-256 0,-3 2 128 15,-3-2-128-15,-3 2 0 0,-3-2 0 0,0 3-352 16,-2 0 48-16,-4 2 16 16,-1 1-1776-16,-2 2-368 0,-7 2-64 0,7-1-12528 0</inkml:trace>
  <inkml:trace contextRef="#ctx0" brushRef="#br0" timeOffset="56474.44">12390 14589 19343 0,'2'-18'1728'0,"3"-2"-1392"0,0 1-336 0,2 2 0 16,-1 3 2000-16,0 3 336 0,-2 4 64 0,-4 7 16 15,0 0-816-15,0 0-144 0,0 0-48 0,-1 13 0 0,-3 5-448 0,-2 6-80 16,-4 3-32-16,-2 4 0 0,-2 4-288 0,0 7-64 16,0 8-16-16,-1 9 0 0,-2 4-176 0,1 6-48 15,-1 1 0-15,1 4 0 0,-2 2-80 0,0 5-32 16,1-2 0-16,0-3 0 0,0-9-144 0,7-8 0 15,0-7 0-15,5-5 128 0,0-8 80 0,2-5 16 16,1-4 0-16,2-4 0 0,2-3-224 0,2-4-208 16,1-5 32-16,-1-5 16 15,2-6-1104-15,2-3-208 0,2-1-64 0,3-9-9296 16,0-7-1872-16</inkml:trace>
  <inkml:trace contextRef="#ctx0" brushRef="#br0" timeOffset="56845.67">13170 14271 11967 0,'-9'-9'528'0,"3"4"112"0,-2 0-512 0,1-1-128 0,-1 2 0 0,0 0 0 16,1 3 2496-16,-2-181 448 0,0 365 112 0,-1-178 16 15,0 3-1632-15,-3 2-320 0,0 5-64 0,-1 7-16 16,-2 6-208-16,-2 3-32 0,0 6-16 0,-1 5 0 16,-1 10 16-16,-1 4 0 0,1 8 0 0,-2 7 0 0,1 7-288 0,-3 7-48 15,-1 0-16-15,10-23 0 16,0 9-272-16,0-1-176 0,-1 0 192 0,8-4-192 0,-1-6 224 15,5-5-64-15,4-5-16 0,2-4 0 0,5-3 32 0,3-7 0 16,3-7 0-16,2 0 0 0,1-6-176 0,2-1 0 16,1-7 0-16,2-3 0 15,-1-7-1984-15,2-3-288 16,-2 0-48-16</inkml:trace>
  <inkml:trace contextRef="#ctx0" brushRef="#br0" timeOffset="57396.13">13488 14408 7359 0,'0'0'656'0,"0"0"-528"0,-4-5-128 0,2 0 0 16,2 5 2624-16,-3-5 480 0,0-3 96 0,3 8 32 15,-2-6-1264-15,2 6-256 0,0-9-48 0,1 1-16 0,3 3-368 16,1-2-64-16,1 2 0 0,3-2-16 0,3 0-464 0,0 2-96 15,2 0 0-15,2-1-16 0,0 1-368 0,2 4-80 16,0 0-16-16,1 1 0 0,0 0-160 0,-2 1 0 16,-4 3 144-16,0 5-144 0,-3-2 0 0,-2 6 0 15,-5-1 0-15,-2 3 0 0,-2 1 0 0,-5 2 224 16,-2 1-48-16,-4 2-16 0,-1 0-16 0,-3 1 0 16,1-4 0-16,1-3 0 0,1 1 48 0,0-3 16 15,2 0 0-15,1-1 0 0,1-3 80 0,1 2 16 16,7-3 0-16,1 1 0 0,0-9-128 0,5 5-32 15,3 1 0-15,2-1 0 0,1-2 96 0,3-1 16 16,0 0 0-16,1 2 0 0,1 4-256 0,-4-3 128 16,-2 1-128-16,-2 3 0 0,-3 0 0 0,-4 2 0 15,-2 2 0-15,-5-3 0 0,-3 3 0 0,-2-2 0 0,-5 0 0 16,0 1 0-16,-2-3 0 0,-1 3 0 16,-4-1 0-16,1-2 144 0,-1 1-144 0,6-4 0 15,-2 0 144-15,2-1-144 16,2-3-256-16,3-1-128 0,5-2-32 0,7 1-10272 0,0-9-2064 0</inkml:trace>
  <inkml:trace contextRef="#ctx0" brushRef="#br0" timeOffset="57758.75">14314 14373 10127 0,'0'0'896'0,"-6"-5"-704"0,-2-1-192 0,1 4 0 0,-1-2 3136 15,-1 0 576-15,-1 3 128 0,-2 1 32 0,-2 3-1968 0,-2 2-400 16,-1 0-80-16,0 2-16 0,-1 2-896 0,-1 4-192 16,-3-2-48-16,4 3 0 0,1 2 144 0,-1-1 32 15,0 3 0-15,4 1 0 0,0 0-160 0,1 0-32 16,3-4 0-16,4 0 0 0,2-1-64 0,4-1 0 16,2 0-16-16,5-4 0 0,0 1 144 0,2-4 16 15,5 2 16-15,2-6 0 0,0-3-144 0,1-1-16 16,0-3-16-16,1-1 0 0,0 1-32 0,1-4 0 15,-1 1 0-15,-3-3 0 0,-2 5-16 0,-2-3 0 16,-2 3 0-16,-1 2 0 0,-1 0 192 0,-7 4 48 16,0 0 0-16,0 0 0 0,0 0-112 0,0 0-32 15,0 9 0-15,0 4 0 0,0-2-224 0,0 2 144 0,0-2-144 16,2 3 128-16,0 3-128 0,2-1 0 16,1 0-192-16,1-1 192 15,2 0-1792-15,2-2-224 0,0-3-48 0,2 1-12832 0</inkml:trace>
  <inkml:trace contextRef="#ctx0" brushRef="#br0" timeOffset="57969.13">14603 14643 13823 0,'-7'0'1216'0,"4"3"-960"0,-4-1-256 0,0 5 0 16,0 3 3360-16,0 0 624 0,-2 2 128 0,0 4 32 0,0 2-2064 0,1 1-416 15,1 3-64-15,0-2-32 0,1 3-928 0,0 0-192 16,0-2-48-16,3 1 0 0,-1-3-272 0,1-1-128 16,2-2 0-16,1 1 128 15,0-2-448-15,1-1-80 0,2-1-32 0,-2-6 0 16,3 5-2288-16,1-7-464 0</inkml:trace>
  <inkml:trace contextRef="#ctx0" brushRef="#br0" timeOffset="58399.35">14933 14586 21935 0,'-13'0'960'0,"13"0"224"0,0 0-944 0,0 0-240 0,-6 4 0 0,6-4 0 0,0 0 1408 0,0 0 224 16,0 0 48-16,0 0 16 0,0 0-624 0,0 0-128 15,0 0-32-15,10 3 0 0,2-2-208 0,4 0-64 16,1-1 0-16,3 0 0 0,2 0-384 0,3 0-64 16,2 0-32-16,1 0 0 0,-2 0-160 0,1-1 0 15,-3 0 144-15,3-1-144 16,-3 4-1296-16,-1-2-336 0,-3-3-64 0,-2-2-11872 0</inkml:trace>
  <inkml:trace contextRef="#ctx0" brushRef="#br0" timeOffset="58939.08">15687 14073 12895 0,'0'0'1152'0,"0"0"-928"0,0 0-224 0,0 0 0 16,0 0 2128-16,0 0 384 0,0 0 80 0,-4 0 16 16,-3-2-1088-16,-1 4-224 0,0 1-32 0,1 3-16 15,-2 4-320-15,0 0-64 0,0 3-16 0,1 2 0 16,1 3-48-16,-1 1-16 0,2 0 0 0,-1 2 0 0,2 1-208 0,1 1-32 15,1-1-16-15,1-2 0 0,2-2-208 0,2-1-32 16,1 0-16-16,1-1 0 0,3-2-64 0,0-2-16 16,2-1 0-16,4 1 0 0,2-5-32 0,2 0-16 15,0-1 0-15,0-3 0 0,1-3-144 0,3-2 192 16,1 1-192-16,0-4 192 16,-1 0-192-16,0-1 0 0,-1-5-160 0,-2 3 160 15,-4-5-768-15,0 0-64 0,-2 2-16 0,1-3 0 16,-5 0-496-16,-1-2-112 0,0 0-16 0,-2 2 0 15,0 0 32-15,0-1 0 0,-1 1 0 0,0 0 0 16,-1 1 800-16,1 0 176 0,0 1 16 0,0 3 16 0,0-1 688 0,-1 4 144 16,0-1 32-16,-3 7 0 0,0 0 496 0,0 0 96 15,0 0 32-15,0 0 0 0,0 9 32 0,-3 6 16 16,-2 2 0-16,-1 3 0 0,-3-1-32 0,-1 6-16 16,-2 3 0-16,-2 4 0 0,-2-1-208 0,-1 0-32 15,0 2-16-15,-1 3 0 0,-2 2-480 0,2 0-80 16,0-1-32-16,3-1 0 0,-2-2-208 0,6-1 0 15,1 0 0-15,1-1 0 16,1-5-720-16,2-2-48 0,1-2 0 0,1-1 0 16,4-5-1968-16,2-3-400 0,2-2-64 0</inkml:trace>
  <inkml:trace contextRef="#ctx0" brushRef="#br0" timeOffset="59311.74">16324 14473 18831 0,'0'0'832'0,"0"-8"176"0,0-2-816 0,0 3-192 0,0-4 0 0,-1 4 0 0,-2-3 1280 0,0 3 192 16,-2-2 64-16,2 4 0 0,-4 3-368 0,0 1-64 16,-2 1-16-16,-2 2 0 0,-1 2-192 0,-3 6-64 15,-3-4 0-15,-1 6 0 0,0-1-128 0,0 3-16 16,-1 3-16-16,4 1 0 0,1-2-96 0,2 1 0 15,4-1-16-15,0-1 0 0,4-3-208 0,4-1-32 16,1 1-16-16,4-3 0 0,1 2 32 0,2-5 16 16,4-2 0-16,1 1 0 0,2-2 32 0,3-2 0 15,1-1 0-15,1-1 0 0,-2-5-176 0,1 0-16 16,-1 3-16-16,-2-5 0 0,1-1-176 0,-2 0 160 16,0 0-160-16,-2 4 160 0,-4 0-160 0,-8 5 0 15,0 0 0-15,0 0 128 0,0 0-128 0,0 0 0 16,1 10 0-16,-2-1 0 0,-3 3 0 0,-3 3 0 0,2 3 0 0,-1-1 0 15,0 3-176-15,-1-1 176 16,2 0-128-16,1 1 128 16,2 0-2288-16,2 2-368 0,2-3-80 0,5 4-12320 0</inkml:trace>
  <inkml:trace contextRef="#ctx0" brushRef="#br0" timeOffset="59625.23">16634 14684 25391 0,'-1'-9'1120'0,"1"9"240"0,0 0-1088 0,-4 9-272 0,-1 1 0 0,-3 2 0 0,-1 0 1536 0,-1 4 256 15,0 1 64-15,-2 2 0 0,0 2-784 0,0-2-160 16,1 1-16-16,3 1-16 0,3 0-576 0,1 1-112 16,2-3-32-16,3 0 0 0,4-3-160 0,3 1 192 15,1-2-192-15,1-3 192 0,1-3 208 0,3-4 48 16,2-3 16-16,0-1 0 0,1-3 320 0,-1-4 64 15,-1-3 16-15,1 1 0 0,-1-3-160 0,-1-2-16 16,-3-4-16-16,-1 1 0 0,-2-1-224 0,-2-4-32 16,-2-2-16-16,-2 2 0 0,-4 0-176 0,0 3-32 15,-3 3-16-15,-2 0 0 0,-2-1-176 0,-1 6 0 16,0 0 0-16,0 5 0 16,-4-1-1280-16,0 2-256 0,-1 1-32 0,-2 2-10928 15,1 3-2192-15</inkml:trace>
  <inkml:trace contextRef="#ctx0" brushRef="#br0" timeOffset="60239.18">13358 15190 2751 0,'0'0'256'0,"-5"1"-256"15,1-2 0-15,4 1 0 0,0 0 3472 0,0 0 656 16,0 0 128-16,0 0 32 0,0 0-2368 0,0 0-480 16,13-1-96-16,2-1 0 0,4 2-112 0,4 2-16 15,8 1 0-15,6-1 0 0,3-4-144 0,9 1-48 16,5-3 0-16,5 2 0 0,3-4-224 0,7-1-48 16,6 2-16-16,7 4 0 0,7-3-96 0,9-1-32 0,3 1 0 0,2 4 0 15,3 1-160-15,2 1-16 0,0-2-16 0,-30 2 0 16,7 2-32-16,7 0-16 0,5-2 0 0,1 2 0 15,-2-1-64-15,-1 1-16 0,-2-2 0 0,-4 1 0 16,-3-2 16-16,-7-1 0 0,-4 0 0 0,-4 0 0 0,-5 0-96 16,-3 0-16-16,-7 4 0 0,-3-2 0 15,-5 1-192-15,-5 1 0 0,-4-1 128 0,-6-1-128 16,-8 0-880-16,-3 2-208 0,-7 0-64 16,-5 1 0-16,-10-5-2048 0,0 0-432 0</inkml:trace>
  <inkml:trace contextRef="#ctx0" brushRef="#br0" timeOffset="60709.62">14443 15524 17503 0,'0'0'1552'0,"0"0"-1232"16,-9-5-320-16,9 5 0 0,0 0 1616 0,0 0 272 15,-5-9 48-15,5 9 16 0,0 0-464 0,0 0-80 16,10-4-32-16,4 1 0 0,3-1-608 0,5 6-128 16,4 1-32-16,4-1 0 0,3 1 0 0,0 2 0 0,3 4 0 0,-1-1 0 15,3-1-224-15,-6 1-32 0,-1 5-16 0,-5-2 0 16,-3 3-208-16,-6 0-128 0,-4 0 128 0,-7-4-128 15,-4 5 176-15,-2 1-48 0,-2-1 0 0,-4 1 0 16,-1 0 240-16,-2-1 32 0,-2-2 16 0,-2 2 0 16,-2-1-32-16,0-1 0 0,-2-3 0 0,2 1 0 15,2-3-128-15,4 1-16 0,2-4-16 0,7-5 0 0,0 0-96 0,0 0-128 16,5 6 176-16,4 0-176 0,2-2 192 16,0 1-192-16,3 2 192 0,0-2-192 0,0-1 128 0,-3 2-128 15,-1 3 0-15,-3-1 0 0,-2 0 0 0,-3 1 0 16,-4 1 0-16,-3 2 0 0,-5 1 0 0,-4-1 0 15,-4 2 0-15,-3-2 0 0,-6-1 0 0,-2 2 0 16,-3-3 0-16,2 2 0 16,-5-2-272-16,4-4-112 0,0 0-32 0,3 1 0 15,3-3-2144-15,2-3-448 0,4-2-64 0</inkml:trace>
  <inkml:trace contextRef="#ctx0" brushRef="#br0" timeOffset="61028.1">15559 15506 28911 0,'0'0'1280'0,"6"-3"256"0,-1-2-1216 0,-5 5-320 16,0 0 0-16,0 0 0 0,0 0 1504 0,0 0 240 0,4 8 48 0,-3 5 16 16,-2-1-624-16,-3 3-128 0,-2 1-32 0,-5 1 0 0,0 5-224 0,0-1-48 15,-2 3-16-15,0-1 0 0,-2 3-384 16,2 0-80-16,-2 1-16 0,0 1 0 16,2 1-256-16,2-3 128 0,-1-2-128 0,2 1 0 0,1-3 0 0,1-2 0 15,3-1-240-15,3-2 80 16,1-3-1648-16,2-2-336 0,3-5-64 0,5-1-14384 15</inkml:trace>
  <inkml:trace contextRef="#ctx0" brushRef="#br0" timeOffset="61576.88">15344 16265 13823 0,'0'0'1216'15,"0"0"-960"-15,0 0-256 0,0 0 0 0,-7-1 2112 0,7 1 384 16,-5-1 80-16,1-1 16 0,4 2-592 0,0 0-112 16,0 0-32-16,0 0 0 0,-1-3-288 0,1 3-64 15,0 0-16-15,7-7 0 0,0-2-384 0,1 3-80 16,2-3 0-16,0 3-16 0,2-3-240 0,-1 1-32 16,3 2-16-16,-1-3 0 0,-1 4-208 0,0 1-64 15,-2-4 0-15,-1 5 0 0,-9 3-192 0,0 0-32 16,0 0-16-16,0 0 0 0,0 0-80 0,0 0 0 15,-3 9-128-15,-3 1 192 0,-7 0-192 0,-1-1 176 16,0 1-176-16,-1 0 160 0,0 2-160 0,1-4 0 16,1 3 0-16,2-2 0 15,1-1-1584-15,3-4-288 0,3 4-64 0</inkml:trace>
  <inkml:trace contextRef="#ctx0" brushRef="#br0" timeOffset="64148.78">22932 14323 11055 0,'4'-8'976'0,"0"2"-784"16,1-3-192-16,0 2 0 0,2 1 1392 0,-1-2 224 0,0 1 48 16,1 0 16-16,-2 2 128 0,0 1 32 0,-5 4 0 0,6-5 0 15,-6 5-352-15,0 0-64 0,0 0-16 0,0 0 0 16,0 0-256-16,0 0-64 0,0 0-16 0,0 0 0 16,0 0-432-16,0 0-96 0,-2 7-16 0,-2 9 0 15,-1 0-32-15,1 3-16 0,-4 1 0 0,1 5 0 16,-2 3-32-16,0 2-16 0,0-1 0 0,1 3 0 0,3-1-96 15,0-5-16-15,3 1 0 0,2-3 0 0,2 2 16 16,3-4 0-16,4-1 0 0,4-2 0 16,3-1 144-16,5-2 32 0,3-2 0 0,3-4 0 0,0 0-144 15,4-3-32-15,1 0 0 0,1-1 0 0,1-6-128 0,2 0-16 16,1 0-16-16,-1-3 0 0,0-1-176 0,-2-1 128 16,-2 0-128-16,-1 0 128 0,-2-1-272 0,-4 2-64 15,-2 0-16-15,-4-1 0 16,-4-3-1824-16,-2 3-352 0,-3-1-80 0,-2-3-14272 0</inkml:trace>
  <inkml:trace contextRef="#ctx0" brushRef="#br0" timeOffset="64396.91">23773 14272 32127 0,'0'0'1424'0,"0"0"304"0,0 0-1392 0,0 0-336 15,0 7 0-15,-3 5 0 0,-1 2 464 0,-1 5 32 0,-2 4 0 0,-4 6 0 16,-1 3 288-16,-2 9 64 0,-2 0 16 0,-1 6 0 16,-4 1-256-16,2 5-48 0,-4 7-16 0,0-1 0 15,-2 3-144-15,2 3-16 0,-1 3-16 0,1-4 0 16,0-1-240-16,3-2-128 0,1-1 128 0,2-8-128 16,5-7 0-16,-1-2 144 0,4-4-144 0,3-4 0 0,2-6 0 15,3-1 0-15,1-7 0 0,2-3 0 16,2-6-1456-16,5-10-240 0,0-2-48 15</inkml:trace>
  <inkml:trace contextRef="#ctx0" brushRef="#br0" timeOffset="65512.24">24971 13595 9215 0,'4'-10'816'0,"-4"10"-656"16,1-5-160-16,2-1 0 0,1-2 1568 0,-2 0 288 15,1-2 48-15,-1 3 16 0,0 4-176 0,-2 3-16 16,-2-6-16-16,2 6 0 0,0 0-544 0,0 0-96 16,-9 8-32-16,-1 2 0 0,-2 3-336 0,-2 2-64 15,-3 6 0-15,-2 5-16 0,-1 3 80 0,-3 10 32 16,-4 5 0-16,-2 9 0 0,-3 6-208 0,-2 8-32 15,-3 8-16-15,-17 35 0 0,4-7-256 0,4-3-48 16,3-5-16-16,6-1 0 0,4-5-160 0,5-5 0 0,4-5 0 16,3-5 128-16,3-7-128 0,4-3 128 0,7-8-128 0,2-6 128 15,0-4-128-15,5 1 0 0,5-4 0 0,2 1 0 16,4-6 128-16,1-5-128 0,2-5 0 0,3-1 128 16,1-7-128-16,3-2 0 0,2-9 0 0,4-3 0 15,1-7-2336-15,5-6-544 16,16-7-128-16,-4-2 0 0</inkml:trace>
  <inkml:trace contextRef="#ctx0" brushRef="#br0" timeOffset="66005.71">25583 13871 12895 0,'-2'-17'1152'0,"2"9"-928"16,0 3-224-16,0-4 0 0,0 3 1968 0,0-4 336 16,0 5 80-16,0 5 16 0,-3-7-1120 0,-3 2-208 15,0 3-48-15,-1 2-16 0,-5 2-432 0,-1 5-64 0,-3-1-32 0,-2 6 0 16,-2-1-96-16,-2 4 0 15,-1 6-16-15,-2 3 0 0,-2 0 16 0,0 6 16 16,1 3 0-16,0 2 0 0,2-5-80 0,4-1 0 0,3-1-16 0,3-2 0 16,4-2 16-16,4-5 0 0,3-2 0 0,3-5 0 15,4 2 32-15,2-6 16 0,3 0 0 0,4-5 0 16,2-3 144-16,2-2 48 0,1-6 0 0,2-1 0 16,3-5-160-16,0-1-16 0,0-1-16 0,-1-2 0 15,1-1-208-15,-1-3-32 0,0-3-128 0,-2 1 192 16,0 2-192-16,-1-1 0 0,-1 0 128 0,-3 4-128 15,-1 3 0-15,-2 4 0 0,-3 2 0 0,-2 5 0 16,-7 5 0-16,0 0 0 0,0 0 0 0,-1 14 0 0,-3 5 0 0,-2 3 0 16,-3 3-160-16,0 4 160 0,0 5 0 15,2 2 0-15,-1 1 0 0,2-1-128 0,0-1-80 0,4-1-16 16,1-2 0-16,2-4 0 16,1 0-1248-16,2-5-256 0,1-4-64 0,4-4 0 15,-1-1-736-15,2-7-160 0</inkml:trace>
  <inkml:trace contextRef="#ctx0" brushRef="#br0" timeOffset="66199.25">25897 14303 17503 0,'-8'9'1552'0,"0"6"-1232"0,-2 1-320 0,0 3 0 15,-3 2 2432-15,1 2 448 16,-2 1 64-16,0-1 32 0,-4 0-1360 0,3 2-272 15,1-2-48-15,1 2-16 0,1-2-896 0,2-1-192 0,0-3-48 0,2-1 0 16,3-1-144-16,3-1 0 0,-1-7 0 0,7 1-9952 31,2-5-1872-31</inkml:trace>
  <inkml:trace contextRef="#ctx0" brushRef="#br0" timeOffset="66516.06">26137 14134 26719 0,'0'0'2368'0,"0"0"-1888"16,-1-4-480-16,1 4 0 0,0 0 1152 0,0 0 144 16,7-5 32-16,5 0 0 0,2 1-240 0,1 1-32 15,3 2-16-15,3 0 0 0,3-6-512 0,2 4-96 16,1 0-32-16,-1 1 0 0,0 0-240 0,-1 0-160 16,-1-1 192-16,-1-1-192 0,-1 6 0 0,-2 0 0 15,0-2 0-15,-3 1 0 16,-1 2-1856-16,0 0-368 0,-4 2-80 0</inkml:trace>
  <inkml:trace contextRef="#ctx0" brushRef="#br0" timeOffset="66961.74">27225 13766 23263 0,'-11'-10'1024'0,"5"6"224"0,1-2-992 16,-1 1-256-16,-2 1 0 0,-2 0 0 0,-1 2 880 16,-2 2 128-16,-2 0 16 0,-3 4 16 0,-4 2-368 0,-1 4-80 15,-1 0-16-15,0 4 0 0,-3 3-176 16,2 3-32-16,1 3-16 0,2 1 0 0,2-2 16 0,3 2 0 15,3-1 0-15,6-2 0 0,2 0 112 0,5-2 32 16,4-3 0-16,2 1 0 0,0-3-128 0,5-4 0 16,2 1-16-16,0-5 0 0,2-4-48 0,1-1 0 15,2-1 0-15,0-3 0 0,-2-4-64 0,1-3-32 16,2 1 0-16,-1-2 0 0,-2 3-96 0,0-3 0 16,-1-1-128-16,-1 3 192 0,-2 0-192 0,-1 4 0 15,-3 3 128-15,-7 2-128 0,0 0 0 0,0 0 0 16,2 6 0-16,-2 6 0 0,-1 3 0 0,-1 1 0 0,-2-3-128 15,1 4 128-15,1 2 0 0,0 3 0 16,2 0 0-16,3-2 0 0,1 2 0 0,2 0 0 16,0 1 0-16,3 1 0 15,1-3-560-15,2-3 0 0,-1-4 0 0,2-3-10064 0,-1-5-2032 0</inkml:trace>
  <inkml:trace contextRef="#ctx0" brushRef="#br0" timeOffset="67268.53">27494 14173 22111 0,'0'0'976'0,"0"0"208"0,-6 5-944 15,0 0-240-15,-2 2 0 0,-2 4 0 0,-4-1 2096 16,1 4 368-16,-3 0 80 0,-2 3 16 0,-1 1-1296 0,1 1-256 16,2 0-48-16,3 0-16 0,3 1-496 0,1-2-80 15,5 1-32-15,3-3 0 0,3 0 16 0,5-2 0 16,3-4 0-16,1 0 0 0,6 0 176 0,0-5 48 15,3-3 0-15,1-2 0 0,2-2 32 0,0-2 16 16,1-3 0-16,-1 0 0 0,-1-3-48 0,-2 1-16 16,-1-3 0-16,-3-1 0 0,0 0-16 0,-4-3 0 15,-3-3 0-15,-1-2 0 0,-3-2-112 0,-4 3-32 16,-2 2 0-16,-3 2 0 0,-3-1-208 0,-4 5-64 16,-3 0 0-16,-1 2 0 0,-3 2-128 0,1 6-272 15,-1 1 64-15,-1 1 16 16,0 0-1760-16,1 2-352 0,0 2-64 0</inkml:trace>
  <inkml:trace contextRef="#ctx0" brushRef="#br0" timeOffset="68026.46">24876 14995 8287 0,'0'0'368'0,"0"0"80"15,0 0-448-15,0 0 0 0,0 0 0 0,0 0 0 0,10 7 2160 16,-2-3 336-16,3-3 80 0,-1-1 16 0,-10 0-992 0,14 0-192 16,4 0-32-16,4 0-16 0,-1-4-16 0,10-1-16 15,2 0 0-15,8 1 0 0,4-1-192 0,6-3-48 16,3 1 0-16,4-3 0 0,3 2-224 0,10-1-48 15,11 1-16-15,1 3 0 0,3-2-304 0,0 2-64 16,0 1-16-16,-19 3 0 0,9-5-64 0,5 4-16 16,3-2 0-16,1 3 0 15,-1-2-64-15,1 2-16 0,3-1 0 0,-4-1 0 0,-1 2-128 0,-7 1-128 16,-6 0 144-16,-4 0-144 0,-1 0 0 0,-8 0 128 16,-4 1-128-16,-6-1 0 0,-6 0 0 0,-7 0 0 15,-6 0-144-15,-6 0 144 16,-7 3-2368-16,-6-2-384 0,-9-1-80 0</inkml:trace>
  <inkml:trace contextRef="#ctx0" brushRef="#br0" timeOffset="68699.83">25417 15364 21535 0,'-12'-1'960'0,"12"1"192"0,-10-4-928 16,10 4-224-16,0 0 0 0,0 0 0 0,-4-8 1152 0,4 8 192 0,-2-9 48 16,2 9 0-16,0 0-480 0,13-5-80 0,1 3-32 0,0-1 0 15,3 1-96-15,0 0-32 0,3 2 0 0,2 0 0 16,3 0 0-16,1 2 0 0,-2 0 0 0,2 6 0 15,-2 1-304-15,-4 4-64 0,-4-3-16 0,-4 5 0 16,-4 3-288-16,-4 1 0 0,-4 0 128 0,-3 2-128 16,-4-1 144-16,-4 1-16 0,-6 1-128 0,-4 2 192 15,0 0 48-15,-1-4 0 0,-1-1 0 0,2-1 0 16,0-1 16-16,2-3 0 0,3-2 0 0,3 1 0 16,3 0 48-16,5-5 16 0,5-8 0 0,0 0 0 0,2 11-64 0,5-3 0 15,3-2 0-15,5-2 0 0,3-3 32 16,0 0 0-16,4-1 0 0,15-1 0 0,1 1-128 0,-1-2-32 15,-1-2 0-15,-9 0 0 0,-1-1-128 0,0 2 0 16,-2-2-192-16,6-1 192 16,-3 2-1552-16,-4 1-192 0,-3 2-48 15,-7-1-14560-15</inkml:trace>
  <inkml:trace contextRef="#ctx0" brushRef="#br0" timeOffset="68901.92">26270 15566 34959 0,'-1'-10'1536'0,"1"10"336"0,0 0-1488 0,0 0-384 15,0 0 0-15,0 0 0 0,0-8 832 0,0 8 112 16,0 0 16-16,0 0 0 0,0 0-560 0,0 0-96 16,-1-5-32-16,1 5 0 0,0 0-272 0,0 0 0 15,0 0 0-15,0 0 0 0,0 0-128 0,0 0-144 16,0 0-32-16,0 0 0 15,0 0-2560-15,0 0-512 0</inkml:trace>
  <inkml:trace contextRef="#ctx0" brushRef="#br0" timeOffset="69133.41">26687 15298 29487 0,'0'0'1296'0,"0"0"288"0,0 0-1264 0,0 0-320 15,0 0 0-15,-4 9 0 0,-2 1 768 0,-3 7 112 16,-1 3 16-16,0 7 0 0,-5 3 48 0,1 7 16 16,-3 2 0-16,3 2 0 0,-1 0-272 0,1 2-48 15,0-2-16-15,1 4 0 0,2-3-304 0,1 0-48 16,1-1-16-16,1-3 0 0,0-1-256 0,3 0 0 16,3-5 0-16,1-4 0 15,1-2-1072-15,3-4-320 0,2-4-64 16,3-8-14576-16</inkml:trace>
  <inkml:trace contextRef="#ctx0" brushRef="#br0" timeOffset="69777.94">27693 13399 12895 0,'-8'-20'1152'0,"6"10"-928"15,2-1-224-15,-2-3 0 0,1 3 1904 0,1 3 336 16,-1 1 64-16,1 2 0 0,0 5-800 0,0 0-160 0,0 0-48 0,0 0 0 16,0 0-592-16,9 5-128 0,2 5-32 0,3 6 0 15,4 2-16-15,2 6 0 0,3 6 0 0,1 3 0 16,5 5 0-16,3 2 0 0,1 6 0 0,3 5 0 15,-1 10-144-15,4 9-48 0,1 4 0 0,-4 8 0 16,1 6-144-16,-2 5-16 0,-2 3-16 0,-3 7 0 16,-9 7 32-16,-7-1 0 0,-7 0 0 0,-10 2 0 15,-10 1 80-15,-7-3 32 0,-4-5 0 0,-7-5 0 16,-4-2 32-16,-3-7 16 0,-2-7 0 0,-3-4 0 16,-3-7-96-16,-3-8-32 0,-5-3 0 0,1-12 0 15,-1-3-64-15,2-4-16 0,2-5 0 0,0-3 0 16,3-2-1344-16,0-4-272 0,1-7-48 15</inkml:trace>
  <inkml:trace contextRef="#ctx0" brushRef="#br0" timeOffset="70506.57">25937 15552 3679 0,'0'0'320'0,"0"0"-320"16,8 0 0-16,-2-1 0 0,1-3 2464 0,-7 4 416 16,0 0 96-16,6-2 16 0,0 0-1168 0,-6 2-224 15,7-2-64-15,-7 2 0 0,0 0-80 0,0 0-32 16,0 0 0-16,0 0 0 0,4-4-64 0,-4 4-16 16,0 0 0-16,0 0 0 0,0-6-256 0,0 6-48 15,-2-5-16-15,2 5 0 0,2-6-224 0,-2 6-48 16,0-7-16-16,0 2 0 0,0 5-208 0,0-4-32 15,1-2-16-15,1 2 0 0,5 0-224 0,-1 1-64 16,-1 1 0-16,4-2 0 0,0 1-192 0,0 1 144 16,0 1-144-16,0-1 128 0,0 4-128 0,-1 0 192 0,0 2-192 0,-8-4 192 15,6 8-192-15,-2 1 0 16,-1-1 0-16,-2 1 128 0,-2 0-128 0,-1 0 160 16,0 1-160-16,-3-2 160 0,-2-2 128 0,1-1 32 15,-1 2 0-15,-1-1 0 0,0-2 64 0,1-2 32 16,-1 1 0-16,0 0 0 0,1-2-128 0,-1-1-32 15,8 0 0-15,-4-3 0 0,4 3-16 0,0 0-16 0,0 0 0 0,0-6 0 16,0-3-16-16,3 0 0 0,-2 0 0 0,5 2 0 16,0 0-208-16,0 0 0 0,0 0 128 0,1 2-128 15,-2 0 0-15,-5 5 0 0,0 0 0 0,0 0 0 16,0 0 0-16,0 0 0 0,0 0 0 0,0 8 0 16,-2-2-240-16,-3 3 16 0,-2-3 0 0,-1 3 0 15,-2 1-2064-15,2 2-400 16,3-5-96-16</inkml:trace>
  <inkml:trace contextRef="#ctx0" brushRef="#br0" timeOffset="73814.09">28211 13487 15375 0,'0'0'672'0,"-7"-3"160"0,0-3-672 0,1 1-160 16,-3 1 0-16,3 1 0 0,1 0 800 0,0-3 128 15,-1 1 32-15,6 5 0 0,0 0 48 0,0 0 16 16,-3-7 0-16,3 7 0 0,-2-10 128 0,2 10 16 16,0 0 16-16,0 0 0 0,7-8-96 0,-7 8-32 15,7-8 0-15,-7 8 0 0,11-3-352 0,-11 3-64 16,10-3 0-16,-10 3-16 0,11 3-80 0,1 2-16 15,-3 1 0-15,1 3 0 0,2 5-144 0,-1 2-48 16,1 5 0-16,1 4 0 0,0 2-32 0,1 2-16 16,-2 3 0-16,2 3 0 0,0 1-144 0,4 7-16 15,2 3-128-15,2 4 192 0,0 2-48 0,1 1-16 0,2 2 0 16,2-1 0-16,-1 2 16 0,2 2 0 0,2 3 0 0,-2-3 0 16,-2 0 16-16,1 3 0 0,0-2 0 0,-3-1 0 15,-1 2-16-15,-2-1 0 0,0-3 0 0,-4 2 0 16,0 3 16-16,-2-3 0 0,-2-2 0 0,0 3 0 15,-2 1-16-15,0-2 0 0,1-1 0 0,-1 0 0 16,0 2-144-16,0-1 128 0,-1 1-128 0,-1 2 128 16,0-1-128-16,-1-1 0 0,-3-3 0 0,-2 3 128 15,-3-1-128-15,0 1 0 0,-3 2 144 0,-1-3-144 16,-3-2 0-16,0 4 128 0,-2 0-128 0,-2-2 0 16,-3-5 0-16,-2 2 128 0,0 1-128 0,-3 1 0 15,-2 2 0-15,-2-6 128 0,1 0-128 0,-4 1 0 16,2-3 0-16,-1 3 144 0,-1 5-144 0,1-2 0 0,-1-2 176 15,0-2-176-15,-4 0 160 0,1-3-160 0,1-4 0 0,-1 1 0 16,2-1 0-16,-1-2 0 0,-1-3 0 0,1-4 0 16,1-6 0-16,3 0 0 0,0-6 0 15,0 2 0-15,2-3 0 0,2 0 0 0,0 0 0 16,2-2 0-16,0 2 0 0,0-3 0 0,0-4 0 16,2 1 0-16,-1 0 0 0,3 0 0 0,-2-4-128 0,1 0 128 15,-3 0 0-15,3-3 0 0,1 1-144 0,0 0 144 16,-3-2 0-16,3 2-144 0,-1-1 144 0,-2-2 0 15,1 0 0-15,-1 0 0 0,0 1 0 0,-3-3-128 16,1-2 128-16,-1 4 0 0,-2-2-128 0,1 3 128 16,-1-3-128-16,2 0 128 0,2 0 0 0,0 0-160 15,2 1 160-15,1-3 0 0,1-1 0 0,5 2-128 0,0-3 128 16,9-3 0-16,-10 2 0 0,10-2 0 16,0 0 0-16,0 0 0 0,0 0 0 0,0 0 0 0,0 0 0 0,0 0 0 15,0 0 0-15,7-6 0 0,3-6 0 0,3 2 0 16,0 1 0-16,6-3 0 0,2-1 0 0,2-1 0 15,2-4 0-15,-1-3 0 0,0-2 0 0,1-1 0 16,-1-4 128-16,3 1-128 0,1-5 0 0,0-1 144 16,1-3-144-16,4-3 0 0,2-3 0 0,1-2 0 15,5-1 0-15,2-3 0 0,6-2 128 0,-1-2-128 16,0-4 0-16,-1-1 0 0,-2 1 0 0,2-4 0 16,0 2 0-16,-3-1 0 0,2 3 0 0,0-1 0 15,2-1 128-15,0 1-128 0,1-1 0 0,-1 3 128 16,0-8-128-16,-3 3 0 0,-4 2 0 0,-3-6 0 0,0 3 0 15,-3-2 0-15,-2 2 0 0,-3-1 0 16,-1 1-128-16,-2-2 128 0,-4 5 0 0,-2 1 0 0,1 3 0 16,-3-2 0-16,-4-5 0 0,-1 3 0 0,-3 2 0 0,-2 3 0 15,-2-1 0-15,-3 3 0 0,-4 2-160 0,-3 3 160 16,-2 1 0-16,-4 1-144 0,-4-6 144 0,-1 6-160 16,0-1 160-16,-1 6-160 0,-1-2-16 0,-1-1 0 15,1 3 0-15,-1 1 0 0,0 2 176 0,2 1-208 16,-1-1 80-16,-1 1 128 0,-1-1-192 0,3 0 192 15,-1 1-192-15,-1 0 192 0,1-1-192 0,0 0 192 16,1-1-160-16,0 0 160 0,0 0-144 0,1 1 144 16,-3-3-128-16,0 4 128 0,1-1-176 0,-1 2 176 15,1 0-208-15,-1-2 80 0,0-2 128 0,0 2-192 16,1 3 192-16,-5-1-192 0,-2 0 192 0,-1 1-128 16,3 5 128-16,-2-3-128 0,-1 1 128 0,-1 0 0 0,1 1 0 15,-2 5 0-15,-2-3-224 0,0 4 32 0,1-1 16 0,1 4 0 16,1 2 176-16,-2 0 0 0,1 2-144 0,0-3 144 15,1-3 0-15,-1 3-144 0,-2 0 144 0,2 2 0 16,-5 2-160-16,3 0 160 0,0 1-128 0,3-1 128 16,2 1 0-16,1 2 0 0,2 1 0 0,1-2-128 15,2 3 128-15,1 2 0 0,1-2 0 0,1 4 0 16,2 2 0-16,0-2-128 0,4 1 128 0,2-1 0 16,6 6 0-16,-8-2 0 0,8 2 0 0,0 0-128 15,-9-3 128-15,9 3 0 0,0 0 0 0,0 0 0 16,0 0 0-16,0 0 0 0,0 0 0 0,0 0 0 15,0 0 0-15,5 13-128 0,4 0 128 0,-1 1 0 0,-1 0 0 16,5-1 0-16,0 2 0 0,4 3 0 16,1 1 0-16,4 5 0 0,2 0 0 0,2 1 128 15,4 5-128-15,3 4 0 0,4 3 0 0,-1-2 128 0,1 1-128 0,0 3 0 16,2 5 128-16,-1-1-128 0,-1 5 0 0,0-1 144 16,-2 1-144-16,1 5 0 0,-2 1 0 0,0 2 0 15,-2-1 0-15,3 2 0 0,-1 5 0 0,2-1 0 16,-2 4 0-16,-1-4 0 0,-1 0 128 0,0 0-128 15,-1 1 0-15,-4 1 0 0,-2 3 0 0,-2-3 0 16,-3 3 128-16,-4 3-128 0,-2 2 0 0,-4 2 0 16,-1-2 0-16,-5 1 0 0,-3 2 128 0,-2 2-128 15,-3 4 0-15,-2-5 0 0,-2 0 0 0,-1 5 0 16,-2-2 0-16,-4 6 0 0,-1 2 128 0,-6 1-128 16,-4 0 0-16,-1 4 0 0,-3 7 128 0,-8-3-128 0,-7 5 0 0,-1 7 0 15,-5 4 0-15,-2 8 0 0,-5 6 0 16,-3-1 0-16,-4-3 0 0,-7 1-176 0,-6 1 0 0,-1-3 0 31,4-6-624-31,2-4-128 0,6-8-32 0,-2-5-9328 0,-3-4-1872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7T21:08:31.708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32011 16883 23039 0,'2'-10'2048'0,"1"2"-1648"0,1-2-400 0,-1 2 0 16,-3 8 192-16,3-12-32 0,-3 12-16 0,4-12 0 16,0-2 48-16,-1-1 0 0,0 2 0 0,-2-1 0 15,-1 2-64-15,0-4 0 0,-2 0 0 0,-2-1 0 16,0 1 320-16,-4-1 64 0,-4-2 16 0,-5-1 0 0,-2 0-128 0,-2-2-16 15,-4 0-16-15,-3-1 0 16,-5 1-160-16,-5-5-16 0,-1 1-16 0,-4-3 0 0,-3 1 64 16,-5-1 16-16,-5 4 0 0,-4-6 0 0,-1-1 240 0,0 1 48 15,0-3 16-15,0 1 0 0,-2 2-112 0,-6-1 0 16,-5 4-16-16,-3-3 0 0,1-2-224 0,-5 2-32 16,0 4-16-16,-4-2 0 0,-5 2-160 0,-6 2 0 15,-3 2 0-15,-1 2 128 0,-2-3-128 0,-5 4 160 16,-5 2-160-16,2 5 160 0,1 1-160 0,-6 0 0 15,-4 6 0-15,-3 1 0 0,1-3 0 0,-2 4 0 16,-3 4 0-16,0 2 0 0,1-1 0 0,3 3 0 16,2 3 0-16,-1 0 0 0,-2-1 0 0,4 2 0 0,6 2 0 15,-1 1 0-15,-6 2 0 0,7-2 0 0,5 3 176 16,-2 4-176-16,-5 1 208 0,6 7-48 0,3-2-16 16,5 6 0-16,1 2-16 0,-3 0-128 0,-2 5 192 0,2 3-64 15,6 2-128-15,1 2 0 0,-2 0 0 0,1 3 128 16,3 1-128-16,7 1 0 0,5-1 0 0,1 2 128 15,-2-1-128-15,-2 1 0 0,-1 2 0 0,2 0 0 16,6 0 0-16,4 1 0 0,1 2 0 0,-1-2 0 16,-1-2 0-16,5-2 0 0,4-2 0 0,6 2 0 15,4 0 0-15,4 0 0 0,6 1 0 0,-1 2 0 16,0-6 0-16,-3 3 0 0,0 2 128 0,4 1-128 16,2 1 0-16,3 2 0 0,2 1 0 0,1 4 0 15,2 3 0-15,3 6 0 0,5-3-128 0,1 0 128 16,4 2-192-16,4-1 16 0,4-2 16 0,4-3 0 0,0-6 16 15,9-1 0-15,4-5 0 0,5 1 0 0,2-4 144 16,6-1 0-16,5-3 0 0,7 3-128 0,2-4 128 0,8 0 0 16,9-4 0-16,5-1 0 0,7-2 0 0,4-1 0 15,3-5 0-15,0 0 0 0,0 2 0 0,4-4 0 16,2 3 0-16,10-4 0 0,7 2 0 0,-2 3 0 16,-4-6 0-16,4 6 0 0,6 2 0 0,5-3 128 15,6-2-128-15,-3 0 128 0,-4 4-128 0,7-1 0 16,8 0 128-16,-1-3-128 0,-3-1 128 0,4-3-128 15,7 4 128-15,0-5-128 0,-2 0 128 0,2 1-128 16,3-2 160-16,2-2-160 0,3-2 336 0,1 0-16 16,-1-2-16-16,2 1 0 0,6-1-48 0,-1-4 0 15,-1-2 0-15,2 0 0 0,1-2-112 0,3-6-16 16,2-1-128-16,0-2 192 0,0-7-192 0,2-4 176 0,2-4-176 16,-5 0 160-16,-3-2-32 0,3-3-128 0,1-4 192 0,-6-4-64 15,-3-3-128-15,3 2 160 0,1 3-160 0,-4-2 160 16,-6-2 32-16,2-2 16 0,1-2 0 0,-6-5 0 15,-5-8 48-15,-4-4 16 0,-5-3 0 0,0-4 0 16,-1-7 80-16,-4-4 16 0,-8-5 0 0,-1-7 0 16,-1-3-96-16,-4 0-16 0,-7 0 0 0,-9 0 0 15,-12 7 32-15,-32 35 0 0,2-4 0 0,-2-7 0 16,-3-9 208-16,-3 1 32 0,-7-3 16 0,-9-3 0 16,-8-4-416-16,-12-6-128 0,-10-2 0 0,-16-4 0 15,-18-2-1664-15,-17-5-432 16,-16-9-80-16</inkml:trace>
  <inkml:trace contextRef="#ctx0" brushRef="#br0" timeOffset="12560.69">24184 13920 5519 0,'0'0'496'0,"0"0"-496"0,-2-6 0 0,2 6 0 0,-1-9 1488 0,1 9 208 16,-3-8 32-16,2 1 16 0,1 7-800 0,0-9-176 15,0 0-16-15,4 1-16 0,-3 2-96 0,1-3 0 16,-2 9-16-16,4-9 0 0,0-1 160 0,0 2 48 15,-2-3 0-15,2 3 0 0,0-2-160 0,0 5-32 16,-2-3 0-16,-2 8 0 0,4-7-80 0,-1-3-32 16,-1 1 0-16,1-2 0 0,-1 4-144 0,-2 7-16 15,0 0-16-15,3-13 0 0,-3 3 32 0,-1-1 16 16,-2 2 0-16,-1 0 0 0,-1-3-64 0,-1 2-16 16,-1-1 0-16,0 2 0 0,-2-3-64 0,-1 1-32 0,-2 2 0 15,-2-4 0-15,0 2-96 0,-2 1 0 0,-1 0-128 16,0 1 192-16,-4-8-48 0,1 2-16 0,0 1 0 15,-1 2 0-15,1 0 0 0,-2-1 0 0,-1 2 0 16,-1 0 0-16,0 5-128 0,-1-2 0 0,-1 3 0 0,0 3 128 16,-4-1-128-16,-1 2 0 0,-5-2 0 15,-1 3 128-15,0 0-128 0,-5 0 0 16,-2 0 0-16,3 3 0 0,3-2 0 0,0 3 0 0,0 1 0 0,0 7 0 16,-1-1 0-16,1 6 192 0,1 2-32 0,-3 5 0 15,-5 0-160-15,-3 6 0 0,-4-3 144 16,1 5-144-16,1 2 0 0,6 3 0 0,3 1 0 0,4-1 0 15,6-1 0-15,3-2 0 0,3-1 0 0,4 3 0 16,3 2 0-16,4-3 0 0,3-2 128 0,3 2-128 16,3-4 128-16,2 0-128 0,1 1 128 0,6 0-128 15,1-6 0-15,4 1 144 0,1 0-144 0,3-1 0 16,2-3 160-16,4-1-160 0,1-2 128 0,4-3-128 0,2 0 384 16,3-1-16-16,4-4 0 0,6 0 0 0,7-5 208 15,4 0 32-15,3-2 16 0,1-1 0 0,2-6-96 0,3-1-16 16,2-5 0-16,7 3 0 0,2 0-192 0,1-3-32 15,-1 1-16-15,-2-5 0 0,-2 2-32 0,-2-3-16 16,1 1 0-16,3-2 0 0,0 0-32 0,-1-2-16 16,-3 0 0-16,-5-2 0 0,-5-2 0 0,-5-3 0 15,-3 0 0-15,-4 0 0 0,-4-5 112 0,-3 3 32 16,-6-5 0-16,-5 4 0 0,-2-1 128 16,-6 2 48-16,-3-6 0 0,-9 4 0 0,-4-3-48 0,-4-1-16 15,-8 0 0-15,-3 1 0 0,-5 0-128 0,-3 3-32 16,-1-3 0-16,-4 2 0 0,-3 2-272 0,-2 2 0 0,-2-1 0 15,-2 3 0-15,0 8 0 0,1 0-176 0,3 3 32 16,4-2 0 0,4 7-1280-16,6 4-256 0,6 6-48 0,13-4-10544 0,6 9-2096 15</inkml:trace>
  <inkml:trace contextRef="#ctx0" brushRef="#br0" timeOffset="13479.77">29643 13756 2751 0,'17'-14'128'0,"-4"8"16"0,1-2-144 0,1 1 0 0,-1-1 0 0,-1-1 0 16,-1 4 2512-16,-2-3 480 0,-1 5 80 0,-9 3 32 16,7-9-1936-16,0-3-384 0,-1 2-80 0,-1 1 0 15,-5 9 96-15,3-10 32 0,-3 1 0 0,0-1 0 16,0 10 16-16,-2-9 16 0,2 9 0 0,-5-13 0 0,0 4-176 0,-3-1-48 16,-2 6 0-16,-1-3 0 0,-3-1-192 0,-4-1-64 15,-2 0 0-15,-3 3 0 0,-3-3 32 0,0 3 0 16,-2-4 0-16,-4 2 0 0,-1-1 160 15,-3 3 48-15,-1-1 0 0,-3-3 0 0,-5 3 16 0,0-2 0 16,0 5 0-16,-2-1 0 0,-1 0-144 0,-1 3-32 16,1 2 0-16,-3 4 0 0,-1 3-80 0,0-2-32 15,-1 1 0-15,-1 4 0 0,2 4-96 0,3 1-32 16,0 3 0-16,4 3 0 0,1 0-64 0,5 3-16 16,2 4 0-16,3-1 0 0,2 2-144 0,5 4 128 15,2 0-128-15,5 3 128 0,3 2-128 0,3-1 0 0,4 1 0 16,3 1 0-16,5 3 0 0,3-4 0 0,4-1 0 15,5-1 0-15,3-2 128 0,5-2-128 0,5 0 0 16,4 0 128-16,2-1-128 0,3-1 128 0,3-2-128 0,6 0 128 16,2-4 0-16,8-3-128 0,2 0 192 0,3-4-64 15,5-1 64-15,1-4 0 0,2-5 0 0,2-2 0 16,-1 0 64-16,5-3 32 0,-1 1 0 0,0-4 0 16,0-8 96-16,-3-3 0 0,-1-5 16 0,-4-4 0 15,-3-4-80-15,-3-2 0 0,-4-6-16 0,-5 0 0 16,-4 1 0-16,-5-1 0 0,-6-2 0 0,-7 4 0 15,-6-1 112-15,-4 3 32 0,-4 0 0 0,-7-3 0 16,-3 2-256-16,-4 3-64 0,-3 0 0 0,-6 2 0 16,-8-4-128-16,-5 3 0 0,-3-3 0 0,-4 5 0 15,-2-3-576-15,0 5-64 16,-1 6 0-16,3 2 0 0,1 5-1392 16,4 4-272-16,3 5-64 0,6 5-8832 0,3 1-1776 0</inkml:trace>
  <inkml:trace contextRef="#ctx0" brushRef="#br0" timeOffset="14584.65">29296 14240 6447 0,'0'0'576'0,"0"0"-576"16,5-7 0-16,1-3 0 0,-6 10 1584 0,5-9 208 15,-5 9 32-15,4-12 16 0,0-2-672 0,-2 5-128 16,-2 9-16-16,0 0-16 0,3-12-32 0,-3 12 0 16,2-10 0-16,-2 10 0 0,0 0-160 0,0 0-48 15,0 0 0-15,12-2 0 0,-12 2-400 0,11 3-96 16,-1 3-16-16,-1-1 0 0,-9-5 80 0,12 9 16 15,-2-1 0-15,-2 5 0 0,0-3-80 0,0 2-16 16,-2 4 0-16,0-1 0 0,-3 1 32 0,1 3 0 0,-1 2 0 16,-1 2 0-16,1 6-64 0,-1-4-16 15,0 3 0-15,0-4 0 0,-1 3 64 0,-1-3 16 0,-2 6 0 0,-2-4 0 16,-1 3-32-16,-3-2 0 0,-3-3 0 16,-2 0 0-16,-2 4-64 0,-3-1-32 0,-2-4 0 0,-2 2 0 15,-1-2 160-15,2 0 48 0,-1-2 0 0,0-2 0 16,1-2 0-16,-3 1 0 0,-2-3 0 0,0 1 0 15,-2-4-128-15,-2-4-32 0,0 0 0 0,-2-3 0 16,-3 0-80-16,-1 1 0 0,0-2-128 0,2 0 192 16,1 0-192-16,1 2 128 0,3-1-128 0,10-1 0 15,2 2 0-15,8 3 0 0,4 0-208 0,8 5-9920 16,7 4-1984-16</inkml:trace>
  <inkml:trace contextRef="#ctx0" brushRef="#br0" timeOffset="15544.29">23291 14299 9215 0,'0'0'816'0,"-4"-8"-656"0,4 8-160 16,0 0 0-16,0 0 1344 0,-4-5 256 0,2-1 32 0,2 6 16 15,0 0-768-15,0 0-160 0,0 0-16 0,0 0-16 16,0 0-48-16,0 0 0 0,0 0 0 0,0 0 0 16,0 0-16-16,0 0-16 0,-5 10 0 0,-1-1 0 15,0 2-48-15,1 3-16 0,0-2 0 0,-1 3 0 16,-2 3-96-16,-1 2 0 0,3 4-16 0,-2-1 0 16,0 3-48-16,1 2 0 0,0 5 0 0,2-5 0 15,0-2-128-15,3 4-48 0,1-4 0 0,-1 6 0 16,0 0-16-16,6-4 0 0,-1-2 0 0,2 0 0 15,0 3 32-15,3-2 0 0,2 2 0 0,3-4 0 0,2 0-16 0,6-5 0 16,1-2 0-16,5-2 0 0,0-3 48 0,3-2 0 16,3 1 0-16,6-5 0 0,1 2 16 0,1-4 16 15,-3-3 0-15,3 0 0 0,-3 3-160 0,-3 3-128 16,-2-4 192-16,1 0-192 0,-3-1 128 0,0 4-128 16,-1-3 0-16,1 3 0 0,-2 0 0 0,-1-4 0 15,0 4 0-15,-3 0 0 0,1-2 128 0,-2 2-128 16,0-1 0-16,-2-1 0 0,-2 4 0 0,0-3-192 15,-2-2 0-15,0 1 0 16,-4 0-1392-16,-1-1-272 0,-2 0-48 0,-1-1-10320 0</inkml:trace>
  <inkml:trace contextRef="#ctx0" brushRef="#br0" timeOffset="15898.2">24130 14792 28559 0,'0'0'1264'0,"0"0"272"0,-7-5-1232 0,7 5-304 0,0 0 0 0,0 0 0 16,0 0-976-16,13 11-256 15,6 3-48-15,2 2-16 0,1-2 1104 0,3 1 192 0,1 3 0 0,3-3 144 0,2 1 240 0,-1 2 64 16,4 1 0-16,-4 0 0 0,-2 2-64 0,-3 0 0 16,-4 1 0-16,-5 3 0 0,-3 2-224 0,-7-1-160 15,-6 0 192-15,-5-2-192 0,-6 3 384 0,-7-4-48 16,-4 0 0-16,-6-2 0 0,-5 2 432 0,-5-4 96 16,-1-2 16-16,-7-2 0 0,-7-1-272 0,-8 0-48 15,-5 0-16-15,-2-1 0 0,1-3-320 0,5 3-64 16,-1 2-16-16,4 1 0 15,-1-3-1776-15,1 2-352 0</inkml:trace>
  <inkml:trace contextRef="#ctx0" brushRef="#br0" timeOffset="18232.46">26274 15331 8063 0,'0'0'352'0,"0"0"80"0,0 0-432 0,0 0 0 0,0 0 0 0,0 0 0 16,0 0 528-16,-9 4 32 0,9-4 0 0,0 0 0 15,-9 1-336-15,9-1-64 0,0 0-16 0,0 0 0 16,0 0-144-16,0 0 0 0,0 0 0 0,0 0 128 16,0 0-128-16,0 0 0 0,0 0 0 0,0 0 128 15,0 0-128-15,0 0 0 0,0 0 144 0,0 0-144 16,13-1 0-16,-1 0 0 0,-2-1 0 0,0 1 0 15,0 0 0-15,0-1 0 0,-10 2 0 0,10 0 0 16,-10 0 0-16,0 0 0 0,11-1 0 0,-11 1 0 16,0 0 0-16,0 0 0 0,0 0 0 0,0 0 0 15,0 0 0-15,0 0 0 0,0 0 0 0,0 0 0 0,0 0 0 0,0 0 0 16,0 0 0-16,0 0 0 0,0 0 0 0,0 0 0 16,0 0 0-16,0 0 0 0,0 0 0 0,0 0 0 15,0 0 0-15,0 0 0 0,0 0 0 0,0 0 0 16,0 0 0-16,0 0 0 0,0 0 0 0,0 0 0 15,0 0 0-15,0 0 0 0,0 0 0 0,0 0 0 16,0 0 0-16,0 0 128 0,0 0-128 0,0 0 0 16,0 0 0-16,0 0 128 0,0 0-128 0,0 0 0 15,0 0 128-15,0 0-128 0,0 0 0 0,0 0 128 16,0 0-128-16,0 0 0 0,0 0 0 0,0 0 0 16,10 7 0-16,-10-7-192 0</inkml:trace>
  <inkml:trace contextRef="#ctx0" brushRef="#br0" timeOffset="19038.47">17502 19001 4607 0,'0'0'400'0,"3"-8"-400"16,-3 8 0-16,7-9 0 0,1 1 656 0,2 5 48 15,2-1 16-15,0 0 0 0,2 1-288 0,3 1-64 0,1-1-16 0,1 1 0 16,1-1-544-16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7T21:09:01.530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5458 11729 12895 0,'-16'-4'1152'0,"6"3"-928"16,1-2-224-16,0 2 0 0,0 1 416 0,1 0 32 15,2 0 16-15,-1 1 0 0,0 0 192 0,7-1 48 16,-8 2 0-16,8-2 0 0,0 0-80 0,0 0-16 16,0 0 0-16,0 0 0 0,9-5 288 0,5 2 64 15,5-2 16-15,4-1 0 0,1-1-496 0,5 2-96 16,2 0-32-16,3 1 0 0,3 2-192 0,3-2-32 15,1 1-128-15,0 0 192 0,5-1-192 0,-4 0 0 0,-3 1 0 16,1 1 0-16,-1-2 128 0,-2 2-128 0,-1-1 0 0,-2 3 0 16,-1 0 240-16,0 0-48 0,1-1-16 0,-4 1 0 15,1 2 64-15,-3 1 16 0,-2-2 0 16,-2 3 0-16,-4-3-96 0,1 2-16 0,-8-1 0 0,-1 3 0 16,-12-5 80-16,0 0 16 0,0 0 0 0,0 0 0 15,-6 9-16-15,-7-4 0 0,-5-1 0 0,-6 1 0 16,-7-2-16-16,-2 1 0 0,-4 1 0 0,-1 2 0 15,-1-2-208-15,-3-1 128 0,-4 0-128 0,-1 1 0 16,1-1 128-16,-7 0-128 0,-4 1 0 0,2-1 0 16,2-1 0-16,5 0 128 0,3 0-128 0,7 0 0 15,4 4 0-15,2-5 0 0,1-2 0 0,6 1 0 0,5 1 144 16,6-2-16-16,2 0 0 0,12 0 0 0,-8 0-128 16,8 0 128-16,0 0-128 0,0 0 128 15,14-2 224-15,7-1 32 0,7-2 16 0,4 0 0 0,6-1-80 0,5-2-32 16,5 0 0-16,6-1 0 0,3 1-144 0,0 5-16 15,-2-3-128-15,-1 3 192 0,0-4-192 0,-3 0 0 16,-3 2 0-16,0 2 0 0,3 2 128 0,-4 1-128 16,-4-1 0-16,-5 2 0 0,-6 0 0 15,-4 3 0-15,-5-2 0 0,-5 4 0 0,-7-3 176 0,-11-3-176 16,0 0 192-16,0 0-192 0,0 10 0 0,-6-1 0 16,-7-2 0-16,-8 2-192 0,-5-4 192 0,-7 5 0 15,-6-2 192-15,-5-2-192 0,-4-1 208 0,-4 0-64 16,-5 5-16-16,-3-3 0 0,-3-1-128 0,-4 2 0 15,0-3 0-15,5 0 0 0,3 0 0 0,6 0 0 0,5-3 0 0,2 2 0 16,4 3 0-16,4-2-272 0,2 0 64 0,3 4 16 31,1-3-1808-31,2 2-368 0,-1-1-64 0,1 0 0 0</inkml:trace>
  <inkml:trace contextRef="#ctx0" brushRef="#br0" timeOffset="1721.51">12208 10193 1839 0,'0'0'160'0,"5"-9"-160"16,-1 3 0-16,1-3 0 0,1 2 1712 0,2-4 304 16,1 4 64-16,2-3 16 0,-2 1-1472 0,1 0-304 0,2 1-48 0,-1-1-16 15,1 2-256-15,-4 0 0 0,3-2 0 0,0 4 0 16,1-2 352-16,-2-181-32 0,-1 363-16 0,-2-183 0 16,1 3 160-16,-2 3 48 0,2-2 0 0,-3-2 0 15,0-1-16-15,-1 1 0 0,-4 6 0 0,0 0 0 16,4-8 96-16,-2 3 32 0,-1-4 0 0,1 3 0 15,-2 1 48-15,0-3 16 0,-2 1 0 0,1-1 0 16,0-1-192-16,0 0-48 0,-2-1 0 0,1 0 0 0,-2-2 0 0,-1 0-16 16,-2-1 0-16,1 3 0 0,-2-2-176 15,1 3-16-15,-3-2-16 0,-2 1 0 0,1 2-16 16,-2-1 0-16,-2 2 0 0,-3 2 0 0,-2-2 80 16,-1 3 16-16,-4 3 0 0,-1 1 0 0,-2 3-304 0,-2 3 0 15,1 0 128-15,-4 2-128 0,-3 2 0 0,0 4 0 16,0-1 0-16,0 3 0 0,0 3 0 0,1 4 0 15,0-1 0-15,2 2 0 0,2 5 0 0,0-1 0 16,1 2 0-16,0 3 0 0,1 0 0 0,1 1 0 16,1 0 0-16,3-1 0 0,3-1 0 0,2 0 0 15,1 1 0-15,3-1 0 0,3 0 128 0,3-3-128 16,3-3 192-16,1-1-192 0,5 1 128 0,4 1-128 0,1 0 0 16,4-1 0-16,2-5 0 0,6 0 0 15,3 0 0-15,3-2 0 0,1 1 192 0,1-1-192 16,2-1 192-16,2-4-192 0,4-1 208 0,3-2-64 15,2-3-16-15,4-1 0 0,3-2 16 0,2-2 0 16,3-1 0-16,-1-2 0 0,0-1-144 0,2-1 192 16,-1-2-192-16,-2-4 192 0,-4 2-64 0,1-1-128 15,-3-5 192-15,-1-2-64 0,-2 1 128 0,-2 0 0 16,-4-2 16-16,-3-1 0 0,-3-2 32 0,-4 0 0 0,-3-4 0 16,-2-3 0-16,-3 1-80 0,-6-4-16 0,-2 1 0 15,-6-3 0-15,-1 2-80 0,-4-2-128 0,-5 5 176 0,-2-3-176 16,-2 0 0-16,-2 1 0 0,-2-2-160 0,-9-9 160 31,-2 4-848-31,1 8-48 0,1 5-16 0,5 3-11984 0</inkml:trace>
  <inkml:trace contextRef="#ctx0" brushRef="#br0" timeOffset="2496.1">14406 9858 8287 0,'0'-5'368'0,"0"0"80"0,0 1-448 0,0 0 0 0,0 0 0 0,-2-2 0 0,-3 1 1312 0,1 0 176 16,-2-3 48-16,-1 0 0 15,-4 2-912-15,0-3-176 0,-3 0-48 0,-4-2 0 0,3-1-80 16,-5 3-32-16,-5-2 0 0,-1 1 0 0,-4-2 0 0,-1 0 0 16,-5-2 0-16,0 4 0 0,0 2-32 0,-1 2-16 15,0 1 0-15,-1-2 0 0,-3 2-16 0,0 3 0 16,1 0 0-16,-2 5 0 0,-3-1 96 0,0 6 32 15,-1 1 0-15,1 6 0 0,2 2-32 0,2 4-16 16,2 6 0-16,1 2 0 0,1 7-176 0,4 2-128 16,4 4 144-16,2 0-144 0,4 6 0 0,4-1 0 15,4 4 0-15,3-3 0 0,5 1 0 0,3-5 0 16,4 1 0-16,4-4 0 0,1 1 0 0,5-1 128 16,4-4-128-16,4-1 0 0,3-5 128 0,5 1 0 15,2-3-128-15,5-1 192 0,4 0 144 0,5 0 32 16,3-4 0-16,5-5 0 0,1-1 16 0,2-2 0 15,-2-8 0-15,2 1 0 0,1-5 304 0,3-1 64 16,-2-3 16-16,3-4 0 0,3-3 0 0,-2-4 16 16,-2-2 0-16,-3-3 0 0,0-5 112 0,-5-1 0 15,-3-1 16-15,-1-4 0 0,-5 4-208 0,-1-2-32 16,-6-3-16-16,-3-3 0 0,-3-3-176 0,-4 0-32 16,-4 2-16-16,-4-4 0 0,-4-3-144 0,-6 1-32 0,-6 0 0 15,-4 1 0-15,-5 1-48 0,-5 1-16 0,-7-2 0 16,-3 1 0-16,-2 3-192 0,-2 0 0 0,0 0 0 0,-15-9 0 15,4 8-144-15,3 8 144 0,4 5-208 0,0 7 80 16,-2 1-400 0,1 7-80-16,-2-1-16 0,1 7 0 0,-2 7-2592 15,-1 0-528-15,-16 6-96 0,10 2-32 0</inkml:trace>
  <inkml:trace contextRef="#ctx0" brushRef="#br0" timeOffset="4323.07">24548 15767 9839 0,'-17'8'432'0,"7"-6"96"0,-1 2-528 0,-1 2 0 0,2-1 0 0,0 3 0 15,0 3 1152-15,1 1 128 0,1-4 32 0,2 3 0 0,1-1-32 0,2 0-16 16,3-10 0-16,2 9 0 0,-2-9-48 0,6 13-16 16,3-2 0-16,4-4 0 0,4-1 224 0,8 2 48 15,5-4 16-15,8-1 0 0,5-1-112 0,7-2-32 16,6-4 0-16,7 1 0 0,10-2-448 0,11 0-112 15,10 3-16-15,5 0 0 0,3 0-160 0,11 0-32 16,6 2-16-16,6 0 0 0,-1 0-80 0,9 0-16 16,5 0 0-16,5 2 0 0,2 0-112 0,7 2-32 15,4 2 0-15,1 1 0 0,-3 4-64 0,-1 1-32 16,4-1 0-16,2 4 0 0,2-1-32 0,-2 3-16 0,-3 2 0 16,-1 0 0-16,4 0-176 0,-4 0 192 15,-7-1-192-15,-2 0 192 0,0 0-192 0,-4-1 128 0,-4-1-128 16,-4 0 128-16,-3-1-128 0,-6 2 128 0,-8-2-128 0,-4 2 128 15,-4-3-128-15,-3-2 128 0,-7 1-128 0,-5 1 128 16,-6 0-128-16,-3 1 192 0,-6 1-192 0,-5-2 192 16,-5 1-192-16,-6-1 0 0,-6 1 144 0,-4-5-144 15,-3-1 0-15,-6 3 0 0,-7-5 0 0,-5 3 128 16,-4-3-128-16,-5-4 0 0,-4 3 0 0,-6-1 0 16,-4-3-128-16,-9-2 0 0,0 0 0 0,0 0 0 31,0 0-400-31,0 0-80 0,-13 9-16 0,-4 1 0 0,-1-2-2112 15,-2 2-416-15,-4-4-96 0</inkml:trace>
  <inkml:trace contextRef="#ctx0" brushRef="#br0" timeOffset="8955.12">1083 3337 11967 0,'-9'-4'1072'16,"-2"-1"-864"-16,0-4-208 0,0 4 0 0,1 0 752 0,1-1 96 15,-1 0 32-15,2 2 0 0,8 4 144 0,0 0 48 16,-7-7 0-16,7 7 0 0,-6-7-48 0,6 7 0 16,0 0 0-16,0 0 0 0,0 0-208 0,9-5-48 15,0 0-16-15,5 2 0 0,-1 3-112 0,2-1-32 16,3-1 0-16,2 2 0 0,3 0 32 0,5 0 16 0,4 0 0 0,1 0 0 15,5 0-16-15,4 0-16 0,6 2 0 16,7 0 0-16,6 0-112 0,5-2-32 0,3-2 0 0,2 2 0 16,4-1-96-16,4 2-32 0,2 2 0 0,2 1 0 15,-2-4-112-15,0 0-32 0,-2 0 0 16,0 2 0-16,-4 2-80 0,0 1-128 0,-4-1 176 16,-6 0-176-16,-8-4 144 0,-1 0-144 0,-6 0 0 0,-4 0 144 15,-8-2-144-15,-7 0 0 0,-5 1 0 0,-8-1 0 31,-7 2-2176-31,-11 0-320 0,0 0-64 0,0 0-16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7T21:09:12.726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1458 3583 14735 0,'-32'-6'640'0,"13"4"160"0,-1 1-640 0,-1-1-160 0,4 1 0 0,1 1 0 15,0 0 0-15,1 1 192 0,1 1-192 0,1-1 192 0,1-1 160 0,0 0 32 16,2 2 16-16,10-2 0 0,0 0 192 0,-9 4 48 16,9-4 0-16,-7 4 0 0,7-4-320 0,-7 6-64 15,7-6-16-15,0 0 0 0,-4 11-240 0,4-11 176 16,0 0-176-16,5 11 160 0,4-2 48 0,6 0 16 15,2-3 0-15,7 1 0 0,4-1 48 0,7-1 16 16,7 0 0-16,7 1 0 0,4-2 96 0,2-1 0 16,1-1 16-16,5 2 0 0,3 4-32 0,9-3-16 15,7 1 0-15,4 1 0 0,1-4-16 0,4 1 0 16,3 1 0-16,9 0 0 0,10-2 32 0,-1-2 0 16,0 2 0-16,5 1 0 0,10-2-32 0,2 1 0 15,0-3 0-15,9 0 0 0,9 0-16 0,0 0 0 16,-4-4 0-16,8 3 0 0,6-1-320 0,3 1 144 0,2-2-144 15,0 2 0-15,0-1 192 0,7 0-64 16,3 1 0-16,-2 1-128 0,-4-5 240 0,2 2-64 0,3 1-16 16,2 1 0-16,0 2-16 0,-4-1 0 0,-8-1 0 0,5 1 0 15,1 0-144-15,-4 1 192 0,-3 0-192 0,-3 2 192 16,-1-2-64-16,-3 3 0 0,-4 0 0 0,-5-1 0 16,-6 1-128-16,-4 5 128 0,-4 0-128 0,-6 0 128 15,-5-7-128-15,-9 1 0 0,-9 2 0 0,-1 3-176 31,1-4-1632-31,-11-1-336 0,-10 0-64 0</inkml:trace>
  <inkml:trace contextRef="#ctx0" brushRef="#br0" timeOffset="621.29">12902 3299 21183 0,'-48'-10'944'0,"16"7"192"16,-1 1-912-16,1 3-224 0,1 0 0 0,4 2 0 16,1-3-464-16,1 0-144 0,4 0-32 0,4 0 0 0,3 5 640 0,2-2 192 0,12-3 0 0,0 0 0 15,0 0 16-15,0 0 16 0,9-2 0 0,5 1 0 16,5-7-96-16,5 3 0 0,4 0-128 0,8-1 192 16,4 1 0-16,13 1-16 0,4 3 0 0,13-3 0 15,15-5 272-15,3 3 64 0,2-5 16 0,13 6 0 16,15 3 400-16,4-2 80 0,4-4 16 0,11 5 0 0,11 1-288 0,0 1-48 15,2 0-16-15,7-1 0 0,4 1-352 16,6-1-64-16,2 2 0 0,1 5-16 0,0-1-64 0,3 2-16 16,3 2 0-16,2 0 0 0,1 5 96 0,0-1 32 15,-5-5 0-15,3 5 0 0,0-2-96 0,2 5-32 16,-1 4 0-16,-5-1 0 0,-9-3-160 0,1 0 0 16,-1 1 0-16,-13 0 128 0,-11 2-128 0,-4 1-224 15,-3 0 48-15,-11 3 16 16,-12-1-720-16,-9 7-144 0,-5-1-16 0,-11 0-12144 15</inkml:trace>
  <inkml:trace contextRef="#ctx0" brushRef="#br0" timeOffset="1280.28">11706 6477 32415 0,'2'-17'1440'0,"5"8"288"0,3 4-1376 0,6 3-352 0,7-3 0 0,8 1 0 15,6 0 0-15,10 1 0 0,11 3 0 0,6-2-128 16,4-1 128-16,9 0 176 0,5-1-48 0,11 1 0 15,10 2 192-15,5-2 16 0,1-2 16 0,10 4 0 16,6 6-224-16,4-2-128 0,0-3 128 0,9 1-128 16,8 1 0-16,-2 1 0 0,-5 1 0 0,6 0 0 15,8-1 0-15,1 4 0 0,-3 2 0 0,1-5 128 16,3-3-128-16,3 3 0 0,0 5 0 0,1-7 128 16,-4-2-128-16,2 0 0 0,5-1 0 0,-1 3 0 15,-1 1 0-15,2-3 0 0,-2-1 0 0,3 1 0 16,-1 0 144-16,-2-2-144 0,-4 1 192 0,0 2-192 0,2 1 0 15,-6 1 0-15,-6 1 0 0,-5 0 0 16,-2-4-1440-16,-11 1-400 16,-10 3-80-16</inkml:trace>
  <inkml:trace contextRef="#ctx0" brushRef="#br0" timeOffset="2221.81">22634 6397 10191 0,'-56'-5'448'0,"20"1"96"0,-3-5-544 0,3 3 0 0,7 2 0 0,6-3 0 15,5 2 1728-15,7 3 256 0,11 2 32 0,0 0 16 16,0 0-864-16,11-2-160 0,8 0-48 0,9 2 0 0,10 2-544 0,6 0-112 15,3-4-32-15,3 0 0 0,4-6 80 0,6 4 16 16,4 2 0-16,11-1 0 0,8-3-32 0,1 0 0 16,0 1 0-16,7-4 0 0,9 1 176 0,6-2 16 15,7 2 16-15,7 2 0 0,1 0 32 0,10 0 16 16,8 3 0-16,8-2 0 0,3 1-80 0,3-1-32 16,5 1 0-16,10 1 0 0,6 0-160 0,4 3-16 15,2 1-16-15,3 3 0 0,0-2-48 0,9 2-16 16,9 6 0-16,8 3 0 0,8 3 80 0,6 5 16 15,3 3 0-15,4 1 0 0,4 5-48 0,1-3 0 16,1 4 0-16,1 2 0 0,0-5-272 0,-3 5 160 16,-2 3-160-16,-2 0 128 0,-1 0-128 0,-7-4 0 0,-5-4 0 15,-4 0 0-15,-5 2 144 0,-8 0-144 0,-16-4 160 0,-10-4-160 16,-11-6 0-16,-11 0 0 0,-8-1 0 0,-16-1-160 16,-11-7-96-16,-15 4 0 0,-17-5-16 0</inkml:trace>
  <inkml:trace contextRef="#ctx0" brushRef="#br0" timeOffset="3937.44">3254 10354 12783 0,'0'0'560'0,"10"-7"128"0,-2 1-560 0,2-1-128 16,0-1 0-16,0 2 0 0,1-1 1088 0,-4-1 176 16,1-1 32-16,-1 0 16 0,0-2 0 0,-2 2 0 15,-3-1 0-15,0 2 0 0,-4-2 16 0,1 1 0 16,-3-3 0-16,1 1 0 0,-1 1-240 0,-4 1-64 15,-3-1 0-15,-1 5 0 0,1 1-320 0,-2 4-64 0,-3 4 0 0,-2 0-16 16,-4 0-320-16,1 6-64 16,-6 0-16-16,-2 7 0 0,-2-1-32 0,-1 4 0 0,1 2 0 0,-1 5 0 15,1-1 32-15,1 7 0 16,-1 3 0-16,2 5 0 0,2 3 0 0,2 7 0 0,2 4 0 0,1 1 0 16,3 1-32-16,0-1 0 0,1 0 0 0,4-3 0 15,4-1-48-15,4-2-16 0,-2-1 0 16,4-4 0-16,3 1 0 0,0-5-128 0,-2-1 192 15,2 1-64-15,1-5-128 0,0-13 160 0,0 3-160 0,0 8 160 16,0-2-160-16,0-2 0 0,0-3 144 0,0-4-144 16,0-5 0-16,0-2-160 0,0-2 16 0,-1-2 0 15,1-12-1680-15,0 0-336 16,0 0-64-16,0 0-12224 0</inkml:trace>
  <inkml:trace contextRef="#ctx0" brushRef="#br0" timeOffset="4106.85">2374 11172 17503 0,'11'-2'1552'0,"4"-2"-1232"16,4 1-320-16,6-2 0 0,6-4 2240 0,4 5 400 15,5-1 80-15,-2-2 16 0,-1-1-1520 0,0-3-288 16,-4-3-64-16,0 5-16 0,0-1-528 0,0 2-96 16,-4 0-32-16,0 1 0 15,-3 0-1136-15,2 1-224 0,-3 2-48 0,2-1-11392 0</inkml:trace>
  <inkml:trace contextRef="#ctx0" brushRef="#br0" timeOffset="4374.33">4004 10271 25791 0,'-14'-6'2304'0,"5"2"-1856"0,0 4-448 0,-1 0 0 15,-1 5 784-15,-5 0 64 0,-1 6 16 0,-6 2 0 16,-4 5 48-16,-2 7 16 0,-3 7 0 0,-2 0 0 16,-2 0 48-16,2 6 16 0,-1 7 0 15,1 3 0-15,0 2-336 0,3 5-64 0,3 0-16 0,4 2 0 16,5 0-368-16,4-4-80 0,3-6 0 0,5 3-128 0,3-2 0 16,1-6 0-16,7-2 0 0,4-5 0 15,3-2-320 1,6-3-80-16,3-9-16 0,6 0 0 0,2-5-1616 15,5-2-320-15,5-3-64 0</inkml:trace>
  <inkml:trace contextRef="#ctx0" brushRef="#br0" timeOffset="4683.06">4432 10604 23951 0,'2'-17'1056'0,"0"11"224"0,-2 6-1024 0,4-6-256 16,0 1 0-16,-4 5 0 0,0 0 1472 0,0 0 256 16,7 3 32-16,1 6 16 0,-2 3-816 0,2 4-144 0,2 6-48 0,2 3 0 15,2 1-176-15,2 4-32 0,2 2-16 0,2-1 0 16,2 4-112-16,3 2-32 0,1 1 0 0,-1 0 0 15,2-2-208-15,-2-3-64 0,1 2 0 0,-3-4 0 16,-4-2-128-16,1-5 0 0,-2 1 0 0,0-4 0 31,-6-7-384-31,2 0-48 0,0-1-16 0,-2-7 0 0,0-3-2784 16,-3-6-560-16</inkml:trace>
  <inkml:trace contextRef="#ctx0" brushRef="#br0" timeOffset="4874.28">4863 10620 18431 0,'0'0'1632'0,"0"0"-1312"0,0 0-320 0,-9 9 0 0,1 4 2368 0,-1 5 384 16,-2 5 96-16,0 5 16 0,-3 2-1184 0,-6 2-224 15,-3 1-48-15,6-9-16 0,-3 8-400 0,-4 2-80 16,-2 2-16-16,1 1 0 0,-2 0-576 0,2 1-128 16,1-4-32-16,1 0 0 0,1 1-160 0,3-2 0 15,1-5 0-15,3-2-176 16,4-1-1552-16,-1-3-320 0,6-4-64 0,-1-5-12352 0</inkml:trace>
  <inkml:trace contextRef="#ctx0" brushRef="#br0" timeOffset="5230.26">5246 9890 35935 0,'9'-14'3200'0,"-2"10"-2560"0,5 1-512 0,3 6-128 15,4 2-1376-15,5 9-288 16,2 4-64-16,0 2-16 0,0 4 1744 0,1 7 256 0,2 4 112 0,-5-2 16 0,5 5 144 0,4 12 48 15,4 5 0-15,-3 3 0 0,-3 8-48 0,-4 3 0 16,-6 2 0-16,-4 4 0 0,-7 3-80 16,-6-1 0-16,-8-1-16 0,-6-2 0 0,-7 0-64 15,-4-4-16-15,-6-8 0 0,-12 21 0 0,0-16-32 0,1-10 0 16,1-9 0-16,1-3 0 0,1-4-112 0,1-2-16 16,-2-2-16-16,3-8 0 15,2-1-1744-15,1-9-352 0,2-5-64 16,3-6 0-16</inkml:trace>
  <inkml:trace contextRef="#ctx0" brushRef="#br0" timeOffset="6166.97">6634 10797 7359 0,'0'0'656'0,"-8"5"-528"0,8-5-128 0,-10 4 0 16,4 0 2288-16,-1 1 416 0,7-5 96 0,-8 6 16 15,0-3-864-15,8-3-160 0,0 0-48 0,0 0 0 16,-9 1-208-16,9-1-64 0,0 0 0 0,0 0 0 15,-9-2-128-15,9 2-16 0,-5-12-16 0,3 6 0 0,2 6-384 0,1-15-80 16,1 1-16-16,5 0 0 16,0 0-208-16,4-3-48 0,0 1-16 0,3-4 0 0,2-1-112 0,4-2-32 15,2 3 0-15,3-2 0 0,-1 2-128 0,-1 1-32 16,-1 2 0-16,1 3 0 0,1 3-96 0,-2 2-32 16,-3 4 0-16,-1 1 0 0,0 9-128 0,-3 3 0 15,2 3 0-15,-2-1 0 0,0 3 0 0,0 5 0 16,-1 3 0-16,4 3 0 0,-3-2 0 0,2-2 0 15,-2-2 0-15,2 0 0 0,2-4 0 0,2-3 0 16,2 1 0-16,3-5 0 0,0 0 352 0,2-5-16 16,3-3 0-16,2-1 0 0,5-5 208 0,1 0 32 15,3-7 16-15,0-2 0 0,-1-5-96 0,-3-2-32 16,-2-8 0-16,1 5 0 0,1-2-96 0,0 2-32 16,-3-4 0-16,-3 1 0 0,-6 3-112 0,-5 3-32 15,-3 0 0-15,-4 3 0 0,-3 1-192 0,-2 4 144 16,-2 5-144-16,0-2 128 0,-4 4-128 0,-3 8 0 15,0 0-192-15,0 0 192 16,0 0-1376-16,0 0-160 0,0 0-16 0,0 0-16 16,0 0-1296-16,-3 11-256 0,-1 3-48 0,-1 2-16 0</inkml:trace>
  <inkml:trace contextRef="#ctx0" brushRef="#br0" timeOffset="7624.72">6700 11256 13695 0,'0'0'608'0,"-2"9"128"0,-4-4-592 0,1 1-144 0,0 2 0 0,1-3 0 16,2 0 1472-16,2-5 272 0,0 0 48 0,-5 6 16 15,5-6-144-15,0 0-16 0,-5 4-16 0,5-4 0 16,0 0-192-16,0 0-32 0,0 0-16 0,0 0 0 16,-5-5-480-16,5 5-80 0,-4-9-32 0,3 2 0 15,1-5-224-15,1 1-64 0,3-1 0 0,0-2 0 16,2-3-160-16,1 0-32 0,4 1-16 0,0 0 0 15,1 0-176-15,2 1-128 0,1 2 192 0,1-2-192 16,3-2 128-16,2-1-128 0,-1 2 0 0,0 0 0 16,1 6 0-16,-1 0 0 0,-1 5 0 0,-1 2 0 0,-2 3 0 15,1 4 0-15,-1 3 0 0,-2 5-144 0,0 1 144 16,0 1 0-16,-1 4-144 0,0 1 144 0,0 1 0 0,-2-1 0 16,0-2 0-16,1-3 0 0,1 0 0 15,1-1 0-15,3-5 0 0,1 3 0 0,3-8 176 16,0 1 48-16,2-3 16 0,1-1 0 0,2-2 16 0,0-2 16 15,2 0 0-15,-1-3 0 0,0-3-112 0,-2-2-32 16,-1 3 0-16,0-5 0 0,-2-1 64 0,0-3 0 16,-2-1 0-16,0 0 0 0,1 0 144 0,-2 1 48 15,-2-2 0-15,0-1 0 0,-2 2-64 0,0 2-16 16,2-1 0-16,-2 1 0 0,-1 1-112 0,-1 2 0 16,-3 0-16-16,-1 4 0 0,-1-1-176 0,-2 5 192 15,-1-2-192-15,-1 3 192 0,-4 5-192 0,0 0-144 16,0 0 144-16,0 0-208 15,0 0-1648-15,0 0-336 0,0 0-64 0</inkml:trace>
  <inkml:trace contextRef="#ctx0" brushRef="#br0" timeOffset="9133.85">9680 10430 17439 0,'0'-13'768'0,"0"9"176"0,0 4-752 0,-2-4-192 16,0-3 0-16,-2 0 0 0,-1 5 1296 0,0-1 240 15,5 3 32-15,-8-2 16 0,-2-3-240 0,-1 1-32 0,-2 1-16 16,-1 0 0-16,-1 0-288 0,-3-1-64 0,1 3-16 15,-4 1 0-15,-2 0-192 0,0 3-32 0,-1 0-16 16,0 1 0-16,-2 0-240 0,2 5-32 0,-3 1-16 0,-1 4 0 16,0 0-176-16,0 5-32 0,2 3-16 0,0 4 0 15,1 5-176-15,3 3 128 0,5 3-128 0,-1 1 128 16,6 0-128-16,3 0 0 0,6-5 0 0,1 1 128 16,5-4 0-16,3-1-128 0,3-2 192 0,3-4-64 0,3-5-128 15,4-3 192-15,2-2-192 0,5-5 192 16,3-1 16-16,3-6 16 0,2-5 0 0,3-6 0 0,0-3 144 15,2-3 16-15,0-3 16 0,-1-4 0 0,-1 3-80 16,-3-7 0-16,-4 0-16 0,-3 1 0 0,0-2 16 0,-4 3 0 16,-2 0 0-16,-3 5 0 0,-3 2-112 0,-2 3-16 15,-3 1 0-15,-2 6 0 0,-2 3-192 0,-6 5 0 16,0 0 128-16,6 5-128 0,0 6 0 0,-3 3 0 16,0 4 0-16,1 4-160 0,-3-1 160 0,2 1 0 15,-1 1-144-15,2 1 144 0,1-2-176 0,3-2 48 16,1 0 0-16,4 11 0 15,1-4-2016-15,0-1-400 0,3-5-80 0</inkml:trace>
  <inkml:trace contextRef="#ctx0" brushRef="#br0" timeOffset="9512.62">10405 11041 24927 0,'0'0'1104'0,"0"0"240"0,-5 7-1088 0,-1 1-256 0,1 8 0 0,-4-2 0 16,-1 0 1440-16,-2 3 224 0,-2 9 64 0,-1 1 0 0,0 2-576 0,0 3-128 15,1-2 0-15,1 2-16 0,3-2-384 0,3-2-80 16,4-2-16-16,3-6 0 0,2-2-64 15,5-2-16-15,4 0 0 0,2-7 0 0,4-2 128 0,6-3 32 16,5 0 0-16,4-4 0 0,0-4 176 0,0-6 48 16,3-2 0-16,-2-2 0 0,-1-2-240 15,-3 1-32-15,-2-4-16 0,-3 1 0 0,-6 0-128 0,-3 0-32 16,-3 0 0-16,-3 1 0 0,-8-2 0 0,-2-1 0 16,-3 3 0-16,-4 0 0 0,-2 2-160 0,-3 3-32 15,-5 0-16-15,-1 0 0 0,-1 6-176 0,0 1-224 16,-1-3 48-16,-9 4 16 15,7 4-1696-15,3 2-352 0,3-1-64 0,6-2-16896 16</inkml:trace>
  <inkml:trace contextRef="#ctx0" brushRef="#br0" timeOffset="9951.54">11938 10181 14735 0,'-10'-12'640'0,"5"5"160"0,0-2-640 0,0 1-160 16,5 8 0-16,-6-5 0 0,6 5 2272 0,0 0 416 16,-11 4 96-16,1 1 16 0,3 4-1520 0,-2 6-288 15,-3 4-64-15,2 4-16 0,1 1-16 0,2 7-16 16,-1 4 0-16,2 3 0 0,-1 4-176 0,2 4-16 15,-1 4-16-15,-1 2 0 0,2 0-400 0,0-1-80 16,0 0 0-16,1-4-16 0,1-7-176 0,0-3 0 16,2-4 0-16,1-1 128 0,-1-7-128 0,1 0 0 15,0-6 144-15,0-7-144 16,-2 1-384-16,4-2-128 0,0-4-48 0,-2-7-9360 0,0 0-1856 16</inkml:trace>
  <inkml:trace contextRef="#ctx0" brushRef="#br0" timeOffset="10117.17">11492 10577 26031 0,'0'0'1152'0,"0"0"240"0,14-1-1120 0,1 0-272 0,6 1 0 0,3-2 0 16,6 1 704-16,6 0 96 0,5 0 16 0,3-2 0 16,3-3-144-16,7 1-32 0,4-2 0 0,1 1 0 15,0 2-432-15,-3 2-80 0,-4-6-128 0,-2 3-9248 31,-3 1-1952-31</inkml:trace>
  <inkml:trace contextRef="#ctx0" brushRef="#br0" timeOffset="10597.17">13426 10219 24815 0,'-5'-17'1088'0,"2"11"256"0,0-7-1088 0,0 3-256 15,-1-6 0-15,-3 2 0 0,-1 0 1120 0,-3 2 160 16,-1 3 48-16,-4-1 0 0,-1 4-432 0,-5 4-64 15,-3 2-32-15,-3 4 0 0,-4 6-416 0,0 3-64 16,-1 5-32-16,-3 4 0 0,0 0-32 0,-3 4-16 0,3 3 0 0,0 4 0 16,4 1-96-16,4 3-16 0,5 1 0 0,0-2 0 15,6 0-128-15,4-2 0 0,5-6 0 0,5-1 0 16,3-7 0-16,5-1 192 0,5-3-192 16,4-3 192-16,4-6 112 0,4-5 16 0,5-3 16 15,2-3 0-15,4-5 64 0,0 0 16 0,2-3 0 0,-2-4 0 16,-3-3-128-16,0 0-32 0,-2 1 0 0,-3-2 0 0,-1-2 112 0,-2 2 16 15,-2 0 0-15,-2 3 0 0,-3 3-80 16,-2 1-16-16,-3 6 0 0,-2 1 0 0,-8 6-288 0,0 0 0 16,6 7 0-16,-1 3 0 0,-2 4 0 15,-2 4 0-15,-2 4-144 0,-3 3 144 0,-1-2-128 0,0 7 128 16,-2 2-128-16,6 4 128 16,-3 2-1152-16,3 0-128 0,0-1-48 0,2-1-9936 15,4-3-2000-15</inkml:trace>
  <inkml:trace contextRef="#ctx0" brushRef="#br0" timeOffset="10819.7">13760 10806 19343 0,'-4'6'1728'0,"3"6"-1392"16,-4 3-336-16,0 3 0 0,-2 2 2560 0,-2 3 432 15,-2 4 80-15,-2-1 32 0,1 5-1488 0,-1-1-288 0,1 0-64 0,-2 0-16 16,2 1-768-16,0-5-160 16,2 2-16-16,1-3-16 0,3-3-288 0,-1 1 0 15,2-4 128-15,3-1-128 16,3-3-1072-16,4-4-272 0,-2-3-48 0,6-2-13264 0</inkml:trace>
  <inkml:trace contextRef="#ctx0" brushRef="#br0" timeOffset="11171.24">14664 10057 20271 0,'-5'-7'1792'0,"0"-3"-1424"15,1 1-368-15,0 0 0 0,1 5 1888 0,3 4 304 16,0 0 64-16,0 0 16 0,0 0-1520 0,-5 8-304 16,-1 6-64-16,5 6-16 0,-1 7-176 0,4 2-48 15,1 6 0-15,4 5 0 0,0-1 112 0,2 4 0 16,0 6 16-16,3-1 0 0,0-2-80 0,4 3-32 15,-1-3 0-15,1 1 0 0,0 1-160 0,-2-6 128 16,0-2-128-16,0-5 128 0,-5-4-128 0,-1-6-224 16,0-1 48-16,0-10 16 15,-1-5-2000-15,0 0-400 0,-7-9-64 0</inkml:trace>
  <inkml:trace contextRef="#ctx0" brushRef="#br0" timeOffset="11407.57">15037 10060 23951 0,'0'0'1056'0,"0"0"224"0,0 0-1024 0,0 0-256 16,0 0 0-16,0 0 0 0,-5 4 1344 15,-2 6 224-15,-5 5 32 0,-3 5 16 0,-4 10-496 0,-4 0-96 16,-2 6-32-16,-6 4 0 0,-1 4-160 0,-3 5-16 16,-3 3-16-16,-2 3 0 0,-2 1-224 0,-1 1-64 15,0 5 0-15,2-3 0 0,3-4-352 0,5-5-160 16,4-4 128-16,2-1-128 0,2-7 0 0,6-4 0 15,3-6 0-15,7-1 0 0,3-3-272 0,4-2-48 16,5-6 0-16,5-5-10800 16,2-4-2160-16</inkml:trace>
  <inkml:trace contextRef="#ctx0" brushRef="#br0" timeOffset="11722.51">16007 10087 30175 0,'0'0'1344'0,"0"0"256"0,0 0-1280 0,-2 6-320 0,-3 7 0 0,-2 2 0 15,-2 3 576-15,-2 5 32 0,-3 6 16 0,-3 1 0 16,0 6 64-16,-2 6 16 0,-2 1 0 0,-2 7 0 0,-1-3-352 0,0 6-64 16,0 4-16-16,1 0 0 0,0-1-272 0,2-2 0 15,-1-5 128-15,3-3-128 0,4 1 0 16,1-6 0-16,1-6 0 0,3-3 0 16,1-8-400-16,2-1-96 0,1-4-16 15,1-6-9840-15,1-3-1968 0</inkml:trace>
  <inkml:trace contextRef="#ctx0" brushRef="#br0" timeOffset="11886.66">15419 10517 23951 0,'0'0'2128'0,"0"0"-1696"16,14 2-432-16,-2-1 0 0,2 3 1408 0,4 1 208 16,3 3 48-16,3-3 0 0,2 2-960 0,7 0-176 15,3-1-32-15,2 2-16 0,5-5-32 0,2 3 0 16,2-3 0-16,0 2 0 0,1-1-320 0,-2-1-128 15,0 1 0-15,16 1-14752 0</inkml:trace>
  <inkml:trace contextRef="#ctx0" brushRef="#br0" timeOffset="12421.48">17787 10153 18655 0,'-7'-16'832'0,"7"6"160"0,-3-1-800 0,0-2-192 15,-2-2 0-15,-1 0 0 0,-3-1 592 0,-3 4 80 16,1 0 16-16,-2-2 0 0,-1 2 0 0,-1 3 0 16,-3 0 0-16,0 5 0 0,-5 4-80 0,1 4-16 15,-3 3 0-15,-4 2 0 0,-1 7 80 0,-3 5 16 16,-3 7 0-16,-1 4 0 0,2 3-272 0,-2 5-48 15,0 1-16-15,3 2 0 0,3 1-96 0,3-1 0 16,5-1-16-16,7-3 0 0,6-4-32 0,6-6 0 0,4-3 0 16,5-7 0-16,4-1 176 0,6-3 48 15,4-5 0-15,4-2 0 0,2-7 336 0,5-4 64 16,1-5 0-16,2-3 16 0,-1-5-192 0,1-3-32 0,-2 2-16 16,-2-2 0-16,-2-5-304 0,-2 1-64 0,-5 2-16 15,-1 0 0-15,-2 5-64 0,-2 0-16 0,-5 5 0 0,-1 5 0 16,-4 2-144-16,-5 4 0 0,0 0 0 0,2 5 0 15,-5 6 0-15,1 2-144 0,-1 6 0 0,-3 4 0 16,1-1 144-16,0 3-128 0,1 3 128 0,0 9-128 16,1 4-1168-16,2-2-240 15,2-1-32-15,3 9-13984 0</inkml:trace>
  <inkml:trace contextRef="#ctx0" brushRef="#br0" timeOffset="12824.3">18025 10947 16575 0,'1'-13'1472'0,"1"10"-1168"15,-2 3-304-15,11-7 0 0,0-3 2880 0,2 2 512 16,-2 0 96-16,1 2 32 0,0 3-1856 0,1-1-352 16,-2 1-80-16,2 2-16 0,0 1-288 0,0 4-64 15,-1 3-16-15,-3 1 0 0,-1 5-304 0,-1 1-64 16,-3 4-16-16,-1-1 0 0,-6 1-224 0,-2 2-48 0,-2-3-16 16,-4 2 0-16,0 1 144 0,-1 3 48 0,-2 1 0 0,1-1 0 15,-1-2-32-15,2-1 0 0,-1 0 0 0,2 6 0 16,3-5 16-16,4-3 0 0,1-1 0 0,6-3 0 15,1-3 64-15,6 1 16 0,6-5 0 0,5 2 0 16,5-1 0-16,4-2 0 0,2-2 0 0,2-3 0 16,3-1-240-16,4 0-64 0,3-4 0 0,1-2 0 0,-2 0-128 15,0-1 0-15,-1-3-160 0,-4 2 160 16,-3-3-2128-16,-4 1-336 16,-6 1-64-16</inkml:trace>
  <inkml:trace contextRef="#ctx0" brushRef="#br0" timeOffset="13329.4">19137 9851 19231 0,'0'0'848'0,"0"0"176"0,0-8-816 0,0 8-208 0,0 0 0 0,0 0 0 0,0 0 1152 0,0 0 176 16,0 0 32-16,0 0 16 0,0 0-576 0,0 0-112 15,6 15-32-15,3 3 0 0,1 4 96 0,3 6 16 16,1 0 0-16,-1-2 0 0,3 3-112 0,2 5-16 15,2 3 0-15,2 4 0 0,2 5-352 0,-2 1-80 16,-3-4-16-16,-3 3 0 0,-1-4-64 0,-2-2-128 16,0 0 176-16,-3-5-176 0,-2-7 160 0,-1-1-160 15,1-4 128-15,-2-4-128 0,-1-3 0 0,-1-2-272 16,-1-6 32-16,-2 1 16 16,-1-9-1936-16,0 0-384 0,0 0-80 0</inkml:trace>
  <inkml:trace contextRef="#ctx0" brushRef="#br0" timeOffset="13579.21">19625 9773 24879 0,'0'0'1088'0,"-5"-4"256"0,5 4-1088 0,0 0-256 16,-4-3 0-16,-2 5 0 0,-2 3 912 0,-2 5 128 15,-4 1 32-15,-3 7 0 0,-3 6-288 0,-3 2-48 0,-4 5-16 0,-1 4 0 16,-2 2 16-16,-3 3 0 0,-1 7 0 0,-16 18 0 15,4-3-256-15,6-4-48 0,0 0-16 0,5-3 0 16,2-3-288-16,5-3-128 0,6 1 128 0,4-9-128 16,4-3 128-16,4-6-128 0,6-4 0 0,3-6 128 31,2 0-576-31,6-3-128 0,3-5-32 0,0-8-9664 0,1-6-1936 0</inkml:trace>
  <inkml:trace contextRef="#ctx0" brushRef="#br0" timeOffset="13945.87">19760 9147 28559 0,'1'-9'2544'0,"3"-3"-2032"15,2 0-512-15,6 2 0 0,-1-3 304 0,5 4-48 16,7 2 0-16,0 0 0 0,0-1 160 0,4 2 32 16,5 5 0-16,1-1 0 0,0-1-16 0,1 4 0 15,-1 3 0-15,-2 4 0 0,-5 6-112 0,-3 5-32 16,-4 3 0-16,-5 4 0 0,-4 0-128 0,-6 4-32 16,-5 4 0-16,-5 3 0 0,-5 1 128 0,0 1 32 0,-3-4 0 0,0-2 0 15,-1-1 80-15,1-5 16 16,1-4 0-16,3-2 0 0,1-2 224 0,5-1 48 0,2-5 16 15,2-4 0-15,3 3-144 0,6-3-16 0,4 1-16 0,5-3 0 16,3-2-96-16,5-4-16 0,2-2 0 0,6-3 0 16,2-1-240-16,1 1-144 0,1 0 160 0,-3-2-160 31,-4 0-1024-31,-1-1-320 0,1 0-48 0,-4 3-10336 0,-5 3-2080 0</inkml:trace>
  <inkml:trace contextRef="#ctx0" brushRef="#br0" timeOffset="14323.57">21124 10041 15663 0,'0'-23'1392'0,"1"13"-1120"16,1 1-272-16,1-1 0 0,1 2 1920 0,0 0 320 15,-4 8 64-15,0 0 0 0,0 0-1040 0,0 8-224 16,-2 2-32-16,-2 7-16 0,-1 7-304 0,-1 3-64 0,-3 4-16 0,0 6 0 15,-2 4-96-15,-2 3-32 0,-1 2 0 0,-1 2 0 16,1 5-144-16,-1-3-16 0,-2 0-16 0,1-2 0 16,-2 1-128-16,2-2-32 0,3-5 0 0,0-4 0 15,1-3-352-15,2-3-80 0,1-8-16 0,3-2 0 16,-2-4-2368-16,2-6-464 16</inkml:trace>
  <inkml:trace contextRef="#ctx0" brushRef="#br0" timeOffset="14481.73">20667 10356 29663 0,'14'-8'1312'0,"-5"6"272"0,4-1-1264 15,3 2-320-15,5 1 0 0,3 1 0 0,5 2 416 0,4 1 32 16,5 1 0-16,7-1 0 0,0-4-64 0,4 1-16 16,0 0 0-16,1 0 0 0,0-1-368 0,-2 0 0 15,-4 0 0-15,-6 0-9648 16,-2-2-1920-16</inkml:trace>
  <inkml:trace contextRef="#ctx0" brushRef="#br0" timeOffset="15008.63">22884 9799 17503 0,'-2'-12'1552'0,"-1"-2"-1232"16,-1-2-320-16,-2-1 0 0,-1-4 1504 0,0 1 240 15,-2 0 48-15,-3 3 16 0,0 3-400 0,-6 5-64 16,0 2-32-16,-6 4 0 0,-1 6-704 0,-5 5-144 16,-1 5-16-16,-22 14-16 0,4 3-96 0,-1 6-16 15,1 3 0-15,0 3 0 0,2 4 192 0,2 4 48 16,0-1 0-16,6 3 0 0,6 0-112 0,9-2-32 16,6-7 0-16,6-5 0 0,5-6-48 0,5-4-16 15,5-6 0-15,5-5 0 0,3-3 96 0,4-5 0 16,4-1 16-16,6-4 0 0,1-5 112 0,6-5 0 15,2-5 16-15,3-2 0 0,3-2-272 0,-11 4-48 16,0-5-16-16,3-1 0 0,-4-4-128 0,0-4-128 16,0-1 192-16,-3 4-192 0,-5-3 128 0,2 6-128 15,-3 3 0-15,-2 6 0 0,-5-3 0 0,-1 7 0 16,-4 0 0-16,-7 6 0 0,1 11-272 0,-1 5 32 16,-2 6 16-16,-4 4 0 0,-3 1 32 0,0 6 0 15,-4 0 0-15,-1 3 0 0,-4-1-64 0,4 4 0 16,0 0 0-16,2-2 0 15,0-4-1776-15,3 0-352 0,2 0-80 0,2 5-12288 0</inkml:trace>
  <inkml:trace contextRef="#ctx0" brushRef="#br0" timeOffset="15454.28">23020 10605 26719 0,'-8'-7'1184'0,"8"7"240"0,0 0-1136 0,0 0-288 16,0 0 0-16,0 0 0 0,8 0 880 0,2 1 112 15,2-1 32-15,0 0 0 0,2 0-448 0,2 0-64 16,0 4-32-16,1-2 0 0,-1-1 16 0,-1 2 0 15,-1 0 0-15,-1 2 0 0,-3 2-256 0,-1 3-48 16,-1 3-16-16,-3 2 0 0,-4-2-176 0,-2 0 0 16,-3 2 144-16,-4 0-144 0,1 2 144 0,-3-1-144 15,-3 2 192-15,2 0-192 0,0-3 320 0,2-5-64 16,2 2 0-16,2 2 0 0,2-3 64 0,4 1 16 16,5-1 0-16,1-1 0 0,3 4 48 0,3 3 16 0,2-3 0 15,2 2 0-15,-1-2-112 0,1 3-32 16,-1 1 0-16,-2-2 0 0,-2-2-256 0,-3 3 0 0,-3-1-128 0,-2 1 128 15,-4-1 0-15,-4 1 0 0,-4-3 0 0,-2 2 0 16,-6-1 0-16,-7 2 128 0,-5-2 16 0,-4 2 0 16,-6-3-144-16,-1-3 0 0,-2 2 144 15,0-3-144-15,1-4 0 0,0 1-160 0,3-2 16 0,6-4 0 16,1-2-2480 0,6-7-512-16</inkml:trace>
  <inkml:trace contextRef="#ctx0" brushRef="#br0" timeOffset="15856.5">24209 9841 7359 0,'-9'-5'656'0,"-1"-2"-528"0,1 0-128 0,-2 5 0 16,4-1 3184-16,-2 2 592 0,1 1 128 15,3 4 32-15,0-1-2384 0,1 8-464 0,0 0-112 0,3 8-16 16,2 7-112-16,3 0-16 0,1 7-16 0,4 3 0 16,3 0-288-16,2 3-48 0,1 5-16 0,1 1 0 15,4 3-208-15,-1-3-32 0,1 0-16 0,0-3 0 16,-2 2-80-16,0-5 0 0,-2-3-128 0,0-3 192 16,-4-3-192-16,0-1 0 0,-2-4-192 0,-1-4 192 15,0-8-1664-15,-3-3-208 16,-6-10-48-16</inkml:trace>
  <inkml:trace contextRef="#ctx0" brushRef="#br0" timeOffset="16069.55">24468 9778 29087 0,'0'0'1280'0,"0"0"272"0,0 0-1232 0,-5 10-320 15,-2 4 0-15,0 4 0 0,-6 2 144 0,-1 7-16 16,-2 3-128-16,-2 6 192 0,-1 3 304 0,-3 3 48 15,1 0 16-15,-5 5 0 0,-2-1-240 0,-1 2-32 16,-3-2-16-16,-1 1 0 0,-4-1-80 0,-10 13 0 16,6-4-16-16,10-8 0 0,5-10-176 0,8-6 0 15,6-2 0-15,8-14 0 16,3 0-752-16,3-3-128 0,5-2-16 0,9-3-12896 0</inkml:trace>
  <inkml:trace contextRef="#ctx0" brushRef="#br0" timeOffset="16540.84">24970 8883 21183 0,'-8'-19'944'0,"7"12"192"15,0 2-912-15,1-2-224 0,1 0 0 0,2 4 0 0,-3 3 416 0,6-7 32 16,2 2 16-16,4 3 0 0,5 2 112 0,3 0 0 16,4 1 16-16,3 3 0 0,2 3-112 0,0 0-32 15,-3 4 0-15,2 1 0 0,-4 4-288 0,-2 2-160 16,-5 0 160-16,-5 2-160 0,-5 0 128 0,-4 2-128 15,-6-2 0-15,-3 1 144 0,-3-1 80 0,-2 0 16 16,-2-1 0-16,-2-1 0 0,-2-3 464 0,1-1 80 16,-2 2 32-16,1-5 0 0,3 2-224 0,3 0-32 15,2-3-16-15,3 0 0 0,3-1-288 0,3 0-48 16,3 0-16-16,1 1 0 0,3 1-48 0,3 1-16 0,1-1 0 16,-1 3 0-16,-1-3-128 0,-3 3 0 15,-2 0 144-15,-3 4-144 0,-2-1 0 0,-4-1 0 16,-4 0 0-16,-4-4 0 0,-5 1 128 0,2 2-128 15,-7-5 128-15,0 2-128 0,-1-1 0 0,1-2 144 0,1 3-144 16,3-6 0 0,3 2-1104-16,1-5-336 0,2-1-64 0,0-2-12336 0</inkml:trace>
  <inkml:trace contextRef="#ctx0" brushRef="#br0" timeOffset="16798.2">25360 9902 23551 0,'-9'14'1040'0,"7"-5"224"0,-1-1-1008 0,-1 6-256 0,-2 0 0 0,-2 2 0 0,0 3 1024 0,-3 3 176 15,1 0 16-15,0 2 16 0,-4 2-576 0,1 0-112 16,1 3-32-16,-1 3 0 0,0-3-304 0,2 2-64 15,1-2-16-15,1-4 0 0,1 2-128 0,2-4 0 16,3 0 0-16,2-3 0 16,1-3-896-16,2-2-64 0,0-1-16 0,3-2-11440 0</inkml:trace>
  <inkml:trace contextRef="#ctx0" brushRef="#br0" timeOffset="16952.39">24992 10139 27647 0,'0'0'1216'0,"0"0"256"0,8 0-1168 0,5 1-304 16,2 0 0-16,5 2 0 0,4 2 256 0,5 1 0 15,6-1 0-15,4-1 0 0,4 0 32 0,0 1 0 0,0-1 0 16,-1-2 0 0,-1 0-1664-16,-3-1-336 0</inkml:trace>
  <inkml:trace contextRef="#ctx0" brushRef="#br0" timeOffset="17583.75">26695 9844 20671 0,'0'0'912'0,"-4"-4"192"0,0-5-880 0,0 0-224 0,1-1 0 0,-2 2 0 16,-2-2 864-16,0 4 128 0,-2 1 32 0,-5 0 0 15,-3 5-160-15,-2 5-32 0,-4 0 0 0,-2 5 0 16,-4 0-208-16,-4 8-48 0,-3 9-16 0,-2-1 0 15,-3 5-160-15,-1-2-16 0,-2 4-16 0,2 0 0 0,1 2-64 0,7-2-16 16,4 0 0-16,9-4 0 0,6-2-112 0,4-3-32 16,5-4 0-16,5-2 0 0,5-5 176 0,5-2 48 15,3-3 0-15,9-3 0 0,8-3 192 16,3-4 32-16,4-3 16 0,5-3 0 0,2-5-32 0,2-1 0 16,-1-3 0-16,-2-3 0 0,-1-1-336 0,-14 6-80 15,3-1-16-15,1-1 0 0,-1-1-144 0,-1 3 0 16,-2 4 144-16,-3 0-144 0,-3 3 0 0,-5 1 144 15,-3 4-144-15,-3 4 0 0,-2 8 0 0,-6 5 0 16,-3 0 0-16,-3 8 0 0,-2 1 0 0,-3 5 0 16,-6 5 0-16,-1 1-144 0,-1-1 144 0,-6 17 0 15,0-3 0-15,2-4 0 0,2-6-272 0,4-4 16 16,4-4 16-16,6-7 0 16,0-2-1984-16,1-1-400 0,2-2-64 0</inkml:trace>
  <inkml:trace contextRef="#ctx0" brushRef="#br0" timeOffset="17958.53">26851 10483 18431 0,'-9'7'1632'0,"-1"4"-1312"0,-1 2-320 0,-3 1 0 15,0 5 1872-15,-3 2 304 0,-1 0 64 0,1-1 16 16,1 3-1200-16,4 1-240 0,2 0-48 0,2-2-16 15,3-1-32-15,4 1 0 0,2-5 0 0,4-1 0 16,5-2-176-16,4-1-32 0,0-7-16 0,4 0 0 16,1-3-96-16,4-3-16 0,1-5 0 0,1-1 0 15,2-1-192-15,-2-7-32 0,0 2-16 0,-3-2 0 0,0 0-144 0,2-6-176 16,-2-2 48-16,-1 0 0 0,-1 4-160 16,-3 2-32-16,0 4 0 0,-3 1 0 0,-3 1 64 15,-2 3 16-15,-9 7 0 0,0 0 0 0,0 0 240 0,0 0 0 16,-4 16 0-16,-2 0-144 0,-2 4 144 15,-1 3 0-15,-2 5 0 0,0 0 0 0,-2 3 144 0,0 2 64 16,-1 0 16-16,0 0 0 0,-1 0-32 0,2 0 0 16,3 0 0-16,2-1 0 0,0-7-16 0,2 1-16 15,3-6 0-15,3-2 0 0,0-4-160 0,3-4 0 16,3-1 0-16,0-5 0 16,3-4-1744-16,2-4-336 0,1-8-64 0</inkml:trace>
  <inkml:trace contextRef="#ctx0" brushRef="#br0" timeOffset="18257.49">27653 9822 26719 0,'0'0'2368'0,"-1"-5"-1888"0,1 5-480 0,0 0 0 16,0 0 160-16,0 0-160 0,0 0 160 0,-1 8-160 16,-3 6 256-16,3 4-64 0,-1 3 0 0,2 7 0 15,2 3 240-15,-1 4 32 0,4 7 16 0,0 1 0 0,1 6-192 0,2-4-32 16,0 1-16-16,1 2 0 0,1 1-96 0,0-2-16 16,0 0 0-16,2-4 0 0,0 0-128 15,2-3 0-15,-5-7 144 0,1-5-144 16,1-8-336-16,-3-3-144 0,-1-3-32 0,-1-6 0 15,-1 0-1520-15,-5-8-304 0</inkml:trace>
  <inkml:trace contextRef="#ctx0" brushRef="#br0" timeOffset="18454.28">27932 9953 27647 0,'0'0'2448'16,"0"0"-1952"-16,-7 10-496 0,-3 2 0 0,-1 3 272 0,-6 5-32 15,-2 6-16-15,-4 2 0 0,-2 5 544 0,-3 4 128 16,-1 3 0-16,-1 1 16 0,0 0-288 0,1 4-64 16,-2 0-16-16,3 2 0 0,1-4-240 0,2 3-48 15,0-3-16-15,2 3 0 0,2-5-240 0,4-3 0 16,1-3 0-16,4-3 0 16,1-4-2240-16,5-6-320 0,4-7-80 0</inkml:trace>
  <inkml:trace contextRef="#ctx0" brushRef="#br0" timeOffset="23086">28281 9282 7359 0,'0'0'320'0,"3"-9"80"0,1 1-400 0,-2-3 0 15,5 2 0-15,0-4 0 0,-1 2 1920 0,2 0 320 16,0-3 48-16,1-2 16 0,2 2-832 0,-2 3-144 15,1-2-48-15,0-1 0 0,0 2 64 0,-1 1 16 16,-1-3 0-16,0 3 0 0,-1 2-64 0,-3 0-16 16,2 5 0-16,-6 4 0 0,4-5-224 0,-4 5-48 15,0 0-16-15,0 0 0 0,0 0-432 0,2 12-96 16,-4 2-16-16,0 3 0 0,-2 4-32 0,-1 4-16 16,-2 1 0-16,0 2 0 0,0-3-112 0,0 3-32 15,2-3 0-15,1 3 0 0,0-4-96 0,2 1-32 16,2-5 0-16,1-1 0 0,3-1-128 0,1-3 160 15,1-5-160-15,3 2 160 0,1-6 0 0,3 2 0 16,2-4 0-16,3-2 0 0,1-3 16 0,3 0 0 16,0-2 0-16,3-2 0 0,-2 0-176 0,-2 0 0 0,1-3 144 0,-2 2-144 15,-5 2 0-15,1-4 0 0,-2 2-192 16,-2 0 64 0,0-5-1376-16,-2 5-272 0,-1-3-48 0,1 3-8640 0,-2-3-1728 0</inkml:trace>
  <inkml:trace contextRef="#ctx0" brushRef="#br0" timeOffset="23282.69">28820 9108 17503 0,'0'0'1552'0,"0"0"-1232"0,3-6-320 0,-3 6 0 0,0 0 1856 0,0 0 304 15,0 0 64-15,-2 8 16 0,-3 6-848 16,-2 3-176-16,-3 3-16 0,-3 3-16 0,-2 6-96 0,-2 2 0 16,-1 2-16-16,2 0 0 0,-1 0-368 0,1 0-64 15,0 1 0-15,3 1-16 0,0 0-368 0,1 1-80 16,1-3-16-16,3-3 0 0,-1 2-160 0,3-3 0 15,-2-4 0-15,2-3 0 16,0 0-320-16,-1-7-80 0,4-1-32 0,1-1-10128 16,4 0-2016-16</inkml:trace>
  <inkml:trace contextRef="#ctx0" brushRef="#br0" timeOffset="23759.42">29066 9972 2751 0,'0'0'256'0,"3"-7"-256"15,1-2 0-15,0 0 0 0,0 1 3808 0,-4 8 720 16,0 0 144-16,0 0 16 0,0 0-2640 0,0 0-512 16,0 0-128-16,-5 8 0 0,-2 2-336 0,0 6-64 15,-3 6-16-15,-1 2 0 0,0 2-32 0,0 4 0 0,-2 4 0 0,4 2 0 16,1 2-464-16,1 0-112 16,-1-1 0-16,0 1-16 0,2-2-368 0,0-3 0 15,-4-3 0-15,2 1 128 0,-1-4-128 0,1-1 0 16,1-4-128-16,0-3 128 0,2-1-384 0,-1 0 0 15,2-6 0-15,2-3-9136 16,2-9-1808-16</inkml:trace>
  <inkml:trace contextRef="#ctx0" brushRef="#br0" timeOffset="23939.22">28561 10286 23039 0,'-9'-13'2048'0,"9"13"-1648"0,0 0-400 0,0 0 0 16,6-3 1120-16,6 0 144 0,-1 2 16 0,4 1 16 15,3 1-800-15,5 2-176 0,8-1-16 0,2 2-16 16,4-1-32-16,5 0-16 0,1 0 0 0,3-2 0 16,1 0-64-16,-3-1-16 0,-3-1 0 0,-3 1 0 15,-4 1-480-15,-3 1-80 0,-5-1-32 16,7-1-12560-16</inkml:trace>
  <inkml:trace contextRef="#ctx0" brushRef="#br0" timeOffset="24381.29">30048 9948 23951 0,'1'-9'2128'0,"-1"-1"-1696"15,0-4-432-15,0 4 0 0,-1-2 304 0,-1 1-32 0,0 3 0 0,-3 1 0 16,0 2 528-16,-2 2 96 16,-4 2 32-16,-1 3 0 0,-4 7-224 0,-1 3-64 0,-4 3 0 0,-2 3 0 15,-5 1-128-15,2 4-48 0,-4 5 0 16,0 6 0-16,-1 3-64 0,2 1-16 0,3 6 0 0,0 0 0 16,2-5-128-16,5 0-48 0,4-3 0 15,3-2 0-15,3-2-208 0,4-4 0 0,4-6 0 0,5-6 0 16,2-2 192-16,4-5-16 0,3 0 0 0,4-5 0 15,2-5 144-15,5-6 16 0,2 0 16 0,4-4 0 16,0-3-80-16,-1-3-16 0,-2-4 0 0,-1 2 0 16,-4 3-128-16,-1 0-128 0,-2 1 144 0,-3 1-144 15,-2 4 0-15,-2 4 128 0,-2 3-128 0,-2 4 0 16,-8-1 0-16,5 9 0 0,-3 5 0 0,-2 5-160 16,-2 7 160-16,-2 0 0 0,-3 5 0 0,0 1-128 0,-2 2-80 0,1 2-16 15,1 2 0-15,0 1 0 16,0-1-1936-16,3 2-384 15,0-3-80-15</inkml:trace>
  <inkml:trace contextRef="#ctx0" brushRef="#br0" timeOffset="25404.84">30121 10839 13407 0,'0'0'592'0,"0"0"128"0,0 0-576 0,0 0-144 16,0 0 0-16,0 0 0 0,0 0 848 0,0 0 144 16,0 0 32-16,0 0 0 0,0 0-224 0,0 0-32 15,0 0-16-15,0 0 0 0,0 0 32 0,6 4 16 16,2 1 0-16,0 0 0 0,3-1 16 0,0-2 0 16,2-2 0-16,2 2 0 0,0 0-192 0,3 1-48 15,0-3 0-15,2 0 0 0,2 0-112 0,1 0-16 0,0 0-16 0,-1 0 0 16,-2-4-240-16,-3 1-32 15,-1 1-16-15,-1-1 0 0,-1 0-144 0,1 0 128 0,-3-3-128 0,-1 3 128 16,-1-1-128-16,-2 2 160 0,-8 2-160 0,0 0 160 16,0 0-160-16,0 0 160 0,0 0-160 0,0 0 160 15,0 0-160-15,-4-5 0 0,-1 1 0 0,0 3 0 16,5 1 0-16,-7-2 0 0,0-2 0 0,-1 2 0 16,1 1-256-16,0 2 80 0,1-1 16 0,-1 0 0 0,1 0 0 0,-2 0 0 15,1 2 0-15,-2 0 0 0,0-1 16 0,0 2 0 16,-2-2 0-16,-1 1 0 0,2 1 144 0,-3-2-160 15,2-1 160-15,0 1-160 0,-1 3 160 0,1-1 0 16,-1-1 0-16,1 1 0 0,-1 1 0 0,1 0 0 16,-2 1 160-16,0-2-160 0,-2 4 288 0,2 0-32 15,-2-2-16-15,0 3 0 0,0 1 96 0,2 0 32 16,0 0 0-16,2 0 0 0,1 2 0 0,2 2 0 16,3-3 0-16,2 1 0 0,2 1-112 0,4-3 0 15,2 3-16-15,4 1 0 0,2-5 32 16,4 5 16-16,3-5 0 0,4 5 0 0,3-3 32 0,3 2 0 15,4 0 0-15,1 0 0 0,3 2-48 0,-3 0 0 16,-4 0 0-16,-2-3 0 0,-2 2-16 0,-3 1 0 16,-5 0 0-16,-1-1 0 0,-5 1 0 0,-3 1-16 15,-3 1 0-15,-5 2 0 0,-4 1 112 0,-4-2 32 16,-3-1 0-16,-3 0 0 0,-1 0 112 0,-6-2 16 16,-3 0 16-16,-2 0 0 0,-5 1-144 0,0-5-48 15,-3 1 0-15,-1 0 0 0,-1-6-192 0,0 2-144 0,0-1 192 16,1-2-192-16,2-3 128 0,3-1-128 0,0-1 0 0,5-4 0 31,2-3-800-31,5 2-224 0,4-6-32 0,5-1-16 16,3 0-1744-16,6-4-368 0</inkml:trace>
  <inkml:trace contextRef="#ctx0" brushRef="#br0" timeOffset="25758.71">30980 9942 22687 0,'2'-13'1008'0,"-2"13"208"0,0 0-976 0,0 0-240 15,0 0 0-15,0 0 0 0,8 4 864 0,0 5 128 16,-1 0 32-16,2 6 0 0,1 3-64 0,2 1-16 16,-1 4 0-16,2 5 0 0,1 2-160 0,0 3-16 15,1 7-16-15,-1 0 0 0,-1 0-224 0,-2 2-32 16,1 2-16-16,-3-3 0 0,0 1-288 0,-2-3-64 16,-1-1-128-16,0-2 192 0,-3-4-192 0,0-3 128 15,-2 0-128-15,0-5 0 0,-1-1 0 0,0-4 0 0,0-5 0 16,0-1 0-1,0-2-240-15,0-11-144 0,0 0-16 0,0 0-16 16,0 0-2176-16,0 0-432 0</inkml:trace>
  <inkml:trace contextRef="#ctx0" brushRef="#br0" timeOffset="25993.55">31370 9952 25791 0,'-10'-9'1152'0,"10"9"224"0,-6-4-1104 0,-2 3-272 0,-2 1 0 0,-3 6 0 0,-2 1 528 0,-4 7 48 16,-4 6 16-16,-3 5 0 0,0 5 432 0,-2 3 96 16,-1 3 16-16,-1 5 0 0,2 2-256 0,-1-1-48 15,1 0-16-15,1 3 0 0,2-3-384 0,0 2-80 16,0-3-16-16,5-2 0 0,-2-2-336 0,6-1 0 16,2-3 0-16,1-1 128 0,3-8-272 0,2 0-48 15,2-5-16-15,2-5 0 16,2-3-1472-16,2-2-304 0,0-9-48 0</inkml:trace>
  <inkml:trace contextRef="#ctx0" brushRef="#br0" timeOffset="26915.87">31680 9129 6447 0,'0'0'576'0,"0"0"-576"0,0 0 0 0,0 0 0 16,0 0 2496-16,0 0 400 15,0 0 80-15,0 0 16 0,0 0-1376 0,0 0-272 0,0 0-48 0,0 0-16 16,7-2 288-16,1-1 48 0,4 1 16 0,2-1 0 16,2 0-352-16,4 0-64 0,0 2 0 0,4-3-16 15,1 0-496-15,3-5-112 0,2 3-16 0,-1 2 0 16,-1-1-256-16,-3 1-48 0,-2 0-16 0,-1 0 0 0,-4-3-256 15,-4-1 128-15,-3 3-128 0,-2-2 0 0,-3 1 0 0,-3 3 0 16,-3-4-160-16,-4 2 160 16,-2 1-816-16,-6 1-32 0,-3-4-16 0,-5 5 0 15,-5 0-32-15,-1 2 0 0,-2 0 0 0,-2 0 0 0,1 0 624 0,0 3 112 16,2 3 32-16,1 1 0 0,-1-2 128 16,2 4 0-16,0-3 128 0,2 4-128 0,3-1 576 0,1 4 32 15,0-1 16-15,4 0 0 0,2 1-64 0,2 2-16 16,3-2 0-16,3 2 0 0,4 0-160 0,2 2-16 15,4-1-16-15,3 1 0 0,2 0 16 0,2 0 0 16,4-2 0-16,2 0 0 0,-3 1-16 0,5-1 0 16,-2 0 0-16,0 2 0 0,-4-1-16 0,-2 1 0 15,-1-1 0-15,-4 0 0 0,-2-5 80 0,-2 2 16 16,-1-1 0-16,-4-1 0 0,-2 0 128 0,-4-3 16 16,0 1 16-16,-4-3 0 0,-3 2-16 0,-4-3-16 15,-5-2 0-15,-4 1 0 0,-4 1-240 0,-1-2-32 16,0-2-16-16,-3-2 0 0,-2-3-96 0,0-2-32 0,-2 1 0 15,5-2 0-15,3 0-144 0,7 2 0 0,4-4 0 0,6 2 128 16,5 4-336-16,5-4-80 0,5 7-16 16,0 0 0-1,10-5-2304-15,7 1-464 0</inkml:trace>
  <inkml:trace contextRef="#ctx0" brushRef="#br0" timeOffset="39338.87">22391 7989 2751 0,'0'0'256'0,"0"0"-256"16,-4 4 0-16,-1-1 0 0,5-3 2272 0,-9 2 416 0,3 2 64 0,-1-1 32 16,1-1-1200-16,0 2-240 0,-1-2-64 0,1 1 0 15,0-3-448-15,0 0-112 0,6 0-16 0,-6 0 0 16,1 0 0-16,5 0-16 0,0 0 0 0,0 0 0 16,0 0 208-16,0 0 32 0,0 0 16 0,0 0 0 15,0 0-144-15,9-5-32 0,0-1 0 0,4 1 0 0,3-1-192 16,3 1-64-16,4 2 0 0,2 0 0 0,5 0-160 15,1 0-32-15,3-2-16 0,1-1 0 0,3 3 0 16,4-4 0-16,3 0 0 0,2 3 0 0,2 0 16 0,6-1 0 16,3 2 0-16,3 1 0 0,2-2 0 0,0 2 16 15,3-5 0-15,0 3 0 0,2 1-16 0,2 1 0 16,0 1 0-16,1 0 0 0,-1-1-320 0,0 1 144 16,0 0-144-16,-2-2 0 0,3 3 272 0,1 0-48 15,-1 3-16-15,0-3 0 0,-1-3 32 0,-1 2 0 16,-1 0 0-16,0 1 0 0,-1 1-64 0,-1 3-16 15,-2-3 0-15,-2 0 0 0,-1-1-160 0,-1 2 160 16,-3 0-160-16,0 1 160 0,-1-1-32 0,1 2 0 16,2 3 0-16,-2-5 0 0,-3 2 16 0,-1-2 0 15,-3 1 0-15,1 1 0 0,-1 0 32 0,-3-2 0 16,0 2 0-16,0 2 0 0,4-1-16 0,-3-1 0 16,-1 1 0-16,0 0 0 0,-1-1-32 0,-2 0-128 15,-9 2 192-15,-1 1-64 0,2-3-128 0,-1 1 160 16,2 1-160-16,1-1 160 0,0 0-160 0,0 0 0 15,2 2 0-15,9-4 128 0,-4 2-128 0,-1 2 0 0,-2-2 0 0,-2-1 0 16,-2-2 0-16,-1 1 0 0,-2 1 128 16,0-1-128-16,-2-4 0 0,0 0 0 0,0 0 144 15,2 1-144-15,1-4 128 0,0 3-128 0,-2-1 160 0,0 1-160 16,-5 1 192-16,2 0-64 0,-3-1-128 0,1-1 192 16,0 1-192-16,-1 1 144 0,0 1-144 0,-1 1 128 15,-2-2-128-15,1 1 0 0,-1 2 0 0,3 0 128 16,-2-1-128-16,-1 1 0 0,1 0 0 0,-1 2 128 15,-1 1-128-15,-2-1 0 0,2-1 0 0,-4 1 0 16,-2 2 0-16,-1-3 0 0,-2 1 128 0,0 1-128 0,-2-2 0 16,-3-2 0-16,-2 2 0 0,-2 0 0 0,-6-4 0 15,0 0 0-15,0 0 0 0,-4 9 0 0,-4 2-160 16,-4-1-112-16,-5 4-32 0,-8-1-12368 16,-10 0-2464-16</inkml:trace>
  <inkml:trace contextRef="#ctx0" brushRef="#br0" timeOffset="61050.78">1025 13977 4607 0,'0'0'192'0,"0"0"64"0,7-6-256 0,1 2 0 0,-1-2 0 0,1 2 0 0,0-1 2496 0,-2 2 448 16,-1 0 80-16,-5 3 32 0,6-6-1424 15,-6 6-288-15,8-3-48 0,-8 3-16 0,5-4 0 0,-5 4 0 16,5-5 0-16,-5 5 0 0,4-8-112 0,-3 4-16 16,-1 4-16-16,3-6 0 0,-4-2-192 0,-2 3-48 15,-1-4 0-15,0 3 0 0,-1 1-160 0,-4-3-32 16,2 2-16-16,-3 1 0 0,1-4-304 0,-1 4-64 16,-2 0-16-16,2 0 0 0,-3 0-112 0,-1 2-32 15,-2 2 0-15,-1 1 0 0,-2 1-160 0,-1 0 128 16,1 2-128-16,-4 2 128 0,1 3-128 0,1-2 0 15,-1 4 0-15,0 2 0 0,2 3 0 0,4 0 0 16,-2 3 0-16,0 1 0 0,0 1 0 0,3 4 0 16,-3-1 0-16,4 3 0 0,-2-2 0 0,-3 6 0 15,1 2 144-15,3 4-144 0,1 2 128 0,3 6-128 16,0 3 128-16,2 4-128 0,4 0 0 0,0 0 128 16,1 0-128-16,0-8 0 0,3-4 128 0,0 1-128 15,-2-3 160-15,2 0-160 0,0 1 160 0,-1-1-160 16,1 2 160-16,1-1-160 0,0 0 160 0,0-4-160 0,0-2 160 0,0-1-160 15,0-6 128-15,1 3-128 0,1-5 0 16,-1-1 0-16,-1-6 0 0,1-1-336 0,2 1 48 16,-1-4 16-1,2-4-1840-15,-4-8-384 0,0 0-64 0</inkml:trace>
  <inkml:trace contextRef="#ctx0" brushRef="#br0" timeOffset="61231.34">445 14636 24879 0,'0'0'1088'0,"0"0"256"0,0 0-1088 0,0 0-256 0,0 0 0 0,8-3 0 0,0 3 1232 0,3-2 192 15,-1 0 48-15,4-3 0 0,2 0-624 0,3 0-112 16,4 1-32-16,0-2 0 0,3 1-384 0,-6 1-96 16,1 0-16-16,2-2 0 0,0 1-208 0,0 1-288 15,1-5 64-15</inkml:trace>
  <inkml:trace contextRef="#ctx0" brushRef="#br0" timeOffset="61520.65">1651 13938 20271 0,'-16'0'896'0,"7"1"192"16,-3 0-880-16,1 6-208 0,-3 0 0 0,-1 6 0 0,-6-3 1936 0,-2 7 352 16,-1 2 64-16,-4 6 16 0,-1 2-1264 0,-3 4-240 0,-2 0-48 0,2 5-16 15,2 7-96-15,0 4 0 0,2 0-16 0,3 4 0 16,2 1-320-16,3 0-64 0,3-1-16 0,3 1 0 16,5-3-288-16,3-6 0 0,1-3 0 0,2-1 0 15,2-4 0-15,4-3 0 0,1-4 0 0,3-7 0 16,-2-1-320-16,5-4 0 0,3 1-16 0,2-3 0 15,1-8-1312 1,1-1-256-16,4-1-48 0,3-7-11136 0</inkml:trace>
  <inkml:trace contextRef="#ctx0" brushRef="#br0" timeOffset="61717.7">1668 14421 23039 0,'0'0'2048'0,"0"0"-1648"15,0 13-400-15,1-3 0 0,0 1 832 0,4 5 64 16,2 1 32-16,2 2 0 0,-2 0-96 0,6 1-32 16,3-5 0-16,1 4 0 0,-2 2-320 0,2 4-64 15,1-4-16-15,1 0 0 0,0-1-272 0,4-2-128 0,-2-2 128 0,0 1-128 16,-2-3-144-16,-2-3-112 16,1-1-32-16,-3-2 0 15,-3 0-2016-15,-2-6-416 0</inkml:trace>
  <inkml:trace contextRef="#ctx0" brushRef="#br0" timeOffset="61942.4">1972 14327 19343 0,'0'0'1728'0,"0"0"-1392"0,0 0-336 0,-4 13 0 16,-3 1 2000-16,-2 5 336 0,-1 4 64 0,-2 1 16 15,0 6-864-15,-3 5-160 0,1 0-48 0,-3 3 0 16,0 0-144-16,-4 6-48 0,1 4 0 0,-2 0 0 15,-1-2-576-15,2 0-128 0,2-4-32 0,2-2 0 16,1-3-240-16,2-4-48 0,1-1-128 0,3-1 192 0,0-7-192 16,2 0 0-16,2-5 0 0,4-4-160 15,2-6-1264-15,0-9-256 0,4 9-48 16,4-5-8704-16,2-7-1728 0</inkml:trace>
  <inkml:trace contextRef="#ctx0" brushRef="#br0" timeOffset="62274.45">2149 13768 19343 0,'8'-9'1728'0,"4"2"-1392"0,3 0-336 0,-5 2 0 16,0 1 1056-16,4 1 144 15,3 5 16-15,-1 0 16 0,-1 3 0 0,1 4 0 16,0 1 0-16,-1 7 0 0,6 3-256 0,-3 7-48 0,1 2-16 0,0 7 0 16,-1 6-16-16,-1 3 0 0,-3 7 0 0,3 9 0 15,-7 0-128-15,-2 8-48 0,-2 1 0 16,-5 1 0-16,-3 0-352 0,-6-1-80 0,-3-6-16 0,-3-2 0 16,-3-2-48-16,-1-4-16 0,-1-4 0 15,-1-3 0-15,0 0 48 0,-13 13 16 0,2-10 0 0,2-5 0 16,1-10-272-16,2-4 0 0,2-4 0 0,1-3 0 15,0-8-2272-15,4-8-416 16,-2-3-64-16</inkml:trace>
  <inkml:trace contextRef="#ctx0" brushRef="#br0" timeOffset="62858.94">3220 14408 22511 0,'-14'0'992'0,"14"0"224"0,-9 0-976 0,0 0-240 0,9 0 0 0,-8-2 0 15,8 2 1344-15,-6-5 240 0,2-2 32 0,4-3 16 16,4-1-288-16,2-2-64 0,3-4-16 0,3-2 0 15,0-1-560-15,5-4-128 0,1-2 0 0,3-2-16 0,5 4-224 0,0-2-32 16,2 0-16-16,2 6 0 0,-1 2-64 16,1 3-16-16,1 3 0 0,-3 3 0 0,-1 1 0 0,-3 3 0 15,-3 2 0-15,0 6 0 0,-4 4-208 0,1 3 0 16,-1 4 128-16,-2 4-128 0,-4 2 0 0,1 6 128 16,-2 2-128-16,-2 5 0 0,-3 1 128 15,-1 3-128-15,-1-1 0 0,0-2 0 0,1-7 128 0,1-3-128 16,2-9 0-16,4-2 144 0,-1-3-144 0,3-6 0 15,4-4 0-15,7-4 128 0,2-4 256 0,4 1 32 16,2-6 16-16,4-2 0 0,-2-3-96 0,0-5-16 16,1-2 0-16,-1-2 0 0,-1 3-192 0,1-3-128 15,-1 2 160-15,-1-5-160 0,-4 1 0 0,-1 0 0 16,-2 1 0-16,-2 4 0 0,-2 3-208 0,-7 6-96 16,0 1-16-16,-2 3 0 15,0-2-1232-15,-2 2-256 0,-3 4-48 0,-1 2-8864 16,-3-1-1760-16</inkml:trace>
  <inkml:trace contextRef="#ctx0" brushRef="#br0" timeOffset="63340.86">3389 14961 19343 0,'0'0'1728'0,"-10"-5"-1392"16,10 5-336-16,-12-4 0 0,3-3 1456 0,2 0 208 15,0 1 64-15,2-6 0 0,1 2-16 0,2-1 0 16,2-3 0-16,0 0 0 0,0-3-528 0,2 0-96 15,4-1-32-15,1 0 0 0,3-2-384 0,3 1-80 16,5 1-16-16,0 6 0 0,1 1-96 0,2-2-32 16,3 4 0-16,3 0 0 0,0 7-64 0,2 1-32 15,0 1 0-15,2 3 0 0,-2 6-224 0,-1 0-128 16,-1 3 128-16,-1-2-128 0,1 3 160 0,1 1-32 16,1 1-128-16,-7-5 192 0,-2 1 112 0,2 2 16 0,-1-4 0 15,2 1 0-15,1-3 160 0,2 0 32 16,-1-3 16-16,2-2 0 0,2-3 48 0,2-1 0 0,-1-5 0 0,0 1 0 15,1 1-176-15,0-4-16 16,-1 0-16-16,10-7 0 0,-6-2-128 0,-14 5-32 0,-1 0 0 0,-1 3 0 16,-1-3-208-16,-2 1 144 0,-2-1-144 15,-2-1 128-15,-2 4-128 0,-3 2 0 16,-1-2 0-16,-1 2 0 16,-4 8-1360-16,0 0-208 0,0 0-32 0,0 0-11776 0,-5-2-2368 15</inkml:trace>
  <inkml:trace contextRef="#ctx0" brushRef="#br0" timeOffset="65213.86">6283 14041 6447 0,'0'0'576'0,"10"-6"-576"0,-2-6 0 0,1 1 0 16,-4 4 2704-16,-1 1 432 0,1-3 96 0,-3 3 16 15,1-3-1616-15,-2 2-320 0,-1 7-64 0,-1-8-16 16,-2 0 128-16,-2-1 32 0,-1 1 0 0,-3 3 0 15,-1-2-288-15,-3 2-48 0,0 1-16 0,-4 0 0 16,-5 0-336-16,-2 3-80 0,-2 1-16 0,0 2 0 16,-5 2-224-16,1 1-32 0,-1 0-16 0,-1 7 0 15,-2-2-16-15,2 3-16 0,-1 1 0 0,0 4 0 16,0 2-48-16,1 4-16 0,2-4 0 0,2 3 0 0,1 0-112 16,2 5-128-16,2-1 176 0,4 2-176 0,2-1 144 0,6 1-144 15,2 2 0-15,5-3 144 0,-1 1-144 16,6-4 0-16,6-1 144 0,3-2-144 0,3-3 192 0,3-1-48 15,5-4 0-15,1-3 0 0,3 1 80 0,1-1 16 16,1-6 0-16,1-3 0 0,1-4 80 0,2 0 32 16,-2-5 0-16,0 0 0 0,0-3-32 0,3-2-16 15,-1-3 0-15,-1-2 0 0,1-2-112 0,-2 0 0 16,-1-4-16-16,0-2 0 0,-3 2-16 0,1-1 0 16,-2-3 0-16,-4 4 0 0,2-2 0 0,-4 5 0 15,-4 3 0-15,0 6 0 0,-3-2-160 0,-2 4 160 16,-1 5-160-16,-8 4 160 0,7 2-160 0,-1 5 0 15,-2 2 0-15,0 5 0 0,-1 5 0 0,-1 5 0 0,-2 3 0 16,3 2 0-16,-1 0 0 0,0 2 0 16,1-1 0-16,2-3 0 0,1 1 0 0,0-5 0 15,0-1 0-15,2-1 0 0,1 3 0 0,0-5 0 16,0-2 0-16,3 4 0 16,0 0-848-16,-2-3-48 0,0-3-16 0,-4-7-11296 15,1 2-2256-15</inkml:trace>
  <inkml:trace contextRef="#ctx0" brushRef="#br0" timeOffset="65755.17">6958 14730 11967 0,'0'0'1072'0,"0"0"-864"16,-5-1-208-16,5 1 0 0,-5-4 2528 0,0 2 464 16,5 2 80-16,-6 2 32 0,-1 0-1200 0,1 3-240 15,-1-1-64-15,-1 0 0 0,1 1-608 0,0 5-128 0,-1-2-32 0,-1 3 0 16,-2 5-144-16,-1-1-48 16,1-1 0-16,3 6 0 0,0 2-160 0,2-2-32 15,2-2-16-15,4 2 0 0,4-1-112 0,2-1-32 0,2-3 0 0,2 2 0 16,3-3 64-16,1-5 16 15,4-2 0-15,0-2 0 0,-1-2 208 0,4-2 32 16,-2-3 16-16,0-2 0 0,0-5 96 0,-1 0 32 0,-1-5 0 0,0 0 0 16,-2-1-48-16,-1 0-16 0,-2-1 0 0,-3 0 0 15,-1-1-240-15,-2 1-64 0,-4-2 0 0,-3 0 0 16,-3 0-16-16,-2 2-16 0,-3-2 0 0,-3 2 0 16,-3-1-352-16,-3 3 0 0,0 4 0 0,-1-2 128 0,0 5-128 15,0-1-208-15,-1 3 48 0,-9 4 16 16,2 6-1712-16,3 6-320 0,0 0-80 15,3 0-16688-15</inkml:trace>
  <inkml:trace contextRef="#ctx0" brushRef="#br0" timeOffset="66931.44">8147 13899 2751 0,'0'0'256'0,"1"-7"-256"15,0-3 0-15,2 0 0 0,-1 0 2912 0,0-4 544 0,-1 1 96 0,0 3 32 16,-1-3-1568-16,1 5-304 16,2 1-64-16,-3 0-16 0,0 7-368 0,0 0-80 0,0 0-16 0,0 0 0 15,0 0-336-15,0 0-64 0,-3 9 0 0,1 4-16 16,-2 2-176-16,0 4-48 0,0 4 0 0,3 5 0 16,-3 4 144-16,2 0 32 0,-1 3 0 0,-1 5 0 15,2-1-48-15,-1 2 0 0,1 0 0 0,-1-1 0 16,1-3-336-16,0-3-80 0,1-6-16 0,1 0 0 15,0-6-64-15,1 0-16 0,1-3 0 0,0-3 0 16,1-3-144-16,1 0 128 0,-2-6-128 0,2 3 128 16,-4-10-432-16,0 0-80 0,0 0-32 0,0 0 0 15,0 0-1824-15,0 0-384 16,0 0-64-16</inkml:trace>
  <inkml:trace contextRef="#ctx0" brushRef="#br0" timeOffset="67114.41">7693 14130 15663 0,'-10'-10'688'0,"10"10"144"0,0 0-656 0,0 0-176 16,3-8 0-16,5 0 0 0,4 5 3584 0,2 1 704 16,3 1 128-16,5-1 16 0,3-2-2768 0,6-3-544 15,2 4-112-15,4-3-32 0,3 0-176 0,2-3-32 16,2 3-16-16,0-2 0 0,1 2-368 0,-1 2-80 16,-2-2-16-16,0 3 0 0,-4 3-416 0,-1 1-96 15,-4 1-16-15,10-1 0 16,-8 2-2704-16,-9-1-560 0,4 2-96 0,-10 0-32 0</inkml:trace>
  <inkml:trace contextRef="#ctx0" brushRef="#br0" timeOffset="67636.33">9804 13755 11055 0,'0'0'976'0,"-2"-5"-784"0,0-2-192 0,-1 1 0 0,-4-4 1536 0,1 2 272 16,-2-3 48-16,-1 2 16 0,-1-5-208 0,-1 0-32 15,1 0-16-15,-4 3 0 0,0-5-144 0,-2 2-48 16,1 2 0-16,0 1 0 0,-3 1-560 0,0 3-112 15,0 2-32-15,-2 1 0 0,-2 4-240 0,-2 5-48 16,-4 1-16-16,-1 7 0 0,-3-3-160 0,-2 5-48 16,-2 4 0-16,2 6 0 0,1 0-80 0,3 7-128 15,3 1 176-15,3 1-176 0,3-1 256 0,6 0-48 16,1-1-16-16,7 1 0 0,1 0-16 0,5-6-16 16,5-1 0-16,2-4 0 0,3-4 48 0,5-2 16 15,4-2 0-15,2-5 0 0,3 0 96 0,4-5 32 16,1-3 0-16,2-2 0 0,2-2 32 0,1-4 0 15,2-5 0-15,-5-2 0 0,1-2-112 0,-2-2-16 16,0 0 0-16,-2-2 0 0,-4 0-256 0,-2 1 0 16,-2 1 0-16,-2 3 0 0,-3 1 192 0,-3 1-192 0,-2 3 192 15,-1 2-192-15,-2 3 176 0,-6 5-176 0,0 0 160 16,0 0-160-16,1 13 0 0,-2-1 0 0,-1 4-208 16,-2 3 64-16,-3 0 144 0,1 5 176 0,-2 1-48 15,2 3 0-15,0-2-128 0,-1 4-192 0,1-2 32 0,-2 13 16 16,2-9-432-1,2-2-96-15,0-2-16 0,3-6 0 0,0-3-2656 16,2-1-544-16</inkml:trace>
  <inkml:trace contextRef="#ctx0" brushRef="#br0" timeOffset="67846.49">10065 14361 30351 0,'0'0'1344'0,"-2"8"272"0,1 3-1296 0,-1 3-320 16,-1-2 0-16,-1 5 0 0,-1 3 1072 0,-1 2 144 16,-3 0 16-16,0 0 16 0,-1 1-432 0,0-1-96 15,0-3-16-15,-1 2 0 0,5-1-384 0,-2 3-64 16,2-1-32-16,0-2 0 0,-1-2-224 0,1-3 0 16,1 0-144-16,1-2 144 15,2 0-2432-15,2-4-384 0,1 1-64 0</inkml:trace>
  <inkml:trace contextRef="#ctx0" brushRef="#br0" timeOffset="68294.85">10895 13593 14735 0,'-8'-11'1312'0,"8"11"-1056"16,0 0-256-16,0 0 0 0,-4-6 1696 0,2-2 288 0,2 8 48 0,0 0 16 0,0 0-368 0,0 0-64 16,0 0-16-16,0 0 0 0,7 6-688 0,2 1-144 15,3 4-16-15,2 3-16 0,1 4-32 0,3 2 0 16,1 2 0-16,4 5 0 0,2 3-128 0,4 4-48 16,2 3 0-16,2 3 0 0,0 2-272 0,-1-2-64 15,-3 2-16-15,-1 1 0 0,-3-3-176 0,0-1 0 16,-4-2 144-16,0-3-144 0,-4 0 128 0,1-4-128 15,-1-3 128-15,-1-1-128 0,-1-3 0 0,-1-4 144 0,-1-1-144 16,-1-1 0-16,-5-5 0 0,0-3 0 16,-2-2-160-16,-5-7 160 15,0 0-2032-15,0 0-272 0,0 0-64 0</inkml:trace>
  <inkml:trace contextRef="#ctx0" brushRef="#br0" timeOffset="68559.2">11527 13609 22111 0,'-3'-19'976'0,"3"10"208"0,0 4-944 0,0-4-240 0,0 9 0 0,0-8 0 0,-3 3 2176 0,3 5 400 16,0 0 80-16,-5 1 16 16,-2 2-1408-16,-3 3-288 0,-2 6-48 0,-4 3-16 0,-2 5-144 0,-1 3-48 15,-7 8 0-15,2 3 0 16,-1 3 112-16,-2 2 32 0,-1 4 0 0,-1 3 0 0,-2 3-368 0,1-1-80 15,-1 4-16-15,2-4 0 0,0-2-272 0,1-4-128 16,0 0 0-16,4 0 128 0,2-4-128 16,1-2 0-16,-2-2 0 0,2-2 0 15,4-2-1968-15,-1 1-368 0,1-5-80 0</inkml:trace>
  <inkml:trace contextRef="#ctx0" brushRef="#br0" timeOffset="70184.1">12814 13585 20671 0,'7'-9'912'0,"-7"9"192"0,7-4-880 0,-3-1-224 0,-4 5 0 0,0 0 0 0,5-4 1408 0,-5 4 224 16,0 0 48-16,0 0 16 0,0 0-352 0,0 0-64 16,0 0 0-16,0 0-16 0,3 10-256 0,-2 0-48 15,-1 4-16-15,0 4 0 0,-1 4-80 0,-2 6-16 16,-1 2 0-16,0 2 0 0,3 4-112 0,-4 3-32 16,3 2 0-16,-2-1 0 0,-1 2-336 0,-2 1-80 15,0-4-16-15,2-3 0 0,-2-1-128 0,2-2-16 16,-1-5-128-16,1 0 192 0,1-3-192 0,1 3 176 15,1-6-176-15,1-2 160 0,-1-2-160 0,2-2 0 16,2-3 0-16,-2 0 0 0,0-6-384 0,0-7 0 16,0 0 0-16,0 0 0 15,0 0-1664-15,0 0-320 0,0 0-80 0,0-7-8064 16,-2-6-1616-16</inkml:trace>
  <inkml:trace contextRef="#ctx0" brushRef="#br0" timeOffset="70378.75">12425 13906 32703 0,'0'0'1456'0,"0"0"288"0,0 0-1392 0,5-5-352 0,2 1 0 0,3 2 0 16,3 2 1152-16,2 0 176 0,4 0 16 0,5 0 16 15,4 0-384-15,5 0-80 0,4-2 0 0,2 1-16 16,3 1-160-16,3-2-16 0,3-1-16 0,3 1 0 16,1-1-320-16,1 2-64 0,2-2-16 0,-2 1 0 15,-6-2-288-15,-3 3 0 0,-7-1 0 0,-6 2 0 16,-3 0-752-16,-5 0-256 0,-5 2-48 15,-4 1-11440-15,-3 0-2288 0</inkml:trace>
  <inkml:trace contextRef="#ctx0" brushRef="#br0" timeOffset="74096.82">5955 3041 11055 0,'-10'3'976'0,"-1"-1"-784"16,0-1-192-16,1 3 0 0,1 1 1664 0,2 0 304 16,7-5 48-16,-8 5 16 0,-1 2-1088 0,3 0-224 15,6-7-32-15,0 0-16 0,0 0 192 0,0 0 32 0,0 0 16 0,11-3 0 16,3-5 160-16,8-2 16 16,5-5 16-16,11-6 0 0,7-8-208 0,10-1-64 15,11-5 0-15,7-4 0 0,6-7-384 0,4-1-64 0,6 0-32 16,9 0 0-16,6-3 16 0,3-4 0 15,-3-9 0-15,3 6 0 0,0 0-32 0,-1 2 0 16,-2 2 0-16,-3 2 0 0,-1 3-80 0,-5 5 0 0,-2 6-16 16,-7 0 0-16,-3-1-96 0,-8 2-16 0,-4 2 0 0,-9 3 0 15,-6 7-128-15,-5 4 0 0,-5 3 0 0,-6 3 128 32,-5 4-1216-32,-5 1-240 0,-3-1-48 0,-7 4-8544 0,-4 1-1696 15</inkml:trace>
  <inkml:trace contextRef="#ctx0" brushRef="#br0" timeOffset="74617.89">4754 1272 22111 0,'4'-14'1968'0,"-4"14"-1584"0,2-12-384 0,-2 12 0 16,0 0 0-16,0 0-176 0,-3-9 16 0,-4 3 0 15,-3 6 672-15,-3 5 144 0,-4 0 32 0,-1 2 0 16,-1 4-128-16,-7 8-32 0,-4 5 0 0,-3 8 0 16,-5 6 48-16,-3 8 16 0,-2 9 0 0,-6 2 0 0,-2 8-80 0,-1-1 0 15,-2 5-16-15,-2 2 0 0,1 4-176 0,0-5-16 16,0-4-16-16,2-9 0 0,5-3-144 0,0-5-16 16,1-4-128-16,5-2 192 0,6-6-192 15,4-9-208-15,3-4 32 0,8-9 16 16,7-8-1808-16,3-5-352 0</inkml:trace>
  <inkml:trace contextRef="#ctx0" brushRef="#br0" timeOffset="75056.97">3596 726 18431 0,'-3'-16'816'0,"6"6"160"0,2-6-784 0,3 0-192 0,1-2 0 15,5 0 0-15,2 2 640 0,3-2 96 16,0 0 16-16,5 2 0 0,1-1-176 0,3 2-48 0,2-2 0 0,1 2 0 15,-3 5 48-15,-1 1 0 0,1 5 0 0,-3 7 0 16,-3 6-352-16,-2 1-64 0,-5 3-16 0,-4 2 0 16,-4 5-144-16,-5 3 0 0,-4 3 0 0,-5 0 0 15,-4 3 0-15,-3 3 0 0,-3-1 0 0,-2-183 128 16,-2 183 304-16,-1 179 48 0,2-182 16 0,2-2 0 16,1 0 336-16,3-6 80 0,2-1 16 0,4-4 0 0,5-2-288 0,3-4-48 15,3 2-16-15,6-4 0 0,5-2-144 16,5 1-48-16,5-6 0 0,8-2 0 0,6-5 64 15,3 2 16-15,4 0 0 0,5-2 0 0,2 0-256 0,2-2-48 16,-1 2-16-16,-1 0 0 0,-2-2-144 0,-3 3 0 16,-3 0 0-16,1 1 0 15,-2 0-1264-15,-1-1-272 0,-2 1-64 0</inkml:trace>
  <inkml:trace contextRef="#ctx0" brushRef="#br0" timeOffset="76752.27">14380 13422 16287 0,'0'0'720'15,"0"0"160"-15,0 0-704 0,0 0-176 0,0 0 0 0,0 0 0 0,0 0 1472 0,0 0 272 16,0 0 48-16,0 0 16 0,7-4-480 0,1 0-112 16,5-3 0-16,1 0-16 15,3 2-304-15,3-4-48 0,4 2-16 0,4-3 0 0,3 1 64 0,2-2 0 16,0 4 0-16,1-2 0 0,0 3-192 0,1 3-48 15,-1 2 0-15,-2 2 0 0,-3 2-304 0,-4 3-64 16,-2 5-16-16,-1 5 0 0,-4 5-144 0,-4 8-128 16,-4 3 192-16,-5 8-192 0,-5 0 208 0,-5 12-64 15,-1-1-16-15,-7 4 0 0,-6 1-128 0,-4 1 128 16,-3-1-128-16,-13 19 128 0,-2-9-128 0,2-9 160 16,1-5-160-16,-2-6 160 0,1-6 160 0,2-5 16 15,5-1 16-15,3-3 0 0,5-6-32 0,4-2 0 16,2-4 0-16,4-3 0 0,4-4-144 0,3-5-48 15,7-7 0-15,0 0 0 0,-5 10 96 0,5-10 16 16,0 0 0-16,0 0 0 0,14 1 96 0,3 2 32 16,2-1 0-16,5 1 0 0,4-2-368 0,5 3 0 0,5 0 0 0,2-2 0 15,-2 2 0-15,4-2 0 16,-2 0 128-16,0-1-128 0,0 2 0 0,-5-1 0 0,0 2 0 0,-2-3 0 16,-1 0 0-16,-3 2 0 15,-1 0 0-15,-5 0 0 16,-5 0-304-16,-4-2-128 0,-3-1-16 0,-11 0-16 15,0 0-2576-15,0 0-512 0,0 0-96 0,2-11-32 0</inkml:trace>
  <inkml:trace contextRef="#ctx0" brushRef="#br0" timeOffset="77249.48">15978 13182 2751 0,'3'-14'128'0,"-1"10"16"0,-2 4-144 0,0 0 0 16,3-10 0-16,-3 10 0 0,1-8 4016 0,-1 8 768 16,0 0 144-16,0 0 48 0,0 0-3088 0,0 0-608 15,-8 0-128-15,-2 3-32 0,-4 3 0 0,1 4 0 16,1 2 0-16,-4-1 0 0,-1 6-368 0,-2 4-80 15,-2 7-16-15,0 5 0 0,-3 4 16 0,-1 5 0 0,0 5 0 0,0 3 0 16,-2 0-240-16,0 8-48 0,0-1-16 16,3 1 0-16,3 6-192 0,4-6-48 0,4-4 0 0,2-1 0 15,5-5 48-15,3-3 0 0,6-1 0 0,0-6 0 16,8-2 144-16,4-4 48 0,4 0 0 0,4-2 0 16,4-6-224-16,0 3-144 0,1-4 192 0,0-2-192 15,-1-3 0-15,-1-4-272 0,-2-2 16 0,-3-5 16 16,-3 0-1632-1,-1-4-336-15,-1-3-64 0,-2-6-16 0</inkml:trace>
  <inkml:trace contextRef="#ctx0" brushRef="#br0" timeOffset="77667.32">16534 13708 17503 0,'6'-13'1552'0,"-1"-3"-1232"16,1-1-320-16,-1 3 0 0,-1 0 1344 0,-1 1 224 16,-3 1 32-16,0-1 16 0,0 13-352 0,0 0-80 15,-4-11-16-15,-2 4 0 0,-5 3-80 0,1 2-32 16,0 2 0-16,-1 4 0 0,-10-2-320 0,0 8-64 16,-3 2-16-16,-2 4 0 0,11-3-368 0,-3 2-80 15,-6 4-16-15,-2 3 0 0,0 3 48 0,-1 3 0 16,2 2 0-16,2-2 0 0,-14 22-32 0,12-8 0 15,9-6 0-15,9-7 0 0,4-6 64 0,7 0 16 0,4-5 0 16,4-7 0-16,6-1 128 0,0-6 32 0,3 0 0 16,4-4 0-16,-10-3-144 0,3 0-32 0,-1-6 0 15,3 1 0-15,0-5 16 0,0 2 0 0,1-3 0 0,-1-1 0 16,12-16-128-16,-8 8-32 0,-8 3 0 16,-3 3 0-16,-3 2-128 0,-2 5 128 0,-2 1-128 0,-6 9 128 15,0 0-128-15,0 0 0 0,0 0 0 0,0 0 0 16,4 17 0-16,-1 2 0 0,-5 5 0 0,0 3-176 15,-1-5 0-15,2 8 0 0,0 0 0 0,1 1 0 16,-3-2-320-16,2-4-64 16,0 2-16-16,1-3 0 0,1 0-2368 0,0-2-496 15,-1-7-80-15</inkml:trace>
  <inkml:trace contextRef="#ctx0" brushRef="#br0" timeOffset="77886.83">16841 14167 17503 0,'0'0'1552'0,"-7"11"-1232"16,-2-2-320-16,1 5 0 0,0 0 2448 0,-1 4 432 15,-1 2 96-15,-1 2 16 0,-2 3-864 0,0 3-160 16,-2 4-48-16,2-3 0 0,2 2-768 0,0 0-144 16,-1-3-48-16,2 3 0 0,1 1-512 0,0-6-128 15,0-1 0-15,3-5-16 0,2 0-304 0,0-1 0 16,2 0 0-16,0-6 0 15,0-5-1568-15,2 1-320 0,2-4-64 0,-2-5-13728 0</inkml:trace>
  <inkml:trace contextRef="#ctx0" brushRef="#br0" timeOffset="78266.49">17291 13843 18303 0,'0'0'816'0,"0"0"160"0,-9-3-784 0,9 3-192 16,-7-5 0-16,7 5 0 0,0 0 1408 0,0 0 256 16,0 0 32-16,0 0 16 0,0 0-240 0,0 0-32 15,0 0-16-15,0 0 0 0,10 6-256 0,2-3-48 16,0-1-16-16,3 0 0 0,4-4-224 0,3 2-48 16,-2 2-16-16,6-2 0 0,-1-2-368 0,0 0-64 15,1 1 0-15,-1 1-16 0,-3 1-240 0,-2-1-128 16,-1 1 128-16,-1 0-128 0,-8 1-240 0,-2-1-112 15,2-1-32-15,-2 0 0 16,1 0-2496-16,-1 0-496 0</inkml:trace>
  <inkml:trace contextRef="#ctx0" brushRef="#br0" timeOffset="78670.63">18261 13684 12895 0,'8'-12'1152'0,"-3"7"-928"0,0 1-224 0,4-5 0 0,-2 1 2032 15,0-5 352-15,-1 0 80 0,-2 2 16 0,-2-3-880 0,1 4-192 16,-3-1-16-16,-4-1-16 0,0 7-224 0,-1-4-64 16,-2 2 0-16,-2 5 0 0,-3 2-240 0,-3 1-48 15,0 4-16-15,-3 5 0 0,-4-1-352 0,-1 4-80 16,-1 3-16-16,0 2 0 0,-1 1-160 0,1 3-48 15,1 1 0-15,1 2 0 0,2-1 32 0,3 3 0 16,4-5 0-16,5-1 0 0,0-2 32 0,7-2 0 16,1-3 0-16,4-1 0 0,2-5 192 0,3 1 64 15,3-5 0-15,4-1 0 0,2-3-112 0,1 0-16 16,0-4 0-16,0-4 0 0,1 1-80 0,2-2-32 16,-5 0 0-16,1-4 0 0,-2 0-208 0,-2 2 144 15,-2 0-144-15,3-1 128 0,-4 2-128 0,-4 6 0 16,-7 4 0-16,0 0 128 0,0 0-128 0,0 0 0 15,3 9 0-15,-3 10 0 0,-3 1 0 0,-2 3 0 16,0-2 0-16,0-6 0 0,0 3-272 0,0 1 64 16,-2 1 16-16,2 2 0 15,0 1-2560-15,2-1-512 0</inkml:trace>
  <inkml:trace contextRef="#ctx0" brushRef="#br0" timeOffset="78989.34">18569 14038 4607 0,'0'0'192'0,"-4"5"64"0,3 2-256 0,-3 0 0 0,0 0 0 0,-1 4 0 0,-3 3 5568 16,-1 0 1056-16,0 3 224 0,-1 2 32 0,0 4-4384 0,-1-2-896 16,3 1-160-16,0-1-32 0,1 2-576 0,3-1-128 15,1-2 0-15,5 1-16 0,3-6-112 0,2 1 0 16,2-3-16-16,3-4 0 0,0 1-96 0,5-5-16 15,-1 0 0-15,1-2 0 0,-1-3 64 0,1-1 16 16,0-3 0-16,-2 0 0 0,0-4 48 0,0 1 16 16,-3-3 0-16,-1-1 0 0,-2-3-112 0,-1 0-32 15,-3-1 0-15,-3 1 0 0,-2-2-96 0,-2 0-32 16,-3 0 0-16,-2 2 0 0,0 1-128 0,-1 3-48 16,-2-1 0-16,0 4 0 0,0-2-320 0,1 4-64 15,1 3-16-15,2 2 0 16,-1-5-1504-16,2 0-304 0,0 1-64 0,5 4-16592 0</inkml:trace>
  <inkml:trace contextRef="#ctx0" brushRef="#br0" timeOffset="79472.44">19136 12866 19119 0,'0'0'832'0,"0"0"192"0,1-6-816 0,-1 6-208 16,0 0 0-16,0 0 0 0,0 0 752 0,14 1 96 15,-3 2 32-15,2 3 0 0,-3 3-272 0,4 5-48 16,3 3-16-16,2 6 0 0,2 1 160 0,5 6 16 16,3 5 16-16,3 4 0 0,1 2-64 0,5 3-16 15,3 2 0-15,2 7 0 0,0 6-144 0,-4 0-48 16,-3 6 0-16,-4 3 0 0,-2 3-96 0,-4 1-32 15,-7 3 0-15,-4-2 0 0,-5-7 288 0,-5-1 48 16,-3-4 16-16,-5-3 0 0,-2-8-32 0,-5-3 0 16,-3-5 0-16,-2-2 0 0,-3-2 16 0,-1-5 0 15,-1-5 0-15,-2-1 0 0,-1-4-288 0,0-3-64 16,3-1-16-16,1-1 0 0,1-3-304 0,1-2 0 0,4-6 0 0,1 0 0 31,1-6-2240-31,2-4-384 0,1-2-96 0,6-4-16 0</inkml:trace>
  <inkml:trace contextRef="#ctx0" brushRef="#br0" timeOffset="79877.96">20376 13469 14735 0,'1'-18'640'0,"1"12"160"0,0-2-640 0,1 2-160 16,-1-3 0-16,2 3 0 0,-4 6 2144 0,0 0 400 15,0 0 80-15,0 0 0 0,0 0-1328 0,0 0-272 16,0 0-48-16,5 8-16 0,2 3-256 0,-2 4-48 16,1 4-16-16,0 4 0 0,-1 6 0 0,6 0 0 15,-1 6 0-15,0 0 0 0,0 5-192 0,3 0-32 0,1 2-16 0,2 4 0 16,1-5-208-16,1 1-64 0,-1 1 0 0,1-5 0 16,-1-4-128-16,-1-3 192 0,0-6-192 0,-2-1 192 15,-2-1-192-15,0-4 0 0,-2-5 0 0,1-1-176 31,-2-2-592-31,-2-3-112 0,-4 1-16 0,-3-9-8736 0,0 0-1744 0</inkml:trace>
  <inkml:trace contextRef="#ctx0" brushRef="#br0" timeOffset="80121.53">20838 13450 14735 0,'0'0'1312'0,"0"0"-1056"0,1-8-256 0,-1 8 0 0,0 0 3104 0,0 0 560 15,0 0 112-15,-8 9 32 0,-2 3-1952 0,-4 2-400 16,-4 3-80-16,-2 7-16 0,-7 2-496 0,1 6-96 16,-4 3-32-16,0 2 0 0,-3 0 144 0,0 5 16 15,0 4 16-15,0-2 0 0,0 1-288 0,1 3-64 16,1 0-16-16,5-1 0 0,1-3-368 0,5-3-176 16,4-4 160-16,3-6-160 0,4-2 0 0,3-2-240 15,2-3 32-15,2-6 0 16,5-2-1536-16,2-6-304 0,4-2-64 0,4-7-8704 15,5-3-1728-15</inkml:trace>
  <inkml:trace contextRef="#ctx0" brushRef="#br0" timeOffset="80551.23">21099 12736 23039 0,'-21'-13'1024'16,"11"8"192"-16,2 1-960 0,-2-2-256 0,3-2 0 0,1 4 0 0,0-2 960 0,6 6 160 15,-3-5 32-15,3 5 0 0,4-5-144 0,2-2-32 16,5 2 0-16,1 1 0 0,5 1-144 0,3-3-48 15,3 3 0-15,1 1 0 0,3 2-336 0,0 2-64 16,-2 0 0-16,-2 5-16 0,2-1-48 0,-3 7-16 16,-4 1 0-16,-3 1 0 0,-4 4-32 0,-3 4 0 15,-4 0 0-15,-5 2 0 0,-5 3-16 0,-1 3 0 16,-1-6 0-16,-2 4 0 0,-3-2-16 0,1 0-16 16,0-7 0-16,2 0 0 0,0 1 400 0,2-4 80 15,2 0 0-15,5-1 16 0,2-2-112 0,4-2-32 16,3 2 0-16,3-1 0 0,4-6-128 0,6 2-16 15,4-4-16-15,6 0 0 0,2 2-160 0,3-6-48 16,4-2 0-16,1-3 0 0,-3-1-208 0,1 2-160 16,-5-1 32-16,-2-2 0 15,-3-2-2176-15,-4 5-448 0,-6 0-64 0</inkml:trace>
  <inkml:trace contextRef="#ctx0" brushRef="#br0" timeOffset="81453">22718 13380 17727 0,'2'-13'784'0,"-2"13"176"0,5-11-768 16,0-1-192-16,2 0 0 0,-1 3 0 0,2-3 1408 0,-8 12 240 15,7-11 48-15,0 2 16 0,-7 9-112 0,0 0 0 16,0 0-16-16,0 0 0 0,0 0-496 0,0 0-112 0,0 0-16 0,3 11 0 16,-3 2-208-16,-3 10-48 0,-4 1-16 15,1 7 0-15,-3 3-96 0,0 7-16 0,-2 1 0 0,0 6 0 16,0 5-192-16,-2 3-32 0,2 4-16 0,-2 0 0 15,-3-2-160-15,2-1-48 0,0-3 0 0,1-3 0 16,0-6-128-16,3-3 192 0,1-2-192 0,2-6 192 16,0-2-192-16,3-6 0 0,1 0 0 0,0-4 128 15,0-5-512-15,2-1-128 16,2-5 0-16,-1-11-16 0,0 0-1840 0,0 0-352 16,0 0-80-16,0 0-11200 0</inkml:trace>
  <inkml:trace contextRef="#ctx0" brushRef="#br0" timeOffset="81633.77">22290 13930 31615 0,'0'0'1408'0,"7"-9"272"0,3 2-1344 15,4 0-336-15,0 4 0 0,6 0 0 0,7 2 1088 0,6 0 160 16,6 1 32-16,7 0 0 0,0 0-240 0,6 0-32 16,4 0-16-16,0-2 0 0,2 0-336 0,1 3-64 15,3 2-16-15,-17-2 0 0,2 1-432 0,1 2-144 16,-1 0 0-16,-3-3 0 15,-3 3-2048-15,-7-3-512 0</inkml:trace>
  <inkml:trace contextRef="#ctx0" brushRef="#br0" timeOffset="85192.17">24290 12789 19695 0,'0'0'864'0,"0"0"192"0,0 0-848 15,4-5-208-15,1-4 0 0,0 6 0 0,-5 3 1024 0,0 0 144 16,8-2 48-16,-8 2 0 0,0 0-48 0,0 0 0 15,7-3 0-15,-7 3 0 0,0 0-224 0,0 0-48 16,0 0-16-16,3 8 0 0,-3 5-112 0,0 1 0 16,-3 1-16-16,-1 5 0 0,-2 1-176 0,0 0-48 15,-2 8 0-15,2-2 0 0,-1 2-208 0,1-2-32 16,1 2-16-16,1-3 0 0,1 3-32 0,2-6-16 16,1 0 0-16,3 0 0 0,1-2 80 0,1-2 16 15,2-1 0-15,2-1 0 0,1-1 16 0,2-2 16 16,1-1 0-16,-1-2 0 0,2 1-160 0,1-5-16 15,1 1-16-15,2-1 0 0,1-4-16 0,2 2 0 0,1-2 0 16,1 0 0-16,0-3-144 0,1 0 0 16,-1 0 144-16,-2-1-144 0,-2-1-240 0,-1 0-112 15,-3 2-32-15,-2 0 0 16,-2-1-1296-16,0 0-272 0,-4-2-48 0,0 1-8688 0,-7 2-1728 0</inkml:trace>
  <inkml:trace contextRef="#ctx0" brushRef="#br0" timeOffset="85453.62">24835 12850 10127 0,'4'-15'448'0,"-4"15"96"0,4-8-544 0,-2 3 0 0,-2 5 0 0,0 0 0 0,0 0 3856 0,0 0 672 16,0 0 128-16,0 0 16 16,-5 5-2752-16,2 9-544 0,-4 3-112 0,1 3-32 0,-4 0-336 0,2 9-80 15,-5 6-16-15,1 2 0 0,-2 1-256 0,0 4-48 16,-3 6-16-16,-1 2 0 0,-1 3-160 0,-1-2-16 15,1-2-16-15,-2 0 0 0,2-4-112 0,2 0-32 16,0-7 0-16,2-1 0 0,1-4-144 0,1-1 160 16,2-6-160-16,1 2 160 0,-1-6-160 0,4-3 128 15,0-4-128-15,1-1 128 0,1-1-368 0,2-4-80 16,3-9 0-16,0 0-10784 16,0 0-2144-16</inkml:trace>
  <inkml:trace contextRef="#ctx0" brushRef="#br0" timeOffset="85791.82">25421 12638 24879 0,'0'0'2208'0,"0"0"-1760"0,0 0-448 0,0 0 0 16,-6 2 336-16,0 3-16 0,-2 2 0 0,-1 5 0 15,-1 1 368-15,-2 5 64 0,-3 5 16 0,-1 3 0 0,-1 5-64 0,-1 6-16 16,-2 1 0-16,0 9 0 16,1 5-192-16,-1 3-48 0,1 1 0 0,-7 25 0 0,4-7-128 0,4-8-16 15,4-3-16-15,4-5 0 0,4-4-128 16,-1-7-32-16,4-9 0 0,3 1 0 0,1-5 0 15,4-1-128-15,1-6 192 0,2-10-64 0,1 0-128 0,2-3 0 16,3 0 0-16,9-1 0 16,1-7-2336-16,2-6-352 0</inkml:trace>
  <inkml:trace contextRef="#ctx0" brushRef="#br0" timeOffset="86323.73">25828 12877 17503 0,'-6'-7'1552'0,"-1"0"-1232"0,1 0-320 0,0-2 0 16,0 0 1600-16,3 1 272 0,0 1 48 0,3 0 16 15,4 0-656-15,2 3-144 0,3-2-32 0,3 0 0 0,2 3-448 16,2 1-80-16,3-1-32 0,3 2 0 0,1 1-240 16,0 4-48-16,-1-1-16 0,0 5 0 15,-3 0-240-15,-1 1 144 0,-4 2-144 0,-3 4 128 0,-3 1-128 0,-5 0 192 16,-3 1-192-16,-3 0 192 0,-5 4 64 0,-2 0 0 15,-3 2 16-15,-2-1 0 0,-3-4-96 0,-1-1-32 16,-2 2 0-16,4-3 0 0,-1-4 32 0,4 2 0 16,3-2 0-16,2-1 0 0,3 1 16 15,3-3 16-15,3 1 0 0,4-1 0 16,4 2-32-16,2-2-16 0,1 1 0 0,3 5 0 0,3-1-16 0,1 0 0 16,-2 3 0-16,-1 1 0 0,1 0-144 0,-4-1 0 15,-2 2 0-15,-3 0 128 0,-3 2-128 0,-4-2 0 16,-3-1 0-16,-3-1 0 0,-6 3 320 0,0 0 48 15,-4-1 0-15,1 0 0 0,-5-1-112 16,1-2 0-16,-4 0-16 0,1 0 0 0,1-4-240 0,0-1 176 16,0-2-176-16,3 0 160 0,1-3-336 0,3-1-64 15,3-4-16-15,3-2 0 16,8 1-2560-16,-2-9-528 0</inkml:trace>
  <inkml:trace contextRef="#ctx0" brushRef="#br0" timeOffset="86680.47">26443 13179 18431 0,'0'0'816'0,"-5"-6"160"0,0 1-784 0,0 2-192 0,-3 2 0 0,3 0 0 16,-4 1 2304-16,0 2 400 0,-3 1 96 0,-2 3 16 15,-4 3-1440-15,-1 0-288 0,-1 1-48 0,0 5-16 0,1 0-544 16,0 3-112-16,0 0-32 0,3 1 0 0,2 0-64 0,2-1-16 15,5 1 0-15,3-2 0 0,3-2 96 0,2-2 16 16,3-2 0-16,3 2 0 0,4-6 96 0,1 1 32 16,2-4 0-16,3-3 0 0,1-1-128 0,1-1-32 15,0-3 0-15,0-2 0 0,4-1-112 0,-3-3-32 16,-1 1 0-16,-1-4 0 0,-3 2-64 0,-1 2-128 16,-1-2 176-16,-3 4-176 0,-2-2 160 0,-1 4-160 15,0 2 128-15,-7 3-128 0,0 0 128 0,0 0-128 16,0 0 128-16,-2 8-128 0,0 3 144 0,-1 3-144 15,1 0 160-15,-2-2-160 0,3 4 0 0,1-1 0 16,1 1 0-16,3 2 0 0,-2-3-256 0,2 1-80 16,0-4-32-16,1 2 0 15,1 0-2448-15,2 2-480 0,1-8-96 0</inkml:trace>
  <inkml:trace contextRef="#ctx0" brushRef="#br0" timeOffset="86914.09">26733 13483 19343 0,'0'0'848'0,"0"0"192"0,-8 6-832 0,2 7-208 0,0 1 0 0,-2-1 0 16,-1 3 2032-16,0 5 352 0,-1 1 80 0,1 1 16 16,0 1-800-16,0 4-144 0,2 0-48 0,0 3 0 15,1 1-624-15,0-4-128 0,1-2-32 0,0 0 0 16,1-1-416-16,0-3-96 0,0 1 0 0,2-4-16 0,0-2-176 0,1-1 128 15,1-2-128-15,1-5 128 0,2 0-384 0,-3-9-64 16,0 0-32-16,9 1-10400 16,0-2-2096-16</inkml:trace>
  <inkml:trace contextRef="#ctx0" brushRef="#br0" timeOffset="87321.99">27184 13269 20783 0,'0'0'912'0,"-7"2"208"0,7-2-896 0,-7 1-224 0,7-1 0 0,0 0 0 16,-6 2 1152-16,6-2 192 0,0 0 48 0,0 0 0 15,0 0-160-15,0 0-16 0,0 0-16 0,6 6 0 16,3-1-112-16,4-2-32 0,2-1 0 0,3 0 0 0,2 0-480 0,3-2-112 15,3 0-16-15,0 0 0 0,2 0-144 0,3-2-48 16,-1 0 0-16,2 0 0 0,0 0-128 0,-3-2-128 16,-2 2 144-16,-3-1-144 0,0 0 0 15,-4 1 0-15,-1 1 0 0,-2-2 0 16,-4-1-1600-16,-2 2-432 0,-3-1-80 0</inkml:trace>
  <inkml:trace contextRef="#ctx0" brushRef="#br0" timeOffset="87780.36">28004 12770 23951 0,'0'0'2128'0,"0"0"-1696"16,0 0-432-16,0 0 0 0,0 0 704 0,0 0 64 15,0 0 16-15,-5 6 0 0,-1 3 0 0,-1 1 0 16,2 6 0-16,0 1 0 0,-2 2-304 0,3 2-64 0,0 2-16 0,1-1 0 16,2 1-272-16,1-1-128 0,3 2 128 15,0-5-128-15,3-4 160 0,0-1-160 0,0-2 192 0,2-1-192 16,2-3 352-16,0-2-32 0,2-2-16 0,0-3 0 16,2-1 80-16,0-2 0 0,0-5 16 0,2 2 0 0,-1-5-192 0,0 3-32 15,0-4-16-15,1 0 0 16,-2-4-160-16,2-3 0 0,-2 1 0 0,0 0 128 0,0-1-128 15,-1 0 0-15,-2-1 0 0,-1 1 128 0,1 0-128 0,-1 6 0 16,-1 3 0-16,-2-1 0 0,1 6 0 16,-8 4 0-16,0 0 0 0,0 0 0 0,-4 9 0 0,-1 5 192 15,-3 1-192-15,-1 5 192 0,-2 4 80 0,-2 3 32 16,-3 4 0-16,1-2 0 0,-2 8-112 0,0 1-32 16,1 0 0-16,-1 0 0 0,2-1 16 0,0 0 0 15,0-3 0-15,1 0 0 0,0-2-48 0,2-1-128 16,2-2 192-16,1-2-64 0,2-2-128 0,1-3 0 15,1-3 0-15,2-1 0 16,0-2-1072-16,2-2-288 0,3-8-64 0,-2-6-8992 16,7 4-1792-16</inkml:trace>
  <inkml:trace contextRef="#ctx0" brushRef="#br0" timeOffset="88210.7">28614 13219 23615 0,'4'-13'1040'0,"0"8"224"0,-2-7-1008 0,2 5-256 0,0-6 0 0,-1 4 0 16,-2-2 1376-16,-1 4 224 0,0 7 64 0,0 0 0 15,-6-7-512-15,-2 4-80 0,-2 6-32 0,-3 3 0 16,-2 0-368-16,-3 2-80 0,-2 3-16 0,-1 6 0 15,0 1-224-15,-1 1-48 0,2 4-16 0,2-2 0 0,3 2-112 0,5-3-32 16,2 1 0-16,3-2 0 0,2-3 96 0,3 0 16 16,3-2 0-16,2-4 0 0,1-1 160 0,3-4 32 15,3-3 16-15,0 0 0 0,4-4-144 0,0-1-48 16,2-3 0-16,0-2 0 0,-1 0-96 0,1-4-32 16,-1 0 0-16,-1 0 0 0,1-2-144 0,-2 0 0 15,-1 0 0-15,-2 4 128 0,0-4-128 0,-3 3 0 16,-4 4 0-16,-1 5 0 0,-4 2 0 0,0 0 0 15,0 0 0-15,0 0 0 0,-4 8 0 0,-1 6-144 16,-1-1 144-16,-2 5-160 0,1 1 160 0,-2 2 0 16,0 3 0-16,1 3-128 0,0-1 128 0,2 1 0 15,2-2-144-15,2 2 144 16,0-3-656-16,2 3-64 0,3-6-16 0,1-1 0 16,0-3-2320-16,3 4-464 0</inkml:trace>
  <inkml:trace contextRef="#ctx0" brushRef="#br0" timeOffset="88530.09">29026 13494 28047 0,'0'0'1232'0,"-6"7"272"0,-3-2-1200 0,-3 5-304 0,-2 0 0 0,-2 4 0 15,-2 0 1456-15,0-1 224 0,-1 2 48 16,0 3 16-16,0 0-640 0,1-1-128 0,1 1-16 0,1 0-16 15,4-1-304-15,1 2-48 0,4 0-16 0,3 0 0 0,4-3-112 0,4 1-16 16,3-3-16-16,4 0 0 0,1-4-16 16,4 0 0-16,3-4 0 0,3 1 0 0,-4-5-96 15,1-2-32-15,3-1 0 0,2-4 0 0,-2-1-32 0,1-1-16 16,-1-4 0-16,0-2 0 0,4-6-48 16,-4-1 0-16,-3 1 0 0,-2-3 0 0,-4-5-32 0,-6 3-16 15,0 1 0-15,-4 3 0 0,-5-2-144 16,-2 3 0-16,-2 0 0 0,-4 1 128 0,-6 3-128 15,-1 5-256-15,-4-1 64 0,-4 3 16 16,-4-1-1152-16,-3 3-224 0,-3 3-48 0,-6-1-10896 16,-5-1-2176-16</inkml:trace>
  <inkml:trace contextRef="#ctx0" brushRef="#br0" timeOffset="89173.27">24924 14187 12783 0,'-9'-14'560'0,"6"8"128"0,3 6-560 0,-4-5-128 15,-1-4 0-15,5 9 0 0,0 0 1472 0,0 0 256 16,0 0 48-16,0 0 16 0,0 0-672 0,0 0-128 16,0 0-32-16,0 0 0 0,0 0-208 0,0 0-48 15,0 0-16-15,0 0 0 0,0 0 16 0,11 5 16 16,-1 1 0-16,3-3 0 0,2-3 128 0,6 2 32 15,1 3 0-15,10 0 0 0,9-2-224 0,7 0-32 16,6-1-16-16,7 1 0 0,6-5-128 0,9 1-32 0,11-1 0 16,11 0 0-16,8 2-64 0,5-1 0 0,1-3-16 15,7 2 0-15,10 0 0 0,0 4 0 0,-2 0 0 16,2 2 0-16,5-1-128 0,-6-3-32 0,-6 3 0 16,1 1 0-16,1 3-16 0,-3-4 0 0,-5 0 0 0,1 2 0 15,-1 3 0-15,-3-3-16 0,-5 0 0 0,-7 1 0 16,-3-2-176-16,-4 1 192 0,-2 4-192 0,-7-3 192 0,-11 1-192 15,-9 2 128-15,-12 2-128 0,-3-3 128 16,-11 2-128-16,-9-3 0 0,-7 5-160 0,-12-7 160 16,-5 3-1872-1,-6 0-288-15,-6-1-48 0,-6 0-13232 0</inkml:trace>
  <inkml:trace contextRef="#ctx0" brushRef="#br0" timeOffset="89664.57">25879 14812 24879 0,'0'0'2208'0,"-5"-5"-1760"15,5 5-448-15,-2-12 0 0,5 3 688 0,5-1 48 16,3 4 16-16,4-2 0 0,6 1 144 0,3-2 16 16,4 3 16-16,6 2 0 0,6-2-208 0,8 3-32 15,5 2-16-15,1 1 0 0,-1 3-48 0,-3 2-16 0,-6-2 0 0,-3 3 0 16,-4 4-400-16,-7-1-80 0,-7 2 0 0,-7 2-128 16,-4-2 160-16,-6 4-160 0,-6 2 128 15,-2-2-128-15,-3-1 224 0,-8-1-32 0,-2 1-16 0,-4 0 0 16,-2 1 144-16,1-2 48 0,0 1 0 0,1 0 0 15,1-1-112-15,2-3-32 0,3 1 0 0,2 2 0 16,4-4-224-16,3 2 128 0,4-11-128 16,2 14 0-16,5-2 144 0,2 2-144 0,2 2 128 0,3-1-128 15,3-3 128-15,-2 3-128 0,0 3 128 0,-1-2-128 16,-2 0 0-16,-4-1 0 0,-1 1 128 0,-6 1-128 0,-2-1 0 16,-2 2 0-16,-2 0 0 0,-5-1 0 15,-6 0 352-15,-4-3 32 0,-6-1 16 0,-3 1 0 16,-7-1-16-16,0-3-16 0,-6 1 0 0,2-3 0 0,-1 0-224 0,-1-5-144 15,5-3 192-15,4-2-192 0,5-4-144 0,4-2-144 16,5-6-32-16,4-1 0 16,7-2-2224-16,4-1-448 0,6-1-80 0</inkml:trace>
  <inkml:trace contextRef="#ctx0" brushRef="#br0" timeOffset="89907.26">27291 14659 33279 0,'0'0'1472'0,"0"0"320"0,0 0-1440 0,0 0-352 0,0 0 0 0,-10 10 0 16,0 3 576-16,-3 3 32 0,-4 2 16 0,1 2 0 15,-1 4 48-15,1 7 16 0,1-1 0 0,-1 2 0 16,1 2-432-16,2 1-96 0,2-1-16 0,0 2 0 15,3-2-144-15,-2 0 0 0,2-1 0 0,3-9 128 16,0 8-1152-16,0 1-224 0,0 2-48 16,1 0-14576-16</inkml:trace>
  <inkml:trace contextRef="#ctx0" brushRef="#br0" timeOffset="90096.27">27013 15784 37263 0,'-8'-6'1648'0,"8"6"336"0,0 0-1584 0,0 0-400 16,-8-5 0-16,8 5 0 0,0 0 768 0,0 0 80 16,0 0 16-16,0 0 0 0,12-12-128 0,-1 4-32 15,1 0 0-15,0 2 0 0,1 0-432 0,0-1-80 0,-2 2-32 0,1 3 0 16,0-2-160-16,0-2 0 16,-3 0 0-16,-3 4-176 15,2 1-2128-15,1-4-416 0</inkml:trace>
  <inkml:trace contextRef="#ctx0" brushRef="#br0" timeOffset="91573.59">29134 12517 7359 0,'-5'-13'656'0,"0"-1"-528"0,-3 1-128 0,2 2 0 16,-2-4 1584-16,1 3 272 0,2 3 64 0,0 1 16 15,5 8-336-15,0 0-64 0,-4-7 0 0,4 7-16 16,0 0-512-16,0 0-112 0,0 0 0 0,0 0-16 15,0 0-336-15,9 9-64 0,1-1-16 0,1-1 0 16,-1 2 304-16,2-1 64 0,1 3 16 0,2 3 0 16,0 4-176-16,2 1-32 0,-1 0-16 0,2 4 0 0,2 5-128 0,1 3-32 15,0 2 0-15,0 2 0 16,3 3-128-16,-1 7-16 0,-3 1-16 0,-1 2 0 0,-1 4-32 16,-3 1 0-16,-3 1 0 0,-4 0 0 0,-1 1-16 0,-3 0 0 15,-4 1 0-15,-4-2 0 0,-4 1 176 16,1-4 16-16,-4-2 16 0,0 0 0 0,-1-9 48 0,1 1 16 15,-4-7 0-15,2-2 0 0,-1-5-160 0,0-2-48 16,-1-4 0-16,0-1 0 0,1-1-144 16,0-2-48-16,0-4 0 0,1-1 0 0,1-6-128 0,2-1 128 15,-1-2-128-15,2-4 128 16,3-4-1776-16,1-2-352 0,1-6-80 0,2 0-16 0</inkml:trace>
  <inkml:trace contextRef="#ctx0" brushRef="#br0" timeOffset="92647.66">30494 13396 9951 0,'0'0'448'0,"0"0"80"0,0 0-528 0,0 0 0 16,0 0 0-16,0 0 0 0,0 0 544 0,8-5 0 15,-8 5 0-15,0 0 0 0,0 0 80 0,8-6 16 16,-8 6 0-16,0 0 0 0,0 0 0 0,0 0 0 16,6-5 0-16,-6 5 0 0,0 0-96 0,0 0-16 15,0 0 0-15,0 0 0 0,0 0-160 0,0 0-48 16,0 0 0-16,0 0 0 0,0 0-112 0,0 0-16 15,0 0-16-15,0 0 0 0,0 0-176 0,0 0 160 16,0 0-160-16,0 0 160 0,0 0 32 0,0 0 16 16,0 0 0-16,0 0 0 0,0 0 192 0,0 0 48 15,0 0 0-15,0 0 0 0,0 0-192 0,0 0-48 16,0 0 0-16,0 0 0 0,0 0-208 0,0 0 176 16,0 0-176-16,0 0 160 0,0 0-160 0,0 0 0 15,0 0 0-15,0 0 128 0,0 0-128 0,0 0 0 16,0 0 0-16,0 0 0 0,0 0 0 0,0 0 0 0,0 0 0 15,0 0 0-15,0 0 0 0,0 0 128 0,0 0-128 0,0 0 0 16,0 0 0-16,0 0 0 0,0 0 128 0,0 0-128 16,0 0 0-16,0 0 0 0,0 0 0 0,0 0 0 15,0 0 0-15,0 0 0 0,0 0 0 0,0 0 0 16,0 0 0-16,9-1 0 0,-9 1 0 0,0 0 0 16,0 0 0-16,0 0 0 0,0 0 0 0,0 0 0 15,0 0-256-15,0 0-16 0,0 0-16 0,0 0 0 16,0 0-256-16,0 0-48 0,0 0-16 0,0 0 0 15,0 0-128-15,0 0-32 0,0 0 0 0,0 0-4976 16,0 0-992-16</inkml:trace>
  <inkml:trace contextRef="#ctx0" brushRef="#br0" timeOffset="93538.39">30539 13466 13295 0,'0'0'576'0,"0"0"144"0,0 0-576 0,0 0-144 16,0 0 0-16,0 0 0 0,0 0 992 0,0 0 160 16,0 0 48-16,0 0 0 0,0 0-64 0,0 0-16 15,0 0 0-15,0 0 0 0,0 0-336 0,0 0-64 16,0 0-16-16,0 0 0 0,0 0 0 0,0 0-16 0,0 0 0 15,0 0 0-15,0 0-272 0,0 0-48 0,0 0-16 0,0 0 0 16,0 0 96-16,0 0 0 0,0 0 16 16,10 0 0-16,-10 0-32 0,0 0-16 0,0 0 0 0,10-1 0 15,-10 1-32-15,0 0 0 0,10 3 0 0,-10-3 0 16,12 5-128-16,-6 4-48 0,-2-3 0 0,4 7 0 16,-3-4-32-16,1 3-16 0,2 4 0 0,0 3 0 15,1 0-160-15,2 1 128 16,0 2-128-16,3 3 128 0,0 0-128 0,1 6 192 0,2 1-192 0,1-2 192 15,1 2-16-15,2 1 0 0,3 1 0 0,1 1 0 0,0 0 64 16,0 1 16-16,3 3 0 0,-5-1 0 16,0-1-48-16,-1-1 0 0,-2-3 0 0,-3-10 0 15,-1 2 16-15,2-2 0 0,-3 1 0 0,-1 3 0 0,0-5 48 0,1-1 16 16,-2 0 0-16,1-2 0 0,-1-2-64 0,-2 0-16 16,-1-2 0-16,1-1 0 0,-3 0-80 0,1-4 0 15,-1-1-128-15,-2-2 192 0,-1-2-64 0,-5-5-128 16,0 0 176-16,0 0-176 0,0 0 128 0,0 0-128 15,0 0 0-15,0 0 0 16,-1-8-368-16,-1 0-128 0,-4-3-16 0,0 1-16 16,-2 1-2160-16,1-4-448 0,-3 0-64 0</inkml:trace>
  <inkml:trace contextRef="#ctx0" brushRef="#br0" timeOffset="94819.6">31308 13433 9215 0,'1'-10'400'0,"-1"10"96"0,3-5-496 0,0 1 0 16,0-5 0-16,0 4 0 0,0 0 2080 0,-3 5 320 15,3-7 64-15,-1 1 16 0,2 3-912 0,0-1-176 16,-4 4-48-16,0 0 0 0,0 0-320 0,0 0-64 15,0 0 0-15,0 0-16 0,0 0-176 0,0 0-48 16,0 0 0-16,0 6 0 0,-3 8 80 0,-2 3 16 16,-1 2 0-16,-5 5 0 0,-1 5-96 0,-2 4-16 15,-2 5 0-15,-3 2 0 0,-2 4-64 0,-2 6 0 0,-2 2-16 0,-3 3 0 16,-1-1-176-16,-11 25-16 16,5-9-16-16,0-8 0 0,2-5 0 0,4-2 0 15,1-4 0-15,1-3 0 0,3-7-32 0,3-3 0 16,-1-2 0-16,4-6 0 0,1-1-128 0,3-4-16 0,2-4-16 0,2-1 0 15,1 1-80-15,3-7-16 16,6-14 0-16,-5 12 0 0,2 1-128 0,3-13 128 0,0 0-128 0,0 0 128 16,0 0-128-16,13-4-176 0,-2 1 48 15,3-3 0 1,1-6-1632-16,2-2-320 0,0-1-64 0,0-3-14416 0</inkml:trace>
  <inkml:trace contextRef="#ctx0" brushRef="#br0" timeOffset="95810.73">31809 12254 2751 0,'-9'-1'256'0,"1"1"-256"16,-1 0 0-16,3 0 0 0,-3 0 2736 0,-2 0 496 15,0 0 96-15,-5 0 32 0,-1 1-1696 0,2-1-352 16,2 0-64-16,4 1-16 0,1 0-224 0,-3 1-48 16,4-1-16-16,-1 1 0 0,2 2-112 0,1-3-32 0,5-1 0 0,0 0 0 15,0 0 112-15,0 0 32 16,0 0 0-16,0 0 0 0,11-1-112 0,3-1 0 15,5 0-16-15,4 1 0 0,4 0-368 0,-1 0-64 16,6 1 0-16,3 0-16 0,3 1-128 0,-1 1-32 0,1 2 0 0,-1 0 0 16,-2-1 48-16,-2 3 16 0,-2 2 0 15,-5-2 0-15,-3 3-48 0,-5-2-16 0,-1 4 0 16,-7-1 0-16,-6 4-64 0,-4 0-16 0,-6 1 0 16,-4 0 0-16,-5 2 256 0,-3 2 32 0,-1 4 16 15,-4-5 0-15,-3-5-176 0,-1 1-16 0,0 0-16 16,1 0 0-16,0-3-64 0,2-1-16 0,4-1 0 0,3 1 0 15,4 3-144-15,4-3 0 0,3 2 144 0,5 0-144 16,5-5 0-16,5 6 144 0,3 2-144 0,5-1 0 16,2 0 224-16,4 3-64 0,2 2-16 0,1 1 0 0,-2 1-144 0,0 3 0 15,-1-3 0-15,-3 4 0 16,-3-1 0-16,-5-3 0 0,-3 3 0 0,-1 1 0 0,-4-2 192 0,-6-2-64 16,-3-1 0-16,-4 1 0 0,-5-5 560 0,-3-2 96 15,-1 0 32-15,-6-4 0 0,-4 2-96 16,-4-1-16-16,-4-7 0 0,-1 1 0 0,-1 2-256 0,-1-2-48 15,-2-2-16-15,-1 0 0 0,-1-3-224 0,-15-1-160 16,6 1 192-16,6-3-192 0,4-1 0 0,4-2 0 16,3 0 0-16,15 3-144 15,2 1-1712-15,3-1-352 0,4-2-64 0</inkml:trace>
  <inkml:trace contextRef="#ctx0" brushRef="#br0" timeOffset="98069.68">5904 17244 16575 0,'2'-15'1472'0,"1"-2"-1168"0,0-1-304 0,1 8 0 16,-3-5 1168-16,3-3 176 0,2 0 48 0,-1 2 0 15,0 3-16-15,1 3 0 0,-3-3 0 0,1 6 0 16,-1-1-272-16,-3 8-48 0,0 0-16 0,0 0 0 16,0 0-320-16,0 0-64 0,5 13-16 0,0 2 0 15,-4 2-192-15,2 3-32 0,-1 4-16 0,2 8 0 0,0 2 0 0,-2 4 0 16,2 7 0-16,-3 3 0 0,2 3-48 15,-3 1-16-15,-1 1 0 0,-1 1 0 0,1-5-144 0,0-2-48 16,-2-1 0-16,3-4 0 0,-1 1-144 0,0-3 160 16,1-3-160-16,0-4 160 0,-1-3-160 0,-1-2 0 15,1-4 0-15,0 5 0 16,-1-7-1872-16,2-5-256 0,2-5-48 0</inkml:trace>
  <inkml:trace contextRef="#ctx0" brushRef="#br0" timeOffset="98281.16">5566 17742 22111 0,'-12'-6'976'0,"12"6"208"0,0 0-944 0,0 0-240 16,7-4 0-16,5 2 0 0,3 0 2544 0,5 1 464 16,3 0 80-16,5-1 32 0,6 0-1776 0,5-2-368 15,1-2-64-15,3-1-16 0,4 2-160 0,3-2-32 16,2 2-16-16,2 1 0 0,-1-1-384 0,0 2-80 15,-2 3-16-15,-3-1 0 0,-6 0-336 0,-6 1-80 0,-4 1-16 0,2 1 0 32,-9 2-3136-32,-11 1-624 0</inkml:trace>
  <inkml:trace contextRef="#ctx0" brushRef="#br0" timeOffset="98950.75">8616 16314 15663 0,'0'0'1392'0,"0"0"-1120"16,-5 0-272-16,-3 0 0 0,-2 1 560 0,-2 1 48 16,0 5 16-16,-4-2 0 0,-3 4 288 0,-4 1 64 15,-3 4 16-15,-3 4 0 0,-5 3 80 0,-1 3 16 16,-3 6 0-16,-4 5 0 0,-3 10 64 0,-3 6 32 16,-2 10 0-16,-2 6 0 0,-4 10-336 0,-1 6-64 15,3 6-16-15,-2 8 0 0,0 2-256 0,1 5-64 16,3 4-16-16,4-4 0 0,4-1-176 0,8-6-16 15,4-1-16-15,8-7 0 0,6-6 0 0,6-4 0 16,6-4 0-16,5-5 0 0,3-5-96 0,7-2-128 16,5-3 176-16,6-4-176 0,6-2 0 0,7 2 0 15,6-5 0-15,29 18 0 16,5-13-560-16,2-10-64 0,-1-8-16 0,-17-15-9568 16,11-1-1920-16</inkml:trace>
  <inkml:trace contextRef="#ctx0" brushRef="#br0" timeOffset="100002.87">14987 16472 6447 0,'0'0'576'0,"-7"-5"-576"15,-2-5 0-15,2 4 0 0,-3-3 1536 0,2 3 192 16,0-3 32-16,1 1 16 0,-2 3-496 0,1-1-112 15,2 1-16-15,1 1 0 0,-2-3-144 0,3 2-48 16,4 5 0-16,-3-4 0 0,3 4-128 0,0 0-48 0,0 0 0 0,0 0 0 16,0 0-272-16,0 0-64 0,0 0-16 0,6 7 0 15,-1 3-128-15,5 0-32 0,2 3 0 0,2 2 0 16,1 4 0-16,1 5 0 0,4 4 0 0,0 7 0 16,2 0-32-16,0 7-16 0,4 4 0 0,-2 5 0 15,0 5 16-15,2 3 0 0,0 8 0 0,1 1 0 0,0 5-16 16,-2 3 0-16,-2 3 0 0,-5 1 0 0,-6-3-64 15,-3 3-16-15,-4-3 0 0,-5-4 0 0,-3 2 304 16,-6-3 64-16,-3-4 16 0,-6 1 0 0,-3-8 192 16,-2 0 48-16,-2-3 0 0,-3-3 0 15,-3-3-240-15,-1-2-32 0,1-6-16 0,0 2 0 0,1-3-224 0,2-3-32 16,-2-6-16-16,4-2 0 0,-1-3-208 0,4-4 176 16,0-3-176-16,3-6 160 0,2-3-352 0,3-3-64 15,2-5 0-15,-1-6-16 16,4-8-2832-16,5-4-560 0</inkml:trace>
  <inkml:trace contextRef="#ctx0" brushRef="#br0" timeOffset="100387.49">16086 17136 21183 0,'-4'-19'1888'0,"4"11"-1504"0,0-1-384 0,3 4 0 16,1-1 464-16,1 1 32 0,1 1 0 0,2 4 0 15,-1 0 288-15,3 5 64 0,2 4 16 0,2 1 0 16,2 7-96-16,2 3-32 0,1 5 0 0,2 2 0 16,2 5-96-16,-1 5-32 0,0 5 0 0,-2 3 0 15,-2 5-64-15,0 1-16 0,0 0 0 0,-3 5 0 16,-1-2-224-16,-3-2-48 0,0-2-16 0,-4-2 0 0,0 1-112 16,-2-7 0-16,0-2-128 0,-3-4 192 0,0-4-192 15,0-2 128-15,-1-6-128 0,-1-2 0 16,0-4-208-16,0-4-144 0,0-3-32 0,0-11 0 15,0 0-2208-15,0 0-448 0,-1-15-96 0,1-3 0 16</inkml:trace>
  <inkml:trace contextRef="#ctx0" brushRef="#br0" timeOffset="100612.94">16589 17130 27183 0,'-2'-12'1200'0,"2"12"256"15,0 0-1168-15,0 0-288 0,-6 5 0 0,0 4 0 0,-2 0 720 0,-4 6 96 0,-2 7 16 0,-11 11 0 16,-2-1 192-16,-3 5 64 16,-2 3 0-16,-3 6 0 0,-3-1-256 0,-1 2-32 15,-1 0-16-15,0-2 0 0,-2 5-272 0,2-1-48 16,5-4-16-16,1 1 0 0,3-6-288 0,4-1-160 16,3-5 160-16,3-2-160 0,2-10 0 0,5-1-192 0,5-5 16 0,4-3 0 31,5-13-2448-31,0 0-480 0</inkml:trace>
  <inkml:trace contextRef="#ctx0" brushRef="#br0" timeOffset="101179.65">17398 16048 2751 0,'-4'-9'256'0,"4"9"-256"16,0 0 0-16,0 0 0 0,-4-8 3200 0,4 8 576 15,-5-5 128-15,5 5 32 0,-9 2-2208 0,0 1-448 16,0 1-96-16,1 4-16 0,-3-1-112 0,1 6-32 15,0 4 0-15,-1 0 0 0,0 1 0 0,-3 0-16 16,2 4 0-16,-1 1 0 0,0 1-96 0,3-4-16 16,1 0 0-16,4 1 0 0,1-1-192 0,3-1-32 15,4 0-16-15,4-1 0 0,0-1-368 0,4-2-80 16,-1-3-16-16,4-3 0 0,0 0 48 0,5-4 0 16,2-1 0-16,3-1 0 0,1-6-16 0,3-1 0 15,0-1 0-15,0-1 0 0,0-6-224 0,-1 0 0 0,-2 0 128 16,-2-3-128-16,-3-1 0 0,-7 3-192 0,0 0 48 0,0 0 0 31,-2-2-304-31,-1-1-48 0,0-2-16 0,-2 0 0 16,-2-1-256-16,-1-1-48 0,-1-1-16 0,0 0 0 0,-1 0 224 15,-1 2 32-15,-1 2 16 0,1 0 0 0,-1 6 560 0,0 0 0 0,0 6 0 16,-1 5 0-16,0 0 352 0,0 0 80 0,0 0 16 0,-5 9 0 0,-1 3 176 16,-3 4 32-16,-1 3 16 0,-8 13 0 15,0 4 16-15,1 3 0 0,-3 2 0 0,-2 3 0 0,-3-1-176 0,1 6-16 16,-1-2-16-16,2 2 0 0,0 1-224 0,1-2-64 15,1-3 0-15,2-1 0 0,1-2-192 0,3-5 0 16,3-3 128-16,5 1-128 16,2-5-1984-16,2-3-448 0,3 6-96 0,8-9-16 15</inkml:trace>
  <inkml:trace contextRef="#ctx0" brushRef="#br0" timeOffset="101669.08">18860 17330 9215 0,'2'-16'400'0,"1"3"96"0,3-3-496 0,-1-2 0 0,0-1 0 0,3 2 0 0,-3 6 3456 0,1-1 608 16,1 1 112-16,-7 11 32 0,2-10-1664 0,-2 10-336 15,0 0-64-15,0 0-16 0,0 0-912 0,0 0-176 16,3 15-32-16,-3 4-16 0,-3 5-352 0,1 5-64 16,-6 1 0-16,-1 3-16 0,-1 7-176 0,-1 2-48 15,-5 3 0-15,1 2 0 0,-3 2-16 0,2-3 0 16,-1 1 0-16,2-2 0 0,1-2-192 0,0-6-128 15,4-2 128-15,1-2-128 0,1-3 0 0,1-4-192 16,-1-3 32-16,2-4 0 16,2-5-1904-16,-2-2-384 0,-1-6-80 15</inkml:trace>
  <inkml:trace contextRef="#ctx0" brushRef="#br0" timeOffset="101809.4">18529 17629 20271 0,'0'0'1792'0,"7"-6"-1424"15,-7 6-368-15,15-5 0 0,4 3 2112 0,5 0 336 0,4 1 80 16,6-1 16-16,8 2-1488 0,8 0-288 0,6-1-64 0,3-3-16 16,5 2-320-16,-2-1-64 0,1 2-16 0,-4 1 0 31,-3 0-752-31,1 0-160 0,1 1-16 0</inkml:trace>
  <inkml:trace contextRef="#ctx0" brushRef="#br0" timeOffset="102451.71">21661 16283 16575 0,'-7'-11'736'16,"2"4"160"-16,5 7-720 0,-9-6-176 0,0 3 0 0,-1 0 0 0,-2-1 1728 0,-2 4 320 16,-2 4 64-16,-2 1 16 0,-6 1-784 0,0 7-144 15,-4 3-48-15,-4 7 0 0,-4 8-304 0,-1 5-64 16,-2 9-16-16,-3 8 0 0,-4 10 64 0,2 5 0 16,3 7 0-16,-1 5 0 0,0 8-192 0,3 6-16 15,3 1-16-15,2-1 0 0,1-1-176 0,5-2-48 16,5 0 0-16,5-5 0 0,5-4-64 0,8-6-32 15,3-3 0-15,8-4 0 0,8-2-80 0,5-6-16 16,8-2 0-16,7 0 0 0,7-3-192 0,6-4 144 16,4-3-144-16,5-5 128 0,6 0-128 0,5-3 0 15,5-4 0-15,3-3 0 16,2-4-1792-16,1-5-320 0,-2-5-80 0,0-6-16 0</inkml:trace>
  <inkml:trace contextRef="#ctx0" brushRef="#br0" timeOffset="103086.66">27038 16661 11055 0,'6'-18'480'0,"0"9"112"0,0-3-464 0,2 1-128 16,0-3 0-16,3-1 0 0,-1 2 1984 0,1 3 384 15,1-2 80-15,0 6 16 0,0-2-1120 0,0 3-240 16,2 3-32-16,0 1-16 0,0-1-224 0,0 4-32 0,2 1-16 16,-1 9 0-16,1-1-48 0,0 6-16 0,0 3 0 0,2 7 0 15,1 1-80-15,0 6-32 0,3 6 0 0,-1 1 0 16,1 8 48-16,1 3 16 0,0 5 0 0,1 3 0 16,1 7 16-16,2 2 0 0,2 3 0 0,-2 1 0 15,1 0-48-15,-3-1 0 0,-1-1 0 0,-4-1 0 16,-4-2-112-16,-4-3-16 0,-5 0-16 0,-7-7 0 15,-4-2-80-15,-5-4-16 0,-5-3 0 0,-3-5 0 0,-5-2-80 16,-2-4-32-16,-3-5 0 0,-2-5 0 0,-4-1-64 16,0-5-16-16,-3-2 0 0,1-2 0 0,0-3-208 15,2-4 0-15,2-5 0 0,4-3 0 16,1-3-1616-16,6-2-320 0,5-2-64 16,5-6-15312-16</inkml:trace>
  <inkml:trace contextRef="#ctx0" brushRef="#br0" timeOffset="103573.63">28827 16990 5519 0,'-4'-4'496'0,"-1"-2"-496"16,0-1 0-16,1 2 0 0,0-2 3648 0,0 1 640 15,0 3 128-15,4 3 32 0,0 0-2272 0,0 0-448 16,0 0-80-16,0 0-32 0,0 0-624 0,0 0-128 16,-1 6-32-16,2 7 0 0,2 1-192 0,2 3-64 15,3 5 0-15,0 5 0 0,1 6-128 0,2 5-16 16,0 4-16-16,2 0 0 0,1 6-48 0,2 0-16 15,2 5 0-15,1 0 0 0,-1 0-160 0,1 1-48 16,-1-2 0-16,0-1 0 0,-3-2-144 0,-1-4 192 16,-2-2-192-16,0-5 192 0,-1-4-192 0,-3-6 0 0,1-2 0 15,-3-6 0 1,1-3-1280-16,-2-7-224 0,0-1-48 0,-5-9-12880 0</inkml:trace>
  <inkml:trace contextRef="#ctx0" brushRef="#br0" timeOffset="103802.63">29269 16954 24879 0,'-9'1'2208'0,"-4"3"-1760"0,-2 5-448 0,-3 0 0 0,-1 5 944 0,-4 5 96 16,-3 5 32-16,-4 4 0 0,-1 5-80 0,-4 3-16 15,0 2 0-15,-2 0 0 0,0 3-288 0,0 2-64 16,0-2-16-16,0 1 0 0,2 0-272 0,2-3-48 15,3 2-16-15,4-2 0 0,2 0-272 0,5-5 128 16,6-5-128-16,1 0 0 0,4-4 0 0,2-2-224 16,5-4 16-16,2-2-10224 15,3-7-2032-15</inkml:trace>
  <inkml:trace contextRef="#ctx0" brushRef="#br0" timeOffset="104408.12">30021 15987 17727 0,'0'0'784'16,"0"0"176"-16,-7-4-768 0,7 4-192 0,0 0 0 0,0 0 0 0,0 0 1200 0,5-10 208 15,4 4 32-15,2-2 16 0,3 3-304 0,3-1-48 16,3-2-16-16,3 4 0 0,2-1-96 0,3 0-32 15,3 0 0-15,1 2 0 0,-1-1-384 0,1 2-96 16,-1-3-16-16,-3 1 0 0,-3 0-192 0,-3 0-32 16,-6-1-16-16,-3 1 0 0,-5 1-16 0,-8 3 0 15,0 0 0-15,0 0 0 0,0 0 32 0,-13-2 0 16,-9 2 0-16,-4-1 0 0,-6 2 48 0,-4 1 16 16,-3 1 0-16,-2 3 0 0,-1 1-80 0,1 1-16 15,1 3 0-15,0-2 0 0,4 3-64 0,0 0-16 16,7 0 0-16,2-1 0 0,5 1 0 0,6-2 0 0,4 3 0 15,6 2 0-15,2 1-128 0,7 1 192 0,4 1-192 16,5-1 192-16,2 1 0 0,5 1 16 0,3 3 0 16,3-3 0-16,4 1-80 0,3 2 0 0,0 2-128 0,-3 0 192 15,-5 3-64-15,-2-2-128 16,-4 1 176-16,-6 0-176 0,-3-3 128 0,-4-2-128 0,-2-4 0 0,-10 2 0 16,-4 1 384-16,-8-4 0 0,-5-2 16 0,-8-1 0 15,-9-4 272-15,-2 0 48 0,-4-6 16 16,-6 1 0-16,-8-3-352 0,1-2-64 0,-4-3 0 0,3 2-16 15,3-3-304-15,2-3 128 0,3 2-128 0,3-3 0 16,3 3-976-16,5 0-304 16,6-2-64-16,10 2-17072 0</inkml:trace>
  <inkml:trace contextRef="#ctx0" brushRef="#br0" timeOffset="107200.25">8669 16830 13407 0,'0'0'592'0,"12"-5"128"0,0-3-576 0,0 4-144 16,-1-1 0-16,-3 0 0 0,-2 1 1408 0,-6 4 256 0,9 0 64 0,-9 0 0 15,0 0-512-15,0 0-80 16,0 0-32-16,0 0 0 0,0 0 96 0,3 9 16 15,-3-1 0-15,-3 2 0 0,-1 1-176 0,0 3-16 16,-1 1-16-16,-1 3 0 0,-2 3-208 0,1 1-32 0,-2 5-16 0,-1 1 0 16,-1 3-144-16,1 2-32 15,-2 2 0-15,0 2 0 0,1-1-144 0,-1-1-48 0,1 0 0 16,1-1 0-16,-1-2 0 0,5-3-16 0,0 0 0 16,1-6 0-16,1-1-96 0,4-4-16 0,2-3 0 0,2-1 0 15,4-2-48-15,2-3-16 0,3 2 0 16,2-5 0-16,3-2 0 0,2-1-16 0,6-1 0 0,-1-2 0 15,3-2-48-15,1-1 0 0,-1-1 0 0,3 0 0 0,-1 0-128 16,3-2 0-16,-2 0 0 0,-2 0 0 0,0-1 0 16,-1 2 0-16,-1 2-144 0,-2-1 144 15,-2-2-784-15,-1 2-48 16,-3 0-16-16,5 1 0 0,-5-4-2384 0,-5 2-480 16,0-1-80-16,-14 6-32 0</inkml:trace>
  <inkml:trace contextRef="#ctx0" brushRef="#br0" timeOffset="107459.4">9253 16954 23039 0,'0'0'1024'0,"0"0"192"0,0 0-960 0,0 0-256 0,0 0 0 0,0 0 0 16,-6 7 1536-16,0 5 272 15,0 5 48-15,-6 3 16 0,1 8-496 0,-2 3-96 0,-1 5-32 16,0 8 0-16,0 1-400 0,-1 8-80 15,-2 2 0-15,2 8-16 0,1-2-224 0,-1 4-32 0,-2-2-16 0,2 1 0 16,1 1-256-16,0-4-48 16,0 2-16-16,1-4 0 0,1-6-160 0,2-3 160 15,-1-7-160-15,4 0 160 0,-1-4-160 0,3-7-192 0,1-3 32 16,3 6 16 0,4-11-1904-16,3-6-384 0,3-7-80 0</inkml:trace>
  <inkml:trace contextRef="#ctx0" brushRef="#br0" timeOffset="109722.73">10255 16352 6447 0,'0'0'272'0,"-6"2"80"0,0 0-352 0,-1 1 0 0,0 0 0 0,0-2 0 16,7-1 1856-16,-6 3 288 0,0-3 64 0,-1 1 16 16,1 0-1072-16,0 2-192 0,-1-2-64 0,0 2 0 15,-1 0 48-15,2 1 0 0,1-4 0 0,5 0 0 16,0 0 144-16,0 0 16 0,0 0 16 0,0 0 0 16,0 0-240-16,0 0-48 0,7-5-16 0,2-3 0 15,3 2-416-15,0-1-80 0,5 0 0 0,-1 1-16 0,3-3-304 0,3 3 128 16,-3-3-128-16,4 4 0 0,1 2 144 15,-1 2-144-15,-1 1 0 0,-2 1 144 0,-1 4-144 0,-1 4 0 16,-3 1 144-16,-4 4-144 0,2 3 0 16,-8 0 128-16,0 8-128 0,-6 1 0 0,-4 0 192 15,-3 4-16-15,-2 2-16 0,-4 2 0 0,-2-1 128 0,-3 3 32 16,-3-3 0-16,-1-2 0 0,-1-1 32 0,-1-2 16 16,-1 3 0-16,2-1 0 0,-1-5 16 0,0 2 16 15,1-4 0-15,3-3 0 0,2-2-208 16,5-1-32-16,3-6-16 0,4-2 0 0,2 0-16 0,5-9-128 15,0 0 192-15,7 2-64 0,2-2 16 0,3-1 0 16,2-4 0-16,2 1 0 0,3 0-144 0,2-1 192 16,-1-2-192-16,2 2 192 0,0 1-192 0,3-1 0 15,-3 2 0-15,3 1 0 0,-1-1 0 0,0 2 0 16,0 1-160-16,9 0 160 16,-5 0-608-16,-4 0-32 0,-6 1 0 0,-3 2 0 15,-2-1-2128-15,-4 1-432 0</inkml:trace>
  <inkml:trace contextRef="#ctx0" brushRef="#br0" timeOffset="110406.66">11154 16560 11055 0,'3'-7'976'0,"-1"-1"-784"16,1-2-192-16,1 1 0 0,-4 2 1792 0,0-1 304 15,0 0 64-15,-3-1 16 0,2 1-592 0,-2 1-112 16,-2 2-32-16,0 2 0 0,0 1-448 0,-1 2-96 0,-2 2 0 0,-3 1-16 16,-1 3-448-16,-3 4-96 15,0 4-16-15,-3 4 0 0,-3 4 32 0,4 1 0 0,-4 2 0 0,4-1 0 16,0 3 32-16,3-1 0 0,1 0 0 0,4-1 0 16,3-4-208-16,4-4-48 0,4 1 0 0,3-1 0 15,3-5 80-15,2-3 16 0,3 0 0 0,1-5 0 16,3-4 272-16,5-2 48 0,1-5 16 0,0 1 0 15,0-6-112-15,-2 2-32 0,1-4 0 0,1 0 0 0,-3-1-176 16,-1 0-48-16,-4 1 0 0,-1 0 0 0,-1 0-64 0,-3 2 0 16,-2 2-128-16,-2 1 192 0,-2 3-64 0,-4 6-128 15,0 0 176-15,0 0-176 0,0 0 128 0,0 0-128 16,-1 8 0-16,-2 3 0 0,2 2 0 16,0-2 0-16,-1 3 0 0,4-1 0 0,0 1 0 0,3-3 0 15,2 3 0-15,2 0 0 0,1-2 0 0,2-2 0 16,4 3 0-16,2-6 0 0,1 1 144 0,2-3-144 15,2 0 0-15,0 0 144 16,-1-4-1360-16,-1-1-288 0,1 0-48 16</inkml:trace>
  <inkml:trace contextRef="#ctx0" brushRef="#br0" timeOffset="110676.39">11720 16809 24351 0,'0'0'1088'0,"0"0"208"0,0 0-1040 0,0 0-256 0,7 3 0 0,0-1 0 16,-7-2 1200-16,4 12 176 0,-2-2 32 0,-1 4 16 15,-2 1-432-15,0 3-96 0,0 1 0 0,-5 3-16 16,0 3-224-16,1-1-32 0,0 5-16 0,0-2 0 15,0 2-288-15,1-1-48 0,-2 2-16 0,2-4 0 16,0 1-256-16,0-2 128 0,0 2-128 0,-1 6 0 16,0-6-1520-16,1 0-400 0,-1-6-96 0,1-8-16 0</inkml:trace>
  <inkml:trace contextRef="#ctx0" brushRef="#br0" timeOffset="111152.84">10025 15894 4607 0,'-11'-6'192'0,"6"4"64"0,-3 2-256 0,-1 0 0 0,-1 2 0 0,0 0 0 16,0 3 2624-16,-2 0 464 0,0 4 112 0,0 2 0 15,-2 1-1792-15,0 0-384 0,-2 0-64 0,-1 6 0 0,1 5 48 0,-1 5 16 16,-1 0 0-16,1 8 0 0,-1 6 0 0,1 3 16 16,1 10 0-16,2 7 0 0,1 6-272 0,2 4-64 15,0 4-16-15,3 9 0 0,-1 6-288 0,0 0-48 16,0 5-16-16,-1 0 0 0,-1 0-144 0,1-1-16 16,1 1-16-16,2-3 0 0,0-4 112 15,5-1 32-15,3-8 0 0,6 0 0 0,0-5-32 0,5-4 0 16,-1-6 0-16,7-3 0 0,6-3-272 0,1-3 160 15,5-4-160-15,18 13 128 16,0-13-448-16,3-12-80 0,-1-8-32 0,-2-9-14064 0</inkml:trace>
  <inkml:trace contextRef="#ctx0" brushRef="#br0" timeOffset="111614.76">12114 16708 8287 0,'0'0'736'0,"-7"0"-592"0,-3-2-144 0,3 2 0 0,0 0 2432 0,0 0 464 16,2-1 96-16,5 1 16 0,0 0-880 0,0 0-160 16,0 0-48-16,0 0 0 0,2-4-448 0,4-1-80 15,6 1-32-15,2-1 0 0,1 0-816 0,3-2-160 16,2-1-48-16,2-1 0 0,1 4-336 0,1 1 0 16,1-2 0-16,1 2 0 0,-2 1 0 0,1 2 0 15,-3 5 0-15,8-1 0 16,-4-2-1488-16,-4 4-368 0,-3-1-80 0</inkml:trace>
  <inkml:trace contextRef="#ctx0" brushRef="#br0" timeOffset="112055.22">12752 16331 20559 0,'2'-11'896'0,"5"6"208"0,2 0-880 0,2-5-224 0,2 3 0 0,1-2 0 0,2 2 992 0,2 2 160 16,0-3 16-16,1 3 16 0,1 2-368 0,-3 2-80 16,1 1-16-16,-1 3 0 0,1-2-352 0,-2 4-80 15,-2 3-16-15,-3-1 0 0,-1 5-272 0,-2-1 0 16,-3 6 0-16,-4 0 0 0,-3 6 0 0,-4 0 0 15,-4 1 0-15,-1 3 0 0,-2-3 0 0,2 4 0 16,-1-4 0-16,1 0 0 0,1 1 128 0,1-4-128 16,0-3 0-16,3-1 0 0,0-2 0 0,4-1 0 15,1 0 0-15,1 1 0 0,1 0 0 0,5 2 0 16,1-3 0-16,0-2 0 0,2 2 0 0,3 2 0 16,-1 0 0-16,0-1 0 0,0 1 0 0,-2-2 0 15,-3 0 0-15,-2 0 0 0,-6 0 192 0,0-4-64 16,-3 1 0-16,-3 1-128 0,-3-3 512 0,-2 1-16 15,-1-3 0-15,-2 4 0 0,-2-5-16 0,-1 2 0 16,-3-1 0-16,0-2 0 0,1 0-288 0,0 0-48 16,2-2-16-16,2-2 0 0,0-1-128 0,3 0 0 15,3-2 0-15,4-2-9792 0,1-2-1904 0</inkml:trace>
  <inkml:trace contextRef="#ctx0" brushRef="#br0" timeOffset="112414.26">13527 16488 11967 0,'0'-12'528'0,"0"12"112"0,-1-6-512 0,-2-2-128 0,3 8 0 0,-1-5 0 0,-3 3 2512 0,-2-1 480 16,-2 3 80-16,-2 4 32 0,-4 2-1760 0,-1 4-336 15,-3-2-80-15,-2 6-16 0,-2 4-288 0,2 0-64 16,2 2-16-16,2 0 0 0,0 3 48 0,5-2 16 15,2-2 0-15,3-3 0 0,6-1-208 0,2-1-32 16,3 0-16-16,3 0 0 0,2-3 32 0,3-5 0 16,0 0 0-16,2-1 0 0,1-3-64 0,1-2 0 15,-1-6 0-15,2 3 0 0,0-1-64 0,-2-2-32 16,0-3 0-16,-2 1 0 0,2-1 80 0,-3 3 16 16,-3-3 0-16,-1 2 0 0,-1 2-160 0,-3 0-32 15,-5 5 0-15,0 0 0 0,0 0 112 0,0 0 16 16,-5 7 0-16,-2-1 0 0,1 5-256 0,-2 0 0 0,2 1 0 0,-2 4 0 15,2-1-176-15,1 3 32 16,0 1 0-16,0 0 0 16,3-1-2352-16,1 1-448 0</inkml:trace>
  <inkml:trace contextRef="#ctx0" brushRef="#br0" timeOffset="112700.53">13962 16779 26207 0,'-15'11'1152'0,"8"-6"256"0,0 5-1136 16,-3 1-272-16,-3 3 0 0,0 2 0 15,2 1 1200-15,-1-1 176 0,1-2 32 0,5 0 16 16,0 0-576-16,3 0-112 0,0-2-32 0,3-1 0 0,5-1-192 0,2-3-64 16,-1-1 0-16,3-1 0 0,2-4 0 0,2-1 0 15,0-2 0-15,1-5 0 0,1 2-64 0,1-1-32 16,-3-4 0-16,0-2 0 0,-2 2 80 0,1-4 16 15,-3 0 0-15,-2-1 0 0,-2 1-64 0,-2-183 0 16,-2 363 0-16,-1-181 0 0,-4 1-208 0,2 3-48 16,-3-5-128-16,0 3 192 0,1 1-192 0,-4 4-128 15,2 3 128-15,-1-1-208 16,1 1-1552-16,6 5-304 0,0 0-64 0,0 0-8832 16,0 0-1776-16</inkml:trace>
  <inkml:trace contextRef="#ctx0" brushRef="#br0" timeOffset="113512.39">14243 16095 5119 0,'0'0'224'0,"0"0"48"0,0 0-272 0,0 0 0 16,0 0 0-16,0 0 0 0,0 0 0 0,0 0 0 15,0 0 0-15,0 0 0 0,0 0 0 0,0 0 0 16,0 0 0-16,0 0 0 0,0 0 288 0,0 0 0 0,0 0 0 0,0 0 0 16,0 0-48-16,0 0-16 15,0 0 0-15,0 0 0 0,0 0-224 0,0 0 0 0,0 0 128 0,0 0-128 16,0 0 0-16,0 0 0 0,0 0 0 0,0 0 0 16,0 0-128-16,0 0 128 0,0 0-192 0,0 0 192 15,0 0 0-15,0 0 272 0,0 0-16 0,0 0-16 16,0 0 720-16,0 0 128 0,0 0 48 0,0 0 0 15,1-6-64-15,0 1-16 0,-1 5 0 0,0 0 0 16,2-6-64-16,-2 6-16 0,4-7 0 0,-1 2 0 16,-3 5 0-16,0 0 0 0,0 0 0 0,8 0 0 0,0-2-96 0,1 5-32 15,-1 3 0-15,3-1 0 0,-1 3 32 0,2 3 0 16,2 2 0-16,3 4 0 0,1 4-144 0,1 3-32 16,0 6 0-16,1 4 0 0,2 5-192 0,-1 6-32 15,4 3-16-15,-2 3 0 0,-1 5-80 16,1 4-32-16,-1 3 0 0,-2 6 0 0,-2 0-144 0,-1 3-16 15,-3 3-16-15,2 33 0 0,-3-8-16 16,-3-13 0-16,-1-6 0 0,-4-1 0 0,-3 0-160 0,-2 0 128 16,-2-2-128-16,-3-4 128 0,-4-2 128 0,-3-2 32 15,-1-3 0-15,-8 0 0 0,-4-3 48 0,-3-1 16 16,-3-1 0-16,-2-6 0 0,-2-1-80 0,-2-5-16 16,-4-1 0-16,2-5 0 0,-1-2-48 0,0 0-16 15,-4-5 0-15,0-3 0 0,-1 1-192 0,0-6 176 16,1 0-176-16,4-182 160 15,0 361-1648-15,3-187-336 0,1-3-64 0</inkml:trace>
  <inkml:trace contextRef="#ctx0" brushRef="#br0" timeOffset="114003.08">10305 17398 13823 0,'0'0'1216'0,"-6"4"-960"16,-2-3-256-16,2 0 0 0,6-1 960 0,0 0 128 15,0 0 48-15,0 0 0 0,0 0 144 0,14 1 48 16,7-1 0-16,7-1 0 0,7 0-416 0,8 0-80 15,8-3 0-15,8-1-16 0,7-2 80 0,11 1 0 0,9-4 16 0,6 1 0 16,6-3-96-16,3 6-32 16,9-1 0-16,1 3 0 0,6 0-112 0,7 1-32 15,4 2 0-15,3 1 0 0,-3 1-272 0,-2 2-64 16,-4-1-16-16,-1 2 0 0,-5-1 80 0,-6 2 16 0,-9-1 0 0,-9-2 0 16,-6 3-16-16,-9 2 0 0,-7-2 0 15,-9 0 0-15,-5 4-368 0,-14-3 0 0,-6 4 0 16,-10-2 0-1,-4 2-2016-15,-9-1-480 0,-7 4-80 0,-7-1-11616 0</inkml:trace>
  <inkml:trace contextRef="#ctx0" brushRef="#br0" timeOffset="114479.45">11124 17803 21935 0,'0'0'960'0,"-4"-5"224"0,1-1-944 0,3-3-240 15,3 1 0-15,3-2 0 0,4 3 656 0,4-4 96 16,4 4 16-16,4-2 0 0,3 1-208 0,4 3-48 16,4-1 0-16,4 2 0 0,4 1 160 0,2 3 32 15,-3 3 0-15,-1-1 0 0,-2 2-256 0,-5 4-32 16,-6-2-16-16,-3 6 0 0,-5-2-208 0,-4 3-32 0,-4 1-16 0,-3 1 0 15,-5 1 304-15,-2 2 48 16,-2 0 16-16,-4 1 0 0,-4 0 64 0,0 0 32 16,-5 0 0-16,-2-1 0 0,2 1-128 0,1-2-32 15,1-1 0-15,3-1 0 0,4-3-144 0,2-1-48 16,4-2 0-16,4 1 0 0,3 3-80 0,5-3-32 16,3 2 0-16,2-1 0 0,-1 1 48 0,2 1 0 0,1 4 0 0,-2-3 0 15,-2-3-192-15,-1 3 0 0,-1 0 144 0,-2 0-144 16,-2-2 0-16,-3 2 0 0,-1 0 0 0,-3 1 128 15,-5-2-128-15,-1 1 128 0,-2 0-128 16,-3 0 128-16,-4-3 0 0,-2 1 16 0,-3 0 0 0,-5-4 0 16,-5 1-144-16,-2-5 192 0,-1-2-192 15,0-1 192-15,-4-2-192 0,3-1 128 0,3-2-128 0,4-3 128 16,2 1-352-16,4 0-80 0,2-4-16 0,1-3 0 16,4 1-2528-16,9 0-512 15,4-7-96-15,6 2-32 0</inkml:trace>
  <inkml:trace contextRef="#ctx0" brushRef="#br0" timeOffset="114700.4">12484 17666 32655 0,'0'0'1440'0,"0"0"304"0,0 0-1392 0,0 0-352 16,0 0 0-16,0 0 0 0,-4 10 528 0,-2 4 48 0,-3 1 0 15,-2 3 0-15,0 4 256 0,0 1 64 16,-2 2 16-16,0 2 0 0,2 2-368 0,-2 2-80 16,2-4-16-16,0 4 0 0,1-2-320 0,1-1-128 0,0 3 0 0,2 0 0 31,-1 1-1088-31,2 1-304 0,-1 0-64 0,2 0-9424 16,2 2-1904-16</inkml:trace>
  <inkml:trace contextRef="#ctx0" brushRef="#br0" timeOffset="114842.47">12224 18566 28559 0,'0'0'1264'0,"-6"-1"272"0,-2-1-1232 0,2-1-304 0,1-3 0 15,5 6 0-15,-5-3 2576 0,5 3 464 0,0 0 96 0,0 0 0 16,0 0-1936-16,-1-5-400 0,1 5-80 0,2-8-16 0,-2 8-576 0,5-5-128 16,0 0 0-16,2 2-12592 15,-7 3-2480-15</inkml:trace>
  <inkml:trace contextRef="#ctx0" brushRef="#br0" timeOffset="118792.47">31492 3702 12895 0,'-6'-17'1152'0,"-2"0"-928"0,-2-1-224 16,-4 0 0-16,-1-4 688 0,-6 1 80 0,-1-1 32 0,-3-1 0 16,-1-2-432-16,-4 2-96 0,-4 0-16 0,-7-1 0 15,-2 1-80-15,-8 0-32 0,-8-2 0 0,-11-2 0 16,-8-2 64-16,-3 0 16 0,-6-3 0 0,-3 0 0 15,-8 0 0-15,-6 2 0 0,-9-1 0 0,-7 1 0 16,-2 1 16-16,-7-3 0 0,-6-2 0 0,-6 1 0 16,-5 3 48-16,-3 4 16 0,-2-5 0 0,-9 4 0 15,-9-1-112-15,-2 7-32 0,2 4 0 0,-5 3 0 16,-7 3-160-16,-3-2 0 0,-5-1 0 0,-1 8 0 16,1 1 0-16,8 5 0 0,5 4 0 0,-5-1 0 15,-6 2 0-15,6 7 0 0,3 4 0 0,7 5 0 16,10 0 0-16,-6 6 0 0,-4-3 0 0,3 3 0 15,4 3 0-15,4 6 0 0,4 3 0 0,2 2 0 16,1-3 0-16,8 2 0 0,16 4 0 0,-1 1 0 0,0-1 0 16,7 2 0-16,6 1 0 0,3 0 0 0,2 4 0 15,0 1 0-15,-4 0 0 0,8 3 0 0,9 3 0 0,-5-1 0 16,-4-1-144-16,7 0 144 0,6 3 0 0,9 2 0 16,2 0 0-16,0-4 0 0,0-1 0 0,4-2 0 15,6 1 0-15,7 1 0 0,4-1 0 0,8-1 0 16,1 0 0-16,3 2 0 0,2-3-128 0,3 0 128 15,3-3 0-15,6 2 0 0,5 0 0 0,5 2 0 16,5-2 0-16,5 0 0 0,4 1-128 0,4 1 128 16,3-1 0-16,2-1 0 0,4-1 0 0,5 1-128 15,4 1 128-15,4 1 0 0,3-3 0 0,9-1-192 0,5 3 192 16,8-3-160-16,7 3 160 0,2-5-128 0,1-2 128 0,7 1-128 16,6-4 128-16,7 4 0 0,10 1 0 0,3-5 0 15,4-2 0-15,-1 2 0 0,-2-1 0 0,7 4 0 16,9-4 0-16,-1-3 0 0,0-1 0 15,1-1 0-15,4-4 0 0,7 0 0 0,7-2 0 0,-2-6 0 16,-3-3-128-16,9 1 128 0,13-2-128 16,-5-7 128-16,-6-6 0 0,11 1 0 0,11-3 0 15,2-4 0-15,-2-4 0 0,7-3 224 0,5-2-32 0,8 2 0 16,7 3 144-16,-5-3 32 0,-3-6 0 0,4 2 0 16,5 2-112-16,3 4-32 0,4 0 0 0,-6-3 0 15,-8-2-224-15,0 4 128 0,3 3-128 0,-3-3 0 16,-2 2 192-16,-8-3-48 0,-3-2-16 0,0 0 0 15,-2 2-128-15,-5-6 0 0,-6-3 0 0,1-2 0 0,3-1 272 16,-7-2 32-16,-7-5 0 0,6 0 0 0,4 2 336 16,-6-6 64-16,-7 0 0 0,4-5 16 0,3-3-272 15,-3-1-64-15,-4-1-16 0,1-2 0 0,2 1-160 0,-3-4-16 16,-4-8-16-16,0 0 0 0,0 4-176 0,-4-2 0 16,-6-6 0-16,-5-4 0 0,-6 1 0 0,-2-1 0 15,-1-3 0-15,-9 0 0 0,-11-7 128 0,-9 2-128 16,-8 3 0-16,-9 0 128 0,-9 3 64 0,-8 0 0 15,-10 2 0-15,-8 4 0 0,-10 0-192 0,-9 5 160 16,-11 4-160-16,-11 3 160 16,-12 1-1376-16,-8 1-288 0,-10 3-48 0</inkml:trace>
  <inkml:trace contextRef="#ctx0" brushRef="#br0" timeOffset="119985.94">21675 16677 2751 0,'0'0'256'0,"3"-8"-256"16,-3 8 0-16,2-6 0 0,1-5 3648 0,-1 2 704 15,0 1 128-15,-2 8 16 0,0 0-2128 0,0 0-448 16,0 0-64-16,0 0-32 0,0 0-672 0,0 0-144 0,0 10-32 0,-2-1 0 15,0 5-384-15,-2 3-80 16,3 4 0-16,-4 3-16 0,1 3-176 0,0 0-16 0,0 2-16 0,3 3 0 16,1-5-64-16,0 2-16 15,1-4 0-15,3 1 0 0,1-6 96 0,4-1 16 16,1-1 0-16,3-2 0 0,2-3 128 0,3-4 16 0,4 0 16 16,0-3 0-16,5-4-32 0,4-2-16 0,2-2 0 0,1-3 0 15,2-2-176-15,-1 0-48 16,0-3 0-16,-2 1 0 0,-3-4-208 0,-1 1 144 0,-2-1-144 15,-2-1 128-15,-3-3-432 16,1 5-80-16,-3 0-32 0,-2 0 0 0,-1-2-448 0,-3 1-96 16,-4 3 0-16,-1-3-16 0,-2 3-416 15,0-2-80-15,-2 1 0 0,-1 2-16 0,-1-1 368 0,0 2 80 16,-2-1 16-16,0 3 0 0,2-4 704 0,-3 2 160 0,1 2 32 0,0-2 0 16,-1 3 416-16,2 0 96 0,-2 5 0 0,0 0 16 0,0 0 400 0,0 0 80 15,0 0 16-15,0 0 0 0,0 0-96 0,0 8-16 16,-2 6 0-16,1 1 0 0,0 3-16 0,-4 3-16 15,0 5 0-15,0 3 0 0,0 4-144 0,0 4-32 16,1 4 0-16,-1 6 0 0,0 0-176 0,-1 7-32 16,0 5-16-16,0-1 0 0,-2 5-176 0,2-1-48 15,-3-1 0-15,1 0 0 0,1-4-128 0,-1-4 128 16,2 0-128-16,-1-6 128 0,1-3-128 0,1-2-192 16,0-1 32-16,-3 6 16 15,3-9-1472-15,2-8-304 0,2-4-48 0,1-14-7888 16,0 0-1568-16</inkml:trace>
  <inkml:trace contextRef="#ctx0" brushRef="#br0" timeOffset="120333.64">23184 16460 20559 0,'0'-14'896'0,"0"14"208"0,0-8-880 0,-1 3-224 0,1 5 0 0,0 0 0 0,-5-6 768 0,5 6 96 16,0 0 32-16,-7 7 0 0,-3 1-128 0,-1 5-32 15,-2 4 0-15,-2 6 0 0,-3 8-112 0,-4 6-32 16,-2 6 0-16,-4 6 0 0,-4 7-16 0,2 8-16 15,-2 5 0-15,-1 11 0 0,1 5-192 0,4 3-48 16,3 2 0-16,1-3 0 0,2-1-80 0,4-6-32 16,4-4 0-16,4-2 0 0,4-7 80 0,5-2 16 15,3-8 0-15,7-4 0 0,3-2-176 0,3-10-128 16,4-3 144-16,18 10-144 0,5-9 0 0,-14-23-128 16,7-1-16-16,5-6-14768 0</inkml:trace>
  <inkml:trace contextRef="#ctx0" brushRef="#br0" timeOffset="121315.52">26775 16530 7359 0,'-10'-9'320'0,"6"2"80"0,0 1-400 0,2 0 0 15,2-4 0-15,0 2 0 0,0 0 2672 0,0 2 448 16,2-2 80-16,-2 8 32 0,4-5-1728 0,-4 5-352 16,9-2-64-16,1 2 0 0,-1 2-368 0,5 3-64 15,1 4-16-15,2-1 0 0,-1 3 64 0,3 6 0 16,3 2 0-16,2 6 0 0,-2 4-64 0,2 6 0 16,-1 3 0-16,1 8 0 0,0 2-64 0,-1 7 0 15,1 3-16-15,-5 4 0 0,-4 6-112 0,-3 2-32 16,-5 3 0-16,-4 2 0 0,-6 0 0 0,-3 3 0 15,-3-6 0-15,-2-2 0 0,-3-5-96 0,-2-3-32 0,0-6 0 0,-2-2 0 16,-2-5-128-16,-2-3-32 0,-1-3 0 16,-1-5 0-16,-2-3-128 0,-2-4 0 0,-2-3 144 15,1-3-144 1,0-3-2128-16,0-6-496 0</inkml:trace>
  <inkml:trace contextRef="#ctx0" brushRef="#br0" timeOffset="122103.95">23827 16419 16575 0,'0'0'736'0,"0"0"160"0,0 0-720 0,0 0-176 0,7-5 0 0,-2-1 0 0,2 1 1760 0,1-1 320 15,2-1 64-15,3 0 16 0,1 1-640 0,2-2-128 16,3 3-32-16,6-3 0 0,4-1-416 0,1 0-96 16,2 1-16-16,-3 2 0 0,2-2-464 0,-5 3-112 15,-1 2 0-15,-2-3-16 0,-4 2-240 0,-3 2 144 16,-3-1-144-16,-2 2 128 0,-3 1-128 0,-8 0 0 15,0 0 0-15,0 0 0 0,0 0 0 0,-8 6-256 16,-3 7 64-16,-4-7 16 0,-6 3 176 0,-2-1 0 16,-5 3 0-16,-2-2-128 0,1 1 128 0,-1-2 0 15,0 2 128-15,2-2-128 0,4 3 288 0,0-2-16 16,3 0 0-16,5 0 0 0,3 0-272 0,5 0 0 16,1 1 128-16,3 1-128 0,5-2 0 0,4 3 0 15,4-3 128-15,4 2-128 0,2 0 160 0,4 0-32 0,4 1 0 16,3 2 0-16,-1 4-128 0,0-3 0 15,-2 2 0-15,-4-2 0 0,-3 0 0 0,-5 2 0 16,-2 2 0-16,-3-2 0 0,-3-2 0 0,-4-1 0 0,-4-2 0 16,-4 1 0-16,-3-1 320 0,-3-3-32 15,-4 2 0-15,0-2 0 0,-2 1 32 0,0-2 0 16,0 1 0-16,1-4 0 0,2-2-320 0,1 1 160 0,0-2-160 0,-1-4 128 31,7-3-448-31,4 0-80 0,2 0-32 0,5 5 0 0,5-13-2768 0,4 1-576 16</inkml:trace>
  <inkml:trace contextRef="#ctx0" brushRef="#br0" timeOffset="122464.4">24675 16511 16575 0,'0'0'736'0,"-2"-7"160"0,-1 0-720 0,-1 0-176 15,-1 1 0-15,-1-2 0 0,-1 3 2048 0,-2 0 368 16,-2 0 80-16,-2 1 0 0,-1 2-1280 0,-1 2-272 15,-1 0-48-15,-1 1-16 0,-1 4-432 0,0 4-64 16,-1 0-32-16,0 2 0 0,0 1-352 0,3 0 128 16,3 2-128-16,-1 2 0 0,3 3 0 0,3-2 0 15,3 0 0-15,2 0 0 0,3-3 0 0,3-2 0 16,5 1 128-16,2-2-128 0,2-3 128 0,4-2-128 16,0-1 160-16,2-2-160 0,1-2 208 0,3-2-48 15,-1-2-16-15,1 1 0 0,-1-2 128 0,-1 0 32 0,-3-1 0 0,-1-4 0 16,-4 3-80-16,2 1-16 15,-4-4 0-15,-2 3 0 0,-4 2 0 0,-4 4 0 16,0 0 0-16,0 0 0 0,0 0-208 0,0 0 128 16,0 0-128-16,-4 7 0 0,-2 5 128 0,-2-3-128 0,3 2 0 15,0-1 144-15,0 2-320 0,1 2-64 0,1 0-16 0,3 5 0 32,3-8-1984-32,2 1-384 0,1-1-96 0</inkml:trace>
  <inkml:trace contextRef="#ctx0" brushRef="#br0" timeOffset="122690.92">24932 16701 13823 0,'0'0'1216'0,"0"0"-960"16,0 0-256-16,0 0 0 0,1 10 1536 0,-1 2 256 15,0 1 48-15,0-1 16 0,0 4-176 0,-1 0-16 16,-2 2-16-16,1 0 0 0,-1-3-688 0,-1 3-144 15,1-2-32-15,-2 2 0 0,-2 0-304 0,0 0-64 16,0-1-16-16,0 0 0 0,-2-2-208 0,4-2-64 16,-1-2 0-16,3 2 0 0,-1-3-304 0,1 2-64 15,1-6-16-15,2-6-8816 16,0 0-1760-16</inkml:trace>
  <inkml:trace contextRef="#ctx0" brushRef="#br0" timeOffset="123123.02">25330 16758 16575 0,'0'0'1472'0,"0"0"-1168"15,-4-5-304-15,4 5 0 0,0 0 1264 0,0 0 192 16,0 0 32-16,0 0 16 0,0-7 224 0,2 2 32 16,2 1 16-16,3-3 0 0,1 2-560 0,3 3-128 15,0-2 0-15,2-1-16 0,0 1-384 0,4 0-80 16,1 2-16-16,4-1 0 0,-1 1-288 0,1-2-64 16,-2 0-16-16,1 0 0 0,-2 4-224 0,1 0 0 15,-2 0 0-15,-3 0 0 16,-1 0-1344-16,-3 0-352 0,0 0-80 0,-1 0-12096 0</inkml:trace>
  <inkml:trace contextRef="#ctx0" brushRef="#br0" timeOffset="123684.12">26002 16499 14735 0,'0'0'1312'0,"0"0"-1056"0,5-7-256 0,0 0 0 16,-1 0 1968-16,-4 7 336 0,4-6 64 0,-4 6 0 16,0 0-832-16,2-6-192 0,-2 6-16 0,0 0-16 15,0 0-608-15,0 0-128 0,0 0-32 0,0 0 0 0,-5 3-288 16,-1 0-48-16,-3 3-16 0,4 2 0 0,-1 0 80 0,-1 4 16 16,1-4 0-16,1 4 0 0,-1 2-32 0,3 1 0 15,0-2 0-15,1 1 0 0,1 1-96 0,1 0-32 16,2-3 0-16,1 2 0 0,-1 0 16 0,0 1 0 15,3-1 0-15,-2-1 0 0,0 1-144 0,0 1 160 16,-2 3-160-16,-1-2 160 0,0-1-160 0,-1 1 0 16,-1-1 144-16,0 0-144 0,-2-1 128 0,-2 1-128 15,0-1 128-15,0-2-128 0,0-1 128 0,-2 2-128 16,-1-3 160-16,-3 2-160 0,0-5 176 0,1 3-176 16,-5-2 192-16,2 2-192 0,0-3 176 0,2 0-176 15,-2-2 160-15,0-2-160 0,0 1 128 0,1-2-128 16,2-2 0-16,0 0 144 0,3-2-144 0,1-2 0 15,3 0 0-15,2-5 128 0,1 0-128 0,2-2 128 16,4 1-128-16,1-3 128 0,1-4-128 0,2 2 0 16,2 1 0-16,2 0 0 0,1-2 0 0,-3-1-144 15,3 2 144-15,1-2-160 0,2 0 160 0,1-1 0 16,1 0-144-16,1 0 144 0,0-1 0 0,2 1 0 0,-2-1 0 0,6 0 0 16,-1-1 0-16,1 1 0 0,-1-2 0 0,0 5 0 15,-3-2 128-15,-3 2 32 0,-4 0 16 0,-2 1 0 16,-3-1 16-16,-3 2 16 0,-4 0 0 15,-3 2 0-15,-3-2-80 0,-4 4 0 0,-4 1-128 0,-3 4 192 16,-1-4-192-16,-2 5 0 0,1 4-144 0,-1-1 144 16,-1 0-1328-1,2 2-160-15,-1 2-48 0,3 0-8448 0,-1 1-1680 0</inkml:trace>
  <inkml:trace contextRef="#ctx0" brushRef="#br0" timeOffset="124077.48">26391 16705 11055 0,'0'0'976'0,"0"0"-784"15,0 0-192-15,0 0 0 0,0 0 2224 0,-5-2 400 16,5 2 64-16,-9 0 32 0,-1 1-1024 0,-3 0-208 15,-2 2-32-15,-2 2-16 0,0 2-240 0,-1 1-48 16,0 3-16-16,2-3 0 0,0 2-304 0,2-2-64 16,0 2-16-16,5-1 0 0,1 1-352 0,2-2-64 15,6-8-16-15,0 9 0 0,3-2-16 0,1 2-16 16,3-4 0-16,0 2 0 0,2-1 96 0,0-4 32 16,-1 0 0-16,3-2 0 0,-2-2-48 0,3 1-16 0,0 0 0 0,-1-3 0 15,1-2-112-15,-1 1-32 0,-1 1 0 0,-1-3 0 16,-3 1-80-16,0 1 0 0,0-1-128 0,-6 6 192 15,0 0-192-15,0 0 128 0,0 0-128 0,0 0 0 16,0 0 0-16,0 0 0 0,0 9 0 0,0-1 0 16,0 5 0-16,0 1 0 0,0-1 0 0,1 0-160 15,2-1 32-15,0 2 0 0,4-2 0 0,0-1 0 16,4 2-1536-16,-4-3-288 0,3 1-64 16,6 1-13008-16</inkml:trace>
  <inkml:trace contextRef="#ctx0" brushRef="#br0" timeOffset="124391.62">26658 16935 18431 0,'0'0'1632'0,"-6"3"-1312"16,-1 0-320-16,-2 5 0 0,-2-2 1808 0,-2 2 304 16,-1 2 48-16,-2 2 16 0,-1-3-544 0,2 2-96 15,0-1-32-15,1 2 0 0,2 2-608 0,3-3-112 16,3 1-16-16,4-1-16 0,2 2-304 0,3-2-64 15,4 1-16-15,2-5 0 0,1 3 160 0,5-3 48 16,0-1 0-16,2-1 0 0,1-2-32 0,2-3 0 16,2-2 0-16,-1-1 0 0,2-1-80 0,0-3-16 0,-3 1 0 0,2-4 0 15,-4 0 0-15,-1 1-16 0,-3-4 0 0,-1 4 0 16,-3-3-96-16,-2 1-16 16,-2 4 0-16,-4-1 0 0,-2-1-128 0,-4 3-16 0,-4-3-16 0,-2 4 0 15,-4 0-160-15,-3 0 0 0,-5 1 0 0,-3 1 0 16,1 2-208-16,-4 0-128 0,3 0-32 0,-3 1 0 15,0 0-2160 1,1 1-432-16,-2 0-96 0</inkml:trace>
  <inkml:trace contextRef="#ctx0" brushRef="#br0" timeOffset="124888.21">23601 17391 12895 0,'0'0'1152'0,"0"0"-928"15,0 0-224-15,0 0 0 0,0 0 1728 0,0 0 320 16,13 2 48-16,7 0 16 0,5 0-608 0,6-1-112 0,5-1-32 0,8-3 0 15,6-2-176-15,11 0-32 0,11-1-16 0,8-4 0 16,7 1-112-16,3-3 0 0,4 1-16 16,10 2 0-16,11-1-208 0,-32 5-32 0,10-6-16 0,10 5 0 15,10 2-272-15,2-2-48 0,-2 0-16 0,1 2 0 16,2 0-112-16,-5-2-32 0,-5 1 0 0,-8 1 0 0,-8-3-48 0,-4 4-16 16,-5-1 0-16,-7 2 0 15,-6 1-80-15,-8-1-128 0,-9-3 176 0,-8 2-176 0,-9 2 0 16,-6-1-144-16,-7 1-16 0,-3 1 0 15,-8 0-2336-15,-10 0-448 16</inkml:trace>
  <inkml:trace contextRef="#ctx0" brushRef="#br0" timeOffset="125736.6">23925 17826 9215 0,'0'0'816'0,"0"0"-656"16,-9 0-160-16,9 0 0 0,0 0 2624 0,0 0 480 16,0 0 96-16,0 0 32 0,0 0-1168 0,0 0-224 15,0 0-48-15,0 0-16 0,14-9-512 0,4 4-112 16,4 0 0-16,7-1-16 0,5 1-352 0,4-2-64 16,2-5-16-16,-1 0 0 0,1 2-192 0,-2-1-64 15,-4 3 0-15,-11 2 0 0,0 0-192 0,-2 4-64 16,-3 1 0-16,-3-1 0 0,-2 1-192 0,-3-1 0 0,-10 2 0 0,0 0 0 15,0 0 0-15,0 0-208 0,-10 5 32 0,1-3 16 16,-5 6 16-16,-5 2 0 0,-4-1 0 0,-3 1 0 16,-6 1 144-16,-3-2 0 0,0 3 0 15,-2-5-128-15,-5 4 128 0,4-4 0 0,4 3 0 0,4-1 0 16,2 4 0-16,6-4 176 0,2 1-48 0,6 2 0 16,4-4 16-16,4 4 0 0,3-3 0 0,6 1 0 15,2-4-144-15,5 3 160 0,4-1-160 0,4 3 160 0,2-2 0 16,4 3 0-16,4 2 0 0,0-3 0 0,-1 3 80 0,-3 1 16 15,-2-2 0-15,-3 0 0 0,-3 1-80 0,-3 0-16 16,-4 0 0-16,-4-3 0 0,-2 2 192 0,-5 1 32 16,-1-2 16-16,-6 0 0 0,0-1 48 0,-6-2 16 15,-3 1 0-15,-5-3 0 0,-1 0-208 0,-3-3-32 16,-1-3-16-16,-10 2 0 0,2-3-208 0,5-1 0 16,3-2 0-16,1-2 0 15,3-1-320-15,5-1-176 0,6 2-16 16,4-4-16-16,4-1-2624 0,2-1-528 0</inkml:trace>
  <inkml:trace contextRef="#ctx0" brushRef="#br0" timeOffset="126002.56">24786 18068 13823 0,'0'0'1216'0,"0"0"-960"0,0 0-256 0,0 0 0 16,0 0 3328-16,0 0 608 0,0 0 128 0,0 0 32 15,0 0-1952-15,0 0-384 0,0 0-80 0,5-4-16 16,-5 4-576-16,0 0-128 0,7-9-32 0,-2 3 0 16,-5 6-512-16,0 0-96 0,0 0-32 0,6-6 0 0,-6 6-288 15,0 0 0-15,0 0 0 0,0 0 0 16,6-6-976-16,-6 6-304 0,0 0-64 0,0 0-14640 15</inkml:trace>
  <inkml:trace contextRef="#ctx0" brushRef="#br0" timeOffset="126515.27">25236 17784 23263 0,'-16'-13'1024'0,"11"7"224"0,-1 1-992 0,1-1-256 15,4-2 0-15,-1 3 0 0,2-3 1024 0,4 2 176 16,2 2 16-16,5-1 16 0,3 0-192 0,3 0-32 0,2 1-16 0,3-2 0 15,2 2-192-15,2 1-32 0,3 2-16 16,1 2 0-16,1 2-160 0,-1 5-16 0,1 0-16 0,-7 5 0 16,0 0-352-16,-5 0-64 0,-2 2-16 0,-6 0 0 15,-4 2-128-15,-5 0 0 0,-3 1 0 0,-4 1 128 16,-7 0-128-16,-2 0 192 0,-2-1-192 0,-3-1 192 16,-3-2-64-16,2 2 0 0,1-3 0 0,1-3 0 15,1 0 144-15,3-2 32 0,2 0 0 0,3-1 0 0,3 1-64 16,2-3-16-16,4-6 0 0,0 0 0 15,4 10-224-15,3-2 176 0,2 2-176 0,0-2 160 0,0 3-160 16,1-1 0-16,1 3 144 0,1 2-144 0,-3-1 0 0,-2-1 0 16,-1 0 0-16,-4 1 128 0,-2 2-128 0,-4-1 128 15,-2-2-128-15,-4 1 128 16,1-1 32-16,-4 2 16 0,-1-4 0 0,-4 2 0 0,-1 1-16 0,-2-4 0 16,-2 2 0-16,-1-3 0 0,-3-4-160 0,0-3 0 15,2 1 144-15,1-3-144 0,0-3 0 0,3 1-208 16,3-6 16-16,3-1 16 15,6-3-2048-15,4 0-400 0,5-3-96 0</inkml:trace>
  <inkml:trace contextRef="#ctx0" brushRef="#br0" timeOffset="126789.02">26019 17632 17503 0,'1'-17'1552'0,"1"10"-1232"0,1 0-320 0,1 3 0 15,1-1 2672-15,-5 5 464 0,8-2 112 0,-8 2 16 16,6 5-1536-16,-1 0-288 0,-2 3-64 0,2 3-16 16,-4 3-512-16,-1 1-96 0,-1 2-32 0,-2 2 0 15,-2 1-208-15,-1 2-64 0,-1 2 0 0,0 4 0 16,-4-1-256-16,1 2-48 0,0 3-16 0,-1-2 0 15,-2 1-128-15,0 0 0 0,1 1 0 0,-1 0 128 16,0 0-1312-16,3-1-272 0,2 1-48 0,2-3-9120 16,2-2-1808-16</inkml:trace>
  <inkml:trace contextRef="#ctx0" brushRef="#br0" timeOffset="126983.61">25792 18704 28559 0,'-16'-7'2544'0,"10"6"-2032"16,-1-1-512-16,2 1 0 0,5 1 1472 0,0 0 192 15,0 0 32-15,-1-4 16 0,1-5-432 0,4 2-96 16,2-1-16-16,3-3 0 0,2-1-480 0,2 2-112 16,1-3 0-16,1 3-16 0,-1 2-432 0,-2 3-128 15,-1-3 0-15,2 2 0 16,-3-2-2176-16,0 1-560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7T21:11:41.011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3980 16375 18431 0,'0'0'1632'0,"-4"-8"-1312"15,-2-2-320-15,-1 1 0 0,0 3 1152 0,-3-5 144 16,-1 4 48-16,-1-2 0 0,-2 2-128 0,-3-1 0 16,-1 1-16-16,-2 2 0 0,-4 0-336 0,0 4-64 15,-2 1-16-15,1 5 0 0,-4 1-288 0,-3 7-64 16,-4 0-16-16,-1 6 0 0,-2 5-112 0,2 0-32 15,2 4 0-15,0 2 0 0,2 2-80 0,3 5 0 16,0 3-16-16,5 0 0 0,3-4-176 0,2-2 0 16,7-3 144-16,8-2-144 0,5-6 128 0,4-4-128 15,4-6 128-15,3-2-128 0,4-5 272 0,7-4-16 16,5-6 0-16,8-8 0 0,7-3 176 0,5-3 16 16,4-6 16-16,0-6 0 0,-1-7-80 0,0-3 0 15,-1 0-16-15,-1-5 0 0,-3 1-176 0,0-5-48 0,-3 1 0 16,1 0 0-16,1-3 48 0,-5-1 0 0,-2-2 0 0,-3 0 0 15,-3-3-16-15,-5-4 0 0,-6-2 0 0,-9 16 0 16,-1-5-32-16,-2 5 0 0,-3 0 0 0,-3 9 0 16,2 4-144-16,-3 10 160 0,-1 1-160 0,-1 11 160 15,1 12-32-15,0 0 0 0,-6 8 0 0,-6 10 0 16,0 10-128-16,-4 7 0 0,0 7 144 0,-3 11-144 16,-2 9 0-16,0 7 0 0,-2 10 0 0,0 1 0 15,0 4 0-15,2-4 0 0,2 2 0 0,1-10 0 0,5-2 0 16,2-9 0-16,2-1 0 0,1 11 0 15,7-15-512-15,2-10 0 0,5-4-16 16,5-13 0-16,0-5-1664 0,3-10-336 16,3-5-64-16</inkml:trace>
  <inkml:trace contextRef="#ctx0" brushRef="#br0" timeOffset="306.19">4464 16634 29775 0,'0'0'1312'0,"0"0"288"0,12 2-1280 0,2-2-320 0,2-2 0 0,6 1 0 16,3-3 944-16,4-4 128 15,2-1 16-15,1-6 16 0,-1 0-336 0,1-2-80 16,0-1-16-16,-4-1 0 0,-3-1-320 0,1 1-64 16,-3-1-16-16,-3-1 0 0,-3 0-272 0,-5-2 0 15,-2 2 0-15,-4 0 0 0,-1-2 256 0,-5 4-48 16,-5-1-16-16,-3 8 0 0,-4 1 320 0,-2 7 48 15,-3 3 16-15,-2 4 0 0,-4 5-256 0,-3 6-64 0,-3 4 0 0,-3 5 0 16,-3 7-256-16,3 3 0 0,-2 3 0 0,3 2 0 16,4 1 0-16,6 0 0 0,4-5 0 0,6-1 0 15,7-1 0-15,1-2 0 0,7-4 0 0,10 7 0 16,7-10-320-16,4-7-192 16,11-3-16-16,3-9-16 0,4-6-2096 0,3-5-432 15</inkml:trace>
  <inkml:trace contextRef="#ctx0" brushRef="#br0" timeOffset="671.35">5646 16293 26719 0,'-9'-5'2368'0,"9"5"-1888"0,-6-1-480 0,0-2 0 0,-3 3 1152 16,-1 0 128-16,-3 4 16 0,-2 0 16 0,-3 0-256 0,-2 6-48 15,-2-1-16-15,-2 4 0 0,-4-2-528 0,0 3-96 16,1 2-32-16,2 4 0 0,1 1-336 0,2 5 0 15,2-5 0-15,3 1 128 0,3 1-128 0,7-4 0 16,1-1 0-16,5-4 0 0,4 1 0 0,3-4 0 16,3-3 128-16,4-3-128 0,2-4 192 0,7-5-16 15,3-2-16-15,4-3 0 0,3-5 32 0,5-2 0 16,4-2 0-16,2-1 0 0,4-3-192 0,0 1 160 16,-1 1-160-16,-4 3 160 0,-6 4-32 0,-4 3-128 15,-5 7 192-15,-6 5-64 0,-4 1 256 0,-4 9 64 0,-4 4 0 0,-4 6 0 16,-5 8 112-16,-4 6 16 0,-3 3 16 0,-4 5 0 15,-3 4-160-15,-8 4-48 0,-3-1 0 16,-7 4 0-16,-5-1-16 0,-2 1-16 0,-2 0 0 16,-17 16 0-16,6-8 32 0,2-11 0 0,3-6 0 0,15-15 0 15,-1-6-384-15,2 0 0 0,0-2 0 0,2-6 128 16,3-8-1840-16,3-4-352 16,3-5-80-16,6-8-16256 0</inkml:trace>
  <inkml:trace contextRef="#ctx0" brushRef="#br0" timeOffset="1233.4">7842 15387 10127 0,'-18'-5'448'0,"8"1"96"0,-3-1-544 0,0 1 0 0,-1 0 0 0,1 3 0 0,1 1 3136 16,4 0 512-16,1 1 96 0,7-1 32 0,0 0-1600 0,0 0-304 16,0 0-64-16,0 0-16 0,0 0-176 0,0 0-32 15,12 2-16-15,6-4 0 0,2-3-688 0,7-2-144 16,5 0-32-16,3 2 0 0,4-4-368 0,3 3-80 16,1-4 0-16,-1 1-16 0,-3-4-240 0,-11 8 144 15,3-3-144-15,-1 2 128 16,1 1-512-16,-3-3-128 0,-4 3 0 0,-5 0-16 15,-5 1-2544-15,-7 2-496 0,-7 2-96 0,0 0-9328 0</inkml:trace>
  <inkml:trace contextRef="#ctx0" brushRef="#br0" timeOffset="1502.55">7939 15354 20783 0,'-52'10'912'0,"17"-4"208"0,-5 1-896 0,0-2-224 16,-1 1 0-16,5 1 0 0,3-2 2000 0,3 2 368 16,1 3 64-16,2-1 0 0,1 3-912 0,5 2-192 15,4 1-48-15,3 3 0 0,3 1-608 0,5 1-128 16,3 3-32-16,6 0 0 0,3 0-240 0,4-2-48 15,4 2-16-15,6 4 0 0,7-2 16 0,5 5 0 16,-2-2 0-16,6 3 0 0,2 2-48 0,-1 3-16 16,1 0 0-16,-1 2 0 0,-18-17-160 0,1 6 0 15,-1 0 0-15,-2 3 0 0,-3 1 272 0,-4-2 32 0,-2 0 0 16,-4 2 0-16,-6 21 592 0,-9-9 112 0,-9-3 16 0,-6-6 16 16,-7-4-208-16,-5-4-32 0,-7-2-16 0,-2-2 0 15,0-6-288-15,-2-1-64 0,-2-3-16 0,-1-1 0 16,-4-6-272-16,0-3-144 0,0-6 160 0,5-3-160 15,7-5 0-15,3-5-208 0,7-1 16 0,6-5 0 16,4-7-2064-16,10 1-416 16,6-1-80-16</inkml:trace>
  <inkml:trace contextRef="#ctx0" brushRef="#br0" timeOffset="2575.42">10343 15884 28047 0,'0'-19'1232'0,"0"6"272"0,0 3-1200 15,0 1-304-15,0 9 0 0,0 0 0 0,0 0 608 0,-2 14 64 16,-1 8 16-16,-1 9 0 0,-1 5-384 0,-4 9-80 15,-3 3-16-15,-4 3 0 0,-3 2-32 0,-2 4-16 16,-5 6 0-16,-4-2 0 0,-3-2 48 0,-2 1 16 16,0-4 0-16,-1-3 0 0,-2-3 48 0,5-8 16 15,2-7 0-15,6-10 0 0,3-6 336 16,7-7 64-16,5-3 16 0,10-9 0 0,1-11-144 0,8-7-32 16,5-11 0-16,8-8 0 0,7-6-128 0,5-7-16 15,3-1-16-15,4-3 0 0,2-5-368 0,3-3 0 16,0 0 0-16,4 2 0 0,6 1 0 0,3 7 0 15,1 7 0-15,-2 6 0 0,-3 6 0 0,-4 7 0 16,-8 8 0-16,-4 9 0 0,-6 4-128 0,-9 5 128 16,-8 6-128-16,-7 10 128 0,-8 3-144 0,-8 3 144 15,-5 8-160-15,-11 4 160 0,-5 4 0 0,-6 2 0 16,-5 5-128-16,-4-5 128 0,-4-5 0 0,-2-3 0 16,-1-6 0-16,2-2 0 0,2-5 0 0,7-7 0 0,3-5-176 0,8-5 176 31,8-7-1984-31,6-2-304 0,5-9-48 0</inkml:trace>
  <inkml:trace contextRef="#ctx0" brushRef="#br0" timeOffset="2864.99">11495 15795 25791 0,'-17'5'2304'0,"-4"4"-1856"15,-5 0-448-15,-13 9 0 0,2 5 1792 0,-1 1 272 16,0 0 48-16,1 5 16 0,0 0-1232 0,5-1-256 15,7 3-64-15,7-6 0 0,5-1-192 0,9-3-64 16,7-6 0-16,6-4 0 0,5 1-128 0,6-8-16 16,7-3-16-16,3-2 0 0,3-4 16 0,-5-3 0 15,5-1 0-15,4-5 0 0,1-2 64 0,-1-2 16 16,-4-1 0-16,-5 0 0 0,-4 0 208 0,-4-1 48 16,-8 1 16-16,-3 0 0 0,-5-1 192 0,-5 1 48 15,-6 1 0-15,-3 3 0 0,-4 1-448 0,-4 5-64 16,-3 3-32-16,-2 3 0 0,-1 1-368 0,1 2-80 15,1 1-16-15,3 0 0 16,4 2-1872-16,2-1-384 0,6 1-80 0</inkml:trace>
  <inkml:trace contextRef="#ctx0" brushRef="#br0" timeOffset="3104.8">12303 15114 26783 0,'10'-38'1184'0,"-3"22"240"0,0-1-1136 0,-2 0-288 0,1 2 0 0,-1 5 0 16,-2 2 1488-16,-3 8 240 0,0 0 64 0,0 0 0 16,-3 14-880-16,-4 5-160 0,-2 6-48 0,-5 6 0 0,-3 4-160 15,-5 6-32-15,-2 6-16 0,-3 5 0 0,-2 2 16 0,-2 4 16 16,-3 8 0-16,2-2 0 0,-2 2-256 0,1 1-48 16,0-2-16-16,-9 20 0 0,10-12-208 15,8-10 0-15,4-11 0 0,11-20 0 16,0-4-560-16,3 0-48 0,3-5-16 15,2-5 0-15,1-3-1488 0,2-7-288 16,3-2-64-16,7-7-11872 0</inkml:trace>
  <inkml:trace contextRef="#ctx0" brushRef="#br0" timeOffset="3451.75">12221 15781 24527 0,'0'0'1088'0,"0"0"224"0,0 0-1056 0,0 11-256 15,1 0 0-15,1 3 0 0,2 3 832 0,1 2 128 16,2-1 0-16,-4-5 16 0,1 3-64 0,3 1-16 15,0 0 0-15,1 0 0 0,1 2-448 0,1-1-112 16,3-1-16-16,1-2 0 0,0-2-320 0,2-1 0 16,-2 1 0-16,4-8 0 15,0-1-432-15,1-3-48 0,2-3-16 0,2-2 0 16,0-5-928-16,0-1-192 0,0-3-48 0,-1-2 0 16,-1-3 176-16,1-1 16 0,-1-1 16 0,-4-2 0 15,-1 0 416-15,0 3 80 0,-4 2 0 0,1 1 16 0,-1 2 1632 0,-2 4 320 0,-3 3 64 16,0 4 16-16,-7 3 832 0,0 0 192 0,0 0 16 0,1 13 16 15,-2-1-800-15,-3 8-176 0,-1 4-16 16,-3 1-16-16,-2 7-240 0,-3 2-64 0,-1 4 0 0,-5 4 0 16,-2 3 96-16,-5-2 16 0,-4 5 0 0,-1 3 0 15,-4 1-208-15,-16 19-32 0,5-8-16 0,4-2 0 0,4-8-496 0,5-7-192 16,4-2 176-16,3-6-176 0,5-2 0 16,4-8 0-16,4-3-208 0,4-7 64 15,3-6-2864-15,6-12-576 16</inkml:trace>
  <inkml:trace contextRef="#ctx0" brushRef="#br0" timeOffset="3905.81">13943 15687 29951 0,'-11'-8'1328'0,"5"3"272"0,6 5-1280 0,-7-2-320 0,7 2 0 0,-10 3 0 15,-1 5 448-15,0 4 48 0,-2 4 0 0,-2 7 0 16,-1 1 0-16,-2 7 0 0,-1-2 0 0,-2 4 0 15,-2 1 96-15,-1 2 32 0,-1-1 0 0,-1 0 0 16,1-1-48-16,2-1-16 0,0-6 0 0,4-3 0 16,3-6-112-16,4-4 0 0,2-4-16 0,6-5 0 15,4-5-32-15,0 0 0 0,0 0 0 0,16-8 0 0,1-6 32 0,7-5 0 16,6-4 0-16,1-5 0 0,4 2-208 16,0-3-32-16,2 1-16 0,0 2 0 0,-1 3-176 15,-1 4 0-15,0 3 0 0,-1 2 0 16,0 7 0-16,-1 4 0 0,-2 4 0 0,-3 6 0 0,-4 4 0 0,-5 6-144 15,-4 10 144-15,-2-2 0 0,-7 3-176 0,-3 5 176 16,-3 2-160-16,-5-1 160 16,-5-1-256-16,-3 0 64 0,-5-1 0 0,0-1 0 15,1-6-1552-15,1-3-304 0,4-5-64 16,4-3-16-16,4-2-1168 0,4-12-224 0</inkml:trace>
  <inkml:trace contextRef="#ctx0" brushRef="#br0" timeOffset="4215.89">14943 15767 21183 0,'0'0'1888'0,"0"0"-1504"15,-7 0-384-15,-3 6 0 0,-2 1 2176 0,-2 7 384 16,1 3 64-16,-3 5 0 0,-3 1-1376 0,-3 4-288 16,-1 3-48-16,-1-1-16 0,-4 2-224 0,0 2-48 0,2 1-16 15,3-1 0-15,1-3-208 0,7-1-32 16,3-5-16-16,9 0 0 0,5-4-96 0,6-3-32 15,4-4 0-15,6-3 0 0,1-4 32 0,7-1 0 0,2-7 0 0,2-2 0 16,2-5 160-16,1-5 32 16,-2-4 16-16,0 2 0 0,-3-2-16 0,-4-2-16 0,-3-6 0 0,-5 2 0 15,-3-1-112-15,-7-3 0 0,-4 1-16 0,-5-2 0 16,-3 5 176-16,-4-1 32 0,-6 6 16 0,-3 2 0 0,-4-1-320 16,-2 6-64-16,-6 1-16 0,0 5 0 0,-2-2-304 15,1 4-64-15,-2 4-16 0,4-1 0 16,2 2-1344-1,8 0-256-15,3 3-64 0,7 3-10224 0,10-7-2032 0</inkml:trace>
  <inkml:trace contextRef="#ctx0" brushRef="#br0" timeOffset="4670.5">15416 15800 27007 0,'-15'23'1200'0,"4"-8"240"0,-5 7-1152 15,0 1-288-15,-2 2 0 0,-1 3 0 0,-3 3 1008 0,1-3 144 16,-4 1 16-16,3-1 16 0,-1-2-96 0,0-1-32 16,1-4 0-16,4 1 0 0,3-8-176 0,5-2-48 15,4-3 0-15,6-9 0 0,0 0-320 0,0 0-64 16,10 3 0-16,-1-4-16 0,5-7 80 0,2 0 32 0,3-4 0 16,11-9 0-16,-2-2-272 0,2-2-48 15,-2 1-16-15,1 1 0 0,0-4-208 0,3 4 0 0,3-1 0 16,-10 10 0-16,4-1 0 0,0 2 0 0,1 4 0 15,-2 1 0-15,-2 2 0 0,-3 5 0 0,-4 2 0 16,-3 3 0-16,-6 6 0 0,-4 2 0 0,-3 2 0 0,-6 2 0 16,-2 1 0-16,-4 1 0 0,-4-2 0 0,-7 8 0 15,2-3 0-15,0-5-128 0,2-2 128 0,3-2 0 16,4-7 0-16,9-5 0 0,-5 4 0 0,5-4 0 16,0 0 0-16,5-6 0 0,2-2 0 0,2-3 0 15,1-1 0-15,2-1 0 0,4 0 0 0,0 1 0 16,3 3 0-16,2-1 0 0,-4 3 0 0,0 1 0 0,1 2 0 15,-2 3 0-15,1 3 0 0,-1 3 0 0,0 4-144 16,-1 3 144-16,-2 0 0 0,-2 6-144 0,-1 6 144 0,-1-2 0 16,-3-2 0-16,-2 1 0 0,-1 2-176 0,-3 2 176 15,0-3-208-15,0 0 80 16,-2-1-1520-16,2-1-288 0,2-5-64 16,0-1-9072-16,5-1-1792 0</inkml:trace>
  <inkml:trace contextRef="#ctx0" brushRef="#br0" timeOffset="4923.72">16549 15809 36863 0,'0'0'3264'0,"-10"9"-2608"15,2 6-528-15,0 3-128 0,1 2 304 0,-2 7 16 0,-4 0 16 16,0 4 0-16,2 2-112 0,0 0-32 0,0 2 0 16,2-1 0-16,2-1-64 0,-1 0-128 0,1-1 176 0,1 0-176 15,1-6 0-15,3 1 0 0,-2-4 0 0,4 0 0 16,1-8-1776-16,3-3-400 16,0-2-96-16,-4-10-12800 0</inkml:trace>
  <inkml:trace contextRef="#ctx0" brushRef="#br0" timeOffset="5482.33">17439 15908 14735 0,'0'0'640'15,"-6"-5"160"-15,-1 1-640 0,-2-3-160 0,-1 1 0 0,-2 3 0 0,-2 1 4352 0,-1 4 848 16,-3 0 176-16,-3 3 16 0,-3 0-4080 0,-3 0-816 15,-2 4-176-15,-1 2-16 0,-1 3-304 0,0 1 160 16,2-1-160-16,0 4 128 0,-1 3 32 0,4 1 0 16,2-2 0-16,2 3 0 0,4 1-32 0,4-4 0 15,3 0 0-15,3-4 0 0,4-4 0 0,4 0 0 16,3 0 0-16,3-5 0 0,4-3 160 0,4 0 32 16,4-4 0-16,4-3 0 0,1 2-64 0,1-1-16 15,1-1 0-15,2 0 0 0,-2 3-240 0,1 0 176 16,-1 0-176-16,-1 3 160 0,-3 0-160 0,-2 0 192 15,-3 5-192-15,-1-3 192 0,-1 5-192 0,-1-3 0 0,0 3 0 16,0-1 128-16,1 2-128 0,1-3 0 0,1-1 0 0,2-2 0 16,1-1 0-16,2-1 0 0,4-3 144 0,2-1-144 15,1-3 128-15,3 0-128 0,2-4 160 16,4 2-160-16,3-6 208 0,2 1-48 0,3-5-16 16,2-2 0-16,2-3 0 0,0-4 0 0,2-3 0 0,-1-5 0 15,1-3 64-15,-2-4 16 0,1-7 0 0,1-3 0 0,-2-5-64 0,3-4-16 16,-2-10 0-16,-2-5 0 0,-3-7-144 0,-3 2 160 15,-3-2-160-15,-5 8 160 0,-6 14-160 0,-6 5 192 16,-7 6-192-16,-6 9 192 16,-5 9 176-16,-7 9 32 0,-4 3 16 0,-9 12 0 0,-6 7-288 0,-10 8-128 15,-8 9 128-15,-4 7-128 16,-6 2 0-16,-3 9 0 0,11-2 0 0,-1 9-176 0,0 3 176 0,-1 7-192 16,0 5 192-16,1 5-192 0,1 4 192 0,2 0-208 15,3 2 80-15,-6 23 128 16,9-10-464-16,8-6 16 0,7-7 16 0,7-4 0 15,3-9-1760-15,4-5-368 0,1-9-64 0,1 8-13552 0</inkml:trace>
  <inkml:trace contextRef="#ctx0" brushRef="#br0" timeOffset="5664.44">16527 15162 45327 0,'-25'-17'2000'0,"12"10"432"0,4 0-1952 0,4 1-480 16,1-2 0-16,4 5 0 0,0 3 256 0,0 0-32 0,12 3-16 0,3 3 0 16,3-1-416-16,5 0-96 0,1 5-16 0,2-2 0 31,1-1-2624-31,6 2-544 0,15 4-96 0,0 1-32 0</inkml:trace>
  <inkml:trace contextRef="#ctx0" brushRef="#br0" timeOffset="6240.57">21457 15867 16575 0,'-16'-15'1472'0,"-1"-3"-1168"0,-1-3-304 0,0 0 0 15,0 4 3456-15,-1 4 640 0,-1 4 128 0,-4 4 32 16,-2 5-2848-16,-1 6-576 0,-3 3-128 0,-2 8 0 0,-3 4-448 0,-4 5-64 16,-4 2-32-16,0 5 0 15,0 2-160-15,5 1 160 0,3-2-160 0,6 1 160 0,8-2 48 0,5-3 16 16,6-8 0-16,8-3 0 0,4-4 32 0,6-2 16 15,2-4 0-15,8-6 0 0,6 0 272 0,5-4 48 16,3-6 16-16,3-8 0 0,5-4 32 0,-1-3 0 16,1-4 0-16,-5 0 0 0,0-2-384 0,-4 3-64 15,-1 0 0-15,-5 2-16 0,-2 1-176 0,-5 6 0 16,-4 3 144-16,-2 5-144 0,-3 1 0 0,-9 7 0 16,0 0 0-16,7 10 0 0,-1 5 0 0,-2 2 0 15,-2 3 0-15,-2 3-192 0,0-2 64 0,0 6 0 16,-1-2 0-16,2 3 0 15,2 3-384-15,2-7-80 0,3-6-16 0,2 0 0 16,1-1-1680-16,7-5-336 0,4-6-64 0,6-6-12112 0</inkml:trace>
  <inkml:trace contextRef="#ctx0" brushRef="#br0" timeOffset="6602.69">22123 15973 27935 0,'-36'29'1232'0,"13"-6"256"0,-4 9-1184 0,-3 6-304 0,-6 3 0 0,-2 6 0 16,0 0 768-16,-3 5 112 0,-2 5 16 0,-1 0 0 16,-6-1-192-16,2 0-48 0,0 1 0 0,2-6 0 15,3-6 16-15,3-3 0 0,5-8 0 0,7-9 0 16,10-2 96-16,6-6 32 0,5-6 0 0,7-3 0 16,0-8-192-16,10-7-32 0,8-5-16 0,7-7 0 15,1-8 80-15,5-7 0 0,5-7 16 0,1-5 0 16,0-2-400-16,2-6-96 0,6-5-16 0,-1-7 0 0,2-4-144 15,5-1 160-15,5 3-160 0,1 7 160 0,0 8-160 0,-1 11 0 16,-1 5-160-16,-3 8 160 0,-4 7-128 0,-2 8 128 16,-4 9 0-16,-5 6-144 0,-4 6 144 0,-5 7 0 15,-7 6-144-15,-9-3 144 0,-5 4-160 0,-2 15 160 16,-10 4-208-16,-5-1 80 0,-8-3 128 0,-7 1-128 16,-7 3 128-16,-4-2-128 0,0-3 128 0,-1-4-208 15,-4-6 80-15,2-2 128 0,-3-9-352 0,1-2 48 16,3-6 16-16,2-3 0 15,6-3-1632-15,4-8-336 0,7-1-64 0,5-8-16 0</inkml:trace>
  <inkml:trace contextRef="#ctx0" brushRef="#br0" timeOffset="6983.52">22831 15989 25791 0,'0'0'1152'0,"-7"18"224"0,-3 1-1104 0,0 11-272 0,-5-1 0 0,1 4 0 15,-2 2 704-15,0 4 96 0,-4 4 16 0,-5-3 0 16,-2 5 160-16,-7 1 48 0,-4-3 0 16,-4 3 0-16,-3-4-304 0,0 2-48 0,2-6-16 0,4-2 0 15,3-6-96-15,5-4-32 0,5-6 0 0,7-3 0 16,5-2 112-16,5-9 32 0,9-6 0 0,0 0 0 16,0 0 64-16,11-12 16 0,6-6 0 0,2-9 0 15,5-3-128-15,1-6-32 0,6-3 0 0,4-3 0 0,6-7-368 16,2-4-80-16,1-3-16 0,1-5 0 15,0-6 64-15,2-1 0 0,5 7 0 0,-1 8 0 0,-2 8-192 0,-13 21 0 16,2 3 0-16,2 3 128 0,-2 3-128 0,-3 4 0 16,-3 8 0-16,5 1 0 0,-9 7 0 0,-8 8 0 15,-7 5-176-15,-7 1 176 0,-4 3-192 0,-8 4 64 16,-6 2 0-16,-7 1 0 0,-5 3-48 0,-7-5 0 16,-5-2 0-16,1-1 0 0,-2-3-80 0,3-5 0 15,1-2-16-15,3-5 0 0,2 1 272 0,4-6-192 16,5-4 192-16,1-1-160 15,2 0-352-15,4-6-80 0,2-4-16 0,6-1 0 16,3-4-2608-16,5-1-528 0,4 0-96 0</inkml:trace>
  <inkml:trace contextRef="#ctx0" brushRef="#br0" timeOffset="7301.46">23898 15880 32303 0,'0'0'1424'0,"-3"-7"304"0,-5 3-1376 0,8 4-352 0,-6-3 0 0,-5 7 0 16,-4 4 608-16,-3 0 48 0,-1 6 16 0,-4 2 0 15,-2 4 32-15,-3 3 0 0,-2 4 0 0,-2-3 0 16,-3 4-176-16,1-2-16 0,-3 4-16 0,4-5 0 16,3-5-160-16,4-2-16 0,3-3-16 0,8-1 0 15,2-2-48-15,5-4 0 0,8-8 0 0,0 0 0 16,0 0 96-16,0 0 16 0,11-7 0 0,4-4 0 15,4-3 192-15,5-3 32 0,6-2 16 0,0-2 0 16,3-1-336-16,2-3-64 0,0 0-16 0,2-1 0 0,0-4-192 0,1 2 0 16,0 6 0-16,-1 0 0 0,-1 2 0 0,-2 2 0 15,-1 1 0-15,-11 7 0 16,0 4-336-16,1 1-64 16,-2-2-16-16,0 4 0 0,-3 1-2080 0,0 2-400 0,-2 2-96 0</inkml:trace>
  <inkml:trace contextRef="#ctx0" brushRef="#br0" timeOffset="7621.14">24929 15715 35711 0,'-6'-12'1584'0,"1"10"320"0,-3 1-1520 0,-1 2-384 15,-2 1 0-15,-4 2 0 0,-6 8 0 0,-5-1 128 16,-6 3-128-16,-5 1 0 0,-5 2 192 0,-22 7-16 0,6 3-16 0,5-4 0 15,4 0 176-15,7 1 48 0,7-3 0 0,7 0 0 16,6 0-48-16,9-2 0 0,8-2 0 0,7-2 0 16,4 0-128-16,7 1-16 0,2-8-16 0,8 0 0 15,6-5 144-15,-3-3 16 0,4-3 16 0,6-2 0 16,3-1 32-16,0-1 0 0,1-4 0 0,-2 1 0 16,-1-4-192-16,-3-2-48 0,-3-1 0 0,-5-1 0 15,-3-2-16-15,-4-6-128 0,-5-1 192 0,-4-2-64 16,-4 4-128-16,-5-1 0 0,-5 3 0 0,-4 4 128 0,-3 2-128 15,-4 1-272-15,-3 5 64 0,-2-1 16 16,-3 6-1360-16,-1-2-272 16,-1 3-48-16,-8-2-15184 0</inkml:trace>
  <inkml:trace contextRef="#ctx0" brushRef="#br0" timeOffset="7837.71">25360 15627 34095 0,'0'0'1504'0,"0"0"320"0,0 0-1456 0,0 0-368 16,-2 10 0-16,2 3 0 0,0 2 400 0,0 3 16 15,0 2 0-15,2 1 0 0,-1 2-32 0,3 1 0 16,1 1 0-16,3 4 0 0,-2-2-240 0,2 4-144 0,1-1 160 0,1-1-160 16,0 4 0-16,2 3-128 15,0-3-16-15,2 0 0 16,0-5-1504-16,0-1-288 0,0-3-64 0,2-4-7680 15,-2-4-1536-15</inkml:trace>
  <inkml:trace contextRef="#ctx0" brushRef="#br0" timeOffset="7982.47">25651 15726 27647 0,'-16'-16'2448'0,"9"9"-1952"0,-5 2-496 0,-1 0 0 16,-2 5 1680-16,-4 5 240 0,-3 3 64 0,-1 5 0 15,-2 2-992-15,-3 4-192 0,-4 4-32 0,-1 6-16 16,-1-1-448-16,-1 4-96 0,-2 3-16 0,-1 1 0 15,-2 3-192-15,3 0 0 0,2 0 0 0,4 3-11264 16,1-3-2304-16</inkml:trace>
  <inkml:trace contextRef="#ctx0" brushRef="#br0" timeOffset="8902.75">27994 15787 14735 0,'-14'5'1312'0,"-4"6"-1056"0,-5 1-256 0,-1 4 0 15,-1 4 2192-15,-2 2 384 0,-1 2 80 0,3-1 16 0,-2 5-1760 16,4-4-336-16,4 1-80 0,4-1-16 0,2-2-160 0,4-1-16 16,3 0-16-16,2-3 0 0,4-2 96 0,4-2 0 15,1-6 16-15,1 1 0 0,2-4 416 0,3-1 80 16,5-3 0-16,0 1 16 0,2-4-80 0,2-2 0 16,2-2-16-16,-1-3 0 0,1 1-352 0,-3-1-64 15,0 2-16-15,-1 1 0 0,-1-4-256 0,-2 4-128 16,-1-4 128-16,-2 3-128 0,1-1 0 0,0-1 0 15,0 0 128-15,2-1-128 0,3-2 0 0,2 2 160 16,0-4-160-16,4-3 160 0,3-2 64 0,2 2 16 16,1-1 0-16,3-3 0 0,4-3-64 0,1 0-16 15,-4 3 0-15,3-4 0 0,-3 1-160 0,2 1 0 16,-1-5 0-16,1 4 0 0,-2-2 0 0,2 0 0 16,3 2 0-16,-9 5 128 0,1-4-128 0,5 0 0 15,2 0 0-15,-1-1 0 0,0 1 144 0,-2 2 0 16,0-4 0-16,-2 0 0 0,-2 2 16 0,-4-3 0 15,-3 0 0-15,-2 2 0 0,-2 0 32 0,-2 3 0 0,-3 5 0 0,-3 6 0 16,-6-3-192-16,-1 4 128 16,-5 9-128-16,0 0 128 0,-7 4-128 0,-2 4 0 0,-4 8 0 0,-7 4 0 15,-6 10 0-15,-4 7 0 0,-6 7 0 0,-21 31 0 16,0 4 0-16,-4 6 0 0,0 3 0 0,0 4 0 16,-2 4 128-16,1 7-128 0,0-3 0 0,-4 2 128 15,-4-2-128-15,0-4 128 0,3-2-128 0,4-4 128 16,6-2-128-16,5-4 0 0,5-6 0 0,5-5 128 15,3-7-128-15,5-8 0 0,9-4 0 0,2-10 0 0,5-8-304 0,6-10 16 16,1-3 0-16,5-10 0 16,6-13-160-16,0 0-16 15,0 0-16-15,9-10 0 0,2-7-192 0,1-4-32 0,1-10-16 0,-1-2 0 16,1-4-32-16,0-2 0 0,-1-7 0 16,0 4 0-16,-1 3 752 0,1 2 0 0,-2 5 0 0,4 4 160 0,0 5 528 0,4 4 96 15,1 3 32-15,4 4 0 0,3 5-112 0,7 4 0 16,7 1-16-16,6 3 0 0,10 3-256 0,3 3-48 15,6 4-16-15,2-4 0 0,2 1-208 0,1-2-32 16,1 2-128-16,2-3 192 0,0-1-192 0,-3-3 0 16,-5-1 128-16,-23 0-128 15,1-1-848-15,-2 1-224 0,1-2-32 0,11 4-15696 0</inkml:trace>
  <inkml:trace contextRef="#ctx0" brushRef="#br0" timeOffset="9616.37">12027 18082 28959 0,'-39'-9'1280'0,"12"4"272"0,-4 0-1232 0,-4-1-320 0,-2 1 0 0,-1 7 0 16,-2 1 960-16,-2 4 144 0,-7 0 32 0,0 6 0 16,-3 2-496-16,-1 3-80 0,1-1-32 0,7 1 0 15,5-2-288-15,10 1-64 0,4-1-16 0,12 1 0 16,7-3-32-16,7 1 0 0,7 1 0 0,10-2 0 15,7 0-128-15,10-2 0 0,11 1 0 0,7 2 0 16,5-1 0-16,2 2 0 0,-1 0 144 0,0 5-144 16,2 1 0-16,-1-1 0 0,-2 2 0 0,-5 3 128 0,-6-2-128 0,-11 2 0 15,-4-1 128-15,-10 0-128 0,-7 0 256 0,-6-2-32 16,-7 4 0-16,-7-4 0 0,-7-3 304 0,-8 2 64 16,-6-6 16-16,-10 2 0 0,-9 0 0 0,-6 1 0 15,-2-2 0-15,-6-2 0 0,-2 0-304 0,-3-6-64 16,-4 0-16-16,3-7 0 0,1-2-224 0,9-2 0 15,9-2 0-15,10-7 0 16,9-2-1536-16,12-4-416 0,7 0-80 0,13-4-14784 0</inkml:trace>
  <inkml:trace contextRef="#ctx0" brushRef="#br0" timeOffset="10414.79">12946 18185 26719 0,'-16'10'2368'0,"-3"5"-1888"0,-3 4-480 0,-2 4 0 16,-3 2 656-16,-1 2 48 0,-2 4 0 0,1 3 0 16,-1 1 400-16,4 1 96 0,0-2 16 0,7 1 0 15,8-6-560-15,8 0-96 0,8-1-32 0,7-5 0 16,6-3-192-16,4-2-32 0,6-5-16 0,4-6 0 16,5-3 32-16,2-1 16 0,5-7 0 0,3-4 0 15,2-3 96-15,1-2 16 0,-2-5 0 0,-1-2 0 16,-4-1-48-16,-3-4 0 0,-5-1 0 0,-3-1 0 15,-5 0-48-15,-4 1-16 0,-5-7 0 0,-3 1 0 0,-6 1-128 16,-4-1-16-16,-4-2-16 0,-1 1 0 0,-2 3-176 16,-4 4 0-16,-1 0 144 0,-1 4-144 0,2 5 0 0,2 6 0 15,-1-1 0-15,4 6 0 0,1 6-256 0,2-10 0 16,5 5-16-16,3-3 0 0,1 2-16 16,6-4 0-16,4 0 0 0,7-4 0 0,7-3 160 0,3-2 128 15,5-3-192-15,5 1 192 0,4-6 0 0,0 2-128 16,-1-7 128-16,5 1 0 0,0-2 0 0,3-2 0 15,2-3 0-15,2-3 0 0,2-1 0 0,-1-6 0 16,-3-1 0-16,-8 1 0 0,-6-3 0 0,-2-2 0 16,-5-4 0-16,-3 1 0 0,-5 2 0 0,-5 6 192 15,-5 1-48-15,-4 10-16 0,-8 10-128 0,-2 7 0 16,-8 7 0-16,-4 6 0 0,-5 4 0 0,-6 8 0 16,-7 7 0-16,-4 11 0 0,-5 8-192 0,-4 8 192 0,-5 5-160 15,-4 7 160-15,-5 7-160 0,-1 8 160 0,-3 7-160 0,0 4 160 16,0 9 0-16,7 1-144 0,4-2 144 0,6-2 0 15,7-7 0-15,8-7 0 0,3-5 0 0,8-10-128 16,5-7 128-16,5-4 0 0,5-6 128 16,2-9-128-16,2-2 272 0,4-7-16 15,2-7 0-15,7-5 0 0,3-7 240 0,6-3 32 0,2-6 16 0,5-1 0 16,2-6-96-16,5-5 0 0,-1-3-16 0,0 1 0 16,-2 2-288-16,1-1-144 0,0 1 160 0,0 5-160 15,-3 4 144-15,-2 1-144 0,-3 6 128 0,-4 5-128 16,-2 3 0-16,-6 7 0 0,-5 1-192 0,-5 5 192 15,-5 0-256-15,-4 3 80 0,-4 3 16 0,-4 2 0 16,-4-1-16-16,-4 0 0 0,-2 0 0 0,1-4 0 0,1-3 176 16,2-3-128-16,1-2 128 0,4-3-128 0,5-8 128 15,0 0 0-15,0 0 0 0,0 0 0 0,14-5 128 0,3-1 0 16,5-6 0-16,2-1 0 0,2 1 16 16,4-2 16-16,1-3 0 0,2 2 0 0,-3 0-160 0,1 3 0 15,-2 1 0-15,-1 6 0 0,-2-2 0 0,0 6 0 16,-2 4 0-16,-1 4 0 0,-1 3 0 0,-2 4 0 15,-1 3 0-15,0 2 0 0,0 4-144 0,1 2 144 16,-2-2 0-16,-1 3 0 0,-1-2 0 0,2-1 0 16,0 2 0-16,1-3 0 0,1-3 0 0,3-3 0 15,3-2 0-15,0-4 0 16,2 1-1504-16,3-6-192 0,3 0-32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7T21:12:02.253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28698 1944 19807 0,'-6'14'880'0,"2"-6"176"0,1 2-848 0,-3 3-208 0,1-2 0 0,-1 2 0 0,-1 1 1184 0,1-4 192 16,1 1 32-16,-1 1 16 0,2-5 112 0,0 2 32 15,4-9 0-15,0 0 0 0,0 0-304 0,0 0-64 16,0 0-16-16,4-6 0 0,1-2 144 0,2-7 16 16,4-4 16-16,5-13 0 0,3-2-480 0,2-2-112 15,0-3 0-15,3-2-16 0,2-6-304 0,-2-2-64 16,-1-7-16-16,2-5 0 0,2-9-112 0,2-1-32 16,-3 1 0-16,1 2 0 0,-1 5-224 0,3-1 176 15,2 7-176-15,-1 5 160 0,-1 2-160 0,-2 8 0 16,-2 7 0-16,-3-1 128 0,-2 4-128 0,0 8 0 15,-3 3 0-15,-3 4 128 0,-2 4-128 0,-5 2 0 16,-2 6 0-16,-5 5 0 0,0 0 0 0,0 0 0 16,0 0 0-16,7 18 0 0,-1 3-160 0,-2 6 160 15,-1 0-208-15,-2 8 80 0,0 7 128 0,2 0 0 0,0 3 0 16,0 0-128-16,-1 4 128 0,1-2 0 16,0 2 0-16,0 2 0 0,0-1 0 0,-2-3 0 0,-1 1 0 0,0-5 0 15,0-3 0-15,0-6 0 0,-4-5 0 0,3 1 0 16,-1-4 0-16,-1 1 0 0,-5-7 0 0,-2-2 0 15,-1-3 0-15,-6-3 0 0,-1-1 128 0,-6 1-128 16,0-5 128-16,-5 2-128 0,-4-4 160 0,-4-4-160 16,-2-1 192-16,-2-1-64 0,-5-1-128 0,-2-6 192 15,-8 0-192-15,-1-4 0 0,-4-2 128 0,0-2-128 16,1-4 0-16,3 1 0 0,3-1 0 0,5 2 0 0,3 1 0 16,3 2 0-16,3 1 0 0,9 0 0 0,4 1-128 15,10 2 128-15,9-4 0 0,6 0 0 0,7-2-160 16,11-1 160-16,6 0-128 0,6 1 128 0,9-5-144 15,7-2 144-15,4 1-160 0,8 0 160 0,6-4 0 0,8 5-144 16,5 0 144-16,1 0 0 0,0-1 0 0,2 3 0 16,-2 1 0-16,4 6 0 0,2 7 0 0,-9 3 0 15,-8 3 0-15,-11 2 0 0,-12 2 128 0,-11 6-128 16,-9 1 128-16,-11 7-128 0,-7 5 128 0,-10 2-128 16,-9 7 160-16,-10 5-160 0,-6 6 256 0,-12 3-32 15,-11-4-16-15,-4 4 0 0,-2-5-64 0,0 3-16 16,-1-2 0-16,3-4 0 0,2-1-256 0,5-4-64 0,4-3-16 0,9-7 0 31,6-1-1840-31,10-5-384 0,10-4-64 0,12-13-15312 16</inkml:trace>
  <inkml:trace contextRef="#ctx0" brushRef="#br0" timeOffset="1093.2">30243 1818 23951 0,'-18'17'2128'0,"-4"4"-1696"0,-1 6-432 0,-2 0 0 0,-1 2 496 0,2 2 16 16,1-6 0-16,3 2 0 0,-3-6 640 0,5-2 144 15,6-3 32-15,0-6 0 0,6 0-80 0,0-6-16 16,6-4 0-16,0 0 0 0,6-5 224 0,2-8 32 15,4-4 16-15,5-4 0 0,2-10-432 0,5-2-96 16,3-5-16-16,3-4 0 0,3 0-416 0,3-6-96 16,1-5 0-16,6-12-16 0,3-8-64 0,2-2-16 15,-1 2 0-15,0-4 0 0,0-2-192 0,-1 4-32 16,0 6-128-16,-4 6 192 0,-3 1-192 0,-2 11 144 16,-4 8-144-16,-4 4 128 0,-3 7 0 0,-4 4-128 15,-3 6 192-15,-3 6-64 0,-5 2-128 0,-2 5 0 16,-3 6 0-16,-6 3 0 0,0 0-192 0,-2 10 192 15,-2 8-192-15,-2 8 192 0,-3 4-208 0,-1 8 80 16,-3 4 128-16,0 5-208 0,2 3 208 0,-1 6 0 16,-2 2 0-16,4 1-144 0,3 4 144 0,3 0 0 15,1 0 0-15,3-2 0 0,4-4 0 0,0-2 0 16,0-4 0-16,1 0 0 0,1-1 0 0,0-2 0 16,0-1 0-16,-3 0 0 0,0-4 0 0,-2-3 0 0,-1-3 0 15,-2-2 0-15,-2-6 0 0,-3-1 128 0,1-4-128 16,-4-5 0-16,-3-2 0 0,-1-7 0 0,-1-1 0 0,-2-3 0 15,-2-1 0-15,-1-5-160 0,-2-4 16 0,0 0 0 16,-1-1-80-16,-1-4-16 0,-4 1 0 16,0-3 0-16,0 3-48 0,-3-4-16 0,1 3 0 0,-2-1 0 15,0 0 0-15,0-2 0 0,-1 2 0 0,3 1 0 16,-2-2 32-16,4 2 0 0,0-2 0 0,4-1 0 0,2 2 48 16,6-3 16-16,2 6 0 0,2-5 0 0,5 1 208 15,2 1-192-15,3-3 192 0,4 3-192 0,0-3 192 0,3 0 0 16,3 1 0-16,2 1-144 0,1-3 144 0,2 2 0 15,-1 0 0-15,2 0 0 0,-3 3 0 16,-1-2 128-16,2 5-128 0,-3-2 0 0,-1 3 128 0,-1 0-128 16,0-1 160-16,-7 6-160 0,0 0 256 0,0 0-64 15,0 0 0-15,0 0 0 0,0 0 0 0,0-5-16 16,-1 1 0-16,1 4 0 0,0 0-176 0,-6-2 0 16,1-2 0-16,-2 1 0 0,0 1 0 0,-1-1 0 15,-1 2 0-15,4 1 0 0,-1-3 0 0,-2-1-144 16,-2 1 144-16,1 0-160 0,0-1 160 0,0 0-128 0,-2-3 128 15,1-1-128-15,-2-1 128 0,3 0 0 16,-2-3 0-16,1 0 0 0,1-2 0 0,1-1 0 0,3 0 0 0,1-2 128 16,2-1-128-16,3-1 0 15,2-1 0-15,3-3 0 0,3-3 0 0,5 1 128 0,4-4-128 16,3 1 128-16,3-2 32 0,4-3 16 16,4 1 0-16,5 4 0 0,2-1-48 0,3 3-128 15,-4 1 192-15,3 2-64 0,0 0-128 0,-2 3 192 16,2-1-192-16,-2 6 192 0,2-1-64 0,-2 2 0 0,-2 1 0 0,-1 3 0 15,-2-3-128-15,-2 5 160 0,-3 1-160 0,-3 3 160 16,-2 0-160-16,-6-1 160 0,-1 4-160 0,-4 2 160 16,-2 0-160-16,1 3 0 0,-4 0 0 0,0-2 128 15,-1 2-128-15,-1 1 0 0,-6-5 0 0,5 8 0 16,0 1 0-16,-2 0 0 0,-2 1 0 0,-1 4 0 0,-2 2 0 16,-2 4 0-16,-3 1 0 0,0 2 0 15,-6-1 128-15,-3 4-128 0,-4 4 0 0,-2 3 128 0,-6 5-128 0,-3 1 192 16,-7 3-192-16,1 0 192 0,-2-1-16 0,-4 3 0 15,-3-1 0-15,-1 2 0 16,-4-3 80-16,-3-3 32 0,-4 4 0 0,-20 13 0 0,10-7-32 16,7-4 0-16,6-3 0 0,21-14 0 0,-2-1-112 0,3 0-16 15,1-6-128-15,2 0 192 0,2-4-192 0,3-1 176 16,0-1-176-16,6-6 160 0,5 0-160 0,4-4 0 16,1-3 0-16,2-3 0 15,7 1-960-15,2-10-128 0,10-4-32 0,5-4 0 16,5-6-1824-16,6-5-352 0,22-23-80 0,-5-3-16 0</inkml:trace>
  <inkml:trace contextRef="#ctx0" brushRef="#br0" timeOffset="5652.02">922 949 13823 0,'-7'-12'1216'0,"2"-2"-960"16,0 2-256-16,1 0 0 0,2-2 1104 0,0 2 176 15,0 1 48-15,1 1 0 0,1 3 192 0,0-4 32 16,-2 4 16-16,2 7 0 0,0 0-48 0,0 0-16 16,0 0 0-16,0 0 0 0,0 0-160 0,0 0-48 15,0 0 0-15,0 0 0 0,0 0-352 0,-5 6-80 0,0 8-16 0,0 4 0 16,-3 5-112-16,0 10-32 0,-3 9 0 0,-1 7 0 16,-2 6-128-16,-5 11-48 15,-7 5 0-15,11-26 0 0,-5 16-320 0,-3 2-64 0,-1 9-16 0,-2-1 0 16,1 0 48-16,-1 0 0 15,2 4 0-15,-20 61 0 0,9-28 272 0,7-18 64 0,3-16 16 0,5-9 0 16,1-10-208-16,2-8-32 0,2-5-16 0,3-3 0 16,5 0-144-16,3 0-128 0,4-5 192 0,4-5-192 15,1-3 128-15,4-5-128 0,2-4 0 0,3-6 0 16,5 1 128-16,0-5-128 0,0 2 0 0,2-6 0 16,0-2 128-16,3 0-128 0,4-3 0 0,-10 0 0 15,5-1 0-15,5-3 0 0,4 1 0 0,2 2 0 0,4-3 0 16,2 0 0-16,0 1 0 0,39-4 0 15,-11 0 0-15,-9 3 0 0,-4-3 0 0,-2 4 0 0,-1-5 0 0,6 2 0 16,3-2 0-16,2 1 0 0,5-5 128 16,0 3-128-16,1 2 0 0,2-4 0 0,3 0 0 15,5 3 0-15,3 0 128 0,1 2-128 0,-4-2 0 0,1 3 0 16,5-2 0-16,3 1 0 0,3 2 0 0,-1-3 0 16,-3 2 0-16,0-3 0 0,4 1 0 0,3-1 0 15,4 4 128-15,-2-3-128 0,0 0 0 0,1 1 0 16,4 3 0-16,2 0 0 0,2-5 0 0,0 2 0 15,-5 0 0-15,6 1 0 0,4-3 0 0,-1 2 0 16,-2-2 0-16,3 3 0 0,1-4 0 0,1 5 128 16,-1-3-128-16,2 4 0 0,-1 0 0 0,2 2 0 0,4-3 0 0,-4 1 0 15,-5 0 0-15,4-1 0 16,5 2 0-16,-1 0 0 0,-2 0 0 0,2 2 0 16,2-4 0-16,0 3 0 0,-2-1 0 0,5 1 0 0,4 1 0 0,1-1 0 15,1 3 0-15,0-2 0 0,2 0 0 0,0 2 0 16,3 0 0-16,0 4 0 15,2-1 0-15,-2-1 0 0,0 0 0 0,1 0 0 0,0 1 0 0,1 0 0 16,-1 1 0-16,4-1 0 0,1-1 0 0,1 0 0 16,-1 0 0-16,2-1 0 0,1 1 0 0,1-1 0 15,-1-4 0-15,4 2 0 0,5 1 0 0,-1-1 0 16,-3 0 0-16,1 1 0 0,4 2 0 0,-4 1 0 16,0-1 0-16,-1 5 0 0,-1-2 0 0,3 5 0 15,0-1 0-15,-6 3 0 0,-3 0 0 0,3 1 0 16,3 1 0-16,-3-2 0 0,-3-5 0 0,4 5-144 0,6 0 144 15,-4-1-160-15,-2 1 160 0,2-6-160 0,4 0 160 0,1 2-192 16,-1-3 192-16,-1 0-192 0,0 2 192 0,-1-2 0 16,2 2-144-16,-1 1 144 0,-4-6 0 0,2 4 0 15,2 4 0-15,-5-5 0 0,-6-3 0 16,2 6 0-16,2-2 0 0,-7 1 0 0,-4-2 0 0,0-1 0 16,1 2 0-16,-3 2 0 0,-6-3 0 0,3 0 0 15,2 1 0-15,-1-1 0 0,-6 2 0 0,1-1 0 16,1-4 0-16,1 1 0 0,-5-2 0 0,3 2 0 15,-1 1 0-15,-2-2 0 0,1 1 0 0,-7-2 0 16,-1 0 0-16,2-1 0 0,-2 0 0 0,-3 0 0 0,-3 0 0 16,-1-1 0-16,2 0 0 0,-4-3 0 0,0 4 0 15,0-1 0-15,0-1 0 0,1-2 0 0,-2 3 128 16,-3 0-128-16,-1 2 0 0,-3-2 0 0,2 0 0 0,0-2 0 16,-2-1 0-16,-1 2 0 0,-3 1 128 0,1-2-128 15,0 0 0-15,0 2 0 0,-1-3 0 16,-2-1 0-16,-3 1 0 0,2 1 0 0,2 0 128 0,-2 1-128 15,-2-2 0-15,-1 1 0 0,-1 1 0 0,0-2 0 16,0 1 0-16,0 1 0 0,-2-2 0 0,-1 0 0 16,-3-2 0-16,4 3 0 0,-1-1 128 0,2 1-128 15,1 0 0-15,-2 1 0 0,-2-1 0 0,3 2 0 16,2-2 0-16,1 2 0 0,1 1 0 0,-6-1 0 16,-6-3 0-16,5 3 0 0,3-1 0 0,1 1 0 15,2 0 0-15,-3 1 0 0,-4 0 128 0,-2-2-128 0,0 1 0 16,1 1 0-16,5 0 0 0,1 0 128 0,-4 0-128 15,-3-2 0-15,-2-2 144 0,3 1-144 0,2 3 0 16,3 4 128-16,-2-3-128 0,2-1 0 0,-11-1 0 16,3 1 0-16,4 1 0 0,1 2 128 0,1-1-128 0,-2 2 0 15,-5 0 128-15,-2 0-128 0,0-4 0 0,0 1 0 16,3 2 0-16,1-2 0 0,1 0 0 0,-4 2 0 16,-5-3 0-16,0-1 0 0,2-1 0 0,3 4 0 15,0 0 0-15,0-1 0 0,-6-2 0 0,-3 0 0 16,-6 0 0-16,1 1 128 0,2 0-128 0,2 2 0 15,2 2 0-15,1 0 0 0,-4-4 0 0,-2 0 128 16,-5 0-128-16,-2 0 0 0,-1 0 0 0,2 2 0 0,-1 1 0 16,2-2 128-16,2 0-128 0,-2 1 0 0,-3 0 0 15,-3 1 0-15,0 2 0 0,0-1 0 0,0-2 0 16,-1 2 0-16,-1 0 0 0,1 1 0 0,2-3 0 16,1 2 128-16,-1 1-128 0,1 3 0 0,-2-4 0 0,-4 2 0 15,-1 0 0-15,0-2 0 0,1 0 0 0,-1 1 0 16,2 3 0-16,0-3 0 0,-1 2 0 0,0 0 0 15,-2-3 0-15,0 3 0 0,-3-2 0 0,-1 0 0 16,-2-1 0-16,2 1 0 0,-2-1 0 0,0-3 0 16,-3 2 0-16,1-2 0 0,0-1 0 0,2 1 0 15,0 1 0-15,-1-1 0 0,-3-2 0 0,0 2 128 16,-2 0-128-16,-1 3 0 0,-4-1 0 0,0-1 128 16,-1-1-128-16,-1 2 0 0,-2 1 0 0,2 1 0 0,2-3 0 15,-2 1 0-15,-1 1 0 0,1 1 0 0,2 3 0 16,-3-3 0-16,0 0 0 0,1 1 0 0,6-2 0 15,-4 0 0-15,-2-2 0 0,2 3 0 0,-1-1 0 16,-2 0 0-16,-1 0 0 0,-2 1 128 0,-2-3-128 0,-2 1 0 16,-2-2 0-16,-1 2 0 0,-3-1 0 0,0 2 0 15,-10-4 0-15,12 4 128 0,-12-4-128 0,10 2 144 16,-10-2-144-16,0 0 160 0,9 3-160 0,-9-3 0 16,9 5 144-16,-9-5-144 0,0 0 0 0,0 0 0 15,9 1 0-15,-9-1 128 0,0 0-128 0,0 0 0 16,0 0 0-16,9 0 0 0,-9 0 0 0,0 0 0 15,7-2 0-15,-7 2 128 0,8-4-128 0,-8 4 0 16,8-3 0-16,-1-3 0 0,0 1 0 0,-1 1 0 16,2 0 0-16,-8 4 0 0,7-7 0 0,1 2 0 0,-1 1 0 15,4-3 0-15,-3 4 0 0,1-1 0 0,2 1 0 16,0 0 0-16,0-3 0 0,2 3 0 0,2-1 0 16,-1 3 0-16,2-2 0 0,0-2 0 0,2 1 0 0,2 0 0 15,2 2 0-15,1-1 0 0,-3-2 0 0,2 0 0 16,1 2 0-16,-1 1 0 0,1-2 0 0,-1-1 0 15,0 1 0-15,0 2 0 0,4 0 0 0,-1 0 0 16,2-2 0-16,0 0 0 0,-1 3 0 0,2 0 0 16,0-1 0-16,4 2 0 0,0-1 0 0,1 0 0 15,1 0 0-15,1 1 0 0,-4 1 0 0,1-1 0 16,0 1 0-16,-2 0 0 0,-2-1 0 0,2 2 0 16,-2-1 0-16,1 0 0 0,3 1 0 0,-1 1 0 15,1-1 0-15,2-1 0 0,2 0 0 0,2 0 0 16,2 2 0-16,-1-1 0 0,0 2 0 0,1 1 0 0,0-2 0 15,-1-2 0-15,-1 2 0 0,4 1-128 0,-2 1 128 0,4 0 0 16,0-3 0-16,1 3 0 0,-2 0 0 0,1-2 0 16,2 0 0-16,-1-3 0 0,-2 0 0 0,-1 0 0 15,-3-3 0-15,4 2 0 0,-2-3 0 16,2 0 0-16,-1 0 0 0,3 3 0 0,0 0 0 0,0-1 0 16,-2 1 0-16,-1 1 0 0,-3 0 0 0,0 0 0 15,-4-1 0-15,0 0 0 0,-2 1 0 0,0 0 0 16,0 1 0-16,-2-1 0 0,2 0 0 0,-1 0 0 15,0 1 0-15,0 0 0 0,0 1 0 0,-1-1 0 16,0 0 0-16,-2 2 0 0,-1-2 0 0,-1 0 0 16,-3-1 0-16,0 0-128 0,-4 2 128 0,2 1 0 15,-4 0 0-15,0-2-128 0,-2-1 128 0,-2-1 0 0,1-2-144 16,-2 1 144-16,-1 4 0 0,-5-4 0 0,-7 2-144 16,13-4 144-16,-3 0 0 0,-2 2 0 0,-8 2 0 0,7-9 0 15,0 1 0-15,0-3 0 0,-3-1 0 0,0-5 0 16,-2-6 0-16,4-2 0 0,-1-4 0 0,-2-3 0 15,1-4 0-15,0-6 0 0,0-2 0 0,1-5 0 16,-1-3 0-16,1-4 0 0,0-3 0 0,0-5 0 16,-1-3 0-16,2 0 0 0,1-3 0 0,0 2 0 15,0 4 0-15,-1 2 0 0,-1-6-144 0,0 4 144 16,0 3-144-16,3 3 144 0,-3-1-128 0,2 1 128 16,1-1 0-16,0 4 0 0,-1 0 0 0,1 3-128 15,0 3 128-15,-3 4 0 0,-2-1 0 0,3 4-128 0,0-5 128 16,-2 5-128-16,0-3 128 0,1 4-128 0,0-1 128 15,-1 1-192-15,-1-1 192 0,0 22-192 0,-3-7 192 16,1 2 0-16,0-2 0 0,1 2-128 0,2 2 128 16,-3-1 0-16,0 2 0 0,2-15-128 0,-3 7 128 15,0 6 0-15,-2 5 0 0,0 0 0 0,-3 1 0 0,0 0 0 16,-2 4 0-16,0 4-128 0,-2 0 128 0,-1 2 0 16,-2-2-144-16,2 6 144 0,2 2 0 0,-2 0 0 15,-3-2 0-15,2 3 0 0,-2 2-192 0,1 1 192 16,-4-2-160-16,-1 5 160 0,-1-1-128 15,-3 2 128-15,-1 3 0 0,-5-5-144 0,0 0 144 0,-3 3 0 16,-5 2 0-16,0 4 0 0,-2-3 0 0,-3 0 0 16,-3-1 0-16,-1 0 0 0,-3-3 0 0,-4 2 0 15,-4-3 0-15,-3 3 0 0,-3 0 0 0,0 1 0 0,-4 3 0 16,3-2 0-16,-3-5 0 0,-1 0 0 0,-4-1 0 0,-3 4 0 16,-2-2 0-16,3 2 0 0,-2-3 0 0,0-2 0 15,1 0 0-15,-6 0 0 0,-5 0 0 0,1 1 0 16,2 0 0-16,-3 1 0 0,-1-1 128 0,-3-2-128 15,-5 2 0-15,2-1 0 0,1 1 0 0,-2-2 0 16,-1-2 0-16,1 4 0 0,-6-1 0 0,4-2 0 16,1 0 0-16,0-1 0 0,-1-1 0 0,0 1 0 15,-1 1 0-15,1-1 0 0,2 0 0 0,-2 0 0 16,-4 0 0-16,1 0 0 0,3 0 0 0,0 1 0 16,2-2 0-16,-5 0 0 0,-1 0 0 0,1 2 0 15,0 0 0-15,1 0 0 0,3-2 0 0,-3 1 0 16,-2 3 0-16,1 0 0 0,3 2 0 0,-1-1 0 15,-2-1 0-15,1-1 0 0,-3 5 0 0,1 0 0 16,1-4 0-16,1 1 0 0,-6 2 0 0,47-2 0 16,-7 0 0-16,-9 2 0 0,-9 0 0 0,-4-2 0 0,-1 1 0 15,-6 2 0-15,-5-4 0 0,-91 5 0 0,34 0 0 0,17-3 0 16,9-1 0-16,5 1 0 0,0 0 0 0,6-1 0 16,6-1 0-16,-1 1 0 0,-3 1 0 0,-1-1 0 15,6-1 0-15,-3 0 0 0,-5 0 0 0,3 0 0 16,0 0 0-16,3 0 0 0,-2-1 0 0,-2 1 0 15,-1-2 0-15,4 2 0 0,4 2 0 0,-2-1 0 16,-5-2 0-16,0 2 0 0,5 4 0 0,-2-2 0 16,-3-1 0-16,4 3 0 0,1-3 0 0,3 0 0 0,1 4 0 15,1-3 0-15,2-2 0 0,2 1 0 16,2 0 0-16,-3-1 0 0,-4 2 0 0,7 2 0 0,1-3 0 16,-1 3 0-16,-2-2 0 0,-2 0 0 0,-2-1 0 0,2 2 0 15,2-1 0-15,-4 3 0 0,-1-1 0 0,0-1 0 16,3-2 0-16,2 1 0 0,0 0 0 0,-1 0 0 15,-1-2 0-15,4 0 0 0,4-2 0 0,1 3 0 16,-1 2 0-16,2-2 0 0,-1 0 0 16,0-2 0-16,2-3 0 0,-1 1 0 0,-2 1 0 0,2 0 128 15,2-4-128-15,0 2 0 0,1 2 0 16,-4-2 0-16,-4-2 0 0,2 1 0 0,-3 0 0 0,2 1 0 16,0 1 0-16,-3 3 0 0,-4-2 0 0,1 0 128 15,0-2-128-15,1 4 0 0,-2-2 0 0,1-1 0 16,2 1 0-16,4-2 0 0,0 0 0 0,-1 0 0 15,-6-2 0-15,2-1 0 0,3-5 0 0,1 4 0 0,0 3 0 16,2-2 0-16,-6-3 0 0,3 1 0 0,1 1 0 16,-1 0 0-16,-3-1 0 0,0 3 0 0,1-5 0 0,2 3 0 15,1 4 0-15,-5-2 0 0,-3-4 0 0,2 0 144 16,2 1-144-16,-1 0 0 0,-1 3 0 0,0-3 0 16,0 0 0-16,3-2 0 0,3 3 128 0,-1 2-128 15,-4-5 0-15,4 2 0 0,5 0 0 0,1 1 128 16,0-2-128-16,-2 1 0 0,-4 1 0 0,2-1 0 15,5-4 0-15,-1 5 0 0,0-1 256 0,-1-2-48 16,-4 0-16-16,3 0 0 0,2 2-192 0,0 1 0 16,-1 0 0-16,-3-4 0 0,-2 1 0 0,3-1 0 15,2 2 0-15,-4 1 0 0,-3-3 0 0,1 2 144 0,1 1-144 16,1-3 128-16,-1 2-128 0,-3 1 0 0,-3-3 144 16,0 3-144-16,5 2 0 0,-6 0 0 15,-4-3 0-15,-1 3 128 0,2-1-128 0,-2 0 0 0,-2-1 0 0,-2 2 0 16,-4 1 0-16,2-1 0 0,0 1 0 0,54-1 0 15,-12-3 0-15,-8 2 0 0,-10 0 0 0,-3 2 0 16,-3-2 0-16,-6-1 0 0,-3 1 0 0,-100-1 0 16,36 1 0-16,22-1 0 0,12 1 0 0,8 3 0 15,7 1 0-15,1-1 0 0,1-1 0 0,2 1 0 16,2 1 0-16,0 0 0 0,1-2 0 0,0 2 0 16,-1 1 0-16,4 0 0 0,0 0 0 0,1 1 0 15,-5 0 0-15,7 1 0 0,0 1 0 0,51 1 128 16,-12-2-128-16,-6 4 0 0,-8 0 0 0,-4 0 0 15,-5 3 0-15,-4-2 144 0,0 3-144 0,-91 9 0 16,29-2 192-16,19-3-64 0,14-2 0 0,8 2-128 0,7 2 128 16,3-1-128-16,-3 0 0 0,8 1 0 0,5 0 0 15,-2-1 160-15,-1 1-160 0,4-6 128 0,4 0-128 16,2 3 0-16,6-3 0 0,0 3 128 0,0 0-128 16,1-4 128-16,0 0-128 0,2 2 128 0,3-3-128 0,0 2 0 15,0-3 0-15,1 1 0 0,1-4 0 0,3 1 0 16,2 0 128-16,3-2-128 0,2 1 0 0,1 2 0 15,-2-3 0-15,2-2 0 0,0-2 0 0,3-1 128 16,3 0-128-16,5-1 128 0,4 1-128 0,4 0 0 16,-2-2 144-16,3 1-144 0,-1-2 128 0,3 1-128 15,2-1 128-15,0-1-128 0,4 2 128 0,3-3-128 16,3 3 128-16,1-4-128 0,2 2 0 0,2 1 0 16,2-1 0-16,2-1 128 0,-1 1-128 0,2 1 0 15,-1-1 0-15,1 1 0 0,0-1 0 0,0 3 0 0,1-2 0 16,0 0 0-16,-1 3 0 0,1-1 0 0,0 1 0 0,3 0 0 15,0 0 0-15,1-1 0 0,2 1 0 16,-1 1 0-16,0 1 0 0,0 2 0 0,1 1 0 0,-1 1 0 16,-1-1 0-16,3 1 0 0,-2-2 0 0,1 5 0 15,-1-2 0-15,1 3 0 0,-3-1 0 0,1 0 128 16,2 0-128-16,-1-2 128 0,0 1-128 0,0 0 128 16,-2 4-128-16,0-3 0 0,-1 0 128 0,3-1-128 15,-1 0 0-15,1 1 144 0,1-4-144 0,1 1 0 16,-1 1 128-16,2-1-128 0,0 2 0 0,0-2 0 15,2-3 0-15,0 2 0 0,1 0 128 0,1 1-128 16,-1 0 0-16,3-1 0 0,-1-3 0 0,0 3 0 16,-1-1 0-16,10-3 0 0,-9 5 0 0,9-5 0 15,-8 4-144-15,8-4 144 0,0 0-128 0,0 0 128 0,-8 5-256 0,8-5 48 16,0 0 0-16,0 0 0 0,0 0-48 0,0 0-16 16,0 0 0-16,0 0 0 0,0 0-16 0,12 9 0 15,-12-9 0-15,11 5 0 0,-11-5 96 0,13 5 0 16,0-3 16-16,-13-2 0 0,12 2 176 0,1 1 0 15,-13-3-144-15,12 4 144 0,-12-4 0 0,12 3 0 16,-12-3 0-16,0 0 0 0,0 0-160 0,0 0 160 16,0 0 0-16,0 0-144 15,0 0-800-15,0 0-144 0,0 0-48 0</inkml:trace>
  <inkml:trace contextRef="#ctx0" brushRef="#br0" timeOffset="7097.68">31050 2114 16575 0,'0'0'1472'0,"0"0"-1168"0,0 0-304 0,0 0 0 15,0 0 192-15,5 9 0 0,-5-9-16 0,0 0 0 16,5 12 368-16,-5-12 80 0,0 0 16 0,0 0 0 15,0 0 736-15,0 0 160 0,0 0 16 0,0 0 16 16,0 0 112-16,0 0 32 0,0 0 0 0,0 0 0 16,9-10-240-16,-4-1-64 0,-1-3 0 0,0-2 0 15,-1-4-400-15,1-5-96 0,-1-6-16 0,1-2 0 16,-1-3-320-16,1-3-64 0,1-7 0 0,0-5-16 0,0-4-176 16,0-4-16-16,1-7-16 0,0-4 0 0,2-5-112 15,-1 0-32-15,0 1 0 0,3 7 0 0,1 9-144 16,2 9 128-16,-2 9-128 0,-1 7 128 0,-1 8-128 0,-1 6 160 15,0 6-160-15,-1 4 160 0,1 4-160 0,-8 5 128 16,0 0-128-16,13 15 128 0,-2 3-128 0,-2 5-144 16,-3 5 144-16,2 3-208 0,0 3 208 0,0 3 0 15,1 1 0-15,0 4-144 0,1 1 144 0,1 4 0 16,-1 4 0-16,-1-4-128 0,-3 0 128 0,0-3 0 16,1-4 0-16,-2-3 0 0,-1-6 0 0,-2-5 0 15,-1-4 0-15,-1-2 0 0,-1-1 0 0,-4-3 0 16,-1-2 0-16,-3 0 128 0,-3-2-128 0,-2-3 0 15,-2 0 128-15,-4-4-128 0,-5-4 176 0,-3 2-48 16,-2-5 0-16,-2 1 0 0,-1 1-128 0,0-4 192 0,0-2-192 0,-1-2 192 16,-3-2-192-16,0-1 0 15,1-3 144-15,1 0-144 0,2 0 0 0,5 2 0 16,4-3 0-16,5-2 0 0,3 0 0 0,7-1 0 0,6-1 0 0,5 1 0 16,6-2 0-16,8-6 0 15,7 1 0-15,6-3-128 0,9-1 128 0,4-3-192 0,7 3 192 0,4-2-192 16,4-3 192-16,4 2 0 0,4 1-144 15,3 9 144-15,0 5 0 0,0 2 0 0,-4 2-144 0,-1 4 144 16,-5 3 0-16,-3 2 0 0,-6 8 0 0,-18 1 0 16,-2 0 224-16,-5 9-48 0,-6 4-16 0,-8 2 0 15,-9 4-160-15,-12 20 0 0,-12-3 0 0,-12 6 128 16,-12-1 0-16,-8 1 0 0,-7 2 0 0,-11-6 0 16,-9 1 0-16,-5-3 0 0,-3-3 0 0,-2 3 0 0,0 2-128 15,-4-4 0-15,-2-3 144 0,7 1-144 16,8-7-1152-16,11-3-320 0,7-2-48 15,5-7-11024-15,7-6-2224 0</inkml:trace>
  <inkml:trace contextRef="#ctx0" brushRef="#br0" timeOffset="8386.91">1274 2130 3679 0,'-11'6'320'0,"0"0"-320"0,2 1 0 0,-2-2 0 16,-2 0 2064-16,2 3 352 0,-2-5 64 0,4 2 16 15,1 4-512-15,2-4-80 0,-2 2-32 0,3 0 0 16,5-7-272-16,-5 3-48 0,-2 0-16 0,1 2 0 0,1 0-16 0,-2 0-16 15,-2-4 0-15,0 0 0 0,-1-1-160 0,0 0-16 16,-1-1-16-16,0-3 0 0,-6-2-304 0,4 1-64 16,-1 1-16-16,-2-7 0 0,-2-3-128 0,1 0-32 15,1-4 0-15,0-3 0 0,-2-4-208 0,-1-3-48 16,-3-8-16-16,3-5 0 0,-1-5-160 0,0-5-16 16,-2-2-16-16,2-2 0 0,-1-1-304 0,4-3 160 15,1 1-160-15,2 0 128 0,5-7-128 0,3 6 128 16,2 6-128-16,3 5 128 0,1 7-128 0,4 7 0 15,1 4 0-15,1 6 0 0,-1 5 0 0,4 4 0 16,1 5-192-16,2 1 192 0,1 5-160 0,1 1 160 16,2 3 0-16,3 4-144 0,0 4 144 0,3 5-192 15,2 2 192-15,1 3-192 0,1 2 192 0,-1 4 0 0,-1 3-144 0,1 6 144 16,-3 2 0-16,0 5 0 0,-2 1-144 0,-1 2 144 16,2-5 0-16,-3-3 0 0,-7-3-128 0,2-4 128 15,-2 1 0-15,-3-3 0 16,-6 2 0-16,-2-5 0 0,2 0 0 0,-7-1 0 0,-4 0 0 0,-4 1 0 15,-2 5 0-15,-2-3 0 16,-2 5 0-16,-4-6 0 0,-5 0 128 0,0 1-128 0,-4-1 0 16,-4-1 144-16,-8-2-144 0,-1-6 128 0,-2 0-128 0,19-6 128 15,-3-1-128-15,-2 1 128 0,0-4-128 0,1-2 128 16,2-1-128-16,2-4 0 0,2-1 144 0,-18-9-144 16,11-4 0-16,9-3 128 0,6-2-128 0,6 0 0 15,6-1 0-15,6-3 0 0,4-1 0 0,5 2 0 16,4-4 0-16,4 1 0 0,4-3 0 0,4-3 0 0,6-3 0 0,-10 15-128 15,8-10 128-15,6-3 0 0,2-4 0 16,5-2 0-16,3-4 0 0,1 1-128 0,0-4 128 0,36-35 0 16,-14 17 0-16,-11 17 0 0,-10 10 0 15,-6 11 0-15,-8 6 0 0,-8 8 0 0,-4 4 0 16,-5 10 0-16,-3 8 0 0,-7 9 128 0,-5 6-128 16,-6 14-208-16,-7 12 48 0,-6 15 16 0,-6 8 144 0,-7 5 0 15,-7 5 128-15,-5 3-128 0,-4 0 160 0,-8 5-32 16,-5 3-128-16,24-43 192 0,-10 6-64 0,-5 8 0 15,-2 2-128-15,0 7 192 0,4 6-192 0,2-5 0 16,4-5 0-16,-11 19 0 16,15-18-1680-16,10-14-384 0,8-9-80 0</inkml:trace>
  <inkml:trace contextRef="#ctx0" brushRef="#br0" timeOffset="12881.97">5527 7037 14735 0,'0'0'1312'0,"4"-5"-1056"15,-1-4-256-15,3 3 0 0,-1 1 192 0,-5 5 0 16,5-6-16-16,-5 6 0 0,0 0 208 0,0 0 32 0,0 0 16 0,0 0 0 16,0 0 416-16,0 0 96 0,0 0 16 0,5 10 0 15,-1 4-240-15,-2 1-32 16,1 0-16-16,-2 3 0 0,0 0-288 0,-1 2-64 0,0-1-16 0,2 0 0 15,0-1 0-15,-2 0 0 0,0-2 0 0,0-2 0 16,0-1 176-16,3 0 32 0,-1-6 16 0,2 2 0 16,-4-9 240-16,9 4 32 0,0-3 16 0,3-2 0 15,4-5 96-15,4-6 32 0,3-5 0 0,2-5 0 16,3-7-240-16,3-4-64 0,-1-4 0 0,3-4 0 16,0-1-240-16,2-5-48 0,-1-1-16 0,2-3 0 0,-1-2 48 15,2-5 0-15,1 0 0 0,-1 2 0 0,-1-1-256 16,-3 6-128-16,-3 4 160 0,-2 9-160 0,-4 6 0 0,-3 7-208 15,-6 0 16-15,3 3 0 16,-6 11-2480-16,-12 11-480 0</inkml:trace>
  <inkml:trace contextRef="#ctx0" brushRef="#br0" timeOffset="13618.72">5335 10178 19695 0,'0'0'864'0,"5"-8"192"0,-1 1-848 0,-4 7-208 0,0 0 0 0,5-6 0 16,-5 6 976-16,0 0 160 15,0 0 16-15,0 0 16 0,0 0 176 0,2 7 48 16,-3 6 0-16,0 2 0 0,-3 5-592 0,0 2-112 0,0 3-32 0,1 5 0 15,-2 0-80-15,1-1-32 0,1 3 0 0,1-3 0 16,-1-7-32-16,2-2 0 0,1-1 0 0,1-3 0 16,2-4 112-16,-1-4 16 0,5 0 0 0,1-6 0 15,0-3 112-15,5-8 16 0,5-6 16 0,4-7 0 16,5-5 48-16,5-6 0 0,5-6 0 0,3-5 0 16,4-5-512-16,1 0-112 0,2-6-16 0,1-3 0 15,-1-1-64-15,0 1-128 0,-3-5 176 0,2 4-176 16,-2-4 176-16,1 12-176 0,-3 6 160 0,14-6-160 15,-12 14-1648-15,-7 14-416 16,-6 7-96-16,-7 11-15440 0</inkml:trace>
  <inkml:trace contextRef="#ctx0" brushRef="#br0" timeOffset="14299.1">4862 13004 26719 0,'0'0'2368'0,"0"0"-1888"16,0 0-480-16,0 0 0 0,0 0-144 0,0 0-128 15,0 0-32-15,-2 6 0 0,-1 3 800 0,0 0 144 16,5 4 48-16,-2 1 0 0,0 2 16 0,1 3 16 16,3 3 0-16,-2-2 0 0,3 2-144 0,0 2-48 15,2-1 0-15,0-3 0 0,1-1-16 0,1-2-16 16,1-2 0-16,3 1 0 0,0-4 64 0,2-1 16 16,0 1 0-16,2-5 0 0,0 2-224 0,0-4-32 15,1-1-16-15,1 0 0 0,1-3 16 0,2-2 16 16,1-4 0-16,-3-1 0 0,3-6 48 0,2-2 0 15,2-4 0-15,1-2 0 0,-1-4-64 0,2-7 0 16,3-3 0-16,-1-2 0 0,1 0-64 0,-1-4 0 16,-2-1-16-16,-2-3 0 0,-1 3-240 0,0-1 0 0,-2-2 0 15,8-13 0 1,-8 6-1456-16,-3 13-272 0,-3 6-64 0</inkml:trace>
  <inkml:trace contextRef="#ctx0" brushRef="#br0" timeOffset="15067.03">4689 18471 14735 0,'0'0'640'0,"5"-9"160"0,0 1-640 0,2-2-160 16,0 2 0-16,2-2 0 0,-1 2 848 0,-3 0 144 15,1 1 32-15,1 2 0 0,-1-3 976 0,2 3 208 16,-2 3 32-16,-6 2 16 0,0 0-400 0,9 1-96 16,-1 2-16-16,0 4 0 0,3 3-592 0,-3 6-128 15,0 0-32-15,2 5 0 0,0 1-288 0,2 5-48 0,-2-1-16 0,-1 5 0 16,-1 1-176-16,-2-1-32 16,-2-1-16-16,3-1 0 0,-2 1-32 0,-1-2 0 15,0-6 0-15,-1 3 0 0,-1-6 176 0,1-2 16 0,-1-3 16 16,1-2 0-16,-1-2 80 0,-2-10 16 0,0 0 0 0,11-5 0 15,-4-4-272-15,6-9-48 16,1-8-16-16,1-9 0 0,5-8-16 0,5-7 0 16,1-5 0-16,2-8 0 0,0-5-208 0,3-7-128 15,-1-8 128-15,3 0-128 0,2 0 0 0,3-4 0 0,4 1 0 16,21-25 128-16,1 14-128 0,2 17-240 16,1 9 64-16,-1 6 16 15,-1 6-2320-15,0 4-464 0,-3 3-80 0</inkml:trace>
  <inkml:trace contextRef="#ctx0" brushRef="#br0" timeOffset="31560.93">16952 18070 6447 0,'0'0'576'0,"0"0"-576"16,10-5 0-16,-1 1 0 0,-2 0 2432 0,2-1 384 15,0 0 80-15,-9 5 16 0,0 0-1104 0,10-5-208 16,-2-1-64-16,-8 6 0 0,6-4-80 0,-6 4-32 16,7-4 0-16,-7 4 0 0,6-2-128 0,-6 2-16 15,0 0-16-15,0 0 0 0,0 0-272 0,0 0-48 16,0 0-16-16,0 0 0 0,0 0-288 0,0 0-64 15,0 0-16-15,0 0 0 0,5 11-112 0,-4-1-32 16,1 2 0-16,-2-2 0 0,-2 4-64 0,0 2-16 16,-2 3 0-16,0 2 0 0,-1 2-32 0,0 1-16 15,0 0 0-15,0 3 0 0,0-2-96 0,0 4 0 16,0-2-16-16,-3 1 0 0,3-4 16 0,1 0 0 0,3 0 0 0,1-3 0 16,1-2-48-16,5 14 0 15,5-10 0-15,0-3 0 0,4-5 176 0,4-2 16 16,3-5 16-16,2-2 0 0,3-3 96 0,1-2 0 15,-1-1 16-15,-12 0 0 0,3-1-144 0,2-1-48 0,0-1 0 0,3-1 0 16,0 0-144-16,1 1-128 0,0-2 192 16,7-2-192-16,-3 2 128 0,-2-1-128 0,0-1 0 15,-3 2 0-15,-3 0 0 0,-1 0 0 0,-1 0 0 0,-1 2 0 32,-3-1-1024-32,-2 2-176 0,0-2-16 0,-5 3-16 0,-7 1-1872 15,0 0-368-15</inkml:trace>
  <inkml:trace contextRef="#ctx0" brushRef="#br0" timeOffset="31900.17">17814 18000 24879 0,'0'0'2208'0,"2"-5"-1760"15,2 0-448-15,0-1 0 0,-4 6 1072 0,0 0 128 16,0 0 16-16,0 0 16 0,0 0-176 0,0 0-32 16,1 7-16-16,-1 6 0 0,-3-1-176 0,1 4-16 15,-2 4-16-15,-1 8 0 0,-3 4 128 0,-2 4 32 0,-1 4 0 16,-2 7 0-16,-1 6-192 0,0 6-48 16,-2 2 0-16,0 5 0 0,-4 4-208 0,2 3-64 15,-1 2 0-15,-10 33 0 0,5-17 0 0,11-45 0 16,-1 1 0-16,-1 4 0 0,0 1-64 0,1-4-32 0,-2-3 0 0,2 1 0 15,0-3-144-15,-9 28-16 16,6-16-16-16,4-10 0 0,1-5-176 0,4-8 0 0,0-6 0 0,7-5 0 31,-1-9-720-31,5-3-240 0,-3-9-32 0,0 0-12336 0,11-7-2480 0</inkml:trace>
  <inkml:trace contextRef="#ctx0" brushRef="#br0" timeOffset="44957.71">21795 5523 12895 0,'-4'-19'1152'0,"3"9"-928"0,-1-5-224 0,4-2 0 16,0 0 1472-16,1-1 240 0,-2 0 48 0,2-1 16 16,-1 2-432-16,-2 2-64 0,3 0-32 0,-2 1 0 15,1 0-272-15,0-1-48 0,-1-1-16 0,0 10 0 16,-1-3-48-16,1 4-16 0,-1 5 0 0,0 0 0 0,0 0-64 0,0 0-16 15,0 0 0-15,0 0 0 0,0 14-272 0,-1 3-64 16,-1 4-16-16,-1 6 0 0,-2 10-16 0,-1 7 0 16,-3 10 0-16,-1 2 0 0,-4 3-80 0,-3 5 0 15,-3 3-16-15,-1 1 0 0,-1 0-112 0,0 0 0 16,-3-2-16-16,2-10 0 0,1-4 192 0,0-8 32 16,3-1 16-16,2-3 0 0,0-5 64 0,4-1 16 15,2-9 0-15,2 0 0 0,1-4-240 0,3-3-32 16,1-2-16-16,3-3 0 0,1-2-80 0,3-1 0 15,1-3-128-15,2-1 192 0,2 0-192 0,2-2 144 16,4-1-144-16,3 1 128 0,5-2-128 0,2 2 0 16,2-2 0-16,2 2 128 0,3-1-128 0,2 2 0 15,2 3 0-15,0-3 0 0,1 0 0 0,1 0 0 16,-2 0 0-16,0-1 0 0,-3 1 0 0,-2 1 0 16,-2-3 0-16,10 1-176 15,-7-3-384-15,-6-1-80 0,-5-4 0 0,-2 1-16 16,-3 0-2432-16,-2-5-496 0</inkml:trace>
  <inkml:trace contextRef="#ctx0" brushRef="#br0" timeOffset="49473.92">22969 5979 15263 0,'0'0'672'0,"4"-4"144"0,-1-5-656 0,-1 1-160 0,-1-5 0 0,-1 6 0 16,-1-2 1136-16,-1 4 192 0,-1-3 32 0,-2 3 16 16,-3 0-176-16,-2 0-48 0,-1 0 0 0,-3 2 0 15,-2 2-128-15,0 2-48 0,-6 3 0 0,1 5 0 16,-3-1-80-16,-1 6-32 0,0 5 0 0,-13 13 0 0,2 3-288 16,6 1-48-16,2 3-16 0,6-2 0 0,4-3-128 0,7-2-48 15,7-4 0-15,4-1 0 0,5-6-16 0,8-3 0 16,2-4 0-16,2-6 0 0,3-2 80 0,8-5 16 15,1-2 0-15,3-5 0 0,6-2-16 0,-1-2 0 16,2-2 0-16,0-2 0 0,-3-1-128 0,0 0-16 16,-4-2-16-16,-3-2 0 0,-4-1-48 0,-3 0-16 15,-3 2 0-15,-5-2 0 0,-2-1 16 0,-7 0 16 16,-4 0 0-16,-4 1 0 0,-3 2 32 0,-4 3 0 16,-3 1 0-16,-1 1 0 0,0-1-240 0,-4 5 0 15,1 0 0-15,-4 6 0 16,6-1-976-16,0 0-192 0,1 4-48 0,2 4 0 15,3-2-2080-15,9-2-416 0</inkml:trace>
  <inkml:trace contextRef="#ctx0" brushRef="#br0" timeOffset="49845.59">23704 5879 16415 0,'0'0'720'0,"0"0"160"0,0 0-704 0,0 0-176 0,0 0 0 0,0 0 0 15,0 0 1024-15,0 0 160 0,0 0 32 0,0 0 16 0,0 0 0 16,-10 7 0-16,-4-2 0 0,-1 6 0 0,-3 1-160 0,-3 3-48 16,-3 1 0-16,-4 4 0 0,0 2-80 0,2 5-32 15,0-1 0-15,3 1 0 0,3-1-304 0,5 1-64 16,3-2-16-16,6-1 0 0,3-2-128 0,6-4-16 15,5-3-16-15,4-4 0 0,6 1 16 0,5-5 16 16,5 0 0-16,2-7 0 0,3-7-16 16,2 0 0-16,-2-3 0 0,-1-2 0 0,-2-3-64 0,-1-2 0 15,-1 0-16-15,-4-3 0 0,-4 0-16 0,-3 0 0 16,-4-2 0-16,-3 1 0 0,-3-1-32 0,-5 0 0 16,-3 1 0-16,-3-2 0 0,-4 3-256 0,0 0 0 15,-4 1 0-15,1 3 0 16,-1 1-512-16,2 3-176 0,1 1-16 0,1 4-11120 15,3-2-2208-15</inkml:trace>
  <inkml:trace contextRef="#ctx0" brushRef="#br0" timeOffset="50183.51">24692 4842 19343 0,'0'0'1728'0,"-4"-5"-1392"0,4 5-336 0,0 0 0 16,0 0 272-16,0 0-16 0,-5 4 0 0,-2 5 0 16,1 2 304-16,0 10 48 0,-2 3 16 0,-1 7 0 15,0 6 352-15,-1 5 80 0,-1 7 16 0,-3 4 0 0,-2 8-48 0,-1 6-16 16,-5 8 0-16,-1 4 0 0,0 0-400 0,-1 0-80 15,0 0-16-15,1-8 0 0,1-8-272 0,3 0-64 16,2-7-16-16,0-3 0 16,0-5 64-16,7-7 16 0,1-6 0 0,3-3 0 0,1-8-64 0,2-3-16 15,3-5 0-15,3-3 0 0,1-7-160 0,3-2-192 16,2-5 32-16,4-5 16 16,2-3-1776-16,3-5-368 0,2-8-64 0</inkml:trace>
  <inkml:trace contextRef="#ctx0" brushRef="#br0" timeOffset="50510.57">25299 5169 17503 0,'0'0'1552'0,"0"0"-1232"16,0 0-320-16,0 0 0 0,-6 4 1616 0,-3 1 272 15,-4 6 48-15,-2 4 16 0,-5 6-928 0,-5-1-192 0,-4 0-48 0,-4 5 0 16,-4 4-48-16,-1 3-16 0,-4-1 0 0,2 2 0 15,-1 3-144-15,2-2-48 0,3-182 0 0,0 361 0 16,3-186-112-16,3-2-32 0,2-4 0 0,1-4 0 16,4 0 80-16,-1-4 16 0,2-3 0 0,3 1 0 15,3-3-96-15,3 1-32 0,3-4 0 0,4 1 0 16,3 3-48-16,6-3-16 0,3 3 0 0,3 0 0 16,2 4-96-16,3 2 0 0,0 0-16 0,4-1 0 0,2 3-176 15,-1 1 0-15,1 0 144 0,-3 1-144 0,2 1 0 0,-1 0 128 16,0 1-128-16,-1 0 0 0,-1 2 0 15,-1 3 128-15,3-2-128 0,-3 0 0 0,1 1 0 16,-1-3-256-16,0-1 32 0,0 0 16 16,2-5-2592-16,1-3-512 0</inkml:trace>
  <inkml:trace contextRef="#ctx0" brushRef="#br0" timeOffset="50946.15">25923 5393 6447 0,'0'0'576'0,"0"0"-576"16,0 0 0-16,-5 7 0 0,-2 3 5104 0,-4 8 912 15,-1 5 176-15,-4 4 32 0,-3 4-4240 0,-1 1-832 0,-3 4-192 0,-7 15-16 16,0 1-272-16,1 0-48 16,0-3-16-16,1 4 0 0,3-3-352 0,2-3-80 15,2 1-16-15,5-9 0 0,3-5-160 0,4-2 0 0,3-10 0 16,3-5 0-16,2-1 0 0,4-7 0 0,2-2 0 15,2-6 0-15,3-3 0 0,4-7 160 0,4-1-160 0,3-7 160 16,0-3-384-16,0-5-80 0,0-2-16 16,2-2 0-1,-1-2-256-15,-3 1-48 0,1-5-16 0,-1 1 0 16,-1-2-64-16,1 2 0 0,-1 0-16 0,0 3 0 0,-2 3 432 0,1 2 96 0,0 3 0 0,1 5 16 16,-5 0 432-16,0 3 96 0,-2 3 16 0,1 5 0 0,-4 3 272 15,0 3 48-15,-8 1 16 0,8 6 0 0,-2 6-240 16,-1 0-32-16,-1 5-16 0,-2 2 0 15,0 2-64-15,-2 2-16 0,-2 7 0 0,0-2 0 0,-2 2-32 16,0-1-16-16,-1 4 0 0,0 2 0 0,-1-1-160 0,-1-1-128 16,2-1 144-16,2-4-144 0,-1 0 128 0,1-4-128 15,2-4 0-15,1-2 144 16,1-2-144-16,3-3 0 0,1-1 0 0,3-5 0 0,2 0 0 0,3-2-176 16,1-5 16-16,2-5 0 15,4-2-2288-15,3 0-464 0</inkml:trace>
  <inkml:trace contextRef="#ctx0" brushRef="#br0" timeOffset="51474.61">27376 5509 20671 0,'0'0'912'0,"3"-7"192"0,-3-1-880 0,2-1-224 0,-2 9 0 0,-2-7 0 16,-2 0 1248-16,-2 0 208 0,-3 2 32 0,-3 0 16 16,-2-1-368-16,-4 4-80 0,-4 1-16 0,-5 2 0 15,-2 3-512-15,-7 2-96 0,-2 0-32 0,-4 8 0 16,-3 4-128-16,0 3-16 0,-2 3-16 0,1 5 0 15,1 1-48-15,4 1 0 0,2 1 0 0,6 0 0 0,4-2 0 0,6-5-16 16,7-2 0-16,6 0 0 0,4-4 48 0,10-1 16 16,3-4 0-16,5-1 0 0,5-3 112 15,6-6 32-15,6-2 0 0,4-3 0 0,4-3-80 0,2-3-16 16,3-1 0-16,0-2 0 0,0-2-64 0,0-3-16 16,-3-3 0-16,0-1 0 0,-3 1 112 0,0-1 0 15,-3-1 16-15,-1 1 0 0,-2-4-48 0,0 4-16 16,-4 1 0-16,-2 7 0 0,-2-1-32 0,-5 7-16 15,-5 1 0-15,-2 10 0 0,-2 0-96 16,-4 9-128-16,-5 3 176 0,-4 9-176 0,-3 7 128 0,-5 7-128 0,-5 1 0 0,-4 8 0 16,-5 6 192-16,-5 5-192 0,-5 4 192 15,-2 3-192-15,-3-5 176 0,-3 3-176 16,2 0 160-16,1-2-160 0,0 1 0 0,0-7 0 16,2-3 0-16,-1-3 0 0,2-5 0 0,-1-8 0 15,-1-2 0-15,1-3 0 16,0-7-976-16,1-1-144 0,-2-5-32 0,2-6-10432 0,0-7-2080 15</inkml:trace>
  <inkml:trace contextRef="#ctx0" brushRef="#br0" timeOffset="51752.17">25464 5531 29487 0,'0'0'1296'0,"0"0"288"0,-6 0-1264 0,6 0-320 16,-5 6 0-16,0 8 0 0,4 5 496 0,-4 4 32 16,-3 4 16-16,-1 0 0 0,-1 3 224 0,0 3 32 15,0 0 16-15,-6 12 0 0,1-6-560 0,4 1-96 16,0-3-32-16,5-3 0 0,1-4-128 0,4-2 0 15,1-2 0-15,4-3 0 16,-1-4-352-16,4-7-96 0,-1-3-32 0,-6-9-14528 0</inkml:trace>
  <inkml:trace contextRef="#ctx0" brushRef="#br0" timeOffset="51925.38">25551 4824 38703 0,'-12'-10'3440'0,"2"-4"-2752"16,4 3-560-16,1 4-128 0,-3 2 0 0,-2 3-192 15,-3 2 32-15,-2 2 16 0,-3 1-48 0,0-2 0 0,1 2 0 0,-7 3 0 32,3 3-2496-32,5-1-496 0,3 2-96 0</inkml:trace>
  <inkml:trace contextRef="#ctx0" brushRef="#br0" timeOffset="53260.07">29899 4810 12895 0,'-10'-30'576'0,"6"16"112"0,-1 0-560 0,-2 1-128 0,-3-1 0 0,-3-1 0 15,-4 2 1856-15,-2 2 352 0,-1-2 64 0,-6 2 16 16,-1 4-944-16,-4 4-176 0,-1 1-32 0,-16 7-16 15,1 3-416-15,0 7-64 0,-3 6-32 0,-2 6 0 16,-2 4 64-16,-2 6 16 0,-3 4 0 0,1 9 0 16,-1 6-128-16,5 7-32 0,1 3 0 0,10 2 0 0,5 1-208 15,6-7-64-15,6 1 0 0,6-8 0 0,4-2 0 16,6-1 0-16,2-4 0 0,4-2 0 16,4-8-128-16,4-3-128 0,-1-4 192 0,1-6-192 0,1 1 256 0,1-5-64 15,0-2-16-15,1-2 0 0,-4-8-48 16,-3-9 0-16,0 0 0 0,0 0 0 0,0 0 0 0,0 0 0 15,0 0 0-15,0 0 0 0,0 0 64 0,-8-10 0 16,-1-6 0-16,-3 1 0 0,3 0-192 0,0 0 128 16,-1 2-128-16,1-1 128 0,2-1-128 0,3 2 0 15,-1 3 0-15,4 0 0 0,1 10 0 16,6-9 0-16,0-3 0 0,4 2 0 0,4 1 0 0,6-1 0 16,2 3 0-16,6 0 0 0,4-3-144 0,5 2 144 15,4-3 0-15,2 1 0 0,3 1 0 0,2-5-128 16,2 1 128-16,2 4 0 0,-1 0 0 0,-3 2 0 15,-4-2 0-15,-4 1 0 0,-5 3 0 0,-13 1 128 16,-2 2-128-16,-3 4 144 0,-5-4-144 0,-4 8 0 16,-4 2 144-16,-4 7-144 0,-6 0 208 0,-6 4-16 0,-3 3-16 15,-3 3 0-15,-4 1-48 0,1 2-128 0,-1-5 192 0,2-3-64 16,0-1-128-16,6-1 128 0,2-3-128 0,6 2 128 16,2-5-128-16,4 0 0 0,4 0 0 0,3-4 0 15,4-2 144-15,3-2 0 0,6-4 0 0,0 0 0 16,3 0 48-16,-5-2 16 0,4-3 0 0,2-2 0 15,-1 1-64-15,2-4-16 0,-1 1 0 0,-1-3 0 16,-3 1 0-16,-2 0 0 0,-4-5 0 0,-2 1 0 0,-4 0 0 16,-2-3-128-16,-6-2 192 0,-3-1-64 15,-2-3 0-15,-1-3-128 0,-3 2 192 0,-3-2-64 16,-3 3-128-16,1 1 0 0,1 0 0 0,2 4 0 0,2 0 0 0,1 4 0 16,2 4 0-16,2-2 0 0,3 3 0 0,1 2 0 15,2-2 0-15,5 4 0 0,2 3 0 16,3 1-176-16,2 0 176 0,5 1-192 15,2 1 192-15,4 1-128 0,2 2 128 0,3-1-128 0,2 3 128 0,0-1 0 16,-2 5 0-16,1-6-128 0,1-3 128 0,0 1 0 16,1 0 128-16,-2-1-128 0,-1 0 0 15,-2 0 0-15,0 0 0 0,-3 1-128 0,-3 1 128 0,-5 2 0 16,-3-2 0-16,-2 2 0 0,-5 2 0 0,2 3 0 16,-5-1 0-16,0 2 0 0,-4-1 0 0,-3 2 0 15,0-2 0-15,-3 3 0 0,0 2 0 0,-2-2 0 16,-2-1 0-16,0 1 0 0,0-3 0 0,0 1 0 15,0 0 0-15,-2 1 0 0,3 0 0 0,2-2 128 16,-3 1-128-16,2-1 0 0,0 0 0 0,2-3 128 0,0 3-128 0,0-2 0 16,1 0 0-16,2 3 0 0,1-3 0 15,-2 3 0-15,3-1 0 0,0 1 0 0,0 3 0 16,-1-3 0-16,0 3 0 0,-1 2 0 0,2 0 0 0,-1-1 0 16,-1 1 0-16,0-1 0 0,2 1 0 0,0-1 128 15,-2-3-128-15,1 0-160 0,2-11 160 0,-3 9-208 16,2 1 208-16,0-4 128 0,1-6 0 0,0 0-128 15,0 0 0-15,0 0 0 0,0 0 0 0,7-1 0 16,4-3 176-16,-3-2-176 0,4-7 160 0,1-2-160 16,2-3 272-16,0-2-32 0,3 0-16 0,2-7 0 15,2 0-96-15,2-6 0 0,3-2-128 0,2-4 192 16,4-4-192-16,3 4 0 0,2 2 128 0,1 3-128 0,2 3 0 16,-1 2 0-16,1 5 0 0,0 1 0 0,1 5 0 15,-2 2 0-15,-1 5 0 0,-3 3 0 0,1 4 0 16,0 2 0-16,-1 2-128 0,-3 3 128 0,-3 1 0 15,-3 3-160-15,-3 0 160 0,-1 2-128 16,-1-2-1584-16,-1 3-304 0,1-1-64 0,-2 4-14336 16</inkml:trace>
  <inkml:trace contextRef="#ctx0" brushRef="#br0" timeOffset="54205.75">22158 7715 17327 0,'9'-21'768'0,"-1"7"160"0,-2-2-736 0,2-2-192 16,-3 0 0-16,1-1 0 0,-5-1 1280 0,-1 1 240 15,-1 1 32-15,-3 0 16 0,-3 0-32 0,-3-1-16 16,-2 0 0-16,-2 0 0 0,-4 0-464 0,-1 3-96 16,-4 0 0-16,-1 2-16 0,3 9-288 0,-3 2-48 15,-3 1-16-15,-2 6 0 0,-2 0-176 0,1 10-32 16,-2 5-16-16,0 8 0 0,-2 7-112 0,2 5 0 15,0 7-16-15,2 6 0 0,2 2 64 0,4 2 16 16,1 5 0-16,5 2 0 0,4 3-160 0,1 0-32 16,0 3 0-16,5-4 0 0,2-5-128 0,4-7 0 0,2-5 0 15,2-5 0-15,5-6 0 0,2-2 0 0,0-6 0 16,2-5 0-16,0-5-144 0,2-5-64 0,-1-1-16 16,2-4 0-1,-4 1-512-15,0-4-96 0,-1-1-32 0,-9-5-9568 0,0 0-1920 0</inkml:trace>
  <inkml:trace contextRef="#ctx0" brushRef="#br0" timeOffset="54366.46">21300 8298 19343 0,'3'-11'1728'0,"2"6"-1392"0,4-4-336 0,6 2 0 16,5 0 1888-16,6-1 304 0,3 3 64 0,4-1 16 0,1 1-1344 0,7-2-272 16,5-4-48-16,5 1-16 0,3-3-80 15,6-4 0-15,2 3-16 0,3-2 0 0,1-2-240 16,-2 3-64-16,-4 2 0 0,-6 2 0 15,-3 4-1024-15,-3-2-192 0,-2 2-64 0,-14 1-12096 16</inkml:trace>
  <inkml:trace contextRef="#ctx0" brushRef="#br0" timeOffset="54659.98">22984 7877 20271 0,'-12'-15'1792'0,"3"9"-1424"16,-3 0-368-16,0-2 0 0,-2 2 2112 0,-3 2 336 15,-2 4 80-15,-1 4 16 0,-2 6-1488 0,-2 5-288 16,-3 4-64-16,-1 4-16 0,-5 0-176 0,2 2-16 16,-1 4-16-16,1 6 0 0,2-1 32 0,2 3 0 15,3-4 0-15,4-1 0 0,2-2-256 0,7-3-64 16,6-7 0-16,6-3 0 0,6-6-64 0,5-2 0 16,3-5-128-16,5-4 192 0,5-3 64 0,1-7 16 15,2 0 0-15,7-6 0 0,0-5 32 0,-2-4 0 0,-2 1 0 16,-2-3 0-16,-1 2-112 0,0-1 0 15,0-3-16-15,-9 12 0 0,1 6 0 0,1 2 0 0,-1 4 0 16,-1-1 0-16,-2 3-176 0,-2 4 0 0,-1 7 144 0,-2-2-144 16,-3 6 0-16,0-2 0 0,0 6 0 0,-4 1-192 15,2 1-2016 1,-1 0-416-16</inkml:trace>
  <inkml:trace contextRef="#ctx0" brushRef="#br0" timeOffset="55192.11">24693 7841 10127 0,'-4'-13'896'0,"3"5"-704"0,-2-3-192 0,1 2 0 15,-2-2 1424-15,0 3 256 0,-2-2 48 0,-2 3 16 16,0-2-256-16,-2 3-48 0,-2 0-16 0,-5-2 0 16,-3 2-208-16,-3-1-32 0,-1 4-16 0,-2 3 0 0,0 3-144 0,-1 5-48 15,-1 0 0-15,-1 6 0 0,-2 5-240 0,1 6-48 16,-2 3-16-16,3 5 0 0,3-1-192 0,3 1-32 15,3-1-16-15,3 0 0 0,6-2-144 0,5-3-32 16,3 1 0-16,8-8 0 0,7-2-16 0,5-3-16 16,8-3 0-16,5-6 0 0,6-4-32 0,3-2-16 15,3-1 0-15,4-1 0 0,3-6-176 16,1 0 0-16,0-3 0 0,-1-1 128 16,-1-2-1728-16,-2-1-336 0,-3 0-80 0,-15 0-11824 0</inkml:trace>
  <inkml:trace contextRef="#ctx0" brushRef="#br0" timeOffset="55404.55">25628 7067 23951 0,'-10'1'2128'0,"-8"1"-1696"16,-1 3-432-16,-1 7 0 0,-2 6 960 0,-2 2 96 15,-4 5 32-15,-1 8 0 0,-3 9-448 0,1 3-64 16,0 6-32-16,1 5 0 0,0 3 112 0,1 6 32 15,1 4 0-15,0 2 0 0,1 0-432 0,1 0-64 0,-1-2-32 16,3 1 0-16,4-4-160 0,4-2 0 0,6-11 0 0,4-10 0 16,2-6-576-1,4-8-112-15,4-7-16 0,2-4-8592 0,3-4-1728 0</inkml:trace>
  <inkml:trace contextRef="#ctx0" brushRef="#br0" timeOffset="55727.74">25213 7911 8287 0,'6'-7'736'0,"4"-3"-592"0,3 1-144 0,2-2 0 0,2 0 3264 0,2 4 640 16,2-5 112-16,4 5 16 0,1-5-2304 0,2 2-448 15,1-1-112-15,3 3-16 0,0-2-256 0,-9 6-64 16,2-3-16-16,0 1 0 0,-4 1-224 0,-2 2-32 16,-2-1-16-16,-5 4 0 0,-4 5-320 0,-8-5-64 15,-1 10-16-15,-6 14 0 0,-5 0 80 0,-4 0 16 16,-4 3 0-16,-1 1 0 0,-1 4 80 0,2 1 32 15,0 0 0-15,5-6 0 0,5-3-112 0,4-5-32 16,6-6 0-16,6-2 0 0,4 0 160 0,5-5 16 16,5-3 16-16,-3-3 0 0,6-1 32 0,4-3 0 15,3-5 0-15,2 0 0 0,-4-3-112 0,1 0-32 16,-1 0 0-16,-2-6 0 0,-2-1-96 0,-2-3 0 16,-3 3-16-16,-4-1 0 0,-4 1-16 0,-3-2 0 15,-3 0 0-15,-5 0 0 0,-4 0-160 0,-2 2 160 16,-2 1-160-16,-3 3 160 15,-2 1-672-15,2 5-128 0,-5 2-16 0,4 4-11040 0,0-1-2192 0</inkml:trace>
  <inkml:trace contextRef="#ctx0" brushRef="#br0" timeOffset="56043.43">26324 7656 19343 0,'-13'9'1728'0,"7"1"-1392"16,-5 6-336-16,1 1 0 0,0 5 1472 0,-1 5 208 16,-3 3 48-16,-9 15 16 0,0-7-768 0,3-1-144 15,-3 0-48-15,2-2 0 0,2-2 0 0,2-2 0 16,0 0 0-16,4-4 0 0,4-6-144 0,3-5-16 16,1-6-16-16,5-10 0 0,0 0 144 0,0 0 16 15,11-1 16-15,5-4 0 0,4-10 112 0,4-4 0 16,3-3 16-16,1-5 0 0,-1-1-464 0,0-2-112 15,1-1-16-15,2-1 0 0,-1-3-176 0,1-3-144 16,1 1 192-16,-8 13-192 0,2 0 128 0,3-2-128 16,1 2 0-16,1 5 0 0,0 1 0 0,1 2-144 15,-3 4 16-15,-2 5 0 16,1-2-1632-16,-2 5-320 0,-3 4-64 0,-3 2-13776 0</inkml:trace>
  <inkml:trace contextRef="#ctx0" brushRef="#br0" timeOffset="56308.47">27422 7475 33455 0,'0'0'1472'0,"0"0"320"0,-8 3-1424 0,2 0-368 15,-5 2 0-15,0 6 0 0,-1 5 0 0,-2 3 0 16,-3 1-160-16,4 4 160 0,-1 5 128 0,-1 2 144 16,0-2 32-16,-5 16 0 0,2-8-80 0,0-2-16 15,0 1 0-15,2-1 0 0,-1-5-208 0,2 1 0 16,1 0 128-16,6-11-128 16,1 1-1328-16,0-2-304 0,2-2-64 0</inkml:trace>
  <inkml:trace contextRef="#ctx0" brushRef="#br0" timeOffset="57308.85">28138 7564 20271 0,'0'0'1792'0,"0"-8"-1424"15,0 2-368-15,0-2 0 0,0 8 2240 0,0 0 368 0,-4-5 80 16,-1 2 0-16,-3 1-1776 0,-2 3-352 0,-2 3-80 16,-2 5-16-16,-3-2-272 0,-4 6-48 0,-2 0-16 0,-2 5 0 15,-2 2 144-15,-1 2 32 0,-1 0 0 0,5 5 0 16,2-3-112-16,3-2 0 0,4-1-16 0,5 2 0 16,2-1-48-16,4-3 0 0,3-2 0 0,4-7 0 15,3 0 144-15,3-4 32 0,2-1 0 0,5-2 0 0,1-3 112 0,3-3 32 16,0-3 0-16,10-3 0 0,-3-4-176 15,-1 1-16-15,-5 0-16 0,-1-1 0 16,-3 2-80-16,-2 2-16 0,-2-2 0 0,0 2 0 0,-3-5-144 16,0 4 160-16,-2 2-160 0,-1 4 160 0,-7 4-160 0,9-5 0 15,-9 5 0-15,12-1 0 0,-1 1 0 0,0 0 0 16,1 0 0-16,2 2 0 0,1 2 0 0,4-1 0 16,2-2 0-16,-4 0 0 0,5-1 0 0,5-1 0 15,1-3 0-15,5-2 0 0,2-2 0 0,0-1 0 16,4 0 0-16,0-5 0 0,1-2 0 0,2-2 0 15,2-1 0-15,3-3 0 0,-2-5 0 0,2 1 0 16,0-2 0-16,0-6 128 0,0-6-128 0,-10 7 128 16,1-6-128-16,4-3 128 0,2-8-128 0,0 0 0 15,-3-5 0-15,1-4 0 0,-1-3 0 0,-3 0 0 0,-2-4 0 0,10-16 0 16,-7 9 0-16,-6 9 0 16,-6 11 0-16,-7 10 0 0,-6 7 0 0,-6 7-144 0,-5 10 144 0,-5 5 0 15,-6 9-176-15,-2 5 176 16,-4 2-160-16,-4 6 160 0,-3 7-192 0,-7 4 192 0,-7 7-208 0,-3 1 80 15,-2 8 128-15,-6 8 0 0,-4 4 0 16,1 5 0-16,-1 4 0 0,3 4 0 0,3 0 0 0,4 1 0 16,5-3 0-16,3-3 128 0,5-3-128 15,7-4 176-15,6-1-48 0,4 12-128 0,7-10 192 0,8-6-64 16,7-4 32-16,3-9 0 0,8-1 0 0,4-5 0 16,3-4 16-16,3-7 0 0,1-4 0 0,1-6 0 15,-2-6 0-15,2-4 0 0,3-3 0 0,-2-3 0 16,1-2-48-16,0-1 0 0,0-1 0 0,0-2 0 0,-2-3-128 15,1 3 128-15,-2 0-128 0,0 2 128 0,1 3-128 0,-6 7 0 16,-1 0 0-16,-1 2 0 0,-3 3 0 0,-6 2 0 16,-1 1 0-16,1 5 0 0,0 4 0 0,-3 4 0 15,0 0 0-15,-1 4 0 0,-1 3 0 0,-1 0 0 16,-2 2-144-16,1 10 144 0,-1-4 0 16,-3-3 0-16,-2-1 0 0,-3-1 0 0,-2-3 0 0,0-2 192 15,0-1-16-15,-2-2-16 0,-2-3 208 0,-2-4 32 16,-2-3 16-16,-2 0 0 0,-3-2-32 0,-2-1-16 15,-3-3 0-15,-1-2 0 0,-3 0-128 0,-2-1-32 0,-1 1 0 16,-8-7 0-16,2 0-208 0,2-2 176 16,1 0-176-16,4 1 160 0,0 0-160 0,2 2 0 15,3-2 0-15,3 4 128 0,3 2-128 0,5 3 0 0,-1 1 0 0,2 0 0 16,0 2 0-16,4 2-176 16,0 5 176-16,3-3-128 0,1 3 128 0,2 5-128 0,4 0 128 0,1 3-128 15,2-2 128-15,3 2 0 0,5-3-144 16,1 3 144-16,4 1 0 0,2 0 0 15,3-3 0-15,0 0 0 0,4-1-240 0,-6-2 80 16,5-3 16-16,1 1 0 0,1-5 144 0,0-2-160 0,0-1 160 16,1-2-160-16,1-1 160 0,-2-2-208 0,2 1 80 15,10-7 128-15,-3 1-288 0,-4-4 64 0,-5-2 16 0,-5 0 0 16,-5-2-1328 0,-3 0-272-16,-7-3-48 0,-6-3-15360 0</inkml:trace>
  <inkml:trace contextRef="#ctx0" brushRef="#br0" timeOffset="57503.64">27402 6824 42271 0,'-9'-14'1872'0,"7"9"384"0,5 1-1808 0,2-2-448 16,1 0 0-16,3 4 0 0,3-1 0 0,3 2 0 15,4 1 0-15,4 0 0 16,4 0-640-16,1 0-80 0,1 1-16 0,1 2-17248 0</inkml:trace>
  <inkml:trace contextRef="#ctx0" brushRef="#br0" timeOffset="65185.06">22134 10176 12895 0,'-2'-14'576'0,"0"9"112"0,0-6-560 0,-1 0-128 0,-1-2 0 0,-1-2 0 16,-1-2 1520-16,-2 0 272 16,-1 1 48-16,-1 2 16 0,-4 2-368 0,3 0-64 0,-2 1-16 0,0 4 0 15,1 4-384-15,-4 1-96 0,-1 2-16 0,-2 5 0 16,-2 2-272-16,2 6-48 0,-4 7-16 0,2 3 0 15,-2 5-192-15,2 3-32 0,0 3-16 0,-3 13 0 16,2-3-160-16,7-6-48 0,6-6 0 0,4-3 0 16,5 0 48-16,5-3 0 0,1-8 0 0,6-4 0 15,3-4 240-15,4-6 48 0,3-2 16 0,4-4 0 16,5-11 16-16,3-1 0 0,2-1 0 0,1-6 0 16,-2-4 0-16,-2-1 0 0,-3-3 0 0,-5 0 0 0,-2 2-208 15,-4-2-32-15,-3 1-16 0,-2 0 0 0,-3 4-48 16,-3 4-16-16,-1 2 0 0,-1 5 0 0,-3 3-48 15,-3 10 0-15,0 0 0 0,0 0 0 0,0 0-128 0,5 15 0 16,-1 6 0-16,-2 3 0 0,-1 0 0 0,2 4-224 16,1-3 80-16,2 2 16 0,2 0 128 0,1-2-208 15,0 2 80-15,2-6 128 16,3-2-1456-16,3-1-160 0,-1-1-48 0,3-5 0 16,3-6-480-16,2-4-96 0,1-4-32 0,3-5-9968 0</inkml:trace>
  <inkml:trace contextRef="#ctx0" brushRef="#br0" timeOffset="65524.91">22941 9948 22399 0,'-9'19'992'0,"3"-4"208"0,-3 1-960 0,0 3-240 0,-2 2 0 0,-1 9 0 16,-2 1 688-16,0 2 80 15,-3 0 32-15,-1 0 0 0,4 2 240 0,-1-3 48 0,-2-3 16 0,2 0 0 16,0-6-112-16,2 1-32 0,3-4 0 0,3-3 0 15,3-7-192-15,4-10-64 0,0 0 0 0,0 0 0 16,0 0-48-16,12-2-16 0,1-7 0 0,2-4 0 16,1-4-192-16,2 0-32 0,0-2-16 0,1-3 0 15,0-1-256-15,3 1-144 0,2 0 160 0,1-1-160 16,1-3 160-16,0 6-160 0,4 2 160 0,-4 5-160 0,-2 6 0 16,-2 4 0-16,-3 2 0 0,-1 5 0 0,-2 7 0 15,-2 1 0-15,-3 8-208 0,-2 0 64 16,-4 3 144-16,-2-1-208 0,-1 3 80 0,-4 1 128 0,1-6-256 0,-3 2 80 15,2-2 16-15,1 0 0 16,-1 1-480-16,5-6-80 0,-1-4-32 16,-2-11 0-16,8 14-2000 0,1-9-384 15,1-5-96-15</inkml:trace>
  <inkml:trace contextRef="#ctx0" brushRef="#br0" timeOffset="66020.39">23933 10010 22399 0,'10'-11'992'0,"-2"1"208"0,-1 5-960 15,-2-4-240-15,-1 1 0 0,0-2 0 0,-2 0 1072 0,-2 2 160 0,-2-1 48 0,-2 3 0 16,-1-2-192-16,5 8-48 16,-9-5 0-16,4 3 0 0,-3 3-80 0,1 0 0 15,-3 0-16-15,-1 3 0 0,0 3-256 0,-2-1-48 16,-2 4-16-16,-2 0 0 0,-3 3-144 0,-1 2-32 15,-2 6 0-15,-3 2 0 0,0 6-112 0,-13 15-16 0,5 3-16 16,1-4 0-16,1-3-112 0,4-5-32 0,5-1 0 0,6-4 0 16,3-5 16-16,5 1 0 0,5-5 0 0,4 0 0 15,4-6 80-15,2-1 0 0,4-5 16 0,4-1 0 16,4-5-48-16,-4-3-16 0,4-1 0 0,2-3 0 0,3-3 16 16,2-2 0-16,1-5 0 0,2-1 0 15,1-6-48-15,0 0-16 0,-1-4 0 0,0-1 0 0,1-7-160 16,2-3 192-16,-1-2-192 0,14-20 192 0,-4-4-192 0,-5 1 128 15,-4-3-128-15,-1-1 128 0,-5-4-128 16,-7 16 128-16,1-12-128 0,3-1 128 0,-5 0-128 0,1 4 0 16,0 8 0-16,-3 11 128 0,-2 6-128 0,-3 7 0 15,-2 8 0-15,-3 7 0 0,-4 8 0 0,-1 7 0 16,0 0-144-16,-5 17 144 0,-3 7 0 0,-3 10-192 16,1-6 192-16,-2 9-160 0,-2 8 160 0,0 3 0 15,0 5 0-15,-3 5 0 0,0 1 0 16,1 6-160-16,0 0 160 0,0 21 0 0,3-8 0 0,5-12 0 15,2-5 0-15,6-8 0 0,5-6 0 0,2-1 0 16,1-8 0-16,8 13 0 0,4-13-336 0,-7-15 32 16,3 1 16-16,3-6-12448 15,4-8-2496-15</inkml:trace>
  <inkml:trace contextRef="#ctx0" brushRef="#br0" timeOffset="67055.28">26200 9587 23951 0,'-14'-20'1056'0,"8"7"224"0,0-1-1024 0,-1 5-256 16,0-1 0-16,0 4 0 0,7 6 544 0,-6-5 48 15,-5 5 16-15,2 8 0 0,0 6-160 0,-1 8-48 16,-2 3 0-16,2 12 0 0,-3 8-208 0,3 7-32 16,-1 3-16-16,-3 3 0 0,-4 7 176 0,0 0 48 15,0 5 0-15,1-1 0 0,-3-1-96 0,1-6-16 16,3-6 0-16,1-9 0 0,1-4 128 0,2-6 32 15,5-8 0-15,0-6 0 0,3-11 224 0,2-1 64 0,2-11 0 0,0 0 0 16,0 0-48-16,0 0 0 0,13-13 0 0,2-6 0 16,-1-5 0-16,4-6 0 0,-1-2 0 0,4-2 0 15,0-2-448-15,2-5-80 0,0-6-128 0,3-2 176 16,0-6-176-16,3 0 0 0,3 3 144 16,0-1-144-16,-1 2 160 0,2 3-32 15,2 6-128-15,1 5 192 0,-1 5-192 0,-2 9-208 0,-2 7 32 0,-3 4 16 0,-4 9 160 0,-2 4 0 16,-3 8-144-16,-5 5 144 0,-5 2-128 15,-6 5 128-15,-4 3-160 0,-5 0 160 16,-6 4 0-16,-4-1 0 0,-5 3-128 0,-3-2 128 0,-5 1 0 0,0 0 0 16,-2-3 0-16,2-1 0 0,0-1 0 0,2-4 0 15,2-6 0-15,3-6 0 16,4-2-384-16,6-4-64 0,1-6-32 0,11 4 0 16,-3-9-2272-16,4-3-464 0,5-1-96 0</inkml:trace>
  <inkml:trace contextRef="#ctx0" brushRef="#br0" timeOffset="67354.63">26954 9568 23039 0,'0'0'2048'0,"-7"6"-1648"16,-2 3-400-16,-1 4 0 0,-2 7 768 0,-2 6 64 16,-2-2 0-16,-1 4 16 0,1 0 32 0,-1 1 0 15,0-2 0-15,2 1 0 0,0 1-160 0,6-4-16 0,1-2-16 0,5 0 0 16,3-3-128-16,3-3-32 0,4-4 0 0,3-3 0 15,4-5-64-15,4-4-16 0,1-3 0 0,1-3 0 16,7-3 160-16,2-3 32 0,-2-6 0 0,-1-1 0 16,0 0-208-16,-2-1-48 0,-2-1 0 15,-6-3 0-15,-2-1-64 0,-2 2-32 0,-4-1 0 0,-4-3 0 16,-6-3-32-16,-2 1-16 0,-4 1 0 0,-3 3 0 16,-6 1-240-16,1 3 144 0,-2 2-144 0,-2 5 128 0,1 8-128 15,1 4-224-15,0 2 48 0,3 3 16 16,2-2-1376-1,4 3-256-15,3 4-64 0,6-9-9024 0,-3 12-1792 0</inkml:trace>
  <inkml:trace contextRef="#ctx0" brushRef="#br0" timeOffset="67787.53">27530 9390 23903 0,'0'0'1056'0,"0"0"224"0,0 0-1024 0,-9 5-256 16,0 7 0-16,0-1 0 0,-1 3 768 0,0 4 96 15,-1 2 32-15,-1 8 0 0,1-1-192 0,-1 3-48 16,1 3 0-16,-1-1 0 0,1-3-32 0,2 1-16 16,4-4 0-16,1 0 0 0,2-5-144 0,3-2-16 15,1-2-16-15,3-2 0 0,3-8 0 0,2-1 0 16,0-5 0-16,3-5 0 0,5-2 256 0,2-2 48 0,1-4 16 0,-1-5 0 16,-1-1-176-16,1-1-16 15,1-2-16-15,-6 4 0 0,1-2-240 0,1-4-48 0,0 0-16 16,-1 2 0-16,-1 2-96 0,-1 0-16 15,-2 1 0-15,-2 2 0 0,-2 5-128 0,-3 3 0 0,-3 5 0 16,-2 3 0-16,0 0 0 0,0 0 0 0,-1 9 0 16,-2 4 0-16,0 4 0 0,0 2-144 0,0 4 144 15,2 1-160-15,0-1 160 0,1-3-128 0,1 1 128 0,3-4-128 16,2-1 128-16,3-1 0 0,3-6 0 0,0 0-128 16,1-5 128-16,1-3 0 0,1-5 0 0,2-1 0 0,1-5 0 15,-1-2 0-15,3 1 0 0,5-11 0 16,-3-3 0-16,-3 2 128 0,-2 3-128 0,-5 3 128 0,-2-3-128 15,0-3 0-15,0-3 0 0,1 4 128 0,-4-3-128 0,2 3 0 16,0 1 128-16,0 1-128 0,-2 2 0 0,0 2 0 16,-1 3 0-16,-1 4-192 15,-1 1-1360-15,-4 8-288 0,0 0-48 0,9-2-8928 16,0 1-1792-16</inkml:trace>
  <inkml:trace contextRef="#ctx0" brushRef="#br0" timeOffset="68188.39">28485 9302 21183 0,'0'0'1888'0,"0"0"-1504"0,-8 2-384 0,0 1 0 16,2 3 432-16,0 2 16 16,-2 1 0-16,2 3 0 0,1 0 512 0,2 0 96 0,1 1 32 0,0 1 0 15,4 0-64-15,1-3-16 0,4 0 0 0,2-3 0 16,1 0-160-16,2-4-16 15,4-3-16-15,2-1 0 0,1 0-48 0,2-1-16 16,2-2 0-16,0-2 0 0,0-3-208 0,0 1-32 0,-2-5-16 0,0 1 0 16,-2 1-176-16,-3-3-48 0,-2 0 0 0,-1 2 0 15,-4-3-64-15,-3 1-16 0,-1 2 0 0,-3-3 0 16,-4 1 0-16,-3 3-16 0,-2-3 0 0,-5 7 0 16,-3-3-48-16,-2 6-128 0,-2 2 192 0,-2 2-64 15,-3 4-128-15,-2 5 0 0,-2 2 0 0,0 4 0 0,-1 6 0 16,0 1 0-16,-1 1 0 0,5 4 0 0,2-1 0 15,4 3 0-15,4-6 0 0,5 2 0 0,2-5-144 16,4 1 144-16,3-2 0 0,4-1 0 0,3-1 0 16,4-1-128-16,4-2 128 0,3-1 0 15,3 0-144-15,3-5 144 0,1 0-208 0,3-5 80 16,1-3-1008-16,1-1-192 0,1-1-32 0,2-3-16 16,-3-3-1072-16,3 1-224 0,0 0-32 0,-2-4-10032 0</inkml:trace>
  <inkml:trace contextRef="#ctx0" brushRef="#br0" timeOffset="68540">29171 9254 14735 0,'0'0'1312'0,"-3"-5"-1056"16,0 0-256-16,3 5 0 0,-4-6 2368 0,4 6 432 16,0 0 80-16,-6 1 0 0,-1 1-1104 0,1 6-240 15,-3 0-32-15,-1 3-16 0,-2 4-336 0,1 4-64 0,-1 0 0 0,1 4-16 16,-2 0-256-16,2 1-48 15,-1-3-16-15,5 2 0 0,-1 2-288 0,2-3-48 0,1-3-16 0,1-3 0 16,-1-3-32-16,5-3-16 16,-1 0 0-16,2-3 0 0,-1-7 64 0,0 0 16 0,0 0 0 0,9 1 0 15,0-2 80-15,2-3 0 0,-1-6 16 0,2-1 0 16,-1-3-128-16,1-2-16 0,-1 1-16 0,0-3 0 16,0-2-192-16,-1-2-48 0,1-4 0 0,2 2 0 15,0 3-128-15,1-1 0 0,0-1 0 0,2 3 0 16,2 1 0-16,1 2 0 0,0 0 0 0,1 3 0 0,1 1 0 15,-2 0 0-15,-3 5 0 0,0 1-176 16,-2 3-304-16,-2 2-64 16,0 0-16-16,-1 1 0 0,1 0-1408 0,0 2-272 0,2 2-64 15,1-1-16-15,-2 3-1248 0,1 1-240 16</inkml:trace>
  <inkml:trace contextRef="#ctx0" brushRef="#br0" timeOffset="68865.5">30029 9043 11967 0,'0'0'528'0,"0"0"112"0,3-8-512 0,-1 0-128 16,-2 8 0-16,0 0 0 0,-4-6 3648 0,-2 3 688 15,-4 1 144-15,-3 2 16 0,-2 3-2512 0,-4 3-496 16,-4 2-96-16,-4 0-32 0,-1 3-384 0,-2 3-80 16,-2 0 0-16,4 2-16 0,3 1-288 0,3 1-48 15,3 0-16-15,5-1 0 0,2 2-240 0,5-1-48 16,3-1-16-16,4-1 0 0,3 2-32 0,3-1-16 15,3-1 0-15,2 1 0 0,5-1 48 0,-1 2 16 0,3 1 0 0,2 0 0 16,-2-1-48-16,-1 0-16 16,0-1 0-16,-3 0 0 0,-3 1-176 0,-2 0 128 0,-1-1-128 0,-4 1 128 15,-4 0-128-15,-4 0 192 0,-4-2-192 0,-3 0 192 16,-3-2 48-16,-5 1 16 0,-5-1 0 0,-3 1 0 16,-4-6 0-16,0 0 0 0,0-2 0 0,-1 1 0 15,-1-5-256-15,2 0 176 0,3 0-176 0,1-4 160 16,2-3-320-16,2 0-64 0,2-4-16 0,5 1 0 15,3-2-3296-15,4-1-672 16</inkml:trace>
  <inkml:trace contextRef="#ctx0" brushRef="#br0" timeOffset="69717.92">31141 8519 13471 0,'0'0'592'0,"0"0"128"0,0-5-576 0,0 5-144 16,0 0 0-16,0-6 0 0,-1-2 1200 0,1 3 208 15,0-4 32-15,-1 6 16 0,1 3-320 0,0 0-64 16,0 0-16-16,-4 6 0 0,-1 3-464 0,-2 1-80 15,1 5-32-15,-3 6 0 0,0 4 144 0,0 2 16 16,-2 4 16-16,-2 6 0 0,-1 4 176 0,0 5 48 16,0 6 0-16,-6 22 0 0,1-3-208 0,2-1-32 15,1 1-16-15,2-8 0 0,1-4-256 0,4-6-48 16,2-1-16-16,3-7 0 0,1-8 16 0,-1-4 16 16,2-4 0-16,1-4 0 0,2 2 64 0,0-4 16 15,-1-4 0-15,1-5 0 0,3-5 16 0,-4-9 0 16,0 0 0-16,0 0 0 0,10 1 112 0,-1-2 32 15,0-3 0-15,1-2 0 0,2-7-128 0,-1-4-32 16,2 1 0-16,1-2 0 0,3 2-256 0,0-2-160 16,2-1 192-16,3 0-192 0,2 0 0 0,0 1 0 15,2 1 0-15,0 3 0 0,2 4 0 0,0 1 0 16,0 5 0-16,-1 3 0 0,4 4 0 0,-4 2 0 16,-1 5 0-16,-1 3 0 0,-3 2 0 0,-2 7 0 0,-3 0 0 0,-4 1 0 15,-3 4 0-15,-3-2 0 0,-4 5 0 0,-2-1 0 16,-2 4 0-16,-2-1 0 0,-4 0 0 0,-2-7 0 15,-1 0 0-15,-3-2 0 0,-4-2 0 0,-2-2 0 16,-4-3 384-16,-2 1 0 0,-3-5 16 0,-1-3 0 16,-2 3-16-16,-2-6 0 0,-2 0 0 0,-2-3 0 15,-1-4-144-15,1-3-48 0,1-1 0 0,-12-4 0 16,6-5-64-16,6-3-128 0,6 2 176 0,6-1-176 0,6-1 128 0,3 1-128 16,3-2 0-16,6 0 0 0,3-2-240 0,5 1-96 15,1 0-32-15,3 6 0 16,1 3-2448-16,3-3-512 0</inkml:trace>
  <inkml:trace contextRef="#ctx0" brushRef="#br0" timeOffset="71634.53">31926 8160 10079 0,'-11'5'448'0,"6"-1"80"0,-4 1-528 0,2-2 0 0,-3 3 0 0,1 1 0 0,-3-2 832 15,0 3 48-15,-1 2 16 0,0-2 0 0,0 2 96 0,2-1 32 16,0 0 0-16,0-3 0 0,1 3 128 0,3-4 16 15,2 3 16-15,-2-2 0 0,1-2-128 0,1 0-32 16,1-1 0-16,0 1 0 0,4-4-64 0,0 0-32 16,0 0 0-16,0 0 0 0,0 0 32 0,0 0 0 15,0 0 0-15,1-6 0 0,3-2-144 0,3 1-32 16,-2-4 0-16,4-3 0 0,1 0-208 0,0 2-32 16,4-3-16-16,-1-1 0 0,-1-2-208 0,2 1-64 15,0-1 0-15,1 0 0 0,-1 2-96 0,0 3-32 16,0 1 0-16,-2 2 0 0,-3 4-128 0,-2 0 160 15,0 2-160-15,-7 4 160 0,0 0-160 0,0 0 0 16,0 14 144-16,-4 9-144 0,-4 1 0 0,3-12 144 16,-1 5-144-16,-2 2 0 0,-1 4 128 0,0-1-128 15,1-1 0-15,-3 1 0 0,1-2 0 0,-6 16 0 16,3-8 128-16,3-11-128 0,3-6 144 0,2-3-16 16,3-1-128-16,2-7 192 0,0 0 144 0,0 0 32 0,0 0 0 15,15-5 0-15,2-7-32 0,2 0 0 0,1-5 0 0,2 2 0 16,2-2-112-16,-3 1-32 0,2-2 0 0,0 0 0 15,-1-2-192-15,-4 2 0 0,-1-1 0 16,-1 0 0-16,-2 1 128 16,0 2-128-16,-2-1 0 0,-2 6 0 0,-2 4 128 0,-8 7-128 15,0 0 0-15,0 0 0 0,0 0 0 0,3 9 128 0,-2 4-128 0,-1 3 0 0,-1 3 0 16,-2 3 128-16,-1 4-128 0,-1-1 0 16,-1 4 0-16,-7 22 128 0,4-10-128 0,2-6 0 0,1-3 0 15,4-8 0-15,1-3 0 0,2-4 0 0,3-1 0 0,1-2 128 16,1-6-128-16,2 1 0 15,-1-5 0-15,6 0 0 0,0 0 128 0,2-4-128 0,3-4 0 0,2-1-160 16,2 0 32-16,-8 0 0 16,2 1-2512-16,2 0-496 0</inkml:trace>
  <inkml:trace contextRef="#ctx0" brushRef="#br0" timeOffset="73819.75">30998 6751 4607 0,'0'0'400'0,"0"0"-400"0,-4 13 0 0,0-5 0 16,0 1 1392-16,0-3 192 0,-1 4 32 0,0-4 16 0,5-6-448 0,-5 11-96 15,0-4 0-15,5-7-16 0,-8 7-64 0,8-7-16 16,0 0 0-16,0 0 0 0,0 0 16 0,0 0 0 15,0 0 0-15,0 0 0 0,6-6-80 0,0 1-16 16,3-3 0-16,1 0 0 0,1-5-208 0,1 2-32 16,3-5-16-16,-1 1 0 0,10-14-336 0,0 6-64 15,-3 4 0-15,-2 1-16 0,0 0-64 0,-1 2-16 16,-2 3 0-16,-2 4 0 0,-2 0-16 0,-2 6 0 16,-10 3 0-16,0 0 0 0,0 0-16 0,9 6 0 15,-4 4 0-15,-3 7 0 0,-3 0 0 0,-2 3-128 16,0 1 192-16,-2 2-64 0,-3 4-128 0,0-2 0 0,1 3 144 15,0-1-144-15,-3-1 0 0,3-4 144 0,-5-4-144 0,6-4 0 16,-1-1 192-16,4-6-192 0,3-7 192 0,0 0-192 16,0 0 432-16,0 0-32 0,0 0 0 0,0 0 0 15,10-13-16-15,0-3-16 0,4-3 0 0,0-1 0 16,1-2-176-16,2 0-16 0,3 1-16 0,0-3 0 16,1 1-160-16,-2 2 0 0,0 0 0 0,1 0 0 15,2 2 0-15,-1 3 0 0,-3 3 0 0,0 2 0 16,-5 7 0-16,-2 3 0 0,-11 1 0 0,12 6 0 15,-6 7-144-15,-1 2 144 0,-2 4 0 0,-2 1 0 16,-2 3 0-16,-1 4 0 0,0-3 0 0,-1 5 0 16,-1-2 0-16,1 2 0 0,-3-5 0 0,1-1 0 15,0-1 0-15,3-4 0 0,-2-6 0 0,1 1 0 16,3 0 0-16,0-6-128 0,0-7 128 0,0 0-208 16,0 0-752-1,13-1-128-15,1-3-48 0,3-6-12624 0</inkml:trace>
  <inkml:trace contextRef="#ctx0" brushRef="#br0" timeOffset="74070.35">32126 6092 24879 0,'0'0'2208'0,"0"0"-1760"15,0 0-448-15,0 0 0 0,-5 9 0 0,3 1-192 0,-1 2 0 0,1 5 16 16,-1 3 544-16,1 4 96 0,-1 3 32 0,-2 0 0 16,0-1-176-16,1 1-16 0,-1 0-16 0,1 3 0 15,-1 1-128-15,1 1-32 0,-2-1 0 0,1-3 0 16,-3-1-128-16,2-1 0 0,-3 1 0 0,0-2 0 31,0-1-2128-31,-1-3-368 0,-5 7-64 0,3-6 0 0</inkml:trace>
  <inkml:trace contextRef="#ctx0" brushRef="#br0" timeOffset="74238.36">32020 6979 30399 0,'0'0'2704'0,"0"0"-2160"16,0 0-544-16,0 0 0 0,-8-3 0 0,8 3 0 15,-4-11 0-15,4 11 0 0,0 0 0 0,4-9 0 16,0-2 0-16,2-1 0 15,1 1-1024-15,0-2-320 0,1 3-64 0</inkml:trace>
  <inkml:trace contextRef="#ctx0" brushRef="#br0" timeOffset="74843.45">30685 7369 12319 0,'0'0'544'0,"0"0"112"0,0 0-528 0,0 0-128 16,0 0 0-16,0 0 0 0,0 0 1280 0,0 0 208 15,0 0 48-15,0 0 16 0,0 0-400 0,-9 6-64 16,-2 1-32-16,-2 5 0 0,-2 6-176 0,-1 4-48 0,0 6 0 0,-1 0 0 16,1 4-144-16,1 1-48 0,-1 3 0 15,2 1 0-15,-1 1-192 0,2-1-32 0,3-1-16 0,3-3 0 16,1-3-240-16,5 0-160 0,0-6 192 0,5 1-192 16,2 2 0-16,3-7 0 0,1-1 0 0,3-5 0 31,2-7-1296-31,0-3-224 0,2-4-32 0</inkml:trace>
  <inkml:trace contextRef="#ctx0" brushRef="#br0" timeOffset="75331.35">30756 7675 18879 0,'0'0'832'0,"0"0"192"0,0 0-832 0,0 0-192 15,0 0 0-15,4-11 0 0,2 2 320 0,2-2 32 16,1 3 0-16,1-3 0 0,5-2 32 0,2 3 0 16,1-2 0-16,-1 1 0 0,2 1 48 0,-1-2 16 15,-1 5 0-15,-3-2 0 0,-2 2-32 0,-1 7 0 16,-2-1 0-16,-9 1 0 0,8 3-112 0,-4 3-32 15,-4-6 0-15,4 14 0 0,-5 2-32 0,-2 3-16 16,-2 1 0-16,-1-1 0 0,-2 0-96 0,1 0-128 16,-1-1 176-16,-1-3-176 0,1-2 256 0,1-1-64 15,0-3-16-15,7-9 0 0,0 0 240 0,0 0 48 0,0 0 16 0,0 0 0 16,0 0-32-16,5-6-16 0,4-7 0 0,3 0 0 16,2-2-176-16,4-3-48 15,-1-2 0-15,1 2 0 0,0-2-208 0,-1 1 128 0,-2 0-128 16,0 1 0-16,2 1 0 0,-6 2 128 0,0 4-128 0,-2 1 0 15,-2 6 0-15,-7 4 0 0,0 0 0 0,0 0 0 16,2 11 0-16,-3 3 0 0,-3 5 0 0,2 3 0 16,-5-1 0-16,1 4 128 0,-2 3-128 0,1-3 0 15,-1 2 0-15,3-4 0 0,0-3 0 0,1-2 0 16,0-2 0-16,2 1 0 0,0-6 0 0,2-11 0 16,0 0-128-16,0 0-32 0,0 0 0 0,0 0 0 15,12-2-1648-15,1-1-336 16,-3-3-64-16</inkml:trace>
  <inkml:trace contextRef="#ctx0" brushRef="#br0" timeOffset="75551.56">31407 7393 18143 0,'0'0'800'0,"-6"5"160"0,-1 5-768 0,1 2-192 16,1-1 0-16,0 3 0 0,0 3 576 0,0-1 64 15,1 2 0-15,0 1 16 0,0 0 208 0,2 0 32 16,-2 3 16-16,1-2 0 0,2-1-368 0,0-1-80 16,-2 0-16-16,2-2 0 0,0 0-272 0,-1-2-176 15,1 0 192-15,-2-4-192 0,3-10 0 0,0 0-144 0,0 0-16 0,0 0 0 32,-6 10-1792-32,6-10-352 0</inkml:trace>
  <inkml:trace contextRef="#ctx0" brushRef="#br0" timeOffset="75689.5">31191 7617 14735 0,'0'0'1312'15,"0"0"-1056"-15,11 5-256 0,3-2 0 0,3-2 736 0,3 1 96 0,2 0 0 0,3-2 16 16,3-3-208-16,3-1-32 0,0 2-16 0,1-1 0 16,-1-1-1216-1,-5 1-240-15</inkml:trace>
  <inkml:trace contextRef="#ctx0" brushRef="#br0" timeOffset="75873.89">31633 7422 7359 0,'-6'8'656'0,"-1"6"-528"16,0 4-128-16,-1 2 0 0,-1 3 3088 0,2 2 592 15,-2-2 112-15,1 0 32 0,2 1-2512 0,1-2-496 16,0-3-112-16,1 0 0 0,1-1-448 0,2-2-64 15,0-3-32-15,1-1 0 0,0-12-160 0,0 11-144 16,0-11 144-16,0 0-7200 16,0 0-1312-16</inkml:trace>
  <inkml:trace contextRef="#ctx0" brushRef="#br0" timeOffset="76209.14">31648 7147 6447 0,'0'0'272'0,"0"0"80"0,0 0-352 0,0 0 0 0,0 0 0 0,12 2 0 16,-1 3 3296-16,1 0 592 0,2 8 112 0,0-2 32 15,1 6-2304-15,2 2-464 0,-3 5-96 0,-1 2-16 0,0 5-384 0,-1 1-64 16,-3 0-32-16,-2 6 0 0,-2 0-176 0,-3 0-48 16,-5-1 0-16,-1 0 0 0,-1 1 64 0,-3-1 16 15,0-3 0-15,-3-1 0 0,0-6-192 0,-2 0-32 16,-2-4-16-16,0-2 0 0,-2 1-144 16,2-3-16-16,0-1-128 0,1-6 192 0,1 0-416 0,3-6-96 15,1-1 0-15,9-5-9104 16,0 0-1824-16</inkml:trace>
  <inkml:trace contextRef="#ctx0" brushRef="#br0" timeOffset="76474.12">32392 7073 22111 0,'0'0'1968'0,"0"0"-1584"0,0 0-384 0,0 0 0 15,-9 5 848-15,2 4 96 0,-2 5 16 0,2 4 0 16,-2 3-64-16,-1 5-16 0,0 5 0 0,5-11 0 16,-1 2-240-16,-2 4-64 0,0-3 0 0,1 3 0 15,-1-1-400-15,0 0-176 0,1 2 128 0,-5 16-128 16,4-5 0-16,1-5-192 0,3-4 0 0</inkml:trace>
  <inkml:trace contextRef="#ctx0" brushRef="#br0" timeOffset="76655.25">32293 7789 20271 0,'0'0'896'0,"-5"0"192"15,0 1-880-15,1 0-208 0,4-1 0 0,0 0 0 0,0 0 3040 0,0 0 560 16,0 0 112-16,0 0 32 0,0 0-2864 0,0 0-576 16,0 0-112-16,0 0-32 0,0 0-160 0,0 0 0 15,0 0 0-15</inkml:trace>
  <inkml:trace contextRef="#ctx0" brushRef="#br0" timeOffset="80028.7">30647 10585 9215 0,'0'0'816'0,"0"0"-656"16,0 0-160-16,0 0 0 0,0 0 1280 0,0 0 240 15,0 0 32-15,0 0 16 0,2-10-432 0,-2 10-96 16,0 0-16-16,0 0 0 0,0 14-368 0,-2 2-80 16,-1 6 0-16,-1-1-16 0,-1 2-48 0,-1 4 0 15,0-3 0-15,-1 4 0 0,-4-2 32 0,1 1 0 16,-2-5 0-16,1 2 0 0,-1-1-272 0,3 0-48 15,-2-4-16-15,1-1 0 0,1-2 48 0,1-4 16 16,2-7 0-16,6-5 0 0,0 0 160 0,0 0 16 16,0 0 16-16,0 0 0 0,9-9 96 0,2 0 16 15,3-4 0-15,3-2 0 0,2-4-336 0,3 0-64 0,2 1-16 0,0 2 0 16,-3 0-160-16,5 5 0 0,-5-2 0 16,0 6 128-16,-2 0-128 0,-3 5 0 0,-3 2 0 0,-1 4 0 15,-5 4 0-15,0-1-176 0,-4 6 176 0,-1-1-128 16,-4 0 128-16,-4 0 0 0,-3 6 0 0,-4 0 0 15,-3 2 0-15,-2-1 0 0,-2-2 0 0,-2-3 0 16,-1 0 0-16,4-3 0 0,0 1 0 0,3-5 128 16,2 1-448-1,3-5-96-15,11-3-16 0,0 0-8304 0,-8-11-1664 0</inkml:trace>
  <inkml:trace contextRef="#ctx0" brushRef="#br0" timeOffset="80479.87">31066 10378 18431 0,'-5'-14'1632'0,"3"7"-1312"16,0-2-320-16,2 2 0 0,3-2 320 0,1 1-16 15,0 2 0-15,1-2 0 0,4 3 16 0,-2 0 0 16,3-4 0-16,-2 5 0 0,0 1-320 0,0-2 0 16,4 1 128-16,-4 1-128 0,-1 1 0 0,1 2 0 15,-1 0 0-15,-7 0 0 0,0 0 0 0,7 6 0 0,-7-6 0 0,2 10 0 16,-2-1 0-16,-1 1 128 0,-1-3 0 0,-1 1-128 16,-2-1 240-16,-1 4-64 0,-1-3-16 0,2 0 0 15,5-8 272-15,0 0 48 0,0 0 16 0,0 0 0 16,0 0 16-16,0 0 0 0,0 0 0 0,0 0 0 15,0 0-128-15,5-8-32 0,2 3 0 0,1-4 0 16,3 1-224-16,1 2-128 0,-2-3 128 0,2 3-128 16,1-3 0-16,-1 2 128 0,0 1-128 0,-1 0 0 0,1 1 0 15,-3 2 0-15,-2 2 0 0,-7 1 0 0,8 4 0 0,-3 2 0 16,-5-6-144-16,2 11 144 0,0 1 0 16,-2-1-144-16,-3 3 144 0,-1 3 0 0,1-3-144 0,-3 1 144 15,1 0 0-15,2 1-144 0,-1-2-176 0,1-2-16 16,1-4-16-16,2-8 0 15,0 10-576-15,0-10-112 0,0 0-32 0</inkml:trace>
  <inkml:trace contextRef="#ctx0" brushRef="#br0" timeOffset="80687.92">31548 10305 14735 0,'0'0'1312'0,"0"0"-1056"16,8 0-256-16,-2-1 0 0,4-2 960 0,0 2 144 15,1-4 32-15,1 1 0 0,1 0-544 0,1 2-96 16,0-2-32-16,1-1 0 0,0 1-464 0,1 2 0 16,-1-2 0-16</inkml:trace>
  <inkml:trace contextRef="#ctx0" brushRef="#br0" timeOffset="80879.96">31886 10148 13823 0,'0'0'608'0,"0"0"128"0,-4 7-592 0,2 1-144 0,-1 5 0 15,-1-2 0-15,-1 3 1424 0,-1 3 256 0,0 2 48 0,-2 0 16 0,2 1-608 16,-2 3-128-16,0-3-32 0,1 2 0 0,-1 3-528 0,2 1-128 15,-2-5 0-15,2 1-16 16,-1-2-1104-16,2-1-224 0</inkml:trace>
  <inkml:trace contextRef="#ctx0" brushRef="#br0" timeOffset="94940.04">13937 19158 9951 0,'0'0'448'0,"0"0"80"0,0 0-528 0,0 0 0 15,0 0 0-15,0 0 0 0,0 0 1088 0,0 0 96 16,2 12 32-16,-2-12 0 0,0 0 224 0,0 0 48 16,0 0 16-16,0 0 0 0,0 0-352 0,0 0-80 0,0 0-16 15,0 0 0-15,0 0-128 0,0 0-32 16,0 0 0-16,0 0 0 0,0 0-160 0,0 0-32 0,0 0-16 0,0 0 0 16,-5-9-144-16,0 4-32 0,0 1 0 0,0-2 0 15,-4 0-16-15,3 3-16 0,0-4 0 0,0 0 0 16,-3 2-80-16,-2-1-16 0,-1-1 0 0,2 2 0 15,0 0-16-15,-3-2-16 0,1 2 0 0,-2 1 0 16,-2-4-48-16,0 1-16 0,-2 1 0 0,-2-3 0 16,-3 3-96-16,-1-3-32 0,0 1 0 0,-1-2 0 15,0 1-16-15,-3-1 0 0,-4 2 0 0,0-1 0 16,-2 2 16-16,1-4 0 0,0 3 0 0,-1-3 0 16,-2 4-32-16,-1-2-128 0,-2 1 192 0,-2-1-64 15,-1 2-128-15,0-2 192 0,-1 1-192 0,1-1 192 16,0 3-192-16,0 1 160 0,2-1-160 0,-1 0 160 0,-1 3-160 0,1 1 128 15,2 0-128-15,-2 1 128 0,0-1-128 16,2 0 128-16,1-1-128 0,0 2 128 0,-2 0-128 0,1-1 160 16,0 1-160-16,0 0 160 0,3 1-160 0,-1 0 0 15,0 0 0-15,0 0 0 0,-1 1 0 0,-2 0 128 16,1 1-128-16,2 0 0 0,2-1 0 0,-2 1 0 16,-1 0 128-16,-1 0-128 0,3-1 0 0,1 1 0 15,2 0 0-15,1 0 128 0,1 2-128 0,0 2 0 16,-1-1 0-16,1 1 0 0,-1 0 0 0,-1 0 0 15,-2 2 0-15,4 2 0 0,-1-4 0 0,0 3 0 16,0-1 128-16,2 2-128 0,-1-1 0 0,2 1 0 16,1-4 0-16,1 5 0 0,1-2 0 0,0 2 0 0,2-3 128 15,0 3-128-15,-1 4 0 0,-1-1 0 0,1-1 0 16,1 0 128-16,-1-1-128 0,1 0 0 0,0 1 0 0,4 1 0 16,1 2 0-16,1-4 0 0,-1 0 0 15,0 2 0-15,0 4 0 0,-2-3 0 0,1-5 128 0,0 3-128 16,1 2 0-16,1 1 0 0,0-1 0 0,3-1 0 15,1-1 0-15,0 1 0 0,1 3 0 0,2 0 0 16,-1-2 0-16,2-1 0 0,-1 1 0 0,2 1 128 16,0-1-128-16,4 1 0 0,-2 2 0 0,4 0 0 15,0-3 128-15,3 2-128 0,0 1 0 0,3 1 128 16,2-2-128-16,0 1 0 0,0 0 0 0,4 2 0 16,2-2 128-16,2 0-128 0,0-3 0 0,1 2 128 15,1 1-128-15,1-1 0 0,2-3 0 0,0 2 0 0,1-1 128 16,1 1-128-16,2 1 0 0,1 1 128 0,2-3-128 15,2-1 0-15,0-1 0 0,1-1 0 16,2 2 0-16,2-1 0 0,1-4 0 0,-1 6 128 0,2 0-128 0,2 1 0 16,1-6 0-16,3 1 128 0,2-1-128 0,1 1 0 15,3 0 144-15,1-3-144 0,-1 2 0 16,1-4 144-16,0 1-144 0,1 0 0 0,1-3 128 16,0 1-128-16,1 1 0 0,2-1 0 0,3-2 144 15,-1 1-144-15,-2-2 0 0,0-2 144 0,1-1-144 0,-3 0 0 16,0-2 144-16,1 2-144 0,-4 1 0 0,2 0 128 15,2-1-128-15,-1 1 0 0,-2-2 0 0,0-1 0 16,2-4 0-16,1 4 128 0,0 0-128 0,-2-1 0 16,-2-1 0-16,2 0 0 0,0 1 0 0,1-1 0 15,-2-1 0-15,2 1 0 0,-3 1 128 0,0-4-128 0,-2 1 128 16,0 2-128-16,-2-3 160 0,-1 2-32 16,-3-5-128-16,0 2 192 0,-1-2-192 0,0 3 176 0,-1-2-176 15,-3 3 160-15,-1-4-160 0,-1 3 0 0,0-5 0 0,-2 0 128 16,-2 0-128-16,0-1 160 0,0-1-160 15,-3 4 160-15,2-2-160 0,-1-1 0 0,-1-1 0 0,0 2 128 16,0 3-128-16,-4-3 0 0,0-2 0 0,-2 1 128 16,-2 1 0-16,0-1-128 0,-2-1 192 0,-2 0-64 15,1-3 32-15,-3 1 0 0,0 1 0 0,-3-2 0 16,-1-2-32-16,-1 1 0 0,-1-2 0 0,-1 4 0 16,0-1-128-16,-3 0 128 0,2-2-128 0,-1 2 128 15,-2 0-128-15,0 2 0 0,-1-2 0 0,0 2 0 16,-2 3 0-16,3 0 0 0,-2 0 0 0,-1-1 0 15,-1-1 0-15,0 3 0 0,-1 0 0 0,1-1 0 16,-3 3 0-16,-2-3 0 0,0-2 0 0,-1 1 0 0,0 0 0 16,-3 0 0-16,-2-3 0 0,-2 0 0 0,-2-4 0 0,-1 3 0 15,-3 2 0-15,-1-1 0 0,-2 1 0 0,0-1 0 16,-2 0 0-16,-3 1 0 0,-2 2 0 0,-2 2 128 16,-4-4-128-16,1 2 0 0,-1 0 0 0,-2 4 0 15,-3-1 0-15,-1 1 0 0,-1 2 0 16,2-1 0-16,0 0 0 0,-4 0 0 0,-1 3-128 0,1 2 128 15,1-1 0-15,0 0 0 0,-2 2 0 0,3 1 0 16,3-1 0-16,0 1 0 0,0-1 0 0,2 1 0 16,3 0 0-16,-1 2 0 0,-2 0 0 0,0 2 0 15,-1 2 0-15,0-3 0 0,0 0 0 0,0 0 0 16,1 3-128-16,-3 0 128 0,1-1 0 0,1 2 0 16,0-2 0-16,-2-1 0 0,-2 3-144 0,0-3 144 0,-2 2 0 15,2-3 0-15,-1 2-128 0,-1-1 128 0,-1 2 0 0,4 3 0 16,0-6 0-16,1 0 0 0,-2 3 0 0,0-1 0 15,0 2 0-15,1 1 0 0,-2-2 0 0,2 2 0 16,-2 3 0-16,3-1-128 0,0 2 128 0,4-1 0 16,2 2 0-16,3 3 0 0,4-2 0 0,-1 4 0 15,-1 2 0-15,2 0 0 0,1 0 0 0,0 1-160 16,2 3 160-16,3-2 0 0,1-4 0 0,1 3 0 16,0 4 0-16,0-5-128 0,-1-3 128 0,1 0 0 15,0 3 0-15,2-1 0 0,0-2 0 0,2 1 0 16,0 0 0-16,1-1 0 0,1 0 0 0,1 3 0 15,5-2 0-15,0 0 0 0,-2-5 0 0,-1 4-128 16,4 1 128-16,0 0 0 0,-1-1 0 0,5 2 0 0,1-1 0 16,1 2 0-16,0 1 0 0,2-2-128 0,2-3 128 15,0 1 0-15,2 2 0 0,3 0 0 0,2 1 0 16,3-1 0-16,3-1 0 0,-1 2-128 0,0 1 928 16,3-1 192-16,3-2 32 0,1 2 16 15,0 1-1616-15,3-1-336 16,3 0-64-16,0 0-16 0,5 0 736 0,0-1 256 0,-1 0-144 0,2-1 144 0,1 2 0 0,1-3 0 15,0-3 0-15,2 2 0 0,1 1 0 0,1-1 0 16,1-4 0-16,3 2 128 0,1-1-128 0,2-1 0 16,6 3 0-16,-2-2-128 0,1-4 128 0,1-1 0 15,2-1 0-15,2-1 0 0,-1-1 0 0,4-2 0 16,-1 1 0-16,3 0 0 0,0 0 0 0,0-2 0 0,-1-1 0 16,1-2 0-16,-2 0 0 0,1 1 0 15,-2 0 0-15,2-1 128 0,0-2-128 0,0 1 0 16,0 2 0-16,-1-3 0 0,0-2 0 0,-1 2 0 0,-3 3 0 0,1-2 0 15,-1-1 0-15,1 1 0 0,-2 0 0 0,-1-1 0 16,-3-1 0-16,-1 1 0 0,1 1 0 0,0-3 0 16,-1 1 0-16,-1 0 0 0,-1-3 0 0,-1 3 128 15,-1-5-128-15,1 4 0 0,-2-2 0 0,-3 1 0 16,-1-1 0-16,-1 0 0 0,0 1 0 0,1-1 0 16,-5 1 0-16,1-2 0 0,-2 0 0 0,-1-1 128 15,-2-1-128-15,-1 2 0 0,0-3 128 0,-1 0-128 16,-1 0 0-16,-2 2 0 0,-1-3 0 0,-1 1 0 15,-3 2 0-15,4-4 128 0,-4-3-128 0,-1 0 0 16,-3 0 0-16,1 0 0 0,-2 1 0 0,-1-1 128 16,-3 0-128-16,0 0 0 0,-1-1 0 0,-2-1 0 0,-2-3 0 15,-1 4 0-15,-2 1 0 0,1 0 0 0,-5 1 0 16,-1-1 0-16,-2 0 0 0,-2 1 0 0,-2 1 0 0,0 1 0 16,-1-1 0-16,0 0 0 0,-1-2 0 0,-2 2 0 15,0 3 0-15,-1-2 0 0,-2-3 0 0,-2 0 0 16,0 0 0-16,-1 2 0 0,-3-2 0 0,1 0 0 15,-5-1 0-15,1 0 0 0,-2 0 0 0,-1 1-128 16,-1-1 128-16,0 1 0 0,-2 0 0 0,0 2-160 16,-4-2 160-16,1 2 0 0,1 3-128 0,-3-1 128 15,-2 0 0-15,-1 1 0 0,-5 2-144 0,3-2 144 16,-4 0 0-16,-2 2-144 0,-4-2 144 0,-3 2-128 16,-4 2 128-16,-1-3-128 0,-2 2 128 0,1-1 0 0,-1 1 0 15,1 1-128-15,0 0 128 0,-1 3 0 16,-4 0 0-16,1 0 0 0,1 0 0 0,-1 1 0 0,-1-6 0 15,1 6 0-15,2 4 0 0,1 1 0 0,-1 1 0 0,-2 1 0 16,-1-2 0-16,0 2 0 0,-1 2 0 0,3 1 0 16,2 0 0-16,2 0 0 15,5 4 0-15,0-1-128 0,-2 3 128 0,7-2 0 0,0 1 0 0,4-1 0 16,1 4 0-16,4 3 0 0,2-2 0 0,-1 2-128 16,4-2 128-16,-1 3 0 0,3 5 0 0,-1-3 128 15,0 1-128-15,-1 1 0 0,0-3-176 0,0 1 176 16,2 0 0-16,-1-1 0 0,-3-1-128 0,2 4 128 15,0 0 0-15,2 2 0 0,3 0 0 0,0-4 0 16,1 1 0-16,4 1 0 0,1 2-128 0,1 0 128 16,1-4 0-16,1 1 0 0,-1 0 0 0,2 1 0 0,2 1 0 15,0 1 0-15,-2-1-128 0,7 1 128 16,1 1 0-16,4-1 0 0,2 2 0 0,3 2-144 0,0-3 144 16,3 4 0-16,3-4 0 0,2 3-128 0,1-4 128 0,4 0 0 15,3-6 0-15,0 3 0 0,3-1 0 0,3 0 0 16,4 1 0-16,0-1 0 0,0 0 0 0,4 1 0 15,2 0 0-15,3 0 0 0,-1 0 0 0,2 2 0 16,3 2 0-16,1-2 0 0,2-3 0 0,1 1 0 16,0-1 0-16,2-1 0 0,2-3 0 0,1 0 0 15,2-1 0-15,3-1 0 0,2-2 0 0,1 5 0 16,7-4 0-16,0-1 0 0,1 1 0 0,-1-3 0 16,-1 0 0-16,4 0 0 0,3-1 0 0,2-5 0 15,2 3 0-15,0 1 0 0,-1-4 0 0,0-5 0 0,-3-1 0 0,2-2 0 16,-2 1 0-16,1 0 128 0,-3-1-128 15,1-4 0-15,0 3 0 0,-3-5 0 0,2 4 0 16,-2-3 128-16,0 2-128 0,-2-2 0 0,1 3 0 0,-1-3 0 16,-2 1 0-16,0-2 0 0,-1-2 0 0,-1 2 0 15,-3-4 0-15,-1-1 0 0,0 1 0 0,0 0 128 16,1-2-128-16,-4 2 0 0,-4-5 0 0,-1 2 0 16,1 0 0-16,-3 0 0 0,-3-1 0 0,-2 0 0 15,-3-1 144-15,-1-3-144 0,0 0 192 0,-1-2-192 16,-3 2 0-16,-1-1 0 0,-2-7 0 0,-3-2 0 15,-3-1 176-15,-1-2-176 0,-1-1 160 0,-3 2-160 16,-4-1 208-16,-2 3-48 0,-4 1-16 0,-2 3 0 16,-4 1-16-16,-6 1-128 0,-3-4 192 0,-3 6-64 15,-3 1-128-15,-4 1 0 0,-6 2 0 0,-6-3 0 16,-3 1-240-16,-6 4-80 0,-3 3 0 0,-6 5-16 16,-6 0-2352-16,-6-1-448 0</inkml:trace>
  <inkml:trace contextRef="#ctx0" brushRef="#br0" timeOffset="109733.2">18933 17329 5519 0,'11'-11'496'0,"-1"2"-496"0,0-4 0 0,0 2 0 16,-1-1 1728-16,-1 1 240 0,-2-1 48 0,0 2 16 15,-1-3-688-15,-1 5-128 0,-4 8-16 0,4-12-16 0,-1 2-48 0,-3 10-16 16,2-10 0-16,-2 10 0 0,0 0 224 0,0 0 64 16,-5-9 0-16,5 9 0 0,0 0-640 0,-10-1-112 15,0 6-16-15,0-1-16 0,-3-2-160 0,-4 3-16 16,-4 4-16-16,-2 0 0 0,0 4 304 0,-6 2 64 16,-2-1 16-16,-2 4 0 0,-2 3-256 0,-2 6-48 15,-1 6-16-15,-2 3 0 0,-1 2-80 0,1 6-16 16,-1 1 0-16,2 4 0 0,-1 3-16 0,3 6 0 15,3 5 0-15,4 7 0 0,-1 5 48 0,6 3 0 16,2 2 0-16,1-2 0 0,4 6-432 0,1 2 128 16,1 5-128-16,4-2 0 0,1-3 128 0,4-3-128 15,0-7 128-15,4 2-128 0,1-3 128 0,4-3-128 16,1 1 128-16,5-6-128 0,2-7 128 0,3-4-128 0,2-4 128 0,3-1-128 16,4-4 128-16,2-1-128 0,2 2 128 15,4-4-128-15,1 1 0 0,5-2 0 0,0 0 0 0,1-2 0 31,3-5-1520-31,2 0-272 0,4 0-64 0,1 0-14080 0</inkml:trace>
  <inkml:trace contextRef="#ctx0" brushRef="#br0" timeOffset="110813.57">27915 16962 5519 0,'0'0'240'0,"0"0"64"0,4-9-304 0,-1-1 0 0,-3 10 0 0,0 0 0 16,2-10 2240-16,1-1 400 0,-3 11 80 0,3-7 16 15,-3 7-1232-15,7-9-240 0,-7 9-48 0,7-5-16 16,-7 5-320-16,12 0-64 0,-1 0-16 0,2 2 0 16,0 2-144-16,1 5-16 0,1 1-16 0,3 5 0 15,2 1 80-15,3 3 32 0,1 2 0 0,4 6 0 16,3 2-192-16,4 3-32 0,1 0-16 0,-1 5 0 15,3 5-48-15,-1 3 0 0,1 6 0 0,2 5 0 16,1 1 48-16,1 7 0 0,-1 0 0 0,1 4 0 16,0 1-96-16,0 1-16 0,-1 3 0 0,-2 1 0 0,0 1-192 15,-6-1-64-15,-3-3 0 0,-3 2 0 0,-3-1-128 16,-5 2 0-16,-4-1 0 0,-2-3 128 0,-4-2 48 0,-4-2 0 16,-3 2 0-16,-5-5 0 0,-4-4 208 0,-3 1 32 15,-4 5 16-15,-1-4 0 0,-2 0-48 0,-2-3-16 16,-2-5 0-16,-3-5 0 0,-4-1 48 15,-4-5 16-15,-1 1 0 0,-2-4 0 0,-1 3 80 0,-3 3 0 16,1-7 16-16,1 0 0 0,1 0-144 0,0-2-48 16,0 1 0-16,2-4 0 0,1-1-128 0,1-7-16 15,0 0-16-15,2-4 0 0,2-1-176 0,4-1 192 16,4-4-192-16,3 1 192 0,4-6-192 0,4 1 0 16,4-2-192-16,5-9-12736 15,0 0-2560-15</inkml:trace>
  <inkml:trace contextRef="#ctx0" brushRef="#br0" timeOffset="114535.3">21654 18654 7199 0,'-12'0'320'0,"3"0"64"0,-2 2-384 0,-3 1 0 0,-4 1 0 0,-1-1 0 16,-1-1 512-16,1 0 16 0,2 1 16 0,2-1 0 16,2-1 432-16,0-1 96 0,2-1 16 0,-3 1 0 15,1 0-320-15,1 0-48 0,-1 0-16 0,0 0 0 16,-1 0 0-16,4 1 0 0,-1 2 0 0,2-2 0 15,0-2 64-15,9 1 16 0,-10 5 0 0,1-4 0 16,0-1-80-16,9 0 0 0,-8-1-16 0,8 1 0 16,0 0 96-16,-9 1 32 0,9-1 0 0,0 0 0 15,0 0-192-15,0 0-48 0,0 0 0 0,0 0 0 16,0 0 16-16,0 0 0 0,0 0 0 0,0 0 0 16,0 0 32-16,0 0 0 0,0 0 0 0,0 0 0 15,0 0 0-15,12 4 0 0,0-3 0 0,5 2 0 0,2-3-80 0,4 1-16 16,4 2 0-16,1-2 0 0,3-2-96 0,5 0-32 15,6-2 0-15,4 0 0 16,1-2-112-16,9-1-32 0,-2 2 0 0,8 2 0 0,6 0-32 16,-1 0-16-16,-1-1 0 0,3-2 0 0,2-1 0 0,2 5 0 15,0 1 0-15,4 0 0 0,0 0-208 0,-1 0 176 16,-1-2-176-16,-2 2 160 0,1 0-160 0,1 2 0 16,1 0 0-16,-1 1 128 0,-3-1-128 0,-1-2 0 15,-1-1 0-15,-1 1 0 0,0 3 0 0,1 3 0 16,1 0 0-16,-5-1 0 0,0-1 0 0,-2-1 0 15,-1-2 128-15,1 0-128 0,-1-1 0 0,3 3 0 16,2 1 0-16,-4 1 0 0,-1-3 0 0,-1-1 0 0,-2-1 0 16,2 0 0-16,-1 0 0 0,3 3 0 0,2 0 0 0,-1-1 0 15,-6-2 0-15,4 0 0 0,0 0 0 0,2 0 0 16,-3-1 128-16,3 1-128 0,1 1 0 16,0 0 128-16,-2-1-128 0,-1 0 0 0,-2-2 0 0,-2 1 0 15,-2 1 0-15,2 1 0 0,0 1 0 0,2 3 0 16,-1-3 0-16,-1-4 0 0,-2 4 0 0,1-2 0 15,3 0 0-15,-1 1 128 0,1 2-128 0,3-2 0 16,2 4 0-16,-3-3 128 0,-2-3-128 0,2 2 0 16,-2 3 0-16,1 1 128 0,0-2-128 0,2 1 0 15,-2-2 0-15,0 2 0 0,-3-1 128 0,-2-2-128 16,-2-1 0-16,-2 0 0 0,-2-1 0 0,1 1 0 16,0 2 0-16,-1-1 128 0,-2 2-128 0,-2-2 0 15,-3-1 192-15,-2 1-64 0,-3-1 0 0,-2 0 0 0,-2-1 48 16,-3 0 0-16,-3 1 0 0,-2 0 0 0,-4-4-176 15,-3 0 160-15,-1 0-160 0,-3 3 160 16,-2 0-32-16,-3 0-128 0,-11 1 192 0,0 0-64 0,0 0-128 16,0 0-256-16,0 0 64 0,-11-2 16 15,-5 1-2128-15,-4 0-448 0,-17 0-64 16,-6 1-32-16</inkml:trace>
  <inkml:trace contextRef="#ctx0" brushRef="#br0" timeOffset="115625.25">22092 19265 15663 0,'-13'-3'688'0,"13"3"144"0,0 0-656 0,0 0-176 0,0 0 0 0,0 0 0 15,0 0 2304-15,0 0 448 0,0 0 64 0,0 0 32 16,16-5-1184-16,3-4-256 0,4 1-32 0,3-3-16 15,4 4-448-15,4-5-80 0,7 0-32 0,1 1 0 16,3 0-272-16,4 2-48 0,-1-4-16 0,-2 2 0 0,-4 1-176 0,-4-2-32 16,-3 5-16-16,-3-2 0 0,-6 1-112 0,-4 2-128 15,-3 2 176-15,-5 2-176 0,-14 2 0 0,0 0 0 16,0 0 0-16,0 0 0 16,0 0-288-16,0 0-112 0,0 0-32 0,-14 7 0 15,-1 3-400-15,-6 2-64 0,-5-5-32 0,-2 5 0 16,-2-2 176-16,-3 1 48 0,-5-3 0 0,-1 2 0 0,-1 3 368 0,-1-4 80 15,0-2 0-15,2 1 16 0,-3 5 240 0,3-3 0 16,0 1 0-16,1 1 0 0,0-1 240 0,3 2 80 16,3 0 32-16,1-4 0 0,1 2 80 0,3-2 16 15,6 2 0-15,4-3 0 0,7 0-192 0,3-2-16 16,7-6-16-16,3 13 0 0,3-4-96 0,8 1 0 0,5 2-128 16,6-1 192-16,-1 1 240 0,5 1 32 0,5-2 16 0,2 2 0 15,3 1-208-15,-1 1-32 0,1-1-16 16,0 3 0-16,0 1-16 0,1 0 0 0,-6-2 0 15,-1 1 0-15,-4 0 48 0,-3 1 16 0,-5 1 0 0,-3-1 0 16,-4-1 48-16,-4-2 0 0,-3 3 0 0,-2-4 0 16,-5-2 160-16,-4 1 32 0,-2-2 16 0,-6 0 0 15,-4 3 48-15,-6 0 0 0,-3-3 0 0,-2-1 0 16,-2 3-32-16,-3-3 0 0,-2 0 0 0,-2 2 0 16,-1-6-272-16,0 0-48 0,0 1-16 0,2-3 0 15,0-4-48-15,4 0-16 0,0-3 0 0,6-1 0 16,2-2-144-16,4 1 0 0,1-5 0 0,5 2 128 15,7-3-1136-15,1 3-224 16,5 8-48-16,5-13-16 0,3 0-2144 0,4 2-416 16</inkml:trace>
  <inkml:trace contextRef="#ctx0" brushRef="#br0" timeOffset="116103.77">23122 19667 4607 0,'0'0'192'0,"-10"5"64"0,-2-3-256 0,2 1 0 0,1-3 0 0,9 0 0 15,-11 4 5040-15,2 1 960 0,9-5 192 0,0 0 32 16,0 0-3536-16,0 0-704 0,0 0-128 0,0 0-48 16,0 0-480-16,5-10-112 0,1 2 0 0,3 2-16 15,1-1-384-15,2 1-80 0,0-7-16 0,2 4 0 16,0 3-240-16,-1 2-48 0,0-1-16 0,-4 1 0 15,-9 4-128-15,0 0-32 0,0 0 0 0,0 0 0 16,0 0-112-16,0 0-16 0,0 0-128 0,0 0 192 0,-7 10-192 16,-3-1 0-16,-4 1 0 0,-2 4 0 0,-2-1 176 0,-1 1-176 15,-2-1 192-15,2-2-192 0,-3-4 240 16,2 0-64-16,3 1-16 0,3-4 0 0,2-2-160 0,5-1 192 16,7-1-192-16,0 0 192 0,0 0-192 0,0 0 0 15,1-8 0-15,8-4 0 16,2 3-1632-16,3-2-416 0,1-1-64 0,3 3-15616 15</inkml:trace>
  <inkml:trace contextRef="#ctx0" brushRef="#br0" timeOffset="116525.38">23799 19090 15663 0,'0'0'1392'0,"0"0"-1120"0,4-8-272 0,-4 8 0 16,0 0 1792-16,8-6 288 0,-8 6 64 0,0 0 16 15,0 0-208-15,0 0-32 0,0 0-16 0,0 0 0 16,0 0-624-16,0 0-112 0,0 0-16 0,-3 9-16 0,-2 6-272 16,-1 0-48-16,-1 3-16 0,2 1 0 15,-1 1-80-15,1 2-16 0,-2 1 0 0,6 0 0 0,0-3-144 0,1-2-48 16,1 0 0-16,3-1 0 0,1 1-128 0,1-1-16 16,1-2-16-16,0-2 0 0,1 1-144 0,2-2-16 15,3-3-16-15,0 0 0 0,2-3 0 0,3 2 0 16,2-3 0-16,3-2 0 0,1-1-176 0,3-2 192 15,1 0-192-15,1-1 192 0,1-2-192 0,-2 0 0 16,-2-5 0-16,-2 2 0 16,-2 1-1152-16,-3-3-192 0,-1 2-64 15,-2-2 0-15,-2-1-1600 0,-3 3-336 0</inkml:trace>
  <inkml:trace contextRef="#ctx0" brushRef="#br0" timeOffset="116820.86">24393 19053 16575 0,'0'0'736'0,"0"0"160"0,0 0-720 0,0 0-176 0,0 0 0 0,0 0 0 16,0 0 2432-16,0 0 448 0,0 0 80 0,-8 12 32 16,-2 5-1280-16,2-2-256 0,-2 3-48 0,-1 4-16 15,-3 3-256-15,1 3-48 0,-2 3-16 0,1-4 0 16,-1 5-112-16,-3 4-32 0,-1 2 0 0,-2 3 0 15,2 2-336-15,-2-2-64 0,2 3-16 0,1-3 0 16,0-4-272-16,2-3-64 0,-1-2-16 0,2-7 0 16,2-2-160-16,2-3 160 0,1 1-160 0,2-6 160 15,2-1-160-15,2-1 192 0,2-2-192 0,2-5 192 0,0-6-192 16,0 0 0-16,0 0-160 0,12 2 160 16,-1-4-2448-16,3-1-400 15,7-13-80-15,-1 1-16 0</inkml:trace>
  <inkml:trace contextRef="#ctx0" brushRef="#br0" timeOffset="117961.46">24796 19585 20207 0,'0'0'896'0,"-10"0"192"0,-1 3-880 0,3-2-208 0,-1 0 0 0,0 3 0 16,0-3 1792-16,9-1 304 0,0 0 64 0,0 0 16 16,-9 2-448-16,9-2-96 0,0 0-16 0,0 0 0 15,0 0-208-15,0 0-64 0,0 0 0 0,0 0 0 16,0 0-320-16,6-13-80 0,2 3-16 0,1 1 0 15,0 0-352-15,1 0-64 0,1 3 0 0,1-1-16 16,-2 2-112-16,0 3-32 0,-10 2 0 0,10-3 0 16,-10 3-176-16,0 0-48 0,0 0 0 0,0 0 0 15,0 0-128-15,0 0 128 0,0 0-128 0,-6 9 128 16,-4 3-128-16,-2-3 0 0,0 2 0 0,-2-2 0 0,-3 1 0 0,3 0 0 16,1-3-144-16,3 0 144 15,0 1-1024-15,10-8-128 0,0 0-48 0,-4 7 0 16,4-7-1488-16,0 0-288 0,10 4-64 0</inkml:trace>
  <inkml:trace contextRef="#ctx0" brushRef="#br0" timeOffset="118614.23">25532 19326 15775 0,'0'0'704'0,"-9"-4"128"0,0 2-656 0,0-1-176 0,1 1 0 0,8 2 0 16,-10-2 1408-16,10 2 256 0,-9-4 64 0,9 4 0 15,0 0-144-15,0 0-32 0,0 0 0 0,0 0 0 16,6-11-336-16,4 5-80 0,1-3-16 0,3 4 0 16,1-3-384-16,3 3-80 0,1 1-16 0,4 2 0 0,3-1-224 0,0 2-48 15,0 1-16-15,-2 0 0 0,-1 1-96 0,-2 2-32 16,1-1 0-16,-2 1 0 0,-3 2 48 0,-3 2 16 15,-2 0 0-15,-1 6 0 0,-4-5-160 0,-3 3-128 16,-3 1 144-16,-2 0-144 0,-3 2 0 0,-2 1 128 16,-4 1-128-16,-3 1 0 0,-4-2 0 0,1-2 144 15,-1 0-144-15,2-1 128 0,0-1 0 0,1-1 0 16,1-5 0-16,3 2 0 0,2 0 64 0,8-7 16 16,-3 9 0-16,3-9 0 0,3 10 16 0,6 1 0 15,3-3 0-15,3 1 0 0,3-3-32 0,2 3 0 0,3 1 0 0,0 0 0 16,-1-3-192-16,-1 2 0 0,-2 1 128 15,-2 4-128-15,-3-5 0 0,-2 2 0 0,-5 2 0 16,-2-2 0-16,-3 2 0 0,-2 2 0 0,-2-5 0 0,-3 1 0 16,-4 0 304-16,-3-2-48 0,-4 1 0 0,-3-1 0 15,-3 1-96-15,-2-1-32 0,-1 4 0 0,-2-6 0 16,-2 1 32-16,-3-3 0 0,-2 0 0 0,-1 2 0 16,2-4-160-16,4 0 192 0,-1-1-192 0,3 1 192 15,4 1-64-15,5-3 0 0,4 0 0 16,4-3 0-16,10 2-320 0,0 0-80 0,-3-12-16 0,3 12 0 31,6-12-2080-31,4 1-400 0,5 0-96 0,4 1-16 0</inkml:trace>
  <inkml:trace contextRef="#ctx0" brushRef="#br0" timeOffset="118909.04">26615 19063 28383 0,'0'0'1264'0,"0"0"256"0,4-13-1216 0,-1 7-304 16,-3 6 0-16,0 0 0 0,0 0 1056 0,0 0 160 15,0 0 16-15,0 0 16 0,0 0-368 0,0 0-80 16,0 0-16-16,-10 9 0 0,-1 3-288 0,-1 5-64 15,1 3-16-15,-2 6 0 0,-2 0-192 0,0 1-32 16,-1 0-16-16,0-1 0 0,-1 6-176 0,1 3 0 0,-1-4 0 0,1 4 0 16,-1-2 0-16,1-3 0 0,1-1 0 0,2 2-176 31,3-4-1696-31,1 1-352 0,2-7-64 0</inkml:trace>
  <inkml:trace contextRef="#ctx0" brushRef="#br0" timeOffset="119126.38">26315 20015 28559 0,'0'0'1264'0,"0"0"272"0,0 0-1232 0,0 0-304 0,0 0 0 16,0 0 0-16,-7-5 2176 0,7 5 368 0,-3-10 80 0,1 2 0 0,2-3-864 0,3 2-176 15,1-1-48-15,1 3 0 0,0-2-688 0,1 3-144 16,2-2-16-16,0 2-16 0,-2 1-432 0,0-1-96 15,-6 6-16-15,0 0 0 16,8-6-688-16,-8 6-144 0,0 0-16 0,0 0-12608 16,0 0-2528-16</inkml:trace>
  <inkml:trace contextRef="#ctx0" brushRef="#br1" timeOffset="129180.37">23827 19053 8287 0,'0'0'368'0,"0"0"80"0,0 0-448 0,3-9 0 15,-1-1 0-15,2 3 0 0,-4 7 2560 0,5-9 416 16,-5 9 96-16,5-7 0 0,-5 7-1456 0,5-10-288 15,-5 10-64-15,0 0-16 0,5-9-64 0,-5 9-16 16,0 0 0-16,0 0 0 0,0 0-80 0,4-9-32 16,-2 1 0-16,-2 8 0 0,0 0-176 0,0 0-48 15,0 0 0-15,0 0 0 0,-2-10-208 0,2 10-48 16,0 0-16-16,0 0 0 0,0 0-144 0,0 0-32 16,0 0 0-16,0 0 0 0,-9 0-128 0,9 0-16 15,-6 8-16-15,0-1 0 0,-2 5-32 0,2 2 0 0,-1 5 0 0,-2 2 0 16,1 9 96-16,-3 0 16 15,0 3 0-15,-1 3 0 0,0 2 0 0,0-3 0 0,0-1 0 0,0-1 0 16,-1-4-96-16,2-3-16 0,-2 2 0 0,3-3 0 16,1-5 48-16,3-2 0 0,0-4 0 0,2-4 0 15,1 0-16-15,3-10 0 0,0 0 0 0,0 0 0 16,0 0 64-16,0 0 16 0,0 0 0 0,0 0 0 16,12-5 192-16,0-8 32 0,1-3 16 0,0-2 0 15,-3-2-288-15,1 1-64 0,1-7-16 0,1 2 0 16,-3 1-176-16,2-2 0 0,0 1 0 0,-1 2 128 15,3-5-128-15,-1 3 0 0,0 1 0 0,-1-1 0 16,1 1 0-16,-1 3 0 0,-4 1 0 0,0 1 0 16,0 4 0-16,-2 4 0 0,-1-2 0 0,-1 3 0 15,-4 9 0-15,0 0 0 0,0 0 0 0,0 0 0 16,0 0 0-16,0 0-256 0,0 0 48 0,0 0 0 0,-9 8 80 0,3 0 128 16,1 3-208-16,-3 2 80 0,-2 0 128 0,0 2 0 15,-1 0-144-15,1 3 144 0,-2 2 0 0,-1 1 0 16,-1-1 0-16,0 0 0 0,0-5 0 0,1 3 0 15,1 3 0-15,-1-4 0 0,1 1 0 0,1-5 0 16,-1-2 0-16,2 1 0 0,1-2 0 0,2 1 0 16,-1-4 0-16,8-7 0 0,-6 6 0 0,6-6 0 15,0 0 0-15,-7 8 0 0,7-8 0 0,0 0 0 16,0 0 0-16,0 0 128 0,0 0-128 0,0 0 0 16,0 0 144-16,-1-9-144 0,1 9 0 0,0-9 128 15,3-2-128-15,1 2 0 0,-1-4 0 0,5 1 0 16,-3 1 0-16,3-3 0 0,-2 3 0 0,2 0 0 0,1-3 0 0,-2 2 0 15,3 0 0-15,-1-2 0 0,3-2 0 16,-1 1 0-16,1-2 0 0,0 2 0 0,1 0 0 16,-2 2 0-16,1-2 0 0,-1-1 0 0,1 0 0 0,-1 1 0 15,1 2 0-15,-3 0 0 0,-3 0 0 0,0 6 0 16,1-3 0-16,-2 2 0 0,-1 0 0 0,-4 8 0 16,0 0 0-16,0 0 0 0,0 0 0 0,0 0 0 15,0 0 0-15,0 0 0 0,0 0 0 0,0 0 0 16,0 0 0-16,0 0 0 0,0 0 0 0,-9 9-128 15,2 0 128-15,-2 4-160 0,-1 5 160 0,-1 3-160 16,-2 5 160-16,-1-1 0 0,-2 4 0 0,-1-1-128 16,0 3 128-16,0-1 0 0,1-4 0 0,0 2 0 15,-1-3 0-15,2 2 0 0,0-3 0 0,2-2 0 16,0-1 0-16,2 0 0 0,1-1 0 0,1-6 0 0,3-3 0 0,-2 1 0 16,3-5 0-16,5-7 0 15,0 0 0-15,0 0 144 0,0 0-144 0,0 0 0 0,0 0 208 0,0 0-64 16,0 0-16-16,0 0 0 0,0 0 96 0,13-1 16 15,-2-1 0-15,2-2 0 0,1-1-240 0,2 1 0 16,1 0 128-16,1 3-128 0,1-2 0 0,2 2 0 16,2 0 0-16,1 1 0 0,-1 0 0 0,1 1 0 15,0-1 0-15,1 4 0 0,0-3 0 0,2 3 0 16,-1-2 0-16,2 3 0 0,0 2 0 0,-1-5 0 16,-3 0 0-16,-2 1 0 0,-3 2 0 0,-3-1 0 15,-2-1 0-15,0 2 0 0,-1 1 0 0,-1-1 0 0,-2-2 0 16,-1 1 0-16,-9-4 0 0,11 7 0 0,-11-7 0 15,10 4 0-15,-10-4 0 0,0 0 0 0,0 0 0 0,0 0 0 16,0 0 0-16,0 0 0 0,0 0 0 0,0 0 0 16,0 0 160-16,0 0-160 0,0 0 160 0,0 0-160 15,-10 4 128-15,-1-1-128 0,-2-3 0 0,-1-3 0 16,-4-1 0-16,-4 3 128 0,-3-2-128 0,-2-2 0 16,1 0 0-16,-2 1 0 0,-3 2 0 0,3-2 0 15,0-1 0-15,2 1 0 0,-1 2 0 0,1-2 0 16,1-3 0-16,1 4 0 0,1-1 0 0,3 0 0 15,2-2 0-15,1 2 0 0,3 1 0 0,3 2 0 16,1-2 0-16,10 3 0 0,0 0 0 0,0 0 0 16,0 0 0-16,0 0 0 0,0 0 0 0,0 0 0 15,7-7 0-15,5 3 0 0,2 1-128 0,4 2 128 16,2-1 0-16,4 0 0 0,3 1 0 0,1 0 0 0,1 1 0 16,1 0 0-16,4-3 0 0,-1 3 0 0,1 3 0 0,0-3 0 15,-2 0-128-15,-3 0 128 0,-3 0 0 16,-3 0 0-16,-2 1 0 0,-2 0 0 0,-4-1 0 0,-2 2 0 15,-3-1 0-15,-10-1 0 0,0 0 128 0,0 0-128 16,0 0 176-16,0 0-176 0,0 0 0 0,0 0 0 16,0 0 0-16,0 0 0 0,0 0 0 0,0 0 0 15,0 0 0-15,0 0 0 0,-10 2-272 0,10-2 32 16,-10 4 16-16,10-4 0 16,-8 2-1952-16,8-2-400 0,0 0-80 0</inkml:trace>
  <inkml:trace contextRef="#ctx0" brushRef="#br1" timeOffset="129849.31">24472 19168 24815 0,'-10'-16'1088'0,"4"3"256"0,1 0-1088 15,3 3-256-15,-3-2 0 0,1 3 0 0,0 0 1600 0,0 4 256 0,4 5 48 0,0 0 16 16,-7-5-528-16,7 5-112 0,-9-3 0 0,9 3-16 15,0 0-448-15,-9 9-96 0,-1 1-16 0,0 5 0 16,-2 4-128-16,1 4-16 0,-2 1-16 0,-1 4 0 16,-1 0-64-16,-1 4-16 0,0 1 0 0,-1 5 0 15,1 3-128-15,-2 5-16 0,-2 1-16 0,-1 1 0 16,-1 2-144-16,0-5-32 0,0 1 0 0,2-8 0 16,0-5 64-16,2-3 0 0,1-4 0 0,3-2 0 0,3-3 160 15,1-6 32-15,2 0 16 0,3-3 0 0,0-5-64 0,5-7-16 16,0 0 0-16,0 0 0 0,0 0 32 0,0 0 0 15,0 0 0-15,0 0 0 0,10-7 48 0,2-7 16 16,-2-3 0-16,2-2 0 0,2-2-224 0,0-6-64 16,-1-1 0-16,4-6 0 0,-2-2-128 0,1-1 0 15,1-5 0-15,-1 0 128 0,2 2-128 0,0 1 0 16,0 1 0-16,-2 3 0 0,1 3 0 0,-2 1 0 16,-1 7 0-16,-1 3 0 0,0 2 0 0,-3 2 0 15,-3 3 0-15,0 1 0 0,-4 6 0 0,3-1 0 16,-6 8 0-16,0 0 0 0,0 0 0 0,0 0 0 15,0 0 0-15,-8 9 0 0,-1 1 0 0,-1 4-144 0,-4 4 144 16,-1 5 0-16,-1 4-128 0,0 4 128 16,-3 6 0-16,-2 3 0 0,0 2 0 0,-1 2 0 0,1-2 0 15,0-1 0-15,1-2 0 0,0-6 0 0,-1-4 0 0,6-2 0 16,1-7 0-16,4-2 0 0,2-3 0 0,2-3 0 16,6-12 0-16,0 0 0 0,0 10 0 0,0-10 0 15,11-3 320-15,2-4-48 0,4-2 0 0,2-5 0 16,1-4 16-16,-1-3 0 0,0-6 0 0,0 0 0 15,0-5-128-15,-1-3-32 0,-1-2 0 0,0-2 0 16,0-2-128-16,-1 9 0 0,-2 3 0 0,-1 9-176 16,-3 3 176-16,-2 6 0 0,0 3 0 0,-8 8 0 15,0 0 0-15,0 0 0 0,0 0 0 0,5 18-128 16,-5 5 128-16,-3 3-160 0,-2-2 160 0,-3 8-160 16,-1 3 160-16,-2 0 0 0,0 1 0 0,-3-2-128 15,1-1-64-15,-1-1 0 0,1-2 0 0,-1 0 0 16,3-6-1024-1,2 1-224-15,1-3-32 0,3-4-12896 0,1-4-2576 0</inkml:trace>
  <inkml:trace contextRef="#ctx0" brushRef="#br1" timeOffset="131731.28">19326 17534 10127 0,'0'0'896'0,"8"-7"-704"0,1 2-192 0,0-2 0 16,-2 0 1056-16,1 0 176 0,-1-1 48 0,2 3 0 16,2-3-16-16,-3 2 0 0,0-3 0 0,1 2 0 15,0 0 16-15,0 0 0 0,0 0 0 0,0 2 0 16,-1-4-64-16,1 4-16 0,-1 0 0 0,-8 5 0 0,9-6 32 0,-9 6 16 15,8-5 0-15,-8 5 0 0,0 0-320 0,0 0-64 16,0 0-16-16,0 0 0 0,0 0-240 0,0 0-48 16,3 14-16-16,-3 0 0 0,-3 3-96 0,-3 5 0 15,-1 0-16-15,-2 2 0 0,-3 4 48 0,0 1 16 16,-2 5 0-16,0 1 0 0,0-2-128 0,0 1-32 16,-1-1 0-16,-2 0 0 0,-1-4-80 0,2 3-32 15,0 1 0-15,1-1 0 0,-1-5 0 0,-1 1 0 16,2-6 0-16,1 1 0 0,1-4-80 0,2-2-16 15,2-3 0-15,1-1 0 0,2-1-128 0,3-2 160 16,0 1-160-16,3-11 160 0,0 0-32 0,0 9 0 16,0-9 0-16,0 0 0 0,0 0 0 0,0 0 0 15,14 2 0-15,0-2 0 0,1-2 0 0,3-1 0 0,2 0 0 16,0 0 0-16,4 0-128 0,1-1 192 16,-1 2-192-16,1 0 192 0,2 2-192 0,1 2 0 0,2-1 0 0,3 2 0 15,3-3 128-15,3 2-128 16,5-1 0-16,0 3 128 0,-1-1 16 0,0 2 0 0,-1 1 0 0,-2-1 0 15,-5 2-16-15,0 1 0 0,-3-2 0 0,-2 0 0 16,-2 3-128-16,-1-3 192 0,-2 3-192 0,-2-4 192 16,-3 0-192-16,-2 3 0 0,-3-3 144 0,-1 0-144 15,-2 1 0-15,-1-2 0 0,-11-4 0 0,10 4 128 16,-10-4-128-16,0 0 0 0,8 8 0 0,-8-8 128 16,0 0-128-16,0 0 0 0,9 5 0 0,-9-5 0 15,0 0-192-15,0 0 0 0,0 0 0 0,0 0 0 16,0 0-1344-16,0 0-288 15,-5-5-48-15,0 0-11072 0,-4 1-2224 0</inkml:trace>
  <inkml:trace contextRef="#ctx0" brushRef="#br1" timeOffset="132088.95">20380 17485 23039 0,'0'-25'2048'0,"2"10"-1648"16,1-2-400-16,0 0 0 0,0 3 832 0,0 1 96 15,-1 1 16-15,0 5 0 0,-2 7 592 0,0 0 112 16,-2-9 16-16,2 9 16 0,0 0-496 0,0 0-96 0,-6 10-32 0,-4 5 0 16,2 4-224-16,-2 4-32 0,-1 6-16 0,-2 6 0 15,-1 2 96-15,-1 5 16 0,-4 7 0 0,-2 8 0 16,0 13-176-16,-3 9-16 0,-6 6-16 0,-1 4 0 15,-2 5-112-15,-3 3 0 0,-1-1-16 0,3-1 0 16,2-7-224-16,4-6-32 0,3-7-16 0,0-8 0 16,4-7 96-16,-1 0 0 0,4-2 16 0,6-6 0 15,-1-6-176-15,2 0-32 0,0-9-16 0,2 0 0 16,2-3-176-16,2-4 0 0,0-4 144 0,3-6-144 16,1-3 0-16,1-3 0 0,3-2 0 0,2-3-192 15,2-1-1776 1,4-4-352-16,0-2-80 0</inkml:trace>
  <inkml:trace contextRef="#ctx0" brushRef="#br0" timeOffset="150712.06">21899 17334 7359 0,'0'0'320'0,"0"0"80"0,-10 2-400 0,1-2 0 0,-1 0 0 0,1 1 0 0,0 0 2608 0,9-1 432 15,-10 1 96-15,10-1 0 0,-10 4-1376 0,10-4-288 16,0 0-48-16,0 0-16 0,0 0-272 0,0 0-64 15,0 0-16-15,0 0 0 0,11 8 144 0,4-2 16 16,4-1 16-16,5-2 0 0,4-3-352 0,3-2-80 16,-1 0-16-16,5-3 0 0,3 1-464 0,0 0-112 15,1 2-16-15,1-6 0 0,1 0-192 0,-2 2 144 16,-1-2-144-16,-1 5 128 0,-4-4-128 0,-1 2 0 16,-6 1 0-16,0 2 0 15,-6 1-512-15,-5-1-128 0,-4 4-16 0,-11-2-16 16,0 0-2832-16,0 0-560 0</inkml:trace>
  <inkml:trace contextRef="#ctx0" brushRef="#br0" timeOffset="151026.74">22053 17322 13823 0,'-29'-2'608'0,"11"2"128"0,-1-1-592 0,-2 1-144 0,1 1 0 0,2 3 0 16,-2-1 2448-16,2 2 464 0,0 6 96 0,3-2 0 16,1 2-1392-16,3 0-272 0,0 3-64 0,4 0-16 15,0-2-368-15,5 1-80 0,1 0-16 0,3 2 0 16,2-1-224-16,5-1-32 0,2 1-16 0,6 0 0 15,3 1-144-15,6 1-48 0,3 2 0 0,0 3 0 16,2 1-144-16,-1 1-48 0,1 1 0 0,-1-3 0 16,1-1-144-16,-3 2 0 0,-3 2 0 15,-2-1 0-15,-3-2 128 0,-2 2-128 0,-4 1 128 0,-3-2-128 16,-3-4 240-16,-3 2-48 0,-1 0 0 0,-4 0 0 16,-5-5 192-16,-3 0 48 0,-1 2 0 0,-3-2 0 0,-5-2 144 15,-1-1 16-15,-3 1 16 0,-2-3 0 0,-3 0-160 16,1 0-16-16,-2-3-16 0,3-1 0 0,-1 2-224 0,-1-3-64 15,0-1 0-15,0-3 0 0,2-2-128 0,4-2 0 16,2 1 0-16,3-5 0 16,2-3-1344-16,4 2-240 0,3-3-48 15,8 1-9936-15,5 0-1984 0</inkml:trace>
  <inkml:trace contextRef="#ctx0" brushRef="#br0" timeOffset="151428.56">23032 17707 21183 0,'-16'-12'1888'0,"2"1"-1504"0,0-2-384 0,-2 0 0 16,-2-2 1392-16,-1 4 208 0,0-1 32 0,0 6 16 15,0 0-128-15,1 3-32 0,0 2 0 0,-1 5 0 16,-3 4-672-16,2 4-144 0,2-1-32 0,1 6 0 15,-3 1-272-15,3 3-64 0,0 5-16 0,2-3 0 16,5-1-32-16,2 1 0 0,4-2 0 0,4-2 0 16,3-2 0-16,4 0-16 0,4-4 0 0,3-1 0 15,2 0-32-15,3-7 0 0,3-4 0 0,1-2 0 16,1-2 32-16,1 0 0 0,1-8 0 0,-1 1 0 0,-2-4 16 16,1-1 0-16,-2 1 0 0,-3 1 0 0,-3 2-64 15,-3-2 0-15,-3 2 0 0,-2 2 0 0,-8 9 0 0,0 0 0 16,0 0 0-16,0 0 0 0,0 0-192 0,0 0 176 15,0 13-176-15,-1-2 160 0,-1 3-160 0,1 2 0 16,-2 4 0-16,2 0 0 0,1 2 0 0,4-1 0 16,2-2 0-16,3 2 0 0,3-1 0 0,0-1-224 15,2-4 48-15,2 0 16 16,0-4-1648-16,3-1-336 0,3-5-64 16,-1-3-13904-16</inkml:trace>
  <inkml:trace contextRef="#ctx0" brushRef="#br0" timeOffset="151647.76">23653 17850 16575 0,'0'0'1472'0,"0"0"-1168"0,-5 12-304 0,1-2 0 16,-3 3 3280-16,1 2 608 0,1 1 112 0,-1 3 32 15,0 2-1792-15,-2-1-368 0,0 2-64 0,1-1-16 16,-2 2-816-16,1-1-160 0,2 5-48 0,-2-2 0 15,1-3-416-15,3-1-96 0,-1-2 0 0,1 3-16 16,1-7-240-16,3 2 0 0,2-2 128 0,1-1-128 31,1 1-912-31,1-3-240 0,-5-12-32 0,9 10-10336 0,-9-10-2048 0</inkml:trace>
  <inkml:trace contextRef="#ctx0" brushRef="#br0" timeOffset="152229.38">24364 17693 20271 0,'0'0'1792'0,"0"0"-1424"15,-7-4-368-15,7 4 0 0,0 0 1328 0,0 0 192 16,0 0 32-16,0 0 16 0,13-1-192 0,4 1-32 16,3 0-16-16,5 0 0 0,3-2-208 0,5 1-32 15,4 4-16-15,1-3 0 0,-1-2-416 0,1 1-80 16,0 0 0-16,-1 0-16 0,-1-1-288 0,-2 0-48 16,-2-1-16-16,-2 2 0 0,0 0-208 0,-4-1 0 15,-3 0 0-15,0 2-160 16,-4-3-2096-16,-1 1-432 0,1-5-64 0,-6 5-32 0</inkml:trace>
  <inkml:trace contextRef="#ctx0" brushRef="#br0" timeOffset="152779.04">25907 17310 20271 0,'-8'-16'896'0,"3"5"192"0,-1 2-880 0,-1-2-208 0,0 1 0 0,-2-2 0 16,-1 4 1856-16,-2 1 336 0,0 5 64 0,-4-1 16 15,-2-1-880-15,2 2-176 0,-1 4-48 0,1 2 0 16,-1 0-624-16,0 4-128 0,-2 0-32 0,-1 4 0 16,0 2-144-16,1 5-48 0,3 3 0 0,2 0 0 0,1 4 16 0,4 2 0 15,3-1 0-15,3 0 0 0,3 5 32 0,3-3 0 16,3 2 0-16,3 1 0 15,-2 0-112-15,5-1 0 0,-1-1-128 0,2 1 192 0,-2-1-16 16,0-2-16-16,-2-3 0 0,-3 2 0 0,-2-2-32 0,-2 2 0 16,-2-2 0-16,-2-1 0 0,-2-3 64 0,-1-2 16 15,-2-3 0-15,-3 1 0 0,-2 1 112 0,-2-6 32 16,-3 0 0-16,2 0 0 0,-3-3-48 0,0 3-16 16,-3-6 0-16,0 2 0 0,-2-3-128 0,1 1-32 15,-1 1 0-15,1-2 0 0,0-5-128 0,1 0 128 16,-1-4-128-16,4-3 128 0,1 1-128 0,4 0 0 15,1-6 0-15,6 1 128 0,2-3-128 0,6-4 0 16,1-2 0-16,6-2 0 0,5-2-224 0,4 0 32 16,1-5 0-16,4-1 0 0,4 0 64 0,3 1 128 0,3 1-208 15,3 2 80-15,2 0 128 0,4-2-128 0,2-3 128 0,0 3-128 16,-2-2 128-16,-2-2 0 0,1-1 160 0,0 2-160 16,-2-3 0-16,0 1 0 0,-4-1 0 0,-2 2 0 15,-4 1 160-15,-4 5 96 0,-5 4 0 0,-4 2 16 16,-6-2 16-16,-5 4 0 0,-3 0 0 0,-5 7 0 15,-2-2-32-15,-5 3-16 0,-5 1 0 0,-3 5 0 16,-1-1-240-16,-2 4 0 0,0 1 0 0,-1 4 0 31,0 1-1328-31,3 1-144 0,3 6-48 0,2 1-10320 0,2-1-2048 0</inkml:trace>
  <inkml:trace contextRef="#ctx0" brushRef="#br0" timeOffset="153182.1">26603 17455 18431 0,'-7'-11'1632'0,"7"11"-1312"16,-10-7-320-16,-2-2 0 0,3 0 1488 0,-1 3 240 16,-1 0 32-16,-1 1 16 0,1 2-64 0,-2 2-16 15,-1 1 0-15,-1 2 0 0,-3 2-640 0,-1 5-128 16,-4 0-32-16,-1 6 0 0,-2 2-256 0,-1 2-48 15,0 0-16-15,0 1 0 0,6 1-80 0,0 3-32 16,2-1 0-16,4-3 0 0,3-1-96 0,4-1-32 16,2-2 0-16,5 1 0 0,2-3 16 0,5-4 0 15,0 1 0-15,3-4 0 0,2 0-160 0,-1-3-16 0,2-4-16 0,1 0 0 16,4 0 80-16,1-1 16 0,0-5 0 0,0-2 0 16,0 0-64-16,2-3 0 0,-5-1 0 0,3 4 0 15,-2-8-64-15,-2 4-128 0,-2 0 176 16,-2 2-176-16,-2 5 128 0,-8 5-128 0,5-8 0 15,-5 8 0-15,0 0 0 0,0 0 0 0,0 12 0 0,-3 2 0 16,-1 0 0-16,-1 3 0 0,-1 5 0 0,0-2 0 16,0-2 0-16,3 4 0 0,-1 2 0 0,3 3 0 15,2-3-1024 1,3 1-96-16,2-2-32 0,-1-1 0 16,3-3-1856-16,3-4-384 0,11 2-80 0,-1-3-16 0</inkml:trace>
  <inkml:trace contextRef="#ctx0" brushRef="#br0" timeOffset="153510.15">27060 17925 20271 0,'-13'-1'896'0,"4"2"192"0,-2 2-880 0,-2 1-208 16,-1-1 0-16,-4 4 0 0,-2 3 2896 0,-2-1 544 15,-2 2 96-15,0-1 32 0,0 3-1840 0,2 1-352 16,1-1-80-16,5-3-16 0,1 3-640 0,5-3-128 15,2 0-16-15,4 2-16 0,2-2-144 0,4 1-16 16,2-2-16-16,4 1 0 0,2-6-32 0,3 1 0 16,5 0 0-16,3-2 0 0,1-3-16 0,3-3 0 15,1-4 0-15,0 0 0 0,2 1 128 0,-1-3 0 0,0-4 16 16,-2 3 0-16,0-4 64 0,-2 1 16 0,-2 2 0 16,-5-6 0-16,-3-2-16 0,-3 2 0 0,-4-2 0 0,-2 1 0 15,-5 1-80-15,-4 2-32 0,-4 0 0 16,-2 1 0-16,-5 2-224 0,-1 1-128 15,-5-3 160-15,-1 5-160 0,-1 0 0 0,0 5-128 0,1 2-16 0,0 2 0 32,3 0-2112-32,-1 2-432 0,4 5-64 0</inkml:trace>
  <inkml:trace contextRef="#ctx0" brushRef="#br0" timeOffset="154232.6">21935 16606 17439 0,'-16'-6'768'0,"7"3"176"0,-2 2-752 0,-3-2-192 15,-3-1 0-15,-3 9 0 0,-2 2 1152 0,-4 4 208 16,-5-1 48-16,-2 6 0 0,-2 3-128 0,-3 9-32 15,-4 4 0-15,-2 6 0 0,0 4-16 0,-1 8 0 16,0 9 0-16,0 6 0 0,1 3-256 0,3 6-48 16,0 4-16-16,6 4 0 0,4-2-464 0,7 3-80 15,5-7-32-15,10-21 0 0,3 1 80 0,4 5 16 16,6 0 0-16,5-1 0 0,4-1-192 0,5-3-48 16,5-2 0-16,2-4 0 0,5-4-192 0,7 1 176 15,5-6-176-15,7-2 160 0,4-1-160 0,5-6-224 16,3-1 48-16,34 4 16 15,-7-7-1936-15,5-9-384 0</inkml:trace>
  <inkml:trace contextRef="#ctx0" brushRef="#br0" timeOffset="155001.45">27142 16739 8287 0,'-15'-10'736'0,"4"4"-592"0,-2-6-144 0,0 5 0 0,-2-1 1488 0,4 4 272 15,-2-1 48-15,3 1 16 0,1-3-224 0,9 7-64 16,0 0 0-16,0 0 0 0,0 0-336 0,0 0-80 15,0 0-16-15,14 6 0 0,1 1-384 0,7 7-80 16,4-3 0-16,9 7-16 0,7 6 304 0,3 4 64 16,4 7 16-16,4 10 0 0,4 5-208 0,2 8-32 15,0 6-16-15,0 4 0 0,-4 2-112 0,-6 10 0 16,-4 5-16-16,-11 3 0 0,-9 1-112 0,-8-3-32 16,-7-2 0-16,-5-1 0 0,-9 1-80 0,-7-3-16 0,-7-10 0 15,-7-7 0-15,-8-7 160 0,-6-1 32 0,-5-8 0 0,-4 3 0 16,-4-1-160-16,-4-7-32 0,-4-1 0 15,-2-3 0-15,-4-2-384 0,1-1 128 16,2-6-128-16,5 1-18544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7T21:15:01.093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18379 18219 6447 0,'0'0'272'0,"7"-6"80"0,-7 6-352 0,0 0 0 16,7-6 0-16,-7 6 0 0,8-5 1728 0,-2-1 288 15,-6 6 48-15,8-8 16 0,-3-2-912 0,-1 3-176 16,-4 7-32-16,2-13-16 0,1 1-112 0,-2 0-32 16,-2-2 0-16,-1 2 0 0,0 3-160 0,-2-2-16 0,-1 2-16 0,-3-2 0 15,0 2-16-15,-3-3 0 0,1 2 0 0,-3 1 0 16,-1-3-144-16,-1 0-16 0,-1-2-16 0,-2 0 0 15,-2 1-32-15,-2 2-16 0,-1-3 0 0,-1 3 0 16,-1 0-32-16,-1-1 0 0,1 0 0 0,-2 3 0 16,0-1-80-16,-2 4 0 0,-3-3-16 0,0 4 0 15,-2 1-64-15,-1 0-16 0,-4-1 0 0,1 3 0 16,0-1-160-16,0 2 192 0,-1-1-192 0,1 2 192 16,-1 4-192-16,5 0 0 0,-4 2 0 0,1 0 0 15,-1 0 128-15,-1 3-128 0,-2 0 192 0,0 1-64 16,-1 1-128-16,-2-1 160 0,-3 3-160 0,0 1 160 15,0 1-160-15,1-1 0 0,1 2 0 0,2 1 128 16,0 3 32-16,2 0 0 0,2 3 0 0,2 0 0 16,1 2 0-16,3 2 0 0,4-4 0 0,1 3 0 0,1-3-160 0,6 4 192 15,-1 2-192-15,6 4 192 0,0 0-192 0,4 4 128 16,2 1-128-16,1 3 128 0,2 1-128 16,1-3 0-16,2-1 0 0,0 3 0 0,1 2 0 0,3-2 0 15,-2-4 0-15,2 0 0 0,2 2 128 0,0-1-128 16,2 0 0-16,1 0 128 0,0 1-128 0,3-3 0 15,1 0 0-15,1 2 0 0,0 5 0 0,4-6 0 16,-3-5 0-16,2 0 0 0,1 3 0 0,0-3 0 16,0-5 0-16,0 2 128 0,1-2-128 0,3 1 0 15,-4-2 0-15,4 2 0 0,2-2 0 0,2 2 0 16,-1-4 0-16,2 1 0 0,3-6 0 0,0-2 160 16,4-4-160-16,3 2 160 0,-3 1 96 0,4-2 32 0,2 0 0 15,1-5 0-15,1 1 32 0,-1-2 0 0,1 2 0 16,-2-5 0-16,-1 0-64 0,2 2-16 0,-1-6 0 0,-1 2 0 15,-2-2-80-15,5 0-16 0,-2-3 0 0,0 2 0 16,-3-2-16-16,1 0-128 0,0-5 192 0,1 4-64 16,-1-4 16-16,0-2 0 0,-1 2 0 0,2-2 0 15,0 0-16-15,1-2-128 0,-2 0 192 0,2 0-64 16,-1-1-128-16,1 2 160 0,-2-2-160 0,2-1 160 16,-3 0-160-16,1-2 128 0,-1-2-128 0,0 2 128 15,-2 1-128-15,-1 1 160 0,1-2-160 0,-1-1 160 16,-2-3-32-16,0 2 0 0,-1 1 0 0,-3-2 0 15,-1 0 0-15,1-1-128 0,2 0 192 0,-2 0-64 16,-4 0-128-16,2 0 128 0,-3-2-128 0,0 0 128 16,0-2-128-16,0-4 0 0,0 0 144 0,-1-2-144 15,-2 1 0-15,1-5 144 0,-2-4-144 0,0 2 0 16,-1-1 176-16,-2 1-176 0,-3-1 160 0,-2 2-160 0,0 2 144 16,-3 0-144-16,-3 2 128 0,1-3-128 0,-2-3 128 0,-2-1-128 15,1 1 0-15,-3 0 128 0,-1-6-128 0,-3 1 0 16,2-1 0-16,-3 3 0 0,-1 1 0 0,-1 2 0 15,1-1 0-15,1 7 0 0,0 0 0 0,1 5 0 16,-3-3 0-16,0 1 0 0,-1 1 0 0,0 3 0 16,-3-1 0-16,-1 2 0 0,1-1 0 0,-2 5 0 15,-3-1 0-15,1 3 0 0,0-2 0 0,-3 0 0 16,-3-1 0-16,0 2 0 0,-3 1 0 0,-3-1 0 16,-2 1 0-16,1 1 0 0,0 2-128 0,-2 0 128 15,-1 2 0-15,-2 3 0 0,0-6 0 0,0 7-144 16,-1 0 144-16,1 3 0 0,0 2-128 0,-1 2 128 0,-5 0 0 15,1 0 0-15,-3 2-128 0,2 1 128 0,1-1 0 0,1 4 0 16,0-1 0-16,0 0-128 0,1 2 128 0,1 0 0 16,0 3 0-16,-2-3-128 0,0 5 128 0,-2-3 0 15,-1 2 0-15,-2-1-128 0,-1 2 128 0,0 2 0 16,-3 1 0-16,-1 2 0 0,-2 0 0 0,2 4 0 16,-1-1 0-16,-1 2-128 0,-2 2 128 0,3 1 0 15,1-2 0-15,3 4 0 0,1-2-128 0,3 3 128 16,4-4 0-16,4 3 0 0,2 1 0 0,6 5 0 15,6 0-144-15,2 3 144 0,3 1 0 0,3 2-144 16,3-1 144-16,2 7-128 0,3-1 128 0,3 6-128 16,2-5 128-16,2 4 0 0,0 2 0 0,5-2 0 15,2-2 0-15,1 0 0 0,3-2 0 0,1-1 0 0,-1 1 0 16,3-1 0-16,1-6 0 0,2 0 0 0,1-1 0 0,1-2 0 16,0-2 0-16,2 1 0 0,-1-5 0 0,2-1 0 15,2 1 0-15,-1-2-128 0,-4 2 128 0,3-5 0 16,1 1 0-16,3-4 0 0,1 1 0 0,2-3 0 15,3-3 0-15,3 1 0 0,-1-4 0 0,2-1 0 16,1 0 0-16,2 1 128 0,2-3-128 0,1 0 0 16,1-4 0-16,0 2 128 0,1-3-128 15,1-1 0-15,1-4 0 0,-1-2 128 0,-1 0-128 0,-1-1 192 16,-1-7-64-16,0 3 0 0,-1-4 64 0,3 1 0 16,-3-4 16-16,0-2 0 0,1-2-16 0,1 0 0 15,-2-1 0-15,0 0 0 0,-2-5 16 0,-1 0 0 16,-3 0 0-16,-1-3 0 0,1 1-16 0,0-3-16 0,-3 0 0 0,1-3 0 15,-2-1 16-15,-3-7 16 0,-2-9 0 16,-1-5 0-16,2-5 80 0,-2-6 16 0,-5 0 0 0,-2 2 0 16,-5-3-112-16,-2 6 0 0,-5 3-16 0,0 6 0 15,-5 4-176-15,-4 9 160 0,-3 4-160 0,-4 0 160 16,-5 5-160-16,-4 1 0 0,-5 5 0 0,-2 1 0 16,-3 1 0-16,-3 5-192 0,-4 3 0 0,-1 0 16 31,-1 1-1616-31,3 4-336 0,1 2-64 0,2 2-15792 0</inkml:trace>
  <inkml:trace contextRef="#ctx0" brushRef="#br0" timeOffset="1010.74">23992 18680 21183 0,'0'0'1888'15,"0"0"-1504"-15,0 0-384 0,0 0 0 0,0 0 0 0,0 0 144 16,0 0-144-16,9-4 0 0,3-1 1408 0,2 2 160 16,4-6 32-16,2 2 16 0,4 0-384 0,2-1-80 15,1 2 0-15,3-3-16 0,0 0-288 0,2-1-48 16,4 2-16-16,-5-2 0 0,1 4-320 0,0-2-64 16,-2 2-16-16,1 2 0 0,-3-1-144 0,-1 2-48 15,-3 1 0-15,-4 0 0 0,-1 2-192 0,-5 2 0 16,-2 0-192-16,-12-2 192 15,0 0-2096-15,0 0-304 0,-11 14-64 0</inkml:trace>
  <inkml:trace contextRef="#ctx0" brushRef="#br0" timeOffset="1165.83">24146 18917 5519 0,'0'0'496'0,"0"0"-496"0,0 0 0 0,10 0 0 16,3-4 5056-16,1 1 928 0,3 0 176 0,2 0 48 15,0-2-3328-15,4 0-672 0,2-3-128 0,4 2-32 16,4-4-720-16,4 2-160 0,1-5-16 0,3 4-16 15,0 2-480-15,-2 2-80 0,-1-3-32 0,-2 3 0 16,-3 2-544-16,-1 0-144 0,-3-2-16 0,-4 2-18032 16</inkml:trace>
  <inkml:trace contextRef="#ctx0" brushRef="#br0" timeOffset="2441.08">25897 18835 7359 0,'0'0'656'0,"0"0"-528"16,-9-1-128-16,9 1 0 0,0 0 1600 0,0 0 304 16,0 0 48-16,0 0 16 0,0 0-656 0,0 0-128 15,0 0-32-15,0 0 0 0,0 0-304 0,0 0-64 16,11-8-16-16,4 1 0 0,1 2 0 0,3 2-16 15,6-3 0-15,3 1 0 0,6 1 80 0,6 4 0 16,3-4 16-16,4-2 0 0,3-1-160 0,3 2-48 16,2-2 0-16,7 2 0 0,4-2-64 0,7 0 0 15,5 2-16-15,2-2 0 0,-2 1-96 0,2 1-16 16,1-4 0-16,6 3 0 0,3 3-96 0,0-1-32 0,1-1 0 16,1-1 0-16,4-1 16 0,2-2 0 0,1 4 0 0,0-1 0 15,-5-5-32-15,1 2-16 0,3 2 0 0,0 2 0 16,-3-2-96-16,1 0 0 0,-6 0-16 0,3-1 0 15,2 4 16-15,-1 0 0 0,-4-2 0 0,2 1 0 16,-3 2 0-16,4 1 0 0,2-1 0 16,-5 0 0-16,-6 0-16 0,1-1 0 0,-2 0 0 0,0 1 0 15,0-1-32-15,0 2 0 0,-3 1 0 0,-1-1 0 16,-3-2 0-16,2 3 0 0,-3 1 0 0,4 0 0 16,-4 0 16-16,-3 0 0 0,-3 0 0 0,-3-2 0 15,-3 1-32-15,1 1 0 0,-3 0 0 0,-3 1 0 16,2 1 0-16,-8-2 0 0,-9 0 0 0,-1 0 0 0,-3 0-128 15,-6 0 128-15,0 0-128 0,-7 0 128 0,-1 0-128 16,-8 0 0-16,-4 0 0 0,-3 0 128 0,-10 0-128 0,0 0 0 16,0 0-192-16,0 0 192 15,-11 2-1968-15,-6 2-272 0,-6 0-48 16,-8 2-13904-16</inkml:trace>
  <inkml:trace contextRef="#ctx0" brushRef="#br0" timeOffset="3275.93">27665 19226 17327 0,'0'0'768'0,"0"0"160"0,-8 0-736 0,8 0-192 0,-10 3 0 0,10-3 0 16,0 0 1552-16,0 0 288 0,0 0 48 0,0 0 16 16,0 0-240-16,20-2-64 0,3 1 0 0,4-2 0 0,3-1-384 0,3-2-64 15,2 1-32-15,3-2 0 0,3-4-288 0,3 0-48 16,3 2-16-16,3-2 0 0,3 4-256 0,0-3-48 16,0 2-16-16,-6-2 0 0,-5 4-256 0,-4-2-64 15,-7 2-128-15,-4 2 192 0,-4 0-352 0,-5 0-80 16,-5 0-16-16,-13 4 0 15,0 0-2048-15,0 0-400 0,0 0-96 0,-9 0-11200 0</inkml:trace>
  <inkml:trace contextRef="#ctx0" brushRef="#br0" timeOffset="3582.8">27707 19156 14735 0,'-14'7'1312'0,"-4"1"-1056"0,-1-4-256 15,0 6 0-15,0 1 1776 0,1 2 288 0,0 1 64 0,3-3 16 16,1 2-512-16,4 1-96 0,5-1-32 15,3-2 0-15,5 2-400 0,5 0-80 0,4-3 0 0,2 3-16 16,8 2-448-16,3-1-96 0,6-1-16 0,6 2 0 16,3 0-64-16,2 2 0 0,-1 2-16 0,-2-2 0 15,-1 0-48-15,-2 1 0 0,-3 1 0 0,-4 1 0 16,-2-2 64-16,-4-1 0 0,-4-2 0 0,-4 3 0 16,-3-2-112-16,-5 1-16 0,-3-5 0 0,-4 2 0 15,-2-1 128-15,-5 1 0 0,-3-3 16 0,-4 1 0 16,-4-1 224-16,-3-2 32 0,-3 1 16 0,-4-2 0 15,0 2-208-15,-4-3-32 0,-3-2-16 0,-3 0 0 16,-5-1-208-16,-1-4-32 0,-2-3-16 0,3 0 0 16,-1-2-160-16,6 3 160 0,3-2-160 0,5-1 160 0,8-5-336 15,5 2-64-15,4-2-16 0,8-2 0 16,5 0-2752-16,8-5-576 16</inkml:trace>
  <inkml:trace contextRef="#ctx0" brushRef="#br0" timeOffset="3916.73">29227 18956 23951 0,'8'-15'2128'0,"-2"7"-1696"0,2-3-432 0,0-1 0 15,3 2 880-15,-1 1 80 0,-3 4 32 0,0 1 0 16,-7 4 656-16,0 0 128 0,0 0 16 0,0 0 16 16,0 0-992-16,0 0-208 0,2 11-32 0,-4 3-16 15,-3 1-112-15,-4 4-32 0,-5 5 0 0,-1 5 0 16,-3 6-96-16,-3 4 0 0,0 5-16 0,-6 1 0 16,-1 3-112-16,0-3-32 0,3 2 0 0,1-5 0 15,1 0-160-15,2-5 0 0,4-6 0 0,0 1 128 16,3-1-128-16,3-2 0 0,2-6 0 0,4-4 128 15,2-3-128-15,4 0-176 0,3-6 48 0,3 0 0 16,1-5-576-16,3-1-128 16,-1-3 0-16,1-2-10224 0,2-7-2032 0</inkml:trace>
  <inkml:trace contextRef="#ctx0" brushRef="#br0" timeOffset="4470.47">28908 19902 18431 0,'0'0'1632'0,"0"0"-1312"0,0 0-320 0,-8-4 0 15,8 4 656-15,0 0 64 0,-7-5 16 0,7 5 0 16,0 0 224-16,0 0 32 0,0 0 16 0,0 0 0 16,0 0-176-16,0 0-16 0,0 0-16 0,0 0 0 15,0 0 128-15,-7 8 32 0,7-8 0 0,-7 3 0 16,7-3-16-16,-8 5 0 0,2 1 0 0,6-6 0 16,-12 7-208-16,3-1-32 0,-1 5-16 0,1-5 0 15,-1 2-272-15,0-3-48 0,0 4-16 0,1 2 0 16,-1 1-112-16,2-6-32 0,2 0 0 0,6-6 0 15,-7 7-48-15,7-7-16 0,0 0 0 0,0 0 0 16,0 0 96-16,0 0 16 0,0 0 0 0,0 0 0 16,0 0 80-16,0 0 32 0,13-8 0 0,1 2 0 0,1-5-128 0,1 4-32 15,-4-2 0-15,1 0 0 0,-3 4-48 0,0-1-16 16,-10 6 0-16,0 0 0 0,9-4 32 0,-9 4 0 16,0 0 0-16,0 0 0 0,0 0-176 0,0 0 0 15,-5 14 0-15,-2 0 0 0,-4-3 0 0,0 2 128 16,-3 0-128-16,0-5 0 0,-3 4 192 0,2-6-32 15,1 3-16-15,1-4 0 0,3-1 208 0,1-1 32 16,9-3 16-16,0 0 0 0,0 0 192 0,0 0 48 16,-3-9 0-16,4-3 0 0,3 1-240 0,3-1-32 15,2-5-16-15,1 1 0 0,6 1-352 0,-1 1 144 16,-1 1-144-16,0-1 0 16,1 3-560-16,-1 2-208 0,-1-2-64 0,0 4-13312 0,-2-2-2688 15</inkml:trace>
  <inkml:trace contextRef="#ctx0" brushRef="#br0" timeOffset="5843.7">17352 17487 3679 0,'-27'5'160'0,"11"-3"32"0,-2 2-192 0,-1 3 0 15,-4-2 0-15,0-2 0 0,-2 3 1024 0,-2 1 176 16,-1 0 16-16,-1 4 16 0,-2-2-864 0,1 4-176 15,-1 1-48-15,2 0 0 0,0-2 704 0,0 5 144 16,1 2 32-16,-3-1 0 0,-1 1-256 0,-2 0-64 16,1 1 0-16,-1 2 0 0,-1-1-256 0,0 7-64 15,-1 2-16-15,2 0 0 0,1 4-48 0,2 3 0 16,2-1 0-16,0 2 0 0,2 0 32 0,1 3 0 0,1 2 0 16,5-2 0-16,-2 2 144 0,5-1 16 0,0-3 16 15,3 3 0-15,0 1 0 0,5 1 0 0,3 1 0 16,1 0 0-16,0 2-80 0,5 0-32 0,4-4 0 0,1 3 0 15,0-4-160-15,1 2-16 0,2 1-16 0,-1 4 0 16,4-3-224-16,-1 2 176 0,0-1-176 0,0 2 160 16,1 4-160-16,2-6 160 0,1-7-160 0,1-1 160 0,2 2-160 15,1-3 0-15,1-4 144 0,1-3-144 0,0-1 0 16,3-2 0-16,3-4 0 0,3-1 0 16,3 2 128-16,3-4-128 0,2-5 160 0,4 0-160 0,3-6 432 0,5 1-16 15,2-8 0-15,2-1 0 0,7-2 112 0,2 0 32 16,2-1 0-16,0 0 0 0,5-3-160 0,0-5-16 15,2-1-16-15,-1-4 0 0,-3-5 16 0,0 0 16 16,0 0 0-16,-1-5 0 0,-2-2 112 0,-2-4 0 16,-3-2 16-16,0 1 0 0,-2 0-16 0,-1 0 0 15,-3-1 0-15,-2-3 0 0,-3-6-176 0,-1 0-32 16,-2-3-16-16,-1-2 0 0,-2-2-32 0,-1-2 0 16,-3-3 0-16,-1-2 0 0,-3 3-64 0,-2-4 0 15,-4-4-16-15,-3 3 0 0,-2-4 48 0,-5 1 16 16,-3 1 0-16,-3-2 0 0,-5 2-64 0,-4 3-16 15,-6 3 0-15,-3 1 0 0,-5 4 16 0,-5 2 0 16,-4 0 0-16,-4 7 0 0,-5 0-48 0,-7 5-128 16,-6 0 192-16,-4 7-64 0,-8 4-128 0,-5 3 0 0,-7 0 0 15,-2 3 0-15,-4 4 0 0,-3 7-224 16,-5 3 80-16,-1 3 16 16,-2 2-1344-16,5 0-256 0,4 5-48 0,5 4-9088 0,7 3-1808 15</inkml:trace>
  <inkml:trace contextRef="#ctx0" brushRef="#br0" timeOffset="10028.49">25886 17488 12095 0,'0'0'528'16,"0"0"112"-16,0 0-512 0,-7 1-128 0,7-1 0 0,-10 3 0 0,10-3 1088 0,-8 0 176 15,8 0 32-15,0 0 16 0,0 0-160 0,0 0-48 16,-8 1 0-16,8-1 0 0,0 0 16 0,0 0 0 16,0 0 0-16,0 0 0 0,0 0 32 0,0 0 0 15,5-6 0-15,-5 6 0 0,8-10-576 0,1 3-96 0,0-2-32 16,4 2 0-16,-3-6 0 0,1 4-16 0,1-2 0 0,3 1 0 15,3-1 16-15,1-1 16 0,1-1 0 0,4 0 0 16,2-2-80-16,2 1-32 0,1 1 0 0,1 2 0 16,-2-2-32-16,0 2 0 0,0 0 0 0,0 0 0 15,-1 3-96-15,-2 0-32 0,-2 1 0 0,-1 2 0 16,-1-1-192-16,0 3 128 0,-1 2-128 0,0 0 0 16,-3-1 0-16,-3 2 0 0,1 2 0 0,-1 1 0 15,-1 1 0-15,-2 1 0 0,-11-5 0 0,13 7 0 16,-1 5 0-16,-2 0 0 0,-3 1 0 0,1 3 0 15,-3 3 0-15,0 2 0 0,-1-1 0 0,-2 4 0 16,-2-1 128-16,0 2-128 0,-1 2 0 0,-1 0 144 16,-2 1-144-16,-1 2 192 0,-3-2-192 0,-1 3 192 15,-3 0-192-15,1-1 160 0,-3 1-160 0,-1 1 160 0,-1 3-32 0,-2-2 0 16,0 1 0-16,-2 1 0 0,-2-3 0 0,0 0 0 16,1 1 0-16,-1-1 0 0,1-7-128 0,-1 3 128 15,-1-4-128-15,2 3 128 0,3-3-128 0,1-3 0 16,-3-4 144-16,-2 0-144 0,1-2 128 0,0 0-128 15,1-2 128-15,1 1-128 0,0-1 192 0,1-4-16 16,2 0-16-16,2-3 0 0,1 0-32 0,3-2 0 16,2-1 0-16,8-3 0 0,0 0 64 0,0 0 0 15,0 0 0-15,0 0 0 0,0 0 128 0,0 0 16 16,0 0 16-16,0 0 0 0,3-9-208 0,-3 9-144 16,8-9 192-16,4 4-192 0,-1-4 192 0,1 4-64 0,-1 2 0 15,2 1-128-15,2-2 0 0,2 3 0 0,-1-1-160 16,2 1 160-16,1 1 0 0,-1 1 0 0,1 1 0 15,-1-1 0-15,0-1-128 0,1 4 128 0,2-2 0 0,1 1 0 16,1-1 0-16,1 1 0 0,-1-2 0 0,2 2 0 16,1 2 0-16,0-3 0 0,1 0 0 0,0 0 128 15,-2 2 64-15,-1 2 0 0,0-1 0 0,-2-2 0 16,-2-1-192-16,-1 1 128 0,-2 0-128 0,-2 0 128 16,-1-3-128-16,-2-1 0 0,-12 1 0 0,0 0 128 15,10-2-128-15,-10 2 0 0,0 0 0 0,0 0 0 16,0 0-288-16,0 0-96 0,-4-11 0 0,-4 4-16 15,-2-3-3024 1,-3-1-608-16</inkml:trace>
  <inkml:trace contextRef="#ctx0" brushRef="#br0" timeOffset="10579.27">27081 16798 4607 0,'0'0'400'0,"0"0"-400"16,0 0 0-16,0 0 0 0,3-5 2544 0,-1-3 416 16,0 3 96-16,-2 5 16 0,3-4-1440 0,-3 4-288 0,6-5-48 0,-1 0-16 15,-5 5 128-15,5-4 32 0,-5 4 0 16,0 0 0-16,6-4-144 0,-6 4-16 0,0 0-16 0,0 0 0 15,6-1-160-15,-6 1-16 0,0 0-16 0,0 0 0 16,0 0-384-16,0 0-80 0,0 0-16 0,0 0 0 16,0 9-160-16,-1 3-48 0,-1 1 0 0,-1-1 0 15,1 1-48-15,-1 1-16 0,0 0 0 0,2 5 0 16,0-2-64-16,2-8 0 0,2 3-16 0,-1 1 0 0,2-3-48 16,1 2 0-16,2-1 0 0,0 0 0 15,1 2 48-15,8 5 0 0,-2-7 0 0,-2 0 0 16,0 0 0-16,0-5 0 0,-1 0 0 0,1 1 0 0,-1-5-80 15,2-2-16-15,0 1 0 0,-1-2 0 0,1-1-144 0,0-1 160 16,-1-5-160-16,0 5 160 0,-1 0-160 0,1-1 0 16,-2-3 0-16,0 2 128 0,-2-3-304 0,-1 3-64 15,-7 5-16-15,9-5 0 16,-2-3-1504-16,-7 8-304 0,0 0-64 0,5-6-8976 16,-5 6-1792-16</inkml:trace>
  <inkml:trace contextRef="#ctx0" brushRef="#br0" timeOffset="10930.82">27543 16742 18543 0,'0'0'816'0,"0"0"176"0,0 0-800 0,2-8-192 0,-2 8 0 0,0 0 0 15,0 0 1440-15,0 0 240 0,0 0 48 0,0 0 16 16,0 0-288-16,0 0-64 0,0 0-16 0,0 0 0 16,-2 10-144-16,-2 4-16 0,-1 4-16 0,-5 9 0 15,-2-2-144-15,6-11-32 0,-4 7 0 0,-2-1 0 16,0 4-112-16,-1 3-16 0,-1-2-16 0,0 6 0 16,1 1-304-16,-10 26-48 0,5-13-16 0,5-5 0 15,0-4-208-15,3-6-48 0,1 0-16 0,1-3 0 0,0-4-112 16,2-1-128-16,1 0 176 0,1-2-176 15,0-2 128-15,3-2-128 0,0-1 0 0,1-2 0 0,0-3 0 0,0-10 0 16,0 0 0-16,5 11 0 16,1-4-1328-16,-6-7-272 0,12 4-48 15</inkml:trace>
  <inkml:trace contextRef="#ctx0" brushRef="#br0" timeOffset="12504.14">28324 16851 13535 0,'0'0'592'0,"0"0"128"0,0 0-576 0,0-9-144 0,2 0 0 0,-2 9 0 16,0-7 1152-16,0 7 208 0,0 0 48 0,0 0 0 16,0 0-608-16,0 0-112 0,0 0-32 0,-7 5 0 15,1 3-224-15,-3 4-48 0,-5 3-16 0,1 7 0 0,-3 5 336 0,-3 3 64 16,-4 6 0-16,-1 7 16 15,-5 3-16-15,1 6 0 0,-4 4 0 0,-1 5 0 0,-2 2-128 0,1 1-48 16,4-2 0-16,0 1 0 0,5-4-192 16,3-1-32-16,6-9-16 0,1-1 0 0,4-6 16 0,5 2 0 15,4-6 0-15,4 0 0 0,3-1-128 0,5-2-32 16,4-2 0-16,4-3 0 0,1-4-48 0,5-2-16 16,2 1 0-16,2-5 0 0,1-1-144 0,1-3 160 15,3-5-160-15,1-1 160 16,-3 1-1296-16,1-3-256 0,-1-3-48 0,-3-4-7808 15,-3-3-1568-15</inkml:trace>
  <inkml:trace contextRef="#ctx0" brushRef="#br0" timeOffset="13115.91">28687 17255 10127 0,'0'0'896'0,"0"0"-704"0,0 0-192 0,0 0 0 16,5-10 1728-16,1 4 320 0,-6 6 64 0,15-8 16 0,-1 1-416 0,5 2-96 15,3-1-16-15,1 1 0 0,2 2-384 0,2-6-96 16,1 0-16-16,1-1 0 0,2 3-384 0,-2 1-80 16,0-3 0-16,-5 4-16 0,-1 1-320 0,0-1-64 15,-1 2-16-15,-4 0 0 0,-6 0-96 0,-12 3-128 16,0 0 176-16,0 0-176 0,0 0 128 0,0 0-128 16,-9 0 0-16,-5 3 0 0,-5 0 0 0,-4 5 0 15,-2-3 0-15,-4-1 0 0,-3 1 0 0,0 3 0 16,0-2 0-16,1 3 0 0,-7-5 0 0,2 3 0 15,0 5 160-15,3-1-160 0,-1-1 208 0,2 3-32 16,3-3-16-16,2 4 0 0,6 0 112 0,0 2 32 16,9-2 0-16,3 0 0 0,4 1-128 0,5 0-32 15,5 0 0-15,6 2 0 0,7-1 64 0,4 1 16 0,2-1 0 16,6 2 0-16,5 0 0 0,1 1 0 0,3-1 0 0,-3 3 0 16,-3 4-224-16,-1 1 0 0,0-2 128 15,-5 2-128-15,-3-6 0 0,-6 2 144 0,-3 3-144 0,-4 1 128 16,-2-6 0-16,-6-1-128 0,-4 0 192 0,-3 0-64 15,-3-1 192-15,-2 0 16 0,-7 0 16 0,-2-3 0 16,-1 1 224-16,-5-2 32 0,0-2 16 0,-3-1 0 16,-3 1-240-16,-2-3-32 0,-3 1-16 0,2-4 0 15,0-1-192-15,3 0-144 0,-2-2 192 16,3-2-192-16,2-2 128 0,4-2-128 0,4-2 0 0,4-1 0 16,5-3-144-16,2 0-96 0,7-1-16 0,5 0 0 15,3-4-2416-15,6 0-480 16,4-2-112-16</inkml:trace>
  <inkml:trace contextRef="#ctx0" brushRef="#br0" timeOffset="13534.13">29592 17458 15887 0,'-1'-12'704'0,"1"12"144"16,-2-9-672-16,1 0-176 0,-3 0 0 0,-2 1 0 0,1 1 1120 0,-3 3 192 16,-1 1 32-16,-1 3 16 0,-1-4-256 0,-1 8-48 0,-1 1-16 0,-2 0 0 15,-3 2-160-15,1 2-48 0,-1 6 0 0,0 3 0 16,1 4-32-16,2-3-16 0,1-1 0 0,4 0 0 16,2-1-144-16,5 1-48 0,1 1 0 0,5-2 0 15,1-2-144-15,1 0-48 0,1-1 0 0,2-5 0 16,-8-9-80-16,11 9-32 0,2-5 0 0,1 0 0 15,0-2 48-15,1-2 16 0,2-2 0 0,0-1 0 16,1 1-96-16,0-4 0 0,0-4-16 0,-2 0 0 16,-2 0-96-16,0-3-16 0,0 1 0 0,-1 1 0 15,-3 0-128-15,0 3 0 0,-2-2 144 16,-8 10-144-16,0 0 144 0,0 0-144 0,0 0 192 0,0 0-192 16,0 0 0-16,0 0 0 0,4 13-240 0,-3 2 80 15,-2 0 160-15,-2-1-128 0,1 3 128 0,-1-2-128 16,2-1 128-16,0 1 0 0,-1 1 0 0,2-4-128 15,4 2-336-15,0-1-64 16,-4-13-16-16,8 14 0 0,-2-3-2064 0,4 1-400 16,0-7-96-16,3-3-9440 0</inkml:trace>
  <inkml:trace contextRef="#ctx0" brushRef="#br0" timeOffset="13777.65">30009 17758 13823 0,'0'0'1216'0,"0"0"-960"16,-10 7-256-16,2 3 0 0,-2-2 1536 0,2 2 272 15,2 2 48-15,-1 0 16 0,0 2 288 0,0 3 48 0,1 1 16 0,0 1 0 16,1-2-784-16,0 1-160 0,-2 0-16 0,3 0-16 16,-1 0-704-16,0-1-144 0,1-1-16 0,1-4-16 15,-3 0-224-15,3 0-144 0,-2-1 192 0,3 0-192 16,2 1 0-16,0-5 0 0,0-7 0 0,0 0 0 31,2 14-864-31,1-5-288 0,2 0-48 0,-5-9-13008 0</inkml:trace>
  <inkml:trace contextRef="#ctx0" brushRef="#br0" timeOffset="14554.9">30521 17524 11967 0,'0'0'1072'0,"-9"2"-864"15,9-2-208-15,-9 0 0 0,9 0 1408 0,0 0 256 16,-9 1 32-16,9-1 16 0,0 0-96 0,0 0-16 0,0 0 0 16,0 0 0-16,0 0-160 0,13-3-32 0,2-4-16 15,-1 3 0-15,1 1-464 0,2 0-96 0,1-3 0 0,1 1-16 16,1 1-432-16,2-1-96 0,-1 0-16 0,4 1 0 15,1 0-272-15,0 3 160 0,-2-2-160 0,0 1 128 16,0-1-128-16,-4 2 0 0,-2 0 0 0,-1-1 0 31,-1 2-1520-31,-2 0-336 0,-5-1-64 0</inkml:trace>
  <inkml:trace contextRef="#ctx0" brushRef="#br0" timeOffset="15221.82">31637 17079 6447 0,'-6'-17'272'0,"2"7"80"0,-1 2-352 0,-2-2 0 15,2 3 0-15,-2 3 0 0,-3-1 3104 0,-3 2 544 16,0 2 128-16,-2 0 0 0,-3 1-2336 0,-2 1-480 0,-2 1-80 16,-3 5-32-16,-1 0-160 0,1 5-48 0,1-2 0 0,2 5 0 15,3 4-160-15,2 2-32 0,4 0-16 0,1 1 0 16,3 1 0-16,3 4 0 0,5-3 0 0,1 6 0 15,3-3-32-15,1 3 0 0,0 1 0 0,2-2 0 16,2 2-112-16,0-5-32 0,-2 2 0 0,-1-1 0 16,0 0-128-16,-1-3-128 0,0 2 192 0,-2-3-192 15,0 4 208-15,-2-4-64 0,0-3-16 0,-2 1 0 16,1-2 96-16,-3-2 16 0,2 1 0 0,-5 1 0 16,-2 0-240-16,1 0 176 0,-1-1-176 0,-2-1 160 15,0-2-160-15,0-1 0 0,-2 0 144 0,-1-4-144 16,-4 2 128-16,2-5-128 0,-2 2 160 0,1-5-160 15,-1 0 256-15,2-2-64 0,2 1 0 0,0-3 0 16,4-4-64-16,3 0-128 0,2-1 176 0,3-4-176 16,2 0 128-16,4-5-128 0,1-2 0 0,2-2 0 0,3-1 192 15,4 0-192-15,2 0 192 0,2-4-192 0,2-2 0 0,0 0 0 16,2 4 0-16,1-5 0 0,1 2 0 0,1-2 0 16,-1 0 0-16,4 4 0 0,0 1 0 0,0-3 0 15,-1 0 0-15,0-2 0 0,-2 2 0 0,2 1 0 16,1-2 0-16,0 1 0 0,-3-3 0 0,-1 0 208 15,-2 3-64-15,-6-1-16 0,-4 2 16 0,-3 4 0 16,-3-2 0-16,-5 4 0 0,-2 0 32 0,-6-1 0 16,-2 2 0-16,-4-1 0 0,-5 3-176 0,-1 5 192 15,-4-1-192-15,0 5 192 0,-1 0-192 0,3 0 0 16,0 2 0-16,2 3 0 16,-2 3-592-16,1 3 0 0,1-1 0 0,0 7-9872 0,2 2-1968 15</inkml:trace>
  <inkml:trace contextRef="#ctx0" brushRef="#br0" timeOffset="20115.59">32168 17641 14735 0,'0'-8'1312'0,"0"-2"-1056"0,-1 1-256 0,0-1 0 16,0 3 1760-16,-2-2 288 0,-1 2 64 0,0-2 16 15,-1 1-448-15,-1 3-80 0,-3-1-32 0,0 3 0 16,-1 0-464-16,-1 0-80 0,-1 0-32 0,1 3 0 15,-2 2-352-15,0 0-80 0,1 0-16 0,-2 3 0 16,-3 2-272-16,-1 1-48 0,-1 3-16 0,1 3 0 16,-5 0 112-16,1 3 0 0,-4 1 16 0,2 1 0 15,0-3 0-15,4 1 0 0,2-1 0 0,4 1 0 16,2-2-16-16,5 0-16 0,2-5 0 0,3 2 0 16,4 2-96-16,1-4-16 0,4 0 0 0,3-3 0 15,3 0 160-15,4-3 32 0,0-3 0 0,2-1 0 16,3-1-48-16,1-2 0 0,1-3 0 0,0 1 0 15,-1-1-144-15,-3-3-16 0,-2 4-16 0,-3-4 0 16,-2 4-160-16,-3 1 0 0,-2 0 144 0,-8 4-144 0,0 0 0 16,0 0 0-16,0 0 0 0,0 0 0 0,2 9 0 0,-2 2 0 15,-2 0 0-15,-2 3 0 0,-1-2 0 0,0 3 0 16,0 2 0-16,-2 1 0 0,1-3 0 0,1 0-208 16,1 2 48-16,1-2 16 15,2-2-1264-15,1 0-256 0,3-3-64 0</inkml:trace>
  <inkml:trace contextRef="#ctx0" brushRef="#br0" timeOffset="20382.72">32261 17972 10127 0,'0'0'896'16,"-9"5"-704"-16,0 2-192 0,-1 0 0 0,-3 2 3200 0,1 3 592 0,-2 0 128 0,-1 0 32 15,-1 2-1760-15,1 0-336 0,-2 2-80 0,2 1-16 16,1-1-544-16,4 0-96 0,1-5-32 0,4 2 0 15,3-2-432-15,3-1-80 0,-1-10-32 0,6 12 0 16,2-6-96-16,3-1-32 0,3-1 0 0,1-4 0 16,1-1 112-16,0-4 32 0,1 1 0 0,1-4 0 15,-1-4-192-15,0-1-48 0,-3-1 0 0,-1 0 0 16,-2-3-112-16,-2 1-16 0,-3-1-16 0,-2 1 0 16,-4-2 16-16,-1 4 0 0,-3 0 0 0,-1 4 0 15,-1 0-192-15,-1 3 0 0,2-2 0 0,-2 4 0 16,-2 3-832-1,9 2-256-15,-8-3-64 0</inkml:trace>
  <inkml:trace contextRef="#ctx0" brushRef="#br0" timeOffset="20835.8">32461 17074 15663 0,'-9'-17'688'0,"4"6"144"16,0 1-656-16,1 1-176 0,0 2 0 0,4 7 0 0,0 0 1312 0,0 0 224 0,0 0 64 0,0 0 0 16,0 0-576-16,13 7-96 0,-2 2-32 0,2 6 0 15,1 4-64-15,1 4 0 0,0 0-16 0,4 7 0 16,3 2 80-16,1 0 32 0,-1-1 0 0,0-1 0 16,1-5-112-16,1 6-32 0,-1-1 0 0,-2 12 0 15,-5 6-128-15,-2 12-16 0,-6 4-16 0,-6-1 0 16,-4-3-176-16,-5-8-16 0,-3-7-16 0,-4-5 0 15,-4 1-112-15,-1 3-32 0,-1 1 0 0,-2 3 0 16,0-2 32-16,-4-2 0 0,-1-2 0 0,0-3 0 16,-1-5-144-16,-3-5-32 0,-2-4 0 0,0 0 0 0,0-6-128 0,15-10 0 15,-1 1 0-15,0 0 0 16,0 0-1680-16,2 3-432 0,2-3-64 0,4 1-32 0</inkml:trace>
  <inkml:trace contextRef="#ctx0" brushRef="#br0" timeOffset="21386.51">30527 18600 8287 0,'0'0'368'0,"0"0"80"0,0 0-448 0,0 0 0 0,0 0 0 0,0 0 0 0,0 0 2272 0,0 0 368 16,12-2 80-16,2-1 16 0,1-1-1216 0,3 2-240 15,2-1-64-15,4-1 0 0,4 3-240 0,4-1-48 16,5 0-16-16,6 1 0 0,8-3 176 0,6 3 48 16,7 0 0-16,2-1 0 0,4 0-192 0,2 1-48 15,4-1 0-15,8 2 0 0,7 3-288 0,0-1-64 16,2 2-16-16,5 1 0 0,5-1-144 0,-2 0-16 16,0 5-16-16,-45-4 0 0,9 1 80 0,3 3 16 15,1-1 0-15,0 2 0 0,-3-2 0 16,1 2 16-16,2-4 0 0,6 3 0 0,10-3-80 0,-3 1-32 0,-4 0 0 15,-7-2 0-15,-6 2-112 0,-8-1-240 0</inkml:trace>
  <inkml:trace contextRef="#ctx0" brushRef="#br0" timeOffset="43574.15">7186 13076 5519 0,'0'0'240'0,"0"0"64"0,0 0-304 0,7 0 0 15,1-2 0-15,-8 2 0 0,5-7 2656 0,0 2 480 16,-5 5 80-16,0 0 32 0,1-6-1792 0,-1-2-368 16,-2 2-64-16,1 2 0 0,1 4-192 0,-3-8-16 15,-1 2-16-15,0 0 0 0,1 1-112 0,3 5-32 16,-4-7 0-16,0 3 0 0,-1-2-128 0,0 1-16 16,0 0-16-16,0 1 0 0,-3-2-96 0,3 1-16 15,-1 1 0-15,-1 0 0 0,0 0 96 0,-1 2 16 16,-1-2 0-16,0 1 0 0,0 3-96 0,-2-1-16 0,-1-1 0 0,1 0 0 15,-1 1-32-15,-2-2-16 0,-1 3 0 0,-1 3 0 16,-1-2-16-16,-2 2-16 0,-2-1 0 16,-4 5 0-16,2 3-80 0,-2-1-16 0,-2 1 0 0,-1 3 0 15,-1-2 48-15,-1 3 0 0,-2 3 0 16,-1-1 0-16,-1 1-80 0,-1 2-16 0,1 2 0 0,1 2 0 0,0 3 0 16,-2-1 0-16,1 4 0 0,1-1 0 0,-3 3 16 15,5 0 0-15,0 3 0 0,2-1 0 0,2 6 32 16,1-1 16-16,3-1 0 0,1 1 0 0,3 2-96 15,2 1-128-15,4 0 176 0,2 1-176 0,5 0 160 16,2-3-160-16,4-2 128 0,4-1-128 0,2-2 192 0,6 1-32 16,4-2-16-16,5-2 0 0,2 0 112 0,3-2 0 15,3-5 16-15,2-1 0 0,3-3-64 16,2 1-16-16,-1-1 0 0,2-3 0 0,1-3-16 0,-1 0-16 16,1-2 0-16,1 1 0 0,0-4 0 0,0 1 0 15,2-4 0-15,-2 1 0 0,1-1 32 0,-1-3 0 16,2-1 0-16,-2-2 0 0,-2-1 32 0,-1-2 16 15,-1-2 0-15,1-5 0 0,-2-3-16 0,-1 1 0 16,2-3 0-16,-2-2 0 0,-1-1-32 0,-1-2-16 16,2-3 0-16,-1 1 0 0,-1-1-176 0,-1 1 160 15,-1-4-160-15,2 1 160 0,-3-4-160 0,-1 1 128 16,-2-3-128-16,-1-1 128 0,-4 1-128 0,1-4 0 0,-2 0 144 0,-1-2-144 16,-3 5 0-16,0-2 144 15,-2 1-144-15,-2 0 0 0,-1 1 128 0,-2-1-128 0,-2 2 0 0,0-1 0 16,-1-1 0-16,-3 3 0 15,1 1 0-15,-3-3 0 0,-3-2 128 0,1 3-128 0,-3 2 0 0,-2-2 0 16,0 1 0-16,-2 3 0 0,-1-3 0 0,-3 4 0 16,0 2 0-16,-2 4 0 0,-2-1 0 15,1 4 0-15,-2-2 0 0,-1 2-144 0,-3 3 144 0,2 1 0 16,-5 2 0-16,0-2 0 0,0 6 0 0,-2-4-128 0,-2 6 128 16,0 0 0-16,0-1 0 0,-2 1 0 15,-1 3 0-15,-1 1-128 0,-1 1 128 0,0 1 0 16,-1 2 0-16,1 2 0 0,0 3 0 0,-2-1 0 15,-2 5 0-15,-3-1 0 0,1 3 0 0,0 0-128 0,2 1 128 0,-1 1 0 16,-2-2 0-16,2 2 0 0,-1 6 0 0,3-1 0 16,3 2 0-16,0 5 0 0,-1 1 0 0,2 5 0 15,-2 0 0-15,3 3-192 0,3 1 192 0,1 4 0 16,1 0 0-16,3 1 0 0,1 3 0 0,5-6 0 16,0 5 0-16,3-4-128 0,2-2 128 0,3 4 0 15,1 0 0-15,4 1 0 0,0-2 0 0,4-2 0 16,2 2 0-16,4-1 0 0,3-6 0 0,2 1 0 15,1-2 0-15,6-2 0 0,2-1 0 0,3-1 0 16,1-3 0-16,2 1 0 0,2-4 0 0,1-1 0 16,0 0 0-16,1-4 128 0,1-3-128 0,3 0 0 15,3-5 0-15,1 0 0 0,1-4 128 0,3 0-128 16,1-3 128-16,1-3-128 0,1-1 144 0,2-2-144 16,0-4 192-16,0-3-192 0,-1-4 192 0,4-2-64 0,-4-3 0 15,2-2-128-15,-1-1 192 0,0 2-64 16,0-1 0-16,0-7-128 0,-2 0 192 0,-1-2-192 0,-3 4 192 0,-2-4-192 15,-1-3 160-15,-2-1-160 0,-2-2 128 16,-1 0-128-16,-4-1 0 0,1-3 128 0,-2-2-128 16,-4 0 0-16,-3 3 128 0,-3-4-128 0,-2 2 0 0,-1 0 128 15,-5-7-128-15,0 4 128 0,-3-1-128 16,-2 2 128-16,-3 1-128 0,-2-1 0 0,-2 0 0 0,-2 3 128 16,-2 3-128-16,-6 1 0 0,-4-1 0 0,-2 2 0 0,-4 3 0 15,-2 4 0-15,-3 1 128 0,-2 2-128 16,-4 2 0-16,-1 3 0 0,-5 2 0 0,-4 2 0 15,-3 2 0-15,-3 5 0 0,0-1 0 0,-1 4 0 0,0 2 0 0,0 2 0 16,0 3-176-16,-19 6 176 16,7 3-448-16,3 7-16 0,3 1 0 15,6 3 0-15,4-2-1472 0,4 6-304 0,-1 0-48 16,16-2-10256-16,-3 2-2064 0</inkml:trace>
  <inkml:trace contextRef="#ctx0" brushRef="#br0" timeOffset="47851.51">22017 13431 6447 0,'0'0'272'0,"0"0"80"0,0 0-352 0,0 0 0 16,7 5 0-16,-7-5 0 0,0 0 768 0,11 6 96 16,-11-6 16-16,0 0 0 0,6 8 208 0,-6-8 64 15,0 0 0-15,0 0 0 0,5 9-448 0,-5-9-96 0,0 0-16 0,0 0 0 16,0 0-48-16,0 0-16 0,3 9 0 0,-3-9 0 16,0 0 240-16,0 0 64 0,0 0 0 0,0 0 0 15,0 0 64-15,0 0 0 0,-8-8 16 0,2 2 0 16,6 6-256-16,-6-8-48 0,-1-2-16 0,0 5 0 15,-1-3-176-15,0 2-32 0,-4 1-16 0,0-4 0 16,1 0-368-16,-4-1 144 0,-2 1-144 0,0-3 0 16,0 2 272-16,-1 1-48 0,-1-2-16 0,0 2 0 15,-4-2 112-15,3 2 0 0,-2-3 16 0,-1 2 0 16,0 1-16-16,-2 3-16 0,1-3 0 0,-2 3 0 16,1-3-128-16,-2 2-32 0,3 2 0 0,0 0 0 15,1 3-144-15,1-1 128 0,-1 1-128 0,0 2 128 16,1 0-128-16,-3 0 0 0,1 2 0 0,-1 1 128 15,-1-1-128-15,0 3 0 0,-3-1 0 0,-2 0 0 16,-2 2 0-16,0 3 0 0,-3 1 0 0,1 2 0 0,-2 0 0 16,1 0 0-16,2 3 0 0,0 2 0 0,-1-1 128 0,0 1-128 15,0-2 128-15,4 3-128 0,0 1 208 16,3 2-32-16,1 4-16 0,1-1 0 0,-2-4 0 0,2 3 0 16,4 2 0-16,0-3 0 0,3 0-32 0,0-1-128 15,1 1 192-15,1-1-64 0,2 1 16 16,4 2 0-16,-3 3 0 0,5-4 0 0,1-2-16 0,3 5-128 15,1-1 192-15,3 2-64 0,2-4 0 0,3-3-128 16,3 0 192-16,1 1-64 0,5-3 128 0,1 1 32 16,0 1 0-16,3 0 0 0,-1-2 48 0,3-3 16 15,2-3 0-15,1 2 0 0,4 2-96 0,-1 2-32 16,-1 0 0-16,3-2 0 0,1-4-64 0,3 1-16 0,-1 1 0 16,3-2 0-16,-1-2-144 0,2 2 192 15,-1-6-192-15,2 4 192 0,1-3-192 0,1 2 192 16,0-3-192-16,0 0 192 0,-1 2-192 0,1-4 192 0,-1 1-192 0,1 1 192 15,1-2-192-15,1 0 160 0,-1 1-160 0,-2 1 160 16,-1-2-160-16,0-4 128 0,4 1-128 0,-4 2 128 16,-2-2-128-16,-1 0 0 15,-2-1 0-15,0-1 0 0,-1 0 144 0,-4 0-144 0,2-2 160 16,0 3-160-16,-1-5 208 0,0 0-48 0,-1 2-16 0,2-2 0 16,0 0 0-16,-1-4 0 0,-1 3 0 0,-3-3 0 15,0 1-144-15,2-4 192 0,0-4-192 0,0 4 192 16,-2-2-192-16,0 0 0 0,-2 0 0 0,-1-1 128 15,-1-3-128-15,-2 1 0 0,1 3 144 0,-3-2-144 16,-1-5 0-16,-2-1 0 0,-1-1 0 0,-1 0 128 16,-1 1-128-16,-2 1 0 0,-2-4 0 0,0 6 128 15,-3-1-128-15,0 0 0 0,-2-3 0 0,0 1 0 0,-4 1 0 16,0 1 0-16,-2 0 0 0,0 0 128 0,-1-4-128 16,-1 2 0-16,-2 2 0 0,-2 2 0 0,-1-1 0 0,-1 0 0 15,-2 0 0-15,-1 0 0 0,-1 3 0 0,-1 1 0 16,-4 2 0-16,0-2 0 0,0 0 0 0,-2 0 0 15,-1 1 0-15,-2 1 0 0,-3-1 0 0,-1 3 0 16,-1-3 0-16,0 6 0 0,-2-1 0 0,0 4 0 16,1-3 0-16,-1 5 0 0,-2 0 0 0,0 2 0 15,-1 1 0-15,2 0-128 0,1 0 128 0,1 0 0 16,-1 1 0-16,0 2 0 0,1-1 0 0,1 1 0 16,0 2 0-16,1-1 0 0,-1 3 0 0,1 3 0 0,3-1 0 15,-4 4 0-15,4 2 0 0,-1 2 0 16,-2 1 0-16,4-1-128 0,1 1 128 0,2 2 0 0,1 0 0 15,1 2 0-15,0 3 0 0,4-4 0 0,-1 1 0 0,4 6-128 16,1 0 128-16,-1 2 0 0,1 3 0 16,4-1 0-16,1-3 0 0,5 2 0 0,1-5 0 0,4 2 0 15,1 0 0-15,4 0 0 0,3 4 0 0,3-6 0 16,3-1 0-16,4-1 0 0,2 4 0 0,5-4 0 16,4 0 144-16,0 2-144 0,2-5 192 0,3 4-192 15,4-1 192-15,1-3-64 0,3-3 0 0,2-3-128 16,-2-1 176-16,3-2-176 0,2 0 160 0,2-5-160 15,3-1 224-15,1-2-48 0,0-3-16 0,3-2 0 0,4-2-16 16,-1-2 0-16,-1 2 0 0,0-3 0 16,1-2-144-16,-1-1 128 0,-2-1-128 0,-3-2 128 0,-3-2-128 15,1-4 160-15,-3 1-160 0,-3-6 160 0,-3-5-160 16,-3 4 160-16,-1-2-160 0,-3 2 160 0,-3-3-160 16,-5-1 160-16,-1-5-160 0,-4 1 160 0,-3 2-32 15,-4-2-128-15,-4-2 192 0,-6-2-64 0,-5-2 64 0,-4 1 0 16,-7 2 0-16,-4 0 0 0,-6 1-192 0,-5 1 192 15,-3 2-192-15,-6 5 192 0,-2 0-192 0,-8 4 0 16,-4 0 0-16,-5-4 0 0,-4 5 0 16,-4-1 0-16,-6 2 0 0,1 2 0 0,0 4-192 0,2 4 16 15,3 4 16-15,5 2 0 16,6 3-336-16,8 2-64 0,7 4-16 0,9 5 0 16,8 3-2112-16,11 5-416 0,10 4-96 0,17 4 0 0</inkml:trace>
  <inkml:trace contextRef="#ctx0" brushRef="#br0" timeOffset="49637.63">7242 18562 6447 0,'0'0'576'0,"0"0"-576"0,0 0 0 0,0 0 0 16,0 0 1360-16,6-10 176 0,-6 10 16 0,6-9 16 15,-6 9-928-15,4-11-176 0,-1 2-32 0,-2-3-16 16,-1 2 128-16,-1 1 32 0,-2-1 0 0,1 1 0 16,-2-4 176-16,-1 5 32 0,-2-4 16 0,1 2 0 15,-2 1-208-15,-1 3-32 0,-1-3-16 0,0 4 0 16,0-4-144-16,-2 2-16 0,0 2-16 0,-1-2 0 15,-1 2 144-15,0 2 16 0,-2-1 16 0,0 0 0 16,-1 2-128-16,-1 3-32 0,1 0 0 0,-1 3 0 16,-1-1-64-16,0 1-32 0,-2-1 0 0,0 5 0 15,-2-2-80-15,-1 1-16 0,-1 3 0 0,1-2 0 0,0 2-48 0,1 0-16 16,1 1 0-16,-2 5 0 0,-4-2 64 0,-1 2 0 16,0 1 0-16,-2 0 0 0,0 0 0 0,1 6 16 15,-1 0 0-15,0 6 0 0,-2-1 16 16,1 4 0-16,-1-2 0 0,2-1 0 0,2 2-16 0,1 1 0 15,3-3 0-15,2 4 0 0,2 3-32 0,4-1-16 16,0 2 0-16,1 0 0 0,-2-2-160 0,4 5 0 16,2-5 144-16,4-1-144 0,1-1 0 0,5-4 144 15,0-3-144-15,4 2 0 0,0 0 144 0,3-2-144 16,3-1 0-16,1 2 144 0,3-2 16 0,2 0 0 16,2-5 0-16,0 0 0 0,1 2 48 0,2-2 16 15,1-1 0-15,6-4 0 0,-1-2 48 0,3-1 16 0,2-5 0 16,1 1 0-16,2-2 128 0,1-3 32 0,2-1 0 15,1 0 0-15,0 0-144 0,1-2-32 0,2 0 0 0,-1-1 0 16,-1-3-48-16,1 0-16 16,2-6 0-16,1 1 0 0,0-5-16 0,0-1-16 0,-2-3 0 0,1 0 0 15,0 1 0-15,-1-4 0 0,0 0 0 0,0-4 0 16,0 1-32-16,1 1 0 0,-2-5 0 0,-1 2 0 16,-2-3 32-16,-3-1 0 0,-3 1 0 0,-4-4 0 15,-5-1 16-15,-2-1 16 0,-2-1 0 0,-4-1 0 16,-5 1 96-16,-2 0 16 0,-4 1 0 0,-2-1 0 15,-6-1-16-15,-2 2 0 0,-1 1 0 0,-4 0 0 16,-4 3-304-16,-4 0 0 0,0 1 128 0,-2 2-128 16,-1 2 0-16,-2 5 160 0,0 0-160 0,-1 5 128 15,-1 1-128-15,-1 3 0 0,-3 2 0 0,0 0 128 0,2 3-128 16,-3 0 0-16,0 6 0 0,-2 2 0 0,0 3 0 0,-1 1 0 16,-1 1 0-16,2 4 0 0,0-1-368 15,3 3 0-15,2-5 0 0,5 5 0 16,5 2-1504-16,8-2-304 0,7 4-64 0,9-1-8752 15,8 0-1744-15</inkml:trace>
  <inkml:trace contextRef="#ctx0" brushRef="#br0" timeOffset="51974.31">22035 19167 17503 0,'5'-11'1552'0,"-5"11"-1232"0,5-10-320 0,3 1 0 16,-3-4 544-16,2 5 48 0,0 1 16 0,0 2 0 16,1-4 224-16,1 0 32 0,0 1 16 0,1-2 0 15,-2 1-64-15,-1-4-16 0,0-1 0 0,-4 2 0 16,4 0 96-16,-3-2 32 0,-2 3 0 0,-1 2 0 15,-1-4-32-15,-1 3-16 0,-3-1 0 0,-1-3 0 16,-4 0-240-16,-3 2-64 0,-1-2 0 0,-2 2 0 16,-2-5-128-16,-2 6-16 0,-4-3-16 0,-5 1 0 15,-4-1-32-15,-2 4 0 0,-1-3 0 0,-4 5 0 16,-1-2-192-16,-5 6-32 0,2 1-16 0,-5 1 0 16,-4 1-144-16,1 2 160 0,0 3-160 0,0-1 160 15,-1 2-160-15,-1 1 0 0,-2-2 144 0,0 2-144 16,1 7 208-16,-2 1-16 0,0 0-16 0,-1 4 0 0,1 2 32 15,1 2 16-15,0-1 0 0,1 3 0 0,-1 2-224 16,4 1 128-16,2 1-128 0,3-2 0 0,1 2 128 16,6-2-128-16,5-2 0 0,4-1 144 0,4 6-16 0,3-5-128 15,1 0 192-15,6 3-64 0,2-3-128 0,3 5 160 16,4-3-160-16,3 4 160 0,2 3-160 0,4-2 0 16,2 0 0-16,5 1 128 0,3 3-128 0,5-6 0 15,1-5 144-15,2 1-144 0,2 2 240 0,4-7-32 16,7 1 0-16,3-2 0 0,1-3-32 0,5 1-16 15,5-1 0-15,4 0 0 0,0-5 0 0,5 2 0 16,-1 1 0-16,4-5 0 0,2-2 32 0,3-3 0 0,0-3 0 16,1 3 0-16,0 1-32 0,0-3 0 0,0-1 0 15,-1-4 0-15,1-3-32 0,-1 1-128 0,-1 0 192 0,-2-4-64 16,-3 1 32-16,-4-2 0 0,-2 4 0 0,-5-4 0 16,-5-1-160-16,-2-4 0 0,-5-4 144 0,-2-1-144 15,-3-2 288-15,-5 1-16 0,-2-1 0 0,-4-1 0 16,-1-6-32-16,-2 1-16 0,-3-3 0 0,-1-2 0 15,-2-1-64-15,-1 1-16 0,-3-1 0 0,-1 2 0 16,-2 0-144-16,-3 0 0 0,-7 2 144 0,0 1-144 16,-1-5 0-16,-2 1 0 0,-4-2 0 0,-1-1 128 15,-3 1-128-15,-4 2 0 0,-2 2 0 0,-4 2 0 16,-1 0 0-16,-4 4 0 0,-8-1 0 0,-3 3 0 16,-6 1 0-16,-5 3 0 0,-2 3 0 0,-5 2 0 15,-4 5 0-15,0-1 0 0,0 2 0 0,1 0 0 16,-4 7 0-16,2 4-128 0,-2 4 128 0,0 1 0 0,0 5 0 15,2 2 0-15,3 3 0 0,3 2 0 0,1 2 0 0,4 3-128 16,4 3 128-16,6 3 0 0,5-1 0 16,8 1 0-16,5-1 0 0,8 3-128 0,5-2-96 15,7 2-16-15,3-2 0 0,10 2 0 16,3-7-592-16,7 2-112 0,4-3-16 0,10 3-16 16,8-4-2224-16,8 2-448 0</inkml:trace>
  <inkml:trace contextRef="#ctx0" brushRef="#br0" timeOffset="52763.56">7300 12767 6447 0,'-22'-18'272'0,"6"7"80"0,-4 1-352 0,-6 0 0 16,-4 5 0-16,-2 0 0 0,-2 3 256 0,-5 5 0 15</inkml:trace>
  <inkml:trace contextRef="#ctx0" brushRef="#br0" timeOffset="55723.22">11707 13654 8287 0,'0'0'368'0,"0"0"80"0,0 0-448 0,6-5 0 16,-2-1 0-16,0-2 0 0,0 3 2512 0,1 0 432 15,-5 5 64-15,0 0 32 0,5-9-1216 0,1 6-240 16,-1-1-48-16,-5 4-16 0,0 0 32 0,0 0 16 15,4-5 0-15,-4 5 0 0,0 0-224 0,0 0-64 16,0 0 0-16,0 0 0 0,0 0-480 0,5 9-96 16,-3 2-32-16,-2 0 0 0,-2 2-96 0,0 1 0 15,-2 1-16-15,0 3 0 0,-2 3-80 0,-1 0-16 16,1 1 0-16,0-1 0 0,-2 1-80 0,2 0-32 16,-1-2 0-16,2 0 0 0,0-1-80 0,3-1-16 15,0-1 0-15,2-1 0 0,0-2 0 16,3-2-16-16,1-1 0 0,1 0 0 0,1-3 16 0,3-2 16 15,3-1 0-15,2-1 0 0,-2-1-48 0,5-2-16 16,1-2 0-16,2 0 0 0,0-1-32 0,6 0-16 0,-2-1 0 16,0-3 0-16,0 0-160 0,0 2 0 0,-1-3 0 0,-1 2 128 15,-3-2-128-15,-1-2 0 0,-2 2-160 0,2-5 160 32,-3 3-1360-32,-3-3-176 0,-2 2-48 0,-3 3 0 0,-3-2-1264 15,-4 9-256-15,0 0-48 0</inkml:trace>
  <inkml:trace contextRef="#ctx0" brushRef="#br0" timeOffset="55955.69">12174 13625 20271 0,'2'-19'896'0,"1"10"192"0,0 3-880 0,0-2-208 16,0 1 0-16,-2-1 0 0,-1 8 2944 0,0 0 560 16,0 0 96-16,0 0 32 0,0 0-1712 0,0 0-320 15,-4 12-80-15,-1 3-16 0,-1 5-512 0,-3 7-96 16,0 1-32-16,-4 7 0 0,-2 3-128 0,-2 7-32 15,-1 1 0-15,1 3 0 0,1 3-256 0,-1 2-48 16,-1-2-16-16,1-3 0 0,1-4-208 0,1 1-48 16,1-4-128-16,0-2 192 0,0-5-192 0,2-4 0 15,1-1 0-15,2-7 0 16,0-3-1056-16,3-4-256 0,0-2-48 0,3-5-11504 16,3-9-2288-16</inkml:trace>
  <inkml:trace contextRef="#ctx0" brushRef="#br0" timeOffset="57143.33">9702 13070 5519 0,'0'0'496'0,"0"0"-496"0,0 0 0 0,0 0 0 0,-2 5 4608 15,2-5 816-15,0 0 160 0,0 0 48 0,0 0-2832 0,0 0-560 16,0 0-128-16,0 0 0 0,0 0-512 0,0-13-112 16,0 3-16-16,1-1 0 0,0 2-448 0,-1 9-112 15,4-10-16-15,1-1 0 0,-5 11-320 0,7-6-64 16,-7 6 0-16,0 0-16 0,0 0-160 0,0 0-16 15,0 0-16-15,9 5 0 0,-3 4-48 0,-1 0 0 16,-1 4 0-16,-2 4 0 0,-2 4-64 0,0 0-32 16,-1 3 0-16,-1-1 0 0,-2-2-160 0,3-1 0 15,-5-1 144-15,4-2-144 0,-1-3 0 0,2 0 144 16,1-7-144-16,0-7 0 0,0 0 192 0,0 0-192 16,0 0 192-16,0 0-192 0,0 0 0 0,12-11 0 15,-5-5 0-15,3-1 0 0,-1-4-320 0,0 1-32 16,-5 1 0-16,1-1 0 15,-2-2-1840-15,-1 3-368 0,-1 0-80 0,-1 0-14928 0</inkml:trace>
  <inkml:trace contextRef="#ctx0" brushRef="#br0" timeOffset="57508.6">9969 12395 9215 0,'0'0'816'0,"0"0"-656"0,-3-13-160 0,3 13 0 0,-3-13 3776 0,3 13 736 15,0 0 144-15,0 0 16 0,0 0-2320 0,0 0-480 16,0 0-80-16,0 0-32 0,0 0-480 0,-4 11-112 16,0 0-16-16,2 2 0 0,-3 3-208 0,2 3-48 15,-1 0-16-15,2 3 0 0,-1-2-352 0,1 1-64 16,-2-1-16-16,3-1 0 0,1-2-112 0,4-1-16 15,-2 1-16-15,2-3 0 0,2-3-48 0,3 1 0 16,1-6 0-16,3 2 0 0,1-5 128 0,1 0 0 16,1-3 16-16,1 0 0 0,2-3-16 0,2 0-16 15,-2-4 0-15,2 1 0 0,2 2-192 0,0-5-48 16,-1 3 0-16,-1-3 0 0,0 1-128 0,-2 2 192 16,-3-4-192-16,0 3 192 0,-2 0-320 0,0 0-64 15,-6 2-16-15,1-4 0 16,-1 2-848-16,-3-2-160 0,-5 9-48 0,5-10 0 15,-4-3-1152-15,-1 3-224 0,-1 1-48 0</inkml:trace>
  <inkml:trace contextRef="#ctx0" brushRef="#br0" timeOffset="57760.26">10301 12109 11055 0,'0'0'976'0,"0"-10"-784"0,0 10-192 0,0 0 0 16,0 0 4224-16,0 0 784 0,4-8 176 0,-4 8 16 15,0 0-2736-15,3 13-544 0,-2 1-128 0,-1 7 0 16,-1 5-288-16,-2 9-48 0,-1 6-16 0,-1 7 0 16,0 7-528-16,0 3-96 0,0 4-32 0,0 1 0 15,1 3-176-15,-2 4-32 0,1 0-16 0,2-4 0 16,2-2-304-16,-1-5-48 0,-1-7-16 0,3-3 0 0,-3-1-192 16,2-6 176-16,-2-5-176 0,1-2 160 0,-1-1-352 15,2-4-64-15,0-5 0 0,2-4-16 16,-1-5-2928-16,1-4-576 0,-1-12-112 15,0 0-16-15</inkml:trace>
  <inkml:trace contextRef="#ctx0" brushRef="#br0" timeOffset="60435.54">24643 13057 1839 0,'0'0'160'0,"0"0"-160"0,0 0 0 0,0 0 0 16,0 0 2176-16,0 0 384 0,0 0 96 0,0 0 16 15,0 0-1200-15,-9 1-256 0,0 1-32 0,9-2-16 16,0 0-160-16,-6 0-48 0,1-2 0 0,5 2 0 15,0 0-128-15,0 0-16 0,0 0-16 0,0-180 0 16,-8 359 16-16,8-179 0 0,0 0 0 0,0 0 0 16,0 0 80-16,0 0 0 0,0 0 16 0,0 0 0 15,0 0-240-15,14-5-48 0,0-3-16 0,4 5 0 16,3-3-80-16,3-1-16 0,1-1 0 0,6-3 0 16,2 2-128-16,2-4-48 0,2 2 0 0,9 1 0 15,3-4 32-15,5 2 0 0,0 5 0 0,-1-2 0 0,-5 4-112 0,-4 1-32 16,-3 0 0-16,-5 3 0 0,-5-1-224 15,-1 2 0-15,-4 3 0 0,-5 1 0 0,-6 0-176 0,-2-1-80 16,-3 6 0-16,-10-9-16 16,0 0-784-16,0 0-160 0,1 10-16 15,-2 3-16-15,-2 0-1568 0,-4-3-320 0</inkml:trace>
  <inkml:trace contextRef="#ctx0" brushRef="#br0" timeOffset="60804.33">24758 13407 9215 0,'0'0'816'0,"-10"3"-656"0,2 0-160 0,8-3 0 15,-10 1 2416-15,10-1 448 0,0 0 80 0,0 0 32 16,0 0-1728-16,0 0-352 0,0 0-64 0,0 0 0 15,10-2-16-15,3-1 0 0,-3-2 0 0,5 0 0 16,3 1-48-16,2-3 0 0,4-1 0 0,4 2 0 16,2-5 192-16,4 4 48 0,5-5 0 0,6 6 0 15,3-3-176-15,0 5-48 0,-2-1 0 0,0 0 0 16,-2 3-240-16,0 0-48 0,-2 1-16 0,-2 2 0 0,-2 1-160 16,-2 1-16-16,0 4-16 0,-3-3 0 0,-2 1-144 15,-1 2-16-15,-4-2-128 0,-4 2 192 16,-4 2-192-16,-6-4 176 0,-1 0-176 0,-11-5 160 0,7 7-160 0,-7-7 0 15,5 5 144-15,-5-5-144 0,0 0 0 0,0 0 0 16,-6 7 0-16,-3-2 0 16,-1-3-1152-16,-4-2-192 15,-3-1-32-15,0 0-9200 0,0-2-1840 0</inkml:trace>
  <inkml:trace contextRef="#ctx0" brushRef="#br0" timeOffset="69915.73">26592 12652 5519 0,'0'0'496'0,"0"0"-496"0,0 0 0 0,-9 3 0 16,-1 3 1536-16,1-3 224 0,1 0 32 0,8-3 16 16,-10 2-720-16,10-2-160 0,-10 2-32 0,10-2 0 15,-9-2 32-15,9 2 0 0,0 0 0 0,0 0 0 0,0 0-160 0,0 0-16 16,0 0-16-16,0 0 0 0,8-5-80 0,3 0-16 16,3-2 0-16,4 2 0 0,1-4-192 0,5 1-32 15,4 4-16-15,3-5 0 0,-1 2-112 0,3-5-32 16,2 2 0-16,-2-1 0 0,-2 3-48 0,-1-1-16 15,-2 1 0-15,-2 2 0 0,0 4-192 0,-5 2 176 16,-4 2-176-16,-2 1 160 0,-2 2-32 0,-3 1 0 16,-2 8 0-16,-2 0 0 0,-4-1 64 0,-2 5 16 15,-2 3 0-15,-3 3 0 0,-4 7-208 0,-1-1 176 16,-2 3-176-16,-2 2 160 0,-3-2-160 0,-4 2 192 16,1 0-192-16,-3-2 192 0,0-4-48 0,0 0 0 15,0 2 0-15,-1-6 0 0,-1-1 224 0,-2 2 32 0,-2-3 16 16,0-1 0-16,-2 1-80 0,2-1-16 0,2 2 0 0,3-4 0 15,1 1-160-15,8-5-32 0,0 1-128 0,2-3 192 16,3-2-64-16,5-1-128 0,1-1 176 0,4 0-176 16,0-10 192-16,0 0-64 0,11 6 0 0,3 1-128 15,4-2 352-15,1-1-32 0,7-2-16 0,2-2 0 16,2 1-48-16,2 1 0 0,0-2 0 0,1-2 0 16,0 0-112-16,1-2-16 0,2-1-128 0,-1 1 192 15,1 0-192-15,-3 1 144 0,-1-4-144 0,-3 2 128 16,-2 1-128-16,-3 0 0 0,-5 1 0 0,-3 0 0 15,-4-1 0-15,-12 4 0 0,0 0-144 0,0 0 144 16,2-7-2176-16,-3-2-336 16,-3 0-64-16,-1-1-16 0</inkml:trace>
  <inkml:trace contextRef="#ctx0" brushRef="#br0" timeOffset="70519.84">27623 12146 13823 0,'0'0'1216'0,"-3"-10"-960"0,3 10-256 0,0 0 0 16,0-9 1472-16,0 9 256 0,2-11 64 0,-2 11 0 16,0 0-1024-16,0 0-208 0,0 0-48 0,0 0 0 15,5 12-80-15,-3 1-32 0,2-2 0 0,-3 3 0 16,1 3 128-16,0 0 32 0,2-1 0 0,0-1 0 16,1-2 0-16,1 1 0 0,2-2 0 0,1-2 0 15,0 1-160-15,3-1-16 0,1-4-16 0,1 2 0 16,0 1-144-16,-1-6-32 0,-1 1 0 0,1-1 0 15,-1-1 16-15,-1-4 0 0,2-1 0 0,-3-1 0 16,1-1-208-16,1-2 0 0,-2-1 0 0,0-2 0 16,0 2 0-16,-1-2 0 0,-1 3 0 0,-1-4 0 15,0 4-384 1,-2-3-80-16,0 3-16 0,1 0 0 0,-1-5-272 0,2 3-48 16,-1 0-16-16,0 0 0 0,1-1 64 0,-1 1 16 0,0 2 0 15,2-2 0-15,1 0 144 0,0 1 16 0,-1-2 16 0,-1 4 0 16,0-2 288-16,-1 3 48 0,-6 5 16 0,10-6 0 0,-2-3 208 0,-8 9 0 15,0 0 0-15,0 0 0 0,0 0 384 0,0 0 80 16,0 0 16-16,0 0 0 0,0 0 208 0,0 0 32 16,0 0 16-16,-5 11 0 0,-3 5-32 0,-1 4 0 15,-1 0 0-15,0 3 0 0,-3 4 64 0,0-2 0 16,1 6 0-16,0-2 0 0,2 3-160 0,0 0-32 16,1 2 0-16,0-1 0 0,1-1-320 0,1-3-64 15,-1-5 0-15,2 3-16 0,-2-2-176 0,1 1 0 0,-1-6 0 16,2-2 0-16,0-3 0 0,3-4-192 0,0 1 0 0,3-12-9392 15,0 0-1872-15</inkml:trace>
  <inkml:trace contextRef="#ctx0" brushRef="#br0" timeOffset="71173.31">29038 12071 1839 0,'0'0'160'0,"0"0"-160"0,-2-14 0 0,2 2 0 15,0 12 2384-15,-1-6 448 0,1 6 96 0,-1-11 16 16,1 3-1568-16,0 8-304 0,0 0-64 0,0 0-16 15,-4-12-160-15,4 12-16 0,-4-7-16 0,4 7 0 16,-9 0-32-16,0 2 0 0,0 1 0 0,-1 6 0 16,-5 1 16-16,-3 8 0 0,-2 5 0 0,-6 6 0 15,-2 4 176-15,-6 6 16 0,-7 12 16 0,0 3 0 16,-1 4-480-16,1 4-112 0,0 2-16 0,3 5 0 0,3 0-192 0,1 3-32 16,4-1-16-16,3 0 0 0,3-4-144 0,5-2 128 15,3-1-128-15,3-7 128 0,3-5-128 16,1-1 128-16,0-3-128 0,4-3 128 0,2-2-128 0,3-4 0 15,2-7 144-15,0 2-144 0,2 2 0 0,2-6 0 16,3-2 0-16,1-5 0 16,2-1-1744-16,0-2-368 0</inkml:trace>
  <inkml:trace contextRef="#ctx0" brushRef="#br0" timeOffset="72240.47">29125 12268 6447 0,'0'0'576'0,"-6"1"-576"16,-2-1 0-16,2 1 0 0,0-2 1472 0,6 1 176 15,0 0 32-15,0 0 16 0,-7-1-704 0,7 1-144 16,0 0-16-16,0 0-16 0,0 0 80 0,0 0 32 15,10-8 0-15,-1 3 0 0,0 1-352 0,1-2-80 0,4 1-16 0,0 1 0 16,2 0-176-16,1-1-48 0,4 3 0 0,3-1 0 16,1-1-96-16,2 3-32 0,0-2 0 0,-3 3 0 15,-4 4 32-15,-3 1 0 0,-5 4 0 0,-3-2 0 16,-2 4 80-16,-4 0 16 0,-3 5 0 0,-1 4 0 16,-3 2 192-16,-2-1 64 0,-4 0 0 0,-3 1 0 15,-2 4-384-15,-4-2-128 0,-4 1 0 0,-1 1 144 16,2-5-144-16,1 0 192 0,-1-2-192 0,3-1 192 15,2-3 32-15,2 0 16 0,2 2 0 0,3-2 0 16,0-6 16-16,4 4 0 0,-1 1 0 0,7-4 0 16,0-10-256-16,0 0 128 0,0 0-128 0,12 9 0 15,-1-4 208-15,2-2-48 0,1-1-16 0,1-2 0 16,3 0 32-16,1 0 0 0,0-3 0 0,3 1 0 16,1-1-176-16,-2 3 0 0,-2-1 0 0,-1-2 0 15,-1 1-768-15,-2-1-48 16,-2 2 0-16,2-2-11152 0</inkml:trace>
  <inkml:trace contextRef="#ctx0" brushRef="#br0" timeOffset="72657.84">29770 12415 16703 0,'0'0'736'0,"-3"-7"160"0,1-2-720 0,2 9-176 0,-4-7 0 0,4 7 0 16,0 0 720-16,-9-5 112 0,-1 4 32 15,0 2 0-15,-2 4-352 0,1 0-64 0,-2 6 0 0,0-1-16 16,1 4-80-16,-2 2-16 0,0 3 0 0,-2 0 0 16,1-2 64-16,2 1 16 0,3 1 0 0,1-4 0 15,0-4-96-15,4 1-32 0,5-12 0 0,-1 14 0 16,0-4 48-16,1-10 16 0,0 0 0 0,7 9 0 15,-7-9 176-15,14 2 48 0,0 0 0 0,0-6 0 16,4-5-16-16,0 0 0 0,0-5 0 0,0 4 0 16,2-1-320-16,-2-3-64 0,-3-2-16 0,-1 5 0 15,0-1-160-15,-1 2 128 0,-2 1-128 0,-2 0 128 16,-3 3-128-16,-6 6 0 0,0 0 0 0,12 4 0 16,-12-4-160-16,0 0 160 0,5 11 0 0,-1 2-144 15,-1-1 144-15,-1 0 0 0,-4 2 0 0,0 0 0 16,2-1 0-16,2 2 0 0,-2-1 0 0,2 1 0 0,-1-3-288 0,2 1 32 15,0-1 0-15,1-3 0 16,-4-9-1856-16,0 0-384 0</inkml:trace>
  <inkml:trace contextRef="#ctx0" brushRef="#br0" timeOffset="72873.52">30122 12664 14735 0,'0'0'640'0,"-8"12"160"0,2-3-640 0,-3 5-160 0,-1 0 0 16,1 0 0-16,-3 1 1824 0,1 3 336 0,0 2 64 15,-1 3 16-15,1-3-1152 0,1 1-208 0,1 1-48 0,1-3-16 16,0-1-544-16,3 0-96 0,1 0-32 0,2 0 0 16,-1-3-144-16,3-1 160 0,0 0-160 0,3-3 160 15,1 1-160-15,0 0-176 0,-4-12 48 0,7 6-7680 16,-7-6-1520-16</inkml:trace>
  <inkml:trace contextRef="#ctx0" brushRef="#br0" timeOffset="73266.31">30480 12561 20495 0,'0'0'896'0,"0"0"208"0,0 0-880 0,0 0-224 0,0 0 0 0,12-1 0 16,-1 0 1184-16,2 0 192 0,1 1 32 0,1-3 16 15,3-3-336-15,1 2-64 0,1 3 0 16,2-1-16-16,1-2-368 0,1 1-64 0,1-4 0 0,0 5-16 16,-4 1-272-16,-2-1-48 0,-1 1-16 0,-4 1 0 15,-3-1-96-15,-11 1-128 0,0 0 176 0,0 0-176 16,0 0-192-16,0 0-160 0,0 0-32 0,0 0-8992 15,0 0-1808-15</inkml:trace>
  <inkml:trace contextRef="#ctx0" brushRef="#br0" timeOffset="73774.66">31046 12190 17503 0,'-9'-4'1552'0,"3"-1"-1232"15,6 5-320-15,0 0 0 0,-5-9 1040 0,5 9 160 16,0 0 16-16,0 0 16 0,9-8-512 0,2 4-96 15,2-1-32-15,2 2 0 0,3 1-32 0,1 0-16 16,0 0 0-16,0 2 0 0,0 2-208 0,1 3-32 16,-2 3-16-16,1 0 0 0,-1 1-128 0,-3-2-32 15,-1 3 0-15,-2 0 0 0,-3 1-128 0,-4-1 0 0,-3 3 0 16,-2 1 0-16,-2-1 0 0,-2 0 0 0,-3 0 144 0,-1 1-144 16,-4-4 192-16,1 1-48 0,-1 2 0 0,0-3 0 15,-2 2-16-15,2-1-128 0,-1-2 192 0,3 3-64 16,1-1 16-16,3 0 0 0,2 3 0 0,2 0 0 15,2 0-144-15,2 2 160 0,2-2-160 0,2 2 160 16,3 3-160-16,1 2 128 0,1 0-128 0,-1 1 128 16,-1-3-128-16,0-1 0 0,-6-1 0 0,-1-3 0 15,-4 0 0-15,-1 2 0 0,-3-1 160 0,-1 1-160 16,-3-4 368-16,-1 2-48 0,1-1 0 0,-2-1 0 16,-4-3 0-16,0 3-16 0,-2-5 0 0,0 2 0 15,-1-5-48-15,1 1 0 0,1-1 0 0,0-2 0 0,3-2-256 16,3-2 0-16,2-1 0 0,1 0 0 15,2-1-288-15,6 4-160 16,-4-10-48-16,3-1-9024 0,1-1-1808 0</inkml:trace>
  <inkml:trace contextRef="#ctx0" brushRef="#br0" timeOffset="74190.6">31709 12354 21183 0,'3'-9'1888'0,"1"3"-1504"15,1-3-384-15,-5 9 0 16,1-9-256-16,-1 9-128 0,3-9-32 0,-3 9 0 0,0 0 1072 0,0 0 224 0,-10 0 32 0,-1 4 16 16,-1 4-240-16,-1 1-48 0,-2 2-16 0,-2 4 0 15,-1-1 208-15,2 4 32 0,-1 2 16 0,1 1 0 16,1 0-240-16,3 0-32 0,3-4-16 0,5 0 0 15,1-2-208-15,0 0-64 0,1-6 0 0,2-9 0 16,1 11 160-16,-1-11 32 0,6 7 0 0,-6-7 0 16,10 0-16-16,2-1 0 0,0-2 0 0,1 0 0 15,-1-4-160-15,0-3-16 0,1 0-16 0,0 1 0 16,-2-4-176-16,1 4-128 0,0-5 192 0,-3 4-192 16,0 1 192-16,-3 4-192 0,-6 5 192 0,0 0-192 15,0 0 0-15,0 0 0 0,0 0 0 0,7 7-192 16,-5 4 192-16,1-1 0 0,-6 3 0 0,2 1 0 15,0 0 0-15,-2 2 0 0,-2 1 0 0,1 1 0 0,1 0 0 16,1-1 0-16,2 1 0 0,0-4-144 0,0-1-160 0,4-3-16 16,-1 1-16-16,0 1 0 15,-3-12-2288-15,6 9-448 0,-6-9-80 0,8 9-9440 16</inkml:trace>
  <inkml:trace contextRef="#ctx0" brushRef="#br0" timeOffset="74499.53">32018 12664 11967 0,'0'0'528'0,"0"0"112"0,0 0-512 0,-12 2-128 15,-1 1 0-15,-2 5 0 0,-2 0 2512 0,-1 4 480 0,-1 0 80 0,0 3 32 16,0 0-1504-16,1 1-288 0,3 1-64 16,1 0-16-16,1-1-368 0,5 0-80 0,2-4-16 0,4 1 0 15,2 1-272-15,5-5-64 0,-5-9-16 0,13 10 0 16,-1-2 48-16,2-2 16 0,0-3 0 0,2-3 0 15,1-3-16-15,0-2 0 0,-2 0 0 0,2-1 0 16,1-6-16-16,-2-1-16 0,-3 1 0 0,1-4 0 16,-4 0-144-16,0-1-32 0,-2 1 0 0,-3-3 0 15,-3 1 112-15,0 0 16 0,-4 2 0 0,0 2 0 16,-3 2-208-16,0 1-48 0,0 5 0 0,-2-1 0 16,-2 2-128-16,-1 4-224 0,0 1 48 0,-2 2 16 15,0 1-1440 1,0 2-304-16,3-1-48 0</inkml:trace>
  <inkml:trace contextRef="#ctx0" brushRef="#br0" timeOffset="75556.21">28862 13130 13071 0,'0'0'576'0,"0"0"128"0,0 0-576 0,0 0-128 16,-10-4 0-16,10 4 0 0,0 0 688 0,0 0 96 15,-8-7 32-15,8 7 0 0,0 0 144 0,0 0 16 16,0 0 16-16,0 0 0 0,0 0-336 0,16 0-64 15,-1 0-16-15,4 0 0 0,5-1-64 0,2-1 0 16,4-2-16-16,7 2 0 0,6 1-64 0,8 0-16 16,6-2 0-16,9 1 0 0,5 2-80 0,4 0-16 15,0-1 0-15,3-2 0 0,1-1-48 0,5 4-16 16,2 3 0-16,2-3 0 0,1-2-48 0,0 2-16 16,0 0 0-16,1 3 0 0,2 3 0 0,-5-3 0 0,-3-3 0 15,-3 0 0-15,0 2 64 0,-5 0 0 0,1 2 0 16,-7-2 0-16,-6-3-112 0,-7 0-16 0,-5-1 0 15,-5 1 0-15,-5 0-128 0,-6 1 0 0,-5 0 0 0,-4 1 0 16,-5 3 0-16,-7 0 128 0,-4-1-128 0,-11-3 0 31,0 0-304-31,2 9-144 0,-6 3-16 0,-4-5-12368 0</inkml:trace>
  <inkml:trace contextRef="#ctx0" brushRef="#br0" timeOffset="76023.53">29654 13399 19295 0,'0'0'848'0,"0"0"176"0,0 0-816 0,0 0-208 16,0-8 0-16,0 8 0 0,0 0 448 0,0 0 64 15,0 0 0-15,0 0 0 0,0 0-352 0,0 0-160 16,0 0 160-16,0 0-160 0,-8 11 352 0,1-1-32 0,-1-3 0 0,-1 6 0 15,-1 2 80-15,1 1 16 0,0-4 0 0,0 4 0 16,2 0-64-16,-1 1-16 0,2-3 0 0,2-3 0 16,1 0-128-16,2 2-16 0,0-3-16 0,2 2 0 15,-1-12 16-15,8 9 0 0,-1 0 0 0,4-3 0 16,-1 2 160-16,2-5 32 0,2 1 16 0,2-1 0 16,-1-1-176-16,0 2-32 0,2-3-16 0,1-1 0 15,-2-1-176-15,-1 0 0 0,-1 1 0 0,2-3 0 16,0 2-384-16,-3 0 0 0,0-2 0 0,-1 2 0 31,3 1-1840-31,-3-3-368 0</inkml:trace>
  <inkml:trace contextRef="#ctx0" brushRef="#br0" timeOffset="76278.47">30136 13360 20271 0,'0'0'1792'0,"0"0"-1424"15,0 0-368-15,0 0 0 0,0 0 512 0,0 0 16 16,1 11 16-16,-2 3 0 0,-4 0 448 0,-3 4 96 16,-3 2 0-16,-2 3 16 0,-1 1-320 0,-1-1-64 15,-2 1-16-15,-1 3 0 0,-2-2-192 0,0 2-64 16,-1-3 0-16,2 2 0 0,-1-4-176 0,2-1-32 16,3 2-16-16,-2-3 0 0,0-2-224 0,1 0 176 15,4-2-176-15,1-1 160 0,-1-1-160 0,4 0 0 16,2-3 144-16,2-1-144 0,4-10 0 0,0 0 0 0,0 0-160 0,0 0 160 31,13 6-1888-31,-1-5-272 0,1-3-48 0</inkml:trace>
  <inkml:trace contextRef="#ctx0" brushRef="#br0" timeOffset="76535.75">30521 13375 19343 0,'0'0'1728'15,"0"0"-1392"-15,0 0-336 0,0 0 0 0,-6 5 1600 0,-2 6 240 16,4 0 48-16,-2 3 16 16,-2 2-1264-16,-1 2-256 0,0 2-64 0,2 2 0 0,-1-1-16 15,-1 2-16-15,-2-1 0 0,3 0 0 0,1-1-288 0,-2 3 128 16,-3-1-128-16,2-1 0 0,0-1 128 0,1 4-128 15,-1-4 0-15,1 2 0 16,0 2-576-16,0-2-192 0,1-4-16 0,1 0-11136 0</inkml:trace>
  <inkml:trace contextRef="#ctx0" brushRef="#br0" timeOffset="76709.46">30314 14047 12895 0,'0'0'576'0,"0"0"112"0,0 0-560 0,0 0-128 16,0 0 0-16,10 3 0 0,-1 1 2208 0,-9-4 416 0,0 0 64 15,13-2 32-15,-3 4-1312 0,0-1-272 0,0-1-48 16,-10 0-16-16,10-5-240 0,-10 5-64 0,12 0 0 0,-12 0 0 16,0 0-384-16,10-4-96 0,-3-1-16 0,-7 5 0 15,0 0-272-15,0 0 0 0,7-12 0 0,-3 6 0 32,-4 6-1600-32,0 0-384 0</inkml:trace>
  <inkml:trace contextRef="#ctx0" brushRef="#br0" timeOffset="77526.08">32022 11769 6447 0,'0'0'576'0,"0"0"-576"0,0 0 0 0,0 0 0 16,0 0 1744-16,0 0 240 0,0 0 64 0,0 0 0 15,0 0-1120-15,0 0-224 0,0 0-32 0,0 0-16 16,0 0 256-16,9 9 48 0,1 3 16 0,4 2 0 0,4 0-16 0,4 1 0 16,3 3 0-16,3 6 0 0,0 1-432 0,-10-7-80 15,5 4-32-15,3 5 0 16,1-1-224-16,2 3-64 0,1 3 0 0,-3 5 0 0,0 5-128 0,16 50 0 15,-13-3 144-15,-6-8-144 0,-8-10 480 0,-4-7 32 16,-5-6 0-16,-2 6 0 0,-1 11-128 0,-2 3 0 16,-4 1-16-16,0-6 0 0,-2-8 0 0,-2-7 0 15,-3-3 0-15,0 8 0 0,-5 7 48 0,-1 1 16 16,-5-1 0-16,-1-8 0 0,-5-8 16 0,11-21 0 16,-4 0 0-16,-3 6 0 0,0 6 32 0,-4 2 16 15,-1 4 0-15,0 1 0 0,-4 0-112 0,-26 42 0 16,7-18-16-16,6-11 0 0,1-10 80 0,3-7 0 0,2-3 16 15,2-6 0-15,1-5 16 0,2-1 0 16,-2-1 0-16,2-4 0 0,2-3-16 0,0-3 0 0,1 0 0 16,0-2 0-16,1 2-160 0,4-6-48 0,1-4 0 15,1 0 0-15,1 0-64 0,4-6-32 0,3 3 0 0,2-3 0 16,3-6-160-16,3 0 192 0,-4 0-192 0,11 0 192 16,0 0-192-16,0 0 160 0,0 0-160 0,0 0 160 15,0 0-160-15,0 0 0 0,0-10 0 0,0 10 0 16,0 0-192-16,8-7-64 0,1-4 0 0,0 6-16 31,-2-1-1712-31,6 1-352 0,0-2-64 0,2 2-13984 0</inkml:trace>
  <inkml:trace contextRef="#ctx0" brushRef="#br0" timeOffset="83218.78">7880 10121 13295 0,'0'0'576'0,"0"0"144"0,7-4-576 0,0 0-144 0,0 0 0 0,-7 4 0 16,7-3 1360-16,-2-4 240 0,0 1 64 0,0 1 0 15,0-3-176-15,0 2-16 0,-1 1-16 0,0-3 0 16,-4 8-112-16,5-6 0 0,-1 1-16 0,-2-3 0 0,-2 8-192 0,1-5-48 15,-1 5 0-15,0 0 0 0,-1-6-160 0,0-3-32 16,-2 4-16-16,1-3 0 0,-2 2-240 0,-1 1-32 16,0-2-16-16,0 2 0 0,-2 1-128 15,0 1-16-15,-2 1-16 0,0-2 0 0,-2 1-176 0,-1-1-16 16,-1 3-16-16,1-2 0 0,-2 0-16 0,-2 1 0 16,-1-1 0-16,-2 3 0 0,-2 0-16 15,0 3-16-15,-2 1 0 0,0 0 0 0,-1-3 0 0,0 5 0 16,-1 6 0-16,0-5 0 0,-3 3 16 0,0-1 0 15,-1 4 0-15,-2 1 0 0,0 1-192 0,-1 2 0 16,-1 1 144-16,0 2-144 0,-2 2 144 0,2 4-144 16,1 0 192-16,-1 0-192 0,2 1 160 0,0 2-160 15,-1-1 128-15,6 4-128 0,0 2 128 0,0-1-128 16,1 2 0-16,3-4 128 0,0 0-128 0,2 1 128 16,1 3-128-16,1 1 128 0,0 0-128 0,0-2 192 0,0-1-192 15,3-1 192-15,2-1-192 0,3 3 0 16,3-1 0-16,1-3 0 0,3-1 0 0,3 2 0 15,5-5 144-15,2 1-144 0,4-3 128 0,0 2-128 16,4-3 128-16,4 0-128 0,2 1 144 0,2-1-144 0,1-2 192 16,1 1-192-16,1-2 160 0,0 0-160 0,3-4 128 15,-1-1-128-15,3-1 128 0,1-1-128 0,1-3 128 0,2 0-128 16,3-4 144-16,-1 2-144 0,3-4 160 0,0 0-160 16,2-3 144-16,-1-1-144 0,-2-1 128 0,1-2-128 15,-2 0 128-15,0-4-128 0,2-2 0 0,-2-4 128 16,-1-1-128-16,1-4 160 0,0-1-160 0,0-3 160 15,-2-1-32-15,0-4-128 0,1 0 192 0,-1-2-64 0,-2 2-128 16,-2-3 160-16,-2-2-160 0,-2 0 160 0,0 3-160 16,-2-4 0-16,-3 0 0 0,-2-1 128 0,-2-3-128 0,0 0 0 15,-2 0 144-15,-2 0-144 0,-3 0 0 16,-2 2 128-16,-3 0-128 0,0 1 0 0,-3 1 0 16,-2 0 0-16,-1-1 0 0,-2 2 0 0,-3 3 0 0,-2-1 0 15,-2 1 0-15,-2-3 0 0,1 2 0 0,-3 2 0 16,-2-1 0-16,0 3 0 0,-3 0 0 0,-1 4 0 15,1 2-128-15,-3 2 128 0,0 3 0 0,-2-1-128 16,0 4 128-16,-1 3 0 0,-1 0 0 0,-2 3-160 16,-2 3 160-16,3 2 0 0,-4 1-144 0,-1 2 144 15,1 2 0-15,-1 1-144 0,-2-1 144 0,-1 1 0 16,0 4 0-16,-2 2 0 0,1 3 0 0,0 2-128 16,-2 1 128-16,-1 2 0 0,-2 2 0 0,-3 0 0 15,-1 1 0-15,-1 3-128 0,1-2 128 0,0 3 0 0,1 0 0 16,-2-1 0-16,0 3 0 0,1-2 0 15,1 3 0-15,2 2-128 0,-2-2 128 0,1 3 0 16,0 0 0-16,3 0 0 0,3-1 0 0,3 4 0 0,1-1 0 16,3 0 0-16,0 2 0 0,5-1 0 15,3 0 0-15,4-1-128 0,2 0 128 0,2-1 0 0,5 1 0 16,3 0 0-16,4-4 0 0,1 1 0 0,4-1 0 0,4 1 0 16,5 2 0-16,2-1 0 0,4-1 0 0,4-1-128 15,0 0 128-15,4-2 0 0,6-5 0 0,0-1 0 16,2-2 0-16,1-2 0 0,0-2 0 0,1 0 0 15,-1-1 0-15,1-1 0 0,0-5 0 0,0 1 0 16,-1-3 0-16,1 1 0 0,2-4 0 0,0-3 0 0,1-2 0 16,0-3 0-16,1-2 0 0,-1-2 0 15,3-5 0-15,-1 1 0 0,0-2 0 0,0-4 128 0,2-4-128 0,-1-2 0 16,0-1 0-16,-3-6 128 0,4-2-128 0,-2-2 0 16,-1-4 0-16,-1 1 128 0,-1 1-128 0,1-6 0 15,-1-1 0-15,-4-6 0 0,-4-1 0 0,0-5 144 16,-5-1-144-16,-4 0 0 0,-6-3 160 0,-3 4-160 15,-3 3 128-15,-4 5-128 0,-3 2 0 0,-4 8 128 16,-3 2-128-16,-4 2 0 0,-7 3 0 0,-4 6 0 16,-4 3 0-16,-4 3 0 0,-5 1 0 0,-2 5-192 15,-2 0 32-15,-2 5 16 16,0 1-1024-16,3 1-208 0,2 4-32 0,-8-2-16 16,10 5-1984-16,11 2-400 0,1-1-80 0,18-2-16 0</inkml:trace>
  <inkml:trace contextRef="#ctx0" brushRef="#br0" timeOffset="84784.07">13728 10608 4607 0,'0'0'192'0,"0"0"64"0,8 0-256 0,-1 0 0 0,-7 0 0 0,0 0 0 16,8 0 3008-16,-8 0 544 0,0 0 112 0,8 0 32 15,-8 0-1920-15,0 0-384 0,0 0-80 0,0 0-16 16,0 0-80-16,0 0 0 0,3-4-16 0,-3 4 0 15,0 0-80-15,2-9-16 0,-5 1 0 0,-2-2 0 0,1 1-192 0,-2-1-32 16,-2 4-16-16,-2-4 0 0,-1-1-240 0,-2-1-48 16,-1 2-16-16,0-1 0 15,-1-1-176-15,-3-1-48 0,-4 0 0 0,-1 1 0 0,-2-1-80 16,-3 3-32-16,-1-3 0 0,-2 0 0 0,0 3-80 16,-1-1-16-16,-1 1 0 0,-3 2 0 0,-2 3-128 0,-4-2 160 15,0 4-160-15,-2 0 160 0,-3 2-160 16,0 0 0-16,0 1 144 0,1 1-144 0,0 0 160 0,0 4-32 15,2 3-128-15,-3 1 192 0,0 3-64 0,1 2 0 16,1 3-128-16,1 1 192 0,-2-4-192 0,0 2 128 16,2 6-128-16,2-1 0 0,3 0 128 0,-1 3-128 15,1 4 0-15,1 1 0 0,0 3 192 0,1 2-64 16,1 2-128-16,3-1 192 0,3 1-48 0,3 2-16 16,3 5 0-16,5-5 0 0,1-3 0 0,5 0-128 15,4 2 192-15,5 1-64 0,4-1 0 0,4 0-128 0,4 0 192 16,2-1-64-16,4 2 0 0,5-4-128 15,4-2 192-15,5 0-64 0,4-4-128 0,5 2 192 0,3-1-192 16,6-5 192-16,-2-2-64 0,6 0-128 0,2-3 192 16,3-2-64-16,-1 0-128 0,2-3 128 15,-1-3-128-15,1-3 128 0,0 2-128 0,2-5 128 16,-2-1-128-16,0-1 128 0,-2-5 16 0,-1 0 0 0,-1-2 0 16,-1-1 0-16,-4-8 16 0,-1 2 0 0,-3-1 0 0,-2-2 0 15,-1-2 48-15,-2-1 16 0,-1-3 0 0,-1-2 0 16,-2-1-48-16,-2-1-16 0,-4-1 0 0,-1-4 0 0,-2-2-160 15,-2 1 160-15,-1-3-160 0,-2-2 160 0,-2 0-160 16,-3-1 0-16,-2 2 0 0,-2-2 128 16,-1 4-128-16,-2-1 0 0,-3 2 0 0,-2-4 0 15,-2 4 0-15,-1-1 0 0,-3 3 128 0,-1 1-128 0,-2-3 0 16,-1 3 0-16,-4-2 0 0,-1 0 0 0,-2 2 0 0,-2 2 0 16,0 3 0-16,-2 1 0 0,-2-7 0 0,-4 5 0 15,-3-2 0-15,-1 4 0 0,-3 1 0 0,0 3 0 16,-2-2 0-16,-2 2 0 0,0 3 0 15,-1 2 0-15,-3 4 0 0,-2-1 0 0,-2 3 0 0,-3-1 0 16,-1 3 0-16,-4 2 0 0,0 1 0 0,-1 2 0 16,-1 1 0-16,-2 3 0 0,-1 2-144 0,0 4 144 15,-1 3 0-15,0-1 0 16,0 3 0-16,2 1 0 0,2 2 0 0,2 1 0 0,1 3 0 0,3 2-128 16,1 1 128-16,3 6 0 0,1-2 0 0,4 3 0 15,3 2-128-15,1 3 128 0,5 0 0 0,1 0 0 16,4-3 0-16,3 2 0 0,5 1 0 0,5-1 0 15,3 1 0-15,4 1 0 0,4-5-128 0,7 2 128 16,5 0 0-16,5 1 0 0,2-2 0 0,4 1 0 0,4-2 0 16,4 0 0-16,5-5 0 0,2-2 0 15,0 0 0-15,5 0 0 0,1-1 0 0,1-3 0 0,2 1 0 16,2-2 0-16,-1-6 0 0,3-4 0 16,1 0 0-16,3-4 0 0,1 0 0 0,1-4 0 0,1 0 0 0,1-1 0 15,-2 0 0-15,0-4 0 0,-1 0 0 16,-1-2 0-16,-3-4 0 0,-3 2 0 0,-2-2 0 0,-1-4 0 15,-3-2 0-15,-1-1 128 0,-2-2-128 0,-2 0 0 16,-1-2 0-16,-3-2 0 0,-2-3 128 0,-2-4-128 16,0 0 0-16,-2-4 0 0,-2 0 128 0,0-1-128 0,-2 0 0 15,-1 1 0-15,-4-1 0 0,-3-1 0 0,-2-2 0 16,-3 2 0-16,-4 2 0 0,-2 0 0 0,-4 1 0 16,2-1 0-16,-6-1 0 0,0 0 0 0,-6-1 0 0,-3 0 0 15,-2 4 0-15,-3-2 0 0,-5 0 0 16,-2 2 0-16,-3 2 0 0,-3-3 0 0,-3 5 0 0,-4-1 0 15,-3 3 0-15,1-2 0 0,-2 2 0 0,-2 4-128 16,-3 1 128-16,-3 4 0 0,-3 3 0 0,-2 5 0 16,-1-2-128-16,0 4 128 0,-3 2 0 0,1 4 0 15,-1 3 0-15,2 4 0 0,-3 1 0 0,1 6-128 16,-2 3 128-16,4 1 0 0,-1 0 0 0,2 2 0 16,2 5-128-16,1-1 128 0,1 6 0 0,1 4 0 15,1 1 0-15,0 3 0 0,2 2-160 0,4 0 160 16,4-4-128-16,-9 15 128 15,9-5-1152-15,11-3-160 0,8-3-32 0,9-2 0 16,4-1-1408-16,9-1-272 0,4-1-64 0,5-11-16 0</inkml:trace>
  <inkml:trace contextRef="#ctx0" brushRef="#br0" timeOffset="89660.62">18471 10326 4607 0,'0'0'192'0,"0"0"64"0,0 0-256 0,0 0 0 0,0 0 0 0,0 0 0 16,0 0 1920-16,0 0 352 0,0 0 64 0,0 0 16 16,0 0-1280-16,0 0-256 0,5-3-48 0,4 3-16 15,-9 0-256-15,9 0-48 0,-1-3-16 0,1 2 0 16,0 0-128-16,0 1-32 0,0 0 0 0,0-1 0 15,4-2 0-15,-2 2 0 0,1 0 0 0,-2 1 0 0,-3 0 0 16,-7 0 0-16,8-2 0 0,-8 2 0 0,0 0-80 0,0 0-32 16,0 0 0-16,0 0 0 0,0 0 0 0,0 0 0 15,-5 7 0-15,-5-4 0 0,0 0 112 0,-2-2 32 16,1 2 0-16,-2-1 0 0,3 1 16 0,0 1 16 16,-1-3 0-16,4 2 0 0,-1-2-16 0,8-1-16 15,0 0 0-15,0 0 0 0,0 0-112 0,0 0-32 16,0 0 0-16,0 0 0 0,0 0-32 0,10 0-128 15,2 0 192-15,1 0-64 0,1 0-128 0,1 0 0 16,1 0-192-16,8 1-11200 0</inkml:trace>
  <inkml:trace contextRef="#ctx0" brushRef="#br0" timeOffset="92547.65">24727 10178 20207 0,'0'0'896'0,"4"-13"192"0,0-1-880 0,1 3-208 0,1 0 0 0,1 3 0 16,-1-1 576-16,-6 9 64 0,8-8 0 0,-3 1 16 16,-5 7 16-16,6-7 0 0,-6 7 0 0,0 0 0 15,8-8-32-15,-8 8-16 0,0 0 0 0,0 0 0 16,0 0-240-16,9-4-64 0,-9 4 0 0,0 0 0 16,0 0-64-16,0 0 0 0,5 11-16 0,-3-1 0 15,-2 3 48-15,-2 2 16 0,-2 4 0 0,-1 4 0 16,-3 3 16-16,0-1 0 0,0 4 0 0,0-3 0 15,2-1 0-15,2-2 0 0,0 0 0 0,1 1 0 16,2-1-64-16,1-4 0 0,1-1 0 0,2-3 0 16,0-1 128-16,2-4 0 0,-2-1 16 0,-3-9 0 0,0 0 208 0,11 6 32 15,-3 1 16-15,3-2 0 0,-1-9 16 0,0-1 0 16,1 1 0-16,2-2 0 0,1-6-112 16,3-4-32-16,0-2 0 0,3-1 0 0,-1 2-256 0,1-2-48 15,2-1-16-15,2-4 0 16,1-2-208-16,3-1 144 0,3-3-144 0,2-4 128 0,1-3-128 0,2 2 0 15,0-1 0-15,1 0 128 0,0-2-128 0,1 1 0 16,2-2 0-16,0 5 0 0,0-1 0 0,0 4 0 16,0-3 0-16,1 4 0 0,-1-1 0 0,-2 1 0 15,-3-2 0-15,-4 6 0 0,-1-2 0 0,-4 3 0 16,-2-1 0-16,1 3 0 0,-6 5 0 0,0 0 0 16,-3 0 0-16,-2 4 0 0,-2 4 0 0,-2 0 0 0,-2 2 0 15,-2 2 0-15,-6 6 0 0,0 0 0 16,0 0 0-16,0 0 0 0,0 0 0 0,0 0-224 0,0 0 48 0,-13 13 16 15,-1 0 160-15,-2 1-192 0,-2 3 192 16,-2 5-192-16,-3 1 192 0,-3 4 0 0,1 4-144 0,-4 2 144 16,-6 2 0-16,0 0 0 0,-2 1 0 0,-1-1 0 15,-2 2-128-15,1 0 128 0,-1-1 0 0,2-1 0 16,1 2 0-16,1 0 0 0,-3-1 0 0,3 0 0 16,0 1-144-16,-1-1 144 0,-2-2 0 0,-1-2 0 15,2-1 0-15,3-5 0 0,0 1 0 0,3-3 0 16,2-2 0-16,2 2 0 0,3-1 0 0,0-4 0 15,1-1 0-15,4-4 0 0,2-3 0 0,2 2 0 16,0 1 0-16,5-5 0 0,1-2 128 0,2-3-128 16,8-4 0-16,-6 8 0 0,6-8 0 0,0 0 0 15,0 0 0-15,0 0 0 0,0 0 0 0,0 0 0 0,-5-12 0 16,1 0 176-16,0 1-176 0,3 1 160 0,-4-1-160 16,3-2 0-16,1-5 0 0,1 0 128 0,1 1-128 15,2-1 0-15,1-2 0 0,-2-1 0 0,3 1 0 16,2-3 128-16,0-5-128 0,1 3 0 0,-2-5 0 15,3 2 128-15,0-3-128 0,-1 1 0 0,-2 4 0 0,1 0 0 16,-1 5 128-16,0 0-128 0,-1 2 0 0,-1 5 0 16,0 4 0-16,0 0 0 0,-2 4 0 0,-2 6 0 15,0 0 0-15,0 0 0 0,0 0 0 0,0 0 0 16,0 0 0-16,-5 10 0 0,0 5-144 0,0 2 144 16,0 0 0-16,0 4 0 0,1-1 0 0,0 5-128 15,3 0 128-15,-3 1 0 0,2-2 0 0,0-1 0 16,1 0 0-16,1 0 0 0,1-5 0 0,2-3 0 0,2-5 0 0,-4 3 0 15,2-4 0-15,-3-9 0 0,0 0 0 0,0 0 0 16,9 7 0-16,0-4 0 0,-9-3 0 0,12 0 144 16,1-4-144-16,1-2 0 0,1-2 0 0,3-1 0 15,0 0 0-15,1-5 128 0,1-2-128 0,4-3 192 16,2-4-192-16,3-1 0 0,2-7 144 0,2-3-144 16,2-2 0-16,2-3 144 0,1-4-144 0,3-2 0 15,2-4 128-15,0 4-128 0,1 1 0 0,0 6 0 16,2 2 0-16,-2 6 0 0,-2 4 0 0,-4 5 0 15,-3 3 0-15,-6 5 0 0,-5 0-160 0,-5 8 160 32,-5 1-1504-32,0 3-176 0,-4 2-48 0,-10-1-15504 0</inkml:trace>
  <inkml:trace contextRef="#ctx0" brushRef="#br0" timeOffset="96307.64">7636 18679 1839 0,'0'0'160'0,"0"0"-160"0,-3-9 0 0,-1 0 0 16,4 9 2688-16,-4-6 512 0,4 6 112 0,-6-8 16 15,-2-1-1696-15,0 4-336 0,-3-1-64 0,1 0-16 16,0 0-192-16,-3-1-64 0,2-1 0 0,-4 3 0 16,-3-4-64-16,-1 3 0 0,0-3-16 0,-3 3 0 15,-2 2-288-15,-1-3-48 0,-3 1-16 0,-3 1 0 16,-1-3-160-16,-2 2-48 0,-2 0 0 0,1-3 0 16,-2 0-128-16,0 0-16 0,-1 5-16 0,-1 0 0 15,-2-1 64-15,-5 4 16 0,-1 1 0 0,-1 4 0 16,-3 1 0-16,-1 1 0 0,-2 3 0 0,1 1 0 15,0 3 0-15,1 5 0 0,2 3 0 0,2 6 0 0,-3 1-112 0,1 4 0 16,1 2-128-16,0 2 192 0,6 1-192 16,1 2 176-16,4 2-176 0,5 3 160 0,5 3-32 0,5-1-128 15,5 2 192-15,7 2-64 0,5-4-128 16,6-1 0-16,6-4 144 0,7-3-144 0,4-5 0 0,10 0 144 16,6-5-144-16,8 1 0 0,7-4 320 0,6-6-32 15,3-5-16-15,6-2 0 0,2-4 64 0,5-2 16 16,0-3 0-16,4-2 0 0,-1 0-224 0,0-2-128 15,-2-4 160-15,-1-3-160 0,-3 3 128 0,-1-3-128 16,-1-1 0-16,-1-4 144 0,-2 1-144 0,-5-3 128 16,-3-3-128-16,-6-1 128 0,-5 2 16 0,-2-4 0 0,-4-4 0 15,-4 2 0-15,-4-3 192 0,-5 0 48 0,-5-7 0 16,-3-3 0-16,-8-2 240 0,-4-5 48 0,-4-8 16 16,-5-2 0-16,-4-3-112 0,-5-2-32 0,-5 5 0 0,-4 7 0 15,-2 3-240-15,-3 6-48 0,-3 5-16 0,-2 6 0 16,-2 7-240-16,-1 5 128 0,-4 5-128 0,-1 0 0 15,-1 5 0-15,1 3 0 0,1 1 0 0,1 5 0 32,1 4-368-32,6 0-112 0,6 3-32 0,4 4 0 15,6 1-2576-15,5 3-528 0,8-4-96 0</inkml:trace>
  <inkml:trace contextRef="#ctx0" brushRef="#br0" timeOffset="97388.43">21533 19163 12431 0,'0'0'544'0,"2"-9"128"0,0-7-544 0,-4 3-128 0,-1 3 0 0,-3-4 0 15,-2 1 1024-15,-3 1 192 0,-1-5 16 0,-2-1 16 16,-4 0-160-16,0 2-48 0,-2-1 0 0,1 1 0 16,-2-1 272-16,1 3 48 0,0 2 16 0,-2 0 0 15,-2 0-352-15,0-1-80 0,-2 3-16 0,0-3 0 16,-2 4-288-16,-8-1-48 0,-6 2-16 0,-4 1 0 15,-2 3-256-15,-7 3-64 0,-4 1-16 0,-7 1 0 16,-7 5-32-16,-2 7 0 0,-2 6 0 0,0 5 0 0,4 3-64 16,4 7-16-16,7 3 0 0,3 4 0 15,8 1 0-15,8-2 0 0,5 0 0 0,9 2 0 0,5 1 0 16,7-2 0-16,7-1 0 0,9 3 0 0,6-2 0 0,11 2 0 16,5 4 0-16,10-2 0 0,9-5 272 0,7 0 48 15,5-2 16-15,5-2 0 0,4-6-48 0,3-7-16 16,3-4 0-16,2-4 0 0,-1-1 0 0,1-6 0 15,-2-3 0-15,0-5 0 0,-3-4 160 0,1-3 16 16,-1-5 16-16,-2-3 0 0,-2-4 96 0,-4-3 16 16,-4-3 0-16,-3-8 0 0,-2-3-32 0,-3-10 0 15,-6-6 0-15,-4-5 0 0,-3-3-160 0,-5-3-48 16,-3-1 0-16,-8 1 0 0,-8 4-128 0,-9 1-16 16,-5-5-16-16,-7 6 0 0,-6 5-160 0,-3 5-16 0,-3 4-128 0,-2 5 192 15,-5 1-192-15,-1 3-192 0,0 1 48 16,-2 6 0-1,0 0-1440-15,1 7-272 0,-1-1-64 0,-1 6-11376 0,-2 1-2256 0</inkml:trace>
  <inkml:trace contextRef="#ctx0" brushRef="#br0" timeOffset="98276.7">8012 9970 14447 0,'0'0'640'0,"8"-7"128"0,0-3-608 0,1 3-160 0,1-4 0 0,-2 5 0 16,-3-3 896-16,-1 3 160 0,-1-2 32 0,-5 0 0 15,-2 3-240-15,-1 0-32 0,-1-5-16 0,-2 5 0 16,0-1-64-16,-3 2-16 0,-3-1 0 0,-1 4 0 16,-1-5-176-16,-5 4-32 0,-2 2-16 0,-2 2 0 0,-4 0 32 0,-6 0 16 15,-4 1 0-15,-4 4 0 0,-4 4-176 0,-5 4-48 16,-4 1 0-16,-9 5 0 0,-4 0 192 15,-5 7 16-15,1 2 16 0,-1 6 0 16,2 6 96-16,0 4 32 0,2 5 0 0,6 2 0 0,3 3-304 0,5 1-64 16,2 1-16-16,7 1 0 0,4 7-288 15,7-1 160-15,3 1-160 0,9 2 128 0,5-3-128 0,4-2 0 16,7-6 0-16,7-2 0 0,5-4 0 0,6-3 0 16,5-5 0-16,7-6 0 0,3-5 0 0,7-3 0 15,4-5 176-15,7-2-176 0,6-8 368 0,6-3-32 16,2-4 0-16,4-3 0 0,5-2 0 0,-2-3 0 15,0-4 0-15,0-7 0 0,3 1-112 0,-3-8-32 16,-1-8 0-16,0 2 0 0,-1-5 288 0,1 0 48 16,-1-3 16-16,0-4 0 0,-1-5 80 0,-2-1 16 15,-5-5 0-15,-4-6 0 0,-8-2-112 0,-4-5-16 16,-6 0 0-16,-8 2 0 0,-5 0-160 0,-5 6-32 16,-9 6-16-16,-5 2 0 0,-5 7-160 0,-5 6-16 15,-5 6-128-15,-7 0 192 0,-7 5-192 0,-7 4 0 16,-6 2 0-16,-17 2 0 15,4 3-288-15,2 7-160 0,-1 6-16 0,6 2-16 16,5 3-2688-16,7-1-544 0</inkml:trace>
  <inkml:trace contextRef="#ctx0" brushRef="#br0" timeOffset="99379">22523 10820 7359 0,'0'0'320'0,"0"0"80"0,8 0-400 0,-8 0 0 16,6-5 0-16,-6 5 0 0,0 0 2000 0,0 0 320 15,0 0 64-15,6-3 16 0,-6 3-1104 0,5-5-208 16,-5 5-64-16,0 0 0 0,0 0-144 0,0 0-48 16,2-4 0-16,-2 4 0 0,-2-8-224 0,-1 1-48 15,-2 2-16-15,-2-4 0 0,0 3 32 0,-1-4 0 16,-3 2 0-16,-2-2 0 0,-2 2-16 0,-3-3 0 0,-3 1 0 0,-1-3 0 15,-5-4-128-15,1 2-32 0,-3-3 0 16,-1 1 0-16,-3-1 0 0,-3 0 0 0,-2 0 0 16,0 2 0-16,-2-1 16 0,-2 2 0 0,-2 1 0 0,-3-3 0 15,-3 0-96-15,-2 1 0 0,-1 4-16 0,-4 1 0 16,-4 0-112-16,-2 3 0 0,1 0-16 16,-2 4 0-16,1 0 48 0,-4 4 16 0,-1 4 0 0,-2 5 0 15,-2 5 16-15,-1 3 16 0,2 4 0 0,1 4 0 16,3 2-64-16,2 7-16 0,4 7 0 0,3 5 0 0,2 1-64 0,6 1-128 15,6 2 176-15,7 0-176 0,5 0 144 0,8-2-144 16,6-1 0-16,10 2 144 0,6-1 0 16,7 1 0-16,5 1 0 0,8-2 0 0,6-4 48 15,8 3 0-15,5-4 0 0,6 1 0 0,6-6-16 0,6-1 0 16,4 0 0-16,3-3 0 0,3-2-48 0,1-4-128 16,4 1 192-16,1-4-64 0,-1-3 16 0,2-3 0 15,2-5 0-15,4-1 0 0,0-5 144 0,2-3 32 16,1-4 0-16,-1-2 0 0,-2-5 48 0,-1-2 16 15,-4-6 0-15,-3-1 0 0,-4-6 0 0,-2-2 0 0,-3-6 0 16,-3-4 0-16,0-2-128 0,-4-9 0 16,-2-5-16-16,-5-6 0 0,-5-6-240 0,-6-2 176 15,-7 3-176-15,-7 3 160 0,-8 1-160 0,-7 5 0 16,-5 1 0-16,-9 3 0 0,-5 5 0 0,-7 3 0 16,-7 2 0-16,-6 3 0 0,-6 1 0 0,-5 3-176 0,-5 5 16 15,-3 3 0 1,-2 2-1520-16,-1 9-304 0,-1 2-64 0,1 5-16000 0</inkml:trace>
  <inkml:trace contextRef="#ctx0" brushRef="#br0" timeOffset="101321.63">7073 11213 14447 0,'0'0'640'0,"0"0"128"0,-7-7-608 0,7 7-160 16,-5-5 0-16,5 5 0 0,0 0 1104 0,0 0 192 16,0 0 48-16,0 0 0 0,0 0-976 0,0 0-192 0,0 0-48 0,0 0 0 15,0 0 0-15,0 0 0 0,0 0 0 0,0 0 0 16,0 0 64-16,0 0 16 0,0 0 0 0,0 0 0 16,0 0-16-16,0 0-16 0,0 0 0 0,0 0 0 15,0 0-176-15,0 0 0 0,0 0 0 0,0 0 0 16,-6-5 0-16,6 5 192 0,0 0-192 0,0 0 192 15,0 0-192-15,0 0 160 0,0 0-160 0,0 0 160 16,0 0-160-16,0 0 128 0,0 0-128 0,0 0 128 16,0 0-256-16,0 0-64 0,0 0-16 0,0 0 0 31,9-4-1600-31,1-1-320 0,4 0-64 0,2 1-16 0</inkml:trace>
  <inkml:trace contextRef="#ctx0" brushRef="#br0" timeOffset="101866.69">17847 11253 2751 0,'0'0'128'0,"0"0"16"0,0 0-144 0,0 0 0 16,0 0 0-16,0 0 0 0,0 0 1824 0,0 0 336 15,0 0 64-15,0 0 16 0,0 0-2064 16</inkml:trace>
  <inkml:trace contextRef="#ctx0" brushRef="#br0" timeOffset="102102.86">18447 9933 19343 0,'-8'-24'848'0,"4"11"192"0,0 5-832 0,4 8-208 0,0 0 0 0,0 0 0 16,0 0 0-16,0 0-208 0,0 0 32 0,0 12-5456 15,0-1-1104-15</inkml:trace>
  <inkml:trace contextRef="#ctx0" brushRef="#br0" timeOffset="102852">6808 19566 11167 0,'0'0'496'0,"0"0"96"0,0 0-464 0,0 0-128 0,10-1 0 0,2 1 0 15,0-1 0-15</inkml:trace>
  <inkml:trace contextRef="#ctx0" brushRef="#br0" timeOffset="103670.89">26376 18407 11055 0,'0'0'480'0,"0"0"112"0,6-187-464 0,2 364-128 0,1-182 0 0,2 3 0 16,1 2 0-16,0 0-128 0,1 2 128 0,0-4-192 16,-1 0-480-16,2-2-96 0</inkml:trace>
  <inkml:trace contextRef="#ctx0" brushRef="#br0" timeOffset="116911.33">12875 5647 4607 0,'0'0'400'0,"-10"0"-400"0,1-3 0 0,9 3 0 0,0 0 4224 0,0 0 768 15,-2-7 160-15,2 7 32 0,3-11-3328 0,5 4-672 16,5-5-128-16,1 0-32 0,2-2-112 0,6-3-16 16,6-1-16-16,1 1 0 0,4-4-368 0,1 1-64 15,2 0 0-15,0 0-16 0,-3 0-208 0,-2 1-32 16,1 1-16-16,-3 3 0 0,-2 4-176 0,-1-1 0 15,-6 3-160-15,-2 3 160 16,-4 3-1616-16,-3 2-240 0,-2 2-32 0,-9-1-10448 0</inkml:trace>
  <inkml:trace contextRef="#ctx0" brushRef="#br0" timeOffset="117086.36">13189 5740 25743 0,'0'0'1136'0,"0"0"240"0,0 0-1104 0,0 0-272 0,0 0 0 0,0 0 0 15,9-7 720-15,3 2 96 16,2-1 16-16,5-6 0 0,-2-2 208 0,5-1 48 16,3-1 16-16,2-1 0 0,0-1-592 0,-1-1-128 0,1-1-32 0,0-1 0 31,-2 2-1104-31,1 3-208 0,-2-1-64 0,-9 8-8432 0,-1-3-1680 0</inkml:trace>
  <inkml:trace contextRef="#ctx0" brushRef="#br0" timeOffset="117577.11">14082 4479 3679 0,'-11'0'320'0,"0"0"-320"16,2-2 0-16,0 2 0 0,1-1 3760 0,2 0 672 16,0 1 144-16,6 0 32 0,0 0-2912 0,0 0-576 15,0-7-112-15,2 2-32 0,7 0-32 0,4-4-16 16,3 2 0-16,6-3 0 0,2-3-128 0,3-1-32 15,3-1 0-15,1 1 0 0,-1 1-32 0,2 2-16 0,-4 2 0 0,-1 4 0 16,-4 2-304-16,-3 6-64 0,-2 4-16 16,-3 3 0-16,-5 6-208 0,-2 5-128 0,-6 8 128 0,-4 6-128 15,-6 3 160-15,-2 3-32 0,-8 3-128 0,-2 2 192 16,-4 1-32-16,-2-4-16 0,1 0 0 0,-2-2 0 16,1-4 96-16,-1-3 16 0,4-2 0 0,4-5 0 15,1-2 128-15,7-2 16 0,2 0 16 0,4-3 0 16,3-3-208-16,5-3-32 0,3-2-16 0,3-3 0 15,3 0 48-15,4-4 16 0,3-2 0 0,4-3 0 0,3-2-32 16,-1 0-16-16,3-4 0 0,1-3 0 0,-1 1-176 16,0-5 0-16,-1-2 0 0,-2 0 0 15,-1 0-528-15,-3 1-144 16,-1 0-32-16,0-3 0 0,0-1-2448 0,-1 1-496 0</inkml:trace>
  <inkml:trace contextRef="#ctx0" brushRef="#br0" timeOffset="117977.9">14504 4111 25743 0,'-6'-11'1136'0,"5"3"240"0,0-1-1104 0,1 0-272 16,0 1 0-16,2-8 0 0,1 1 240 0,2-1-16 0,0-1 0 0,3-1 0 16,2 2 512-16,5 0 96 15,3 1 32-15,1 1 0 0,1-2-64 0,2 2-16 0,0 0 0 16,-1 4 0-16,-2-1-160 0,-1 5-48 0,0 5 0 0,-4 2 0 16,-3 5-336-16,-2 5-80 0,-4 3-16 0,-2 3 0 15,-4 6-16-15,-5 1 0 0,-1 6 0 16,-3-4 0-16,0 2 176 0,-1 0 16 0,0-4 16 0,2-5 0 15,1 0 336-15,3-2 64 0,3-2 16 0,2-3 0 16,2-1-192-16,7 1-48 0,0-7 0 0,6 0 0 16,2 0-64-16,3-4-32 0,3-2 0 0,3-4 0 15,0-2-192-15,2 1-32 0,3-3-16 0,-2 1 0 16,0-2-176-16,0 3 0 0,-1-2 0 0,-1 2 0 16,0 0-1168-16,-2 2-320 15,-1 1-64-15,-2 0-16208 0</inkml:trace>
  <inkml:trace contextRef="#ctx0" brushRef="#br0" timeOffset="118868.91">15552 3902 15135 0,'0'0'672'0,"4"-9"144"15,0 1-656-15,0-2-160 0,-2 1 0 0,-1 0 0 0,-1 9 848 16,0 0 144-16,0 0 32 0,0 0 0 0,0 0-192 0,-7 0-48 16,-2 3 0-16,0 6 0 0,-2-3-224 0,-3 7-48 15,-2 6-16-15,0 5 0 0,-2 6 336 0,0 8 64 16,-2 7 0-16,-2 3 16 0,-1 11 32 0,-2 2 0 15,1 7 0-15,0 7 0 0,-2 7-448 0,3-4-96 16,4 5-16-16,3-8 0 0,1-2-224 0,2-7-160 16,4-5 192-16,4-4-192 0,1-4 304 0,4-4-48 15,3-10-16-15,3-2 0 0,4-4 16 0,3-3 0 16,2-4 0-16,3-3 0 0,1-3-256 0,4-6 0 16,0 0 128-16,11-3-128 15,0-8-336-15,-1-3-112 0,-2-4-32 0,-9-3-9232 16,0-1-1840-16</inkml:trace>
  <inkml:trace contextRef="#ctx0" brushRef="#br0" timeOffset="119352.6">16442 4034 6447 0,'0'0'576'0,"3"-4"-576"0,-2-2 0 0,0-2 0 0,-1 3 1776 0,0 5 240 15,-2-5 48-15,-1-2 16 0,0 2-640 0,-4 2-128 16,-2 1-32-16,-1 4 0 0,-3 1-256 0,-1 2-48 15,-4 4-16-15,-2 0 0 0,-2 5 0 0,-1 4-16 16,-1 2 0-16,-1 2 0 0,-2 1-208 0,2 1-32 16,-1 1-16-16,3 2 0 0,3-3-160 0,2 2-16 15,4-3-16-15,4-4 0 0,4-2-80 0,3 0-16 16,5 1 0-16,3-7 0 0,2-3 240 0,3-3 64 16,3-4 0-16,4-2 0 0,0-3-112 0,1 0-16 15,1-6 0-15,2 0 0 0,0-4-256 0,1-3-64 16,-1-2-16-16,-1 2 0 0,0-4-112 0,-2 1-128 15,-3 1 176-15,1-2-176 0,0 4 128 0,-4 3-128 16,0 0 0-16,-5 4 0 0,1 2 0 0,0 4 0 16,-8 4 0-16,0 0 0 0,5 5 0 0,-1 7 0 15,-1-1 0-15,0 6 0 0,-3 2 0 0,0 2-144 16,0 5 144-16,3-5 0 0,-1 1-288 0,2 1 32 16,2-4 0-16,1-1 0 15,2-1-2624-15,1-3-528 0</inkml:trace>
  <inkml:trace contextRef="#ctx0" brushRef="#br0" timeOffset="119549.69">16863 4274 15663 0,'0'0'1392'16,"-5"6"-1120"-16,0 6-272 0,-1-1 0 0,0 4 1952 15,-1 3 336-15,-2 1 64 0,0 2 16 0,1-1-1216 0,0 3-256 16,1-1-32-16,-1-1-16 0,2 2-528 0,-1-1-128 15,2-1 0-15,0 0-16 0,2-1-176 0,-1-1 128 16,0-1-128-16,1-2 128 0,2 0-128 0,2-4-224 16,2-3 48-16,1 1-12160 0</inkml:trace>
  <inkml:trace contextRef="#ctx0" brushRef="#br0" timeOffset="119832.39">17338 4364 24879 0,'0'0'1088'0,"0"0"256"0,4-9-1088 0,4 3-256 0,4-2 0 0,1 5 0 15,1-1 1504-15,0-1 240 0,4-2 48 0,0 2 16 16,3 3-1360-16,2-2-288 0,2-1-160 0,1 1 192 16,-1 1-64-16,1 2-128 0,-1-1 192 0,1-1-64 15,-2 3-128-15,-1-1 0 0,-1 1 0 0,0 0 0 16,-3-3-1840-16,-1 2-336 0,-2 2-80 16</inkml:trace>
  <inkml:trace contextRef="#ctx0" brushRef="#br0" timeOffset="120243.53">18603 4057 11967 0,'5'-16'1072'0,"-1"7"-864"0,1 2-208 0,0-5 0 0,1 1 2464 0,-1 0 448 0,0-2 96 0,-5 5 0 16,0-1-1744-16,-5 3-368 16,0 0-64-16,-2 2 0 0,-2 3-352 0,-4 1-64 0,-3 2-16 0,-3 6 0 15,-4 1-96-15,-3 5-32 16,-3 1 0-16,0 3 0 0,-1 2 176 0,3 2 16 0,1 3 16 0,4-1 0 16,5-2-144-16,3-1-16 15,2-2-16-15,5-1 0 0,2-1-48 0,5-2-16 0,3-1 0 0,2-3 0 16,3-4 288-16,2-5 64 0,3 0 16 0,3-4 0 15,2 0 160-15,3-5 48 0,2-3 0 0,-1 3 0 16,0-5-400-16,0 2-80 0,-2 1-16 16,-2 0 0-16,-4 3-192 0,0 3-128 0,-2 2 160 0,-1 1-160 15,-3 3 0-15,-2 0 0 0,0 6 0 0,-4 1 0 16,-2 4 0-16,-1 3 0 0,-1 1 0 0,0-3 0 16,-1 2 0-16,3 0-192 0,0 1 48 0,2 0 0 15,2 1-2064-15,1-1-416 0,1 1-64 0,6 0-11440 16</inkml:trace>
  <inkml:trace contextRef="#ctx0" brushRef="#br0" timeOffset="120524.63">19076 4325 18431 0,'-7'9'1632'0,"0"-2"-1312"15,-3 5-320-15,-2 2 0 0,-2-2 1328 0,-2 4 192 16,-3 2 32-16,1 1 16 0,0-2 96 0,5 1 0 15,1 0 16-15,3 0 0 0,4-2-816 0,3 0-160 16,5-2-48-16,5-2 0 0,0-4-64 0,5-2-16 0,2 1 0 0,3-6 0 16,4-4 208-16,-1-3 48 15,1-2 0-15,0-2 0 0,2-1-96 0,-3-3-16 0,1-4 0 0,-2 0 0 16,-1 0-160-16,-2-1-48 16,-3-1 0-16,-3 1 0 0,-1 0-192 0,-2 2-64 15,-3 3 0-15,-4 0 0 0,-2 0-256 0,-3 4 128 0,-3 0-128 0,-3 5 0 31,-3 1-240-31,-2 3-144 0,-2-3-48 0,-1 7 0 16,-2 0-2448-16,1 1-512 0,0 3-80 0</inkml:trace>
  <inkml:trace contextRef="#ctx0" brushRef="#br0" timeOffset="120976.45">15508 4819 12095 0,'0'0'528'0,"0"0"112"0,0 0-512 0,0 0-128 0,0 0 0 0,0 0 0 16,0 0 1104-16,16-1 192 15,2 2 48-15,6 1 0 0,4-1-144 0,9-1-32 0,6-1 0 0,8-2 0 16,6 2 96-16,11-3 16 0,7-4 0 15,12 4 0-15,15 3-448 0,9 0-64 16,7 0-32-16,10-1 0 0,11 2-256 0,-34 0-48 0,15 0-16 0,12-1 0 16,12-1-272-16,2-1-144 0,-1 2 160 0,-4-2-160 15,-5-1 128-15,-10 1-128 0,-12-4 0 0,-10 2 144 16,-7 1-384-16,-12-1-80 0,-11-4 0 0,-11 3-16 16,-12-3-1584-16,-9 3-304 15,-10 1-64-15,-8-2-16 0</inkml:trace>
  <inkml:trace contextRef="#ctx0" brushRef="#br0" timeOffset="121646.9">16034 5235 17503 0,'-10'0'768'0,"10"0"176"16,-7 0-752-16,7 0-192 0,0 0 0 0,0 0 0 0,0 0 1152 15,0 0 192-15,0 0 32 0,20 1 16 0,0 0-464 0,7-1-96 16,4 0 0-16,5 3-16 0,3-2-48 0,5 1 0 16,1 0 0-16,0-1 0 0,-1 2-144 0,-2 1-48 15,-2 3 0-15,-15-2 0 0,-1 6-256 0,-5-4-64 16,0 5-16-16,-2-2 0 0,-4 1-96 0,-3-2-16 15,-4 1 0-15,-3 4 0 0,-5-1 240 0,-4 9 32 16,-4-1 16-16,-7 0 0 0,-7-2-64 0,4 1-16 16,-6 0 0-16,-2-1 0 0,0-1-80 0,2 0 0 15,-1-1-16-15,3-4 0 0,4 1 80 0,4-5 0 0,5 0 16 16,5-4 0-16,6-5-16 0,0 0 0 16,6 11 0-16,5-6 0 0,5 0-48 0,4-3-16 15,5 2 0-15,6-4 0 0,-1-1-256 0,-4-2 160 16,4-1-160-16,2 1 128 15,4-1-496-15,1-3-96 0,-1 1-32 0,-1 1 0 16,-5-3-2768-16,-1 1-544 0</inkml:trace>
  <inkml:trace contextRef="#ctx0" brushRef="#br0" timeOffset="121916.87">17182 5511 24879 0,'0'0'2208'0,"0"0"-1760"16,2-7-448-16,2 4 0 0,1-1 2160 0,-5 4 336 15,7-2 80-15,-1 0 16 0,2 1-1904 0,-1-3-384 16,1 1-80-16,-1 1-16 0,1-1-208 0,0 1 0 15,-1 0 128-15,-7 2-128 0,5-3-272 0,-5 3-112 16,5-5 0-16,-5 5-9776 16,0 0-1936-16</inkml:trace>
  <inkml:trace contextRef="#ctx0" brushRef="#br0" timeOffset="122155.21">17899 5192 33167 0,'0'0'2944'0,"0"0"-2352"15,0 0-464-15,0 0-128 0,0 0 176 0,0 0 16 0,5 9 0 16,-5 3 0-16,-1 6 32 0,-5 5 16 0,0 5 0 0,-4 5 0 16,-4 3 64-16,-1 3 16 0,-2 0 0 0,1 6 0 15,-2-1-112-15,3 1-16 0,1-4 0 0,5-2 0 16,0 2-192-16,4-1 0 0,1-5 0 0,4-5 0 15,2-2-1584-15,2-5-352 16,1 0-80-16,3-5-7600 0,1-4-1520 0</inkml:trace>
  <inkml:trace contextRef="#ctx0" brushRef="#br0" timeOffset="122661.89">19601 3565 20959 0,'0'0'928'0,"0"0"192"0,7-2-896 0,4 4-224 0,0 0 0 0,3 8 0 16,1 2 304-16,3 8 16 0,1 6 0 0,3 3 0 15,3 6-112-15,2 10-16 0,1 3 0 0,1 11 0 0,-1 9 176 0,0 7 16 16,-1 9 16-16,-3 5 0 0,-3 7 112 16,-4 9 32-16,-6 4 0 0,-7 6 0 0,-8 2 144 0,-6 2 16 15,-8-1 16-15,-6-2 0 0,-5-10-80 16,-3-7 0-16,-2-1-16 0,-6-12 0 0,1-5-48 15,-7-4-16-15,-5-4 0 0,-7-3 0 0,-3-2-240 0,-6-2-64 16,-7-3 0-16,-29 20-15200 0</inkml:trace>
  <inkml:trace contextRef="#ctx0" brushRef="#br1" timeOffset="139489.07">28693 17178 6447 0,'0'0'576'0,"0"0"-576"0,0 0 0 0,0 0 0 16,0 0 1840-16,6-6 256 0,-6 6 48 0,0 0 16 15,6-8-752-15,-6 8-160 0,0 0-32 0,0 0 0 16,0 0-96-16,2-12-32 0,-2 6 0 0,0 6 0 16,0 0-64-16,0 0-32 0,0 0 0 0,-6-4 0 15,-1 2-160-15,1 0-48 0,-2 2 0 0,1 0 0 16,-2 0 208-16,0 0 32 0,0-1 16 0,-9 1 0 15,-1 0-272-15,4 1-48 0,1 1-16 0,3-1 0 16,0 0-48-16,2 3-16 0,9-4 0 0,0 0 0 16,0 0-176-16,0 0-32 0,0 0-16 0,0 0 0 0,0 0-96 0,0 0 0 15,0 0-16-15,0 0 0 0,9 3 16 0,5-3 16 16,0-3 0-16,4 1 0 0,2 0-16 0,6 1-16 16,-1 0 0-16,7-1 0 0,2 0-112 0,2 2 0 15,0 0-16-15,0-1 0 0,3-2 16 16,-1-1 0-16,0-1 0 0,0 1 0 0,-1 1-48 0,-2 1 0 15,0 0 0-15,-15 2 0 0,4 0-144 0,0 1 0 16,-2-1 144-16,-2 1-144 0,1 1 0 0,-4-1 128 16,-3 0-128-16,0 0 0 0,-1-1 0 0,1 2 144 15,-2-2-144-15,-4 1 0 0,-1 0 192 0,-7-1-192 16,0 0 192-16,0 0-192 0,0 0 176 0,0 0-176 16,0 0 160-16,0 0-160 0,0 0 208 0,0 0-48 15,0 0-16-15,0 0 0 0,-8-1 0 0,-2 1 0 16,-1 1 0-16,-3-2 0 0,-4 0-144 0,-3-1 192 15,-1-1-192-15,-4 0 192 0,-2 2-192 0,-2 1 128 16,-5-3-128-16,0 1 128 0,-2 2-128 0,-1 2 0 16,3-4 144-16,0 0-144 0,-3 1 0 0,2 0 0 15,3-2 0-15,3 2 128 0,2 1-128 0,3 0 0 16,4 0 0-16,-3 1 0 0,8 2 0 0,10-2 0 0,6-1 0 0,0 0 0 16,0 0 0-16,0 0 128 0,6 3-128 0,2 1 0 15,5-3 0-15,13 3 0 0,0-2 0 0,2 2 0 16,0-1 0-16,1 0 0 0,0 0 0 0,-7-2 128 15,2 0-128-15,-2-1 0 0,6 0 0 0,1 0 0 16,0 0 0-16,2 2 0 0,-1-1 0 16,2 1 0-16,0-3 0 0,6 2 0 0,-4 1 0 0,-2-1 0 15,-4 2 160-15,-4-1-32 0,-4-4-128 0,-3 4 192 16,-4-1-192-16,-3 1 0 0,-3-1-192 0,-7-1 192 0,0 0 0 0,0 0 0 16,0 0 0-16,0 0 0 0,0 0 0 0,0 0 0 15,-8 2 0-15,-3 1 0 0,-1-2 0 0,-4 1 0 16,2-1 0-16,-2 0 0 0,-1 0 0 0,-2-1 0 15,-1 0 0-15,-2 0 0 0,1-1 0 0,-3 1 0 16,-3 0 0-16,-2-1 0 0,-2-2 0 0,-1 2 0 16,1-2 0-16,-1 2 0 0,1-1 0 0,2-3 0 15,0-1 0-15,2 1 0 0,0 0 0 0,3 0 0 16,1 0 0-16,3 3 0 0,2-2 0 0,3 1 0 16,2 1 0-16,2 0 0 0,1 0 0 0,2 1 0 15,2-1 0-15,6 2 0 0,-5-1 0 0,5 1-128 16,0 0 128-16,0 0 0 0,0 0 0 0,0 0 0 15,0 0 0-15,0 0 0 0,0 0 0 0,0 0 0 0,0 0 0 0,0 0 0 16,0 0 0-16,0 0 0 0,0 0 0 0,0 0-160 16,0 0 160-16,0 0 0 15,0 0 0-15,0 0 0 0,0 0 0 0,0 0 0 0,0 0 0 0,0 0 0 16,0 0 0-16,0 0 0 16,0 0 0-16,0 10 0 0,0-10 0 0,-2 7 0 15,0-1 0-15,-2 3 0 0,-1-3 0 0,-1 4 0 16,-2 1 0-16,-1 1 0 0,-1 5 0 0,-12 13 0 0,1-3 0 15,0 1 0-15,0-1 0 0,2 1 0 0,0-4 0 0,1 2 0 16,1-5 128-16,3-1-128 0,3-1 128 16,1-1-128-16,1-1 176 0,2-2-48 0,2-5 0 0,2 3 0 15,0-4 0-15,3-9-128 0,0 0 192 0,0 10-64 0,0-10 0 16,0 0 0-16,0 0 0 0,0 0 0 0,10 5 80 0,2-4 16 16,0-2 0-16,2-6 0 0,0-1-32 15,-5 2-16-15,1 0 0 0,2-4 0 0,-2 1-176 16,1-4 128-16,1 1-128 0,-1 0 128 15,2-2-128-15,9-10 0 0,-5 2 0 0,-3 3 0 0,-2 2 0 0,-1 0 0 16,1 3 128-16,-1 0-128 16,-2 1 0-16,1 2 0 0,-1 2 0 0,0-1 0 0,-1 2 0 0,-1 2 0 15,0-4 0-15,1 3 0 0,-1 0 0 0,-7 7 0 16,0 0 0-16,7-5 0 0,0-2 0 0,-7 7 0 16,0 0 0-16,0 0 0 0,5-7 0 0,-5 7 0 15,0 0 0-15,0 0 0 0,0 0 0 0,0 0 0 16,0 0 0-16,0 0 0 0,0 0 0 0,0 0 0 0,0 0-144 15,-10 3 144-15,0 4 0 0,-2-2 0 0,1 3 0 16,-2 2 0-16,0-3 0 0,-2 5-128 0,0 3 128 0,0 0 0 16,-3 2 0-16,1-1 0 0,1-2 0 15,0 2 0-15,1 1 0 0,2 0 0 0,2-1 0 0,0 0 0 16,-2 0 0-16,1-1 0 0,1-2 0 0,2 1 0 16,0-1 0-16,3-2 0 0,-1-4 0 0,7-7 0 15,-6 9 0-15,1-1 0 0,5-8 0 0,0 0 0 16,0 0 0-16,0 0 0 0,0 0 0 0,0 0 0 15,0 0 0-15,0 0 0 0,0 0 0 0,0 0 0 16,3-11 0-16,0 2 0 0,1-1 0 0,1 1 144 16,2-2-144-16,-1 3 0 0,0-5 0 0,2 4 0 15,0 0 0-15,-1 1 0 0,0-1 0 0,-1 1 0 16,0-2 0-16,1 5 0 0,0-3 0 0,-7 8 0 0,10-6 0 16,1 1 0-16,-1 1 0 0,-10 4 0 0,10-3 0 0,-10 3 0 15,13 0 0-15,-1 2 0 0,1 1 0 0,-3 1 0 16,0 0 0-16,3 2 0 0,0 3-128 0,2-1 128 15,2 1 0-15,0 1 0 0,4 4 0 0,0 1 0 16,4 2 0-16,-4-2 0 0,-1 2 0 0,0-3 0 16,-3 0 0-16,2 0 0 0,-1 2-128 0,0 2 128 15,0-2 0-15,-3 0 0 0,-1-1 0 0,-1-1 0 16,-2 1 0-16,1-1 0 0,-3 0 0 0,-1-4 0 16,0 2 0-16,-3 2 0 0,-1-3 0 0,-2 1 0 15,-2-12 0-15,2 16 0 0,-4-2 0 0,1-3 0 16,-3 2 0-16,1 1 0 0,-4-4 0 0,0 3 0 15,-2 1 0-15,-1 0 0 0,-3-1 0 0,-1 1 0 0,-3 0 0 16,1 0 0-16,-2-3 0 0,1 2 0 0,1 1 0 0,-1 0 0 16,1-2 0-16,-1 1 0 0,-3 0 0 0,0-3 128 15,-3 0-128-15,1-1 0 0,1 0 144 0,3-1-144 16,-1-1 0-16,0-3 144 0,0 2-144 0,0 1 0 16,1-3 128-16,0-3-128 0,1-1 0 0,1 0 0 15,-2 0 128-15,2 0-128 0,-2-1 0 0,0-1 0 16,0-1 128-16,3-3-128 0,-3 3 0 0,2-1 0 15,-2 0 128-15,3-2-128 0,1 1 0 16,0 2 0-16,-2-1 0 0,4 2 0 0,-1-5 0 0,1 4 0 16,1 1 0-16,-2 0 0 0,2-2 0 0,1 0 0 15,2 3 0-15,8 1 0 0,0 0 0 0,0 0 0 16,0 0 0-16,0 0 0 0,-8 1 0 0,8-1 0 16,0 0 0-16,0 0 0 0,0 0 0 0,12 9-144 0,1-3 144 15,-1 2 0-15,2-4 0 0,2-2 0 0,0 2 0 0,2-1 0 16,0 0 0-16,-1 0 0 0,4-3 0 0,0 0 0 15,2 1 0-15,3-1 0 0,-1-1 0 0,1 0 0 16,-2-4 0-16,0 1 0 0,1 0 0 0,2 0 0 16,0-2 0-16,-3 1 0 0,1 0 0 0,-1-3 0 15,-2-1 0-15,0 0 0 0,-1 0 0 0,0-2 128 16,-5 2-128-16,-1-4 0 0,-1 1 0 0,-1-1 0 16,0 0 0-16,-1-1 0 0,-1-2 0 0,0 0 0 15,-1 2 0-15,-1-2 128 0,-3-1-128 0,1 2 0 16,0 0 0-16,-3 1 0 0,0-4 0 0,-1 4 0 15,-3 1 0-15,0 1 0 0,-2-1 0 0,0 2 0 0,-2-2 0 16,-1 0 0-16,-4 4 0 0,-1-1 0 0,-2-1 0 16,0-1 0-16,-4-2 0 0,0 4 0 0,-2-3 0 0,-2 2 0 15,-4-3 0-15,-2 4 0 0,-2-3 0 0,-1 4-128 16,0-2 128-16,0 1 0 0,-2 1 0 0,3-2-128 16,1 4 128-16,3 3 0 0,4-1 0 0,0 1-128 15,2 0 128-15,4 3 0 0,0 0 0 16,2 1 0-16,1 0 0 0,2 0 0 0,9 0 0 0,-8 1 0 15,8-1 0-15,-9 4-160 0,9-4 160 0,-6 5 0 16,6-5 0-16,0 0-128 0,0 0 128 0,0 0 0 16,0 0 0-16,0 0 0 0,0 0 0 0,0 0 0 15,0 0 0-15,0 0 0 0,0 0 0 0,0 0 0 16,0 0 0-16,0 0 0 0,0 0 0 0,0 0 0 0,0 0 0 16,10 0 0-16,-10 0 0 0,10-1 0 15,-10 1 0-15,9-4 0 0,-9 4 0 0,12-4 0 0,-3 2 0 16,-9 2 0-16,9-8 0 0,-9 8 0 0,9-6 0 0,-2 0 0 15,-7 6 0-15,6-10 0 0,0 3 0 0,-3-4 0 16,0 3 0-16,1-4 0 0,0 3 0 0,-2-2 0 16,1-3 0-16,0 0 0 0,1-4 0 0,1-1 0 15,2 1 0-15,-1-2 0 0,2-2 0 0,-3 2 0 16,1-2 0-16,2 2 0 0,-1 2 0 0,2 0 0 16,-4 1 0-16,2 3 0 0,-1 0-144 0,-2 1 144 15,1 4 0-15,-1-1-144 0,-4 10 144 0,5-7 0 16,-5 7 0-16,0 0-128 0,5-10 128 0,-5 10 0 15,6-5 0-15,-6 5-128 0,0 0 128 0,9-4 0 16,-9 4 0-16,10-1 0 0,-10 1 0 0,12 0-128 0,-1 1 128 16,1 2 0-16,-1-2 0 0,1 3-128 0,3 0 128 0,1 2 0 15,3-2 0-15,0 1 0 0,1 3 0 0,0-3-128 16,2 1 128-16,2 2 0 0,1-4 0 0,1 2 0 16,-1 2 0-16,2-5 0 0,-1 2 0 15,1-1-128-15,-2 0 128 0,0-1 0 0,-4-1 0 0,0-1 0 16,-2-1 0-16,-2 0 0 0,-1 0 0 0,-1 0 0 15,-1 0 0-15,-4 0 0 0,-1-1 0 0,-9 1 0 16,0 0 0-16,0 0 0 0,0 0 0 0,10 3 0 16,-10-3 0-16,0 0 0 0,0 0 0 0,0 0 0 15,0 0 0-15,0 0 0 0,0 0 0 0,0 0 0 16,0 0 0-16,-9-2 0 0,-1 2 0 0,0 0 0 16,-3 0 0-16,0 0 0 0,-3-1 0 0,-2 1 0 15,-1 0 0-15,-1 0 0 0,-2 0 0 0,1 0 0 0,-2 0 0 16,-2 0 0-16,-1 0 0 0,2 1 0 0,-2 1 0 0,2-2 0 15,1-2 0-15,3 1 0 0,0 2 0 16,2 1 0-16,0-2 0 0,1 0 0 0,3 0 0 0,2 0 0 16,0 1 0-16,2-1-128 0,1-1 128 0,0 1 0 15,9 0 0-15,-9 0 0 0,9 0 0 0,-9-2 0 16,9 2 0-16,0 0 0 0,-8 2 0 0,8-2 0 16,0 0 0-16,0 0 0 0,0 0 0 0,0 0 0 15,0 0 0-15,-9 2-128 0,9-2 128 0,0 0 0 16,0 0 0-16,0 0-128 0,-8 8 128 0,8-8 0 15,0 0 0-15,-8 6 0 0,2 2 0 0,1 1 0 0,-1-3 0 16,-1 4-128-16,0-1 128 0,-2 3 0 0,0 2 0 0,-1-3 0 16,0 2 0-16,-3 2 0 0,-4 3 0 15,2 0 0-15,0-3 0 0,1 3 0 0,1-2 0 16,2 1 0-16,-1-1 0 0,2-2 0 0,0 0 0 0,1 0-128 16,1 1 128-16,2-2 0 0,1 2 0 0,2-2 0 15,2-1 0-15,2-4 0 0,2 3 0 0,2-4 0 16,1 2 0-16,5-2 0 0,0 0 0 0,5 2 0 15,1-4 0-15,3 3 0 0,5-3 0 0,1 2 0 16,2 4 0-16,3 0 0 0,0-1 0 0,2 2 0 16,1-3 0-16,-4 2 0 0,-2 2 0 0,-1-3 0 15,-3 3 0-15,-3-3 0 0,1 1 0 0,-3 3 0 16,-2 3 0-16,-3-2 0 0,-2-2 0 0,-1 3-128 16,-5 2 128-16,-1 1 0 0,-2 0 0 0,-2 3 0 15,-2-2 0-15,-2 0 0 0,-2-2 0 0,0 1 0 0,-2 0 0 16,0-1 0-16,-2-1 0 0,-1-1 0 0,0 2 0 15,-3-4 0-15,-2-3 0 0,-2 1 0 0,1-3 0 16,-5 0 0-16,-2-2 128 0,-2 1-128 0,-3-4 176 0,-1 1-48 16,-1 1 0-16,1-3 0 0,1-3-128 0,3-2 128 15,-2-3-128-15,4 3 128 0,3-1-128 0,3-1 0 16,5-4 0-16,2 0 0 0,2 0-256 0,5-1-96 16,3 9-16-16,5-9 0 15,3-2-2048-15,6 1-400 0,8 2-96 0,1-3-15792 0</inkml:trace>
  <inkml:trace contextRef="#ctx0" brushRef="#br1" timeOffset="140287.35">29617 17600 6447 0,'0'0'576'0,"0"0"-576"16,0 0 0-16,0 0 0 0,0 0 1520 0,0 0 192 15,-4-6 32-15,4 6 16 0,0-9-272 0,0 9-48 16,-1-5-16-16,1 5 0 0,0 0-16 0,0 0 0 15,0 0 0-15,1-11 0 0,-1 11-64 0,4-6-32 16,-4 6 0-16,0 0 0 0,4-9-208 0,-4 9-32 16,0 0-16-16,0 0 0 0,3-9-224 0,-3 9-32 0,1-6-16 0,-1 6 0 15,0 0-48-15,-4-10-16 0,0 3 0 0,4 7 0 16,-5-10-160-16,0 5-48 0,5 5 0 0,-8-8 0 16,0 2-176-16,-3 4-32 0,0-2-16 0,-2 0 0 15,0 1-80-15,-1 2-16 0,-1-1 0 0,0 2 0 16,-2 0-48-16,0 1-16 0,-1 0 0 0,1 3 0 15,1 1 0-15,-1-1 0 0,1 2 0 0,-2 3 0 16,0-1 0-16,0 3 0 0,4-3 0 0,2 3 0 16,2 4 0-16,3-1-128 0,2-1 192 0,4 4-64 15,2 2 48-15,4-4 0 0,2-1 0 0,3 0 0 16,2-3 16-16,2 1 0 0,3 1 0 0,-1-5 0 16,0 0 48-16,-1-3 16 0,0-2 0 0,0 1 0 15,1-2 32-15,1-2 16 0,1-4 0 0,0 0 0 16,-4 1-64-16,1-5-16 0,1 0 0 0,-1 1 0 15,0-2-80-15,-2 1-16 0,2-3 0 0,-1-3 0 0,-1 0-128 16,-2 1 128-16,-2-1-128 0,0 0 128 0,-1 5-128 16,-1-1 0-16,-2 5 144 0,0-3-144 0,-5 8 0 0,0 0 0 15,0 0 0-15,0 0 0 0,0 0 0 0,-1 14 0 16,-1 3 0-16,-2-1 0 0,1 2 0 0,2 0 0 16,1 0 0-16,0 0 0 0,-1 2 0 0,1-1 0 15,2-1 0-15,1 1 0 0,3 1 0 0,0-1 0 16,0-3 0-16,2-3 0 0,0 1-320 0,0-3-16 15,-1-1-16-15,4-3 0 16,-1 1-1824-16,0-5-352 0,1-3-80 0,-1 0-15168 0</inkml:trace>
  <inkml:trace contextRef="#ctx0" brushRef="#br1" timeOffset="140801.06">29874 17970 12895 0,'0'0'576'0,"0"0"112"0,0 0-560 0,0 0-128 0,5-9 0 0,0 4 0 15,-5 5 3280-15,4-10 624 0,0 2 128 0,-2-1 32 16,-2 9-1936-16,0 0-384 0,4-9-80 0,-4 9 0 15,4-10-464-15,-4 10-96 0,0 0-16 0,0 0 0 0,2-8-192 0,-2 8-64 16,0 0 0-16,0 0 0 0,0 0-320 0,0 0-80 16,0 0-16-16,0 0 0 0,-7 14-144 15,-1-2-16-15,-1-1-16 0,-1 5 0 0,-1 0-32 0,-2 2 0 16,-1 1 0-16,0 1 0 0,-1-2-16 16,2 0 0-16,2-3 0 0,-1 0 0 0,1 2 16 0,2-3 0 15,3-3 0-15,0 1 0 0,3-3 48 0,0 0 0 16,3-9 0-16,0 0 0 0,0 0 64 0,0 0 32 15,0 0 0-15,9 2 0 0,2-8 96 0,1-3 0 16,1-1 16-16,-1-1 0 0,2-1-192 0,0-1-32 16,-1-3-16-16,0 0 0 0,-1-2-224 0,0-3 176 15,2-3-176-15,-3 1 160 0,-1-3-160 0,-1 4 0 16,0 1 0-16,-2 3 128 0,-2 6-128 0,-2 4 0 16,0 0 0-16,-3 8 0 0,0 0 0 0,0 0 0 0,0 0 0 0,-5 16 0 15,-4 0 0-15,-1 2 0 16,-2 0-128-16,3 2 128 0,-3 0 0 0,-2 2 0 0,2-3 0 0,1 1 0 15,-1-3 0-15,4-2 0 0,-1-2 0 0,2 0 0 32,4 3-1056-32,-1 1-96 0,1-5 0 0,2 0-12880 0,2 1-2576 0</inkml:trace>
  <inkml:trace contextRef="#ctx0" brushRef="#br1" timeOffset="149274.22">19655 9718 8287 0,'0'0'736'0,"0"0"-592"15,0 0-144-15,0 0 0 0,0 0 1792 0,-5 4 320 16,-1-2 64-16,0 2 0 0,2-1-704 0,-1-1-160 16,0 2-32-16,0 1 0 0,5-5-64 0,0 0 0 15,-6 6-16-15,1-2 0 0,-1 0-64 0,2 0-16 16,-1 1 0-16,5-5 0 0,-5 4-160 0,0 0-48 15,0-1 0-15,5-3 0 0,-5 6-96 0,5-6-32 0,-7 3 0 16,2 1 0-16,5-4-432 0,0 0-96 0,0 0 0 16,-6 3-16-16,6-3 656 0,0 0 128 15,0 0 16-15,0 0 16 0,0 0-480 0,0 0-80 0,0 0-32 0,0 0 0 16,0 0-64-16,0 0-16 0,0 0 0 0,0 0 0 16,0 0 32-16,5-4 0 0,1 0 0 0,2-4 0 0,0 2-96 15,-1 1 0-15,2-4-16 0,0 3 0 0,1-3-80 0,2 1-16 16,-3 2 0-16,3-4 0 0,1 2-80 0,1-2-128 15,-1 2 176-15,2-2-176 0,1 0 176 0,2 1-176 16,1-1 160-16,3 1-160 0,0 0 0 0,0 0 128 16,3 0-128-16,-1 0 0 0,0 3 192 0,0-3-16 15,1 4 0-15,1-3 0 0,-1 2-176 16,-3 1-224-16,-2-1 48 0,-1 2 16 0,0 0 160 0,-1 3 0 16,-1-1 0-16,-1 1 0 0,2 1 0 0,-4 1 0 15,-1 1 0-15,-2-1 0 0,1 3 0 0,-2 0 0 16,0 1 0-16,-1 0 0 0,-2-1 0 0,1 3 0 15,-3 0 0-15,2 4-128 0,-2-3 128 0,-2 3 0 16,0-2 0-16,0 2 0 0,-2-2 0 0,-1 3 0 16,-1 2 0-16,-3-3 0 0,0 1 0 0,0 0 0 15,-2 0 128-15,-2-1-128 0,-1 1 0 0,-1-2 144 0,-1 4-144 16,0-1 0-16,-3-2 192 0,-1 2-192 16,-1-1 192-16,-1 1-192 0,-2-1 176 0,0 0-176 15,-1-3 160-15,-2 3-160 0,0 0 128 0,2-2-128 16,-1 3 0-16,0-1 0 0,2-5 0 0,1 2 128 0,2-1-128 15,2-1 0-15,1 0 0 0,2-3 0 0,-1-1 128 16,6 1-128-16,0-1 0 0,6-3 0 0,0 0 0 0,0 0 0 16,0 0 0-16,0 0 128 0,0 0-128 0,0 0 0 15,7 2 0-15,3-2 0 0,0 0 128 0,2-2-128 16,1 0 0-16,1 2 0 0,0-1 0 0,1 1 0 16,0 0 0-16,0 0 0 0,1 1 0 0,0 1 0 15,-3 3 0-15,1 0 0 0,-1 0 0 0,1 3 0 0,-3-2 0 16,2 3 0-16,-2-1 0 0,-1 2 0 15,-3-4 0-15,2 3 0 0,-2 0 0 0,1 0 0 0,-3 0 0 0,0 0 0 16,-1-1 0-16,-3 0 0 0,-1 2 0 0,-1 3 0 16,-2-3 0-16,2 3 0 0,-3-4 0 0,0 1 0 15,-1 3 0-15,0-3 0 0,-1 1 144 0,-2-1-144 16,-2-1 128-16,1 3-128 0,-4-5 128 0,1 5-128 16,-1-5 0-16,-2 4 128 0,-2-3-128 0,1 4 160 15,-1-3-160-15,2 0 160 0,-3-3-160 0,0 3 0 16,-1-3 144-16,0 1-144 0,0 0 0 0,-1-3 128 15,-1 0-128-15,2 0 0 0,0 1 0 0,1-3 128 16,2 0-128-16,1-2 0 0,-1 1 0 0,2-1 128 16,0 0-128-16,2 0 0 0,2 0 0 0,1 0 0 15,0 0 0-15,1 0 128 0,2-1-128 0,6 1 0 16,-7 0 0-16,7 0 0 0,0 0 0 0,0 0 0 16,0 0 0-16,0 0 0 0,0 0 0 0,0 0 0 15,0 0 0-15,0 0 0 0,0 0 0 0,0 0 0 16,11 0 0-16,0 0 0 0,1-3 0 0,2 2 0 15,1 0 0-15,1-1 0 0,1-2 0 0,1 1 0 16,1-1 0-16,1 1 0 0,3-1 0 0,-3-1 0 0,1 0 0 16,-1 1 128-16,0-3-128 0,1-1 128 0,-1-1-128 0,2 0 128 15,-3 1-128-15,0-1 0 0,-3-4 0 0,1 3 0 16,-2-4 0-16,-2 2 128 0,-2 2-128 0,-1-4 0 16,-2 0 0-16,-2 0 144 0,-2 2-144 0,-1-2 0 15,-3-3 144-15,0 2-144 0,0 1 0 0,-3 2 144 0,-1-2-144 16,-1 0 0-16,0 5 0 0,-3-2 0 0,0 2 0 0,-3 0 0 15,0 0 0-15,-2 2 0 0,-3 2 0 16,-2-3 0-16,-1 3 0 0,-1 1 0 0,-1-2 0 0,1 2 0 16,-2 0 0-16,1 2 0 0,-1-1 0 0,3 0 0 15,1 1 0-15,3 1 0 0,1-1 0 0,2 2 0 16,2 2 0-16,3-1 0 0,7-1-144 0,0 0 144 16,0 0 0-16,0 0 0 0,0 0-144 0,0 0 144 15,0 0 0-15,5 5-144 0,2-2 144 0,2-3 0 16,3 1 0-16,0-1-128 0,2 0 128 0,0 0 0 15,3-1 0-15,-2-1 0 0,0 2 0 0,1-4 0 16,-1-2 0-16,0 1 0 0,-1 1 0 0,3-2 0 16,-2-2 0-16,0 2 0 0,-1-3 0 0,0 3 0 15,-1-3 0-15,0 1 0 0,-2-5 0 0,-1 6 0 16,0-3 0-16,-1 2 0 0,-2-3 0 0,-2 2 0 16,0-3 0-16,-1 1 0 0,-4 2 0 0,0-3 0 15,0 4 0-15,-2-4 128 0,-1 1-128 0,-3 2 0 0,0-1 0 0,-2-1 0 16,0 0 0-16,-3 2 0 15,0-4 0-15,0 2 0 0,-3 1 0 0,-2-4 0 16,0 4 0-16,-1 1 0 0,-1-1 0 0,1 3 0 0,-1 1-144 16,-1-1 144-16,0 2 0 0,1 2 0 0,0 0-144 0,2 3 144 15,-1 1 0-15,3 2-128 0,-1-1 128 0,1 1 0 16,1 2-128-16,2 3 128 0,2-3 0 0,1 0 0 16,2 1-128-16,6-6 128 0,-5 4 0 0,5-4 0 15,0 0-160-15,0 0 160 0,0 0-128 0,0 0 128 0,0 0 0 16,0 0 0-16,0 0 0 0,10 3-128 0,-1-5 128 15,2 2 0-15,1 0 0 0,0-1 0 16,2 0 0-16,2-1 0 0,1 1 0 0,1 0-128 0,0-4 128 0,0 2 0 16,1 2 0-16,1 0 0 0,2-1 0 0,-1 2 0 15,2 3 0-15,-2 0-128 0,-1-2 128 0,-1 3 0 16,-1-1 0-16,-2 1 0 0,0 3 0 16,-2 2 0-16,2-3 0 0,-2 4 0 0,-2 0 0 0,-1 2 0 15,-1 0 0-15,0 0 0 0,-1 1 0 0,-2 2 0 16,0 0 0-16,0 0-128 0,-4-1 128 0,2 2 0 15,-2-3 0-15,0 3 0 0,-2-1 0 0,-1 0 0 16,0-1 0-16,-1 0 0 0,-2 0 0 0,-1-1 0 16,-1-2 0-16,-1 1 0 0,-1-3 0 0,0 0 0 15,-3-1 0-15,-2 3 0 0,1-2 128 0,-2 1-128 16,-1 2 160-16,0-1-160 0,-2 0 128 0,-1-2-128 16,0 0 0-16,1 2 144 0,-2-4-144 0,0-1 0 0,1 0 0 15,1-1 128-15,0-3-128 0,2 0 0 16,0 1 0-16,1-2 0 0,0 0 0 0,2-1 128 15,0 0-128-15,2-1 0 0,1 1 0 0,8 0 0 16,0 0 0-16,0 0 0 0,0 0 0 0,0 0 0 16,0 0 0-16,0 0 0 0,0 0 0 0,0 0 0 0,0 0 0 0,9 0 0 15,0 0 0-15,4 4 0 0,-1-3 0 0,3 0 0 16,2 1 0-16,0-1 0 0,0 0 0 0,1 2 0 16,0-2 0-16,-3 3 0 0,0 2 0 15,-1-2 0-15,-1-3 0 0,-1 3 0 0,-2 4 0 0,-1-3 0 16,-2 0 0-16,1 1 0 0,0 1 0 0,-2 0 0 15,-2 1 0-15,-2-3 0 0,1 4 0 0,-2-2 0 0,-1 5 0 16,-1-3 0-16,-2 1 0 0,1-1 0 0,-2 1 0 16,0-2 0-16,-1 2 0 0,0-3 0 15,-3 2 0-15,1-1 0 0,-1 2 0 0,-1-1 0 0,0 2 0 0,0-2 0 16,-3 2 0-16,0-4 0 0,1 2 128 0,-5-183-128 16,2 367 0-16,-1-185 128 0,-1 1-128 0,-2-3 128 15,0 4-128-15,0-3 128 0,-1-1-128 0,-1 0 0 16,-2-3 0-16,-1 1 128 0,3-1-128 0,0 1 0 15,-1-3 144-15,1-1-144 0,2 0 0 0,0 0 0 16,1 0 0-16,0-1 128 0,2-3-128 0,1 2 0 16,1 2 128-16,2-3-128 0,-1 1 0 0,2-1 0 15,3 1 0-15,0 0 0 0,1-1 0 0,6 3 0 16,0 0 0-16,0 0 128 0,0 0-128 0,0 0 0 16,0 0 0-16,0 0 0 0,2-5 0 0,-2 5 0 15,0 0 0-15,7-4 0 0,0 0-176 0,1-1 0 16,0 1 0-16,1 0 0 15,-2 4-1504-15,1 0-304 0,1 0-64 0,1 0-11552 16,0 1-2304-16</inkml:trace>
  <inkml:trace contextRef="#ctx0" brushRef="#br1" timeOffset="150472.29">7113 10462 4607 0,'0'0'400'0,"0"0"-400"0,-7-2 0 0,-1 1 0 16,0-3 2272-16,1 3 368 0,-1 1 80 0,0 0 16 16,1 0-1088-16,0-1-224 0,1-1-32 0,6 2-16 0,-6-1-128 0,6 1-32 15,0 0 0-15,0 0 0 0,-3-4-160 16,3-1-32-16,0 5-16 0,7-7 0 0,1 2-352 0,3-3-64 16,1 2-16-16,4 2 0 0,0-1-192 0,3 1-32 15,2 0-16-15,0 3 0 0,2 1-48 0,0 1-16 16,-1 3 0-16,-3 1 0 0,-2-1-80 0,0 1-32 15,-3 5 0-15,-3-1 0 0,-2 2-160 0,-2-2 0 16,-4 1 144-16,-1 3-144 0,-5 0 208 0,-1 2-16 16,-2 0-16-16,-2 2 0 0,-1-3 144 0,1-1 48 15,-3-1 0-15,0 2 0 0,-2-2 16 0,2-5 16 16,-1 5 0-16,5-7 0 0,-1-1-80 0,8-4 0 16,0 0-16-16,0 0 0 0,0 0-144 0,9 1-32 15,2-2 0-15,3 2 0 0,3 1-128 0,2 2 192 16,4-1-192-16,1 1 192 0,-2 1-192 0,-1 4 0 15,-2-1 0-15,-3 4 0 0,-4-3 0 0,-2 2 0 16,-2 2 0-16,-3-3 0 0,-4 2 0 0,-3 2 0 16,-4-2 0-16,-5 4 0 0,-3-1 0 0,-3 1 0 15,-5 1 0-15,-1-2 128 0,-1 0-128 0,-1-2 128 0,-1 1-128 16,-12 4 128 0,5-4-1664-16,6-5-320 0,4-4-80 0,12-5-16 0</inkml:trace>
  <inkml:trace contextRef="#ctx0" brushRef="#br1" timeOffset="151695.31">19718 9729 3679 0,'0'0'160'0,"0"0"32"0,0 0-192 0,0 0 0 15,0 0 0-15,0 0 0 0,0 0 1664 0,0 0 272 16,0 0 64-16,0 0 16 0,0 0-992 0,0 0-208 16,0 0-48-16,0 0 0 0,0 0 128 0,0 0 0 15,0 0 16-15,0 0 0 0,0 0-128 0,0 0-16 16,0 0-16-16,0 0 0 0,0 0-96 0,0 0-16 16,0 0 0-16,0 0 0 0,-4-6 0 0,4 6-16 0,0 0 0 0,0 0 0 15,0 0 16-15,0 0 0 0,0 0 0 0,0 0 0 16,1-5-64-16,-1 5-16 0,4-6 0 0,1-1 0 15,3 3-112-15,1-1 0 0,1 2-16 0,1-4 0 16,3 1-80-16,1 1-16 0,2-2 0 0,2 2 0 16,1 2-16-16,1-5-16 0,-1 4 0 0,2 0 0 15,-2 3 16-15,0 0 16 0,1-1 0 0,-4 2 0 0,0 2-192 0,-3 0-144 16,0 5 192-16,-5 2-192 0,0-3 0 0,-5 5 0 16,-1 1 0-16,-1-1 0 0,-4 3 128 15,0 0-128-15,-3 0 0 0,-2 1 0 0,-2 1 176 16,1-1-176-16,-3-1 160 0,1 0-160 0,-1-1 256 0,-1 2-64 15,1 0 0-15,-2 0 0 0,3-1 0 0,-1-1 0 16,-1 2 0-16,-1-2 0 0,-1-7-32 0,2 3-16 16,0-4 0-16,2 3 0 0,1 0-144 0,3-5 160 15,6-3-160-15,0 0 160 0,-5 4-160 0,5-4 128 16,0 0-128-16,0 0 128 0,0 0-128 0,0 0 160 16,7 5-160-16,2-2 160 0,0-3-160 0,4 1 160 15,-2 2-160-15,1-3 160 0,-1 1-160 0,1 1 0 16,-1 0 0-16,1 4 0 0,-1 0 0 0,-1 3 0 15,0 2 0-15,1-1 0 0,-3-3-144 0,0 5 144 16,-2-3 0-16,-1 5 0 0,-1-5 0 0,0 1 0 16,0 2 0-16,-3-1 0 0,-2 0 0 0,-2 0 0 15,0-2 0-15,-4 3 0 0,-2-3 0 0,-1 3 0 0,-1 1 0 0,-2-1 144 16,0-1 112-16,-1-2 0 0,-1 2 16 16,-1 2 0-16,-4-4 0 0,1 2 0 0,0-2 0 0,0 1 0 15,-1-2-80-15,1 0-32 0,0-5 0 16,1 3 0-16,1 0-160 0,2-1 128 0,1-2-128 0,3 0 128 15,1 0-128-15,-1-1 0 0,3-2 144 16,-1-2-144-16,1 1-144 0,8 1-112 0,0 0 0 0,0 0-16 16,0 0-1600-16,1-5-320 15,3 1-64-15,4-1-8048 0,2-3-1600 0</inkml:trace>
  <inkml:trace contextRef="#ctx0" brushRef="#br1" timeOffset="152349.68">20629 9962 12831 0,'0'0'576'0,"0"0"112"0,0 0-560 0,0 0-128 15,0 0 0-15,0 0 0 0,0 0 1024 0,0 0 192 16,5-5 16-16,-5 5 16 0,0 0-288 0,0 0-64 0,0 0-16 0,0 0 0 15,0 0-80-15,0 0-16 0,0 0 0 0,-2-6 0 16,-2 1 48-16,0-2 16 0,-1 2 0 0,-1 1 0 16,-2 3-112-16,-2-2-32 0,0 1 0 0,-2-2 0 15,-2 8-112-15,-1-2-16 0,-2 1-16 0,1 0 0 16,-2-1-144-16,0 3-32 0,-2 2 0 0,0-1 0 16,1 3 0-16,-1 0 0 0,1 3 0 0,2 2 0 0,0-2-96 15,3 3-32-15,1-1 0 0,3 3 0 16,3-1-48-16,3-1-16 0,1-1 0 0,5 0 0 0,0-1 112 0,4-2 16 15,2 0 0-15,2-1 0 0,3-5 96 0,1 0 32 16,2 0 0-16,2-4 0 0,0-2-64 0,0-3 0 16,0 2 0-16,-1-2 0 0,0-1-96 0,1-4-32 15,0 1 0-15,-1-2 0 0,0 1-32 0,-2-2-16 16,0 2 0-16,-3-3 0 0,-1 0-64 0,-1 2-16 16,-2-3 0-16,0 4 0 0,-3 0 0 0,0 4 0 15,-1-1 0-15,-4 6 0 0,0 0-128 0,0 0 128 16,0 0-128-16,-3 7 128 0,-1 0-128 0,2 4 0 15,-5-1 0-15,4 3 0 0,-1 2 0 0,1 0 0 16,3 2 0-16,0 1 0 0,1 0 0 0,3-1 0 16,1 2 0-16,2-2 0 0,-1-3 0 0,2 0 0 15,-1-1 0-15,2-1 0 0,0-3-304 0,0 3 16 0,1-5 0 16,0 1 0 0,1-3-1920-16,-3-3-384 0,5 1-80 15,-1-2-7888-15,-1-1-1600 0</inkml:trace>
  <inkml:trace contextRef="#ctx0" brushRef="#br1" timeOffset="152594.96">21017 10095 24879 0,'0'0'2208'0,"0"0"-1760"0,0 0-448 0,0 0 0 0,0 0 1472 0,0 0 224 16,0 12 32-16,0-2 16 0,-3 4-352 0,1 3-80 15,-3 0-16-15,-3 5 0 0,-1 2-368 0,-2-1-80 16,-3 1-16-16,0 2 0 0,-2-4-416 0,1 4-96 16,-1-1 0-16,-1-2-16 0,1 3-176 0,0-3-128 15,1-4 144-15,1 1-144 16,1-2-608-16,3 0-224 0,0-1-32 0,2 1-10528 16,3-1-2096-16</inkml:trace>
  <inkml:trace contextRef="#ctx0" brushRef="#br1" timeOffset="158951.22">10435 15659 8287 0,'-14'9'368'0,"4"-7"80"0,-3 1-448 0,-1-1 0 16,2 2 0-16,2-1 0 0,1-1 2272 0,9-2 368 0,-7 2 80 0,7-2 16 15,0 0-1264-15,0 0-256 0,0 0-64 0,0 0 0 16,10 5 160-16,5-3 32 0,4-2 0 0,4-1 0 16,2-3-192-16,6 0-16 0,2-3-16 15,5 2 0-15,0 0-336 0,3-4-64 0,1 0-16 0,1 0 0 16,-1 4-160-16,3 2-32 0,2-1-16 15,0-2 0-15,-3 1-128 0,1 1-32 0,-2 0 0 0,-1-2 0 16,-4 0-192-16,-4 3-144 0,-3 1 192 0,-5 0-192 16,-5 2 0-16,-2 0 0 0,-4 0 0 0,-5 3-144 15,-2-1-1808 1,0 1-352-16,-8-3-80 0,0 0-11552 0</inkml:trace>
  <inkml:trace contextRef="#ctx0" brushRef="#br1" timeOffset="159187.34">10290 16066 14735 0,'-13'4'1312'0,"5"2"-1056"16,8-6-256-16,0 0 0 0,0 0 3088 0,0 0 560 16,7 6 128-16,2 3 0 0,2-4-1760 0,4-2-352 15,4-2-80-15,7 0-16 0,1 1-416 0,1-2-96 16,2-4-16-16,3 0 0 0,3-2-272 0,1 1-48 15,-1 1-16-15,4-1 0 0,-2-6-272 0,0 5-64 16,0 0-16-16,-1 1 0 0,-1 1-224 0,-2-1-128 16,-1-2 128-16,-2 4-128 0,-5 1-192 0,-3 1-96 15,-3 1-32-15,-1 1-11872 0,-2 2-2384 0</inkml:trace>
  <inkml:trace contextRef="#ctx0" brushRef="#br1" timeOffset="161572.82">15177 14523 8287 0,'4'-13'368'0,"-4"13"80"0,0 0-448 0,5-4 0 15,-1-2 0-15,0-2 0 0,0 4 1712 0,-4 4 256 16,0 0 48-16,5-6 16 0,-2 0-784 0,-3 6-160 16,0 0-16-16,0 0-16 0,0 0 16 0,0 0 0 15,0 0 0-15,0 0 0 0,0 0-336 0,0 0-64 16,-5-2-16-16,-1 4 0 0,-3 1-192 0,-1 6-32 15,-1 0-16-15,-3 4 0 0,-4 1-16 0,-1 1 0 16,-4 4 0-16,-3 3 0 0,-2 6 128 0,-2 4 32 16,-6 7 0-16,1 4 0 0,-2 8 16 0,-3 2 16 15,1 3 0-15,0 5 0 0,1 3-112 0,-2 1-32 16,5 0 0-16,-2 1 0 0,0 2-160 0,2 1-32 0,4-3-16 16,1 0 0-16,5-4-64 0,2 1-16 15,7-1 0-15,3-1 0 0,4-5 144 0,4 1 16 0,2-4 16 0,5 0 0 16,0-3-32-16,5 4-16 15,3-5 0-15,2 0 0 0,1-4-96 0,4 4 0 16,2-3-16-16,4 2 0 0,2 0-176 0,3-3 0 0,3 0 0 16,2 0-176-16,2 2-112 0,3-4-32 15,0 2 0-15,20 16 0 16,-8-7-2304-16,1-4-480 0</inkml:trace>
  <inkml:trace contextRef="#ctx0" brushRef="#br1" timeOffset="162185.96">19757 14703 7359 0,'0'-5'656'0,"1"-4"-528"0,2 2-128 0,1-4 0 16,-3 5 2224-16,3-4 400 0,-2 1 96 0,2-1 16 15,0 5-1168-15,0-2-224 0,-4 7-64 0,4-6 0 16,-4 6-496-16,0 0-96 0,0 0-32 0,7 3 0 15,1 0-240-15,1 2-48 0,0 0-16 0,1 6 0 16,3 1 176-16,1 5 48 0,-2 1 0 0,5 6 0 16,-2 1 0-16,2 8 16 0,-2 7 0 0,1 4 0 0,0 1-112 15,-2 4-32-15,-2 6 0 0,0 1 0 0,-1 2-128 0,-5 6-48 16,-2 2 0-16,-1-1 0 16,-3 1 16-16,-1-1 0 0,-2-6 0 0,-1 1 0 0,0 0 32 0,-2-4 0 15,-3-3 0-15,0-1 0 0,0-2 32 0,-1-3 16 16,-1-1 0-16,-2-4 0 0,-1 1-160 0,0-1-16 15,-1-4-16-15,1-2 0 0,-3-3-176 0,1-2 0 16,-2 0 144-16,0-1-144 16,0 1-1088-16,1-3-304 0,-4 0-48 0,-9 2-13360 15</inkml:trace>
  <inkml:trace contextRef="#ctx0" brushRef="#br1" timeOffset="162972.81">15642 15944 2751 0,'-11'1'256'0,"-2"3"-256"0,1-2 0 16,-4 1 0-16,1-3 2784 0,1 1 512 0,0-1 96 0,3 1 32 15,1 1-1600-15,10-2-320 0,0 0-64 0,0 0-16 16,0 0-176-16,0 0-32 0,0 0-16 0,11-2 0 16,2 0-224-16,4 2-32 0,5-3-16 0,7 2 0 15,7-1-224-15,6-4-64 0,6 1 0 0,8 0 0 16,6-4-176-16,8 3-32 0,5-3-16 0,9 1 0 16,8 3-48-16,4-2-16 0,3 2 0 0,-22 1 0 0,9-4-112 15,11 3-32-15,6 1 0 0,3 1 0 0,5-4-80 16,0 2 0-16,-3 1-128 0,-4-2 192 0,-5 0 112 15,-2-1 16-15,-3-2 0 0,-4 2 0 0,-2-3 112 0,-6 2 16 16,-3-1 16-16,-4 1 0 0,-4-2-112 0,-2 4-32 16,-2-2 0-16,-1 3 0 0,-2-1-192 0,-4-2-128 15,-6 3 160-15,-5 3-160 0,-7 0 0 0,-5 2 0 16,-6 2 0-16,-4 1 0 16,-4 4-848-16,-7-2-272 0,-3 0-48 15,-8 4-9488-15,-5-2-1888 0</inkml:trace>
  <inkml:trace contextRef="#ctx0" brushRef="#br1" timeOffset="163447.03">16244 16147 18543 0,'7'-11'816'0,"-7"11"176"0,0 0-800 0,8-3-192 15,-8 3 0-15,0 0 0 0,9-5 1520 0,-9 5 256 16,0 0 48-16,0 0 16 0,0 0-512 0,0 0-112 16,-1 11 0-16,-3 3-16 0,-1 2-464 0,0 1-96 15,-2 1 0-15,0 3-16 0,0 0-112 0,1 3 0 16,1-1-16-16,1 3 0 0,1 2 16 0,2-4 16 16,1-3 0-16,4 2 0 0,0-2 16 0,1-4 0 15,3-1 0-15,-1-1 0 0,5-4 32 0,2 1 0 16,3-7 0-16,2 0 0 0,2 1-160 0,3-3-32 15,4-3 0-15,4-1 0 0,1-3-144 0,1-1-48 16,-3-3 0-16,-10 4 0 0,5-3-192 0,-1 0 144 16,0 1-144-16,2-4 128 15,0 2-496-15,-3-2-96 0,-2 0-32 0,-3 1 0 16,-3 3-2128-16,-3-2-416 0,-3 3-96 0</inkml:trace>
  <inkml:trace contextRef="#ctx0" brushRef="#br1" timeOffset="163690.29">16835 16212 14735 0,'0'0'1312'0,"0"0"-1056"0,2-4-256 0,-2 4 0 15,0 0 3328-15,0 0 624 0,0 0 112 0,-1 13 32 16,-4-1-2288-16,1 1-448 0,-2 4-80 0,-2 3-32 16,-2 4-288-16,0 2-48 0,-2 4-16 0,0-1 0 15,-2 4-288-15,-2 2-64 0,2-1-16 0,-2 2 0 0,1-1-272 0,1 0-64 16,0-2-16-16,-4 11 0 0,1-4-176 0,2-5 128 15,5-3-128-15,0-4 128 0,1-3-128 0,3 1 0 16,2-6 0-16,1-1 128 0,2-2-128 0,1-10-144 16,0-7 144-16,2 9-208 15,-2-9-1792-15,6 4-368 0,-6-4-64 16</inkml:trace>
  <inkml:trace contextRef="#ctx0" brushRef="#br1" timeOffset="164010.73">17566 16062 17503 0,'0'-12'768'0,"0"12"176"0,0 0-752 0,1-5-192 15,-1 5 0-15,0 0 0 0,0 0 2816 0,0 0 512 0,0 0 128 0,0 0 0 16,0 0-1872-16,-4 8-384 0,2 2-80 0,-2 5-16 16,-1 2-368-16,-3 2-80 0,-1 0-16 0,0 3 0 15,0 3-48-15,0 1-16 0,-1 3 0 0,1-1 0 16,1 2-256-16,-1 3-48 0,0-3-16 0,1-1 0 16,-1 1-256-16,2-3 128 0,0 1-128 0,1-4 0 0,-1 3 0 15,1-3 0-15,1 0 0 0,0 0 0 16,0-2-1216-16,1-3-240 15,2-1-48-15,0-2-9248 0,2-2-1840 0</inkml:trace>
  <inkml:trace contextRef="#ctx0" brushRef="#br1" timeOffset="164286.54">17371 17109 27583 0,'-10'7'1216'0,"10"-7"256"0,-5 9-1168 0,-1-2-304 15,0-2 0-15,0 0 0 0,1-1 2016 0,5-4 352 16,0 0 64-16,0 0 0 0,0 0-384 0,-5-6-96 16,4-1-16-16,2-3 0 0,4 0-656 0,0-4-128 15,3 0-16-15,2 0-16 0,0 1-592 0,2-1-112 16,-1-1-32-16,0 2 0 0,1 2-384 0,-3 0 0 15,1 3 128-15,-2 0-128 16,-2 3-672-16,-6 5-160 0,0 0-48 0,0 0-13072 0,0 0-2608 0</inkml:trace>
  <inkml:trace contextRef="#ctx0" brushRef="#br1" timeOffset="168733.59">7328 18510 6447 0,'9'-5'576'0,"1"-5"-576"16,-1 1 0-16,2-3 0 0,1 2 1792 0,-2 3 256 15,0-2 64-15,-1 2 0 0,-1 0-720 0,-1-1-144 16,0 3-32-16,-7 5 0 0,6-9-80 0,-6 9-32 16,4-9 0-16,-4 9 0 0,0 0 16 0,0 0 0 0,-3-10 0 0,-2 4 0 15,5 6-112-15,-11-4-32 16,-2-2 0-16,-5 3 0 0,-5 0-192 0,-2 2-32 0,-4 0-16 0,-4 2 0 16,-4 2-160-16,-3 1-48 15,-4 2 0-15,-1-1 0 0,-3 5-256 0,-4-1-48 0,-4 5-16 0,-4 0 0 16,-3-1-64-16,-1 2-16 0,-1 1 0 0,3 2 0 15,0 1 64-15,-2 5 16 0,-1-1 0 0,1 5 0 16,-1 3 80-16,0 1 16 0,-1-2 0 0,2 2 0 16,3 3-80-16,5 6-16 0,2 1 0 0,3 5 0 15,4-2-48-15,5 4-16 0,5 2 0 16,7-1 0-16,7-5-16 0,6 1 0 0,7-6 0 0,5-4 0 16,5 1 16-16,5 0 0 0,5 1 0 0,8-3 0 15,9-4-144-15,4 0 192 0,6-2-192 0,8 0 192 16,4-5-64-16,9-3-128 0,4-3 192 0,6-3-64 15,0-2 16-15,6-6 0 0,6 0 0 0,0-4 0 16,-1-4-144-16,-1 0 192 0,1-2-192 0,0-2 192 0,0-2-192 0,-2-7 192 16,-2-2-192-16,-2-3 192 0,-3-1 64 15,-3 0 0-15,-3-2 16 0,-5-2 0 0,-3 0-32 16,-5 0-16-16,-4-4 0 0,-5 2 0 0,-5-2 32 16,-5 1 16-16,-4-2 0 0,-5 0 0 0,-6 0 16 0,-4-6 0 15,-7-3 0-15,-4-4 0 0,-5-1 32 0,-3-1 0 16,-6-1 0-16,0-1 0 0,-6 1-64 0,0 1-16 15,-2 5 0-15,-3 3 0 0,-5 3-32 0,-1 5 0 16,-4 0 0-16,-2 6 0 0,-2-3-208 0,2 4 128 16,-2 4-128-16,0 3 0 0,0 2 0 0,-1 3 0 15,-1 1 0-15,1 6 0 0,3 0 0 0,2 5-128 16,3 2 128-16,4 4-208 16,0-3-1088-16,5 4-224 0,5-2-32 0,4 2-16 15,6-1-1408-15,8 4-288 0,9-4-48 0</inkml:trace>
  <inkml:trace contextRef="#ctx0" brushRef="#br1" timeOffset="172128.16">15290 14559 14335 0,'0'0'640'0,"0"-5"128"0,0 5-624 0,0 0-144 0,2-7 0 0,-2 7 0 15,1-8 1232-15,1 1 224 16,-2 7 32-16,0 0 16 0,0-8-384 0,2-1-80 15,-2 9-16-15,0 0 0 0,0 0-16 0,0 0-16 0,0 0 0 16,0 0 0-16,0 0-288 0,0 0-64 0,0 0-16 0,-2 6 0 16,-3 2-144-16,2 2-32 0,-3 0 0 15,3 2 0-15,-5 2 112 0,0 0 16 0,1 1 0 0,-1 3 0 16,1 3-48-16,0 1 0 0,0-3 0 0,0 5 0 16,2 3-32-16,1-2-16 0,0 2 0 15,2 0 0-15,-1 1-32 0,3-4 0 0,2-1 0 0,-1 0 0 16,4-3-64-16,0-2-32 0,1-2 0 0,2-2 0 15,0 4-64-15,2-4-16 0,0-3 0 0,1-3 0 0,2 1-48 16,2-3-16-16,-1-1 0 0,3-1 0 0,-1-4 96 0,4-1 16 16,2-2 0-16,0 2 0 0,2-3-320 0,0 1 0 15,-1-3 128-15,0-1-128 0,0 2 288 16,0-4 0-16,-2 1 0 0,1 2 0 0,0-3-80 0,-2 4-16 16,-2-3 0-16,3-1 0 15,-4 0-992-15,-4 3-208 0,-2 2-32 0,-2-1-16 16,-9 5-1536-16,9-7-304 0,-9 7-64 0,6-6-12016 0</inkml:trace>
  <inkml:trace contextRef="#ctx0" brushRef="#br1" timeOffset="172497.1">15892 14490 14735 0,'0'0'1312'0,"0"0"-1056"16,0 0-256-16,0-12 0 0,-2 5 1600 0,2 7 272 0,0 0 48 0,0 0 16 15,0 0-576-15,0 0-112 0,-9 1-32 0,1 9 0 16,-3 3-368-16,1 4-80 0,0 1 0 0,0 5-16 16,-3 1 176-16,0 6 32 0,-1 3 16 0,-2 7 0 15,1 0-144-15,-2 5-16 0,1 9-16 0,-2 2 0 16,-1-2-240-16,0-3-48 0,0-1-16 0,1-2 0 0,1-5-112 15,2 2 0-15,0-6-16 0,2 2 0 0,2 0-96 16,-2-6-16-16,3-3 0 0,1-3 0 16,1-3-112-16,1-2-16 0,0-4-128 0,3-2 192 0,1-3-192 0,0-3 176 15,2-2-176-15,1-10 160 0,-1 9-160 0,1-9 0 16,0 0 0-16,0 0 128 0,0 0-128 0,0 0-272 16,0 0 64-16,7-11 16 15,1 0-2016-15,1 1-400 0,0-3-80 16,2-1-12096-16</inkml:trace>
  <inkml:trace contextRef="#ctx0" brushRef="#br1" timeOffset="173014.59">16411 14913 13823 0,'0'0'1216'0,"0"0"-960"0,0-9-256 0,0 1 0 15,-1-1 1600-15,0 3 288 0,-2-4 48 0,1 2 16 16,-4 2-288-16,-1-2-64 0,2 3-16 0,-4 1 0 16,0-3-432-16,0 2-96 0,-2 2-16 0,1-1 0 15,-4 1-288-15,-1 3-64 0,-2 3-16 0,0 2 0 16,0 1-176-16,-4 4-48 0,0 0 0 0,-1 4 0 15,1 1-48-15,-1 3-16 0,-1 0 0 0,1 2 0 16,1 3-32-16,0 2-16 0,1-1 0 0,5 1 0 16,2-1-112-16,2-4-32 0,2 0 0 0,2 1 0 15,4-2-16-15,1 0-16 0,4-1 0 0,1-4 0 0,5 0 0 16,2-2 0-16,3-3 0 0,1 0 0 0,1-5 48 16,3-3 16-16,1 1 0 0,1-4 0 0,2 0 32 0,1-5 16 15,-1 1 0-15,-2-4 0 0,0 1-128 0,1-4-16 16,0-2-128-16,-1 1 192 0,-2-1-192 0,-1-1 144 15,-2 1-144-15,0-3 128 0,-1-1-128 16,-2 2 0-16,-1 0 0 0,-1 3 128 0,-2 3-128 0,-2-2 0 16,-1 4 0-16,-1 4 0 0,-4 5 0 0,0 0 0 15,0 0 0-15,0 0 0 0,3 14-128 0,-2 1 128 16,-1 2-160-16,-1 0 160 0,-2 4 0 0,1-1 0 0,-1 4-128 16,2 0 128-16,-3-2 0 0,3-2 0 15,1 3 0-15,0 0 0 0,0-4-288 0,2 0 32 0,1-1 16 0,-1-1 0 31,2-3-1280-31,0 0-256 0,1-2-48 0,0 0-8896 0,2-5-1776 0</inkml:trace>
  <inkml:trace contextRef="#ctx0" brushRef="#br1" timeOffset="173276.95">16725 15233 17503 0,'0'0'1552'16,"0"0"-1232"-16,0 0-320 0,0 0 0 0,0 0 2048 15,0 0 336-15,6 8 80 0,-3 3 16 0,0-1-416 0,-3 6-80 16,-1 0 0-16,-3 5-16 0,-1-2-352 0,-3 2-64 16,-1 2-16-16,-1-1 0 0,0-3-544 0,0 2-112 15,0-2-32-15,-3 11 0 0,1-6-512 0,1-3-96 16,5 0-32-16,-2-2 0 0,2-3-208 0,1 0 0 15,-1 1 0-15,1-1 0 16,3-2-1936-16,-2 1-432 0</inkml:trace>
  <inkml:trace contextRef="#ctx0" brushRef="#br1" timeOffset="180337.71">12630 15253 6447 0,'0'0'576'0,"-8"3"-576"15,-3-2 0-15,4 1 0 0,1-1 1792 0,0 0 256 16,-1 0 64-16,7-1 0 0,0 0-608 0,0 0-112 16,0 0-32-16,0 0 0 0,0 0-224 0,0 0-48 0,0 0-16 0,0 0 0 15,11-5-304-15,-1-4-64 0,2 1-16 0,4-3 0 16,2 1-144-16,2-3-32 0,3 2 0 0,1 0 0 15,3-6-208-15,2 3-48 0,-1 4-16 0,1-2 0 16,0 0 16-16,2 3 16 0,-1-1 0 0,-1 5 0 16,-2 0-32-16,-3-2-16 0,-3 2 0 0,-1 3 0 15,-2 4-224-15,-4 1 0 0,0 2 0 0,-3 4 0 16,-2-2 128-16,-3 6-128 0,-2 3 0 0,-2 6 0 16,-4 0 176-16,-3 7-176 0,-4 5 192 0,0 7-192 0,-5 7 192 0,-2 3-64 15,-4 4 0-15,-3 1-128 0,-1 1 208 0,-2 3-64 16,-1-1-16-16,-1-1 0 0,0-3 192 0,2 0 48 15,-1-4 0-15,0 0 0 0,1-8 96 0,3-1 32 16,-1-4 0-16,2-4 0 0,0-2-80 0,3-1-16 16,3-5 0-16,1-3 0 0,2-4-128 0,3-1-16 15,1-1-16-15,2-2 0 0,2-5-16 0,3 2 0 16,2-1 0-16,2-3 0 0,-2-8 128 0,8 5 32 16,2 0 0-16,3-3 0 0,2 0 128 0,3-2 16 15,2-2 16-15,6 1 0 0,-1 0-320 0,3-2-64 16,3 2-16-16,-2 0 0 0,5-1 48 0,3 1 16 15,2-1 0-15,1 0 0 0,-1 1 0 0,4-3 0 16,3-2 0-16,0 2 0 0,0 0-32 0,-3 0-16 0,-5-1 0 16,1 2 0-16,-4-1-160 0,0 1 0 15,-3-1 0-15,0-1 128 0,-4 1-288 0,-3 1-64 16,-2 1-16-16,4 0 0 16,-7-5-2464-16,-6 2-496 0,-2 0-112 0</inkml:trace>
  <inkml:trace contextRef="#ctx0" brushRef="#br1" timeOffset="181051.34">13732 14707 10127 0,'0'0'896'0,"0"0"-704"16,0 0-192-16,-6 0 0 0,-1-1 1856 0,1 1 352 15,-2 1 64-15,2-2 16 0,6 1-768 0,-5-2-160 16,5 2-16-16,0 0-16 0,-5-2-96 0,2-3-16 16,-1-3 0-16,6 3 0 0,1 0-336 0,3-4-80 15,0 0-16-15,3-4 0 0,1 8-224 0,3-4-48 16,2 2-16-16,0-3 0 0,2 1-128 0,2-1-32 0,0 2 0 0,1 0 0 15,2 2-32-15,-1-2-16 0,1 2 0 0,-2 3 0 16,-1 3-128-16,-1 0-32 0,-4 0 0 0,0 3 0 16,-2 2-128-16,-2 3 0 0,-5-2 144 0,0 3-144 15,-5-1 128-15,-3 3-128 0,-2 1 160 0,-2-2-160 16,-5-3 0-16,-2 3 0 0,-1-2 0 0,-1 2 0 16,-2-2 192-16,1 2-64 0,2-4-128 0,2 2 192 15,-1-2-16-15,4 1-16 0,2-1 0 0,2-2 0 0,6-4-160 0,0 0 0 16,0 0 144-16,6 6-144 0,-6-6 128 0,12 5-128 15,3 0 128-15,3-1-128 0,2 0 0 0,3 4 128 16,0-2-128-16,1 4 0 0,0-2 0 0,-1 3 0 16,-2-1 0-16,-4 2 0 0,-1 2 0 0,-4-1 0 15,-2 2 0-15,-1 0 0 0,-4-1 0 0,-3 1 176 16,-4-3-176-16,-3 2 192 0,-4-2 320 0,-4 2 64 16,-7-3 0-16,-2 0 16 0,-5 6 16 0,-2-3 0 15,-3-3 0-15,-2 2 0 0,-2 1-224 0,-1-4-32 16,-1 3-16-16,0-3 0 0,-2-4-144 0,5 0-16 15,4 1-16-15,6-3 0 0,3-3-160 0,7-1 0 16,1 0 144-16,1-1-144 16,13 1-736-16,0 0-224 0,0 0-32 0,0 0-11248 15,12 0-2256-15</inkml:trace>
  <inkml:trace contextRef="#ctx0" brushRef="#br1" timeOffset="183865.2">17170 15029 11967 0,'0'0'1072'0,"0"0"-864"16,0 0-208-16,0 0 0 0,0 0 1392 0,0 0 224 16,0 0 48-16,0 0 16 0,0 0-224 0,0 0-48 15,-3 2-16-15,3-2 0 0,0 0-112 0,0 0-32 16,0 0 0-16,0 0 0 0,0 0 48 0,0 0 16 16,0 0 0-16,0 0 0 0,8 1-208 0,4 1-32 15,1-4-16-15,7 2 0 0,-1 0-144 0,4-1-16 0,-2-1-16 0,6 0 0 16,4 0-176-16,3 0-48 15,3-1 0-15,1-2 0 0,-1 2-48 0,-10 2-16 16,-2-2 0-16,2 2 0 0,-2 2-224 0,-1 0-48 0,-1 2-16 16,5 0 0-16,-6-3-160 0,-5 1-16 0,-4 3-128 0,-3-2 192 15,-10-2-192-15,0 0 0 0,0 0 128 0,0 0-128 16,0 0 0-16,0 0-128 0,0 0 128 0,-9-2-208 31,1-2-1312-31,-1 3-256 0,-4-1-48 0,4 2-16 0,-1-2-1744 16,4-2-368-16,-2-9-64 0,8 13-16 0</inkml:trace>
  <inkml:trace contextRef="#ctx0" brushRef="#br1" timeOffset="184550.06">18571 14366 6447 0,'0'0'576'0,"6"-4"-576"16,-6 4 0-16,6-3 0 0,-1-2 1792 0,-5 5 256 15,5-6 64-15,-5 6 0 0,0 0-864 0,0 0-160 16,0 0-48-16,0 0 0 0,0 0 112 0,0 0 0 0,0 0 16 0,0 0 0 16,0 0-208-16,0 0-32 0,0 0-16 0,-8 4 0 15,-2 1-144-15,-1 0-16 0,-1 1-16 0,-1 2 0 16,-1 0-96-16,-1 4-32 0,-1-2 0 0,-2 1 0 16,-1 3 96-16,-2 1 0 0,1 4 16 0,-2 2 0 15,1-1 48-15,-3 3 16 0,-2 2 0 0,0 1 0 16,0 4 112-16,1 3 32 0,-2 3 0 0,-10 15 0 15,5-3-928-15,4-1 0 0,6-6 0 0,1-2 0 0,3-1 0 16,6-2 0-16,3-3 0 0,1-2 0 16,3-5 0-16,3 0 128 0,0-7-128 0,5 0 128 0,-1 0 16 15,7-1 0-15,3-3 0 0,-2-1 0 0,3-3 80 0,2 1 16 16,3-3 0-16,1 0 0 0,0-2 0 16,2-1 0-16,2-3 0 0,1-2 0 0,1-1-48 0,0 0-16 15,2-4 0-15,-1-2 0 0,0 0-48 0,0-2-128 16,2-5 192-16,2 1-64 0,-5 3-128 0,1-4 192 15,-2-2-192-15,-3 2 192 0,1 4-192 0,-2-2 160 16,-2 2-160-16,-4 0 160 0,-5 1-160 0,-3-2 128 16,-6 10-128-16,5-10 128 0,-2-3-128 0,-3 2 192 15,-4 1-192-15,-1 0 192 0,0 5-64 0,-5-2 0 16,-2 0 0-16,0 3 0 0,-4 1-128 0,-1 1 160 0,-8 0-160 16,1 5 160-16,-5-2-160 0,2 2 0 15,-1 1 0-15,0 3 0 0,0 1 0 0,2 2 0 16,0-4 0-16,3 2 0 0,4 2 0 0,3-2 0 15,2-1 0-15,2-2 0 0,4 1 0 0,8-6-224 0,-4 7 48 0,4-7 16 32,0 0-1280-32,0 0-256 0,12 5-48 0,6 0-10112 15,3-1-2032-15</inkml:trace>
  <inkml:trace contextRef="#ctx0" brushRef="#br1" timeOffset="185064.85">19194 14727 14735 0,'0'0'1312'0,"3"-9"-1056"16,-2-5-256-16,0 3 0 0,0 1 2032 0,-1-2 336 15,0 5 80-15,-1-5 16 0,0 1-720 0,-2 2-144 16,1 3-16-16,-2 1-16 0,-1-1-496 0,-3 4-112 16,-1-2 0-16,-1 4-16 0,-3 3-288 0,1-1-48 15,-2 3-16-15,-3 4 0 0,2 0-32 0,-3 4-16 16,0 3 0-16,-2 1 0 0,2 1-16 0,-1 1 0 16,1 0 0-16,3 0 0 0,-1 4-112 0,4 0-32 15,2-3 0-15,2 0 0 0,3-1-160 0,3-1-32 16,2-3-16-16,0 4 0 0,2-3-48 0,5-7 0 15,2-1 0-15,-1-4 0 0,5 0 96 0,1-3 16 16,-1 1 0-16,2-4 0 0,2-1 0 0,0-3 0 16,2-2 0-16,1 0 0 0,-4-2-80 0,1 1-16 15,-2-3 0-15,3 1 0 0,-1 1-144 0,0-4 128 0,-3-1-128 16,-5 6 128-16,0-3-128 0,0 3 0 16,0-2 0-16,-2 2 128 0,-1 1-128 0,0 5 0 0,-6 3 0 0,0 0 0 15,0 0 0-15,0 0 0 0,0 0 0 0,-2 8 0 16,0 5 0-16,-2 4 0 0,-1-2 0 15,1 0 0-15,2-1 0 0,-4 1 0 0,3 2 0 0,-2 5 0 16,1-3-144-16,1-2 144 0,1 0 0 0,2-6 0 16,0 2-1408-16,1-3-160 15,3 2-32-15,-3-3-16 0,3 0-1696 0,1-2-336 16</inkml:trace>
  <inkml:trace contextRef="#ctx0" brushRef="#br1" timeOffset="185469.62">19577 15083 15663 0,'0'0'1392'0,"0"0"-1120"16,0 0-272-16,0 0 0 0,0 0 2224 0,0 0 384 15,0 0 80-15,0 0 0 0,0 0-832 0,0 0-192 16,-7 3-16-16,0 3-16 0,-2-2-416 0,-1 1-64 16,-2 1-32-16,-1-1 0 0,-2 2-272 0,0 4-48 15,1 2-16-15,0-2 0 0,0 2-80 0,2 2-32 16,2-2 0-16,-1 7 0 0,2-6-192 0,6 0-32 16,1 0-16-16,2-2 0 0,1-3-176 0,-1-9-16 0,4 12-16 0,-4-12 0 15,10 8-32-15,0 0 0 0,0-5 0 0,3-1 0 16,0-2 144-16,1-2 32 0,0-5 0 0,-3-2 0 15,1-6-16-15,-2 2 0 0,0 1 0 0,-1-3 0 16,-3-1-64-16,1-2-16 0,-3-1 0 0,-3 6 0 16,-1 2-112-16,-1-1-32 0,-2-2 0 0,-1 4 0 15,-1-3-128-15,-1 2 0 0,-2 5 0 0,-7-5 128 16,0 5-128-16,-2 4-144 0,-1 0 144 0,2 4-208 16,-1 1-1568-16,3 4-304 15,-1 0-64-15</inkml:trace>
  <inkml:trace contextRef="#ctx0" brushRef="#br1" timeOffset="213085.93">28642 17133 8287 0,'0'0'736'0,"-5"-1"-592"16,0 1-144-16,-1-2 0 0,-1-3 1312 0,2 2 224 15,-2 0 64-15,0 0 0 0,0 1-288 0,0 0-48 16,1-1-16-16,0 1 0 0,-1 2-160 0,7 0-48 16,-6 0 0-16,6 0 0 0,0 0-16 0,0 0-16 15,0 0 0-15,0 0 0 0,0 0-32 0,0 0 0 16,0 0 0-16,0 0 0 0,9 2 32 0,2-2 0 0,1-2 0 0,2 2 0 16,2 2-272-16,3 0-48 15,4-2-16-15,3 1 0 0,3-2-128 0,3-1-32 16,1 0 0-16,1 0 0 0,3 0-112 0,0-1-16 15,0 1-16-15,1 1 0 0,0-1-48 0,1 1 0 16,-2-2 0-16,-1 3 0 0,-2 2-128 0,-2 0-48 0,-4 1 0 16,-3-2 0-16,-2 2-144 0,-3 0 0 0,-3 5 0 0,-4-4 128 15,-2 0-128-15,-5-2 0 0,-6-2 0 0,0 0 128 16,0 0-128-16,0 0 128 0,0 0-128 0,0 0 128 16,0 0-128-16,0 0 160 0,0 0-160 0,-5 8 160 15,-2-4-16-15,-2-1 0 0,-3 0 0 0,-2 2 0 16,-2-5 0-16,-3 0 0 0,-4 3 0 0,-3-3 0 15,-2 0-144-15,-3 0 128 0,0 0-128 0,-2 1 128 0,-1-1-128 16,1 1 0-16,0-1 0 0,2 0 128 0,2 0-128 16,1 0 0-16,0 1 0 0,1 1 128 0,3-2-128 0,4 0 0 15,2 0 0-15,4 0 0 0,4 0 0 0,2 0 0 16,3-2 0-16,5 2 0 0,0 0 0 0,0 0 128 16,12-1-128-16,4 1 0 0,5-1 128 0,0 0-128 15,2 1 128-15,1-3-128 0,2-1 0 0,0 2 128 16,1-2-128-16,0 1 0 0,-2 2 320 0,1-1 0 15,-2-3-16-15,-1 2 0 0,-2 0-496 0,-2 2-80 16,-2 0-32-16,-3 0 0 0,-3 1 304 0,-2 0 0 16,-9 0 0-16,0 0 0 0,0 0 0 0,0 0 0 15,0 0 0-15,0 0 0 0,0 0 0 0,0 0 0 0,-8 0 0 0,0 0 0 16,-3 0 0-16,0 1 0 16,1-1 0-16,-2 0 0 0,1 0 0 0,1 1 0 0,-2 0 0 0,1-1 0 15,-2-1 0-15,0 0 0 16,1 0 0-16,0 1 0 0,-3-3 0 0,2 1 0 0,1-2 0 0,-1 1 0 15,1 2 0-15,2-2-128 0,0 1 128 16,1 1 0-16,0-1 0 0,2 0 0 0,-1-2 0 0,2 1 0 16,1 1 0-16,5 2 0 0,-5-3 0 0,5 3 0 15,-4-2 0-15,4 2 0 0,-3-5 128 0,3 5-128 16,0 0 0-16,0 0 0 0,0 0 0 0,-4-7 0 16,4 7 0-16,0 0 0 0,0 0 0 0,0 0 0 15,0 0 0-15,0 0 0 0,0 0 0 0,-3-2 0 16,3 2 0-16,-8 0 0 0,-1 1 0 0,-1 3 0 15,0 3 0-15,-3 0 0 0,0 3 128 0,-1 0-128 16,-1 4 0-16,-2 1 128 0,0 2-128 0,-1 1 0 0,-1-2 144 16,0 2-144-16,0 4 128 0,0-3-128 0,0 1 144 15,1 0-144-15,1 1 160 0,3 0-160 0,0 0 128 0,2-2-128 16,0-1 0-16,2-2 144 0,2-1-144 0,2-2 0 16,0 0 0-16,1 1 0 0,1-4 0 0,2 0 128 15,2-4-128-15,0 2 0 0,0-8 176 16,0 0-48-16,0 0-128 0,0 0 192 0,7 4 32 0,-1-4 0 15,4 0 0-15,-2-1 0 0,1-2-80 0,0 3-16 16,0-1 0-16,0-1 0 0,2 0-128 0,-1 1 0 16,0-1 0-16,2 2 0 0,0 0 0 0,1 0 0 15,0 0 0-15,0 2 0 0,-1 1 0 0,1 0 0 16,1 1 0-16,0 0 0 0,1 1 0 0,-1 2 0 16,1 0 0-16,2 3 0 0,0-2 0 0,-1 3 0 15,-1-1 0-15,1 3 0 0,-2 1 0 0,1 1 0 0,-1-1 0 16,0-1 0-16,-2 2 0 0,1-1 0 15,-1 0 0-15,-1-3 0 0,-3 2 0 0,2 1 0 0,-2-2 0 0,-1 0 0 16,-1 1 0-16,0 1 0 16,-3-3 0-16,0 2 0 0,-1 0 0 0,-2-3 0 0,-2 1 0 15,1 1 0-15,-2-2 0 0,-1 3 0 0,-1-1 0 0,-1 0 0 16,-2 1 0-16,-1-1 0 0,0 0 0 0,-1 0 128 16,-1 1-128-16,-1-1 128 0,0 0-128 15,-1 4 128-15,-2-2-128 0,-2-3 160 0,-2-1-160 0,0 0 160 16,-1 1-160-16,-1-1 192 0,-2-4-192 0,1 2 192 15,-3 2-192-15,0-5 160 0,-2 1-160 0,2-1 160 16,1-2-160-16,-2-1 0 0,3-2 144 0,-1 0-144 0,0 0 0 0,3-2 128 16,-1-1-128-16,3 0 0 0,1-5 0 0,3 3 144 15,1-2-144-15,2 0 0 0,4 2 0 0,1-3 0 16,3 2 0-16,4 6 0 0,0-5 0 0,2-3 0 16,1 3 0-16,3 1 0 0,1 0 0 15,2-1-144-15,0 3 144 0,2-1-128 16,2 2 128-16,0 1 0 0,2 0 0 0,-1 0 0 0,1 1 0 0,2 0-128 15,-1 1 128-15,2 0 0 0,1 2 0 0,0-1 0 16,2-2 0-16,-1 0-128 0,0-1 128 0,1 0 0 16,0 0 0-16,1 0 0 0,-1-1 0 0,2-2 0 15,0-2 0-15,-1-1 0 0,-2 1 0 0,0-4 0 16,-2 1 0-16,-1-2 0 0,-2 0 0 0,-1-3 0 0,-1 1 0 16,-2-1 128-16,-1-2-128 0,-2-2 0 15,-2 1 0-15,-1-2 0 0,1-1 0 0,-4 0 0 16,-1-4 0-16,-2 5 0 0,-1 3 0 0,-2-1 0 15,-1 1 0-15,-2-1 0 0,-2 2-144 0,-1 0 144 16,-1 1-160-16,-3-1 160 0,-4-4-144 0,-2 3 144 0,-3 4-128 0,1 0 128 16,-2-1-128-16,-1 1 128 15,-1 0-128-15,1 5 128 0,-1-3-128 0,1 4 128 0,-1-2-128 0,2 4 128 16,1 1 0-16,1 1-160 0,2 0 160 0,4 1 0 16,2 0 0-16,3 0-128 0,0 0 128 0,4 0 0 15,7 0 0-15,0 0 0 0,0 0-128 0,0 0 128 16,0 0 0-16,0 0 0 0,0 0 0 0,0 0 0 15,0 0 0-15,0 0 0 0,7-3 0 0,1-2 0 16,0-1 0-16,-1 1 0 0,1-4 0 0,0 1 0 16,-1 0 0-16,1-2 0 0,-1 0 0 0,0-1 0 0,-1-5 0 15,0 1 0-15,0-1 0 0,0-2 0 0,-1-2 128 16,1-1-128-16,1 2 0 0,-3-1 0 0,1-3 0 16,0 1 0-16,-2 5 0 0,0-1 0 0,-2 0 0 0,1 1 0 15,-2 1 0-15,0 2 0 0,-3-1 0 0,0-1 0 16,0 2 0-16,0 0 0 0,1 4 0 0,-1 0 0 15,1 4 0-15,-1-2 0 0,2 1 0 0,1 0 0 16,0 7 0-16,0 0 0 0,0 0 0 0,0 0 0 16,1-5 0-16,-1 5 0 0,6-2-144 0,2 0 144 15,1 2 0-15,2 2-144 0,1 0 144 0,3 2 0 16,2-2 0-16,3 1 0 0,3-2 0 0,1-1 0 16,3 3 0-16,-1-1 0 0,1-3 0 0,0 1 0 15,-1 0 0-15,1 0 0 0,-2-1 0 0,1 1 0 16,-5 0 0-16,1 0 0 0,-2-1 0 0,0 1 0 0,-4 0 0 15,-1 0 0-15,-1 0 0 0,-1 0 0 0,-2 0 0 0,0 0 0 16,-4 0 0-16,-7 0 0 16,7 0 0-16,-7 0 0 0,0 0 0 0,8 1 0 15,-8-1 0-15,0 0 0 0,0 0 0 0,8 4 0 0,-8-4 0 16,0 0 0-16,0 0 0 0,0 0 0 0,0 0 0 0,0 0 0 16,0 0 0-16,0 0 0 0,0 0 0 0,0 0 0 15,0 0 0-15,0 0 0 0,0 0 0 0,-8 6 0 16,0-2 0-16,-3-3 0 0,3 2 0 0,-4-2 0 15,-1-1 0-15,1 0 0 0,-4 1 0 0,-1 0 0 16,-1-1 0-16,1 0 0 0,-4 0 0 0,0 2 0 16,0-1 0-16,-1 1 0 0,0-2 0 0,-3 2 0 0,1-1 0 15,0 2 0-15,-2-2 0 0,2-1 0 0,0 1 0 16,1 2 0-16,2-1 0 0,-9 3 0 16,5-2 0-16,5-2 0 0,2 2 0 0,4 0 0 0,2 3 0 0,3 1 0 15,9-7 0-15,0 0 0 0,-6 6 0 0,2 3 0 16,4-9 0-16,-1 9 0 0,1-9 0 0,-1 13 0 15,1-3-128-15,1 2 128 0,-1-12 0 0,3 15 0 16,-3-2 0-16,0-1-128 0,0 2 128 0,-2 0 0 16,1-1 0-16,-2 0 0 0,1 1 0 0,-1 1 0 15,0 1 0-15,-1 2 0 0,-1-3 0 0,0 2 0 16,-2 1 0-16,1-3 0 0,0-1 0 0,-1 1 0 16,2 1 0-16,0 0 0 0,-1-1 0 0,2-1 0 15,1-1 0-15,2 0 0 0,0 1 0 0,3 1 0 16,2-4 0-16,1 2 0 0,4 0 0 0,0-3 0 0,4 1 0 0,2 3 0 15,3-5 0-15,-3 0 0 16,3-2 0-16,2 3 0 0,2-1 0 0,2 2 0 0,1-2 0 0,13 6 0 16,-2 0 0-16,-4 2 0 15,-4 2 0-15,-3-2 0 0,-2-1 0 0,-1-1 0 0,-3-2 0 0,-3 2 0 16,-2 1 0-16,-2-1 0 16,-3 0 0-16,-3 0 0 0,-1-1 0 0,-2 2 0 0,-5-5 0 15,0 2 0-15,-2-3 0 0,-2 3 0 0,-3-1 0 0,-3-3 0 16,0 1 128-16,-2-2 0 0,0 1 0 0,-4-3 0 15,-3-1 32-15,-1 2 16 0,-5-4 0 0,0 0 0 16,-1-3-32-16,0 0 0 0,2-1 0 0,-1-1 0 16,1 2-144-16,2-1 0 0,0-4 0 0,4 3 128 15,2-1-928-15,4 1-192 16,4-2-32-16,10 4-12368 0,-5-8-2480 0</inkml:trace>
  <inkml:trace contextRef="#ctx0" brushRef="#br1" timeOffset="-213726.82">6517 19398 16575 0,'0'0'1472'0,"0"0"-1168"15,0 0-304-15,0 0 0 16,0 0-464-16,0 0-160 0,0 0-16 0,9 6-16 0,1-1 656 0,2 0 0 15,2 0 0-15,2-3-4288 16,2 0-816-16</inkml:trace>
  <inkml:trace contextRef="#ctx0" brushRef="#br1" timeOffset="-212916.15">31206 18028 16575 0,'5'-12'736'0,"-5"12"160"0,0 0-720 0,0 0-176 16,0 0 0-16,0 0-7344 0</inkml:trace>
  <inkml:trace contextRef="#ctx0" brushRef="#br1" timeOffset="-212105.67">6662 11419 6447 0,'-8'-4'576'0,"-1"0"-576"16,1-2 0-16,8 6 0 15,-7-5-544-15,7 5-224 0,0 0-32 0,0 0-16 0</inkml:trace>
  <inkml:trace contextRef="#ctx0" brushRef="#br1" timeOffset="-211450.63">19147 10383 9215 0,'4'-13'400'0,"2"5"96"0,-6 8-496 0,9-3 0 0,1 1 0 0,2 2 0 16,0 2-736-16,4 1-240 0</inkml:trace>
  <inkml:trace contextRef="#ctx0" brushRef="#br1" timeOffset="-211187.56">21762 10563 14735 0,'1'-7'1312'15,"-1"7"-1056"-15,0 0-256 0,0 0-6496 0</inkml:trace>
  <inkml:trace contextRef="#ctx0" brushRef="#br1" timeOffset="-206835.56">7927 6998 12895 0,'0'0'576'0,"0"0"112"0,1-14-560 0,-1 4-128 0,3-2 0 0,-2 2 0 16,-1 10 1888-16,1-7 352 0,0-2 64 0,-1 9 0 15,-2-9-1408-15,2 9-304 0,-5-10-48 0,0 1-16 16,-2 0 336-16,1 0 64 0,-3 0 16 0,0 3 0 16,-1 1 80-16,-1-2 0 0,-1 2 16 0,-2 1 0 15,-1-1-288-15,-3 0-64 0,-1 1-16 0,-1 0 0 16,-3 2-224-16,-1-1-32 0,-3 0-16 0,-1 1 0 15,-3 0-16-15,1 0-16 0,-1 2 0 0,0 2 0 0,-2 0-80 0,0 3-16 16,0 0 0-16,-3 1 0 0,0 2-16 16,2 0 0-16,1 2 0 0,1-3 0 15,2-2 32-15,-1 5 0 0,-1 3 0 0,2-2 0 0,-1 2-80 0,1 5-16 16,-1 1 0-16,1 3 0 0,-4 3-32 0,0-1-16 16,-4 5 0-16,3 0 0 0,-1 6 0 0,1 0 0 15,3 1 0-15,1 3 0 0,2 3-16 0,1-1-128 16,1 1 192-16,5 2-64 0,-1-1-128 0,5 6 128 15,3-1-128-15,2-2 128 0,4-2-128 0,4-3 0 16,4-2 0-16,3-1 0 0,7-1 160 0,4-4-160 16,5-2 192-16,2 1-192 0,4-3 192 0,5 1-192 15,3 1 192-15,5-7-192 0,4-2 128 0,4-2-128 16,2 3 0-16,2-5 0 0,0-8 160 0,0 0-160 16,1-7 128-16,0-2-128 0,0-2 160 0,2-2-160 15,-1-7 192-15,1 0-192 0,-3-4 192 0,1-3-64 16,-4-2 0-16,2 0-128 0,-2-6 256 0,-3-1-64 15,-1 3-16-15,-2-5 0 0,-1 0-32 0,-3-2 0 16,0-4 0-16,-2 1 0 0,-2-3-16 0,-1-1 0 16,-2-1 0-16,-4 0 0 0,-1-2-128 0,-2 4 192 15,-4-3-192-15,-3 6 192 0,-3-2-192 0,-4 2 192 0,-1 0-192 16,-1 1 192-16,-2-1-48 0,-1 2 0 0,-3 0 0 0,-3-2 0 16,-2 1-16-16,0 4 0 0,-2-3 0 0,-3 1 0 15,-4 1-128-15,-1-1 0 0,-3 7 144 0,-1-1-144 16,-5 1 0-16,0 4 144 0,-4 2-144 0,0-1 0 15,0 1 128-15,-1 1-128 0,-2 0 0 0,-1 4 0 16,-3 0 0-16,-2 3 0 0,-1 0 0 0,-2 4 0 0,1 2 128 16,-3 3-128-16,0 3 0 0,-1 2 0 15,1 1 0-15,-1 4 0 0,0-1 0 0,-1 2-144 0,1-1 144 0,1 5 0 16,-1 3 0-16,4 6 0 0,4-1 0 0,0 9 0 16,-1 1 0-16,0 3-128 0,1 2 128 0,1 1 0 15,-1 2 0-15,3 3 0 0,1 1 0 16,1 1 0-16,3-4 0 0,1 0-128 0,-1-2 128 0,5 0 0 15,-3 0 0-15,6 1 0 0,1-2 0 0,5 0 0 16,1-4 0-16,3 2 0 0,8 0 0 0,2 0 0 16,4-2 0-16,4 0-128 0,4-2 128 0,2-3 0 15,2 2 0-15,3-2 0 0,4-5 0 0,3-1 0 16,2-4 0-16,4 0 0 0,4-2 0 16,2-4 0-16,3-5 0 0,3 0 0 0,1-4 0 0,2-4 0 15,1-1 0-15,2-1 128 0,0-5-128 0,3-3 0 16,0 1 0-16,3-3 128 0,1 1-128 0,-2-2 0 15,-1-3 0-15,1-4 128 0,0 0-128 0,-1-3 0 16,-2-2 128-16,-2 0-128 0,-2 0 176 0,-19 2-48 16,3-2 0-16,15-14 0 0,-4 0 64 0,-8 0 0 0,-5-1 0 15,-6-3 0-15,-4-6 48 0,-3 1 16 16,-3-4 0-16,-5 2 0 0,-2-2-48 0,-5 4 0 0,-3-1 0 16,-1 6 0-16,-7 0-32 0,0 6-16 0,-4 7 0 15,-4 1 0-15,-5 6-32 0,-3 4 0 0,-9 3 0 16,-4 9 0-16,-5 3-128 0,-2 1 0 0,-3-2 0 0,0 5-176 15,0 6-400 1,2-2-64-16,3-2-32 0,7 5 0 0,7-2-1952 16,6 0-400-16,9 0-80 0</inkml:trace>
  <inkml:trace contextRef="#ctx0" brushRef="#br1" timeOffset="-205300.96">18991 6231 2751 0,'0'0'128'0,"9"-5"16"0,-2-2-144 0,1 0 0 16,-1 1 0-16,1-2 0 0,0 3 2512 0,-1-1 480 0,-7 6 80 16,9-9 32-16,-2 3-1424 0,-2-3-272 0,-5 9-64 0,3-9-16 15,0-1-176-15,-3 10-48 0,0-9 0 16,0-3 0-16,-1 2 112 0,-1 1 32 0,-1 0 0 0,0 1 0 15,-3-3-160-15,-1 2-48 0,0 1 0 0,-2 0 0 16,-3 2-176-16,0-2-32 0,-2 3-16 0,-7 0 0 16,-2 0-144-16,-1 2-32 0,-1 2 0 0,-3 0 0 15,-4 1-192-15,3 2-32 0,0 2-16 0,-2 2 0 0,-3-1-208 0,-2 3-64 16,-2 1 0-16,-1 2 0 16,-3 1 48-16,1 4 0 0,-1 3 0 0,1 6 0 0,-2-1-176 0,3 5 160 15,-1-1-160-15,3 5 160 0,2 4-160 0,4 0 0 16,3 0 0-16,4 2 128 0,3 3-128 0,4 1 0 15,3 7 0-15,4-7 128 0,2 0-128 0,1-1 0 16,2 0 0-16,2 2 128 0,1-5-128 0,2-3 128 16,1-2-128-16,3 0 128 0,0-4 32 0,4-3 0 15,2 0 0-15,2-3 0 0,3-1 160 0,3-3 16 16,-1-2 16-16,3-3 0 0,3-1-176 0,2-1-48 16,0-4 0-16,2-3 0 0,0-6 64 0,4-4 0 15,1-1 0-15,4-1 0 0,2-4 0 0,2 1 0 16,2-4 0-16,2-3 0 0,0-4-192 0,2 3 192 15,0-2-192-15,1 1 192 0,-1-3-192 0,-2 2 128 16,-3 0-128-16,2-2 128 0,-3-1-128 0,-1-1 0 16,-1-1 144-16,-2 0-144 0,-2 1 0 0,-1 0 144 15,-2-6-144-15,-2 1 0 0,-2 0 192 0,-2-2-192 16,-1-1 192-16,-3-1-192 0,-2-3 240 0,-1 3-64 0,-5 1-16 16,2 5 0-16,-2-4-160 0,-3 5 128 0,-4-2-128 15,-3 3 128-15,-3-2-128 0,-4 1 160 0,-2 2-160 16,-1 1 160-16,-4 3-160 0,-2-1 0 0,-2 0 144 15,-5 1-144-15,-2-1 0 0,-2 2 0 0,-3 0 0 16,-3 2 128-16,-3 0-128 0,-3 2 0 0,-1 3 0 0,-2-3 0 16,-2 3 0-16,0 2 0 0,0-2 0 0,-3 5 0 15,-1 5 0-15,1 2 0 0,-1 4 0 0,0 4 0 0,0-3 0 16,1 7 0-16,-2 4 0 0,0 3 0 0,1 0 0 16,3 6 0-16,1 2 0 0,2 1 0 0,2 0 0 15,2 4 0-15,2 2 0 0,2 3-128 0,3 1 128 16,2 3 0-16,2-1 0 0,5 1-128 0,-1 3 128 0,9-1 0 15,0 3 0-15,5-4-128 0,1 1 128 0,4-2 0 16,2 3 0-16,4-3-128 0,2-2 128 0,4 0 0 16,-1-1 0-16,4-3 0 0,1-6 0 0,1 0 0 15,0-1 0-15,2-6-128 0,1-3 128 0,2-2 0 16,5-3 0-16,0-1 0 0,3-5 0 0,2 1 128 16,2-4-128-16,1-2 0 0,1-2 128 0,4-5-128 15,3-2 128-15,1-1-128 0,0-6 128 0,0-1-128 16,-1-2 160-16,3-5-160 0,-2-4 144 0,1 0-144 15,0-3 128-15,-2 1-128 0,-4-2 128 0,1 2-128 16,-1-5 0-16,-1-3 128 0,-2 0-128 0,-1-2 0 16,-3-2 0-16,0-2 128 0,-4-7-128 0,0 3 0 15,-3-4 144-15,-2-2-144 0,-3 2 0 0,-1 3 144 0,-5 5-144 0,-2 0 0 16,-3 5 176-16,-5 2-176 0,-3-2 160 16,-3 2-160-16,-2 0 208 0,-4 4-48 15,-5 2-16-15,-3 1 0 0,-3 1-16 0,-4 4-128 0,-7-3 192 16,-3 8-64-16,-2 4-128 0,-5 7 0 0,-3 0 0 0,-2 6 0 15,-4 4 0-15,1 2 0 0,-3 7 0 0,4 2 0 16,-3 2 0-16,6 1 0 0,5 1 0 0,6-1 0 16,3 1-336-16,9 1-48 0,7-1-16 0,7 3 0 15,7-2-2256 1,9 0-448-16,7 0-96 0</inkml:trace>
  <inkml:trace contextRef="#ctx0" brushRef="#br1" timeOffset="-199487.54">17358 6448 10127 0,'0'0'448'0,"0"-6"96"0,2-5-544 0,-1 2 0 16,2-4 0-16,-2 3 0 0,-1 1 2560 0,1-2 384 0,0-1 96 16,3-2 16-16,-3 2-1344 0,1-1-272 0,-2 2-48 0,1-2-16 15,2 3-48-15,-2-2-16 0,-1 1 0 16,0 4 0-16,0 1-416 0,0 6-96 0,0 0-16 0,0 0 0 15,0 0-224-15,0 0-48 0,0 0-16 0,-4 8 0 16,-1 6-256-16,0 2-48 0,1 2-16 0,-1 1 0 16,-1 1 192-16,2 1 32 0,0 4 16 0,0 2 0 15,0-3 32-15,3 4 16 0,-3-3 0 0,2 5 0 16,-1-4-160-16,2 2-48 0,1 2 0 0,0-6 0 0,0 0-128 16,2-4-128-16,2-2 144 0,1-1-144 0,2-2 0 0,2-1 128 15,2 0-128-15,7 1 0 16,-2-5-1104-16,1-1-272 0,-1-5-48 15,-2-4-15136-15</inkml:trace>
  <inkml:trace contextRef="#ctx0" brushRef="#br1" timeOffset="-198623.76">18960 10248 13823 0,'0'0'608'15,"0"0"128"-15,0 0-592 0,0 0-144 0,0 0 0 0,0 0 0 0,0 0 0 0,0 0 0 16,0 0 0-16,0 0 0 0,0 0 352 0,0 0 144 16,0 0 16-16,0 0 16 0,0 0-144 0,0 0-48 15,0 0 0-15,5 4 0 0,2 2-336 0,-7-6 0 16</inkml:trace>
  <inkml:trace contextRef="#ctx0" brushRef="#br1" timeOffset="-197894.45">13201 15401 16991 0,'0'0'752'0,"0"0"144"0,0 0-704 0,6-5-192 16,-6 5 0-16,0 0 0 0,9-6 288 0,-9 6 32 16,11-3 0-16,-1 2 0 0,-10 1-320 0,12 1-272 15</inkml:trace>
  <inkml:trace contextRef="#ctx0" brushRef="#br1" timeOffset="-197068.55">26175 18333 11967 0,'0'0'1072'0,"0"0"-864"15,13-1-208-15,-1 1 0 0,0-4 192 0,1 3 0 16,1 1 0-16,-2 1 0 0,1-1 80 0,0 0 16 15,-2-2 0-15,1 2 0 0,-12 0-288 0,11 0 0 16,-11 0 128-16,11 0-128 0,-11-183 0 0,11 363 0 0,-11-180 0 0,0 0 0 16,9-1 0-16,-9 1-272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7T21:19:15.064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2302 15519 10127 0,'0'0'448'0,"6"-7"96"0,-1 1-544 0,-5 6 0 16,7-8 0-16,-2 1 0 0,-5 7 2048 0,0 0 288 0,0 0 64 0,2-10 16 16,-2 0-848-16,-2 1-160 0,-3 0-48 0,-2 3 0 15,0-4-160-15,-3 4-48 0,-3-1 0 0,-2 0 0 16,-2 1-272-16,1 0-64 0,-2 2-16 0,-2 3 0 15,-2-2-128-15,-2 2-32 0,-2 3 0 0,1 1 0 16,-2 2-208-16,2 4-48 0,-4-1-16 0,-1 3 0 16,0-1-96-16,-1 2-16 0,2 0 0 0,2 4 0 15,1 3 16-15,2 2 0 0,2-2 0 0,2 4 0 16,-1 3 16-16,2-1 0 0,1 4 0 0,4-1 0 16,2 0-128-16,2-1-32 0,-1 1 0 0,5 0 0 0,2-2 0 15,2 0-128-15,0-3 192 0,5-3-64 0,1-2 64 16,3-3 16-16,4-3 0 0,-1-1 0 0,2-6 48 15,1-1 16-15,5 1 0 0,1-5 0 0,3-2-16 0,-2-5 0 16,4 1 0-16,1-6 0 0,2 1-96 0,0-4-32 16,2-2 0-16,0-1 0 0,-1-3 0 0,0-5-128 15,-1 3 192-15,0 2-64 0,-1-3-128 0,-1 2 0 16,-3 0 144-16,1 3-144 0,-1-2 128 0,-2 3-128 16,-6 7 160-16,0 0-160 0,1 2 128 0,-2 4-128 15,-3 0 0-15,-10 5 0 0,13 4 192 0,-2 1-64 16,-11-5-128-16,11 15 192 0,-4 6-32 0,-2 0-16 15,-1 4 0-15,-1 1 0 0,-5 0-16 0,2 2 0 16,0-3 0-16,2 3 0 0,-2-4-128 0,0 0 0 0,0-2 144 0,0-2-144 16,-2-2 0-16,2 1 0 15,0-2 0-15,0-1 0 16,0-2-304-16,2-2-128 0,0-1-16 0,2-1-16 16,-4-10-2240-16,5 8-448 0,-5-8-96 0,0 0-16 0</inkml:trace>
  <inkml:trace contextRef="#ctx0" brushRef="#br0" timeOffset="530.61">2699 16255 21423 0,'0'0'944'0,"0"0"208"0,0 0-928 0,-5 4-224 0,-1 1 0 0,0 1 0 0,1-1 1744 0,-1-2 304 16,6-3 64-16,-7 4 16 0,1-3-656 0,6-1-144 15,0 0-32-15,0 0 0 0,0 0-256 0,0 0-48 16,0 0-16-16,0 0 0 0,2-8-272 0,4 2-48 16,0-4-16-16,2 0 0 0,0 1-336 0,4-3-80 15,1 0-16-15,-1 0 0 0,4 0-80 0,-1 3 0 16,0-2-128-16,4 4 192 0,-5-1-192 0,-1 4 128 15,-4 4-128-15,0 4 0 0,-9-4 0 0,10 13 0 16,-3 3 0-16,-4 2 0 0,-3 1 192 0,-3 4-48 16,-3 4-16-16,-2-2 0 0,1 3 64 0,-3-4 16 15,-3 1 0-15,4-10 0 0,1 0 16 0,-1-1 0 16,1 1 0-16,0-1 0 0,2-5 144 0,1 1 16 0,-1-3 16 16,6-7 0-16,0 0 112 0,0 0 0 0,0 0 16 0,6-7 0 15,0-2-272-15,5-1-48 0,2-2-16 0,2-5 0 16,-1-1-64-16,2 0-128 0,-1-2 176 0,1 0-176 15,2-2 128-15,1 2-128 0,2 3 0 0,-1 6 0 16,-2-2 0-16,-1 7 0 0,1-1 0 0,-1 7 0 16,-2 6 0-16,-1 1 0 0,-1 5 0 0,-3 4 0 15,-1 7 0-15,-2 1 0 0,1 5 0 0,-3 2 0 16,0 2 208-16,-2 0-64 0,-3-1-16 0,0 0 0 16,-3-4-128-16,2-2 128 0,0-4-128 0,-1-1 128 15,4 2-128-15,-1-4 0 0,0-2 0 0,2-3-176 16,2-1-2496-16,-1-2-496 15</inkml:trace>
  <inkml:trace contextRef="#ctx0" brushRef="#br0" timeOffset="1534.57">3892 15617 15775 0,'-6'-5'704'0,"2"1"128"0,4 4-656 0,0 0-176 16,-1-9 0-16,1 9 0 0,0-9 1440 0,0 9 256 16,0 0 48-16,12-11 16 0,4-1-368 0,3 2-80 0,5-1-16 15,3 2 0-15,2-2-352 0,4 0-80 0,5 2-16 0,1-1 0 16,5 3-272-16,-2-2-64 16,1 1-16-16,-4 3 0 0,-1-1-304 0,-2 2-64 15,-4 0-128-15,-4 4 192 0,-4-1-192 0,-4 1-192 16,-3 1 48-16,-5 2-9264 15,-12-3-1840-15</inkml:trace>
  <inkml:trace contextRef="#ctx0" brushRef="#br0" timeOffset="1694.4">4055 15803 23951 0,'0'0'1056'0,"0"0"224"0,0 0-1024 0,0 0-256 0,0 0 0 0,9 6 0 15,2-5 1936-15,4-1 336 0,5-1 64 0,5-2 16 16,5-2-1200-16,5 0-224 0,3 1-48 0,0 1-16 15,1-6-480-15,1 4-112 0,-2 2-16 0,-1 1 0 0,-2-1-256 0,1 3-272 16,-2 4 48-16,-1 0-10464 16,0 1-2080-16</inkml:trace>
  <inkml:trace contextRef="#ctx0" brushRef="#br0" timeOffset="3059.74">6136 15927 13823 0,'0'0'1216'0,"-10"-1"-960"15,-1 0-256-15,2-1 0 0,2 0 208 0,7 2 0 0,-10-3 0 0,2 2 0 16,8 1 800-16,-8-3 144 15,8 3 48-15,0 0 0 0,-7-2-272 0,7 2-48 0,0 0-16 0,0 0 0 16,0 0-96-16,0 0-32 16,0 0 0-16,0 0 0 0,0 0 16 0,15 2 0 0,0 0 0 0,3 0 0 15,0 0-224-15,4 0-32 0,3 1-16 0,2-1 0 16,-1 1-96-16,5-2-32 0,3-1 0 0,4 0 0 16,3-1 32-16,2-2 0 0,3 2 0 15,1 1 0-15,1 1 96 0,2 2 32 0,1-1 0 16,2 1 0-16,3-2-224 0,2-1-32 0,1 0-16 0,-2 0 0 15,-1 3-16-15,0-1 0 0,2 2 0 0,2 1 0 16,1-1 0-16,3 0 0 0,1-2 0 0,-2 1 0 0,2 2 96 16,1-1 32-16,1 1 0 0,0 1 0 0,2 0-48 15,3 1-16-15,-2-1 0 0,1-1 0 0,-1-1-96 0,0 4-32 16,1-2 0-16,0 2 0 0,1-2-160 0,2-2 0 16,1-3 144-16,-2 3-144 0,-4 1 0 0,1 3 144 15,0-5-144-15,2 3 0 0,0-1 192 0,0-2-192 16,0-1 192-16,-2 2-192 0,-2 3 176 0,0-2-176 15,0-1 160-15,0 0-160 0,0-2 144 0,-4 2-144 16,-3-3 128-16,-2 3-128 0,-3-1 0 0,3 1 0 16,-4 1 128-16,-2-3-128 0,-1 2 0 0,-2-3 0 0,2 1 144 15,-4-2-144-15,-2 0 144 0,-2 2-144 0,-2 1 192 16,3-2-192-16,-2-1 192 0,-1 3-192 0,0-2 192 0,0-1-192 16,0 0 176-16,1-1-176 0,0-2 160 0,-1 0-160 15,-1 5 160-15,-3-4-160 0,0 1 160 0,-2 0-160 16,2 1 176-16,0 1-176 0,0 2 192 0,-1-3-192 15,-1-2 240-15,0 1-64 0,0 0-16 0,1 0 0 16,0-1 16-16,0 1 0 0,-1 0 0 0,1 0 0 16,-1 1-48-16,-1 0 0 0,1-2 0 0,2 2 0 15,-1 2-128-15,4-1 128 0,-2-1-128 0,2 0 128 16,-1-3-128-16,5 1 128 0,-2-2-128 0,2 1 128 16,-2 2-128-16,1 0 0 0,1-2 0 0,1 3 128 15,1 0-128-15,0 0 0 0,-3 0 0 0,2 0 0 16,0-2 128-16,-1-1-128 0,-1 2 128 0,-1-2-128 15,1 1 192-15,-2-1-32 0,0 1-16 0,2 0 0 0,-3 1-144 16,3 0 0-16,-2-2 0 0,1 0 0 16,0 0 160-16,0 1-160 0,0-2 192 0,-1 1-192 0,-2-1 128 0,-1 1-128 15,1 1 0-15,-2 1 0 0,-1-2 128 16,0 2-128-16,-1 0 0 0,-1 1 0 0,-1 1 0 0,-1-1 0 16,5-2 0-16,-1 2 0 0,-4 0 128 0,3 0-128 15,-2-2 0-15,-1 2 0 0,0 0 160 0,-1 2-160 16,-2-2 128-16,0 1-128 0,-2-1 0 0,-2 1 0 15,0 0 128-15,-1 2-128 0,-1 0 0 0,3-3 192 16,-5-2-192-16,-2 2 192 0,0 3-64 0,1 1-128 16,-1-4 192-16,-1 0-64 0,0-2-128 0,0 0 160 15,-4 1-160-15,2 1 160 0,-3-2-160 0,1 1 160 16,-3 0-160-16,-1 1 160 0,0 0-160 0,1 0 128 0,-2-3-128 16,-1 3 128-16,-9 0-128 0,8 3 128 0,-8-3-128 15,0 0 128-15,0 0-128 0,0 0 0 0,0 0 0 16,1 10 0-16,-1-10-192 0,0 0 192 0,-4 11-160 0,-4 1 160 31,0 0-1792-31,-5-3-272 0,-2 2-48 0,-4 0-16832 0</inkml:trace>
  <inkml:trace contextRef="#ctx0" brushRef="#br0" timeOffset="4580.01">7103 18618 4607 0,'0'0'192'0,"0"0"64"0,0 0-256 0,1-10 0 0,-1 10 0 0,2-8 0 0,-4-2 3408 0,2 10 640 16,0 0 128-16,-2-9 32 0,-1-2-2112 0,1 3-432 15,2 8-64-15,-5-10-32 0,1 2-320 0,0 1-64 16,-1 0-16-16,-1 4 0 0,-2-3-288 0,0 0-64 15,-1 1-16-15,2 2 0 0,-1 0-144 0,-1-1-16 16,-2 1-16-16,-1 2 0 0,1 1-176 0,-1 0-48 16,-2 0 0-16,-2 1 0 0,-2 2-80 0,0 1 0 15,1-1-16-15,-2 1 0 0,-3 1-48 0,-1 2 0 16,0-2 0-16,0 1 0 0,0 3-16 0,-1-1-16 0,-2 2 0 16,-1-1 0-16,-1 3-32 0,-1 2-16 15,-1 4 0-15,1 3 0 0,-1 0-16 0,-1 3 0 0,1 2 0 0,0 0 0 16,0 6-16-16,1 1 0 0,1 2 0 15,2 0 0-15,2 2-16 0,3 4-128 0,1 1 192 0,5-2-64 16,4 0 0-16,2-3-128 0,5-2 192 0,0 1-64 16,6-3 0-16,1-3 0 0,4-2 0 0,2 3 0 15,5-6-128-15,3 3 160 0,5-1-160 0,3 0 160 16,1-1-160-16,1 0 160 0,2-6-160 0,1-2 160 16,2-2-160-16,0 1 160 0,0-2-160 0,3-2 160 15,1-3-160-15,-1-1 128 0,3 0-128 0,-2-5 128 16,0-1-128-16,-3 2 192 0,1-6-192 0,0-1 192 15,1-1-192-15,-2-2 160 0,-1 0-160 0,-1-5 160 16,-4 1-32-16,1-3-128 0,0 2 192 0,2 1-64 16,3-6-128-16,2 2 128 0,-1 1-128 0,-1-4 128 0,-2-1-128 15,-1-1 160-15,1-1-160 0,-2 0 160 16,0-3-160-16,-2 1 128 0,-2-2-128 0,-2 1 128 0,-1 0-128 16,-2-3 160-16,-1 1-160 0,-1-5 160 0,-4-2-160 15,-1 3 192-15,-2-2-192 0,-1 3 192 0,-1-2-64 0,-2 2 0 16,-2 0 0-16,0 3 0 0,-5-3 16 0,1 3 0 15,-1-2 0-15,-1 0 0 0,-6-3-16 0,2 4-128 16,-4-1 192-16,2 2-64 0,-1 2-128 0,-5 2 192 16,-2 0-192-16,-1 1 192 0,-2 1-192 0,0 3 128 15,-1-1-128-15,0 2 128 0,-1 3-128 0,-2 2 0 16,-1 3 0-16,0-2 128 0,-1 3-128 0,1 1 0 16,2-2 0-16,-1 3 0 0,-1 2 0 0,3 1 0 0,-1 1 0 15,4 2 0-15,-3 2-160 0,3-1 160 0,-1-2 0 0,4 2-144 16,1 5-144-16,2-4-32 0,1 1 0 15,1 3 0 1,1-2-352-16,2 2-80 0,-1-3-16 0,2 2 0 16,1 0-1072-16,4-8-208 0,0 12-64 0,0-2-9456 0,0 1-1888 0</inkml:trace>
  <inkml:trace contextRef="#ctx0" brushRef="#br0" timeOffset="6514.24">30351 19243 3679 0,'0'0'320'0,"0"0"-320"16,19-1 0-16,-1 0 0 0,-2-3 1696 0,-2 0 272 16,-14 4 48-16,15-5 16 0,-2 0-560 0,-3-1-128 15,-10 6 0-15,0 0-16 0,14-8-176 0,-4 3-16 16,-2-3-16-16,-8 8 0 0,0 0-96 0,5-6 0 15,-1 1-16-15,-4 5 0 0,-1-8-112 0,-1 3-32 0,-3 0 0 0,0 0 0 16,0 0-288-16,-3 1-48 0,0-3-16 0,-4 0 0 16,-1 5 48-16,-2-3 0 0,-5-6 0 0,1 5 0 15,1-2 16-15,-2 1 0 0,-3-3 0 0,-3 1 0 16,0-4-48-16,-4 3 0 0,0-5 0 0,-1-1 0 16,0 0 0-16,-5-1 0 0,-1 2 0 0,-2 1 0 15,-2 3-144-15,-2-3-16 0,-2-4-16 0,0 1 0 16,-1 3-96-16,-1 0-32 0,-3 0 0 0,2 0 0 15,0 3-80-15,1 3-16 0,-2-2 0 0,0 2 0 16,-2-2 80-16,0 4 16 0,-2 5 0 0,0-2 0 16,1-2-96-16,4 5 0 0,0 5-128 0,2 0 192 15,4 7-48-15,0 0-16 0,3 4 0 0,-2 3 0 16,2 2 0-16,3 6 0 0,3 2 0 0,1 3 0 16,5 7-128-16,3 3-144 0,3 4 144 0,5 2-208 0,1 1 208 15,6-5 0-15,4 2 0 0,4-3 0 16,2 3 0-16,4-2 0 0,5 0 0 0,6-2 0 0,3 5 0 15,5-3 0-15,4 3 0 0,5-4 0 0,5-1 144 0,4-2-144 16,3-3 0-16,0-2 144 0,2-4-144 0,3-2 160 16,1 3-160-16,3-2 160 0,2-6-160 0,4 0 128 15,1 1-128-15,0-6 128 0,0-4 64 0,3-4 0 16,-2 0 0-16,4-4 0 0,0 0 64 0,0-5 0 16,2-2 16-16,-2-2 0 0,-3-6 0 0,1 0 0 15,-1-7 0-15,0 0 0 0,-2-3 16 0,0-4 0 16,-3-4 0-16,-1-2 0 0,-2-3 48 0,-5-2 16 15,-8-1 0-15,-4 1 0 0,-4-2 96 0,-5 1 32 16,-6 0 0-16,-5 0 0 0,-4-2-48 0,-5 2-16 0,-7-1 0 0,-4 1 0 16,-2-2-192-16,-5 2-32 0,-4 0-16 0,-3 1 0 15,-4 2-176-15,-3-1 0 0,-2 1 0 16,0-1 0-16,-2 5-144 0,-1-2-64 16,0 1-16-16,-5 0 0 15,-2 4-1424-15,-2-3-272 0,1 4-64 0,1 3-17984 0</inkml:trace>
  <inkml:trace contextRef="#ctx0" brushRef="#br0" timeOffset="7794.28">7238 13205 7359 0,'0'0'656'0,"0"0"-528"0,0 0-128 0,0 0 0 15,2-7 1328-15,1-2 224 0,-1 3 48 0,-2-3 16 16,-1 1-368-16,-1 2-80 0,-1-4-16 0,1 5 0 0,-2-2-368 0,0 2-80 16,-1 0 0-16,-2-2-16 0,0 0 80 0,-1 2 32 15,1-1 0-15,-1 1 0 0,-2 1-96 0,1-1 0 16,-1 0-16-16,-2 2 0 0,0 2-208 0,-2 1-32 16,0 1-16-16,-4 2 0 0,1 2-96 0,-3 0-16 15,0 3 0-15,-2 2 0 0,-1-3 64 0,-1 4 0 16,0 1 0-16,-2 0 0 0,0 2 32 0,0 2 16 15,1 3 0-15,-1 3 0 0,2 3-208 0,-2 1-32 16,-1 4-16-16,1 2 0 0,2 1-176 0,3 3 128 16,0 3-128-16,4-3 128 0,4-5-128 0,3 1 192 15,2 1-192-15,3-4 192 0,2-4 16 0,5-1 16 16,3 0 0-16,2-2 0 0,2-5-16 0,4 1 0 0,1 0 0 16,4-4 0-16,3-4 48 0,4 1 0 15,0-3 0-15,4 1 0 0,2-5-64 16,0 0 0-16,1-2 0 0,1-1 0 0,0-2-64 0,-1-3-128 15,0-182 176-15,-2 361-176 0,1-187 224 0,-1 1-64 0,1-2-16 0,-1-2 0 16,1-1 144-16,1-2 32 16,-4-1 0-16,-2-2 0 0,-1 0 64 0,-3 0 32 0,0 0 0 15,-4-1 0-15,-3-4 128 0,-6-1 32 0,0-2 0 16,-7 1 0-16,-4-3-96 0,-4 2-16 0,-5 0 0 0,0-2 0 16,-3 1-272-16,-1 5-48 0,-3 3-16 0,0 0 0 15,-1 3-128-15,0 5 0 0,0 1 0 0,-7-3 0 16,2 4-912-1,4 6-224-15,2 2-32 0,8 3-10832 0,2 1-2160 0</inkml:trace>
  <inkml:trace contextRef="#ctx0" brushRef="#br0" timeOffset="8794.17">30014 15862 4607 0,'0'0'400'0,"1"-7"-400"0,0 0 0 16,-1 7 0-16,0-5 2496 0,0 5 432 0,2-7 80 0,-2 0 0 15,-4 3-1216-15,1-3-256 16,1 0-64-16,-3-1 0 0,-2 1-176 0,1 2-32 16,-4-2-16-16,-2 0 0 0,0 0-256 0,-4-2-48 0,-4 5-16 0,-2-5 0 15,0 0-144-15,-4 0-16 0,-2 0-16 0,-1 0 0 16,-7 3-112-16,-2 0-32 0,-3-2 0 0,-4 4 0 15,-6 7-224-15,-5 1-32 0,-5 3-16 0,-1 1 0 16,-4 5-80-16,-1 3-32 0,0 3 0 0,0 7 0 0,1 1-224 16,3 5 144-16,4 3-144 0,4 0 128 0,5 2-128 15,11 2 160-15,5-2-160 0,7 4 160 0,5 2-16 0,8-2 0 16,9-3 0-16,5 1 0 0,5 3 0 0,9-2 0 16,7-3 0-16,5-2 0 0,5 0 64 0,6-2 16 15,3-5 0-15,5 1 0 0,1-5 16 0,2 1 0 16,4-4 0-16,3-4 0 0,2-1-48 0,3-4-16 15,1-1 0-15,1-9 0 0,-1-3 16 0,0 0 16 16,-1-3 0-16,-2-5 0 0,-2-1 48 0,0-4 16 16,-1-3 0-16,-3-3 0 0,-3-6 128 0,-3 0 32 15,-3-7 0-15,-2-4 0 0,-5-1 128 0,-5-2 16 16,-4 1 16-16,-8 0 0 0,-1 2-128 0,-7 1-16 16,-4 3-16-16,-3 0 0 0,-6 1-240 0,-1 0-64 15,-4 2 0-15,-3 3 0 0,-5-2-128 0,-4 4 0 16,-2-1 0-16,-4 3 0 15,-3-3-1104-15,-5 4-160 0,-5 2-16 0,1 1-11776 0,-2 2-2368 0</inkml:trace>
  <inkml:trace contextRef="#ctx0" brushRef="#br0" timeOffset="9808.5">7441 10276 6447 0,'3'-13'576'0,"-3"13"-576"16,4-12 0-16,-1-1 0 0,0 3 2000 0,-2-4 304 16,-1-3 48-16,-1 4 16 0,-3 3-832 0,-2 0-144 15,-3-3-48-15,0 5 0 0,-1-4-192 0,-3 6-32 16,-2-2-16-16,-3 2 0 0,-2 2-32 0,-1-1-16 15,0 0 0-15,-3 1 0 0,-3 1-240 0,-1 0-48 16,-3 0-16-16,0 4 0 0,-1 4-144 0,-1 3-32 16,-3 3 0-16,1 6 0 0,-2 1-128 0,0 2-16 15,1 2-16-15,3 4 0 0,0 2 32 0,6 4 0 16,1 2 0-16,4 5 0 0,3-3-256 0,3 4-32 16,-1 2-16-16,7 1 0 0,6 5-144 0,4 1 0 15,4-2 144-15,5 1-144 0,2-1 0 0,6-6 0 0,3-4 0 16,6-3 0-16,3-5 128 0,3-1-128 0,2-6 128 15,3-5-128-15,1-4 160 0,3-1-32 0,0-7-128 0,3-3 192 16,-1 1-16-16,1-4-16 0,5-3 0 0,-4-5 0 16,2 1-16-16,1-5 0 0,-1-4 0 0,-2-4 0 15,-1 1 64-15,-4-3 16 0,-4-5 0 0,-3 3 0 16,-4-4 48-16,-3-3 16 0,-9-5 0 0,0-3 0 0,-6 0 288 16,-3-6 64-16,-4 0 16 0,-4 2 0 15,-5 4-304-15,-4 4-64 0,-4 1-16 0,-4 7 0 0,-3 4-272 16,-4 5 160-16,0 4-160 0,-4 3 128 0,-3 5-336 15,0 5-80-15,-2 2-16 0,1 3 0 16,0 1-2352-16,5 2-480 0</inkml:trace>
  <inkml:trace contextRef="#ctx0" brushRef="#br0" timeOffset="10793.08">22024 10675 3679 0,'0'0'320'0,"7"-1"-320"16,1-2 0-16,1 2 0 0,0 0 1792 0,1-1 304 0,0 0 48 0,0 1 16 15,2-1-1264-15,-2 2-240 0,0-1-48 0,-1 0-16 16,-2-3 272-16,1 0 48 0,0 4 16 0,-8 0 0 16,6-2 304-16,-6 2 64 0,4-5 16 15,-2-2 0-15,0 0 80 0,-2 2 16 0,-3-4 0 0,-2 1 0 16,-3 2-256-16,-2-5-32 0,-3 4-16 0,-2-3 0 16,-1 3-384-16,-5-2-80 0,-3 2 0 0,-5-3-16 15,-3 1-96-15,-5-1-16 0,-3 4 0 0,-5-1 0 0,-3 1 0 16,-4 2-16-16,-4 0 0 0,-3 1 0 15,1 6-80-15,-1-1-16 0,1 1 0 0,-1 5 0 0,1 3-48 0,-2 6-16 16,4 2 0-16,0 5 0 0,3 4-336 16,3 4 144-16,5 2-144 0,4 1 0 0,7 2 128 0,4 3-128 15,6-1 0-15,6 2 0 0,7 1 0 16,5-3 0-16,6-2 128 0,6 1-128 0,5-1 0 0,7 0 0 16,5-3 128-16,8-1-128 0,6 2 144 0,6-5-16 15,5-3-128-15,4 1 192 0,3-5-48 0,2-6-16 16,1 0 0-16,1-7 0 0,1-1 0 0,2-3-128 15,2-3 192-15,0-3-64 0,0 0 96 0,1-4 16 16,-2-2 0-16,0-7 0 0,-4-2 176 0,-1-3 32 16,-1-2 16-16,-5-3 0 0,-3-7 16 0,-2-1 0 15,-3-2 0-15,-4-5 0 0,-4-2-16 0,-3-2 0 16,-5-5 0-16,-5 1 0 0,-7-1-192 0,-4 3-32 16,-7-1-16-16,-5 5 0 0,-6 0-224 0,-6 3 0 15,-4 2 128-15,-6 2-128 0,-5 0-176 0,-3 2-80 16,-5 6 0-16,-3 1-16 15,-5 2-1776-15,-4 0-336 0,-4 1-80 0,-23-11-15872 0</inkml:trace>
  <inkml:trace contextRef="#ctx0" brushRef="#br0" timeOffset="11905.41">7556 7171 4607 0,'0'0'400'0,"6"-7"-400"16,0 1 0-16,-1 4 0 0,0-5 1936 0,1 0 304 15,0 0 64-15,-5 1 16 0,2-1-1056 0,-2-1-224 16,-1-1-32-16,0 0-16 0,-1 0 128 0,-1-1 32 15,2 10 0-15,-2-9 0 0,-1-3-208 0,1 6-48 16,-2-3 0-16,4 9 0 0,-8-8-64 0,2-2-32 0,0 3 0 0,-3 2 0 16,-3-3 96-16,1 2 32 0,-3-6 0 0,0 6 0 15,-4 1-144-15,-2-2-16 0,1 2-16 16,-4 1 0-16,-3-2-240 0,1 2-64 0,-2 1 0 0,-1 1 0 16,-1 1-48-16,0 1-16 0,0 1 0 0,-1 2 0 15,0 2-128-15,1 0-48 0,-1-3 0 0,1 4 0 16,-1 6-48-16,0 0-16 0,1 2 0 0,0 2 0 15,1 2-144-15,0 5 160 0,0 5-160 0,1-3 160 0,2 2-160 16,1 0 128-16,1 3-128 0,3 5 128 0,2-1-128 0,4 3 0 16,1-2 0-16,5 3 128 0,6 1-128 15,4-3 0-15,6 1 144 0,1-1-144 0,4-1 128 0,3-2-128 16,6-1 128-16,3-2-128 0,6-6 144 0,4-3-144 16,3-3 192-16,6-3-192 0,-5-1 240 0,3-5-64 15,1-1-16-15,-2-3 0 0,1-5-16 16,-1 0 0-16,1 0 0 0,-3-5 0 0,0-4 96 0,1 0 16 15,-1-5 0-15,-2-4 0 0,-1 0 64 0,-2-1 32 16,-1-3 0-16,-1-6 0 0,-2-2-32 0,-1-1-16 16,-2-4 0-16,-4 0 0 0,-4-1 16 0,-2-2 16 15,-5-5 0-15,-1 3 0 0,-5 1-80 0,-4 3 0 16,-3 5-16-16,-3 4 0 0,-2 5-240 0,-4 3 128 16,-4 1-128-16,-3 3 0 0,0 5 0 0,-4 0 0 15,-2 3-128-15,-1 5 128 16,-3 2-1840-16,3 2-256 0,-2 1-48 0,1 1-15584 0</inkml:trace>
  <inkml:trace contextRef="#ctx0" brushRef="#br0" timeOffset="13100.24">21159 7567 18431 0,'0'0'1632'0,"0"0"-1312"15,0 0-320-15,0 0 0 0,0 0 592 0,0 0 48 16,0 0 16-16,0 0 0 0,-5-3 32 0,5 3 0 15,-8-7 0-15,8 7 0 0,-5-4-240 0,5 4-32 16,-10-5-16-16,4-2 0 0,-2 0 320 0,-1 1 64 16,-1-3 16-16,0 3 0 0,-3-4-128 0,1 2-32 15,-2-2 0-15,0 0 0 0,-2-3-64 0,1-1-32 0,-3-1 0 0,-2 3 0 16,-4 1-208-16,-2-1-32 16,-3 1-16-16,-1-2 0 0,-5 2-80 0,-2 3-16 0,-6 2 0 0,-1-1 0 15,-5 2 0-15,-1 1 0 0,-4-1 0 0,1 2 0 16,-1-1 0-16,2 2 0 0,-1 1 0 0,1 0 0 15,1 0 48-15,0 3 0 0,0 1 0 0,2 2 0 16,-1 4-96-16,2-2-16 0,0 4 0 0,2-5 0 16,0-1 16-16,1 4 0 0,2-2 0 0,3 4 0 15,-1 3-144-15,3 1-144 0,1 1 144 0,0 6-208 0,0 0 208 16,3 4 0-16,3 5 0 0,3 4-144 0,3 10 144 0,5 1 0 16,2 2 0-16,6 2-128 15,6-2 128-15,6 1 0 0,3 2-144 0,8-1 144 0,2-7 0 0,5 2-144 16,3-4 144-16,7-1 0 0,5-6 0 0,3-2 0 15,2-7 0-15,4 3 0 0,4-6 0 0,7 0 0 16,0-5 0-16,-11-4 0 0,8-8 0 0,5 2 128 16,7-6-128-16,5-2 144 0,4-6 48 0,3 1 16 15,2-4 0-15,2-1 0 0,-1-3-48 0,0-3-16 16,-2-2 0-16,-3-6 0 0,-3-2 96 0,-3-4 16 16,-4-3 0-16,-2-4 0 0,-3-3 352 0,-3-7 80 15,-5-1 16-15,-3-2 0 0,-4-7-32 0,-7 1 0 16,-7-2 0-16,-3 5 0 0,-10 2-240 0,-6 3-48 15,-7 6-16-15,-7 4 0 0,-6 3-208 0,-8 3-32 0,-8 1-128 16,-7 6 192-16,-10 0-192 0,-5 6 0 16,-5 3 0-16,-23-2 0 15,3 4-1408-15,4 7-160 0,2 3-32 0,21 4-10752 0,-3 6-2128 16</inkml:trace>
  <inkml:trace contextRef="#ctx0" brushRef="#br0" timeOffset="21862.89">8632 16849 6447 0,'0'0'272'0,"0"0"80"0,0 0-352 0,0 0 0 0,0 0 0 0,0 0 0 16,0 0 2000-16,0 0 336 0,0 0 64 0,0 0 16 15,0 0-1328-15,0 0-256 0,0 0-48 0,0 0-16 16,0 0-144-16,0 0-48 0,0 0 0 0,0 0 0 16,0 0-80-16,0 0-32 0,0 0 0 0,0 0 0 15,0 0 128-15,0 0 32 0,0 0 0 0,0 0 0 16,0 0-128-16,0 0-32 0,0 0 0 0,0 0 0 16,0 0 64-16,0 0 16 0,0 0 0 0,0 0 0 15,0 0-128-15,0 0-32 0,0 0 0 0,0 0 0 16,0 0-96-16,0 0-32 0,0 0 0 0,0 0 0 15,10-2 32-15,-10 2 0 0,11-2 0 0,-4-4 0 16,1 0-96-16,-8 6 0 0,10-5-16 0,-1-2 0 16,-2-1-32-16,1 3 0 0,0-4 0 0,1 3 0 0,0-2-16 15,1 1 0-15,-1 1 0 0,2-2 0 16,-2 0 0-16,2-1-128 0,2 3 192 0,-1-1-64 0,-4-4-128 0,1 1 128 16,-1 3-128-16,0 2 128 0,0-2-128 0,1 0 0 15,-1-2 144-15,0 3-144 0,-2 1 0 16,4-3 144-16,0 2-144 0,-1 2 0 0,0-3 0 0,-3 0 0 15,-6 7 0-15,12-6 0 0,-1-2 128 0,-2 2-128 16,-1 2 0-16,-8 4 0 0,8-5 0 0,-8 5 0 16,8-5 0-16,-8 5 0 0,11-4 0 0,-11 4 0 15,7-4 0-15,-7 4 0 0,10-4 128 0,-10 4-128 16,9-1 0-16,-9 1 0 0,10-4 0 0,-10 4 0 16,11-1 0-16,-11 1 0 0,0 0 0 0,0 0 0 15,10 3 0-15,-10-3 0 0,0 0 0 0,9 8 0 0,-3-2 0 16,-6-6 0-16,6 11 160 0,-1-3-160 0,-5-8 128 0,3 12-128 15,3-3 0-15,-2 3 128 0,-1 2-128 0,1-3 0 16,-3 3 128-16,1 0-128 0,0 0 128 0,-2 1-128 16,-2 3 160-16,0 1-160 0,-2 0 192 0,-1 2-192 15,0-2 240-15,0 2-64 0,-2 1-16 0,0 2 0 16,-2-1-160-16,-3 0 192 0,4 1-192 0,-1-2 192 16,0-2-192-16,1-2 128 0,-2 1-128 0,2 0 128 15,1 1-128-15,0 0 160 0,1-3-160 0,0-2 160 16,-3 0 16-16,0 2 0 0,1 0 0 0,3-2 0 15,1-5-48-15,0 3-128 0,-1-2 192 0,0-2-64 16,0 1-128-16,5-10 160 0,-5 10-160 0,5-10 160 16,-4 10-160-16,4-10 192 0,0 0-192 0,0 0 192 15,0 0-64-15,-2 9 0 0,2-9 0 0,0 0 0 0,0 0 32 0,0 0 0 16,0 0 0-16,0 0 0 0,0 0 80 0,0 0 16 16,0 0 0-16,0 0 0 0,0 0-112 0,0 0-16 15,0 0 0-15,5-7 0 0,0-2-128 0,0 3 128 16,-5 6-128-16,6-11 128 0,-1 0-128 0,1-2 0 15,0 2 0-15,-2 2 0 0,1-4 0 0,1 3 0 16,1-4 128-16,-1 3-128 0,2 0 0 0,-3-3 0 16,2-1 0-16,1 1 0 0,-2 1 0 0,3-1 128 15,-3-1-128-15,3 1 0 0,0 0 0 0,1 2 0 16,-1-1 0-16,0-2 0 0,-1 1 0 0,1 2 0 16,0-1 0-16,-2-1 0 0,1 2 0 0,0-1 0 0,-1-2 0 15,1 1 0-15,-1 1 0 0,1 2 0 0,1-2 0 16,0 2 0-16,0 0 144 0,0 0-144 0,-3 2 160 15,2-2-160-15,-1 3 0 0,2 0 0 0,-3 3 0 0,2 0 0 16,0-1 0-16,-1 1 0 0,1 0 0 0,0-2 0 16,-8 7 0-16,11-4 0 0,-1 1-176 0,-10 3 176 15,10-3 0-15,-10 3 0 0,13-2 0 0,-4 0 0 16,1-2 0-16,-10 4 0 0,12-1 0 0,-2 1 0 16,-10 0 0-16,11 1 0 0,-11-1 0 0,12 0 0 15,-2 2-128-15,-10-2 128 0,11 2 0 0,-11-2 0 16,10 3 0-16,-10-3 0 0,0 0 0 0,11 2 0 15,-11-2 0-15,11 2 0 0,-11-2 0 0,0 0 0 16,11 5 0-16,-11-5 0 0,0 0 0 0,11 7 0 16,-1-2 0-16,-10-5 0 0,7 7 0 0,-7-7 0 0,0 0 0 15,7 11 0-15,-1-4 0 0,-6-7 0 16,5 11 0-16,0-2 0 0,-5-9 0 0,2 13 0 0,-1-1 0 16,-1-3 0-16,0 1 0 0,-1 3 0 0,-3-3 0 0,1 2 0 15,1-5 0-15,-1 5 0 0,1-2-128 0,-1 1 128 16,-2 2 0-16,1-1 0 0,0 0 0 0,1 2 0 15,-4-2 0-15,5-1 0 0,-2 2 0 0,0 2 0 16,1-3 0-16,1 3 0 0,-2 1 0 0,2 1 0 16,-1 1 0-16,1-3 0 0,0-1 0 0,1-3 0 15,0 1 0-15,-1 0 0 0,2-1 0 0,0-1 0 16,0-10 0-16,3 15 0 0,0-2 0 0,-1-1 0 16,-2-12 0-16,4 12 0 0,-2-2 0 0,3 2 0 15,-1-1 0-15,-4-11 0 0,8 8 0 0,1 0 0 16,-2-1 144-16,1-3-144 0,-8-4 0 0,13 5 144 0,-3 0-144 0,0-1 0 15,0-3 160-15,2-1-160 0,-1 0 128 0,2-1-128 16,1 1 128-16,-1-2-128 0,-1 0 128 0,1-3-128 16,0-2 0-16,2 4 0 0,0-3 128 15,-1 0-128-15,-4 1-160 0,1 1-64 0,-3-3-16 0,0 2 0 32,-8 5-2608-32,6-8-528 0</inkml:trace>
  <inkml:trace contextRef="#ctx0" brushRef="#br0" timeOffset="22443.96">10369 16495 11967 0,'0'0'1072'0,"0"0"-864"16,0 0-208-16,0 0 0 0,0 0 1520 0,0 0 256 15,0 0 48-15,0 0 16 0,0 0-544 0,0 0-96 16,0 0-32-16,0 0 0 0,0 0-208 0,0 0-32 16,0 0-16-16,0 0 0 0,7 2-16 0,-7-2 0 15,0 0 0-15,0 0 0 0,8 2-128 0,-8-2-48 16,0 0 0-16,0 0 0 0,0 0-192 0,5 7-32 0,-5-7-16 0,5 5 0 16,-5-5-64-16,4 10-16 0,0-1 0 0,-1 1 0 15,-1-3-48-15,0 4-16 16,1-4 0-16,-2 5 0 0,-1-2-48 0,0 0-16 0,0 0 0 0,0 0 0 15,0 2-32-15,3-2-16 0,-2 3 0 16,-1-2 0-16,0-1-16 0,-1 4 0 0,-2 0 0 0,1-1 0 16,-1 0 0-16,0 1 0 0,0-3 0 0,-2 7 0 15,-2-4 16-15,5-5 0 0,0-2 0 0,1 5 0 16,-1-3-64-16,-1 1-16 0,2 1 0 0,-3-2 0 16,1 3-144-16,1 4 160 0,1-4-160 0,-1-1 160 0,1 1-160 15,1-12 0-15,-3 8 0 0,3-8 128 0,0 0-128 0,-2 12 0 16,2-12 0-16,0 0 0 0,0 0 0 0,0 0-176 15,0 0 16-15,0 0 0 16,0 0-2416-16,0 0-496 0,0 0-80 16,14 5-32-16</inkml:trace>
  <inkml:trace contextRef="#ctx0" brushRef="#br0" timeOffset="23010.18">10413 17366 10127 0,'0'0'448'0,"0"0"96"0,0 0-544 0,0 0 0 0,0 0 0 0,0 0 0 16,-9 3 2432-16,2-1 368 0,7-2 80 0,-12 3 0 16,2-3-1392-16,1 1-272 0,0 1-64 0,0 1-16 15,0 0-112-15,0-2 0 0,1 0-16 0,-1-1 0 16,0 0-96-16,0 1-16 0,0 2 0 0,9-3 0 16,-9 0-160-16,9 0-32 0,0 0-16 0,0 0 0 0,-9 0-208 0,9 0-32 15,0 0-16-15,0 0 0 0,0 0-48 0,0 0 0 16,4-10 0-16,1 0 0 0,3 2-80 0,2 0-32 15,0 1 0-15,1-3 0 0,1 2-96 0,1 0-32 16,-1 2 0-16,2 1 0 0,0-3-144 0,2 3 0 16,-4 0 0-16,1 0 128 0,-4 2-128 0,-9 3 0 15,10-1 144-15,-10 1-144 0,0 0 0 0,0 0 0 16,6 9 0-16,-6-9 0 0,0 10 0 0,-2 2 0 16,-5 0 0-16,-3-1 0 0,-2 1 128 0,-4 0-128 15,0-2 128-15,-2 3-128 0,-1-6 176 0,0 2-48 16,-1-4 0-16,2 0 0 0,2-1 144 0,4-4 32 15,0-2 0-15,3-1 0 0,2-2 16 0,3 0 16 0,4 5 0 16,-1-14 0-16,1 2-16 0,4 2-16 0,1-4 0 0,2-2 0 16,3 0-96-16,2 1-16 0,1-1 0 15,2 4 0-15,0 0-192 0,0 4 0 0,-1-1 128 0,-1 4-128 16,-4-1 0-16,-9 6 0 0,0 0 0 0,0 0 0 16,0 0 0-16,0 0 0 0,-3 15 0 0,-6 1-12976 15,-4 0-2480-15</inkml:trace>
  <inkml:trace contextRef="#ctx0" brushRef="#br1" timeOffset="33067.8">7542 7069 11055 0,'0'0'976'0,"0"0"-784"16,0 0-192-16,2-5 0 0,-1-3 1504 0,1 3 256 16,-2-1 48-16,0-2 16 0,1 3-688 0,-1 0-144 15,0 5-32-15,1-7 0 0,0 1-96 0,-1 1-32 16,0 5 0-16,-2-7 0 0,-2 2-32 0,-1 0-16 16,-3-3 0-16,1 4 0 0,-1-1-144 0,1 0-16 15,-4 0-16-15,0 2 0 0,-3 3 0 0,-1 0 0 0,-2 0 0 0,-1 2 0 16,-3 0-160-16,-1 1-48 0,-2-1 0 0,1 2 0 15,-1-3 0-15,-1 1 0 0,-2-1 0 16,-2 0 0-16,-1 3-16 0,1 1-16 0,-1 0 0 0,-1 3 0 16,-2 4-64-16,0 1-16 0,1 0 0 0,0 3 0 15,1 2-80-15,-1 3-16 0,0 3 0 0,2-1 0 16,0 1-64-16,2 2 0 0,2 0-128 0,0 4 192 16,3 1-192-16,2 1 176 0,0 1-176 0,4 2 160 0,0 2-160 15,3 5 128-15,3-1-128 0,2 2 128 0,2 1-128 16,5-3 0-16,2 0 144 0,4-1-144 15,2-1 0-15,6-4 128 0,3-2-128 0,5-4 0 0,6-1 208 16,4-5-16-16,1-2-16 0,3-4 0 0,1-3 16 0,4-1 0 16,1-5 0-16,2 1 0 0,-1-6-192 0,1 0 192 15,0 0-192-15,1-2 192 0,3-2-192 0,0-2 160 16,2-1-160-16,-1-6 160 0,-1 0-160 0,-2-4 160 16,-2-3-160-16,-1 1 160 0,-2-3-160 0,1 0 128 15,-2-3-128-15,0-2 128 0,-1 1-128 0,-3 0 192 16,-2-4-192-16,-4 2 192 0,-2-3-192 0,0 0 0 15,-3-2 144-15,-3 0-144 0,-2 1 128 0,-3-3-128 16,-3 1 128-16,-4 1-128 0,-2 0 160 0,-4-1-32 16,-3 3-128-16,-3-1 192 0,-2 1 16 0,-6 4 0 15,0 4 0-15,-4 1 0 0,-2 1 48 0,-3 1 16 16,-5 3 0-16,-3 4 0 0,-3-1-32 0,-2 4-16 16,-3 0 0-16,-2 4 0 0,-2 3-96 0,-3 3 0 15,-3 1-128-15,0 2 192 0,0-1-192 0,1 1 0 16,4 2 0-16,1-2 0 0,4 3-256 0,6-1-32 0,4 2-16 0,-4 1 0 31,11 1-2080-31,7 1-432 0,7-5-64 0,6-8-13696 0</inkml:trace>
  <inkml:trace contextRef="#ctx0" brushRef="#br1" timeOffset="33980.01">17408 5961 2751 0,'0'0'128'0,"0"0"16"0,0 0-144 0,-6 1 0 16,-1-1 0-16,1 0 0 0,0 0 3424 0,-1 0 656 15,1 1 128-15,6-1 16 0,0 0-2496 0,0 0-512 16,-5 0-112-16,5 0-16 0,0 0 208 0,0 0 48 16,0 0 0-16,0 0 0 0,0-5 48 0,2-2 16 15,5 0 0-15,0 0 0 0,4-6-496 0,0-1-80 16,5 0-32-16,1 1 0 0,0-1-256 0,2-1-48 15,1-3-16-15,2-1 0 0,-1 1-80 0,1-1-16 16,-1-1 0-16,2 2 0 0,-2 2-96 0,-1 0-32 0,-1 1 0 0,-1 4 0 16,-2 0-48-16,-2 1-16 0,-2 4 0 15,-2 1 0-15,-1 1-16 0,-2 4-16 0,-7 0 0 0,6 9 0 16,-4 2-160-16,-1 1 0 0,-2 3 144 0,-1 5-144 16,-4 7 208-16,0 0-16 0,-3 3-16 15,0 5 0-15,-1 1-16 0,-1 3 0 0,-2 3 0 0,2 1 0 16,-2-3 32-16,1 0 0 0,2-3 0 0,-1-2 0 0,1 0-192 0,1-2 0 15,0 0 144-15,1-4-144 0,2-5 0 16,-1-4 128-16,1 1-128 0,1-3 0 0,0-3 0 0,1 0 0 16,0-1 0-16,2-5-128 15,1 1-1008-15,1-10-192 16,0 0-32-16,0 0-16 0,0 0-896 0,-8 3-176 0,-2-5-48 0</inkml:trace>
  <inkml:trace contextRef="#ctx0" brushRef="#br1" timeOffset="34149.31">17264 6361 14735 0,'0'0'1312'0,"0"0"-1056"16,0 0-256-16,7 5 0 0,2-1 3104 0,3 0 560 16,5 2 112-16,3 2 32 0,4-4-1376 0,6 2-288 15,0 3-48-15,6-3-16 0,2 1-704 0,5-2-144 16,0-2-16-16,4 3-16 0,3-1-576 0,3-2-112 16,4-1-32-16,-2-1 0 0,-3 0-320 0,-6 1-160 15,-7-2 160-15,-4 0-160 16,-7-2-1712-16,-5 0-432 0,-6-1-96 0</inkml:trace>
  <inkml:trace contextRef="#ctx0" brushRef="#br1" timeOffset="35249.01">7570 10162 9215 0,'-2'-13'400'0,"2"13"96"0,-2-9-496 0,-1-2 0 16,1 2 0-16,0-3 0 0,0 2 2544 0,-1 2 400 16,-3-3 96-16,1 3 16 0,0-3-1776 0,0 3-336 15,-3-2-80-15,2 4-16 0,-4-3-64 0,2 1-16 16,-2-1 0-16,0 2 0 0,1-1 80 0,0 0 16 15,-1 5 0-15,-2 0 0 0,-2-3-32 0,1 3-16 16,-3 1 0-16,-3 3 0 0,-4 1-176 0,0 5-48 16,-2-3 0-16,-3 5 0 0,-2 1-208 0,0 4-32 0,-3-3-16 15,-1 7 0-15,-2 5 48 0,0 2 0 16,0 7 0-16,-3 4 0 0,-1 2-48 0,-1 2 0 0,0 4 0 16,2 0 0-16,1 4-48 0,1 1-16 0,3-5 0 0,6 2 0 15,5 0-80-15,6 2 0 0,5 2-16 0,7-6 0 16,5 1 16-16,6-6 0 0,4-2 0 0,7-5 0 15,4-6-16-15,6 1 0 0,3-5 0 0,7-5 0 16,5-3-16-16,4-6 0 0,2-4 0 0,2-3 0 0,2 3-32 16,1-5 0-16,2-4 0 0,0-2 0 0,-1-2-128 0,1-2 128 15,-2-6-128-15,-1 0 128 0,-1-6 0 16,-2-3-128-16,-4 1 192 0,1-4-64 0,-3-3 144 16,-1-3 32-16,-1-1 0 0,-5 1 0 0,-7 2 128 0,-2-1 16 15,-6-2 16-15,-4 1 0 0,-6-2-32 0,-5-3-16 16,-4 0 0-16,-5 0 0 0,-6 1-32 0,-3 1 0 15,-8 2 0-15,-1 1 0 0,-5 2-144 0,-7 3-48 16,-6 9 0-16,-5 2 0 0,-4 2-192 0,-4 7 144 16,0 4-144-16,-4 4 128 0,-1 1-128 0,4 1 0 15,2 1-160-15,5 3 160 16,3 1-1344-16,5 4-160 0,7 3-32 0,7-2-16 16,6 3-2176-16,8-5-432 0</inkml:trace>
  <inkml:trace contextRef="#ctx0" brushRef="#br1" timeOffset="36655.19">18346 9700 10367 0,'0'0'448'0,"0"0"112"0,0 0-560 0,0 0 0 16,0 0 0-16,0 0 0 0,0 0 560 0,0 0 0 16,0 0 0-16,0 0 0 0,0 0-416 0,0 0-144 15,0 0 0-15,0 0 144 0,0 0-144 0,0 0 128 16,0 0-128-16,0 0 128 0,0 0 160 0,0 0 32 16,0 0 0-16,0 0 0 0,0 0 176 0,0 0 32 0,0 0 16 0,0 0 0 15,0 0-256-15,0 0-48 0,0 0-16 0,0 0 0 16,0 0-32-16,0 0-16 0,-9 3 0 0,9-3 0 15,0 0 208-15,0 0 32 0,-9 1 16 0,9-1 0 16,0 0 144-16,0 0 16 0,0 0 16 0,0 0 0 16,-10 3 0-16,3 0 0 0,7-3 0 0,-8 2 0 15,8-2 0-15,-8 1 0 0,8-1 0 0,0 0 0 0,-9 1 16 16,2-1 0-16,7 0 0 0,-9-1 0 0,9 1 80 0,0 0 32 16,-9-3 0-16,9 3 0 0,0 0-96 0,-6-6 0 15,6 6-16-15,-4-6 0 0,4 6-96 0,0-11-16 16,0 1 0-16,2-2 0 0,5 0-64 0,2 2 0 15,1-4-16-15,5 1 0 0,0 2-128 0,2-3-32 16,-2 1 0-16,4 2 0 0,3-2-128 0,2 2-16 16,-1 3-128-16,1-2 192 0,-1 1 0 0,-7 1-16 15,3 1 0-15,-1 3 0 0,0 1-48 0,0 1-128 16,-3 4 192-16,-1 1-64 0,-1 1-128 0,-2-1 0 16,-2 8 0-16,-1-2 0 0,-2 3 0 0,-2 5 0 15,-2-1 0-15,-2 3 0 0,-2 2 144 0,-3 3-144 16,-4 3 160-16,-1-2-160 0,-2 3 240 0,-2-3-48 15,-2 2-16-15,-8 7 0 0,1-4 16 0,1-1 16 16,2-5 0-16,1 0 0 0,0-5 112 0,1-2 32 16,1-2 0-16,2-1 0 0,2-1-96 0,2-2 0 15,1-3-16-15,2 2 0 0,3-1-80 0,2 0-16 16,3-9 0-16,0 0 0 0,0 0-144 0,0 0 128 0,0 0-128 0,0 0 128 16,0 0 16-16,9 5 0 0,4-1 0 0,4-3 0 15,2-2 64-15,5-2 16 0,0 2 0 0,-1-1 0 16,4 1-96-16,2 0 0 0,1-3-128 0,2 2 192 15,0-1-192-15,1 2 176 0,0 0-176 0,0-1 160 16,-1 1 16-16,2-2 0 0,-1-2 0 0,1 2 0 16,2-3 16-16,-2 0 16 0,1-2 0 15,-1 5 0-15,-1-1-80 0,-2-1-128 0,-2 1 176 0,-5 1-176 0,0 1 128 16,-5 1-128-16,-1-2 0 0,-3 2 0 0,-2 1 0 0,-2 0 0 16,0 1 0-16,-4 0-144 15,-7-1-1104-15,0 0-224 0,0 0-32 0,0 0-11392 16,-1 9-2272-16</inkml:trace>
  <inkml:trace contextRef="#ctx0" brushRef="#br1" timeOffset="37824.33">7165 13130 3679 0,'0'0'160'0,"10"-11"32"0,1 4-192 0,-2 0 0 15,1 0 0-15,-3 2 0 0,-2-7 2640 0,1 5 496 16,-3-2 80-16,-3 9 32 0,4-8-1712 0,-4 8-320 16,3-11-80-16,-3 11-16 0,0 0-192 0,-3-9-32 15,-3-1-16-15,-1 5 0 0,-1 1 0 0,-1-1 0 16,-2 1 0-16,-1 1 0 0,-1-2-48 0,-3 0 0 15,-2 4 0-15,-1 2 0 0,-2-1-64 0,0 4 0 16,-3 0-16-16,-3 5 0 0,-2 2-240 0,-2 6-32 16,-1-1-16-16,1 3 0 0,-6 5-144 0,-1 4-16 15,1-1-16-15,1 5 0 0,1 2-96 0,1 2 0 16,1 2-16-16,3 2 0 0,2 5-176 0,4-3 160 16,2 2-160-16,6-2 160 0,3 4-160 0,4-5 0 15,3-4 144-15,4 1-144 0,6 1 144 0,3-3-144 16,4-6 192-16,6-2-192 0,3-5 160 0,5-4-160 0,6-1 128 15,3-2-128-15,6-5 208 0,2-4-32 0,3-5-16 16,4-2 0-16,0-2 64 0,-1-3 16 0,-1-2 0 0,1-1 0 16,-4-4 0-16,-1 1 0 0,-3 0 0 0,-2-6 0 15,1-3 144-15,-1-2 16 0,0-2 16 0,-2 1 0 16,-4-1 160-16,-4-3 48 0,-4 2 0 0,-4-2 0 16,-7 4-112-16,-2-2 0 0,-7 2-16 0,-5-2 0 0,-7-3-112 15,-2 3-32-15,-4 0 0 0,-4 5 0 16,1 1-208-16,-1 2-144 0,-3 2 192 0,-1 5-192 0,-3 0 0 15,1 3-272-15,1 2 16 0,2 0 16 16,0 4-1616-16,5 1-336 0,3 0-64 0,6 1-9536 16,7-1-1904-16</inkml:trace>
  <inkml:trace contextRef="#ctx0" brushRef="#br1" timeOffset="40061.33">26779 14857 3679 0,'0'0'320'0,"4"-8"-320"16,-2 2 0-16,1-3 0 0,-2 1 2240 0,4-2 384 0,-1 4 80 0,0-4 16 15,-1 2-1056-15,1-3-192 0,0 2-64 0,-1-1 0 16,-2-2-96-16,-1 1-32 0,0-2 0 0,0 2 0 16,-1-3-112-16,-2-2-16 0,-1 4-16 0,-1 0 0 15,0-1-224-15,-1 1-32 0,-1-2-16 0,0 1 0 16,-3-1-192-16,-3-1-32 0,-2 1-16 0,-2-3 0 15,-2 1-80-15,-1 2-16 0,-3 0 0 0,0 0 0 0,-1 2-144 16,-2 2-16-16,-2-1-16 0,-12 1 0 0,-1 1-64 16,2 5-16-16,-1 4 0 0,1 0 0 0,-3 1-48 15,0 4-16-15,-1 3 0 0,-2 1 0 0,-4 4-48 0,-1 2-16 16,-1 5 0-16,0 3 0 0,-2 4-144 0,1 1 0 16,0 3 144-16,-4 4-144 0,-6 2 0 0,1 3 128 15,1 7-128-15,4-2 0 0,3 1 0 16,5 4 128-16,1 0-128 0,7-4 0 0,4-1 160 0,4 0-32 15,4 3-128-15,0 3 192 0,4 0-64 0,1 0 0 16,2 1-128-16,7-1 192 0,5 0-192 0,6-2 128 16,6-3-128-16,6 1 0 0,6 3 176 0,7-9-176 15,6 0 192-15,5 0-192 0,5-2 176 0,8-2-176 16,3-1 160-16,11-5-160 0,7-4 240 0,2 0-48 16,2-6-16-16,-20-5 0 0,2-2-48 0,3-2 0 15,4 0 0-15,0 2 0 0,3-7-128 0,0 0 128 16,-2-3-128-16,-2-6 128 0,-1-5-128 0,-1-2 192 0,-1-5-192 15,-3-4 192-15,-2 0-192 0,-1-2 192 16,-3-7-192-16,1-1 192 0,-1-5 0 0,-1-4 0 0,-2-2 0 0,-2-3 0 16,-3 0 48-16,-2-2 16 0,1-1 0 0,-2-2 0 15,-5-4 0-15,-2 2 16 0,-3-3 0 0,-3-2 0 16,-5-1-48-16,-5 1-16 0,-4 2 0 0,-4 0 0 16,-5-2 48-16,-4 2 0 0,-6 1 0 0,-5 4 0 15,-3 1-256-15,-8 2 176 0,-2 2-176 0,-7 5 160 16,-3 3-160-16,-4 5 0 0,0 2 0 0,-1 4 0 15,-2-1-640-15,2 6 0 16,2 8 0-16,-10-2 0 0,11 9-2528 0,10 1-512 0</inkml:trace>
  <inkml:trace contextRef="#ctx0" brushRef="#br1" timeOffset="42152.57">7458 18621 4607 0,'0'0'192'0,"-5"-12"64"0,0 3-256 0,2-2 0 0,-1 2 0 0,2-1 0 16,2 10 1696-16,-3-8 288 0,1-2 64 0,0 4 16 16,2 6-640-16,-5-9-128 0,5 9-16 0,0 0-16 15,-6-9-16-15,-1 0 0 0,1 1 0 0,0 3 0 16,-2-2-32-16,-2 0-16 0,-1 3 0 0,-3-3 0 16,-3 0-176-16,-2 4-16 0,-3-5-16 0,-2 4 0 15,-3 2-336-15,1 0-64 0,-3 1-16 0,-2 1 0 16,-6 1-96-16,2 1-32 0,0 1 0 0,-3 6 0 15,-5 0-160-15,-3 5-32 0,0 4-16 0,-1 2 0 0,0 3-240 16,0 4 128-16,2 0-128 0,0 3 0 0,1 2 0 16,3 2 0-16,5 4 0 0,3 2 0 0,-1 0 0 0,6 5 0 15,5-3 0-15,4 6 0 0,4 2 0 0,6-2 0 16,8 2 0-16,3-6 0 0,8-6 0 0,6-2 0 16,4-3 0-16,5-5 0 0,2 0 0 0,6-7 0 15,5 0 0-15,4-5 0 0,0-1 144 0,3-7-144 16,2-4 128-16,1-4-128 0,1-4 240 0,2-2-48 15,0-7 0-15,1 0 0 0,-1-2 160 0,-1-4 32 16,-3-4 0-16,-4 2 0 0,-1 0 80 0,-4-6 32 16,-5 0 0-16,-4-3 0 0,-5 4 0 0,-6-2 0 15,-8 2 0-15,-4-2 0 0,-5-1-128 0,-6 2-32 16,-4 6 0-16,-4 0 0 0,-5-2-128 0,-1 6-16 0,-2 4-16 16,-2 0 0-16,-1 6-176 0,-1 2 0 0,-1 3-192 0,4 5 192 31,1 1-1984-31,3 2-256 0,3 0-64 0</inkml:trace>
  <inkml:trace contextRef="#ctx0" brushRef="#br1" timeOffset="43174.28">26481 17995 13823 0,'7'-11'1216'15,"-1"-1"-960"-15,0-3-256 0,2-1 0 0,2-1 704 0,0-1 112 16,1-1 16-16,1 1 0 0,1-1-64 0,0 1 0 16,-1 2 0-16,1-1 0 0,0 2 48 0,-2 2 0 15,-1 2 0-15,2-2 0 0,-6 3-64 0,2-3-16 16,-2 3 0-16,1 1 0 0,-7 9-96 0,5-9-32 15,-4 1 0-15,-1 8 0 0,0 0-96 0,-3-7-32 16,3 7 0-16,-10-9 0 0,-3 4 0 0,0-1 0 16,-3 2 0-16,-2 3 0 0,-3 0-96 0,-5 1-32 15,-2 0 0-15,-2 3 0 0,-3 4-64 0,-3-2-16 16,-1 2 0-16,-6 5 0 0,-5 3 32 0,-3 0 0 16,-9-2 0-16,-2 5 0 0,-2 3-48 0,1 4-16 15,-1 6 0-15,1 4 0 0,-2 2-80 0,-2 2-16 0,-3 3 0 16,4 6 0-16,5 3 32 0,6 2 0 15,5 1 0-15,7 2 0 0,5 1-48 0,6 3-128 0,7-1 192 16,3-3-64-16,8-2 64 0,8 0 0 0,5 4 0 0,6-4 0 16,6-3-192-16,7 1 192 0,4 2-192 0,4-1 192 15,6 0-64-15,2 0-128 0,8-5 192 16,5-1-64-16,7 2-128 0,2-2 0 0,2-8 0 0,1-4 0 16,0-4 144-16,2-3 0 0,0-3 0 0,3-2 0 15,1-3 128-15,2-4 32 0,-2-6 0 0,-3-1 0 16,-3-6 96-16,-2-3 32 0,-1-1 0 0,-2-6 0 15,0-4-32-15,-2-3 0 0,-2-2 0 0,-3-5 0 16,-2-3 96-16,-3-6 16 0,-4-3 0 0,-1-10 0 16,0-11 0-16,-1-8 16 0,-3-4 0 0,1-10 0 15,2-3-80-15,-2-4-32 0,-1 1 0 0,-6 3 0 0,-2 8-96 0,-8 7 0 16,-7 3-16-16,-5 6 0 0,-5 4-64 16,-4 7-16-16,-5 1 0 0,-6 3 0 0,-5 1-224 0,-7 3 0 15,-2 3 0-15,-7 4 0 16,-5 1-400-16,-7 6-176 0,-3 2-48 15,-3 2 0-15,-5 2-2160 0,5 6-432 0,3 6-96 16</inkml:trace>
  <inkml:trace contextRef="#ctx0" brushRef="#br1" timeOffset="47586.9">7272 14828 5519 0,'0'0'496'0,"0"0"-496"16,0 0 0-16,0 0 0 0,0 0 2368 0,0 0 384 16,0 0 80-16,0 0 16 0,-4-5-1216 0,-1-2-240 15,5 7-48-15,0 0-16 0,-2-6-304 0,0 1-48 16,1-3-16-16,2 3 0 0,-1 5-240 0,3-9-48 16,1 2-16-16,0 1 0 0,-1-1-176 0,2 1-32 15,1-1-16-15,1-2 0 0,2 3-16 0,3-2 0 16,1 2 0-16,3 2 0 0,-1-6-128 0,2 4-32 15,2-3 0-15,1 1 0 0,-1-1-48 0,1 0-16 16,1 0 0-16,-2 2 0 0,0 3-16 0,-1-2-16 16,-1 2 0-16,0 1 0 0,-2 2-160 0,-1 2 128 15,0 3-128-15,-2 2 128 0,-2-2-128 0,-1 0 0 16,-3 4 0-16,2 1 0 0,-2-1 128 0,-2 4-128 0,-2 3 128 0,-2 0-128 16,2 4 400-16,-6 1 0 0,1 2 0 15,-3 4 0-15,-3-2-32 0,-2 5-16 0,-3-1 0 0,-2 5 0 16,-1 3 32-16,-5 1 16 0,-2 0 0 15,-2 1 0-15,-2 2-112 0,-1-3-32 0,-1-2 0 16,-1-2 0-16,-1 1 0 0,2-1-16 0,-1 1 0 0,1-1 0 16,1-3-48-16,-1-4 0 0,4 1 0 0,-1-3 0 15,4-2-48-15,1 2-16 0,3-1 0 0,3-3 0 16,1-2-128-16,1-3 0 0,0-3 144 0,1 0-144 0,2 1 0 16,2-4 144-16,2 2-144 0,2-2 0 0,1 0 128 15,3-4-128-15,1-5 0 0,0 0 0 0,0 0 192 0,0 0-64 16,0 0 0-16,8 0-128 0,-1-1 288 0,4-2-48 15,1 1-16-15,2-2 0 0,4-1-96 0,1 1-128 16,3 0 176-16,2 3-176 0,3-2 128 0,0 2-128 16,3 1 0-16,0 0 0 0,3-1 0 15,0-2 0-15,2 3 128 0,-1-1-128 0,-1-1 160 0,1-1-32 16,1 0 0-16,-1 2 0 0,-1 0 64 0,0 0 16 16,-1-2 0-16,-2 1 0 0,-4 2 16 0,-1 0 0 15,-3 0 0-15,-4 0 0 0,-3 0-96 0,-2 2 0 16,-3 1-128-16,-3 0 192 0,-7-3-192 0,0 0 144 15,0 0-144-15,0 0 128 0,0 0-128 0,0 0 0 16,-6 2 0-16,-5 0 0 16,-2 2-288-16,0 1-144 0,-1 0-16 0,1-2-16 15,-1-2-2720-15,-1 2-528 0</inkml:trace>
  <inkml:trace contextRef="#ctx0" brushRef="#br1" timeOffset="49852.49">7783 14315 8287 0,'0'0'368'0,"0"0"80"0,0 0-448 0,0 0 0 15,0 0 0-15,0 0 0 0,0 0 2064 0,0 0 336 16,0 0 64-16,0 0 16 0,0 0-1136 0,0 0-208 16,0 0-48-16,0 0-16 0,0 0-112 0,0 0 0 15,0 0-16-15,0 0 0 0,5-6-96 0,-1 1-16 16,-4 5 0-16,4-8 0 0,0 3-224 0,1 0-48 15,0-1-16-15,0 0 0 0,-1-1-192 0,0-2-32 16,-2 2-16-16,4-2 0 0,3 2-32 0,-2-2 0 16,0 3 0-16,2-3 0 0,1 2-128 0,1 2-16 15,-1-3-128-15,1 2 192 0,-1 0-32 0,0-1-16 16,1 3 0-16,-2 1 0 0,-2 1-144 0,0 1 128 16,0-4-128-16,-7 5 128 0,0 0-128 0,8 6 0 0,-1-2 0 15,-2 3 0-15,-2 2 0 0,0 0 0 16,-1 4 0-16,-1 1 0 0,-2-1 0 0,0-1 128 0,-2 4-128 0,1 0 128 15,-2 1 64-15,-1-1 16 0,0 2 0 16,0-2 0-16,0 1 112 0,0-4 0 0,-2-1 16 0,1 1 0 16,2-3 48-16,-1 0 0 0,1-2 0 0,2 0 0 15,2-8-64-15,0 0 0 0,0 0 0 0,0 0 0 16,0 0 32-16,0 0 0 0,6-8 0 0,2 0 0 16,0 1-64-16,3-5-16 0,-1 0 0 0,0 0 0 15,-1-2-272-15,1-1 128 0,1 0-128 0,2-2 0 0,0 1 128 16,0-1-128-16,-2 3 0 0,2-1 0 0,1-2 128 15,0 2-128-15,0 0 0 0,-2 3 0 0,1 4 0 16,0 2 0-16,-2-1 0 0,1 2 0 0,-2 5 0 0,-10 0 0 16,11 2 0-16,-2 2 0 0,-9-4 0 0,8 9-144 15,-2 0 144-15,-1 2 0 0,-2 1 0 0,-1-2-128 16,-2 4 128-16,0 0 0 0,-2 1 0 0,1 3-128 16,-2-4 128-16,0 4 0 0,0-2 0 0,-1 2 0 15,-1-3 0-15,0 1 0 0,-2 0 0 0,1-2 0 16,0-1 0-16,-1-1 0 0,0 1 0 0,0-3 0 15,2 1 0-15,5-11 0 0,-5 11 0 0,1-2 0 16,4-9 0-16,0 0 128 0,-2 10-128 0,2-10 0 16,0 0 0-16,0 0 0 0,0 0-176 0,0 0-96 15,0 0-32-15,12 0 0 16,0-5-1952-16,-2-1-400 0,0-5-80 0</inkml:trace>
  <inkml:trace contextRef="#ctx0" brushRef="#br1" timeOffset="50248.38">8531 14350 2751 0,'0'0'128'0,"0"0"16"0,0 0-144 0,0 0 0 0,0 0 0 0,0 0 0 16,0 0 4416-16,0 0 864 0,0 0 160 0,0 0 48 0,0 0-3184 0,0 0-640 15,0 0-128-15,0 0-32 0,0 0-352 0,0 0-80 16,7-5-16-16,-7 5 0 0,9-2-112 0,1 1-32 16,2 1 0-16,-2-2 0 0,0-2-288 0,1 1-64 15,2 1-16-15,-4 0 0 0,1 1-112 0,0 0-32 16,2-2 0-16,1 2 0 0,1-1 16 0,1-1 0 15,0 0 0-15,0 2 0 0,1 0-128 0,-2 0-32 16,-2-1 0-16,3 1 0 0,-2-3-128 0,-1 2-128 16,-2-1 144-16,0 1-144 0,-1-1 0 0,0 1 0 15,-2-1 0-15,4-1 0 16,-11 4-448-16,0 0-176 0,8-5-32 0,-8 5-16 16,0 0-2544-16,0 0-512 0,0 0-112 0,9-9 0 0</inkml:trace>
  <inkml:trace contextRef="#ctx0" brushRef="#br1" timeOffset="50797.45">9184 14102 2751 0,'0'0'128'0,"0"0"16"0,4-8-144 16,-4 8 0-16,0 0 0 0,0 0 0 0,5-9 3984 0,-5 9 768 15,4-10 160-15,-4 10 16 0,0 0-2864 0,0 0-576 16,0 0-112-16,0 0-32 0,0 0-512 0,0 0-96 16,0 8-32-16,-2 1 0 0,2-9 0 0,-2 10-16 15,-1 4 0-15,-1 1 0 0,1 2 80 0,-1 0 32 16,-1 3 0-16,-2 2 0 0,-2 4-48 0,2-1-16 15,2 3 0-15,-3-4 0 0,-1 1-224 0,2-1-32 16,0-3-16-16,0-3 0 0,2 0-32 0,-1-2-16 16,1-4 0-16,0-1 0 0,1 2-48 0,2-5-16 15,2-8 0-15,0 0 0 0,-4 11-80 0,4-11-16 16,0 0 0-16,0 0 0 0,0 0 32 0,0 0 0 16,0 0 0-16,0 0 0 0,4-13-32 0,0 4 0 15,0-1 0-15,1-2 0 0,-2-1-96 0,1-1-32 16,0-4 0-16,1 0 0 0,0-1-128 0,2-2 0 15,-1-4 0-15,-1 4 0 0,-1 1 0 0,1 0 0 16,1 1 0-16,1 0 0 0,-1 2 0 0,2 1 0 16,-1 6 0-16,0 4 0 0,-7 6-128 0,0 0 128 0,5-9 0 0,-5 9 0 15,0 0 0-15,2 10-176 0,-3 4 176 0,-2 3-128 16,0 0 128-16,-5 4 0 0,-1-1 0 16,-1 3 0-16,0 4 0 0,-2-5 0 0,-2 1 0 0,2 0 0 15,4-2 0-15,0-2 0 0,2-2 0 16,0 0 0-16,1 1-128 0,1-6 128 0,2 1-128 0,2 1-12656 15,2-1-2512-15</inkml:trace>
  <inkml:trace contextRef="#ctx0" brushRef="#br2" timeOffset="58304.85">10449 14167 14623 0,'0'0'640'0,"0"0"144"0,0 0-624 16,6-9-160-16,-3 1 0 0,2 2 0 0,-2-2 1152 0,4 2 208 15,-7 6 48-15,5-5 0 0,-1-4-336 0,1 4-64 16,-5 5-16-16,5-7 0 0,-5 7-96 0,0 0 0 15,4-6-16-15,-4 6 0 0,0 0 32 0,0 0 16 16,0 0 0-16,0 0 0 0,0 0-192 0,-8 1-32 16,-1 2-16-16,-1 3 0 0,-1-2-176 0,-5 1-16 15,-2 4-16-15,-2 0 0 0,-1 4-32 0,-5 1 0 16,-2 2 0-16,-1 2 0 0,-2 6-32 0,0 2-16 16,-1 4 0-16,-1 3 0 0,-4 3-80 0,1 2 0 15,-1 8-16-15,2-3 0 0,-1 0-96 0,2 3-16 16,-2 2 0-16,5-1 0 0,1 3 64 0,4 2 16 15,2 0 0-15,4-1 0 0,4 0-64 0,5-3-16 16,2 1 0-16,4 0 0 0,2-6 0 0,3 3 0 16,3-3 0-16,2 1 0 0,1-3-64 0,4-4 0 0,-2 0-128 15,2-4 192-15,0-1-192 0,2-4 128 0,-1-2-128 16,0-2 0-16,0 3 144 0,-1-3-144 0,-3-5 128 0,1-1-128 16,0-1 0-16,-1-1 128 15,0-2-128-15,-4-1 0 0,3-3 128 0,-4-4-128 0,1 3 0 0,-3-9 128 16,0 0 0-16,0 0 0 0,0 0 0 0,0 0 0 15,0 0 144-15,0 0 32 0,0 0 0 0,0 0 0 16,0 0-64-16,-4-7-16 0,-3 0 0 0,4 1 0 16,-2-5-80-16,-1-1-16 0,0 1 0 0,0-3 0 15,-1-4-128-15,2 0 192 0,-2-1-192 0,2-3 192 0,1 0-192 16,1-1 160-16,-1-1-160 0,2-6 160 0,1 2-160 16,-1-1 0-16,1-3 0 0,1 1 0 0,-2-1 0 15,2-1 0-15,0 0 0 0,1 1 0 0,1 0 0 0,1 0 0 16,-1-3 0-16,4 2 0 0,0 1 128 0,0-2-128 15,2-3 128-15,2 1-128 0,1 1 0 0,2 0 0 16,0 2 0-16,1-1 0 0,1-2 0 0,2 2 0 16,0 3 0-16,2 0 0 15,-1-4 0-15,1 5 0 0,-1 2 0 0,1 0 0 0,-1 4-128 16,-1 0 128-16,-1 1 0 0,1 1 0 0,-3 2 0 0,0-1-144 16,0 1 144-16,0 0 0 0,-2 2-160 0,3 3 160 15,-1-2-128-15,0 2 128 0,-1-2-128 0,1 1 128 16,0 1-128-16,-1 3 128 0,0 3 0 0,-1-1-160 15,1 3 160-15,-2-4 0 0,1 4-192 0,-1 3 192 16,-2-1-192-16,0 1 192 0,-1-1-176 0,-1 2 176 16,1 1-160-16,-3 1 160 0,3-2-192 0,-8 3 192 15,0 0-208-15,0 0 80 0,7 0 128 0,-7 0-128 16,0 0 128-16,0 0-128 0,0 0 128 0,0 0 0 0,7 8-144 16,-7-8 144-16,0 0 0 0,0 0 0 0,1 6-144 0,-2 3 144 15,1-9 0-15,-5 6 0 0,-2 1 0 16,0 2 0-16,-2-3 0 0,-1 4-128 0,-6-2 128 0,1 3 0 15,-3 2 0-15,-1 0 0 0,1 4 0 0,-2 2 0 16,-3 4 0-16,-1-1 0 0,-1 3 0 0,-2 5 0 16,-2 3 0-16,-2 3 0 0,-2 3 0 0,-1 8 0 0,-1 1 0 15,1 4 0-15,2 1 0 0,2 1 0 0,1-1 0 16,1 2 0-16,2-3 0 0,2-2 0 16,4-2 0-16,-1-2 176 0,6 2-48 0,0-1-128 0,3-4 0 0,4 0 0 15,1 1 0-15,5-5 0 16,0-1 144-16,4-2-144 0,0-3 0 0,2-1 144 0,2-6-144 0,1 0 0 15,2-5 144-15,0 0-144 0,1-5 0 0,0-3 144 16,0-4-144-16,0 1 0 0,0-5 192 0,1 0-64 16,0-4 0-16,0-1-128 0,1-2 224 0,-2-1-64 15,0-3-16-15,-2-4 0 0,-1 2-144 0,1-3 128 16,-2-2-128-16,1 0 128 0,-1-2-128 0,-1-2 0 16,-1 0 144-16,1-1-144 0,-2-4 0 0,-2-1 128 15,0 2-128-15,-1-2 0 0,-1-1 0 0,1-2 0 16,0 3 0-16,-1-3 0 0,-1 0 0 0,1 2 0 15,0-3 0-15,1 1 0 0,0-5 0 0,0-2 0 0,0 0 0 0,2 0 0 16,1-1 0-16,1-2 0 16,1-2 0-16,1-1 0 0,1-1 0 0,1 3 0 15,1-1 0-15,1 4-128 0,1 1 128 0,-1 2 0 0,3 2-144 0,-3-1 144 16,1 0-128-16,1 4 128 0,0-2-160 16,1 4 160-16,1-2-208 0,3 3 48 0,-2 2 16 15,1-1 0-15,0 2-16 0,-1-1 0 0,1 1 0 0,0 4 0 16,1 0 0-16,1 0 0 0,0-1 0 0,1 2 0 15,-1 0 16-15,0 2 0 0,-1 2 0 16,0-2 0-16,-2-1 16 0,-1 5 0 0,-2 0 0 0,-1 4 0 16,-2-3 128-16,-1 3 0 0,-2 2-144 0,-6 3 144 15,0 0 0-15,0 0 0 0,0 0-144 0,0 0 144 16,0 0 0-16,0 0-160 0,0 0 160 0,0 0-128 16,0 0 128-16,-5 3-128 0,-1 1 128 0,-2 3-128 0,-2-4 128 15,-2 5 0-15,0 1-144 0,-4 1 144 0,0 5 0 16,-2 3 0-16,-1 1 0 0,0 4 0 0,-1 0 0 15,-2 2 0-15,-2 6 128 0,-2 3-128 0,0 3 224 0,-1 4-32 16,-2 3-16-16,-3 2 0 0,-2 6-48 0,1 5 0 16,0 6 0-16,1 1 0 0,1 0 0 0,5 1 0 15,3-8 0-15,2-4 0 0,4 1 16 0,3-5 0 16,2-2 0-16,3 0 0 0,3-6-16 0,2-2-128 16,3-3 192-16,2-3-64 0,2-4-128 0,0-2 0 15,2-2 0-15,2-4 0 0,2 0 0 0,-2-3 0 16,4-3 0-16,3 4 0 15,-1-3-1216-15,1-4-288 0,0-1-48 0,3-5-16512 0</inkml:trace>
  <inkml:trace contextRef="#ctx0" brushRef="#br2" timeOffset="59938.97">12884 14816 6447 0,'0'0'576'0,"0"0"-576"16,0 0 0-16,0 0 0 0,5-6 2240 0,0 0 320 15,2-2 80-15,-7 8 16 0,2-6-1056 0,1-2-192 16,-3 8-64-16,0 0 0 0,1-9-160 0,0-1-32 0,-1 2-16 0,0-1 0 15,0 9-112-15,-1-7 0 0,-2 2-16 0,3 5 0 16,-3-8-160-16,3 8-16 0,-5-5-16 0,5 5 0 16,-7-5-208-16,1-2-32 0,-2 4-16 0,1 0 0 15,-2 2-64-15,0-2-16 0,0 1 0 0,-1 2 0 16,-2 2-48-16,0 1-16 0,-1-2 0 0,-1 0 0 16,-1 3-16-16,-2 3 0 0,1-1 0 0,0-1 0 0,1 3-64 15,-3-2-16-15,0 4 0 0,-2-1 0 0,0 5-112 16,1 1-16-16,-2 3-16 0,2 1 0 0,-1 1-176 0,1 1 192 15,1 0-192-15,3 2 192 0,1-1-192 0,2-2 128 16,4 2-128-16,1-2 128 0,3 1 16 0,4-4 0 16,2 1 0-16,4 0 0 0,2-3 16 0,2 0 0 15,4 1 0-15,-1-4 0 0,0-1 0 0,3 1 0 16,0 0 0-16,2-5 0 0,0 0-16 0,0-1 0 16,-1-2 0-16,3-3 0 0,-1-2 48 0,0-3 0 15,0-2 0-15,1-2 0 0,0-2-16 0,-1 0 0 16,2-3 0-16,-3 0 0 0,-4 2-176 0,1-3 192 15,0-4-192-15,-1 2 192 0,0 0-192 0,-1 1 0 16,-1 0 0-16,1 0 128 0,-3-1-128 0,1 1 0 16,-1 2 0-16,-1 4 128 0,-2-3-128 0,0 5 0 15,-2 1 0-15,-5 6 0 0,0 0 0 0,0 0 0 16,0 0 0-16,3 11 0 0,1 2 0 0,-1 0 0 16,-1 2-144-16,-2 3 144 0,-1-2 0 0,0 2 0 15,1 1 0-15,1-1 0 0,2-3 0 0,0 2 0 16,1-2 0-16,0 0 0 0,2-1-224 0,1 0 64 15,0-1 16-15,0 1 0 16,-1-3-1328-16,2 1-272 0,1-1-48 0,0-4-10112 0,-1-1-2032 0</inkml:trace>
  <inkml:trace contextRef="#ctx0" brushRef="#br2" timeOffset="60808.66">13492 15185 9215 0,'0'0'816'0,"0"0"-656"15,0 0-160-15,0 0 0 0,0 0 1568 0,0 0 288 16,0 0 48-16,0 0 16 0,0 0-640 0,0 0-112 16,0 0-16-16,0 0-16 0,0 0 48 0,0 0 16 15,0 0 0-15,0 0 0 0,0 0 48 0,0 0 16 16,5-4 0-16,-5 4 0 0,0 0-64 0,0 0-16 15,0 0 0-15,0 0 0 0,5-8-176 0,-1 3-48 0,-4 5 0 0,0 0 0 16,5-5-352-16,-5 5-80 0,0 0-16 16,0 0 0-16,0 0-192 0,0 0-32 0,2-7-16 0,-2 7 0 15,0 0-144-15,0 0-128 0,0 0 192 0,0 0-192 16,0 0 160-16,0 9-160 0,0-1 128 0,-1 5-128 16,-1 0 192-16,-2-2-32 0,1 5-16 0,-1 3 0 15,-1 1 48-15,-1 4 0 0,1-2 0 0,-2 1 0 0,1 1 48 16,-2-3 16-16,1 1 0 0,-1 0 0 0,1-3 16 0,0-2 16 15,2 1 0-15,0-3 0 0,1 1-48 0,0-2-16 16,2-4 0-16,1 0 0 0,-1-4-64 0,2-6-16 16,0 0 0-16,0 0 0 0,0 0 128 0,0 0 32 15,0 0 0-15,0 0 0 0,8-7 80 0,-3-5 32 16,3 2 0-16,-1-4 0 0,0-2-224 0,2-1-32 16,-3-2-16-16,2 0 0 0,-2-4-144 0,0-4 0 15,1-2 0-15,-1 2 0 0,3 0 0 0,0 1 0 16,0 3 128-16,0 0-128 0,1 2 0 0,-1 3 0 15,-2 4 0-15,1 5 0 0,-2-2 0 0,-1 4 0 16,-2 1 0-16,-3 6 0 0,0 0 0 0,0 0-144 16,0 0 144-16,-3 6 0 0,0 6-176 0,-4 0 176 15,0 5-160-15,-2 2 160 0,0 0 0 0,-1 5 0 16,-1 2-128-16,1 0 128 0,-1-2 0 0,-1 1 0 16,1-2 0-16,-1-3 0 0,4-1 0 0,-3-1 0 15,4-2 0-15,-2-3 0 0,3 1 0 0,0-3 0 16,3-3 0-16,0 0 160 0,3-8-160 0,0 0 160 15,0 0-160-15,0 0 160 0,4-7 96 0,1 0 32 0,0-5 0 16,1 1 0-16,1-3-128 0,-1-3-32 0,0 1 0 0,1-3 0 16,-1-2-128-16,2 0 0 0,-1-6 0 0,0 7 128 15,-2 1-128-15,3 2 0 0,-2 2 0 0,-2 6 0 16,1-2 0-16,-3 7 0 0,-2 4 0 0,0 0 0 16,0 0 0-16,0 0-144 0,-3 9 144 0,-1 5 0 0,-1 3-208 15,-2 2 64-15,0 1 16 0,-2 0 0 16,-1 0-32-16,-1 3 0 0,1-3 0 0,0-1 0 15,1 2-1040-15,0-2-208 16,2-1-32-16,0-1-11936 0,2 1-2368 0</inkml:trace>
  <inkml:trace contextRef="#ctx0" brushRef="#br2" timeOffset="64331.13">7445 6842 1839 0,'0'0'160'0,"0"-7"-160"0,0-4 0 0,0 3 0 16,0-5 1840-16,0 6 336 0,0-3 64 0,-1 2 0 15,-1-1-1216-15,0 3-240 0,-1-3-48 0,0 2-16 0,-4 4-320 16,0-4-64-16,-4 2-16 0,1 3 0 0,-5 0 32 0,-3 1 0 16,-1 1 0-16,-3 0 0 0,1 0 16 0,-6-1 0 15,-2 1 0-15,-2 0 0 0,0 2 64 0,-1 0 16 16,0 0 0-16,-2 3 0 0,2 4-128 0,-2-2 0 15,-1 1-16-15,0 1 0 0,-2 3-64 16,0-2-16-16,0 0 0 0,0 2 0 0,2-4-32 0,0 4 0 16,1-3 0-16,1 2 0 0,1-2-64 0,2 1-128 15,-1 2 176-15,3 0-176 0,-1 6 176 0,2 1-176 16,3 3 160-16,1 1-160 0,2-2 0 0,0 6 0 16,4 0 0-16,-1 3 0 0,1 2 0 0,3 1 0 15,2 4 0-15,0 1 0 0,2 2 0 0,4-2 0 16,-1 0-128-16,2 1 128 0,1 3 0 0,3-1 0 15,1-3 0-15,4 1 0 0,4 0-128 0,2-3 128 16,2 0 0-16,4-3 0 0,1-1 0 0,4 1 0 16,2-1 0-16,2-3 0 0,3-4 0 0,3-2 0 15,3 0 0-15,3-3 0 0,2 1 0 0,3-6 0 16,1-1 0-16,4-4 0 0,3-7 0 0,2-3 0 16,1-3 128-16,1-5-128 0,-1 0 144 0,3-5-16 0,3 4 0 15,0-8 0-15,2-7 80 0,-2-1 16 0,-3-3 0 0,-2 0 0 16,-3-4 0-16,0 0 0 0,-3-2 0 0,-1-2 0 15,0 0 496-15,-6-1 112 0,-3 1 0 0,-3 1 16 16,-4-2 64-16,-4 0 16 0,-4-1 0 0,-7 2 0 16,-3 2-256-16,-6 1-48 0,-5 0-16 0,-6 2 0 15,-3-1-192-15,-4 1-32 0,-2 4-16 0,-5-1 0 16,-8 4 144-16,0 4 48 0,-4 2 0 0,-1 4 0 0,-2 0-112 16,-1 2-32-16,-1 5 0 0,-1 0 0 0,1 1-160 15,-5 3-16-15,0 1-16 0,0 2 0 0,1 2-96 16,1 2-128-16,-4 3 176 0,2-2-176 0,1 2 128 15,2 3-128-15,3-1 0 0,2 3 0 0,3 2 0 0,3-1 0 16,3-2 0-16,-3 5 0 16,7-2-1232-16,8-2-256 0,6-4-48 15</inkml:trace>
  <inkml:trace contextRef="#ctx0" brushRef="#br2" timeOffset="65491.54">19339 6337 6447 0,'0'0'272'0,"1"-6"80"15,-1 6-352-15,1-13 0 0,-1 1 0 0,0 4 0 0,-1-3 1472 0,1 11 240 16,-1-10 32-16,-2-1 16 0,1 1-944 0,-2 1-192 16,-1 0-48-16,0 1 0 0,0 2 112 0,-3-2 16 15,-1 3 0-15,-2-1 0 0,-2-2-48 0,-3 2 0 16,-2-4 0-16,-1 3 0 0,-2-3-128 0,0 4-16 15,-1 1-16-15,-5-2 0 0,1 1-144 0,-2 3-32 16,-1 1 0-16,-2 1 0 0,-1 1-64 0,0 2 0 16,-1 2-16-16,-2 1 0 0,-3 4-48 0,-2-1 0 0,0 3 0 15,-1 0 0-15,-1 5 128 0,-3 4 0 16,-2 5 16-16,2 1 0 0,-1 2 32 0,1-1 0 16,2 2 0-16,3 3 0 0,0 2-96 0,3 1-16 15,3 4 0-15,2-1 0 0,2 2-64 0,4 4-32 16,1-4 0-16,5 2 0 0,2 5 16 0,2-5 0 0,2-2 0 0,6-2 0 15,2-7 16-15,4 0 0 0,6-2 0 0,3-5 0 16,4 1 128-16,5-3 16 0,2-3 16 0,5-3 0 16,7-5 160-16,3-1 16 0,4-6 16 0,8-1 0 15,2-2-96-15,4-2 0 0,2-3-16 0,2-2 0 16,1-6-208-16,-1-2-32 0,0-2-16 0,1-2 0 16,0 1-48-16,0-3-128 0,1-2 192 0,0-7-64 15,-3-4 192-15,-3-5 16 0,-1-3 16 0,-1-1 0 0,-2-2 192 16,-4-2 32-16,0-4 16 0,-6 0 0 0,-6 3-208 0,-9 5-32 15,-5 4-16-15,-8 4 0 0,-8 5-80 0,-7 4 0 16,-7 1-16-16,-10-2 0 0,-9 3-80 0,-8 4-16 16,-6 4 0-16,-6 2 0 0,-7 6-144 0,-3 3 0 15,-3 4 0-15,0 1 128 16,3 0-1200-16,0 2-240 0,6 2-48 0,8 5-10112 16,6 3-2032-16</inkml:trace>
  <inkml:trace contextRef="#ctx0" brushRef="#br2" timeOffset="66557.06">7572 10197 14735 0,'-5'-14'1312'0,"0"-2"-1056"16,0-3-256-16,0 0 0 0,0-1 1168 0,0 4 176 15,-1 2 48-15,-4 3 0 0,-1-2-272 0,-1 6-48 16,0 0-16-16,-2 2 0 0,-1-4-384 0,-3 3-80 15,0 0-16-15,-4 5 0 0,-2 4-192 0,-3 1-64 16,-2 1 0-16,-3 5 0 0,-3-1-112 0,-3 7-16 16,-4 7-16-16,-4 8 0 0,-4 9 16 0,-4 7 0 15,-7 7 0-15,-4 8 0 0,-1 1 128 0,-2 10 48 16,-1 6 0-16,6 1 0 0,6 5-176 0,6-4-16 16,5-1-16-16,11-6 0 0,6-4-160 0,11-8 192 15,9-6-192-15,8-7 192 0,7-6-192 0,11-6 192 16,7-6-192-16,6-6 192 0,5-6 0 0,8-5 16 15,9-8 0-15,6-3 0 0,6-6 160 0,7-5 16 0,7-7 16 16,2-4 0-16,-3-1-64 0,5-8-16 0,-1-3 0 16,0-1 0-16,1-6-320 0,-5 0 0 0,-3-1 0 15,-3-1 0-15,-6 0 0 0,-7-2 304 0,-8 1-48 0,-8 0-16 16,-12-3 384-16,-7 2 80 0,-11-4 0 16,-10 4 16-16,-8 3-128 0,-8 2-16 0,-6 3-16 0,-7 2 0 15,-5 4-352-15,-5 6-64 0,-5 8-16 0,-1 5 0 16,0 4-128-16,1 3 0 0,3-1 0 0,4 7-176 15,5 0-1376-15,8-2-288 16,8-3-48-16</inkml:trace>
  <inkml:trace contextRef="#ctx0" brushRef="#br2" timeOffset="67328.5">20394 9391 16575 0,'-6'-26'1472'0,"4"17"-1168"0,1-4-304 0,0-1 0 0,-2 0 1600 0,1-1 272 16,-2-2 48-16,-1 1 16 0,-3-1-608 0,1 2-128 16,-6 2-32-16,-1 3 0 0,-3-3-640 0,-3 6-128 15,-5-2-16-15,-16 4-16 0,0 2-32 0,-5 5 0 16,-1 0 0-16,-3 9 0 0,-1 3 48 0,-4 4 0 16,-2 5 0-16,-3 3 0 0,-2 5 0 0,0 7 16 15,-2 11 0-15,0 5 0 0,0 4-144 0,1 9-48 16,4 7 0-16,5 1 0 0,7 2-208 0,9 0 128 15,9-6-128-15,10-4 0 0,10-1 128 0,9-6-128 16,10-4 0-16,10-10 0 0,10-6 240 0,8-3-48 0,4-1-16 16,7-6 0-16,6-8 208 0,2-7 64 0,5-5 0 15,2-5 0-15,-2-2 16 0,3-6 16 0,0-3 0 0,0-8 0 16,-3-6-16-16,-1-6 0 0,-1 1 0 16,-20 4 0-16,6-6-32 0,1-7-16 0,0-5 0 0,-1-3 0 15,-2-6 32-15,-2-2 16 0,-5-3 0 0,-4-2 0 16,-6 1-96-16,-3-4-32 0,-7-1 0 0,-6 3 0 0,-7 5-192 15,-7 5-144-15,-5 8 192 0,-6 4-192 16,-6 2 0-16,-6 6 0 0,-7 5-160 0,-23-2 160 16,-4 14-2160-16,-4 8-304 15,-4 5-64-15</inkml:trace>
  <inkml:trace contextRef="#ctx0" brushRef="#br2" timeOffset="68316.31">7412 12883 7359 0,'0'0'656'0,"-8"-4"-528"0,-1-2-128 0,1-2 0 15,-3 4 1840-15,1-2 336 0,0-3 64 0,0 1 0 16,0-2-704-16,-1 3-128 0,1-3-48 0,0 2 0 15,1-2-336-15,-1 3-80 0,-1-2-16 0,-1 2 0 16,-1-6-288-16,-2 4-64 0,-4-1-16 0,0 2 0 16,-1 1-160-16,-1 3-16 0,-3 4-16 0,-2 4 0 0,-4 6-176 15,-3 3-48-15,-4 4 0 0,-3 9 0 0,-6 4 0 0,-2 6 0 16,-4 3 0-16,2 7 0 0,-1 4 160 16,0 6 16-16,-1 7 16 0,3 6 0 0,2 6-80 15,5 2 0-15,5 6-16 0,6-5 0 0,5 2-240 0,7-8 0 16,7-5 128-16,7-4-128 0,6-9 0 0,8-3 144 15,5-11-144-15,3-16 128 0,6-3 16 0,7-3 0 16,9-5 0-16,6-2 0 0,10-7 208 0,30-5 32 16,0-12 16-16,0-5 0 0,0-5 0 0,2-3 0 15,0-9 0-15,4-1 0 0,0-6-208 0,-4-2-64 16,-6-4 0-16,-2 2 0 0,-3 1 96 0,-5 1 16 16,-8-6 0-16,-9 1 0 0,-9 2 432 0,-8 3 96 15,-10-2 0-15,-6 3 16 0,-11-2-80 0,-4 7-32 16,-7 4 0-16,-5 6 0 0,-7 1-352 0,-6 8-80 0,0 4-16 15,-8 6 0-15,1-1-400 0,-8 5-80 16,-1 2 0-16,-2 3-11824 16,0 1-2352-16</inkml:trace>
  <inkml:trace contextRef="#ctx0" brushRef="#br2" timeOffset="69196.99">28028 12476 16575 0,'-7'-28'1472'0,"4"16"-1168"0,-1-1-304 0,-1 0 0 0,0-1 560 0,0-1 48 15,0 0 16-15,0-1 0 0,-1 2 192 0,-2-1 32 16,0 1 16-16,-1 0 0 0,-2-1-352 0,0 3-80 16,-3 0-16-16,-2-1 0 0,-2 4 48 0,-2 0 16 15,-1 4 0-15,-16 4 0 0,-7 2-176 0,1 7-48 16,-1 3 0-16,11 2 0 0,-5 2 80 0,-6 7 16 16,-4 3 0-16,-2 8 0 0,-2 5-32 0,-2 6-16 15,-2 0 0-15,1 4 0 0,4-1-144 0,5 3-32 16,7 1 0-16,7 0 0 0,8-7-128 0,10 1 160 15,12-8-160-15,4-1 160 0,8 0 176 0,9-2 48 16,8-6 0-16,20 8 0 0,9-8 448 0,3-7 112 16,4-4 16-16,4-4 0 0,3-8-384 0,3-3-80 15,3-3-16-15,-1-2 0 0,-4 1-176 0,-2-8-48 0,-3-4 0 16,-2-4 0-16,-3-4 208 0,-4-2 48 0,-4-5 0 16,-3-4 0-16,-4-8 208 0,-8-2 48 0,-9-8 16 0,-5 0 0 15,-9 1-272-15,-10 4-64 0,-10 0-16 0,-11 4 0 16,-12 1-208-16,-8 2-32 0,-8 2-16 0,-7 7 0 15,-5 2-176-15,-4 6 0 0,-3 2 0 0,-5 2 0 16,-2 4-960-16,-3 3-208 16,-2 5-48-16,2 5-10944 0,3 5-2192 0</inkml:trace>
  <inkml:trace contextRef="#ctx0" brushRef="#br2" timeOffset="70180.91">7106 18579 14623 0,'24'-11'640'0,"-9"5"144"0,2-5-624 0,-2 0-160 0,0-1 0 15,-1-1 0-15,-1-1 1248 0,-3 3 224 0,-2-5 32 0,-3 5 16 16,-4 1-48-16,-2-3 0 0,-4 2 0 0,-3-1 0 15,-4-2-64-15,-2 3 0 0,-2 2-16 0,-6-1 0 16,-4 2-496-16,-5 4-80 0,-2 4-32 0,-5 5 0 16,-7 4-416-16,-4 6-96 0,-11 6-16 0,-1 7 0 0,-2 4-256 0,-2 3 160 15,-1 3-160-15,2 4 128 16,3 8-128-16,4 3 128 0,1 8-128 0,5 4 128 0,4 5-128 16,6 1 0-16,6 2 144 0,7-2-144 0,7-3 0 15,9-9 0-15,7-7 0 0,7-2 0 0,7-9 0 16,8-4 0-16,6-4 0 0,7-7 0 0,4-3 0 0,7-11 0 15,5-4 0-15,6-9 0 16,4-8 0-16,5-1 176 0,1-6-16 0,6-4 0 0,1-5 144 0,0-1 16 16,-4-6 16-16,-4 2 0 0,-3-1-112 0,-3-2-32 15,-4 0 0-15,-3-2 0 0,-2-3 128 0,-3-7 32 16,-3 1 0-16,-5-5 0 0,-4 5 160 0,-8-2 16 16,-8 4 16-16,-6 0 0 0,-7 4 16 0,-7 8 0 15,-5 2 0-15,-7 9 0 0,-5 1-192 0,-5 6-48 16,-6 5 0-16,-5 4 0 0,-6 6-320 0,-1 4-192 15,-2 7 32-15,0 3 0 16,-5 3-1728-16,6 2-352 0,5 1-64 0</inkml:trace>
  <inkml:trace contextRef="#ctx0" brushRef="#br2" timeOffset="71107.14">28464 18012 12319 0,'2'-13'544'0,"-1"5"112"0,1-3-528 0,1 2-128 0,1-4 0 0,0 4 0 15,1-2 1232-15,0 0 224 0,1 0 32 0,0 0 16 16,2 2-144-16,0-2-16 0,-1-1-16 0,1 2 0 15,-2-1-160-15,1-1-16 0,-4 2-16 0,1-3 0 16,-1 4 16-16,-2-2 0 0,-1 1 0 0,-1 1 0 0,1 9-320 0,-7-7-48 16,-3 0-16-16,-4 3 0 0,-3-1-416 0,-6 0-96 15,-7 2 0-15,-4 3-16 0,-4 2-96 0,-8 0-16 16,-8 2 0-16,-2 1 0 0,-5 6 96 0,1 5 16 16,-1 5 0-16,-3 3 0 0,-3 6-80 0,-2 4-16 15,-2 5 0-15,1 1 0 0,5-2-144 0,8 4 0 16,8 2 144-16,8-2-144 0,8 2 128 0,6-5-128 15,8 2 160-15,6-1-160 0,6 1 224 0,4-2-48 16,7-2-16-16,4-2 0 0,2-2-160 0,4-7 0 16,2 0 0-16,5-5 0 0,4-2 176 0,6-1 48 15,4 0 16-15,6 0 0 0,0-5 144 0,6-3 48 16,3-1 0-16,4-6 0 0,0 1-80 0,0-5-16 16,-2-2 0-16,3-3 0 0,3-3-48 0,-2 0-16 0,0-2 0 15,-3-6 0-15,-2-2 224 0,-3-7 32 16,-4-5 16-16,-5-5 0 0,-5-6 160 0,-6-2 16 0,-1-6 16 0,-9 2 0 15,-7 2-160-15,-7 6-48 0,-8-1 0 0,-7 3 0 16,-8 0-272-16,-8 2-48 0,-8 2-16 0,-9 1 0 16,-7 2-192-16,-7 1 0 0,-4 3 0 0,-1 3 0 15,4 4-1008-15,1 6-240 16,6 6-48-16,5 5-12448 0,5 5-2480 0</inkml:trace>
  <inkml:trace contextRef="#ctx0" brushRef="#br2" timeOffset="76181.33">10554 14910 11455 0,'0'0'512'0,"0"0"96"0,0 0-480 0,0 0-128 0,0 0 0 0,0 0 0 16,0 0 704-16,0 0 128 0,0 0 32 0,0 0 0 16,0 0-64-16,0 0-16 0,0 0 0 0,-2 7 0 15,2-7-16-15,0 0-16 0,-2 6 0 0,2-6 0 0,0 0 0 0,0 0 0 16,0 0 0-16,0 0 0 0,0 0-80 0,0 0-16 16,0 0 0-16,0 0 0 0,0 8-112 0,0-8-32 15,0 0 0-15,0 0 0 0,0 0-96 16,0 0-32-16,0 0 0 0,0 0 0 0,0 0-32 0,0 0-16 15,2 5 0-15,-2-5 0 0,0 0 80 0,0 0 16 16,0 0 0-16,0 0 0 0,0 0-32 0,0 0 0 16,0 0 0-16,0 0 0 0,0 0-32 0,0 0-16 15,0 0 0-15,0 0 0 0,0 0-32 0,7-2 0 16,1 1 0-16,1-1 0 0,-4-2-96 0,1 1-32 16,1-1 0-16,-1 1 0 0,0-1-48 0,2-3-16 15,0 2 0-15,-1 2 0 0,0-5 0 0,0 2-128 16,2 1 192-16,0-4-64 0,1 2-128 0,2-2 128 15,-5 0-128-15,2 1 128 0,2-1-128 0,1 0 0 16,-1 0 144-16,1 3-144 0,-2-3 0 0,0 2 128 16,0-2-128-16,2 3 0 0,-2-3 0 0,1 2 0 15,0 0 0-15,-1 0 0 0,-1 3 0 0,0-1 128 16,-1 0-128-16,1 2 0 0,0-2 0 0,0 2 0 16,0-3 0-16,1 3 0 0,0 2 0 0,-1 0 0 0,-1-2 0 15,-1 2 0-15,2 1 0 0,-1 0 0 0,0 0 0 0,-8 0 0 16,7 0 0-16,-7 0 0 0,8 4 0 15,0-2 0-15,-8-2 0 0,7 3 0 0,-7-3 0 0,8 8 0 16,-3-3 0-16,2 4 0 0,-1-4 0 0,-3 6 0 16,1-1 0-16,-1 4 0 0,-1-1 0 0,1 0 0 0,-2 3 0 15,0 2 0-15,-1 2 0 0,0 2 128 16,-1 0-128-16,0-3 0 0,0 0 0 0,-2 2 128 16,-1 5-128-16,0-2 176 0,-1-2-176 0,0 0 192 0,-1 3-64 0,2-3 0 15,0 0 0-15,-1 1 0 0,0-3 16 0,0 1 0 16,0-2 0-16,0-2 0 0,0 1 48 0,0 0 0 15,-2 0 0-15,2-2 0 0,0 0 64 0,1-4 0 16,-1 2 16-16,1 0 0 0,1-5-48 0,-1 1-16 16,0 2 0-16,1-5 0 0,2 4-32 0,-1-5-16 15,0 4 0-15,1-4 0 0,1-6-16 0,0 0 0 16,0 0 0-16,0 0 0 0,-1 7-16 0,1-7 0 16,0 0 0-16,0 0 0 0,0 0 32 0,0 0 0 15,0 0 0-15,0 0 0 0,0 0 96 0,0 0 0 16,0 0 16-16,0 0 0 0,2-9-80 0,2-1 0 15,-3 2-16-15,2-2 0 0,2 1-48 0,-1-2-128 16,1 2 192-16,-1-3-64 0,0-4-128 0,1 2 128 16,0 0-128-16,1 1 128 0,0-3-128 0,1 0 0 15,-2 2 144-15,1 0-144 0,1-3 0 0,0-1 128 16,1-1-128-16,2 2 0 0,0 3 0 0,0-1 0 16,1-2 0-16,-1 1 0 0,-3-2 0 0,1 2 0 0,0-1 0 15,0 1 0-15,3-2 0 0,0 0 0 0,-1 1 0 16,3 3 0-16,-3-1 0 0,3 1 0 0,0-1 0 15,-1 1 0-15,0-1 0 0,0 2 0 0,1 0 0 0,-1 1 0 16,-2 0 0-16,0 1 0 0,1-2 0 0,1 3 0 16,-2-2 128-16,-1 2-128 0,2 1 128 0,-1 0-128 15,2 1 0-15,-1-1 0 0,-2 1 0 0,4 3-128 16,-2-3 128-16,1 2 0 0,-2 1 0 0,0-2 0 0,0 4 0 16,2 0 0-16,-2-1 0 0,0 3-128 0,-10 1 128 0,12 0 0 15,-2 0 0-15,-10 0 0 0,11 0 0 16,-1 0 0-16,-10 0 0 0,12 0 0 0,-12 0 0 15,11 3 0-15,-11-3 0 0,12 1 0 0,-12-1 0 16,11 1 0-16,-11-1 0 0,10 4-128 0,-10-4 128 0,10 8 0 16,-2-3 0-16,0 0 0 0,-8-5 0 0,7 11 0 15,1-3 0-15,-2 2 0 0,-1-2 0 0,-1 3 0 16,0-1 0-16,0 3 0 0,-2 1 0 0,1-1 0 16,-1-1 0-16,-2 2-128 0,3 0 128 0,0 3 0 15,-2-1 0-15,1 0 0 0,0-4 0 0,-1 2 0 16,-1 0 0-16,0 0 0 0,0-2 0 0,1 0 0 15,0 2 0-15,-1 0 0 0,0 0 0 0,0 2 0 16,0-1 0-16,0 0 0 0,0-3 0 0,0 0 0 16,-1 2 0-16,0-1 0 0,1-13 0 0,0 14 0 15,-1-1 0-15,1 1 0 0,-2 1 0 0,2-1 0 16,0-1 0-16,0 1 0 0,-1 1 0 0,1 0 0 16,0-2 0-16,1-1 128 0,1 2-128 0,-1 0 0 0,-1-1 0 0,1-1 0 15,-1 0 0-15,1 2 128 0,-1-4-128 16,2 2 0-16,-1-1 0 0,0-2 128 0,-1-9-128 0,5 14 0 15,-1-4 128-15,1 1-128 0,-5-11 128 0,8 11-128 16,-2-5 192-16,2 2-48 0,2 0 0 0,0-3 0 16,-2 1 0-16,2-1 0 0,1-2 0 0,1 0 0 15,1 0-16-15,-3-2-128 0,-10-1 192 0,14 3-64 0,0 1 0 16,1-3 0-16,-2-2 0 0,2-1 0 0,0 0 16 16,0 1 0-16,2-1 0 0,-1 0 0 0,-2-2-16 15,3 1-128-15,-2-3 192 0,0 2-64 0,1 0-128 16,-2 2 0-16,1-1 0 0,-5 1 0 0,0 0 0 0,-10 2-144 15,10 2 0-15,-10-2-14304 16,0 0-2848-16</inkml:trace>
  <inkml:trace contextRef="#ctx0" brushRef="#br2" timeOffset="78797.92">14322 14885 8287 0,'0'0'368'0,"0"0"80"0,0 0-448 0,0 0 0 15,0 0 0-15,0 0 0 0,0 0 2224 0,0 0 352 16,0 0 80-16,0 0 16 0,0 0-1248 0,0 0-240 15,0 0-48-15,0 0-16 0,0 0-16 0,0 0 0 0,0 0 0 0,0 0 0 16,0 0-48-16,0 0-16 0,0 0 0 0,0 0 0 16,0 0-96-16,0 0-32 15,0 0 0-15,0 0 0 0,0 0-208 0,6 4-32 0,7 0-16 0,1-2 0 16,4-1-144-16,2 1-48 0,4-2 0 0,4 1 0 16,4-1-112-16,2 1-32 0,3 0 0 0,2 1 0 15,2-4-64-15,-1 0-32 0,1 1 0 0,-1-2 0 16,-2 1 16-16,-1-2 0 0,-4 0 0 0,-4 0 0 15,-5 4-64-15,-2-2-16 0,-4-1 0 0,-4 2 0 16,-3-2-160-16,-3 3 160 0,-8 0-160 0,0 0 160 0,0 0-32 0,0 0 0 16,0 0 0-16,-9 5 0 0,-4-1 0 15,-2-1 0-15,-2 0 0 0,-3 3 0 16,-4-1-128-16,-2-2 128 0,-3 1-128 0,-3 3 128 0,-1-4 0 0,-2 0-128 16,-2-1 192-16,-1 1-64 0,-3-2 0 0,3 2 0 15,0 1 0-15,-13-1 0 0,7-3 32 0,5 3 0 16,6-2 0-16,5 2 0 0,4-1-160 15,6 0 0-15,6-2 0 0,3 0 0 0,9 0 0 0,0 0 0 16,0 0 0-16,10-3 0 0,4 1 144 0,6-1-144 16,6 0 160-16,-5 2-160 0,3 1 128 0,6 0-128 15,4 0 0-15,3 0 144 0,4 1-144 0,1-1 0 16,-1 0 0-16,1-1 0 0,2 0 0 0,-1 0 0 16,0-3 0-16,-4 1 0 0,-2 1 0 0,-5-1 0 15,-1 3 128-15,-6-1-128 0,-3 0 0 0,-6 1 160 16,-3-2-160-16,-4 2 160 0,-9 0-160 0,0 0 0 15,0 0 0-15,-7-1 128 0,-5 4-128 0,-5-2 128 0,-4 0-128 0,-5 2 128 16,-4 1-128-16,-5 1 160 16,-3-3-160-16,-2 1 160 0,-1 1-32 0,-1-2-128 15,-1-1 192-15,1 3-64 0,1-1 64 0,-11-1 0 0,7-2 0 16,10 3 0-16,7-1-32 0,6 0 0 0,5-1 0 16,8 0 0-16,9-1-160 0,0 0 0 0,0 0 0 15,0 0 128-15,12 0-128 0,0 0 0 0,2-1 0 0,4 1 0 16,3 0-144-16,3 0-64 0,3-1-16 0,1 2 0 15,1 1-2464 1,0 2-480-16</inkml:trace>
  <inkml:trace contextRef="#ctx0" brushRef="#br2" timeOffset="80084.97">20046 6731 11231 0,'0'0'496'0,"-7"-1"96"0,1-2-464 0,-3-1-128 16,0-1 0-16,0 1 0 0,0 2 1168 0,2-2 224 15,-1-1 32-15,0 2 16 0,1 1-112 0,-1-1-32 16,3 1 0-16,0-1 0 0,5 3-160 0,0 0-48 16,-5-2 0-16,5 2 0 0,0 0-64 0,0 0 0 15,0 0-16-15,0 0 0 0,0 0 0 0,0 0 0 16,4-7 0-16,3 2 0 0,5 3-240 0,4-2-64 0,5-1 0 0,4 1 0 16,3 2-192-16,4 0-32 0,3 1-16 15,4 1 0-15,0 0-208 0,2 1-32 0,1 1-16 16,-2 1 0-16,-2 1-32 0,-1 1-16 0,-2-2 0 0,-5-1 0 15,-4 2-32-15,-6 0-128 0,-5 1 192 0,-3-1-64 16,-5-2-128-16,-7-2 160 0,0 0-160 0,-9 8 160 16,-5 0 80-16,-3-3 16 0,-5 2 0 0,-4-2 0 15,-4-2 0-15,-3 1 16 0,-1 0 0 0,-2 3 0 0,0-3-16 16,2 0 0-16,2-2 0 0,2 3 0 0,6-1-48 16,2-1-16-16,4 1 0 0,6-2 0 0,3 2-192 15,9-4 0-15,0 0 128 0,0 0-128 0,12 1 0 0,7 1 128 16,11 0-128-16,1-2 0 0,5 0 160 15,3 0-160-15,6 0 160 0,-3-1-160 0,1 0 0 0,-1-2 0 16,-3-1 0-16,-4 2 0 16,-6-2-640-16,-4 1-32 0,-4 2 0 0,-6-2-11472 15,-5 1-2288-15</inkml:trace>
  <inkml:trace contextRef="#ctx0" brushRef="#br2" timeOffset="80868.71">21327 9860 17391 0,'0'0'384'0,"0"0"64"0,0 0 32 0,0 0 16 0,0 0-496 0,0 0 0 16,0 0 0-16,0 0 0 0,0 0 1600 0,6 7 208 15,2-1 48-15,0-3 16 0,-1-2-368 0,3 0-80 16,3 0-16-16,4 1 0 0,4-1-304 0,5-1-64 0,3-3-16 0,5 1 0 15,4 1-320-15,4-1-80 0,5 0-16 0,0 1 0 16,-1-1-96-16,-1 2-32 0,-2 0 0 0,-3 0 0 16,0 0 80-16,-6 2 16 0,-8-1 0 0,-7 0 0 15,-5 0-576-15,-5-1-224 0,-9 0 16 0,0 0 0 16,-11 5 640-16,-8 3 128 0,-7-2 16 0,-9 1 16 16,-5 2-288-16,-6-3-64 0,-2 3-16 0,-3-3 0 0,-3 2 96 15,3 0 32-15,3-5 0 0,4 1 0 0,4-1 128 16,7-2 32-16,7 1 0 0,5 0 0 0,7-1-320 15,8-1-48-15,6 0-16 0,9-1 0 0,5-1-128 0,9 0 192 16,7-1-192-16,10 0 192 0,4-1-192 0,7-1 0 16,5 0 0-16,1 1 128 0,3 1-128 0,-2 2 0 15,-1-2 0-15,-2 1 0 16,-4 1-896-16,-4-3-144 0,-6 1-48 0,-5 2-11600 16,-4 2-2336-16</inkml:trace>
  <inkml:trace contextRef="#ctx0" brushRef="#br2" timeOffset="81808.39">28907 13217 21183 0,'-25'-19'1888'0,"12"8"-1504"16,-4 3-384-16,4-2 0 0,3 2 432 0,4-2 16 16,1 0 0-16,7-1 0 0,5 2 720 0,5-2 160 15,6-3 16-15,7 2 16 0,5 0-272 0,5 0-64 16,5 4-16-16,-8-1 0 0,6 3-416 0,6-2-80 16,6 3 0-16,1 3-16 0,2 0-16 0,-1 0 0 15,0-2 0-15,-2 1 0 0,-3 3 32 0,-4 0 16 16,-4 0 0-16,-6 2 0 0,-6-1-64 0,-8 3-16 15,-5-2 0-15,-5 0 0 0,-9-2-112 0,0 0-16 16,-11 3-16-16,-8 0 0 0,-7-2 16 0,-4-1 16 16,-7-1 0-16,-4 0 0 0,-2-3-32 0,-3 0-16 15,-1-5 0-15,-15-1 0 0,10 0 160 0,10 3 16 16,5-2 16-16,11 6 0 0,9 0-48 0,7 1-16 16,10 2 0-16,0 0 0 0,0 0-288 0,12 0-128 15,6 0 0-15,9 2 128 0,3 2-128 0,11 2 0 0,7 2 0 16,6 0 0-16,2 0-320 0,3 0-32 0,4 2-16 0,24 4 0 31,-5 0-2000-31,-5 4-416 0,-3 1-80 0</inkml:trace>
  <inkml:trace contextRef="#ctx0" brushRef="#br2" timeOffset="82457.81">29216 18340 20271 0,'0'0'1792'0,"0"0"-1424"15,0 0-368-15,0 0 0 0,0 0 944 0,0 0 112 0,15-7 32 0,6 1 0 16,10-4-16-16,4 2 0 0,5-1 0 0,3 2 0 15,4-4-272-15,1 5-48 0,2-2-16 0,0 6 0 16,-2 1-416-16,0 2-64 0,1 1-32 0,-6 5 0 31,-1-5-1632-31,-5 2-320 0,-6 0-64 0</inkml:trace>
  <inkml:trace contextRef="#ctx0" brushRef="#br2" timeOffset="83858.14">13568 16097 6447 0,'-3'-10'272'0,"3"10"80"0,-2-6-352 0,2 6 0 0,-4-5 0 0,0-3 0 16,0 2 1136-16,1 2 144 15,3 4 48-15,0 0 0 0,-4-9-656 0,0 3-128 0,0 2-32 0,4 4 0 16,-5-6 256-16,0 1 32 0,0 2 16 0,5 3 0 15,0 0 96-15,0 0 32 0,-8-3 0 0,8 3 0 16,0 0-112-16,0 0-32 0,0 0 0 16,0 0 0-16,0 0-160 0,0 0-16 0,0 0-16 0,0 0 0 15,0 0 48-15,5 9 16 0,-5-9 0 0,13 12 0 16,0-5 80-16,1 2 16 0,1-4 0 0,5 2 0 16,5-1-48-16,1-3 0 0,5 1 0 0,3-4 0 15,4-2-160-15,5 1-48 0,4 1 0 0,4 1 0 16,4 1-128-16,2-2-48 0,2-2 0 0,3 1 0 0,4 0-16 15,-2-1 0-15,-1 2 0 0,2-1 0 0,-1 1-16 0,-1 1-16 16,1 2 0-16,-2-2 0 0,4-3-112 16,-1 0-32-16,-2 2 0 0,2 0 0 0,0 0 48 0,0 3 16 15,-2 0 0-15,2-2 0 0,3-1 96 0,0 0 16 16,2 0 0-16,1 2 0 0,2 3-64 0,1-1 0 16,-1 0 0-16,4-1 0 0,-2-2-64 0,1 1-32 15,0 2 0-15,0 0 0 0,1 0-160 0,-1-2 0 16,-1 1 144-16,0-2-144 0,0 3 0 0,-4 1 0 15,-2-4 0-15,1 3 128 0,-2 0-128 0,1 1 0 0,0-1 0 16,-1-3 0-16,0-1 0 0,-2 1 0 0,-2 3 0 16,0-1 128-16,-3 1-128 0,3-6 0 15,-1 0 0-15,1 2 0 0,-3 0 0 0,-2 4 0 0,2-2 0 16,-2 1 128-16,2-3-128 0,0 1 0 0,3 0 0 0,-2 0 0 16,-1-1 0-16,-3 0 0 15,-1 2 0-15,2 0 128 0,-1 3-128 0,1-2 0 16,1-4 0-16,-1 1 0 0,1 0 0 0,0 0 0 15,0 0 0-15,-2 1 0 0,-1 1 0 0,3 0 0 0,-3 2 0 0,2-3 0 16,0-2 0-16,-1 1 0 0,-2 2 0 0,0-1 0 16,-3-2 0-16,0 2 0 0,1 3 0 0,0-3 0 15,1 2 0-15,2-2 0 0,3-2 0 0,-2 1 0 16,0 1 0-16,-2 1 0 0,-3 1 0 0,2-1 0 0,1-2 0 16,-2-2 0-16,1 0 0 0,-2-1 0 0,-1 1 0 15,-1-5 0-15,1 4 0 0,-1 0 0 0,-1 3 0 16,1 1 0-16,-1-1 0 0,3-1 0 0,-1 0 0 0,1-1 0 15,-1 2 0-15,0-3 0 0,-2-2 0 0,-1 1 0 16,-2 2 0-16,-2 2-128 0,-3 0 128 0,-1 0 0 16,-2 0 0-16,-3 2 0 0,-5-1-160 0,-4 0 160 15,-2-1-192-15,-2 0 192 16,-5 2-1264-16,-5 1-144 0,-6 0-16 0,-7-3-9984 16,0 0-2000-16</inkml:trace>
  <inkml:trace contextRef="#ctx0" brushRef="#br2" timeOffset="84705.86">20205 14146 10303 0,'-8'-14'448'0,"5"11"112"0,0-6-560 0,-1 1 0 15,0 0 0-15,0 0 0 0,-1-1 832 0,2-2 64 16,0 1 16-16,-1 3 0 0,-1-5 32 0,1 5 0 0,-1-5 0 0,0 6 0 16,-2-2 0-16,4 3 0 15,-2 0 0-15,-1 0 0 0,1 0-240 0,5 5-64 0,0 0 0 0,0 0 0 16,-6-3-176-16,6 3-32 0,0 0-16 0,0 0 0 16,0 0-32-16,0 0 0 0,0 0 0 0,0 0 0 15,0 0 112-15,4 8 16 0,0-2 0 0,6 2 0 16,0 3 80-16,4 2 32 0,1 0 0 0,4 2 0 15,2 2-112-15,3 3 0 0,0 4-16 0,3 0 0 16,1 2-176-16,2 3-48 0,2 4 0 0,0 1 0 16,-1 3-32-16,1 1-16 0,-1 0 0 0,-2 3 0 0,-1 4 16 15,-5-2 0-15,-3 2 0 0,-2 4 0 16,-4-2 16-16,-3 2 0 0,-3 2 0 0,-2-2 0 0,-6-4 64 0,-2 4 32 16,-5-6 0-16,-1 1 0 0,-5-3 16 0,-2-2 0 15,-3-4 0-15,-4-2 0 0,-2 0 16 0,0-5 0 16,1 0 0-16,-2-3 0 0,-3 1-144 0,-2-6-32 15,1 0 0-15,0-1 0 0,-2-2-208 0,2-2 0 16,0-2 0-16,0-3 0 16,1 3-2176-16,2-8-512 0</inkml:trace>
  <inkml:trace contextRef="#ctx0" brushRef="#br2" timeOffset="85702.7">19094 14674 3679 0,'0'0'320'0,"0"0"-320"0,0 0 0 0,0-8 0 16,1-1 1360-16,-1 2 208 0,0-2 32 0,1 1 16 15,0 1-528-15,2-2-96 0,-2 2-32 0,4-2 0 0,-1 2 224 0,0-3 32 16,0 1 16-16,0-3 0 0,-2 3 128 0,1-2 32 16,-2 1 0-16,-1 1 0 0,-3-4-224 0,0 4-32 15,-1-2-16-15,-3 2 0 0,-3-2-192 0,1 2-32 16,-3 2-16-16,-4 2 0 0,-1-1-240 0,-5 2-32 15,-2 1-16-15,-3 3 0 0,-2 2-208 0,-3 0-32 16,-2 5-16-16,-2 0 0 0,1 7-64 0,-1 3-16 16,0 3 0-16,2 0 0 0,0 5-256 0,2 1 160 15,3 5-160-15,3-2 128 0,5 2-128 0,3 0 0 16,4-1 0-16,5 0 128 0,5 1-128 0,4-5 192 16,4 2-192-16,4-5 192 0,2-1 0 0,3-3 0 15,2-1 0-15,3-3 0 0,4-2 112 0,0-2 16 16,2-5 16-16,2 1 0 0,0-2 16 0,4-4 0 15,-1-7 0-15,3 1 0 0,-3 0-48 0,1-6-16 16,2-1 0-16,-1-2 0 0,-2-4-80 0,0-2-16 16,-2-2 0-16,-2-2 0 0,-3-2-32 0,-1-3-16 15,-4 0 0-15,-3 5 0 0,-3 5-16 0,-3 0-128 0,0 1 192 16,-5 3-64-16,0 4-128 0,-2 5 160 0,-1 6-160 16,0 0 160-16,-10 3-160 0,0 7 0 0,0 5 0 15,-2 3 0-15,0 2 0 0,-2 3 0 0,3 5 0 16,1 0 0-16,0 4 0 0,2-3 0 0,3-4 0 0,3 3 0 15,1-1-128-15,1 1 128 0,2-3 0 0,1 0 0 32,0-1-592-32,3-3-48 0,1 0-16 0,1-2 0 0,3-2-2624 0,2-3-528 15</inkml:trace>
  <inkml:trace contextRef="#ctx0" brushRef="#br2" timeOffset="86058.12">19470 15082 28559 0,'0'0'1264'0,"-5"0"272"15,-2-1-1232-15,1 1-304 0,0 1 0 0,-1 3 0 0,1 3-128 0,0 1-96 16,-1 1-16-16,0 0 0 0,-2 3 432 0,0 2 96 16,0 3 16-16,-1 0 0 0,0-2 224 0,1 3 48 15,1-1 16-15,3 2 0 0,1-1-208 0,4 3-64 16,4-2 0-16,2-2 0 0,2 0 96 0,2-2 16 15,2 0 0-15,3-2 0 0,3 0 272 0,2-6 64 16,3 1 16-16,1-3 0 0,0-4-96 0,2-2-32 16,-2-3 0-16,0-2 0 0,-1 0-48 0,0-6-16 15,-3 2 0-15,-2-4 0 0,-3-1 32 0,-4-2 0 16,-2 0 0-16,-2-4 0 0,-3 0-64 0,-4-1-16 16,-6 0 0-16,-2 2 0 0,-6 0-160 0,-4 2-48 0,-4 3 0 15,-5 4 0-15,-4 0-160 0,-1 5-48 0,-4-2 0 16,1 3 0-16,2 4-128 0,0 1 0 0,1 0 0 0,3 0 0 31,3 2-1248-31,3 7-224 0,4 3-64 0,0 8-17712 0</inkml:trace>
  <inkml:trace contextRef="#ctx0" brushRef="#br0" timeOffset="95779.56">27281 4414 19583 0,'0'0'864'0,"-5"-3"176"0,0-2-832 0,1 1-208 0,0-3 0 0,2 2 0 15,0 1 800-15,2 4 112 0,-1-8 32 0,1 8 0 16,0 0-224-16,0 0-32 0,0 0-16 0,-3-5 0 16,-3 1-48-16,1 1-16 0,-1 0 0 0,-3 4 0 15,-4 3 32-15,-1 1 16 0,-6 5 0 0,-2 0 0 16,-2 3-144-16,-3 4-16 0,-2 3-16 0,-3 3 0 15,-2 4-64-15,-2 1-16 0,-1 2 0 0,1 3 0 16,-1-1-96-16,2 1-32 0,4 0 0 0,3 0 0 16,1-2-144-16,3 0-128 0,2-3 192 0,-1 13-192 0,11-9 144 15,8-4-144-15,8-4 0 0,7-4 144 0,8-3-144 16,8-5 0-16,5-1 0 0,4-6 128 0,5-4-128 16,4-1-256-16,2-5 64 0,4-3 16 15,1 2-1680-15,1-3-320 0,0 1-80 0,-2-2-10624 16</inkml:trace>
  <inkml:trace contextRef="#ctx0" brushRef="#br0" timeOffset="96090.89">27883 4489 25455 0,'0'0'1120'0,"0"0"240"0,-2-9-1088 0,-2 5-272 15,0-1 0-15,-1 2 0 0,-2 7 384 0,-2 1 0 16,-2 0 16-16,0 7 0 0,-2 1-16 0,-1 2-16 15,-1 6 0-15,1 2 0 0,-2 1-48 0,2 3-16 16,2-3 0-16,1 13 0 0,6-4-176 0,6-2-128 16,4-7 192-16,6-2-192 0,6-3 208 0,3-3-64 15,3-4-16-15,3-4 0 0,2 0 176 0,1-5 16 16,-1-2 16-16,1-4 0 0,0-7 176 0,-2 0 48 0,-2-4 0 0,-2-1 0 16,-2 0-96-16,-4-3-16 0,-4-1 0 0,-3 0 0 15,-5 0 160-15,-3-1 32 0,-5 1 0 0,-3 2 0 16,-7 0 32-16,-1 1 16 0,-3 3 0 0,-2 1 0 15,-1 0-464-15,-2 4-96 0,0 2 0 0,4 2-128 0,0 1 0 16,0 3 0-16,4 2 0 0,1 1 0 16,2 4-640-16,5-1-96 15,6-6-16-15,0 0 0 0,3 13-2224 0,5-3-448 0</inkml:trace>
  <inkml:trace contextRef="#ctx0" brushRef="#br0" timeOffset="96647.84">28776 4458 21183 0,'0'0'1888'0,"0"0"-1504"16,2-5-384-16,-2 5 0 0,5-6 400 0,-5 6 16 0,5-5 0 0,-5 5 0 15,0 0-416-15,0 0 0 16,0 0 0-16,0 0 0 0,2-4 128 0,-2 4 112 15,-7-3 16-15,0 1 0 0,-3 2 96 0,-2 4 32 16,-4 0 0-16,0-1 0 0,-1 4 192 0,-3 2 32 16,-2 2 16-16,1-2 0 0,1 2-128 0,2-2-32 15,3 1 0-15,1-3 0 0,2 0-208 0,4-3-64 0,1-1 0 0,7-3 0 16,0 0 48-16,0 0 0 0,0 0 0 0,0 0 0 16,0 0-32-16,3-10 0 0,-3 2 0 0,0 8 0 15,0 0-208-15,2-10 144 0,-2 10-144 0,0 0 128 16,3-8-128-16,-3 8 0 0,0 0 0 0,7-5 0 15,1-3 0-15,1 3 0 0,-1-1 144 0,2 0-144 16,2 1 256-16,2 2-32 0,2-1 0 0,3-2 0 0,1 1 16 0,4 0 0 16,-1-3 0-16,1 3 0 0,2 0-16 15,-3-1 0-15,-3 0 0 0,-1-1 0 0,-4-6-64 0,-1 2-16 16,-1 1 0-16,-2-1 0 0,-2 8 112 0,-9 3 0 16,3-11 16-16,-3 11 0 0,-3-7 128 0,-6 2 32 15,-3-2 0-15,-5 5 0 0,-3 2-208 0,-7 5-32 16,-6 2-16-16,-3 2 0 0,1 2-176 0,-1 1 0 15,2 2 0-15,1 4 0 0,0 5 0 0,1 0 0 16,3 6 0-16,2-5 0 0,7 0 0 0,3 0 0 16,5-2 0-16,4-3 0 0,5 0 0 0,6-2 0 15,3-1 0-15,6-3 0 0,3-4 0 0,5 1 0 0,2-5 0 16,6 0 0-16,4-2 0 0,1-3-192 0,2-3 64 16,2 1 128-1,4 0-1936-15,1 1-272 0,1-3-48 0,2-3-11984 0</inkml:trace>
  <inkml:trace contextRef="#ctx0" brushRef="#br0" timeOffset="97211.06">30277 4013 6447 0,'2'-20'576'0,"-2"11"-576"15,-1 2 0-15,1-2 0 0,-1 2 3264 0,-2 2 560 16,0-4 96-16,-4 3 32 0,0 0-2576 0,-2-1-512 16,-3 3-96-16,0 3-32 0,-4 1-96 0,-2 3 0 15,-2 2-16-15,-3 5 0 0,-2 4-32 0,-2 4 0 16,-1 2 0-16,-1 3 0 0,-3 5-112 0,0 1-32 0,1 3 0 0,-1 4 0 16,-1 3 128-16,1 5 32 15,3 0 0-15,2 3 0 0,4-4-272 0,4 1-48 0,4-3-16 16,-3 14 0-16,8-8-272 0,1-8 0 0,5-3 128 0,3-6-128 15,2-3 0-15,2 1 0 0,-2-5 0 16,2-2 0-16,-2-2-320 16,-1-2-160-16,0-4-32 0,0-6-16 0,0-7-1984 15,0 0-400-15</inkml:trace>
  <inkml:trace contextRef="#ctx0" brushRef="#br0" timeOffset="97326.14">29636 4603 17615 0,'0'0'768'0,"10"-1"192"0,7 0-768 0,2-1-192 0,1 1 0 15,-3 0 0-15,5 0 544 0,2-2 80 0,5 2 16 0,0-1 0 0,3 0-160 16,2-1-32-16,3 2 0 0,1-1 0 0,-1-2-448 0,1-1 0 16,0 3-176-16</inkml:trace>
  <inkml:trace contextRef="#ctx0" brushRef="#br0" timeOffset="97744.17">31112 4104 24879 0,'11'-21'2208'0,"-5"11"-1760"15,-3 0-448-15,1-3 0 0,-1 2 432 0,-3 2 0 16,-3-2 0-16,-1 3 0 0,-1 0 128 0,-2 3 16 16,-5 3 16-16,-2 3 0 0,-5 4-432 0,-4 5-160 0,-5 3 0 0,-6 5 144 15,-3 3 48-15,-4 3 0 0,-2 3 0 0,0 1 0 16,0 6 224-16,3 2 48 15,5 1 16-15,-10 15 0 0,8-5-48 0,11-6-16 0,7-2 0 0,5-2 0 16,6-4-416-16,6-1 0 0,0-6 0 0,6 0 0 16,1-6 0-16,3 1 0 0,1-2 128 0,-2-7-128 15,4-2 0-15,-4-2 0 0,-7-8-160 0,0 0 160 16,0 0-560-16,0 0-16 0,0 0 0 16,0 0 0-16,0 0-48 0,-4-14-16 0,-2 0 0 15,0 5 0-15,-3-5 192 0,-1 2 48 0,-3 1 0 0,1-1 0 0,1 3 528 16,3-1 128-16,-1 3 0 0,4-2 16 0,3 4 480 0,2 5 80 15,5-5 32-15,8-2 0 0,3 1-128 0,3 1-32 16,7 0 0-16,4 1 0 0,3 2-304 0,5 1-64 16,3-2-16-16,2-2 0 0,3 1-320 0,1 2 128 15,1 0-128-15,2 2 0 16,-1 2-2048-16,-4-2-496 0,12-2-80 0,-12 1-32 16</inkml:trace>
  <inkml:trace contextRef="#ctx0" brushRef="#br0" timeOffset="98251.9">31506 4513 21423 0,'-10'8'944'0,"6"-1"208"0,-4 1-928 0,-2 5-224 15,-6 3 0-15,-3 2 0 0,-2 1 496 0,0 0 48 16,-3 1 16-16,-9 12 0 0,5-4 608 0,3-1 128 0,6-6 32 15,4 0 0-15,2-2-464 0,7-4-96 0,4-2 0 0,4-4-16 16,-2-9-176-16,12 6-16 0,3-5-16 0,3-1 0 16,2-2 352-16,2-5 80 0,0 0 16 0,3-6 0 15,-4-1-288-15,1 0-64 0,-2-2-16 0,-2-2 0 16,-2-1-256-16,-2 0-48 0,-1-2-16 0,-5 1 0 16,-2-5-112-16,-1 4-32 0,-2 2 0 0,-1 3 0 15,-2 0-160-15,-1 7 0 0,1 9 0 0,0 0 0 0,0 0 0 0,0 0 0 16,-3-6 0-16,3 6 0 0,0 0-128 15,0 0 128-15,13-5 0 0,6-3 0 0,3 1 0 0,3-5 0 16,2 2 0-16,5-5 0 0,2 0 0 0,3-2 0 16,0-2 0-16,2-1 0 0,3-1 176 0,3-3-48 15,0-2-128-15,1-4 192 0,-5-3 0 16,1-4-16-16,1-6 0 0,-1-3 0 0,-1-2-48 0,-20 21 0 16,2 2 0-16,1-3 0 0,0 4-128 0,-2 1 192 15,-4 3-192-15,-4 7 192 0,-4 2-192 0,-2 2 128 0,-8 9-128 16,-9 7 128-16,-8 12-128 0,-4 11 0 0,-6 5 0 0,-4 7-176 15,-7 9 176-15,-2 4 0 0,-5 3 0 0,-44 62 0 16,12-16-128-16,9-6 128 0,10-3-128 0,6-7 128 16,7-4 0-16,7-4 0 15,5-4 0-15,5-9-128 16,5-8-320-16,4-6-64 0,2-5-16 0,5-6 0 16,2-6-384-16,1-6-80 0,1-4-16 0,3-8 0 15,1-6-2512-15,4-12-496 0</inkml:trace>
  <inkml:trace contextRef="#ctx0" brushRef="#br0" timeOffset="98357.09">31654 5157 14223 0,'14'-1'624'0,"-7"2"144"0,2 1-624 0,2 0-144 0,1 1 0 0,6 3 0 16,0-2 464-16,-1 1 64 0,4 1 16 0</inkml:trace>
  <inkml:trace contextRef="#ctx0" brushRef="#br0" timeOffset="98892.34">29608 5764 16575 0,'5'-12'1472'0,"0"6"-1168"0,2-3-304 0,-1 0 0 0,-1-2 992 0,2-1 144 0,-1-3 16 0,3 0 16 16,-3-2 304-16,1 3 64 0,-2 0 16 0,-2-1 0 15,0-7-96-15,-3 2-32 0,-1 0 0 0,-3 2 0 16,-1 1-208-16,-1 5-32 0,-3 1-16 0,0 6 0 15,-1 0-144-15,-3 5-48 0,-5 5 0 0,-2 3 0 16,-3 6-496-16,-3 5-96 0,-3 5-32 0,-1 7 0 16,-1-1-352-16,-1 1 0 0,-1 1 0 0,3 2 128 0,1 1-128 15,4 0 0-15,6-2 128 0,7-5-128 16,4 0 0-16,8-5 144 0,5-3-144 0,7-4 0 0,7-3 256 16,5-5-64-16,1-3-16 0,8-6 0 0,2-6 96 15,1-3 32-15,3-5 0 0,0-4 0 0,0-5-96 16,-2-1-16-16,-5 0 0 0,-3-3 0 0,-3 4-64 0,-3-3-128 15,-3 3 176-15,-4 5-176 0,-4 1 144 0,-3 3-144 16,-3 7 0-16,-6 8 144 0,0 0-144 0,0 0 0 16,0 0 0-16,-9 11 0 0,-2 5 0 0,-1 2 0 15,0 1 0-15,0 0-176 0,2 0 176 0,1 0-208 16,3-1 80-16,2 1 128 16,1-5-1248-16,5 2-128 0,1 1-32 0,4-2 0 15,2-5-1136-15,2 1-224 0,2-5-48 0,2-1-16 0</inkml:trace>
  <inkml:trace contextRef="#ctx0" brushRef="#br0" timeOffset="99230.77">30474 5862 22111 0,'0'0'1968'0,"0"0"-1584"0,-8 6-384 0,1-1 0 15,-1 3 1728-15,-1 2 256 0,-2 1 48 0,-2 2 16 16,-2 3-560-16,-2 4-96 0,-2 1-32 0,0 2 0 16,1 0-496-16,1 5-96 0,-1-3-32 0,1 2 0 15,6-4-64-15,3-3-16 0,3 1 0 0,5-5 0 0,5-2-16 0,5-5-16 16,4 0 0-16,7-5 0 0,5-2 112 0,2-3 32 16,0-3 0-16,0-7 0 0,0-5-208 0,0 1-48 15,-1-5 0-15,-2-2 0 0,-2-1 0 16,-3-5-16-16,-3 2 0 0,-4-2 0 0,-2 2-112 15,-5 2-32-15,-2-3 0 0,-6 6 0 0,-3 2-96 0,-2 4-32 16,-2 1 0-16,-3 6 0 0,-5 3-224 0,-2 4 0 16,-6 4 0-16,-2 2 0 15,-3-2-384-15,-6 3-112 0,-3 3-16 0,3 0-16 16,4 3-2016-16,3 0-400 0,5 0-64 0</inkml:trace>
  <inkml:trace contextRef="#ctx0" brushRef="#br0" timeOffset="101544.93">25289 6754 7359 0,'0'0'656'0,"0"0"-528"0,0 0-128 16,0 0 0-16,3-8 1296 0,2 1 240 0,0-1 32 0,-5 8 16 16,5-6-464-16,1-3-96 0,1 1 0 0,0-1-16 15,1 3-16-15,-1-3 0 0,1 1 0 0,0-1 0 16,-2 3-160-16,-1 1-16 0,-2-4-16 0,-3 9 0 15,6-6-144-15,-6 6-16 0,1-7-16 0,-1 7 0 16,0 0 16-16,0 0 16 0,0 0 0 0,-9-2 0 16,-1 7-80-16,-4 1 0 0,0 4-16 0,-1 2 0 15,-2 4-272-15,1 5-48 0,-2 2-16 0,0 1 0 16,1 4-224-16,0-3 176 0,1 1-176 0,5 0 160 16,1-2-160-16,4 3 0 0,2-4 0 0,5-1 0 15,4-3 0-15,2-4 0 0,4-2 0 0,3-6 0 16,4 1 336-16,2-6-16 0,1-2 0 0,4-2 0 0,0-3-112 15,3-2-16-15,-2 0-16 0,-1-5 0 0,-1 0-176 0,1-5 128 16,-4-2-128-16,0 3 128 0,-4 3 0 0,1 0-128 16,-3 3 192-16,-3-1-64 0,-5-5-128 0,-1 5 0 15,-6 11 0-15,0 0 128 0,1-8-128 0,-1 8 160 16,0 0-160-16,-10 3 160 0,1 7-32 16,-3 0-128-16,1 3 192 0,-1 3-64 0,2 5-128 0,3 0 0 15,-1 2 0-15,4 0 0 16,2-3-672-16,2 1-64 0,2-2-16 0,2 1 0 15,1-2-2176-15,1-4-432 0,3 2-96 0,7-7 0 0</inkml:trace>
  <inkml:trace contextRef="#ctx0" brushRef="#br0" timeOffset="101891.06">25799 7119 19343 0,'-14'-12'1728'0,"7"8"-1392"0,7 4-336 0,-5-5 0 15,5 5 2080-15,0 0 352 0,0 0 64 0,8-10 0 16,1 3-1936-16,2-2-400 0,2 4-160 0,1 1 128 16,1 1-128-16,0 2 0 0,1 1 0 0,-2 5 0 15,-2 1 0-15,-1 5 0 0,-4-3 0 0,1 6 0 16,-2 2 0-16,-2 0 0 0,-4-2 0 0,-1 4 0 15,-2 0 464-15,-3 1 64 0,-2 1 16 0,1 0 0 0,-2 0 64 16,0-1 16-16,0-2 0 0,4-1 0 16,0-4-256-16,3 1-48 0,5-1-16 0,2-4 0 0,3 0 16 15,6-4 0-15,5-3 0 0,4 0 0 0,2-1 96 16,7-1 32-16,1 0 0 0,5-3 0 0,3-2-448 0,-1-2 0 16,0-1 0-16,-2 0-176 15,0-2-1712-15,-5 2-352 0,-4-1-64 0</inkml:trace>
  <inkml:trace contextRef="#ctx0" brushRef="#br0" timeOffset="102548.53">28068 6856 9215 0,'0'0'816'0,"0"0"-656"15,7-4-160-15,1-3 0 0,-2 1 2112 0,1 0 384 16,-4-5 64-16,-3 11 32 0,0 0-1760 0,2-7-368 15,-4-5-64-15,0 5-16 0,-3-3 208 0,0 3 48 16,-2-2 0-16,-1 4 0 0,-4 0 96 0,1 1 32 16,-2 3 0-16,-1 1 0 0,-1 0-176 0,-2 4-16 15,-1 0-16-15,-1 3 0 0,-1 6-400 0,0 2-160 0,-5 2 128 0,1 1-128 16,1 1 144-16,1 0-144 0,0 0 160 0,2 0-160 16,2 3 208-16,4-2-48 0,5-2-16 0,6-3 0 15,3-1 80-15,5-1 16 0,4-4 0 0,4-1 0 16,2-3 336-16,4-3 64 0,2-4 0 0,2 0 16 15,3-6-336-15,2 1-64 0,0-5 0 0,0 2-16 16,0-4-80-16,-1 0-16 0,-3-1 0 0,-1 0 0 16,-1 1-144-16,-3-2 128 0,-3 2-128 0,-2 4 128 15,-2 1-128-15,-2 3 0 0,-3-2 0 0,-7 8 0 16,0 0 0-16,0 0 0 0,0 0 0 0,2 13 0 16,-5-3 0-16,-1 4-176 0,-1 4 48 0,-1 0 0 15,-1 0 128-15,2 1-160 0,2 4 160 0,0-2-160 16,2-1-416-1,2-2-96-15,3-2-16 0,2-5-8416 0,2-1-1696 0</inkml:trace>
  <inkml:trace contextRef="#ctx0" brushRef="#br0" timeOffset="102925.78">28543 7092 25791 0,'0'0'2304'0,"0"0"-1856"15,0 0-448-15,0 0 0 0,0 0 400 0,0 0-16 0,0 0 0 16,0 0 0-16,14 3-256 0,0-2-128 16,1 1 0-16,1 1 128 0,-1-2 0 0,0 2-128 15,-3 0 192-15,0 3-64 0,0 1-128 0,-3-2 0 0,-9-5 0 0,6 10 128 16,-1-3 32-16,-5-7 0 0,-1 13 0 0,-1-5 0 15,0 4 400-15,1-3 80 0,1 1 0 0,-2-2 16 16,2-8-320-16,-1 10-64 0,1-10-16 0,3 11 0 16,0-3-128-16,-3-8-128 0,6 10 144 0,1-4-144 15,2 1 192-15,1 0-64 0,2-2-128 0,-3 6 192 16,-2-5-192-16,-2 2 128 0,-1 2-128 0,-3 1 0 16,-2-2 0-16,-4 4 0 0,-4-2 0 0,-2 2 0 15,-3 1 0-15,-3 1 0 0,-2-1 0 0,0 0 0 16,-1 1-128-16,1-1 128 0,1 2-192 0,3-5 192 15,1 2-448-15,2-1 0 16,5-4 16-16,7-8-13392 0</inkml:trace>
  <inkml:trace contextRef="#ctx0" brushRef="#br0" timeOffset="103499.24">30089 6939 3679 0,'11'-6'160'0,"-2"1"32"0,1-1-192 0,2-3 0 0,0 1 0 0,1-1 0 16,-1 3 1792-16,-1-2 320 0,0 2 64 0,0 1 16 15,-2 0-1040-15,-2-3-224 0,0 3-32 0,-7 5-16 16,0 0 16-16,0 0 16 0,0 0 0 0,0 0 0 15,0 0 144-15,0 0 32 0,-11-4 0 0,-1 7 0 16,-4 2-288-16,-1 4-48 0,-4-2-16 0,0 7 0 0,-2 3-432 0,0 1-96 16,-4-1-16-16,3 0 0 0,0 2 240 0,5 0 32 15,2-1 16-15,6-3 0 0,2-3-96 16,4 0-32-16,2 1 0 0,3-13 0 0,0 0-16 0,12 9 0 16,2 1 0-16,4-6 0 0,1-5 208 0,4-3 32 15,2-1 16-15,3 0 0 0,0-2-352 0,2-3-80 16,2 1-16-16,1-4 0 0,-1 0-144 0,-2 4 160 15,0 0-160-15,-5 5 160 0,-1-1-160 0,-2 4 0 16,-3 1 0-16,-4 3 0 0,-3 1 0 0,-3 3 0 16,-9-7-144-16,8 12 144 0,-2 3 0 0,-3 1 0 15,0-2-128-15,1-3 128 0,1 2 0 0,-1 0 0 16,1-2 0-16,2 0 0 16,3 1-384-16,1-6-80 0,-2 1-16 0,2-4-8752 15,3 0-1760-15</inkml:trace>
  <inkml:trace contextRef="#ctx0" brushRef="#br0" timeOffset="103994.42">30836 7069 20271 0,'0'0'1792'0,"0"0"-1424"16,-1 12-368-16,-2-5 0 0,0 5 384 0,-2-4 0 15,-2 5 0-15,0 0 0 0,-2-3 320 0,0 4 80 16,0-1 16-16,1-1 0 0,1 4-96 0,0 0 0 15,3 0-16-15,2-4 0 0,1-2-320 0,1 2-64 16,0-12-16-16,3 9 0 0,5 0 256 0,0-4 48 16,1-1 16-16,2-3 0 0,3-5 256 0,1-1 48 15,2 0 16-15,2-4 0 0,2 3-608 0,2-5-128 16,-4 2-32-16,0-3 0 0,-1-2-160 0,-1-1 128 16,-2 1-128-16,-1 1 128 0,-1 0-128 0,-2 4 0 0,-1-1 0 15,-2 5 0-15,-8 5 0 0,0 0 0 0,6-8 0 0,-6 8 0 16,0 0 0-16,0 0-144 0,-1 12 144 0,-3 3-160 15,-1 3 160-15,0 2 0 0,0-1-144 0,-1 2 144 16,3 5 0-16,1 0 0 0,0 3 0 0,2-4 0 16,2 0 0-16,0-4 0 0,1-1 0 15,3-2 0-15,0 0 0 0,2 0 0 0,0-3 0 0,-1-3 0 16,2-1-128-16,0-3-128 0,0-1 0 0,-9-7-9664 16,11 4-1936-16</inkml:trace>
  <inkml:trace contextRef="#ctx0" brushRef="#br0" timeOffset="104533.35">32414 6791 21183 0,'0'0'1888'0,"1"-9"-1504"15,-1 9-384-15,0 0 0 0,0-10 208 0,0 10-16 0,-6-7-16 16,-2 2 0-16,-1 1 48 0,-1 2 16 0,-3 1 0 0,-1 2 0 15,-4 4-48-15,8-1 0 0,-2 0 0 0,-5 2 0 16,0 3 0-16,-2-2 0 0,0 5 0 0,-4 6 0 16,-1-1 192-16,-20 22 48 0,8-6 0 0,8-7 0 15,5 2 0-15,6-6 0 0,4-2 0 0,4-1 0 16,4-2-240-16,5-17-32 0,0 0-16 0,0 0 0 16,9 20 304-16,1-7 64 0,3-5 16 0,2-5 0 15,1 0 272-15,4-6 48 0,0-3 16 0,0-3 0 16,1 0-496-16,-1-2-112 0,-2-5 0 0,2 3-16 15,0 0-240-15,-8 5 144 16,0 2-144-16,1-2 128 0,0 3-128 0,0 3 0 0,-2-1 0 0,-1-1 0 16,-1 3 0-16,4 1 0 0,-6 5-192 0,-1 0 192 0,-6-5-176 15,0 0 176-15,0 0-128 0,0 0 128 16,-7 24 0-16,1-1 0 0,6-23 0 0,-5 26 0 0,0-2-176 16,5-24 176-16,-3 29-208 0,2-4 80 15,1-25-272-15,1 31-48 0,2-7-16 16,-3-24 0-16,5 25-1552 0,-5-25-304 15,7 21-64-15</inkml:trace>
  <inkml:trace contextRef="#ctx0" brushRef="#br0" timeOffset="105232.85">32705 7267 20207 0,'0'0'896'0,"0"0"192"0,0 0-880 0,0 0-208 0,0 0 0 0,0 0 0 0,0 0 448 0,0 0 32 16,0 0 16-16,0 0 0 0,0 0 432 16,0 0 96-16,0 0 0 0,0 0 16 0,12-1-128 15,1 0-16-15,1-2-16 0,-1 2 0 0,2 0-336 0,-6 1-64 16,1-3-16-16,0 2 0 0,-1 0-240 0,0 1-48 15,-1-2-16-15,-2 1 0 0,-6 1-160 0,0 0 192 16,0 0-192-16,0 0 192 0,0 0 96 0,0 0 32 16,3-8 0-16,-3 8 0 0,-2-10-160 0,2 10-32 15,-3-6 0-15,3 6 0 0,-4-4-128 0,-1 0 0 16,0 2 0-16,-2-1 128 0,1 1-128 0,0 2 0 16,-5-2 0-16,1 2 0 0,-9 0 0 0,1 2 0 15,1 2 0-15,0 3 0 0,-1 0 0 0,4 1 0 16,-1 3 0-16,2 3 0 0,2 1 0 0,3-1 0 0,-2 2 0 15,6 0 0-15,0-2 0 0,3 1 192 0,1-1-192 16,4-2 192-16,1 1-192 0,3 0 0 0,2-4 144 16,3 2-144-16,1-1 368 0,3 1 0 0,4 0 0 0,2-2 0 15,1 2-48-15,-9-7 0 0,3 3 0 0,0 0 0 16,-1 0-128-16,2 3-48 0,-1-3 0 0,-1 3 0 16,-2-2 112-16,7 7 0 0,-10-1 16 0,-7-3 0 15,-5-1 96-15,-5 1 16 0,-4-3 0 0,-3 2 0 16,-2-4 0-16,4-1 0 0,-3 2 0 0,-4-1 0 15,-2-1-144-15,-2 3-32 0,-2-3 0 0,-1 1 0 16,-1 1-208-16,-18-2 176 0,11 0-176 0,3-3 160 16,3-2-288-16,1 0-64 0,4-1-16 0,2-2 0 15,1 1-2432 1,4 1-496-16,-1-6-80 0,15 7-32 0</inkml:trace>
  <inkml:trace contextRef="#ctx0" brushRef="#br0" timeOffset="106169.13">25963 8057 6447 0,'0'-14'272'0,"1"5"80"0,-1 0-352 0,3 0 0 0,0-2 0 0,0 2 0 15,1-3 1792-15,1 3 304 0,0-2 48 0,1 3 16 16,1-4-1008-16,0-2-208 0,0 1-48 0,-1 3 0 0,4 0 112 0,-6 6 16 16,0-3 0-16,0-2 0 15,-1 3 32-15,2-2 16 0,-1 2 0 0,0 2 0 0,0 1-144 0,-4 3-32 16,0 0 0-16,0 0 0 0,0 0-240 0,0 0-48 15,0 0-16-15,7 12 0 0,-3 7-176 0,0 4-32 16,-4 1-16-16,-1 7 0 0,1-1 0 16,-3 10 0-16,2 3 0 0,-2 0 0 0,-2 2-80 0,-1-2-16 15,-2 3 0-15,2-4 0 0,0 0-48 0,-1-6-16 16,2-4 0-16,1-1 0 0,2-2-208 0,1-5 144 16,1-1-144-16,1-1 128 0,1-5-128 0,1-4 0 15,1-3 0-15,-4-10 0 16,0 0-576-16,0 0-64 0,0 0 0 0,0 0 0 15,9-2-544-15,-4-8-112 0,-4-1-32 0,-3-3-11808 0</inkml:trace>
  <inkml:trace contextRef="#ctx0" brushRef="#br0" timeOffset="106454.62">25815 8282 11967 0,'0'0'1072'0,"-6"3"-864"0,6-3-208 0,-4 9 0 15,0 2 896-15,2 3 128 0,0 0 16 0,2 0 16 16,2 3 96-16,0 1 0 0,1 0 16 0,1 3 0 15,1 2-96-15,0 2-32 0,0 1 0 0,1 0 0 16,2 0-16-16,0 1-16 0,-1 2 0 0,2-2 0 16,0 0-176-16,2-6-16 0,2 0-16 0,1-4 0 15,0 0-160-15,1-2-16 0,1-5-16 0,1-1 0 16,4-5 48-16,2-3 16 0,1-5 0 0,4-1 0 16,1-5-96-16,1-4-32 0,1-5 0 0,-1-1 0 0,0-2-144 0,-2-2-16 15,-2-4-16-15,-2 3 0 16,-4-2-224-16,-4 3-144 0,-4-2 192 0,-2 5-192 0,-4 2 0 15,-2 2 0-15,-2-1-160 0,0 10 160 16,-2 8-2064 0,0 0-304-16,0 0-48 0,0 0-16 0</inkml:trace>
  <inkml:trace contextRef="#ctx0" brushRef="#br0" timeOffset="107126.11">25068 9813 2751 0,'0'0'256'0,"-9"3"-256"0,-1-3 0 0,1 1 0 16,-1 0 1808-16,1 3 320 0,0-3 64 0,0 2 16 16,-1 0-784-16,2-1-144 0,8-2-48 0,-10 8 0 15,0-6 96-15,10-2 16 0,-6 5 0 0,6-5 0 16,0 0 32-16,0 0 16 0,0 0 0 0,0 0 0 15,5 12-400-15,6-7-80 0,2-1-16 0,6-4 0 16,4-3-64-16,5-1 0 0,3 2-16 0,5-5 0 16,1-1-288-16,1 2-48 0,0-1-16 0,0 0 0 15,0 1-272-15,-1 0-48 0,-2-1-16 0,-1 2 0 16,0 2-128-16,-4 0-256 0,-3 0 64 0,-2 2 16 16,-6 0-2288-1,-4 0-464-15</inkml:trace>
  <inkml:trace contextRef="#ctx0" brushRef="#br0" timeOffset="107506.6">25754 9581 29663 0,'0'0'1312'0,"0"0"272"0,0-10-1264 0,4-2-320 16,4 4 0-16,1 0 0 0,1 1 0 0,4 2 0 15,1-2-208-15,3 1 80 0,2-4 320 0,2 3 80 16,2 3 16-16,3 1 0 0,-1 3 32 0,2 4 0 16,1 2 0-16,1 5 0 0,-1-5-64 0,-2 7-16 15,-3 2 0-15,-4 3 0 0,-3 1 16 0,-6 2 16 0,-5 2 0 0,-3 5 0 16,-6-1 160-16,-3 3 16 0,-4 3 16 0,-4-1 0 16,-3-2 48-16,-2 0 0 0,-1 2 0 0,0-6 0 15,-2 0-64-15,3-4-16 16,1-5 0-16,5 0 0 0,3-2-48 0,5-2-16 0,1-2 0 0,4-2 0 15,0-9-128-15,0 0-32 0,16 3 0 0,4-6 0 16,5-1 48-16,6-1 16 0,2-1 0 0,3-4 0 16,2-2-128-16,1 1-16 0,1-6-128 0,-2 1 192 15,-1-2-192-15,-1 1 0 0,1 0 0 0,-1 0-160 32,-2 1-1200-32,-2-1-240 0,1 1-64 0,-4-2-9664 0,-2-3-1920 0</inkml:trace>
  <inkml:trace contextRef="#ctx0" brushRef="#br0" timeOffset="108209.85">27998 8129 13823 0,'6'-10'608'0,"2"1"128"15,1 1-592-15,1-2-144 0,-1 1 0 0,1-2 0 0,0 0 1232 0,0-1 224 16,-2-1 32-16,-1 3 16 0,0 3-368 0,-7 7-80 16,0 0-16-16,0 0 0 0,0 0-256 0,0 0-48 15,0 0-16-15,0 0 0 0,0 0-128 0,4 12-16 0,-7 1-16 0,1 9 0 16,-4-1-112-16,1 5 0 0,-2 3-16 0,2 5 0 16,0 1-32-16,0 1 0 0,-2 2 0 0,0 6 0 15,-1 0-112-15,0-1-32 0,4 3 0 0,-1-1 0 16,4 2-128-16,0-7-128 0,1-5 192 0,2-4-192 15,3-1 160-15,-2-6-160 0,2-4 128 0,0-1-128 16,0-2-192-16,-1-5-128 0,-4-12-32 0,0 0 0 31,0 0-1744-31,0 0-336 0,0 0-80 0</inkml:trace>
  <inkml:trace contextRef="#ctx0" brushRef="#br0" timeOffset="108483.42">27677 8664 25103 0,'0'0'1104'0,"0"0"240"0,6 8-1072 0,4-2-272 0,0 3 0 0,1 3 0 0,1 3 0 0,-2 0 128 15,4 3-128-15,1-2 0 0,-1 2 384 0,1 1-16 16,2 2-16-16,1 0 0 0,1 2 144 0,0 1 16 16,0-5 16-16,0-2 0 0,3-4 96 0,-1-1 16 15,0 1 0-15,4-5 0 0,-1 0-48 0,0-2 0 16,2 0 0-16,-2-4 0 0,1-5-160 0,-1-2-48 15,1-2 0-15,1-3 0 0,1 4-192 0,-2-7-32 16,-3-2-16-16,-2-3 0 0,1-2-144 0,-4-1 160 16,-3 0-160-16,-1-3 160 15,-4 1-624-15,-3 1-128 0,-3 2-32 0,-2 2 0 16,-2 3-2192-16,-2 3-448 0</inkml:trace>
  <inkml:trace contextRef="#ctx0" brushRef="#br0" timeOffset="108889.94">27854 9844 15999 0,'0'0'704'0,"0"0"160"0,0 0-688 16,0 0-176-16,0 0 0 0,0 0 0 0,0 0 1152 0,0 0 208 15,0 0 48-15,0 0 0 0,0 0 128 0,10-1 48 16,2-2 0-16,0-1 0 0,2-1-368 0,2 1-64 16,2-1 0-16,-1 1-16 0,1-3-432 0,1 0-64 15,4-3-32-15,1 3 0 0,0 0-320 0,0 1-64 16,-2 2-16-16,0 2 0 0,-2-2-208 0,-3 0 0 0,-3 0 0 0,-3 2 0 31,-1-1-416-31,-10 3-128 0,9-3-32 0,-9 3-9088 0,0-181-1840 16</inkml:trace>
  <inkml:trace contextRef="#ctx0" brushRef="#br0" timeOffset="109307.19">28537 9442 27647 0,'0'0'2448'0,"0"0"-1952"0,0 0-496 0,0 0 0 15,0 0 448-15,0 0 0 0,-5 9 0 0,0 5 0 16,-1 1-320-16,1 4-128 0,0 2 0 0,2 0 144 16,-3-2 48-16,1 2 0 0,-1 2 0 0,2-2 0 0,2 0 64 0,0 0 32 15,4-1 0-15,0-2 0 0,2-4 32 0,2-2 0 16,2-5 0-16,2 1 0 0,0-3-48 0,4-4 0 16,4-1 0-16,1-2 0 0,1-7 80 0,0-1 16 15,2-7 0-15,3-1 0 0,-1 1-96 0,0-1-16 16,-1-3 0-16,-2 0 0 0,1-3-128 0,-3 2-128 15,-1-2 144-15,-3 1-144 0,-2 5 144 0,-2 7-144 16,-3-1 128-16,-2 6-128 0,-6 6 256 0,0 0-48 16,0 0 0-16,0 0 0 0,0 10 0 0,-1 8 0 15,0 5 0-15,-6 1 0 0,1 3-80 0,-2 3-128 16,3 5 176-16,0 0-176 0,0 3 256 0,1-1-64 0,0-1-16 16,2-3 0-16,2 0-48 0,1-1 0 15,2-3 0-15,-1-1 0 0,0-3-128 0,4-2 0 0,2-3 0 16,0-3 0-1,1-4-256-15,2-2-128 0,0-1-16 0,2-5-16 16,1-5-2112-16,1-5-416 0</inkml:trace>
  <inkml:trace contextRef="#ctx0" brushRef="#br0" timeOffset="110071.61">30569 8011 11967 0,'0'-22'528'0,"3"11"112"16,-1-4-512-16,1 1-128 0,1 0 0 0,0 5 0 0,1 0 2032 0,-5 9 368 15,0 0 80-15,0 0 16 0,6-8-1280 0,-6 8-256 16,0 0-64-16,0 0 0 0,0 0-64 0,0 0-32 16,0 0 0-16,3 12 0 0,-6 0-160 0,0 6-16 15,0 1-16-15,-1 7 0 0,-1 0-160 0,0 10-48 16,-3 2 0-16,0 4 0 0,1-1-144 0,0 4-16 16,1 0-16-16,0 3 0 0,-1-1-48 0,0 0-16 15,2-3 0-15,1-4 0 0,0-2 0 0,3-2 0 16,-1-3 0-16,2-6 0 0,3-2-160 0,0-3 128 0,-1-3-128 15,1-3 128-15,-1-2-368 0,2-4-80 0,0 1 0 16,-4-11-16 0,0 0-688-16,0 0-128 0,0 0-16 0,10-9-11728 0</inkml:trace>
  <inkml:trace contextRef="#ctx0" brushRef="#br0" timeOffset="110751.13">29955 9769 16575 0,'-15'-3'1472'15,"7"2"-1168"-15,8 1-304 0,0 0 0 0,-7-3 2496 0,7 3 448 16,0 0 96-16,0 0 16 0,0 0-2416 0,9-7-464 15,3-1-176-15,2-1 0 0,3 3 592 0,1-2 16 16,1 1 0-16,1 0 0 0,0-2-224 0,6 6-32 16,-2-1-16-16,0-4 0 0,-2 1-32 0,2 2-16 15,0-4 0-15,-2 5 0 0,-3 0-288 0,1 0 0 16,-2 2 0-16,-3-1 0 16,-3 2-400-16,-1-3-96 0,-1 1-16 0,-10 3-8704 15,10-1-1728-15</inkml:trace>
  <inkml:trace contextRef="#ctx0" brushRef="#br0" timeOffset="111161.65">30747 9240 25103 0,'0'0'1104'0,"0"0"240"0,0 0-1072 0,0 0-272 0,0 0 0 0,0 0 0 16,0 0 0-16,0 0 0 0,-7 13 0 0,-1 2 0 16,-2 3 432-16,-3 1 16 0,-2 2 16 0,-2 6 0 15,0 1 112-15,-1 4 32 0,0 4 0 0,0-1 0 16,2 1 32-16,2-1 0 0,2 1 0 0,3 1 0 16,2-2-80-16,4-2-16 0,1-1 0 0,4-5 0 0,3 0-128 0,4-7-32 15,1-2 0-15,3-4 0 0,4-5 96 0,4-3 16 16,5-1 0-16,0-5 0 0,1-5 16 0,1-1 16 15,0-3 0-15,0-3 0 0,-1-4-176 0,-2-1-32 16,-1-1-16-16,-4-1 0 0,-4 0-96 0,-5 1-16 16,-2-1 0-16,-4 3 0 0,-5 4 96 0,-2 4 16 15,-4-3 0-15,-4 6 0 0,-7 4 64 0,-4 4 16 16,-3 0 0-16,-1 8 0 0,-5 0-384 0,1 3 0 16,1-1 0-16,-1 2 128 0,-2 0-128 0,6-1-240 15,1 1 64-15,4-2 16 16,2 0-1376-16,4-4-256 0,2 0-64 0,12-9-9472 15,0 0-1904-15</inkml:trace>
  <inkml:trace contextRef="#ctx0" brushRef="#br0" timeOffset="112009.02">32635 8277 18143 0,'0'0'800'0,"0"0"160"0,0 0-768 0,0 0-192 16,0 0 0-16,0 0 0 0,0 0 448 0,0 0 64 16,0 0 0-16,0 0 0 0,0 0 160 0,0 0 32 15,0 11 16-15,0 4 0 0,-3 4 288 0,2 3 48 16,-2 5 16-16,1 1 0 0,-2 2-112 0,-1 2-32 15,3-3 0-15,-2 0 0 0,0 1-368 0,0-5-80 0,2 3-16 16,-2-4 0-16,1 2-272 0,1 0-48 0,-2-2-16 0,3 3 0 16,1-3-128-16,0-1 0 0,-2 0 144 0,2-4-144 15,2-4 0-15,0-3 144 0,-1-1-144 0,-1-11 0 16,0 0 0-16,0 0-320 0,0 0 32 0,0 0 16 31,0 0-800-31,0 0-144 0,4-11-48 0</inkml:trace>
  <inkml:trace contextRef="#ctx0" brushRef="#br0" timeOffset="112317.99">32358 8758 15663 0,'-9'7'1392'16,"1"0"-1120"-16,-2 6-272 0,5-5 0 15,-3 4 1616-15,-1 5 272 0,1 1 48 0,-1 2 16 0,0 0-688 0,0 2-144 16,2 1-32-16,-3 15 0 0,5-8-80 0,4-5-32 15,4-4 0-15,4-3 0 0,2-3-208 0,0-7-64 16,2 1 0-16,3-3 0 0,3 2-32 0,2-3-16 16,1 1 0-16,1 1 0 0,0-4 48 0,17 1 0 15,-8-3 0-15,-5-2 0 0,-1-3-144 0,-3 1-32 16,-4-6 0-16,-3 1 0 0,-2-3-112 0,-1 2-32 16,-1-4 0-16,-1-2 0 0,-2-3-64 0,-1-2-32 15,0-3 0-15,1-3 0 0,-2 2-128 0,-1-3-32 16,-1 2 0-16,1 3 0 0,-1 2-128 0,-2 4 0 15,0 2 0-15,1 5 0 16,-2 9-544-16,0 0-32 0,0 0-16 0,0 0 0 16,0 0-2240-16,0 0-448 0,0 0-96 0</inkml:trace>
  <inkml:trace contextRef="#ctx0" brushRef="#br0" timeOffset="112671.26">32008 9916 28559 0,'0'0'1264'0,"-9"-2"272"0,9 2-1232 0,0 0-304 16,0 0 0-16,0 0 0 0,0 0 0 0,0 0 0 16,7 1 0-16,2 0 0 0,2-1 784 0,2-1 208 15,2 0 32-15,1-2 16 0,1 2-336 0,1-2-64 16,16-2 0-16,-3 1-16 0,-5 1-368 0,-10 1-64 16,0 2 0-16,1 0-16 0,-1 0-176 0,2 2 0 15,-4-1 0-15,0 0 0 16,-1 0-304-16,7-1-80 0,-6 0-32 0,-1 2 0 15,-3-1-1632-15,-10-1-320 0,13 1-64 0</inkml:trace>
  <inkml:trace contextRef="#ctx0" brushRef="#br0" timeOffset="114489.95">32625 9681 10079 0,'0'0'448'0,"0"0"80"0,0 0-528 0,0 0 0 0,0 0 0 0,0 0 0 15,0 0 1152-15,0 0 112 0,0 0 16 0,0 0 16 16,0 0-32-16,0 0-16 0,10-2 0 0,-10 2 0 16,0 0-160-16,0 0-48 0,9-4 0 0,-9 4 0 15,0 0-288-15,0 0-64 0,0 0-16 0,0 0 0 16,0 0 96-16,-3-10 32 0,-3 5 0 0,1 1 0 15,-4 0-176-15,-3 3-48 0,-3 1 0 0,-1 1 0 16,-3-1-128-16,0 4-16 0,-3-2-16 0,-1 1 0 16,0 2-16-16,0 3 0 0,0-2 0 0,4 5 0 0,3-1-128 0,3 4-16 15,2 0-16-15,8 2 0 0,3-1-240 0,5 5 144 16,5-1-144-16,4 2 128 0,5-2 0 0,4 0 0 16,1 0 0-16,3 0 0 0,0 0 32 0,0 0 0 15,-2-1 0-15,-2-2 0 0,-2 0-32 0,-2-2-128 16,-1-2 192-16,-2 4-64 0,-2 1 64 0,-3 0 0 15,-3-2 0-15,-3 0 0 0,-4 1 0 0,-2-1 0 16,-3 1 0-16,-4 5 0 0,-3 0 64 0,-2 4 0 16,0 4 16-16,-3-1 0 0,1 1-48 0,-3 3-16 15,-1-2 0-15,-2-2 0 0,0 1 0 0,-2-4 0 16,-1-3 0-16,-3 0 0 0,-2-3 0 0,0-2 0 0,-2-5 0 16,16-4 0-16,-2-3-48 0,0 0-16 0,0 2 0 0,2-4 0 15,1-1 32-15,1-4 0 0,2-1 0 0,-5-8 0 16,4-1 112-16,7-5 32 0,5-4 0 0,1-4 0 15,4-6-128-15,1 12 0 16,3-3-16-16,5-5 0 0,0 1-176 0,5-5 0 0,3 3 0 0,2 0 128 16,3 3-128-16,22-20 0 0,-7 8 0 0,-4 6 0 15,-3 0 0-15,-4-1 0 0,0-2 0 0,-2 1 0 16,-2 2 128-16,-3 3-128 0,0 0 0 0,-2 3 128 16,-4-4 0-16,-4 3-128 0,-3 0 192 0,-5 3-64 15,-2 0-128-15,-4 1 128 0,-4 3-128 0,-2 1 128 16,-5 5-128-16,-2-1 0 0,-4 0 0 0,1 5 128 15,-2-3-128-15,1 3 0 0,0 2 0 0,1 2 0 16,0-2 0-16,2 2 0 0,0 3-144 0,0-2 144 16,0-1-176-16,0 1 32 0,1 0 0 0,2 3 0 0,-1 1-176 15,2 0-48-15,0 0 0 0,1 2 0 16,2 1-1552-16,1 1-320 16,1 1-64-16</inkml:trace>
  <inkml:trace contextRef="#ctx0" brushRef="#br0" timeOffset="121782.06">15904 14435 12095 0,'0'0'528'0,"7"-5"112"0,0-3-512 15,1 2-128-15,0-4 0 0,-2 2 0 0,-1 0 1376 0,0 1 240 16,-2 2 48-16,-1-3 16 0,-2 8-304 0,3-8-64 15,-3 8-16-15,0 0 0 0,-3-5-224 0,1-2-48 16,-3 2-16-16,-3 3 0 0,-1 0-240 0,0 2-64 16,-1 0 0-16,-3 1 0 0,-1 0-48 0,-4 2-16 15,1 2 0-15,-4 3 0 0,-2-1-64 0,1 3-32 16,-4 1 0-16,1 0 0 0,-5 4-80 0,0 2-16 16,-1 2 0-16,1 3 0 0,-1 3 80 0,-2 3 16 15,2 4 0-15,0 2 0 0,-1 3-160 0,4 2-48 16,-1 1 0-16,2 2 0 0,2 2-64 0,3-1-16 15,3 2 0-15,2-1 0 0,1 3 80 0,5 2 16 0,2-5 0 16,4 2 0-16,2-7-64 0,3 2-16 16,4 0 0-16,1-1 0 0,0 0-80 0,5-5 0 0,2-3-16 0,1-3 0 15,-1 2-16-15,2-2 0 0,2-6 0 0,1-1 0 16,2-1-32-16,1-3 0 0,-1-2 0 0,1-2 0 16,0-2-128-16,1-3 128 0,-1 2-128 0,3-2 128 0,0-4-128 15,1 0-272-15,1-2 64 0,11 3 16 16,-4 1-2848-1,-2-5-560-15</inkml:trace>
  <inkml:trace contextRef="#ctx0" brushRef="#br0" timeOffset="122554.28">17953 14336 7359 0,'0'0'656'0,"0"0"-528"16,0 0-128-16,0 0 0 0,0 0 1472 0,0 0 256 16,0 0 48-16,0 0 16 0,0 0-528 0,0 0-112 15,0 0 0-15,0 0-16 0,0 0-176 0,0 0-16 16,-3 7-16-16,3-2 0 0,0 4 192 0,2-2 32 16,3 2 16-16,4 1 0 0,3 3 0 0,0-2 0 15,2 0 0-15,1 6 0 0,5 5-128 0,-3-1-16 16,2 5-16-16,0-1 0 0,1 4-304 0,-1 2-64 15,0-1-16-15,-3 8 0 0,-2 6-176 0,3 15-16 16,-8-1-16-16,-2-1 0 0,-4-1 32 0,-5-3 16 0,-3-5 0 16,-3 1 0-16,-5-4 96 0,-2-1 16 0,-5-1 0 0,-1 0 0 15,-2-2 16-15,-4-2 16 0,-2 1 0 16,-1-5 0-16,-2-4-160 0,0-1-48 0,-1 3 0 0,4-5 0 16,-1-1-192-16,5-6-32 0,2-3-16 15,2-1 0-15,1-1-160 0,3 0 128 0,4-6-128 0,4 0 128 16,3-1-128-16,3 1 0 0,3 0 0 0,5-4 0 15,5-2-1632 1,6 1-304-16,3 2-64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7T20:39:06.42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3869 2261 6447 0,'0'0'576'0,"0"0"-576"16,0 0 0-16,0 0 0 0,0 0 1328 0,-5-9 144 0,5 9 48 0,0 0 0 16,0 0-304-16,0 0-48 0,0 0-16 0,0 0 0 15,1-9-96-15,-1 9-32 0,0 0 0 0,4-10 0 16,-4 10-224-16,8-8-48 0,-8 8-16 0,5-4 0 16,-5 4-160-16,8-2-16 0,-8 2-16 0,0 0 0 15,0 0 64-15,5-4 16 0,-5 4 0 0,0 0 0 0,6 0-176 0,-6 0-48 16,0 0 0-16,0 0 0 15,0 0 0-15,6 5 0 0,-6-5 0 0,4 5 0 0,-4-5 96 0,3 6 16 16,-3 6 0-16,0-1 0 0,-3-1 80 0,-1 4 32 16,-1 4 0-16,0 1 0 0,-1 2-144 0,0 1-32 15,-1 5 0-15,1-3 0 0,1 6-96 0,0-6-32 16,-2 2 0-16,2-3 0 0,1-1-320 0,2 2 0 16,-2-5 0-16,0 0 128 0,2 0-128 0,0-2 176 15,1-2-176-15,0-2 192 0,1 2-16 0,1-1 0 16,0 0 0-16,1-4 0 0,2 0 96 0,-1-3 32 15,1 2 0-15,0-4 0 0,-4-5-48 0,6 7 0 16,1 2 0-16,0-4 0 0,2-1-64 0,0 2 0 16,1-2-16-16,0 1 0 0,2-1-32 0,1 0 0 15,-1-2 0-15,9 1 0 0,-2-3 16 0,1 3 0 16,-1-1 0-16,1-2 0 0,2-1 0 0,1-2 0 0,-1 2 0 0,2-2 0 16,0 1-160-16,3-2 192 15,-1 3-192-15,3-2 192 0,3-1-192 0,1 3 192 0,0-1-192 0,3-1 192 16,1-1-192-16,2 2 192 0,1-1-192 0,3 2 192 15,-4 0-192-15,3 1 0 0,0 1 144 0,0-1-144 16,3-3 0-16,-1 2 0 0,2-1 0 0,1 0 128 16,0 5-128-16,1-2 0 0,2-1 0 0,-1 3 128 15,1 1-128-15,1-2 0 0,1-2 0 0,1 1 0 16,1-2 0-16,0 1 0 0,1 0 0 0,3 0 0 16,0 0 0-16,-1 0 0 0,-1-1 0 15,1 0 128-15,-1-1-128 0,1 0 0 0,-1-1 0 0,1 3 0 16,2-1 0-16,-1 1 0 0,-1 0 0 0,1 0 0 0,-1-3 0 0,3-2 0 15,2 1 0-15,-2-1 0 0,-1 2 0 0,0-3 0 16,0 4 0-16,1-1 128 0,0 1-128 16,2-1 0-16,-1-4 0 0,0 2 0 0,-2 1 0 0,-1 1 0 15,-1-1 0-15,-1 1 0 0,0 1 0 0,3 0 0 16,2-2 0-16,-1-1 0 0,-2-1 0 0,0 2 0 16,0 1 0-16,0-1 128 0,1 2-128 0,-2-2 0 15,-3 3 0-15,2-2 0 0,0-1 0 0,0 3 0 16,-1-1 0-16,0-1 0 0,1-1 0 0,-3 2 0 0,-1 0 0 15,1 2 0-15,3-1 0 0,-1 0 0 16,0 0 0-16,-1-1 0 0,1 1 128 0,0 1-128 0,-1-1 128 0,1 1-128 16,0-1 0-16,-1-1 0 0,0-2 0 15,0 3-128-15,1 1 128 0,1-1 0 0,0 0 0 16,-3-1 0-16,1 1 0 0,-2 0 0 0,-1 1 0 0,1 0 0 16,0 0 0-16,2 0 0 0,-1-1 0 0,-3-1 0 15,0 1 0-15,1 0 0 0,0 1 0 0,-13 0 0 16,1 0 0-16,4 0 0 0,3-2 0 0,1 0 0 15,0 1 0-15,2-1 0 16,0 1 0-16,1 0 0 0,-1 1 0 0,1 0 0 16,-2 0 0-16,0 0 0 0,-3 0 0 0,-1 0 0 15,0 0 0-15,0-1 0 0,-2-1 0 0,-1 1 0 0,-1-2 0 0,0 2 0 16,-2 0 0-16,-1 1 0 0,0 0 0 0,0 1 0 16,2 0 0-16,-6 1 0 0,0-2 0 0,0 0 128 15,0 0-128-15,0 0 0 0,0 0 0 0,-1 0 0 16,-1 0 0-16,-2 1 0 0,0-1 0 15,0 3 0-15,-2-1 0 0,0 1 0 0,1 0 0 16,10 1 0-16,-8-1 0 0,1-2 0 0,-3 2 0 0,-2 0 0 16,-1 3 0-16,-1-3 0 0,-3-1 0 0,1 0 0 0,1 1 176 15,-3-1-48-15,-1 3 0 0,0-2 0 0,-1-2-128 16,0 0-144-16,0 1 144 0,-3 0-208 0,-2-1 208 16,-1 1 0-16,2-2 0 0,-1 0 0 0,-3 0 0 15,0 1 128-15,-1 0-128 0,0 2 160 0,-9-3-160 0,10 1 0 16,-10-1 0-16,11 3-176 0,-11-3 176 0,11-3 0 15,-11 3 128-15,8-4-128 0,-8 4 0 0,0 0 128 16,7-4-128-16,-7 4 0 0,8-5 128 0,-8 5-128 16,0 0 160-16,6-6-160 0,-1-4 192 0,-1 2-48 15,-3-2-16-15,2 0 0 0,-2 0 32 0,0-4 0 16,1 0 0-16,-1-3 0 0,0-4-16 0,1 0 0 16,-2 1 0-16,1-5 0 0,0-2 48 0,-1 1 16 0,0-2 0 0,0 0 0 15,3 3-48-15,-2 2-16 0,-1-2 0 0,0 1 0 16,1-1-144-16,0-1 192 0,-1 3-192 15,2-1 192-15,-1 2-192 0,0 3 0 0,1 1 144 0,-2 3-144 16,-2 4 0-16,1-1 128 0,0 3-128 0,1 9 0 16,0 0 0-16,0 0 0 0,0 0 0 0,0 0 0 15,0 0-224-15,0 0-64 0,0 0-16 0,5 13 0 16,0 2-1888 0,2 8-384-16,-1 6-80 0</inkml:trace>
  <inkml:trace contextRef="#ctx0" brushRef="#br0" timeOffset="5214.49">23578 3842 12831 0,'0'0'576'0,"0"0"112"0,0 0-560 0,9-4-128 0,-9 4 0 0,9-5 0 16,-1 1 1152-16,-8 4 208 0,6-11 48 0,-2 7 0 16,-4 4-112-16,6-10-16 0,0 3 0 0,-6 7 0 15,5-9-192-15,-5 9-64 0,0 0 0 0,0 0 0 16,6-8-128-16,-6 8-48 0,0 0 0 0,0 0 0 15,0 0-96-15,0 0-32 0,0 0 0 0,0 0 0 0,0 0-48 0,0 0-16 16,-11 6 0-16,1 5 0 0,-1-2 48 0,-2 5 16 16,-3 4 0-16,-2 2 0 0,-3 3-272 0,0 1-64 15,-3 6-16-15,-2 1 0 0,-2 6 0 0,2 1 0 16,-5-2 0-16,12-12 0 0,-1 7-96 0,-12 12-16 16,3-4 0-16,2-2 0 0,0-3 0 0,3-2 0 15,1 0 0-15,2-7 0 0,2-2 0 0,2-1-16 16,3-3 0-16,1-4 0 0,2-3-16 0,2 0 0 15,3-4 0-15,6-8 0 0,0 0-16 0,0 0 0 16,0 0 0-16,0 0 0 0,0 0 16 0,5-11 0 16,2-3 0-16,4-4 0 0,-1-3-48 0,1 0-16 15,1-5 0-15,0 4 0 0,1-5-160 0,1 0 0 16,-1-2 144-16,4 1-144 0,1-3 0 0,0 2 0 16,2-1 0-16,1-2 128 0,0 3-128 0,2-1 0 15,-1-1 0-15,1-2 0 0,0 2 0 0,1 2 0 16,0 1 0-16,-1 4 0 0,-2-2 0 0,0 5 0 15,-3 2 0-15,-3 2 0 0,-3 2 0 0,-1 0 0 16,0-1 0-16,-2 4 0 0,-3-1 0 0,1 5 0 0,-2-2 0 16,-5 10 0-16,4-7 0 0,-4 7 0 0,0 0 160 0,0 0-160 15,0 0 0-15,0 0 0 0,1-9-176 0,-1 9 176 16,0 0-144-16,0 0 144 0,0 0 0 0,-9 7 0 16,-1 0 0-16,0 5 0 0,-1 4 0 0,-1-1 0 15,-3 1 0-15,-2 6 0 0,-2 1 0 0,-3 1 0 16,-1 4 0-16,-1 2 0 0,-2 6 128 0,0 2-128 15,2 0 192-15,0-1-64 0,-3-2-128 0,2 0 192 0,1-1-192 16,3-2 144-16,3-1-144 0,3-3 128 0,1-5-128 16,3-2 0-16,1 0 0 0,1-1 0 0,0 1 0 15,1-3 0-15,2-6 0 0,1 0 0 0,1 1 0 0,0-4 0 16,4-9 0-16,-4 9 128 0,4-9-128 0,0 0 0 16,0 0 0-16,-5 6 128 0,5-6-128 0,0 0 160 15,0 0-160-15,0 0 160 0,0 0-160 0,0 0 160 16,-5-6-160-16,3-3 160 0,0 1-160 0,2-1 0 15,0 9 0-15,0-8 0 16,0-3-576-16,0 11 16 0,0 0 0 0,3-8 0 16,-3 8-1936-16,0 0-400 0,0 0-80 0,0 0-13872 0</inkml:trace>
  <inkml:trace contextRef="#ctx0" brushRef="#br0" timeOffset="6038.44">23161 3802 1839 0,'0'0'160'0,"-7"-3"-160"0,0-1 0 0,1-3 0 15,6 7 3904-15,-7-6 768 0,7 6 128 0,0 0 48 16,-6-5-2528-16,6 5-496 0,-2-10-96 0,2 10-32 16,0 0-416-16,0 0-96 0,-3-8-16 0,3 8 0 0,0 0-160 15,0 0-48-15,0 0 0 0,0 0 0 0,0 0-176 0,11-1-32 16,0 2-16-16,0 2 0 0,-1 3-240 0,2 4-48 16,-1-1-16-16,3 3 0 0,0 2-64 0,3 2-16 15,0 3 0-15,1 5 0 0,-3 7 32 0,3 2 0 16,3 4 0-16,-4 0 0 0,1-2-32 0,0 0 0 15,0-4 0-15,0 4 0 0,1-4-16 0,-2 0 0 16,-1-6 0-16,0 2 0 0,-1-7-16 0,-1 1-16 16,-2-2 0-16,-2 1 0 0,-1 0-48 0,-1-2-16 15,-3-4 0-15,2 0 0 0,-2 0-48 0,0-1 0 16,-2-3 0-16,-3-10 0 0,0 0-32 0,0 0-16 16,4 11 0-16,-4-11 0 0,0 0-16 0,0 0-128 15,0 0 192-15,0 0-64 0,0 0 96 0,0 0 16 16,-1-12 0-16,-5-2 0 0,3-1-96 0,-4-2-16 0,0-2 0 0,0-1 0 15,-2-1-128-15,-2 1 0 16,-2-3 144-16,-1-2-144 0,-4 0 0 0,1-4 128 16,0 1-128-16,4 7 0 0,-2-1 0 0,-8-12 0 15,3-1 0-15,6 13 0 0,0-1 0 0,-8-13 0 0,1 2 0 0,0 1 0 16,4 0 0-16,3 6 0 0,-2 2 0 16,4 3 0-16,0 3 0 0,1 1 0 0,1 0 0 15,1 2 0-15,1 1 0 0,1 3 0 0,0-1 0 16,1 2 0-16,-1 3 0 0,2 1 0 0,0 0 0 0,5 7 0 15,-5-3 0-15,5 3 0 0,0 0 0 0,0 0 0 16,0 0 0-16,0 0-160 0,0 0 160 0,-4 8 0 0,4 5-160 16,3 9 160-16,1 1-128 0,3-1 128 0,2 1 0 0,3 5-128 15,0-1 128-15,4 4 0 0,1 2 0 0,1 1 0 16,1 7 0-16,0-6-128 0,0 1 128 0,4-4 0 16,-1-2 0-16,1 1 0 15,2-1 0-15,-2-5 0 0,-1 1 0 0,-2-3 0 0,0-4 0 0,-2 0 0 16,-4-1 0-16,0-3 0 0,-1-1 128 0,-3-3-128 15,-2 1 128-15,-2 1-128 0,-1-5 0 0,-5-8 0 16,0 0 0-16,0 0 128 0,0 0-128 0,0 0 128 16,0 0-128-16,0 0 128 0,0 0-128 0,0 0 192 15,0 0-64-15,0 0 0 0,0 0-128 0,0 0 0 16,0 0 128-16,0-10-128 0,0-1 0 0,0 11 0 16,-2-7 0-16,2 7 0 15,0 0-816-15,-6-7-176 0,1 2-32 0,5 5-16 16,-7-4-1904-16,-1-1-384 0</inkml:trace>
  <inkml:trace contextRef="#ctx0" brushRef="#br0" timeOffset="6750.86">23534 3810 12543 0,'7'-11'560'0,"-7"11"112"0,10-5-544 0,-2-4-128 16,-2 1 0-16,2 0 0 0,-8 8 1360 0,8-7 240 15,-2-3 64-15,-6 10 0 0,5-8-144 0,0 2-32 16,-5 6 0-16,0 0 0 0,5-11-272 0,-5 11-48 15,0 0-16-15,0 0 0 0,0 0-128 0,0 0-16 16,0 0-16-16,0 0 0 0,-6 7-160 0,-2 3-16 16,-2-1-16-16,0 2 0 0,0 2-96 0,-3 2 0 15,-3 3-16-15,-2 4 0 0,-1 1-32 0,-3 7 0 16,-1 3 0-16,-2 4 0 0,-2 2-64 0,2 1-16 16,-1-1 0-16,0 3 0 0,-4-1-256 0,5 1-64 0,-1-5-16 15,2-2 0-15,3-3 16 0,0 0 16 16,2-2 0-16,1-3 0 0,2 0 0 0,2-3 0 0,1-5 0 0,2 1 0 15,3-1-48-15,-1-4-16 16,3-1 0-16,1-5 0 0,0 0-48 0,5-9-16 16,0 0 0-16,0 0 0 0,0 0 64 0,0 0 16 15,0 0 0-15,0 0 0 0,0-12 16 0,4-1 0 16,-1 0 0-16,4-3 0 0,2-2-240 0,1-1 128 0,0-2-128 0,1-3 0 16,1 0 128-16,2 0-128 0,2-3 0 0,0 1 0 15,3-6 128-15,1-1-128 0,2 0 0 0,1-3 0 16,1-1 0-16,2-2 0 0,-1-7 0 0,-8 17 0 15,4-5 0-15,10-19 0 0,0 5 0 0,-1 9 0 16,0 3 0-16,-5 4 0 0,-2 4 0 0,-4 0 0 16,-2 6 0-16,-5-1 0 0,0 7 0 0,-3 2 0 15,-3 2 0-15,-1 5 0 0,-5 7 0 0,0 0 0 16,0 0 0-16,0 0 0 0,0 0 0 0,0 0 0 0,-9 11-176 0,-1 6 176 16,-4 6-160-16,-1 3 160 0,-2 4-128 0,-3 3 128 15,-3 3 0-15,0 4-144 16,-2 2 144-16,1 3 0 0,1-3 0 0,1-1-128 0,0-3 128 15,5 0 0-15,0-5 0 0,4-1 0 0,-1-2 0 0,3-4 0 16,0-1 0-16,2-5-128 0,1-3-192 0,3-2-48 16,0-2 0-16,4-1 0 15,1-12-1296-15,0 0-256 0,0 0-48 0,0 0-16 16,0 0-1520-16,0 0-304 0,7-11-64 0,1 1-16 0</inkml:trace>
  <inkml:trace contextRef="#ctx0" brushRef="#br0" timeOffset="7180.12">23173 3797 2751 0,'-9'-9'256'0,"2"3"-256"0,1 0 0 0,1-4 0 16,0-1 3616-16,-2 0 672 0,2 0 144 15,3 4 32-15,1 1-2240 0,1-4-448 0,-3 3-96 0,3 7-16 16,0-7-400-16,0 7-96 0,3-8-16 0,-3 8 0 16,5-8-48-16,-5 8-16 0,0 0 0 0,12 2 0 0,-3 3-272 0,3 1-64 15,-2 7-16-15,1 1 0 0,2 4-224 0,1 2-32 16,3 2-16-16,0 2 0 0,2 5-64 0,0 5-16 16,-1 4 0-16,3 2 0 0,-2 0 16 15,2 2 0-15,1-2 0 0,-1-1 0 0,0-1-16 16,-1-3 0-16,-3-5 0 0,0 1 0 15,1-6-112-15,-1 2-16 0,-3-4-16 0,-2-4 0 0,-1-1 16 0,1-1 0 16,-4-1 0-16,0-5 0 0,-1-1-16 0,-7-10 0 16,5 12 0-16,-5-12 0 0,0 0-112 0,0 0-128 15,0 0 176-15,0 0-176 0,12-3 208 0,-12 3-64 16,10-5-16-16,-2-1 0 0,-3-6-128 0,-2 3 128 16,-3 9-128-16,3-11 128 0,-3 2-128 0,0-1 0 15,0 10-192-15,-1-7 192 16,-3-1-464-16,4 8 16 0,-6-8 16 0,-1 0 0 15,1 3-1552-15,0 3-320 0,6 2-64 0,-7-4-14464 0</inkml:trace>
  <inkml:trace contextRef="#ctx0" brushRef="#br1" timeOffset="11344.94">23117 3739 5519 0,'0'0'496'0,"-8"-8"-496"0,8 8 0 0,-10-7 0 16,1-4 2000-16,1 5 304 0,1-3 64 0,0 3 16 0,2-2-784 16,1-2-176-16,-1 2-16 0,2-2-16 0,3 10-112 0,-3-7-32 15,3 7 0-15,-3-12 0 0,1 2-208 0,2 10-32 16,0 0-16-16,-1-8 0 0,1 8-32 0,0 0-16 16,0 0 0-16,0 0 0 0,0 0-176 0,0 0-16 15,0 0-16-15,0 0 0 0,0 0-144 0,0 0-16 16,10-2-16-16,0 3 0 0,0 3-48 0,2 5 0 15,0 1 0-15,4 4 0 0,0 4-128 0,2 1-48 16,1 2 0-16,1 6 0 0,1 0-128 0,-1 5-16 16,0 2-16-16,1 4 0 0,0 3 32 0,1 1 16 0,1-3 0 15,-2-2 0-15,1 0-16 0,-2-3 0 16,-1 0 0-16,0-4 0 0,-1-1 0 0,-2-1 0 0,-3-5 0 16,-1-2 0-16,-2 0 0 0,-2-6 0 15,-2-1 0-15,2 0 0 0,-3-4 16 0,-1 2 0 0,-3-5 0 0,-1-7 0 16,0 0-16-16,0 0 0 15,0 0 0-15,0 0 0 0,0 0 16 0,0 0 0 0,-13-2 0 0,3-3 0 16,0-4-32-16,0-2-16 0,-6-5 0 16,1-2 0-16,-1 0-176 0,-2-5 160 0,-1-3-160 15,0 0 160-15,0-5-160 0,-2-1 160 0,1-3-160 0,1 0 160 16,1-2-160-16,2 0 0 0,-1-1 0 0,2 4 128 16,1 3-128-16,1 3 0 0,2-1 0 0,0 6 0 15,1 3 0-15,3 3 0 0,0 2 0 0,4 2 0 16,0 2 0-16,2-1 0 0,1 12 0 0,0 0 0 15,1-7 0-15,-1 7 0 0,0 0-144 0,0 0 144 0,0 0 0 16,13 9-160-16,-1 3 160 0,2 4-128 0,0 0 128 16,-1 6 0-16,4 3-144 0,0 7 144 0,2 5 0 15,2 5 0-15,0 4 0 0,1 2 0 0,0-2 0 16,-1 2 0-16,2-5 0 0,-1 0 0 0,-1-3 0 0,0-3 0 16,-4-3 0-16,0-2 0 0,-2-3 0 0,-1-1 0 15,-2-5 0-15,0-2 0 0,0 1 0 0,-2-4 0 16,-4-5 0-16,2-2 0 0,-3 0 0 0,-5-11 0 15,0 0 0-15,0 0 0 0,0 0 0 0,0 0 0 16,6-10 0-16,-2-2 0 16,-4-5-1344-16,-1-3-208 0,-2-3-48 0,0-4-10784 15,-2 2-2160-15</inkml:trace>
  <inkml:trace contextRef="#ctx0" brushRef="#br1" timeOffset="12025.64">23604 3635 10815 0,'0'0'480'0,"0"0"96"0,0 0-448 0,6-12-128 0,-1 5 0 0,-5 7 0 16,6-12 1232-16,1 6 240 0,-7 6 32 0,6-9 16 15,-6 9-224-15,6-6-32 0,-6 6-16 0,0 0 0 16,0 0-32-16,0 0-16 0,0 0 0 0,0 0 0 16,0 0-240-16,0 0-32 0,0 0-16 0,0 0 0 0,0 0-80 0,0 0-32 15,-5 7 0-15,-1 5 0 0,-2 2-128 0,-1 2-32 16,-1 1 0-16,1-3 0 0,-3 7 32 0,-11 11 0 16,-3 0 0-16,0 3 0 0,-2 6-64 15,-2 4-16-15,1 3 0 0,0-1 0 0,0 1-224 16,-2 3-48-16,-1-4-16 0,1 0 0 0,1 0 16 0,1-6 16 15,1-7 0-15,2-1 0 0,1-2-128 0,4-1-16 16,3-3-16-16,0-6 0 0,3-4 144 16,3-4 16-16,4-1 16 0,-1 0 0 0,9-12-80 0,0 0-16 15,0 0 0-15,0 0 0 0,0 0 80 0,0 0 16 16,6-15 0-16,3-2 0 0,2-2-192 0,0-1-32 16,1-5-128-16,4 0 192 0,0 0-192 0,3-6 128 15,0 1-128-15,3-5 0 0,1 0 128 0,2-3-128 0,3-2 0 16,1 1 0-16,-1-7 128 0,4 4-128 15,0-4 0-15,2 4 0 0,2 3 0 0,-1-2 0 0,0 2 0 16,-2 2 0-16,-4 1 0 0,0 5 0 16,-3 4 0-16,-4-2 0 0,-1 2 0 0,-3 2 0 15,-3 3 0-15,-2 4 0 0,-2 3 0 0,-2 5 0 0,-1-3 0 16,-8 13 0-16,0 0 0 0,0 0 0 0,0 0 0 0,0 0 0 16,-8 6 0-16,-2 6 0 0,-4 4 0 0,-4 7 0 15,-4 7-128-15,-2 4 128 0,-3 4 0 0,-2 4 0 16,-6 5 0-16,-1 3 0 0,-2 3 0 0,1 2 0 15,3 1 0-15,2-4 0 0,1-5 0 0,5-2 0 16,2-4 0-16,2-3 0 0,3-3 0 0,4-6 0 0,2-5 0 16,3-1 0-16,3-5 0 0,2-3 0 15,3-2-160-15,2-13 160 0,0 0-128 0,0 0 128 16,0 0-512-16,10 3-32 0,0-6 0 0,2-5 0 16,-1-6-2016-16,0-3-416 15,2 0-80-15,0-5-16 0</inkml:trace>
  <inkml:trace contextRef="#ctx0" brushRef="#br1" timeOffset="12414.93">23154 3725 9215 0,'-3'-8'816'0,"-2"-1"-656"16,-1-1-160-16,-1 3 0 0,1 0 1344 0,-1-2 224 15,1 3 48-15,0-3 16 0,1 4-32 0,5 5 0 0,-5-6 0 0,5 6 0 16,0 0-256-16,0 0-64 0,0 0-16 0,0 0 0 16,0 0-256-16,0 0-48 0,0 0-16 0,0 0 0 15,0 0-128-15,6 10-32 0,0 4 0 0,3 6 0 16,1 4-160-16,4 3-48 0,0 0 0 0,4 3 0 15,1 4-32-15,3 6-16 0,1 4 0 0,1 0 0 16,0 0 0-16,3-3 0 0,-1-3 0 0,2-3 0 0,-1 0-128 16,0-3-16-16,-2-6-16 0,-10-7 0 15,2 0-176-15,6 8-16 0,-5-8-16 0,-3-1 0 16,-4-2-160-16,-2-2 128 0,-1-5-128 0,-3 0 128 0,-5-9-128 0,0 0 0 16,0 0-192-16,0 0 192 15,0 0-1824-15,1-12-240 0,-2-1-48 16,-3-2-8256-16,0-4-1632 0</inkml:trace>
  <inkml:trace contextRef="#ctx0" brushRef="#br1" timeOffset="12726.62">23680 3622 3679 0,'-3'-12'320'0,"3"5"-320"16,3-3 0-16,-2 0 0 0,0-2 2848 0,2 3 496 16,-2-1 112-16,-1 10 0 0,0-8-1536 0,0 8-304 15,0 0-64-15,0 0-16 0,0 0-256 0,0 0-64 0,0 0-16 0,-10 11 0 16,-3 5-16-16,-1 3 0 0,-2 1 0 0,-2 7 0 16,1 4-208-16,-5 0-32 0,-5 5-16 0,-1 5 0 15,-1 1-208-15,-2 9-32 0,1 3-16 0,0 2 0 16,2 0-320-16,2-3-64 0,2-3-16 0,2-3 0 15,5-5-272-15,3-6 0 0,3-5 0 0,1-4 0 16,2-2 0-16,2-3 0 0,1-3 0 0,1-2 0 16,1-6-496-16,3-11-96 15,0 0-32-15,0 0-15184 0</inkml:trace>
  <inkml:trace contextRef="#ctx0" brushRef="#br1" timeOffset="23283.95">4132 2656 12959 0,'0'0'576'0,"0"0"112"0,-2-5-560 0,-1-2-128 0,3 7 0 0,0 0 0 16,0 0 384-16,-1-6 64 0,0 2 0 0,1 4 0 15,0 0-256-15,0 0-32 0,0 0-16 0,0 0 0 0,0 0 304 16,0 0 48-16,2-7 16 0,-2 7 0 0,0 0 160 16,4-7 32-16,-4 7 16 0,7-3 0 0,-1-1-80 0,0 0-32 15,2 1 0-15,1 3 0 0,1-1-144 0,1 1-16 16,2 0-16-16,1 1 0 0,1 2-48 0,2 1 0 16,2-2 0-16,4 1 0 0,2 2 0 0,4 1 0 15,2-1 0-15,1 0 0 0,6 3 32 0,1-3 0 16,3-1 0-16,3 1 0 0,2 0 32 0,1-1 0 15,0-4 0-15,2 1 0 0,1-1-64 0,0 0 0 16,1 0 0-16,1 0 0 0,2 0-64 0,1-1 0 16,0 0-16-16,-2-2 0 0,0-1-64 0,3 0-16 15,-1 1 0-15,1 1 0 0,0 0 32 0,-1-1 0 0,0-1 0 0,1 2 0 16,-1-1-48-16,1 2 0 16,-1-1 0-16,2 2 0 0,-3-2 0 0,1 2 0 15,3 2 0-15,-1-1 0 0,1-1-208 0,1 0 128 16,-1 0-128-16,4 0 0 0,-4 0 128 0,2 0-128 15,2 1 0-15,0 2 144 0,2-2-144 0,1 1 0 0,-1 1 0 0,0-2 128 16,-2 1-128-16,2 0 128 0,1-1-128 0,0 2 128 16,-1-2-128-16,3 0 0 15,-1 1 144-15,-1-1-144 0,0 3 0 0,0-2 0 0,0 1 0 16,25-2 128-16,-13 2-128 0,-5-1 0 0,-3-2 0 0,-4 2 0 16,0-1 0-16,-3 3 128 0,1-2-128 0,0 2 0 15,0 0 0-15,1-2 128 0,3-4-128 0,-1 2 0 16,-1 1 0-16,0 0 128 0,0 2-128 0,0 1 0 15,0-2 0-15,2-2 0 0,0-2 0 0,1 0 0 0,0 2 0 0,3 2 0 16,2 0 0-16,-3-1 128 0,-1-1-128 0,1 0 0 16,3-2 0-16,-4 2 0 0,0 2 0 15,-2 0 0-15,1-1 0 0,-2-1 0 0,2 0 0 0,-3-1 0 16,-1-4 0-16,-1 1 0 0,-5 3 0 0,1-1 0 16,-3 0 0-16,-1 1 0 0,-5-1 0 0,2 1 128 15,-3 1-128-15,-2-3 0 0,1 1 0 0,-7-2 0 16,-1 2 0-16,-1 0 128 0,-5 5-128 0,1-2 176 15,-4 2-176-15,1-3 192 0,-1 0-192 16,-2 1 0-16,-6 1-160 0,0-2 160 0,-2-1 0 0,2 1 0 16,-1 0 0-16,-1 1 0 0,-3 1 0 0,0-1 0 0,-1-1 0 0,-3 0 0 15,-1 1 0-15,0 1 0 0,-1-2 0 16,-1 0 0-16,1 0 0 0,-2 1 0 0,2-1 0 16,-3 0 0-16,2 0 128 0,-5 0-128 0,-7 0 0 0,9 0 0 15,-9 0 0-15,0 0 0 0,0 0 0 0,0 0 0 16,0 0 0-16,0 0 160 0,0 0-160 0,0 0 128 15,0 0-128-15,0 0 160 0,0 0-160 0,0 0 160 16,-11-4-160-16,-3 3 0 0,-1-2 144 0,-3 2-144 16,-1 0 0-16,-2-2 0 0,-1 1 0 0,-5 0 128 15,-1 0-128-15,-3 0 0 0,-2 1 0 0,-2 0 0 16,-6-2 0-16,-2 1 0 0,-3-3 0 0,-1 2 0 16,-4 1 0-16,-1 0 0 0,-3 0 0 0,-2-1 0 15,-3-1 0-15,-3 1 0 0,-4-2 0 0,-2 1 0 16,-2-1 0-16,-3 1 0 0,-2 1 0 0,-2 1 0 15,-1-1 0-15,1-1 0 0,-1-1 0 0,-3 3-128 0,-3 1 128 16,0 1 0-16,-4-2 0 0,-1 1 0 0,0 1 0 0,-3 1 0 16,-4 1 0-16,-1-1 0 0,0-1 0 0,-2 1 0 15,0-1 0-15,-5 1 0 0,-1 1 0 0,-1-2 0 16,-1 0 0-16,-2 1 0 0,-5 1 0 0,2 0 0 16,-2-2 0-16,1 1 0 0,-3 0 0 0,1 1 0 15,-1-2 0-15,4 1 0 0,3-1 0 0,0 0 0 16,0 0 0-16,3 1 0 0,4 0 0 0,0 2 0 15,-3-1 0-15,4 2 0 0,1-1 0 0,3-1 0 16,2 0 0-16,0-1 0 0,0 1 0 0,0 1 0 16,0-2 0-16,2 3 0 0,2-1 0 0,3-1 0 15,1-1 0-15,-1 1 0 0,2-2 0 0,2 1-128 16,1 0 128-16,2 0 0 0,4 1 0 0,3-2 0 0,0-2 0 16,5 1 0-16,2-1 0 0,5 0 0 0,0 2 0 0,2 0 0 15,2 0 0-15,3 0 0 0,5 0 0 0,-2 0 0 16,-1 0 0-16,5 0 0 0,-1 0 0 0,2 2 0 15,-2 0 0-15,3 1 0 0,0 2 0 0,3-3 0 16,2 0 0-16,5-1-128 0,2 0 128 0,4 0 0 16,1 2 0-16,4 0 0 0,2-1 0 0,4 2 0 15,4-2 0-15,3 1-160 0,3 0 160 0,2 0 0 16,8-3-224-16,0 0 64 0,0 0 16 0,0 0 0 16,6 12-80-16,4-5-16 0,2 2 0 0,6-4 0 15,4 0 96-15,3 2 16 0,4-3 0 0,5 1 0 16,1-1 128-16,5-1-160 0,3-1 160 0,4-1-160 0,5-1 160 15,5 1 0-15,3-1-144 0,7 1 144 0,2 1 0 16,6-4 0-16,6 1 0 0,6-1 0 0,3 2 0 16,6 0 0-16,5-2 0 0,6-1 0 0,3-1 0 0,6 0 0 15,7 1 0-15,1-2 128 0,4-2-128 0,4 2 0 16,5-3 0-16,2 0 0 0,3 1 0 0,5-5 0 16,6 2 0-16,4 1 128 0,2-2-128 0,3 2 0 15,6-4 0-15,5 6 0 0,5-2 0 0,0 4 0 16,-1-4 0-16,2 1 0 0,3-3 0 0,1 3 0 15,2-2 0-15,1 3 0 0,-1-1 0 0,0 0 0 16,-4 0 0-16,1 2 0 0,0 3 0 0,1 3 0 16,-1 3 0-16,-6 3 0 0,1 2 0 0,-4 0 0 15,-4 0 0-15,0 4 0 0,-4 1 0 0,-4 1 0 0,-5 1 0 16,0 1 0-16,-2 3-144 0,-7 0 144 16,-8 1-192-16,-3 1 192 15,-4 1-1376-15,-11 2-160 0,-13-4-48 0,-6 4 0 0</inkml:trace>
  <inkml:trace contextRef="#ctx0" brushRef="#br1" timeOffset="35727.29">24629 6684 8287 0,'0'0'368'0,"0"0"80"0,-6 0-448 0,0 0 0 16,-3 0 0-16,1 0 0 0,-2-1 208 0,-2-1-32 0,1 1-16 0,0 0 0 15,-1 0 400-15,-1-1 80 0,2 2 0 0,-3 0 16 16,0 0 144-16,-1 0 32 0,0 2 0 0,-2 0 0 16,0 1-64-16,0 2 0 0,-1-1 0 0,0-1 0 15,4 2 80-15,0 2 16 0,3-3 0 0,-1-2 0 16,2 3-48-16,0 0-16 0,5-2 0 0,5-3 0 16,-5 4-128-16,5-4-32 0,0 0 0 0,0 0 0 0,0 0-112 0,0 0-16 15,6 5-16-15,6 1 0 0,3-2 16 0,4-2 0 16,2 0 0-16,5 0 0 0,7-2-16 0,5 0 0 15,7 0 0-15,22 0 0 0,-1-1-144 0,1-2-32 16,2 1 0-16,2-2 0 0,2-2 0 16,8 1-16-16,5 0 0 0,1-4 0 0,-3 0 16 0,3 0 16 15,6 4 0-15,3-3 0 0,1 1-64 0,-27 3-16 16,8-4 0-16,7 3 0 0,7 1-32 0,3-1-16 16,0 1 0-16,1 2 0 0,-2-2-16 0,1 1-16 15,3 0 0-15,-1-1 0 0,0 3-48 0,0-1 0 16,-3 0 0-16,0 0 0 0,1 2 64 0,0 0 0 15,-4 0 0-15,1 0 0 0,0 0-64 0,1 0 0 16,-1-1 0-16,-2 0 0 0,-2 0-128 0,-1-2 192 16,2 1-192-16,-4-2 192 0,-2 1-192 0,-3 1 160 15,-1 0-160-15,-3 2 160 0,-3-2-160 0,2-1 128 16,0 1-128-16,-2-2 128 0,-3 4-128 0,-1 0 0 0,-2 0 144 0,-2 0-144 16,-3 0 128-16,1 1-128 0,0-1 128 0,-4 0-128 15,-5-1 128-15,-1 1-128 0,-5 1 160 16,-4 2-160-16,-2-3 128 0,-4 0-128 0,-5 0 0 0,-3 1 0 15,-4 0 144-15,-3 1-144 0,-4-1 128 0,-5-1-128 16,-3 0 0-16,-4 1 0 0,-7-1 0 0,0 0 0 31,0 0-608-31,-7 6-160 0,-6 1-16 0,-6-3-10560 0,-11 2-2112 0</inkml:trace>
  <inkml:trace contextRef="#ctx0" brushRef="#br1" timeOffset="36625.37">4585 8312 5519 0,'-25'-2'496'0,"8"0"-496"16,-1 1 0-16,0 4 0 0,1 3 2176 0,-2-1 320 0,-2-2 80 0,1 0 16 15,1 4-864-15,4-2-192 0,2 0-16 0,0 1-16 16,3-2-288-16,10-4-64 0,0 0-16 0,0 0 0 16,0 0-368-16,10 5-80 0,8-1-16 0,7-1 0 15,8 0 64-15,9-3 16 0,8-1 0 0,7-4 0 16,4 0 112-16,8 1 32 0,1-2 0 0,5-1 0 16,5 2-336-16,4-2-64 0,1 0-16 0,-1 2 0 15,-2-2 48-15,2 2 16 0,0-2 0 0,1 2 0 0,0 3 128 16,1-1 32-16,-2-1 0 0,-3 0 0 0,-4-2-128 15,-22 4 0-15,6 0-16 0,0 0 0 0,-1-1-240 0,-2-3-64 16,1-1 0-16,-3 4 0 0,-5-2-112 0,-3-2-16 16,-2 2-128-16,13-1 192 0,-7 1-192 0,-8 1 0 15,-13 0 128-15,-5 4-128 16,-8-4-304-16,-4 3-96 0,-4 0-32 0,-10 1-11856 16,0 0-2384-16</inkml:trace>
  <inkml:trace contextRef="#ctx0" brushRef="#br1" timeOffset="37700.61">24276 8228 6447 0,'0'0'272'0,"0"0"80"15,0 0-352-15,0 0 0 0,-10 4 0 0,10-4 0 0,-9 4 2192 0,9-4 368 16,-10 4 80-16,10-4 16 0,-9 5-992 0,9-5-192 16,-9 4-32-16,9-4-16 0,-9 2-112 0,9-2-32 15,-6 5 0-15,6-5 0 0,0 0-224 0,0 0-48 16,0 0-16-16,0 0 0 0,0 0-192 0,10 7-32 15,4-5-16-15,4-1 0 0,2 2-176 0,5-3-16 16,6-3-16-16,-7 3 0 0,5-1-112 0,7 0-32 16,5 1 0-16,3-1 0 0,6-3 32 0,-1 1 0 15,2 1 0-15,0-2 0 0,1 0 16 0,-2-2 16 16,-5 2 0-16,0 1 0 0,-3 1-160 0,-3 2-48 16,-2-1 0-16,-5-1 0 0,-7 1-128 0,-4 1-128 15,-6 0 192-15,-5 0-192 0,-10 0 240 0,0 0-64 16,0 0-16-16,-10 4 0 0,-8-2 64 0,-5 2 16 15,-6 1 0-15,-5 0 0 0,-7 0-112 0,0 2 0 0,-3-1-128 0,-2-2 192 16,-5 1-192-16,-2 1 0 0,-4-2 128 0,-21-1-128 16,11-2 0-16,11 2 144 15,9-1-144-15,10 2 128 0,6-3-128 0,11 0 192 0,2-1-192 0,7 2 192 16,11-2-192-16,0 0 160 0,0 0-160 0,0 0 160 16,0 0-160-16,18-2 128 0,4 0-128 15,-3-2 128-15,3 2-128 0,5-1 0 0,6 0 0 0,2 2 128 16,4 0-128-16,-1-2 0 0,-1 0 0 0,-2 0 128 0,-2 1-128 0,-2-1-192 15,-5 0 32-15,-1 3 16 16,-3-1-1840-16,-4 1-352 16,0 1-80-16</inkml:trace>
  <inkml:trace contextRef="#ctx0" brushRef="#br1" timeOffset="38738.44">29072 8354 11055 0,'0'0'976'0,"-9"0"-784"16,-1-1-192-16,-2 0 0 0,2-1 1440 0,-1 2 240 16,-1 0 48-16,1 0 16 0,-2-2-416 0,0 1-96 15,1-2-16-15,0 2 0 0,2 1-96 0,1 0-32 0,2-2 0 0,7 2 0 16,0 0-48-16,0 0-16 15,0 0 0-15,0 0 0 0,0 0-144 0,7 3-48 0,6 0 0 0,2-2 0 16,3-2-208-16,5-1-48 0,4 1-16 0,4 1 0 16,6 1-112-16,6-1-32 0,6 0 0 0,3 2 0 15,4-2 96-15,4 0 0 0,2-2 16 0,4 2 0 16,3 0-80-16,2 2-32 0,4-1 0 0,-2 1 0 16,-1-4-224-16,-1 1-32 0,-1-2-16 0,-3 2 0 15,-3 1-16-15,-5 0-128 0,-3 0 192 0,-5 0-64 16,-6 0-128-16,-7 0 128 0,-8 0-128 0,-6 0 128 15,-6 0-128-15,-5 0 160 0,-3 0-160 0,-10 0 160 0,0 0-160 0,0 0 160 16,-10-2-160-16,-8 1 160 0,-7 1-160 0,-7-1 160 16,-7 0-160-16,-7-1 160 0,-8 1-160 15,-4 1 0-15,-6 0 144 0,-4-1-144 16,-7 0 0-16,-3-3 144 0,-2 1-144 0,-1 2 0 0,-3 0 128 0,-1-1-128 16,-2 1 0-16,1 1 0 0,2-1 0 15,5 1 0-15,4 0 128 0,-21 0-128 0,18 1 0 0,13-1 0 16,8 1 128-16,12 2-128 0,10-1 0 0,9 1 0 15,7 0 128-15,8-2-128 0,11-1 0 0,0 0 0 16,0 0 0-16,15 1 0 0,9-1 128 0,11 0-128 16,2-1 0-16,11 0 0 0,5-2 128 0,11 0-128 15,7 2 0-15,-13 0 0 0,14 0 128 0,6-1-128 16,4 1 0-16,4 1 0 0,4-2 0 0,5 0 0 16,0 1 0-16,1 0 0 0,1-2 0 0,0 2 160 0,-7-2-160 15,-1 3 128-15,-5 2 48 0,-3-1 0 16,-3-1 0-16,-7 0 0 0,-5 0-48 0,-6 0-128 15,-8 4 192-15,-6-2-64 0,-7 0-128 0,-7-1 160 0,-8-1-160 16,-5 1 160-16,-5 0-160 0,-4 1 0 0,-10-2 0 16,0 0 128-16,0 0-128 0,0 0-224 0,-9 5 48 0,-5 1 16 31,-2-2-1312-31,-3 2-272 0,-3 2-48 0,-10 1-15712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7T20:39:55.813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7121 9713 14111 0,'0'0'624'0,"7"0"128"0,1 0-608 0,1 0-144 0,0 1 0 0,0-1 0 0,-2-1 1184 16,0 0 208-16,2-1 32 0,-2 2 16 0,-7 0-96 0,9-3-32 16,-2 0 0-16,-1 0 0 0,0 0 128 0,-1 0 32 15,2-3 0-15,-5-1 0 0,2 2-16 0,-1-2 0 16,-1 0 0-16,-1 1 0 0,-2-4-432 0,-1 1-64 15,-2-4-32-15,-1 2 0 0,-2-1-288 0,-2-2-48 16,-2-2-16-16,-3-1 0 0,-3-1-208 0,-3-1-48 16,-3 2-16-16,-5-1 0 0,-3 0-96 0,-6 0-16 15,-4-1 0-15,-6 0 0 0,-5 0-64 0,-4 0 0 16,-4 2-128-16,-3-2 192 0,-3 0-192 16,-4 3 144-16,-5 1-144 0,-3-2 128 0,-1 3-128 0,-31-6 0 15,7 4 144-15,5 2-144 0,1 2 0 0,3 0 0 16,0 6 0-16,1-2 128 0,-1 3-128 0,0 3 0 15,-2 2 0-15,-1 0 0 0,-1 1 0 0,4 2 0 16,0 4 0-16,5 2 0 0,1 0 0 0,2 1 0 16,-1 4 0-16,6 1 128 0,2 2-128 0,2 1 0 15,-1-1 0-15,3 4 0 0,3-1 0 0,-1 0 0 16,1 5 0-16,2-1 0 0,1-3 0 0,2 4 0 16,0 1 0-16,2-2 0 0,1 4 0 0,2 0 0 15,1 3 0-15,2 3 128 0,3 0-128 0,1 2 0 0,0 0 0 16,4 0 0-16,3 3 0 0,1-1 0 0,1 1 0 15,1 3 0-15,2-2 0 0,3 3 0 16,0 5 0-16,2 4 0 0,0 0 0 0,6 0 0 0,4 0 0 0,3-1 0 16,-1 1 0-16,6-2 0 0,3-4 0 0,5-2 0 15,3 3 0-15,5-2 0 0,4 2 0 0,5-5 0 16,5-2 0-16,5 0 0 0,2-1 0 0,7-1 0 16,5-2 0-16,6-2 0 0,3 1 0 0,4-2 0 15,2 1 0-15,6 0 0 0,1 2 0 0,6-1 0 16,5 1 0-16,2 1 0 0,2 0 0 0,5-2 0 0,3 1 0 0,2-7 0 15,4-1 0-15,4-6 128 0,2-4-128 0,6-1 128 16,2-1-128-16,1-5 128 0,1-5 0 0,0 1 0 16,1-5 0-16,0-2 0 0,-1 3 64 15,-2-7 32-15,-1-1 0 0,1-1 0 0,-1-5-64 0,0 3-16 16,-2-5 0-16,1 0 0 0,-2-1-144 0,-1 1 128 16,-3-2-128-16,-25 5 128 0,8-1-128 0,7-3 0 15,2 0 0-15,2-3 128 0,-1-2-128 0,1-1 0 16,0-1 0-16,0-2 128 0,0-3-128 0,-2-1 0 15,-3-2 144-15,24-13-144 0,-15 2 128 0,-8 0-128 16,-8-2 128-16,-5-3-128 0,-5 3 128 0,-3-5-128 16,-6-1 128-16,0-4-128 0,-1-1 0 0,-6-2 128 15,-4-2-128-15,-4 1 0 0,-2 0 0 0,-1-3 0 16,-3 1 0-16,0-3 0 0,-7 2 0 0,-3 5 0 16,-4-2 0-16,-6 4 0 0,-4 0 128 0,-4 0-128 15,-3 1 128-15,-3 0-128 0,-5 1 144 0,-5-2-144 0,-6 0 192 0,-2 0-192 16,-3 0 128-16,-3 4-128 15,-3 3 0-15,-5 1 0 0,-5 2 0 0,-2 3 0 0,-6 1 0 16,-2-1 0-16,-3 3 0 0,-1 3 0 0,-3-1 0 0,0 0-144 16,-2-1 144-16,-3 4 0 0,-4 6 0 15,-2-1-128-15,-1 3 128 0,-4 0 0 0,-1 0 0 16,-2 5-128-16,-2-1 128 0,-1 4 0 0,-5 2 0 0,-1-1 0 0,-1 3 0 16,-2 3-128-16,-2 3 128 0,-1 0 0 0,-4 5 0 0,0 3 0 15,0 0 0-15,-2 4-128 0,-4 5 128 0,2 0 0 16,0 2 0-16,2 0 0 0,0 2 0 15,2 3 0-15,1 1 0 0,2 4-128 0,-1 2 128 0,2 2 0 16,2 7 0-16,1 0 0 0,4 1 0 0,1 2 0 16,1 3 0-16,3-2-128 0,3 3 128 0,1 4 0 15,2-2 0-15,5 3 0 0,3 0 0 0,5 2-128 16,6 4 128-16,3-1 0 0,3-2 0 0,4 2-160 16,2-3 160-16,4 0 0 0,4 0-176 0,4 1 176 15,4-1-160-15,3-2 160 0,4 3-160 0,2 1 160 16,5-2-160-16,5 0 160 0,2-2-192 0,7 1 192 0,4-1-208 15,4 0 80-15,3-4 0 0,7 2 0 0,5-3 0 16,4 5 0-16,2-3 128 0,4 2-208 0,2-3 80 0,5 2 128 16,1-5-160-16,6 1 160 0,1 1 0 15,4-3-144-15,3-2 144 0,6 0 0 0,0-1 0 0,5-2-128 16,2 0 128-16,3-3 0 0,1-4 0 0,6 0 0 16,4-2 0-16,3-2 0 0,2-3 0 0,-1 1 0 15,1-1 0-15,3-3 0 0,2-4 0 0,1-2 0 16,-1 0 0-16,2-5 0 0,0 2 0 0,1-3 128 15,1-5-128-15,2-4 0 0,-1-2 0 0,2-1 128 16,1-3-128-16,0-3 0 0,-1-2 128 0,-1-7-128 16,0 1 0-16,-2-2 144 0,0-5-144 0,-2 1 0 15,-4-4 128-15,-5-1-128 0,-3-3 0 0,-3 4 0 0,-1-1 0 16,-3-4 0-16,-3-4 128 0,-3-1-128 0,-5 2 0 0,-3-1 0 16,-9-4 128-16,-3-1-128 15,-3-2 0-15,-2 1 160 0,-3-2-160 0,-4 1 128 0,-5 0-128 16,-4-4 128-16,-5 2-128 0,-4-2 128 0,-5 0-128 0,-2 1 0 15,-5-2 144-15,-6 0-144 0,-3 0 0 16,-5 1 128-16,-4 3-128 0,-3 0 0 0,-3-3 0 0,-3 1 0 16,-5 3 0-16,0 1 128 0,-2-3-128 0,-1 0 0 15,-3 1 0-15,-1 0 0 0,-3 2 0 0,-2 2 0 16,-3-2 0-16,-2 5 0 0,-3 3 0 0,-3 2 0 16,-2 1 0-16,0 2-128 0,-5 0 128 0,1 4 0 15,0-1-144-15,-4 6 144 0,-2-5 0 0,-6 9-176 16,-5 2 176-16,-1 1-128 0,-1 1 128 0,-3 3-128 15,0 5 128-15,-3 2-128 0,0 4 128 0,-3 2 0 0,-2 3 0 0,0 2-128 16,-1 1 128-16,-1 5 0 0,-2 3 0 0,-1 2-128 16,-3 1 128-16,3 5-128 0,1-1 128 15,0 3-128-15,-1 3 128 0,-2-2 0 0,1 3 0 0,0 0 0 16,3 4 0-16,0 2 0 0,0 3 0 0,2-2 0 16,0-2 0-16,1 1 0 0,5 5 0 0,1 0 0 15,-3 0 0-15,6 4 0 16,4 2 0-16,5 2 0 0,2-4 0 0,5 1 0 0,4-2 0 15,4 5 0-15,4-2 0 0,4 3 0 0,2-2 0 0,3 2-128 16,6 2 128-16,5-2 0 0,6-1 0 0,-1 1-128 16,4-3 128-16,5 2 0 0,4 3 0 0,4-5-128 15,4 4 128-15,6 1 0 0,1 3 0 0,4-1-128 16,6 4 128-16,1-4 0 0,4-3-144 0,4 0 144 16,2-1-144-16,5 0 144 0,2-3-192 0,3 2 192 15,2-5 0-15,4 1-128 0,3-1 128 0,7 0 0 0,4 1 0 16,5-4 0-16,4-1 0 0,4-1 0 0,1-2 0 0,4-1 0 15,3-7 0-15,6-1 0 0,3 0 0 16,6-5 0-16,-3-5 0 0,2-1 0 0,3-4 0 0,7-4 0 16,3-1 0-16,1-6 0 0,0-4 128 0,1-2-128 15,2-4 0-15,2-2 144 0,0-4-144 0,0-1 0 16,-5-1 0-16,1-2 128 0,-1-7-128 0,-2-1 0 16,-4-2 0-16,-1-2 128 0,1-1-128 0,-3-4 0 15,0-2 0-15,-2-2 128 0,-7-5-128 0,0 2 0 16,1-3 0-16,-1 0 128 0,-4-5-128 0,-2-2 0 15,-4 0 0-15,-2-5 128 0,-5 0-128 0,-3 0 0 0,-1 2 0 16,-5-4 128-16,-6 0-128 0,-5-3 0 0,-6 3 0 16,-3-2 0-16,-6 0 0 0,-4-3 0 0,-7 0 144 15,-5 5-144-15,-1 1 0 0,-7 2 128 16,-3 1-128-16,-5 1 0 0,-3 1 0 0,-7-1 128 0,-2-1-128 0,-3 1 0 16,-5 5 0-16,-7 2 0 0,-8 2 0 0,-3 4 0 15,-5-5 0-15,-6 7-208 0,-4-3 48 16,-5 6 16-16,-4-1 144 0,0 1-208 0,-2 2 80 0,-3 2 128 15,-5 3-192-15,-3 5 192 0,-6-1-192 0,0 1 192 16,-1 0-176-16,-4 4 176 0,1 6-128 0,-4 3 128 16,-5 1 0-16,2 0-128 0,-4 0 128 0,0 5 0 15,-1 5-128-15,-4 2 128 0,-3 2-128 0,-3 3 128 16,-1 4 0-16,1 5-128 0,0 1 128 0,-2 3 0 16,-2-4 0-16,4 7-160 0,-1 3 160 0,-2 6 0 0,-1-2 0 15,5 3-128-15,4 8 128 0,1-1 0 0,1 1 0 16,4 3 0-16,4-1 0 0,3 2 0 0,5 1 0 0,3 7 0 15,2-2 0-15,5 4 0 0,3 4 0 16,5 0 0-16,2-1 0 0,3 3 0 0,6 2 0 0,4-4 0 16,4-2 0-16,3 3 0 0,4 4 0 0,3-3 0 15,2-1 0-15,5 1 0 0,3-1 0 0,5-2 0 16,5-1 0-16,5-1 0 0,3 0-128 0,3 0 128 16,4 1 0-16,8 0 0 0,5-2-128 0,5 1 128 15,4-2 0-15,5-1 0 0,1-7-128 0,7 2 128 16,3-2 0-16,5 1 0 0,4-3 0 0,7 1 0 15,4-4 0-15,6-2 0 0,5 0 0 0,4-3 0 0,5-2 0 16,6-3 0-16,4 1 0 0,5-8 0 0,3-1 0 0,3-3 0 16,4-4 0-16,4 0 128 0,5-9-128 0,2-2 0 15,-1-3 144-15,4-2-144 0,4-1 128 0,-1-4-128 16,4-8 128-16,-3-2-128 0,1-1 128 0,0-1-128 16,-2-6 128-16,0 1-128 0,0-1 128 0,-3-5-128 15,-4-3 128-15,-1-4-128 0,-5-2 0 0,2-2 128 16,-2-2-128-16,-4 1 0 0,-5-3 0 0,-4-1 128 15,0-4-128-15,-4-1 0 0,-3-1 0 0,-7-4 128 16,-8-4-128-16,-5 0 0 0,-7 2 144 0,-4 1-144 16,-4 2 0-16,-8-2 128 0,-5-2-128 0,-5 1 0 15,-4-2 128-15,-6-2-128 0,-4 1 128 0,-10-3-128 16,-3 3 0-16,-8 1 144 0,-4-2-144 0,-5 2 0 16,-5-3 128-16,-4 6-128 0,-2 2 0 0,-4 3 0 15,-4 0 0-15,-4 1 0 0,-6 3 0 0,0 1 0 16,-4 5 0-16,-5 0 0 0,-7 2 0 0,-3 4 0 15,-5 0 0-15,-4 2 0 0,-3-1 0 0,0 5-144 0,-1 2 144 16,-2 1 0-16,-3 4-144 0,-5 4 144 0,-5 3 0 0,1 2-176 16,1 1 176-16,-2 3-128 0,-5 7 128 0,-3 1-128 15,-1 0 128-15,-3 4-128 0,2 0 128 0,-2 5 0 16,2 7 0-16,-1 0-128 0,-2-4 128 0,1 4 0 16,-3 4 0-16,2 3-128 0,-1 6 128 0,-2 1 0 15,1 4 0-15,1 1 0 0,-1 1 0 0,1 2 0 16,1-1 0-16,-1 2 0 0,1 1 0 0,2 3 0 15,-2 3 0-15,3 3 0 0,-1-2 0 0,5 7 0 16,2 5 0-16,2 2 0 0,2 2 0 0,4-2 0 0,2 2 0 0,7 4-128 16,5 5 128-16,6 4 0 15,4 2 0-15,8 0 0 0,4-1-160 0,4 3 160 0,10-1-192 0,3 1 192 32,2 1-1600-32,11 3-224 0,7 5-32 0,11-1-9536 15,3 2-1888-15</inkml:trace>
  <inkml:trace contextRef="#ctx0" brushRef="#br0" timeOffset="7601">15195 10974 6447 0,'-18'-3'576'15,"6"-1"-576"-15,-6 1 0 0,-1-4 0 0,0 5 1088 0,-2-1 96 16,2 1 32-16,0 0 0 0,-1 0-144 0,-1 1-32 16,4 1 0-16,-4 0 0 0,4-3 32 0,1 0 0 15,0 2 0-15,-1 2 0 0,-1-1 208 0,4-1 64 16,3-1 0-16,0-1 0 0,-2 6-208 0,1-2-48 15,1 0 0-15,2-1 0 0,9 0-320 0,-8 0-80 16,8 0-16-16,0 0 0 0,0 0 32 0,0 0 0 16,0 0 0-16,0 0 0 0,0 0-128 0,14-5-32 15,0 0 0-15,5-1 0 0,6 3 0 0,1 2 0 0,5 0 0 16,4-1 0-16,5 2-272 0,6 2-48 0,4 0-16 16,6-1 0-16,4-2-208 0,6-1 176 0,5-2-176 0,7 3 160 15,5-1 96-15,7 1 0 0,5-8 16 0,2 4 0 16,4 2-64-16,2 0-16 0,2-2 0 0,-1 1 0 15,-1-1-48-15,1 1-16 0,-1 1 0 0,0 1 0 16,0-3 80-16,-1 1 16 0,-3 0 0 0,0 2 0 16,-1 2 64-16,0-2 16 0,-2 1 0 0,-2 1 0 0,-3 1-128 15,-2 3-32-15,-3-1 0 0,-1-1 0 16,2-1-144-16,-7 2 128 0,-7 1-128 0,-3 1 128 0,-5-3-128 0,-4 1 128 16,-4-2-128-16,-3 3 128 0,-3 1-128 0,-3-1 128 15,-6-2-128-15,-3 1 128 0,-6 1-128 0,-6 1 128 16,-2-1-128-16,-4-3 128 0,-3-1-128 15,-4 1 128-15,-3 2-128 0,-11-3 128 0,0 0-128 0,0 0 160 16,0 0-160-16,0 0 160 0,0 0-160 0,0 0 192 16,-15 0-192-16,-6 0 192 0,-5 2-64 0,-7 1-128 15,-6-2 192-15,-5-1-64 0,-6-2-128 0,-3-1 160 16,21 3-160-16,-5-1 160 0,-8-2-160 0,-9-1 0 16,-5-1 144-16,-8 2-144 0,-5 0 0 0,-6-1 0 15,-2-2 0-15,-84-3 128 0,17 5-128 0,8-2 0 16,5 1 0-16,-1 2 0 0,-1 1 0 0,-1-1 128 15,1-2-128-15,-4 4 0 0,4 1 0 0,0 1 0 16,2 0 0-16,3 4 0 0,5 0 0 0,6 2 0 16,5 0 0-16,9 1 128 0,5 5-128 0,10-4 0 15,4 1 0-15,8-3 0 0,7 4 0 0,10 1 0 16,10-2 0-16,3 2 0 0,6-7 0 0,7 3 0 0,7-3 0 0,9-1 0 16,5 1 0-16,6 0 0 0,9-5 0 0,0 0 0 15,9 5 0-15,8-4-128 0,8 0 128 0,10-1 0 16,7 0 0-16,10 2 0 0,12 0 0 0,11-2 128 15,9-2-128-15,8-2-128 0,8 1 128 16,9 2-192-16,8 1 192 0,5 0 0 0,8-3 0 0,3 1 0 0,4 2 0 16,1-1 0-16,1-1 0 0,2 1 0 15,3-3 0-15,-2 2 0 0,-2 2 0 0,-2-3 0 0,-6-3 0 16,-4 5 0-16,-3 2 0 0,-5 0 0 0,0-1 0 16,-8 0 0-16,-7-2 0 0,-7 3 0 0,-6 5 128 0,-5-2-128 15,-4-3 160-15,-8 2-160 0,-9-2 128 16,-9 2-128-16,-7 3 0 0,-8-4 144 0,-8 0-144 0,-7-1 128 15,-9 0-128-15,-7 1 128 0,-11-2-128 0,0 0 128 16,0 0-128-16,-14 0 128 0,-5 1-128 0,-10-1 192 16,-9 0-192-16,-8 0 192 0,-9 0-192 0,-4 0 128 15,-6 0-128-15,-5-1 128 0,-3-3-128 0,-5 4 160 16,-9 0-160-16,-6 1 160 0,-7 2-160 0,-6-2 160 16,-4-2-160-16,-8 3 160 0,-7 4-160 0,-5-3 0 15,-3-3 0-15,-3 1 0 0,-4 2 0 0,-1 3 0 16,-1-1 128-16,3-1-128 0,-3-1 0 0,6 0 0 15,1 0 0-15,12-2 0 0,6 1 0 0,10-2 0 16,9-2 128-16,9 6-128 0,6 1 0 0,11 2 0 16,8 0 0-16,12-3 0 0,10-2 0 0,11 1 0 15,6 0 0-15,11-1 0 0,14-2 0 0,0 0 0 0,16 0 0 0,12-1 0 16,10-2 0-16,14-1-176 0,11-3 176 0,16 1-128 16,13 2 128-16,12 0 0 0,7-4 0 15,11 4-128-15,10-1 128 0,5 4 0 0,3 2 0 16,5 1-128-16,-4 1 128 0,6 1 0 0,1-2 0 0,-2 1 0 15,-4 1 0-15,-4-3 0 0,-7-2 0 16,-7 4 0-16,-6 2 0 0,-6-4 0 0,-6-5 0 0,-10 3 0 16,-9 4 0-16,-11-1 0 0,-9 2 160 0,-9-2-160 15,-10-4 192-15,-7 2-64 0,-7 0-128 0,-10 2 192 16,-10 1-192-16,-14-3 144 0,0 0-144 0,-9 0 128 0,-11 1-128 0,-11 0 160 16,-12-2-160-16,-14 0 160 0,-12 1-160 15,-13-1 0-15,-16 1 144 0,22 0-144 16,-13-3 128-16,-11 2-128 0,-9 1 160 0,-7-3-160 0,-3 2 256 0,-3 0-64 15,-5 0 0-15,5 2 0 0,2 0-16 0,3 0-16 16,5-3 0-16,7 2 0 0,6 1-160 16,7 0 0-16,8 2 0 0,-19-6 0 15,25 0-832-15,19-1-256 0,16 1-64 0,15-1-19504 0</inkml:trace>
  <inkml:trace contextRef="#ctx0" brushRef="#br0" timeOffset="9523.76">7721 12601 22111 0,'0'0'1968'0,"0"0"-1584"0,0 0-384 0,0 0 0 0,0 0 448 0,0 0 16 16,7 10 0-16,2-6 0 0,3-2 48 0,0 3 0 16,1-1 0-16,1-1 0 0,0 1-64 0,7-2 0 15,-1-2 0-15,4 1 0 0,3 3-16 0,1-1-16 16,0-2 0-16,3-1 0 0,2 0-48 0,3 0-16 15,1 3 0-15,2-2 0 0,3 0-160 0,4 0-16 16,4-1-16-16,3 0 0 0,3 3 80 0,2-3 16 16,2-1 0-16,1 1 0 0,0 0 128 0,4 2 48 15,4 2 0-15,3-3 0 0,4-2-112 0,-2-2-32 16,1 3 0-16,1 4 0 0,3-5 16 0,2 2 0 0,2-1 0 16,1 3 0-16,-1-1-80 0,-1 0-16 15,2-1 0-15,4 0 0 0,1 0-48 0,0-1-16 0,-1-1 0 0,0 0 0 16,3 0 16-16,0-1 0 0,1 2 0 15,-2 0 0-15,2-2 32 0,-3-1 16 0,2 2 0 0,1-2 0 16,-2 3 0-16,0-1 0 0,-2-1 0 0,2 2 0 16,2 2-208-16,-1 2 0 0,1-4 0 15,-2-3 0-15,-2 2 0 0,2 1 0 0,1 1 0 0,1-1 144 16,-1-1-144-16,-5 0 0 0,-3 0 0 0,3 3 128 16,0 3-128-16,0-2 0 0,1-2 0 0,-2 0 0 15,-2 2 0-15,2 1 128 0,1-2-128 0,-1 2 0 16,-1-3 128-16,0 1-128 0,-1 0 0 0,1-1 128 15,0 2 32-15,-2-1 0 0,0 0 0 0,-2 2 0 16,0-2-32-16,-3-1-128 0,3-1 192 0,2 2-64 0,2-1-128 16,-2 1 128-16,2 1-128 0,-2 0 128 15,-2-3-128-15,2 1 0 0,-2 3 0 0,2-3 128 16,2 0-128-16,-4 2 0 0,-4-2 0 0,3 0 0 0,1-1 0 0,0 0 0 16,0 0 0-16,-1 3 0 0,-2-1 128 0,0 1-128 15,-1-1 128-15,3 0-128 0,-4-2 160 0,0 2-160 16,-2 1 192-16,1-1-192 0,1 1 160 0,1-3-160 15,2-1 128-15,-2 1-128 0,-3 2 0 0,0 1 128 16,1-1-128-16,-3-2 0 0,-2-2 0 0,3 0 0 16,0 1 0-16,1 1 0 0,-3 0 0 0,1 0 128 15,1 0-128-15,-4 1 0 0,2-2 0 0,-1 0 0 16,-2-3 128-16,0 3-128 0,-2 1 0 0,-1 1 0 16,-3-1 0-16,0 0 0 0,-1 0 128 0,-1 0-128 15,1 0 0-15,1 0 128 0,3 0-128 0,-5 0 128 16,0 3-128-16,-1-2 128 0,0-1-128 0,0 0 0 0,1-1 0 15,-1-1 128-15,3 1-128 0,-1 2 0 0,-1 2 0 0,0-2 0 16,-1-1 0-16,0 0 0 0,0 0 144 0,-2 1-144 16,0-1 0-16,1 0 0 0,2 0 0 0,-1 0 0 15,-3-1 0-15,-2 0 0 0,-3 1 0 0,2-1 0 16,0-1 0-16,1 1 0 0,1-1 0 0,0 2 128 16,4 1-128-16,-1 0 128 0,-3 0-128 0,1-1 128 15,0-1-128-15,2 0 144 0,1 1-144 0,1-1 160 16,-7-1-160-16,5 1 192 0,2 1-192 0,-5-1 192 15,0-1-192-15,-1 2 160 0,-1 0-160 0,2-2 160 16,-1-1-160-16,-1 1 192 0,2-1-192 0,-2 1 192 16,1 0-192-16,-1 2 192 0,2 0-192 0,-5-1 192 15,2-4-192-15,1 3 160 0,-2 2-160 0,-2 0 160 16,-2-2-160-16,1 1 0 0,1-2 0 0,-1 3 128 16,-2 2-128-16,-1 2 0 0,1-2 0 0,-5-2 128 0,-2-2-128 15,-1 0 0-15,-1 6 0 0,-3 0 0 0,-1-3 0 0,-3 2 0 16,-1-1 128-16,-3 1-128 0,1-4 0 15,-2 2 0-15,-3 0 0 0,0 3 0 0,-3 0 128 16,-2-2-128-16,1 0 0 0,-3 0 128 0,-3-1-128 0,-1 2 0 16,-2-1 0-16,1 2 0 0,0-3 0 15,-9-1 0-15,10 3 0 0,-1 0 0 0,1 0 0 0,-3 2 0 16,-7-5-128-16,11 9 128 0,-1-4-192 0,-1 3 16 16,-2-3 16-16,0 0 0 15,-7-5-224-15,6 9-64 0,-6-9 0 0,0 0 0 16,0 10-2656-16,0-10-544 0</inkml:trace>
  <inkml:trace contextRef="#ctx0" brushRef="#br0" timeOffset="42482.96">17055 14186 20671 0,'0'0'912'0,"-4"-13"192"0,1-2-880 0,2 1-224 0,1-1 0 0,-2-1 0 16,0 4 1600-16,0 0 288 0,0-1 48 0,1 2 16 16,1 11-512-16,-2-9-96 0,2 9-32 0,0 0 0 15,-4-10-368-15,4 10-80 0,0 0-16 0,0 0 0 16,0 0-320-16,-5 13-64 0,-2 4-16 0,-2 5 0 16,-1 9-128-16,0 3-48 0,0 4 0 0,-1 5 0 0,-1 7 16 0,-3 3 0 15,0 4 0-15,-1 1 0 0,0 0-48 16,-2-1-16-16,-1-3 0 0,0-2 0 0,1-9-224 0,2 0 144 15,2-5-144-15,1-2 128 0,1-3-128 0,2-6 0 16,0-6 144-16,4-2-144 0,1-3 0 0,2-2 0 16,2-2 0-16,1-12 0 15,0 0-496-15,0 0-16 0,0 0 0 0,0 0 0 16,11-10-2224-16,-2 0-448 0,0-4-80 0</inkml:trace>
  <inkml:trace contextRef="#ctx0" brushRef="#br0" timeOffset="42694.64">16457 14113 33807 0,'9'-14'1488'0,"4"5"320"0,6-3-1440 0,9-1-368 0,9-5 0 0,11 6 0 16,9 0 320-16,6 1 0 0,4-1 0 0,2 0 0 15,0 1-112-15,4 4-16 0,2 4-16 0,0-3 0 16,0-1-176-16,-8 5 0 0,-7-1 0 15,-3 2 128-15,-5 0-128 0,-3 1 0 0,-5 1-160 0,-3 3 160 32,-4 0-1424-32,-2 5-192 0,0-2-48 0,-5 5-12416 0</inkml:trace>
  <inkml:trace contextRef="#ctx0" brushRef="#br0" timeOffset="43099.91">17953 14510 29487 0,'-11'1'2624'0,"-3"-2"-2112"16,-3 0-512-16,-3 2 0 0,-4 4 432 0,-3 4-32 16,-5 0 0-16,-2 2 0 0,1 3-400 0,-3 1 0 15,1 2 0-15,1 1 0 0,3 0 160 0,1 1 0 16,-1 2 0-16,6 2 0 0,3-1 240 0,3-1 48 15,2-3 16-15,6 1 0 0,2-1-80 0,4-1-32 0,2-3 0 0,3-2 0 16,4 0-192-16,3-6-32 0,3-1-128 0,4-4 192 16,1-3 64-16,5-5 0 0,7-1 0 0,-1-5 0 15,1-6 128-15,1 0 16 0,0-2 16 0,-1 2 0 16,0 0-240-16,-3 1-48 0,-1 2-128 0,-4 3 192 16,-4 1-192-16,-1 5 176 0,-4 2-176 0,-10 5 160 15,9-5 16-15,-9 5 0 0,0 0 0 0,0 0 0 16,5 13-48-16,-1-2-128 0,-4 4 192 0,0 2-64 15,-2-1-128-15,4 1 0 0,-2 0 0 0,3-1 128 16,2-3-128-16,1-2 0 0,2 2 0 0,2 0 0 16,1-4-240-16,2 1-16 0,2-4-16 0,-1-1 0 15,2 0-1408 1,0-2-288-16,2-3-48 0,-7-2-12848 0</inkml:trace>
  <inkml:trace contextRef="#ctx0" brushRef="#br0" timeOffset="43310.46">18380 14478 35871 0,'0'0'1600'0,"0"0"320"0,-1 14-1536 0,1 0-384 16,1 3 0-16,2 2 0 0,2 2 256 0,-1 2-32 16,1 1 0-16,1-3 0 0,1 0-224 0,-2 1 0 15,-1 1 0-15,1-3 0 0,-4-1-192 0,3-1 0 16,-2 0 16-16,0 0 0 15,-1-2-400-15,1-1-64 0,3-3-32 0,-1 0 0 16,0 0-2016-16,2-6-416 0</inkml:trace>
  <inkml:trace contextRef="#ctx0" brushRef="#br0" timeOffset="43518.51">18680 14451 22111 0,'-12'-1'1968'0,"3"2"-1584"0,0 1-384 0,0 4 0 15,0 6 2640-15,-1 4 448 0,-1 4 96 0,-3 8 16 16,-4 0-2160-16,0 7-416 0,0 1-96 0,-3 4-16 16,-4 2-64-16,-1 1 0 0,-4 5-16 0,0-1 0 15,-2 3-176-15,0-2-48 0,2-6 0 0,3 0 0 16,3-4-80-16,4-1-128 0,3-1 176 0,4-3-176 16,3-9-256-16,4 0-144 15,2-1-48-15,3-5 0 0,3-6-2640 0,-2-12-544 16</inkml:trace>
  <inkml:trace contextRef="#ctx0" brushRef="#br0" timeOffset="43781.63">19687 13654 25791 0,'-16'12'1152'0,"4"-4"224"0,0 4-1104 0,-1 10-272 16,-1 8 0-16,-1 6 0 0,-6 3 1728 0,2 8 272 0,-4 3 64 0,-5 7 16 15,-5 7-1424-15,-2 2-272 0,-3 4-64 0,-2-2-16 16,-2 4-144-16,2 0-32 0,1-2 0 16,3-5 0-1,0-2-496-15,3-3-96 0,2-5-32 16,3-4 0-16,6-4-1616 0,2-8-320 0,5-5-64 0</inkml:trace>
  <inkml:trace contextRef="#ctx0" brushRef="#br0" timeOffset="44083.94">19667 14425 33167 0,'-37'7'2944'0,"13"1"-2352"0,-2 6-464 0,1 3-128 0,0-3 336 0,0 5 48 15,0 2 16-15,2 2 0 0,3 2-160 0,2-3-48 16,4-2 0-16,4 1 0 0,2-3-192 0,7-3 0 16,2-1 128-16,6-4-128 0,1 0 0 0,5-4 0 15,4-3 0-15,3-3 0 0,3-1 176 0,0-3-16 16,-2-1 0-16,2-4 0 0,-1-2 80 0,1-5 16 16,-2-2 0-16,-2 1 0 0,-3 1-64 0,-5 1-16 15,-3-4 0-15,-4 0 0 0,-4-1 128 0,-4 2 16 16,-4-1 16-16,-2 1 0 0,-5 2-48 0,-1 3-16 15,1 3 0-15,-1-1 0 0,-2 5-272 0,1 4 0 16,3-1-128-16,0 7 128 16,-1 1-2192-16,2 0-352 0,3 3-64 0</inkml:trace>
  <inkml:trace contextRef="#ctx0" brushRef="#br0" timeOffset="44370.5">20243 14384 30399 0,'-4'17'2704'0,"-1"0"-2160"0,-2 4-544 0,-1 7 0 16,-3 5 640-16,-3 2 32 0,-2 3 0 0,-2 2 0 15,-1-1-176-15,-1 1-48 0,-3-2 0 0,1 0 0 16,2-6-192-16,2-4-32 0,0-8-16 0,4-2 0 16,3-2 480-16,2-3 80 0,9-13 32 0,0 0 0 15,0 0-32-15,0 0 0 0,0 0 0 0,13-16 0 16,3-6-64-16,2-3-32 0,2-1 0 0,2-6 0 0,1-3-208 15,5-3-32-15,2-2-16 0,6 1 0 0,2 3-288 0,1 3-128 16,5 0 128-16,-1 4-128 0,1 7 0 0,1 3 0 16,-1 3 0-16,-3 2 0 15,-4 5-768-15,-3 2-128 16,-1 6-16-16,-2 4-11824 0,-3 3-2368 0</inkml:trace>
  <inkml:trace contextRef="#ctx0" brushRef="#br0" timeOffset="45684.86">24085 14399 15663 0,'21'-11'1392'0,"3"1"-1120"0,1-3-272 0,1-1 0 0,-1-2 1856 0,-5 2 320 16,-3 1 64-16,-4-1 16 15,-6 2-1264-15,-3 4-256 0,-4 8-48 0,0 0-16 0,-9-9 96 0,-6 5 32 16,-8 1 0-16,-7 5 0 0,-10 0 0 0,-6 6 0 16,-5 1 0-16,-1 5 0 0,-7 2-176 0,3 2-48 15,2 1 0-15,1 3 0 0,0 3-64 0,3-2-32 16,4 1 0-16,8-2 0 0,5-2-288 0,8 0-64 15,6 2-128-15,6-2 192 0,5-1-192 0,8 0 144 16,5 2-144-16,9 0 128 0,7 1-128 0,3-2 0 16,5-2 0-16,1 2-176 0,2 2 176 0,0-2 0 15,-1 2 0-15,-5 0 0 0,-2 0 0 0,-3 0 0 16,-5-2 0-16,-3-2-192 0,-4-3 192 0,-5-1 0 16,-4 2 0-16,-5-4 0 0,-6-3 192 0,-5 1 0 0,-4-6 16 0,-8-1 0 15,-8 1 192-15,-6-3 48 0,-5-1 0 0,0-3 0 16,1-2-256-16,4-2-32 0,4-2-16 15,3 0 0 1,4-1-1424-16,6-3-272 0,6 3-64 0</inkml:trace>
  <inkml:trace contextRef="#ctx0" brushRef="#br0" timeOffset="46032.37">24748 14579 30399 0,'-11'-14'1344'0,"11"14"288"0,0 0-1312 0,0 0-320 0,16 2 0 0,1 3 0 0,-1 0 1824 15,4-1 288-15,-2 1 64 0,6-1 16 16,3-5-2192-16,3-3-480 0,2-1-80 0,2-2-16 0,2-3 304 16,2 1 48-16,4-2 16 0,-3 0 0 0,1-1 336 0,-5-2 64 15,-3 1 0-15,-1 2 16 0,-6-2 48 0,-5-2 16 16,-3 0 0-16,-7 6 0 0,0-4 144 0,-3 4 32 15,-4 2 0-15,-3 2 0 0,-2-2 48 0,-5 3 16 16,-4 2 0-16,-5 4 0 0,-7 2-512 0,-5 5 0 16,-5 0 0-16,-3 5 0 0,-3 1 0 0,1 3 0 15,1 1 0-15,4 3 0 0,2 2 0 0,4-1 0 16,6-2 144-16,-3 11-144 0,7-5 0 0,8-2 0 16,5-4 0-16,6-2 0 0,4-3 0 0,7-1-256 15,5-1 64-15,6-5 16 16,6 3-1152-16,7-5-224 0,5 3-48 15,4-3-14608-15</inkml:trace>
  <inkml:trace contextRef="#ctx0" brushRef="#br0" timeOffset="46348.02">26006 14435 38527 0,'-24'9'1712'0,"9"2"336"0,1 7-1632 0,-2 4-416 0,1 6 0 0,-1 2 0 16,-2 3 0-16,0 3 0 0,1 1 0 0,1-4 0 0,-2-4 0 0,4-4 0 16,3 1 0-16,0-8 0 0,1-7 0 15,5-2 0-15,3 0 0 0,2-9 0 0,0 0 0 0,0 0 160 16,11 7-32-16,2-5-128 0,1-7 384 0,4-3-16 16,1 0-16-16,2-187 0 0,3 359-96 0,2-183-32 15,1-1 0-15,1-6 0 0,6-3-32 0,0-5-16 16,2-1 0-16,4 1 0 0,1-1-176 0,2 3 0 15,1 3 0-15,-2 3 0 0,-3 4 0 0,-4 4 0 16,-4 4 0-16,-2 7-176 0,-6 1 16 0,-3 4 0 16,-4 1 0-16,-4 1 0 15,-12 0-1104-15,0 0-208 0,7 10-64 0,-7-10-9600 16,0 15-1936-16</inkml:trace>
  <inkml:trace contextRef="#ctx0" brushRef="#br0" timeOffset="46599.02">26952 14451 24879 0,'0'0'2208'0,"0"0"-1760"0,-8 7-448 0,4 6 0 16,-1 2 2768-16,-2 5 480 0,-4 11 80 0,-1-2 32 15,-5 4-2720-15,-3-1-640 0,-6 2 0 0,0-1 0 16,-5-4 0-16,-2 3 0 0,0 1 0 0,-1 0 0 15,2-5 0-15,1 0 0 0,1-1 0 0,6-1 0 16,2-4 0-16,6 1 0 0,0-1 0 0,5-2 0 16,6-4-528-16,4-3-64 0,4 0-16 0,5-3 0 15,2-5-2144-15,4-2-448 0,10-6-64 0,8 3-32 0</inkml:trace>
  <inkml:trace contextRef="#ctx0" brushRef="#br0" timeOffset="47006.01">27508 14462 35935 0,'-10'-8'3200'0,"10"8"-2560"15,0 0-512-15,0 0-128 0,-5 11 160 0,3 0 16 0,2 1 0 0,1 1 0 16,0-2-176-16,4 1 0 0,3-1 0 0,1-4 0 15,2-1-208-15,4 3 80 0,5-3 128 0,1 2-208 16,3-4 208-16,3-2 0 0,1 2 0 0,2-1 0 16,5-5 352-16,0 0-32 0,3-2-16 0,-1-4 0 15,-1 3-144-15,-3 1-32 0,-2-4 0 0,-4 1 0 16,-1 3 192-16,-4-1 48 0,-3-2 0 0,-4 0 0 16,-4-4-160-16,-3 2-16 0,-4-2-16 0,-6 0 0 15,-4 3 176-15,-7-5 32 0,-4 5 16 0,-9 1 0 16,-3 3-272-16,-5 2-128 0,-6 1 128 0,-6 2-128 15,-4 3 0-15,-1 5 0 0,0 0 128 0,3 5-128 16,2 1 0-16,6 4 0 0,7 2 0 0,5 0 0 0,6 1 0 16,6-2 0-16,4-1 0 0,4 0 0 15,4 0 0-15,5 2 0 0,6-2 0 0,3 0 0 0,4-1-192 0,5 1-64 16,4-1 0-16,7 1-16 16,7-4-1328-16,4 0-272 0,2 0-48 15,7-1-8896-15,7-3-1792 0</inkml:trace>
  <inkml:trace contextRef="#ctx0" brushRef="#br0" timeOffset="47367.42">29707 14469 38703 0,'-25'-30'3440'0,"10"14"-2752"0,1 4-560 16,-4 0-128-16,-1 3 256 0,-5 4 32 0,-5 2 0 0,-5 1 0 15,-4 1-288-15,-4 0 0 0,-3 1-176 0,1 1 176 16,4 0 0-16,3 4-128 0,5 3 128 0,5 0 0 16,3 3 0-16,4-2 0 0,3 2 0 0,5 1 0 15,4 2 0-15,6 5 128 0,3 5-128 0,5-1 144 16,4-1 0-16,4 4 0 0,3 2 0 0,3 3 0 16,2 0 80-16,1 1 16 0,-2-1 0 0,3 2 0 15,2 1-48-15,-2-1 0 0,-2-1 0 0,-5-2 0 16,-1 2 32-16,-4 1 0 0,-3-2 0 0,-2 1 0 15,-5-1-32-15,-2 1-16 0,-2-5 0 0,-5-1 0 16,-2-1-176-16,-2-2 192 0,-4-7-192 0,-6-1 192 0,-5-2-32 16,-4 0 0-16,-1-8 0 0,-4 0 0 15,-2 0-160-15,-1-1 0 0,-4-2 0 0,3 1 128 16,-2-6-1456-16,-4 2-288 16,-6-3-64-16,-1-7-16288 0</inkml:trace>
  <inkml:trace contextRef="#ctx0" brushRef="#br0" timeOffset="47539.54">27932 13563 51599 0,'-4'-27'4592'0,"6"3"-3680"16,6 6-720-16,3 7-192 0,2 6 272 0,2 5 32 15,3 5 0-15,-1 0 0 16,-2 5-1712-16,0-1-320 0,-2 1-80 0,-3-2-16 15,-3-1-1968-15,-7-7-400 0</inkml:trace>
  <inkml:trace contextRef="#ctx0" brushRef="#br0" timeOffset="48800.41">12468 14622 15663 0,'0'0'1392'0,"-2"-8"-1120"15,-2-2-272-15,4 10 0 0,0 0 1616 0,0 0 272 16,0 0 48-16,0 0 16 0,0 0-1248 0,0 0-256 16,0 0-64-16,-5 17 0 0,1 2-128 0,2 5-48 15,-1 0 0-15,1 9 0 0,-1 3-208 0,2 0 176 16,-1 4-176-16,2 2 160 0,2-3-160 0,2-1 0 0,1-2 0 0,4-4 0 15,2-7 0-15,2-2 0 16,1-5 0-16,1-3 0 0,3-6 720 0,2-5 64 0,2-6 16 0,3 0 0 16,3-4 304-16,3-5 64 0,0-8 16 0,2-4 0 15,-1-2-352-15,-3-3-64 0,-1-1 0 0,-3-4-16 16,-1-2-208-16,0 0-32 0,0-3-16 0,-2 2 0 16,-2 2-240-16,-1 3-64 0,-1 3 0 0,-4 2 0 15,-4 3-192-15,0 4 0 0,-1 1 0 0,-3 4 0 16,-1 4-128-16,-2 0-80 0,0 2-16 0,-3 8 0 31,0 0-2096-31,0 0-432 0,0 0-64 0</inkml:trace>
  <inkml:trace contextRef="#ctx0" brushRef="#br0" timeOffset="49174.34">13686 14487 11967 0,'9'-16'528'0,"-3"9"112"0,1 0-512 0,-1 1-128 15,2 1 0-15,-8 5 0 0,0 0 2384 0,0 0 448 16,0 0 96-16,0 0 16 0,0 0-2064 0,-14 7-416 16,-4 4-80-16,-2 3 0 0,-4 5 0 0,-3 2 0 15,-2-2 0-15,-2 1 0 0,1-1 192 0,2 3 32 16,1 2 16-16,4-3 0 0,3-3-304 0,2 0-48 16,1 4-16-16,5-2 0 0,0-2 64 0,5 0 16 15,2-2 0-15,3 1 0 0,6-2 48 0,2-1 0 16,3 0 0-16,4 0 0 0,2 2-64 0,3-2-16 15,2-1 0-15,1 2 0 0,0-1-176 0,0-1-128 16,0-4 144-16,-2 0-144 0,-3-4 128 0,-4 1-128 0,-1 1 0 16,-11-7 144-16,6 6-144 0,-6-6 0 0,0 0 0 15,0 0 0-15,-4 11 0 0,-6-4 128 0,-2-1-128 16,-5-1 128-16,-8-4 176 0,0 1 16 0,-4-1 16 0,0-1 0 16,-2 0-80-16,2-1-32 0,0-1 0 0,2 2 0 15,2 0-224-15,2 0 0 0,2-1 128 0,2 1-128 31,1 0-320-31,2 0-128 0,3 1 0 0,4-1-16 16,9 0-2224-16,0 0-432 0</inkml:trace>
  <inkml:trace contextRef="#ctx0" brushRef="#br0" timeOffset="49533.37">14125 14736 23439 0,'0'0'1024'0,"0"0"240"0,11 8-1008 0,4-1-256 16,3-1 0-16,0-4 0 0,4 2 672 0,2 1 96 15,2 0 0-15,1-4 16 0,1-3-272 0,4 0-48 16,1 1-16-16,1-5 0 0,2-2-32 0,1-3-16 16,1 1 0-16,1-3 0 0,1-2 32 0,-1-2 0 15,-1-3 0-15,-2 1 0 0,-6 1 48 0,-2 1 16 16,-4 2 0-16,-5-3 0 0,-3-3 176 0,-6 2 32 15,-6 1 16-15,-4 1 0 0,-4 0 112 0,-8 1 32 16,-5 7 0-16,-7 2 0 0,-6 6-224 0,-4 4-64 16,-4 5 0-16,-5 3 0 0,-6 6-352 0,1 6-80 15,-3 0-16-15,4 2 0 0,3 2-128 0,4 1 0 0,6 4 144 0,7 1-144 16,6 1 0-16,7 0 0 0,7 1 0 0,7 0 0 16,7 1 0-16,7-3 0 0,6-4 0 0,9 3 0 31,9 2-432-31,8 2 0 0,11 2 0 0,13-1-11424 0,13 0-2288 15</inkml:trace>
  <inkml:trace contextRef="#ctx0" brushRef="#br0" timeOffset="51956.33">21698 18607 9215 0,'6'-7'816'0,"0"5"-656"16,-6 2-160-16,7-3 0 0,0 3 2912 0,-7 0 544 15,7 0 128-15,-7 0 0 0,0 0-2848 0,0 0-576 16,0 0-160-16,0 0 0 0,0 0 320 0,-11 0 16 15,-3 0 0-15,-3-4 0 0,-2 1 80 0,-1-3 16 16,-4-2 0-16,-4 0 0 0,-4 2 96 0,-2-6 32 16,-2 1 0-16,0 1 0 0,1-6-16 0,2 2 0 0,-5 4 0 15,-2-3 0-15,-2-3-144 0,-1 2-16 16,-3-1-16-16,-6 3 0 0,-6-2-128 0,-3 0-32 0,-4 2 0 16,0-1 0-16,-4-1-208 0,-2-1 176 0,-3-1-176 15,-6 1 160-15,-6-3-160 0,0-1 192 0,-2 0-192 0,-2 1 192 16,-4 2-192-16,-4-2 192 0,-7-4-192 0,4 2 192 15,-4 1-32-15,-3 1 0 0,-5 0 0 0,0 1 0 16,4-1-160-16,-2 0 160 0,-2 0-160 0,-1-1 160 16,-3 0-160-16,1-1 0 0,-1-3 144 0,-1 3-144 15,-3 0 176-15,-1 4-48 0,3-1 0 0,-7 0 0 16,-6-1 96-16,1 1 16 0,1 3 0 0,-5-2 0 16,-4-2-240-16,-4 3 128 0,3 1-128 0,-2 0 0 15,-3-1 160-15,0 2-160 0,2-1 160 0,-1 1-160 16,-1 2 192-16,0-2-64 0,0-1-128 0,4 1 192 0,2 1-16 15,-3-2-16-15,-5 2 0 0,2 3 0 0,4-3 0 16,-4 3 0-16,-8-1 0 0,3 3 0 0,0-3-16 0,0 2 0 16,-1-2 0-16,1 3 0 0,1-2 32 0,1 2 0 15,-1-3 0-15,0 4 0 0,0-2-176 0,4 2 192 16,6-1-192-16,-2 0 192 0,-6-1-192 0,6 3 0 16,8-4 144-16,-4 4-144 0,-7-2 128 0,7 0-128 15,4 1 128-15,-1-2-128 0,-6 4 144 0,5 2-144 16,4-2 192-16,-2 1-192 0,-5 1 208 0,6 1-64 15,3-1-16-15,-1 1 0 0,-4 1-128 0,6 0 160 16,2-1-160-16,-1 1 160 0,-4 1-160 0,5 0 0 16,6 1 144-16,-4-1-144 0,-3 3 0 0,3-2 0 0,5 1 0 15,-1-1 128-15,-4 2-128 0,2 5 0 0,5-1 128 0,-1 2-128 16,-1-3 0-16,0 4 144 0,3-1-144 0,-1 3 0 16,1 2 128-16,0 0-128 0,-1-2 0 0,3 2 0 15,2 2 0-15,-1-1 0 0,-7 1 0 0,7 2 0 16,1 0 0-16,2 5 0 0,-3 1 0 0,2-1 0 15,3 1 0-15,4-3 0 0,3 5 0 0,2 1 0 16,-5 0 0-16,6 3 0 0,5 2 0 0,4 1 0 16,3 2 0-16,-4 2 0 0,-3 1 0 0,1 6 0 15,3 0 0-15,2 5 0 0,0 1 0 0,1 0 0 16,-4 1 0-16,2 0 0 0,4 0 0 0,5 3 0 16,5-1 0-16,2 1 0 0,-2 0 0 0,3-1 0 15,4-2 0-15,7-1 0 0,5-4 0 0,4 1 0 16,4 3 0-16,4 0 0 0,4 1 0 0,-1 3 0 15,2 1 0-15,3-4 0 0,2-4 0 0,-2 2-144 0,2-1 144 16,4 4 0-16,4-1 0 0,2 1 0 0,6 3-144 16,1-1 144-16,3 2-160 0,4-1 160 0,1-3-192 0,7 1 192 15,4-2-208-15,2 1 80 0,4-1 128 0,5-2-160 16,2-7 160-16,6 1-160 0,3-3 160 0,7-2 0 16,4-5 0-16,3-3 0 0,4-3 0 15,4-1 0-15,4-4 0 0,2-3-128 0,5-1 128 0,5 2 0 16,7-4 0-16,3 1 0 0,0-4 0 0,5 3 0 15,1 0 0-15,6 0-128 0,5-2 128 0,3 2 0 16,1 1 0-16,0-1 0 0,3 0 0 0,3-1 0 16,8 0 0-16,1-2 0 0,1-3 0 0,2 1 0 15,5-4 0-15,5 3 0 0,2-5 0 0,7 3 0 16,4-4 0-16,2 0-128 0,-2-2 128 0,6 0 0 0,8 0 0 16,-1-1 0-16,-1 1 0 0,4 0 0 0,4-1 0 15,1 3 0-15,1 0 0 0,1-1 0 0,3 0 0 16,3 2-128-16,2-1 128 0,-2 0 0 0,-4-1 0 0,3 1-128 15,2-1 128-15,6-1 0 0,-1-1 0 0,-1 1 0 16,-3-1-128-16,2 1 128 0,5-3-128 0,-1 0 128 16,-2 1 0-16,0 0-128 0,1 1 128 0,0-2 0 15,2 0 0-15,-2 1 0 0,-2 3 0 0,-4 0-128 16,0 1 128-16,3-2 0 0,0 1 0 0,-4 4 0 16,-6 1 0-16,3-3 0 0,1 2 0 0,1-2 0 15,0 4 0-15,-3-5 0 0,-5-1 0 0,3 0 0 16,2 1 0-16,-1-1 0 0,-8-2 0 0,4 1 0 15,0-3 0-15,1 0 0 0,0 1 0 0,-3-1 0 0,-3-1 0 16,0 1 0-16,3 3 0 0,-8-3 0 0,-3-3 0 16,2 2 0-16,2 1 0 0,-4-2 0 0,-3 1 0 15,1-1 0-15,6-2 0 0,-5 0 0 0,-2 3 0 16,0-2 0-16,4-1 0 0,-3 1 0 0,-6 0 0 0,1-2 0 16,2-1 0-16,-64 6 128 0,9 0-128 0,10 0 0 15,8 0 0-15,5-2 0 0,3 1 0 0,1 0 0 16,1-2 128-16,103-2-128 0,-39 4 0 0,-24 0 128 15,-17-2-128-15,-8 2 0 0,-7-2 0 0,-3 1 128 16,-6-3-128-16,-1 1 0 0,0-1 0 0,-1 0 144 16,-2 0-144-16,-2-1 0 0,-4 0 128 0,-1-3-128 15,-1 3 0-15,-3-3 0 0,-3 1 0 0,0-1 0 16,-1 1 0-16,-2 1 0 0,-2-3 0 0,-1 2 0 0,-2-3 128 16,-3-1-128-16,-3 2 0 0,-3-4 0 0,-1 0 0 0,-2 0 0 15,0-3 128-15,-2-2-128 0,-5 1 0 16,0-1 0-16,-2 0 192 0,-4 0-64 0,-5-1 0 15,-1 0-128-15,-1 1 288 0,-3-1-48 0,-2 1-16 0,-3 1 0 16,-1 0-16-16,-20 8 0 0,-1-4 0 0,3-1 0 16,2-6-16-16,-2-2-16 0,4-2 0 0,-3-4 0 15,0-3 32-15,15-26 16 0,-9 3 0 0,-7 4 0 16,-6 3-48-16,-4 6-16 0,-4 1 0 0,-4-1 0 16,-3 2 32-16,-5 0 16 0,-1-1 0 0,-5-2 0 15,-3 3-16-15,-6-6-16 0,-5 3 0 0,-3-2 0 16,-5 1-176-16,-9 3 128 0,-5-4-128 0,-3 3 128 15,-5-5-128-15,-3 6 0 0,-3-4-192 0,-1 2 192 16,-2-2-384-16,1 3 64 0,2 3 0 0,2 2 0 16,8 4-1536-16,6 3-320 15,6 4-48-15</inkml:trace>
  <inkml:trace contextRef="#ctx0" brushRef="#br0" timeOffset="53186.84">21500 15299 21183 0,'0'0'1888'0,"0"0"-1504"16,2-9-384-16,-2 9 0 0,0 0 0 0,0 0 0 15,0 0 0-15,0 0 0 0,11-9 0 0,-11 9 256 16,11-3-64-16,0 0-16 0,-11 3 48 0,16 0 16 16,-2 3 0-16,1-1 0 0,-1 1 304 0,0 3 64 15,0 0 16-15,4 6 0 0,2-3 80 0,0 3 0 0,3 2 16 0,1 2 0 16,0-1-160-16,2 7-48 0,-2 0 0 0,4 5 0 15,-3 0-176-15,3 5-32 0,-2 2-16 0,1 2 0 16,-5 0-96-16,-3 3-32 16,-3 0 0-16,-4 4 0 0,1 2 0 0,-5 3 0 0,-3 2 0 0,0 2 0 15,-5 2 64-15,-3 1 16 0,-3 2 0 0,-3 0 0 16,-4-2-32-16,-2 0 0 0,-4-1 0 0,-1 2 0 16,-1-1 16-16,0-3 0 0,-2 0 0 0,-1-2 0 15,-2-6 160-15,1 2 48 0,-2-3 0 0,1 2 0 16,-4-3 80-16,0 0 0 0,-2-1 16 0,0-1 0 15,-1-3-144-15,0-3-48 0,-1 0 0 0,1-1 0 16,-4 0-16-16,1-2 0 0,2-2 0 0,0 3 0 16,-2 0-96-16,2 0-32 0,-1-2 0 0,4 1 0 0,0-5-16 15,2 2-16-15,1-2 0 0,3-3 0 0,0-1-160 16,3-1 0-16,0-2 0 0,2-3 0 0,-1-2 0 16,5-2 128-16,3-1-128 0,3-3 128 0,2 1-128 0,3-5 0 15,5-4 0-15,0 0 0 0,0 0-128 0,0 0-64 16,0 0-16-16,0 0 0 15,0 0-608-15,6-12-112 0,1 1-32 0,2-3 0 16,0-3-2624-16,2 1-512 0</inkml:trace>
  <inkml:trace contextRef="#ctx0" brushRef="#br0" timeOffset="53542.39">20965 17024 29487 0,'-23'-10'2624'0,"10"7"-2112"0,0 3-512 0,1 4 0 15,-1 4 256-15,3 1-48 0,2 5-16 0,-2 5 0 16,2 5-192-16,1 3 0 0,2-1 0 0,1 2 0 16,-1 3 256-16,1-2 16 0,0 4 0 0,0 0 0 15,2 0 304-15,-3 1 48 0,1 2 16 0,0 1 0 16,0 0-176-16,0-3-16 0,2-2-16 0,1-3 0 15,1 2-80-15,2-5-16 0,3-2 0 0,3-3 0 16,2-2 144-16,1-3 32 0,2 0 0 0,5-5 0 16,2-2 64-16,3-4 0 0,3-1 16 0,2-5 0 15,5-2-48-15,0-3-16 0,2-6 0 0,3 2 0 16,2-4-144-16,2-2-48 0,1-2 0 0,3-1 0 0,-2-3-144 16,6-2-48-16,1 0 0 0,2-3 0 0,0-1-144 0,3-1 128 15,0 4-128-15,1-2 128 0,2 1-128 0,1 4 0 16,-1 0 0-16,1 7-176 15,0 1-2672-15,-8 1-544 0</inkml:trace>
  <inkml:trace contextRef="#ctx0" brushRef="#br0" timeOffset="69698.13">8256 19568 3679 0,'0'0'320'0,"-6"-4"-320"0,2-5 0 0,0 1 0 16,0-1 2512-16,2 2 432 0,-2 0 96 0,4-2 16 15,-1 4-1680-15,1-2-336 0,0 2-64 0,0 5-16 16,1-7-240-16,1 0-48 0,2 2-16 0,3 1 0 0,0 0-80 16,-2 0 0-16,2 2-16 0,3-1 0 0,0 0 224 0,1 2 48 15,2 1 16-15,0-1 0 0,5 0-16 0,12-1 0 16,-2 2 0-16,-1 2 0 0,-2-1-256 0,1-1-64 16,-1 0-16-16,2 0 0 0,-1 0 32 15,4 0 16-15,-2-1 0 0,2 1 0 0,-1-2 0 0,3 2 0 16,0-1 0-16,1 0 0 0,0-3-112 0,1 1-32 15,1 1 0-15,0-1 0 0,0 2-128 0,-1-1-16 16,-1-6-16-16,1 4 0 0,1 2-32 0,-2 0 0 16,-3 0 0-16,1 1 0 0,-3-3-64 0,-3 2-16 15,-3 2 0-15,-2-1 0 0,-2 1-128 0,-3 0 128 16,-2 1-128-16,-3 1 128 0,-10-2-128 0,0 0 0 16,0 0 144-16,0 0-144 0,0 0 240 0,0 0-32 15,0 0 0-15,-15 6 0 0,1-2 48 0,-4 0 16 0,-1-2 0 16,-4 0 0-16,-3-2-48 0,-4 0-16 0,-3 0 0 15,-4 0 0-15,-2 0 32 0,-5-2 0 0,-4 0 0 16,-1-1 0-16,-2 1-64 0,-1-1-16 0,-2-1 0 0,3 0 0 16,-1 1-160-16,1 1 0 0,1 2 144 0,1 0-144 15,1 0 0-15,6 2 0 16,6-1 0-16,7 1 0 0,5 2 0 0,5-1 0 0,2-2 0 0,5 0 0 16,2 1 0-16,10-2 0 0,0 0 0 0,0 0 0 15,0 0 0-15,15 1 0 0,4 0 0 0,6 0 0 16,5-1 0-16,6 0 128 0,6-2-128 0,5 1 0 15,3-2 128-15,2 2-128 0,3 0 160 0,-1-1-160 16,1 2 128-16,0 0-128 0,-2-2 0 0,-2 0 0 16,-4 0 128-16,-3-1-128 0,-3 1 0 0,-4 1 0 15,-4-3 208-15,-5 0-48 0,-6 1-16 0,-5 1 0 16,-4-1 48-16,-13 3 0 0,0 0 0 0,0 0 0 0,0 0-64 0,0 0-128 16,0 0 192-16,-15-2-64 0,-3 2 16 0,-5-2 0 15,-1 2 0-15,-5 2 0 0,1-4-144 0,-4 2 0 16,-4 2 0-16,1-2-176 0,-2 2-176 0,1 1-32 15,2-1-16-15,1 1 0 16,3 1-2144-16,3 0-416 0,3-2-96 0,3 2-16 16</inkml:trace>
  <inkml:trace contextRef="#ctx0" brushRef="#br0" timeOffset="70561.57">8522 19848 11055 0,'0'0'480'0,"0"0"112"0,-8-6-464 0,0 2-128 0,1 0 0 0,-1 2 0 16,-1-3 2848-16,0-2 544 0,-1 2 128 0,0 2 0 15,-1 0-1552-15,-1-2-320 0,-1 0-64 0,2 2-16 16,2 1-608-16,9 2-128 0,-9-2-32 0,9 2 0 16,-6-5-224-16,6 5-64 0,0 0 0 0,0 0 0 0,0 0-192 15,0 0-64-15,16-1 0 0,5 0 0 0,3 1 208 16,6-1 48-16,5-1 0 0,4 0 0 16,6 2 48-16,3 1 16 0,3-1 0 0,2 0 0 0,2-1-128 0,2-2-32 15,1-1 0-15,0-1 0 0,-2 2 32 0,-3 0 0 16,-6-1 0-16,-4 2 0 0,-3-1-16 15,-5 2 0-15,-4 1 0 0,-5 0 0 0,-4 1-128 0,-7 2-32 16,-2-2 0-16,-13-1 0 0,0 0-144 0,0 0-128 16,0 0 192-16,0 0-192 0,-9 5 192 0,-4-2-64 15,-4-1 0-15,-6 1-128 0,-4 0 256 0,-2 0-64 16,-4 0-16-16,-4-1 0 0,-4 3-176 0,-1 1 128 16,-4 0-128-16,-1-3 128 0,-2 0-128 0,1-1 0 15,-1 2 0-15,3-1 128 0,-1-4-128 0,2 1 0 16,-1 0 0-16,5 1 0 0,4 0 0 0,7 0 0 0,4-1 128 15,9 0-128-15,4 3 0 0,5-2 0 0,8-1 0 16,0 0 0-16,0 0 0 0,17-1 0 0,4 1 0 0,7-3 0 16,7 1 0-16,4-5 0 0,1 4 0 0,4 0 0 15,4 2 0-15,2 0 0 0,1-3 0 0,2-1 0 16,-2 1 0-16,0 1 0 16,-2 2 0-16,-3 0 0 0,-4-3 0 0,-5 1 0 0,-7 1 0 0,-5 1 0 15,-8-1 0-15,-4 2 0 0,-13 0 0 0,0 0 0 16,0 0 0-16,0 0 128 0,-9 7-128 0,-6-2 0 15,-7 0 0-15,-4 5 128 0,-7-2-128 0,-6 3 0 16,-5-2 0-16,-6 2 128 0,0 3-128 0,-4-2 0 16,-3-1 0-16,4 3 0 0,-2-5 128 0,4 4-128 15,-1 0 0-15,5-3 0 0,1 0 0 0,7-2 0 0,3-2 0 16,7-1 0-16,6 0 0 0,5-1 0 0,6 1 0 16,12-5 0-16,0 0 0 0,0 0 0 0,10 0 0 0,8-1 0 15,4-3 0-15,9 0 0 0,6-1 0 16,2 0 0-16,1-4 0 0,3 1 0 0,4-3 0 15,1 2 0-15,-1-1 0 0,0 4 0 0,-2-3-128 0,-5 4 128 16,-5 1 0-16,-6-1 0 0,-5 0 0 0,-7 1 0 16,-7 1 0-16,-10 3 0 0,0 0 0 0,0 0 0 15,-14 1 0-15,-9 2 0 0,-9 2 0 0,-5 4 0 16,-5-3 128-16,-6 5-128 0,-7-3 0 0,-1 4 0 16,1-2 144-16,-5 1-144 0,0 1 0 0,-1-3 0 15,3 4 0-15,2-5 128 0,2 3-128 0,6-3-240 0,2 1 64 16,7-1 16-1,3 0-2016-15,8-3-416 0,7-1-80 0</inkml:trace>
  <inkml:trace contextRef="#ctx0" brushRef="#br0" timeOffset="72099.81">19663 16963 11455 0,'-11'-8'512'0,"11"8"96"0,-8-5-480 0,0-2-128 0,1 0 0 16,0 0 0-16,1 2 1088 0,6 5 208 0,-5-7 48 0,5 7 0 15,0 0-448-15,-5-7-96 0,5 7-16 0,0 0 0 16,0 0 0-16,0 0 0 0,0-9 0 0,0 9 0 16,0 0 112-16,6-4 0 0,2-2 16 0,-1 2 0 15,2 0-160-15,4 3-48 0,1-1 0 0,5 1 0 16,3 0 64-16,4-2 16 0,5 3 0 0,6 0 0 15,6 0-64-15,9-1-16 0,5-1 0 0,8-1 0 16,6-1 0-16,4 3-16 0,8-3 0 0,6 0 0 16,2 1 0-16,9-1 0 0,0 0 0 0,4 1 0 15,2-3-192-15,4 2-48 0,6 4 0 0,-2 1 0 16,-2 2-128-16,0 2-16 0,0 0-16 0,-3 0 0 16,-1 3-80-16,-1-2-16 0,-4-1 0 0,-1 3 0 15,-3-3-48-15,1 1-16 0,1 2 0 0,-5 0 0 0,-4 2-128 16,-2-3 160-16,-3 4-160 0,0-3 160 0,1 4-32 15,-4-4-128-15,-5 0 192 0,-3-1-64 0,0 2-128 0,-6-3 160 16,-6 2-160-16,-3 1 160 0,-3-4-160 0,-6 2 128 16,-2-2-128-16,-7-2 128 0,-5-2-128 0,-3 2 0 15,-5-2 144-15,-3 0-144 0,-6-1 0 0,-2-1 144 16,-5-2-144-16,-2 2 0 0,-3 0 192 0,-9 1-192 16,0 0 192-16,0 0-192 0,0 0 208 0,0 0-64 15,0 0-16-15,0 0 0 0,-8-5-128 0,-1-2 160 16,-5 4-160-16,-4-1 160 0,-4 3-160 0,-5-3 0 15,-2-4 0-15,-7 3 0 0,-3 3 0 0,-8-5 128 16,-6 1-128-16,-4 1 0 0,-4-3 0 0,-6 4 0 0,-7 0 128 16,-5 2-128-16,-5-6 0 0,-5 2 0 0,-2 2 0 15,-7-2 0-15,-6-1 0 0,-8 4 0 0,-6-2 128 16,-3-2-128-16,0 3 0 0,-1 2 0 0,0-1 0 0,-2 2 0 16,-1 1 0-16,6 1 0 0,4 1 0 0,1-1 0 15,-2 1 0-15,2 2 0 0,1 0 128 0,5 1-128 16,1-1 0-16,0 0 0 0,0 3 0 0,6-2 0 15,1-2 0-15,4 2 0 0,2 1 0 0,5-1 0 16,4 2 0-16,3-1 0 0,6-2 0 0,5-1 0 16,6 0 0-16,4 4 0 0,5-1 0 0,6-1 0 15,5 1 0-15,7 0 0 0,6-4 0 0,8 1 128 16,5 2-128-16,6 0 0 0,13-5 0 0,0 0 0 16,0 0 0-16,14 4 0 0,11-1 0 0,13-3 0 0,12-1 0 15,13 0 0-15,14 0 0 0,13-2 0 16,13-1 0-16,11-2 0 0,10 1 0 0,10 1 0 0,10-1 0 0,6 2 0 15,4 0 0-15,6 0 0 0,4-3 0 16,1 1 0-16,2 2 0 0,2 3 0 0,1 1 0 0,-2 1 0 16,-5-2 0-16,2 5 0 0,0 1 0 0,-2 2 128 15,-6 1-128-15,-3-1 128 0,-3 6 0 0,-4 2-128 16,-9 0 192-16,-6 1-64 0,-7-2-128 0,-9 0 0 16,-12-2 0-16,-10 0 128 0,-11-2-128 0,-14-2 0 15,-13 2 144-15,-12-4-144 0,-15-2 0 0,-11-1 0 16,-8-2 0-16,-10-2 0 0,-10 0 0 0,-16-1 0 15,-13-4 0-15,-13-1 128 0,-11-1-128 0,-8 0 0 0,-8 1 0 16,-8 1 0-16,-6-9 0 0,-5 2 0 0,0 3-192 16,2 1 64-1,-4 2-1024-15,3 1-192 0,-1-3-32 0,4 6-11344 0,5 3-2256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7T20:41:17.356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26588 14225 8639 0,'0'0'384'0,"0"0"64"0,12 3-448 0,-2 1 0 0,2-1 0 0,1 0 0 0,0-1 672 0,1 5 32 16,2-1 16-16,1-2 0 0,1 0-336 0,1 2-64 16,0-1 0-16,-1-1-16 0,-3 2 176 0,0 3 32 15,-1-4 16-15,0 3 0 0,0-3 224 0,-1 1 32 16,-2 3 16-16,-1-4 0 0,-1 2 96 0,0-1 0 15,0-3 16-15,-9-3 0 0,10 3 32 0,-10-3 0 16,10 2 0-16,-10-2 0 0,0 0 208 0,12-3 32 16,-12 3 16-16,0 0 0 0,5-6-160 0,-5 6-16 15,2-14-16-15,-2 5 0 0,-2 0-496 0,-2 0-112 16,-1-1-16-16,0-3 0 0,-3 1 32 0,-1 1 0 16,-1 0 0-16,-1 2 0 0,-2-2-16 0,-1 2 0 0,-4-3 0 15,-1-2 0-15,-2 2-144 0,-3 0-48 0,-3-3 0 0,-2 1 0 16,-3-4-16-16,-3 0 0 0,0 1 0 15,-3-1 0-15,-3 0 32 0,-2-2 0 0,-3-1 0 0,-3 4 0 16,-6-1-96-16,-5 0 0 0,-2-1-128 16,-3 0 192-16,-1-2-192 0,0 0 144 0,0 1-144 0,-3-1 128 15,-3 2-128-15,-3 0 160 0,-3 0-160 0,3 2 160 16,3 2-32-16,-2 0-128 0,1 2 192 0,-2-1-64 16,-3-1-128-16,-1 2 160 0,0-2-160 0,1 2 160 15,1-1-160-15,-3-1 0 0,-5 2 0 0,0 1 128 16,-2-5-128-16,7 2 160 0,1 2-160 0,-2 3 160 15,-2-3-16-15,-1 2 0 0,-1-1 0 0,3 0 0 16,0 2-144-16,2 3 192 0,0 1-192 0,-3-2 192 16,-2 3-192-16,0 0 0 0,4-1 144 0,-1 3-144 15,2 2 128-15,-2 0-128 0,-3 1 128 0,3 1-128 0,3 0 0 16,4 2 144-16,2-1-144 0,-1 3 0 0,-2-1 160 0,-1 1-160 16,2-1 128-16,2 2-128 0,3-2 128 0,-1 1-128 15,1 2 0-15,-2-1 128 0,-1-1 0 16,2 1-128-16,-1 0 192 0,1 0-64 0,3 4-128 0,-1-1 192 15,2 1-192-15,0 0 192 0,1 0-64 0,3 2-128 16,1-4 192-16,3 3-64 0,2-1-128 0,2 4 160 16,2 1-160-16,-1 1 160 0,1-1-160 0,-2-1 0 15,1-3 0-15,0 5 128 0,2 0-128 0,3 3 0 16,-1 1 0-16,2 1 0 0,-1 0 176 0,1 1-48 16,1-3-128-16,3 1 192 0,-1 1-192 0,4-1 0 15,3 0 0-15,-2 5 0 0,3-3 0 0,1 3 144 0,1 1-144 16,0 0 192-16,1 3-192 0,0 1 0 0,-1 1 0 0,0 1 128 15,-1 1-128-15,-3 1 0 0,-1 0 0 16,3 1 0-16,2-5 128 0,2 2-128 0,2 1 128 0,1 0-128 16,1-2 0-16,2 2 0 0,3-2 0 0,3 2 0 15,4 1 0-15,3-3 0 0,3 0 144 0,4 1-144 16,2 4 0-16,2 1 128 0,4 0-128 0,3-2 0 16,1 0 0-16,3-1 0 0,5 2 0 0,-1 0 0 15,4-2 0-15,-1 2 0 0,1-3 0 0,3 2 0 16,-1 3 0-16,3-1 0 0,-1 0 0 0,3 1 0 15,2 0 0-15,2 0 0 0,0 2 0 0,3-3-128 16,2-3 128-16,1-1 0 0,0-1 0 0,1 1-128 16,-1-3 128-16,6-2 0 0,1 2 0 0,5 0-128 15,2-3 128-15,4 2-160 0,5-6 160 0,1 4-160 0,2-5 160 16,4 1-128-16,-5-1 128 0,5 0-128 0,0-3 0 0,3-2 0 16,5 1 0-16,2 0 0 0,-2 0 128 15,0-2-208-15,0-3 80 0,2 2 128 0,-1-1-256 0,3 4 64 16,2 0 0-16,-4 0 16 0,-3-2 16 0,1 1 0 15,2 0 0-15,2 3 0 0,0-4-48 16,1-1-16-16,-1-2 0 0,-2 0 0 0,-2-1 16 0,2 0 0 16,5-1 0-16,1 6 0 0,5-3 80 0,-6-3 128 15,-3-1-208-15,0 2 80 0,6-1 128 0,4 3 0 16,5-2 0-16,-4-3 0 0,-3 2 0 0,1-2 0 16,1 1 0-16,5-2 0 0,2 1 0 0,-4-2 0 15,-5 3 0-15,-1-3-128 0,-2-2 128 0,4 1-208 0,2-2 80 16,-1 1 128-16,-3-1-160 0,-3 0 160 0,1-2 0 15,4-2-144-15,4 0 144 0,0-1 0 0,-4 0 0 0,1-3 0 16,-1 0 0-16,5-1 0 0,5-1 0 0,-2-3 0 16,-6 2 0-16,-3 0 0 0,-6 0 0 0,6-1 0 15,5-4 0-15,-3-3 0 0,-3 0 0 0,-4-2 0 16,-4-3 0-16,-1-2 0 0,-3-3 0 0,4-2 128 16,1-3-128-16,-5-5 0 0,-5-4 0 0,-2-3 0 15,0-5 0-15,0 1 144 0,1-3-144 0,4-1 0 16,4 3 192-16,-5-1-64 0,-4-6 0 0,-1 0-128 15,-4-4 144-15,-2 4-144 0,-3 0 0 0,-3 3 144 16,-6-2 0-16,-3 2 0 0,-4 0 0 0,-5 2 0 16,-6 4 224-16,-3-3 32 0,-7-3 16 0,-5 4 0 15,-6 1-32-15,-5-1 0 0,-5 2 0 0,-4-2 0 16,-6 0-128-16,-4 3-48 0,-7 4 0 0,-2-6 0 0,-2 1-208 16,-3 0 0-16,-4 3 0 0,-2 0-160 15,-6 2-224 1,-2 1-32-16,-3 3-16 0,-6 1 0 0,-8-1-1216 0,-1 4-240 15,-1 7-48-15,5 2-15104 0</inkml:trace>
  <inkml:trace contextRef="#ctx0" brushRef="#br0" timeOffset="765.65">27831 13960 23039 0,'0'0'2048'0,"0"0"-1648"0,0 0-400 0,0 0 0 16,0 0 384-16,0 0-16 0,0 0 0 0,0 0 0 15,0 0 16-15,0 0 16 0,0 0 0 0,0 0 0 16,-7 10 176-16,-2 1 48 0,-3-1 0 0,-2 6 0 16,-1 1-112-16,-8 2-32 0,-2 1 0 0,-3 0 0 15,-1 1-80-15,-1 4-16 0,0-3 0 0,2 1 0 16,1-1 32-16,2-2 0 0,2-1 0 0,0 0 0 15,5-1-64-15,3-3-16 0,2-3 0 0,3-1 0 16,1 1-96-16,4-6-32 0,5-6 0 0,0 0 0 16,0 0-16-16,0 0-16 0,12 4 0 0,1-4 0 15,5-3 16-15,4 0 16 0,2-6 0 0,4 1 0 16,3-3-208-16,3 2 144 0,4-5-144 0,1 4 128 0,3 1-128 16,-2 2 0-16,-2-2 144 0,-3 4-144 0,-1-2 0 0,-1 2 0 15,-3 1 0-15,-3-1 0 0,1-3-192 0,-3 4-16 16,-2 2 0-16,-3-2 0 15,-2-2-688-15,-3 2-128 0,-3 3-16 16,-12 1-8864-16,0 0-1760 0</inkml:trace>
  <inkml:trace contextRef="#ctx0" brushRef="#br0" timeOffset="996.78">27703 14120 27759 0,'0'0'1216'0,"0"0"272"0,0 0-1184 0,0 0-304 0,0 0 0 16,0 0 0-16,0 0 0 0,14 2 0 0,1 2 0 0,3-4 0 15,4-4 320-15,3 0 16 0,3-1 0 0,4 0 0 16,-1-5 16-16,5 2 0 0,2-3 0 0,3 2 0 16,0-1-208-16,0 2-144 0,3-3 192 0,-1 1-192 15,0 2-176-15,-3 2-144 0,-1-3-16 0,-3 2-16 31,-2-1-720-31,-6 3-144 0,-3-1-16 0,-3 0-10544 0</inkml:trace>
  <inkml:trace contextRef="#ctx0" brushRef="#br0" timeOffset="1446.75">28992 13844 20271 0,'0'0'1792'0,"-3"14"-1424"0,-2-1-368 0,0 6 0 0,-1 4 448 0,-2 2 0 16,0 5 16-16,0 5 0 0,-4 0 448 0,1 3 96 16,-2-1 16-16,0 4 0 0,-3 1-240 0,-1-1-32 15,-1 1-16-15,-2 1 0 0,-2-3-336 0,2-1-64 16,2-6-16-16,2-5 0 0,1-2 160 0,1-4 32 16,1-3 0-16,3-2 0 0,1-4 176 0,2-4 32 15,1 0 16-15,6-9 0 0,0 0-128 0,0 0-32 16,0 0 0-16,0-11 0 0,3-6 16 0,0-3 0 15,3-4 0-15,1-7 0 0,3 1-272 0,2-2-64 16,2-5-16-16,2-2 0 0,2-1-240 0,2 1 144 16,1 1-144-16,0-2 128 0,2-1-128 0,1 1 0 0,2 2 0 15,-2 2 0-15,3 8 0 0,-2 3 0 0,4 2 0 16,1 5 0-16,-2 4 0 0,-2 4-144 0,0 3 144 0,-2 3 0 16,-1 4-160-16,-2 4 160 0,-3 3-128 0,-4 5 128 15,-2 0-192-15,-2 4 32 0,-7 1 16 16,0 5 0-16,-4 2 0 0,-4-1 0 0,-4 0 0 0,0-3 0 15,-3 1-48-15,0-4 0 0,-4-1 0 0,2-5 0 16,-2 2 192-16,-1-1 0 0,0-3 0 0,-1 2 0 16,-1-9 128-16,0 1-128 0,-2-1 160 0,6-2-160 15,1-1 0-15,1-2 0 0,3 0 0 0,4-3 0 16,6 6-1728-16,-4-10-304 16,3-1-48-16,5 1-12368 0</inkml:trace>
  <inkml:trace contextRef="#ctx0" brushRef="#br0" timeOffset="1751.63">29765 13442 27647 0,'3'-9'2448'0,"3"0"-1952"16,0 1-496-16,0 2 0 0,-6 6 768 0,0 0 64 15,0 0 16-15,0 0 0 0,0 0-592 0,0 0-128 16,9 7-128-16,-4 6 176 0,-6-1 0 0,-4 10 0 16,-3 2 0-16,-2 5 0 0,-3-2 128 0,-2 9 16 0,-1 2 16 0,-3 6 0 15,-2 1-32-15,1 2-16 0,1-7 0 0,1 2 0 16,0 0-144-16,3-4-16 0,0-2-128 0,1-4 192 16,1-3-192-16,0-1 0 0,2-6 0 0,1-2 0 15,0-4-144-15,2 1-128 0,3-3-32 0,1-1 0 31,4-13-688-31,0 0-144 0,0 0-16 0,0 0-8016 0,0 0-1600 0</inkml:trace>
  <inkml:trace contextRef="#ctx0" brushRef="#br0" timeOffset="2081.48">29864 13928 18431 0,'-18'14'816'0,"8"-3"160"0,-2 3-784 0,1 1-192 0,1-1 0 0,1 7 0 0,-3 0 1536 0,6-2 272 15,-2-3 48-15,3-5 16 0,2 1-960 0,1 0-192 16,2-3-32-16,4 0-16 0,-4-9 80 0,10 5 16 16,0-1 0-16,4-3 0 0,4-3-240 0,3-2-32 15,0-1-16-15,2-5 0 0,0-2 80 0,1-1 16 16,3-6 0-16,-3 0 0 0,-1-2-16 0,-3-1 0 15,-1 2 0-15,0-1 0 0,-1 0-64 0,-4-3-16 16,-2 0 0-16,-1 3 0 0,-1 3-240 0,-2 2-48 0,-2-2-16 16,0 4 0-16,0 1-176 0,-3 4 0 0,-1 4 0 15,-2 5 0 1,-4-8-416-16,4 8-64 0,0 0-16 0,0 0 0 16,-9 2-2240-16,0 4-448 0,0-1-80 0</inkml:trace>
  <inkml:trace contextRef="#ctx0" brushRef="#br0" timeOffset="2472.46">30549 13824 24879 0,'-6'-7'2208'0,"-3"3"-1760"0,-3 2-448 0,1 1 0 15,-4 2 688-15,-3 1 48 0,-4 3 16 0,-1 3 0 0,-2 0-80 16,-2 2-16-16,-1-1 0 0,3 3 0 0,1 4-272 15,2 0-64-15,2 1-16 0,3 2 0 0,3-3-304 0,4 0 0 16,4-5 0-16,3 2 0 0,3 1 0 0,5-5 0 16,-5-9 0-16,15 7 0 0,3-2 256 0,3-1-64 15,3-3-16-15,2-3 0 0,6-3 16 0,0-4 0 16,-3 1 0-16,2-2 0 0,-1-1 32 16,-2-3 16-16,-2 0 0 0,-4 1 0 0,-1 3 208 0,-3-2 32 15,-2 4 16-15,-4-1 0 0,-4 4 16 16,-8 5 16-16,0 0 0 0,0 0 0 0,0 0-112 0,0 0-32 15,0 15 0-15,-3 3 0 0,-4 1-128 0,-3 2-48 16,-3 7 0-16,1 1 0 0,-6 5-80 0,0-1-128 16,-6 1 176-16,1-2-176 0,0-4 160 0,-2 0-160 15,-3-4 128-15,0-1-128 0,0-2 144 0,-3-2-144 16,2-2 160-16,1 1-160 0,1-4 0 0,1 0-128 0,0-2-16 0,1 2 0 31,0-1-1440-31,2 0-272 0,2-2-64 0,4-3-8608 0,0 1-1712 16</inkml:trace>
  <inkml:trace contextRef="#ctx0" brushRef="#br0" timeOffset="2879.6">28830 14943 10127 0,'8'-16'896'15,"-3"8"-704"-15,-1 3-192 0,-4 5 0 0,0 0 3056 0,0 0 576 16,0 0 112-16,0 0 32 0,0 0-2016 0,-6 12-400 16,-5 3-80-16,0 3 0 0,-4 2-320 0,-2 5-48 15,-2 7-16-15,-1-1 0 0,-2-1-304 0,-1 4-64 16,-1 2-16-16,-1 3 0 0,1 2-144 0,-1 1-48 0,1-3 0 0,-1-2 0 16,1 1-176-16,2-1-144 0,6-2 192 0,-1-4-192 15,2 1 0-15,2-4 0 16,3 1-192-16,0-3 48 15,1-3-656-15,2-5-128 0,2-5-32 0,4 0-8640 0,1-1-1744 16</inkml:trace>
  <inkml:trace contextRef="#ctx0" brushRef="#br0" timeOffset="3371.26">28382 15293 27759 0,'0'0'1216'0,"0"0"272"0,10-3-1184 0,3 0-304 0,1-4 0 0,2 2 0 0,1-6 0 0,4 2-176 16,3-3 32-16,4 2 0 0,4-6 144 15,4-1 0-15,1 1 0 0,4-1 0 0,7-1 0 0,-1 0 0 16,0-3 0-16,-3-6 128 0,-1 3-128 0,-3-4 176 16,-2 3-176-16,-1-3 192 0,0 2 64 0,-2 1 32 15,-3 2 0-15,-3 3 0 0,-3 1 96 0,-5 2 32 16,-3 3 0-16,-4 5 0 0,-4 2 240 0,-10 7 48 15,0 0 16-15,0 0 0 0,0 0-144 0,-9 15-16 16,-5 5-16-16,-4 7 0 0,-2 1-352 0,-3 5-192 16,-2 2 192-16,-3 5-192 0,-3 3 128 0,1 0-128 15,1 4 0-15,-3-2 0 0,-1-1 0 0,2-4 0 16,3-3 0-16,4-6 0 0,4-5 304 0,3-1-48 16,3-5-16-16,4 0 0 0,4-5-16 0,6-3 0 0,5-3 0 15,4-2 0-15,2-2-224 0,7-4 0 0,4-2 0 0,3-6 0 16,2 0 0-16,1-5 128 0,1-3-128 0,1 0 0 15,1-2 0-15,-3 2 0 0,-3 0 128 0,-1 1-128 16,-2 4 0-16,-3 0 0 0,-4 3 0 0,-1 2 0 16,-3 5 0-16,-11 0 0 0,0 0 0 0,5 12 0 15,-3 0 144-15,-2 1-144 0,-2 2 128 0,-1 2-128 16,-1 2 0-16,-1 0 0 0,0 0 128 0,-1 0-128 16,-2 1 0-16,3-1 0 0,0 2 0 0,0-3 0 15,1-3 0-15,2-2 0 0,-1 1-144 0,3-1 144 16,0-1-1728-16,3-3-224 15,-3-9-48-15,6 9-12544 0</inkml:trace>
  <inkml:trace contextRef="#ctx0" brushRef="#br0" timeOffset="3600.86">29599 15326 30399 0,'0'0'2704'0,"-7"6"-2160"16,-1 6-544-16,2-2 0 0,1 3 944 0,0 3 80 16,0 3 0-16,-2 2 16 0,0 3-720 0,1-1-160 15,4-2-32-15,-1 5 0 0,2 0-128 0,1 0 0 16,0-1 144-16,1-5-144 0,-1 2 0 0,2-2 0 16,-2 1-192-16,3 2 64 15,-3-6-592-15,0-1-112 0,0-6-32 0,2 1-8800 16,-2-11-1776-16</inkml:trace>
  <inkml:trace contextRef="#ctx0" brushRef="#br0" timeOffset="3775.8">29571 15206 29487 0,'-6'-6'2624'0,"6"6"-2112"0,-5-6-512 0,5 6 0 16,0 0 1008-16,0 0 80 0,0 0 32 0,0 0 0 15,0 0-1120-15,0 0 0 0,0 0-192 0,0 0 0 16,13-4-384-16,-1 1-96 0,2 2-16 0,0 1-13248 16</inkml:trace>
  <inkml:trace contextRef="#ctx0" brushRef="#br0" timeOffset="4140.05">30474 15203 23039 0,'0'0'2048'0,"-9"-4"-1648"16,-2-3-400-16,-1 5 0 0,-4 1 1664 0,-6 2 240 16,-3 1 48-16,-5 6 16 0,-1-4-1072 0,-1 5-192 15,1 2-64-15,5 2 0 0,0 1-176 0,7 1-32 0,3 2-16 0,3-1 0 16,3 1-288-16,5-2-128 0,2-1 128 0,6-1-128 15,3-3 208-15,3 3-32 0,1-1-16 0,3 0 0 16,1 2-160-16,2 2 160 0,2 0-160 0,0 0 160 16,1 2-160-16,-3-2 0 0,0 0 0 0,-6-2 0 15,-2 0 176-15,-3 2-48 0,-4-3-128 0,-4-3 192 16,-4 1 416-16,-3-2 80 0,-2 1 16 0,-3-3 0 16,-4 2 0-16,-2-3 0 0,-1 2 0 0,-4-4 0 15,-1-1-384-15,2 5-80 0,0-3-16 0,0-1 0 16,1-2-224-16,1 1 0 0,1 1 0 0,1-2 0 15,3-4-1904 1,6-1-272-16,2-1-48 0,10 4-13840 0</inkml:trace>
  <inkml:trace contextRef="#ctx0" brushRef="#br0" timeOffset="11102.51">18189 12846 4543 0,'0'0'192'0,"0"0"64"0,0 0-256 0,0 0 0 0,0 0 0 0,11 5 0 16,2-1 432-16,2-3 32 0,4-1 16 0,3 0 0 15,3 0 96-15,3-1 0 0,4-2 16 0,2 2 0 16,4 0-352-16,3 0-80 0,1-2-16 0,2 1 0 16,2 0-144-16,2 0 0 0,2 0 0 0,5 4 0 15,3-4 0-15,4 1 0 0,1-4 0 0,0 3 0 16,2-1 288-16,1 3 32 0,3 1 0 0,3 2 0 15,5-2 240-15,-2 2 48 0,0 0 16 0,-6-1 0 16,3 0-336-16,1 0-64 0,0 0-16 0,-1 1 0 16,1-3-208-16,-3-2 144 0,-3 1-144 0,-3 0 128 15,-2 1-128-15,0 0 0 0,3-1 0 0,-5-1 128 16,-2 2-128-16,-3 0 0 0,-3 0 0 0,-4 2 0 0,1-1 0 16,-6 1 128-16,0 2-128 0,-1 3 0 0,0-4 128 0,0 2-128 15,0-1 0-15,-3 3-3968 16,1-2-896-16</inkml:trace>
  <inkml:trace contextRef="#ctx0" brushRef="#br0" timeOffset="24288.72">9236 4514 11679 0,'0'0'512'0,"-9"-5"128"0,0-2-512 0,0 0-128 0,2 2 0 0,-1-1 0 15,0 1 704-15,1 1 112 0,-1-3 16 0,2 2 16 16,-2 2-240-16,2-3-48 0,6 6-16 0,-8-8 0 0,3 3-16 0,5 5 0 16,-4-12 0-16,0 4 0 0,2-2 256 0,-1 3 48 15,3-4 16-15,0 11 0 0,0 0 64 0,0-8 16 16,0 8 0-16,0 0 0 0,0 0-208 0,8-11-32 15,-2 6-16-15,2 2 0 0,1-3-208 0,1 5-32 16,2 1-16-16,2-1 0 0,2 0 64 0,3-1 16 16,1 2 0-16,7 0 0 0,6-2 80 0,4 1 0 15,2-3 16-15,5 1 0 0,3 1-192 0,1 0-32 16,2 1-16-16,2 0 0 0,1 1-192 0,7 1-32 16,6 2-128-16,3-1 192 0,2-4-192 0,1-1 0 15,1-1 128-15,0 3-128 0,2 1 128 0,5 0-128 0,6-1 176 0,-4 1-176 16,1-3 208-16,-2 3-64 0,1 3-16 15,5-1 0-15,6-2 32 0,-1 0 0 0,-6 0 0 0,0 4 0 16,1 2-160-16,3 1 160 0,4-1-160 16,-5 2 160-16,-5-6-160 0,0 5 0 0,-4 2 144 0,6-3-144 15,5 0 144-15,-7 1-144 0,-7-6 192 0,-2 3-192 16,-2 0 0-16,-2 1 0 0,-1 0 0 0,-2-3 0 16,0 2 128-16,-7-1-128 0,-5-3 144 0,-4 1-144 15,-3-1 176-15,-2 2-176 0,-5 0 192 0,-5 0-192 16,-4 0 288-16,-1-1-48 0,0 0-16 0,-5 0 0 15,-6-1-80-15,-4 2-16 0,-6-1 0 0,-2 0 0 16,-9-1-128-16,0 0 0 0,0 0 0 0,0 0 0 16,-10-4 0-16,-7 1 0 0,-7-3 0 0,-3 0 0 15,-3 1 0-15,-4 0 0 0,-6-4 0 0,-2 4 0 16,-4 0 0-16,-4 0 128 0,-5 2-128 0,-7-1 0 16,-7-2 192-16,0-2-64 0,0 2 0 0,-4-2 0 0,-2 3 48 15,-8 2 0-15,-9-3 0 0,-1 0 0 0,-4 1-32 0,-1 4 0 16,-5 1 0-16,-3-2 0 0,-4 1-144 0,0 1 192 15,-1 3-192-15,-6-2 192 0,-6-2-192 0,2-1 0 16,-1 0 0-16,-1 2 0 0,-6 1 0 0,4-1 0 16,1-1 128-16,-2 1-128 0,-3 4 0 0,4-3 0 15,8-1 0-15,4 0 0 0,3 1 0 0,5-1 0 16,4-1 0-16,8 0 0 0,6 1 0 0,6 0 128 16,4 1-128-16,7-1 0 0,4 0 0 0,8-1 0 15,9-1 128-15,7 1-128 0,7 0 0 0,9 0 0 16,7-1 0-16,3 2 0 0,8 3 0 0,8-3 0 15,0 0 0-15,0 0 0 0,17 2 0 0,8 1 0 0,4 0 0 16,11 0-176-16,11 4 176 0,8-7 0 0,4-3 0 16,6 3 0-16,3 1 0 0,7 3 0 0,9 0 0 15,3 0 0-15,9-7 0 0,3 2 0 0,-2 1 0 0,12 0 0 16,6-2 0-16,0 0 0 0,1 0 0 0,4 2 0 16,4 2 0-16,1 0 0 0,-2-2 0 0,5 0 0 15,4 2 0-15,-2-1 0 0,-6-2 0 0,3 2 0 16,4 2 0-16,-6 2 0 0,-4-2 0 0,0-1 0 15,2-1 0-15,-8 1 0 0,-6-1 0 0,-5 3 128 16,-2 3-128-16,-6-3 0 0,-4-3 0 0,-10 2 0 16,-8-1 0-16,-9 1 0 0,-8-2 0 0,-5 3 0 15,-7 0 0-15,-6-3 128 0,-9 0-128 0,-8-1 0 16,-9-2 0-16,-5 1 128 0,-12 1-128 0,0 0 0 0,0 0 128 16,-14-9-128-16,-8 1 128 0,-7-1-128 15,-7 0 0-15,-5 0 0 0,-8 2 0 0,-4 0 0 0,-7-1 0 0,-9 2 0 16,-8 1 0-16,-4-2 0 0,-6 2 0 15,-3 1 0-15,-5 0 0 0,-10 2 0 0,-7 0 0 0,-3 2 144 16,-2 0-144-16,-8 0 0 0,-8 2 128 16,1 0-128-16,-1 3 0 0,0-1 0 0,-4-4 0 0,4 4 0 15,5 5 0-15,1-4 0 0,-1-1 0 0,7 3 0 16,8 1 0-16,5 2 0 0,2-4 0 0,10 1 0 16,5-5 0-16,10 3 0 0,7 2 0 0,12 3 0 15,7-3 0-15,7 1 0 0,5-2 0 0,10-2 0 16,7 1 0-16,8 0 0 0,6-2 0 0,12-3 0 15,0 0 0-15,0 0 0 0,21 4-128 0,7-3 128 16,5-2-208-16,11 1 80 0,6-4 128 0,10 1 0 16,8 0 0-16,12 1 0 0,10 1 0 0,5-1 0 15,4-1 0-15,9 2 0 0,7-1 0 0,3 1 0 0,2-1 0 0,5-1 0 16,6 3 0-16,3-1 0 0,-3-3 0 0,3 4 0 16,4 9 0-16,-4-5 0 0,-5-3 0 0,2 2 0 15,0-1 0-15,-4 1 0 0,-10 0 0 0,-2 0 0 16,-3 1 0-16,-4-3 0 0,-5-1 0 0,-6-1 0 15,-7 2 0-15,-6 0 0 0,-4 1 0 0,-7-1 0 16,-7 1 0-16,-9 2 0 0,-9-3 0 0,-8-1 0 16,-10-1 0-16,-7-1 0 0,-8 2 0 0,-6-2 0 15,-9 2 0-15,0 0 0 0,-9-1 0 0,-12 0 0 16,-11 0 0-16,-11-2 0 0,-16 1 0 0,-6-4 0 16,-5-2 0-16,-5 1 0 0,-7-2 0 0,-14 3 0 15,-10 1 0-15,-5 0 0 0,0 1 0 0,-7 1 0 0,-10 0 0 16,-2 0 0-16,1-1 0 0,-4 2-128 0,-9 0 128 15,5 1 0-15,3 1 0 0,-3 0 0 0,-4 3 0 0,6 3 0 16,8-1 0-16,4-1 0 0,2 0 0 16,12 3 0-16,11-2 0 0,9 2 0 0,7 0 0 0,10-1 0 15,3 0 0-15,8 3 0 0,8-4-144 0,10 1 0 16,10-3 0-16,10-1 0 0,8 0-96 0,7 1-16 16,8-3 0-16,0 0 0 0,18 5 0 0,11 2 0 15,10-3 0-15,12 1 0 0,10 0 256 0,9-1 0 16,4-2 0-16,12 1 0 0,8-1 0 0,7 1 0 15,4 2-128-15,6-3 128 0,5 1 0 0,3-1 0 16,2 2 0-16,3 3 0 0,2-4 0 0,1 3 0 16,3 1 0-16,-2 1 0 0,2-1 0 0,-2 2 0 15,1-2 0-15,-7 3 0 0,-7-3 0 0,1 4 0 0,1-4 0 0,-8 3 0 16,-7-3 0-16,-4 2 0 0,-8-2 144 0,-7 2-144 16,-7-4 0-16,-10 2 0 0,-12-1 0 0,-11-2 0 15,-9-2 0-15,-8 2-128 0,-10 0 128 0,-16-4 0 16,0 0 0-16,0 0 0 0,-14 1 0 0,-9 2 0 15,-12-2 0-15,-12-1 0 0,-16-1 0 0,-5-3 0 16,-7 0 0-16,-13 2 0 0,-11-1 0 0,-11 1 0 16,-6-1 0-16,-12-1 0 0,-5 2 0 0,-8-1 0 15,-7 1 0-15,-4 0 0 0,-6 1 0 0,4 1 0 16,4 0 0-16,2 0 0 0,-6 0 0 0,10 1 0 16,8 2 0-16,3-1 0 0,1 1 0 0,7 2 0 15,12-1 0-15,5 1 0 0,5 1 0 0,9-1 0 16,9-2 0-16,11-3 0 0,9 2 0 0,12 2 0 0,6 0-128 15,11 1-32-15,9-2 0 0,10-2 0 0,6-1-96 16,11 0 0-16,0 0-16 0,13-1 0 0,9-2 32 0,11 1 16 16,10-3 0-16,17 1 0 0,14 0 80 0,12-1 16 15,14-5 0-15,14-1 0 0,8 3 128 0,10-3 0 16,8 1-144-16,6-1 144 0,6 3 0 0,-2-2 0 16,-1 2 0-16,2 1 0 0,4 0 144 0,-2 2-144 15,-7-1 160-15,-1 2-160 0,-1 2 0 0,-7 0 128 16,-2-1-128-16,-4 0 0 0,-2-1 0 0,-11 2 0 15,-6 0 128-15,-6 1-128 0,-6 0 0 0,-12 1 0 16,-12 1 0-16,-14 2 0 0,-12-1-128 0,-14 2-32 16,-12-1 0-16,-9-2 0 0,-15-1 16 0,0 0 0 15,-20-3 0-15,-16-1 0 0,-13 2 144 0,-20-2-128 16,-15 2 128-16,-13-5-128 0,-11-2 128 0,-18 3 0 16,-16-4-144-16,-10 5 144 0,-10-3 0 0,-7 3 192 0,-9 1-32 0,-7-184 0 15,-10 365 48-15,-2-181 16 0,3 3 0 0,-1 1 0 16,6 2-48-16,6 3-16 0,3 4 0 0,9-2 0 15,3 0-160-15,14 1 0 0,13 4 144 0,8-1-144 16,2-1 0-16,13 3 0 0,15-5 0 0,14 3 128 16,11-4-128-16,12 2 0 0,11-4 0 0,15 2 0 15,13-1 0-15,13-2-256 0,14-4 64 0,10 2 0 16,16 1-48-16,9-2-16 0,10-3 0 0,14-2 0 16,13-3 96-16,18-3 16 0,18 0 0 0,9-1 0 15,2-5 144-15,15 2-128 0,12 0 128 0,6 0-128 16,6 0 128-16,5 0 0 0,3 3 0 0,6 2 0 15,5-1 0-15,-2 4 0 0,-3 0 0 0,-5-1 0 0,-5 1 0 0,-3 2 128 16,-3 2-128-16,-12 4 0 0,-15-1 0 0,-7 3 0 16,-9 3 0-16,-7 2 0 0,-12-4 0 0,-14 4 0 15,-13-1 0-15,-12 2 0 0,-10-2 0 0,-15 3 0 16,-12-1 0-16,-13 2-128 0,-13-3-32 0,-16 1 0 16,-16 0 0-16,-23-4 0 0,-23 2 160 0,-16 1-128 15,-15-4 128-15,-19 4-128 0,-20-2 128 0,-12 4 176 16,-11-4-48-16,-12 3 0 0,-8-3 80 0,-10 3 16 15,-8-1 0-15,1-2 0 0,1 1-32 0,6 0-16 16,6 2 0-16,16 4 0 0,14-4-176 0,7 3 0 16,4-1 0-16,6 8-10528 0,9 4-2208 0</inkml:trace>
  <inkml:trace contextRef="#ctx0" brushRef="#br0" timeOffset="30819.38">2493 16750 9215 0,'0'0'816'0,"0"0"-656"0,0 0-160 0,0 0 0 16,9 6 896-16,-9-6 128 0,11 2 48 0,-11-2 0 16,0 0 192-16,9 0 32 0,-9 0 16 0,0 0 0 15,0 0-384-15,10-1-80 0,-10 1-16 0,0 0 0 16,0 0-240-16,0 0-48 0,0 0-16 0,0 0 0 16,0 0 32-16,0 0 0 0,0 0 0 0,0 0 0 15,0 0 64-15,3-9 16 0,-3 9 0 0,0 0 0 0,-4-10-160 16,-4 0-32-16,-1 5 0 0,-2-1 0 0,-2-3-96 0,-2 2-32 15,0-2 0-15,-1 3 0 0,1-3-176 0,0 1-144 16,-2 0 192-16,1-1-192 0,-3-3 208 0,0 2-64 16,1-3-16-16,-2 2 0 0,-3-1 16 15,-1 0 0-15,-2 3 0 0,-1-1 0 0,1 2-144 16,-2-2 0-16,-3 0 0 0,1 2 0 0,-1 4 0 16,2 0 128-16,-3-2-128 0,3 1 0 0,-2 3 0 0,6-1 0 15,-3-1 0-15,4 3 0 0,-1-2 0 0,0 3 0 16,1 3 0-16,0 2 0 0,0-2 0 0,0-1 0 15,0 1 0-15,-1 2 0 0,3 1 0 0,-3-1 0 16,0 3 0-16,1 1 0 0,0-4 0 0,-2 5 0 0,1-2 0 16,1 2 0-16,0-5 0 0,-1 1 0 0,3 0 0 15,0 0 0-15,0 1 0 0,3 1 0 0,1-4 0 0,2 1 0 16,1 4 0-16,1-2 0 0,0 1 0 16,1-2 0-16,-4 6 0 0,0-2 0 0,0 3 0 0,2 2 0 15,-2-2 0-15,2-1 0 0,0 5 0 0,0 1 0 16,-1-1 0-16,1 2 0 0,1 0 0 0,-1 1 0 15,0 1 0-15,-2-2 0 0,2 0 0 0,0 0 0 16,2 0 0-16,0 0 0 0,-1 1 0 0,-1-1 0 16,-3-2 0-16,2 2 0 0,0 3 0 0,1 1 0 15,0-1 0-15,0-2 0 0,-2-2 0 0,3 2 0 16,0 3 0-16,1 1 0 0,1-4 176 0,3-1-176 16,0 2 192-16,3 0-48 0,0 4-16 0,3-4 0 15,-1-2-128-15,0 3 0 0,3 1 144 0,1 2-144 16,2-3 0-16,1 1 0 0,-2 1 0 0,5-1 128 0,1 2-128 15,0 2 0-15,0-4 0 0,2-2 0 0,1 5 0 0,1-5 0 16,1 1 0-16,0-1 0 0,1 2 0 16,0-1 0-16,1-2 0 0,1 1 0 0,0-1 0 0,2 0 0 15,-1 1 0-15,1-1 0 0,-2 0 0 16,0-1 0-16,3-1 0 0,0-1 0 0,0-1 0 0,1 1 0 16,-1-1 0-16,2-3 128 0,-1-2-128 0,1 3 0 15,1-2 128-15,-1-1-128 0,2 1 0 0,1-3 144 16,-6 0-144-16,6-3 0 0,1 4 128 0,2-4-128 15,-1 1 0-15,3 0 0 0,3-3 0 0,-1 1 128 16,1-1-128-16,-1 1 0 0,1-2 160 0,-1-2-160 16,-1-1 128-16,2 0-128 0,1-1 128 0,-2-2-128 0,1 1 0 15,-3-2 128-15,-2 1-128 0,0-1 192 0,-1 1-192 16,2-1 192-16,0-2-192 0,-2 0 160 0,1 0-160 16,-2-2 160-16,2 2 0 0,0-3 0 0,-2 2 0 0,1-5 0 15,2 3 0-15,0-3 0 0,1-1 0 0,0 1 0 16,-2-2-160-16,1 0 160 0,-2-1-160 15,1-1 160-15,1-2-160 0,-2 0 160 0,0-1-160 0,1 0 160 16,-1 1-32-16,1-1 0 0,-2 0 0 0,1 0 0 16,1 1 48-16,-2-1 0 0,-3 0 0 0,0 0 0 15,-2 1 32-15,0-2 16 0,-1-4 0 0,-2 1 0 16,-2 1 16-16,-1-3 0 0,-2 1 0 0,1 1 0 16,-1-5-64-16,1 2-16 0,-2-2 0 0,-1 2 0 15,-2-6-160-15,1 1 160 0,0 2-160 0,-2-1 160 16,-1 3-160-16,0 0 0 0,-2-2 0 0,-1 4 0 15,0-2 128-15,-2 1-128 0,-2 1 0 0,1-3 128 0,1 3-128 16,-3-2 0-16,-3 3 144 0,-2-2-144 0,1 4 0 0,-2 0 128 16,-1-2-128-16,0 1 0 0,-1-1 0 0,1 1 0 15,0 0 0-15,-1 3 128 0,-2 1-128 16,-1 0 0-16,0 1 0 0,1-1 0 0,-1 1 0 16,2 0 0-16,-2 4 0 0,0 0 0 0,-2 0 0 0,1 0 0 15,-1-2 0-15,0 3 0 0,1 0 0 0,0 2 0 16,-3-3 0-16,0 0 0 0,0 4 0 0,1-2 0 15,-1 3 0-15,0-2 0 0,-1-1 0 0,1 4 0 16,-2-4 0-16,1 4 0 0,0-2 0 0,-2 4 0 16,-1-3 0-16,-1 3-128 0,-2 2 128 0,0-1 0 15,0 1-144-15,-1 0 144 0,1 3 0 0,-1 0-144 16,-2-1 144-16,-1 2 0 0,0 0-160 0,-2 3 160 0,1-1-128 16,-1 2 128-16,1 1-160 0,-1 0 160 0,2 2-192 0,1 3 192 15,-5 0-176-15,1 0 176 0,-1-2-160 0,2 2 160 16,-3 1 0-16,5 0-144 0,0 3 144 0,0-3 0 15,0-3 0-15,-1 3-128 0,2-1 128 0,2 0 0 16,0-3 0-16,2 3-160 0,0-2 160 0,1 1 0 16,4 1-128-16,-1 1 128 0,1-2 0 0,-4 2 0 15,2 2 0-15,1-1-128 0,2 0 128 0,-2 2 0 16,0-5 0-16,-3 3 0 0,2 2 0 0,1-3 0 16,0 1 0-16,1 1 0 0,-2-1 0 0,0 2 0 15,-4 0 0-15,1 2 0 0,0 2 0 0,1 0 0 0,0 0 0 16,3 0-128-16,0-2 128 0,1 2 0 15,0 0 0-15,8-7 0 0,-1 6 0 0,-4 2 0 0,1 1 0 16,0 0 0-16,0 1-128 0,1-2 128 0,0 1 0 16,-9 14 0-16,6-8 0 0,5-2 0 0,0-4 0 0,5-1 0 15,1 1 0-15,3 0 0 0,-1 0 0 0,3 3 0 16,1 1-128-16,1 0 128 0,0 4 0 0,2 0 0 16,0 2-128-16,3 1 128 0,0-1 0 0,0-2 0 15,1-3 0-15,0 2 0 0,1-4 0 0,0 1 0 16,-1-3 0-16,1-2 0 0,-1-1 0 0,1-1 0 15,1-5 0-15,-1 4 0 0,2-1 0 0,-4-4-128 16,2-1 128-16,1 4 0 0,1 2 0 0,0 0 0 16,1 1 0-16,1-1 0 0,3 1 0 0,14 9 0 15,-5-1 0-15,2-5 0 0,-5-1 0 0,1-2 0 16,1-5 0-16,-1 1 0 0,0 0 0 0,3-4 0 0,-1 1 0 16,1-3 0-16,2 4 0 0,0-4 0 0,-1 1 0 0,2-3 0 15,1 0 0-15,-1 3 0 0,-1-3 0 16,0 0 0-16,-2 1 0 0,2-1 0 0,2-1 0 0,0-1 0 15,-1-1 0-15,0 1 0 0,2-3 0 0,-1 1 0 16,-1-1 0-16,1 0 0 0,0-1 0 0,-1-3 0 16,-1 1 0-16,0 2 0 0,-1-3 0 0,2 0 0 15,0-4 0-15,0 1 0 0,-4-2 0 0,3 2 0 16,-2 0 0-16,2 0 128 0,-1-2-128 0,-1-1 144 16,-2 2-144-16,2-2 0 0,-2 2 0 0,-1-3-176 15,-3 1 176-15,1-1 0 0,1-3 0 0,0 4 0 16,3-1 0-16,-2-3 0 0,2-1 0 0,-1 2 128 0,0-2-128 15,0-2 0-15,0-2 128 0,-3 1-128 0,0 2 0 16,1-2 144-16,0-2-144 0,-3 0 0 0,4 0 224 16,-2 5-64-16,2-5-16 0,-2 0 0 0,0 1 0 15,-1-1 0-15,3-2 0 0,-3 1 0 0,-1-3-16 16,-3 2 0-16,-2 1 0 0,-2-2 0 0,1-5 16 0,-5 2 0 16,1-2 0-16,1 2 0 0,-2-5 16 0,0 1 0 15,-3 0 0-15,-1-1 0 0,1-4 32 0,0 2 0 16,-4 0 0-16,0-4 0 0,-3-3-64 0,2 1 0 15,0 3 0-15,-2 3 0 0,-2 0-128 0,0 7 0 16,-1 1 0-16,-2 3 128 0,1 3-128 0,-4 1 0 16,0 4 0-16,1 4 0 0,-4-1-144 0,0 0-64 15,-3 5-16-15,1 2 0 16,-1 0-1520-16,2 4-304 0,1 3-64 0,3-2-13968 16</inkml:trace>
  <inkml:trace contextRef="#ctx0" brushRef="#br0" timeOffset="42649.4">19929 17994 1839 0,'0'0'160'0,"0"0"-160"0,-8 1 0 0,-1-1 0 15,0-1 1088-15,2 0 192 0,7 1 48 0,-11-2 0 16,3 1-720-16,0 0-144 0,8 1-16 0,-9-3-16 16,1-2 272-16,8 5 48 0,-10-4 16 0,10 4 0 15,-6-3 80-15,6 3 32 0,-8-3 0 0,8 3 0 16,-9-2-240-16,9 2-64 0,-9-2 0 0,1 2 0 15,0 0 128-15,8 0 32 0,-10 0 0 0,1 0 0 0,0 0 16 0,1 0 0 16,-1 0 0-16,9 0 0 0,-8 3-48 0,0-2 0 16,0-1 0-16,8 0 0 0,-9 1 128 0,9-1 0 15,-8 2 16-15,8-2 0 0,-9 0-272 0,9 0-48 16,0 0-16-16,-8 2 0 0,8-2-48 0,0 0-16 16,0 0 0-16,0 0 0 0,0 0-144 0,0 0-48 15,0 0 0-15,0 0 0 0,0 0-48 0,0 0-16 16,0 0 0-16,0 0 0 0,0 0 112 0,11 5 16 15,2-2 0-15,1 1 0 0,1-2 0 0,6-1 0 16,-2 1 0-16,5 0 0 0,1 1-320 0,1 1 0 16,-1-2 128-16,4 1-128 0,4-1 128 0,2-1-128 0,2 1 192 15,1-1-192-15,1 0 160 0,1 1-160 0,-1-1 128 16,3 4-128-16,1-3 176 0,2 0-48 16,-1-1-128-16,1 0 192 0,-1-1 0 0,1 0-16 0,-1-1 0 0,2 0 0 15,0-2-176-15,-2 2 160 0,-2 1-160 0,0 0 160 16,3 1-160-16,-2 0 160 0,0-1-160 0,1 0 160 15,0 0-160-15,0 0 0 0,1-1 144 0,-1 0-144 16,-1 1 128-16,-1 0-128 0,-2-3 128 0,-2 3-128 16,0 4 176-16,-1-1-48 0,2-1 0 15,-3-2 0-15,-2 0-128 0,-2 0 0 0,2 0 0 0,-1 0 0 16,-1 0 0-16,-1-1 0 0,-1 0 0 0,-1 1 0 16,1 0 128-16,-4 0-128 0,3 0 0 0,-1 1 128 15,-2 0-128-15,-1 1 0 0,-1 1 144 0,1 0-144 16,-1-2 0-16,-3 3 128 0,-2-3-128 0,-1 0 0 15,-3 1 128-15,-1-1-128 0,-2-1 160 0,-2 0-160 16,-10 0 144-16,12 1-144 0,-1-1 128 0,-11 0-128 16,9 2 144-16,-9-2-144 0,0 0 160 0,10 2-160 15,-10-2 144-15,0 0-144 0,0 0 128 0,0 0-128 0,0 0 0 0,0 0 0 16,0 0 128-16,0 0-128 0,0 0 0 0,0 0 160 16,0 0-160-16,0 0 160 0,0 0-160 0,0 0 0 15,0 0 0-15,0 0 0 0,0 0 0 0,0 0 0 16,0 0 128-16,-14 1-128 0,0-1 144 0,-2-1-144 15,-2 0 160-15,-4 0-160 0,-2-1 128 0,-1 1-128 16,-3 1 0-16,-2-1 0 0,0 1 128 0,-3 0-128 16,-3 0 0-16,1 1 144 0,-1 0-144 0,-2 2 0 15,-2-1 0-15,1 0 0 0,-2-1 0 0,-1 1 0 16,-3 0 0-16,-2-1 0 0,-3 2 0 0,-2-2 0 0,-3-1 0 16,-3 1 0-16,-4 2 0 0,-1-2 0 0,-2 0 0 15,4-1 0-15,-1-1 0 0,0 1 128 16,0 1-128-16,1 0 0 0,-2 1 0 0,2 0 0 0,2-2 0 0,-1-2 0 15,-1 0 0-15,2 1 0 0,3 0 0 0,0 1 0 16,-1 1 0-16,5 0 0 0,-1 1 0 0,1-2 0 16,3 0 0-16,2 0 0 0,-1-2 0 0,2 1 0 15,2 0 0-15,-1 0 0 0,3-1 0 0,2 4 0 16,3-1 0-16,2 1 0 0,4 2 0 0,3-1 0 16,2 1 0-16,6-3 0 0,3 0 0 0,6 0 0 15,3-1 0-15,8 0 0 0,0 0 0 0,0 0 0 16,0 0 0-16,0 0 0 0,0 0 0 0,9 9 0 15,4-4 0-15,1-1 0 0,1-1-144 0,2-1 144 0,0 2 0 16,3-3 0-16,0-2 0 0,3 1 0 0,2-1 0 16,2 1 0-16,1 1 0 0,4 0 0 0,1-1 0 15,5 0 0-15,4 0 0 0,2 0 0 0,1 2 0 0,4-2-128 16,6-3 128-16,2 2 0 0,2 1 0 0,2 1 0 16,2 2 0-16,3-1 0 0,2-1 0 0,2 1 0 15,2-2 0-15,2 0 0 0,1 0 0 0,1 0 0 16,3 1 0-16,-2 0 0 0,0-1 0 0,-1-1 0 15,-1-3 0-15,-1 4 0 0,-3 0 0 0,-3 0 0 16,0 0 0-16,-2-1 144 0,-4-3-144 0,-1-1 0 16,-1 1 144-16,-5 0-144 0,-5 2 128 0,-1-1-128 15,-5 0 128-15,-2 0-128 0,-2 0 0 0,-7 1 0 16,-5-1 0-16,-3 1 0 0,-2 2 0 0,-5 0 0 16,-4-1 0-16,-3-1 128 0,-11 2-128 0,0 0 0 0,9-2 0 0,-9 2 128 15,0 0-128-15,0 0 0 0,0 0 128 0,0 0-128 16,0 0 0-16,-10 2 0 0,-2-2 0 15,0 3 128-15,-4 1-128 0,0-3 0 0,-3 0 0 0,-1 0 128 16,-7 1-128-16,0-2 0 0,-6 0 0 0,0 0 128 16,-3-2-128-16,-3 2 0 15,-4 0 0-15,-3 2 0 0,-3-1 0 0,-2 0 0 0,-1-2 0 0,-2 1 0 16,-3 0 0-16,-3 0 128 0,-3-1-128 0,-3 1 0 16,-3 1 0-16,-2 2 0 0,-4-1 0 0,-4-1 0 15,-4-1 0-15,-2 2 0 0,-4 0 0 0,-1-1 0 16,-4 2 0-16,-1-2 0 0,-2-1 0 0,0 3-128 15,3 4 128-15,4-3 0 0,5 0 0 0,6-1 0 16,5-1 0-16,8 3 0 0,5 2 0 0,8-1 0 0,6 0 0 16,7-2 0-16,7 0 0 0,9-2 0 0,9 2 0 15,15-4 0-15,0 0 0 0,0 0-128 0,23-2-64 0,14-1 0 16,8-2 0-16,16 0 0 0,11-4 192 0,8 4-160 16,7 2 160-16,10-3-160 0,6-2 160 0,5 5 0 15,1 1-144-15,3 0 144 0,1-4 0 0,2 2 0 16,-6 2 0-16,-3 1 0 0,-5 0 0 0,-5 0 0 15,-6-1 0-15,-5 1 0 16,-6 1-512-16,-3 1 0 0,-3 1 16 0,-6-2-11040 16,-6-2-2224-16</inkml:trace>
  <inkml:trace contextRef="#ctx0" brushRef="#br0" timeOffset="48496.97">25360 17829 5519 0,'0'0'496'0,"0"0"-496"0,0 0 0 0,0 0 0 16,0 0 1712-16,0 0 240 0,-2 6 48 0,2-6 16 15,0 0-480-15,0 0-80 0,0 0-32 0,0 0 0 16,0 0-208-16,-2 9-32 0,2-9-16 0,0 0 0 15,2 6-128-15,-2-6-16 0,5 8-16 0,2-2 0 16,2-3 80-16,4 1 32 0,2 1 0 0,4 0 0 0,3-1-304 0,7-1-64 16,3 3-16-16,7 1 0 0,8-2-288 15,4 3-64-15,1-2-16 0,4-2 0 0,3 0-32 0,3 1 0 16,3-1 0-16,5-3 0 0,5 2-80 0,0-1 0 16,0-1-16-16,1 4 0 0,4-3 112 0,4-2 32 15,5 0 0-15,-1 0 0 0,-3 0-32 0,-3 0 0 16,4-2 0-16,3 0 0 0,1-1-112 0,-2 1-32 15,-5-2 0-15,1 1 0 0,0-4-32 0,3 0-16 16,0 4 0-16,1-1 0 0,-3-1-160 0,-1 2 192 16,0 2-192-16,2 2 192 0,0 3-192 0,-6 4 128 15,-5-5-128-15,-3 5 128 0,-6 1-128 0,-3 0 0 16,-6 0 0-16,-4 2 128 0,-6-2-128 0,-5 3 0 16,-4-5 0-16,-9 2 0 0,-3-4 0 0,-8 0 0 0,-7-1 0 15,-11-4 0-15,0 0 0 0,0 0-192 0,-11 5 0 0,-7-1 16 31,-5-1-1936-31,-7 0-384 0,-5 0-64 0</inkml:trace>
  <inkml:trace contextRef="#ctx0" brushRef="#br0" timeOffset="49672.44">8199 19199 7311 0,'-19'-3'320'0,"3"3"64"0,-1 2-384 0,-2-1 0 0,0-1 0 0,-3 0 0 16,-4 2 0-16,0 1 0 0,2 0 0 0,-2-1-3168 15</inkml:trace>
  <inkml:trace contextRef="#ctx0" brushRef="#br0" timeOffset="50300.61">6931 19251 7359 0,'-26'4'656'0,"7"-2"-528"0,-5 1-128 0,-1-2 0 0,2-2 1072 0,2 1 176 15,2 0 32-15,1 0 16 0,3 0-16 0,3 0-16 16,3-1 0-16,9 1 0 0,0 0-416 0,0 0-80 15,0 0 0-15,0 0-16 0,0 0-320 0,0 0-64 16,12 6-16-16,-3 2 0 0,-9-8 160 0,15 5 16 16,0-3 16-16,4 2 0 0,2-1 96 0,3-3 32 15,0-3 0-15,4 2 0 0,2 1 16 0,5 0 0 16,3-1 0-16,4 1 0 0,1 0-176 0,4 0-48 16,3 0 0-16,4 0 0 0,6-3-48 0,1 2-16 15,1-2 0-15,3 1 0 0,-1-3 64 0,3-1 16 16,3 3 0-16,3-5 0 0,2 5 96 0,-1-2 0 0,1-1 16 15,2 0 0-15,-2 2-96 0,0 1-32 0,-2 0 0 16,1-4 0-16,-1 1-160 0,-3 1-48 0,-6-2 0 16,0 5 0-16,-4 1-112 0,-3-1-16 0,-5 1-128 0,-1 1 192 15,-3 0-192-15,-2-1 128 0,-3-1-128 0,-1 2 0 16,-4 0 224-16,3 0-48 0,-3 3-16 0,-1-3 0 16,0 0-16-16,-3 3 0 0,0-1 0 0,-2 2 0 15,-4 0-144-15,-1-3 0 0,-2-1 144 0,2 0-144 16,1 1 192-16,-1-1-48 0,-2-2 0 0,2-2 0 15,-4 3 16-15,1-1 0 0,1 2 0 0,-1-1 0 16,-2-1 48-16,0-1 16 0,-3 3 0 0,2-1 0 16,-2-2 16-16,0 1 0 0,0-2 0 0,-1 1 0 15,-1 2-96-15,-1 0-16 0,0-2 0 0,-1 3 0 16,-3 0-128-16,0 0 160 0,-2 0-160 0,-10 0 160 16,10-1-32-16,-10 1-128 0,0 0 192 0,10 1-64 0,-10-1-128 15,0 0 192-15,0 0-192 0,0 0 192 0,0 0-192 0,0 0 160 16,0 0-160-16,0 0 160 0,0 0-160 0,0 0 0 15,9 3 0-15,-9-3 0 0,0 0 0 0,0 0 0 16,0 0 0-16,0 0 0 0,0 0 0 0,-6 9-176 16,-4-3 16-16,-7-1 0 15,-4 3-2880-15,-2-3-576 0</inkml:trace>
  <inkml:trace contextRef="#ctx0" brushRef="#br0" timeOffset="52036.33">11377 19195 12783 0,'0'0'560'0,"0"0"128"0,0 0-560 0,15-4-128 15,4 3 0-15,0 1 0 0,3 0 896 0,3 0 160 16,3-1 32-16,1-2 0 0,4 1 0 0,4-2 16 15,4 0 0-15,3 0 0 0,6-1 176 0,7 1 48 16,7 7 0-16,3-6 0 0,3 2-176 0,2-2-48 16,2 0 0-16,4 1 0 0,3 4-112 0,-1-1-32 0,-1-1 0 0,0 2 0 15,-2 2-240-15,-2 0-48 0,-4-3-16 16,-1 2 0-16,0 1-16 0,-4 1-16 0,-5 0 0 0,-2-3 0 16,-5-2-176-16,-3 0-16 0,-4 3-16 0,-5 0 0 15,-5-2-256-15,-5 1-160 0,-4 1 192 0,-3 1-192 16,-3-3 128-16,-6 2-128 0,-3-2 0 0,-13-1 0 31,8 5-880-31,-8-5-224 0,0 0-48 0,-3 11-16 16,3-11-1936-16,-14 7-384 0</inkml:trace>
  <inkml:trace contextRef="#ctx0" brushRef="#br0" timeOffset="52503.21">12510 19555 15375 0,'0'0'672'0,"0"0"160"0,0 0-672 0,0 0-160 16,0 0 0-16,0 0 0 0,0 0 1424 0,11-5 256 15,-5 0 48-15,0-6 16 0,1 3-160 0,-1-5-48 0,0 0 0 0,2 0 0 16,0-3-368-16,2 1-80 0,0-1 0 0,1 1-16 16,1-3-352-16,-1 1-64 0,1 0-16 0,-1 3 0 15,-1 3-272-15,-1-1-64 0,0 5-16 0,-1 0 0 16,-8 7-288-16,0 0 160 0,10-1-160 0,-10 1 128 15,10 9-128-15,-2 2 0 0,-2 6 0 0,-2 2 0 16,-2 2 0-16,1 2 0 0,-2 1 0 0,0 4 0 16,-1-2 0-16,2 1 0 0,0-3 0 0,1-3 0 15,1 0 0-15,1-1 0 0,0-6 0 0,1 1 0 16,4-2 0-16,2-4 0 0,-2 0 0 0,0-4 128 16,-1-1-128-16,1-3 160 0,2-1-160 0,-1-1 160 15,-1-2-384-15,0-1-80 0,-2-1-16 0,-2-2 0 16,-6 7-2560-1,3-11-528-15,-4-6-112 0,-4 1 0 0</inkml:trace>
  <inkml:trace contextRef="#ctx0" brushRef="#br0" timeOffset="52723.32">12669 19560 13823 0,'0'0'608'0,"0"0"128"0,0 0-592 0,0 0-144 15,4 9 0-15,0 2 0 0,0-1 2304 0,1 3 448 16,2 2 64-16,1 1 32 0,2 1-1152 0,0 2-224 15,2 1-64-15,1 1 0 0,1-3-352 0,1 1-80 16,0-1-16-16,3 2 0 0,2-1-176 0,2 3-32 16,1-4-16-16,1-1 0 0,1-1-128 0,1-1-32 15,-2-1 0-15,0 4 0 0,0-2-336 0,0 1-80 16,2 1-16-16,0-1 0 0,2 1-144 0,2 0 0 0,-2-2 0 16,1 1 0-1,-3-6-1680-15,6 1-432 0,-1-2-64 0</inkml:trace>
  <inkml:trace contextRef="#ctx0" brushRef="#br0" timeOffset="54233.64">14425 19823 13823 0,'0'0'608'0,"0"0"128"0,5-9-592 0,0-1-144 0,-5 10 0 0,6-9 0 16,-1-4 944-16,-1 6 144 0,-4 7 48 0,5-12 0 16,-1 2-208-16,0 1-32 0,-2-2-16 0,0 3 0 0,-2 8-112 0,0-11-32 15,0 1 0-15,0-2 0 16,-2 4 48-16,2 8 16 0,0 0 0 0,-3-11 0 0,-3 2-304 0,1 3-64 16,5 6-16-16,-8-4 0 0,-1 4-80 0,0 0-16 15,-3 1 0-15,1 6 0 0,-1 3-176 0,-2 5-144 16,-2-2 192-16,-2 4-192 0,2 4 240 0,-2 3-64 15,0 1-16-15,-1 5 0 0,0 3 32 0,0 4 16 16,-2 2 0-16,4 5 0 0,0 1-32 0,3 1-16 16,4-6 0-16,0 0 0 0,2-2 80 0,3-1 16 15,3-5 0-15,0-2 0 0,2-5-128 0,3 1 0 16,1-5-128-16,-1-3 192 0,3-2-192 0,0-5 176 16,4 0-176-16,0 0 160 0,0-5-160 0,2-2 0 0,-1-2 0 15,2-2 0 1,-2-1-1888-16,0-3-256 0,-3 0-48 0</inkml:trace>
  <inkml:trace contextRef="#ctx0" brushRef="#br0" timeOffset="54702.31">13959 20162 15663 0,'0'0'1392'0,"0"0"-1120"0,0 0-272 0,0 0 0 15,14-5 1264-15,3 3 192 0,1-1 32 0,2-1 16 16,7-2-128-16,5 1-32 0,3-4 0 0,6 1 0 16,1 1-480-16,2-3-96 0,-2-2-32 0,0 3 0 15,-1-2-304-15,0 1-64 0,-1-3-16 0,-2 2 0 0,0 2-80 16,-3-2-16-16,-6 4 0 0,-1-2 0 0,-1 3-128 0,-3-1-128 16,-3 1 192-16,-1 2-192 0,-5 3 128 0,-4-2-128 15,-11 3 0-15,0 0 0 0,10 3 0 0,-10-3 0 16,0 0 128-16,3 7-128 0,-3-7 0 0,-4 14 0 15,-1 0 0-15,-3 4 0 0,-2-1 160 0,-1-1-32 16,-2 2 0-16,2 0 0 0,-2 0 96 0,2-1 16 16,0 0 0-16,4-1 0 0,3-2 0 0,1 2 0 15,2-2 0-15,4 0 0 0,2-5-80 0,5 1-16 16,1-6 0-16,3-1 0 0,3 2 112 0,2-3 32 16,1-4 0-16,2-1 0 0,-1-1 48 0,5 0 16 15,-2-5 0-15,-2-1 0 0,-3-2-16 0,-2 1 0 0,-1-4 0 16,-2-2 0-16,-3-1-64 0,-3 1-16 0,-3 0 0 15,-1-1 0-15,-4-2 64 0,-4 0 16 0,-4-3 0 16,-1 2 0-16,-2 1-80 0,-4 1-32 0,-3 0 0 0,0 2 0 16,-2 5-224-16,3 4 0 0,-4 3 0 0,0 1 0 15,2 3 0-15,3 4-208 0,-1 3 16 16,4-2 0 0,5-1-1728-16,8-3-352 0,-3 13-64 0</inkml:trace>
  <inkml:trace contextRef="#ctx0" brushRef="#br0" timeOffset="54990.03">15257 19954 11967 0,'-17'8'1072'0,"8"2"-864"0,-2 1-208 0,1 6 0 0,0 4 1936 0,-4 1 352 16,0-2 64-16,-1 1 16 0,-2 0-640 0,1 1-112 15,-1-1-16-15,3-3-16 0,2-3-432 0,1-1-96 16,4-1-16-16,2-4 0 0,5-9-272 0,0 0-64 15,0 0-16-15,0 0 0 0,0 0 208 0,0 0 32 16,12-10 16-16,4-5 0 0,2-2 16 0,1-1 0 16,0-2 0-16,1 2 0 0,0-3-576 0,2-4-96 15,0 0-32-15,0 2 0 0,3-1-96 0,-1 6-32 16,1 3 0-16,2 2 0 0,-2-1-128 0,-1 5 0 16,-3 4 0-16,0 4 0 0,-2 1 0 0,-2 2 0 15,-3 2 0-15,-3 4 0 16,-11-8-800-16,11 9-240 0,-4 2-48 0,0 2-10320 15,-2-3-2064-15</inkml:trace>
  <inkml:trace contextRef="#ctx0" brushRef="#br0" timeOffset="55751.74">16254 19887 8287 0,'-8'-12'368'0,"6"7"80"0,2 5-448 0,0 0 0 16,-3-8 0-16,2 1 0 0,0 3 2576 0,1 4 432 15,0 0 96-15,0 0 16 0,-2-6-1520 0,2-2-320 0,0 8-48 16,0 0-16-16,0 0-224 0,0 0-48 0,0 0-16 0,0 0 0 15,-2-4-368-15,2 4-80 0,0 0-16 0,0 0 0 16,0 0-208-16,0 0-32 0,0 0-16 0,0 0 0 16,0 0 48-16,0 0 0 0,0 0 0 0,0 0 0 15,0 0 16-15,0 0 16 0,0 0 0 0,0 0 0 16,0 0 0-16,0 0 0 0,-8 5 0 0,2 3 0 16,6-8-288-16,-8 9 0 0,2 2 0 0,-4 1 0 15,2 2 256-15,-3 2-64 0,-1 1-16 0,2 4 0 16,1 5-16-16,1-2 0 0,0 1 0 0,2 1 0 15,3-7-160-15,0 0 160 0,2-3-160 0,2 1 160 16,3-2-160-16,0-3 160 0,1-2-160 16,2-1 160-16,2 0 160 0,2-6 48 0,1 0 0 0,0-2 0 15,2-2 128-15,1 0 16 0,-1-4 16 0,4-6 0 16,1 2-112-16,0-3-32 0,0-1 0 0,-1 0 0 0,-2-3-240 16,1-2-144-16,-1-2 160 0,0-2-160 0,-2 2 160 15,1-4-160-15,-1 1 160 0,0-3-160 0,-2 2 128 16,1 3-128-16,-1-4 0 0,-2 6 0 0,0 7 0 15,-2 0 0-15,-2 2 0 0,-2 4 0 0,-4 6 0 0,0 0 0 16,0 0 0-16,0 0 0 0,0 0 0 0,0 0 0 16,0 0 0-16,-5 15 0 0,-4 3-144 0,0 1 144 15,-4 2 0-15,2 2-144 0,-1 3 144 0,2-3 0 16,0 1 0-16,2 1 0 0,3-2 0 0,0-1 0 16,1 0 0-16,3-1 0 0,1-5 0 0,0 0 0 15,3-2 0-15,-1 0 0 0,1 0-336 0,0-3 16 16,4-5 0-16,0 2 0 15,2 0-1952-15,3-5-384 0,1 1-80 0,2-4-16 0</inkml:trace>
  <inkml:trace contextRef="#ctx0" brushRef="#br0" timeOffset="56126.08">16860 20254 6447 0,'0'0'576'0,"0"0"-576"0,0 0 0 0,0 0 0 16,0 0 3184-16,-9 5 528 0,-1 0 96 0,0 0 32 16,-1 3-1920-16,-2-2-384 0,-1 6-80 0,0-4-16 15,-4 5-416-15,3 2-64 0,1-1-32 0,2-1 0 0,2 1-192 0,4 0-32 16,1-1-16-16,5-13 0 0,2 13-320 0,5-2-64 15,3 2-16-15,3-4 0 0,-1-1 240 0,6-2 48 16,1-3 16-16,3-1 0 0,1-4-32 0,-1-1-16 16,0-3 0-16,0-4 0 0,-2 1 64 0,-1-3 16 15,-2-4 0-15,-2 1 0 0,-1-3-304 0,-1 2-48 16,-3-1-16-16,-3 1 0 0,-2-5-16 0,-5 4-16 16,-3 0 0-16,-4 1 0 0,0-1-224 0,-5 3 176 15,3 0-176-15,-1 0 160 0,-3 5-336 0,3 2-64 16,-4 2-16-16,3 3 0 15,-2 2-2368-15,6 2-496 0,7-2-80 0</inkml:trace>
  <inkml:trace contextRef="#ctx0" brushRef="#br0" timeOffset="56713.77">17478 19992 6447 0,'0'0'576'0,"-11"0"-576"0,-1-1 0 0,2 1 0 16,0 1 3024-16,10-1 496 0,-9 0 112 0,9 0 16 15,0 0-1360-15,0 0-272 0,0 0-48 0,0 0-16 16,15 1-608-16,4 1-112 0,4-2-16 0,6 0-16 16,-1-2-272-16,4 1-48 0,2 0-16 0,4 0 0 15,3-1-512-15,1 0-96 0,0-1-32 0,-1 2 0 16,-2 0-224-16,-1 1 144 0,-7 1-144 0,-5 0 128 16,-4 0-336-16,-4 3-80 0,-7-1-16 0,-11-3-9904 15,0 0-1984-15</inkml:trace>
  <inkml:trace contextRef="#ctx0" brushRef="#br0" timeOffset="56879.66">17569 20207 17503 0,'0'0'1552'0,"0"0"-1232"0,12-4-320 0,1-2 0 0,2-1 2336 0,4 2 416 16,1 0 64-16,3 1 32 0,6 2-1120 0,3-1-240 16,1-1-32-16,4-2-16 0,4 1-480 0,1 0-112 15,-2-4-16-15,0 4 0 0,-2 0-448 0,-4-1-80 16,-3 0-32-16,-3 4 0 15,-3-1-1360-15,-1 1-288 0,-2-5-48 0,-2 5-13552 0</inkml:trace>
  <inkml:trace contextRef="#ctx0" brushRef="#br0" timeOffset="57292.58">19061 19810 16575 0,'-6'-11'736'0,"6"11"160"0,-7-4-720 0,0 0-176 0,-1-1 0 0,-4 4 0 15,-1 1 1536-15,-4 2 256 0,-8 0 64 0,1 3 16 16,-1-1-560-16,-3 3-112 0,-8 5-32 0,2 4 0 0,0 1-208 0,-1 3-32 15,0 5-16-15,0 5 0 0,2 1-336 0,4 4-64 16,4 3 0-16,6-4-16 0,6-2-304 0,8-3-48 16,5 3-16-16,8-4 0 0,5-4 128 0,8-4 0 15,4-3 16-15,6 0 0 0,4-5 288 0,5-2 48 16,4-2 16-16,2-5 0 0,0-5 128 0,1-4 16 16,1-3 16-16,-2-5 0 0,1-1-144 0,-4-3-16 15,-3-4-16-15,-4 1 0 0,-1-7-16 0,-6 0 0 16,-5-6 0-16,-2-7 0 0,-7-1-160 0,-5 3-48 15,-7-1 0-15,-6 3 0 0,-6 4-384 0,-2 3 0 0,-8 6 128 16,-7 3-128 0,-3 5-976-16,-7 3-240 0,-4 3-32 0,-3 5-17440 0</inkml:trace>
  <inkml:trace contextRef="#ctx0" brushRef="#br0" timeOffset="59364.58">15948 19501 15775 0,'0'0'704'0,"0"0"128"0,0 0-656 0,-4-7-176 15,0 2 0-15,4 5 0 0,-4-10 1568 0,2 3 288 16,2 7 48-16,-2-9 16 0,2 9-384 0,0 0-80 15,0 0-16-15,0 0 0 0,0 0-432 0,0 0-96 16,0 0-16-16,0 0 0 0,0 0-480 0,-5 13-96 16,0 1-32-16,0 4 0 0,0 2-96 0,0-1-32 15,1 2 0-15,-2-1 0 0,1 0-32 0,1 2-128 16,1-8 192-16,-1 0-64 0,3-2 16 0,1-4 0 0,0 1 0 16,0-9 0-16,0 0 288 0,0 0 48 0,10-1 16 0,3-7 0 15,-2-2 288-15,5-5 64 0,2-4 16 0,1-2 0 16,0-2-384-16,1 1-80 0,0 0-16 0,1 0 0 15,-1-1-384-15,0 4 128 0,1 0-128 0,0 1 0 16,1 1 0-16,-4 1 0 0,-2 6 0 16,-1 0 0-16,-1 4 0 0,0 4 0 0,-1 4 0 0,0 2 0 15,-2 4 0-15,1 3 0 0,-2 4 0 0,-2 3-176 16,-1-2 176-16,0 5-160 0,-4 3 160 0,0 1-160 16,-2-2-32-16,2-1 0 0,-1-3 0 0,1-3 0 15,-1-3-672 1,2-2-144-16,-4-11-16 0,6 7-16 15,-6-7-2144-15,11 0-416 0</inkml:trace>
  <inkml:trace contextRef="#ctx0" brushRef="#br0" timeOffset="59724.54">16520 19477 21247 0,'0'0'944'0,"0"0"192"0,0 0-912 0,0 0-224 16,0 0 0-16,0 0 0 0,0 0 1248 0,14 4 208 16,1-4 32-16,3-1 16 0,3-3-432 0,5-1-96 15,2-4-16-15,2 1 0 0,1-4-288 0,-1 0-64 16,1 2-16-16,-3-3 0 0,-2 2-80 0,-3 1-32 0,-4-2 0 0,-4 3 0 16,-2-2-240-16,-1 2-48 0,-5-2-16 0,-2 3 0 15,-5 8 32-15,0 0 16 16,-4-11 0-16,-2 7 0 0,-4 1 48 0,-3 4 16 0,-3 3 0 0,-3 1 0 15,-7 4-160-15,1 0-128 0,-2 4 144 16,0-2-144-16,-2 2 128 0,4 4-128 0,1 0 0 0,5 1 144 16,3-1-144-16,5-2 0 0,2-2 0 0,5-3 0 15,3 3 0-15,3-3 128 0,4 0-128 0,1 0 128 16,6-4-128-16,3 1 0 0,3-1-192 0,7-1 192 31,-2-5-1504-31,5-1-176 0,2-3-48 0,-2-2-12896 0</inkml:trace>
  <inkml:trace contextRef="#ctx0" brushRef="#br0" timeOffset="60126.14">17417 19358 19343 0,'0'0'1728'0,"0"0"-1392"0,0 0-336 0,0 0 0 0,-3-8 1280 0,3 8 192 15,-3-10 48-15,-2 2 0 0,-2 3 0 0,-2-1 0 16,-2 2 0-16,-2 3 0 0,-3 2-688 0,-1 3-128 16,-1 1-16-16,-3 1-16 0,-2 6-256 0,1-2-48 15,-1 3-16-15,5-2 0 0,-2 3-48 0,7 0-16 16,3 1 0-16,4-1 0 0,2-2-160 0,4-1-128 16,0-11 144-16,5 12-144 0,-5-12 304 0,10 6-48 15,4-3 0-15,2-1 0 0,1-1 64 0,2-2 0 0,-1-3 0 0,0-1 0 16,0-4-32-16,0 2 0 15,-1-4 0-15,0 3 0 0,-3-4-112 0,-3 5-32 16,2-2 0-16,-4 4 0 0,-1-3-144 0,-8 8 160 0,0 0-160 0,0 0 160 16,0 0-160-16,0 0 0 0,0 0 144 0,0 0-144 15,6 11 0-15,-1 3 0 0,-1 0 0 0,-2-1 0 16,1 0 0-16,1-1 0 0,2-4 0 0,0 1 0 16,2-3 0-16,1 1 0 0,2-1 0 0,1-3 0 15,1-1-256-15,1-2-80 0,3-2-16 0,1-1 0 31,-3-3-2144-31,2 1-448 0,-1 0-64 0,-2-6-32 0</inkml:trace>
  <inkml:trace contextRef="#ctx0" brushRef="#br0" timeOffset="60390.27">17816 19331 10127 0,'-10'14'448'0,"4"-6"96"0,-2 3-544 0,-1-2 0 0,-1 5 0 0,0 1 0 0,-2-1 3712 0,1 0 640 15,1 1 128-15,1-1 32 0,0 0-2352 0,2-3-480 16,1 0-80-16,1-1-32 0,5-10-496 0,-5 7-112 16,5-7 0-16,0 0-16 0,0 0-80 0,0 0-16 15,11-3 0-15,1-5 0 0,-1 0 0 0,5-6 0 16,3-3 0-16,-2 0 0 0,1 0-400 0,0-2-64 16,0-2-32-16,2 2 0 0,3 1-144 0,1 1-16 15,-1-1-16-15,0 3 0 0,-1 2-176 0,-2 4 192 0,-2 0-192 16,-1 4 192-16,1 1-192 0,-2 3 0 0,-5 1 0 15,0 1 0 1,0 3-704-16,-3 1-160 0,-8-5-32 0,12 10-17664 0</inkml:trace>
  <inkml:trace contextRef="#ctx0" brushRef="#br0" timeOffset="68130.08">11843 19658 6447 0,'0'0'576'0,"0"0"-576"15,0 0 0-15,0 0 0 0,0 0 1840 0,0 0 256 16,0 0 48-16,0 0 16 0,6 10-704 0,-6-10-144 16,0 0-32-16,0 0 0 0,0 0-192 0,0 0-64 15,0 0 0-15,0 0 0 0,0 0-16 0,0 0-16 16,0 0 0-16,0 0 0 0,0 0-16 0,0 0 0 15,0 0 0-15,0 0 0 0,0 0-368 0,-6 0-80 16,2-1-16-16,-2-3 0 0,-3-1-32 0,0 1-16 16,0-4 0-16,-1 2 0 0,-1 1-48 0,-10-10-16 15,2 2 0-15,0 1 0 0,-1 0-80 0,-1-3-32 16,-1-1 0-16,-3 2 0 0,-3 2-48 0,0-2-16 16,1 2 0-16,-4 2 0 0,-3-4-96 0,-2 3 0 0,-1 0-128 15,0-1 192-15,-1 0-192 0,-1 2 144 16,-1-3-144-16,-2 2 128 0,-3-1-128 0,-4-2 128 0,-4 4-128 0,2 0 128 15,-1-3-128-15,0 5 0 0,-1-4 0 0,-1 4 128 16,0-2-128-16,-2 4 0 0,1-2 144 0,-4 3-144 16,1 1 128-16,-2-2-128 0,-2 0 128 0,0 3-128 15,1-1 128-15,0 2-128 0,-2-3 128 0,1 3-128 16,-1 1 0-16,-1 1 0 0,0-1 0 0,3 0 128 16,3-1-128-16,-3 2 0 0,-3 0 0 0,-2 3 128 15,-2-3-128-15,-2 1 0 0,-3-1 0 0,2 1 0 16,1 2 0-16,0 2 0 0,0-2 0 0,0-1 0 15,1 2 0-15,-3 1 0 0,-1 0 0 0,1-1 0 16,5 1 0-16,-2 3 0 0,1-2 0 0,-1 0 0 16,0-1 0-16,5 1 0 0,1-3 0 0,2 5 0 0,4 0 0 15,0 2 0-15,0-3 0 0,0 5 0 0,-1-2 0 16,1 1 0-16,-1-2 0 0,0 3 0 0,3-1 0 0,0 1 0 16,3 2 0-16,-3 1 0 0,-3-2 0 0,-1-1 0 15,5 4 0-15,-2 0 0 0,1 1 0 16,3-1 0-16,0-1 0 0,3 2 0 0,2-1 0 0,3 2 0 15,-3 0 0-15,2 1 0 0,3 0 0 0,0 0 0 16,6-1 0-16,-1 0 0 0,0-2 0 0,3 0 0 16,2-2 0-16,1 2 0 0,3 2 0 0,2 1 0 15,0 0 0-15,1 4 0 0,-2 0 0 0,0 1 0 16,1 1 0-16,2-2 0 0,1 1 0 0,2 3 0 16,2-3 0-16,1 2 0 0,1-5 0 0,4 0 0 15,3 0 0-15,2 3 0 0,2 1 0 0,2-4 0 0,0-2 0 16,3 0-128-16,1 0 128 0,1 0 0 0,3-1 0 0,1 0 0 15,1 1 0-15,3-1 0 0,1 0 0 16,2-1 0-16,1 0 0 0,2 2 0 16,0 1 0-16,5-1 0 0,1 2 0 0,2-1 0 0,2-1 0 0,2-1 0 15,2-3 0-15,0 0 144 0,4 2-16 0,5-2-128 16,6-1 192-16,-1 0-64 0,3 0 0 0,2-2-128 16,5-2 176-16,3 1-176 0,3-2 160 0,-1 3-160 15,2-4 176-15,1 4-176 0,1 2 192 0,3-4-192 16,2 0 144-16,1-2-144 0,-2 2 0 0,0 0 144 15,0 4-144-15,2 0 0 0,-1 1 0 0,3-3 0 16,2-3 160-16,1 0-160 0,-2 0 192 0,3-1-192 0,2 3 0 16,3-4 0-16,1-3 0 0,2-1 0 0,1-1 0 15,-2-1 0-15,1 2 176 0,-1 0-48 0,3-3-128 16,1 0 176-16,-4 0-176 0,-3 0 192 0,-2-2-192 16,-1 2 0-16,0 0 144 0,2-1-144 0,0-2 0 0,-2 1 128 15,-4-2-128-15,-2 0 0 0,-3 2 0 0,0 0 128 16,-1 0-128-16,0-1 0 0,-2 0 0 0,2-4 128 15,-5 2-128-15,0 3 0 0,-3-1 0 0,0-1 0 16,-2-2 0-16,2 1 128 0,3 1-128 0,-3-4 0 16,-4 1 0-16,-1-3 0 0,-1 2 0 15,-3 0 0-15,-2-1 0 0,0 0 128 0,0 1-128 0,-4-3 0 16,0 3 128-16,-21 1-128 0,3-2 192 0,2 2-16 16,2-5-16-16,1 1 0 0,3 1 0 0,0-6 0 15,-1 1 0-15,28-15 0 0,-10 2-160 0,-5 0 160 0,-6 4-160 16,-4-2 160-16,-3 3-160 0,-1 3 0 15,-1 0 0-15,-3 2 0 0,-1 0 0 0,1 1 0 0,-4 2 0 0,0 1 128 16,-2 1-128-16,0 1 0 0,-1-2 0 0,-2 1 0 16,0 3 128-16,-3-4-128 0,-1-1 128 15,1-2-128-15,-6-3 192 0,1-3-64 0,-1-4 0 0,-3-1 0 16,0-5 0-16,-4 17-128 0,-1-5 192 0,0-2-64 16,-1-1-128-16,-1 0 0 0,-1 1 0 0,-1-3 0 15,-1 3 0-15,-5-22 0 0,0 10 0 0,1 5 0 16,-1 1 0-16,0 6 0 0,-2 2 0 0,-2-3 0 15,-1 1 0-15,-2 2 0 0,1-2 0 0,-1 1 0 16,-4 0 0-16,-2 2 0 0,0 1 0 0,-1-3 0 16,-4-2 0-16,-1 2 0 0,-2 1 0 0,-2 0-176 15,-3 1 176-15,-2 1 0 0,-2-1 0 0,-4 2-128 16,-3 2 128-16,-1 1-128 0,-7-1 128 0,0-1-128 0,-4 2 128 16,1 1 0-16,-1 1-144 0,1 2 144 0,-2 1 0 15,0 2 0-15,-1-3 0 0,1 3 0 0,1 0 0 0,-2 2 0 16,1 0 0-16,-1-2 0 0,-1 4 0 0,-3 2 0 15,-1 0 0-15,-3 0 0 0,-3-1-128 0,-2-2 128 16,0-1 0-16,-1 3 0 0,-2 3 0 0,-3 0-176 16,-3 0 176-16,-1 0-128 0,-5 0 128 0,4 3-208 15,-3 2 80-15,0 3 128 0,1-5-224 16,-2 4 80-16,0 2 16 0,2-2 0 0,1 5 128 0,1-3-160 16,0 2 160-16,2-2-160 0,0 2 160 0,6 2 0 15,3-2 0-15,0 2 0 0,-1 1 0 0,0 0 0 16,0-1 0-16,3 0 0 0,1 1 0 0,1 2 0 0,0 1-144 15,-1-1 144-15,-3-3 0 0,7 1 0 0,3 1 0 0,6 2 0 16,3 0 0-16,4 0 0 0,4-2 0 0,1 0 0 16,3-2 0-16,2 2 0 0,1 2 0 15,2 1 0-15,-2 1-128 0,5 0 128 0,2-1 0 0,-1-1 0 16,1 0 0-16,3 1 0 0,1 1 0 0,-2 1 0 16,6 3-144-16,1 0 144 0,2-1 0 0,0 2 0 15,3 0 0-15,2-3-128 0,1 1 128 0,2 1 0 16,3 1 0-16,-1-2 0 0,0-2-128 0,4 0 128 15,-1-1 0-15,4 3 0 0,1 0-128 0,2-2 128 16,0 3 0-16,1-2 0 0,4 1 0 0,1-2 0 16,1 1-128-16,1-1 128 0,2 0 0 0,1 1 0 15,-1-2 0-15,5 2-128 0,4-2 128 0,0 2 0 16,3-1 0-16,1 2 0 0,5-1-128 16,2 2 128-16,2-1 0 0,6-1 0 0,2 1 0 0,4 0 0 0,2-2 0 15,4-1 0-15,3-1 0 0,3 0 0 0,0-1 0 16,2 3 0-16,2 0 0 0,4-1 0 0,4-3 0 0,5-2 0 15,3-5 0-15,6 3 0 0,-1-3 176 0,3 2-176 16,3-2 192-16,4 0-192 0,4 0 208 0,1 1-64 16,0-4-16-16,3 4 0 0,0-3-128 0,2 0 128 15,2-1-128-15,1-3 128 0,-3 2-128 0,3 1 0 16,0-4 0-16,-2-1 0 0,-2-1 0 0,0 0 0 16,0 3 128-16,2-3-128 0,4-3 0 0,-1 2 0 15,-4 0 0-15,3-2 0 0,1-1 0 0,-1-1 0 0,-3 2 144 16,-5-4-144-16,-5 0 128 0,-1 0-128 0,-3-3 160 15,0 2-160-15,-4-3 128 0,-3 1-128 0,-4-3 0 0,-3 4 144 16,-1 0-144-16,2-2 0 0,2-2 144 0,-3-1-144 16,-5-1 0-16,-2-2 0 0,-6 2 0 0,-1 0 128 15,-3-2-128-15,-1 1 0 0,-1-3 0 0,-2-2 128 16,-3-1-128-16,-3-3 128 0,-3-3-128 0,-3 0 128 16,-3 1-128-16,-4-4 0 0,-3 2 0 0,2 0 128 15,-6-1-128-15,1 6 0 0,-1-4 0 0,-5 2 128 16,-2-10-128-16,-1 2 0 0,-2 3 128 0,-2-2-128 15,-5-3 0-15,0 3 0 0,-3 0 0 0,-3 0 128 16,-1-1-128-16,-4 3 0 0,-2 4 0 0,-3-4 0 16,-6 2 0-16,-1 2 0 0,-3-2 0 0,-2 1 0 15,-7-3-128-15,-2 0 128 0,0-1-128 0,-3 4 128 16,-3-1-128-16,-3 2 128 0,-4-4-128 0,-3 1 128 16,-4 3-160-16,-2-2 160 0,-1 2-192 0,-3-1 192 0,-3 3-144 15,1 0 144-15,-3 2 0 0,-3 1-144 0,-3-3 144 0,-3 2-160 16,-1-1 160-16,-2-1-160 0,1 3 160 15,-2 0 0-15,-1 0-144 0,-2 3 144 0,-3 3 0 0,-2-2 0 16,1 1-144-16,-3 2 144 0,-2 0 0 0,-3 2 0 16,-3 3 0-16,-2-1 0 0,3 3-192 0,-2 0 64 15,-1 2 128-15,-2 2-208 0,-3-1 64 0,0 4 16 16,5 2 0-16,-4 3 0 0,-4 0 128 0,2 1-160 16,0 0 160-16,0 5-160 0,3 4 160 0,-3 0 0 15,0 4 0-15,3 0-128 0,3 1 128 0,3 4 0 16,-1 2 0-16,2 3-128 0,-3-4 128 0,8 2 0 0,1-4-144 15,3 1 144-15,2 3 0 0,1-2-144 16,1 1 144-16,2 2 0 0,2-5-144 0,4 2 144 0,1 1 0 16,5 2-144-16,-1 3 144 0,2 1 0 0,-1-4 0 15,4 2 0-15,3 1 0 0,4-2 0 0,2 3 0 0,4-1-128 16,4-1 128-16,6 2 0 0,0-2 0 0,5 2 0 16,1 2 0-16,5 1-160 0,2 2 160 0,2 1 0 15,1-2 0-15,2-1-128 0,5-2 128 0,6-3 0 16,2 2 0-16,3 1 0 0,4-2 0 0,3-3 0 15,0 1-128-15,3-3 128 0,3 3 0 0,3-4 0 16,3 2 0-16,2 1 0 0,2 4 0 0,2-1 144 16,5 0-144-16,3 1 0 0,2-3 0 0,6 1 0 15,4 0 0-15,6-4-176 0,1 3 48 0,6-3 0 16,4 0 128-16,2 0 0 0,1-3 0 0,0 1 0 0,1 4 0 16,1-5 0-16,-1 3 128 0,10-3-128 0,5-2 0 0,0-3 0 15,0-1 0-15,1-4 128 16,2 1-128-16,5 0 0 0,2-6 0 0,1 2 128 0,0-4-128 0,2 0 0 15,-1-2 128-15,5 2-128 0,3-1 0 0,0-3 0 16,-1-1 0-16,2 0 128 0,-1-2-128 0,3-1 0 16,0 2 128-16,-3-6-128 0,0 1 0 0,-1-3 144 15,2 2-144-15,-1-4 0 0,-5 2 128 0,-2-2-128 16,-2 3 0-16,2-6 0 0,1-1 144 0,-3 0-144 16,-4 2 0-16,-1 0 144 0,-2 0-144 0,0-1 0 15,-1-3 0-15,1 0 128 0,-6 4-128 0,-4-4 160 16,-2-2-160-16,-1 0 160 0,0-3-160 0,1 2 128 0,-1-2-128 15,-3 2 128-15,-4-3-128 0,-5-4 128 0,-3 2-128 16,-3-4 128-16,0-2-128 0,-5 5 0 16,0-4 0-16,-5 5 128 0,-3-4-128 0,-3 2 0 0,-3-2 0 0,-5 3 128 15,-4 1-128-15,-2 1 0 0,-4-7 0 16,-1 3 128-16,-1-2 0 0,-5 1 0 0,-2-1 0 0,-3 0 0 16,-1-3-128-16,-5 1 0 0,-1 1 0 0,-4 0 0 15,-3-1 0-15,-1 0 0 0,-2-1 0 0,-3 4 0 16,-4 0 0-16,-1 2-176 0,-2-4 48 15,-2 2 0-15,-3 0 128 0,-2-2-192 0,-2 3 192 0,-2 2-192 16,-1-7 192-16,-3 3 0 0,-3 4-144 0,-2 3 144 16,-1-1 0-16,-2 1 0 0,-3 1-144 0,-3 1 144 15,-4-1 0-15,-6 3-128 0,-6 0 128 0,-4 1 0 16,-3 0-256-16,-2 2 64 0,-3 3 16 0,-6-1 0 16,-4 0 176-16,-2 1-208 0,-3 1 80 0,-2-1 128 0,-2 3 0 15,-2 2 0-15,-4-5 0 0,1 7 0 0,4 1-208 16,-3 1 80-16,-4 3 128 0,0 0-208 0,-4-1 208 0,-1 6 0 15,-2 5 0-15,-6-3 0 0,-1 1-192 0,-5 0 48 16,0 7 16-16,-5-2 0 0,-3 1-64 16,0 2-16-16,0 3 0 0,-4 3 0 0,-5 5 208 0,2-1-192 15,1 6 192-15,3-3-192 0,4 0 192 0,8 6-144 16,5 1 144-16,4 1-128 0,5-2 128 0,10 2 0 16,7 1 0-16,6 1 0 0,5-1 0 0,7 0 0 15,3-3 0-15,6 2 0 0,3-1 0 0,9 2 0 16,4 5 0-16,7 2 0 0,6-3 0 0,5 1-128 15,3 3 128-15,5-2 0 0,4 0 0 0,6-5 0 16,5 0 0-16,5-1-128 0,3-3 128 0,6 1 0 16,5 0 0-16,6 1 0 15,2 0 0-15,4-1 0 0,3-3 0 0,6-3 0 0,4 0 0 0,5 2-128 16,4-3 128-16,7 1-128 0,4-4 128 0,4 2 0 0,1-5 0 0,4 2 128 16,1 3-128-16,4-2 0 0,1 3 0 0,7-3 128 15,3 3-128-15,0-2 0 0,-2 1 128 16,-34-15-128-16,8 3 0 0,7-181 0 0,8 363 0 0,9-180 0 15,4-1 0-15,4-1 128 0,-1-1-128 0,81 10 0 16,-18-8 128-16,-17-7-128 0,-8-1 160 0,-6-5-160 16,-7-4 160-16,6-4-160 0,4-3 160 0,-7-2-160 15,-8 0 176-15,6-6-176 0,5 0 192 0,-4-1-192 16,-5 1 144-16,-49 10-144 0,9-5 0 0,8 2 144 16,3-5-144-16,4 0 0 0,6-1 0 0,2 1 128 15,2-2-128-15,80-16 0 0,-33 4 0 0,-17 4 128 0,-9 2-128 16,-10 2 0-16,-8 1 0 0,-8 1 128 0,-3-2-128 15,-3 1 192-15,-1-2-192 0,-3 0 192 0,-2-1-192 0,-5-1 128 16,-2 0-128-16,-5 2 128 0,1 0-128 16,-4-5 0-16,-3-1 0 0,-2-4 0 15,0 4 160-15,-5-4-160 0,-5 3 192 0,-4 0-192 0,-4-4 144 0,-3 3-144 16,-4 1 0-16,-2-5 144 0,-2-3-144 0,-2 1 192 16,-2-2-192-16,-2 0 192 0,-5-1-192 0,-3-1 192 15,-2-2-192-15,-3 4 192 0,-3 3-192 0,-3 3 0 16,-4 1 0-16,-2 1 0 0,-5-1 0 0,-2 0 0 15,-4-1 0-15,-3 3 0 0,-5-3 0 0,0-3 0 16,-3 3 0-16,-1-2 0 0,-2 0 0 0,-4 1 0 0,-1 0 0 16,-3 0 0-16,-2 1 0 0,-2 1 0 0,-2 1 0 15,0 2 0-15,-2-2 0 0,0 5-144 0,-2 0 144 16,-2 1 0-16,-3 3 0 0,-3-2-128 0,-3-1 128 0,-2 3 0 16,-5 1 0-16,-4 3-128 0,-5 4 128 0,-8 2 0 15,-9 6-384-15,-7 4 16 0,-8 0 16 0,-10 6 0 31,-11 6-416-31,-6 7-96 0,-7 1-16 0,-15 10-10256 0,-16 6-2064 0</inkml:trace>
  <inkml:trace contextRef="#ctx0" brushRef="#br0" timeOffset="71685.03">16770 15630 7359 0,'0'0'656'0,"0"0"-528"16,0 0-128-16,0 0 0 0,0 0 1920 0,0 0 368 16,0 0 64-16,0 0 16 0,0 0-1008 0,0 0-192 15,0 0-32-15,0 0-16 0,0 0-448 0,0 0-96 0,0 0 0 0,0 0-16 16,14 2 144-16,1 0 48 0,3-2 0 0,1-2 0 15,0 2-32-15,4 0 0 0,1 0 0 0,5 0 0 16,2-4-80-16,1 2 0 0,-3 2-16 0,3 0 0 16,1-3-112-16,0 6-32 0,-1-1 0 0,-1 2 0 15,0-2-192-15,-4 1-32 0,-5 0-16 0,-1 1 0 16,-3 0-80-16,-4-1-16 0,-4 1 0 0,-10-4 0 16,0 0-144-16,0 0 0 0,7 7 0 0,-7-7 0 15,0 0 144-15,0 0-144 0,-11 5 160 0,-3-2-160 16,-4 2 224-16,-2 2-48 0,-6-3-16 0,-2-3 0 15,-1 0-160-15,0 2 192 0,-2 3-192 0,2-3 192 16,0-3-16-16,0 2 0 0,-1 1 0 0,1-1 0 16,3 1 64-16,1-2 16 0,6 0 0 0,4 2 0 15,5-1-128-15,10-2-128 0,0 0 176 0,0 0-176 16,0 0 128-16,0 0-128 0,0 0 0 0,14-1 0 0,4-3 128 16,3 2-128-16,5 1 192 0,-1-2-192 0,2 0 128 15,0 0-128-15,0-2 0 0,0 2 0 0,4 3 0 0,-1-1 0 16,2-1 0-16,-5 0 0 0,-2 1 224 0,-5 1-64 15,1 0-16-15,-5 0 0 0,-2-2 112 0,-14 2 0 16,0 0 16-16,0 0 0 0,0 0-272 0,0 0 0 16,0 0 128-16,-9 7-128 0,-3 2 0 0,-7-3 160 15,-6 0-160-15,-1 3 128 0,-5-4-128 0,-1 3 0 16,-1-3 144-16,-1 1-144 0,0 1 0 0,1-2 0 16,1 2 0-16,1 1 128 0,1-5-128 0,7-1 0 15,4-1 0-15,5 2 0 0,3 0 0 0,11-3 0 16,0 0 0-16,0 0 128 0,0 0-128 0,0 0 0 15,17-2 0-15,4 1 0 0,3-4 128 0,3 4-128 16,2-2 160-16,1 2-160 0,2-6 128 0,0 5-128 0,2-1 0 0,0 2 0 16,1 0 0-16,-2 1 0 0,-3-3 0 0,-2 2 0 15,-2 0 0-15,-5 1 0 0,-3 0 0 0,-6 0 0 16,-12 0 128-16,0 0-128 0,0 0 0 0,0 0 0 16,0 0 208-16,-14 5-48 0,-7-3-16 0,-9 2 0 15,-6 0-144-15,-5 2 128 0,0-3-128 0,-5-1 128 16,0 1-128-16,2-2 0 0,0-1 0 0,2 0 128 15,-1-1-128-15,8 0 0 0,3-1 0 0,8 2 128 16,6-2 0-16,6 1-128 0,12 1 192 0,0 0-64 16,0 0-128-16,0 0 160 0,17-2-160 0,7 1 160 15,7 0-160-15,5 3 0 0,4 1 0 0,2 3-12032 16,0 1-2448-16</inkml:trace>
  <inkml:trace contextRef="#ctx0" brushRef="#br0" timeOffset="76769.59">23612 15767 1839 0,'0'0'0'0,"0"0"160"0,0 0-160 0,0 0 0 0,0 0 0 0,0 0 0 0,-10-5 3392 16,3 1 656-16,7 4 128 0,-9-1 32 0,9 1-2544 16,-10-3-512-16,10 3-112 0,0 0-16 0,0 0-16 0,0 0-16 15,-9 0 0-15,9 0 0 0,0 0-160 0,0 0-16 16,0 0-16-16,0 0 0 0,10 0 80 0,4 3 16 15,0-2 0-15,5 0 0 0,5 1-384 0,4-1-64 16,2-1 0-16,6 1-16 0,6 0-128 0,1-1-32 16,2-1 0-16,3 1 0 0,2 1-32 0,-2 2-16 15,1 1 0-15,-3-3 0 0,-3-3-64 0,-1 3-16 16,-2 1 0-16,-6 0 0 0,-5-2 48 0,-3 0 16 16,-3 2 0-16,-4-1 0 0,-4 1-208 0,-4-1 176 15,-11-1-176-15,0 0 160 0,0 0-32 0,0 0 0 0,0 0 0 0,0 0 0 16,-8 3 128-16,-5 0 0 0,-5 0 16 15,-2-2 0-15,-4-1-144 0,-2-1-128 0,-1 0 144 16,-3-1-144-16,-1 2 128 0,-4-2-128 0,-3-2 0 0,-2 1 0 16,0 1 192-16,-1 1-48 0,0 1-16 0,3 0 0 15,3-3-128-15,4 1 192 0,8-1-192 0,3 2 192 16,2 1-192-16,5 0 0 0,3-2 144 0,10 2-144 16,0 0 0-16,0 0 0 0,0 0 0 0,0 0 128 15,13 6-128-15,5-1 176 0,6 0-176 0,5-1 192 16,7-1-16-16,3 1 0 0,5-1 0 0,4 2 0 15,0 1-176-15,-1-1 0 0,-1-2-160 0,-2-3 160 16,-2-2 0-16,-3 2 0 0,-2 0 0 0,-5-1 160 16,-4 0-160-16,-4 1 0 0,-3 0 0 0,-4 0 0 15,-1 0 0-15,-7-1 0 0,-9 1 0 0,0 0 0 0,0 0 0 0,0 0 0 16,-14 0 0-16,-7-2 0 0,-6 2 0 16,-4 2 208-16,-5-1-48 0,-3-1-16 0,-5-1-144 0,-1-2 0 15,-4-1-160-15,-4 2 160 0,-4-1 0 0,0 1 0 16,-1 0 0-16,4 0 0 0,0-3 0 0,5 2 0 15,3 2 0-15,8 1 0 0,7 0 0 0,9 0 0 16,4 1 0-16,6 1 0 0,12-2 0 0,0 0 0 16,0 0-128-16,0 0 128 0,13 7 0 0,6-3 0 15,4 1 0-15,5 1-144 0,4-3 144 0,2-1 0 16,-1 0 0-16,6-1 0 0,1 2 0 0,1-1 0 16,-1 3 0-16,0-5 0 0,-2-1 0 0,-5-2 0 15,-5 7 0-15,-5-3 0 0,-3-1 0 0,-7 2 0 16,-13-2 0-16,0 0 0 0,0 0 0 0,0 0 0 0,0 0 0 0,0 0 0 15,-16 4 0-15,-6-2 0 0,-9-2 128 16,-5 0-128-16,-3-1 128 0,-2 0-128 0,-1-1 128 0,-2 2-128 16,-2-1 0-16,0 0 128 0,-1-1-128 15,3 0 0-15,2-2 0 0,-1 2 0 0,2-1 0 0,8 0 128 16,8 1-128-16,7-1 0 0,6 2 0 0,12 1 0 16,0 0 0-16,0 0 0 0,19-4 0 0,6 2 0 15,4-1 0-15,6 3 0 0,4 3 0 0,4-1 0 16,0 2 0-16,1-1 0 0,1-1 0 0,-1-1 0 15,5 2 0-15,-1 1 0 0,0-2 0 0,-4 2 0 16,-8-3 0-16,-5 1 0 0,-7-2 0 0,-6 1 0 16,-8 0 0-16,-10-1 0 0,0 0 0 0,0 0 0 15,-13-1 0-15,-7 0 0 0,-9 1 0 0,-7-2 0 0,-3 0 128 16,-3-2-128-16,0 2 128 0,-3-1-128 0,0 0 0 0,0 1 144 16,2-2-144-16,1-2 0 0,4 1 224 15,5 2-64-15,7-1-16 0,4 1 0 0,5 1-144 0,4 1 128 16,13 1-128-16,0 0 128 0,0 0-128 0,0 0 0 15,14 9 0-15,7-1 0 16,1 2-1376-16,9 0-256 0,5 1-48 0</inkml:trace>
  <inkml:trace contextRef="#ctx0" brushRef="#br0" timeOffset="83225.05">8382 18852 8287 0,'0'0'736'0,"0"0"-592"16,0 0-144-16,0 0 0 0,-9-5 1920 0,1-3 368 15,2 2 64-15,-2 2 16 0,8 4-832 0,-7-6-144 0,0 1-48 0,2 1 0 16,5 4-288-16,0 0-64 0,-5-8-16 0,5 8 0 15,-2-7-80-15,2 7-32 0,0 0 0 0,0 0 0 16,0 0-272-16,0 0-48 0,0 0-16 0,0 0 0 16,0 0-256-16,0 0-48 0,0 0-16 0,7 12 0 15,0 3 80-15,-4 3 16 0,0 0 0 0,-2 2 0 16,-1 1-48-16,-1-1 0 0,-2 3 0 0,2 1 0 16,1-2-112-16,0-3-16 0,1-4-128 0,2-4 192 15,-3-11-32-15,5 11-16 0,-5-11 0 0,10 3 0 16,-10-3 304-16,14-5 64 0,0-5 16 0,0-4 0 15,0-7 192-15,1-4 48 0,-1-3 0 0,0 1 0 16,-1-5-208-16,0 1-48 0,-3 2 0 0,3-3 0 16,1 3-256-16,-2 4-48 0,0-5-16 0,-2 7 0 15,0 4-192-15,-1 3 0 0,-1 2 128 0,-2 4-128 16,2-2 0-16,-3 6 0 0,-5 6 0 0,0 0 0 16,0 0-976-16,0 0-192 0,0 0-48 0,11 6 0 15,-1 4-1600-15,-2 2-320 0,-4 2-64 16</inkml:trace>
  <inkml:trace contextRef="#ctx0" brushRef="#br0" timeOffset="83619.38">8542 18942 15663 0,'-8'5'1392'0,"-1"3"-1120"15,1-3-272-15,0 1 0 0,-1 2 1088 0,4 0 144 16,-1 2 48-16,-1-3 0 0,2 4-64 0,5-11 0 15,-5 6 0-15,5-6 0 0,0 0-240 0,0 0-48 0,0 0-16 0,0 0 0 16,0 0 176-16,0 0 48 0,-4-14 0 0,3 0 0 16,1-4-240-16,1-4-64 0,2-2 0 0,-1-1 0 15,2-4-256-15,1-1-64 0,3-4-16 0,1-4 0 16,2-4-48-16,1-4 0 0,-2-3 0 0,1-5 0 16,-1-4-96-16,4-2-32 0,-1-5 0 0,2 3 0 15,2-2-128-15,2 3-48 0,0 2 0 0,1-4 0 16,2 6-144-16,2 0 192 0,4 0-192 0,0-3 192 15,1 2-192-15,2-1 128 0,-1-3-128 0,3 3 128 16,-2 1-128-16,3-1 0 0,2 4 0 0,-1 0 0 16,0 3 0-16,3 5 0 0,5 0 0 0,2 4 0 15,2-5 0-15,2 8 0 0,3-1 0 0,0 3 0 16,0 0 0-16,-1 1 0 0,-1 0 0 0,2 4 0 0,1 1-128 16,2 6 128-16,1-1 0 0,0 4 0 0,-3 3-256 15,-3 2 0-15,-4 3 16 0,-1 2 0 16,-5 4-1728-16,-3 0-336 0,-6 4-80 15</inkml:trace>
  <inkml:trace contextRef="#ctx0" brushRef="#br0" timeOffset="84434.52">11088 16353 10127 0,'0'0'896'0,"10"-6"-704"0,-2 1-192 0,-1-3 0 16,1 3 1408-16,-8 5 240 0,5-9 48 0,-5 9 16 15,0 0-80-15,4-8-16 0,-3 2 0 0,-1 6 0 16,-1-11-336-16,1 11-80 0,0 0-16 0,-11-6 0 16,0-1-336-16,0 4-64 0,-4 3-16 0,-3 3 0 15,-4-1-256-15,-2 6-48 0,-5-2-16 0,-3 8 0 16,-2 3-160-16,-2 1-32 0,1 2-16 0,2 3 0 16,2 2-240-16,6-2 176 0,3 0-176 0,7 0 160 0,3-3-160 15,6 1 192-15,2-4-192 0,3 2 192 0,1-3-192 16,2-1 128-16,3-4-128 0,2 1 128 0,6-2 0 0,1-1-128 15,3-3 192-15,4 2-64 0,2-4 64 0,2-2 16 16,2 1 0-16,1-1 0 0,0-2-64 0,2-1-16 16,1-2 0-16,0 1 0 15,0 1-1248-15,-2-2-256 0,-3-4-48 0,-2 3-7808 16,-1 1-1568-16</inkml:trace>
  <inkml:trace contextRef="#ctx0" brushRef="#br0" timeOffset="84756.19">11847 16350 20271 0,'-6'-8'896'0,"6"8"192"0,0 0-880 0,-9-6-208 0,-4 4 0 0,-2 3 0 16,-3 3 1440-16,-2 4 240 0,-5-1 48 0,0 5 16 16,-3 3-848-16,0 1-192 0,-1 4-16 0,1 0-16 15,0 0-320-15,8-1-64 0,2-3-16 0,6 0 0 16,5 3-144-16,4-1-128 0,3-2 192 0,5 0-192 15,5-6 160-15,4 0-160 0,3-1 128 0,2-1-128 16,1-7 352-16,3-2-16 0,0-2 0 0,4-2 0 16,-1-1-16-16,0 0 0 0,-3-6 0 0,0 4 0 15,-1-1-64-15,0 2-32 0,-3-6 0 0,-1 3 0 16,-3 0 96-16,-3-2 32 0,-1 2 0 0,-5-3 0 16,-3 1 48-16,-3 0 16 0,-4-2 0 0,-2-1 0 15,-4 1-96-15,-3 1-32 0,-2 4 0 0,-1-1 0 0,0 2-288 0,-1 3 0 16,1 0 0-16,3 4 0 15,-1 1-1568-15,3 3-368 16,1 0-80-16,-1 1-12624 0</inkml:trace>
  <inkml:trace contextRef="#ctx0" brushRef="#br0" timeOffset="85260.72">12367 16292 15663 0,'-8'3'1392'0,"-1"3"-1120"16,-2 4-272-16,-1 3 0 0,-2-1 1328 0,2 5 208 16,-2 1 32-16,1 1 16 0,-5 5-496 0,3-1-112 15,0 2-16-15,1 1 0 0,1-6-560 0,3 2-112 0,2-2-32 0,3-2 0 16,1-7 64-16,4-11 0 0,-1 13 0 0,1-13 0 16,0 0 464-16,0 0 112 0,0 0 0 0,0 0 16 15,11-6 192-15,2-3 48 0,1-5 0 0,0-2 0 16,1 0-448-16,1-2-64 0,-2-1-32 0,0 0 0 15,1 0-256-15,1 0-48 0,2 1-16 0,0 0 0 16,1 0-160-16,1 2-128 0,2-1 144 0,0 5-144 16,0 2 0-16,0 1 0 0,-3 1 0 0,-4 7 0 15,-1-1 0-15,-5 5 0 0,-2 5 0 0,-2 2 0 16,-3 4 0-16,-2 2 0 0,-2 5 0 0,-3 0 0 16,-4 5 0-16,0-1 0 0,0-5 0 0,3 0 0 15,-2-4 0-15,3-1 128 0,1-6-128 0,4-9 0 0,0 0 0 16,0 0 0-16,0 0 128 0,0 0-128 0,0 0 144 15,17-5-16-15,-2-1 0 0,3-6 0 0,2 0 160 16,-1-4 32-16,3-1 0 0,1 1 0 0,-2 0-192 16,-1 2-128-16,3 1 144 0,-4 5-144 0,-2-2 0 15,-2 6 0-15,-1 1 0 0,-2 3 0 0,-12 0 0 0,10 5 0 16,-5 6 0-16,-1 2 0 0,-6 2 0 0,0 2 0 16,-2-1 0-16,0 5 0 0,2 4 0 0,-1-2 0 15,1 2 0-15,2 2 0 16,1-4-768-16,3 0-112 0,2-4-16 0,2-3 0 15,2-2-1664-15,4-2-320 0,4-5-80 0</inkml:trace>
  <inkml:trace contextRef="#ctx0" brushRef="#br0" timeOffset="85739.21">13441 15977 6447 0,'-3'-12'272'0,"3"12"80"0,0 0-352 0,0-10 0 0,-1 3 0 0,1 7 0 15,0 0 4176-15,0 0 768 0,0 0 160 0,-1 7 16 16,-7 6-3504-16,2 2-704 0,-2 5-144 0,1 3-16 15,-2 4-336-15,0 4-64 0,-1 0-16 0,-2 5 0 0,-2 2 32 0,-1 4 0 16,-4 2 0-16,2-4 0 0,2-5-192 0,4-2-48 16,2-3 0-16,1-6 0 0,2-5-128 0,1-3 0 15,1-4 144-15,3-3-144 0,1-9 240 0,0 0-32 16,0 0 0-16,0 0 0 0,11 4 176 0,2-4 48 16,2-5 0-16,2-1 0 0,0-2-48 0,2-1-16 15,3-4 0-15,0 3 0 0,-1 1-368 0,1-1 144 16,1 2-144-16,-2 4 0 0,0 2 0 0,-4-1 0 15,-1 6 0-15,-4 1 0 0,-3 1 0 0,-1 6 0 16,-4-1 0-16,-2 3 0 0,-3 1 0 0,-3-3 0 16,-2 2 0-16,-3 1 0 0,-3-3 0 0,2-2 0 15,-1 4 0-15,-3-7 0 0,2 2 0 0,0-4 192 0,-2-2-64 16,1 0-128-16,0 0 240 0,2 0-64 16,-1-5-16-16,4 0 0 0,8 3-160 0,-8-2 0 0,3-6 0 0,5 8 0 31,0-10-2640-31,4-1-416 0,3-3-80 0,2 2 0 0</inkml:trace>
  <inkml:trace contextRef="#ctx0" brushRef="#br0" timeOffset="85936.68">13911 16362 14735 0,'0'0'640'0,"0"0"160"0,0 0-640 0,0 0-160 0,0 0 0 0,0 0 0 0,-5 11 2672 0,0 1 496 15,-3-1 96-15,2 1 32 0,0 2-2112 16,-1 1-416-16,1 1-96 0,0 1-16 0,-3-1-416 16,0 2-96-16,0 1-16 0,1-1 0 0,3-1-128 0,0-2 0 15,0-2 0-15,1 1 0 16,3 1-1280-16,1-6-272 0,0-9-64 0</inkml:trace>
  <inkml:trace contextRef="#ctx0" brushRef="#br0" timeOffset="86344.06">14258 16336 18719 0,'0'0'832'0,"0"0"160"0,-6 11-800 0,-1 1-192 0,0 0 0 0,-3 2 0 15,-2 2 896-15,1 2 144 0,-2 1 32 0,0 0 0 16,1 0-432-16,-1 0-64 0,0 0-32 0,3 0 0 15,2-1-96-15,1 0-32 0,0-4 0 0,2-3 0 16,5-11 240-16,-2 7 48 0,2-7 16 0,0 0 0 16,0 0 160-16,0 0 16 0,0 0 16 0,0 0 0 15,10-3-80-15,1-2 0 0,2-9-16 0,4 0 0 16,-1 0-384-16,2 0-80 0,1-1-16 0,0-1 0 16,1-1-176-16,2 0-32 0,0 0-128 0,-1-1 192 15,5 3-192-15,-2 1 0 0,-2 1 0 0,-1 1 0 16,-1 1 0-16,1 5 0 0,-3 2 0 0,-2 1 0 15,-3 1 0-15,-2 7 0 0,-1 0 0 0,-2 5 0 16,-2-1 0-16,-3 5 0 0,-1 1 0 0,0 3 0 0,-4 2 0 16,-1 1 128-16,-2 2-128 0,0 2 0 0,-1-1 0 15,3 0 0-15,-1-2 0 0,1-2 0 0,1-1-336 16,2 0-16-16,0-1 0 0,2-4 0 16,1-4-1504-16,2 2-320 0,1-5-48 15,-6-7-16-15</inkml:trace>
  <inkml:trace contextRef="#ctx0" brushRef="#br0" timeOffset="86741.24">14931 16419 19519 0,'0'0'864'0,"0"0"176"0,10-1-832 0,0 1-208 0,0 0 0 0,0 1 0 16,6-2 1152-16,0 1 176 0,3-1 32 0,0 1 16 16,0-2-384-16,3 1-80 0,1-4-16 0,0 2 0 15,0 0-80-15,-1-1-32 0,1-3 0 0,0 2 0 16,-2-1-48-16,-1-2-16 0,-2 3 0 0,-6-1 0 16,-1-4-208-16,-4 2-32 0,-7 8-16 0,1-11 0 15,-3 3-48-15,-4 0-16 0,-5 3 0 0,-5 4 0 16,-8 0-144-16,-4 2-48 0,-4 5 0 0,-4 5 0 15,-4-1-208-15,2 5 0 0,2 1 128 0,5 4-128 16,6-1 0-16,6-2 0 0,6 1 128 0,6 0-128 0,4 0 0 16,6-2 0-16,2 0 0 0,5-1 0 0,4 1 0 15,6-3 0-15,6-3 0 0,4 2 144 0,4-5 48 16,5 2 0-16,0-4 0 0,2-1 0 0,-1-5-192 0,1-2 160 16,-3 2-160-16,0-3 160 0,-2-2-368 0,-4 1-80 15,-6 1-16-15,-3-1-10864 16,-4-1-2176-16</inkml:trace>
  <inkml:trace contextRef="#ctx0" brushRef="#br0" timeOffset="86904.6">13995 16103 28559 0,'-23'-25'2544'0,"13"8"-2032"0,5 0-512 0,2 4 0 16,5 4 1792-16,3-1 272 0,2 4 48 0,6 1 16 15,4 0-1472-15,4 2-288 0,5 2-64 0,2 2-16 32,1 2-880-32,0-1-176 0,5 2-48 0,-4 1-14928 0</inkml:trace>
  <inkml:trace contextRef="#ctx0" brushRef="#br0" timeOffset="88113.25">16513 16705 8287 0,'-7'6'736'0,"0"5"-592"0,7-11-144 0,-6 7 0 15,-6 0 2256-15,12-7 432 0,0 0 64 0,0 0 32 0,0 0-960 16,0 0-192-16,0 0-32 0,12-2-16 0,1-3-240 0,6-2-32 15,4-7-16-15,6-3 0 0,6 3-480 0,5-4-112 16,3-3 0-16,1-2-16 0,3-6-304 0,1 2-48 16,-3-2-16-16,0 1 0 0,-2-3-64 0,1-3-32 15,-3 0 0-15,-12 8 0 0,6-4-64 0,0-6-16 16,1-1 0-16,-1-2 0 0,1-2-144 0,-4 4 192 16,-4 0-192-16,-5 6 192 0,-4 3-192 0,-4 6 0 15,-5 3 0-15,-3 5 0 0,-4 1 0 0,-4 7 0 16,-4-2 0-16,-5 7 0 0,-4 4 0 0,-5 5-144 0,-4 4 144 15,-3 3 0-15,-7 9 0 0,0 2 0 0,-2 4 0 16,-1 5 0-16,2 3 0 0,3 0 0 0,2 2 0 0,2 2 0 16,5-2 0-16,4-3 0 0,2-2 0 15,5-2 0-15,2-3 0 0,4-2 0 16,5-3 0-16,0 8 0 0,4-4 0 0,5-7 0 0,3-7 0 16,5-1 0-16,0-6 128 0,3 1-128 0,4-4 0 0,3-4 0 31,1-1-1920-31,5-1-496 0</inkml:trace>
  <inkml:trace contextRef="#ctx0" brushRef="#br0" timeOffset="88288.98">17667 16458 23039 0,'-15'2'2048'0,"10"2"-1648"0,-3 1-400 0,-1-2 0 0,-2 4 1008 0,-3 3 112 15,-1-1 32-15,-2 4 0 0,-2 2 288 0,-4 4 64 16,2-1 16-16,2-1 0 15,2 3-944-15,4-4-176 0,3 1-32 0,0 3-16 0,5-1-352 0,5-9 0 16,1-2 0-16,1 2-192 16,4-2-1952-16,2 1-400 0,0-3-80 0,4-2-9680 0</inkml:trace>
  <inkml:trace contextRef="#ctx0" brushRef="#br0" timeOffset="88544.09">18303 16141 13823 0,'-6'-12'608'0,"6"6"128"0,0 6-592 0,-3-5-144 16,-1 2 0-16,-1 2 0 0,-1 1 2752 0,-2 1 512 16,-2 4 96-16,-1 6 32 0,-2-1-2240 0,-1 5-432 0,-3 3-80 15,1 3-32-15,-1 6-288 0,-1 0-48 0,-3 3-16 0,2 5 0 16,0 0 0-16,0 3 0 15,0 2 0-15,-8 18 0 0,4-8-256 0,13-24 0 0,-2 1 128 0,1 0-128 16,1-2 0-16,1-1 0 0,0-2 0 0,1-3 0 31,3-1-1696-31,0 6-240 0,4-9-48 0</inkml:trace>
  <inkml:trace contextRef="#ctx0" brushRef="#br0" timeOffset="88891.36">18744 16094 15663 0,'0'0'1392'0,"0"0"-1120"15,0 0-272-15,0 0 0 0,0 0 1360 0,-3 9 224 16,-4 2 32-16,-5 2 16 0,0-1-656 0,-4 5-128 16,-1 2-16-16,-4 4-16 0,-2 0-304 0,-2 0-48 15,-2 3-16-15,-15 11 0 0,2-9 0 0,17-14 0 16,0 3 0-16,-3-2 0 0,0 0 320 0,-2-2 64 15,1 0 16-15,-1 2 0 0,0-187-336 0,-23 374-80 16,8-189-16-16,8-1 0 0,5-5-192 0,7 0-32 16,6-5-16-16,4 1 0 0,4 2-48 0,9-5 0 0,0 0 0 0,0 0 0 15,4 10-128-15,2 3 0 16,4-3 0-16,3 2 0 0,-1 1 0 0,2 0 192 16,1 5-192-16,1-2 192 0,0-2 0 0,-1 1 0 0,3 1 0 0,-1 0 0 15,1 1-192-15,0 1 192 16,2-3-192-16,2 0 192 0,0-1-192 0,-8-5 0 15,1-3 0-15,3 1 128 16,1-1-2144-16,1-1-432 0</inkml:trace>
  <inkml:trace contextRef="#ctx0" brushRef="#br0" timeOffset="89189.63">18907 16533 23727 0,'0'0'1040'0,"0"0"240"0,0 0-1024 0,11 2-256 16,2-4 0-16,1 1 0 0,1 0 1536 0,3 0 256 16,0-3 48-16,1 1 16 0,0-3-816 0,0 0-144 15,0 1-48-15,-3-3 0 0,-3 0-480 0,0 2-112 16,-3-4 0-16,-4 2-16 0,-6 8-48 0,3-11-16 16,-4 2 0-16,-3 2 0 0,4 7 80 0,-13-3 0 15,-3 0 16-15,-5 3 0 0,-3 1-32 0,-3 3-16 16,-3 6 0-16,-1-1 0 0,0 4 64 0,3-2 16 15,0 5 0-15,2 0 0 0,5 3-32 0,4-1 0 0,4 0 0 16,8 1 0-16,4 1-144 0,6 1-128 0,5-4 144 16,6 2-144-16,3 0 192 0,7 1-48 0,6-3-16 15,6 0 0 1,-1-7-1392-16,5 1-272 0,1 1-64 0,2-4-16 0</inkml:trace>
  <inkml:trace contextRef="#ctx0" brushRef="#br0" timeOffset="89575">20599 16211 16575 0,'0'0'1472'0,"0"0"-1168"16,-3-11-304-16,3 11 0 0,0 0 1952 0,0 0 336 15,0 0 64-15,0 0 16 0,0 0-960 0,-6 6-192 16,-1 8-48-16,-2 2 0 0,-1 1-368 0,-2 5-80 15,-4 11-16-15,0 2 0 0,-3 0-144 0,1 2-48 0,0 0 0 0,-1 3 0 16,-3 5-176-16,2-3-32 16,-4 0-16-16,0 0 0 0,0-1-160 0,1-1-128 0,1 1 192 15,4-1-192-15,3-10 0 0,4-2-224 16,0-5 16-16,5-4 0 16,2-4-1872-16,2-2-368 0,2-13-80 0</inkml:trace>
  <inkml:trace contextRef="#ctx0" brushRef="#br0" timeOffset="89772.98">20239 16506 20271 0,'0'0'1792'0,"0"0"-1424"0,0 0-368 0,14 0 0 16,0 0 848-16,2 2 112 0,2-1 0 0,5 2 16 15,4-2 144-15,1 2 32 0,0 0 0 0,5 0 0 16,1 0-592-16,0-2-112 0,-1 1-32 0,-2 2 0 0,-2 3-240 0,2-2-48 15,0 0-128-15,-1 2 192 16,-2 0-640-16,-3 3-144 0,2-4-32 0,-2 2-7840 16,-3-1-1584-16</inkml:trace>
  <inkml:trace contextRef="#ctx0" brushRef="#br0" timeOffset="90127.11">21078 16545 15375 0,'0'0'672'0,"0"0"160"0,0 0-672 0,0 0-160 0,0 0 0 15,0 0 0-15,7-5 1488 0,-7 5 272 0,13-9 48 0,-3 4 16 16,0 2-544-16,1-1-128 0,-1-1 0 0,0 2-16 16,0 0-368-16,0-2-80 0,0-1-16 0,-1 2 0 15,-9 4-320-15,11-4-64 0,-3-1-16 0,-8 5 0 16,0 0-16-16,0 0 0 0,0 0 0 0,0 0 0 15,-10 2 64-15,-2 2 0 0,-5 1 0 0,-3 6 0 16,-4-3 0-16,-4 5 0 0,-4 4 0 0,0-2 0 16,4 0 64-16,1-1 32 0,3-1 0 0,4 1 0 15,2 0 32-15,4-4 0 0,4 0 0 0,1-1 0 16,4 2-192-16,2 2-16 0,3-13-16 0,4 12 0 16,4-1-32-16,3 2 0 0,6-4 0 0,3 1 0 15,4-5-192-15,6-1 0 0,4-2 0 0,3 0 0 16,0-2-960-16,1-2-192 15,0 1-48-15,0 0-9104 0,-1 1-1808 0</inkml:trace>
  <inkml:trace contextRef="#ctx0" brushRef="#br0" timeOffset="90422.48">21743 16592 13823 0,'-14'6'1216'0,"0"2"-960"16,-3 1-256-16,-1 5 0 0,-1-1 2368 0,-2 0 416 15,-1 1 96-15,0 2 0 0,0-2-784 0,1 1-176 16,3 1-16-16,3 0-16 0,2-5-736 0,2-4-160 16,2 1-32-16,9-8 0 0,0 0-384 0,0 0-96 0,0 0-16 0,0 0 0 15,0 0 0-15,0 0 0 0,13-179 0 16,2 360 0-16,2-188-32 0,2-2-16 0,2-2 0 0,2 1 0 16,-1-7-208-16,-1 1-32 0,2-1-16 0,1-1 0 15,1 1-160-15,-1-1 0 0,0 0 144 0,1 3-144 16,-1 2 0-16,-1 3 0 0,-1-1 0 0,-2 3 0 15,1-1 0-15,-2 5 0 0,-2 2 0 0,0 2 0 32,-4 1-1216-32,1 1-144 0,0 4-48 0,0 1 0 15,-2 1-1600-15,1 2-336 0,5-2-64 0,-3 7-16 0</inkml:trace>
  <inkml:trace contextRef="#ctx0" brushRef="#br0" timeOffset="90917.47">22307 16649 11967 0,'0'0'528'0,"0"0"112"0,0 0-512 0,0 0-128 0,-11 4 0 0,-2 2 0 0,-2 4 2992 0,-1-1 560 16,1 0 112-16,1 5 32 0,0-2-1712 0,-1 0-320 15,2 1-80-15,2-3-16 0,-1 0-576 0,6-1-112 16,0 0-32-16,6-9 0 0,0 0-208 0,0 0-64 16,0 0 0-16,0 0 0 0,0 0 96 0,0 0 16 15,10 3 0-15,1-3 0 0,2-1-192 0,1-2-48 16,1-5 0-16,2 1 0 0,0-1-128 0,2-2-48 15,1 0 0-15,-1 1 0 0,1-4-112 0,2 3-32 16,-1-1 0-16,1 0 0 0,-1 2-128 0,1 1 0 16,-2 1 144-16,-1 5-144 0,0 0 0 0,-3 2 0 15,-6 0 0-15,-10 0 0 0,8 5 0 0,-5 7 0 16,-3-3 0-16,-2 2 0 0,-2 2-128 0,-5 0 128 0,0 2-128 0,-2 0 128 16,2 0-128-16,0-1 128 0,0-3-128 0,5 0 128 15,4-11-128-15,0 0 128 0,0 0-128 0,0 0 128 16,0 0 0-16,0 0 0 0,0 0 0 0,0 0-128 15,14 0 128-15,1-3 0 0,2-3 128 0,1 1-128 16,0 0 0-16,-1-5 128 0,2 0-128 0,1-4 0 16,-1 5 0-16,0-1 0 0,-2-6 0 0,1 5 0 15,0 2 0-15,0 0 0 0,0 4 0 0,-3 1 0 16,-2 0 0-16,-3 3 0 0,-10 1 0 0,10 3 0 16,-10-3 0-16,0 0 0 0,4 10-144 0,-3 1 144 15,-2 3 0-15,-1-2 0 0,2 0-144 0,0 2 144 16,-1-3 0-16,1 1 0 0,0 2 0 0,3-1 0 15,1-3 0-15,1 3 0 0,2-4 0 0,1 1 0 0,-2 1-160 16,3-2 32-16,3 3 0 0,2-3 0 16,1 2-1600-16,3-2-320 0,2 1-64 15,4-1-13696-15</inkml:trace>
  <inkml:trace contextRef="#ctx0" brushRef="#br0" timeOffset="91346.68">23742 16700 12895 0,'4'-11'1152'0,"0"0"-928"0,-4 11-224 0,2-11 0 15,-4-2 3344-15,-1 4 624 0,-3-1 128 0,-4 4 32 16,-6-1-2016-16,-1 2-416 0,-9 3-80 0,-4-1-16 16,-6 2-720-16,-3 1-160 0,-3 3-16 0,1-1-16 15,4 3-240-15,5 5-64 0,6 2 0 0,5 0 0 16,5 2-144-16,4 0-48 0,6 2 0 0,5 3 0 16,5 1 64-16,3 2 0 0,3 2 0 0,3 1 0 15,4-3 112-15,2 2 16 0,0 1 16 0,1 0 0 16,2-1-144-16,-2 1-16 0,-1-1-16 0,0 0 0 15,-1-3 16-15,-5-2 0 0,-4-3 0 0,-4 0 0 0,-4-4 128 16,-4 1 16-16,-4-3 16 0,-5-3 0 0,-2-4 192 16,-5 0 48-16,-6-3 0 0,-4-4 0 0,-3-1-240 0,-4-4-32 15,-1 2-16-15,1-5 0 0,-3 3-208 0,3-3-144 16,0 0 192-16,0 3-192 16,2-2-528-16,-3 2-224 0,-2-4-32 0,2 0-12800 15,1 5-2560-15</inkml:trace>
  <inkml:trace contextRef="#ctx0" brushRef="#br0" timeOffset="94592.72">27470 19386 11055 0,'-43'-2'976'0,"11"2"-784"16,-6-1-192-16,-5 0 0 0,-3 0 1712 0,4 2 288 0,4-1 64 0,6 0 16 15,4 0-240-15,5 0-48 16,7 1-16-16,4 2 0 0,12-3-688 0,0 0-144 0,0 0-32 0,0 0 0 15,12 4-112-15,4-2-32 0,6-1 0 0,7 1 0 16,7-1-128-16,6-1-48 0,5-1 0 0,5-1 0 16,1-1-48-16,11-1-16 0,7 0 0 0,12-1 0 15,8 1-16-15,6-1-16 0,5-3 0 0,7 3 0 16,7 3-112-16,0-2-32 0,1-4 0 0,3 3 0 16,2 1-112-16,-3-1-32 0,-3-5 0 0,-1 1 0 15,-6-2 48-15,-2 1 16 0,-2 2 0 0,-7 2 0 16,-4-5 16-16,-5 6 0 0,-4-2 0 0,0 3 0 15,-3 1-128-15,-6 1-32 0,-4-6 0 0,-2 4 0 16,-4 2-128-16,-3 1 160 0,-5 1-160 0,1 0 160 16,-1 0-160-16,-6-2 0 0,-6 2 144 0,-3-1-144 15,-1 0 0-15,-4 0 128 0,-3 1-128 0,-2 1 0 16,-4 0 0-16,-4 0 128 0,-4-1-128 0,-5 0 0 0,-4 0 0 0,-12 0 128 16,0 0-128-16,0 0 0 0,0 0 0 0,0 0 144 15,-14 2-144-15,-4-1 0 0,-4 0 144 0,-2 2-144 16,-6-1 0-16,-5 3 144 0,-3 0-144 0,-9-2 0 15,-6-2 0-15,-7 0 128 0,-6 1-128 0,-5 0 0 16,-6 3 0-16,-5-1 128 0,-11-3-128 0,-7 2 0 16,-5 1 0-16,-5 0 128 0,-2-2-128 0,-11-2 0 15,-10-2 0-15,2 2 128 0,-1 2-128 0,-4-2 0 16,-5-1 0-16,4 0 128 0,2 1 16 0,6 0 0 16,-2 0 0-16,10 3 0 0,8 0 16 0,6 0 0 15,5-3 0-15,8 1 0 0,9 0-160 0,10 2 128 0,6 2-128 16,11-1 128-16,8-3-128 0,8 1 0 0,7 0 0 15,9-2 0-15,10-2 0 0,7 2 0 0,9 0 128 16,0 0-128-16,18 0 0 0,10 0 0 0,10 2 0 0,9-4 0 16,6 0 0-16,16 1 0 0,12-1-144 0,13 2 144 15,11 3 0-15,6-3 0 0,6 0 0 0,8 2 0 16,7 1 0-16,4-1 0 0,0 2 0 0,3-1 0 16,1 1 0-16,2-2 0 0,3 3 0 0,-3 0 0 15,-5-2 0-15,1-1 128 0,-2 0-128 0,-5 0 144 16,-6 1-144-16,-2-1 160 0,-5 3-160 0,-5-1 160 15,-6-3-160-15,-8 2 192 0,-9 2-192 0,-2 1 192 16,-3-3-192-16,-8 1 128 0,-7 1-128 0,-9 1 128 16,-7-3-128-16,-11-1 0 0,-7 1 0 0,-11-2 128 15,-8-1-128-15,-7 0 0 0,-10 0 0 0,0 0 128 16,-9 0-128-16,-6 0 0 0,-13 1 0 0,-9 1 0 0,-9-2 0 16,-9 0 0-16,-10 3 0 0,-6-3 0 0,-6-2 0 0,-8 2 0 15,-8 0 0-15,-8 4 0 0,-8-2 0 16,-4 0 0-16,-5-2 0 0,-7 0 0 0,-8 0 0 0,-5 1 0 15,-3-1 0-15,-1 0 0 0,-2 0 0 0,-2-1 0 16,-4 1 0-16,5-2 0 0,7 2 0 0,2-1 0 16,2 0 0-16,11-3 0 0,12 1 0 0,17 2 0 15,14 1 128-15,17 0-128 0,10 0 0 0,15 0 0 16,12 1 0-16,9 4 0 0,17-5 0 0,0 0 0 16,12 3 0-16,14-3-176 0,12-1 0 0,16-3 0 15,12-1 0-15,16 0 0 0,16 0 176 0,9-4-192 16,10 1 192-16,10 1-192 0,10 1 192 0,7 3-128 0,5-5 128 0,6 3-128 15,6 2 128-15,1 2 0 0,-1 2 0 0,-4-3 0 16,-6-6 192-16,-4 2-16 0,-4-1-16 16,-11-3 0-16,-11-1 48 0,-7 2 16 0,-5 0 0 0,-11 4 0 15,-10 4-96-15,-11 1 0 0,-9 0-128 0,-8 1 192 16,-11 2-192-16,-11-1 0 0,-7 3 0 0,-8-1 0 16,-9 1-144-16,-14-5-128 0,0 0-32 0,-7 13-13232 15,-8-1-2656-15</inkml:trace>
  <inkml:trace contextRef="#ctx0" brushRef="#br0" timeOffset="102518.55">9530 5010 14623 0,'-14'-6'640'0,"2"3"144"0,-4-1-624 0,0 3-160 0,2-2 0 0,2 0 0 0,0-2 1088 0,1 2 192 16,2 0 48-16,9 3 0 16,0 0-400-16,0 0-80 0,0 0-16 0,0 0 0 0,0 0-304 0,10-2-64 15,5-1-16-15,6 1 0 0,4-1 96 0,6 2 16 16,2 0 0-16,7 1 0 0,9 0 144 0,5 2 48 16,7 3 0-16,7-2 0 0,8-2-192 0,0 0-48 15,1-1 0-15,1 0 0 0,2 2-256 0,7 0-48 16,7 0-16-16,0-2 0 0,-4-2-192 0,3 1 0 15,1 1 0-15,3-1 0 0,2-4 160 0,-1-2-160 16,-4 3 160-16,-3 1-160 0,3 0 288 0,-2 2-32 16,-3-3-16-16,-5-1 0 0,-4 2 80 0,-1 2 32 15,-3 2 0-15,-1 2 0 0,-1-1-208 0,-7 2-144 16,-9-2 192-16,-3-1-192 0,-5 0 128 0,-6 0-128 16,-7 3 0-16,-5 1 0 0,-5 0 0 0,-7-2 128 0,-6-1-128 15,-14-2 0-15,0 0 144 0,0 0-144 0,0 0 0 0,-18 7 144 16,-5 0-16-16,-10 0 0 0,-5-2 0 0,-7 0 0 15,-7-4-128-15,-7 0 0 0,-9 1 0 0,0-2 128 16,-2 0-128-16,-4 0 0 0,-1 0 0 0,-8-3 128 16,-6-1-128-16,-3-1 160 0,-2 0-160 0,-4 1 160 15,0-2-32-15,-8 1 0 0,-4-1 0 0,-2-2 0 16,1 3-128-16,-3 1 160 0,-7 2-160 0,4-4 160 16,7 3-160-16,0 1 0 0,5 2 0 0,4 0 128 15,9-2-128-15,8 1 0 0,9 1 0 0,10 1 128 16,9 0-128-16,8 2 0 0,4-2 0 0,11 0 0 15,7-1 0-15,8 0 0 0,8 0 0 0,10 0 128 0,0 0-336 16,24 0-80-16,8-1-16 0,10-2 0 0,7 0 112 0,11 0 0 16,10 0 16-16,14-2 0 0,8-2 176 0,11 0 0 15,3-3 0-15,10 4 0 0,8-2 0 16,5 2 0-16,-1 2 0 0,7-4 176 0,7 2 16 0,0 2 16 16,-2 2 0-16,3-3 0 0,0 0-80 0,1 3-128 15,-2 2 176-15,-3 0-176 0,-6-1 128 0,-4 2-128 16,-5 6 0-16,-6 0 0 0,-2-3 0 0,-10 4 0 15,-11 2 0-15,-11 5 0 16,-9 3-768-16,-9 2-224 0,-4 1-32 0,-12 2-14048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7T20:43:06.220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1800 782 12783 0,'0'0'560'0,"10"-5"128"0,0 1-560 0,-2-1-128 0,-2 2 0 0,1-1 0 16,-7 4 1600-16,6-3 272 0,-6 3 64 0,0 0 16 0,6-5-416 15,-6 5-64-15,0 0-32 0,0 0 0 0,0 0-224 0,0 0-64 16,0 0 0-16,0 0 0 0,0 0-192 0,0 0-32 16,0 0-16-16,0 0 0 0,0 0-272 0,0 0-48 15,-9-5-16-15,1 4 0 0,-5 1-160 0,-2 1-32 16,-3 0-16-16,-3 3 0 0,-3-1 16 0,0 0 16 15,0 3 0-15,-3 1 0 0,-3-3-48 0,-3 2-16 16,-2 2 0-16,-3-4 0 0,-2 0 0 0,-4-2 0 16,-1-1 0-16,-2 2 0 0,1 0-80 0,0-1-32 15,2 1 0-15,0 0 0 0,2 1-48 0,0-1-16 16,-1-3 0-16,1 0 0 0,7-2-160 0,3 1 0 16,3-1 144-16,5 0-144 0,3 2 128 0,3 0-128 15,3 0 160-15,4 3-160 0,2-1 0 0,9-2 128 0,0 0-128 0,0 0 0 16,0 0 0-16,-7 9 0 15,2 0 0-15,5-9 0 0,-1 10 0 0,1 3 0 16,-1-1 0-16,1 0 0 0,1 4 0 0,0-1-128 0,-1 1 128 0,2 2 0 16,-2 0 0-16,0 2 0 0,-2 3 0 0,1 4 0 15,-1 0 0-15,-1 4 0 16,0 2 0-16,1 4 0 0,-3 1 0 0,0 6 0 0,-2 4 144 16,1 5-144-16,0 4 192 0,1 1-64 15,-2-4 0-15,2 4 0 0,0-1 32 0,1 0 0 0,0 3 0 16,1 6 0-16,-1 4 0 0,0 0 0 0,0-9 0 15,0 1 0-15,2-4 0 0,-1-25 0 0,-1 3 0 0,2 8 0 16,-2 9 32-16,-1 5 0 0,0 2 0 0,0 0 0 16,-1-3-32-16,-7 44 0 0,1-23 0 0,1-8 0 0,-1-4 48 15,2 3 16-15,-1 0 0 0,2-4 0 0,0-2-32 16,3-23 0-16,-2 3 0 0,0-2 0 0,1 0 0 0,-1 3 0 16,1 2 0-16,0 2 0 0,1 6-192 0,-2-5 128 15,2-3-128-15,0 1 0 0,-1-6 176 0,1-2-176 16,-2 1 192-16,1-9-192 0,-1 1 256 0,-1 0-64 15,-1-4-16-15,0 1 0 0,-2 0-176 16,1-1 160-16,-2 2-160 0,3 0 160 0,-1-3-160 0,-1 1 0 16,1-5 0-16,0-1 0 0,3-1 0 0,-1-3 240 15,1-3-48-15,2-2 0 0,-1-2-192 0,4-5 144 16,0-1-144-16,3-5 128 0,0 0 160 0,0 0 32 16,0 0 0-16,0 0 0 0,10 2-320 0,3-1 0 15,2-1 0-15,3 0 0 0,1 1-144 0,3-1-96 16,0-1-16-16,0 0 0 0,3-1 256 0,0-1 0 15,3 0 0-15,-4-1 0 0,6-3 192 0,3 0 64 16,4-2 32-16,3 2 0 0,2-3-288 0,3 1 0 0,1 0 0 16,15 0 0-16,-1-3 0 0,-3 5 0 15,-2-1 0-15,-4 2 0 0,-1 2 0 0,1-1 0 16,0 0 128-16,18 1-128 0,-7 4 0 0,-7-1 0 16,-6 0 0-16,-4 1 0 0,-6 0 0 0,-2 2 0 15,-7 2 0-15,-2-2-144 16,-3 2-1488-16,-4-1-288 0,-6-1-64 0,1-2-18560 0</inkml:trace>
  <inkml:trace contextRef="#ctx0" brushRef="#br0" timeOffset="1447.45">31232 967 3679 0,'-11'-12'160'0,"6"10"32"0,-2-1-192 0,-1-1 0 0,0 1 0 0,1 0 0 0,-1 0 3680 0,1 2 688 16,-4-1 144-16,5-1 32 15,1-1-3024-15,5 4-608 0,-4-4-112 0,4 4-32 0,0 0 320 0,3-3 64 16,2-4 16-16,4 1 0 0,5 1-416 0,3 1-96 15,4-2-16-15,4 2 0 0,4 0-64 0,4 0-32 16,6 2 0-16,0-2 0 0,3 0-96 0,0 0 0 16,2 2-16-16,1-6 0 0,-2 2 16 0,2 3 0 15,-1-6 0-15,1 4 0 0,-1 1 96 0,1 1 32 16,0-3 0-16,-7 3 0 0,-2-1-160 0,-4 1-32 16,-4 0 0-16,-3-3 0 0,-3 4-64 0,-4-1-32 15,-3 1 0-15,-1 2 0 0,-3 1-96 0,-2 2 0 16,-1-1-16-16,-8-2 0 0,9 9-176 0,-4 1 0 15,-4 3 0-15,-2 2 0 0,-2-1 0 0,-2 8 128 16,-4 4-128-16,-1 6 0 0,-3 1 0 0,-2 5 0 16,-1 1 128-16,-2 4-128 0,-1 3 0 0,-3 2 0 15,-3 0 0-15,-2 6 0 0,-1 4 0 0,3 3 0 16,-3 6 0-16,1 2 0 0,2 2 0 0,0 0 0 16,2 3 0-16,2 2 0 0,2 4 0 0,1-3 0 15,-1-1 0-15,1 0 128 0,2-2-128 0,0 2 128 16,0-2-128-16,1 0 128 0,-2-3 64 0,2 0 0 15,0-5 0-15,3-4 0 0,1 1 16 0,-2-5 16 0,0 2 0 0,1 0 0 16,0-4-80-16,-2-1-16 0,3-2 0 0,1-3 0 16,-3-3 0-16,1 0 0 0,1 2 0 0,-2-3 0 15,3 1-128-15,0-3 192 0,0 3-192 0,0-2 192 16,-1-3-192-16,1-4 160 0,3 0-160 0,-4-4 160 0,4-1-160 0,-1-4 160 16,1-4-160-16,0-4 160 0,1 2-160 15,-1-1 192-15,1-7-192 0,1 0 192 0,1-3-192 0,0-1 192 16,1-3-192-16,3-8 192 0,0 0-64 0,0 0-128 15,-4 6 192-15,4-6-64 0,0 0 48 0,0 0 0 16,0 0 0-16,-9-4 0 0,1 0-48 0,-1 2 0 16,-1-5 0-16,-1 2 0 0,-3 2-128 0,0-4 160 15,-1-2-160-15,-6 3 160 0,-2-2-16 0,-2 1 0 16,-3-1 0-16,-6-1 0 0,-6-1 48 0,-6 1 16 16,-4-5 0-16,-8 5 0 0,-3-2-64 0,-2 3-16 15,-3-1 0-15,-5 4 0 0,-7-4-128 0,-5 4 192 16,-3 3-192-16,2 0 192 0,4 4-192 0,4 0 0 15,2 5 0-15,3 0 0 0,0-3 0 0,10 2 0 0,3 3 0 0,8-2 0 16,3 2 0-16,8-4 0 0,8 0 0 0,6 1 0 16,8-2-336-16,8-5 0 0,9 1 0 15,4-13 0 1,6-2-2176-16,9-6-432 0,9-3-96 0</inkml:trace>
  <inkml:trace contextRef="#ctx0" brushRef="#br0" timeOffset="2412.46">31615 4114 17503 0,'0'0'1552'0,"-5"6"-1232"0,-2 1-320 0,7-7 0 16,-7 7 976-16,7-7 144 0,0 0 32 0,0 0 0 15,0 0 928-15,0 0 192 0,0 0 32 0,0 0 16 16,4-15-912-16,4-3-192 0,2-1-48 0,3-6 0 15,-1-3-368-15,6-5-80 0,4-2-16 0,2-2 0 16,-1-2-64-16,4-9 0 0,-1-6-16 0,3-4 0 16,2-9-240-16,2-7-64 0,3-4 0 0,-2 1 0 15,-4-1-176-15,0 10-144 0,-2 10 192 0,-6 9-192 16,0 8 208-16,-3 8-64 0,-4 10-16 0,-1 3 0 16,-2 6-128-16,-2 4 0 0,-2 3 0 0,-8 7 128 0,0 0-128 15,0 0 0-15,7 16 0 0,-2 5-176 0,-3 6 176 0,-2 8 0 16,0 9-144-16,-3 5 144 0,-1 6 0 0,0 3 0 15,1 7-144-15,-1-1 144 0,-1 2 0 0,2-3 0 16,1 1 0-16,2-3 0 0,0-1 0 0,1-4 0 16,1-3 0-16,1-2 0 0,0-7 0 15,-2-3 0-15,3-7 0 0,-3-3 0 0,-1-3 176 0,0-7-16 16,-1-3 0-16,-3-6 0 0,4-2 64 0,0-10 16 16,0 0 0-16,0 0 0 0,-9 1 144 0,-1-5 16 15,-2-6 16-15,0-5 0 0,-5-4-32 0,-2-5-16 16,-4-3 0-16,-5-2 0 0,-5 0-368 0,-5 1 144 15,-4-3-144-15,-4 2 0 0,-5 1 0 0,3-1 0 16,-3 4 0-16,2 0 0 0,-1 2 0 0,3 3-192 0,3-1 192 0,5 2-192 16,6 3 192-16,7-1 0 0,4 0 0 15,4 1-144-15,7 1 144 0,5-1 0 0,3-2 0 16,7-1 0-16,5-2 0 0,9 0-128 0,7-2 128 0,5-5 0 16,9 1-144-16,5-3 144 0,4-5-160 0,8 2 160 15,5-1-128-15,10 1 128 0,7 0 0 0,1 2-144 16,-2 0 144-16,-32 17 0 15,7-2 0-15,8 4 0 0,5-2 0 0,-2 2 0 0,1 6 0 0,-3 2 0 16,-3 4 0-16,39 8 144 0,-27 8-144 0,-21 6 160 16,-13 5-160-16,-16 2 0 0,-16 4 0 0,-12 5 0 15,-12 6 160-15,-12 12-160 0,-7 14 192 0,-9 5-192 0,-10 3 272 16,21-36-48-16,-11 1-16 0,-9 5 0 0,-7 3 96 0,-4 3 16 16,-8 0 0-16,-5 1 0 0,-2-1 80 15,-76 44 32-15,32-16 0 0,21-19 0 0,12-12-432 16,11-5 0-16,8-9 128 0,12-7-128 15,8-4-912-15,11-10-224 0,12-11-32 16,8-5-16-16,7-2-2032 0,11-10-416 16</inkml:trace>
  <inkml:trace contextRef="#ctx0" brushRef="#br0" timeOffset="4102.56">1032 4123 13823 0,'-13'-7'608'0,"13"7"128"0,0 0-592 0,0 0-144 16,0 0 0-16,7-7 0 0,3 2 2208 0,1 2 416 16,2 3 64-16,1 0 32 0,1 0-1952 0,3 0-384 15,1 0-64-15,4 1-32 0,3 2 464 0,3-2 80 16,3 3 32-16,3 2 0 0,5-1-112 0,3 2-32 15,8-1 0-15,2-2 0 0,2 1-176 0,3-1-32 16,4 0-16-16,4-2 0 0,3 1-64 0,4-2-16 0,4 0 0 16,4-1 0-16,2-1-32 0,6 0 0 0,3-2 0 0,4-1 0 15,6-2 0-15,1 0 0 0,-3-2 0 0,6 2 0 16,6 1-48-16,-1-2-16 0,6 2 0 0,-1 1 0 16,2 2-80-16,1 1-32 0,0-1 0 0,2 2 0 15,0 2-16-15,1 0 0 0,-2 1 0 0,7 2 0 16,-3 2 0-16,3 0-16 0,-1-1 0 0,1 2 0 15,1-4 16-15,2 1 16 0,2 1 0 0,-2-2 0 16,-1 1-16-16,4 1 0 0,1-2 0 0,4 0 0 16,-2-2-32-16,3 0-16 0,4-2 0 0,0-2 0 15,1 1-144-15,2 0 0 0,3 0 144 0,-2-1-144 16,-3 0 128-16,1-3-128 0,1 0 128 0,2 1-128 16,0 3 144-16,-2-2-144 0,-4-2 192 0,0 2-192 0,4 2 224 15,0 0-64-15,-2-3-16 0,2 1 0 16,-1 0-144-16,4-2 128 0,-2 1-128 0,2 0 128 0,0-1-128 15,2-2 0-15,1 2 0 0,0 2 128 0,-4-1-128 0,4-1 0 16,3 1 0-16,-5 1 0 0,-4 2 0 0,3 0 0 16,1 0 128-16,-2 1-128 0,0-2 0 0,-2 2 0 15,0 2 0-15,-1 0 0 0,1-1 0 0,-2 2 0 16,-2 1 128-16,1 1-128 0,-1 0 0 0,0-1 0 16,1 1 0-16,0 2 0 0,1 0 0 0,0 2 0 15,-2-2 0-15,3 1 0 0,1 1 0 0,0-3 0 16,-3 2 0-16,3-3 0 0,-1 0 0 0,3 3 0 15,0-3 128-15,1 1-128 0,-6 2 0 0,2-2 0 0,1 3 0 16,-1-3 0-16,-2 1 0 0,0 1 0 16,0-1 0-16,-2 2 0 0,-5-2 0 0,4 6 0 0,1-4 0 0,-5 1 0 15,-4-5 0-15,1 3 0 0,3-3 128 0,-1 1-128 16,-4 1 0-16,2-4 0 0,5-1 0 0,-1 0 128 16,-2 0-128-16,5-2 0 0,-1-2 0 0,1 2 0 15,-5-1 0-15,6 0 0 0,0-1 128 0,2 1-128 16,-2-1 0-16,-2-2 160 0,-1 1-160 0,4 1 160 15,-2 0-160-15,0 0 0 0,1-2 144 0,0 2-144 16,0-1 128-16,1 2-128 0,2-3 128 0,0 1-128 16,2 2 0-16,-1-1 128 0,-3-1-128 0,3-1 0 15,1 0 0-15,-2 2 128 0,-4-1-128 0,-1 2 0 16,3-1 128-16,0-1-128 0,2-1 128 0,-2 2-128 16,-1 0 192-16,3 1-16 0,2-1-16 0,-4 0 0 15,-4 0 64-15,0-1 16 0,7-1 0 0,-8 1 0 16,-2-1-32-16,1 0 0 0,1-1 0 0,-2 0 0 15,-5 0-80-15,1 0 0 0,2-2-128 0,-5 2 192 0,-4 0-192 16,2-3 0-16,5 3 128 0,-4-1-128 0,-4-4 0 0,5 0 0 16,6 1 0-16,-5-4 0 0,-3 2 0 15,4-2 128-15,-2-1-128 0,2 4 0 0,-3-2 0 0,0 2 128 16,0 0-128-16,-1 1 0 0,0 4 160 0,-3 1-160 16,-2-2 160-16,-1 2-160 0,-1-1 0 0,-3 4 0 15,-2-1 0-15,-1 0-160 0,0-3 160 0,-1 2 0 16,-2 1 0-16,1-1 0 0,1-2 0 0,-1-3 0 15,-3 2 0-15,-3 1 0 0,-2-1 0 0,2 2 0 16,-2 1 0-16,-4 1 0 0,-1-3 0 0,-4 3 0 16,-3 1 0-16,1 1 0 0,-6 0 0 0,-5 0 0 0,-7 0 0 15,-5 0 0-15,-6-1 0 0,-5 1 0 0,-10-1 0 16,-6-2 0 0,-8 1-448-16,-8-2 0 0,-9-1 0 0,-8 0 0 15,-9 5-1376-15,-12-13-288 0,-10 0-48 0</inkml:trace>
  <inkml:trace contextRef="#ctx0" brushRef="#br0" timeOffset="5998.44">1956 716 27647 0,'0'0'1216'0,"4"-9"256"0,-4 9-1168 0,8-3-304 0,2-1 0 0,1 2 0 16,3 0-176-16,4 2-80 16,1 0-32-16,3 2 0 0,1-2 288 0,2 2 128 0,3-2-128 0,1-2 192 15,3 0 128-15,1 1 0 0,3 1 16 0,3 1 0 16,6 1 48-16,0 1 0 0,5-2 0 0,3 1 0 15,3-2-32-15,1 0 0 0,-2-2 0 0,5 2 0 16,2 0-96-16,5 2 0 0,5-1-16 0,1 1 0 16,2 1 0-16,2-2 0 0,-1-1 0 0,4 1 0 15,4 3 32-15,2-2 16 0,3-4 0 0,-1-2 0 16,-2 1 112-16,3 0 32 0,4 2 0 0,3 0 0 16,-1-5-64-16,3 0-16 0,1 1 0 0,4 1 0 15,4-1-112-15,-1 1-32 0,1-1 0 0,5 0 0 16,4 0-80-16,-1 0 0 0,1 0-128 0,4 1 192 15,0-4-192-15,2 5 176 0,0-1-176 0,3-1 160 0,1-2-160 16,2 4 160-16,1-2-160 0,-1-1 160 0,-1 4-160 0,0 1 0 16,3-2 0-16,-3 3 0 0,-1 0 0 0,2 0 0 15,2 0 0-15,-1 0 128 0,0 1-128 16,2 2 0-16,1-1 0 0,-1 1 128 0,-1 1-128 0,2-2 0 16,5 1 0-16,-1-3 0 0,-1 0 0 0,2 0 0 15,0 0 0-15,2 0 0 0,-1 1 0 0,2-1 0 16,1 0 0-16,2 1 0 0,-2 1 128 0,1 0-128 15,-2-1 0-15,5 3 128 0,-4 0-128 0,4-1 0 16,-4 0 0-16,6 1 0 0,5 4 0 0,-2-3 0 16,-7 1 128-16,6 3-128 0,6-2 0 0,2 3 0 15,4-1 0-15,-1 0 0 0,0-7 0 0,4 2 0 16,4 2 0-16,1 1 0 0,-5-1 0 0,4 2 0 0,0-6 0 16,-1 3 0-16,-1 4 0 0,-4-1 128 0,0-2-128 15,-1 2 0-15,3-2 0 0,1 4 0 0,-1 2 0 16,-1-3 0-16,-1-8 0 0,0 3 0 0,5 3 0 0,-2 0 0 15,-4-4 0-15,3 1 0 0,2-2 0 0,2 1 0 16,3 1 0-16,-4-1 0 0,-6-3 0 16,2 2 0-16,1 1 0 0,1 2 0 0,-2 0 128 15,-1-2-128-15,-3-1 0 0,1 2 0 0,1 4 0 0,-5-3 0 16,-5-2 0-16,4 4 0 0,3-2 0 0,0-3 0 16,-2 2 0-16,-1 1 0 0,0 0 128 0,3-2-128 15,-2-2 0-15,-2 2 0 0,-3-1 0 0,0 2 0 16,1-3 0-16,-1 2 0 0,-4-1 0 0,-1 1 0 15,1 2 0-15,-1 0 0 0,-3-4 0 0,1 2 128 0,0 0-128 16,-3 0 128-16,-4-1-128 0,3 0 128 0,-1 3 16 16,2-1 0-16,2-3 0 0,-3 3 0 0,-3 0-144 15,3 1 0-15,0-2 144 0,-4-1-144 0,-5 1 0 16,4-1 144-16,-1 3-144 0,-3-1 0 0,-5-1 128 16,1-1-128-16,2 2 0 0,-3 1 0 0,-6-1 160 0,2 0-160 15,3 2 128-15,-6 2-128 0,-4-5 128 16,-2 3-128-16,1 1 0 0,3-3 128 0,-2 1-128 0,-1 0 160 15,-3 0-160-15,0-1 160 0,3 4-160 0,-5-3 0 16,-4-3 0-16,0 1 0 0,3 1 0 0,-2-2 128 16,-3 1-128-16,-2-1 0 0,-2 0 0 0,1 0 0 15,2-1 128-15,-3 1-128 0,-6-4 0 0,0 1 0 16,1 0 0-16,0 1 0 0,0 0 0 0,-1 0 128 16,-9-3-128-16,1 1 0 0,0 2 128 0,-1 0-128 0,2 0 0 15,0 2 128-15,-4-4-128 0,2 2 160 0,1 0-160 0,3 0 160 16,1 2-160-16,-1-2 0 0,-4-4 144 15,-1 3-144-15,4 0 0 0,-1 0 144 0,1 1-144 0,-5-2 0 16,0 0 160-16,-3-1-160 0,1 0 128 0,0-1-128 16,1 1 128-16,-1 1-128 0,-2-1 0 0,-2 1 128 15,-1-5-128-15,0 1 0 0,-3 1 0 0,5-3 0 16,-2 0 0-16,-2 2 0 0,0-4 128 16,-3 4-128-16,-2-3 0 0,4 1 128 0,0-3-128 0,-1 3 128 15,0-1-128-15,-2 4 0 0,1-4 0 0,-4 2 0 16,1-1 0-16,1-2 0 0,-1 0 0 0,-1 1 0 15,0-2 0-15,-3 5 0 0,-2 1 0 0,-2-1 0 16,1-1 0-16,-3 4 0 0,1-1 0 0,-1-1 0 0,1 2 0 16,-2-1 0-16,-4 0 0 0,0-1 0 0,-3 2 0 15,-2-1 0-15,0 1 0 0,1 1 0 16,-2 2 0-16,2 0 0 0,2 1 0 0,-2-1 0 0,-1 0 0 16,-1 0 0-16,-2 0 0 0,-2 0 0 0,-2 0 0 0,-1 0 0 15,-1 1 0-15,2-1 0 0,-6 0 0 16,1 1 0-16,-2 1 128 0,-1 0-128 0,-1 0 0 15,-2 1 0-15,-2 1 0 0,-3-1 0 0,-1-2 0 0,-3 0 0 16,-1 1 0-16,-1 0 0 0,-3 2 0 0,0 1 0 16,-2-2 0-16,0-1 0 0,-3 2 0 0,3 1 0 15,-4 0 0-15,0-1 0 0,-9-4 0 0,8 5 0 16,-8-5 0-16,8 8 0 0,-8-8 0 0,0 0-192 16,5 6 0-16,-5-6 16 15,0 0-480-15,0 0-112 0,0 0 0 0,-2 13-16 16,-1-4-2144-16,-2-1-416 0,5-8-96 0,-25 12-16 0</inkml:trace>
  <inkml:trace contextRef="#ctx0" brushRef="#br0" timeOffset="7680.15">592 2723 11967 0,'-1'5'1072'0,"0"6"-864"15,-2-4-208-15,2 3 0 0,-2-2 1728 0,2 2 288 16,-1 0 64-16,-1 0 16 0,2-4-240 0,-2-1-32 15,2 2-16-15,1-7 0 0,0 0-192 0,0 0-32 16,0 0-16-16,0 0 0 0,0 0-96 0,0 0 0 16,0 0-16-16,-5-6 0 0,0 0-384 0,-2-1-80 15,4-7-16-15,-1 2 0 0,0-2-400 0,-1 0-96 16,0-8-16-16,1-1 0 0,0-1-176 0,-1-8-32 16,-2-3-16-16,0-4 0 0,1-5-48 0,1 1 0 15,0 1 0-15,-2 1 0 0,3 4-192 0,2 0 144 16,1 1-144-16,1 2 128 0,2 4-128 0,2 1 0 0,1 6 0 15,0-1 0-15,2 2 0 0,1 3-144 0,1 1 144 16,0 4 0-16,3 4 0 0,0 2-128 0,2 5 128 16,0 3 0-16,4 3 0 0,-6 3-128 0,3-1 128 15,3 6 0-15,2-1-176 0,4 4 176 0,3 5-160 0,2 3 160 16,2 3-144-16,25 24 144 0,-8-2-128 0,-8-4 128 16,-4 0 0-16,-5-2 0 0,-6-3 0 0,-2-1-128 15,-5-2 128-15,-4-3 0 0,-2-1 0 0,-4-7 0 16,-3-1 0-16,-1 0 0 0,-2-3 0 0,-3-1 128 0,-4-1 64 15,-3-2 0-15,0 1 16 0,-5-3 0 0,-4 0 48 16,-3 1 0-16,-4 0 0 0,-3-2 0 0,-5-7-96 16,-3 1-16-16,-5-1 0 0,0-1 0 0,-2 3-144 15,19-4 0-15,-5-3 144 0,-1 0-144 0,-1-1 0 0,2-1 0 16,2-2 0-16,0-4 0 0,3-1-128 0,-15-11 0 16,10 0 0-16,9-4 0 0,8-1-16 0,5-2 0 15,3-3 0-15,6-5 0 0,2-3-48 0,5-4 0 16,2-4 0-16,5 5 0 0,2 1 64 0,5 2 0 15,4 1 0-15,-10 17 0 0,2-6 128 0,3 1 0 16,5-2 0-16,1 3-128 0,2 2 128 0,-1-1 0 16,2 4 0-16,22-8 0 0,-12 10 0 0,-12 10 0 15,-8 6 128-15,-6 10-128 0,-3 4 128 0,-7 10-128 16,-8 4 128-16,-1 10-128 0,-7 9 256 0,-7 9 0 16,-4 8-16-16,-6-2 0 0,-6 3 32 0,-4-1 16 15,-3-1 0-15,15-27 0 0,-5 1 128 0,-3 6 32 16,-3 4 0-16,1 5 0 0,-1 0-192 0,2 0-16 15,-3-5-16-15,-30 36 0 0,9-20-224 0,14-18 0 0,8-10 0 0,12-9-160 32,8-10-1072-32,7-7-224 0,9-9-32 0,0 0-16 15,12-14-1824-15,11-7-384 0</inkml:trace>
  <inkml:trace contextRef="#ctx0" brushRef="#br0" timeOffset="9187.82">30551 3490 11055 0,'-8'10'976'0,"5"-2"-784"0,0-2-192 0,0 5 0 0,-1-3 832 0,1 2 112 15,-3-2 16-15,2 1 16 0,0-3 768 0,2 2 160 16,2-8 16-16,0 0 16 0,0 0 16 0,-4 7 0 15,4-7 0-15,0 0 0 0,0 0-336 0,0 0-64 16,0 0-16-16,0 0 0 0,0-7-192 0,4-2-64 16,1-7 0-16,1-1 0 0,2-5-448 0,2-7-80 15,0-4-32-15,3-4 0 0,2-4-320 0,3-6-64 16,2-5-16-16,1-6 0 0,0-6-80 0,5-3-32 16,0-3 0-16,2 5 0 0,2 4-208 0,1 6 176 15,2 3-176-15,2 4 160 0,-5 6-160 0,1 5 192 16,-5 2-192-16,4 0 192 0,-6 7-192 0,3 3 0 0,-3 3 0 15,-1 3 0-15,-3 3 128 0,0 0-128 16,2 4 128-16,-2 3-128 0,-2 0 0 0,0 4 0 16,-2 4 0-16,1 2-176 0,-1 1 176 0,1 10 0 0,-2 2 0 0,2 6 0 15,-1 2-144-15,-1 2 144 0,2 4-160 16,-1 2 160-16,0 3 0 0,-2 3-144 0,-2 1 144 16,0 0 0-16,-3-2 0 0,-2 1 0 0,1-2 0 0,-2 0-128 15,-1 0 128-15,2-1 0 0,-3-2 0 0,-2-1 0 16,-1-2 0-16,-2-2 0 0,-1 0 0 0,-2-6 0 15,-1-1 0-15,-4 0 0 0,-4-1 0 0,-1-3 128 16,-4 0-128-16,-3-3 144 0,-6 1-144 0,-2-1 160 16,-4-3-32-16,-3 3-128 0,-1-1 192 0,-2-3-64 15,-2-2-128-15,-3-1 0 0,-6-4 0 0,-2 1 128 0,0-5-128 0,0-2 0 16,1 0 0-16,4-1 0 0,4-5 0 0,5 3 0 16,3-5 0-16,6 0 0 0,5 0 0 0,6-2 0 15,5-1 0-15,6-3 0 16,4-4 0-16,7-3 0 0,5-3-128 0,7-1 128 0,6-6-128 0,6-1 128 15,4 0-160-15,7-2 160 0,8 3-144 0,5 2 144 16,3 1-128-16,1 1 128 0,0 3 0 16,4 5 0-16,3 1 0 0,6 2-128 15,3 6 128-15,4 3 0 0,-2-1 0 0,-3 8 0 0,-2 1 0 0,-5 4 0 16,-8 4 0-16,-8 2 0 0,-7 4 0 0,-11 4 0 16,-8 1 0-16,-10 10 0 0,-8 0 0 0,-10 9 0 15,-11 6 0-15,-9 8 0 0,-13 8 128 16,-9 6-128-16,-10 1 128 0,-11 4-128 0,-6-1 128 15,-4-4-128-15,0 2 128 0,4-7-128 0,2-5 0 0,0-5 128 16,1-1-128-16,-22 7 0 0,15-11-192 0,13-10-96 16,7-9-32-16,11-5 0 15,10-6-1424-15,5-4-304 0,6-4-48 0,8-10-9376 0,6-6-1888 0</inkml:trace>
  <inkml:trace contextRef="#ctx0" brushRef="#br0" timeOffset="10165.79">31782 1884 25791 0,'-18'5'1152'0,"8"1"224"0,1 1-1104 0,0 0-272 0,0 1 0 0,3-2 0 16,6-6 160-16,0 0-32 0,0 0 0 0,0 0 0 15,0 0 768-15,0 0 128 0,-1-12 48 0,3-2 0 0,3-6 288 0,5-3 64 16,2-3 16-16,4-2 0 15,2 1-640-15,3-4-128 0,1-5-32 0,3 1 0 0,1-2-192 0,3-10-32 16,5-4-16-16,-4-2 0 0,1-1-144 0,0-3-48 16,0-3 0-16,-1 4 0 15,-2 3-80-15,0 2-128 0,-1 4 176 0,-12 23-176 0,2 0 256 0,2-3-64 16,1 6-16-16,2 0 0 0,-1 3-176 0,0 3 0 16,-2 3 0-16,13-4 128 0,-7 9-128 0,-6 4 0 15,-5 6 0-15,-3 3 0 0,-2 7-160 0,-1 7 160 16,-3 8 0-16,-2 6-144 0,-3 7 144 0,-2 2-128 15,0 6 128-15,-3-1-128 0,-4-4 128 0,0 5 0 16,0-4-144-16,1 6 144 0,1 3 0 0,0-1 0 16,1 0 0-16,1-4 0 0,-1-5 0 0,-1-2 0 15,0-4 0-15,0-5 0 0,0-5 0 0,-1 0 0 0,-1-4 0 16,2 2 0-16,-2-5 0 0,1 1 0 0,0 0 0 16,1-3 0-16,-1-3 0 0,4-6 128 0,-1-3-128 0,-1 2 0 15,-2-4 144-15,-1-1-144 0,-1-2 160 0,-1-2-160 16,-3-4 0-16,-13-5 128 0,0-3-128 0,2-4 0 15,-6-1 0-15,0-1-128 0,-2 0 128 0,-3 0-208 16,-3 0 208-16,0 2-176 0,4-1 176 0,-2 2-160 16,1 2 160-16,2-1-192 0,2 3 192 15,4 2-192-15,4-1 0 0,5 2 0 0,-1-3 0 0,6 2 0 16,4-4 0-16,3 1 0 0,5 0 0 0,6-2 0 16,3-1 192-16,8-2-192 0,8 1 192 0,8-2-192 15,7-4 192-15,10 2-160 0,8-5 160 0,5-1-160 16,7-2 160-16,-29 10 0 15,9-1 0-15,7-2-128 0,6-1 128 0,1-1 192 0,6 0-32 0,0 3-16 16,0 0 144-16,3 1 32 0,4 0 0 0,-3 2 0 0,-4 3 0 0,-9 3 16 16,-8-1 0-16,-9 6 0 0,-8-2-144 0,12 4-16 15,-24 4-16-15,-22 0 0 0,-18 18 16 0,-16 3 0 16,-13 1 0-16,16-4 0 0,-8 8 16 0,-7 7 0 16,-6 9 0-16,-7 2 0 0,-7 4-192 0,-4 1 192 15,-3-6-192-15,-1 3 192 0,2-3-192 0,-3 3 192 16,0-4-192-16,-2 2 192 0,4-3-192 0,-56 30 0 15,31-18 0-15,23-13 0 16,17-8-1936-16,11-11-320 0,11-6-64 0,11-6-14448 16</inkml:trace>
  <inkml:trace contextRef="#ctx0" brushRef="#br0" timeOffset="11545.26">502 4873 24879 0,'-5'-3'2208'0,"-1"1"-1760"0,3-7-448 16,-2 0 0-16,0-6 144 0,0-2-144 15,1-2 160-15,0 0-160 0,2-7 832 0,0-2 64 16,4-5 0-16,0-3 16 0,3-4-16 0,2-3 0 0,0 0 0 0,3 2 0 16,1-2-288-16,0 1-64 0,-1-5-16 0,4 2 0 15,0-2-288-15,3 5-64 0,-2-2-16 0,4 3 0 16,0 4 80-16,-7 18 16 0,0 3 0 16,2-1 0-16,2 2-16 0,-1 4 0 0,1 0 0 0,1 9 0 15,2 2-240-15,15 13 144 0,-5 7-144 16,1 5 128-16,-2 7-128 0,-3 6 0 0,-1 4 0 0,-2 8 0 15,-2 6 0-15,-3 5 0 0,-1-2 0 0,1 1 0 16,-2 0 0-16,2-8 0 0,-1-7 0 0,-1-5 0 16,-2-5 160-16,1-6-160 0,0-4 192 0,-1-3-192 15,-1-3 448-15,0-6 0 0,-2-2-16 0,0-1 0 16,-1-3 48-16,-9-7 16 0,0 0 0 0,0 0 0 0,0 0-32 16,0 0 0-16,3-13 0 0,-5-1 0 0,-3 0 112 15,-4-3 0-15,-3-2 16 0,-4 0 0 0,-4-2-400 16,-2 2-64-16,-2 1-128 0,-5 5 176 0,-4-2-176 0,-4 3 0 15,-4 6-192-15,0 2 192 0,-3 2-128 0,20 4 128 16,-5 2 0-16,-2 1 0 0,-2 5-192 16,2 0 16-16,-1 3 16 0,3 0 0 0,1-2 160 0,-18 15-128 15,10-7 128-15,10-3-128 16,4-4 128-16,5-2 0 0,3-5 0 0,4 0 0 0,10-5-192 0,0 0 64 16,0 0 0-16,0 0 0 0,12-10 128 0,2-5-192 0,1-3 192 15,3-3-192-15,2-6 192 0,5-4-128 16,5-6 128-16,-11 14-128 0,5-1 128 0,6-3 0 15,6-1 0-15,3-3 0 0,3-2 0 0,3 0 0 0,1-2 0 0,36-26-128 16,-18 13 128-16,-10 10 128 0,-8 10-128 16,-4 5 176-16,-9 9 32 0,-5 5 16 15,-4 8 0-15,-6 6 0 0,-5 6-80 0,-4 7-16 16,-5 8 0-16,-6 5 0 0,-5 8-128 0,-5 10 160 16,-3 12-160-16,-5 5 160 0,-8 4 80 0,0-1 16 0,-4-1 0 15,-5-2 0-15,-6-1-80 0,0 0-16 0,-2-5 0 16,-2-2 0-16,1-3-16 0,3-4 0 0,1-3 0 0,19-26 0 15,-2 4-336-15,-1-3-80 0,4-4-16 0,0-1 0 16,3-6-2016 0,4-9-416-16,2-5-80 0</inkml:trace>
  <inkml:trace contextRef="#ctx0" brushRef="#br0" timeOffset="12622.13">780 1427 10127 0,'-12'13'896'0,"5"-3"-704"16,1-3-192-16,-2 3 0 0,2-3 2064 0,6-7 384 16,0 0 80-16,0 0 16 0,0 0-704 0,0 0-144 15,0 0-32-15,0-14 0 0,3 0 80 0,0-5 16 16,1-5 0-16,4-3 0 0,1-1-608 0,2-4-128 16,1 0-32-16,-1 1 0 0,3-5-320 0,-1-2-64 15,-2 0-16-15,-1-3 0 0,1 0-80 0,-1-6-32 16,-1 2 0-16,-3-2 0 0,-2 2-144 0,-2 3-16 15,0 4-16-15,0 6 0 0,1 6-128 0,-3 0-32 16,0 6 0-16,1 2 0 0,3 3-144 0,-3 6 128 0,-1 9-128 16,0 0 128-16,4-9-128 0,-4 9 0 0,0 0 0 0,0 0 0 15,13 9 0-15,-1 2-176 16,1 6 176-16,4 4-192 0,0 4 192 0,2 0-160 16,2 3 160-16,-1 3-160 0,-1-2 160 0,1 1 0 0,5 3 0 15,-3-3-128-15,-1-1 128 0,3 0 0 0,-2-4 0 0,-1 2 0 16,1-4 0-16,-3 1 0 0,-3-2 0 0,-2-1 0 15,-1-2 0-15,-3 1 0 0,-3-3 0 0,-4 1 0 16,-3-3 0-16,-3-1 224 0,-2 3-48 0,-6 1-16 16,-3 3 128-16,-2 0 32 0,-3 0 0 15,-3 2 0-15,-3 0-128 0,-3-1-32 0,-4-3 0 0,-4 1 0 16,-3-1-32-16,-4-1-128 0,-4-3 192 0,-2-3-64 16,0-2-128-16,-2-3 0 0,4 0 0 0,20-7 128 15,-2-2-128-15,-1-3 0 0,0-1 0 0,4 0 0 0,0-6-144 16,5 1 144-16,2-1 0 0,-9-14 0 0,7 1-160 15,11 6 160-15,2-2-128 0,8-2 128 0,7 0 0 0,4 0-160 16,3-5 160-16,7-1 0 0,3-5-160 0,-6 13 160 16,3-7-128-16,6-2 128 0,3-5 0 0,7 0-128 15,3-3 128-15,4 0 0 0,2 0 0 0,38-30 0 16,-16 11 0-16,-7 14 0 0,-3 6 0 0,-9 6 128 16,-1 5-128-16,-2 5 128 0,-4 4-128 0,-4 6 0 15,-3 1 128-15,-5 8-128 0,-3 0 0 0,-6 5 144 16,-3 2-144-16,-4 6 0 0,-2 3 128 0,-6 4-128 15,-3 4 0-15,-5 5 0 0,-3 7 192 0,-6 7-64 16,-7 2 0-16,-6 8-128 0,-7 1 288 0,-2 1-48 0,-4 0-16 0,-2 1 0 16,-2 1 128-16,-1 0 32 15,-3 4 0-15,-4 3 0 0,-2-2 0 0,-2 0 0 16,-2-3 0-16,2-6 0 0,2-2-176 0,3-3-16 16,5-7-16-16,25-19 0 0,-4 0-176 0,2 0-192 15,1 1 32-15,2-5 16 16,5-2-1440-16,0-1-272 0,3-6-64 0</inkml:trace>
  <inkml:trace contextRef="#ctx0" brushRef="#br0" timeOffset="22373.8">6137 2244 3679 0,'0'0'320'0,"0"0"-320"16,0 0 0-16,0 0 0 0,0 0 1392 0,0 0 208 15,0 0 32-15,-10 3 16 0,1-3-1008 0,0 0-192 0,-1-2-32 0,-3 0-16 16,2-1 272-16,-3 1 48 0,-2-2 16 0,1 1 0 16,-1 1 368-16,-1-2 80 0,-1 1 16 0,4 0 0 15,-1 3-240-15,2-3-64 0,3 1 0 0,0-1 0 16,2 1-256-16,8 2-48 0,0 0-16 0,-10-3 0 15,10 3 80-15,0 0 16 0,-6-4 0 0,6 4 0 16,0 0-144-16,0 0-16 0,0 0-16 0,0 0 0 16,0 0-288-16,14-4-48 0,1 4-16 0,4-1 0 15,3-1 80-15,3 0 16 0,5 1 0 0,3 0 0 16,6 1-48-16,5-2 0 0,6 1 0 0,5-1 0 16,3-3 0-16,2-1-16 0,1 1 0 0,2 5 0 15,-2-2-176-15,6 1 192 0,2-1-192 0,3 0 192 16,1 0 0-16,1 2 0 0,-1 2 0 0,2 2 0 15,1-3-16-15,4 1 0 0,5 0 0 0,-2 0 0 0,1-1-48 16,1 2-128-16,2 2 192 0,4-2-64 16,0-2-128-16,1 0 0 0,-1 2 144 0,2-2-144 0,1-1 0 15,3 0 128-15,1 1-128 0,0-1 0 0,-1-2 0 0,4 0 128 16,2 2-128-16,-2-1 0 0,-1-1 0 0,0-1 128 16,2 3-128-16,-1-2 0 0,0-1 0 0,1-1 0 15,-7 0 0-15,4 2 128 0,0-3-128 0,-1 2 0 16,-1 1 0-16,2-2 0 0,-4 0 0 0,3 0 0 15,2-1 0-15,-2 3 0 0,-2-2 0 0,-1 3 0 16,0-2 0-16,3 2 0 0,1-1 0 0,-1 0 0 16,-4-1 0-16,2 2 0 0,1 1 0 0,3 0 0 15,-3-1 0-15,0 0 0 0,-2-1 0 0,3 2 128 0,1 0-128 16,-1 0 0-16,-4-1 0 0,0 1 0 0,-1 0 0 16,3 0 128-16,1 0-128 0,-1-1 0 0,-1-2 0 15,-2 2 128-15,0 2-128 0,2-2 0 0,2-3 0 0,-2 3 0 16,-1-2 0-16,-1 2 128 0,0-2-128 15,1 2 128-15,1 1 64 0,-5-1 0 0,-1 0 16 0,0 1 0 16,-2 1-32-16,0-1-16 0,1 0 0 0,0 0 0 16,-6 0-160-16,1 1 128 0,-2 3-128 0,2-1 128 15,-3-3-128-15,-1 1 0 0,-4 0 0 0,-3 3 0 16,0-2 0-16,0 1 0 0,3-2 0 0,-1 1 0 16,-1-2 160-16,-1 0-160 0,-4 0 192 0,-2 1-192 15,-3 1 0-15,-1 0 0 0,0-1 0 0,-2-1 0 16,1-1 0-16,-1 1 0 0,-6 0 0 0,0 0 0 15,-3 0 0-15,-3 0 0 0,-4 1 144 0,0 3-144 0,-2-2 144 16,-3 1-144-16,-2-2 128 0,-2 0-128 0,-2 1 0 16,-5 0 0-16,-3 4 128 0,-4-3-128 0,-2-3 0 15,-1 3 0-15,-4-2 144 0,-1 1-144 0,-1 1 0 16,-12-3 0-16,0 0 0 0,9 2 128 0,-9-2-128 0,0 0 0 16,0 0 0-16,0 0 0 0,0 0 0 0,0 0 0 15,-9 8 0-15,-3-5 128 0,-5-3-128 0,-4 0 0 16,-6 0 0-16,-5 1 0 0,-3 0 0 0,-5-1 128 15,-6 0-128-15,-2-1 0 0,-1 0 0 0,-5-1 0 16,-3 2 0-16,-5 0 0 0,-8 0 0 0,-1-1 0 16,-6-1 0-16,-2-2 0 0,-4 1 0 0,-6 2 0 15,-4 0 0-15,-5-2 0 0,-4-1 0 0,-2 0 0 0,-2-1 0 16,-5 4 0-16,-9 0 0 0,1 0 0 0,0-3 0 0,-5 3 0 16,-7-2 0-16,0 0 0 0,4 3-144 15,-1-2 144-15,-5 1 0 0,2-1 0 0,3 0 0 16,-4 1 0-16,-4-1 0 0,1 1 0 0,2 1 0 0,-6-1 0 15,-5-1 0-15,2 2 0 0,2 0 0 0,-3 0 0 16,-7 0 0-16,1 2 0 0,1 0 0 0,-2 1 0 16,-2-3 0-16,-1 2 0 0,0 3 0 0,1-1 0 15,4-1 0-15,-1 1 0 0,-2-1 0 16,2 2 0-16,4 1 0 0,1-3 0 0,-2 0 0 0,6 1 0 16,2 3 0-16,2-3 0 0,0 0 0 0,2 1 0 15,1-1 0-15,2 0 0 0,1 0 0 0,1 3 0 16,-1-2 0-16,0 2 0 0,1-2 0 0,1 0 0 15,5 1 0-15,0 3 0 0,-3-5 0 0,5 0 0 16,6 1 0-16,1 2-176 0,-1-2 176 0,7-2-128 16,5-6 128-16,5 2-160 0,1 4 160 0,3-3-160 0,0-4 160 15,4 3 0-15,6-3 0 0,4 1 0 0,4 1 0 16,1 2 0-16,0 0 0 0,1-2 0 0,3-3 0 0,1 3 0 16,3 2 0-16,4-1 0 0,6-1 0 0,-3 2 0 15,2 0 0-15,2-1-128 0,4-2 128 0,5 0 0 16,4 0-144-16,3 2 144 0,5 1 0 0,4 0 0 15,2 0 0-15,3 0 0 0,3 0 0 0,6 2-144 16,1 1 144-16,5-3 0 0,1-1-224 0,2 1 64 16,8 0 16-16,0 0 0 0,0 0 144 0,0 0-192 15,0 0 192-15,0 0-192 0,0 0 192 0,0 0-160 16,17 5 160-16,4-3-160 0,6 1 160 0,4-1 0 0,2 5 0 16,7-1 0-16,3-3 0 0,10 2 0 0,3 1 0 0,2-2 0 15,6-5 0-15,4-1 0 0,6 5 0 16,6-1 0-16,5 0 0 0,5-1-128 0,4-2 128 15,3-1 0-15,2 2 0 0,8-1 0 0,6 0 0 0,3-3 0 16,-3-5 0-16,8 4 0 0,7-3 0 0,3 2 0 16,1 1 0-16,5-3 0 0,7 2 0 0,1 1 0 15,0-3 0-15,4 2 0 0,6-2 0 0,2 3 0 16,1 4 0-16,0-2 0 0,4 2 0 0,0-3 0 16,2-1 0-16,2 3 0 0,-1 0-144 0,3 0 144 15,3-2 0-15,1-2 0 0,4 1 0 16,1 2 0-16,-2 2 0 0,3 1 0 0,0-1 0 0,2-1 0 15,3 1 0-15,3 4 0 0,0 0 0 0,-2 0 0 16,-2-2 0-16,2 4 0 0,4 0 0 0,0 2 0 16,-2 2 0-16,-6-6 0 0,-6 0-144 0,2 0 144 0,-3-1-288 15,0 3 48-15,-6-1 16 0,-4-1 0 0,-5-5 48 16,-3 2 16-16,0 3 0 0,-9 1 0 0,-6 2 160 0,-4-1-128 16,-1 0 128-16,-12 4-128 15,-11-3-256 1,-8 6-32-16,-9 1-16 0,-8 2-13296 0</inkml:trace>
  <inkml:trace contextRef="#ctx0" brushRef="#br0" timeOffset="29700.29">6227 9000 7359 0,'0'0'656'0,"5"-5"-528"0,2-3-128 0,-1 3 0 0,2-4 1632 0,-2 2 288 15,0 0 64-15,1-2 16 0,-2 3-528 16,-3-3-96-16,0 3-32 0,-2-1 0 0,0 7-112 0,-4-9-16 16,0 3-16-16,-4 0 0 0,-3 1-144 0,-3 2-32 15,-3 1 0-15,-2 2 0 0,-4 1-240 0,-3 1-48 16,-5 3-16-16,-4 6 0 0,-3-1-192 0,-1 5-32 16,-4 4-16-16,-4 6 0 0,-4 2-112 0,-3 5-32 15,-5 4 0-15,-1 2 0 0,-1 6-64 0,0 1-16 16,-2 6 0-16,3 3 0 0,3 2-80 0,2 1-32 15,3 2 0-15,6-1 0 0,7-2-144 0,6-1 192 16,6-3-192-16,8-3 192 0,6-4-192 0,8-1 0 16,7-5 0-16,5-4 0 0,7 0 0 0,7-8 0 15,3 1 0-15,8-5 0 0,2-4 128 0,4-2-128 16,4-4 128-16,1-4-128 0,2-2 224 0,-2-4-32 16,1-3-16-16,5-2 0 0,-4-3 144 0,2-4 48 15,-2 2 0-15,-1-7 0 0,-5-4 16 0,0 0 0 16,-3 0 0-16,-6 1 0 0,-5-4-176 0,-3 0-16 0,-4-2-16 15,-5 2 0-15,-5 1 0 0,-1 0 0 16,-7-1 0-16,-7 1 0 0,-3 1 64 0,-5 3 16 0,-4 0 0 0,-1 2 0 16,-6 4-256-16,1 3 0 0,-3 1 0 0,1 1 0 15,0 4 0-15,1 1 0 0,-1 1 0 0,5 4 0 16,5-1-160-16,3-1 160 0,2 2-128 0,5 2 128 16,3 0-176-16,6 2 176 0,5-3-208 0,4 4 80 15,4-2 128-15,4 3-192 0,4-2 192 0,3 4-192 16,2 1 192-16,0-1 0 0,-2 2 0 0,1 1 0 0,-3 2 0 15,-2 0 0-15,-3 0 0 0,-3 1-128 16,-2 2 128-16,-2 2 0 0,-3-1 0 0,-3-3 0 16,-1 0 0-16,-2 0 0 0,-2-1 0 0,0 5 0 15,-1-4-896-15,0-5-208 16,0-14-48-16,0 0 0 0,0 0-1872 0,0 0-384 0</inkml:trace>
  <inkml:trace contextRef="#ctx0" brushRef="#br0" timeOffset="30029.5">6469 9651 22111 0,'0'0'1968'0,"0"0"-1584"16,2 10-384-16,0 3 0 0,-2-1 1680 0,-2 5 256 16,0 2 48-16,-3 6 16 0,-3-1-1360 0,-1 4-288 15,0-1-48-15,-1 2-16 0,0-2 272 0,0 2 48 16,0-2 16-16,2 1 0 0,2 2-144 0,2-4-32 15,3-3 0-15,1-2 0 0,2-3-128 0,4-4-48 16,3-1 0-16,5-2 0 0,-1-4 256 0,4-4 48 16,2-3 16-16,3-3 0 0,0-4 176 0,3-6 16 0,3-1 16 15,2-2 0-15,-1-3-224 0,-1-1-32 0,-1-1-16 0,-1 0 0 16,-4-4-144-16,-2 1-16 0,-1 1-16 0,-2-2 0 16,-4 1 0-16,-3 2 0 0,-1 1 0 0,-2 0 0 15,0 4-176-15,-2 3-48 0,-3 1 0 0,-1 0 0 16,1 4-128-16,-1 0-176 0,0 4 48 0,1-4 0 15,-2 9-1520 1,0 0-288-16,0 0-64 0,0 0-10016 0,6-3-2000 0</inkml:trace>
  <inkml:trace contextRef="#ctx0" brushRef="#br0" timeOffset="30374.18">7381 9619 19343 0,'0'0'848'0,"-1"7"192"0,1 4-832 0,3 0-208 16,1 3 0-16,1 1 0 0,1-3 1392 0,3-1 224 16,2 1 48-16,3-6 16 0,3 0-144 0,3-1-48 15,3-3 0-15,4-4 0 0,1-3-432 0,2-1-96 16,2 0 0-16,0-7-16 0,0-1-128 0,-2-1-32 16,-2-2 0-16,-1 2 0 0,-3-3-208 0,0-3-64 15,-2 0 0-15,-3 2 0 0,-3 0-48 0,-3 1-16 16,-4 2 0-16,-4 0 0 0,-4 6 16 0,-3-2 0 15,-6 0 0-15,-2 3 0 0,-3 4-208 0,-5 1-32 16,-5 7-16-16,-3 2 0 0,-4 3-208 0,-1 6 128 16,-4 5-128-16,4 9 0 0,-2 0 0 0,2 5 0 0,3 1 0 15,3 2 0-15,4-3 0 0,6 2 0 0,6-3 0 16,5-3 0-16,4 0 0 0,7 1 128 0,7-4-128 0,1-3 144 16,5-4-144-16,6-2-224 0,4-3 48 0,6 0 16 15,3-5-816 1,4-2-176-16,4-5-16 0,1-2-10752 0,-7-8-2160 0</inkml:trace>
  <inkml:trace contextRef="#ctx0" brushRef="#br0" timeOffset="31448.52">2298 9105 13823 0,'-13'-9'1216'0,"5"6"-960"16,-3-1-256-16,-1 1 0 0,-2 1 1264 0,-4 2 208 16,-2 0 32-16,-3 2 16 0,-4 2-400 0,-2 8-80 15,-6 0-16-15,0 7 0 0,-5 5-96 0,1 3-32 16,-2 4 0-16,1 4 0 0,-1 2-112 0,3 5-16 15,6 4-16-15,-1 8 0 0,0 4-176 0,8 5-48 16,0 2 0-16,9-1 0 0,4-6-304 0,7-6-64 16,7-5-16-16,4-9 0 0,4-6-16 0,4-6-128 15,4-7 192-15,2-5-64 0,3-7 176 0,4 1 16 16,3-8 16-16,5-5 0 0,2-3 352 0,3-3 64 0,2-6 16 16,1-3 0-16,2-6-224 0,1-3-32 0,-2-5-16 0,-1 0 0 15,-1-3-240-15,-1-3-64 0,-2-2 0 0,-3-2 0 16,0 1-32-16,-5 2-16 0,0 0 0 0,-2-2 0 15,-1-4-16-15,-4-1-128 0,-2-4 192 0,-3-4-64 16,-4-7-128-16,-2 4 192 0,-3-5-192 0,-2 6 192 16,-5 4-192-16,0 6 0 0,0 7 144 0,-2 6-144 0,-1 7 0 15,0 7 0-15,-3 9 0 0,2 3 0 0,1 9 0 16,0 0 0-16,0 0 0 0,-4 23 0 0,-1 7-192 16,1 8 64-16,0 8 0 0,1 7 0 0,-2 10 128 0,0 9 0 15,-2 10 0-15,0-4 0 0,-1 4 0 16,0-2 0-16,1 4 0 0,-1-6 0 0,2-4 0 0,2-9 0 15,1-10 0-15,2-8 0 0,0-9 192 0,1-6 64 16,1-8 0-16,2-5 16 0,-1-5 96 0,1-5 16 16,0-2 0-16,-3-7 0 0,0 0 128 0,8-10 48 15,-2-6 0-15,2-5 0 0,0-3 0 0,1-6 0 16,-2-1 0-16,3-1 0 0,-1-5-368 0,1-1-192 16,2 0 192-16,2 4-192 0,1 5 0 0,0 2 0 15,1 7 0-15,-1 3 0 0,0 7 0 0,0 5 0 16,2 10 0-16,1 3 0 0,-2 7-144 0,1 5 144 15,-1 8-128-15,0 1 128 0,-1 4-128 0,-2 3 128 16,-1 0-128-16,0 2 128 0,-1 1 0 0,1 3-128 16,-1-3 128-16,0 1 0 0,2-3-384 0,0-4 16 15,0-4 0-15,-1-5 0 16,0-5-1440-16,-1-4-304 0,2-3-48 0,0-10-15040 0</inkml:trace>
  <inkml:trace contextRef="#ctx0" brushRef="#br0" timeOffset="31767.31">3484 8988 30399 0,'0'0'2704'0,"0"0"-2160"15,0 0-544-15,0 0 0 0,0 0 480 0,0 0-16 16,0 0 0-16,15 0 0 0,6-1 448 0,0-3 96 16,4 0 16-16,4-6 0 0,3 0 0 0,1-4 0 15,2-4 0-15,2 1 0 0,1 0-432 0,-1-1-80 16,-4 0 0-16,-1 2-16 0,-2 2-304 0,-2 3-64 16,-1-3-128-16,-3 0 192 0,-3 1-192 0,-2 4 0 15,-2-1 0-15,-4 3 0 16,-13 7-1152-16,0 0-288 0,0 0-48 0,0 0-16 15,0 0-1312-15,-10 8-256 0,-5 0-48 0,-6-1-16 0</inkml:trace>
  <inkml:trace contextRef="#ctx0" brushRef="#br0" timeOffset="32017.03">3559 9035 22975 0,'-37'18'1024'0,"14"-5"192"0,-2 3-960 0,0 5-256 0,-2 3 0 0,3 1 0 16,1 2 1168-16,4-3 192 0,4 3 48 15,2-3 0-15,0-2-608 0,11-1-112 0,4-3-32 0,7-3 0 16,2 2-224-16,5-1-48 0,7 1-16 15,7-2 0-15,8 0 288 0,4-1 64 0,4-1 16 0,5 0 0 16,0-2 64-16,-1-1 16 0,0 4 0 0,-3 2 0 16,-1 1-80-16,-4 1-16 0,-5 0 0 0,-6 2 0 15,-3 2-64-15,-5 2-16 0,-5-1 0 0,-4 1 0 16,-5 2-64-16,-5-5-32 0,-6-2 0 0,-5 7 0 0,-8 0 80 16,-7 0 16-16,-6 0 0 0,-8-1 0 0,-6 0-176 0,-3-2-16 15,-1-3-16-15,-5 1 0 0,-5-2-432 0,-4-2 0 16,-7-3 128-16,4-6-128 15,1 0-1984-15,7-6-416 0,6 1-96 16</inkml:trace>
  <inkml:trace contextRef="#ctx0" brushRef="#br0" timeOffset="33063.22">9171 9335 22111 0,'-10'-7'976'0,"10"7"208"0,-8-4-944 0,1 1-240 15,7 3 0-15,-13 0 0 0,-5 0 912 0,-1 0 144 16,-1 3 32-16,-6 2 0 0,-3 4 64 0,-4-1 0 16,-4 2 16-16,-1 0 0 0,-5 4-112 0,-2 1-32 15,-2 0 0-15,3 4 0 0,-1-1-368 0,5 1-80 16,3 3 0-16,8-2-16 0,4-2-144 0,8 0-32 15,4-2 0-15,7 0 0 0,2 0-112 0,8-1-16 16,1-1-16-16,6-2 0 0,4-2 16 0,7 0 0 16,1 0 0-16,6 2 0 0,2-2-16 0,4 1 0 15,3-3 0-15,2 3 0 0,-2 1-240 0,-4-1 144 16,-3 2-144-16,-5 1 128 0,-1-4-128 0,-6 2 160 16,-5 0-160-16,-4 0 160 0,-5 0 16 0,-3 2 0 0,-3 0 0 15,-5 0 0-15,-7 4 192 0,-5 0 32 0,-5 1 16 0,-3-2 0 16,-5-5-16-16,-4 4 0 0,-5-2 0 15,0-3 0-15,-2 0-208 0,0-3-64 0,1 0 0 0,2-6 0 16,0 1-128-16,5-3 0 0,2-3 0 0,4-2 0 31,7-4-1008-31,7 0-176 0,6-3-32 0,8-5-16 0,10-3-2224 0,6-7-448 16</inkml:trace>
  <inkml:trace contextRef="#ctx0" brushRef="#br0" timeOffset="33432.74">10163 9290 19343 0,'0'0'848'0,"0"0"192"0,-5-2-832 0,5 2-208 16,-8-2 0-16,-1 2 0 0,-1-1 2288 0,-3 2 400 15,-1-1 96-15,-1 0 16 0,-3 1-1152 0,-2 3-240 16,-2 2-32-16,-2 1-16 0,-1-1-464 0,-5 5-112 15,-1 1-16-15,-14 6 0 0,7-2-48 0,9 2-16 16,2-2 0-16,8 0 0 0,8-1-176 0,4 0-32 16,5 3-16-16,4-1 0 0,5-1-224 0,5 4-64 15,5 2 0-15,-2-4 0 0,4 3-192 0,3 5 176 16,2 1-176-16,3 2 160 0,-2-1-160 0,0 0 0 16,1 0 0-16,-2-3 128 0,-4 4-128 0,-1-5 0 15,-2-1 0-15,-4 2 128 0,-5-5 160 0,-2 0 32 16,-6-2 0-16,-4 0 0 0,-4-2 208 0,-5 1 48 0,-7-2 16 0,-4-1 0 15,-5-2-112-15,-22 3-32 0,-5-6 0 0,1-3 0 16,2-3-272-16,-2-3-176 0,-2-2 192 16,4-2-192-1,-2-3-1600-15,8 0-416 0,8-3-96 0</inkml:trace>
  <inkml:trace contextRef="#ctx0" brushRef="#br0" timeOffset="34693.12">14210 8649 16575 0,'5'-5'1472'0,"3"1"-1168"16,-3-4-304-16,2 2 0 0,0 1 1056 0,-1-4 160 15,-1 3 16-15,0-3 16 0,-4 0 48 0,1-1 16 0,-4 0 0 0,1-6 0 16,-4 4 96-16,-1-4 0 0,-3-1 16 0,-3-2 0 15,-2 1-464-15,-2 0-112 16,-2 1-16-16,-3 0 0 0,-5-4-240 0,-1 2-48 0,-1 4-16 0,-1 4 0 16,-1 0-112-16,-2 9-32 0,-1 2 0 0,-3 5 0 15,-1 8-224-15,-2 4-160 0,-3 5 192 0,0 7-192 16,-1 4 192-16,1 7-192 0,0 3 192 0,1 7-192 16,3 4 336-16,4 6-32 0,1 3-16 0,4 7 0 15,-1 7-288-15,6 3 128 0,4 0-128 0,2 0 0 0,3-4 128 16,2-3-128-16,4-7 0 0,4-5 0 15,3-3 128-15,3-4-128 0,3-5 0 0,-1-7 0 16,1-6 0-16,1-5 0 0,2 0 128 0,-1-6-128 0,0-2 0 0,0-5 0 16,-1-6 0-16,-3 0 0 15,1-3-1392-15,-3-9-224 0,0 0-48 0,0 0-14128 16</inkml:trace>
  <inkml:trace contextRef="#ctx0" brushRef="#br0" timeOffset="34859.73">13023 9492 27359 0,'17'-8'1216'0,"-5"7"240"0,4-2-1168 0,7-1-288 16,4-2 0-16,5 1 0 0,2-4 640 0,7 2 80 15,3-1 16-15,7-2 0 0,5 0 272 0,4-1 48 16,-2-4 16-16,1 0 0 0,-2 0-496 0,-4 2-80 16,-3 0-32-16,-7 0 0 15,-2 3-1600-15,-3-1-320 0,-5 1-64 0</inkml:trace>
  <inkml:trace contextRef="#ctx0" brushRef="#br0" timeOffset="35204.33">15518 8404 23951 0,'-1'-13'2128'0,"-2"-1"-1696"16,1-3-432-16,-2 2 0 0,-1-1 928 0,-3 6 96 15,-2-1 32-15,-3 5 0 0,-2 3-144 0,-5 5-16 16,-5 2-16-16,-3 8 0 0,-7 6-560 0,-3 4-96 16,-3 1-32-16,-5 7 0 0,-5 7 176 0,-1 9 16 15,-1 3 16-15,-2 10 0 0,1 2 160 0,0 9 16 16,3 2 16-16,6 6 0 0,5 4-208 0,8-3-64 15,7 1 0-15,7-5 0 0,8-1-320 0,6-6 0 16,7-3 0-16,7-6 0 0,5-6 0 0,6-5 0 16,4-4 0-16,5-5 128 0,5-6-128 0,3-4 0 15,3-6 0-15,18 6-128 16,-4-13-288-16,0-7-48 0,-2-7-16 0,-16-4-9968 16,2-7-2000-16</inkml:trace>
  <inkml:trace contextRef="#ctx0" brushRef="#br0" timeOffset="35440.44">15803 8794 28559 0,'0'0'2544'0,"0"0"-2032"0,0 0-512 0,0 0 0 16,0 0 128-16,5 9-128 0,-1 6 0 0,3 2 144 15,0 2 112-15,0 2 32 0,1 5 0 0,2 4 0 16,1 3-48-16,2 5-16 0,0 7 0 0,2-1 0 15,-1 3-96-15,1-1-128 0,1 1 176 0,-1-2-176 0,0 0 160 0,0 1-160 16,-1-1 128-16,0-3-128 16,-1 0-512-16,0-7-176 0,-1-6-32 0,0-2-16 15,-1-8-1760-15,1-6-368 16</inkml:trace>
  <inkml:trace contextRef="#ctx0" brushRef="#br0" timeOffset="35648.89">16283 8838 28559 0,'-6'3'2544'0,"-1"2"-2032"16,1 4-512-16,-4 1 0 0,-3 5 0 0,-3 4 0 15,-9 4 0-15,-2 4 0 0,-7 7 736 0,-1 7 48 16,-3 6 16-16,-3 1 0 0,-3-1 112 0,-2 5 32 16,-1 2 0-16,0 0 0 0,0-1-400 0,2-1-80 15,1 0-16-15,2-1 0 0,2-2-272 0,5-4-176 0,4-2 192 16,7-4-192-16,5-4 0 0,4-6 0 15,5-2 0-15,3-6-192 16,2-3-2368-16,5-9-480 0</inkml:trace>
  <inkml:trace contextRef="#ctx0" brushRef="#br0" timeOffset="36021.62">16771 7980 24879 0,'0'0'2208'0,"10"0"-1760"16,3-2-448-16,2 4 0 0,2 4 176 0,2 5-48 15,1 0-128-15,3 10 192 0,3 5 64 0,0 5 16 16,1 3 0-16,2 7 0 0,4 9 144 0,-1 5 32 16,2 6 0-16,1 12 0 0,0 10 64 0,-3 4 32 15,-3 3 0-15,-10 1 0 0,-2 1-208 0,-11 3-32 16,-6 0-16-16,-6-5 0 0,-7-3 400 0,-7-7 80 16,-7 1 0-16,-5-6 16 0,-3-3 64 0,-3-5 16 15,-4-8 0-15,-2 1 0 0,-4-5-352 0,-1-4-64 16,-4-4 0-16,1-7-16 0,0-3-176 0,3-4-48 15,3-1 0-15,-11 2 0 16,11-11-1248-16,10-6-256 0,10-11-48 0</inkml:trace>
  <inkml:trace contextRef="#ctx0" brushRef="#br0" timeOffset="36447.48">18414 8935 13823 0,'-21'8'1216'0,"5"-5"-960"16,7-1-256-16,9-2 0 0,0 0 1248 0,15-2 208 15,9-3 32-15,5-2 16 0,7-2-240 0,7-1-48 16,7 3-16-16,3 0 0 0,6 2-816 0,4 1-144 16,7-1-48-16,1-2 0 0,-3 2-192 0,-1 3 0 0,-2-5 128 15,-5 7-128 1,-4 5-832-16,-7-1-224 0,-4 4-32 0</inkml:trace>
  <inkml:trace contextRef="#ctx0" brushRef="#br0" timeOffset="36614.97">18130 9367 29599 0,'-22'10'1312'0,"14"-2"272"0,8-8-1264 0,-2 10-320 0,2-10 0 0,10 13 0 0,6-4 272 0,8 1 0 15,6-4 0-15,14-1 0 0,10 0 336 0,12-6 64 16,11-5 16-16,8-1 0 0,6-1-368 0,10-3-64 16,4 0 0-16,-27 5-16 15,4-6-1072-15,5 3-224 0,6-1-32 0,32-4-12896 16</inkml:trace>
  <inkml:trace contextRef="#ctx0" brushRef="#br0" timeOffset="37448.16">23143 8118 2751 0,'0'0'128'0,"0"0"16"16,8-4-144-16,-8 4 0 0,8-1 0 0,-8 1 0 0,0 0 3792 0,0 0 736 16,0 0 144-16,0 0 16 0,0 0-2688 0,0 0-528 15,0 0-128-15,0 0 0 0,0 0-368 0,-9 0-64 16,-4 1-16-16,-4 3 0 0,-3 0-352 0,-7-1-80 15,-6 4-16-15,-5 2 0 0,-6-3-80 0,-6 5-32 16,-6-2 0-16,-7 3 0 0,-8 3-16 0,-40 4 0 16,-6-1 0-16,6 3 0 0,3 1 160 0,-2 5 32 15,-5-2 0-15,1 3 0 0,-2 0-48 0,3 0 0 16,3 1 0-16,4-2 0 0,6 1-80 0,9-3 0 16,10 3-16-16,9-2 0 0,9 2-112 0,12-4 0 15,11-4-16-15,11-1 0 0,10 0-240 0,10-3 144 16,6-1-144-16,12-2 128 0,7-2-128 0,12 0 0 15,9-3 0-15,12 0 0 0,9-2 0 0,11 4 192 16,1-1-64-16,11 4 0 0,7 3-128 0,4-4 0 16,4-2 0-16,2 3 128 0,0-1-128 0,-3 1 0 0,-5 1 0 15,-7-2 0-15,-7-4 160 0,-26 1-160 0,-2 0 192 16,-5 1-192-16,-3-2 160 0,-6 2-160 0,-6-2 128 16,-7 1-128-16,-3-3 128 0,-8 0-128 0,-3 3 128 15,-8-1-128-15,-7 1 160 0,-12 4-160 0,-8 2 192 16,-8 3-192-16,-7 1 160 0,-7 1-160 0,-4 3 128 0,-9 0-128 15,-8 5 0-15,-9-2 0 0,-6 5 128 0,-7 3-128 16,-4 4 0-16,-8 2 0 0,-6 3 0 0,0 1 0 16,-4-2 0-16,-3 5 128 0,-3 0-128 0,5-1 0 0,6 3 0 0,10-5 128 15,11-1-128-15,14-6 0 0,11-4 0 0,15-5 128 16,14-2-128-16,13-4 0 0,9-3 128 0,16-1-128 16,11-1 0-16,14-8 128 0,10-2-128 0,13-4 0 15,10-1 144-15,14 2-144 0,11-3 176 0,12 1-48 16,10 0 0-16,8 0 0 0,6-2-128 0,6 1 128 15,7-2-128-15,-35 1 128 0,12 1 32 0,7-1 0 16,-1 0 0-16,1 0 0 0,-1-1 0 0,-3 2 0 16,-5-2 0-16,-8-1 0 0,-12-2-160 0,-7 3 0 15,-8 0 0-15,-6 0 0 16,-7 1-2080-16,-6-3-400 0,-7 1-80 0</inkml:trace>
  <inkml:trace contextRef="#ctx0" brushRef="#br0" timeOffset="38444.76">20107 10859 13407 0,'0'0'592'0,"-3"7"128"0,3-7-576 0,-8 10-144 0,0-5 0 0,0 6 0 15,-1 0 1008-15,4 1 160 0,-1 0 48 0,1-3 0 16,1 2 256-16,-1-5 48 0,5-6 16 0,-4 9 0 0,4-9-112 0,0 0-16 16,0 0 0-16,0 0 0 0,0 0-256 0,13-5-64 15,2-4-16-15,3-2 0 0,2 0-240 0,4-5-32 16,0-2-16-16,7-2 0 0,1-3-288 0,1 0-64 15,2 2-16-15,2 0 0 0,0 4-16 0,-4 0 0 16,-5 2 0-16,-4 3 0 0,-4 4-256 0,-3 2-144 16,-6 9 160-16,0 3-160 0,-5 6 128 0,-4 3-128 15,-2 7 0-15,-1 3 144 0,-5 6-16 0,-4 2 0 16,-2 3 0-16,-3 3 0 0,-2-1 0 0,-3 2-128 16,-5 2 192-16,2-2-64 0,-3-3 0 0,1-3 0 15,-2 0 0-15,4-5 0 0,-2-2 192 0,3-3 48 16,1-6 0-16,4 0 0 0,6 0-64 0,4-6-16 15,4-3 0-15,3-9 0 0,0 0-112 0,0 0-32 16,11-5 0-16,4-4 0 0,6-7 48 0,4-8 16 0,4 0 0 16,6-6 0-16,3-3-208 0,2-2 128 0,2-1-128 15,0 3 0-15,-1 0 0 0,1 4 128 16,-1 5-128-16,-2 3 0 0,-2 3 0 0,-4 4 0 16,0 9 0-16,-5 0 0 0,-3 5 0 0,-2 7 0 0,-2 3 0 15,-4 5-160-15,-3 4 160 0,-4 5 0 0,-3 0 0 16,-5 3 0-16,-3 1 0 0,-3 4 0 0,-3 2 0 15,-3-1 0-15,-1-4 0 0,-3 2 0 0,-1-1 0 16,1-5 128-16,0-2-128 0,1-2 0 0,2-1 0 16,1-4 128-16,2-2-384 0,3-2-80 0,5-12-16 0,0 0 0 15,0 0-2096-15,0 0-432 16,8-6-64-16,1-7-32 0</inkml:trace>
  <inkml:trace contextRef="#ctx0" brushRef="#br0" timeOffset="38693.99">21371 11051 22111 0,'0'0'1968'15,"0"0"-1584"-15,-3-5-384 0,3 5 0 0,0 0 2160 0,0 0 336 16,11-1 80-16,6 1 16 0,3-1-1504 0,7-3-288 15,3-1-64-15,4-5-16 0,5 1 144 0,1-3 32 16,5 1 0-16,-2 2 0 0,-2 0-384 0,-2 1-80 16,-1 1-16-16,-1 0 0 0,-1 5-416 0,-14 1 0 15,1 2 0-15,-4-1 0 16,-5 1-1872-16,-5 2-416 0,-6 7-80 0</inkml:trace>
  <inkml:trace contextRef="#ctx0" brushRef="#br0" timeOffset="38868.87">21415 11364 21183 0,'12'-5'944'0,"-1"-3"192"0,5-1-912 0,6-2-224 0,3 2 0 0,6-1 0 15,4 2 2512-15,2-2 464 0,4 2 96 0,3 0 0 16,2 1-2032-16,-12 3-400 0,6-3-96 0,3 3-16 0,1 0-288 16,0 3-64-16,-2-2-16 0,-7 2 0 15,1 1-1760 1,-7 1-368-16,-2 1-64 0,4-2-11376 0</inkml:trace>
  <inkml:trace contextRef="#ctx0" brushRef="#br0" timeOffset="39524.01">23033 10909 7359 0,'0'0'656'0,"6"-6"-528"0,0 2-128 0,3 0 0 0,-2 0 2800 16,0-2 528-16,0 2 96 0,-7 4 32 0,6-1-1888 0,-6 1-368 15,5-5-80-15,-5 5-16 0,0 0 240 16,0 0 32-16,0 0 16 0,-7-3 0 0,-5 3-112 0,-1 0 0 16,-4 3-16-16,-4 2 0 0,0 5-368 0,-4 1-80 15,0 6-16-15,-2 3 0 0,2 6-272 0,-4 0-48 16,-2 6-16-16,2 5 0 0,-4 5-96 0,4 4-32 16,-1 3 0-16,8-2 0 0,1 2-16 0,7-2-16 15,7-4 0-15,4-5 0 0,6-4-32 0,4-3 0 16,5-5 0-16,5 1 0 0,5-9-64 0,5-3-16 15,5-3 0-15,7-3 0 0,2-8 208 0,3-2 48 16,4-6 0-16,1-3 0 0,-3-4 32 0,-2-4 16 16,-3-2 0-16,-2-2 0 0,-1-4 48 0,-1-2 16 15,-4-5 0-15,-1-2 0 0,-3 1-16 0,-3-3 0 16,-5-5 0-16,-3-1 0 0,-4 1-160 0,-5 3-16 16,-5 2-16-16,-6 2 0 0,-1 2-96 0,-6 5-32 15,-5 3 0-15,-4 5 0 0,-4 1-224 0,-3 3 0 0,-3 1 0 16,-1 4 0-1,-2 2-912-15,-1-1-240 0,-1 2-32 0,-1-1-16 16,-2 1-2000-16,2 2-384 0</inkml:trace>
  <inkml:trace contextRef="#ctx0" brushRef="#br0" timeOffset="40706.39">22279 7370 14623 0,'9'-11'640'0,"-9"11"144"0,10-4-624 0,-1 2-160 16,-9 2 0-16,9-4 0 0,-9 4 768 0,0 0 112 16,0 0 16-16,0 0 16 0,0 0 112 0,0 0 32 15,0 0 0-15,0 0 0 0,-1 10 288 0,-4 4 48 16,-2-3 16-16,-4 3 0 0,-2 5-512 0,-2 3-80 0,-3 1-32 0,-1 0 0 15,-4 3-80-15,-1 0 0 0,-3 4-16 0,-3-2 0 16,-2 0-32-16,-5 2 0 0,-5-6 0 0,-1-1 0 16,-2-3-64-16,3-2-16 15,2-2 0-15,3-2 0 0,4-2-64 0,5-7 0 0,1-3-16 0,3-3 0 16,2-3 144-16,3-6 16 0,2 0 16 0,1-4 0 16,4-3-176-16,1 0-48 0,1-3 0 0,4-2 0 15,2-6-256-15,2 2-64 0,2-3-128 0,2 5 192 16,3-2-192-16,3 3 0 0,-1 1 0 0,5-3 0 0,1 4 0 15,2 3 0-15,0 2 0 0,2 0 0 0,0 4-160 16,2-1 160-16,1 4-128 0,-1 4 128 16,-2 1 0-16,2 4-128 0,1 0 128 0,4 4 0 0,2 4 0 15,4-2-128-15,1 1 128 0,5 4 0 0,0-2-128 0,0 1 128 16,0 1-128-16,0-2 128 0,-3 3 0 16,2-2 0-16,3 2 0 0,1 4-128 0,-1-2 128 15,0-2 0-15,0 4 0 0,1-1 0 0,2 0 0 0,-2 2 0 16,-3-2 0-16,-3-4-128 0,-4 1 128 0,-2-1 0 15,-4-3 0-15,-2 2 0 0,-1-5 0 0,-3 1 0 16,-1 0 0-16,-1-4 0 0,0 1 0 0,0-2 0 16,-2-1 0-16,4-1 128 0,-2-2-128 0,0-2 176 15,0 0-176-15,1 0 192 0,0-4-192 0,1 1 0 16,-1-4 0-16,-2 0 0 0,0-2 0 0,-1 0 0 16,-3 1 176-16,-1 1-176 0,-3-4 256 0,-2 0-32 15,-5-2-16-15,-3 2 0 0,-2-2 80 0,-6 3 16 16,-6 1 0-16,-2 2 0 0,-4-1-48 0,-3 5 0 15,-2-1 0-15,-2 4 0 0,-4-1-128 0,-1 5-128 16,-1 2 144-16,1 3-144 0,-1 0 0 0,-1-182 0 16,-3 362 0-16,1-178 0 0,4 1 0 0,4 1 128 0,4 3-128 15,5-1 0 1,5 2-1488-16,8 2-352 0,5-1-64 0,7-3-10448 0,9 1-2080 0</inkml:trace>
  <inkml:trace contextRef="#ctx0" brushRef="#br0" timeOffset="41445.08">25403 8940 20847 0,'-1'-14'912'0,"0"3"208"0,1-2-896 0,0 0-224 0,0-2 0 0,-1-3 0 15,-2 3 704-15,-1 1 80 0,-2-1 32 0,0 1 0 16,-3-2 592-16,-2 1 128 0,0 0 32 0,-2 1 0 0,-2 4-272 0,-3-2-48 16,-1 5-16-16,-5 0 0 15,-4 4-448-15,-7 3-80 0,-5 5-32 0,-6 4 0 0,-3-1-336 0,-2 9-64 16,-1 7-16-16,-2 3 0 0,0 5-128 0,-1 4-128 16,2 3 144-16,-2 3-144 0,-2 2 256 15,6 6-64-15,8 2 0 0,5-5 0 0,10 0-192 0,7-8 176 16,10-2-176-16,7-5 160 0,7-7-32 0,7-2 0 15,3-5 0-15,9-4 0 0,5-3 64 0,10 0 0 16,5-8 0-16,2-5 0 0,1-7 16 0,6-4 16 16,0-2 0-16,-1-4 0 0,0-9-32 0,-2 4-16 15,3-3 0-15,0 2 0 0,0-7-176 0,-4 0 128 16,-5 2-128-16,-4 2 128 0,-6-3 0 0,-2 7 0 16,-7 1 0-16,-3 5 0 0,-3 3-128 0,-4 2 0 15,-13 13 0-15,10 0 128 0,-10 0-128 0,6 14 0 16,-6 5 0-16,-2 7 0 0,-3 8 0 0,-4 4 0 15,-3 7 0-15,1-1 0 0,1 3 0 0,-1 2 0 16,3 3 0-16,0-4 0 0,0 0 0 0,3 1 0 16,1-6 0-16,2-3 0 15,2 0-896-15,2-7-176 0,2-3-16 0,3 0-16 16,1-6-1328-16,3-4-256 0,0-5-48 0</inkml:trace>
  <inkml:trace contextRef="#ctx0" brushRef="#br0" timeOffset="41919.22">25559 10048 27647 0,'-9'7'2448'0,"0"0"-1952"15,1 2-496-15,2-2 0 0,6-7 880 0,-8 7 80 16,8-7 0-16,0 0 16 0,0 0-480 0,0 0-112 15,9-7 0-15,2-3-16 0,3-6 80 0,4 0 32 16,4-2 0-16,-7 1 0 0,5 1-32 0,3-4-16 16,3-1 0-16,-1 0 0 0,2-2 48 0,0 2 16 15,-1 2 0-15,0 3 0 0,-6 3-112 0,2 3-32 16,-3 2 0-16,-3 7 0 0,-3 5-176 0,-2 2-48 16,-2 6 0-16,-2 2 0 0,-4 5-128 0,-1 5 0 15,-5 0 144-15,-1 7-144 0,-2-4 176 0,-3 5-48 16,-1 1 0-16,-3 0 0 0,0-2-128 0,-1-4 160 15,2-3-160-15,0-3 160 0,3-3 16 0,-1-6 0 0,4-1 0 16,1-5 0-16,5-6 192 0,0 0 32 16,5-5 16-16,3-5 0 0,3-4-32 0,4-4 0 0,3-5 0 0,2 1 0 15,2-3-384-15,1 0 128 0,0 1-128 16,3 3 0-16,1 1 0 0,0 2 0 0,0 4 0 0,-2 3 0 16,0 5 0-16,0 3 0 0,-1 6 0 0,-3 2 0 15,0 5-128-15,-5 3 128 0,-2 4-160 0,-2 5 160 16,-2 1 0-16,-4 1 0 0,-3 4-128 0,-3-1 128 15,-2 4-160-15,-1 0 16 0,-1-4 0 0,-1-1 0 16,0-4-1392-16,1-2-288 16,0-2-48-16,3-3-9680 0,1-3-1936 0</inkml:trace>
  <inkml:trace contextRef="#ctx0" brushRef="#br0" timeOffset="42317.68">27516 8603 16575 0,'0'0'1472'0,"0"0"-1168"15,0 0-304-15,0 0 0 0,0 0 512 0,0 0 32 0,0 0 16 0,0 0 0 16,8 12 528-16,-3 4 128 0,-1 3 0 0,-1 5 16 16,2-1 32-16,-1 9 0 0,3 2 0 0,4 6 0 15,4 8-400-15,4 2-80 0,2 7-16 0,3 3 0 16,4 7-48-16,2-1-16 0,6 0 0 0,0 2 0 15,-3-1-320-15,1-5-80 0,0-3-16 0,-11-17 0 0,1-2-144 16,-1 1-16-16,-1-3-128 0,-1-5 192 0,1-4-192 16,-3-4 0-16,-4-4 0 0,-1-1 0 15,-1-6-384-15,-2-2-112 0,-2-7-16 16,3-4-9344-16,-3-8-1872 0</inkml:trace>
  <inkml:trace contextRef="#ctx0" brushRef="#br0" timeOffset="42584.08">28383 8558 22111 0,'-6'-21'1968'0,"1"14"-1584"16,-2-1-384-16,1 4 0 0,-3 3 2176 0,-3 3 336 15,-4 7 80-15,-3 3 16 0,-7 4-1968 0,-3 8-384 16,-4 6-64-16,-2 6-32 0,-4 5 224 0,-3 7 64 15,-3 10 0-15,-2 4 0 0,0 1 112 0,-2 6 16 0,1 5 16 0,-5 0 0 16,-1 2-160-16,1-1-48 0,5-3 0 16,4 2 0-16,6-4-240 0,6-5-144 0,3-9 160 15,6-9-160-15,4-4 0 0,4-9 0 0,4-7-208 16,3-5 64 0,3-6-1456-16,2-6-304 0,3-10-48 0</inkml:trace>
  <inkml:trace contextRef="#ctx0" brushRef="#br0" timeOffset="43241.54">28698 7988 23039 0,'0'0'2048'0,"0"0"-1648"16,0 0-400-16,-2-5 0 0,-1 0 192 0,2-3-32 0,0 2-16 16,-1 1 0-16,2-3 880 0,2 2 192 15,-1-1 16-15,1-3 16 0,2 0-96 0,1 0-32 0,0-5 0 0,2 1 0 16,0-5-304-16,3 1-64 0,2 0-16 0,-1 0 0 15,3 1-304-15,2-1-64 0,1 0-16 0,1 0 0 16,0 2-160-16,-1 0-48 0,-1 4 0 0,1-2 0 16,-1 1-144-16,-1 4 128 15,-3 0-128-15,-1 4 128 0,1 1-128 0,-5-1 0 16,0 3 144-16,-2 0-144 0,-5 2 0 0,4 7 128 0,-3-1-128 0,-2 11 0 16,-3 0 0-16,-4 4 0 0,-2 4 0 0,-1 4 0 15,-2 6 0-15,0 0 0 0,0 2 0 0,1-3 0 16,1-2 0-16,0-4 0 0,2 0 0 0,-1-5 0 15,0-1 192-15,1-2 0 0,1 0 16 0,2-6 0 16,1-1 176-16,0-2 48 0,2-4 0 0,3-7 0 0,0 0 128 0,0 0 16 16,0 0 16-16,8-9 0 0,2-4 48 0,1-3 16 15,2-3 0-15,1-3 0 0,1-3-400 0,2-1-96 16,-1-6-16-16,2-1 0 0,0-1-144 0,4-2 0 16,2 0 144-16,0-1-144 0,1 0 0 15,1 3 0-15,1 4 0 0,-1 2 0 0,0 5 0 16,-1 4 0-16,-1 5 0 0,-1 3 0 0,-1 6 0 0,-5 4 0 15,1 4-144-15,-2 8 144 0,-4 3-128 0,0 8 128 16,-5 4-160-16,-3 6 160 0,-5 3-144 0,-3 5 144 16,-2 5-128-16,-2-1 128 0,-1 3 0 0,0-2 0 15,-1 2 0-15,1-1-128 0,2-1 128 0,-1-6 0 16,2-2 0-16,0-3 0 0,3 1 0 0,0-4 0 16,1-5 0-16,2-1 0 0,0-3 0 0,1-3 0 15,3-1-176-15,-3-4 176 16,3-4-2816-16,2-3-480 0</inkml:trace>
  <inkml:trace contextRef="#ctx0" brushRef="#br0" timeOffset="50806.16">5667 10802 13823 0,'0'0'1216'0,"0"0"-960"16,0 0-256-16,0 0 0 0,0 0-240 0,0 0-80 16,0 0-32-16,0 0 0 0,0 0 1232 0,0 0 240 15,0 0 48-15,0 0 16 0,0 0 0 0,0 0 0 16,0 0 0-16,-4 8 0 0,4-8 32 0,0 0 0 15,0 10 0-15,0-10 0 0,0 0 16 0,0 0 16 0,11 0 0 0,3-3 0 16,3-4-176-16,3-1-48 0,2-7 0 0,3 0 0 16,1-3-512-16,0-1-96 0,1-1-32 0,2-1 0 15,0 2 16-15,-3 3 0 0,-5 2 0 0,0 3 0 16,-5 4-176-16,-2 2-32 0,-3 1-16 0,-11 4 0 16,10 5 0-16,-3 1 0 0,-3 7 0 0,-1 6 0 15,-3 4-48-15,-3 6 0 0,-3-3 0 0,2 4 0 16,-5 6-128-16,0-4 0 0,-1-1 0 0,0 4 128 15,-2-1-128-15,2-1 0 0,-4 0 0 0,2-4 0 0,-1-5-208 0,1-2-80 16,3-3-16-16,-2-2 0 16,5-3-592-16,-3-2-112 0,2-7-16 15,7-5-9376-15,-8 4-1872 0</inkml:trace>
  <inkml:trace contextRef="#ctx0" brushRef="#br0" timeOffset="51000.04">5909 10856 8287 0,'0'0'736'0,"0"0"-592"16,0 0-144-16,0 0 0 0,0 6 4496 0,-2 4 880 16,1-1 160-16,-3 5 32 0,-1 1-3152 0,-3 3-640 15,-1 2-128-15,-2-1-32 0,-2 2-592 0,-3 2-112 16,-6 3-16-16,2-1-16 0,-5 1-176 0,-1 2-16 16,-5 3-16-16,-1 3 0 0,-1 2-336 0,0-1-64 15,0 1-16-15,3-1 0 0,-1 3-256 0,2-1-272 16,1 0 48-16,3-1-11728 15,2-2-2336-15</inkml:trace>
  <inkml:trace contextRef="#ctx0" brushRef="#br0" timeOffset="51774.21">1860 12583 10127 0,'0'0'896'0,"6"-11"-704"15,0-1-192-15,1 3 0 0,-1-1 1792 0,-6 10 320 0,0 0 64 0,10-5 0 16,-10 5-368-16,0 0-80 0,0 0 0 0,7 5-16 16,-2 5-432-16,-4 4-64 0,-2 8-32 0,-3 1 0 15,-1 0-144-15,-3 7-16 0,-1 4-16 0,0 5 0 16,-1-3-336-16,0 3-64 0,-1 2-16 0,0 4 0 15,1-1-288-15,3 1-64 0,0-6-16 0,3-2 0 0,4-4-224 16,3-4 128-16,3-7-128 0,3-5 0 0,3-7 288 0,5-3-32 16,4-4-16-16,3-4 0 0,1-7 32 15,3-3 16-15,3-7 0 0,3-6 0 16,-1-2-64-16,2-3-16 0,-5-5 0 0,-1 2 0 0,-2-1-208 0,0 0 176 16,-2-2-176-16,-2 4 160 0,-1 1-160 0,-5 1 0 15,1 6 144-15,0 3-144 0,-5 0 0 0,-1 10 0 16,0 7 0-16,-2 6 0 0,-1 3 0 0,0 8 0 15,0 6 0-15,-2 7-128 0,0 0 0 0,2 4 0 16,-3 1 0-16,0-1 0 0,3 2 128 0,0-4-160 16,0-4 160-16,1-2-160 0,3-8 160 0,1-3 0 15,1-3 0-15,3-7 0 0,2-3 0 0,2-8 0 16,1-4 0-16,0-4 0 0,-3-7 128 0,-1-1 16 16,0-5 0-16,-2 1 0 0,-3-2 16 0,-2-1 0 0,0 2 0 0,-5-3 0 15,-3-3-160-15,-1 4 192 16,1 2-192-16,-4 3 192 0,-3 2-192 0,3 3-192 15,1 4 32-15,1 6 16 16,-2 12-2608-16,0 0-528 0</inkml:trace>
  <inkml:trace contextRef="#ctx0" brushRef="#br0" timeOffset="51972.9">3051 12915 15663 0,'0'0'1392'0,"-4"7"-1120"0,1 4-272 0,1 4 0 15,-1 3 3520-15,-1 2 656 0,-2 5 128 0,-2 2 32 0,-3-3-2160 16,-2 4-448-16,1 0-64 0,-2 5-32 16,-2-1-768-16,1 1-160 0,0-4-16 0,1-1-16 0,1-1-464 0,4-4-80 15,3-5-128-15,2-3 176 16,2-2-528-16,2-2-96 0,0-11-32 0,0 0 0 16,0 0-1936-16,11-4-384 0,0-7-80 0</inkml:trace>
  <inkml:trace contextRef="#ctx0" brushRef="#br0" timeOffset="52202.87">3619 12457 31327 0,'0'0'2784'0,"-4"13"-2224"15,-1 2-560-15,-1 3 0 0,-5 2 464 0,-3 8-16 16,-5 1 0-16,-3 7 0 0,-1 2 656 0,0 5 128 15,0-1 32-15,0 4 0 0,1-1-592 0,2 2-112 16,2-5-32-16,3 1 0 0,1-6-352 0,5-4-176 0,4-3 160 0,3 1-160 31,0-7-512-31,4-5-208 0,1-5-48 0,2-3 0 16,2-6-1408-16,2-5-304 0,1-3-48 0,4-9-11344 0</inkml:trace>
  <inkml:trace contextRef="#ctx0" brushRef="#br0" timeOffset="52436.22">4026 12212 25743 0,'0'0'1136'0,"0"0"240"0,7-5-1104 0,-7 5-272 16,10 2 0-16,-10-2 0 0,0 0 1088 0,4 17 144 15,-6 7 48-15,-3 1 0 0,-2 6 272 0,-3 2 64 16,-4 5 16-16,-1 3 0 0,-4 7-432 0,-2 5-96 15,0 3-16-15,-2 7 0 0,3 4-448 0,-6 0-112 16,2 1-16-16,0-2 0 0,5 1-368 0,1-2-144 16,2-8 0-16,3-1 144 15,3-6-1296-15,5-7-272 0,1-6-48 0,1-5-15792 0</inkml:trace>
  <inkml:trace contextRef="#ctx0" brushRef="#br0" timeOffset="53391.49">5887 12260 13823 0,'0'-6'1216'0,"0"-4"-960"0,0 10-256 0,0 0 0 0,0 0 1216 0,0 0 208 16,-4-7 48-16,4 7 0 0,0 0-192 0,-7 12-16 15,0-2-16-15,-2 6 0 0,0 6-304 0,-1 5-64 16,-2-1-16-16,-2 9 0 0,-1 7-160 0,1 0-16 16,-2 5-16-16,-3 0 0 0,-3 2 32 0,0 2 0 15,-1-1 0-15,2-5 0 0,-1-1-224 0,2-8-32 16,1-5-16-16,5-3 0 0,0-6 112 0,5-5 32 16,4-3 0-16,5-14 0 0,5 9-144 0,4-2-32 15,5-6 0-15,4-5 0 0,7-7-64 0,3-1-16 16,3-2 0-16,2-2 0 0,2-3-160 0,1 1-32 15,-3 0-128-15,-1 3 192 0,-2 1-192 0,-2 4 0 0,0 5 0 16,-1 3 0-16,-2 6 0 0,-1 7 0 16,-2 3 0-16,-4 3 0 0,-6 1 0 0,-3 3 0 15,-5 1 0-15,-5 3 0 0,-7 2 240 0,-3 0-48 0,-6 0-16 16,-2-1 0-16,-4 1 32 0,-2-3 16 16,-3 1 0-16,-3-4 0 0,0-5-96 0,-2-3 0 0,-2-2-128 0,1-4 192 15,-2-3-192-15,2-6 0 0,-2-4-144 16,6 0 144-16,3-10-1520 15,6 1-208-15,4-4-32 0,7-1-8992 0,6-2-1808 16</inkml:trace>
  <inkml:trace contextRef="#ctx0" brushRef="#br0" timeOffset="53677.16">6428 12607 26495 0,'0'12'1168'0,"0"-2"240"0,0-10-1120 0,-5 18-288 0,0 2 0 0,-3 8 0 0,-4 1 896 0,-2 4 112 15,-3 0 16-15,-3 3 16 0,-4-1 32 0,-1 1 0 16,1 0 0-16,1-2 0 0,1-5-208 0,1-3-32 16,2-2-16-16,4-7 0 0,3-3-224 0,5-2-32 15,7-12-16-15,0 0 0 0,0 0-32 0,0 0-16 16,7-6 0-16,5-3 0 0,2-5-48 0,4-5-16 16,2-4 0-16,2-7 0 0,3 1-240 0,0 0-64 15,3-4 0-15,0-1 0 0,4 1-128 0,0-2 0 0,-2 1 0 16,3 5 0-16,-2 1 0 0,-1 5 0 15,-3 1 0-15,0 4 0 0,-3 6 0 0,-4 3-176 16,-4 6 48-16,-2 3 0 16,-2 3-1680-16,-2 3-336 0,-2 1-64 0,-4 3-14384 0</inkml:trace>
  <inkml:trace contextRef="#ctx0" brushRef="#br0" timeOffset="53864.48">7026 12636 29487 0,'0'0'2624'0,"0"0"-2112"0,0 11-512 0,-3 1 0 16,-2-2 576-16,-1 8 16 0,-3 5 0 0,-2 3 0 15,-3-4 384-15,-2 5 80 0,-2-1 16 0,0 0 0 16,1-2-512-16,-1 3-112 0,0-2 0 0,0-2-16 0,4-1-432 0,1 1 0 16,2-2 0-16,3-3 0 15,3-4-1824-15,3-4-400 0,2 1-80 0</inkml:trace>
  <inkml:trace contextRef="#ctx0" brushRef="#br0" timeOffset="54220.37">7315 12741 29247 0,'0'0'1296'0,"12"0"272"0,-2-4-1248 0,3 3-320 16,2-2 0-16,1-2 0 0,1-1 1184 0,2-1 176 15,0-3 48-15,-1 1 0 0,-3-2-368 0,3-1-64 16,1 0-16-16,-4-1 0 0,-2 5-272 0,-3-2-64 16,0 4-16-16,-5-6 0 0,0 1-192 0,-1 3-32 15,-4 8-16-15,0 0 0 0,-5-6-96 0,5 6-16 0,-9-4 0 0,-2 9 0 16,-3 3-64-16,-1 6-32 0,-3-2 0 0,-1 4 0 15,-2 5-160-15,0 2 0 0,-1 0 0 16,1 4 0-16,2-3 176 0,2 1-48 0,3-1-128 0,4-3 192 16,3-2-192-16,6-3-160 0,4-4 32 15,4-5 0-15,5 0-64 0,3-2 0 0,5-4 0 0,-3-3 0 32,2-5-272-32,4 1-64 0,2-6-16 0,2 2 0 0,0-2-2336 15,-2-4-448-15,3 1-112 0</inkml:trace>
  <inkml:trace contextRef="#ctx0" brushRef="#br0" timeOffset="54588.09">8681 11921 25919 0,'3'-23'1152'0,"0"15"224"0,1-4-1104 0,-2 1-272 16,-1 2 0-16,-2-1 0 0,-1 4 640 0,-2 1 80 15,-2 0 16-15,-2 4 0 0,-1-181-96 0,-1 365-32 16,-2-179 0-16,0-1 0 0,-2 0-416 0,0 1-64 16,1 1-128-16,0 1 176 0,2-1 0 0,-1 3 0 15,1 0 0-15,-2 2 0 0,-1 4 16 0,-1 3 0 16,-3 5 0-16,0 5 0 0,-3-2 160 0,-2 6 32 16,-1 2 16-16,-3 2 0 0,-1 3 48 0,-2 3 16 0,3 1 0 15,0-2 0-15,2-2 96 0,-7 14 16 0,5-4 0 16,4-6 0-16,2-4-16 0,1-2 0 0,-3-1 0 0,4-2 0 15,2-3-256-15,2-5-48 0,1 0-16 16,2 2 0-16,2-4-96 0,4-1-16 0,1-5 0 0,2-5 0 16,-1 1-128-16,4-3 0 0,0 1-160 0,0 1 160 15,3-6-256-15,-1 2 64 0,1-1 0 0,-3-7 0 16,0 0-448-16,0 0-64 16,5 5-32-16,-5-5 0 0,0 0-2048 0,0 0-416 0</inkml:trace>
  <inkml:trace contextRef="#ctx0" brushRef="#br0" timeOffset="54835.25">7886 12485 30399 0,'0'0'1344'0,"-6"1"288"15,-1-2-1312-15,7 1-320 0,0 0 0 0,0 0 0 0,0 0 576 0,0 0 64 16,11 3 0-16,0 0 0 0,3 1 128 0,4-1 16 16,1-6 16-16,6 1 0 0,2-1-304 0,3-1-64 15,2 2-16-15,4-6 0 0,2 1-288 0,4 0-128 16,2 1 0-16,2 0 128 16,0-6-2064-16,-3 6-432 0,-3-3-64 0</inkml:trace>
  <inkml:trace contextRef="#ctx0" brushRef="#br0" timeOffset="55129.83">9261 11857 11967 0,'0'0'1072'0,"0"0"-864"16,0 0-208-16,0 0 0 0,0 0 3856 0,-5 3 736 16,-2 2 144-16,-2 6 16 0,-1 5-3200 0,-3 4-640 15,-4 4-128-15,0 8-16 0,-2 2 0 0,-4 3 0 16,1 1 0-16,-1 7 0 0,-1 0-144 0,0 6-32 16,-2-1 0-16,2 2 0 0,0 3-352 0,3-1-80 15,0 0-16-15,-4 15 0 16,6-10-1424-16,6-9-304 0,5-11-48 0,5-17-8416 15,0-1-1696-15</inkml:trace>
  <inkml:trace contextRef="#ctx0" brushRef="#br0" timeOffset="55315.08">9418 12404 25791 0,'0'0'2304'0,"2"11"-1856"0,1 4-448 15,1 2 0-15,1 3 768 0,1 2 48 0,-1-3 16 0,2 1 0 16,-2 1-80-16,1 0-16 0,2-2 0 0,1-1 0 16,-1 0-736-16,1-2 0 0,-1 2 0 0,0-4-208 15,2 0-1360 1,-4-1-272-16,2 0-48 0</inkml:trace>
  <inkml:trace contextRef="#ctx0" brushRef="#br0" timeOffset="55503.74">9765 12312 33055 0,'0'0'1472'0,"-1"9"288"0,-2 0-1408 0,-1 6-352 15,-2 4 0-15,-3 8 0 0,-3 2 944 0,0 8 112 16,-6 4 32-16,-2 5 0 0,-3 7-128 0,-3 4 0 16,-3 5-16-16,-4 2 0 0,-3 5-224 0,-2 1-32 15,-2 1-16-15,-21 27 0 16,7-15-960-16,5-1-192 0,2-7-32 15,15-22-11856-15,-1 6-2368 0</inkml:trace>
  <inkml:trace contextRef="#ctx0" brushRef="#br0" timeOffset="56605.25">2194 15176 9215 0,'-5'6'816'0,"2"-1"-656"16,1 0-160-16,2 3 0 0,0-8 2672 0,0 0 496 0,0 0 96 0,0 0 32 15,0 0-1376-15,10-6-256 0,1-3-64 0,6-4-16 16,2-3-192-16,4-6-48 0,-2-3 0 0,5-6 0 16,-1-3-464-16,6-2-112 0,1-2 0 0,3-3-16 15,2-7-288-15,5-1-48 0,-3-4-16 0,-2-3 0 16,-1-3-160-16,-3-4-48 0,-3 2 0 0,0-5 0 16,-5-1-192-16,-5 1 176 0,-2 0-176 0,-4 6 160 0,-2 5-160 15,-5 7 0-15,0 7 144 0,-2 11-144 0,-3 7 0 16,-3 8 0-16,0 3 0 0,1 12 0 0,-7 9 0 0,-3 9 0 15,-5 7 0-15,0 11 0 0,-3 6 0 0,0 9 0 16,-5 6 0-16,-1 7 0 0,-3 7 0 0,1 5 0 16,-2 2 0-16,1-1 0 0,2-3 0 0,2-2 0 15,2-3 0-15,5-8 0 16,4-5 0-16,5-7 0 0,3-3 0 0,5-8 0 0,6-3-336 0,4-10-48 16,4-2 0-16,11-1 0 15,0-8-2144-15,4-14-432 0</inkml:trace>
  <inkml:trace contextRef="#ctx0" brushRef="#br0" timeOffset="56899.8">3427 14619 23951 0,'0'0'2128'0,"-5"0"-1696"16,-1 2-432-16,-2 3 0 0,-2-2 1488 0,-2 6 224 15,-2 7 32-15,-2 1 16 0,-3 6-688 0,-3 4-144 0,2-2-32 0,-1 5 0 16,1 0-320-16,1-1-64 0,1 1 0 15,6-2-16-15,4-6-128 0,5-3-32 16,5-1 0-16,3-2 0 0,2-6-80 0,5-1 0 0,3-7-16 0,3-2 0 16,5-1 32-16,2-4 16 0,2-5 0 0,2-3 0 15,0-2-32-15,1-3-16 0,-3-1 0 0,3-2 0 16,-6-3-48-16,-1 1 0 0,-4-2 0 0,-4 3 0 0,-3 3 0 16,-5 0 0-16,-3 1 0 0,-4 2 0 15,-3 4-192-15,-2 6 0 0,-4 1 128 0,-7 1-128 16,-2 4-368-16,-1 8-112 0,0 1-32 15,0 1 0-15,1 1-2576 0,3-2-528 0,-4 5-96 16,19-14-32-16</inkml:trace>
  <inkml:trace contextRef="#ctx0" brushRef="#br0" timeOffset="57185.68">3981 14515 27583 0,'0'0'1216'0,"0"0"256"0,0 0-1168 0,4 9-304 0,-3 2 0 0,-2 0 0 0,-4 2 656 0,-1 4 80 15,-3 1 16-15,-2 1 0 0,0 4 16 0,-2 3 0 16,-1 1 0-16,-1 5 0 0,-3 4-224 0,3-3-32 16,2-2-16-16,3-3 0 0,1 2-144 0,7-6-32 0,2 0 0 0,6-3 0 15,3-3-48-15,4-1-16 16,2-5 0-16,3 0 0 0,2-7 64 0,3-1 16 16,1-8 0-16,3 0 0 0,2-1 32 0,-1-3 0 15,-3-2 0-15,0-4 0 0,-3-2 64 0,-2-1 16 16,-3-1 0-16,0 2 0 0,-4 1-80 0,-5-2-16 15,-2-1 0-15,-5 3 0 0,-2 1-144 0,-5 1-16 0,-2 2-16 16,-4 2 0-16,-1 3-176 0,-2 1 0 0,-3 1-192 16,-8 1 192-16,1-1-2080 15,5 3-288-15,2 1-64 0</inkml:trace>
  <inkml:trace contextRef="#ctx0" brushRef="#br0" timeOffset="57604.35">5222 14052 26719 0,'0'0'2368'16,"0"0"-1888"-16,0 0-480 0,-4-5 0 0,-1 0 1088 0,-1 4 112 15,-2 1 16-15,-1 2 16 0,0 5 224 0,0 2 32 16,-1 5 16-16,-1 0 0 0,-1 6-704 0,-1 3-144 15,-2 5-16-15,1 7-16 0,0 7-160 0,2 3-16 16,-1 2-16-16,0 4 0 0,2 1-272 0,-2 1-160 16,3 2 192-16,0-2-192 0,-1-1 144 0,1-3-144 15,1-2 0-15,3-5 144 0,1-7-144 0,1-4 0 16,2-7 144-16,2-6-144 0,1-2 0 0,3-4 0 16,-4-12 0-16,0 0 128 0,9-4-128 0,1-5 128 15,1-1-128-15,2-5 128 0,1-5 0 0,-3-2 0 0,2-3 0 16,0 0 0-16,-1-5-128 0,2-1 0 0,2-3 0 0,0-2 0 15,1 1 0-15,1-1 0 0,1-1 0 0,2 3 0 16,3 2 0-16,2 1 0 0,0 1 0 16,2 2-128-16,-1-3 128 0,1 2 0 0,1 5 0 15,1 5 0-15,-2-1 0 0,-2 6 0 0,-2 2-192 0,-2 6 64 16,-2 5 128-16,-2 1-208 0,-3 1 80 0,4 4 128 16,-5 5-656-1,-5-1-16-15,-2 4 0 0,-6-2-11056 0,-2-2-2224 0</inkml:trace>
  <inkml:trace contextRef="#ctx0" brushRef="#br0" timeOffset="57804.99">5252 14645 30175 0,'-1'10'1344'0,"4"-3"256"0,2-1-1280 0,0 2-320 15,2 3 0-15,4 3 0 0,0 0 768 0,4-2 64 16,2 2 32-16,3 0 0 0,3 0 96 0,2-1 0 15,3-2 16-15,2 2 0 0,1-5-432 0,1 1-96 16,4-4 0-16,-1 1-16 0,3 0-432 0,-2-2-144 16,-3-1 0-16,0-1-11136 15,-2-2-2224-15</inkml:trace>
  <inkml:trace contextRef="#ctx0" brushRef="#br0" timeOffset="58503.95">6870 14416 27647 0,'0'0'2448'0,"-5"-8"-1952"0,-1 1-496 0,-2 0 0 0,-2-3 704 0,-3 4 32 15,-1-1 16-15,-1 5 0 0,-1 1 112 16,-3 3 32-16,-3 4 0 0,-1 1 0 0,0 7-512 0,-2 1-112 16,-1 3-16-16,1 5 0 0,2 2-256 0,0 4 0 15,0 1 128-15,6-2-128 0,3 2 128 0,3 1-128 16,5-5 192-16,5-3-192 0,3-4 128 0,5-2-128 16,2-3 0-16,3-3 0 0,5-7 256 0,3-4-64 15,6-4-16-15,2-6 0 0,6 0 96 0,0-7 32 16,1-7 0-16,-1 0 0 0,-1 0-80 0,-3-3-16 15,-3 2 0-15,-4-3 0 0,1 2 32 0,-4-2 0 16,-2 4 0-16,-2 1 0 0,-3 2-112 0,0 4-128 16,-1 5 176-16,-3 0-176 0,-3 4 0 0,0 2 0 15,-6 6 0-15,0 0 0 0,0 0 0 0,5 10 0 16,0 3 0-16,-1 1 0 0,-1 1-128 0,-1 3 128 16,1 4 0-16,1-1-144 0,-1-2 144 0,4 0 0 15,0 0 0-15,1-2 0 0,2-3 0 0,0-3 0 16,2 0 0-16,1-5 0 0,3-1 0 0,2 0 176 15,1-5-48-15,4-1 0 0,2-4 176 0,3-3 16 16,1-2 16-16,2-3 0 0,-1-3-144 0,1-3-48 16,-2 0 0-16,-1-3 0 0,-1-1-144 0,-2 3 128 15,1-4-128-15,-1-6 128 0,1-3-128 0,-2-2 160 0,0 0-160 0,-3-4 160 16,2-3-160-16,0-6 160 0,-2-4-160 0,-1-3 160 16,-2-2-160-16,1-8 128 0,-1 3-128 0,-1-2 128 15,1 4-128-15,-1 1 0 0,-6 4 0 16,1 8 0-16,-4 4 0 0,0 8 0 0,-2 9 0 0,-2 5 0 15,-2 6 0-15,-4 6 0 0,2 9 0 0,-7 7 0 0,-2 3 0 16,-3 11 0-16,-3 6 0 0,-3 9 0 16,-3 7 0-16,-2 8 0 0,-1 7 0 0,1 3 0 15,-1 7 0-15,-1 1 0 0,1 5 128 0,3 4-128 16,3 2 0-16,1-3 0 0,2-3 0 0,-3 29 0 16,7-20-320-16,3-10-80 0,6-12-32 15,2-7 0-15,2-10-608 0,2-4-128 16,1-15-32-16,-2-10-9968 0,0-7-2000 0</inkml:trace>
  <inkml:trace contextRef="#ctx0" brushRef="#br0" timeOffset="58641.57">7364 14169 31327 0,'7'-12'1392'0,"1"5"272"0,3 0-1328 0,5-4-336 16,1 4 0-16,5-3 0 0,6-1 672 0,1 1 64 15,2 0 16-15,3 1 0 0,4 0-224 0,7 3-32 16,4-2-16-16,5-2 0 0,2 0-240 0,1 2-48 15,2 2-16-15,24-3-10880 16,-8 4-2176-16</inkml:trace>
  <inkml:trace contextRef="#ctx0" brushRef="#br0" timeOffset="58987.73">9667 13438 26719 0,'0'0'2368'0,"0"-5"-1888"15,-1-1-480-15,1 6 0 0,0 0 784 0,0 0 64 16,-7 5 16-16,0 5 0 0,-2 11 0 0,-1 3 0 16,-2 11 0-16,-2 5 0 0,-2 5-224 0,0 8-64 15,-1 5 0-15,-2 6 0 0,-2 6-336 0,0 3-80 16,-1 5-16-16,2-1 0 0,-1 3-144 0,-2-1 128 16,2 0-128-16,-6 25 128 15,4-14-1920-15,5-16-400 0,6-12-80 0,0-18-11344 0</inkml:trace>
  <inkml:trace contextRef="#ctx0" brushRef="#br0" timeOffset="59434.78">9249 14005 22111 0,'7'-1'1968'0,"7"-7"-1584"0,2 1-384 15,6-1 0-15,6-3 1552 0,4 1 240 16,4-1 32-16,3-4 16 0,1-3-608 0,0 1-112 0,2-4-32 0,0-3 0 15,1-3-352-15,2 2-80 0,2-4-16 0,0 1 0 16,-1-1-368-16,-1-3-80 0,0-4 0 0,-4-1-16 16,-1-7-16-16,-3-1 0 0,-1-3 0 0,-3 2 0 15,-3-3-160-15,-2 3 160 0,-4 5-160 0,-2 7 160 0,-2 7-160 16,-4 4 0-16,-2 7 0 0,-4 6 0 16,-4 5 0-16,-6 5 0 0,0 8 0 0,-2 12 0 0,-6 7 0 15,-3 8 0-15,-6 4 0 0,-3 7 0 0,-3 7 0 0,-6 10 0 16,-6 4 0-16,-3 5 0 0,-4 2 0 0,-5 0 0 15,-1-3 0-15,2-4 0 0,3-7 0 16,6-4 160-16,5-8-160 0,7-8 160 0,4-6 288 0,7-5 64 16,6-4 16-16,1-9 0 0,6-6-208 0,1-10-32 15,0 0-16-15,11-2 0 0,5-5-48 0,3-5-16 16,1-2 0-16,3 0 0 0,2-3-208 0,-2 2 128 16,0 2-128-16,0 3 0 0,0 0 0 0,0 7 0 15,-2 3 0-15,0-176 0 0,-2 368 0 0,-1-180 0 16,-2 10-144-16,-1 1 144 0,-1 3-144 0,-1 4 144 15,-3 1-128-15,-1 1 128 0,-3-3-144 0,1 2 144 16,-1-2-160-16,2-5 160 16,1-2-912-16,1-3-96 0,1-5-16 15,2-4 0-15,1-7-1936 0,2-6-400 0</inkml:trace>
  <inkml:trace contextRef="#ctx0" brushRef="#br0" timeOffset="59735.08">10341 14090 25167 0,'0'0'1104'0,"0"0"240"0,7 3-1072 0,2-2-272 0,4 2 0 0,2-1 0 15,4-3 1168-15,3-3 176 0,1-1 48 0,5-4 0 16,1 0-272-16,-1-3-48 0,0-5-16 0,-2 2 0 0,0-2-448 0,-2 1-96 16,-1-2 0-16,-1 0-16 15,-7 0-112-15,-1-1 0 0,-2 2-16 0,-3 0 0 0,-2 1-80 0,-3 3-16 16,-4-1 0-16,-2 1 0 0,-2 6-144 0,-3-1-128 15,-5 8 192-15,-3 6-192 0,-3 1 0 0,-2 7 0 16,-3 2 0-16,-2 6 0 0,-2 2-160 0,2 5 160 16,2 7-160-16,2-1 160 0,4-3 0 0,4-1 0 15,4 0-128-15,5 1 128 0,4 0 0 0,5-5 0 16,5-1 0-16,4-4 0 0,4-2-144 0,3-2-48 16,0-3 0-16,2-3 0 15,1-7-2032-15,2-4-400 0,0-3-96 0</inkml:trace>
  <inkml:trace contextRef="#ctx0" brushRef="#br0" timeOffset="60108.1">11256 13906 14735 0,'1'-4'1312'0,"0"1"-1056"0,-1 3-256 0,0 0 0 16,0 0 3440-16,0 0 624 0,0 0 128 0,0 0 32 15,-9 6-2496-15,-2 3-512 0,-2 0-80 0,-2 5-32 16,-3 3-368-16,-1 5-80 0,0 3-16 0,-2 1 0 0,0 2-208 16,1-3-48-16,2 3-16 0,8-2 0 0,2-5-128 0,6 2-32 15,4-4 0-15,5-1 0 0,0-8 16 0,5 2 0 16,2-6 0-16,2 2 0 0,3-5 96 0,2-3 0 15,0-2 16-15,2-4 0 0,9-5 48 0,0-4 0 16,-3-1 0-16,1-2 0 0,-3-1-144 0,-2-2-32 16,-2 0 0-16,-1-3 0 0,-4-1 0 0,-4 3 0 15,-4-5 0-15,-4 3 0 0,-3-2-208 0,-4 3 128 16,-6 3-128-16,0 2 0 0,-6 2-192 0,-1 2-128 16,-3 4-16-16,0 1-16 15,-3 4-2128-15,3 3-416 0,-1 1-96 16</inkml:trace>
  <inkml:trace contextRef="#ctx0" brushRef="#br0" timeOffset="60402.61">11904 13740 25791 0,'0'0'1152'0,"-2"9"224"0,-1-1-1104 0,-2 8-272 15,-1 4 0-15,-3 3 0 0,-2 2 1280 0,0-1 208 16,-4 4 48-16,-2-1 0 0,-1 5-464 0,2 0-96 0,-2-4-16 0,-2 1 0 15,2-2-256-15,3-3-64 0,0-4-16 0,3-2 0 16,3-3-272-16,3-6-48 0,3 0-16 0,3-9 0 16,0 0 240-16,0 0 48 0,9-12 16 0,1 0 0 15,3-2-16-15,2-7 0 0,2-1 0 0,1-1 0 16,1-5-272-16,1 1-64 0,2-5-16 0,2 3 0 0,1 2-96 16,4-3 0-16,2 3-128 0,2 0 192 0,0 3-192 15,1 5 0-15,2 1 0 0,-2 2 0 0,-2 1 0 16,1 6 0-16,-4 1 0 0,-2 4-160 15,-4 4-1984-15,-3 0-400 0,-2 3-80 16</inkml:trace>
  <inkml:trace contextRef="#ctx0" brushRef="#br0" timeOffset="60686.21">12847 13483 31327 0,'0'0'1392'0,"0"0"272"0,0 0-1328 0,0 0-336 16,0 0 0-16,0 0 0 0,0 0 832 0,3 11 112 0,-1 3 16 0,2 5 0 15,1 8-416-15,2 1-80 16,-1 5-16-16,3 4 0 0,0 2-224 0,2 3-48 15,1-2-16-15,0 0 0 0,0 0-160 0,0 2 0 0,2-3 0 0,0 2 128 32,-1 1-1248-32,0-4-256 0,3-3-48 0,1-3-16 15,-1-3-1824-15,0-4-352 0,-2-5-80 0,7-2-6768 0</inkml:trace>
  <inkml:trace contextRef="#ctx0" brushRef="#br0" timeOffset="60864.33">13443 13613 18431 0,'5'-7'1632'0,"1"0"-1312"15,-6 7-320-15,0 0 0 0,0 0 2816 0,0 0 480 16,0 0 96-16,-4 10 32 0,-3 5-1792 0,0 7-352 16,-7 3-80-16,-1 9-16 0,-3 4-384 0,-4 8-80 15,-5 4-16-15,-4 4 0 0,-1 5 32 0,-5 3 0 16,-2 6 0-16,-6 3 0 0,-3 4-368 0,1 2-80 16,-1-2-16-16,-15 32 0 15,10-13-1520-15,8-7-304 0,7-9-64 0,4-5-15056 0</inkml:trace>
  <inkml:trace contextRef="#ctx0" brushRef="#br0" timeOffset="61468.25">4202 16404 20271 0,'-9'-3'1792'0,"-2"-3"-1424"16,-2-4-368-16,-1 2 0 0,-3-2 1376 0,3 4 208 15,-4-3 32-15,0 4 16 0,1 1-224 0,1 4-32 16,1 1-16-16,-1 3 0 0,2 4-464 0,0 3-112 16,-1 5-16-16,1 2 0 0,-2 5-320 0,2 4-80 15,0 0-16-15,0 3 0 0,2 6-112 0,5-5-32 16,-1 0 0-16,3-2 0 0,4 0-208 0,2-6 144 16,4-5-144-16,3-3 128 0,1-6-128 0,3 0 192 15,4-8-192-15,4-4 192 0,3-8 16 0,3 0 16 16,5-4 0-16,1-8 0 0,-1-3-48 0,-1-4-16 0,0 2 0 0,-4-3 0 15,-5 3-160-15,-2 3 192 0,-2 2-192 16,-3 4 192-16,-4 4-192 0,0 1 128 0,-1 5-128 0,-1 3 128 16,-2 3-128-16,-6 3 0 0,8 4 0 0,-1 6 0 15,-2 1 0-15,2 5 0 0,2-1-128 0,0 2 128 16,-1-1-256-16,1 2 0 0,5-3 16 0,2-1-10912 16,0-1-2192-16</inkml:trace>
  <inkml:trace contextRef="#ctx0" brushRef="#br0" timeOffset="61770.92">5346 16028 31727 0,'0'0'1408'0,"0"0"288"0,-5-3-1360 0,-1 3-336 15,-2 0 0-15,1 5 0 0,-1 0 768 0,-1 4 64 16,-2 3 32-16,-2 0 0 0,-2 9-384 0,-1 0-80 0,-1 0-16 0,-4 0 0 15,2 5-64-15,0 2-32 16,3-3 0-16,-1 0 0 0,7-2-160 0,4 4-128 16,1-3 144-16,3-2-144 0,4-2 0 0,3 0 128 0,4 2-128 0,2-2 0 15,3-1 0-15,1 0 144 16,0-1-144-16,1 0 128 0,-1 4-128 0,0-2 0 0,-2 0 0 0,-3 2 0 16,-2 0 0-16,-2-3 128 0,-5 0-128 15,-2-2 0-15,-5 4 224 0,-2-3-32 0,-3-2-16 16,-6 1 0-16,-4-3-48 0,-5-3 0 15,-4-3 0-15,-12-3 0 16,5-4-2192-16,4-3-448 0</inkml:trace>
  <inkml:trace contextRef="#ctx0" brushRef="#br0" timeOffset="62153.58">7972 15471 16575 0,'-2'-18'736'0,"2"9"160"0,0 0-720 0,1 3-176 0,2-3 0 0,-3 9 0 15,0 0 3264-15,0 0 640 16,0 9 112-16,-2 4 16 0,0 3-2640 0,-2 10-544 16,0 3-96-16,-2 8-32 0,-4 3-272 0,1 4-64 0,-1 5-16 0,-2 3 0 15,0 0-224-15,-1 2-144 16,0 0 192-16,0 2-192 0,-1 2 0 0,-1 0-272 0,-1-3 16 15,-7 16-15248-15</inkml:trace>
  <inkml:trace contextRef="#ctx0" brushRef="#br0" timeOffset="62451.86">7674 16119 18431 0,'14'-6'1632'0,"6"-6"-1312"0,3-2-320 0,7 3 0 0,2-4 1424 16,4 1 224-16,-2 0 32 0,0 1 16 0,2-2-320 0,0-2-64 15,1 1-16-15,-2-1 0 0,1 2-480 0,-3 1-112 16,-3 4 0-16,-2-2-16 0,-4 5-48 0,-3-1-16 16,-6 5 0-16,-2 2 0 0,-6 5-48 0,-3 6 0 15,-4 4 0-15,-2 4 0 0,-6 4-48 0,-2 2-16 16,-4 6 0-16,-1 1 0 0,-2-1-144 0,2 5-48 16,0 0 0-16,1-2 0 0,2 0-176 0,6-2-144 15,1-8 192-15,5 1-192 0,5 1 128 0,2-7-128 16,6-7 0-16,2-2 0 0,7-6 240 0,6-4-64 15,5-4-16-15,4-6 0 0,2-4 32 0,-1-4 0 16,1-3 0-16,-6 0 0 0,-2-5-64 0,-1 3-128 16,-4-2 192-16,-3 2-64 0,-5 0-128 0,-5-3 0 0,-4 2 0 15,-4-8 0 1,-8 1-2032-16,-6 9-384 0,0 3-80 0</inkml:trace>
  <inkml:trace contextRef="#ctx0" brushRef="#br0" timeOffset="62987.77">10352 15921 26031 0,'0'0'1152'0,"0"0"240"15,-4-3-1120-15,4 3-272 0,0 0 0 0,0 0 0 0,-7 4 1056 0,-1 6 160 16,0 3 16-16,-2 2 16 0,-3 4-320 0,1 4-64 16,-4 1-16-16,1 6 0 0,0-1-320 0,0 3-64 15,-1 2-16-15,1 1 0 0,3 0-176 0,3-3-32 16,2-4-16-16,5 1 0 0,2-9-96 0,4-3 0 15,2-3-128-15,4-7 192 0,3-2 128 0,2-5 0 16,5-6 16-16,5-5 0 0,4-6 96 0,4-2 16 16,5-5 0-16,-1 1 0 0,1-4-240 0,-2 1-32 15,-6-4-16-15,-1 4 0 0,-2-2-160 0,-5 6 0 16,-2 2 144-16,-1 3-144 0,-1 3 0 0,-3 8 0 0,-1 1 0 0,-3 6 128 16,-3 9-128-16,-2 5 0 0,1 3-176 0,-2 1 176 15,-1 8-304-15,-3 0 48 0,-1 2 0 0,-1-2 0 16,-1 2 64-16,2-5 0 15,2 0 16-15,3 0 0 0,2-8 48 0,2-8 0 0,3-4 0 0,3-5 0 16,4-5 128-16,4-6 0 0,4-4-144 0,4-7 144 16,6-1 0-16,0-7 160 0,0-1-16 15,-3-2 0-15,-1-4 32 0,-1-2 0 0,-1-4 0 0,-2-2 0 16,-1-6-176-16,-3-3 192 0,-4-3-192 0,7-22 192 16,-4 11-592-1,-4 12-112-15,0 5-32 0,-4 11 0 0,-1 8-2272 16,-4 8-448-16,-2 1-80 0</inkml:trace>
  <inkml:trace contextRef="#ctx0" brushRef="#br0" timeOffset="63333.81">11876 15223 19343 0,'-2'10'1728'0,"-2"3"-1392"15,-1 3-336-15,-2 10 0 0,-2 3 1776 0,-2 7 272 16,-3 6 64-16,-3 2 16 0,-2 7-544 0,0 4-112 16,-2 2-32-16,-2 4 0 0,-3 0-400 0,-2 2-80 15,-2 1 0-15,-1-2-16 0,3-5-368 16,2-5-64-16,2-8 0 0,3-6-16 0,5-5-240 0,2-3-64 0,4-9 0 16,3-5 0-16,6-2 64 0,4-9 16 15,-3-5 0-15,10-2 0 0,4-10 32 0,2 1 0 0,5-4 0 0,0-4 0 16,2-4-304-16,-1 1 160 15,2 0-160-15,-1 3 128 0,-2 2-128 0,2 4 0 0,-2 3 0 0,-1 2 0 16,-1 6 0-16,-1 3 0 0,-2 5-128 0,-2 4 128 16,-1 6-144-16,-2 1 144 0,-2 2-192 0,-1 3 192 15,-3-2-400-15,-1 1 16 0,-3 2 16 0,3 3 0 16,-3 0-2352 0,2-7-480-16</inkml:trace>
  <inkml:trace contextRef="#ctx0" brushRef="#br0" timeOffset="63650.37">12160 16063 16575 0,'0'0'736'0,"0"0"160"0,0 0-720 0,0 0-176 16,8 4 0-16,3-3 0 0,1 1 3472 0,4-2 672 15,1 0 128-15,4-3 16 0,0-2-2560 0,5 0-512 16,-1-4-96-16,3 1-32 0,1-3-512 0,2 2-128 15,1-4 0-15,-2-2-16 0,-2-2-272 0,-2 1-160 16,-5-1 192-16,-2 1-192 0,-2-3 176 0,-5 2-176 16,-3 3 160-16,-4 0-160 0,-3 0 144 0,-5 3-144 15,-3 3 128-15,-3 3-128 0,-4 1 0 0,-2 7 0 0,-9 1 128 0,2 5-128 16,1 5 0-16,-4 3 0 16,4 4 0-16,-1 4 0 0,2 1 0 0,3 5 128 0,2 0-128 0,4-1 0 15,3 1 0-15,4-1 0 16,3-2 128-16,4 3-128 0,3-6 0 0,4 1 0 15,1-6-192-15,7-2 192 16,3-2-2528-16,3-7-384 0</inkml:trace>
  <inkml:trace contextRef="#ctx0" brushRef="#br0" timeOffset="63957.46">13157 15650 30287 0,'0'0'1344'0,"0"0"272"0,-1 12-1296 0,-3-2-320 0,-1 4 0 15,0 3 0-15,-2 6 592 0,-2 5 48 0,-3 0 16 0,-2 5 0 0,-4 3-64 0,-1 1-16 16,-1 1 0-16,0-1 0 0,-1 1 112 0,4-4 16 16,0-1 0-16,4-4 0 0,3-3-256 15,4-2-32-15,1-7-16 0,5-6 0 0,0 0-112 0,4-7-32 16,3-5 0-16,5-4 0 0,0-7 192 0,9-1 48 16,2-4 0-16,1-2 0 0,0-5-256 0,1 0-48 15,3-6-16-15,-2 1 0 0,2 1-176 0,-3-1 160 16,2 6-160-16,2 4 160 0,-1 2 32 0,-3 5 16 15,-1 5 0-15,-1 6 0 0,-2 4 48 0,-2 8 16 16,-1 2 0-16,-2 10 0 0,-2 3-272 0,-3 9 0 16,0 4 0-16,-4 7 0 0,0 0 0 0,-2 2 0 15,-1 3 0-15,1 20 0 16,1-4-1024-16,2-6-320 0,1-2-64 16</inkml:trace>
  <inkml:trace contextRef="#ctx0" brushRef="#br0" timeOffset="64508.79">4750 17649 18431 0,'0'-8'1632'0,"0"0"-1312"0,0-2-320 0,0 3 0 16,-1 4 2592-16,1 3 448 0,0 0 96 15,0 0 0-15,0 11-1872 0,-1 7-384 0,-2 9-80 0,1 2-16 16,-2 6-336-16,0 9-64 0,-1-1 0 0,-3 8-16 16,-2 5-112-16,0 3 0 0,-2 1-16 0,1 2 0 15,-4 2-48-15,2 1 0 0,0-4 0 0,-1 20 0 16,4-19-1744-1,4-11-368-15,3-15-64 0,3-8-11776 0</inkml:trace>
  <inkml:trace contextRef="#ctx0" brushRef="#br0" timeOffset="64954.48">4533 18196 22111 0,'11'8'1968'0,"-1"-6"-1584"0,6 1-384 0,3-1 0 0,4-2 816 0,3-2 80 15,7-3 0-15,3-6 16 0,5-2 368 0,-1-5 80 16,4-5 16-16,1-3 0 0,2-4-464 0,3-2-80 16,1-2-32-16,0-1 0 0,-3 0-288 0,-2-2-64 15,-3-1-16-15,-2 1 0 0,-5-2-112 0,0 2-32 16,-2 0 0-16,-2-1 0 0,-3-3-288 0,-2 3 160 0,-3 0-160 16,-1 1 128-16,-4 1-128 0,-2 5 160 15,-3 5-160-15,1 0 160 0,-5 10-160 0,-10 16 0 16,0 0-160-16,0 10 160 0,-4 9-192 0,-3 11 48 15,-5 5 16-15,-1 7 0 0,-2 9 128 0,-1 8 0 16,-3 7 0-16,-2 6 0 0,1 6 0 0,-3 3 0 16,-2 0 0-16,1 1 0 0,1-5 0 0,0-7 0 15,0-8 0-15,5-8 0 0,0-8 272 0,4-6 48 0,4-8 0 16,2-5 0-16,2-9 128 0,6-7 16 0,0-11 16 0,0 0 0 16,6-8-160-16,5-6-16 0,3-6-16 0,1-3 0 15,1-5-128-15,2 1-32 0,1-3 0 0,0 3 0 16,0-1-128-16,2 7 0 0,2 2 0 0,-2 3 0 15,-2 9 0-15,0 2-144 0,-1 2 144 0,0 7 0 16,0 6-192-16,0 2 192 0,-1 2-192 0,0 2 192 0,-1 4-176 16,-3 3 176-16,-3 0-160 0,0-1 160 15,-3-1-496-15,-1 4 0 0,1-3 0 16,-1-1-10784-16,0-2-2160 0</inkml:trace>
  <inkml:trace contextRef="#ctx0" brushRef="#br0" timeOffset="65141.35">6138 18267 20271 0,'0'0'1792'0,"-1"15"-1424"16,-2 5-368-16,1 0 0 0,-2 3 1504 0,0 0 224 16,-5 2 64-16,2 3 0 0,-1-4-576 0,0 3-128 15,1-4 0-15,-1 0-16 0,2-1-656 0,1-1-128 16,1-2-32-16,1-1 0 0,1-3-400 0,1-1-96 0,1 0-16 0,0-1-13488 15</inkml:trace>
  <inkml:trace contextRef="#ctx0" brushRef="#br0" timeOffset="65311">6090 17947 6447 0,'0'0'576'0,"-8"6"-576"0,2-2 0 0,6-4 0 0,0 0 5504 16,-4 10 976-16,4-10 208 0,1 9 32 15,-1-9-6720-15,8 10-1264 0</inkml:trace>
  <inkml:trace contextRef="#ctx0" brushRef="#br0" timeOffset="65647.98">7278 18125 34095 0,'-12'-3'3024'0,"-4"1"-2416"15,0 2-480-15,-2 0-128 0,0 2 528 0,-1 2 96 0,-2 6 16 0,-1 2 0 16,-1-2 128-16,2 3 48 15,0 1 0-15,1-2 0 0,2 2-496 0,3 0-80 0,2 2-32 0,4-5 0 16,4 2-208-16,3-1 144 16,0 4-144-16,5-5 128 0,3 2-128 0,3 2 0 0,1 0 144 0,2 3-144 15,-1 2 0-15,1 3 0 0,0-1 0 0,0 0 0 16,-3-5 0-16,-4 2 0 0,0 2 0 0,-4-2 128 16,-2 0-128-16,-4 0 192 0,-3 1-64 15,-3-1 0-15,-5-1 48 0,-1 0 16 16,-9-2 0-16,1-2 0 0,-2-5-192 0,-2-1 0 0,-3-7 0 0,0-1 128 15,-1-4-1888 1,2-6-384-16,0-4-80 0,2 0-16 0</inkml:trace>
  <inkml:trace contextRef="#ctx0" brushRef="#br0" timeOffset="66151.13">9565 17956 15663 0,'-2'-18'688'0,"2"5"144"0,0-2-656 0,0-1-176 16,0-2 0-16,0-1 0 0,0 1 1984 0,0 1 384 16,-2 3 64-16,0 2 0 0,-1 0-704 0,-2 5-160 0,5 7-32 0,-10-6 0 15,-1 3-256-15,-2 9-64 0,-1 0-16 0,-4 10 0 16,-5 1-704-16,-2 10-144 0,-4 5-32 0,1 3 0 16,0 4-128-16,4 1-48 0,1-2 0 0,7 2 0 15,2-1-144-15,7-2 128 0,3-5-128 0,5-3 128 16,4-5-128-16,3-2 0 0,2-6 0 15,5-2 0-15,3-7 144 0,1-3-144 0,3-4 160 0,-1-4-160 16,1-3 416-16,0-3-16 0,1 3 0 0,-4-2 0 16,-5 0-48-16,-3 5-16 0,-2-1 0 0,-9 5 0 15,0 0-112-15,8 14-32 0,-5 5 0 0,-4 6 0 0,-4 2 48 16,-5 6 0-16,-5 4 0 0,-1 2 0 16,-4-1 16-16,-5 4 0 0,-5-1 0 0,-1 0 0 0,-4 2-16 0,0-4 0 15,-3-2 0-15,-1 0 0 0,0 1-240 0,5-5 128 16,1-2-128-16,6-7 0 15,0-4-928-15,7-6-288 0,2-2-48 0,5-8-16 16,3-6-2128-16,10 2-432 0</inkml:trace>
  <inkml:trace contextRef="#ctx0" brushRef="#br0" timeOffset="66447.44">10136 17929 27471 0,'0'0'1216'0,"-3"14"256"0,0 1-1184 16,-2 6-288-16,-3 4 0 0,-2 2 0 0,-3 5 640 0,0 1 80 15,-1-4 16-15,4 1 0 0,-3 2 384 0,3-4 80 16,1-1 16-16,2-3 0 0,2-6-544 0,2-3-96 16,3-1-32-16,4-6 0 0,-4-8 48 0,13 6 16 0,1-10 0 15,2-2 0-15,2-2 96 0,0-7 32 0,0-3 0 0,2-1 0 16,1-1-48-16,1-4-16 0,-2-1 0 0,-1 1 0 15,-2-5-224-15,0 0-64 16,-2 0 0-16,-3-3 0 0,0-3-208 0,-3 14-48 0,0-6-128 0,0 3 192 16,1 2-384-16,-1 3-64 0,0 2-32 0,-1 4 0 15,1 0-1696 1,2 7-320-16,-1 1-80 0,2 0-14976 0</inkml:trace>
  <inkml:trace contextRef="#ctx0" brushRef="#br0" timeOffset="66791.49">10836 17946 21183 0,'0'0'944'0,"0"0"192"0,0 0-912 0,4 10-224 15,-4-10 0-15,9 5 0 0,1 1 1920 0,2-4 320 16,0-4 80-16,4-2 16 0,0 1-672 0,3-5-144 15,3-6-32-15,-3-1 0 0,0 2-672 0,-1 0-144 16,0-1-32-16,-1-2 0 0,0 1-368 0,-3-1-80 0,-3 1 0 0,-3 4-16 16,-3-3-48-16,-4 2 0 15,-2 3 0-15,1 9 0 0,-10-6-128 0,0 3 192 16,-4 5-192-16,-3 5 192 0,-2 2-192 0,-3 4 0 16,-3 2 0-16,2 4 0 0,-1 2-160 0,1 5 160 0,3 0 0 0,5 2-144 15,1-4 144-15,3 2 0 16,3 1 0-16,5-1 0 0,0-1 0 0,7-3-128 0,3-1 128 0,4 0 0 15,3-4-208-15,6 0 32 0,6-4 16 16,2-2 0-16,-2-5-2144 16,5-2-416-16,-1-4-96 0</inkml:trace>
  <inkml:trace contextRef="#ctx0" brushRef="#br0" timeOffset="67105.82">11804 17763 26607 0,'-11'-4'1168'0,"5"3"256"0,6 1-1136 16,-13 1-288-16,-3 0 0 0,-2 4 0 0,-1 4 992 15,0-1 144-15,-3 3 16 0,1-1 16 0,-1 3-320 0,2 1-64 16,1-1-16-16,9-4 0 0,1 1-416 0,2 0-96 16,2 3 0-16,3-1-16 0,2 0 80 0,4 0 32 15,2 0 0-15,3-3 0 0,0 1 80 0,5-2 16 16,0 2 0-16,2-1 0 0,2 2-128 0,0-1-32 15,0 2 0-15,4 4 0 0,-3-2-160 0,-3-2-128 0,-5-1 192 16,-4 1-192-16,-6-2 192 0,-4 2-64 16,-4 4 0-16,-5-1-128 0,-4-2 416 0,-3 2-32 15,-4-1 0-15,-4 1 0 0,-5-2-160 0,0-3-32 16,-3 0-16-16,8-6 0 0,-2 1-176 0,-3-1 0 0,2-2 144 0,0-2-144 31,4-2-896-31,4-1-240 0,4 0-48 0,1-5-15968 0</inkml:trace>
  <inkml:trace contextRef="#ctx0" brushRef="#br0" timeOffset="67438.94">12554 17705 22111 0,'6'-17'1968'0,"-3"8"-1584"0,-3 0-384 0,-3-1 0 0,-2-1 896 16,-3 1 80-16,-2 5 32 0,-3 1 0 0,-4 2 256 0,-4-1 48 15,-2 7 16-15,0 1 0 0,-2 2-672 0,3 4-128 16,1 0-16-16,1 1-16 0,0 2-144 0,4 2-32 16,3 1 0-16,4-1 0 0,3 0-144 0,3-2-48 15,3 1 0-15,3 0 0 0,1 0 192 0,3 2 48 16,4-3 0-16,0-3 0 0,2 2 32 0,1 1 16 16,0-4 0-16,0 2 0 0,0 0-16 0,-2-1 0 15,-1 0 0-15,-4-2 0 0,-2 2 0 0,-2 2 0 16,-6-4 0-16,-3 2 0 0,-4 3 48 0,-6-2 16 15,-4 1 0-15,-4 0 0 0,-4 1-160 0,-1-1-48 0,-7 0 0 16,1 1 0-16,-6-5-128 0,0 1-128 16,-2-1 192-16,1-2-192 0,3-3 0 0,4-1-192 15,5-2 0-15,4-1-12304 0,6-5-2464 0</inkml:trace>
  <inkml:trace contextRef="#ctx0" brushRef="#br0" timeOffset="68086.12">14289 17583 21183 0,'-3'-15'944'0,"2"10"192"0,-2 1-912 0,1 2-224 0,-2-1 0 0,4 3 0 16,-6 5 1920-16,-3 2 352 16,-3 7 64-16,0 3 16 0,-6 4-1312 0,0 4-256 0,-2 2-48 0,-2-1-16 15,-3 4-176-15,2 0-32 16,1-2-16-16,3 0 0 0,4-1-320 0,2 0-176 16,5-6 192-16,5-3-192 0,3-3 208 0,5-1-64 15,5-7-16-15,6-1 0 0,6-2 112 0,3-8 16 0,5-4 0 0,3-2 0 16,0-3-64-16,2-2-16 0,-2-4 0 15,-1-1 0-15,0-3-16 0,-1 1 0 0,-5 1 0 0,0-1 0 16,-3 2 48-16,-3-1 16 0,-4 6 0 0,-2 1 0 16,-3 1-224-16,-3 6 176 0,0-1-176 0,-8 8 160 15,0 0-160-15,4 9 0 0,-2 0 0 0,-2 5 0 16,-2 6-192-16,-1 2 192 0,1 2-192 0,-1-1 192 16,2 0-192-16,1 2 192 0,1-2-160 0,3-1 160 15,2-5 0-15,5-1 0 0,1-4 0 0,5-5 0 16,2-2-176-16,4-3 176 0,1-7-192 0,3-1 192 0,-1-5 0 15,5-2 272-15,-3-4-16 0,0 0-16 0,-2-5 160 16,0-1 48-16,-3 0 0 0,-2-4 0 0,0 2-32 0,-4-4 0 16,0 0 0-16,-2-3 0 0,-2-3-288 0,-3 4-128 15,0-1 128-15,-1 5-128 16,0 3-1104-16,0 1-304 0,0 4-64 0,-1 5-9824 16,-2 4-1952-16</inkml:trace>
  <inkml:trace contextRef="#ctx0" brushRef="#br0" timeOffset="68263.75">15285 17544 32255 0,'0'0'1424'0,"-6"4"304"0,0 2-1392 0,-2 3-336 16,-2 5 0-16,-3 4 0 0,-2 2 1088 0,-3 2 128 0,-5 2 48 0,2 4 0 15,-4 2-672-15,1-2-128 16,-2 3-16-16,-9 8-16 15,7-4-944-15,4-4-176 0,5-5-32 0,5-2-15600 0</inkml:trace>
  <inkml:trace contextRef="#ctx0" brushRef="#br0" timeOffset="69415.78">15646 18088 18431 0,'0'0'1632'0,"0"0"-1312"0,8-6-320 16,2 1 0-16,2-3 1552 0,-1 2 240 16,5-6 64-16,4 2 0 0,4-5-576 0,2-2-96 15,2-1-32-15,3-3 0 0,2-5-304 0,2 2-64 16,5-2-16-16,1-1 0 0,2-5 0 0,3-1-16 0,3-4 0 0,1-4 0 15,-1-2-240-15,0-4-64 16,-4-1 0-16,-1-5 0 0,-4-2-144 0,-2-1-48 0,-3 0 0 16,-4 0 0-16,-4 0-256 0,0 5 160 0,-6 4-160 15,-3 7 128-15,-5 5-128 0,-4 7 0 0,-5 7 0 16,-7 4 0-16,-1 6-128 0,-7 3 128 0,-6 7 0 0,-4 10 0 16,-7 5-144-16,-4 10 144 0,-5 4-192 0,-4 6 192 15,-2 4-144-15,-4 7 144 0,-4 4 0 0,2 3-144 16,1 4 144-16,3 2 0 0,4-2 0 0,6-1 0 15,7-2 0-15,5-4 0 0,5-6 0 0,7-3 0 16,4-6 0-16,6-3 0 0,5-3 160 0,5-6-160 16,3-4 256-16,6-4-32 0,5-5-16 0,5-3 0 0,5-6 48 15,5-3 16-15,3-2 0 0,2-4 0 0,0-5-96 0,-1-3-32 16,3-2 0-16,-3-3 0 0,0-3-144 0,-2-2 0 16,0-4 144-16,2-2-144 0,1-3 128 15,1-2-128-15,1-7 128 0,1 0-128 0,-1-9 128 0,0 1-128 16,1-6 128-16,-3-3-128 0,-1 0 0 15,-1-1 0-15,-3 9 0 0,-3 3 0 0,0 4 0 16,-6 2 0-16,-5 9 0 0,-4 4 0 0,-2 6 0 16,-4 4 0-16,-4 0 0 0,-5 8 0 0,-3 1 0 0,-5 8 0 0,3 5 0 15,-11 1 0-15,-6 3 0 0,-4 9 0 16,-5 6 0-16,-4 4-128 0,-6 7 128 0,-3 6 0 16,-6 5 0-16,-4 8-128 0,-5 8 128 0,-25 27 0 0,7-6 0 15,7-1 0-15,7-3 0 0,8 2 0 0,6-1 0 0,10-6 0 16,9-7 0-16,7-5 0 0,7-6 0 15,6-2 0-15,6-7 0 0,5-4 0 0,3-7 0 0,1-11-128 32,3-1-1088-32,5-3-192 0,2-2-64 0,17 0-14592 0</inkml:trace>
  <inkml:trace contextRef="#ctx0" brushRef="#br0" timeOffset="70076.89">15613 17580 24879 0,'0'0'2208'0,"0"0"-1760"15,0 0-448-15,0 0 0 0,0 0 1136 0,0 0 144 16,-6 12 16-16,-2 4 16 0,1 5 96 0,-4 1 0 15,-1-2 16-15,-2 4 0 0,-2 4-640 0,-1 0-128 16,-5 3-16-16,0 0-16 0,-2 2-240 0,4-3-64 16,1-2 0-16,1-3 0 0,2-2-320 0,3-1 144 15,3-5-144-15,2 0 0 16,3-6-1264-16,5-11-352 0,0 0-80 0,0 0-13616 0</inkml:trace>
  <inkml:trace contextRef="#ctx0" brushRef="#br0" timeOffset="71089.27">15317 17994 3679 0,'-10'14'320'0,"2"-8"-320"16,-2-1 0-16,-1 3 0 0,-2-3 2784 0,-2 3 480 15,-2-2 112-15,1-1 16 0,-1 4-1696 0,-1-4-336 0,-1-1-64 0,1-2-16 16,2 2-256-16,3-4-64 15,-1-2-16-15,4-2 0 0,0-1 176 0,4-2 32 16,2-4 16-16,4 0 0 0,1-2 112 0,4-2 32 16,3-2 0-16,4-2 0 0,6-3-528 0,-1-2-96 15,4 0-32-15,2-3 0 0,3 2-336 0,-1-5-80 16,-1 0-16-16,2-1 0 0,-1-3 64 0,0 1 16 0,0 0 0 16,-2 5 0-16,-3 0 32 0,-2 7 16 0,-4 2 0 0,-5 4 0 15,-4 2-64-15,-2 6-16 0,-3 7 0 0,0 0 0 16,0 0-48-16,0 0-16 0,0 0 0 0,-2 13 0 15,-4 4-208-15,-1 3 176 0,-4 3-176 0,1 6 160 16,-3 0-160-16,-1 3 0 0,0 2 0 0,-1 2 128 0,-2 0-128 16,1-1 0-16,-1 1 0 0,2-1 0 15,0-3 0-15,-1-3 0 0,5 1 0 0,1-1 0 16,2-6-704-16,2-3-240 0,4 0-32 16,6-2-10448-16,4-4-2080 0</inkml:trace>
  <inkml:trace contextRef="#ctx0" brushRef="#br0" timeOffset="71979.91">18942 17297 26543 0,'0'0'1168'0,"0"-9"256"0,0 9-1136 0,3-11-288 0,-3 11 0 0,0 0 0 16,0 0 1120-16,0 0 160 16,0 0 48-16,-8 6 0 0,-1 5-672 0,-1 1-128 15,-1 4-16-15,-3 5-16 0,-5 2-112 0,-4 6 0 16,0 0-16-16,0 3 0 0,0 1-80 0,3-1-16 16,2-1 0-16,4-2 0 0,4 0-144 0,6-5-128 0,4-3 144 0,5-2-144 15,5-5 160-15,6-6-160 16,4 0 160-16,7-7-160 0,6-1 368 0,5-5-32 0,4-6 0 0,1-3 0 15,0-4 0-15,0-2 0 0,-1-1 0 0,-1 0 0 16,0-2-144-16,-3 1-48 0,-1-1 0 0,-3 3 0 16,-2-4-16-16,-4 5 0 0,-5 1 0 0,-2 4 0 15,-7 0-128-15,-1 5 128 0,-13 9-128 0,0 0 128 16,0 0-128-16,-1 13 0 0,-4 5 0 0,-4 2-176 16,-4 3-48-16,0 4-16 0,-1 2 0 0,2 0 0 0,-1 3-32 15,3 0-16-15,2-4 0 0,4 0 0 0,7-6-32 0,3-1-16 16,3-5 0-16,5-3 0 0,4-4 144 0,2-4 48 15,2-8 0-15,4-4 0 0,6-2 400 16,1-6 96-16,0-3 16 0,3-4 0 0,1-3 128 0,-2-1 16 16,-3-1 16-16,-1 1 0 0,-2-3-32 0,-2-2-16 15,-2 1 0-15,-8 4 0 0,0-2-272 0,1-3-48 16,0-1-16-16,-2 0 0 0,0 3-368 0,-4 1-80 16,1 5-16-16,-1 1 0 15,-1 2-1824-15,0 5-368 0,0 1-80 0</inkml:trace>
  <inkml:trace contextRef="#ctx0" brushRef="#br0" timeOffset="72283.58">20554 17220 16575 0,'0'0'1472'0,"0"0"-1168"0,-10 0-304 0,0 0 0 16,-4 1 3152-16,-3 2 576 15,-2 3 112-15,-5 4 32 0,-3 0-2256 0,-2 6-448 16,-1 0-80-16,-1 4-32 0,-1 6-672 0,2-2-144 0,-1 3-32 0,5-2 0 15,0 3-48-15,7-4-16 0,4 2 0 0,6-1 0 16,4-3-16-16,5-1-128 0,5-2 192 0,5-1-64 16,4-3 128-16,4-1 0 0,4-7 16 0,3-1 0 15,4-3 240-15,3-5 32 0,2-4 16 0,1-2 0 16,-2 2-16-16,-2-5 0 0,0-5 0 16,-2 0 0-16,-2-2-32 0,-4-1 0 0,-2-1 0 0,-3-2 0 0,-6-3-208 0,-2-1-48 15,-3 0-16-15,-3-1 0 0,-5 5-240 16,-3-2 0-16,-2 2 0 0,-3 2 0 15,-1 2-448-15,-2 3-96 0,1 6-16 16,-2-2 0-16,0 4-2672 0,2 0-544 0</inkml:trace>
  <inkml:trace contextRef="#ctx0" brushRef="#br0" timeOffset="72596.07">21085 17226 19343 0,'0'0'1728'16,"0"0"-1392"-16,-6 3-336 0,-3 3 0 0,-2-1 2240 0,-2 3 384 16,-4 3 80-16,0 6 16 0,-4-1-1440 0,1 3-304 0,-2 2-48 0,0 0-16 15,-3 6-208-15,1-3-64 16,1 2 0-16,-2 0 0 0,1 1-64 0,3 0-32 16,2-6 0-16,3 0 0 0,2-4-112 0,4 0-32 0,2-6 0 15,3-2 0-15,2 0 16 0,3-9 0 0,0 0 0 0,9-1 0 16,3-3 352-16,3-6 80 0,3-2 16 0,6-2 0 15,0-2-192-15,4-3-32 0,1-4-16 0,2-1 0 16,1-3-320-16,4-1-64 0,5-5-16 0,2-1 0 16,1 2-224-16,1 2 128 0,-3-1-128 0,3 2 0 15,2 5 0-15,-1 6 0 0,-1 1 0 0,-1 3 0 16,-4 3-896-16,-3-1-112 16,-4 9-16-16,-5 0-16 0,-5-2-2032 0,-4 5-416 15</inkml:trace>
  <inkml:trace contextRef="#ctx0" brushRef="#br0" timeOffset="72895.56">22486 16689 31839 0,'0'0'1408'0,"0"0"304"0,-4 6-1376 0,-2 4-336 16,-5 2 0-16,-5 1 0 0,-4 5 768 0,-2 5 64 0,-2 1 32 0,-1 6 0 16,-3 0-240-16,-3 7-48 15,-3 5-16-15,1 0 0 0,-5 6-112 0,1 3 0 0,1 1-16 0,-2 5 0 16,-1 0-176-16,2 2-16 16,3-2-16-16,4 0 0 0,4-2-224 0,4-5 0 0,4-2 128 0,6-4-128 15,1-3-160-15,5-5-80 0,2-2-16 16,3-6 0-1,2-5-1296-15,4-7-272 0,4-3-48 0,4-4-13360 0</inkml:trace>
  <inkml:trace contextRef="#ctx0" brushRef="#br0" timeOffset="73271.73">23143 16797 27647 0,'0'0'2448'0,"0"0"-1952"16,5-4-496-16,1-1 0 0,-6 5 528 0,0 0 16 16,0 0 0-16,0 0 0 0,0 0 304 0,-9 6 64 15,-4 3 16-15,-5 4 0 0,-5 2-416 0,-3 4-64 16,-5 3-32-16,-5 4 0 0,0 2 32 0,-6 7 0 16,-2 3 0-16,-4 5 0 0,-4 1 16 0,-1 2 16 15,-5-3 0-15,4-3 0 0,2-6-160 0,2-2-16 16,3-2-16-16,0-4 0 0,3-2 224 0,2-5 64 15,1-6 0-15,4-2 0 0,3 1-208 0,3-6-48 16,3 0 0-16,7-1 0 0,3-3 64 0,4-1 0 16,4 0 0-16,2-1 0 0,8 0-16 0,0 0 0 15,0 0 0-15,10 4 0 0,4 1 16 0,3 3 0 16,3-2 0-16,4 4 0 0,3-1 32 0,2 4 16 0,2 1 0 0,2 2 0 16,4 1-160-16,5 2-16 0,3 4-16 0,4-3 0 15,1 2-240-15,6 2 0 0,-1-1 0 0,28 12 0 31,-10-4-528-31,-32-16-208 0,6 3-32 0,4 4-13168 0,4-2-2624 0</inkml:trace>
  <inkml:trace contextRef="#ctx0" brushRef="#br0" timeOffset="80201.14">12008 7148 26719 0,'5'-17'2368'0,"0"3"-1888"0,1 2-480 0,-3-1 0 32,2 5-288-32,-1 1-160 0,-4 7-16 0,0 0-16 0,0 0 672 0,0 0 128 0,0 0 16 0,0 0 16 15,-1 16-224-15,-2 3-128 0,-2 3 160 0,-1 2-160 16,-5 3 384-16,-1 5 0 0,-3 3-16 0,-2 6 0 16,-4 5 176-16,-1 6 32 0,-5 6 16 0,2 7 0 15,-3 4-80-15,-2 4-32 0,-1 4 0 0,1 9 0 16,0 4-192-16,0 6-32 0,-1 5-16 0,-2 5 0 15,-2 1-32-15,2 2 0 0,-2 3 0 0,4 2 0 16,-3-1 64-16,4 3 16 0,1 3 0 0,5 0 0 16,-1-6 0-16,4 1 0 0,0 1 0 0,4-4 0 15,1 6 0-15,2-5 0 0,3-4 0 0,1 0 0 0,1 2-48 16,1-5-16-16,2 1 0 0,2-5 0 16,2-5-48-16,2-4-16 0,0 1 0 0,3-5 0 0,5-3 0 0,0-6 0 15,-3-5 0-15,4-5 0 0,3-2 0 0,1-5 0 16,5-6 0-16,3-4 0 0,1-5-160 15,2 0 128-15,3-6-128 0,3-2 128 0,5-3-128 0,0-5 0 16,2-4 0-16,0-3 0 0,2-5 0 0,2 0 0 16,2-1 0-16,6 0 0 0,4-3 0 0,6-1 0 15,4-1 0-15,4-3 0 0,3-2 0 0,0 1 0 16,1-2 0-16,4 3 0 0,3-2 0 0,8 2 192 16,6-3-192-16,-1 1 192 0,0 0-192 0,3 1 0 0,6-3-192 15,3 4 192-15,3-2 0 0,2 4 0 16,0-4 0-16,7 5 0 0,7-3 0 0,0 3 0 15,-3 2 0-15,9 1 0 0,6-4 0 0,0 2 0 16,-3 3 0-16,5 1 0 0,0 1 0 0,3 2 0 0,-2-2 0 0,3 0 0 16,2 2 0-16,1 0 0 0,-1 1 0 15,2 2 0-15,-1-2 0 0,5 1 0 0,2 1 0 0,-3 0 0 16,-4-4 0-16,3 3 0 0,4 1 0 0,-2-2 0 16,-4-2 0-16,4 2 0 0,3 2 0 0,0 1 0 15,-4-3 0-15,2 1 0 0,0 3 0 0,1-3 0 16,0 3 0-16,0-2 0 0,0-1 0 0,1 1 0 15,2-2 0-15,-5-1 0 0,-4 1 0 0,0 3 0 16,2-2 0-16,-1-1 0 0,-8-2 0 0,3-1 0 16,4-2 0-16,-2-2 0 0,-1-1 0 0,1-5 0 15,2 0 0-15,1-4 0 0,-1-1 0 0,-1-1 0 16,1-1 0-16,1-2 0 0,1-2 144 0,1 0-144 0,-2-1 0 16,4 1 144-16,2-2-144 0,-3-1 0 0,-5-3 128 15,2 2-128-15,3-4 0 0,-1 1 0 0,-2-4 0 0,1 2 0 16,-1 0 0-16,4-1 0 0,0-2 0 15,-2 1 128-15,-2-2-128 0,1 0 0 0,4 2 0 0,-5 1 0 16,-5 0 0-16,2-1 0 0,4 3 128 0,-2-3-128 16,-3 2 0-16,3-2 0 0,3-1 0 0,-3 0 0 15,-2 4 0-15,-1-2 0 0,4-4 0 0,-4-1 0 16,-1 3 0-16,-1 0 0 0,-2 0 0 0,-1 0 0 16,-1 0 128-16,-6 3-128 0,-3 2 0 0,-4 0 0 15,-4 2 0-15,-1 2 0 0,0-4 144 0,-6 2-144 16,-7-3 0-16,-1 4 144 0,0-2 112 0,-5 2 32 0,-5 1 0 15,-4-3 0-15,-3 2-128 0,2 1-32 0,-3-2 0 16,-2 3 0-16,-5 1-128 0,-5 0 192 0,-4-1-192 16,-6 0 192-16,-1 3-192 0,-2 1 0 0,-3 0 144 15,-2 4-144-15,-3-1 0 0,-2 0 144 0,-7 1-144 0,-4 1 0 16,-3 0 144-16,-2-1-144 0,-2 0 0 0,-1 1 144 16,-5 0-144-16,-2-2 0 0,2-2 0 0,-6 1 0 15,-1 0 128-15,-1-2-128 0,-1-2 128 0,-4 1-128 16,1 0 192-16,-2-2-32 0,1 1-16 0,-1-3 0 15,1 0-144-15,-2 1 0 0,2-6 0 0,0 0 0 16,0-4 0-16,-1-3 0 0,2 0 144 0,0-3-144 16,2-1 0-16,0-7 128 0,2 0-128 0,1-5 0 15,-1-8 0-15,2-4 0 0,2-5 0 0,-2-4 0 16,3-3 0-16,2-3 0 0,2-6 0 0,4-2-128 16,2-4 128-16,2-3 0 0,3-6 0 0,2-3 0 0,3-4 0 15,3-2 0-15,2-4 0 0,0-3 0 0,-3-5-192 16,-2 1 64-16,-1-3 0 0,-1 0 0 0,-2 1 128 0,-1-2 0 15,-2 3 0-15,1-3-128 0,1 0 128 0,0-2 0 16,-1 0 0-16,0-1 0 0,-2 3 0 0,0 0 0 16,-4 3 0-16,2-3-128 0,2 0 128 0,2-1 0 15,-1 1 0-15,3-1 0 0,1 6-160 0,2-1 0 16,3-1 0-16,0 1 0 0,2 1-32 0,0-1-16 16,-1 3 0-16,-3-1 0 0,-2 5 208 0,-1 3-144 15,-4 4 144-15,-3 5-128 0,-1 2 128 0,-5 3 0 16,-3 6 0-16,-1 2 0 0,-1 2 0 0,-5 6 128 15,1-1-128-15,0 6 128 0,-5 3-128 0,1 3 0 0,-2 5 0 16,2 1 0-16,-2 2 0 0,-2-1 0 0,-1 2 0 16,0 2 0-16,-3-1 0 0,0 3 0 0,1 1 0 15,-5 5 0-15,1 3 0 0,-3 3 0 0,-1 1 0 0,-1-1 0 16,-3 5 0-16,-1 2 0 0,-3 0 0 0,-2 2 0 16,-1 2 0-16,-3 4 0 0,-2-3-144 0,-3 4 144 15,-4-1 0-15,-2 2 0 16,-2-3 0-16,-2 3 0 0,-8-1-160 0,-3 2 160 0,-6-3 0 15,-5 5-144-15,-3 1 144 0,-8-1 0 0,-8-2 0 0,-3 5 0 16,-4-2 0-16,-4 1 0 0,-5 6 0 0,-7-2 0 16,-6-2 0-16,-6 2 0 0,-3 2 0 0,-7-1 0 15,-7 1 0-15,-2-2 0 0,-2 0 0 0,-6 2 0 16,-10 2 0-16,-1 0 0 0,-3-2 0 0,-4-1 0 16,-5 1 0-16,-3-2 0 0,-3 2 0 0,-3-1 0 0,-5 2 0 0,-6-3 0 15,-7 3 0-15,-2 0 0 16,-6 1 0-16,1-1 0 0,-2 2 0 0,-4 2 0 0,-4-3 0 15,-4 5 0-15,-6-2 0 0,-1 3 0 0,0 0 0 0,-3 3 0 16,1 2-128-16,-1-4 128 0,1-3-192 0,-1 3 64 16,-1-5 0-16,-2 4 0 0,-3-6 128 0,-2 0 0 15,-3 1-144-15,-2-1 144 0,1 1 0 0,-3 3 0 16,0-2 0-16,-2 2 0 0,-4-2 0 0,1 5 0 16,1-3 0-16,1 3 0 0,2-3 0 0,1 1 0 15,1 2 0-15,1-3 0 0,-3 2 0 0,5-2 0 16,0 1 0-16,0-2 0 0,-1 2 0 0,1-1 0 15,2 2 128-15,2 5-128 0,0-5 0 0,6 2 0 0,4-1 0 16,1-3 128-16,-1-2-128 0,1-1 0 16,1 5 144-16,4-3-144 0,0 2 192 0,3-2-48 15,5 2 0-15,2-1 0 0,-5 4-144 0,0-1 160 0,1 1-160 0,-1 1 160 16,-1 1-160-16,4 3 0 0,6 0 144 0,0 1-144 16,-1 4 128-16,1 4-128 0,-1-2 160 0,4 3-160 15,5-4 0-15,4 2 128 0,3-4-128 0,4 1 0 16,-4 4 0-16,7-2 0 0,4 3 0 0,3-6 0 15,2-4 0-15,5 1 128 0,5 1-128 0,7-1 0 16,5-4 0-16,9 2 0 0,7-2 0 0,7-3 0 16,6-1 0-16,11 1 0 0,9-5-208 0,8 5 64 31,3-3-2640-31,8 2-528 0</inkml:trace>
  <inkml:trace contextRef="#ctx0" brushRef="#br0" timeOffset="81635.06">19216 13702 14735 0,'-12'-3'640'0,"12"3"160"0,-6-1-640 0,1-1-160 16,0 1 0-16,5 1 0 0,0 0 1504 0,0 0 272 15,0 0 48-15,0 0 16 0,0 0-1248 0,0 0-240 16,6-5-48-16,2 0-16 0,2-1 272 0,4-5 48 0,1 0 16 0,4 0 0 15,3-5 304-15,-1-1 64 0,5-4 16 0,3-4 0 16,4-2 16-16,1-2 16 0,2 1 0 0,0-3 0 16,-3 2-352-16,0 1-80 0,-2-1-16 0,0 2 0 15,-1-3-288-15,-2 3-64 0,-2 2-16 0,-1 2 0 16,-2-1-80-16,-1 1-16 0,-3 2 0 0,-3 4 0 16,-2 1-128-16,-2 4 0 0,-2 1 0 0,-1 1 128 15,-3 4-128-15,-1 3 0 0,-5 3 0 0,0 0 0 16,0 0 0-16,0 9 0 0,0 7 0 0,-1 1 0 0,-3 4 0 15,0 4 0-15,1-2 0 0,-3 9 0 16,1 2 0-16,-2 2 0 0,-1-2 0 0,2 2 0 0,-1 2 0 0,1 0 0 16,0-3 0-16,1-2 0 0,-1-5 0 0,4 2 0 15,2-4 0-15,-1 0 0 0,1-6 128 0,1-1-128 16,0-1 0-16,4-1 128 0,-1-5-128 0,1 0 0 16,0-1 144-16,0-5-144 0,0 2 0 0,-5-8 128 15,6 4-128-15,-6-4 0 0,0 0 0 0,0 0-288 16,0 0 48-16,3-10 16 15,-3 0-2240-15,-3-4-448 0,-5 0-96 0</inkml:trace>
  <inkml:trace contextRef="#ctx0" brushRef="#br0" timeOffset="82221.14">19654 13449 16287 0,'0'0'720'0,"0"0"160"0,0 0-704 0,0 0-176 0,5-7 0 0,-5 7 0 15,0 0 1008-15,0 0 160 0,0 0 48 0,0 0 0 16,0 0-320-16,3 10-48 0,-2 1-16 0,-2-3 0 16,-3 4 208-16,0-2 48 0,0 4 0 0,-1 1 0 15,-2-1-192-15,2-1-16 0,-2 4-16 0,0-1 0 16,-2 2-48-16,1 1-16 0,0 0 0 0,1 3 0 0,-2-2-416 16,1 2-64-16,2 2-32 0,1 1 0 0,0-3-48 0,1 2-16 15,-2 1 0-15,3-3 0 0,3-2-64 0,0-1-16 16,1 0 0-16,3-1 0 0,2-1 0 0,3-2 0 15,2-1 0-15,0-3 0 0,3 2 96 0,1 0 16 16,3-4 0-16,2 1 0 0,3-3 64 0,3 4 0 16,4-2 16-16,1-2 0 0,3-3-144 0,3 0-48 15,1-2 0-15,3 2 0 0,2-1 32 0,3-3 0 16,1-2 0-16,21 2 0 0,-4 3-176 0,-1-1 160 16,1 0-160-16,-1-2 160 0,2-2-160 15,3-1 0-15,0 0 0 0,4-3 0 0,0-1 0 0,4-1 0 16,4 0 0-16,-20 3 0 0,7-4 0 15,7 1 0-15,2-2 128 0,3 2-128 0,4-2 0 0,2 4 192 16,3-3-192-16,-2 3 192 0,-1-1-192 0,-1 0 0 16,-2 3-192-16,-4 0 192 0,-1-5 0 0,-4 3 0 15,-1-6 0-15,-3 5 0 0,1-2 0 0,-2 3 0 16,-2-5 0-16,19 0 0 0,-15-3 0 0,-8 5 0 16,-6 1 0-16,-4 2 0 0,-3-4 0 0,-2 4 0 15,-2-3 0-15,1 2 0 0,1 2 0 0,-4-1 0 0,-3-1 0 16,-1 5 0-16,-3-1 0 0,1-2 0 0,-4 3 0 0,0-1 0 15,-5 2 0-15,-3 0 0 16,-2 1 128-16,-3 0-128 0,-3 1 0 0,-1 0 0 0,-5 2 0 0,-3-2 0 16,-8-1 0-16,0 0 0 0,0 0 128 0,0 0-128 15,0 0 0-15,0 0-192 0,0 0 32 0,-10 10 16 16,-2-5-2096-16,-2-1-400 16,-4 0-96-16,3-4-16 0</inkml:trace>
  <inkml:trace contextRef="#ctx0" brushRef="#br0" timeOffset="83685.36">25612 13327 21183 0,'0'0'1888'0,"-1"-6"-1504"16,-3-1-384-16,3 0 0 0,-1 2 832 0,2 5 112 15,-2-6 16-15,2 6 0 0,0 0-320 0,0 0-64 16,0 0-16-16,0 0 0 0,0 0-384 0,-7 4-176 16,1 2 160-16,-3 3-160 0,0 4 192 0,-1 2-48 15,0-1-16-15,-2 4 0 0,1 1 272 0,0 3 48 16,-1 4 16-16,1 2 0 0,-1 4-208 0,3-5-32 16,4 1-16-16,1-4 0 0,2-1-208 0,1 0 176 15,-2-4-176-15,3-3 160 0,0-7 256 0,0-9 48 16,0 13 16-16,0-13 0 0,0 0 128 0,8 5 32 0,2-4 0 15,1-2 0-15,-1-4-320 0,1-2-64 0,-4-4-16 16,1 1 0-16,-2 0-240 0,1-3 0 0,-2 1 0 0,-1 0 0 16,-1-2-1472-1,0 0-272-15,-1 4-64 0,0 1-11904 0</inkml:trace>
  <inkml:trace contextRef="#ctx0" brushRef="#br0" timeOffset="87118.05">25206 13422 4607 0,'0'0'400'0,"0"0"-400"0,9-8 0 0,0-2 0 16,0 2 3200-16,-1-2 544 0,-2 4 112 0,-6 6 32 16,9-10-2368-16,-3 3-480 0,-6 7-80 0,7-5-32 15,-7 5-64-15,0 0-16 0,0 0 0 0,0 0 0 16,0 0-208-16,-4 11-64 0,-1 4 0 0,-2 3 0 15,-1 1 64-15,-4 9 16 0,-3 5 0 0,-3 3 0 0,-2 3-112 0,-4 0-32 16,-6 7 0-16,-1 3 0 0,-5 9-48 0,0-3-16 16,-1 0 0-16,1 2 0 0,-2 2-128 15,4 1-16-15,3-6-16 0,0-3 0 0,3-3-144 16,3 1-16-16,2-6-128 0,1-1 192 0,3-4 16 0,3-5 0 16,2-10 0-16,4-3 0 0,1-3 80 0,2-5 16 15,7-12 0-15,0 0 0 0,-4 7 128 0,4-7 16 16,0 0 16-16,9-13 0 0,4-5 16 0,5-6 0 15,5-9 0-15,2-5 0 0,3-4-304 0,1-6-176 16,2-6 192-16,2 0-192 0,3-7 144 0,3 1-144 16,3 0 0-16,4-2 144 0,2 1-144 0,0 4 0 15,-2 6 0-15,-3 3 0 0,-2 4 0 0,-2 4 0 16,-1 8 0-16,-2 0 0 0,-4 3 0 0,-2 6 0 16,1 5 0-16,-4 4 0 0,-5 7 0 0,-3 3 0 0,-2 1 0 15,-4 8 0-15,-3 2-176 0,-4 8 176 16,-2 3-128-16,-5 3 128 0,-4 6 0 0,-4 4 0 15,-4 3 0-15,-2 4-128 0,-6 4 128 0,0 0 0 16,-3 5 0-16,-3-4 0 0,-3 2 0 0,2-5 0 0,-4-4 0 0,0-1 0 16,0 0 128-16,-3-9-128 15,-1-3 128-15,0-5-128 0,1-4 160 0,2-2-32 0,2-4-128 16,6-1 192-16,6-10-64 0,1-1-128 0,5-1 176 0,3-4-176 16,4-3 0-16,2-6 0 0,3-4 0 0,5-3 0 15,2 0-1808 1,5-2-320-16,3 0-64 0,5-5-13616 0</inkml:trace>
  <inkml:trace contextRef="#ctx0" brushRef="#br0" timeOffset="87405.49">26399 13079 26719 0,'0'0'2368'0,"0"-12"-1888"16,0 3-480-16,0 9 0 0,0 0 672 0,0 0 32 16,0 0 16-16,0 0 0 0,0 0-144 0,-5 14-16 15,0 5-16-15,-4 2 0 0,-2-2-32 0,0 9 0 16,-2 2 0-16,-2 8 0 0,-3 7 80 0,-2 1 16 0,-2 5 0 0,-2 4 0 16,-3 8-224-16,-2-5-32 15,-3 3-16-15,3-2 0 0,4-2-336 0,2-4 144 16,4-3-144-16,2-7 0 0,2-6 0 0,2-3 0 15,3-2-192-15,3-4 48 16,0-5-528-16,3-5-96 0,3-8-32 0,1-10-9456 16,0 0-1904-16</inkml:trace>
  <inkml:trace contextRef="#ctx0" brushRef="#br0" timeOffset="87706.11">26608 13538 29487 0,'-16'2'2624'0,"4"2"-2112"0,-3 6-512 0,-3 2 0 0,-1 4 256 16,-2 4-48-16,0 5-16 0,0-3 0 0,3 4 256 0,1 1 64 15,2-1 0-15,0 2 0 0,2 1-352 0,3-3-160 16,2-2 160-16,5-1-160 0,0-3 192 0,4-3-64 16,4-7-128-16,6 0 192 0,-1-5 128 0,4-1 0 15,2 1 16-15,5-9 0 0,4-1 288 0,3-2 48 16,3-7 16-16,0 0 0 0,5-2-80 0,0-1-16 15,3-3 0-15,-3-2 0 0,-1-4-64 0,1-3-16 16,-1 1 0-16,-2 0 0 0,3-3-240 0,-6 5-48 16,0-2-16-16,-6 5 0 0,-5 0-208 0,-1 3 0 15,-4 2 0-15,-3 4 0 16,-2 1-1088-16,-1 1-320 0,-6 3-64 0,1-2-15360 16</inkml:trace>
  <inkml:trace contextRef="#ctx0" brushRef="#br0" timeOffset="88080.28">27676 13407 34783 0,'-11'-8'1536'0,"11"8"320"0,-10-4-1472 0,-2 2-384 0,-2 0 0 0,-4 4 0 15,-2 0 192-15,-3 3-48 0,-1 2 0 0,-3 3 0 16,-2 3-144-16,-1 2 0 0,-3-1 144 0,1 2-144 15,0 2 0-15,7 0 0 0,2-2 0 0,5 1 0 16,3-2 0-16,4 2 0 0,6-2 0 0,5-2 0 16,5-1 0-16,6 0 0 0,1-6 0 0,6 3-128 15,5-5 128-15,4-3 0 0,3-1 0 0,2-2 0 16,1-1 0-16,1-2 0 0,3 0 0 0,-1 2 0 0,-3 1 0 0,-3 2 0 16,-3 1 0-16,-4 0 0 0,-5-1 176 0,-6 5 16 15,-6 6 0-15,-5-1 0 0,-5 2 16 16,-5 8 16-16,-7 5 0 0,-2 0 0 0,-3 8 32 0,-1-2 0 15,-4-3 0-15,-3 4 0 0,-4-1-80 0,-3 0-16 16,-1 2 0-16,1-2 0 0,-3-5-160 0,4 0 0 16,0-5 144-16,4-3-144 0,1-3 0 0,4-5 0 15,0 1 0-15,5-1 0 16,7-4-1568-16,2-1-384 0,5-2-80 0,7-3-16 16</inkml:trace>
  <inkml:trace contextRef="#ctx0" brushRef="#br0" timeOffset="88371.77">28946 13449 30399 0,'0'0'2704'0,"-10"2"-2160"0,-3 6-544 0,2 2 0 16,-1 4 816-16,-3 2 48 0,-1 3 16 0,-1 2 0 15,-1-2-336-15,-2 3-64 0,-3-1-16 0,0 3 0 0,1-1-320 16,1 0-144-16,-1 4 128 0,-1-4-128 0,4-1 0 0,3 3 0 16,1-3 128-16,2-1-128 15,1-2-384-15,3-1-96 0,-1-3-32 0,7-1-9712 16,1-5-1936-16</inkml:trace>
  <inkml:trace contextRef="#ctx0" brushRef="#br0" timeOffset="88769.86">29607 13477 28559 0,'-19'10'2544'0,"-4"6"-2032"0,-4 3-512 0,6-1 0 16,-3 0 320-16,-13 6-16 15,1 0-16-15,1-1 0 0,-1-1 480 0,2 1 112 16,-1 3 16-16,6-3 0 0,2-4-384 0,5-1-64 0,1-4 0 16,6 0-16-16,6-4 96 0,3 0 32 0,-1-5 0 0,7-5 0 15,0 0-80-15,0 0-16 0,17 2 0 0,3-6 0 16,6-3-144-16,2-3-16 0,3 1-16 0,2-3 0 15,2-2-112-15,0 0-32 0,0-3 0 0,2-1 0 16,2-2-16-16,3 0 0 0,1-2 0 0,-10 8 0 16,4 0-128-16,2 1 128 0,2 1-128 0,15-5 128 15,-6 11-128-15,-10 0 0 0,-7 2 0 0,-14 4 0 16,-1 1 0-16,-3 3 0 0,-2 3 0 0,-4 1 0 0,-3 3-160 16,-3 2 160-16,-3 0 0 0,-6 12-144 0,-6-2 144 15,-3 6 0-15,-2 2 0 0,-6 1 0 16,-6-1-320-16,0-3-48 0,0 0 0 0,2-2 0 15,3-2-2000-15,2-5-416 0,2-2-80 16</inkml:trace>
  <inkml:trace contextRef="#ctx0" brushRef="#br0" timeOffset="88955.69">29261 13055 41471 0,'-31'-25'1840'0,"14"14"368"0,3-2-1760 0,1 3-448 16,-2 2 0-16,5 6 0 0,10 2 384 0,0 0-16 15,0 0 0-15,2 8 0 0,5 2-368 0,3 2 0 16,3-1 0-16,1 3-12720 0,1 0-2448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7T20:44:49.895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12006 10045 12895 0,'0'0'1152'0,"0"0"-928"16,0 0-224-16,0 0 0 0,0 0 1136 0,-8 3 176 15,2 0 32-15,6-3 16 0,-7 1 352 0,1 2 64 16,0-2 16-16,6-1 0 0,-7 1-288 0,7-1-48 15,-6 2-16-15,6-2 0 0,0 0-160 0,0 0-16 16,0 0-16-16,0 0 0 0,0 0-432 0,6 3-96 16,5 3-16-16,3-4 0 0,2 1 224 0,4-3 32 15,3 1 16-15,5-1 0 0,3-1-304 0,2-1-64 16,0-1-16-16,4-3 0 0,2 3-176 0,4 0-32 0,4 2-16 0,18 0 0 16,-4-1 64-16,-2 1 16 0,-3-2 0 0,-4-2 0 15,-5 2-224-15,-4 0-32 0,-5 2-16 0,-4-1 0 16,-2 0-176-16,-6-2 0 0,-2 2 144 0,-5 0-144 15,-4 2 0-15,-3 0 0 0,-4 0 0 0,-8 0-128 16,0 0-1152 0,0 0-208-16,0 0-48 0,-5 9-16 0,-2-1-1216 0,-3 3-240 15,-4 1-64-15</inkml:trace>
  <inkml:trace contextRef="#ctx0" brushRef="#br0" timeOffset="233.79">11996 10395 14735 0,'-35'8'1312'0,"23"-4"-1056"16,0-2-256-16,3 1 0 0,3-2 3568 0,6-1 656 16,2 8 128-16,4 0 16 0,1-5-2528 0,8 2-512 15,3 4-112-15,8-6 0 0,-2-2 96 0,5-1 32 16,5-1 0-16,4 0 0 0,3-1-224 0,5-2-32 16,3-3-16-16,4 2 0 0,19-4-304 0,-3 3-48 15,-2 2-16-15,-3-4 0 0,-5 0-320 0,-4 3-64 16,-17 0 0-16,0 3-16 0,0-3-304 0,-1 1 0 15,-2-2 0-15,-2 2 0 16,-2 1-1664-16,-1 1-400 0,-2-3-80 0</inkml:trace>
  <inkml:trace contextRef="#ctx0" brushRef="#br0" timeOffset="1175.17">14594 9871 8287 0,'0'0'736'0,"2"-9"-592"16,2 0-144-16,0-3 0 0,1 2 2560 0,0 0 496 15,-1-3 80-15,0-5 32 0,-2 3-800 0,0 2-144 16,-2-1-48-16,-2 1 0 0,0 0-576 0,-1 3-128 16,1-2-32-16,-2 5 0 0,-1-1-432 0,5 8-96 15,-9-4-16-15,0 4 0 0,-2 3-368 0,0 6-80 16,-1 2 0-16,-4 6-16 0,-1 3-256 0,0 8-48 16,2 5-128-16,1 5 192 0,1 0-16 0,4 8-16 15,-1 1 0-15,4 8 0 0,2-1-32 0,4-2 0 0,5-5 0 16,4-7 0-16,4-8-128 0,6-6 160 0,5-2-160 15,6-5 160-15,6-5 96 0,1-5 0 0,1-6 16 0,4-4 0 16,1-3 192-16,3-8 48 0,1-3 0 0,-1-4 0 16,-21 8-128-16,4-5 0 0,4-1-16 0,3-5 0 15,1-5-176-15,0 1-48 0,-2-5 0 0,1 1 0 0,25-28-16 16,-12 8 0-16,-7 2 0 0,-6 4 0 0,-6 5-128 16,-4 4 128-16,-7 6-128 0,-1 5 128 0,-6 5-128 0,0 2 0 15,-7 12 0-15,0 0 0 0,-5 5 0 0,0 0-144 16,4 6 144-16,-2 2 0 0,-2 5-192 15,0 5 64-15,0-1 128 0,-5 25-208 0,-1 2 208 0,-5 3 0 16,-1 7 0-16,-3 9 0 0,-4 3 0 0,-2 1 0 16,9-26-128-16,-4 2 128 0,-1 8 0 15,-2 3 0-15,-3 2 0 0,-1 4 0 0,-2 4 0 0,-2-6 0 16,0-1 0-16,-24 45 0 0,8-21 192 0,6-15-32 16,3-3 0-16,4-9 0 0,0-4 32 0,1-6 16 0,0 1 0 15,0-7 0-15,-3-6 48 0,-1-5 0 16,0-3 0-16,0-5 0 0,1-4-16 0,8-6 0 15,-4-4 0-15,-14 1 0 0,4-6-112 0,1-3 0 0,3-5-128 16,3-4 192-16,-2-3-64 0,4-5-128 0,0-4 176 0,4-9-176 16,2-4 128-16,6 0-128 15,3-4 0-15,4 3 0 0,7 6 0 0,6 1 0 16,3 4 0-16,5 3 0 0,3 3 0 0,5 2 0 0,4 3-192 16,5-1 192-16,7 3-144 0,6 4 144 0,8-1-128 15,5 3 128-15,5-1 0 0,4 3-160 0,4-6 160 16,1 6 0-16,-3 0 0 0,5 3 0 0,4 2 0 0,-3 1 0 15,-3 2 0-15,-3 3 0 0,-5 1 160 0,-5-1-32 16,-7 5 64-16,-3-1 32 0,-4 3 0 0,-4 0 0 16,-5-2-96-16,-6 3-128 0,-5-4 176 0,-2 2-176 15,-4 3 128-15,-2-3-128 0,-4 1 0 0,-3-3 0 16,-4-3-720 0,-2 2-256-16,-2 1-48 0,-4-3-16 0,-3-3-1856 15,-2 2-368-15</inkml:trace>
  <inkml:trace contextRef="#ctx0" brushRef="#br0" timeOffset="2509.54">10935 10839 19343 0,'0'0'1728'0,"0"0"-1392"0,0 0-336 0,-6-4 0 15,0-3 976-15,6 7 128 0,-3-8 32 16,3-3 0-16,4 4 272 0,1-2 64 0,1 2 16 0,5-3 0 16,3 1-368-16,1-3-80 0,0 3-16 0,4-2 0 15,-7 6-128-15,2-3-48 0,1 2 0 0,1 1 0 0,2-3-160 0,0 3-48 16,0 4 0-16,-3 1 0 0,7 1-304 16,-7 4-64-16,-4 8-16 0,-7 1 0 0,-1 1-128 0,-7 2-128 15,-6 0 144-15,-7 4-144 0,6-11 192 0,-7 4-64 16,-4 2-128-16,-2 1 192 0,-1-2 48 15,-3-1 0-15,-4 1 0 0,0-2 0 0,-25 6 144 0,11-6 48 16,8-11 0-16,6 0 0 0,6-4 32 16,5-1 16-16,7-6 0 0,4-5 0 0,4-4-176 0,5-2-48 15,1-3 0-15,6 1 0 0,5-2-128 0,6 0-128 16,2 0 192-16,6-2-192 0,5 1 0 0,3 2 0 16,4-1 0-16,-1 2 0 0,1 3 0 0,3 4 0 15,-17 8 0-15,2-1 0 0,3 0 0 0,-1 4 0 16,-2 3-128-16,-3 6 128 0,-5 0 0 0,-1 8 0 15,-5 1 0-15,7 15 0 0,-10 0 0 0,-8 3 0 16,-8-2 0-16,-6 4 0 0,-6-1-144 0,-5 0 144 16,9-17-128-16,-3 3 128 0,-3-1 0 0,-2 0 0 15,-1-2 0-15,-1 0 0 0,0-5 0 0,0-1 0 0,2-2 0 0,-15 3 128 16,8-6 0-16,11-5 16 16,2-3 0-16,8-3 0 0,10 6 64 0,-3-14 16 0,6-5 0 15,7 0 0-15,0-4-224 0,8 1 144 16,5 0-144-16,1 2 128 0,3-2-128 0,3-2 0 0,-11 14 0 0,3-6 0 15,3 1 0-15,2 0 0 0,1 3 0 16,-1 0 0-16,-3 3 0 0,-1 4 0 0,0 4-144 0,13 6 144 16,-20 2 0-16,-2 2-160 0,-3 5 160 0,-2 1-128 15,-4 3 128-15,-4 3 0 0,-3 0 0 0,-3 3 0 16,-3 0-128-16,-3-2 128 0,-3-2-128 0,-4 1 128 16,-22 19 0-16,5-9 0 0,17-18 0 0,-2-1 0 0,-1-3 0 0,1 1 0 15,1-2 0-15,2-3 128 16,2-4-128-16,2-2 192 0,3-4-64 0,-5-5 0 0,9-5 0 15,4-1 0-15,8-3 0 0,4 1 0 0,6 1-128 16,5 0 0-16,-9 8 0 0,5-2 0 0,3-3 0 0,2 1 0 16,1 2 0-16,2-2 0 0,-1 2 0 15,0 2 0-15,0 4 0 0,-1-1 0 0,-1 6 0 0,-3 4-128 16,-4 1 128-16,-2 2 0 0,-4 3 0 0,-4 0-160 16,-4 4 160-16,-5 1 0 0,-4 2 0 0,-4 1 0 15,-3 1 0-15,0-2 0 0,-6 0 0 0,0 1 0 16,-6-3 0-16,-1-1 0 0,-1-3 320 0,0 2-16 15,1-4-16-15,0 0 0 0,0-1-16 0,2-2 0 16,2-5 0-16,-13 0 0 0,13-4-272 0,10-5 0 16,6-1 0-16,11-2 0 15,7-1-1952-15,9 2-288 0,8-1-64 0</inkml:trace>
  <inkml:trace contextRef="#ctx0" brushRef="#br0" timeOffset="5694.85">19427 3895 5519 0,'-9'0'496'0,"-1"0"-496"15,-1 0 0-15,0 0 0 0,-1-1 2432 0,2 0 384 16,0-1 64-16,0 2 32 0,-1-1-1056 0,0 0-224 16,1 0-32-16,10 1-16 0,-9-3 32 0,9 3 16 15,-6-4 0-15,6 4 0 0,-5-6-80 0,5 6-16 16,0 0 0-16,0 0 0 0,9-6-512 0,5 2-128 15,4-1 0-15,4 1-16 0,5 0-416 0,5 1-80 16,6 0 0-16,4-4-16 0,2 2-176 0,-10 3-48 16,2-2 0-16,4-1 0 0,-1 1 32 0,-1 1 0 15,-1 2 0-15,-5 1 0 0,-7 1 16 0,-4 2 0 0,-6-1 0 16,-5 2 0-16,-10-4 48 0,0 0 16 0,-5 10 0 0,-8 2 0 16,-7-3-16-16,-7 4 0 0,-6 1 0 15,-21 6 0-15,-4-5-48 0,4-1-16 0,-2 1 0 0,2-1 0 16,2-1-176-16,0-3 160 0,3 2-160 15,0 0 160-15,2-3 16 0,7 1 0 0,3-3 0 0,8 0 0 16,6-3-32-16,7-1 0 0,6-1 0 0,10-2 0 16,0 0-144-16,0 0 0 0,14-1 144 0,4 0-144 15,7-4 128-15,7-3-128 0,5 2 160 0,6-3-160 0,6 0 144 0,3-1-144 16,2 3 128-16,2 1-128 0,-1-4 0 0,-17 6 0 16,3-2 0-16,-1 2 0 0,0 1 0 0,-6 3 0 15,-2 3 0-15,-9 1 0 0,-4 1 0 0,-5-1 0 16,-7-1 0-16,-7-3 0 0,-3 11 0 0,-8-3 0 15,-6 5 128-15,-18 2-128 0,-3-1 0 0,-5-1 128 16,-8 1-128-16,-2 0 128 0,-2-1-128 0,2-3 0 16,1 1 144-16,2-3-144 0,-1 2 128 0,8-3-128 15,2 1 128-15,8-1-128 0,7-2 0 0,8 1 144 16,8-1-144-16,10-5 0 0,0 0 128 0,0 0-128 16,17 2 0-16,10-4 0 0,6-2 0 0,9-1 0 15,4 2 128-15,6-1-128 0,3-3 0 0,2-1 0 16,1-1 128-16,1-3-128 0,-1 3 0 0,1 2 0 15,-2 0 0-15,-4 0 0 0,-8 2 0 0,-10 2 0 16,-9 2 0-16,-8 1 0 0,-6 0 0 0,-12 0 0 16,0 0 0-16,-9 7 0 0,-6 5 128 0,-12-2-128 15,-9 3 0-15,-9 1 0 0,-7-2 160 0,-5 1-160 0,-4 2 128 16,-1 1-128-16,-2 0 128 0,2-1-128 0,-2-4 0 16,4 0 128-16,3 0-128 0,5-3 160 0,6-2-160 0,12 2 160 15,10-3-160-15,9-1 0 0,15-4 0 0,0 0 0 16,10-1 0-16,10-3 0 0,8-2 0 0,10-5 0 15,9 2 0-15,5-2 0 0,6 0 0 0,3-1 128 16,2-2-128-16,2-1 0 0,-2 2 0 0,4 3 0 16,-1-1 0-16,-4 4 0 0,-6 0 0 0,-8 3 0 15,-8 1 0-15,-10 2 0 0,-10 2 0 0,-8 2 0 0,-12-3 0 0,0 0 0 16,-14 11 0-16,-9-1 0 0,-9 6 0 16,-8 0 0-16,-11-1 0 0,-6 3 0 0,-5 0 0 15,-1 0 0-15,-2-2 0 0,-1 2 128 0,0-1-128 0,-5-2 0 16,-3 0 0-16,5-1 0 0,-1 0 0 0,9 0 0 15,7 3 0-15,11-3 0 0,11-4 0 0,11 1 0 16,11-6 0-16,10-5 0 0,0 0-128 0,22 2 128 16,5-6 0-16,9-5 0 0,9 0 0 15,6-1 0-15,5 0 0 0,5-4 0 0,5-2 0 0,4 0 0 16,2-2 0-16,2 0 0 0,1 2 0 0,0 4 0 16,-3 0 0-16,-8 4 0 0,-12 0 0 0,-10 5 0 15,-8-3 0-15,-10 3 0 0,-10 1 0 0,-14 2 0 16,0 0 0-16,0 0 0 0,-11 11 0 0,-7 0 0 15,-5-3 0-15,-7-1 0 0,-7 0 0 0,-4-4 0 0,-2 3 0 16,-3 1 0-16,-2 1 128 0,2 2-128 16,-2-4 0-16,-2 4 128 0,1-1 0 0,2 2 0 0,4-6 0 15,4 1 0-15,10 0-128 0,9-2 160 16,7 1-160-16,13-5 160 0,0 0-160 0,12 8 0 0,7-3 0 16,6-4 0-16,6-1-240 0,4-1-16 15,5 0-16-15,-1-1 0 16,-1 2-2160-16,0 3-416 0,0-1-96 0</inkml:trace>
  <inkml:trace contextRef="#ctx0" brushRef="#br0" timeOffset="7824.18">5088 9689 14447 0,'-24'16'640'0,"9"-3"128"0,-3-2-608 0,3-2-160 0,-3 3 0 0,2-3 0 16,0-2 1040-16,2-2 176 0,0 0 48 0,3 3 0 0,-1-5-192 0,1-1-48 16,2-2 0-16,3 0 0 0,6 0-64 0,-7 0-32 15,7 0 0-15,-5-2 0 0,5 2-160 0,-6-7-48 16,6 7 0-16,-1-11 0 0,-1-2-240 0,4 3-48 16,-1-5-16-16,3-3 0 0,2-1-128 0,2-4-32 15,4-2 0-15,1 0 0 0,1-1-16 0,3 3-16 16,3-4 0-16,3 3 0 0,1-3-16 0,4-2 0 15,3 0 0-15,3 1 0 0,-1-5-48 0,2 0-16 16,2-3 0-16,4 1 0 0,-2-2 0 0,6 0 0 16,1-4 0-16,5 1 0 0,4 1-144 0,6 1 128 15,4 1-128-15,0 1 128 0,-1 0-128 0,0 2 192 16,4-1-192-16,3 2 192 0,8 3-192 0,3-2 0 16,-1 0 144-16,0 2-144 0,0-1 0 0,6 1 0 15,4 0 0-15,3 4 128 0,2-2-128 0,-4 4 0 16,1-1 0-16,3 4 128 0,7 4-128 0,-1 3 0 15,0-1 128-15,1 0-128 0,-1 1 128 0,3 4-128 16,5-2 128-16,0 2-128 0,-3 0 128 0,6-2-128 0,2 5 160 16,-1-1-160-16,-2 2 160 0,2 3-160 0,3 1 160 0,-4 2-160 15,-3 4 144-15,-2 1-144 0,-3 4 128 0,2 1-128 16,1 2 128-16,-10 4-128 0,-4 2 0 0,-1-1 128 16,-2 2-128-16,1 0 160 0,-1 2-160 0,-7 2 160 15,-6 1-160-15,0-1 192 0,-1 1-192 0,0 1 192 16,1-2-192-16,-2 5 192 0,-5-1-192 0,-2 3 192 15,-3-3-192-15,0 3 160 0,1 2-160 16,1-2 160-16,2 0-160 0,-8 3 160 0,-2-1-160 0,-6 3 160 0,2 2-160 0,-6 1 128 16,-4 1-128-16,-2 0 128 0,2 0-128 0,-2 2 192 15,1-2-192-15,-3-2 192 0,-1 0-192 16,-5 1 192-16,1 2-192 0,-5 2 192 0,-3-5-192 16,-5 1 160-16,3 0-160 0,-5 2 160 0,-2 2-160 0,-2 0 160 15,-5 0-160-15,-3 1 160 0,0-2-160 0,-2 4 192 16,-6-3-192-16,1 1 192 0,-5 1-192 0,0 0 0 15,-2 3 0-15,-1-2 128 0,0 1-128 0,-4 1 160 16,-1-4-160-16,-2 1 160 0,2-1-160 0,-3-1 160 16,2 2-160-16,0-1 160 0,-3 3-160 0,-2-1 0 15,0 3 144-15,-6-4-144 0,-4 2 128 0,-4-3-128 16,-3 3 160-16,-2-4-160 0,-3 1 160 0,-3-2-160 16,-4 2 160-16,0 2-160 0,-4-3 128 0,1 2-128 15,-3-3 0-15,-6 2 0 0,-8 3 144 0,-2 1-144 0,-7-3 128 0,2 3-128 16,0-2 0-16,-1 2 128 0,-2-1-128 15,-8-1 0-15,-2-4 0 0,-2 0 0 0,1 1 128 0,1-4-128 16,1-3 0-16,-4-2 0 0,-2-7 0 0,2-1 128 16,2-3-128-16,1-4 0 0,1-2 144 15,-3-4-144-15,-9-3 0 0,3-1 128 0,3-1-128 0,-2-3 0 16,-1 1 0-16,-2-3 0 0,-4-2 0 0,1-1 128 16,5-2-128-16,-3 1 0 0,-6-1 0 0,2 1 0 15,2-5 0-15,0 1 0 0,0 4 0 0,-3-4 0 16,-4-1 0-16,3 2 0 0,4 0 0 0,1-3 0 15,-4 2 0-15,3-4 0 0,0 1 0 0,3-4-128 16,6 0 128-16,0-3 0 0,-1-3-144 0,0-3 144 16,1-1 0-16,3-2-144 0,5 1 144 0,-4-1 0 15,0-4-128-15,-3 2 128 0,-1-3 0 0,4-1 0 0,2 2 0 16,1 0 0-16,2-2 0 0,-1 5 0 0,0-5 0 16,2 7 0-16,6-3 0 0,1 3 0 0,9-2 0 15,-3 0-128-15,1 2 128 0,0-4 0 0,0-1 0 0,4 0 0 16,2-6 0-16,6-2 0 0,6-2 0 15,3-8 0-15,6-1 0 0,1-2 0 0,0-5 0 0,3-3 0 16,1-6 0-16,2-4 0 0,1-5 0 0,3-3 0 16,3-1 0-16,3 0 0 0,5-2 0 0,3 7-128 15,3 1 128-15,2 6 0 0,2 0-128 0,5 7 128 16,1 1 0-16,2-1 0 0,5 1-128 0,3 2 128 16,4 2 0-16,1 0 0 0,9 1-416 0,5-2 32 15,5-2 0-15,2 2 0 16,3-1-2000-16,6 2-400 0,5-1-80 0</inkml:trace>
  <inkml:trace contextRef="#ctx0" brushRef="#br0" timeOffset="8943.15">10452 8835 21183 0,'-17'-2'1888'0,"-1"-3"-1504"16,1 1-384-16,3-2 0 0,0-4 448 0,4 2 0 15,3-4 16-15,1-1 0 0,5 0 112 0,4-6 0 16,1-5 16-16,3-1 0 0,5-7 256 0,2-3 48 16,2 0 16-16,3-5 0 0,5 0-144 0,2-5-16 15,2 3-16-15,-2-2 0 0,5 2 0 0,-1-3 0 16,7 2 0-16,5-1 0 0,5-5-272 0,7 0-48 15,5-2-16-15,4 0 0 0,0 3-96 0,5-2-32 0,0 2 0 16,5 3 0-16,2 0-96 0,-2 4-32 16,4 5 0-16,-5 2 0 0,-3 4-144 0,-1 3 160 15,2-1-160-15,-1 5 160 0,6 4-160 0,3-1 0 0,-1-1 0 0,-1 0 0 16,-3-1 0-16,4 2 0 0,3-1 0 0,3 4 0 16,2-1 0-16,0 0 0 0,-1 2 0 0,0 2 128 15,-1 2-128-15,-1 1 0 0,1 6 144 0,-3-2-144 16,-2 2 0-16,-3 4 144 0,0-5-144 0,-2-1 0 15,6 2 128-15,-5 1-128 0,-2-3 0 0,0 0 0 0,-3-3 0 16,-1 3 160-16,-3-5-160 0,1 2 128 0,2-4 0 0,0 2 0 16,-1 2 0-16,4-4 0 0,-3 0 0 15,2 0-128-15,2-3 192 0,3 1-64 0,3 0-128 16,-1-1 0-16,-1-1 0 0,1 1 128 0,0-2-128 0,2 0 0 16,1-4 0-16,0 1 128 0,-1 0 0 0,-3-6 0 15,-1 1 0-15,2-4 0 0,-1 2-128 0,0 1 0 16,2-3 0-16,-3 1 0 0,-3-1 192 0,-2-2 0 15,-1-2 0-15,1 0 0 0,-1 1-32 0,1-2 0 16,-2 3 0-16,-3-1 0 0,-2 0 32 0,1-1 0 16,-3 0 0-16,1 2 0 0,2 0-192 0,-1-2 192 15,-1 0-192-15,1 1 192 0,-4-1-64 0,1 5-128 16,-4-1 192-16,-1 1-64 0,-2 2-128 0,2 2 0 16,-1 2 0-16,0-3 0 0,-1-2 0 0,-2 3 0 15,-1-1 0-15,-1-1 0 0,1-4 0 0,-2 2 0 16,-1 0 0-16,0-1 0 0,1-1 0 0,1 0 0 0,-2 0 0 0,0-1 0 15,2 1 0-15,0 2 0 0,-4 2 0 16,1-4 0-16,0 0 192 0,-3 4-64 0,-1 0 0 0,-1 3 0 16,-2-4-128-16,-2 0 0 0,-1 1 0 0,-2-4 0 15,-1 3 0-15,-1-1 192 0,-2-3-32 0,0-2 0 16,-3-1-160-16,-1 1 0 0,-3-1 0 0,2 3 0 16,-2-3 128-16,0 5 0 0,-3 1 0 0,-1 0 0 15,-1-1 0-15,0 3 0 0,-5 0 0 0,-1 5 0 16,1 1-128-16,-3-1 0 0,0 2 0 0,-1 1 0 0,0 1 0 15,-1 1 192-15,-1 0-192 0,0 2 192 0,0 1-192 16,0 3 0-16,-2 1 0 0,0 2 128 0,-1 0-128 16,0 4 0-16,-4 5 0 0,0 0 0 0,0 0-192 0,0 0 192 15,0 0-160-15,0 0 160 0,0 0-192 0,0 0 48 16,0 0 16-16,0 0 0 16,0 0-448-16,0 0-96 0,-3 14-16 0,-2 0 0 15,-4-1-960-15,1 1-192 0,-3-4-32 16,0 1-16-16,-1-2-1168 0,-1 1-224 0</inkml:trace>
  <inkml:trace contextRef="#ctx0" brushRef="#br0" timeOffset="9281.61">17859 4926 23951 0,'-24'-8'2128'0,"13"2"-1696"16,3 1-432-16,8 5 0 0,0 0 1376 0,0 0 192 15,10-10 32-15,7 1 16 0,4-5-1328 0,6-1-288 16,4-3 0-16,4-4 0 0,8-1 0 0,3-5 0 16,1 3 176-16,4-3-176 0,2 3 704 0,3-3 16 15,2 1 16-15,-1-4 0 0,0 2 80 0,-1 3 16 16,-1-2 0-16,-2 3 0 0,0 4-192 0,-3 3-48 0,-1 3 0 16,-4 2 0-16,-6 3-192 0,-4 1-32 0,-2 5-16 0,-7 4 0 15,-1 3-160-15,-6 3-16 0,-3 3-16 0,-2 6 0 16,-2 3 0-16,-5 6 0 0,2 8 0 0,-4 5 0 15,-2 2 160-15,-3 7 16 0,-2 5 16 0,-1-3 0 0,-2 2-80 16,-3 1-16-16,-1 1 0 0,-1 0 0 0,-2 1-112 16,0 1-16-16,-2-4-128 0,2-1 192 0,1-2-192 15,-1 2 0-15,0-4 128 0,3 3-128 16,1-5-2352-16,4 1-512 0</inkml:trace>
  <inkml:trace contextRef="#ctx0" brushRef="#br0" timeOffset="11210.59">1511 13864 15887 0,'0'0'704'0,"0"0"144"0,2-10-672 0,-1 0-176 0,1 0 0 0,2 2 0 15,0-2 1024-15,0 2 192 0,2 2 16 0,1-3 16 0,-2 3-192 0,4-1-32 16,-1 5-16-16,-8 2 0 16,11-4-240-16,-11 4-64 0,11 3 0 0,-2 2 0 15,-4 3-144-15,3 6-48 0,-2-1 0 0,-2 10 0 0,2 4 64 0,-3 5 16 16,-1 3 0-16,1 7 0 0,1 5-128 0,-2 6-16 16,1 2-16-16,-1 4 0 0,2-2-240 0,1-4-32 15,0-2-16-15,4-5 0 0,4-8-144 16,1-8 0-16,2-7 0 0,2-2 128 0,0-5 144 15,2-2 32-15,6-9 0 0,4-2 0 0,5-7 160 0,3-2 48 16,4-7 0-16,1-4 0 0,1-3-128 0,0-5 0 16,-2-2-16-16,-4 0 0 0,-3 2-176 0,0-1-16 15,-5-3-16-15,-2 1 0 0,-3 2-160 0,0-4 128 16,-4 4-128-16,-2-4 128 0,-1 4-128 0,-1 0 128 16,-3 6-128-16,-3 2 128 0,-2 0-128 0,0 8 0 15,0 1 0-15,-3 5 0 0,-6 4 0 0,0 0 0 16,0 0 0-16,10 11 0 0,-3 3-192 0,-2 6 48 15,-3 8 0-15,-2 2 0 0,-1 3 144 0,-2 11-192 16,-2 5 192-16,-1 7-192 0,-3 4 192 0,1 7-128 0,-2 3 128 0,-1 4-128 16,-3 6 128-16,-3 0 0 0,-2-6 0 15,-1-1 0-15,-2 0 160 0,-1-2-32 0,1 0-128 0,-3-1 192 16,0-1 48-16,0-7 0 0,-2-2 0 0,4-5 0 16,-4-8 64-16,10-16 16 0,-5 1 0 0,3-5 0 15,0-4 80-15,-2-7 32 0,2-7 0 0,0-4 0 16,-1-5-16-16,-7-7 0 0,3-7 0 0,1-8 0 15,2-6-192-15,0-4-32 0,3-8-16 0,1-4 0 16,7-3-176-16,2 0 0 0,4-2 144 0,7 2-144 0,3 2 0 16,4 15-128-16,4 2 0 0,14-14 0 0,4 9 128 15,3 5-208-15,6 1 80 0,5 4 128 0,3 3-176 16,4 1 176-16,0 1-128 0,0 3 128 0,-1 2 0 16,1 7-128-16,-5 1 128 0,-1 1 0 0,-8 4 0 15,-6 2 0-15,-7 1 0 0,-5 1 0 16,-4-2-1152-16,-2 2-128 0,-15-4-48 15,0 0-10320-15,10 1-2048 0</inkml:trace>
  <inkml:trace contextRef="#ctx0" brushRef="#br0" timeOffset="11582.94">3234 13020 12895 0,'-2'-11'1152'0,"2"2"-928"0,3-4-224 0,0 4 0 15,-2 2 2128-15,-1 7 384 0,0 0 80 0,0 0 16 0,0 0-880 16,0 0-192-16,4 12-16 0,-3 1-16 16,-1 5-48-16,0 3-16 0,0 2 0 0,0 3 0 15,-1 4-160-15,-2 5-16 0,-1 1-16 0,2 3 0 0,-1-1-352 0,1-1-64 16,-2-2 0-16,1-2-16 0,1-1-416 0,-2-1-80 16,0-6 0-16,-1 2-16 0,0-3-160 0,-1-1-16 15,-1-2-128-15,1 1 192 0,0-3-192 0,3-3-160 16,0-3 32-16,2-1-12192 15,1-12-2432-15</inkml:trace>
  <inkml:trace contextRef="#ctx0" brushRef="#br0" timeOffset="12207.29">4771 13853 12895 0,'0'0'1152'0,"-9"1"-928"15,2-1-224-15,7 0 0 0,0 0 2624 0,0 0 496 16,0 0 80-16,0 0 32 0,0 0-1408 0,13-2-288 16,2-2-48-16,7 0-16 0,3 1-624 0,6-4-128 15,3-1-16-15,6-1-16 0,3-1-48 0,5-3-16 0,4 3 0 0,2-1 0 16,0 2-176-16,0 0-48 0,-2 3 0 0,-1-3 0 16,-3 2-160-16,-2 1-48 15,-6 2 0-15,-4 2 0 0,-6 0-192 0,-3 2 0 0,-5 7 0 16,-6 0 0-16,-6-2-1328 15,-7 8-352-15,-7 0-80 0,-6 2-12800 0</inkml:trace>
  <inkml:trace contextRef="#ctx0" brushRef="#br0" timeOffset="12384.11">4674 14275 30287 0,'0'0'1344'0,"0"0"272"0,0 0-1296 0,0 0-320 0,18 4 0 0,3-2 0 0,3-1 560 0,7-1 32 16,5-1 16-16,9-4 0 0,10-1 160 0,10-6 48 15,7 1 0-15,5 1 0 0,0-4-256 0,-1 1-48 16,-2 2-16-16,-3-2 0 0,-5 3-304 0,-2 3-64 16,-1 3-128-16,-2-3 192 15,-2-1-2592-15,-8 3-528 0</inkml:trace>
  <inkml:trace contextRef="#ctx0" brushRef="#br0" timeOffset="13198.62">8651 13302 5519 0,'7'-11'240'0,"-2"6"64"0,0-4-304 0,1 1 0 16,1-2 0-16,-4 3 0 0,2-5 2960 0,0 4 544 0,-1-2 96 0,0 1 32 15,-1-3-1776-15,-2 2-336 0,-1 1-80 16,0-4-16-16,-3 0-272 0,0 2-64 0,-1-3-16 0,-1 1 0 16,-3 3-96-16,0-3-16 0,0 1 0 0,-3 3 0 15,0 0-256-15,-2 2-48 0,-1 2-16 0,-1-1 0 16,-3 3-128-16,0 3-16 0,-2 2-16 0,0 0 0 16,-2 3-128-16,-1 0-32 0,-1 4 0 0,0 3 0 15,-2 3-176-15,1 3-144 0,-2 2 192 0,-1 4-192 0,-1 4 208 16,1 5-64-16,2 3-16 0,-1 1 0 15,1 5 64-15,2 6 0 0,0 3 0 0,2 2 0 0,2-1-192 0,1 4 0 16,1 0 0-16,8 1 128 0,4-2-128 0,4-3 192 16,2-2-192-16,0-2 192 0,0-5-64 0,3-3 0 15,2-6 0-15,1 0 0 16,1-1 0-16,-1 0 0 0,-1-6 0 0,-1 0 0 0,-3-6-128 0,2-2 0 16,1 0 0-16,-2-3 0 0,1-1-320 0,-1-6 0 15,-2-9 0-15,0 0 0 16,0 0-2048-16,0 0-384 0,0 0-96 15</inkml:trace>
  <inkml:trace contextRef="#ctx0" brushRef="#br0" timeOffset="13404.11">7548 13967 6447 0,'0'0'576'0,"0"0"-576"0,9-7 0 0,6 1 0 0,7 4 5568 0,4-2 1024 16,5-1 192-16,6 2 32 0,6 1-4784 0,7-1-960 15,2-2-192-15,1-4-48 0,2 1-16 0,1-4-16 16,2 3 0-16,-1-2 0 0,3-3-160 0,0 5-16 0,-3-1-16 16,-4 2 0-16,-3-1-384 0,-7 3-80 0,-6-2-16 15,-5 1 0 1,-4 3-1264-16,-7-3-256 0,-3 2-48 0,-1 0-14688 0</inkml:trace>
  <inkml:trace contextRef="#ctx0" brushRef="#br0" timeOffset="13774.61">9736 12877 20271 0,'2'-16'1792'0,"2"10"-1424"15,1-4-368-15,1 2 0 0,-2 1 1360 0,1 1 208 16,-5 6 32-16,9-5 16 0,-9 5-64 0,0 0-16 16,0 0 0-16,0 0 0 0,9 8-528 0,-4 6-112 15,-4 3-32-15,-2 3 0 0,-3 0-112 0,-3 6-32 16,-3 4 0-16,-1 2 0 0,-4-4 48 0,-1 5 0 15,-4 3 0-15,3 0 0 0,-1 4-352 0,0-5-64 0,0-3-16 16,-1-1 0-16,-2-3-176 0,3-4-32 0,1 0-128 0,1-4 192 16,3-2-192-16,2-3 0 0,2-3 0 15,2-1 0 1,7-11-1392-16,0 0-208 0,0 0-64 0,0 0-9664 0,0 0-1920 0</inkml:trace>
  <inkml:trace contextRef="#ctx0" brushRef="#br0" timeOffset="14144.12">10975 12673 12895 0,'-13'-7'576'0,"8"5"112"0,-1 1-560 0,-2 1-128 16,-1 0 0-16,-1 1 0 0,-3 3 4192 0,-3 5 800 15,-5 1 176-15,-1 7 16 0,-4 2-3392 0,-4 6-672 16,-3 1-144-16,-3 8-16 0,-5 5-320 0,-1 7-48 16,-2 2-16-16,-21 30 0 0,3-3-160 0,5 1-32 15,2 6-16-15,4 0 0 0,4 2-224 0,4 0-144 16,3-1 192-16,15-25-192 0,0 3 144 0,0 4-144 15,1-7 0-15,-5 21 144 0,7-11-144 0,8-7 0 0,6-12 144 16,5-16-144-16,3 0 0 0,5-1 0 0,4-4 0 16,9 8 0-16,5-8-240 0,2-9-112 0,2-7-32 15,3-8-10960-15,5-9-2208 16</inkml:trace>
  <inkml:trace contextRef="#ctx0" brushRef="#br0" timeOffset="14484.62">11373 13268 23951 0,'0'0'2128'0,"-9"-4"-1696"16,2 0-432-16,7 4 0 0,-8 3 832 0,8-3 96 16,-7 10 16-16,6 4 0 0,0 1-304 0,3 4-48 15,6 3-16-15,2 2 0 0,7 5 128 0,-3-7 0 16,5 9 16-16,5 2 0 0,0 3-304 0,5 5-64 16,-1 1-16-16,1 5 0 0,1 1-208 0,-1 1-128 15,-1 0 160-15,-3 2-160 0,-2 0 128 0,0-7-128 0,-4 4 0 16,0-10 0-16,-1-3 0 0,-2-3-320 15,1-5 64-15,-4-3 0 16,-2-5-1344-16,-1-8-256 0,-1-2-48 0,3-7-10704 0</inkml:trace>
  <inkml:trace contextRef="#ctx0" brushRef="#br0" timeOffset="14715.84">11835 13296 29247 0,'0'0'1296'0,"0"0"272"0,0 0-1248 0,0 0-320 0,0 0 0 0,-2 13 0 0,-3 5 768 0,-4 3 112 16,-3 8 16-16,-3 6 0 0,-4 3 144 0,-4 5 48 15,-1 4 0-15,-3 4 0 0,-2 2-256 0,-1 3-32 16,-3 1-16-16,-2 4 0 0,1 2-432 0,1-1-96 16,-3 0 0-16,3-6-16 0,3-4-240 15,4-2 0-15,2-7 0 0,5-5 0 0,3-5-192 0,2-2-144 16,5-8-32-16,4-4 0 15,1-5-2176-15,8-3-432 0</inkml:trace>
  <inkml:trace contextRef="#ctx0" brushRef="#br0" timeOffset="15257.84">12836 12677 22223 0,'-7'-13'976'0,"6"10"224"0,1-5-960 0,3 2-240 16,2-1 0-16,1 1 0 0,2 2 656 0,2 3 96 15,1-2 16-15,2 3 0 0,2 3-48 0,4-1 0 16,3 5 0-16,3 3 0 0,5 1 112 0,1 3 0 16,4 4 16-16,0 6 0 0,1 3-240 0,0 5-48 15,-2 5-16-15,0 7 0 0,-3 4-144 0,-3 11-16 16,-3 1-16-16,-1 8 0 0,-2 5 48 0,-3 3 16 16,-4 8 0-16,-3-3 0 0,-5 2-176 0,-3 3-16 15,-4-6-16-15,-2 2 0 0,-4-7 288 0,-2 0 48 16,-5-6 16-16,-4-1 0 0,-2-6 64 0,-2-1 0 15,-2-4 16-15,-1-2 0 0,-2-3-272 0,-2-4-48 16,-2-3-16-16,-1-1 0 0,-2-5-192 0,0-6-128 16,-1-5 160-16,-11 3-160 15,7-9-960-15,6-11-304 0,4-11-48 0,6-10-16096 0</inkml:trace>
  <inkml:trace contextRef="#ctx0" brushRef="#br0" timeOffset="15864.86">14940 13254 13823 0,'0'0'1216'0,"0"0"-960"0,0 0-256 0,0 0 0 16,0 0 2768-16,11-2 512 0,2 0 112 0,7 0 0 15,7-5-1328-15,7 4-272 0,9 0-48 0,8-1-16 0,5-2-512 0,2 1-128 16,5 0 0-16,3-3-16 0,3 3-336 0,0 0-64 16,5-3-16-16,0 2 0 0,-3 0-48 15,-1-2-16-15,-3 2 0 0,1-3 0 0,-3 2-272 16,-2 1-48-16,-3 0-16 0,-5 2 0 0,-6-1-256 0,-8-2 160 15,-6 4-160-15,-8 0 128 0,-7 2-304 0,-6 2-64 16,-5 0-16-16,-9-1 0 16,-5 10-1952-16,-9 1-400 0,-10 4-80 0</inkml:trace>
  <inkml:trace contextRef="#ctx0" brushRef="#br0" timeOffset="16055.02">14987 13742 21183 0,'0'0'1888'15,"0"0"-1504"-15,0 0-384 0,8 7 0 0,6-5 2496 0,6 1 416 16,2-2 96-16,8-1 0 0,5 0-1088 0,7 0-208 16,4-1-48-16,6-3-16 0,1-3-464 0,6 2-96 0,4 0 0 15,6-2-16-15,1 0-352 0,2-2-64 16,2 2-16-16,27-3 0 0,-14 3-192 0,-8 5-32 0,-6-1-16 0,-26 3 0 16,-2 3-784-1,-3-1-176-15,-5 3-16 0,6 6-19120 0</inkml:trace>
  <inkml:trace contextRef="#ctx0" brushRef="#br0" timeOffset="41969.47">20136 12361 13823 0,'0'0'1216'0,"0"0"-960"0,5-4-256 0,-5 4 0 0,6-3 1728 0,-6 3 288 16,7-4 64-16,-7 4 16 0,0 0-1072 0,0 0-224 15,0 0-32-15,0 0-16 0,0 0 320 0,0 0 64 16,0 0 16-16,-12-3 0 0,-2 0-128 0,-5 2 0 16,-4 2-16-16,-6 2 0 0,-10-1-352 0,-8 3-64 15,-7 0-16-15,-5-1 0 0,-6 0-32 0,-4 4-16 16,-5-1 0-16,-6 5 0 0,-10-4 128 0,0 4 32 16,1 1 0-16,1 1 0 0,4 5-144 0,-2 1-32 15,-1-1 0-15,5 0 0 0,4-1-224 0,9 1-48 16,6 0-16-16,7 0 0 0,6 3-48 0,7-3-16 15,4-1 0-15,8-2 0 0,6 1-160 0,7-2 128 16,5-2-128-16,7-3 128 0,6-10-128 0,6 13 0 16,7-6 0-16,9 3 0 0,2-1 0 0,9 1 0 15,8-6 128-15,6 1-128 0,5 0 0 0,9-1 0 16,9-3 0-16,2 3 128 0,2 0-128 0,0 1 0 16,-2-1 0-16,0-1 0 0,1-1 0 0,2 6 0 15,-1-1 0-15,-3 3 0 0,-4-3 0 0,-3 3 0 0,-3 0 0 16,-7 2 0-16,-5-5 0 0,-6 3 0 15,-7-2 0-15,-7 3 0 0,-5-5 0 0,-8 4 0 0,-3-1 0 0,-8 2 0 16,-6-1 0-16,-5 4 0 0,-7 1 0 16,-6 3 0-16,-7 1 0 0,-4 2 0 0,-7-1 0 0,-6 4 128 15,-5 2-128-15,-7 3 0 0,-5 0 0 0,-9 2 0 16,-7 0 0-16,1 5 0 0,-2-1 128 0,-5 4-128 16,-3-1 0-16,-3-1 0 0,-1-3 0 0,0 0 0 15,3 1 144-15,6-1 0 0,4-4 0 0,3-3 0 16,3 1 48-16,8-5 16 0,7-5 0 0,10 0 0 0,8-4-32 0,9-4-16 15,11 0 0-15,5-5 0 0,12-5-32 0,0 0 0 16,0 0 0-16,12 9 0 0,7-5-128 16,8-3 0-16,7-1 0 0,10 0 0 0,9 0 0 0,3-1 0 15,0-1 128-15,6 0-128 0,4-2 0 0,5 1 0 16,6 2 0-16,0 1 0 0,2-1 0 0,0 0 0 16,1 1 128-16,4 1-128 0,3 0 0 0,5 0 0 15,1-1 0-15,0 0 0 0,1 0 0 0,1 2 0 16,3-1 0-16,-4 3-176 15,-5-2-1104-15,-6 2-208 0,-7 1-48 0,-6 0-16704 16</inkml:trace>
  <inkml:trace contextRef="#ctx0" brushRef="#br0" timeOffset="43003.33">18155 14577 11967 0,'0'0'1072'0,"-7"4"-864"0,0-1-208 0,1 2 0 0,0 1 1520 0,6-6 256 16,0 0 48-16,0 0 16 0,0 0-336 0,0 0-64 16,-4 6-16-16,4-6 0 0,0 0-144 0,0 0-16 15,0 0-16-15,6-2 0 0,2-2-16 0,1-5 0 16,1 0 0-16,1-3 0 0,1 3-336 0,1-4-64 15,-1 2 0-15,1 2-16 0,-2-3-240 0,1 6-32 16,-1 1-16-16,1 0 0 0,-2 2-352 0,-1 4-176 16,-2 6 160-16,-1 0-160 0,0 6 0 0,-2 2 0 15,-3 1 0-15,-2 6 0 0,-2 4 0 0,-4 4 0 16,-2-2 0-16,-3 4 0 0,0 1 128 0,-1 2 0 16,0-5-128-16,0-2 192 0,-1 0 0 0,3-6 0 15,0-3 0-15,2-4 0 0,2-1 192 0,1-5 16 0,2-2 16 16,4-7 0-16,0 0 48 0,0 0 16 15,10-7 0-15,3-3 0 0,2-7-64 0,6-3-16 16,0-7 0-16,6 3 0 0,-2-4-240 0,5 1-160 0,-1-3 192 0,3-2-192 16,-3 1 128-16,0 3-128 0,-1 2 0 15,-1 2 0-15,-3 6 0 0,-1 3 0 0,-5 1 0 16,-2 6 0-16,-1 7 0 0,1 5 0 0,-5 7-144 0,-2 0 144 16,-2 6-144-16,-1 6 144 0,-4 1-160 0,-3 8 160 15,-3 1 0-15,-2 0 0 0,-3 2-128 0,0 1 128 16,0-2 0-16,-1-1 0 0,-2-2 0 0,2-1 0 15,1-4-192-15,2-2 48 0,0-2 16 0,0 2 0 16,3-5-992 0,3-5-192-16,1-14-32 0,0 0-16 0,0 0-1280 0,10-3-256 0,1-7-48 15,-1 1-16-15</inkml:trace>
  <inkml:trace contextRef="#ctx0" brushRef="#br0" timeOffset="43251.06">19041 14652 31263 0,'0'0'1392'0,"0"0"272"0,0 0-1328 0,3-5-336 16,1-2 0-16,6 3 0 0,1-1 944 0,3 1 112 15,4-4 32-15,5 3 0 0,4 1-336 0,3 1-64 16,3-4-16-16,3 5 0 0,1 0-416 0,-2 2-96 15,-2 0-16-15,-1 2 0 0,-3-1-144 0,-2 1-144 16,-4 1 144-16,5 1-208 16,-8 0-1392-16,-2-1-256 0,-8 3-64 0,-10-6-8096 15,0 0-1616-15</inkml:trace>
  <inkml:trace contextRef="#ctx0" brushRef="#br0" timeOffset="43405.02">19141 14852 24703 0,'0'0'1088'0,"0"0"240"0,0 0-1072 0,0 0-256 0,0 0 0 0,0 0 0 15,3 7 1088-15,5-3 144 0,2 0 48 0,4 1 0 16,3-1-192-16,4-1-16 0,5-1-16 0,4 1 0 0,5-1-144 0,0 1-16 16,2 1-16-16,0-1 0 0,-4 0-528 0,-1 1-96 15,-4 1-32-15,-3 0 0 16,-3-1-2176-16,-3-3-432 0</inkml:trace>
  <inkml:trace contextRef="#ctx0" brushRef="#br0" timeOffset="43767.57">20216 14638 24815 0,'0'0'1088'0,"0"0"256"0,0 0-1088 0,0 0-256 15,0 0 0-15,0 0 0 0,0 0 848 0,0 0 112 16,-3 8 32-16,-3-4 0 0,-3 2-48 0,-2 4-16 15,-5 4 0-15,-1-1 0 0,-4 2-96 0,0 4-32 16,-1 2 0-16,-2 3 0 0,-1-1-64 0,0 5-16 16,3 0 0-16,1 1 0 0,3-4-304 0,4 4-64 15,4-4-16-15,5-1 0 0,3-1-176 0,4-4-32 16,5-3-128-16,4-2 192 0,4-4 64 0,7-1 0 16,2-5 0-16,4-4 0 0,0-2 336 0,4-6 80 0,3-2 16 15,1-3 0-15,-1 0-48 0,0 1 0 0,-1-6 0 0,-1 0 0 16,-1-1 16-16,-4-4 0 0,-4 0 0 0,-5-1 0 15,-5-5 16-15,-4 2 0 0,-5-2 0 0,-5 0 0 16,-6-1-288-16,-4 0-64 0,-4 1-16 0,-4 3 0 16,-2 5-304-16,-3 0 0 0,0 0 0 0,-4 2-144 15,2 2-1712-15,-1 4-320 16,0 1-80-16,2-1-17776 0</inkml:trace>
  <inkml:trace contextRef="#ctx0" brushRef="#br0" timeOffset="45408.5">19572 11553 14335 0,'12'-15'640'0,"-12"15"128"0,9-15-624 0,0 2-144 0,2 2 0 0,-4-2 0 0,-1 3 928 0,1 1 160 15,-2 0 16-15,-5 9 16 0,0 0-288 0,0 0-64 16,0 0-16-16,0 0 0 0,0 0 16 0,0 0 16 15,-11 6 0-15,1 0 0 0,0 2 64 0,-3 3 16 16,-1 3 0-16,-2 3 0 0,-2 1-48 0,-4 1-16 16,-3 4 0-16,-3 3 0 0,0-5-160 0,-5 3-16 15,-3 3-16-15,0-4 0 0,-4 0-64 0,2 0-16 16,-4-4 0-16,1-2 0 0,0-3-80 0,0-1 0 16,-1 1-16-16,4-6 0 0,1-3 112 0,1-4 32 15,5-2 0-15,1-4 0 0,0-3-64 0,6 2-16 16,-1-4 0-16,5-2 0 0,2 1-192 0,3-5-48 15,2 0 0-15,4-2 0 0,-1 0-64 0,6-2-32 16,4-7 0-16,3 3 0 0,2-2-160 0,4-1 160 16,2 1-160-16,6 1 160 0,3 3-160 0,4 1 0 15,1-3 0-15,1 5 0 0,5 1-128 0,1 2 128 16,-1 5-160-16,4 2 160 0,-1 5 0 0,-2 7-144 16,1 5 144-16,-1 3 0 0,-1 7-160 0,0 5 160 15,-1 1-192-15,0 2 192 0,-1 4-192 0,-2 3 64 0,2-1 128 0,-1-2-208 16,-3 1 208-16,3 0 0 0,3 0-160 15,0-4 160-15,3-3 0 0,1-1 0 16,-3-4 0-16,3-3 0 0,1-6 0 0,1 0 0 0,0-6 0 16,-11-1 0-16,5-3 0 0,3-1 0 0,-1-3 0 0,3-5 0 15,1-1 128-15,1-6-128 0,0-1 128 0,0-2-128 16,-1-4 240-16,-3-4-48 0,-2 2 0 0,-5-3 0 0,-4-3 80 0,-5 2 16 16,-6-4 0-16,-5 0 0 0,-7 0 96 15,-2 2 0-15,-5 1 16 0,-6 2 0 0,-6 4-32 16,-4 6-16-16,-5 0 0 0,-4 7 0 0,-6 4-144 0,-2 6-16 15,-2 2-16-15,-22 7 0 0,3 3-176 0,5 6 0 16,4 3 0-16,5 4 0 0,1 3 0 0,4-3 0 16,4 2 0-16,4-2 0 0,5 2 0 15,4-3-272-15,9-4 64 0,7 0 16 16,8-1-2368-16,11-3-448 0,13-1-112 0,7-6-16 16</inkml:trace>
  <inkml:trace contextRef="#ctx0" brushRef="#br0" timeOffset="48490.77">21603 12749 9215 0,'0'0'816'0,"0"0"-656"0,-4 6-160 0,-1 0 0 16,-3 0 2016-16,3-1 368 0,-1 3 80 0,-1 1 16 0,2-4-1008 0,0 4-192 15,5-9-32-15,-7 6-16 0,3 1 192 16,4-7 48-16,-7 7 0 0,7-7 0 0,0 0-64 0,0 0 0 16,0 0 0-16,0 0 0 0,0 0-496 0,0 0-96 15,0 0-32-15,11-2 0 0,0-7-208 0,3 1-64 16,0-5 0-16,0 1 0 0,4-4-144 0,0 1-48 16,2-5 0-16,-1 1 0 0,4 1-96 0,0 0-32 15,-2 4 0-15,2-2 0 0,-1 0-64 0,-2 2-128 16,-2 6 176-16,-1-3-176 0,-2 6 144 0,-4-2-144 15,1 2 0-15,-12 5 144 0,10 2-144 0,-3 2 0 16,-7-4 0-16,7 13 128 0,-3 3-128 0,-3 5 0 16,-2 4 0-16,-3 2 0 0,0 6 0 0,-4 1 0 15,-3 4 0-15,-2 4 0 0,-2 3 0 0,0 0 0 16,-3 2 128-16,1 2-128 0,1-6 0 0,-1-1 0 16,2-4 0-16,0-5 128 0,0 0 0 0,2-4 0 15,3-5 0-15,1-3 0 0,0-5 224 0,3-2 32 0,2 0 16 0,-3-1 0 16,2-5-208-16,5-8-32 15,0 0-16-15,0 0 0 0,-2 10-144 0,2-10 0 0,0 0 144 0,0 0-144 16,0 0 144-16,7-7-144 16,1-1 192-16,2-8-192 0,3-4 224 0,1-5-64 15,1-2-16-15,3-6 0 0,1-3-16 0,3-1-128 0,2-1 192 16,4-5-64-16,2-1-128 0,5 0 0 0,-2 0 0 0,3 2 0 16,3-4 0-16,-1 7 0 0,-4 2 0 0,0 1 0 15,-2 2 0-15,1 2 0 0,2 4 0 0,-2 3 0 16,-2 4 0-16,-9 10 0 0,0 1 0 0,0 1 0 15,0 4 0-15,-2 4 0 0,-1 1 0 0,1 2 0 16,-1 7 0-16,-3 2 0 0,-1 6 0 0,-4 5 0 16,-1 6-160-16,-3 2 160 0,-3 3 0 0,0 8-144 0,-7 2 144 15,1 5 0-15,-2 2 0 0,-1-1 0 0,-1 2 0 0,-1-1 0 16,1-2 0-16,1-6 0 0,2 3 0 0,-2-6 0 16,0-1 128-16,0-2-128 0,3-3 224 0,-4-4-32 15,1-1 0-15,0-3 0 16,0 1-192-16,0-6 144 0,0 0-144 0,1 0 128 15,0-3-128-15,3 0 0 0,2-2 0 0,1-1 0 16,1-5-1072-16,3 2-240 0,-1-5-48 0,2-3-11136 16,6-1-2224-16</inkml:trace>
  <inkml:trace contextRef="#ctx0" brushRef="#br0" timeOffset="49129.93">24417 12620 14735 0,'0'0'1312'0,"9"-8"-1056"16,0 1-256-16,1-2 0 0,0 2 1280 0,2-2 192 16,-5 3 32-16,1-2 16 0,-1 1-304 0,0 2-48 15,-1-3-16-15,-6 8 0 0,0 0 64 0,0-8 0 16,0-2 0-16,-4 4 0 0,-1 1-16 0,-2 1 0 15,-3 2 0-15,-2 0 0 0,-2 2-304 0,-4 3-64 16,-3 4-16-16,-3-1 0 0,-2 2-256 0,-3 3-48 16,-5 4-16-16,-5 4 0 0,-4 4 0 0,-4 6 0 15,-5 5 0-15,0 3 0 0,0 4-160 0,5 5-16 16,1-1-16-16,8 4 0 0,4-1-176 0,6-4-128 16,5 2 144-16,6-8-144 0,4-2 0 0,6-3 0 0,2-6 0 15,5-2 0-15,4-3 0 0,4-6 0 16,4-6 0-16,4-1 0 0,6-4 0 0,3-5 192 15,6-2-48-15,6-2-16 0,4-6 64 0,2 0 0 16,3-4 0-16,-1-4 0 0,0-1-192 0,-3-3 0 0,-3-1 144 16,-2 0-144-16,0 1 0 0,-4-3 128 0,-4 5-128 15,-3 1 0-15,-4 4 0 0,-3 5 144 16,-2-1-144-16,-6 6 0 0,0 4 256 0,-2 2-64 0,-4 6-16 16,-3 7 0-16,-2 2-176 0,-2 6 128 0,-3 5-128 15,-2 1 128-15,1 5-128 0,-4 3 0 0,-2 4 0 0,2 0 0 16,0-1 0-16,1-3 0 0,0 1 0 0,3-2 0 15,2-2-192-15,0-4-64 0,4 0 0 0,0-3-16 16,5-4-1152 0,0-2-240-16,0-1-32 0,3-4-16 0,2-4-1152 0,3 1-224 15</inkml:trace>
  <inkml:trace contextRef="#ctx0" brushRef="#br0" timeOffset="49605.46">24728 13865 31615 0,'-11'7'1408'0,"11"-7"272"0,0 0-1344 0,0 0-336 16,0 0 0-16,0 0 0 0,0 0 192 0,0 0-48 15,0 0 0-15,0 0 0 0,6-4 192 0,6-2 48 16,-1-3 0-16,3-1 0 0,1-7 128 0,3 1 16 15,1-2 16-15,3 0 0 0,1-1 16 0,0 1 0 16,0-1 0-16,-2 3 0 0,-2 3-112 0,-1 3-32 16,-3-2 0-16,-2 6 0 0,1 5-32 0,-6 3-16 15,-8-2 0-15,6 6 0 0,-2 7-128 0,-4 2-32 16,-5 5 0-16,-2 1 0 0,-2 1-208 0,-2 4 144 16,-3-1-144-16,-1 0 128 0,-2 2-128 0,1-4 128 0,1-2-128 15,2-2 128-15,1-2 16 0,3-3 0 0,3-3 0 0,1-3 0 16,2 2 112-16,3-5 0 0,0-5 16 0,9 0 0 15,3-2-80-15,3-7-32 0,3 0 0 0,3-3 0 16,4-3-160-16,1 0 0 0,5-3 0 0,-1-4 128 0,3-1-128 16,2 2 0-16,-2-1 0 0,-1 3 0 15,-3 0 0-15,-3 4 0 0,0 2 0 0,-2 3 0 0,-6 2 0 16,0 6 0-16,-1 2 0 16,-3 4 128-16,-1 6 0 0,-1 1 0 0,-1 5 0 0,-2 1 0 0,-1 2-128 15,-2 2 0-15,-1-1 0 0,-3 0 0 0,-2 2 0 0,0-2 0 16,0 1 0-16,-1-2 0 15,0-1-512-15,1-2 32 0,0-1 0 16,2 1 0-16,4-6-2384 0,-1 0-464 0</inkml:trace>
  <inkml:trace contextRef="#ctx0" brushRef="#br0" timeOffset="50025.73">26423 12647 15663 0,'0'0'1392'0,"0"0"-1120"0,6-6-272 0,1 0 0 15,-1 2 1664-15,3 4 256 0,-3 5 64 0,3 6 16 0,1 0-704 16,2 2-144-16,0 10-16 0,2 2-16 0,2 8-96 0,1 4 0 16,3 2-16-16,1 10 0 0,5 3 0 0,0 2 0 15,3 4 0-15,3-4 0 0,-3 0-304 0,2-2-64 16,-3 1-16-16,0-5 0 0,-4-6-416 0,-2-1-80 15,-3-3 0-15,-1-4-128 0,-2-3 192 0,-2-2-64 16,-3-7 0-16,0-2-128 0,-4-2 176 16,1 0-176-16,-2-7 160 0,-1-2-160 0,0-3 0 0,-5-6-256 15,4 7 16-15,-4-7 16 16,0 0-2112-16,4-10-416 0,-1-1-96 0</inkml:trace>
  <inkml:trace contextRef="#ctx0" brushRef="#br0" timeOffset="50279.11">27226 12705 24879 0,'0'0'2208'0,"-6"-1"-1760"16,-2-1-448-16,-1 5 0 0,-1 5 2320 0,-4 3 384 0,-5 7 80 0,-4 7 16 15,-5 3-1328-15,-2 8-272 16,-5 8-48-16,0 3-16 0,-2 5-208 0,-1 6-32 0,-7 1-16 0,-2 2 0 15,-4 4-192-15,1-2-48 0,-1 1 0 16,1-4 0-16,2 0-448 0,6-6-192 0,4-1 176 0,5-9-176 16,5-2 0-16,2-4 0 0,7-6 0 0,4-2 0 15,4-3-400-15,2-4-128 16,5-6-32-16,4-6 0 0,4-2-2736 0,5-5-544 16</inkml:trace>
  <inkml:trace contextRef="#ctx0" brushRef="#br0" timeOffset="51286.98">27707 11542 22111 0,'0'0'1968'0,"-4"-3"-1584"0,0 2-384 0,4 1 0 15,0 0 1008-15,0 0 112 0,0 0 32 0,-1-4 0 16,2-5 112-16,3 3 16 16,1-4 16-16,4 0 0 0,4-4-336 0,2-4-64 0,3 0 0 0,2-1-16 15,2-1-224-15,0-4-32 0,3-3-16 16,-1 2 0-16,0-3-224 0,0 3-32 0,0 0-16 0,2 2 0 15,-1 1-144-15,0 1-48 0,-2 3 0 0,0 4 0 16,-2 1-16-16,-2 2 0 0,-3 3 0 0,-1 3 0 16,-3 1-128-16,-3 6 192 0,-9-2-192 0,6 11 192 15,-3 4-48-15,-6 7 0 0,-3 5 0 0,-3 1 0 0,-5 3-144 16,-4 5 192-16,-5 3-192 0,-2 2 192 0,-2 1-192 0,3-4 128 16,1-2-128-16,3-4 128 0,2-6 64 0,3-2 16 15,2-8 0-15,5-2 0 0,1-2 416 0,3-3 80 16,4-9 0-16,0 0 16 0,0 0-224 0,9-4-48 15,1-2-16-15,6-8 0 0,4-2-240 0,2-5-32 16,5 0-16-16,2-7 0 0,2 0-144 0,1-3 0 16,1-2 144-16,1 1-144 0,3-1 0 0,1 0 0 15,0-1 0-15,3-2 128 0,-3 5-128 0,-1 1 0 16,-2 6 0-16,0 5 0 0,-3 3 0 0,-3 2 0 16,-4 10 0-16,-3 3 0 0,-4 3 0 0,-4 10-128 15,-6 0 128-15,0 11 0 0,-7 3 0 0,-2 7-160 16,-4 0 160-16,-3 3 0 0,-2 1 0 0,0 4 0 15,-1-3 0-15,2-2 0 0,-1-4 0 0,2-1 0 16,-1-5 0-16,3-1 0 0,1-3 0 0,-1-3 0 16,3-3 0-16,0 1 0 0,1-6 0 0,2 2 0 15,0-3 0-15,1-3 0 16,-1-7-1216-16,0 0-192 0,5 5-48 0,-5-5 0 16,8-3-1632-16,3-2-336 0</inkml:trace>
  <inkml:trace contextRef="#ctx0" brushRef="#br0" timeOffset="51643.08">29273 11250 22111 0,'-18'-7'976'0,"12"6"208"16,-2 1-944-16,2 0-240 0,6 0 0 0,0 0 0 0,0 0 3120 0,0 0 576 15,0 0 112-15,0 0 32 0,0 0-2224 0,14-3-432 16,5 1-96-16,7-1 0 0,7 2-256 0,6-1-64 16,4-1 0-16,5-2 0 0,3 0-96 0,4 0-32 15,2-4 0-15,2 4 0 0,6-2-64 0,0 0-32 16,-1 0 0-16,-3-1 0 0,-3 1-176 0,-3 1-48 15,-4-2 0-15,-4 4 0 0,-7-1-192 0,0-1-128 0,-6 2 160 16,-3 2-160-16,-5 0 0 0,-2 1-256 16,-3 0 16-16,-5 1 16 15,-3 1-1552-15,-4 0-304 0,-9-1-64 0,0 0-10624 16,0 0-2128-16</inkml:trace>
  <inkml:trace contextRef="#ctx0" brushRef="#br0" timeOffset="51963.11">31065 10481 28559 0,'0'0'2544'0,"0"0"-2032"15,0 0-512-15,5 7 0 0,-2 6 736 0,-2 2 48 16,-2 3 16-16,-3 5 0 0,-4 6 416 0,1 3 96 16,-5 7 16-16,-2 5 0 0,-2 6-16 15,-3 4 0-15,-3 3 0 0,0 1 0 0,1 2-160 0,0-1-48 16,1 0 0-16,2 1 0 16,3-5-528-16,1-3-96 0,0-3-32 0,1 0 0 0,1-5-256 0,0-2-64 15,1-4-128-15,1-1 192 0,-1-4-192 0,4 2-160 16,-1-7 32-16,2-1 0 15,-1 3-1840-15,0-7-352 0,2-4-80 0</inkml:trace>
  <inkml:trace contextRef="#ctx0" brushRef="#br0" timeOffset="55929.64">11169 9849 8287 0,'0'0'736'0,"0"0"-592"0,2-9-144 0,-1-2 0 0,1 3 1696 0,-2 8 304 16,3-14 64-16,0 5 16 0,0-2-880 0,-1 0-176 16,0 3-48-16,-1-4 0 0,-1 3-496 0,0 0-96 15,0 0-32-15,2-2 0 0,-2 0 160 0,-2-1 48 16,0-2 0-16,-1 1 0 0,1 1 144 0,-1-2 48 15,-1-2 0-15,-1 2 0 0,-1 1-208 0,0 1-32 16,-2-2-16-16,-1 4 0 0,-1 1-320 0,0 0-176 16,-2 0 192-16,0 0-192 0,-5 0 144 0,-1-1-144 0,-1 0 0 0,0 0 144 15,1 4 0-15,-2 0 0 0,0 0 0 16,-4 2 0-16,-2-2 80 0,2 0 16 0,0 2 0 0,-2 3 0 16,0 2-240-16,-2 1 128 0,-1 0-128 15,-2 3 0-15,1 1 0 0,-1 0 0 0,2 3 0 0,0-4 0 16,-2 0 0-16,1 3 0 0,-1-3 0 0,-1 5 0 15,2-2 0-15,-2 2 0 0,0-2 0 0,0 2 0 16,1-2 176-16,-1 6-176 0,-1 5 192 0,-2-2-192 16,0 1 192-16,-1 4-192 0,-1 1 192 0,-1 3-192 15,-2 1 128-15,0 1-128 0,1 1 0 0,1-3 0 16,-2-1 0-16,3 2 0 0,3-3 0 0,1 4 0 16,1-3 0-16,4 5 0 0,2 1 0 0,1 1 0 15,0 4 192-15,3 2-192 0,2 0 192 0,0 3-192 16,-1-1 128-16,4 4-128 0,0-4 0 0,2 2 0 15,1-1 128-15,1-2-128 0,3-1 0 0,0-2 0 0,0 0 0 16,5-3 0-16,1-4 0 0,1 3 0 0,1-1 0 16,2 1 0-16,0 1 0 0,2-2 0 0,5-2 128 15,-2-1-128-15,2-1 0 0,2-1 0 0,0 1 128 16,2-3-128-16,2-1 144 0,1-4-144 0,1-5 256 0,3-1-32 16,1-1-16-16,2-1 0 0,4-1 208 0,0 0 32 15,-2-4 16-15,3-2 0 0,2-1-48 0,4-1-16 16,2 0 0-16,3-2 0 0,1-3-144 0,3-1-48 15,2 0 0-15,0-2 0 0,0-4-208 0,-1-2 176 16,3 0-176-16,-1-1 160 0,1 3-32 0,-1 0 0 16,3-6 0-16,0 1 0 0,-1-1 80 0,1-2 16 15,0-1 0-15,0-2 0 0,-1 1 16 0,-3-5 0 0,3-2 0 16,-4 0 0-16,0 1 16 0,0-5 0 0,0-1 0 16,-1 2 0-16,1-2 32 0,-2-2 16 15,-3-2 0-15,-2 1 0 0,0-4-16 0,-4 3 0 0,-1-1 0 16,-2-1 0-16,-2-3-96 0,-3 1 0 0,-4 1-16 0,-2 1 0 15,-2-3 0-15,-4 1 0 0,-3 4 0 0,-2 2 0 16,-2 2 192-16,-2-1 32 0,-5 0 16 0,-2 4 0 16,-4 4-224-16,-1 3-64 0,-2 0 0 0,-2 3 0 15,-2 0-128-15,-1 2 0 0,-2 3 0 0,-1 3 0 16,-4 1 0-16,-3 2-256 0,-2 4 48 0,-2 2 0 31,0 2-1328-31,-4 3-256 0,-2 1-48 0,4 6-9936 0,5 1-1984 0</inkml:trace>
  <inkml:trace contextRef="#ctx0" brushRef="#br0" timeOffset="57233.12">21411 14021 16575 0,'0'0'1472'0,"0"0"-1168"16,-8 2-304-16,8-2 0 0,0 0 448 0,0 0 16 0,0 0 16 15,0 0 0-15,0 0-256 0,0 0-48 0,-6-2-16 0,6 2 0 16,0 0 272-16,0 0 48 0,0 0 16 0,13 3 0 15,-1 1 464-15,4-1 80 0,1-3 32 0,4 0 0 16,2-3-176-16,3 1-48 0,5 0 0 0,2 1 0 16,2-4-288-16,4-1-64 0,2 2-16 0,4 1 0 15,-3 3-240-15,4-1-48 0,1 1-16 16,-3-1 0-16,-3-1-48 0,-3 2-128 0,-1 2 192 0,-4-2-64 16,-5-2 16-16,-4 2 0 0,-5 0 0 0,-5 0 0 15,-4 0-16-15,-10 0-128 0,0 0 192 0,0 0-64 16,0 0 304-16,0 0 48 0,-15 4 16 0,-4-1 0 15,-5 1-272-15,-4 2-48 0,-4-2-16 0,-5-2 0 16,-4-3-16-16,1 1 0 0,-2 0 0 0,0 0 0 16,0 0 192-16,3 0 48 0,-1 0 0 0,2 1 0 15,2 1 0-15,3 0 16 0,0-1 0 0,7-1 0 16,4 0-80-16,4 2-32 0,3 3 0 0,5-3 0 0,10-2-96 16,0 0 0-16,0 0-16 0,0 0 0 0,0 0-176 0,0 0 0 15,0 0 0-15,14 3 128 0,1 3-128 16,4-1 0-16,1-5 144 0,3 2-144 0,1 0 0 15,3-1 128-15,2-1-128 0,3 2 0 0,1-4 0 0,3 2-240 16,1 2 48-16,2 0-11264 16,3 0-2256-16</inkml:trace>
  <inkml:trace contextRef="#ctx0" brushRef="#br0" timeOffset="58102.26">26369 14205 12895 0,'0'0'1152'0,"-10"-3"-928"0,1 0-224 0,1 1 0 15,-4 2 1008-15,2 2 144 0,2 0 48 0,-1-1 0 16,9-1-368-16,-10 0-64 0,1 0 0 0,9 0-16 15,0 0 80-15,0 0 32 0,0 0 0 0,0 0 0 16,0 0 208-16,0 0 32 0,0 0 16 0,0 0 0 16,0 0-224-16,17-1-32 0,2 0-16 0,1 0 0 0,3-2-112 0,5 0-32 15,4 3 0-15,3 3 0 16,4-7-320-16,3 3-80 0,5 1-16 0,1 2 0 0,4 2-160 16,-1-4-128-16,-2-1 144 0,-2 1-144 0,-2-3 224 0,-3 6-48 15,-1 0-16-15,-3-2 0 0,-1-1 32 0,-6 2 0 16,-5 1 0-16,-3-2 0 0,-7-1-64 0,-3-1 0 15,-13 1 0-15,0 0 0 0,0 0-128 0,0 0 128 16,-17 6-128-16,-7 1 128 0,-8-5-128 0,-6 2 192 16,-9 0-192-16,-5 0 192 0,-6-4-192 0,-3-3 0 15,-3 0 144-15,2 1-144 0,0-2 256 0,7 0-32 16,1 2 0-16,7-1 0 0,5 2 160 0,7 0 16 16,6-1 16-16,5 2 0 0,6 3-224 0,8 1-64 15,10-4 0-15,0 0 0 0,0 0-128 0,10 6 0 16,10 2 0-16,7 2 0 0,6-4-208 0,10 3-80 0,8-2-16 15,10 1 0 1,8-1-1456-16,4 4-288 0,1 1-64 0,2 0-12720 0</inkml:trace>
  <inkml:trace contextRef="#ctx0" brushRef="#br0" timeOffset="61613.78">15012 6957 17903 0,'-3'-12'784'0,"3"12"176"0,0 0-768 0,0-9-192 0,0-3 0 0,0 3 0 15,0 9 560-15,0 0 64 0,0 0 16 0,0 0 0 16,3-7-448-16,-3 7-192 0,0 0 160 0,0 0-160 16,0 0 224-16,15 0-48 0,-2-2-16 0,3 2 0 15,4 2 192-15,2 0 32 0,3 1 16 0,3-1 0 16,3 1-112-16,4-1-32 0,3 0 0 0,2-1 0 0,4 1 144 15,3 0 32-15,4 2 0 0,8 3 0 16,5 0 16-16,4 1 0 0,5 1 0 0,2-2 0 0,1-1-48 16,4 0 0-16,4 5 0 0,6-4 0 0,8 1-48 15,-1-1-16-15,-3-4 0 0,5 3 0 0,3 3 32 0,5-4 0 16,2 0 0-16,-1 0 0 0,4-1-144 0,1 1-32 16,5 3 0-16,-2-3 0 0,-4-1-192 0,5 1 128 15,5 1-128-15,-3-1 0 0,-4 2 0 0,3 0 128 16,3-2-128-16,-2 3 0 0,-3-3 0 0,-1-1 128 15,1 1-128-15,-5 3 0 0,2-2 128 0,-6 3-128 16,-6-4 0-16,6 1 144 0,1 2-144 0,-6-4 0 16,-6 1 0-16,-2 0 0 0,-1 3 128 0,-4-5-128 15,-2 1 0-15,-5-1 128 0,-6-3-128 0,-3 2 0 16,-7-2 0-16,1 2 0 0,-2-2 0 0,-5 1 0 0,-4-1 0 16,-7 1 0-16,-7 0 160 0,-1 1-160 0,-7-2 192 0,-2 0-192 15,-4 1 192-15,-1 0-64 0,-2 1 0 16,-3 0-128-16,-4 1 144 0,-3 0-144 0,-1 0 0 15,-3 0 144-15,0-2-144 0,-11-1 0 0,0 0 0 0,8 4 0 16,-8-4-128-16,0 0-128 0,9 7 0 0,-9-7-14208 16</inkml:trace>
  <inkml:trace contextRef="#ctx0" brushRef="#br0" timeOffset="89252.91">3037 17932 15599 0,'-26'6'688'0,"15"-3"144"0,-1 0-656 0,0 2-176 16,2-1 0-16,-2-1 0 0,2 1 1248 0,1-1 224 15,9-3 32-15,0 0 16 0,-6 7-256 0,6-7-48 0,0 0-16 0,0 0 0 16,11 4-144-16,7-3-32 0,4-2 0 0,5-2 0 16,8-5 176-16,8 1 16 0,10-3 16 0,2-1 0 15,4-4-400-15,4-1-64 0,4-1-32 0,5 2 0 16,3 0-352-16,-4 2-80 0,-4-1-16 0,-3-1 0 15,-5 2-144-15,-4 5-16 0,-3-1-128 0,-3 4 192 16,-4 2-192-16,-5-1-160 0,-5 0 32 0,-4 3 0 31,-8 1-2464-31,-5 3-480 0,-6 1-112 0</inkml:trace>
  <inkml:trace contextRef="#ctx0" brushRef="#br0" timeOffset="89447.36">3154 18448 25791 0,'-14'7'2304'0,"14"-7"-1856"0,0 0-448 0,6 9 0 0,5 0 832 0,6-4 64 16,3-1 0-16,6-3 16 15,3-2 576-15,7-3 112 0,4-3 32 0,7-5 0 0,7 1-416 0,3-2-64 16,4-2-32-16,0-3 0 0,-1-1-560 0,-3 0-112 16,-4 0-32-16,-3 2 0 0,-6 2-416 0,1 0 0 15,-3 1 128-15,1 4-128 16,0-1-2784-16,-1 4-592 0</inkml:trace>
  <inkml:trace contextRef="#ctx0" brushRef="#br0" timeOffset="90485.36">6198 17399 8287 0,'9'-10'736'0,"-1"-176"-592"0,0 362-144 0,1-186 0 15,-1 2 1408-15,-2-1 240 0,1 4 48 0,-2-3 16 16,0-1-304-16,-5 9-48 0,2-10-16 0,-2 10 0 0,-1-7-448 0,1 7-80 16,-5-11-32-16,-1 5 0 0,-3 1-48 15,-1-1-16-15,-3 3 0 0,-4 1 0 0,-4 0-144 0,-2 2-16 16,0 3-16-16,-1 1 0 0,-3 3-224 0,3 2-64 16,-5 4 0-16,1 2 0 0,-3 0-256 0,0 3 0 15,-3 1 0-15,0 2 0 0,-1 1 0 0,-1 5 0 16,-1 0 160-16,-1 5-160 0,-1 3 224 0,-1 3-32 15,-2 2-16-15,4 6 0 0,2 3 16 0,5 1 0 16,3-1 0-16,4 1 0 0,2 1-192 0,7-6 0 16,6 1 144-16,2-5-144 0,2-2 0 0,5-2 0 15,5-3 0-15,6-2 0 0,0 0 192 0,6-5-48 16,2-1 0-16,4 0 0 0,2-1 96 0,3-3 16 16,5-4 0-16,3-1 0 0,4 1 96 0,1-4 32 0,2-5 0 15,0 1 0-15,1-5-48 0,0-1 0 0,1-3 0 16,0-3 0-16,2-3 16 0,2-2 0 0,1-4 0 0,1-3 0 15,-2-3 96-15,-1-4 0 0,0-3 16 0,-1-4 0 16,-2-1 32-16,-2 1 0 0,-1-5 0 0,-3-2 0 16,-2-2-176-16,-2-1-16 0,-4 1-16 0,-3-6 0 15,-1-3-16-15,-7-4 0 0,-3-4 0 0,-7-2 0 16,-5 2-32-16,-4-4-16 0,-2 0 0 0,-5 8 0 16,-4 6-80-16,-4 4-16 0,-3 2 0 0,-1 4 0 15,-2 1 0-15,0 8-128 0,-2 0 192 0,0 4-64 16,1 0-128-16,0 6 0 0,1 4 0 0,1 3 0 15,0 4-160-15,2 0-112 0,1 4-32 0,3 6 0 16,4 1-2240 0,2 5-448-16,3 2-80 0</inkml:trace>
  <inkml:trace contextRef="#ctx0" brushRef="#br0" timeOffset="91183">8012 17419 4607 0,'4'-16'192'0,"0"6"64"0,-2-2-256 0,3-3 0 16,0-2 0-16,0 4 0 0,0 2 3792 0,-1 1 720 16,-4 10 144-16,0 0 16 0,0 0-2640 0,0 0-544 15,0 0-96-15,0 0-32 0,0 0-544 0,0 0-112 0,-2 15-32 0,-1 6 0 16,-1 3-160-16,-1 4-16 0,-1 4-16 15,0 3 0-15,-5 2 0 0,0 5 0 0,-2 6 0 0,0 1 0 16,0-4-112-16,-1 2-32 0,2-2 0 0,1-2 0 16,-1-3-64-16,2-4-16 0,4 0 0 0,-3-3 0 15,2-6-112-15,5 1-16 0,-3-5-128 0,4-1 192 16,2 0-192-16,1-3 0 0,2-1 0 0,1-5 0 31,0-3-256-31,2-1-128 0,-2 0-48 0,-5-9 0 0,0 0-2704 16,0 0-560-16</inkml:trace>
  <inkml:trace contextRef="#ctx0" brushRef="#br0" timeOffset="91384.85">7449 17835 28559 0,'0'0'2544'0,"0"0"-2032"0,10-3-512 0,5 2 0 0,6 0 0 0,4 1 0 15,3 1-208-15,5-1 64 0,5 0 1488 0,7 0 288 16,7-2 64-16,4-1 16 0,2-3-368 0,6 1-64 15,-2 0 0-15,-1-3-16 0,-1 0-560 0,-1 1-128 16,1 3 0-16,0 0-16 0,-5 0-384 0,-2 0-176 16,-2-3 160-16,-7 4-160 15,-4 3-704-15,-6 3-224 0,-3 1-48 0,-6 2-16304 0</inkml:trace>
  <inkml:trace contextRef="#ctx0" brushRef="#br0" timeOffset="92708.85">12186 16729 6447 0,'9'-7'576'0,"0"3"-576"15,-1-1 0-15,1 1 0 0,-9 4 1248 0,7-3 144 16,1 2 16-16,-8 1 16 0,0 0-224 0,0 0-48 16,0 0-16-16,0 0 0 0,0 0-48 0,0 0-16 15,0 0 0-15,0 0 0 0,0 0-96 0,0 0-16 16,0 0 0-16,0 0 0 0,-13 0-64 0,-1 0 0 16,-1-1-16-16,0 2 0 0,-4 4-160 0,-6 2-16 15,-1-2-16-15,-7-3 0 0,-2 1-176 0,-5 0-16 16,-5 3-16-16,-1-1 0 0,-3 0-144 0,-1 4-16 0,-6-2-16 15,-2 3 0-15,-3-2-32 0,-3 3 0 16,-1-2 0-16,-2 4 0 0,-3 1-64 0,0 0-16 0,0-1 0 0,3 1 0 16,1 1 64-16,2-1 0 15,3-3 0-15,5 3 0 0,6 0-80 0,3 0-16 0,1 0 0 0,4 2 0 16,1-2-160-16,4 1 0 0,2-2 144 0,3 1-144 16,4 0 0-16,4 1 0 0,6-1 0 0,4-5 128 15,8 0-128-15,6-9 0 0,1 12 0 0,7-3 128 16,3-2-128-16,9 0 0 0,8-4 0 0,7 2 0 15,5 2 128-15,5-3-128 0,3 1 160 16,5 4-160-16,6 1 128 0,3 2-128 0,2-2 0 0,-1-1 0 16,0-4 0-16,-1 3 128 0,-1-3-128 0,1 1 0 15,2 0 0-15,-3-1 0 0,-4 1 0 0,-1 0 0 16,-3-1 192-16,-3-2 0 0,-6 0 0 0,-5 4 0 16,-5 0-32-16,-4 1-16 0,-4 0 0 0,-5-2 0 0,-3 3-144 15,-4-2 0-15,-4 4 0 0,-3-2 128 0,-5 2-128 16,-3-2 0-16,-4 1 0 0,-4-1 0 0,-2 2 0 0,-5 3 0 15,-3 0 0-15,-5-1 128 0,-5 2-128 16,-4 3 0-16,-3 2 144 0,-6-1-144 0,-2 1 0 0,-6 1 144 16,-3 2-144-16,-4-1 0 0,-4 1 128 15,-4 2-128-15,-4-3 0 0,-2 4 0 0,-5 0 144 16,-4-1-144-16,-3-1 0 0,-1-1 144 0,0 3-144 16,2 0 0-16,-1 1 0 0,3 0 0 0,4-5 0 0,4 4 128 15,5-3-128-15,5 1 0 0,3-2 0 0,7 0 0 16,4-3 0-16,7-1 0 0,7 0 0 0,6-1 0 15,9-5 0-15,7 0 0 0,7 2 0 0,7-4 0 0,4-1 0 16,9-3 0-16,9 1 128 0,11-5-128 0,7-2 0 16,11 0 128-16,13-2 64 0,10 0 0 0,11-2 0 0,11 1 0 15,7-4-64-15,6 0 0 0,1 2 0 0,2 1 0 16,0-4 96-16,-2 3 16 0,-4 1 0 16,-1 2 0-16,-1-1 0 0,-6-1 0 0,-5 1 0 0,-4 1 0 15,-8 2-240-15,-4 2 128 0,-5-2-128 0,-7 1 0 31,-6 0-944-31,-8 3-272 0,-12-7-64 0</inkml:trace>
  <inkml:trace contextRef="#ctx0" brushRef="#br0" timeOffset="93439.84">9720 19176 13823 0,'0'0'1216'0,"0"0"-960"0,-7 4-256 0,7-4 0 15,0 0 1152-15,-8-5 192 0,8 5 48 0,0 0 0 16,-3-13 400-16,5-3 96 0,2-4 16 0,3 1 0 16,3 2-592-16,4-4-112 0,2-3-32 0,3-1 0 15,2-1-480-15,5 2-112 0,0-4 0 0,1 7-16 16,1 1-112-16,-1 4 0 0,-1-1-16 0,-3 6 0 16,-5 3-432-16,-3 3 0 0,-2 1 0 0,-1 6 0 15,-4 4 0-15,1 3-176 0,-1 5 176 0,-3 5-128 16,-1 6 128-16,-4 2-192 0,-1 5 192 0,-3 1-192 0,0 0 192 0,-5 8 0 15,-2-2 0-15,-1-1 0 0,1-3 208 16,-3-2-16-16,0-7-16 0,0 1 0 0,1-7 160 0,2-3 48 16,0-4 0-16,4-5 0 0,7-8 256 0,0 0 48 15,0 0 16-15,0 0 0 0,0 0 16 0,7-8 16 16,2-8 0-16,5-1 0 0,4-3-304 0,0-4-64 16,0-1-16-16,0-3 0 0,1 0-352 0,1-4 0 15,-2 0 0-15,0 3 128 0,2-4-128 0,0 3 0 16,-1 4 0-16,0 2 0 0,0 5 0 0,-1 4 0 15,-1 3 0-15,-2 5 0 0,0 4-128 0,-1 6 0 16,-1 6 0-16,-2 5 0 0,0 3 128 0,-4 6-208 0,0 8 80 16,-4-1 128-16,1 5-176 0,-4 0 176 0,0 1-128 0,-2-2 128 15,-2-2 0-15,0-6 0 0,0 1 0 16,0-5 0-16,-1-1 0 0,3-2-128 0,0-1 128 16,2-4 0-1,0-1-608-15,2 0-32 0,-2-13-16 0,4 10 0 16,-4-10-2752-16,10 5-560 0</inkml:trace>
  <inkml:trace contextRef="#ctx0" brushRef="#br0" timeOffset="93679.83">10850 18959 18431 0,'0'0'1632'0,"0"0"-1312"15,0 0-320-15,12-2 0 0,-1-3 1920 0,1 0 304 16,0 3 64-16,2-2 16 0,2 0-704 0,3-2-144 16,1 1-32-16,4 1 0 0,2-3-624 0,0 0-128 15,0 2-32-15,-2 0 0 0,3 0-256 0,-5 2-64 16,0 0-16-16,-2 2 0 0,-4 1-304 0,-1-1 0 16,-1 1 0-16,-3 1 0 15,-11-1-2304-15,8 8-512 0</inkml:trace>
  <inkml:trace contextRef="#ctx0" brushRef="#br0" timeOffset="93849.36">10798 19292 23951 0,'0'0'2128'0,"0"0"-1696"0,0 0-432 0,10 2 0 16,2 1 1392-16,1-3 192 0,1-1 32 0,6-1 16 16,7 1-192-16,1-2-32 0,2-3-16 0,2 1 0 15,1 1-704-15,1-2-144 0,-1-1-32 0,-1 4 0 16,0-6-320-16,-3 2-192 0,-1 4 192 0,-1-4-192 31,-3 3-1200-31,-1 1-336 0,-2-2-80 0,-2-2-16 0</inkml:trace>
  <inkml:trace contextRef="#ctx0" brushRef="#br0" timeOffset="94090.88">11832 18840 21183 0,'0'0'1888'0,"11"-2"-1504"0,-2-1-384 0,-9 3 0 0,9 3 1680 0,-2 5 272 16,-3-1 48-16,-1 8 16 0,-3 3-624 0,-3 1-128 15,-2 5-32-15,-1 4 0 0,-3 3-256 0,-1-2-48 16,-2 0-16-16,1 7 0 0,-3 0-32 0,2-2-16 16,1-7 0-16,0 2 0 0,-2-3-528 0,3 1-96 15,1-4-32-15,1-3 0 0,1-2-208 0,3 0 0 16,-1-1 0-16,2-5 0 15,1 0-1344-15,2-12-320 0,0 9-64 0,0-9-14336 0</inkml:trace>
  <inkml:trace contextRef="#ctx0" brushRef="#br0" timeOffset="95207.05">11388 15939 8287 0,'0'0'368'0,"0"0"80"0,4-8-448 0,-4 8 0 15,0 0 0-15,0 0 0 0,0 0 1408 0,0 0 192 16,0 0 32-16,-10 13 16 0,-6 4-624 0,0 5-128 15,-3 2-32-15,-3 0 0 0,-2 6 208 0,-3 1 32 16,-2-1 16-16,-3-1 0 0,-2 0 96 0,-3-2 0 16,-2 3 16-16,1-6 0 0,-2-1-160 0,1 0-48 15,-3-5 0-15,1-4 0 0,3-1-336 0,4-1-80 0,2-5-16 0,5-1 0 16,3-5-176-16,2-4-32 0,2-3-16 16,2-1 0-16,4-6 16 0,4-1 0 0,3-5 0 0,3-2 0 15,3 1-144-15,2-2-32 0,1-5 0 16,3 3 0-16,2-3-208 0,3 3 144 0,4-3-144 0,1 3 128 15,0 2-128-15,2 5 0 0,-1-1 0 0,6 5 0 16,-2 4 0-16,6 2 0 0,1 5 0 0,2 5 0 16,1 4-160-16,2 2-16 0,0 7 0 0,0 1 0 15,1 4 176-15,0 0-128 0,-2 1 128 0,1-2-128 16,0-1 128-16,0-1 0 0,1-1-144 0,-1-3 144 16,1-4 0-16,2 1 0 0,2-3 0 0,3 1 0 15,3-5 128-15,-1-1-128 0,2 0 0 0,1-3 128 16,-1-3 128-16,-1 0 0 0,-2-8 16 0,0 3 0 15,-1-3 48-15,0 4 0 0,-2-5 0 0,-2 1 0 16,-5-4 48-16,-5-1 16 0,-7 1 0 0,-6-1 0 0,-6-3 192 16,-3-1 64-16,-8-6 0 0,-5 3 0 0,-6 1-112 15,-5 3-16-15,-6 3 0 0,0 0 0 16,-7 4-288-16,-2 4-64 0,-4 6-16 0,-3 2 0 0,-4 2-144 0,-1 3 0 16,4 2 0-16,2-2 0 0,3 1 0 0,1 2-272 15,3-3 64-15,5 5 16 16,4 0-2240-16,9 1-432 0,4-2-80 15</inkml:trace>
  <inkml:trace contextRef="#ctx0" brushRef="#br0" timeOffset="96183.75">13001 17339 2751 0,'0'0'256'0,"0"0"-256"0,-9 7 0 0,9-7 0 16,-9 3 2560-16,9-3 480 0,-9 6 96 0,9-6 0 16,0 0-1136-16,0 0-224 0,0 0-48 0,0 0-16 15,0 0-48-15,0-9-16 0,7-4 0 0,2 0 0 16,2 2-448-16,3-3-96 0,3 0-16 0,0-1 0 15,2-3-512-15,2-1-96 0,2-2-32 0,1 2 0 16,0 0-128-16,0 0-48 0,-1-1 0 0,0 2 0 16,-3 3-80-16,-1 2 0 0,-2 4-16 0,-3 3 0 0,-3 5-176 15,2 6 0-15,-3 4 0 0,-2 6 0 16,-1 4 0-16,-2 6-192 0,-2 7 32 0,-4 6 16 0,-4 7 144 0,-4 2 0 16,-4 5-144-16,-2 3 144 0,-4-1 0 0,0 2 0 15,-2-3 0-15,2-4 0 0,3-6 0 0,-2-5 0 16,0-5 0-16,2-5 0 0,0-2 128 0,4-7 160 15,1-7 32-15,5 0 0 0,6-12 176 0,0 0 32 16,0 0 16-16,0 0 0 0,0 0 32 0,0 0 0 16,13-8 0-16,1-6 0 0,1-5-32 0,3-5 0 15,1 0 0-15,6-2 0 0,1-5-352 0,0-5-192 16,2-3 192-16,2-3-192 0,1-2 128 0,2-4-128 16,2-4 0-16,3 2 0 0,3 3 144 0,2 3-144 15,-1 3 0-15,0 6 144 0,0 4-144 0,-2 7 0 0,-3 5 0 16,-2 6-176-16,-5 6 176 0,-3 8-128 0,-4 12 128 0,-4 6-128 15,-5 4 128-15,-4 10-160 0,-5 3 160 0,-5 9-160 16,-4 11 160-16,-4 4 0 0,-3 1-144 0,-2 2 144 16,1-4 0-16,-5-3 0 0,-2-6 0 0,2 0 0 15,3-9 0-15,1-2 0 0,-1-2 0 0,1-4 0 16,3-4-192-16,2-2 192 0,3-2-160 0,2-6 160 31,3-2-1856-31,2-6-288 0,-2-11-48 0,0 0-12976 0</inkml:trace>
  <inkml:trace contextRef="#ctx0" brushRef="#br0" timeOffset="96769.91">15270 17282 16575 0,'0'0'736'0,"0"0"160"0,3-11-720 0,-2-3-176 0,-1-2 0 0,0 5 0 15,0 11 1344-15,-5-9 256 0,-2-4 32 0,0 6 16 16,-3-1-544-16,-2 3-96 0,-2 4-32 0,-1-3 0 16,-3-1-320-16,-1 4-64 0,-5 1-16 0,-3 5 0 15,-2 0-160-15,-2 2-32 0,0 5-16 0,-2 6 0 16,-5 5-96-16,-1 6-16 0,0 1 0 0,-2 7 0 16,-2 4-32-16,2 2-16 0,3 4 0 0,5 4 0 15,5-4-208-15,7-3 144 0,4-7-144 0,8-1 128 16,5-3-128-16,8-8 192 0,5-3-192 0,5-4 192 15,4-6 192-15,7-1 32 0,6-8 16 0,3-3 0 16,4-2 160-16,3-7 48 0,2-2 0 0,-1-6 0 16,1-3-128-16,-2-3-32 0,2 2 0 0,-3-1 0 0,-2-1-208 15,-3-7-32-15,-3 0-16 0,-1 1 0 0,-2-2 32 0,-4-3 16 16,-3-2 0-16,-3 5 0 0,-2 3-80 0,-5 5-32 16,-2 5 0-16,-3 8 0 0,-7 10-160 0,0 0 0 15,0 0 0-15,-4 12-176 0,-4 8 176 0,-2 4-208 16,-1 9 80-16,-3 2 128 0,-3 3-128 0,-1 7 128 15,-1 1 0-15,0 2 0 0,1 2 0 0,2 3 0 16,-1 3-144-16,3-5 144 0,3-2-128 0,3-2 128 16,3-6-192-16,1-3 192 15,1-5-1600-15,-1-1-224 0,1-5-32 0,3-2-13376 0</inkml:trace>
  <inkml:trace contextRef="#ctx0" brushRef="#br0" timeOffset="97234.66">15416 18313 18431 0,'-19'5'816'0,"8"-1"160"0,-1 2-784 0,2-2-192 0,1-3 0 0,9-1 0 15,0 0 2816-15,0 0 512 0,0 0 96 0,0 0 32 16,0-7-1856-16,5-5-352 0,5-4-80 0,6-1-16 15,4-1-688-15,3 1-144 0,1-4-16 0,3 2-16 16,1 0-32-16,1 0 0 0,1 1 0 0,2 3 0 16,0 0-16-16,-4 6-16 0,-3-1 0 0,-2 7 0 15,-4 3-224-15,-2 4 0 0,-4 5 0 0,-3 2 0 16,-3 7 0-16,-4 1 0 0,-1 4 0 0,-4 1 0 0,-6 0 0 16,-2 6 0-16,-4-4 0 0,-2 2 0 0,-2-1 0 15,0 0 0-15,-1-6 0 0,2 0 0 0,2-4 0 0,2-1 176 16,3-5-176-16,1-5 160 0,9-6 80 0,0 0 16 15,0 0 0-15,0 0 0 0,0 0 208 0,5-8 48 16,2-5 16-16,4-1 0 0,5-4-176 0,0 0-32 16,1-1-16-16,0 0 0 0,2 0-304 0,2 1 128 15,-1 0-128-15,3 3 0 0,-1 2 0 0,-1 6 0 16,0 4 0-16,-2 2 0 0,-2 2 0 0,0 4-144 16,-2 8 144-16,2 4-128 0,-3 2 128 0,-3 2 0 15,-1 5 0-15,-2 2-128 0,-2 2 128 0,-1-1-128 16,-2 3 128-16,-1 0-128 0,0-5 128 0,0 1 0 15,1-2 0-15,1 0-128 16,-1-7-1088-16,3-1-224 0,4-2-32 0,0-8-9872 0,1-1-1968 0</inkml:trace>
  <inkml:trace contextRef="#ctx0" brushRef="#br0" timeOffset="97618.77">16916 17211 21647 0,'0'0'960'0,"-8"-3"192"0,8 3-912 0,0 0-240 16,0 0 0-16,0 0 0 0,0 0 832 0,6 14 112 15,0-3 16-15,5 3 16 0,3 3-208 0,5 7-32 16,4 3-16-16,3 6 0 0,3 3 208 0,3 2 32 16,2 4 16-16,2 6 0 0,1 6-272 0,-2-1-48 15,-2-2-16-15,1 2 0 0,3-1-320 0,-2 0-80 16,-5-1-16-16,-2-5 0 0,-2-3-224 0,-6-6 0 15,-5-5 0-15,0-4 0 0,-2-3 0 0,-3-2 0 16,-3-4 144-16,-2-2-144 16,-1-6-768-16,-4-11-224 0,0 0-48 0,0 0-8560 0,0 0-1728 0</inkml:trace>
  <inkml:trace contextRef="#ctx0" brushRef="#br0" timeOffset="97863.36">17604 17065 20271 0,'-10'-4'896'0,"10"4"192"0,-11 1-880 0,0 7-208 0,-3 6 0 0,-4 5 0 16,-5 0 992-16,-2 6 160 0,-4 3 16 0,-4 7 16 0,-7 3-208 16,0 8-32-16,3 4-16 0,-4 6 0 0,-3 3-144 0,0 4-16 15,2 0-16-15,2 3 0 0,3-1 336 0,1-1 80 16,7-1 16-16,5-6 0 15,2-8-1744-15,6-7-336 0,3-6-80 16,5-6-16-16,5-4 640 0,3-4 128 0,5-5 32 0,2-4-8960 16,3-9-1792-16</inkml:trace>
  <inkml:trace contextRef="#ctx0" brushRef="#br0" timeOffset="98424.56">17789 16310 16575 0,'0'0'1472'0,"-2"-9"-1168"0,-3 1-304 0,1 2 0 16,1-3 1216-16,3 1 192 0,2-3 48 16,1-1 0-16,0 1-160 0,3-3-16 0,3 3-16 0,3-2 0 15,2-4-416-15,2 2-80 0,3 0 0 0,2 0-16 16,-1-1-240-16,2 2-64 0,-1 3 0 0,-2 0 0 16,-2 4-272-16,-3 3-176 0,1 1 192 0,-2 6-192 15,-3 2 0-15,-2 6 0 0,-2 3 0 0,-2 2-192 16,-4 3 192-16,0 3 0 0,-7 3-160 0,1-2 160 15,-2 2 0-15,-1-2 0 0,-1-2 0 0,1-2 0 16,-1 0 144-16,1-4 48 0,2-2 16 0,0-4 0 0,2 0 336 16,5-9 64-16,0 0 16 0,0 0 0 0,0 0 128 0,0 0 16 15,9-7 16-15,3 1 0 0,-2-6-256 0,5 1-48 16,2-7-16-16,2-1 0 0,1 1-272 0,2 1-64 16,-3-1-128-16,1 0 192 0,2-1-192 0,-1 1 128 15,0 3-128-15,0 1 0 0,1 1 0 0,-1 6 0 16,-2-1 0-16,-1 4 0 0,-3 3 0 0,-1 3 0 15,-1 5 0-15,-1 2 0 0,-4 6 0 0,0 3-128 16,-4 3 128-16,-2 6 0 0,-3 0 0 0,-1 4 0 16,-3 4 0-16,-1-2 0 0,0-3 0 0,1 0 0 15,0-2 0-15,0-4 0 0,1-4-144 0,2-1 144 0,-1-2 0 0,2 3-144 32,1-2-304-32,2-3-64 0,0-4-16 0,-2-11 0 15,0 0-2256-15,0 0-448 0</inkml:trace>
  <inkml:trace contextRef="#ctx0" brushRef="#br0" timeOffset="98667.1">18654 16289 26607 0,'0'0'1168'0,"0"0"256"0,9 0-1136 0,2-1-288 0,-1-3 0 0,4 4 0 15,3 3 1744-15,3-6 304 0,4 2 48 0,3 0 16 0,2 0-896 16,3-1-192-16,4 0-16 0,-1 0-16 0,1 0-464 0,-2-1-80 16,0 2-32-16,-3-1 0 0,-4 0-240 0,-3 1-48 15,-1 0-128-15,-3 1 192 0,-4 1-192 0,0 2-208 16,-2-1 32-16,-4 1 16 16,-1-1-2096-16,-9-2-432 0,0 0-64 0</inkml:trace>
  <inkml:trace contextRef="#ctx0" brushRef="#br0" timeOffset="98888.81">19800 15885 18431 0,'0'0'1632'0,"0"0"-1312"15,5 0-320-15,-5 0 0 0,7 5 2288 0,-3 5 384 16,-2 4 80-16,-6 4 0 0,-1 4-1104 0,-4 3-240 15,-2 5-32-15,-2 4-16 0,-2 1-544 0,-2 2-112 0,0 3-32 0,-1-1 0 16,0 0-352-16,4 1-80 0,-1-1-16 0,1-1 0 16,1-1-224-16,2-1 0 0,0-1 0 15,3 0-10752-15,1 0-2224 16</inkml:trace>
  <inkml:trace contextRef="#ctx0" brushRef="#br0" timeOffset="114938.51">21430 13972 6447 0,'-8'-11'576'0,"2"1"-576"16,0-2 0-16,0 5 0 0,0-4 2304 0,1 6 336 16,1-1 80-16,4 6 16 0,0 0-1632 0,0 0-320 15,0 0-64-15,0 0-16 0,0 0-480 0,8-8-96 16,1 6-128-16,2 1 176 0,3-3 80 0,1 1 32 15,2 1 0-15,-2 0 0 0,0 0-32 0,5 1 0 0,2-1 0 16,5 0 0-16,2 0 112 0,2 0 16 0,4-3 0 0,5 2 0 16,4 3 96-16,5-1 32 0,0 0 0 0,1 2 0 15,-1-1-320-15,1 3-64 0,-3 2-128 16,-3-3 192-16,-3 1-32 0,-4-2-16 0,-3 2 0 16,-3 0 0-16,-3 4-144 0,-10-2 0 0,-6 1 0 0,-3 2 0 15,-9-8 0-15,0 0 0 0,-1 10 0 0,-5 0 0 16,-8-1 0-16,-4 0 160 0,-8-4-32 0,-4 5-128 15,-6-2 240-15,-2-1-64 0,-5-3-16 0,-4-1 0 16,-1 1 176-16,-3-1 48 0,1 2 0 0,3-2 0 16,0-2 0-16,5 1 0 0,4 1 0 0,4 1 0 15,1 0 0-15,8-1 0 0,6-1 0 0,5-1 0 16,4 2-208-16,10-3-48 0,0 0 0 0,0 0 0 16,18 5 0-16,6-1 0 0,4-4 0 0,8-1 0 15,3-2 0-15,6 7 0 0,2 0 0 0,2-3 0 0,3 1 0 0,2 0 0 16,-1-2 0-16,-1 0 0 0,-1 0-128 15,-3 0 0-15,-2-2 0 0,-6 5 0 0,-7 1 0 0,-7 2 0 16,-5-2 0-16,-7 0 0 0,-14-4 0 0,0 0 0 16,-3 10 0-16,-10-5 0 0,-8-1 128 0,-10 0-128 15,-7 2 192-15,-8-2-64 0,-6 1-128 0,-2-3 0 16,-5-2 0-16,2 0 0 0,0 0 192 0,1-1-64 16,2-1 0-16,6 0 0 0,6 2 80 0,5 2 16 15,7-1 0-15,6 0 0 0,6-2-224 0,6 1 176 16,12 0-176-16,0 0 160 0,11-3 16 0,8 2 0 15,9-1 0-15,5 2 0 0,5 2-176 0,4 1 0 16,3-1 144-16,6 2-144 0,4 0 0 0,1-2 0 16,0 1 0-16,-1-2 128 0,-2-1-128 0,-5 0 176 0,-6 3-176 0,-5-1 192 15,-5 3-192-15,-8-2 0 0,-6 1 144 0,-6 0-144 16,-12-4 0-16,7 8 0 0,-7-8 0 0,-4 11 0 31,-6 1-1408-31,-5 4-288 0,-4 1-64 0,-3 0-16 16</inkml:trace>
  <inkml:trace contextRef="#ctx0" brushRef="#br1" timeOffset="128919.93">21298 17083 11967 0,'-12'1'1072'0,"0"-1"-864"0,-1 0-208 0,1-1 0 15,1-2 1584-15,0 3 272 0,-1 3 48 0,3-3 16 16,0-2-16-16,9 2 0 0,0 0 0 0,0 0 0 15,0 0-592-15,0 0-112 0,0 0-32 0,19-1 0 16,5 0-240-16,7-2-48 0,5 1-16 0,7-3 0 0,5 0-256 0,7 1-48 16,5-5-16-16,2 2 0 15,3-3-288-15,2 4-48 0,-1 2-16 0,-2 2 0 0,-1 0-192 0,-4 0 0 16,-6 0 0-16,-7 2 0 16,-8 4-2064-16,-8 1-512 0,-8 0-112 15</inkml:trace>
  <inkml:trace contextRef="#ctx0" brushRef="#br1" timeOffset="129084.32">21336 17477 28559 0,'0'0'2544'0,"0"0"-2032"15,0 0-512-15,0 0 0 0,0 0 1040 0,10-5 112 16,3-3 32-16,6 3 0 0,5 1-80 0,5-1-16 16,4-1 0-16,5 0 0 0,7 0-576 0,3-3-128 0,3 3-32 15,0-3 0-15,-3 3-352 0,0 1 144 16,-1-1-144-16,0 4 0 15,1-2-1872-15,0 2-496 0,-1-4-80 0</inkml:trace>
  <inkml:trace contextRef="#ctx0" brushRef="#br1" timeOffset="130013.03">25739 16134 8287 0,'6'0'736'0,"5"-1"-592"15,0-3-144-15,5-3 0 0,-2 0 2016 0,0 2 368 16,0-1 80-16,-3 2 16 0,-1-1-800 0,-10 5-144 0,7-8-48 16,-7 8 0-16,0 0-624 0,0 0-128 15,0 0-32-15,0 0 0 0,0 0-192 0,-10 5-32 16,-5-1-16-16,1-1 0 0,-4 1-48 0,-5 2-16 16,-3 0 0-16,-9 1 0 0,-7-2 80 0,-5 1 16 0,-1 3 0 0,-8 2 0 15,-1 5 48-15,-8-1 16 0,-7 0 0 16,-7 4 0-16,-6 2-64 0,-6-1-16 0,-3 2 0 0,-39 8 0 15,10-7-32-15,13 0-16 0,14 1 0 16,7-4 0-16,6-1 48 0,8 0 16 0,6-1 0 16,5-1 0-16,4-1-240 0,9 0-32 0,9-3-16 0,9 1 0 15,6 0-208-15,9 0 128 0,7 2-128 0,6-5 0 16,5 1 0-16,10 0 0 0,9-2 0 0,13 2 0 0,9-4 128 16,11 2-128-16,6-1 0 0,8-1 144 0,4-2-144 15,3-3 160-15,0 1-160 0,6 1 160 16,5 3-160-16,3-2 0 0,-1-2 0 0,-22-3 0 0,5 3 128 15,8 3-128-15,3-1 128 0,0-1-128 0,-3-3 192 0,-3 2-64 16,-4 0 0-16,-8 0 0 0,-2 1 0 0,-3 1-128 16,-3-1 192-16,12 3-64 0,-19 2-128 0,-28-5 0 15,-4 2 0-15,-5-1 128 0,0 0-128 16,-6 5 0-16,-6-1 0 0,-6 2 0 0,-6 2 0 16,-27 14 0-16,-9-1 0 0,-11-2 0 0,-9 1 0 0,1-3 0 15,2 3 0-15,-10 0 0 0,-8 4 0 0,-14 1 0 16,-11 1 0-16,-1 1 0 0,2 1 0 0,-11 3 0 15,-10 1 0-15,10 1 0 0,10-2 0 0,-1 1 0 0,-5-2 0 16,60-17 0-16,-1 3 0 0,-2-2 128 16,1 3-128-16,3-1 192 0,3-1-16 0,8 1 0 0,5-4 0 0,-17 10 0 15,26-8-48-15,17-6 0 16,13-1 0-16,14-3 0 0,12-5-128 0,13 0 160 0,7-1-160 0,10 0 160 16,9-6-160-16,13 2 128 15,13 2-128-15,3-2 128 0,0-2-128 0,1 0 0 0,-2-2 0 16,6 1 0-16,0 2 128 0,-2 0-128 0,-4-2 0 15,-3-1 128-15,-2 1 0 0,-2 1-128 0,-3 1 192 0,-8 1-64 16,-9 0-128-16,-9-1 0 0,-8-2-160 0,-7 2 160 31,-7 4-2384-31,-10-1-384 0,-7 1-80 0</inkml:trace>
  <inkml:trace contextRef="#ctx0" brushRef="#br1" timeOffset="130781.23">22864 18497 12895 0,'0'0'1152'0,"0"0"-928"0,0 0-224 0,-9 2 0 16,9-2 1600-16,0 0 288 0,0 0 48 0,0 0 16 16,0 0 16-16,0 0 0 0,0 0 0 0,0 0 0 15,0 0-704-15,2-9-144 0,3-3-32 0,2 3 0 16,3-3-208-16,1-2-48 0,3-2-16 0,4 0 0 0,1-2-304 16,3 4-48-16,-1-1-16 0,0 1 0 0,-1 1-144 0,-1 3-48 15,-1-3 0-15,0 3 0 0,-2 0-64 0,1-3 0 16,-1 2-16-16,0 1 0 0,-2 1-176 0,-2 1 192 15,-1 3-192-15,-3 0 192 0,-8 5-192 16,11 0 192-16,-11 0-192 0,0 0 192 0,7 10-192 0,-2 4 0 16,-2 1 0-16,-3 4 0 0,-3 3 0 0,1 2 0 15,-6 5-144-15,-1-2 144 0,-1 1 0 16,0 1 192-16,-3-3-16 0,0-2-16 0,-2-1 96 0,4-4 32 16,-2-3 0-16,2-2 0 0,0-1 80 0,3 0 16 15,1-2 0-15,2-2 0 0,5-9 16 0,0 0 16 16,0 0 0-16,0 0 0 0,0 0 32 0,0 0 16 15,12-13 0-15,2 2 0 0,2-2-32 0,3-3-16 0,1-3 0 16,3 0 0-16,1-4-288 0,2-4-128 0,-1 2 128 16,2-5-128-16,1 1 0 0,2 2 0 0,2-1 128 15,0 6-128-15,2 2 0 0,-3 4 0 0,-1 3 0 0,-4 4 0 16,-5 5 0-16,-3 4 0 0,-4 3-176 0,-2 3 176 16,-2 7-160-16,-6 4 160 0,-1 3-192 0,-4 4 192 15,-4 7-192-15,-5 4 64 16,-4 2 128-16,-3 0-208 0,-3-3 208 0,0 1 0 0,-2-1 0 0,2-5 0 15,1 0 0-15,1-2 0 0,1-7 0 0,3 1 0 16,4-2 0-16,1 0 0 0,3-3 0 16,2-2 0-16,2-5-304 0,2-9 48 0,3 13 0 0,4-7 0 15,-7-6-1504 1,14-1-288-16,-3-3-64 0,3 0-9472 0,1-6-1904 0</inkml:trace>
  <inkml:trace contextRef="#ctx0" brushRef="#br1" timeOffset="131041.75">24137 18430 15663 0,'0'0'1392'0,"4"-6"-1120"16,-4 6-272-16,8-4 0 0,2 0 3760 0,1 0 688 15,1 2 144-15,2-1 16 0,2-1-2240 0,6 3-464 0,3-2-96 16,2 1-16-16,4-3-896 0,-1 2-176 0,2 2-32 16,0 0-16-16,1-1-400 0,-1 2-80 0,-2 2 0 0,2-2-16 15,-3 0-176-15,-4 1-176 0,-3 1 48 0,-4 1 0 32,-7 1-1184-32,-11-4-224 0,0 0-64 0,3 9-9680 0,-7 3-1952 0</inkml:trace>
  <inkml:trace contextRef="#ctx0" brushRef="#br1" timeOffset="131203.63">24122 18690 16575 0,'-15'0'736'0,"15"0"160"0,0 0-720 0,0 0-176 0,0 0 0 0,0 0 0 15,0 0 4016-15,14 0 768 0,2-1 144 0,6 1 48 16,2-4-2960-16,5-1-592 0,4 0-112 0,3 1-32 0,1-4-576 16,2 2-128-16,3 3-32 0,0-1 0 0,-2-4-400 15,-1 2-144-15,-1 2 0 0,-4-2 144 16,-3 1-1504-16,-1-2-304 0,1-4-64 0,-4 3-14864 15</inkml:trace>
  <inkml:trace contextRef="#ctx0" brushRef="#br1" timeOffset="131382.54">25069 18397 26719 0,'0'0'1184'0,"0"0"240"0,0 0-1136 0,-1 13-288 15,-3 2 0-15,-2 3 0 0,-3 2 1888 0,-1 4 320 16,-4-1 64-16,0 2 16 0,-2 3-704 0,1-1-144 15,-1 4-32-15,-1 0 0 0,3-3-848 0,0 4-176 0,1 2-48 16,1 1 0-16,2-2-336 0,2-3 0 0,4-3 0 0,3 1 0 31,1-5-1488-31,4 0-320 0,1-3-64 0,0-5-14544 0</inkml:trace>
  <inkml:trace contextRef="#ctx0" brushRef="#br1" timeOffset="132259.66">24858 15458 14223 0,'0'0'624'0,"0"0"144"0,13 1-624 0,-13-1-144 15,0 0 0-15,0 0 0 0,4 13 960 0,-4 1 176 16,-2-4 16-16,0 4 16 0,-3 0 48 0,-3 3 16 15,0-1 0-15,-4 2 0 0,-5-5 240 0,-2 3 64 0,-2 2 0 0,-6 0 0 16,-5-2-368-16,-5 0-64 16,-5-2-16-16,0 0 0 0,-3 1-384 0,0-1-64 15,2-1-32-15,2 1 0 0,1-6-304 0,3 3-64 0,1-5-16 0,4-2 0 16,4-4 96-16,4-1 0 0,1-2 16 0,6-2 0 16,3-4-16-16,3-1-16 0,4-2 0 0,4 2 0 15,6-4-64-15,3-1-16 0,3-3 0 0,4 2 0 16,3-1-224-16,3 1 0 0,3 0 0 0,5-1 0 15,-1-1 0-15,5 3 0 0,-1 1 0 0,6 1 0 0,-1 4 0 16,4 0 0-16,-3 5 0 0,6 3 0 16,0 2 0-16,2 2-128 0,-2 1 128 0,-1 6 0 0,-1 1-160 15,-3 4 160-15,-2 1-128 0,0 0 128 0,-2-1 0 0,-2 3-128 16,0 0 128-16,1-3 0 0,1-5 0 16,2 1 0-16,-2 0 0 0,1-3 0 0,-4 4 0 15,1-6 0-15,-1-3 0 0,-2 1 0 0,-3 0 0 0,0-4 0 16,-1-1 128-16,-4-2-128 0,-2 1 128 0,0-1-128 15,-1 1 160-15,0-2-160 0,-3-5 128 0,0 2-128 16,-1 1 0-16,-2-2 144 0,-3 5-144 0,1-6 160 16,-3 0-160-16,-1-3 160 0,-1 5-160 0,-2-3 160 15,-3 2-160-15,-1-1 160 0,-3 1-160 0,-4 0 160 0,-4 0-160 16,-2 0 160-16,-2-3-160 0,-4 5 192 16,-6-2-192-16,-4 5 192 0,-3 5-192 0,-4 0 192 15,-5-1-192-15,-7 2 192 0,-5 1-64 0,1 1 0 16,2-3 0-16,3 2 0 0,6 3 80 0,6-2 16 0,8 0 0 15,2 2 0-15,8-2-224 0,4 2 144 0,5-1-144 16,10-6 128-16,0 0-272 0,0 0-64 16,11 8-16-16,7-2 0 15,6 2-2144-15,8-4-448 0,20 1-64 0,0 4-32 0</inkml:trace>
  <inkml:trace contextRef="#ctx0" brushRef="#br1" timeOffset="133283.21">26610 16812 14735 0,'-18'-4'1312'0,"6"3"-1056"16,0 1-256-16,0 0 0 0,5-4 1600 0,-1 3 272 15,8 1 48-15,0 0 16 0,0 0 48 0,0 0 16 16,0 0 0-16,9-9 0 0,6 0-784 0,7 1-144 16,5-2-48-16,7 2 0 0,3 0-512 0,3-1-128 15,2-2 0-15,0 1-16 0,0-4-240 0,0 2-128 0,-1 1 128 0,-14 3-128 16,-1 2 128-16,0 0-128 15,-1-2 160-15,-1 5-160 0,-2 0 128 0,-3 3-128 0,-4 0 0 0,0 3 144 16,-6 2-144-16,-6 1 0 16,-3 2 0-16,-4 6-176 0,-4 2 176 0,-3 6 0 0,-6 1 0 0,-3 6 0 15,-5 1 144-15,-26 30 16 0,3-6 0 0,4-4 0 16,5-3 48-16,7-3 16 0,2-10 0 0,0-7 0 16,2-4 304-16,4-2 64 0,3-7 16 15,3-2 0-15,1-6 208 0,6 0 32 0,3-3 16 16,8-3 0-16,0 0-208 0,0 0-32 0,9-12-16 0,6 2 0 15,3-4-160-15,5-2-48 0,3-5 0 0,-1 0 0 16,0-6-272-16,5 3-128 0,0-4 0 0,8 0 128 16,3-4-128-16,-17 13 0 0,4-2 0 0,5-5 0 0,4 2 0 15,1-3 0-15,-1 3 0 0,1 4 0 0,2 2 0 16,-1 2 0-16,-3 2-128 0,-3 5 128 0,-2 2 0 16,5 9-176-16,-7 8 176 0,-5 6-128 0,-5 2 128 0,-5 7-192 15,-5 6 192-15,-5 5-192 0,-4 3 192 0,-8 5-128 16,-2 1 128-16,-4 2-128 0,0-4 128 0,-1 0 0 15,-1-4 0-15,-9 13 0 0,5-10 0 0,10-22 0 16,0 0 0-16,1 2 0 0,1-3 0 0,1 0 0 16,0 0 0-16,2-1 0 0,1-2 0 0,-2 9 0 15,1-8 0-15,4-3-128 16,1-6-1328-16,0-8-256 0,0 0-48 0,10 1-10144 16,2 0-2016-16</inkml:trace>
  <inkml:trace contextRef="#ctx0" brushRef="#br1" timeOffset="133815.39">28827 16893 13823 0,'0'0'608'0,"0"0"128"0,0 0-592 0,0-4-144 0,2-2 0 0,-1 1 0 0,1-4 2352 0,-2 3 432 16,0-4 96-16,-2 2 0 0,-1-2-1248 0,-3 2-256 15,-1-1-48-15,-3 3-16 16,-4 1-544-16,-21-4-96 0,0 8-32 0,-3 3 0 0,-6 2-256 0,-1 5-48 15,-4 5-16-15,2 2 0 0,2 6 112 0,1 3 16 16,0 6 0-16,-3 4 0 0,1-1-208 0,5 0-48 16,3-1 0-16,8-3 0 0,4 0-16 0,9-2-16 15,4-3 0-15,6-1 0 0,6-2 32 0,5-1 16 16,2-3 0-16,6-4 0 0,3-1 0 0,5-3 0 16,2-4 0-16,2-2 0 0,4-1 128 0,-11-3 32 15,2-3 0-15,4-1 0 0,2 1-80 0,2-6-16 16,2 1 0-16,1-3 0 0,0 0-144 0,26-11-128 15,-11 0 192-15,-3 2-192 0,-4 1 176 0,-2-1-176 0,-4 1 160 16,-3 2-160-16,-1 0 144 0,-4 4-144 0,-5 6 128 0,-3 2-128 16,-5 1 0-16,-11 4 0 0,0 0 0 0,2 14 0 15,-4 2 0-15,-3 2 0 0,-1 0 0 0,-3 1 0 16,-3 3-128-16,1 3 128 0,-1 0 0 0,0 3 0 16,3-1 0-16,0 2 0 0,2-3-144 0,4 2 144 15,0-4-2032 1,4 0-336-16,3-5-80 0,3-4-16 0</inkml:trace>
  <inkml:trace contextRef="#ctx0" brushRef="#br1" timeOffset="134270.73">28989 17638 27583 0,'-14'4'1216'0,"14"-4"256"0,-9 4-1168 0,9-4-304 15,-9 2 0-15,9-2 0 0,0 0 1360 0,0 0 224 16,0 0 32-16,0 0 16 0,16-2-800 0,3-3-144 16,1-2-48-16,3 1 0 0,1-3-368 0,3 1-80 15,0-2 0-15,4 3-16 0,0-4-48 0,1 5-128 16,1-4 192-16,-4 3-64 0,-2 0 112 0,-5 2 16 16,-2 2 0-16,-6 3 0 0,-4 0-256 0,-10 0 128 0,0 0-128 15,1 14 0-15,-4 3 0 0,-5 2 0 0,-5-1 0 16,-4-1 0-16,0 1 0 0,-3 0 144 0,-1 0-144 0,0-2 128 15,2-3 0-15,2 0 0 0,-1-2 0 0,4-4 0 16,2-2 192-16,12-5 16 0,0 0 16 0,0 0 0 16,0 0 64-16,0 0 16 0,0 0 0 0,11-2 0 15,1-1-80-15,4-1-16 0,0-4 0 16,3-1 0-16,3-1-208 0,2 2-128 0,0-2 160 0,0 3-160 16,-1 0 0-16,-1 0 0 0,-2 3 0 0,-1 1 0 15,-1 2 0-15,-3 2 0 0,-1 2 0 0,-2 2 0 16,-2 3 0-16,-3 0 0 0,0 6 0 0,-2 2 0 15,0-4-144-15,-5 6 144 0,0 2 0 0,0 1-144 16,-4-2 144-16,2 1-160 0,-2 1 160 0,1-1-160 16,1-4-528-1,0-2-96-15,4 0-32 0,0-5 0 0,-2-9-1936 16,8 8-400-16,-8-8-80 0,13-4-16 0</inkml:trace>
  <inkml:trace contextRef="#ctx0" brushRef="#br1" timeOffset="134611.44">30179 16556 16575 0,'-11'-9'1472'0,"2"3"-1168"0,0-3-304 0,5 4 0 16,4 5 2304-16,0 0 384 0,0 0 96 0,0 0 16 16,-4 13-1376-16,3 2-272 0,1 5-48 0,6 2-16 15,4 0-192-15,3 7-64 0,0 1 0 0,3 6 0 16,2 6-400-16,1 0-96 0,2 6-16 0,-1-1 0 16,0 3-192-16,3 2-128 0,0 0 160 0,1-2-160 15,-1-9 0-15,-3 0 0 0,-3-3 0 0,-2-5 0 16,-3-5 0-16,0-2 0 0,-4-1 0 0,-3-5 0 15,-1-3 0-15,-2-2 0 0,0-3 0 0,-2-12 0 16,0 10-1552-16,0-10-304 16,0 0-64-16,0 0-16 0</inkml:trace>
  <inkml:trace contextRef="#ctx0" brushRef="#br1" timeOffset="134887.04">30754 16472 22111 0,'2'-21'1968'0,"-1"8"-1584"16,-1 13-384-16,-1-10 0 0,1 10 864 0,-6-5 96 15,-4 4 0-15,-3 6 16 0,-2 5 304 0,-4 4 64 16,-6 5 16-16,-3 6 0 0,-2 11-320 0,-2 1-64 16,-1 2-16-16,-5 4 0 0,2 2-128 0,-4 6-48 0,-5 3 0 0,-2 5 0 15,-1-3-240-15,2 1-48 0,3 0-16 0,6-3 0 16,4-7-288-16,5-5-64 0,5-2-128 15,4-3 192-15,1-4-192 0,3-2 0 0,6-2 0 0,2-5 0 16,3-4-208-16,1-1 16 0,6-5 0 16,1-7 0-1,4-3-1920-15,4-4-384 0,1-6-80 0</inkml:trace>
  <inkml:trace contextRef="#ctx0" brushRef="#br1" timeOffset="135524.66">31023 15395 11055 0,'0'0'976'15,"0"-7"-784"-15,0 2-192 0,0 1 0 0,1-3 2032 0,1 0 352 16,-2 1 80-16,3-3 16 0,0 0-848 0,0-4-160 16,0 2-48-16,2 0 0 0,2-5-432 0,0 2-96 15,2 2 0-15,1-1-16 0,2-4-160 0,1 2-16 16,-1 1-16-16,2 1 0 0,0 3-304 0,0-1-48 15,2 3-16-15,-5 1 0 0,0 4-320 0,0 3 0 16,-1 1 0-16,-3 3 0 0,-2 5 0 0,-2 3 0 16,-3 8 0-16,-3 1-128 0,0 5 128 0,-4 3-192 15,-2 3 192-15,-3 2-192 0,-4 2 192 0,0 1 128 16,-2-2-128-16,0 0 176 0,2-5 112 0,1-1 32 16,2-5 0-16,1-3 0 0,2-5 208 0,5 0 48 15,1-4 16-15,2 1 0 0,2-13 32 0,0 0 0 0,7 4 0 0,4-4 0 16,3-3-96-16,0-4-16 0,3-1 0 0,1-3 0 15,0-1-256-15,1-2-64 0,1-4-16 16,-2-1 0-16,-1-1-176 0,3-2 128 0,-1 1-128 0,3-1 128 16,-1 1-128-16,2-4 0 0,0 5 144 0,0 1-144 15,-1 1 0-15,-2 4 0 0,-2 3 0 0,-2 2 0 16,-3 2 0-16,-2 6 0 0,-4 2 0 0,-2 5 0 16,-3 5-160-16,-2 3 160 0,-4 4-192 0,-2 2 192 0,-5 0 0 0,-2 5 0 15,-2 0 0-15,-2-1 0 0,1 4 0 16,-2-5 0-16,-1-4 0 0,1-1 0 0,1 2 0 15,2-2 0-15,0-1 0 0,2-1 0 0,2-2 0 16,2-1 0-16,4 1 0 0,1-2 0 0,0-3 0 0,2 0 0 16,-2-4 0-16,4-5 0 15,0 9-736-15,0-9-32 0,0 0-16 0,6 3 0 16,4-3-2432-16,1-3-496 0</inkml:trace>
  <inkml:trace contextRef="#ctx0" brushRef="#br1" timeOffset="135738.85">31638 15438 29823 0,'0'0'1328'0,"8"0"272"0,3-1-1280 0,3-1-320 16,4 2 0-16,0 0 0 0,2 0 1056 0,4 0 160 0,4 3 16 0,4 1 16 15,2 1-672-15,3-1-144 16,0-2-32-16,1-1 0 0,-5 2-144 0,2-2-48 15,-2-1 0-15,-1-1 0 0,-6 0-208 0,1 1 144 0,-5 0-144 0,-3 1 128 32,-3-4-1216-32,-2 2-256 0,-2 1-64 0</inkml:trace>
  <inkml:trace contextRef="#ctx0" brushRef="#br1" timeOffset="136015.35">32536 15200 23951 0,'0'0'2128'0,"0"0"-1696"0,0 0-432 0,0 0 0 0,-3 6 960 0,-1 6 96 15,-2-3 32-15,-3 4 0 0,-1 3 576 0,0 2 112 16,-4 1 16-16,0 6 16 0,-1 6-704 0,-1 2-144 15,-2 15-16-15,-1 0-16 0,0 2-288 0,4-13-64 16,0-3-16-16,2 1 0 0,0-1-320 0,2-1-64 16,2 1-16-16,0 1 0 0,2-5-160 0,-1 12 0 15,2-5 0-15</inkml:trace>
  <inkml:trace contextRef="#ctx0" brushRef="#br1" timeOffset="146343.29">32688 14927 11055 0,'-15'-29'976'0,"4"12"-784"16,-2 4-192-16,-1 3 0 0,2-3 3248 0,0 5 592 15,-2 1 128-15,0 2 32 0,-3-1-3024 0,1-1-592 16,-2 1-128-16,1-2-32 0,1 2-224 0,-1-4 0 16,1 1 128-16,-1-1-128 0,-1 1 256 0,-1-2 16 15,0 0 0-15,-2 0 0 0,-3 1 16 0,7 1 0 16,1-1 0-16,-6 1 0 0,-4-3-144 0,-1 2-16 0,-4-3-128 16,-3-1 192-16,-3 1-48 0,-36-14-16 15,7 1 0-15,1 4 0 0,-3-1 16 0,0 0 0 0,-1 0 0 16,-1 3 0-16,0-1 128 0,-4 2 32 0,-2-1 0 0,31 8 0 15,-9 3-112-15,-11-1 0 0,-8 1-16 0,-8 0 0 16,-7 2-176-16,-5-2 0 0,-4 1 144 0,-98-7-144 16,29 0 0-16,16 2 0 0,10 6 0 0,2 0 128 15,0-3-128-15,3 4 0 0,2-3 0 0,-5 4 128 16,-4-3-128-16,0 3 144 0,-1 2-144 0,0 0 160 16,-3-5 128-16,-3 7 32 0,-1 2 0 0,1 3 0 15,2-3-16-15,-3 4 0 0,-5-2 0 0,1 7 0 16,1-1-176-16,2 3-128 0,1-1 192 0,3 3-192 15,0 0 128-15,0 2-128 0,-2 2 0 0,2 0 0 16,1 2 0-16,2 2 0 0,3 2 0 0,1-3 0 16,-2-2 0-16,4 4 0 0,9 7 0 0,-1-1 0 15,0 1 0-15,5 2 0 0,4-1 0 0,3 2 0 16,-1 6 0-16,5 2 0 0,1-2 0 0,5 6 0 0,4-2 0 16,-2 3 0-16,-2-3 0 0,2 4 0 0,5-1 0 0,0 3 0 15,3 5 0-15,1 0 0 0,-5 2 0 0,8 1 0 16,5 3 0-16,1 1 0 0,3 6 0 0,0-3 0 15,0-2 0-15,3 4 0 0,4 0 0 0,3 3 0 16,1 1 0-16,-2 1 0 0,-5 0 0 0,3 1 0 16,3-1 0-16,3 2 0 0,4 5 0 0,3 1 0 15,1-4 0-15,3 1 0 0,3 2 0 0,2-2 0 16,5-1 0-16,3 5 0 0,3 0 0 0,7 1 0 16,3-1 0-16,4 6 0 0,2-1 0 0,5-4 0 15,1 2 0-15,4-3 0 0,2 1 0 0,5-3 0 0,1-3 0 0,5 2 0 16,2-1 0-16,4 2 0 0,5 2 0 15,4-5 0-15,3-1 0 0,3 1 0 0,3-1 0 0,3 2 0 16,6-2 0-16,7-1 0 0,7-2 0 0,6 2 0 16,4-2 0-16,9 1 0 0,7 2 160 0,3 0-160 15,1 1 128-15,7-1-128 0,7-10 128 0,8 1-128 16,10-4 160-16,1 2-160 0,0-5 192 0,10-1-192 16,12-2 176-16,1-4-176 0,0-4 160 0,12-7-160 15,6 1 224-15,6-8-48 0,0-4-16 0,7-7 0 16,5-3 96-16,7-4 0 0,8-2 16 0,4-5 0 15,-2-3 0-15,3 0 0 0,2-1 0 0,7-3 0 16,3-1-144-16,2-1-128 0,-1-2 144 0,2-3-144 16,2-1 0-16,-2-1 0 0,2-3 0 0,-1-5 0 15,4-2 0-15,0 0 0 0,7-2 0 0,-6-3 0 16,-4-4 0-16,-3-2-128 0,-3-3 128 0,-2-3 0 0,0-5 0 16,2 0 0-16,-1-1 0 0,-9-4 0 0,-10 2 0 15,0-4 0-15,0-5 144 0,-2 0-144 0,-3-4 160 16,-7-6-160-16,-7-11 192 0,-2-2-192 0,1-2 288 0,-8-3-48 15,-3-9-16-15,-2-3 0 0,1-6 32 0,-4-1 0 16,-5-5 0-16,2-5 0 0,1-6-256 0,-69 57 128 16,9-10-128-16,6-4 0 0,3-6 144 15,-1-5-144-15,-4-6 128 0,-4 1-128 0,-5 4 224 0,-6-1-32 16,-9-2-16-16,-8-2 0 0,-8-3 32 0,-11 0 16 16,-11 4 0-16,-11-2 0 0,-9-5-96 0,-12-4-128 0,-11 2 176 15,-10-1-176-15,-8 4 0 0,-12-5-176 0,-10-3 0 16,-8 2 0-1,-10 8-576-15,-7 1-112 0,-11-1-32 0,-8 5-11088 16,-4 2-2224-16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7T20:47:23.378"/>
    </inkml:context>
    <inkml:brush xml:id="br0">
      <inkml:brushProperty name="width" value="0.05292" units="cm"/>
      <inkml:brushProperty name="height" value="0.05292" units="cm"/>
      <inkml:brushProperty name="color" value="#FFFFFF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2305 15182 21183 0,'0'0'944'0,"0"0"192"0,0 0-912 0,1-9-224 0,-1 2 0 0,0-1 0 16,0 8 0-16,0 0 0 0,-4-6 0 0,4 6 0 15,0 0 768-15,-4 4 48 0,-1 2 16 0,-1 0 0 16,-3 6-320-16,0 2-64 0,3 10-16 0,-5-1 0 0,1 5 160 0,1 1 48 15,3 4 0-15,0 5 0 0,-1 4-128 0,3 0-32 16,3 3 0-16,1-1 0 0,3-3-288 0,1-3-48 16,2-3-16-16,3-4 0 0,2-6 96 0,2-3 16 15,1-7 0-15,2-1 0 0,1-5 400 0,2-8 64 16,4-7 32-16,4-3 0 0,2-2-32 0,3-6-16 16,-2-6 0-16,1-2 0 0,-1-3-272 0,-1-3-48 15,1 1-16-15,-5-3 0 0,-2-1-176 0,0 0-48 16,-2 1 0-16,-3 0 0 0,-3 0 0 0,-1 2-128 15,-1 0 192-15,-4 8-64 0,-1 2-128 0,-1 4 0 16,0 4 0-16,-2 4 0 0,-5 9 0 0,0 0 0 16,4 12-160-16,-2 7 160 0,-1 9-176 0,-1 5 176 15,-1 5-192-15,1 5 192 0,-2 7 0 0,-5 7 0 0,-3 10 0 0,-4 6 0 16,-4 3 0-16,0 4 0 16,-4-2 0-16,-1 1 0 0,-3-1 160 0,2-3-160 0,-1-2 160 15,-3-5-160-15,-3-1 384 0,2-9-32 16,2-5 0-16,1-9 0 0,0-6 80 0,2-6 16 15,2-3 0-15,2-6 0 0,0-4 0 0,2-5 0 0,-2-8 0 0,2-1 0 16,0-5-176-16,-1-5-16 0,-1-1-16 0,1-11 0 16,0-3-112-16,1-8-128 0,0-4 176 0,5-4-176 15,6-2 0-15,3-1 0 0,3-2 0 0,6 1 0 16,3 3 0-16,6 0-144 0,3 1 144 16,5 5-128-16,3 3 128 0,4 5 0 0,2-1-144 0,4-1 144 15,5 5 0-15,2 1-144 0,0 4 144 0,0 2 0 16,-3 0-256-16,-3 3 48 0,-1 5 16 0,6-4 0 15,-8 4-768-15,-6 1-160 16,-6 2-32-16,-3-1 0 0,-5 2-1968 16,-3-3-400-16</inkml:trace>
  <inkml:trace contextRef="#ctx0" brushRef="#br0" timeOffset="378.75">3399 14524 5519 0,'5'-15'240'0,"-1"10"64"0,1-6-304 0,0 4 0 15,1-5 0-15,-1 5 0 0,2-2 3424 0,-1 2 624 16,-1-1 128-16,-1 2 32 0,-4 6-2160 0,0 0-448 0,0 0-64 0,0 0-32 16,0 0-272-16,0 0-48 0,3 9-16 0,-3 0 0 15,-3 7-48-15,-2 0-16 0,1 3 0 0,-5 3 0 16,0 4-208-16,1 0-64 0,-1-2 0 0,-3 3 0 16,1 3-384-16,-1-3-64 0,2 2-32 0,-1-3 0 15,-2-1-224-15,2-2-128 0,2-4 160 0,-5 6-160 16,1-6 0-16,5-3 0 0,5-5 0 0,3-11 0 15,0 0-704-15,0 0-96 16,0 0-16-16,0 0 0 0,10-11-2000 0,0-2-384 0,1-4-96 16,1-2-16-16</inkml:trace>
  <inkml:trace contextRef="#ctx0" brushRef="#br0" timeOffset="571.75">3766 14299 17503 0,'0'0'768'0,"0"0"176"0,0 0-752 0,0 0-192 15,5 13 0-15,-3 2 0 0,-5 3 2304 0,-4 3 448 16,-1 7 64-16,-4 1 32 0,0 5-752 0,-5 2-160 16,-3 8-16-16,1-2-16 0,-4 0-672 0,3-1-128 15,-1 0-16-15,5-3-16 0,0 0-560 0,5-2-128 16,3-4 0-16,2-3-16 0,4-6-368 0,0-3 0 16,2-2 0-16,3-3-128 15,2-5-1872-15,1 2-368 0,1-1-80 0</inkml:trace>
  <inkml:trace contextRef="#ctx0" brushRef="#br0" timeOffset="1155.79">4014 15391 15663 0,'0'0'1392'0,"0"0"-1120"0,0 0-272 0,0 0 0 16,0 0 768-16,0 0 112 0,0 0 16 0,0 0 0 15,0 0 192-15,0 0 64 0,10 2 0 0,6-4 0 16,3-1 80-16,1-1 32 0,2 1 0 0,4-1 0 15,5-3-272-15,1 2-48 0,1-1-16 0,1-2 0 16,3 1-368-16,-3-1-80 0,-2 2-16 0,-4 3 0 0,-1-1-320 0,-3 3-144 16,-1 1 128-16,-6 0-128 15,1 1-416-15,-6 2-160 0,-12-3-48 0,7 5-13344 16</inkml:trace>
  <inkml:trace contextRef="#ctx0" brushRef="#br0" timeOffset="1311.24">4110 15613 24191 0,'-12'9'1072'0,"12"-9"208"0,0 0-1024 0,0 0-256 16,0 0 0-16,10 8 0 0,2-3 960 0,6 0 144 16,4-1 32-16,4-3 0 0,3-1-144 0,4-1-32 15,4-4 0-15,4 0 0 0,1-1-320 0,2 0-80 16,3 0-16-16,1 2 0 0,1 0-352 0,-2-2-192 16,-4 1 192-16,-4 1-15248 0</inkml:trace>
  <inkml:trace contextRef="#ctx0" brushRef="#br0" timeOffset="2593.09">6502 14763 14447 0,'0'0'640'0,"4"-9"128"0,-1-4-608 16,1 4-160-16,0-2 0 0,0 1 0 0,-2 1 1296 0,0-1 240 16,-2 10 32-16,0-10 16 0,-3-4-432 0,1 1-96 15,-1 1-16-15,-3 1 0 0,1 3-48 0,-2-2-16 16,-5 3 0-16,-1-2 0 0,-1 4-352 0,-3 1-80 16,0 0-16-16,-3 3 0 0,0 1-144 0,-3 2-16 15,-3 6-16-15,0-1 0 0,-3 5-128 0,-2 1-32 16,-3 2 0-16,0 5 0 0,-2 3-48 0,2 4-16 15,1 3 0-15,2 5 0 0,2 3 128 0,1 6 0 16,1 3 16-16,5 5 0 0,1 3-80 0,6 2 0 16,2 2-16-16,4-1 0 0,4 3-176 0,4 0 0 15,2-5 0-15,3-3 0 0,4 0 0 0,1-9 0 16,-1-2 0-16,0-5 0 0,-2 2 0 0,1-4 0 16,0-4 0-16,1-1 0 0,-3-2 0 0,0-6 0 0,-1 1 0 0,0-4 0 15,-3-3-128-15,0-4-64 0,-1-1-16 16,0-11 0-1,0 0-1808-15,0 0-352 0,0 0-80 0</inkml:trace>
  <inkml:trace contextRef="#ctx0" brushRef="#br0" timeOffset="2787.06">5547 15524 24239 0,'-13'-4'1072'0,"13"4"224"0,0 0-1040 0,0 0-256 0,0 0 0 0,0 0 0 15,0 0 1072-15,13-1 144 0,2-1 48 0,7-1 0 0,7-1-208 0,4 0-32 16,4-6-16-16,5 1 0 0,3-3-224 0,2-2-32 15,1-3-16-15,-2 4 0 0,-3-1-336 0,-1-1-64 16,0 1-16-16,-5 4 0 0,-6 0-320 0,-3 4 0 16,-2-5 0-16,-3 4 128 15,-3-5-1280-15,-2 6-240 0,-2 0-48 0,1-1-13232 16</inkml:trace>
  <inkml:trace contextRef="#ctx0" brushRef="#br0" timeOffset="3041.14">7027 14464 14735 0,'0'0'1312'0,"0"0"-1056"16,0 0-256-16,0 0 0 0,0 0 1792 0,0 0 288 15,0 0 64-15,0 0 16 0,0 0-304 0,1 8-48 16,-2 5-16-16,-4 6 0 0,-5 2-336 0,-2 3-80 0,-1 2-16 0,-2-2 0 15,-1 5-496-15,-1-1-96 0,2 3-32 0,2-2 0 16,2-2-480-16,2-1-112 0,1-2-16 0,3-2 0 16,3-3-128-16,2-4-192 0,2-1 32 0,3-2 16 31,3-7-1824-31,3-3-352 0,3-3-80 0,3-4-11392 0</inkml:trace>
  <inkml:trace contextRef="#ctx0" brushRef="#br0" timeOffset="3203.62">7373 14444 29951 0,'0'0'1328'0,"-6"15"272"0,-1 3-1280 0,-2 6-320 0,-1 3 0 0,-2 3 0 0,-3 3 848 0,-1-2 112 15,-4 2 32-15,1-1 0 0,0 1-96 0,3-3 0 16,3-3-16-16,3 0 0 0,2-3-736 0,3-5-144 16,1-1 0-16,3-2 0 15,4-3-2080-15,2-6-368 0,-5-7-80 0,19 4-16 0</inkml:trace>
  <inkml:trace contextRef="#ctx0" brushRef="#br0" timeOffset="4517.03">8225 15093 16575 0,'-14'0'736'0,"14"0"160"0,-7 4-720 0,7-4-176 0,0 0 0 0,0 0 0 16,0 0 2128-16,10 3 400 15,7 1 80-15,2-4 16 0,7-2-1408 0,5 0-288 16,3-2-48-16,3-5-16 0,2 0-480 0,3-5-80 15,-1-2-32-15,2 0 0 0,-3 5-144 0,-2-2-128 0,-3 2 144 0,-2 3-144 32,-1 3-1152-32,-3 1-320 0,-1 4-64 0,-7 4 0 0</inkml:trace>
  <inkml:trace contextRef="#ctx0" brushRef="#br0" timeOffset="4652.43">8457 15299 18431 0,'-17'5'1632'0,"2"0"-1312"0,4 1-320 0,2-3 0 16,9-3 2672-16,0 0 464 0,0 0 80 0,0 0 32 0,0 0-2032 15,10 12-384-15,5-5-96 0,3-2-16 0,6-2-256 16,4-6-48-16,5-3-16 0,1-2 0 0,3 2-160 0,4-1-48 16,3 3 0-16,5 0 0 15,-1-5-1504-15,3 4-304 0,-3-1-64 0</inkml:trace>
  <inkml:trace contextRef="#ctx0" brushRef="#br0" timeOffset="5706.44">12536 14308 14975 0,'0'0'656'0,"7"0"144"0,-7 0-640 0,9-1-160 16,-1 1 0-16,-8 0 0 0,0 0 1328 0,0 0 224 0,0 0 48 0,0 0 16 16,0 0-464-16,0 0-80 0,0 0-32 0,-6 5 0 15,-5 1-80-15,-1 2 0 0,-5-3-16 0,-3 2 0 16,-6 1-128-16,2 0-32 0,-5 0 0 0,-3-1 0 16,-2 2-160-16,-5-2-48 0,-5 6 0 0,-24 4 0 15,-1-1-64-15,0-1-32 0,-6 1 0 0,2 4 0 16,-1 3-192-16,-2 1-32 0,-2 4-16 0,-3-3 0 15,-1 0-112-15,7-1 0 0,6 2-128 0,4 1 192 16,5-2-48-16,5 2-16 0,6-5 0 0,8-1 0 0,8 1 0 16,10-4 0-16,5-3 0 0,8-2 0 0,6-2-128 15,4-11 192-15,11 9-192 0,6 1 192 0,9-3-192 0,8-1 0 16,9 0 0-16,6-1 0 0,3 2 0 0,7 2 0 16,11 1 144-16,2 0-144 0,-4 0 0 0,5-3 0 15,0 0 0-15,-1 2 128 0,0-3-128 0,-21 2 0 16,2-3 0-16,-1 4 0 0,-3 0 0 0,-5 0 0 15,-4 2 0-15,-7 1 0 0,-4-2 0 0,-8 1 0 16,-3 1 0-16,-2-2 0 0,-8 3 0 0,-3-3 0 16,-3 1 0-16,-6 3 0 0,-2 3 0 0,-7-1 144 15,-4 0-144-15,-6-1 0 0,-6 3 176 0,-6 3-176 0,-7 1 160 0,-4-1-160 16,-5 1 128-16,-4 2-128 16,-3 0 0-16,-6 2 144 0,-7 3-144 0,-6 3 0 0,-7-3 0 0,-1 4 128 15,-1 3-128-15,1 0 0 16,-1 1 0-16,2-1 0 0,0-4 0 0,10-1 128 15,11-1-128-15,11-6 0 0,7-4 0 0,12-2 128 0,6-4-128 16,15-4 0-16,5 0 192 0,9-5-32 0,8 2-16 16,8-5 0-16,7-2-144 0,14 0 160 0,11-2-160 0,8-3 160 15,10-2-160-15,3 1 0 0,7-4 144 0,7 2-144 16,5-3 0-16,3 1 0 0,0 1 0 0,-4-2 128 16,-6 5-128-16,-1 2 0 0,-2-3 0 0,20 3 128 15,-20 3-592 1,-17 1-112-16,-15 2-32 0,-21-1-10752 0,-4-1-2144 0</inkml:trace>
  <inkml:trace contextRef="#ctx0" brushRef="#br0" timeOffset="6399.57">10161 16826 19631 0,'0'0'864'0,"0"0"192"0,0 0-848 0,0 0-208 0,0 0 0 0,0 0 0 16,5-5 1376-16,1-2 224 0,0 1 64 0,-1-5 0 15,0-1-336-15,1-1-64 0,2-2-16 0,1-1 0 0,1-2-528 16,2 0-96-16,0-1-32 0,2-1 0 0,3-3-192 0,-1 2-32 16,2 5-16-16,-1 3 0 0,-1-2-176 0,-2 0-48 15,1 5 0-15,-2 3 0 0,-1 5-128 0,-5 2 0 16,-7 0 0-16,7 9 128 0,-2 6-128 0,-2 5 0 16,-1 4 0-16,-2 0 0 0,-3 4 0 0,-2 0 128 15,-4 4-128-15,-1 1 128 0,-3-1 96 0,1-3 16 16,-2 0 0-16,0-2 0 0,1-3 160 15,0-3 48-15,2-4 0 0,2-3 0 0,1-3 64 0,4-3 32 16,4-8 0-16,0 0 0 0,0 0 0 0,8-7 0 16,2-3 0-16,4-6 0 0,3-4-160 0,4-4-16 15,5-2-16-15,0 1 0 0,2-3-352 0,0-1 128 16,2-2-128-16,-2 2 0 0,-2 4 0 0,2-1 0 16,-1 5 0-16,0 2 0 0,-3 5 0 0,-1 6 0 15,-3 3 0-15,-1 6 0 0,-1 7 0 0,-3 1-128 16,-2 3 128-16,-3 6-128 0,-2 5 128 0,-3 4 0 15,-3 1-144-15,-3 4 144 0,-2 1 0 0,-2 1 0 16,-1 0 0-16,0-2 0 0,-1-4 0 0,1-1 0 16,0-6-224-16,0 6 80 15,3-7-1008-15,3-8-208 0,0-12-48 0,0 0-9984 0,0 0-1984 0</inkml:trace>
  <inkml:trace contextRef="#ctx0" brushRef="#br0" timeOffset="6676.89">11143 16717 24991 0,'0'0'1104'0,"0"0"240"0,7-3-1088 0,2 0-256 16,1 0 0-16,4 0 0 0,2 1 2192 0,1-2 384 15,4-4 80-15,3 3 16 0,3 0-2096 0,3-1-400 16,3 0-176-16,1 3 128 0,2-4 400 0,1 3 80 16,-1 3 16-16,-3-1 0 0,-4 0-336 0,-3 0-64 15,-1-3-16-15,-4 4 0 0,-3 2-208 0,-4 3 0 16,-3-2 0-16,2 2 0 16,-13-4-1824-16,3 14-352 0,-6 0-80 0</inkml:trace>
  <inkml:trace contextRef="#ctx0" brushRef="#br0" timeOffset="6855.33">11183 16981 5519 0,'0'0'496'0,"0"0"-496"0,0 0 0 0,0 0 0 15,0 0 5584-15,0 0 1024 0,0 0 208 0,8 6 32 16,5-3-4656-16,3-2-928 0,3-1-192 0,4-1-48 16,4-3-128-16,5-1-16 0,3 1-16 0,2 0 0 15,0 2-432-15,-1-1-96 0,-1-1-16 0,-2 1 0 16,-2-1-320-16,-3 2 0 0,-3-1 0 0,-1 0-192 15,0-2-1840-15,-3 1-368 0,-1 2-80 0</inkml:trace>
  <inkml:trace contextRef="#ctx0" brushRef="#br0" timeOffset="7094.92">12282 16466 23951 0,'0'0'2128'0,"0"0"-1696"15,0 0-432-15,6 8 0 0,-2 3 928 0,-3 2 96 16,-2 6 32-16,-4 5 0 0,-3 3 576 0,-1 3 112 16,-1 5 32-16,-3 1 0 0,-2 1-496 0,-1 5-112 15,-1 1-16-15,0-2 0 0,0 0-352 0,3-3-80 16,0-2-16-16,2-3 0 0,3-2-448 0,2 1-80 16,2-4-32-16,1 0 0 0,1-5-144 0,2-3 0 0,1-2 0 15,3 5 0 1,0-10-2112-16,2-4-320 0,-5-9-48 0</inkml:trace>
  <inkml:trace contextRef="#ctx0" brushRef="#br0" timeOffset="7856.15">11807 13985 1839 0,'0'0'160'0,"0"0"-160"15,0 0 0-15,8-3 0 0,-8 3 3328 0,9 0 640 0,-9 0 128 16,0 0 32-16,0 0-1952 0,0 0-384 15,0 0-64-15,0 0-32 0,0 0-480 0,0 0-80 16,1 9-32-16,-1 4 0 0,-1 0-128 0,-5-2-16 16,-5 2-16-16,-1 1 0 0,-3 2 0 0,-3 2 0 0,-1 0 0 15,-2 0 0-15,-2-4-288 0,-1 1-48 0,-1-1-16 0,-2 0 0 16,-1-5-160-16,-1 1-48 0,-3-4 0 0,-1 1 0 16,-2-3-144-16,0-2-48 0,2-2 0 15,3-2 0-15,0-2-32 0,6-3-16 0,3 1 0 0,3-4 0 16,3 1 48-16,2-2 0 0,4 0 0 0,3-1 0 15,2-4 48-15,5 2 16 0,4 3 0 0,3-2 0 16,2 2-256-16,3 1 0 0,2-3 0 0,5 3 0 16,4 1 0-16,4 3 0 0,3-5 0 0,2 6 0 15,0-1 0-15,1 3-128 0,2 2 128 0,2 2 0 0,3-2 0 16,2 2 0-16,0 2-128 0,3 2 128 0,1 0 0 16,1 0-128-16,2 3 128 0,-2-3 0 0,-1 1 0 0,-4-1 0 15,-1-1 0-15,-1-3 0 0,-2-1 0 0,-2 0 0 16,-2 0 0-16,-4 0 0 0,0-5 0 15,-3-1 0-15,-3 1 0 0,-1-1 0 0,-1-2 0 0,-2 2 0 16,-5-6 0-16,-1 4 0 0,-3-2 0 0,-1 3 128 16,-4-5-128-16,-5 5 0 0,-4-4 320 0,-1 4-16 15,-6-3-16-15,-3 2 0 0,-2 0 144 0,-4 3 16 16,-3 3 16-16,-3 1 0 0,-4 2-96 0,-2 1-32 0,-3 1 0 16,-2 2 0-16,-10 4-192 0,4-3-144 15,5 3 192-15,6-3-192 0,3 1 0 0,6 2-144 0,-1-2-16 16,2 4 0-1,8-8-2144-15,12-3-416 0,0 0-96 0</inkml:trace>
  <inkml:trace contextRef="#ctx0" brushRef="#br0" timeOffset="9424.24">14211 14917 6447 0,'0'0'576'0,"9"-2"-576"0,-3 0 0 0,1-1 0 16,0-1 2560-16,-2 2 416 0,2-2 80 0,-1 3 16 16,-2-2-1216-16,-4 3-224 0,4-3-48 0,-2-4-16 15,-2 7-80-15,0 0-16 0,-3-6 0 0,-3-2 0 16,-1 2-192-16,-5 2-32 0,-3-1-16 0,-4 2 0 0,-4 3-464 0,-3 4-112 16,-6 1-16-16,-3 3 0 0,-1 2-288 0,-1 7-64 15,1 2-16-15,-2 2 0 0,-1 7-128 16,-2 1-16-16,0 7-128 0,2 5 192 0,-1 1-64 15,5 0 0-15,2 2-128 0,5-3 192 0,6-2-192 0,7-3 0 16,7-3 128-16,7-3-128 0,6-6 0 0,5-3 144 16,4-5-144-16,7-3 128 0,1-5 0 0,9-5-128 15,1-6 192-15,3-5-64 0,2-5 192 0,0-3 16 16,4-3 16-16,-2-4 0 0,1-4-128 0,-2 0-32 16,-1 1 0-16,-3-1 0 0,-4-3-64 0,-3 3-128 15,-4 7 176-15,-5 2-176 0,-3 1 176 0,-1 3-176 16,-3 4 160-16,0 2-160 0,-5 6 192 0,0 2-48 15,-1 5-16-15,-3 5 0 0,0 2-128 0,-1 4 0 16,-1 4 0-16,-1 7 0 0,-1 2 0 0,0 3 0 16,0 1 0-16,1 0 0 0,-1 0 0 0,2-1 0 15,2 0 0-15,1-2 0 16,-1 1-336-16,3-6-112 0,1 2 0 0,2-4-16 16,-1-3-2704-16,2-3-544 0</inkml:trace>
  <inkml:trace contextRef="#ctx0" brushRef="#br0" timeOffset="9914.54">14478 15881 13823 0,'0'0'1216'0,"-5"11"-960"0,0 1-256 0,0 2 0 0,0-1 2624 15,0-2 496-15,1 3 80 0,1 0 32 16,1-5-1312-16,2 1-272 0,4-1-48 0,-1 0-16 0,-3-9-464 0,8 0-96 15,0 0 0-15,2-4-16 0,1-3-32 0,3-1 0 16,2-6 0-16,1 0 0 0,4-2-288 0,2-3-64 16,1-2-16-16,2 1 0 0,1 0-224 0,0 1-32 15,-2 1-16-15,-2 1 0 0,-1 1-144 0,-2 4-48 16,-3 5 0-16,-2-1 0 0,-3 3-144 0,1 5 128 16,-4 5-128-16,-1 4 128 0,-2 5-128 0,-2 2 192 15,-2 3-192-15,-3 2 192 0,-3-2-192 0,-3 4 0 16,-1 2 144-16,-1-2-144 0,-2 1 144 0,1 0-144 15,1-6 192-15,0 0-192 0,0-3 160 0,1-1-160 16,1-2 128-16,2-2-128 0,2-3 0 0,-1-1 128 16,4-6-128-16,0 0 0 0,0 0 272 0,5-8-16 15,3-4-16-15,1-2 0 0,2-1-80 0,3 0-16 16,1-4 0-16,1-1 0 0,0-1-144 0,2 1 0 0,0 0 0 0,0 0 0 16,-1 3 0-16,3 0 0 15,0 4 0-15,1 6 0 0,1 2 0 0,0 2 0 0,-2 8 0 0,0 2 0 16,1 7 0-16,-2 1 0 0,-1 4-144 15,-3 3 144-15,-2-1 0 0,-5 5-128 0,-1-2 128 0,-5 4 0 16,2 2 0-16,-4-1 0 0,-1-2 0 0,-2 0 0 16,0-6 0-16,-1 2-192 0,0 0 192 0,1 1-208 15,2-5-1360 1,2-3-272-16,2-7-48 0,-3-9-15920 0</inkml:trace>
  <inkml:trace contextRef="#ctx0" brushRef="#br0" timeOffset="10612.48">15960 14887 5519 0,'0'0'240'0,"0"0"64"0,-5 8-304 0,3-3 0 0,-2 3 0 0,0-1 0 15,-1-2 3424-15,1 2 624 0,4-7 128 0,0 0 32 16,-6 7-2032-16,1 0-384 16,1-1-96-16,4-6-16 0,0 0-112 0,0 0-32 0,0 0 0 0,0 0 0 15,0 0-336-15,0 0-80 0,9-7-16 0,1 0 0 16,1-2-464-16,3 2-112 0,3-6-16 0,1 2 0 16,1-2-304-16,1-2-64 0,3 1-16 0,0 3 0 15,1-1-128-15,0-1 0 0,-1 4 0 0,-1 0 128 0,-5 4-128 16,-1 3 0-16,-2 2 0 0,-3 3 0 0,-2 8 0 15,-1 1 0-15,-3 4 0 0,-4 5 0 0,-2 5 0 16,-4-1 0-16,-3 5 0 0,-3 2 0 0,-5 3 0 16,0 0 0-16,-2 3 0 0,-1-3 0 0,-1-6 0 15,0 0 0-15,3-5 0 0,1 0 0 0,4-6 256 16,3-4-48-16,0-2 0 0,5-2 0 0,2-5 176 0,2-5 16 16,0 0 16-16,6-4 0 0,4-6 32 0,3 1 0 15,3-4 0-15,5-2 0 0,8-8-272 0,0-4-48 16,2 3-128-16,-1 0 192 0,-6 1-192 0,2 2 0 15,-1-1 0-15,2-3 0 0,0 0 0 0,-2 5 0 16,2 1 0-16,-4 1 0 0,1 3 0 0,0 2 0 16,-1 6 0-16,0 3 0 0,-2 3 0 0,-2 4-128 0,-2 5 128 15,-2 6 0-15,3 8 0 0,-5 4-128 0,-5 1 128 0,-1 5 0 16,-3 2 0-16,-4 2 0 0,-2 2 0 0,0 0 0 16,-1-2 0-16,-1-2 0 15,-1-2 0-15,0-7 0 0,-1 2 128 0,2-6-128 0,0-2 0 16,0-2 0-16,2-1 0 0,-2-3 128 15,3-3-128-15,-2 3 0 16,3-13-960-16,0 0-256 0,0 0-32 0</inkml:trace>
  <inkml:trace contextRef="#ctx0" brushRef="#br0" timeOffset="11527.32">18153 14173 6447 0,'0'0'576'0,"0"0"-576"15,0 0 0-15,0 0 0 0,4-5 2032 0,-4 5 288 0,0 0 64 0,0 0 16 16,0 0-576-16,0 0-112 16,0 0-32-16,-7 3 0 0,0 2-480 0,-3 4-112 0,-2 2 0 0,-3 3-16 15,-5 9 208-15,-3 1 64 0,-3 6 0 0,-2 5 0 16,-2 5-304-16,-2 6-48 0,0 8-16 0,-2 5 0 16,-2 0-400-16,2 6-96 0,1 1-16 0,2 2 0 15,2 2-272-15,4-2-48 0,3-7-16 16,2 0 0-16,5-3-128 0,3-3 192 0,5-6-192 0,3-5 192 15,5-5-192-15,4-6 0 0,4-4 144 0,5-5-144 16,4-3 0-16,6-6 0 0,5-4 0 0,18-3-192 16,-2-3-864-1,-1-11-176-15,1-4-48 0,-15-3-8528 0,1-1-1712 0</inkml:trace>
  <inkml:trace contextRef="#ctx0" brushRef="#br0" timeOffset="12021.44">18229 14933 22863 0,'0'0'1008'0,"-6"-1"208"0,2-5-960 0,4 6-256 16,-1-7 0-16,1 2 0 0,2-3 944 0,3 2 144 16,2-1 16-16,3-5 16 0,4 1-80 0,5-5-16 15,3 1 0-15,6-5 0 0,2-2-288 0,3-1-64 16,3 0-16-16,-3-5 0 0,0-1-208 0,0 4-32 0,-3 4-16 0,0 4 0 15,-5-1-192-15,-2 5-32 16,-3 6-16-16,-2 3 0 0,-3 4-160 0,-3 4 192 0,-3 2-192 0,-4 8 192 16,-4 7-192-16,-2 9 0 0,-7 3 144 0,-1 5-144 15,-2 3 128-15,-3 4-128 0,-2 1 128 0,-3 2-128 16,-2-2 128-16,-2 1-128 0,-1-4 128 0,3-1-128 16,0-6 288-16,2-7-16 0,2-2 0 0,6-7 0 15,1-3 272-15,2-2 48 0,3-7 16 0,5-8 0 16,0 0-16-16,0 0 0 0,10-9 0 0,3-7 0 15,1-1-144-15,2-5-48 0,3-2 0 0,0-2 0 0,2-3-208 16,-1 1-64-16,2-3 0 0,1 0 0 0,1 2-128 16,1-2 0-16,1 3 0 0,0 4-176 0,1 4 176 0,-2 1 0 15,-2 2 0-15,0 6 0 0,-4 6 0 0,-1 3-160 16,0 4 160-16,-2 5 0 0,-4 3-192 0,1 4 192 16,-5-1-192-16,1 8 192 0,-2 0-128 0,-2 3 128 15,-3 4 0-15,0 0 0 0,-4 3 0 0,0 3 0 16,-2 0 0-16,0 1 0 0,-2-6 0 0,1 3 0 15,-2-1 0-15,0 5 0 0,0-8-320 0,2-1 64 16,3-8 0-16,-3 4 0 16,3-8-2384-16,2-4-480 0,0-11-80 0</inkml:trace>
  <inkml:trace contextRef="#ctx0" brushRef="#br0" timeOffset="12252.1">19386 15012 18431 0,'0'0'816'0,"0"0"160"0,0 0-784 0,10-5-192 0,3-1 0 0,3-1 0 16,2 3 3136-16,-3 3 576 0,3-3 112 0,4-1 16 15,2 1-2352-15,4 1-464 0,1 0-112 0,3 1-16 16,-8-1-400-16,3 0-96 0,1 2-16 0,0 1 0 15,-2 0-224-15,1 1-160 0,-2-2 192 0,0 2-192 0,3 3-160 0,-4-1-144 16,-4-2-16-16,-2 0-10528 16,-2 1-2096-16</inkml:trace>
  <inkml:trace contextRef="#ctx0" brushRef="#br0" timeOffset="12553.92">20691 14533 4607 0,'8'-13'192'0,"-4"8"64"0,-4 5-256 0,0 0 0 15,0 0 0-15,0 0 0 0,0 0 4928 0,1 13 928 16,-2 3 192-16,-3 5 32 0,-4 4-4016 0,1 2-800 15,-2 4-176-15,-3 5-16 0,0 2-192 0,-2 4-48 16,0 3 0-16,-9 16 0 0,1-7-192 0,2 0-64 0,1 2 0 0,4-4 0 16,1-4-368-16,0-1-80 15,2-6 0-15,3-3-128 0,3-3 0 0,1-3 0 0,1-6 0 16,3-2 0-16,2-5 0 0,3-4-320 0,1-5 32 16,-5-10-10160-16,9 5-2032 0</inkml:trace>
  <inkml:trace contextRef="#ctx0" brushRef="#br0" timeOffset="13013.22">20830 13890 19343 0,'-1'-8'1728'0,"1"8"-1392"15,0 0-336-15,0 0 0 0,11-5 432 0,4 2 16 16,1 3 0-16,5 4 0 0,5 1 256 0,-3 4 64 15,4 0 16-15,7 6 0 0,2 3-16 0,6 4 0 0,3 10 0 0,1 1 0 16,-1 3-144-16,4 8-48 16,-1 6 0-16,0 8 0 0,1 5 80 0,-6 3 16 15,-1 2 0-15,-5 4 0 0,-6 6 0 0,-5-2 0 0,-7 1 0 16,-6-3 0-16,-6 2-96 0,-3-6 0 0,-4-5-16 0,-8 20 0 16,-4-15 176-16,-4-10 32 0,-3-7 16 0,-1-4 0 15,-5-5 0-15,-5-6 0 0,-4-8 0 0,-3-1 0 16,0-6-304-16,-1-2-64 0,-1-3-16 0,2-1 0 15,3-2-208-15,2 0-32 0,1-2-16 0,7-7 0 16,1-3-688 0,5-3-144-16,2-3-16 0,4-3-11632 0,5-7-2320 15</inkml:trace>
  <inkml:trace contextRef="#ctx0" brushRef="#br0" timeOffset="13764.6">22259 14420 23039 0,'0'0'2048'0,"0"0"-1648"16,2-7-400-16,5 1 0 0,0 2 768 0,-7 4 64 15,13 3 0-15,2 4 16 0,3 2-144 0,4 6-48 16,3 5 0-16,4 5 0 0,4 2-16 0,3 4-16 16,3 4 0-16,1 2 0 0,0 2-144 0,-2 7-32 0,2 0 0 15,-5 1 0-15,-3-3-176 0,-3 2-32 16,-1-4-16-16,-3 2 0 0,-4-2-96 0,-2-2-128 15,-2-4 176-15,-3-3-176 0,-4-3 144 0,-1-5-144 0,-3 2 0 16,-1-6 144 0,-1-5-1120-16,-1-5-240 0,-3-11-32 0,0 0-7968 0,0 0-1584 0</inkml:trace>
  <inkml:trace contextRef="#ctx0" brushRef="#br0" timeOffset="13971.1">22976 14350 31503 0,'0'0'1392'0,"0"0"288"0,0 0-1344 0,0 0-336 16,1 14 0-16,-4 4 0 0,-2 3 416 0,-5 7 16 16,-6 1 0-16,-4 7 0 0,-1 1 336 0,-2 6 80 15,-2 3 16-15,-1 2 0 0,-2 2-224 0,0-1-32 16,-1 0-16-16,-2-1 0 0,3 0-256 0,-2-1-48 16,-1 1-16-16,2 1 0 0,0-5-272 0,1 1 0 15,4-7 0-15,4-1 0 16,2 0-400-16,5-6-192 0,8-6-48 0,4-6-10624 15,3-7-2144-15</inkml:trace>
  <inkml:trace contextRef="#ctx0" brushRef="#br0" timeOffset="14572.92">23765 13474 14735 0,'-9'-5'1312'0,"0"-5"-1056"15,-1 1-256-15,2-3 0 0,3 4 2400 0,1-5 416 16,2 0 96-16,3 0 16 0,3-3-1488 0,4-2-288 16,2-1-64-16,4-1-16 0,4-4-576 0,2-1-112 15,2-5-32-15,2 3 0 0,5-3-208 0,1-2-144 16,5 5 192-16,0 4-192 0,2 7 192 0,-1 3-64 16,-3 0 0-16,-5 7-128 0,-7 0 224 0,-3 3-64 15,-4 7-16-15,-4 5 0 0,-3 1-16 0,-5 9-128 16,-4 6 192-16,-3 1-64 0,-4 3-128 0,-7 5 0 15,-5 2 0-15,-2 1 0 0,-4-3 0 0,3-2 0 16,-1-7 0-16,4-2 0 0,10-11 192 0,2-3-64 16,0 0 0-16,3-2 0 0,1 0 384 0,5-7 64 15,0 0 0-15,0 0 16 0,0 0 112 0,12-11 0 16,4 1 16-16,3-4 0 0,1-2-352 0,2-1-80 0,2-1-16 0,0-2 0 16,-2-2-272-16,0 0 0 15,1 0 128-15,2 2-128 0,-12 8 0 0,4 1 0 0,1-3 0 0,1-2 0 16,1 2 0-16,-1 4 0 0,-1-1 0 15,-1 6 0-15,2 2 0 0,-5 7 0 0,-7 2 0 0,0 6-144 16,-1 2 144-16,-2 4 0 0,-2 3-144 16,1 1 144-16,-3 2 0 0,0 3 0 0,-1-2 0 0,-2 3 0 15,1-5 0-15,-2 0 0 0,0 0 0 0,0 0 0 0,0 1 0 16,0-6 0-16,2-4 0 0,-2 2 0 16,0-3-464-16,4-13-32 15,0 0 0-15,0 0-10464 0,0 0-2096 0</inkml:trace>
  <inkml:trace contextRef="#ctx0" brushRef="#br0" timeOffset="14801.07">24881 13135 21183 0,'0'0'1888'0,"0"0"-1504"16,0 0-384-16,0 0 0 0,0 0 2544 0,9-3 432 15,1-1 96-15,4 3 0 0,-1 1-1856 0,6 0-384 0,-1 0-80 16,3 0-16-16,6-3-320 0,3 0-64 0,5 1-16 0,0-1 0 16,1-1-176-16,0-3-32 15,-2 0-128-15,8 0 192 0,-5-3-192 0,-4 5 0 0,-5-4 0 0,-4 3 0 32,-3 2-2000-32,-4 0-352 0,-4-1-64 0</inkml:trace>
  <inkml:trace contextRef="#ctx0" brushRef="#br0" timeOffset="15120.96">26249 12325 25791 0,'11'-11'2304'0,"-11"11"-1856"0,8-4-448 0,-1 2 0 0,1 4 592 0,0 3 32 16,-2 5 0-16,-1 4 0 0,-1 1 352 0,-4 7 80 16,0 4 16-16,-4 8 0 0,-2 1-160 0,-2 5-16 15,-1 5-16-15,-3 5 0 0,-5 5-144 0,-1 2-32 16,-1 2 0-16,1 2 0 0,2-2-368 0,2-4-80 16,-1-1 0-16,2-3-16 0,1-3-240 0,2-6 128 15,1-2-128-15,2-5 0 0,2-3 0 0,-3-1 0 16,2-6 0-16,-1-1-11488 15,5-2-2208-15</inkml:trace>
  <inkml:trace contextRef="#ctx0" brushRef="#br0" timeOffset="16944.64">25706 12396 14335 0,'0'0'640'0,"0"0"128"0,0 0-624 0,0 0-144 0,0 0 0 0,0 0 0 15,0 0 1408-15,0 0 256 0,8-1 64 0,-1-2 0 16,0-2-464-16,-1 1-96 0,4-1-16 0,0 2 0 16,2-5-48-16,3 2-16 0,3-5 0 0,2 4 0 15,2-3-256-15,2 2-64 0,1-1-16 0,2 3 0 16,2 1-176-16,4-3-16 0,4 3-16 0,1 2 0 16,2 0 48-16,-3-3 16 0,1 4 0 0,-1 2 0 15,-1 2-144-15,-1 5-16 0,-4-2-16 0,-1 5 0 16,-4-1-128-16,-3 5-32 0,-4 1 0 0,-3 4 0 0,-5 2-112 15,-2 4-32-15,-4 4 0 0,-5 6 0 0,-4 0 48 0,-3 6 0 16,-7 6 0-16,-11 20 0 0,-1-4 0 0,-3-4 0 16,2-2 0-16,0-3 0 0,-1-5-16 0,0-2 0 15,0-1 0-15,0-8 0 0,0-3 160 0,0 0 16 16,-1-4 16-16,1-1 0 0,1-1-48 0,3-3-16 16,1 1 0-16,1-6 0 0,2-3-160 0,0-1-128 15,0-2 192-15,2-2-192 0,3-3 208 0,2-4-64 16,2 2-16-16,0-5 0 0,11-3 0 0,-8 2-128 15,8-2 192-15,0 0-64 0,0 0 48 0,-6-5 0 16,6 5 0-16,0-12 0 0,3 7-176 0,1-2 192 16,1 1-192-16,3 1 192 0,2-2-192 0,2 0 0 15,4 2 0-15,0-1 0 0,17-3 0 0,-4 0 0 16,1 4 0-16,4 2 0 0,4 3 0 0,3 0 0 0,-1 0 0 0,2 3 0 16,0 1 0-16,-11 0 0 15,3 2 0-15,1-2 0 0,-1 1 0 0,1 3 0 16,-3-2 0-16,3 3 0 0,-7-3 0 0,1-1 0 0,4 8 0 0,0-4 0 15,0 1-128-15,-1 3 128 0,-1-3 0 0,-4 3 0 16,6 3 0-16,-2-3 0 0,-5-3 0 0,6 4 0 16,-8-1 0-16,-5-6 0 0,-2-2 0 0,-7 0 0 15,-1-2 0-15,1 1 0 0,-10-4 0 0,9 4 0 16,-9-4 0-16,0 0 0 0,0 0 0 0,0 0 0 16,0 0 0-16,0 0 0 0,0 0 0 0,0 0 0 15,0 0 0-15,0 0 0 0,-8 9 0 0,0-6 0 0,8-3 0 0,-13 2 0 16,-4 0 0-16,-1-2 0 0,-2-1-128 15,-1 0 128-15,-2-2 0 0,-3 2 0 0,-2-2 0 16,-1-2-144-16,-5-1 144 0,-1 2 0 0,-1-1-128 0,-1 0 128 16,-4 1 0-16,-1 2 0 0,-1-4 0 0,-4 1-128 15,-2 2 128-15,-1 0 0 0,-2-2 0 0,-1-4 0 16,0 4 0-16,2 1 0 0,3 3 0 0,2 1-128 16,5 1 128-16,2 0 0 0,2 1 0 0,3-1 0 15,3 1-128-15,5 0 128 0,2-1 0 0,6 2 0 16,2 2 0-16,4-4 0 0,12-1 0 0,0 0 0 15,0 0 0-15,0 0 0 0,0 0-144 0,0 0 144 16,5-8 0-16,0 2-144 0,5 1 144 0,2-3 0 16,2 3 0-16,2-4 0 0,2 0 0 0,1 0 0 15,1 1 0-15,1-5-128 0,1-1 128 0,3 1 0 16,-1-1 0-16,1-1 0 0,2-2 0 0,2 0 0 16,2-1 0-16,-9 4 0 0,4-3 0 0,3 1 0 15,2-5 0-15,-1 0 0 0,-1-2 0 0,1 0 0 16,-4-4 0-16,4 1 128 0,-4-5-128 0,-2-1 0 0,-3 2 0 0,-2 1 128 15,-3-3-128-15,-2 3 0 16,-4 1 0-16,-2-2 0 0,-2 2 0 0,-2-1 0 0,-1 1 0 0,-3 2 0 16,-3-4 0-16,-1 5 0 0,-2 5 0 0,-2-5-128 15,-2 1 128-15,-1 3-160 0,-3 0 160 0,-1 2-160 16,-2 1 32-16,-1-1 0 0,-3-2 0 0,2 2 0 16,-3 2 128-16,-2 1-160 0,-3 2 160 0,-1 0-160 15,0 2 32-15,0 3 0 0,0-1 0 0,2 5 0 16,0 0 128-16,1 1-192 0,-1 4 192 0,1 3-192 15,-2-1 192-15,-6 2-128 0,4 1 128 0,6 3-128 0,4-2 128 16,1 2 0-16,2-1-144 0,3-1 144 0,0-1 0 0,3 1 0 16,1-2 0-16,3 1 0 0,6-5 0 0,0 0 0 15,0 0 0-15,0 0 0 0,0 0-128 0,0 0 128 16,0 0 0-16,0 0 0 0,7-6 0 0,2 2 0 16,3-4 0-16,2 2 0 0,1 1 0 0,3-3 0 15,2 3 0-15,3 0 0 0,1-4 0 0,0 4 0 16,1-3 0-16,4 4 0 0,3 1 0 0,2 1 0 15,1 0 0-15,1 1 0 0,-2 1 0 0,1 1 0 16,-2 0 0-16,0 0 0 0,-4 3-128 0,-2 5 128 16,-4 0 0-16,-3 5 0 0,-5 1 0 0,-2 3 0 0,-4 2 0 15,-4 4 0-15,-5 3-160 0,-4 1 160 16,-4 4 0-16,-4 5-144 0,-6 6 144 0,-2 0 0 16,-3 5 0-16,-13 17 0 0,1-5 0 0,3-5-128 0,-3-2 128 15,1-7 0-15,0-2 0 0,1-3 0 0,1 1 0 0,-1-1 0 16,1-5 0-16,-2-1 0 15,-2-5 0-15,1 0 0 0,-2-5 0 0,2-1 192 16,4-5-64-16,-1-1 0 0,0-1-128 0,3-1 192 0,2-3-64 0,4-2 0 16,4-1-128-16,3-3 144 0,8-2-144 0,3-1 160 15,0-1-160-15,5-3 128 0,0 0-128 0,0 0 128 16,0 0 16-16,9-3 0 0,0-1 0 16,5-1 0-16,17-5-144 0,1 2 128 0,-3-2-128 0,3 2 128 15,0-2-128-15,0 2 0 0,0 5 0 0,2-3 0 16,2 3 0-16,2 0 0 0,-15 2 0 0,6 1 0 15,8 0 0-15,3 1 0 0,5 0 0 0,2 1 0 0,2-1 0 16,2 1 192-16,0 2-192 0,0 0 192 0,0-3-192 16,0-1 160-16,-1 3-160 0,0 1 160 0,-3 1-160 15,-1-1 160-15,-3-2-160 0,-4 1 160 0,-4 0-160 16,-3 0 0-16,-4 1 0 0,-3-2 0 16,-5 1-832-16,-2-2-208 0,-4 2-48 0,-1-1-17328 15</inkml:trace>
  <inkml:trace contextRef="#ctx0" brushRef="#br0" timeOffset="20775.21">18702 15349 3679 0,'0'0'320'0,"0"0"-320"16,0 0 0-16,0 0 0 0,0 0 416 0,8 6 16 15,-8-6 0-15</inkml:trace>
  <inkml:trace contextRef="#ctx0" brushRef="#br0" timeOffset="22908.88">10165 18765 13823 0,'0'0'1216'0,"0"0"-960"15,-10 2-256-15,10-2 0 0,-10-3 832 0,10 3 112 0,-5-2 16 0,5 2 16 16,-8-2 448-16,8 2 96 0,0 0 16 0,0 0 0 16,0 0-576-16,0 0-128 0,13 0 0 0,3 0-16 15,3-3 144-15,7-3 48 0,4 3 0 0,8-2 0 16,7 1-224-16,5-4-32 0,2 2-16 0,4-4 0 15,2-1-320-15,3-3-64 0,1 0-16 0,1 4 0 16,-2 0-160-16,-2 4-48 0,-3-2 0 0,-2 3 0 16,-7 3-128-16,-7 2 0 0,-7 1-160 0,-7 4 160 15,-7 4-2528 1,-8 0-416-16</inkml:trace>
  <inkml:trace contextRef="#ctx0" brushRef="#br0" timeOffset="23098.1">10463 19088 24527 0,'-23'8'1088'0,"10"-4"224"0,2 1-1056 0,3 0-256 0,8-5 0 0,0 0 0 0,0 0 1120 0,3 10 160 16,4 2 48-16,6-7 0 0,5-3-496 0,7-2-112 15,6-1-16-15,4-2 0 0,5-2-32 0,5-2-16 16,9-1 0-16,5-2 0 0,6 2-272 0,4-2-64 16,3 1-16-16,0-4 0 0,-4-2-176 0,-2 2-128 15,-3 2 144-15,0-2-144 16,2 4-1776-16,0-1-448 0,-2 3-80 0</inkml:trace>
  <inkml:trace contextRef="#ctx0" brushRef="#br0" timeOffset="23693.65">13062 18206 11967 0,'0'0'1072'0,"0"0"-864"0,6-10-208 0,-2 0 0 0,-1-4 1504 0,1 2 256 16,-4 4 48-16,0 8 16 0,0-14-496 0,-4 2-112 16,-1 3 0-16,-2 0-16 0,-2 4-368 0,-2 3-64 15,-3-1 0-15,-1 3-16 0,-2 1-192 0,-2 2-48 16,-1 3 0-16,-4 3 0 0,0 3-128 0,-3 0-48 16,-1 5 0-16,-3 2 0 0,-3 0 48 0,-3 6 0 15,-2 5 0-15,-6 5 0 0,-3 6-112 0,-2 3-16 16,0 6 0-16,3 3 0 0,2 2-64 0,8 1-32 15,5 0 0-15,8-1 0 0,8-3-160 0,7-3 0 16,9-2 0-16,5-6 128 0,6-5-128 0,7-6 160 0,5-3-160 16,6-1 160-16,7-5 48 0,3-5 16 0,4-4 0 15,6-1 0-15,3-6 144 0,1-3 16 16,2-5 16-16,1-2 0 0,1-5 112 0,5 0 0 0,-1-7 16 16,0-1 0-16,-2-2 48 0,-2-4 0 0,-4 0 0 15,0-4 0-15,-5 1-16 0,-2-4 0 0,-4 0 0 16,-3 1 0-16,-2-1 32 0,-4-1 16 0,-4-1 0 0,-6-3 0 15,-6-2-80-15,-6-3-16 0,-3 1 0 0,-5-5 0 16,-5 3-176-16,-2 4-32 0,-7 3-16 0,-6 3 0 16,-5 1-160-16,-2 7-128 0,-6 1 144 0,-2 2-144 15,-2 3 0-15,1 8 0 0,0 1-176 0,2 5 176 16,1 3-1744 0,4 2-240-16,3 3-32 0,6 1-10128 0,0-1-2016 0</inkml:trace>
  <inkml:trace contextRef="#ctx0" brushRef="#br0" timeOffset="24165.77">15081 18014 24351 0,'0'0'1088'0,"3"-7"208"0,-1-6-1040 0,-1 3-256 0,-1 10 0 0,0 0 0 16,0 0 1376-16,0 0 224 0,0 0 32 0,-10 12 16 15,-3 6-1008-15,0 4-208 0,-2 5-48 0,0 3 0 16,-2 7-32-16,2 2-16 0,-3 2 0 0,4 6 0 15,0 0-160-15,0 4-48 0,-1 0 0 0,1 0 0 16,4-4-128-16,2-2 0 0,3 2 0 0,1-6 128 16,1-5-128-16,1-3-144 0,2-7 144 0,0 2-208 15,-1-6-1568-15,-1-3-304 0,2-4-64 16,-2-2-10400-16</inkml:trace>
  <inkml:trace contextRef="#ctx0" brushRef="#br0" timeOffset="24331.1">14473 18563 27871 0,'0'0'1232'0,"5"-5"256"0,5-4-1184 0,4 4-304 16,4-1 0-16,6 2 0 0,4 0 768 0,6 2 80 15,5-2 32-15,5-2 0 0,4-2-304 0,6 2-48 16,0-3-16-16,6 2 0 0,2-3-64 0,3 4-32 0,1-1 0 16,-1 4 0-16,-2-1-416 0,-4 3 0 0,-4-2 0 0,-4 2-10208 15,-5-2-1968 1</inkml:trace>
  <inkml:trace contextRef="#ctx0" brushRef="#br0" timeOffset="24957.29">18314 17577 19695 0,'-2'-15'864'0,"1"7"192"0,1 8-848 0,-4-6-208 0,0 1 0 0,4 5 0 0,-9-7 1280 0,-1 5 224 15,-3 1 32-15,-2 1 16 0,-4 2-608 0,-4 3-128 16,-2 2-32-16,-5 3 0 0,-3-1-112 0,-4 5-32 15,-3 2 0-15,-7 2 0 0,-8 2 0 0,-3-1-16 16,-3 2 0-16,-2-1 0 0,2 2-304 0,4 0-48 16,2-1-16-16,8-1 0 0,4-1-256 0,8-2 128 15,5 2-128-15,9-1 0 0,4-1 176 0,8 0-176 16,4-1 160-16,9-2-160 0,5-2 176 0,7 1-176 0,7 1 192 16,5-4-192-16,4 1 128 0,4 2-128 0,2-3 0 15,5 3 0-15,3 1 176 0,1-3-32 0,4-1 0 16,-1 2 0-16,1-3-144 0,-2 2 0 0,-4-2 0 15,-5 2 0-15,-5 1 0 0,-4-2 0 0,-6 3 0 16,-4-3 0-16,-6 1 0 0,-6 1 0 0,-4-6 0 0,-5-6 0 16,0 0 0-16,-8 13 160 0,-3-4-160 0,-8 2 160 15,-7-2-32-15,-7 3 0 0,-7 2 0 0,-7 1 0 16,-6 1-128-16,-4 0 0 0,-5 1 0 0,-4 5 128 16,-3 3-128-16,-3 7 0 0,-5-1 0 0,-3 2 0 15,-3 5 0-15,2-1 0 0,6-2 0 0,6-2 0 16,4 0 0-16,10-1 0 0,9-3 128 0,8-4-128 15,8-1 0-15,11-1 0 0,6-4 0 0,10-2 0 16,10-4 128-16,8 0-128 0,9-2 192 0,9-3-64 16,10-2-128-16,11-1 0 0,5-1 144 0,11 0-144 0,9-1 192 15,5 0-48-15,4-3 0 0,0-1 0 16,-2-3-144-16,0 2 128 0,1-2-128 0,-6 1 128 0,-5 3-128 16,-8-2 192-16,-10 1-192 0,-8-3 192 15,-7 2-1408-15,-4 2-288 0,-8 4-48 16,-6-2-16-16</inkml:trace>
  <inkml:trace contextRef="#ctx0" brushRef="#br0" timeOffset="25537.07">16553 19490 12895 0,'0'0'1152'0,"-9"5"-928"0,0 1-224 0,1 2 0 16,1-2 1008-16,0 2 144 0,7-8 48 0,-5 8 0 15,0-2 256-15,5-6 48 0,0 0 16 0,0 0 0 16,0 0-432-16,0 0-64 0,0 0-32 0,0 0 0 0,0 0-128 0,10-8-32 16,3-1 0-16,1 1 0 15,1-1-256-15,2 0-64 0,-1 0-16 0,2 1 0 0,-2 2-272 0,-2 0-48 16,-1 3-16-16,-1 3 0 0,-12 0-160 0,11 5 0 16,-11-5 0-16,4 14 0 0,-2 4 0 0,-3 3 0 15,-4 4-192-15,-3-2 192 0,0 3 0 0,-3 0 0 16,-1 0 0-16,-1 0 0 0,2-5 208 0,-1-2-32 15,1-2-16-15,2-4 0 0,2-7 288 0,7-6 48 16,0 0 16-16,0 0 0 0,0 0 400 0,0 0 96 16,9-15 16-16,3-3 0 0,3-5-352 0,3-1-64 15,0-5-16-15,3-1 0 0,3 2-400 0,0-1-192 16,-1 3 160-16,0-2-160 0,-1 6 0 0,-1 0 128 16,0 3-128-16,-2 4 0 0,-4 4 0 0,-1 4 0 15,-2 1 0-15,-2 5 0 0,-10 1-144 0,10 7 144 16,-3 1-208-16,0 5 80 0,-2 4 128 0,-1 1-160 0,-2 0 160 0,0 1-160 15,-4 3 160-15,1-1 0 0,-2 3 0 0,1-3 0 16,-1-2 0-16,2 0 0 0,0-3 0 0,1 1 0 16,1-1-128-16,2-4 0 0,0-1 0 0,3 0 0 31,1-6-1664-31,3-2-320 0,3-3-64 0</inkml:trace>
  <inkml:trace contextRef="#ctx0" brushRef="#br0" timeOffset="25761.42">17384 19449 21183 0,'0'0'944'16,"5"-9"192"-16,3-1-912 0,3 3-224 0,2-2 0 0,5 0 0 0,2-1 2512 0,4 1 464 15,3-1 96-15,3 2 0 0,1-1-1792 0,1 0-384 16,1 0-64-16,-2 2 0 0,1 2-576 0,-4-1-96 15,-2 4-32-15,-6 1 0 0,-4 1-256 0,-3 2-64 16,-4 6-16-16,-4-1 0 16,-5-7-2624-16,-6 14-528 0</inkml:trace>
  <inkml:trace contextRef="#ctx0" brushRef="#br0" timeOffset="25922.95">17273 19752 21183 0,'0'0'1888'0,"0"0"-1504"0,0 0-384 16,9-7 0-16,4 4 1408 0,1-1 224 0,2 0 32 0,5 0 16 15,3-1-336-15,1-5-80 0,1 4-16 16,6-3 0-16,-1 0-512 0,1 0-96 0,0-1-32 0,0 2 0 16,-2 3-288-16,-2 0-48 0,-1-5-16 0,0 5 0 15,-2 1-256-15,-1 0-144 0,-2-1 16 0,-3 1 0 32,0 0-2592-32,-1 3-512 0</inkml:trace>
  <inkml:trace contextRef="#ctx0" brushRef="#br0" timeOffset="26290.94">18152 19388 28223 0,'0'0'1248'0,"5"-7"256"0,1-4-1200 0,2 4-304 16,2-3 0-16,1 3 0 0,2 1 1088 0,4 0 176 16,0-2 16-16,4 0 16 0,2 6-240 0,-2 1-48 15,-2 1-16-15,-3 5 0 0,-3 4-544 0,-4-1-96 16,0 5-32-16,-5 5 0 0,-4 1-320 0,-2 4 144 16,-4 4-144-16,-2-1 0 0,-4 5 176 0,-4-1-176 15,-3 0 160-15,-3 0-160 0,0 3 288 0,3-5-32 0,1-1-16 16,4-4 0-16,3-8 144 0,5-1 16 0,4-4 16 0,5-1 0 15,-3-9 160-15,15 2 48 0,7-2 0 16,6-1 0-16,6-4-112 0,8-6 0 0,5-5-16 16,-1 0 0-16,0-3-336 0,1 0-160 0,1 0 160 15,-2 1-160 1,-3 0-752-16,3 0-240 0,-2-2-48 0,-1 0-17792 0</inkml:trace>
  <inkml:trace contextRef="#ctx0" brushRef="#br0" timeOffset="27015.74">18075 16783 14735 0,'0'0'1312'0,"0"0"-1056"0,4-9-256 0,-4 9 0 16,3-12 960-16,-3 12 144 0,0 0 32 0,0 0 0 15,0 0-144-15,0 0-32 0,0 0 0 0,-10 4 0 16,-3 5-400-16,-1 4-96 0,-3 2-16 0,0 5 0 16,-4 4 160-16,-4 1 32 0,-6 4 0 0,-2 3 0 15,-1-2 64-15,-2 3 0 0,-2-2 16 0,1-6 0 16,0-1-128-16,2-2-16 0,-2-4-16 0,3-2 0 15,-1-4 16-15,5-2 0 0,1-3 0 0,4 0 0 16,0-5-64-16,5-3 0 0,1-2 0 0,2-4 0 16,3-1-32-16,3-5-16 0,2-2 0 0,2-3 0 15,2-2-144-15,5 0-48 0,3-1 0 0,2 2 0 16,4-1-144-16,2 1-128 0,3 0 192 0,4 1-192 0,1 2 0 16,3 2 0-16,1 0 0 0,2 5 0 0,3-1 0 15,3 7-176-15,-1 3 176 0,3 4-160 0,0 5 160 16,5 2-192-16,0 6 192 0,1 0-192 0,0 4 192 15,2-2-192-15,-3-1 192 0,5-1-192 0,-2 0 192 0,-1-2-160 16,0-2 160-16,0-3-160 0,2-1 160 0,2-3 0 16,-1 1 0-16,-1-7 0 0,2-5 0 0,1-3 0 15,1-1 0-15,-3-1 0 0,-4-5 192 0,-6-1-48 16,-1 0 0-16,-7 1 0 0,-4 1 112 0,-7-2 0 16,-7 0 16-16,-7-2 0 0,-5-1 112 0,-7-1 32 15,-8 2 0-15,-6-1 0 0,-10 1-96 0,-3 2 0 16,-10 3-16-16,0 3 0 0,-3 2-176 0,1 3-128 0,1-1 144 15,6 6-144-15,6 5 0 0,6 1 0 16,7-2 0-16,5 3 0 16,6 0-1392-16,8 4-320 0,5-1-64 0,8 3-14528 0</inkml:trace>
  <inkml:trace contextRef="#ctx0" brushRef="#br0" timeOffset="27708.73">20294 17792 16575 0,'2'-13'1472'0,"-1"-1"-1168"0,-1-4-304 0,-1 4 0 16,-1 2 1152-16,-4 0 192 0,-1 3 16 0,-3 0 16 16,-3 4-160-16,-1 3-48 0,-4 2 0 0,-5 4 0 15,-6-1-656-15,0 9-128 0,-4 1-16 0,-4 7-16 16,-5 4 192-16,-3 5 32 0,-2 4 16 0,2 7 0 15,-4 0 80-15,2 5 16 0,2 1 0 0,3 2 0 16,5-1-336-16,8-3-64 0,4-5-16 0,8-9 0 16,5-6-96-16,7-1-32 0,5-4 0 0,5-4 0 15,3-2 224-15,6-6 32 0,6-5 16 0,7-4 0 16,2-4 256-16,5-2 48 0,6-3 16 0,0-4 0 16,2-4-320-16,-1 0-64 0,1 0-16 0,-4-6 0 0,-1-2-160 15,-3-2-48-15,-3 2 0 0,-2-2 0 0,-2 2-128 0,-4 2 192 16,-4 2-192-16,-2 4 192 0,0 2-192 0,-4 6 0 15,-3 3 0-15,-10 8 128 0,0 0-128 0,0 0 0 16,9 11 0-16,-3 5 0 0,-2 3-144 0,-3 6 144 16,2 1-192-16,-3 5 192 0,0 5 0 0,-3 0 0 15,2-2 0-15,-2 3 0 0,2 2 0 0,1-1-208 16,0-2 32-16,3-3 16 16,-1-3-304-16,3-5-64 0,0-3-16 0,2-2 0 15,0-7-2384-15,2-1-464 16,3-1-112-16,-12-11-16 0</inkml:trace>
  <inkml:trace contextRef="#ctx0" brushRef="#br0" timeOffset="28150.99">20601 18570 25567 0,'0'0'1136'0,"0"0"224"0,0 0-1088 0,0 0-272 0,0 0 0 0,0 0 0 16,0 0 1216-16,0 0 176 0,0 0 32 0,13-9 16 16,2-3-496-16,4 3-112 0,1-3 0 0,3 0-16 15,2 1-176-15,0-2-48 0,2-1 0 0,1 5 0 16,0-2-80-16,-3 6 0 0,-1 0-16 0,-4 5 0 16,0 5-352-16,-3 4-144 0,-3 5 128 0,-2 5-128 15,-5 4 0-15,-2 2 0 0,-5-2 0 0,-2 7 0 0,-6 3 0 16,-3-1 0-16,-7-1 128 0,-2 1-128 0,-2-2 0 15,1-2 160-15,-1 0-160 0,3-6 160 0,2-3-32 16,5-3 0-16,1-6 0 0,5-2 0 0,6-8 224 0,0 0 32 16,0 0 16-16,5-11 0 0,3-3 128 0,4-2 32 15,4-5 0-15,2 0 0 0,2 0-304 0,4 0-48 16,3 1-16-16,-1-4 0 0,0 0-192 0,4 2 0 16,2 1 0-16,0 1 0 0,-2 3 0 0,3 3 0 15,-1 4 0-15,-4 4 0 0,-2 6 0 0,-3 3 0 16,-3 3 0-16,-2 7 0 0,-3 5 0 0,-4 1-160 15,-2 1 160-15,-4 3-128 0,-2-1 128 0,-3 1-160 16,-3 3 160-16,-2 1-160 16,-1 1-1008-16,-2-1-208 0,1 3-32 0,2-4-10240 15,1-1-2032-15</inkml:trace>
  <inkml:trace contextRef="#ctx0" brushRef="#br0" timeOffset="28965.93">22205 17938 10127 0,'0'0'896'0,"0"0"-704"0,-9-1-192 0,9 1 0 16,0 0 2528-16,0 0 480 0,0 0 80 0,7-13 32 15,4 0-816-15,3 2-176 0,5-4-16 0,3-1-16 16,3 0-192-16,2-1-48 0,2 1 0 0,3-1 0 16,4 3-1856-16,0 0-624 0,1-1 0 15,-2 4 0-15,-4 2 624 0,-3 1 192 0,-4 3 0 0,-3 2 0 16,-6 2-64-16,-3 6 0 0,-5 7 0 0,-2 2 0 15,-3 1-128-15,-5 8 0 0,-3 4 0 0,-6 3 0 16,-3 2 0-16,-3-2 0 0,-2 5 0 0,-4-1 0 0,-4-1 0 0,-2 1 0 16,2 1 0-16,2-4 0 0,2-6 0 15,5-5 0-15,2-4 0 0,4-3 0 0,4-8 320 16,9-5 48-16,0 0 0 0,0 0 0 0,0 0 336 0,12-4 64 16,6-2 0-16,5-5 16 0,5-6-256 0,3 1-48 15,4-2-16-15,0-1 0 0,1 0-320 0,1 0-144 16,0-4 128-16,-1 0-128 0,3 2 128 0,-3 2-128 15,1 2 0-15,1 4 128 0,-2 4-128 0,-4 6 0 16,-2 3 0-16,-1 4 0 0,-1 8 0 0,-3 4 0 16,-8 6-176-16,-5 1 176 0,-3 5 0 0,-4 1-128 0,-4 5 128 15,-2-1 0-15,-4 0 0 0,-3 0-128 0,-3 0 128 16,-2-1 0-16,-4-1 0 0,2-1 0 0,0-4 0 16,2-1 0-16,2-6 0 0,1-2 0 0,2-5 0 0,3 0 0 31,5-12-912-31,0 0-256 0,0 0-48 0,0 0-15504 0</inkml:trace>
  <inkml:trace contextRef="#ctx0" brushRef="#br0" timeOffset="29373.3">24614 17042 15663 0,'0'0'1392'0,"4"-12"-1120"16,-2 4-272-16,-2 8 0 0,4-11 1968 0,-4 11 336 16,0 0 64-16,0 0 0 0,0 0-1488 0,-12 9-304 15,-4 3-64-15,-3 8-16 0,-5 9-240 0,-3 6-32 0,-2 3-16 0,-1 10 0 16,-6 5 208-16,0 7 32 0,-2 8 16 0,1 1 0 16,-1 5-112-16,1 0-32 0,2 1 0 15,6-1 0-15,-1-3-320 0,7-4 144 0,4-2-144 16,8-5 0-16,7-4 144 0,7-7-144 0,6-9 0 0,6-2 144 15,5-3-144-15,8-4-256 0,8-7 64 0,1-6-8576 16,1-5-1712-16</inkml:trace>
  <inkml:trace contextRef="#ctx0" brushRef="#br0" timeOffset="29787.75">24614 17892 20271 0,'-13'-10'896'0,"8"0"192"0,1 1-880 0,2-2-208 0,4-2 0 0,5 1 0 0,2-2 2048 0,2-1 384 15,2 0 64-15,2 0 0 0,2 1-1632 0,2-3-336 16,1-2-64-16,2-1-16 0,-1 3-304 0,0 2-144 16,-2 1 128-16,-2 4-128 0,-3 0 0 0,-1 3 0 15,-3 10 0-15,-10-3 0 0,5 9 0 0,-1 5 0 16,-3 0 0-16,-2 6 0 0,-4 4 0 0,-2 4 0 15,-2-2 0-15,-2 3 0 0,-3 0 0 0,-1 2 128 16,-3-1-128-16,1-5 0 0,-4 1 128 0,6-4-128 16,0-3 128-16,5-5-128 0,2-6 432 0,8-8 0 15,0 0 0-15,0 0 0 0,0 0 176 0,11 2 32 0,5-6 16 16,3-2 0-16,1-7-128 0,3-1-16 0,1-3-16 16,0 2 0-16,-1-5-304 0,0 2-64 0,0 1-128 0,2 3 192 15,1-1-192-15,-2 1 0 0,1 3 0 16,-2 4 0-16,-2 5 0 0,-2 3 0 0,-4 3 128 0,-2 6-128 15,-2 3 0-15,-6 5 0 0,-2 1 0 16,-3 2 0-16,-3 1 0 0,-2 0-192 0,-5 0 48 0,-2 4 0 16,0-5-112-16,-1 1-32 0,2-2 0 0,0 3 0 31,1 0-1904-31,4-4-384 0,3-4-80 0,6-3-10752 0</inkml:trace>
  <inkml:trace contextRef="#ctx0" brushRef="#br0" timeOffset="29984.84">25407 17919 26719 0,'0'0'2368'15,"0"0"-1888"-15,0 0-480 0,0 0 0 0,0 0 736 0,12 5 48 16,-1 0 16-16,6 0 0 0,-1-2 288 0,3-2 64 16,4-1 16-16,4-1 0 0,2-2-592 0,4-2-128 15,4 1-32-15,0-1 0 0,-3-1-240 0,2-3-48 16,-1 3-128-16,0-3 192 0,-9 2-192 0,1 0-288 15,-7-1 64-15,1 4-10240 16,-2-2-2048-16</inkml:trace>
  <inkml:trace contextRef="#ctx0" brushRef="#br0" timeOffset="30234.94">26605 17539 26719 0,'0'0'2368'0,"0"0"-1888"0,0 0-480 0,-5 14 0 15,-3 7 480-15,0 2 0 0,-4 3 0 0,-4 3 0 16,-1 0 416-16,-3 3 96 0,0 4 16 0,1 0 0 16,1 1-528-16,2 3-96 0,0-2-32 0,3 0 0 15,-1-2-352-15,1-1 144 0,3 1-144 0,1-1 0 16,1 1 0-16,3-3-272 0,1-4 16 0,4-1 16 15,3-7-2720-15,2-5-560 16</inkml:trace>
  <inkml:trace contextRef="#ctx0" brushRef="#br0" timeOffset="30636.07">27057 16724 24879 0,'-5'-13'2208'0,"5"13"-1760"0,0 0-448 0,0 0 0 15,8-5 0-15,2 4 0 0,3 5 128 0,3 6-128 16,4 3 288-16,6 8 32 0,3 2 0 0,3 9 0 16,3 5 96-16,4 6 32 0,0 7 0 0,0 4 0 15,0 11-128-15,0 6-32 0,-3 7 0 0,-2-1 0 16,-6 5-96-16,-3-1 0 0,-7 3-16 0,-8 2 0 16,-5-2-176-16,-6-4 0 0,-7-3 0 0,-3-7 0 15,-2-7 208-15,-5-6-32 0,-4-3-16 0,-4-5 0 16,-2-8 208-16,-5-3 32 0,-2-4 16 0,-1-3 0 15,-2-9-64-15,0-5-16 0,0-3 0 0,6-6 0 16,5-2-336-16,5-3 0 0,5-6 0 0,4-7-14512 16</inkml:trace>
  <inkml:trace contextRef="#ctx0" brushRef="#br0" timeOffset="30955.5">28580 17169 24879 0,'0'0'1088'0,"0"0"256"0,0 0-1088 0,0 13-256 0,0-3 0 0,1 9 0 16,1 5 384-16,-2 4 32 0,0 6 0 0,1 7 0 16,-1 5 0-16,2 2 0 0,1 2 0 0,-2 3 0 15,2 2-240-15,0 1-48 0,0 0-128 0,2 0 192 16,0-2-48-16,0-2-16 0,0-5 0 0,-1-2 0 16,-3-5-128-16,2-4 128 0,0-4-128 0,0-2 128 15,0-6-1344 1,-1-3-288-16,1-6-48 0</inkml:trace>
  <inkml:trace contextRef="#ctx0" brushRef="#br0" timeOffset="31181.93">29005 17170 25791 0,'0'0'1152'0,"-11"5"224"0,-1 2-1104 0,-5 4-272 16,-3 7 0-16,-6 6 0 0,-5 0 1152 0,-6 9 160 15,-7 5 32-15,-1 2 16 0,-4 3-464 0,1 0-80 16,0 6-32-16,0 0 0 0,-3 5-304 0,1 1-64 16,2 0-16-16,1 1 0 0,-2 1-240 0,6-3-160 15,8-2 192-15,4-5-192 0,4-1 0 0,5-1 0 16,8-7-192-16,5-3 48 16,5-6-1712-16,4-2-320 0,5-8-80 0</inkml:trace>
  <inkml:trace contextRef="#ctx0" brushRef="#br0" timeOffset="31742.23">29499 16486 25167 0,'-1'-16'1104'0,"2"3"240"0,2-2-1072 0,-1 0-272 16,2 1 0-16,-3-2 0 0,3 0 1008 0,1 1 144 15,0-3 16-15,4 0 16 0,2-1-512 0,3 0-96 16,2 0-32-16,0 1 0 0,2 2-352 0,1-1-192 15,3 2 192-15,1 2-192 0,-1 5 0 0,0 5 0 16,-2 0 0-16,-2 3 0 0,-3 1 0 0,-3 4 0 16,-3 9 0-16,-4 4 0 0,-8 1-144 0,-2 3 144 15,-5 6-128-15,-5 2 128 0,-4 2 0 0,0 1-128 16,-4-5 128-16,4-1 0 0,0-2 0 0,3-1 0 16,4-6 0-16,0-3 0 0,3-4 0 0,7-1 0 15,2-10 0-15,0 0 0 0,0 0 288 0,11 0-16 0,5-5 0 16,4-3 0-16,5 0 48 0,2-3 0 15,4-4 0-15,-1-2 0 0,3-1-128 0,0-1-32 0,0-1 0 16,-4-2 0-16,-1-3-160 0,0 0 0 0,2-2 0 0,-1 0 0 16,-3 4 0-16,0 4 0 0,-2 4 0 0,-2 4 0 15,-5 6-176-15,-3 3 48 0,-3 0 0 0,-11 2 0 16,5 14 128-16,-5 7-192 0,-4 2 192 0,-2 1-192 16,-3 6 192-16,-3-2 0 0,-3 2-144 0,0 3 144 15,-2 0 0-15,2-1 0 0,1-3 0 0,2 2 0 16,2-2 0-16,4-5 0 0,3-4 0 0,2-1 0 31,1 0-448-31,3-2 0 0,2-2-16 0,2-6-9024 0,2-1-1808 0</inkml:trace>
  <inkml:trace contextRef="#ctx0" brushRef="#br0" timeOffset="32000.97">30313 16383 30751 0,'5'-10'1360'0,"2"5"288"0,6 1-1328 0,5-1-320 16,2-1 0-16,4 1 0 0,3 2 320 0,2-3-16 16,3 2 0-16,5 0 0 0,2 2-112 0,3-1 0 15,1 1-16-15,2-2 0 0,-1 0-176 0,0 0 128 16,-5 2-128-16,0-2 128 0,-1-2-128 0,-3 2 0 0,-5 0 0 15,-3 0 0 1,-2-1-2192-16,-2 1-368 0</inkml:trace>
  <inkml:trace contextRef="#ctx0" brushRef="#br0" timeOffset="32371.69">31131 15954 26719 0,'5'-17'1184'0,"3"7"240"0,5 0-1136 0,3-3-288 0,4 4 0 0,6-1 0 0,4 4 256 15,5 0-16-15,2 3 0 0,2 2 0 0,4-1 0 0,-1 4 0 16,0 2 0-16,-3 2 0 0,1-1 240 0,-5 8 48 15,-3 3 16-15,-4 3 0 0,-5 3-144 0,-6 10-16 16,-7 4-16-16,-6 5 0 0,-7 5-368 0,-7 1 128 16,-8 3-128-16,-6 2 0 0,-7 1 176 0,0-1-48 15,1-5 0-15,2 0 0 0,0-6 224 0,4-4 32 16,1-4 16-16,6-3 0 0,1-4 512 0,7-2 112 16,4-4 0-16,8-1 16 0,2 0-64 0,8-2-16 15,5-2 0-15,6-3 0 0,4-1-320 0,7-1-80 16,8-5-16-16,6 0 0 0,-2-1-320 0,4 1-64 0,1-1-16 15,1 0 0 1,1 1-464-16,0 0-112 0,1-2-16 0</inkml:trace>
  <inkml:trace contextRef="#ctx0" brushRef="#br1" timeOffset="40145.99">873 8374 18431 0,'0'0'1632'0,"0"0"-1312"0,0 0-320 0,0 0 0 16,0 0 528-16,0 0 48 0,0 0 0 0,0 0 0 16,0 0-304-16,0 12-48 0,-1-2-16 0,-2 2 0 15,0-4 368-15,-1 4 64 0,0-1 0 0,-1 2 16 16,-1 4-32-16,-1 2-16 0,1 1 0 0,-3 5 0 16,0 1-96-16,1 3 0 0,1 2-16 0,0-1 0 15,0 3-224-15,-1 3-32 0,-1 1-16 0,0 4 0 16,1 3 64-16,-4 7 16 0,2 2 0 0,2-24 0 15,1 7 976-15,-4 8 208 0,0 10 48 0,-2 3 0 16,1 8-1696 0,-1-1-336-16,-1 3-64 0,-10 63-16 0,3-11 704 0,6-10 128 0,2-6 16 0,2-13 16 15,0-3-144-15,2-3-16 0,1 4-128 0,0-1 192 0,0-3-64 16,0-5-128-16,-1-2 176 0,3-1-176 0,-2 2 176 16,2 2-176-16,-1-2 160 0,1-2-160 0,-3 0 208 0,4-3-48 15,-3-7-16-15,-1 1 0 16,1 3-16-16,-1 2-128 0,0 2 192 0,0-4-64 0,0-4-128 0,0-5 0 15,-1 1 0-15,1 1 128 0,0 3-128 0,0-1 0 16,0-6 0-16,2 0 128 0,-1-5-128 0,3-1 192 16,-3-4-192-16,3 5 192 0,0-1-192 0,-1 2 160 15,2-2-160-15,0-1 160 0,0-7-32 0,1 0 0 16,0-4 0-16,0-2 0 0,1-2 48 0,1 1 0 16,-2-1 0-16,2 3 0 0,0 3 0 0,-2 5 0 15,2 2 0-15,-1-3 0 0,2 0-176 0,0-3 0 16,0 0 144-16,3-8-144 0,0 0 0 0,0-4 0 0,1-4 0 0,0 1 128 15,0-2-128-15,1 2 0 0,0 1 0 16,0 0 0-16,1 0 0 0,1 2 0 0,0-4 0 0,0 1 0 16,-1-1 0-16,2-3 128 0,-3 0-128 0,2 1 0 15,0-2 0-15,-1 3 0 0,1-7 0 0,0 0 0 16,0-3 0-16,0 1 128 0,0-3-128 0,-1 1 0 16,-1-2 0-16,0 1 0 0,0-1 0 0,0 1 128 15,0 2-128-15,0-1 0 0,-1 1 0 0,0-1 0 16,0-1 0-16,1 2 0 0,-1 0 0 0,-2-1 128 15,2-1-128-15,0 1 128 0,-2-5-128 16,1 0 128-16,1 2 80 0,0-4 32 0,-3 0 0 0,3-1 0 16,-4-8-16-16,3 10 0 0,1-3 0 0,-4-7 0 15,0 0-64-15,7 7-16 0,-7-7 0 0,12 4 0 16,-1-1-144-16,0 0 128 0,0-1-128 0,2 1 128 0,-1-3-128 16,3 1 0-16,3-1 144 0,3 1-144 0,0-3 0 15,-7-1 128-15,3 1-128 0,5-1 0 0,0 1 0 16,0 1 0-16,4-2 0 0,6 2 128 0,1-1-128 0,30-1 0 15,-6-1 0-15,-4 3 0 0,-6-2 0 0,1 2 0 16,-1-2 0-16,4 1 0 0,-2-2 0 0,7 1 0 16,3 1 0-16,2-1 128 0,1 2-128 15,-2 1 0-15,-4 0 0 0,2 0 0 0,2 0 0 0,2 0 0 16,2 1 0-16,2 0 0 0,4 2 0 0,0 0 0 16,-2-2 0-16,2 1 0 0,1-2 128 0,3 3-128 15,2 1 160-15,2-3-160 0,-2-1 0 0,2 1 0 0,-2 1 0 16,3 0 0-16,2 1 0 0,2-1 0 15,3-4 0-15,-2 2 0 0,-1 3 0 0,-1 3 0 16,2-4 0-16,4 2 0 0,4-2 128 0,-5 3-128 0,-3 2 0 16,3-1 0-16,2 1 160 0,2-4-160 0,3 2 160 0,-1 3-160 15,-4-4 0-15,2 1 0 0,2 1 0 0,1 1 0 16,0-3 0-16,2 1 0 0,-4 2 0 16,4-3 0-16,3 0 0 0,-2 0 0 0,-5 1 0 0,5-1 0 15,-2-3 128-15,4 1-128 0,6 1 0 0,-7 3 0 16,-3-2 0-16,3-3 128 0,2 2-128 0,1-1 0 15,0 2 0-15,-2 1 0 0,-1-5 0 0,1 3 0 16,3-1 0-16,-3 1 0 0,-2 1 0 0,-2-3 0 16,-1-1 0-16,4 4 128 0,3 1-128 0,-4-4 0 15,-2-2 0-15,0 1 0 0,0 1 0 0,2-1 0 16,3 1 0-16,-2-1 0 0,-5-1 0 0,-2 1 0 16,1 1 0-16,2-1 0 0,1-1 0 0,-2 0 0 0,-3 0 0 15,3-1 0-15,0 4 0 0,-2-2 0 16,-2-2 0-16,-1 0 128 0,0-3-128 0,2 4 0 0,0 3 0 0,-1-2 0 15,0-4 0-15,0 0 0 0,-1 2 0 16,0 2 0-16,1-1 0 0,-2-3 0 0,0-5 0 16,-3 4 128-16,0-2-128 0,0 2 0 0,-1 0 0 0,1 0 0 15,-1-4 0-15,1 4 0 0,-4-2 176 0,3 3-176 16,-2 0 192-16,3 0-192 0,2-3 0 0,-2 0 0 16,-1 1 0-16,1-3 0 0,0 1 0 0,2-4 0 15,2 0 0-15,-3 3 0 0,-4-2 0 0,1 3 0 16,-2-3 0-16,2 3 0 0,3-2 0 0,-3 2 0 15,-10-3 0-15,1 2 0 0,2-1 128 0,0 2-128 16,-2-1 0-16,2 3 0 0,-1-2 0 0,-1 2 0 0,-4 1 0 16,1-4 0-16,0 1 128 0,4-1-128 15,2 3 0-15,-1-3 0 0,-1 2 0 0,0 1 0 16,-1-2 128-16,4 1-128 0,-1-3 0 0,0 2 0 0,-1 0 0 0,-1 1 0 16,0-3 0-16,-4 1 0 0,-2 0 0 0,2 2 0 15,3 2 128-15,0-4-128 0,0 1 0 0,-1-2 0 16,-3 3 0-16,1 0 0 0,0 0 128 0,2 2-128 15,4-1 0-15,-3-2 0 0,-4 1 0 0,0-2 0 16,1 4 128-16,0-2-128 0,0 1 0 0,3 2 0 16,2-3 128-16,-3 0-128 0,-2 1 0 0,0-2 0 15,1 5 0-15,0-1 0 0,0-1 0 0,2-3 0 16,-2 0 128-16,0-2-128 0,-2 4 0 0,1-2 0 16,-3 1 128-16,4 0-128 0,2-2 0 0,-2 3 0 0,-2-3 176 0,-2 3-176 15,-1-4 160-15,-1 3-160 16,-3 2 144-16,4-1-144 0,3 1 128 0,-3 1-128 0,-1-4 0 0,-3 3 0 15,-2 0 0-15,1-3 0 0,-1 3 0 16,-2 0 0-16,2-5 0 0,1 2 0 0,-1-2 0 0,-4 3 0 16,-3-5 128-16,0 3-128 0,-1-2 0 0,-1 2 0 15,-2-2 0-15,0 0 128 0,2 2-128 16,-3 2 128-16,2 1-128 0,-3 0 128 0,-3-1-128 0,2 2 0 16,-1 1 144-16,-2-1-144 0,0-2 0 0,-1 4 128 15,-1-2-128-15,1-2 0 0,-2 3 0 0,5 2 0 16,-2-2 0-16,0-1 128 0,-2-3-128 0,0 5 0 15,-3-3 0-15,-3 1 0 0,4 0 0 0,-3 3 0 16,-1 0 0-16,0 1 0 0,1-1 0 0,-3 0 0 16,1 2 0-16,2 3 0 0,-1-1 0 0,0 0 0 15,-1-2 0-15,-2 0 0 0,-3 0 0 0,-2 0 0 0,-2 0 0 16,-1 0 128-16,-1 0-128 0,-1 1 0 16,-2-1 0-16,-2 1 0 0,-3 1 0 0,-1-1 144 0,-1 1-144 0,1 2 160 15,-4-3 16-15,0 2 0 0,-10-3 0 0,12 3 0 16,-3-2-176-16,-1 1 0 0,-8-2 0 0,9 3 128 15,-9-3-128-15,0 0 0 0,8-1 144 0,-8 1-144 16,8-4 176-16,-8 4-48 0,5-7 0 0,-1-1 0 16,2 0-128-16,-5-4 0 0,0 1 144 0,2 0-144 15,0-5 128-15,-1-1-128 0,-1-3 128 0,2-2-128 16,1-6 0-16,-3-4 128 0,4-1-128 0,-1-3 0 16,0-3 128-16,1-3-128 0,0-4 128 0,0 2-128 15,0-5 0-15,0 0 128 0,0-6-128 0,0 0 0 0,-2 0 0 16,3-1 0-16,-2 1 0 0,1-2 0 0,-2-2 0 15,3 1 0-15,0-1 0 0,-1-3 128 16,3-3-128-16,-2-3 0 0,1-1 0 0,0-2 0 0,1 1 0 0,1-1 0 16,-3-1 0-16,-1 1 0 0,0-1 0 0,2-1 0 15,0-2-144-15,1 3 144 0,-2 1 0 0,2 1 0 16,0 1-144-16,-1-1 144 0,1 0 0 0,1 1 0 16,0 0-128-16,0 0 128 0,-2 2-128 0,2 1 128 15,-3 3-192-15,1 2 192 0,-2 4-144 0,0 0 144 16,0 1 0-16,-1-1-144 0,-2 1 144 0,4 4 0 15,-3 2 0-15,1-2 0 0,-1 0 0 0,-1 1-128 0,2 2 128 16,0 0 0-16,-2-1 0 0,1 0 0 16,-2 3 0-16,2 1-128 0,-2-1 128 0,2 4 0 0,-1-3 0 15,1 4 0-15,-2-4 0 0,1 3 0 0,2 3 0 0,-1-4-128 16,1 2 128-16,-1 0 0 0,0-2 0 0,1 3 0 16,-2-3 0-16,2 3 0 0,-1 3 0 0,-1 0 0 15,1 0 0-15,-1 1 0 0,1 1 0 0,-2 1 0 16,-1-1 0-16,1 1 0 0,-1-2 0 0,3-1 0 15,-2-1 0-15,2 0 0 0,-1 1 0 0,0 1 0 16,-1 1 0-16,-1 0 0 0,0-5 0 0,0 2-128 16,-1 0 128-16,-1 1 0 0,1-1 0 0,1 2 0 15,-3-1 0-15,1 1 0 0,-2 1 0 0,-1 1-128 16,-1-1 128-16,-2 3 0 0,0 0 0 0,0 3 0 16,-1 0 0-16,-2 0 0 0,1 2 0 0,-1 2 0 15,-1 2 0-15,0-4 0 0,-2 4 0 0,0-2 0 16,0 0 0-16,-1 1 0 0,-3 2 0 0,-3 2 0 0,0 2 0 15,-1 0 0-15,-1 2 0 0,0-1 0 0,-1 0 0 16,-1 0-128-16,-1 2 128 0,1-1 0 0,-2 3 0 16,-1 4 0-16,-2-1 0 0,-2 0 0 0,-1 1 0 0,-3-1-128 15,5 3 128-15,-6-2 0 0,-4 4 0 0,-2-3 0 16,-3 1 0-16,-1 3-128 0,1-1 128 0,-2-1 0 16,-3 2 0-16,-2 0 0 0,-4 3 0 0,-2 0 0 15,-7 1 0-15,1 0-128 0,-5-1 128 0,-1 1 0 16,-4 1 0-16,-2 1 0 0,-4 1 0 0,-4 0 0 15,-6 1 0-15,-2 2 0 0,-1-1 0 0,-4-2 0 16,-5 5 0-16,-4-1 0 0,-2-1 0 0,-3 0 0 0,-2 3 0 16,-4-3 0-16,-5-1 0 0,-1 1-128 15,-3 1 128-15,-3-2 0 0,-6-2 0 0,-1 2 0 0,-4 3 0 0,-2-4-128 16,-2-3 128-16,-5 3 0 0,-5 1 0 0,2 1 128 16,-1-4-128-16,-3 2 0 0,-4-1-128 0,-3 0 128 15,0 1 0-15,1 1 0 0,-1 0 0 16,3-3-128-16,-3 1 128 0,4-1 0 0,2 0 0 0,-2 0 0 15,-4-1 0-15,1 2 0 0,2 0 0 0,2-2 0 16,0-4 0-16,0 3 0 0,-2 1 0 0,2 3 0 16,1-2 0-16,-3-1 0 0,-3-1 0 0,0 3 0 15,0 1 0-15,3 2 0 0,0-3 0 0,0 1 0 16,-3 1 0-16,3 2 0 0,-2 2 0 0,4-2-128 16,-1-2 128-16,1 3 0 0,0-1 0 0,3 1 0 15,3-2 0-15,-1 0 0 0,2 3 0 0,3-2 0 16,4-2 0-16,-1 0 0 0,-1 0 0 0,2 0 0 0,7 1 0 15,0 0 0-15,0-1 0 0,2 1 128 16,3 0-128-16,1 0 0 0,2 1 0 0,2-1 0 0,2 4 0 16,-2-1 0-16,0 3 0 0,4-3 0 0,2 1 0 0,-1-2 0 15,-5 6 0-15,5-3 0 0,4 0 0 0,-2-2 0 16,-4 3 0-16,5-3 0 0,3 4 0 0,0 0 0 16,-2-2 0-16,3 2 0 0,1-3 0 0,5 2 0 15,1 3 0-15,3-4 0 0,-2 0 0 0,5 2 0 16,2-1 0-16,0 3 0 0,-2 0 0 0,2 0 0 15,3-1 0-15,2 4 0 0,2-2 0 0,-3 0 0 16,-3 0 0-16,2-1 0 0,4-1 0 0,1 4 0 16,3 2 0-16,-1 0 0 0,1-5 0 0,4 1 0 15,3-2 0-15,3-2 0 0,1 2 0 0,0-1 0 0,-3 1 0 16,3 0 0-16,4-2 0 0,1-2 0 0,2 3 0 0,1-1 0 16,-3-5 0-16,3 2 0 0,2 1 0 0,0-3 0 15,3 1 0-15,1-1 0 0,4-2 128 16,-1 1-128-16,0 1 0 0,-3-1 0 0,3-1 0 0,1 5 0 15,0-3 0-15,5 5 0 0,0-4 0 0,4 6 128 16,1 1-128-16,0 1-160 0,0 8 160 0,-2-1-208 31,-1 1-1200-31,4 2-256 0,1 2-32 0</inkml:trace>
  <inkml:trace contextRef="#ctx0" brushRef="#br1" timeOffset="50582.26">10381 16634 1839 0,'0'0'160'0,"0"0"-160"0,0 0 0 0,0 0 0 16,-9 5 1856-16,9-5 352 0,-9 4 64 0,9-4 16 15,-8 6-1024-15,1-1-208 0,7-5-32 0,-7 7-16 16,-1-1-496-16,8-6-112 0,-6 5-16 0,6-5 0 15,0 0-144-15,-9 5-48 0,9-5 0 0,-8 8 0 16,8-8 432-16,0 0 80 0,0 0 0 0,0 0 16 16,0 0 32-16,0 0 0 0,-6 6 0 0,6-6 0 15,0 0 128-15,0 0 16 0,0 0 16 0,0 0 0 16,0 0-112-16,0 0-32 0,0 0 0 0,7-8 0 16,4-2-464-16,1 3-112 0,1-5 0 0,2 3-16 15,2-2-48-15,-3 2 0 0,1 0 0 0,-1-1 0 0,-1 0-128 16,-2 0 128-16,1 3-128 0,-4 2 128 0,1-4-128 0,-1 4 0 15,-8 5 0-15,0 0 0 0,0 0 0 0,10-1 0 16,-10 1 0-16,0 0 0 0,0 0-160 0,9 8 160 16,-3 4 0-16,-3 1-144 0,-6-2 144 0,0 3 0 15,-3 3 0-15,-1 2 0 0,-2 1 0 0,0 3 0 16,-1 3 0-16,0-2 0 0,-2 2 128 0,1-1-128 16,-1 4 128-16,0-4-128 0,-1-1 176 0,2 2-48 15,-1-3 0-15,2-3 0 0,1-2 16 0,1-3 0 16,2-1 0-16,1-5 0 0,5-9 48 0,0 0 16 15,0 0 0-15,-5 9 0 0,5-9-16 0,0 0-16 16,0 0 0-16,0 0 0 0,0 0 208 0,0 0 64 0,10-9 0 16,1 0 0-16,1-5-192 0,1 0-16 15,-1-4-16-15,2 0 0 0,2-1-224 0,-1 0 0 0,3-2 0 0,-1 0 0 16,1 0 0-16,3-2 128 0,-1 1-128 0,0 2 0 16,1 1 0-16,-1 1 144 0,0 2-144 0,-2 2 128 15,-1 2-128-15,-2 1 0 0,-1 6 0 0,-1 0-176 16,-5 2 176-16,-8 3-128 0,0 0 128 0,7 11-128 15,-2 2 128-15,-3 0-160 0,-2 1 160 0,0 4-160 16,-1 2 160-16,-4 5 0 0,0 2-144 0,-3 4 144 16,-2-1 0-16,1-2 0 0,0 1 0 0,3-5 0 15,1-1 0-15,1-1 0 0,0-4 0 0,3 0 0 16,0-4 0-16,1 0 0 0,0-2 0 0,2 2 0 16,1-4 0-16,2 2 0 0,3-6 0 0,2 1 0 15,1-6-1664-15,2-2-432 16,-3-3-80-16,4-3 0 0</inkml:trace>
  <inkml:trace contextRef="#ctx0" brushRef="#br1" timeOffset="50936.63">11247 16699 16287 0,'0'0'720'0,"0"0"160"0,0 0-704 0,0 0-176 0,0 0 0 0,0 0 0 16,0 0 1024-16,0 0 192 0,13-7 16 0,2 5 16 15,4 3-416-15,3-1-64 0,2-1-32 0,4 0 0 16,2 1-96-16,2 0-32 0,1 0 0 0,0 1 0 16,0-1 16-16,-1 2 0 0,-2 1 0 0,-3 1 0 15,-1-2-368-15,-4 1-80 0,-4-2-16 0,-3 3 0 16,-1 1-288-16,-3 4-64 0,-11-9-16 0,2 11 0 16,-6 1-2096-16,-5 0-432 15</inkml:trace>
  <inkml:trace contextRef="#ctx0" brushRef="#br1" timeOffset="51094.8">11210 16990 18719 0,'0'0'832'0,"-9"1"160"0,9-1-800 0,0 0-192 16,0 0 0-16,0 0 0 0,0 0 1584 15,10-5 272-15,4 0 48 0,7 1 16 0,3 0-832 0,5 3-176 16,4-2-16-16,5 1-16 0,4-3-320 0,1 1-64 16,3 1-16-16,0 0 0 0,0-2-224 0,-3 2-32 15,-4 0-16-15,-2 2 0 16,-5 1-1168-16,-3 0-256 0,-6 0-32 0,-1-1-16 0</inkml:trace>
  <inkml:trace contextRef="#ctx0" brushRef="#br1" timeOffset="51413.89">12293 16422 8287 0,'0'0'736'0,"4"-9"-592"0,0-1-144 0,-2 3 0 16,-2 7 2880-16,0 0 560 0,0 0 96 0,0 0 32 16,0 0-1424-16,0 0-288 0,0 0-48 0,-9 12-16 15,-2 2-896-15,-1 5-176 0,2 2-32 0,0 7-16 16,-3 7 256-16,1 0 48 0,-1 2 16 0,-1 2 0 15,-3 7-416-15,2-3-96 0,-1 3-16 0,0-3 0 0,2-1-208 0,3-1-32 16,0-3-16-16,0-2 0 0,2-5-80 0,2-1-128 16,-1 0 176-16,3 2-176 0,0-4 0 0,3 0 0 15,-1-6-192-15,3 0-10512 16,0 4-2096-16</inkml:trace>
  <inkml:trace contextRef="#ctx0" brushRef="#br1" timeOffset="56067.21">13401 18224 4607 0,'0'0'400'0,"0"0"-400"0,0 0 0 0,0 0 0 15,0 0 1664-15,0 0 240 0,0 0 48 0,12-4 16 16,-6-3-672-16,-6 7-128 0,7-7-16 0,-7 7-16 16,6-9-240-16,-6 9-32 0,5-9-16 0,-5 9 0 15,0 0-208-15,6-6-32 0,-6 6-16 0,4-10 0 16,-4 10-48-16,0 0-16 0,0 0 0 0,0-12 0 16,-1 1-16-16,-2 0-16 0,0 3 0 0,-1-1 0 15,-4 1-176-15,-1-2-48 0,-2 1 0 0,-2-1 0 0,0 1-80 0,-3-2-32 16,-1 1 0-16,0 1 0 0,-4-3-160 0,0 5 192 15,-1-3-192-15,-1 1 192 0,0-3-192 0,-1 3 128 16,-1-1-128-16,2 3 128 0,-1-2 0 0,1 5 0 16,1 1 0-16,-1 3 0 0,-1 3-128 0,0-1 160 15,1 3-160-15,0 6 160 0,-1-3-160 0,0 5 0 16,1 1 0-16,0 0 0 0,2-1 0 0,0 3 0 16,-3 2 0-16,1 3 0 0,0 1 0 0,0 0 0 15,1-3 0-15,-3 4 0 0,0 4 0 0,-2-2 0 16,-1 2 0-16,3-2 0 0,-1 2 0 0,1 1 0 15,0 4 0-15,-1-2 0 0,3-1 0 0,2 3 0 16,-1 0 0-16,4-4 0 0,3 0 0 0,2-1 0 16,2-1 0-16,2-3 0 0,1-1 128 0,5-1-128 0,1-3 128 0,2 0-128 15,4 2 0-15,4 1 0 0,2-6 0 16,4 0 0-16,4-1 128 0,5 0-128 0,3-1 128 0,3-1-128 16,3-1 240-16,3 0-48 0,1-3 0 0,1 2 0 15,0-4 0-15,0 2-16 0,0-2 0 0,-2-2 0 16,-1 4-176-16,0-3 0 0,0-3 0 0,0 2 0 15,0-1 0-15,0-2 0 0,3-2 128 0,-3-2-128 16,-2 1 0-16,1 0 0 0,0 2 144 0,1-1-144 16,1 0 0-16,-2-3 144 0,0-4-144 0,-2 2 0 15,1-4 144-15,0 1-144 0,0-4 0 0,0 0 144 16,1-1 112-16,0 0 32 0,-3-1 0 0,-1-1 0 16,-2-3 80-16,-2 0 16 0,-2-3 0 0,-2-1 0 15,-3 0-48-15,-5 2 0 0,0-7 0 0,-6 2 0 16,-2-2-16-16,-3-1-16 0,-1-4 0 0,-2-3 0 0,-1-2-96 15,-3-1-16-15,-6-3 0 0,-3 1 0 0,-3 3-192 16,-4 1 128-16,-2 3-128 0,-2 2 0 0,-4 5 176 0,-3 1-176 16,-2 5 192-16,-2 4-192 0,0 5 0 0,-2 7 0 15,-1 4 0-15,-3 5 0 0,-1 6 0 0,-3 6-192 16,-4 7 0-16,0-1 0 16,-1-1-2368-16,2 5-480 0,-15 8-96 0,14 0-9376 0</inkml:trace>
  <inkml:trace contextRef="#ctx0" brushRef="#br1" timeOffset="63326.5">812 8418 21183 0,'3'-12'1888'16,"-2"-4"-1504"-16,3-3-384 0,0 0 0 0,1 2-208 15,0 3-112-15,1-1-32 0,1 0 0 0,3-2 352 0,-1-1 0 16,-3 2 160-16,3 0-160 0,-1 0 256 0,-2 2-48 15,-1 1-16-15,-1 4 0 0,-2-3 512 0,0 1 80 16,-1 4 32-16,-1 7 0 0,0 0-64 0,0 0-16 16,0 0 0-16,0 0 0 0,0 0-352 0,0 0-80 15,0 0-16-15,0 0 0 0,0 0-160 0,-9 13-128 16,1-2 192-16,2 6-192 0,-4 2 448 0,0 5-32 16,-2-1 0-16,-1 8 0 0,0 8 80 0,-3 2 16 15,5 8 0-15,-4 2 0 0,-1 3-160 0,0 5-32 16,-2 6 0-16,8-26 0 0,-2 7-112 0,1 6-16 15,-3 1-16-15,-1 8 0 0,-1 0-16 0,1 8 0 0,0 6 0 16,-13 66 0-16,5-23 0 0,4-8 0 0,1-5 0 16,3 1 0-16,-2 0-32 0,3-8-128 0,3-5 192 15,0 4-64-15,-2-3 0 0,1-2-128 0,2-1 192 0,3-6-64 16,-1-6-128-16,0 6 0 0,1 6 144 0,-1 2-144 16,2 2 144-16,-1-7-144 0,2-7 192 0,2 7-192 15,-3 7 256-15,3 2-64 0,-2-5-16 0,2-3 0 16,-2-2-176-16,0-4 128 0,0-2-128 15,1-3 128-15,0-6-128 0,2-6 0 0,-1-8 144 0,2-3-144 16,-3-1 0-16,0 4 144 0,0 1-144 0,-1-1 0 16,0-2 160-16,0-1-160 0,0-3 128 0,1-4-128 15,-2-2 0-15,2-3 0 0,-1 3 128 0,0 1-128 16,2 4 0-16,-1 1 0 0,2-2 0 0,1-3 0 16,-1-2 0-16,2-4 0 0,0-3 0 0,2-4 0 0,0-3 0 0,1-1 0 15,-1-4 0-15,1 2 0 0,1-1 0 16,-1 2 128-16,0-1-128 0,0 2 0 0,0 3 0 0,1-2 0 15,0-5 0-15,0 4 0 0,0-5 0 0,2 2 128 16,-2-4-128-16,2-4 0 0,2 0 128 0,-1-1-128 16,1-1 0-16,2 0 128 0,0-2-128 0,2-1 0 15,-1-1 0-15,2-2 0 0,0 2 0 0,-2-5 0 16,-1 3 128-16,3-3-128 0,-2 2 0 0,1-2 0 16,1 0 0-16,-2-1 128 0,0-2-128 0,2 1 0 15,1-3 0-15,4-1 0 0,1-2 128 0,4-1 0 16,1-1 0-16,-7 3 0 0,2-1 176 0,5 0 16 15,2-1 16-15,4 1 0 0,4-2-80 0,4-2-32 16,5 3 0-16,35-5 0 0,-11-1-64 0,-3-3-16 0,-2 3 0 16,2-4 0-16,-1 5-144 0,7-2 128 0,3 2-128 15,-1 0 128-15,1-3-128 0,2 4 0 0,1-3 0 0,5 4 128 16,4 1-128-16,0 0 0 0,1-3 0 16,-1 2 0-16,-1 0 0 0,3 4 0 0,1 0 128 0,0 0-128 15,-2-1 0-15,1 1 0 0,-3 0 0 0,2 2 0 16,-1 2 0-16,2 1 0 0,-2-1 0 0,-1 0 0 15,0 2 0-15,2 4 0 0,4-3 0 0,-1 0 0 16,-1-3 0-16,1 0 0 0,-1 1 0 0,2 1 0 16,1-3 0-16,2 1 0 0,-1-2 0 0,3 1 0 15,-3-1 0-15,-1 1 0 0,3 1 0 0,-1-2 0 16,0-2 0-16,1 3 0 0,0 1 0 0,0 1 0 16,5-3 0-16,-2 1 0 0,-7-2 128 0,1 2-128 0,0-1 0 15,3 2 0-15,4-1 0 0,-4-1 0 16,-5-1 0-16,2 2 0 0,3 1 0 0,2 1 0 15,3-3 0-15,-4 1 0 0,-2-2 0 0,2 2 0 0,3 0 0 16,1 4 0-16,-3-3 0 0,-1-1 0 16,0 0 0-16,4 0 0 0,4 2 0 0,-4-3 0 0,-3-2 0 15,-1 0 0-15,0-1 0 0,5-2 0 0,0-3 128 0,-2 1-128 16,-4 0 0-16,1-2 128 0,1 4-128 0,-1 0 0 16,2-2 0-16,-3-1 0 0,-3 1 0 0,2 2 128 15,0 1-128-15,-2-1 0 0,1-2 0 0,-2 2 128 16,-1 1-128-16,1 1 0 0,1 1 0 0,-1 0 0 15,-1-4 128-15,0-1-128 0,-2 1 0 0,5 0 0 16,1 0 0-16,0-3 0 0,-1-1 0 0,-1 2 0 16,-1-2 0-16,4 2 0 0,1-5 0 0,-2 4 0 15,-1-3 0-15,-3 2 0 0,0-1 0 0,-2 3 0 0,5-4 0 16,-3 2 0-16,-7 3 0 0,1-3 0 0,-3 3 0 16,3 0 0-16,2-1 0 0,-3 2 0 0,-1 0 0 0,0-1 128 15,2-3-128-15,2 3 0 0,2-1 0 16,2-3 128-16,-2 4-128 0,-1-4 0 0,1 3 0 0,0-3 128 15,2 1-128-15,0 1 0 0,-1-4 0 0,1 4 128 16,-1-2-128-16,3 1 192 16,1-3-192-16,-3 3 192 0,-4-1-192 0,0 3 0 0,3-2 144 0,0 2-144 15,-1 1 176-15,0-1-48 0,-3-1 0 0,-2 3 0 16,1-2-128-16,1 2 0 0,-2 0 0 0,2 3 128 16,-1-1-128-16,-1 0 0 0,-1-2 0 0,-3 4 0 15,2-2 128-15,-1 1-128 0,1 1 128 0,-2-2-128 16,-4 1 0-16,-1 1 0 0,0 0 0 0,-1 0 0 0,1-1 0 15,-1 0 0-15,-1-1 0 0,0 0 0 0,-4-1 0 16,-3-1 0-16,0 1 0 0,1 1 0 0,0-2 0 0,-1 3 0 16,1-3 0-16,-1-1 0 0,-3 2 0 0,1-1 0 15,-1 1 0-15,1-3 0 0,1-1 0 16,0 4 0-16,2-5 0 0,-1 2 0 0,-7 1 0 0,0-4 0 16,3 2 0-16,-2 1 0 0,-2 0-128 0,0 1 128 15,4 1 0-15,-3-3 0 0,0 1 0 0,-3 1 0 16,-3-3 0-16,-1 2 0 0,1 2 0 0,0 2 0 15,0-2 0-15,0 2 0 0,0 1 0 0,2-1 0 16,-2-1 0-16,-2 1 0 0,0-6 0 0,-1 3 0 16,2 2 0-16,-2 3 0 0,-5 0 0 0,2-1 0 15,2-1 0-15,0-1 0 0,0-1 0 0,-3 2 0 16,-1 0 0-16,-1-1 0 0,-4-1 0 0,1 1 0 0,-1 4 0 16,0-1 0-16,-3-1 0 0,0 1 0 0,-2 3 0 0,0-1 0 15,0 0 0-15,0-2 0 16,3 0 0-16,-3 0 0 0,1 0 0 0,-2 0 0 0,-3 0 0 15,-1 1 0-15,-3 1 0 0,1 1 0 16,-1 2 0-16,2 0 0 0,-3-2-128 0,0 0 128 0,-2 0 0 0,-1 2 0 16,1-1 0-16,-3 0 0 0,-1-1-144 0,-3 4 144 15,0-2 0-15,1-3-160 0,-2 1 160 0,-2 1-128 16,0 1 128-16,-1-1 0 0,-1 0 0 0,1-1 0 16,-11-3 0-16,10 5 0 0,-1-1 0 0,0-1 0 15,-9-3 0-15,11 4 0 0,-11-4 0 0,0 0 0 16,11 3 0-16,-11-3 0 0,9 4 0 0,-9-4 0 15,0 0 0-15,0 0 0 0,0 0 0 0,0 0 0 16,0 0 0-16,8-5 128 0,-8 5-128 0,0 0 0 16,5-7 0-16,-1 0 128 0,-2-3-128 0,0 0 0 0,-2 1 0 15,0-3 0-15,-2 0 0 0,2-3 128 0,2-3-128 0,-1-5 0 16,3-3 0-16,-4-3 0 0,0-3 0 0,1-2 0 16,2-3 0-16,-1-5-128 0,1-1 128 0,-1-3 0 15,2 3-144-15,0-4 144 0,-2 0 0 0,2-5 0 16,1-7-144-16,0 1 144 0,0-3 0 0,3-6 0 15,0-2-128-15,1-2 128 0,-1-7-128 0,4-4 128 16,1-5-192-16,1-2 192 0,0-5-176 0,1 1 176 16,0-6-160-16,-1 1 160 0,0-2-128 0,-1 2 128 15,-2 0 0-15,1 3-144 0,-3 1 144 0,-1-3 0 16,1 1 0-16,0 2-128 0,0-2 128 0,0 3 0 16,1 1 0-16,0 0 0 0,2-6-144 0,0 3 0 0,0-2 0 0,1 1 0 15,2 0 144-15,0 5-208 0,3-1 80 0,-2 3 128 16,0 0-192-16,-1 3 192 0,0 0-160 0,0 8 160 15,1 0-144-15,-1 5 144 0,2 0-128 16,-1 1 128-16,-1-2 0 0,1 0 0 0,-1 3 0 0,3-1-128 16,1-2 128-16,-2 4 0 0,-1 0 0 0,-1 3 0 15,-1 7 0-15,-3-1 0 0,0 0 144 0,-4 6-144 16,0 6 272-16,-2 6-48 0,-3-2-16 0,-2 7 0 16,-1 6-208-16,-2 4 176 0,-2-2-176 0,0 7 160 15,-2 3-160-15,-1 2 0 0,0 1 0 0,2 3 0 16,-3-1 0-16,0 2 0 0,0 1 0 0,-1-1 0 15,0 0 0-15,1 3 128 0,-1-3-128 0,1 2 0 0,0-1 0 16,-1 0 0-16,0 2 0 0,0 1 0 0,-1 2 0 16,2-2 0-16,1 3 0 0,-1 0 0 0,-1-1 0 0,1 6 0 15,-2 0 0-15,0 0 0 0,0-1 128 16,-2 2-128-16,-4 2 128 0,1 0-128 0,-2-1 0 0,0 4 0 16,3 2 128-16,-4-3-128 0,1-3 0 0,-4 1 0 15,0 1 0-15,-1-1 0 0,1 0 0 0,-3-2 0 16,-1 0 0-16,0 0 0 0,-1 0 0 15,-2-3 0-15,-4-2-176 0,-4 3 176 0,-4-3 0 0,-1-2-160 16,-7 3 160-16,2 2 0 0,-1-2-128 0,-2-1 128 16,-4 1 0-16,-4 0 0 0,-2-1-144 0,-4 1 144 15,-5 3 0-15,0 0-144 0,0-2 144 0,-1 1 0 16,-2 0 0-16,-4 0-128 0,-8-1 128 0,-1 2 0 16,-2-1-144-16,1 0 144 0,-3 1 0 0,-5 1-176 0,-7-3 176 0,1 3-128 15,1 2 128-15,-3-1 0 0,-2 0 0 16,-3 1 0-16,-2 0 0 0,-2-1 0 0,1-1 0 0,-5 2 0 15,-7 0 0-15,1-1 0 0,3 2 0 0,-5-2 0 16,-6-1 0-16,2 2 0 0,4-1 0 0,-5-1 0 16,-7-1 0-16,1 2 0 0,3 1 0 0,-5 2 0 15,-5-3 0-15,3 1 0 0,2 0 0 0,-3 0 128 16,-6-1-128-16,2 1 0 0,3 1 0 0,-1 3 128 16,-4-1-128-16,0 2 0 0,3-2 0 0,-2-1 128 15,-1-1-128-15,-1 1 0 0,2-1 0 0,-1 1 0 16,-1-2 0-16,-1 1 0 0,-5-3 0 0,6 1 0 15,1 0 0-15,-2 0 0 0,-4-1 0 0,2 0 0 16,1 0 0-16,2-1 0 0,-1 0 0 0,1 0 0 0,2-1 0 0,0 0 144 16,1 2-144-16,2-3 0 0,0-3 160 15,2 1-160-15,0 2 128 0,3-3-128 16,3 0 144-16,0 2-144 0,-1 0 160 0,4-2-160 0,1-1 0 0,0 5 128 16,0-1-128-16,2-1 0 0,-1-1 0 0,4 1 144 15,-1 3-144-15,2-1 128 0,0-1-128 16,-1-1 0-16,1 3 0 0,0 0-176 0,2-1 176 0,0 0 0 15,-1 2 0-15,4 0 0 0,4-1 0 0,-3 1 0 16,-3 0 0-16,5 2-128 0,1 1 128 0,1 1 0 16,1 1 0-16,3-2 0 0,1 5 0 0,1 1 0 15,2-4 0-15,-1 5 0 0,0-1 0 0,1 3 0 16,5-5 0-16,-1 3 0 0,1-1 0 0,1 1 128 0,-4-1-128 16,8 2 176-16,1 1-176 0,-1-3-176 0,0 1 48 0,1-2 0 15,3 0 128-15,3-1 0 0,1 3 0 16,0-1 0-16,-4-2 0 0,2-1 0 0,4-2 0 0,3 3 0 15,0 4 0-15,4 0 0 0,-3-3 0 0,3 2 0 16,0-4 0-16,3 4 0 0,1-3 0 0,4 4 0 16,2 1 0-16,-3 0 0 0,-1 2 0 0,4-6 128 15,2-3-128-15,1 1 0 0,4-1 0 0,1 6 0 16,4-3 0-16,-5 4 0 0,-2-3 0 0,0 1 0 16,2-6 0-16,3 1 0 0,1 0 0 0,1 0 0 15,1-1 0-15,3 5 0 0,2-3 0 0,-2 0 0 16,-1 0 0-16,1-1 0 0,-2-3 0 0,5 1 0 15,2 1 0-15,-2 2 0 0,4-2 0 0,3-1 128 16,-1 0-128-16,-1 2 0 0,0-2 0 0,-2-1 128 0,-1-2-128 16,3 0 0-16,-6 1 0 0,4-1 0 0,0 2 0 15,2-2 0-15,1 0 0 0,1 0 128 0,1 1-128 16,-1-1 0-16,-2-1 0 0,2 1 0 0,0 0 0 0,2 0 0 16,2 0 0-16,4 0 0 0,2-2-208 0,7 5-64 15,3 0-16-15</inkml:trace>
  <inkml:trace contextRef="#ctx0" brushRef="#br1" timeOffset="69357.94">7721 9776 11967 0,'0'0'528'0,"-4"-3"112"0,0-2-512 0,2 1-128 0,2 4 0 0,-2-7 0 16,2 7 2000-16,0 0 368 0,0-6 80 0,0 6 16 15,0 0-1264-15,3-5-256 0,-3 5-48 0,0 0-16 0,1-8-224 0,-1 8-32 16,0-5-16-16,0 5 0 16,0 0-96-16,0 0-32 0,0-6 0 0,0 6 0 15,0-6 208-15,0 6 32 0,-1-6 16 0,1-2 0 0,0 0-112 0,0 4-32 16,0 4 0-16,0 0 0 0,0 0-224 0,0 0-48 15,0 0-16-15,0 0 0 0,0 0-112 0,0 0-32 16,-5-2 0-16,0 0 0 0,-2 0 32 0,2 2 0 16,-1 2 0-16,-2 0 0 0,1 0 48 0,-2-1 16 15,0 3 0-15,-1 0 0 0,0 1-80 0,-2 1-16 16,-2 1 0-16,-1 3 0 0,0-1-160 0,-2 2 128 16,1 5-128-16,-2-1 128 0,-1 1-128 0,0 2 128 15,1 1-128-15,1 2 128 0,1-1 16 0,2 1 0 16,1 4 0-16,2-4 0 0,1 0 16 0,2-1 0 15,0 3 0-15,3 0 0 0,1-3-160 0,1 2 128 16,0-3-128-16,2 1 128 0,-1 0-128 0,2 1 160 16,2 0-160-16,2-2 160 0,2-2-160 0,2-3 192 15,-1-1-192-15,3-2 192 0,3-3 144 0,2-1 48 16,2 0 0-16,2-5 0 0,2 1 128 0,2-2 48 16,2-1 0-16,-1 0 0 0,1-1-256 0,1-2-48 15,1 1-16-15,0-1 0 0,2-3-112 0,1-1-128 0,-1 1 176 0,0-4-176 16,0-3 160-16,2 0-160 0,-1-2 128 0,1 0-128 15,-1-3 144-15,-2 0-144 0,-2-1 160 0,-3 0-160 16,-3 0 208-16,-2 0-48 0,-3 0-16 0,-2 0 0 16,-3 0 48-16,-4-1 0 0,-2-1 0 0,-3 1 0 15,-2 0-32-15,-3-1 0 0,-1 3 0 0,-2 1 0 16,-4-2-160-16,-1-1 0 0,-5 3 144 0,-2 0-144 16,-3 1 0-16,0 2 0 0,-1 1 0 0,-1 3 0 0,1-3 0 15,-3 4 0-15,1-1 0 0,-1 5 0 0,0-1 0 0,-1 2 0 16,0 1 0-16,2 3 0 0,1 1 0 0,0 2 0 15,-1 2 0-15,3 1 0 0,-1 2 0 16,1 2 0-16,0 2-128 0,0-1 128 0,-1 6 0 0,1 0 0 16,-1 3 0-16,2 1 0 0,-1 3 0 0,2-2-128 15,-1 1 128-15,4 2 0 0,1-2 0 0,4 1-128 16,0 0 128-16,3-1 0 0,3-4 0 0,1 0 0 16,2 0 0-16,1-1-128 0,0 0 128 0,2 0 0 15,0 1 0-15,2-1 0 0,0-3 0 0,2 0 0 16,2 0 0-16,3-2 0 0,1 0 0 0,4 0 0 15,3-1 0-15,3-3 0 0,3 0 0 0,3-3 0 16,0 1 0-16,4 0 0 0,3-3 0 0,1 1 0 16,0-1 0-16,1 0 0 0,-1-3 0 0,1-1 0 15,1-1 0-15,0-3 128 0,-2-1-128 0,-1 0 0 16,-2-5 0-16,-2 0 0 0,-4-4 0 0,-2-3 0 16,-3-3 0-16,-3-1 128 0,-6-4-128 0,1 0 0 0,-6-2 128 15,1-1-128-15,-6-5-176 0,-1 1-96 16,-1 3-32-16,-3-14 0 15,-1 5-2000-15,0 6-416 0,-1 6-80 0,4 11-8800 0,-1 4-1776 16</inkml:trace>
  <inkml:trace contextRef="#ctx0" brushRef="#br1" timeOffset="70102.35">8035 11360 5519 0,'0'0'496'0,"-3"-6"-496"0,2-6 0 0,1 0 0 16,0-2 3152-16,0 1 544 0,-1-2 96 0,1-3 32 16,0 1-1552-16,0 0-304 0,0-2-64 0,1 0-16 15,2-1-608-15,0 3-112 0,2 0-16 0,0 2-16 16,-1 2-368-16,0 3-80 0,1-1-16 0,-1 4 0 16,-4 7-144-16,0 0-16 0,0 0-16 0,9 1 0 15,-9-1-272-15,5 9-48 0,0 7-16 0,-1 3 0 16,0 2 96-16,-2 6 0 0,1 5 16 0,-2 1 0 15,-2 0 160-15,0 6 16 0,-1 1 16 0,0-1 0 16,-3 4-64-16,-2 1-16 0,1-6 0 0,0 0 0 0,-1-1 0 0,2-4 0 16,-3 0 0-16,2-7 0 15,0 1 80-15,2-8 16 0,-1-1 0 0,1-2 0 16,2-5 16-16,-1-2 0 0,3-9 0 0,0 0 0 0,0 0-16 0,0 0 0 16,0 0 0-16,0 0 0 0,0 0-16 0,11-14 0 15,0-5 0-15,-4-2 0 0,-3-2-208 0,1-5-32 16,1-3-16-16,1-2 0 0,-1 1-208 15,1-1 176-15,-4-5-176 0,1 10 160 0,0 0-160 0,1-3 0 16,1 1 0-16,1 4 0 0,-2 2 0 0,-1 6 0 0,-2 6 0 16,1 0 0-16,-1 7 0 0,-2 5 0 0,0 0 0 0,-5 8 0 15,-1 8 0-15,0 7-144 16,-2 4 144-16,0 3-160 0,-2 1 160 0,1 4 0 16,0 6 0-16,3 1 0 0,2-3 0 0,0 1-128 15,3-3 128-15,1 11 0 16,5-9-976-16,0-6-112 0,5-3-32 0,3-8 0 15,4-2-1536-15,-1-6-304 0,7 0-64 0,-4-12-16 0</inkml:trace>
  <inkml:trace contextRef="#ctx0" brushRef="#br1" timeOffset="70855.16">8109 12884 18591 0,'-12'-1'832'0,"6"1"160"0,-3-1-800 0,0-1-192 0,-1 1 0 0,3 1 0 16,7 0 1504-16,0 0 256 0,0 0 48 0,0 0 16 0,0 0-784 15,0 0-144-15,0 0-48 0,0 0 0 0,0 0-160 0,14-9-48 16,0 2 0-16,3 0 0 0,1-2 64 0,3 4 16 15,5-4 0-15,0 2 0 0,2 2-112 0,2-2-32 16,5 2 0-16,0 1 0 0,-2 1 64 0,-2 3 0 16,-3 3 0-16,-1 3 0 0,-5 0-240 0,-3 5-32 15,-3 5-16-15,-3 0 0 0,-4 3-144 0,-5 1-16 16,-6 7-16-16,-3 0 0 0,-4 2 32 0,-5 0 16 16,-6 3 0-16,-4 1 0 0,-7-2 112 0,-2-2 32 15,-4 1 0-15,1 1 0 0,-3-2 144 0,3-1 16 16,-1-2 16-16,2-1 0 0,2-3 0 0,3-3 0 15,2 0 0-15,1-2 0 0,6-1-176 0,4-5-48 0,4-3 0 0,6-2 0 16,7-6-96-16,0 0-32 0,0 0 0 0,10 0 0 16,5-1 16-16,4-3 0 0,5-1 0 0,6-4 0 15,4 3 48-15,5 2 0 0,6-2 0 0,1-1 0 16,2 0-64-16,5-2 0 0,4 2 0 0,-1 0 0 16,0 0-32-16,-5 5-16 0,1 1 0 0,-3-1 0 15,-5 2-144-15,-2 4 0 0,-3-1 0 0,-2 2 0 31,-2 2-2048-31,-2 1-304 0,-3 3-48 0</inkml:trace>
  <inkml:trace contextRef="#ctx0" brushRef="#br1" timeOffset="72199.94">10180 9241 9839 0,'0'0'432'0,"-5"3"96"0,-2-2-528 0,0 2 0 15,1-2 0-15,0 0 0 0,-2 2 464 0,0 1-16 16,1-2 0-16,0 3 0 0,1-1 0 0,6-4 0 15,0 0 0-15,0 0 0 0,-6 3 320 0,6-3 48 16,0 0 16-16,0 0 0 0,0 0 352 0,0 0 80 16,0 0 16-16,6-6 0 0,0-2-256 0,3 0-32 15,-2-2-16-15,2 2 0 0,1-5-496 0,1 5-96 16,-1-4-32-16,2 2 0 0,-1 0-224 0,3-3-128 16,-2 4 160-16,0-1-160 0,0 2 160 0,-1 1-160 15,-2 3 160-15,0 1-160 0,-9 3 0 0,0 0 0 16,8 4 0-16,-3 5-160 0,-1 1 160 0,-3 4 0 15,-4 4-144-15,-2 4 144 0,-2 3 0 0,-1 1 0 0,-5 4 0 16,2-2 0-16,-1 1 0 0,2-5 160 16,0-2-32-16,2-2-128 0,1-6 416 0,-1-1-32 0,2-2 0 0,-1-4 0 15,5-2 384-15,2-5 80 0,0 0 16 0,0 0 0 16,0 0-16-16,6-6 0 0,2-1 0 0,2-6 0 16,3-1-544-16,1-1-112 0,1-1-32 0,0-2 0 15,2 0-160-15,2 0 0 0,0-1 0 0,1 1 0 16,2-1 0-16,1 2 0 0,-3 1 0 0,0 4 0 15,-1-1 0-15,1 5 0 0,-3 1 0 0,-1 3 0 0,-5 3 0 16,2 2 0-16,-3 5-176 0,-2 6 176 16,-3 4-192-16,-3 2 32 0,-2 1 16 0,-4 6 0 0,-2 7 144 15,0 1 0-15,-2 2 0 0,2-4 0 0,1 0 0 0,2-1 0 16,2-2 0-16,2-2 0 0,3 0 0 0,3-1 0 16,4-4 0-16,5 11 128 15,2-8-976-15,0-2-192 0,3-1-48 0</inkml:trace>
  <inkml:trace contextRef="#ctx0" brushRef="#br1" timeOffset="73148.37">11195 10809 10127 0,'0'0'896'0,"-9"0"-704"0,9 0-192 0,-9-2 0 16,9 2 1584-16,0 0 272 0,-9-1 64 0,9 1 16 15,0 0-688-15,0 0-144 0,0 0-16 0,0 0-16 16,-5-6-144-16,5 6-32 0,5-13 0 0,3 3 0 0,-1 1-288 0,6-3-64 15,4 5-16-15,0-5 0 0,1 3-336 0,0-2-192 16,0 3 192-16,0 0-192 0,-1 1 160 0,1 1-160 16,-3 3 128-16,-2 3-128 0,-1 3 0 0,-4 4 0 15,-1 1 0-15,-1 6 0 0,-5 3 0 0,1 3 0 16,-4 5 0-16,-1 1 0 0,-2-3 368 0,-3 3-16 16,-2 0 0-16,0 3 0 0,-2-2-96 0,-1-2 0 15,-1-5-16-15,6-1 0 0,-3-1-48 0,4-4 0 16,-2-6 0-16,9-8 0 0,0 0 256 0,0 0 64 15,-4 8 0-15,4-8 0 0,0 0 224 0,8-9 48 16,2-4 16-16,3-2 0 0,3-1-336 0,2-1-64 16,1-5-16-16,1 0 0 0,1 1-384 0,-1 0 128 0,2 0-128 15,-3-2 0-15,0 1 0 0,1 2 0 0,0-2 0 0,1 5 0 16,-1 1-176-16,-1 6 176 0,-4 3-128 16,-1 3 128-16,-2 2-128 0,-2 6 128 0,0 1-128 0,-2 7 128 15,-3 1-128-15,0 3 128 0,-3 2-128 0,0 1 128 16,-2 3 0-16,-2 0 0 0,0 4 0 0,-1 2 0 15,0-8 0-15,-1 2 0 0,-1 1 0 0,2-3 128 16,2-1-128-16,1-2 0 0,2-3 0 0,3 0 0 31,2-3-448-31,2 2-48 0,2-6-16 0,3 0-14512 0</inkml:trace>
  <inkml:trace contextRef="#ctx0" brushRef="#br1" timeOffset="73386.46">12052 10970 26079 0,'-11'0'1152'0,"11"0"256"16,-7-4-1136-16,7 4-272 0,0 0 0 0,0 0 0 0,0 0 1008 0,10 7 144 16,5-2 16-16,2-2 16 0,6 0-720 0,3 0-144 15,2-3-16-15,5-2-16 0,2 2-288 0,3 2 0 16,1 0 128-16,2-2-128 0,-1 0-144 0,2-1-96 15,-2 0-16-15,-3-2 0 16,-6 0-320-16,0-3-64 0,-6-2 0 0,1 2-16 16,-3 0-560-16,-3-1-128 0,-2-2 0 0</inkml:trace>
  <inkml:trace contextRef="#ctx0" brushRef="#br1" timeOffset="73567.06">13009 10582 28559 0,'0'0'2544'0,"10"4"-2032"0,1 0-512 0,-2 2 0 16,-1 6 288-16,-3 3-32 0,-3 4-16 0,-3 4 0 15,-3 5 528-15,-2 2 96 0,-4 9 32 0,0-1 0 16,0-3-512-16,1 1-112 0,0-1-16 0,0 2 0 31,0 1-1728-31,1 1-368 0,3-3-64 0,1 1-16 0</inkml:trace>
  <inkml:trace contextRef="#ctx0" brushRef="#br1" timeOffset="74583.59">15814 12381 8287 0,'0'0'736'0,"-11"4"-592"0,-2-3-144 0,-1-1 0 16,4 0 1408-16,0-1 240 0,1-2 48 0,9 3 16 16,-9-5-176-16,9 5-48 0,-5-11 0 0,3 3 0 15,2 8 0-15,6-13 0 0,1 2 0 0,5 1 0 16,0-2-656-16,4 5-144 0,-1-2-32 0,1 2 0 16,1 1-448-16,1 0-80 0,-1 2-128 0,-3 3 176 15,2-2-176-15,-4 3 0 0,0 0 0 0,-12 0 0 16,0 0 0-16,9 6 0 0,0 6 0 0,-6-1 0 15,-1 5 0-15,-2 1 0 0,-3 2 160 0,1 3-160 16,-6 0 224-16,-1 3-64 0,-1 6-16 0,-2-5 0 0,-1-3-16 16,-1 0 0-16,0 0 0 0,1-3 0 0,0-2 96 0,0-4 16 15,1-3 0-15,-2-3 0 0,4 1 272 0,1-4 48 16,9-5 16-16,0 0 0 0,0 0 64 0,0 0 32 16,0 0 0-16,11-11 0 0,6-7-240 0,3 0-48 15,4-1-16-15,2 0 0 0,-1 0-240 0,2-3-128 16,1-1 128-16,-2 0-128 0,1 4 0 0,0 2 144 15,-1 0-144-15,0 4 0 0,-2 1 0 0,0 4 0 16,0 0 0-16,-5 5 0 0,-3 1 0 0,-5 4 0 16,-11-2 0-16,9 7 0 0,-5 5-176 0,-3 2 176 15,-2 1-192-15,-3 4 192 0,-1 4 0 0,-7 0 0 16,1-3 0-16,-2-1 0 0,1 1 0 0,1 1 0 0,1-1 0 16,5-1 0-1,3-4-448-15,2-1 32 0,5-2 0 0,1 1 0 16,5-6-1792-16,5 1-352 0,2-4-80 0</inkml:trace>
  <inkml:trace contextRef="#ctx0" brushRef="#br1" timeOffset="74820.81">16502 12483 24815 0,'-14'-13'1088'0,"14"13"256"0,0 0-1088 0,0 0-256 0,0 0 0 0,0 0 0 16,0 0 816-16,9-3 96 0,0 1 32 0,1 1 0 16,4-1-704-16,4-2-240 0,1 1 144 0,3 3-144 15,3 2 192-15,0 1-32 0,0-3-16 0,1 2 0 0,-2 1-16 0,-1-1 0 16,-1 3 0-16,0-1 0 0,1-4-352 0,-1 4-80 16,-3 0-16-16,-3-2 0 15,0 0-2112-15,-4-2-416 0</inkml:trace>
  <inkml:trace contextRef="#ctx0" brushRef="#br1" timeOffset="75047.39">17346 12097 18431 0,'10'-22'816'0,"-1"10"160"0,2 4-784 0,2 1-192 0,1 2 0 0,-1 2 0 15,-3 3 2896-15,0 5 544 0,-2 5 96 0,-2 3 32 16,-2 0-2464-16,-2 6-480 0,-3 6-112 0,-1 2 0 16,-2 4-256-16,-3 3-32 0,0-1-16 0,-2 4 0 15,-3 1-208-15,0 1 144 0,-5 5-144 0,4-2 128 32,-1-6-1984-32,3 1-384 0</inkml:trace>
  <inkml:trace contextRef="#ctx0" brushRef="#br1" timeOffset="75803.74">10247 13327 9215 0,'-13'-6'400'0,"8"1"96"0,-3-1-496 0,0 1 0 0,2-1 0 0,1-1 0 15,1 1 2336-15,4 6 368 0,0 0 80 0,0 0 16 0,-1-12-1776 0,1 12-336 16,0 0-80-16,0 0-16 0,0 0 0 0,0 0 0 16,8-5 0-16,-8 5 0 0,10-1 112 0,2 2 32 15,2 2 0-15,6 1 0 0,4 0 64 0,6 1 16 16,8-2 0-16,6 0 0 0,4 2 32 0,9-1 16 15,7 1 0-15,7-3 0 0,6 2-112 0,8 0-32 16,7 1 0-16,5-2 0 0,3-1-208 0,4 0-32 16,3 0-16-16,4 1 0 0,3-2-144 0,3-1-48 15,1 1 0-15,2-1 0 0,3 0 0 0,-2 0 0 16,-3-1 0-16,3 1 0 0,2 0 48 0,0 0 0 16,1 0 0-16,-2 1 0 0,0 0-32 0,0 3 0 15,-3-2 0-15,-2 0 0 0,-3 1-64 0,-3 0-16 0,-2-3 0 16,-9 3 0-16,-8 1-208 0,-5-2 0 15,-6 0 0-15,-6-1 0 0,-4-1 0 0,-10 0 0 0,-7-1 0 0,-7 1 0 16,-7 1 0-16,-7 0 0 0,-5-1 0 0,-7 3 0 16,-6-2 0-16,-4 0 0 0,-11-1 0 0,0 0 0 31,0 0-448-31,-10-1 0 0,-5-2 16 0,-5 2 0 16,-4-1-1264-16,-7-1-256 0,-5-1-48 0,-9 2-13616 0</inkml:trace>
  <inkml:trace contextRef="#ctx0" brushRef="#br1" timeOffset="76436.92">9691 11880 21183 0,'0'0'1888'0,"0"0"-1504"0,0 0-384 0,0 0 0 0,0 0 464 0,0 0 32 16,0 0 0-16,17 5 0 0,0 2 656 0,5-4 144 15,3-1 32-15,10 1 0 0,3 0 16 0,8 0 16 16,3-3 0-16,5 0 0 0,2-2-752 0,2 1-160 16,2 0-16-16,1-1-16 0,1 1-256 0,-2-1-160 15,-3-1 192-15,-2-1-192 0,-2 0 128 0,-5 2-128 16,-6-2 0-16,-4 2 0 16,-3-1-448-16,-5 2-192 0,-4-1-32 0,-3-1-9168 15,-6 0-1824-15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7T20:49:01.642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13902 1785 13823 0,'7'-7'1216'0,"0"-4"-960"0,2 4-256 0,0-3 0 15,-1 2 0-15,-1 3 144 0,-7 5-144 0,8-6 128 16,-8 6 48-16,0 0 0 0,6-8 0 0,-1 0 0 0,-5 8 272 0,0 0 48 15,0 0 16-15,4-9 0 0,-4 9 304 0,0 0 64 16,0-8 16-16,0 8 0 0,0-11-16 0,0 1 0 16,0 3 0-16,-2-2 0 0,2 9-16 0,-2-9 0 15,1-3 0-15,-1 3 0 0,-1-1 0 0,0 1 0 16,0-2 0-16,-2 3 0 0,-2-2-112 0,0 3-32 16,-4-4 0-16,0 2 0 0,-2-2-112 0,-1 2-32 15,-1 0 0-15,2 4 0 0,-3-2-192 0,-2 1-32 16,-2-2-16-16,-2 1 0 0,-1 1-32 0,-1-3-16 15,-3 3 0-15,1-3 0 0,0 2-32 0,-2 2-16 16,-1-1 0-16,-13-2 0 0,6 4-64 0,5-1-16 16,0 2 0-16,2 1 0 0,2 1-160 0,1 0 192 15,-4-1-192-15,2 1 192 0,2 2-192 0,-2-1 128 16,-2 2-128-16,1 0 128 0,-3 3-128 0,2 4 0 16,1-1 0-16,-2 2 0 0,-3 3 0 0,0-2 0 0,-1 2 128 15,1 2-128-15,0-1 0 0,1 0 0 16,-2 1 144-16,1 3-144 0,0 1 128 0,-1 2-128 0,4 1 160 15,-3 0-160-15,0 5 128 0,2-2-128 16,-1-2 0-16,0 4 0 0,-2-2 128 0,0 6-128 0,1-2 0 16,0 3 144-16,-1 1-144 0,2 1 0 0,3 2 0 15,-1-1 128-15,1 2 16 0,1-1 0 0,1-2 0 0,0 0 0 16,1 3-16-16,3 0-128 0,1 4 192 0,1 1-64 16,1-2-128-16,2 2 0 0,1 7 0 0,1-4 128 15,1 1-128-15,2 2 0 0,2-4 0 0,5 0 0 16,3-5 0-16,3 0 0 0,2 1 128 15,3 4-128-15,3-4 0 0,2 2 0 0,1 0 0 0,2-1 128 0,2-3-128 16,1 0 0-16,0-4 0 0,2 2 0 0,2 1 0 0,1-3 0 16,2-6 0-16,1-1 0 0,1 3 0 15,3-4 0-15,2 0 128 0,1-3-128 0,1-1 0 0,2-1 0 16,3 1 0-16,2-4 128 0,1-2-128 0,3 0 128 16,0 0-128-16,1-3 128 0,2-3-128 0,2-5 160 15,0 0-160-15,0-2 160 0,0-3-160 0,4-3 160 16,2-3-160-16,0-6 160 0,1 1-32 0,0-2-128 15,2-2 192-15,0-3-64 0,-2-2 0 0,-1-6-128 16,0 2 192-16,2-1-64 0,1-3 48 0,-1-1 0 16,-2-2 0-16,-1-2 0 0,-1-1-176 0,-3-2 128 15,-2-1-128-15,0-2 128 0,1-2 48 0,-3-1 0 16,0-1 0-16,-2-3 0 0,-2 3-176 0,0 1 0 16,-3 3 0-16,-3-2 0 0,-1 0 128 0,-3 1-128 15,-2 2 192-15,-5-2-64 0,-4 0 64 0,-1-6 16 16,-3 1 0-16,-2-2 0 0,-4 0-32 0,-3 3-16 15,-2 2 0-15,-4-4 0 0,-4 0-160 0,-2 2 160 0,-4 2-160 16,-2-4 160-16,0 2-160 0,-4-1 0 0,-1 6 0 16,-4 1 128-16,-2 3-128 0,-1 4 160 0,-4 1-160 15,-1 4 160-15,-5-2-160 0,-2 2 128 0,1 3-128 0,-1 0 128 16,-1 6-128-16,-2 3 0 0,-3 0 0 0,0 1 0 16,-1 4 0-16,-1 0 0 0,2 4 0 0,-2 1 0 15,-3 0 0-15,0 4 0 0,-3 4 0 0,-1 1 0 16,-1 4 0-16,0 3 0 0,-1 3 0 0,1 2 0 15,3 0 0-15,2 1 0 0,3 0 0 0,2 1 0 16,4 1-528-16,5 3 16 16,7 3 0-16,10-4 0 0,6 4-2416 0,7 1-464 15,7-5-112-15</inkml:trace>
  <inkml:trace contextRef="#ctx0" brushRef="#br0" timeOffset="3409.7">12543 3114 3679 0,'0'0'160'0,"0"0"32"0,0 0-192 0,0 0 0 0,12 1 0 0,-12-1 0 16,11 2 1344-16,-11-2 208 0,12 3 48 0,-12-3 16 16,7 7-640-16,0 2-128 0,-7-9-16 0,6 5-16 15,-6-5 272-15,0 0 48 0,0 0 16 0,6 12 0 0,-2-3 0 0,-4-9 16 16,3 10 0-16,-3-10 0 15,2 11-208-15,-2-2-32 0,-2 4-16 0,1-3 0 0,-2 2 0 0,0 3 0 16,0-1 0-16,-1 0 0 0,-1 1-80 0,0 3 0 16,-3 1-16-16,0 0 0 0,1 3-144 0,-1-2-32 15,-1 2 0-15,0-1 0 0,2 5-192 0,0-2-64 16,1 2 0-16,2 1 0 0,0 0-208 0,2 0-48 16,1-5-128-16,2 4 192 0,0-2-64 0,2 0-128 15,-1 2 176-15,1-4-176 0,1 3 208 0,1-1-64 16,-3-3-16-16,2 3 0 0,1 4 64 0,0-3 16 15,0 0 0-15,2-1 0 0,-1 2-16 0,0 0-16 16,1-2 0-16,0 4 0 0,2 0-32 0,0 2 0 16,0 0 0-16,1-1 0 0,-1 1 0 0,1 1 0 15,0-1 0-15,1 1 0 0,0 4-144 0,0-2 160 16,2 1-160-16,0 2 160 0,0 1-160 0,2-1 0 16,0 0 144-16,2 0-144 0,-1-1 128 0,2 2-128 15,1 0 160-15,3 0-160 0,2-3 160 0,-4 0-160 0,2 1 160 0,1 2-160 16,2 2 128-16,0 2-128 15,1-1 0-15,1 0 0 0,-1-2 0 0,3 2 128 0,2 2-128 0,-2-2 0 16,0-3 0-16,2 2 128 0,-1 1-128 16,2 3 0-16,0-5 144 0,0-1-144 15,1 2 128-15,1 4-128 0,2 1 0 0,1 0 128 0,1-1-128 0,0-2 0 16,-1 2 0-16,1-1 0 0,-1 0 128 0,-2 1-128 16,1-3 0-16,1-1 0 0,1 2 144 0,0 5-144 15,3 1 0-15,-2-3 0 0,2 3 0 0,2-2 128 16,3 2-128-16,0-3 0 0,-2 1 0 0,1-2 128 15,-3 3-128-15,-1-3 0 0,0 2 0 0,0 0 0 0,-2 3 0 16,2 2 0-16,1-4 0 0,0 3 0 0,1 3 0 16,-4 2 0-16,2-3 0 0,-2-1 0 0,-2 0 0 0,-2 2 0 15,-1 0 0-15,-1 3 0 0,0-3 0 0,1 1 128 16,-1 2-128-16,1 0 0 0,-1-2 0 0,1 3 0 16,1 1 0-16,1 3 128 0,0 0-128 0,-1 1 0 15,2-4 0-15,-3-1 0 0,-2 3 0 0,-1 3 128 16,-2-5-128-16,1 2 0 0,0 2 0 0,-2-5 0 15,-2-1 0-15,0 0 0 0,-2 1 0 0,0 0 144 16,-4-2-144-16,-2 0 0 0,0-4 128 0,-1 4-128 16,-2 0 0-16,0 0 0 0,-2-1 0 0,-2 1 0 0,1 0 128 15,-3 1-128-15,-1 0 128 0,0-2-128 0,-2-2 144 0,-1 1-144 16,1 0 192-16,-1 1-64 0,-2-2-128 0,-1 3 192 16,2-3-32-16,-2-2-16 0,-1 1 0 0,-1-1 0 15,0 3 0-15,2 0 0 0,-1 3 0 0,1-3 0 16,0-3-144-16,-1 1 0 0,0 2 0 0,1-1 128 15,0-1-128-15,1-1 0 0,-2-2 0 0,0 3 0 16,-1 2 0-16,1-1 0 0,1-4 128 0,-2 1-128 16,0 1 0-16,-2-5 128 0,1 2-128 0,0-3 128 15,-2 3 16-15,0-4 0 0,1-2 0 0,0 5 0 16,-2-4-16-16,1-2 0 0,0-2 0 0,-1-1 0 16,2-3-128-16,0 0 192 0,-2 0-192 0,2 0 192 15,-2-5-192-15,0 0 128 0,1 1-128 0,0-2 128 0,-2 3-128 16,-1-5 160-16,1 2-160 0,0-3 160 0,-1 4-160 0,0-2 160 15,-1 3-160-15,1-4 160 0,-2 2-16 0,1-4 0 16,-2 0 0-16,0 4 0 0,1-3-144 0,1 1 0 16,-2-1 0-16,1-3 128 0,2-1-128 15,-3 2 0-15,1 0 144 0,3-1-144 0,-1-1 0 16,1-2 128-16,0-2-128 0,-1 2 0 0,3-1 0 0,-1 1 128 16,-1-1-128-16,2-3 0 0,-1 0 0 0,2 0 128 15,-1 0-128-15,1-5 0 0,0 3 0 0,0-4 0 16,2-8 0-16,-1 12 128 0,1-12-128 0,-2 13 128 15,0-6-128-15,2-7 128 0,-3 12-128 0,3-12 144 16,-4 10-144-16,2 0 160 0,2-10-160 0,-4 11 160 16,4-11-160-16,-2 8 160 0,-1 2-160 0,3-10 0 15,0 0 144-15,-1 9-144 0,1-9 0 0,0 0 0 0,0 0 0 0,-1 12 128 16,1-12-128-16,0 0 0 0,0 0 128 0,0 0-128 16,0 0 144-16,0 0-144 0,0 0 192 0,0 0-192 15,0 0 0-15,0 0 0 0,0 0 0 0,0 0 0 16,0 0 128-16,0 0-128 0,-2 7 0 0,2-7 0 15,0 0 0-15,0 0 0 0,0 0 0 0,0 0 0 16,0 0 0-16,0 0 0 0,0 0 0 0,0 0 0 16,0 0 128-16,-9 1-128 0,9-1 0 0,-10 0 0 15,0 0 128-15,1 0-128 0,0 0 0 0,0 0 0 16,0 0 0-16,1 0 0 0,-1-1 0 0,-2 1 0 16,1-1 0-16,-1 0 0 0,-1-2 0 0,0 2 0 15,-2-2 0-15,-2-2 0 0,-1 1 0 0,-4 1 0 16,-2 1 0-16,-1 0 0 0,-1-3 0 0,-3 1 0 0,-3-1 0 15,-2 1-144-15,0-5 144 0,0 4 0 16,-2 0 0-16,-3-1 0 0,1-1 0 0,-4 3 0 0,-1-2 0 16,-4 1 0-16,-1 1 0 0,-5-1 0 0,-3-3 0 0,0 3 0 15,-3 3 0-15,1-2 0 0,0 0 0 16,-2 2 0-16,-2-3 0 0,-3 3 0 0,-5 1 0 0,-1 0 0 16,1-1 0-16,1 1 0 0,-2-1 0 0,-1 0 0 15,-3 0 0-15,-4-1 0 0,-3 2 0 0,0 1 0 16,-1 0 0-16,1 0 0 0,-5-1 0 0,-1 2-160 15,-3 2 160-15,1-1-208 0,0 1 208 0,-1 0 0 16,-2-3 0-16,-1 2 0 0,-1-1 0 0,2 0 0 16,1-1-128-16,1-1 128 0,-2-3 0 0,0 0 0 15,-4 1 0-15,4 0 0 0,1 0 0 0,0 0 0 16,-3-4-128-16,-2 5 128 0,0 2 0 0,2-1 0 0,2-2 0 16,-2-1 0-16,-5 3 0 0,1 0 0 0,0-2 0 0,4 1 0 15,4-2 0-15,-4 1 0 0,0-2 0 16,2 0 0-16,3 0 0 0,2 0 0 0,7-4 0 15,-7 3 0-15,-1 1 0 0,1-3 0 16,3 2-128-16,2 0 128 0,2 3 0 0,-2 1 0 0,-5 1 0 0,0-3 0 16,1 3 0-16,4 0 0 0,3 2 0 0,-2-1 0 15,-5 0 0-15,3-1 0 0,0-1 0 0,4 1 0 16,4 0 0-16,1 1 0 0,-1-1 0 0,6-3 0 16,-6 0 0-16,5 0 0 0,4-1 0 0,1 0 0 15,1 1 0-15,-3 2 0 0,-1-1 0 0,1 1 0 16,-2-3 0-16,3 3 0 0,0 2 0 0,0 2 0 15,1 1 0-15,-1 0 0 0,-2-2-128 0,0 2 128 0,1-1 0 16,2 1 0-16,4 2 0 0,1-1-144 0,-1-2 144 16,3 3 0-16,-5 3 0 0,5-3 0 0,-1 0 0 0,4 4 0 15,1-3 0-15,1 6 0 0,3-1 0 0,1 3 0 16,-2 0 0-16,1 0 0 0,-1 1 0 0,2 1 0 16,-3 4-144-16,2 0 144 0,2 1 0 0,-1-2 0 15,1 1 0-15,2 2 0 0,3-2-128 0,3 5 128 16,0 1 0-16,-1 1 0 0,1-3 0 0,-1 2 0 15,2-1 0-15,-1 1 0 0,1 2 0 0,2 3 0 16,1-3 0-16,5 3 0 0,0 3 0 0,3 0 0 16,1 0-128-16,3-1 128 0,1-2 0 0,2 2 0 15,-2 2 0-15,4 0 0 0,2-2-128 0,1 2 128 16,-1 1 0-16,2-1 0 0,1 1 0 0,3 1 0 0,0-1 0 16,1 0 0-16,0 3 0 0,4-3 0 0,-1 0 0 0,5 0 0 15,2-1 0-15,2 2 0 0,4 0 0 0,-1 1 0 16,0-2 0-16,2-1 0 0,1-1 0 0,2 3 0 15,3 3 0-15,2-1 0 0,0 1 0 0,2-4 0 16,2 0 0-16,3 1 0 0,2 0 0 0,4-3 0 16,0-1 0-16,3 3 0 0,4 1 0 0,4-2 0 15,3-1 0-15,4 1 0 0,3-1 0 0,4 0 0 16,-3-1 0-16,6 1 0 0,-2-3 0 16,5 2 0-16,4-2 0 0,5-1 0 0,4 5 0 0,-1-5 0 15,0-2 0-15,3-2 0 0,2 3 0 0,4-5 0 16,4-1-128-16,2-4 128 0,3-1 0 0,-1-3 0 0,1 0 0 15,4-1 0-15,3-4 0 0,3 1 0 16,-2-4-128-16,1 2 128 0,4-5 0 0,3 0 0 16,4-2 0-16,0 2 0 0,-4-1 0 0,4-3 0 0,3-2-128 0,0 1 128 15,-4 1 0-15,3-1 0 0,2-3 0 0,-3 3 0 16,4-1 0-16,-3 0 0 0,4-1 0 0,3 1 0 16,4 0 0-16,0-3 0 0,-2-1 0 0,3 2 0 15,4-1 0-15,-1-2 0 0,-2-1-128 0,5-2 128 16,4 2 0-16,-1-3 0 0,-1 2 0 0,3-3 0 15,3-4 0-15,0 2 0 0,-1 2 0 0,3-2 0 16,1-2-176-16,1-1 176 0,0 0 0 0,0-1 0 16,-1 0 0-16,1 0 0 0,-1-2 0 0,-2 1 0 15,0 1 0-15,-1 0 0 0,1 2 0 0,-2-1 0 16,-3-1 0-16,-1 1 0 0,1-3 0 0,-2 1 0 0,-2 0 0 16,0 2 0-16,0-1 0 0,-1 1 0 0,-1 1 0 15,0-1 0-15,-2 1 0 0,-2-1 0 0,-1 1 0 16,0-2 0-16,-5 0 0 0,1 0 0 0,2-1 0 0,-6 1 0 15,-4 2 0-15,0-2 0 0,1 0 0 0,-3-1 0 16,-5 0 0-16,0 1 0 0,-3 1 0 0,3-1 0 16,0 0 0-16,-5-2 0 0,-3-1 0 0,-3 0 0 15,-3-2 0-15,2 1 0 0,-2 1 0 16,-2-4 128-16,-5 4-128 0,0-1 0 0,-3-1 0 0,1 3 0 16,1-2 0-16,-5-4 128 0,-5-4-128 0,-3 2 128 15,0-3-128-15,-5-1 144 0,-5-2-144 0,1-3 160 16,-1-1-160-16,-3-6 192 0,-3-6-192 0,-5-1 192 15,-6-1-64-15,-1-6-128 0,-4-3 192 0,-3-7-64 16,-6-5-128-16,-6-6 192 0,-4 2-192 0,-7-1 192 0,-6 0-192 16,-7 4 0-16,-8 0 144 0,-10 7-144 0,-8 6 0 0,-13 1 0 15,-12 3 0-15,-15 7 0 16,-14 6-928-16,-11 3-208 16,-7 4-32-16,-16 5-12208 0,-14 3-2432 0</inkml:trace>
  <inkml:trace contextRef="#ctx0" brushRef="#br0" timeOffset="4158.96">6681 14271 25791 0,'0'0'1152'0,"0"0"224"0,0 0-1104 0,0 0-272 0,0 0 0 0,0 0 0 15,0 0 688-15,0 0 80 0,0 0 0 0,6 6 16 16,-6-6-80-16,3 14-32 0,-3-1 0 0,0-2 0 16,-1 2 64-16,-2 2 16 0,1-1 0 0,-2 0 0 15,0 3-208-15,0-3-32 0,-1-1-16 0,1-2 0 16,2 0-128-16,-5 2-32 0,1-4 0 0,-2 3 0 15,1-1-32-15,-3-1-16 0,3 4 0 0,-2 0 0 16,-1-5-16-16,0 2 0 0,1 0 0 0,0 0 0 16,0 2-80-16,3-3-32 0,0 0 0 0,0 3 0 0,3-2-160 15,0 3 0-15,1 0 0 0,2-2 128 0,2-1-128 16,1 2-192-16,-1-2 32 0,1 1-11440 16,-3-12-2288-16</inkml:trace>
  <inkml:trace contextRef="#ctx0" brushRef="#br0" timeOffset="5379.15">12388 14890 4607 0,'0'0'192'0,"0"0"64"0,5-6-256 0,-5 6 0 0,8-4 0 0,0-1 0 16,-8 5 3136-16,6-9 592 0,2 2 112 0,-8 7 32 15,6-7-2336-15,-2 0-480 0,0 2-96 0,-3-2 0 16,-1 7-64-16,-1-7 0 0,1 7 0 0,-4-11 0 16,0 5-192-16,-2-2-32 0,-2 4-16 0,-2-1 0 15,-2 1-320-15,-2-1-64 0,-3 1-16 0,1-1 0 16,-1 1-80-16,-2-2-32 0,-6-1 0 0,1 3 0 16,-2-3-144-16,-4 4 0 0,-3-1 144 0,-5 0-144 0,-4-2 256 0,-4 0 0 15,-2 3-16-15,-1-6 0 0,-4 1 80 0,0-2 32 16,-2 2 0-16,-6 5 0 0,-3 0-64 0,-6-3-16 15,-5-3 0-15,0-1 0 0,0 3 32 0,-4 1 0 16,-1 2 0-16,-8-2 0 0,-7-1-48 0,-2-2-16 16,1 4 0-16,-2 3 0 0,-1-3-16 0,-3 0 0 15,-2-3 0-15,-1-1 0 0,-4 5-224 0,0-2 176 16,-8-4-176-16,2 3 160 0,2-1-160 0,-5 0 0 16,-5-4 0-16,-1 5 128 0,4-5-128 0,-4 6 0 15,-3-2 0-15,0 2 0 0,1-7 0 0,-5 4 0 0,-3-2 128 16,3 3-128-16,2-3 0 0,0 1 0 0,-9 1 0 15,6-3 0-15,1 2 0 0,-2-2 0 16,-7-1 144-16,8 0-144 0,2-2 0 0,-2 1 0 0,-5-1 0 16,4-1 128-16,5 1-128 0,-2 1 128 0,-4 0-128 0,4 0 128 15,4-4-128-15,-1 1 0 0,-5-2 128 0,5 1-128 16,3 1 0-16,0 3 0 0,2 3 0 16,-1-3 0-16,-2-3 0 0,4 5 0 0,2 1 0 0,1-1 0 15,-4-5 0-15,2 4 0 0,2 6 0 0,0-3 0 16,-3-3 0-16,4 2 0 0,5 0 0 0,-4 5 0 15,-1 2 0-15,7 0 0 0,9 2 0 0,12 2 0 16,11 4 0-16,-16-2 0 0,-20-2 0 0,11 0 0 16,14 3 0-16,-7-1 0 0,-12 2 0 0,0 5 0 15,1-4 0-15,12 4 0 0,16-4 0 0,-19 1 0 16,-28 6 0-16,21-3 0 0,23 1 0 0,3 4 0 16,-2-1 0-16,-18 1 0 0,-22 0 0 0,17 2 0 0,23 2 0 15,7 1-160-15,4 0 160 0,-16 6 0 0,-21 8-128 0,50-12 128 16,-8 7 0-16,-1 4 0 15,-2 2-144-15,2 3 144 0,1 1 0 0,-1-1-144 0,-2-2 144 0,-11-2 0 16,-14-1 0-16,0-1 0 0,4 0 0 0,5 5-160 16,17-3 160-16,67-33 0 0,0 0 0 0,0 0 0 0</inkml:trace>
  <inkml:trace contextRef="#ctx0" brushRef="#br0" timeOffset="5939.59">0 16484 38143 0,'208'116'0'0,"-167"-94"0"0,6 5 0 0,0-3 0 0,2 2 0 0,3-8 0 16,12 6 0-16,8 2 0 0,3 2 0 0,3 3 0 16,0-2 0-16,5 0 0 0,4 1 0 0,87 24 0 15,-27-9 128-15,-14-10-128 0,-7-6 0 0,-1-7 0 16,0-2 0-16,0-3 0 0,-2-2 0 0,7-6 0 15,7 3 0-15,-2-2 0 0,-2-6 0 0,2-3 0 16,2 1 0-16,3 0 0 0,5-4 0 0,-1 1 0 16,-2 0 0-16,4-3 0 0,2-4 0 0,-1 5 0 15,-4 0-128-15,4 0 128 0,7-4 0 0,-7 4 0 0,-3 1 0 16,6 2 0-16,2-2 0 0,-2 1 0 16,-5 0 0-16,2 1-128 0,-1 1 128 0,2-1 0 15,4-2 0-15,-2 2 0 0,-4-2 0 0,5 4 0 0,3 0 0 0,-3 1 0 16,-5-1 0-16,3 3 0 0,1 2 0 0,-2-5 0 15,0 1 0-15,-2-1 0 0,2 2 0 0,-7 0 0 16,4-1 0-16,-7-2 0 0,-2 1 0 0,-1 0 0 16,2-4 0-16,-6 1 0 0,-1 0 0 0,-3 0 0 15,-1-7 0-15,-1 5 0 0,-3 1 128 0,-2-2 48 16,-3-5 0-16,3 0 0 0,-1-1 0 0,-3 0 0 16,-7-4 0-16,3-3 0 0,4-3-176 0,-4-3 192 15,-4-7-192-15,2-5 192 0,3 0-16 0,-1-185 0 16,-2 356 0-16,-2-179 0 0,-4-4 0 0,3 1 0 15,1-1 0-15,-2-1 0 0,-6-6 16 0,0-4 16 16,0-6 0-16,2-3 0 0,-1-2-208 0,-6 0 144 0,-7 2-144 16,-5-8 128-16,0-10-128 0,-7 0 160 0,-4-5-160 0,-11 6 160 15,-8 4 256-15,-11 3 48 0,-10 1 16 0,-9 5 0 16,-8 2-96-16,-8 13 0 16,-5 7-16-16,-9 5 0 0,-7 4-368 0,-7 6 0 0,-14 0 0 0,-5 3-18368 15</inkml:trace>
  <inkml:trace contextRef="#ctx0" brushRef="#br0" timeOffset="6942.62">4445 18267 6447 0,'1'-13'576'0,"1"3"-576"16,-2 10 0-16,3-12 0 0,1 0 2112 0,0-2 320 15,-1 3 64-15,-2 2 16 0,0-4-512 0,0 4-96 16,-1-1-32-16,0 10 0 0,0 0-576 0,0 0-112 16,0 0-32-16,0 0 0 0,0 0-240 0,0 0-48 15,0 0-16-15,-3 12 0 0,-4-2-288 0,1 7-64 16,-2 9-16-16,1 3 0 0,-3 7-176 0,-1 7-48 16,1 4 0-16,0 5 0 0,4 4-16 0,-1 0-16 15,1 0 0-15,2-7 0 0,4-3-224 0,4-5 144 16,1-4-144-16,4-7 128 0,2-6 80 0,3-5 16 15,4-5 0-15,2-5 0 0,3-7 240 0,3-5 48 0,0-5 16 16,1 0 0-16,0-6-16 0,0-3-16 0,-1-2 0 16,0-1 0-16,-1-6-240 0,-1 1-64 0,3 1 0 0,-2-6 0 15,2 0-192-15,-3-3 128 0,-2-3-128 0,-3 1 0 16,-3-1 144-16,1 4-144 0,-2 1 128 0,0 0-128 16,-2 4 0-16,0 3 0 0,-2 6 0 0,-1 6 0 15,-2 2 0-15,-8 10 0 0,0 0 0 0,0 0 0 16,8 12 0-16,-3 5 0 0,-4 4-160 0,-1 6 160 15,-1 7 0-15,-4 7 0 0,1 1-128 0,-4 6 128 16,-2 1 0-16,-4 5 0 0,0 5 0 0,-2 6-144 16,-3 12 144-16,-4 1 0 0,-4 5 0 0,3-2 0 15,-5-9 0-15,1-2 0 0,-2-3 0 0,0 2 0 16,1-2 0-16,-2-3 0 0,-3-7 0 0,-2-5 128 16,1-6-128-16,-1-7 0 0,0-4 128 0,2-4-128 15,2-5 128-15,3-3-128 0,1-3 160 0,0-6-160 0,0-4 160 16,3-7-160-16,1-3 160 0,3-4-160 0,2-6 176 15,4-4-176-15,2-9 192 0,3-3-192 0,4-4 0 0,4-6 0 16,6-6 0-16,6-2 0 0,6 2 0 0,5-1 0 16,6 3 0-16,9 2 0 0,0 3-160 0,8 3 160 15,1 4-160-15,5 0 160 0,3 5-128 0,1 3 128 16,-3 3 0-16,-2 3-144 0,0 4 144 16,-4 1 0-16,-3-1 0 0,-6 5 0 15,-4 2-384-15,-3 1-32 0,-2-1-16 0,-3-1-10784 16,-4 3-2160-16</inkml:trace>
  <inkml:trace contextRef="#ctx0" brushRef="#br0" timeOffset="7249.1">5892 17771 26719 0,'0'0'1184'0,"0"0"240"0,-4-8-1136 0,4 8-288 0,0 0 0 16,0 0 0-16,-10 0 1504 0,1 5 240 0,1 0 48 0,-1 2 16 16,-1 9-656-16,0 0-144 0,0 3-32 0,-2 4 0 15,1 6-400-15,-1 2-96 0,1-2-16 0,0 3 0 16,2 1-288-16,0-4-176 0,1 2 192 0,3-3-192 15,0-4 0-15,1-1 0 0,2-4 0 0,-1-1 0 16,1-3-256-16,2-1-176 0,2 0-16 16,3-4-16-16,-5-10-2768 0,10 6-544 0</inkml:trace>
  <inkml:trace contextRef="#ctx0" brushRef="#br0" timeOffset="7426.21">6229 17730 29487 0,'0'0'2624'0,"0"0"-2112"16,2 11-512-16,-4 3 0 0,0-3 1056 0,-2 5 96 16,-2 4 32-16,-3 5 0 0,-1 1 160 0,-1 3 16 15,-2-4 16-15,1 5 0 0,2-2-864 0,4 0-160 16,2-3-32-16,-2 0-16 16,2-2-1024-16,0 0-208 0,0 1-32 0,2-3-15760 0</inkml:trace>
  <inkml:trace contextRef="#ctx0" brushRef="#br1" timeOffset="13106.76">12513 15730 8287 0,'0'0'736'0,"0"0"-592"16,0 0-144-16,0 0 0 0,0 0 1552 0,0 0 288 15,0 0 48-15,0 0 16 0,0 0-512 0,0 0-112 16,0 0 0-16,0 0-16 0,0 0-80 0,0 0-16 15,0 0 0-15,0 0 0 0,0 0-112 0,0 0-32 16,0 0 0-16,0 0 0 0,0 0-112 0,0 0-16 16,0 0-16-16,0 0 0 0,0 0-32 0,0 0 0 15,0 0 0-15,0 0 0 0,0 0-192 0,0 0-32 16,0 0-16-16,0 0 0 0,0 0 48 0,11 0 16 0,0 0 0 0,3-1 0 16,1 0-144-16,3-1-16 0,1 0-16 0,1-1 0 15,0 2-176-15,2 0-16 0,-2-2-16 0,2 2 0 16,-3 1-64-16,-1-3-16 0,-2 7 0 15,1-4 0-15,-4 0-80 0,-3 0 0 0,-3 4-128 0,-7-4 192 16,0 0-64-16,0 0 0 0,0 0-128 0,0 0 192 16,0 0 0-16,0 0-16 0,0 0 0 0,-6 4 0 0,-3 2 96 0,-5 2 32 15,-4-4 0-15,-5 2 0 0,-2-2-304 0,-3 0 0 16,-1-2 128-16,-2 2-128 0,-1-2 0 0,2 1 160 16,1 0-160-16,5-2 128 0,-1-1-128 0,5 1 128 15,4-1-128-15,3-1 128 0,5 0-128 0,8 1 0 16,0 0 0-16,0 0 128 0,7-8-128 0,4 3 128 15,4 1-128-15,6-1 128 0,2-1-128 0,3 1 0 16,6-2 0-16,-2 3 0 0,4 1 0 0,0 0 0 16,1-2 0-16,0 1 0 0,-3 3 0 0,-3 1 0 15,-4 0 0-15,-2 0 0 0,-4 0 0 0,-2 1 0 16,-5 3 0-16,-1 0 0 0,-4-3 0 0,-7-1 0 16,0 0 0-16,0 0 0 0,-4 4 128 0,-6 1-128 15,-3-1 128-15,-3 1-128 0,-4-3 160 0,-3 3-160 16,-4-1 192-16,-3 1-192 0,-4-5 176 0,1 2-176 15,2-1 160-15,-1-1-160 0,5 0 192 0,3 0-48 16,2 0-16-16,7-1 0 0,2-1-128 0,8 0 192 0,0-3-192 16,5 5 192-16,0 0-192 0,12-4 0 15,2 0 144-15,5 2-144 0,2-5 0 0,5 3 0 0,1 2 0 16,0 1 0-16,5-2 0 0,-3-1 0 0,-2 0 0 0,0 3 0 16,-2 1 0-16,-2 0 0 0,-5-1 0 15,-4 1 0-15,-1 1 0 0,-3 0 0 0,-3 2 0 0,-7-3 0 16,0 0 0-16,0 0 0 0,0 0 128 0,0 0-128 15,-8 0 128-15,-4 0-128 0,-1 1 160 0,-2 0-160 16,-4-1 176-16,-1-1-176 0,-3 0 192 0,0-2-192 16,-1 2 256-16,1-1-64 0,0-1-16 0,1 0 0 0,7-2 16 0,1 0 16 15,4 1 0-15,4 2 0 0,2-2-208 16,4 4 128-16,4-9-128 0,3 4 0 0,4 1 0 0,1 1 0 16,3-5 0-16,6 4 0 0,0 2 0 0,2-1 0 15,1-1 0-15,2 3 0 0,-3-2 0 16,0 2-240-16,-2 2 32 0,1-1 0 15,-1-1-1440-15,1 0-272 0,-2 1-64 0,2 1-11312 16,0 2-2256-16</inkml:trace>
  <inkml:trace contextRef="#ctx0" brushRef="#br1" timeOffset="13963.19">13502 16228 10127 0,'0'0'896'0,"0"0"-704"0,0 0-192 0,0 0 0 15,0 0 2624-15,-1 9 512 0,1-9 80 0,0 0 32 16,1 8-1056-16,-1-8-208 0,0 0-32 0,0 0-16 16,0 0-400-16,0 0-96 0,0 10-16 0,0-10 0 15,0 0-320-15,0 0-64 0,0 0-16 0,0 0 0 0,0 0-48 16,0 0-16-16,0 0 0 0,0 0 0 0,0 0-32 16,0 0-16-16,-5-2 0 0,1-5 0 0,-1 0-208 0,4-5-32 15,-1 1-16-15,0-5 0 0,1-1-256 0,-1-6-48 16,1-1-16-16,1-3 0 0,1-2-112 15,2-2-32-15,-1 1 0 0,1-6 0 0,1-2-64 0,1 0 0 16,1-3-128-16,1 0 192 0,0 0-192 0,-1 2 176 16,5 3-176-16,-4-3 160 0,0 1-160 15,0 0 0-15,0 1 144 0,0-1-144 0,0-4 0 0,-1 2 128 16,-1 0-128-16,1-2 0 0,1 3 0 0,-2 2 0 16,-1 3 0-16,-1 4 0 0,1 0 0 0,-1 7 0 15,-1 1 0-15,0 1 0 0,-1 0 0 16,0 1 0-16,-1 4 0 0,0 0 0 0,-1 4 0 0,0 1 0 15,-2-1 0-15,1 3 0 0,-1 1 0 0,0 3 0 16,0 3 0-16,-1-2 0 0,4 4 0 0,0 0 0 16,-5 0 0-16,5 0-128 0,-5 2 128 0,5-2 0 15,-7 7 0-15,2 2 0 0,-1-3 0 0,2 2 0 0,-2 2 0 16,2-1-128-16,0 3 128 0,-1 2 0 16,-1 0 0-16,-2-1 0 0,0 4 0 0,-1 4-128 0,-1 2 128 15,-2 0 0-15,-5 5 0 0,-1 0 0 16,-1 2 0-16,-1 5 0 0,-2-2 0 0,-1 1 0 0,-2 0 0 0,-2-1 0 15,-2 0 0-15,1 0 0 0,0-1 0 0,1 0 0 16,2-4 0-16,1 1 0 0,0-1 0 0,0-1 0 16,-1-4 0-16,3 1 0 0,0-2 0 0,3-2 0 15,1-2 0-15,3-1 0 0,2-3 0 0,3-3 0 16,1-1 0-16,3-4 0 0,6-6 0 0,0 0 128 0,0 0-128 0,0 0 0 16,0 0 128-16,7 0-128 0,6-2 128 0,1-2-128 15,4-5 160-15,2 1-160 0,2-2 128 16,2 1-128-16,4-2 0 0,2 1 144 0,1-3-144 0,2-1 0 15,-1 1 0-15,3 2 0 0,1-3 0 16,1 4 0-16,3 2 0 0,0 0 0 0,2-3 144 0,0 5-144 16,-3-2 160-16,-1 4-160 0,0 0 192 0,1-2-64 15,-3 1-128-15,-1 2 192 0,-5 3-192 0,-3 0 0 16,-2 0 0-16,-2 0 0 0,-4 3 0 0,-1 1 0 16,-3 2 0-16,-2-1 0 0,-5-4 0 0,-1 3 0 15,0 4 0-15,-2-3 0 16,-5-5-1216-16,2 6-224 0,-2-6-48 0,2 9-12608 15,-4-1-2528-15</inkml:trace>
  <inkml:trace contextRef="#ctx0" brushRef="#br1" timeOffset="14993.01">14750 2652 11055 0,'-27'1'480'0,"7"-1"112"0,-2 0-464 0,0-1-128 15,-1 1 0-15,0 0 0 0,-1 0 1344 0,1-2 240 16,1 0 48-16,1-2 16 0,2 2-304 0,2-1-48 16,3 0-16-16,1 1 0 0,3 0-128 0,10 2-16 0,0 0-16 0,0 0 0 15,0 0-48-15,0 0-16 0,0 0 0 0,0 0 0 16,0 0-272-16,0 0-48 0,0 0-16 0,0 0 0 15,10-3-16-15,0-1-16 0,2 1 0 0,1 0 0 16,1 2-160-16,1-2-16 0,1 2-16 0,3-2 0 16,4 0 16-16,3 0 0 0,2 2 0 0,4 0 0 15,6-1-96-15,1 1-16 0,2 2 0 0,1 1 0 16,-2 0-80-16,0-1 0 0,-2 1-16 0,-1-1 0 0,-3 1 0 0,-2 0 0 16,-4-1 0-16,-4 2 0 15,-5-2-128-15,-2-1-32 0,-5 1 0 0,-2-1 0 0,-10 0-144 16,0 0 0-16,0 0 144 0,0 0-144 0,0 0 0 0,0 0 0 15,8-4 0-15,-8 4 0 16,1-11-1568-16,-1 2-224 0,0-3-64 0,0 1-9552 16,0 0-1920-16</inkml:trace>
  <inkml:trace contextRef="#ctx0" brushRef="#br1" timeOffset="16244.03">15587 1884 7359 0,'0'0'656'0,"0"0"-528"0,0 0-128 0,7-5 0 16,-7 5 1632-16,0 0 288 0,10-7 64 0,-10 7 16 16,7-7-304-16,-7 7-64 0,0 0-16 0,0 0 0 15,0 0-528-15,0 0-128 0,7-5 0 0,-7 5-16 16,0 0-144-16,0 0-32 0,5-7 0 0,-5 7 0 16,0 0-64-16,0 0-32 0,0 0 0 0,0 0 0 0,0 0-32 0,0 0 0 15,0 0 0-15,0 0 0 16,0 0-160-16,0 0-32 0,0 0-16 0,0 0 0 0,0 0 16 0,-3 9 16 15,3-9 0-15,-7 10 0 0,1 2-192 0,-2 4-32 16,-1 0-16-16,0 2 0 0,1 0 128 0,-1 1 32 16,-5 0 0-16,1 0 0 0,-1 1-48 0,-1 1 0 15,-1 0 0-15,1 2 0 0,0-4-64 0,-3 0-16 16,-1 2 0-16,0-4 0 0,0 2-16 0,1 2-16 16,2-2 0-16,-1-1 0 0,2-4-96 0,2 2-128 15,0-2 176-15,2 0-176 0,-2 3 160 0,2-2-160 16,-1-1 128-16,1 0-128 0,-2-3 128 0,2 1-128 15,1-1 128-15,1-3-128 0,-1 5 144 0,1-5-144 16,1 3 160-16,2-1-160 0,-1-1 128 0,2-2-128 16,5-7 0-16,-5 9 0 0,5-9 160 0,-4 9-160 15,4-9 160-15,0 0-160 0,0 0 160 0,0 0-160 16,0 0 160-16,0 0-160 0,0 0 160 0,0 0-160 16,0 0 160-16,0 0-160 0,0 0 176 0,0 0-176 15,0 0 192-15,0 0-192 0,8 9 128 0,-8-9-128 16,0 0 0-16,10 4 0 0,-10-4 128 0,13 4-128 15,-2 2 0-15,1-2 0 0,-2-3 0 0,3 3 0 0,-1 0 0 16,2 1 0-16,0-1 0 0,2-2 0 0,-1 1 0 16,3 0 0-16,-1 3 0 0,4-4 0 0,-1 1 0 0,0-1 0 15,1 1 0-15,0 1 128 0,4-1-128 0,0 0 0 16,2-1 224-16,1 0-64 0,0 0-16 0,0 1 0 16,-1-1 0-16,-1 1 0 0,-4-2 0 0,-2 0 0 15,-2 2-144-15,-2-2 0 0,-1-1 144 0,-1 0-144 16,-2 0 0-16,-2 0 128 0,-10 0-128 0,9 0 0 0,-9 0 0 0,0 0 128 15,11-1-128-15,-11 1 0 0,0 0 0 0,0 0 0 16,0 0 0-16,0 0 128 0,0 0-128 16,0 0 0-16,0 0 0 0,0 0 0 0,0 0-176 0,0 0-48 15,-9-1-16-15,9 1 0 16,-11-4-144-16,2-1-16 0,9 5-16 0,-5-7 0 0,-1 2 144 16,2-2 16-16,4 7 16 0,-3-9 0 0,1-1 64 0,2 10 16 15,-3-9 0-15,3-3 0 0,2 0 160 0,-1 1-192 16,1-3 192-16,2 4-192 0,-1 1 192 0,-1-1-192 15,1 3 192-15,-2-2-192 0,0 0 192 0,1 0-160 16,-2 0 160-16,0 9-160 0,2-10 160 0,1 2 0 16,-2-3 0-16,3 1-128 0,0-3 128 0,-1 1 0 15,0 2 0-15,-3-2 0 0,0-1 0 0,2 3 0 0,1-4 0 16,-3 1 0-16,-1-2 0 0,-1-1 0 0,0-4 128 16,1 1-128-16,-3-1 0 0,0 1 144 0,0-2-144 15,-1 2 0-15,3 0 128 0,-2-1-128 0,1-2 0 0,1 1 0 16,-1 0 0-16,2 4 0 0,1-1 128 15,1 1-128-15,2 4 0 0,-1 2 0 0,1 0 0 0,1 3 0 16,1-2 0-16,0 2 0 0,1-2-128 0,0 2 128 16,1 3 0-16,0-2 0 0,1 2 0 0,0-2 0 15,1 0 0-15,0 0 0 0,-1-2 0 0,1 3 0 16,-1 1 0-16,1-3 0 0,0 3-128 0,0 1 128 16,-2-2 0-16,-7 6 0 0,0 0 0 0,10-3 0 0,-10 3 0 15,0 0 0-15,9 9 0 0,-2 2 0 16,-5 1 192-16,-1 6-192 0,1 4 192 0,-4 8-192 0,0 7 272 0,-3 1-48 15,-2 4-16-15,0 4 0 0,-3 3 48 0,0 6 0 16,-2 2 0-16,1 13 0 0,-5 6-32 0,2 3 0 16,2-1 0-16,0-7 0 0,2-4-80 0,0-4-16 15,5-1 0-15,-2-4 0 0,1-2-128 0,1-4 192 16,0-2-192-16,1-7 192 0,3-3-32 0,1-1 0 16,2-7 0-16,0-3 0 0,-2-1 80 0,0-6 16 15,1-3 0-15,0-4 0 0,2-4-128 0,-3-11 0 16,0 0-128-16,0 0 192 0,0 0-192 0,0 0 0 15,10-7 0-15,0-6 0 16,-1-6-1152-16,1-4-208 0,0-7-48 0,1-3-11040 16,1-4-2208-16</inkml:trace>
  <inkml:trace contextRef="#ctx0" brushRef="#br1" timeOffset="17933.16">17308 1554 7359 0,'0'0'320'0,"0"0"80"0,7 0-400 0,1 0 0 15,-2-1 0-15,-6 1 0 0,0 0 1984 0,0 0 304 16,8 1 64-16,-8-1 16 0,0 0-496 0,0 0-80 16,0 0-32-16,0 0 0 0,0 0-272 0,0 0-48 0,0 0-16 0,0 0 0 15,0 0-224-15,0 0-48 16,0 0-16-16,-8 6 0 0,-1-2-240 0,-1 0-64 16,-3-2 0-16,-2-2 0 0,-4 0-224 0,-4 0-48 15,-2-1-16-15,-4-1 0 0,-2-1-144 0,-2 2-16 0,-1-3-16 0,-1-1 0 16,2-1-112-16,0 2-32 0,-1-1 0 15,-2-2 0-15,0 2 48 0,-1-4 16 0,-3 2 0 0,1 2 0 16,-1-4-288-16,-17 0 0 0,8-3 0 16,5 7 0-16,6-1 0 0,7 3 0 0,1 0 0 0,5 1 0 15,2 1 0-15,5 2 0 0,3 2 0 0,2 1 0 16,2-1 0-16,2 3 0 0,9-6 0 0,-8 6 0 16,2 3 0-16,1-3 0 0,0 4 0 0,0-1 0 0,2-4 0 0,1 3 0 15,-1-3-128-15,1 3 128 0,-1-2 0 0,0 0 0 16,1 3 0-16,-1-2 0 0,0 7 0 0,-1 1 128 15,-1 0-128-15,0 4 160 0,-1-1-160 0,0 2 0 16,-2 1 0-16,1 2 0 0,-2 3 0 0,3 2 0 16,-3 4 128-16,-1 2-128 0,-3 3 0 0,1 5 0 15,0 4 144-15,0 1-144 0,1-3 0 0,1 5 0 16,1-2 0-16,0 1 128 0,1 0-128 16,-1 4 192-16,2 6-64 0,0 0 0 0,1-1 112 0,0 0 16 15,-1-1 16-15,0-3 0 0,-2-4-272 0,2 1 0 16,0-1 0-16,-2 0 0 0,-1-4 160 0,0 0-32 15,-1-6 0-15,2-2 0 0,-1-3 0 0,1-2 0 16,0-3 0-16,3 1 0 0,1-6 128 0,-1 0 32 16,-3-2 0-16,0-2 0 0,0 0-112 0,3-2-32 15,-2-3 0-15,2-1 0 0,-2-4-16 0,0-1-128 16,2-5 192-16,-2 1-64 0,2 2 0 0,6-7 0 16,-9 1 0-16,9-1 0 0,-7-3 64 0,7 3 0 0,-6-6 0 0,6 6 0 15,0 0-48-15,0 0 0 16,0 0 0-16,0 0 0 0,0-8-144 0,0 8 0 0,0 0 0 15,7-11 0-15,0 4 0 0,-7 7 0 0,9-7 0 16,-1 0 0-16,-8 7 0 0,11-7 0 0,2-3 0 16,0 3 0-16,1 1 0 0,1 1 0 0,3 1 0 15,2 2 0-15,2-5 0 0,2 3 0 0,1 1 0 0,3 1 0 16,3 2-160-16,1 0 160 0,-1-1 0 0,2 4-144 16,0-1 144-16,1 3 0 0,-3 2 0 0,1-4 0 15,0 2 0-15,0 2 0 0,1-1 0 0,0 3-128 16,-3 1 128-16,2 3 0 0,-1-3 0 0,-3 2 0 0,-3 0 0 15,2-2 0-15,-4 4 0 0,-3-1 0 0,-1-1 0 16,-3 2 0-16,0 0 0 0,-2-4 0 0,-2 0 0 0,0 1 0 16,-2-2 0-16,-1 4 0 0,0-4 0 0,-2 1 128 15,0 1-128-15,-7-11 128 0,5 8-128 0,0 2 0 16,-5-10 0-16,0 0 0 0,4 8 0 0,-4-8 0 16,0 0 0-16,0 0 0 0,0 0 0 0,0 0 128 15,0 0-128-15,0 0 128 0,0 0 80 0,0 0 32 16,0 0 0-16,0 0 0 0,5-8 16 0,-1-3 0 15,-2-2 0-15,-1-3 0 0,1-5-96 0,0-3-16 16,0-6 0-16,3-2 0 0,0-5-144 0,2-5 128 0,2-6-128 0,4-6 128 16,1-4-128-16,1-6 0 15,2-3 0-15,2-2 128 0,0-1-128 0,2-1 0 16,1 0 0-16,-5 18 0 0,0-10 0 0,2-2 0 16,1-2 0-16,0 5 0 0,0-2 0 0,-1 5 0 15,0-2 0-15,0 1 0 0,-1 0 0 0,-1 3 0 0,-2 5 0 0,-1 5 0 16,-1 1 0-16,-1 4 0 15,-1 3-144-15,-1 3 144 0,-1 4 0 0,-2 2 0 0,0 4-128 0,-2 0 128 16,-2 3 0-16,0 2 0 0,0 0-128 0,-3 0 128 16,0 4 0-16,0-1 0 0,0 1-128 0,-2 2 128 15,1 0 0-15,0 5-128 0,-2 2 128 0,1-1 0 16,0 2-160-16,1 1 160 0,-1 0-128 0,-1 2 128 16,3 4-128-16,0 0 128 0,0 0-128 0,0 0 128 15,-4-4-128-15,0 2 128 0,4 2-128 0,-6 0 128 16,0 0 0-16,-1 2-160 0,0-2 160 0,-1 4 0 0,-1 0-144 15,-2 1 144-15,-2 0 0 0,-1 0-144 0,-1 3 144 0,-2-3 0 16,0 1-144-16,-10 2 144 0,0-4 0 16,0 1 0-16,-1-1 0 0,-2 0 0 0,-2-3 0 0,-2 1 0 15,-3 0 0-15,-2-1 0 0,-5-1 0 0,0 1 0 16,-2 0 0-16,-1 2 0 0,-1 0-128 0,1 0 128 16,0 0 0-16,4-2 0 0,2 0 0 0,3-1 0 15,1 0 0-15,5 0 0 0,0-1 0 0,4-3 0 16,3-1 160-16,3 1-160 0,3 1 0 0,4 0 0 15,0-1 0-15,5-1-192 0,1 1 192 0,9 4 0 16,0 0 144-16,0 0-144 0,-5-5 0 0,5 5-128 16,0 0-16-16,0 0 0 0,0 0 16 0,5-7 0 15,-5 7 0-15,5-7 0 0,-5 7 128 0,0 0-160 0,7-2 160 0,-7 2-160 16,0 0 160-16,0 0 0 16,0 0 0-16,11 1-128 0,-11-1 128 0,8 6 0 0,-8-6 0 0,8 9-128 15,-8-9 128-15,6 9 0 16,-2 1 0-16,-1 1 0 0,2 3 0 0,-3 1 0 0,0 1 0 0,-2 3-128 15,0 0 128-15,-2 6 0 16,0 1-144-16,-3 3 144 0,-3-1 0 0,-2 4 0 0,1-1-144 16,-2 1 144-16,-2 3 0 0,-2 3 0 0,-3-1-128 0,-1 1 128 15,0 0 0-15,0-1-192 0,-4 0 192 0,2 0-160 16,2 1-288 0,2-2-64-16,1-5-16 0,5-1 0 0,5-5-2640 15,4-3-528-15</inkml:trace>
  <inkml:trace contextRef="#ctx0" brushRef="#br1" timeOffset="20938.9">4832 10469 12207 0,'0'0'528'0,"5"-9"128"0,-4-184-528 0,3 367-128 0,0-183 0 0,-1 3 0 15,0-4 0-15,1 2 0 0,-2-3 0 0,2 6 0 16,-4 5-272-16,0 0 64 0,6-12 16 0,-1 5 0 16,-5 7 336-16,6-11 80 15,-4 5 16-15,-2 6 0 0,5-9 800 0,-5 9 176 0,0 0 16 0,7-6 16 16,-7 6-160-16,0 0-16 0,6-5-16 16,-6 5 0-16,0 0-160 0,0 0-16 0,0 0-16 0,0 0 0 15,0 0 112-15,0 0 32 0,6 6 0 0,-1 4 0 16,-2-1 64-16,-1 6 16 0,0 6 0 0,-2 5 0 15,0 2-320-15,1 9-48 0,0 6-16 0,-1-1 0 16,-4 2-368-16,2 6-80 0,-2 5 0 0,-1 2-16 0,-1 3-240 16,-3-4 176-16,4-3-176 0,-2 1 160 0,1-6-160 15,2-7 0-15,-1-8 0 0,1-5 128 16,0-2 80-16,2-3 16 0,1-1 0 0,-2-3 0 0,1-4 160 0,-1 1 16 16,-1-1 16-16,2 0 0 0,-5 0-160 0,2-1-48 15,0 0 0-15,-1 0 0 0,-2 0-208 16,-1-1 128-16,0 2-128 0,2-1 0 0,-1 0 128 0,0 0-128 15,1-1 0-15,-1 1 144 0,1 0-144 0,0-3 0 16,2-1 0-16,0 3 0 0,0-5 0 0,1 1 0 16,4-9 0-16,-4 9 0 0,1-1 0 0,3-8 0 15,-2 11 0-15,1-3 0 0,1-8 0 0,0 0 0 16,-3 7 128-16,3-7-128 0,-1 13 0 0,2-5 128 16,-1-8-128-16,0 0 128 0,0 11 16 0,0-2 0 15,0-9 0-15,0 8 0 0,0-8-16 0,0 0-128 0,4 12 192 16,-2-6-64-16,-2-6 0 0,0 0 0 15,0 0 0-15,0 0 0 0,10 13 0 0,-3-8 0 0,-7-5 0 0,12 6 0 16,-2-1 16-16,0-1 0 16,-1-1 0-16,1 1 0 0,-10-4-144 0,13 5 160 0,0 0-160 0,2-1 160 15,-1 1-32-15,4 1-128 16,-1-1 192-16,2-1-64 0,4 0 0 0,4-2-128 0,2 2 192 16,4-1-64-16,3-2 16 0,6 0 0 0,5-1 0 15,1 0 0-15,-1 0-144 0,0 0 160 0,0 0-160 16,3 1 160-16,3-1-160 0,2-1 160 0,1 1-160 0,2 0 160 15,6 0-160-15,1 0 0 0,-2 1 0 0,2-1 0 16,2-1 0-16,0 0 0 0,4 0 128 0,2-1-128 16,4 1 0-16,-1 0 0 0,-1-3 0 0,3 3 0 15,-1-3 128-15,6 1-128 0,4 0 0 0,0-3 128 16,-2 3-128-16,-1-1 0 0,0 1 0 0,4 1 128 0,2-1-128 16,-3 1 0-16,-1 0 0 0,-1 1 0 0,-1 1 144 0,3 3-144 15,4 1 160-15,-5-1-160 0,-6-1 0 0,0 0 0 16,2 1 0-16,0 0 0 0,2 3 0 0,1-3 0 15,2-1 0-15,-5 1 0 0,0 1 0 0,2 1 128 16,-1-1-128-16,1-3 0 0,-1 1 144 16,0 0-144-16,-5 0 128 0,5 3-128 0,-3-4 0 0,1 0 128 15,3-1-128-15,-2 0 0 0,-5-1 0 0,-2 0 0 16,-1-4 128-16,1 2-128 0,3 0 0 0,-2 2 0 16,-1-3 144-16,-1 2-144 0,-1-3 128 0,2 1-128 15,0 1 128-15,0 1-128 0,-1-2 128 0,-2 0-128 16,-3 2 160-16,2-1-160 0,-2 1 128 0,1-2-128 0,1-1 0 15,1 1 0-15,1-1 128 0,-2 1-128 0,-4-4 0 0,0 2 0 16,-1 0 0-16,1-2 0 16,4 3 0-16,-3-3 0 0,-2-2 128 0,-3 0-128 15,-1-1 0-15,1-1 0 0,-6 4 0 0,3 0 128 0,-1 0-128 0,2 0 0 16,0 2 0-16,-3 0 0 0,-5-5 0 16,0 4 0-16,3-2 0 0,-1 3 128 0,-2-2-128 0,2 2 0 15,1 0 0-15,0-1 128 0,-1 1-128 16,-3-2 0-16,-3 0 0 0,1 3 128 0,-2-2-128 0,-1 3 0 15,-2 1 0-15,0 1 0 0,2-1 128 0,-1-1-128 16,-3 2 0-16,1 0 128 0,-2 1-128 0,-3 0 0 16,-3 0 128-16,-2 1-128 0,0 0 0 0,-1 1 144 15,-2 1-144-15,1 1 0 0,-4 1 0 0,0-3 128 0,-3 3-128 16,2-2 0-16,-1 1 0 0,-2 0 128 0,1-2-128 0,-4 3 0 16,0-2 0-16,-2-1 0 0,-4 1 0 0,-1-2 0 15,-1 0 0-15,-3 0 0 0,-1 0 0 0,-9 0 128 16,9-3-128-16,-9 3 128 0,0 0 0 0,0 0 0 15,8-1 0-15,-8 1 0 0,0 0-128 0,0 0 0 16,7-8 0-16,-2 2 128 0,0-6-128 0,-4 2 0 16,-1-2 0-16,2-4 0 0,0 0 0 0,-1-5 0 15,-1-1 128-15,0-6-128 0,2 1 0 0,-1-2 0 16,0-2 0-16,0 1 128 0,2-5-128 0,1-1 0 16,-3-4 0-16,2-2 0 0,0-2 0 0,3-5 0 15,-3 0 128-15,4-5-128 0,0-3 0 0,2 1 0 16,1-1 0-16,1 4 0 0,-1 4 0 0,0-1 0 15,1-1 0-15,1 4-176 0,0 1 176 0,1 4 0 16,0-1 0-16,1 2 0 0,-3 0 0 0,2 3 0 0,-2 1 0 0,1 4 0 16,-2 3 0-16,2 6 0 0,-2-2 0 0,0 3 0 15,-1 2 0-15,0-2 0 16,0 1-144-16,-2 5 144 0,1 1 0 0,-2 4 0 0,1-2-144 0,-4 1 144 16,2 3 0-16,-2-3 0 0,-1 2 0 15,0 2 0-15,-2-1 0 0,0 3 0 0,-2-3 0 0,1 4 0 16,1 6 0-16,-4-5 0 0,-2-3 0 0,0 4 0 15,-1 2 0-15,-2-2 0 0,-1 2 0 0,-1 2 0 16,-3 2-128-16,-3 2 128 0,-2-2 0 0,-4 4 0 16,-1 3 0-16,-5-1-128 0,-2 3 128 0,-2-2 0 15,-3 1 0-15,-5 1 0 0,-2-1 0 0,-6 1 0 16,-4-1 0-16,-2 1-128 0,1 0 128 0,-4-1 0 16,-1 3 0-16,-4-3 0 0,-4 2 0 0,-4 0 0 15,-4-2 0-15,-4 1 0 0,-1-3 0 0,-4 5 0 0,-2 4 0 0,-5-1 0 16,-4-3 0-16,0-2 0 0,-2 3 0 0,-2 0 0 15,-4-3 0-15,-1-1 0 0,0 0 0 0,-2-1 0 16,2 5 0-16,-4-7 0 0,-4 1 0 0,1-3 0 16,1 0 0-16,-5 4 0 0,-5-3 0 0,-1 3 0 15,1-4 0-15,-3 3 0 0,-4 2 0 0,0 0 0 16,0 2 128-16,-2-1-128 0,-5-3 0 0,1 1 0 16,4-4 0-16,-3 1 0 0,-4 1 176 0,0-2-176 15,1 1 192-15,-2 2-192 0,-5-3 128 0,3 2-128 16,1 2 0-16,0-1 0 0,-5 1 192 0,6-2-192 0,5 2 192 15,-2-2-192-15,-3 2 256 0,5-2-48 16,5 3-16-16,2-2 0 0,1-2-192 0,7 3 0 16,6-2 128-16,7 1-128 0,4-2 0 0,7-3 0 15,6 2 0-15,8 1 0 0,6 0 0 0,9 1 0 16,10-1 0-16,5-3 0 0,6 0 0 0,9-2 0 16,6 0-128-16,10-1 128 15,8 0-1504-15,10 0-192 0,10-2-32 0,6-3-18144 16</inkml:trace>
  <inkml:trace contextRef="#ctx0" brushRef="#br1" timeOffset="24536.2">13196 11017 24879 0,'-16'-9'1088'0,"16"9"256"0,-9-2-1088 0,9 2-256 16,0 0 0-16,0 0 0 0,0 0 896 0,8-4 112 15,3-1 16-15,3-3 16 0,4 3-864 0,4-5-176 16,5 2 0-16,4-3 0 0,6 2 0 0,4-4 0 15,3 2 0-15,6 2 0 0,5-3 176 0,-1 3-48 16,0-2 0-16,-2 5 0 0,1-3 32 0,3 2 0 16,1 2 0-16,2-1 0 0,2 2-32 0,2 2 0 0,1 0 0 15,-2 1 0-15,-3 1 112 0,-3 1 16 0,1 2 0 0,1 2 0 16,1 0-64-16,0-1 0 16,2 0 0-16,-2 6 0 0,-3 0 64 0,-3 3 16 15,1-4 0-15,-4 2 0 0,3 4 80 0,0 2 16 0,0-1 0 0,2 3 0 16,2 2-112-16,-6-1-32 0,-3-1 0 0,-1 2 0 15,-1 3-32-15,-3 0-16 0,-2 0 0 16,1 3 0-16,-1-3 16 0,1 4 0 0,1-2 0 16,0 5 0-16,-1-2-48 0,0-1 0 0,-1 3 0 0,-3-5 0 15,-3 4 48-15,0 0 0 0,-4-2 0 0,1 3 0 16,-1 0 64-16,1 4 0 0,-3 0 16 0,1 1 0 16,-1-3-80-16,1 6 0 0,-1 2-16 0,0 1 0 15,-1 1-48-15,-1-1-128 0,-2 1 192 0,1 4-64 0,-2 0-128 16,-1-2 192-16,-2 3-192 0,-3 0 192 0,0 2-32 15,2 2 0-15,-2 0 0 0,-3 0 0 0,3 0 16 16,0 1 0-16,-2-3 0 0,2-3 0 0,-1 3-48 16,-1-2 0-16,1-4 0 0,-1 1 0 0,0-1 0 0,-1-1 0 15,-2-4 0-15,2 2 0 0,-1 1 112 0,-2 0 16 16,0-5 0-16,-1 2 0 0,1 4-256 0,-3-2 0 16,-2-4 0-16,0 1 0 0,0 0 0 0,-2 0 0 15,-1 0 144-15,0 2-144 0,-1-2 256 0,2 0-48 16,-4-2 0-16,3 2 0 0,-3 0-80 0,-1-1 0 15,-1-3-128-15,-1 0 192 0,2-1-64 0,-1-3-128 16,0-4 176-16,0 1-176 0,1-8 144 0,1-1-144 16,0-4 0-16,2 0 144 0,-1-2-144 0,-2-12 128 15,5 7-128-15,-5-7 128 0,0 0 32 0,0 0 0 16,0 0 0-16,0 0 0 0,0 0 0 0,0 0 0 0,0 0 0 0,0 0 0 16,0 0-160-16,0 0 192 15,0 0-192-15,0 0 192 0,0 0-192 0,0 0 0 16,-2 10 0-16,2-10 0 0,0 0 0 0,0 0 0 0,0 0 0 15,0 0 0-15,0 0 0 0,0 0 0 0,0 0 0 0,0 0 0 16,0 0 0-16,0 0 0 0,0 0 0 0,0 0 0 16,0 0 0-16,0 0 0 0,0 0 0 0,0 0 128 15,0 0-128-15,0 0 0 0,-9-3 144 0,9 3-144 16,0 0 0-16,-10-5 0 0,1 2 0 0,9 3 0 16,-9-4 0-16,9 4 0 0,-9-4 0 0,-2-2 0 15,0 2 0-15,3 1 0 0,-3 1 0 0,1 2 0 0,-1 0 0 16,-1 0 0-16,-2 0 0 0,-1 1 0 0,-3 3 0 0,1-2 0 15,-3 3 0-15,-1 0 0 0,-5-1 0 0,-2 5 0 16,-1-2 0-16,-1 0 0 0,-2 3 0 0,-4-2 0 16,-1 2 0-16,-3-2 0 0,-2 2 0 0,2 1 0 15,-3-2 0-15,1 5 0 0,-1 0 0 0,0-1 0 16,0 0 0-16,-3 2-128 0,0 3 128 0,-2-2 0 16,-4 1 0-16,0-5-128 0,-1 0 128 0,3 2 0 15,0 0 0-15,2-3 0 0,-1 1 0 0,4 2 0 16,1 1 0-16,-3-2-128 0,-2-2 128 0,-3 2 0 15,-2-4 0-15,2 2 0 0,1-2 0 0,1 3 0 16,-1-4 0-16,1 3 0 0,7-1 0 0,-2-1 0 16,0 0 0-16,-2-3-128 0,-2 0 128 0,4 2 0 15,0-4 0-15,3 1 0 0,3 1 0 0,1-1 0 16,1-2 0-16,1-1 0 0,2 1 0 0,2 1-128 0,2-2 128 0,-1 1 0 16,-1-1 0-16,2 0-128 15,-1-1 128-15,1 0 0 0,0 0 0 0,5-1 0 0,1 0 0 16,5-1 128-16,1 0-128 0,4 0-256 0,1-1 64 15,2 2 0-15,1-2 192 0,1-1 0 0,9 3 0 16,-9-5 0-16,1 1 0 0,8 4 0 0,-7-4 0 0,7 4 0 16,-9-6 0-16,2 0-160 0,7 6 160 0,0 0 0 15,-7-7 0-15,7 7 0 0,-8-7 0 0,8 7 0 16,-7-7 0-16,7 7 0 0,-8-5 0 0,8 5 0 16,0 0 0-16,0 0-128 0,0 0 128 0,-8-3 0 0,3-4 0 0,5 7 0 15,0 0 0-15,-7-5 0 0,7 5 0 16,0 0 0-16,-7-4 0 0,7 4 0 0,-7-5 0 15,7 5 0-15,-11-1 0 0,11 1 0 0,-8 0 0 0,8 0 0 16,-9 1 0-16,9-1 0 0,-9 4 0 0,9-4 0 16,-7 4 0-16,7-4 0 0,0 0 0 0,-6 7 0 15,6-7 0-15,-5 12 0 0,1-1 0 0,2 1 0 16,-1 0 0-16,1 2 0 0,0 0 0 16,0 3 0-16,2 1 128 0,0 3-128 0,0 0 0 0,0 0 0 15,-2 1 0-15,1 5 0 0,1-3 0 0,-1 4 0 16,-2-3 0-16,2 4 0 0,0-2 0 0,0 2 0 15,1 1 0-15,-2-1 0 0,2 3 0 0,0-3 0 16,0 0 0-16,0 4 0 0,-1 0 0 0,1 1 0 16,0-2 0-16,0 1 0 0,0 0 0 0,0 2 128 15,0-1-128-15,0 0 0 0,-1 1 0 0,-1-1 0 16,0 1 0-16,-1 2 0 0,2 1 0 0,-3-1 128 0,0 1-128 0,1 1 0 16,-1-1 0-16,1 1 0 15,2 1 128-15,0-2-128 0,-1 1 0 0,1 0 0 0,1 1 0 0,0-3 0 16,1 0 0-16,2-3 0 15,1-1 0-15,0 0 0 0,-1-4 0 0,1 3 0 16,1-4 0-16,0 1 0 0,-1 2 0 0,1-3 0 0,-1 1 0 0,-1-4 0 16,1 2 0-16,-2-2 0 0,-1 2 0 0,1-3 0 15,-1 2 0-15,-1 0 0 0,-1 5 0 0,-1-7 0 16,1 0 0-16,1 0 0 0,-1-2 0 0,2-2 0 16,0 2 0-16,1-2 0 0,-1-2 0 0,0 0 0 15,0-2 0-15,2 0 0 0,-2-2 0 0,0 1 0 16,2-1-128-16,1-4 128 0,-4-10 0 0,4 13 0 0,-1-4 0 15,1 1-128-15,4-4 128 0,-8-6 0 0,0 0 0 0,9 10 0 16,-3-3-128-16,-6-7 128 0,9 7 0 0,-1 0 0 16,-8-7-128-16,10 5 128 0,0 1 0 15,0-2 0-15,0-2 0 0,2 1 0 16,-1 0 0-16,2 0 0 0,0 2-128 0,1-2 128 0,2-2 0 0,3 1 0 16,0-1 0-16,5 0 0 0,3 2 0 0,4-3 0 15,0-2 0-15,4 1 0 0,-2-1 0 0,2 0 0 16,1 2 0-16,1-1 0 0,4 0 0 0,2 2 0 15,1 0 0-15,6-1 0 0,3 0 0 0,-1 0 0 16,7 3 0-16,-5-1 0 0,-1 0 0 0,1 0-128 16,3 2 128-16,3 0 0 0,1 0 0 0,5 2 0 15,5 2 0-15,-1-5 0 0,-1 0 0 0,0 1 0 16,2 3 0-16,3 0 0 0,2 0 0 0,3-2 0 16,-1-2 0-16,-1 3 144 0,0 3-144 0,2-1 0 15,2-1 0-15,3-1 0 0,1-1 0 0,-2 1 0 0,-4-2 0 0,-2 0 0 16,1 1 0-16,3 1 0 0,6-2 0 0,-5 2 0 15,-3-1 0-15,0-1 0 0,1-1 0 16,4 2 0-16,2 0 0 0,-2 0 0 16,-2-3 0-16,-2 1 0 0,0 0 0 0,2 0 0 0,0 1 0 15,-1-1 0-15,1-2 0 0,-4 3 0 0,0 0 0 0,-3 1 0 16,0-3 0-16,1 1 0 0,3 1 0 0,-3 1 0 16,-5 0 0-16,1-1 0 0,-3-1 0 0,3 2 0 15,-1 2 128-15,0-3 0 0,0 1 0 0,-1 2 0 16,-4-3-128-16,-1-3 0 0,-1-1 0 0,2 3-176 15,-1 0 176-15,1-1 0 0,1 2 0 0,-3-2 0 0,-5 1 0 0,1-2 0 16,1 3 0-16,-1-1 0 0,0-1 0 0,-1 2 0 16,1-1 0-16,-3-1 0 0,-2 1 0 0,-2-1 0 15,-1-1 0-15,1-1 0 0,-1-1 0 0,0 0 0 16,1 0 0-16,1-1 128 0,-4 1-128 0,1 0 0 16,-2 0 0-16,-2-1 0 0,-3 0 0 0,1-1 0 15,-2 2 0-15,-1 0 0 0,-2 1 128 0,1-2-128 16,0 2 128-16,-1 0-128 0,0 0 0 0,-1 2 0 15,-1-2 0-15,-2 1 0 0,-3-1 0 0,-1 0 0 16,1 0 0-16,-1 0 0 0,-2 0 0 0,1 0 0 16,-3-1 0-16,0-1 0 0,-2 1 0 0,0 1 0 15,-1-1 0-15,2 1 0 0,-4-1 0 0,1 1 0 16,-3 0 0-16,1 0 0 0,1 0 0 0,-3 1 0 0,1 0 0 0,-2 0 0 16,-2 1 0-16,0-1 0 15,-2 0 0-15,0 2 128 0,1-2-128 0,-1 0 0 16,0 1 0-16,0-1 0 0,2-1 0 0,-2 1 0 15,1-1 0-15,0 1 0 0,-1 2 0 0,-1-2 0 0,0 0 0 0,-1 1 0 16,0-1 0-16,-2 1 0 0,1 1 0 16,-1-2 0-16,-11-1 0 0,11 2 0 0,0-1 0 0,-3-1 128 15,-8 0-128-15,11 1 0 0,-11-1 0 0,10 0 0 16,-10 0 0-16,11 0 0 0,-11 0 0 0,10 0 0 16,-10 0 0-16,0 0 0 0,11 0 0 0,-11 0 128 15,0 0-128-15,0 0 0 0,10 0 0 0,-10 0 0 16,0 0 0-16,0 0 0 0,0 0 0 0,0 0 0 15,0 0 0-15,0 0 0 0,0 0 0 0,0 0 128 0,0 0-128 16,0 0 0-16,4-8 0 0,-4 8 128 0,-2-10-128 16,2 10 0-16,-3-7 0 0,3 7 0 0,-3-9 0 0,3 9 0 15,0 0 0-15,-8-5 0 0,3-4 0 0,0 2 0 16,-2-1 0-16,1-1 128 0,1 2-128 0,0-3 0 16,0 0 0-16,3 0 0 0,-3-3 0 0,-1 0 0 15,1 1 0-15,0-4 0 0,0 0 0 16,0-2 0-16,-1-1 0 0,-1-1 0 0,1-1 0 0,0-3 0 15,-2 0 0-15,0-3 0 0,1 1 0 0,-1-4 0 16,1 2 0-16,-2-5 128 0,2 2-128 0,2-2 0 16,0-2 0-16,1 1 0 0,-1-2 0 0,3 0 128 15,-2-1-128-15,1-1 0 0,2-1 0 0,-1 0 0 16,2-4 0-16,0 0-128 0,0-4 128 0,2 2 0 0,1-3 0 16,2 2 0-16,-3-2 0 0,2 2 0 15,1 1 0-15,0-2 0 0,2 0 0 0,-1-1 0 16,-1 1 0-16,3 1 0 0,-1-5 0 0,1 2 0 15,-2-1 0-15,1 2 0 0,2-3 0 0,-2-1 0 0,-2-3 0 0,2 2 0 16,-2 0 0-16,1-2 0 16,-1 2 0-16,0 0 0 0,-1 0 0 0,4 4 0 0,-3 3 0 15,0-1 0-15,-1 1 0 0,1 3 0 0,-1 2 0 0,-2-1 0 16,3 5 0-16,-1 2 0 0,-1-3 0 0,0 2 0 16,1 2 0-16,1 3 0 0,-1-1 0 0,1 1 0 0,-2 0 0 15,-1 3 0-15,1 0 0 0,-1 3 0 16,1-3 0-16,-2 2 0 0,0-2 0 0,1 5-128 15,-2 3 128-15,0 1 0 0,-2-4 0 0,2 5 0 0,2 3 0 16,-2 0 0-16,0 1 0 0,-2 0 0 0,1 1 0 16,-1 3 0-16,-1-3 0 0,-1 6-128 0,-2-3 128 15,0 4 0-15,-1-1 0 0,0 0 0 0,0 4 0 16,-2-2 0-16,2 0 0 0,-2 2 0 0,-1-1 0 0,-2 3 0 16,1 0 0-16,-2 1 0 0,-1 0 0 0,-1 1 0 15,-2 0 0-15,1 2 0 0,-5-1 0 0,0 1 0 16,-3 1 0-16,-2-1 0 0,1 0 0 0,-3 3 0 15,-3 2 0-15,-2 0-128 0,-4 2 128 0,-5-1 0 16,-2 3 0-16,-2 0 0 0,0-2 0 0,-1 3 0 16,-3-4 0-16,-1 1 0 0,-1 1 0 0,-4-1 0 15,-4 3 0-15,-2-3 0 0,-2-1 0 0,1-1 0 16,-4-1 0-16,4 0 0 0,-3 3 0 0,-4-1 0 0,-6 1 0 16,-2-2 0-16,0 3 0 0,0-2 0 15,-4 4 0-15,-2 1 0 0,-3-5 0 0,-2 1 0 16,-1-5 0-16,-1 6 128 0,1 1-128 0,-3 0 0 15,-5 0 0-15,3-3 0 0,2 1 0 0,3-3 0 0,1 2 0 0,-3-2 128 16,-4 0-128-16,2-2 0 0,4 1 0 16,1-1 128-16,0 0-128 0,-2-1 0 0,-1-3 0 0,3 3 0 15,3-1 0-15,4 2 0 0,-2-2 0 0,-1 0 128 16,-4-1-128-16,4 2 0 0,2 2 128 0,3-2-128 16,1-1 160-16,0 0-32 0,-1 3-128 0,1-3 192 15,1 0-48-15,3 1-16 0,1 0 0 0,3 2 0 16,-1-2-128-16,1-2 192 0,0-1-192 0,2 3 192 15,5 1-192-15,1-2 0 0,2-2 0 0,4 0 0 0,1 3 160 16,0 0-160-16,-1 4 192 0,2-2-192 0,2 4 128 16,5-2-128-16,5 3 0 0,4-2 0 0,6 1 0 0,5-1 0 15,5 1-160-15,7-3 160 16,10 2-2064-16,6-9-304 0,12 6-48 0</inkml:trace>
  <inkml:trace contextRef="#ctx0" brushRef="#br2" timeOffset="30101.22">17472 2562 9215 0,'0'0'400'16,"0"0"96"-16,0 0-496 0,-8 2 0 0,8-2 0 0,-10 2 0 0,1-2 1824 0,9 0 272 16,-12 0 48-16,4 0 16 0,-1 0-816 0,9 0-176 15,-9-2-16-15,9 2-16 0,-10-2 16 0,1 1 16 16,9 1 0-16,-9-2 0 0,9 2-176 0,0 0-32 15,0 0-16-15,0 0 0 0,0 0-336 0,0 0-64 16,0 0-16-16,0 0 0 0,14 3 32 0,5-1 0 16,4 1 0-16,5-2 0 0,5-1 0 0,4 0 0 15,2 1 0-15,4 1 0 0,4-1-176 0,-2-1-48 16,-1-1 0-16,3-1 0 0,-1 1-64 0,1-3-16 16,-1 1 0-16,-3-4 0 0,-2 2 0 0,-3 0-16 0,-4-1 0 15,-2 1 0-15,-2 1-240 0,-4-1 176 16,-4-3-176-16,-2 2 160 0,-2-4-160 0,-4 2 0 15,-3 0-160-15,-3 2 160 16,-3 1-1600-16,-5 5-208 0,0-9-48 0</inkml:trace>
  <inkml:trace contextRef="#ctx0" brushRef="#br2" timeOffset="30352.16">17633 2081 26495 0,'0'0'1168'0,"-1"-10"240"0,2 3-1120 0,-1 7-288 0,8-9 0 0,2 5 0 0,0 4 368 0,0 4 16 16,0 3 0-16,2 1 0 0,0 3 192 16,1 8 32-16,-1 6 16 0,0 4 0 0,0 5 128 0,-2 6 16 15,-2 9 16-15,-3 6 0 0,-2 3-256 0,0 6-48 16,-4-2-16-16,-1 7 0 0,-3-1-224 0,0 0-48 16,0-6-16-16,0-5 0 0,-1-7-176 0,-1-1 0 15,-1 0 144-15,-1-9-144 0,-2-4 0 0,3-6 144 16,0-3-144-16,3-3 0 0,0-2 0 0,1-6 0 15,0-4-240-15,3-1 80 16,1-11-1984-16,0 0-400 0,0 0-80 0</inkml:trace>
  <inkml:trace contextRef="#ctx0" brushRef="#br2" timeOffset="31086.09">18974 1925 11055 0,'0'0'976'0,"0"0"-784"16,0 0-192-16,0 0 0 0,0 0 1072 0,0 0 160 15,0 0 48-15,0 0 0 0,0 0-256 0,0 0-64 16,0 0 0-16,0 0 0 0,0 0 0 0,4 14 0 15,-4 4 0-15,-5 0 0 0,0-1 144 0,-5 2 32 16,-3 6 0-16,-4 3 0 0,0 2-192 0,-4 1-48 16,-3 4 0-16,-4 1 0 0,-2-2-192 0,-5 2-32 15,0 1-16-15,-2 3 0 0,0 2-128 0,1-4-16 16,1-1-16-16,2-3 0 0,1-2-80 0,4-5-16 0,4-7 0 16,5-2 0-16,1-1-80 0,3-2-32 0,3-2 0 15,6 1 0-15,0-8-112 0,6-6-32 0,0 0 0 0,0 0 0 16,7 4 0-16,5-3 0 0,3-2 0 0,4-3 0 15,4 0 0-15,5-5 0 0,2 2 0 0,3-2 0 16,3 0-144-16,1 4 128 0,1-2-128 0,-1 2 128 16,-2 3-128-16,1-2 0 0,-2-1 0 0,-1 2 0 15,3 1 0-15,-6-1 0 0,2 2 0 0,-10 1 0 16,1 0 0-16,-4 0 192 0,0 1-192 0,-1-1 192 0,-2 0-192 0,-1 0 0 16,-3 0-192-16,-2 0 192 0,-1 0-304 15,-9 0 64-15,0 0 16 0,0 0 0 16,0 0-1808-16,8-1-352 0,-8 1-80 15,5-5-11728-15</inkml:trace>
  <inkml:trace contextRef="#ctx0" brushRef="#br2" timeOffset="31355.67">19123 1837 23775 0,'-5'-10'1056'0,"5"10"224"0,0 0-1024 0,0 0-256 15,-5-5 0-15,0 4 0 0,-2 2 128 0,7-1 0 16,-5 6-128-16,0 1 192 0,0 4 384 0,0 5 80 16,0 3 16-16,-3 16 0 0,1 5 224 0,0 2 64 0,1 3 0 0,-2 5 0 15,-2 3-320-15,-3 7-48 16,-1 6-16-16,0 8 0 0,-1 6-192 0,1-4-32 16,-1-2-16-16,2-12 0 0,6-3-336 0,-2-5 144 0,1-5-144 15,3-5 0-15,1-6 224 0,2-2-64 0,-1-3-16 0,3-5 0 16,1-2-144-16,2-4 0 0,-2-3 0 0,2-5 0 15,2-5-384-15,-5-9 32 0,10 0 16 0,1-5-9504 16,1-9-1888-16</inkml:trace>
  <inkml:trace contextRef="#ctx0" brushRef="#br2" timeOffset="31877.34">19471 1992 21183 0,'-2'-5'1888'0,"-2"-1"-1504"16,0 1-384-16,4 5 0 0,-6 1 944 0,-2 4 112 15,-2 4 32-15,-2 4 0 0,-2 2-736 0,-3 7-144 16,-4 1-16-16,0 2-16 0,-1 6 448 0,0 3 80 16,2 1 32-16,4 4 0 0,2-1-288 0,5-1-48 15,4-1-16-15,7 0 0 0,2-4-192 0,6-2-32 0,4-7-16 0,5-4 0 16,3-5 416-16,3-5 80 15,2-3 0-15,2-7 16 0,3-8 304 0,1-1 64 16,0-6 16-16,1-5 0 0,-1-4-400 0,0-1-64 0,-2-4-32 16,-2 3 0-16,-2 1-240 0,-2 0-48 15,-2-4-16-15,-1-1 0 0,-3-1-80 0,-1 4-16 16,-3 0 0-16,0 4 0 0,-5 4-144 0,-2 3 128 16,-2 6-128-16,-2 5 128 0,-4 6 16 0,0 0 0 0,-5 12 0 0,-3 10 0 15,-2 10-144-15,-4 6 0 0,-4 4 0 16,-3 15 0-16,-2 15-160 0,-8 10-64 0,-3 5-16 0,-4 6 0 15,-5 6 384-15,-3 3 80 0,-2 5 16 0,-2-3 0 16,-2-1-240-16,4-9 0 0,-1-4 0 0,5-8 0 16,3-12 384-16,4-11 96 0,2-8 16 0,-10 9 0 15,10-13 32-15,7-17 16 0,6-7 0 0,6-12 0 16,3-9-144-16,1-6-16 0,2-7-16 0,3-10 0 16,4-5-48-16,-1-7-16 0,2-5 0 0,4-9 0 0,5-3-176 0,2-2-128 15,1 0 144-15,0 17-144 0,1 2 0 0,3 0 0 16,3 4 0-16,2 4 0 0,1 3 0 15,3 4 0-15,0 3 0 0,4 7-160 0,2 1-32 0,3 6 0 16,7 3 0-16,2 4 0 16,3 1-1232-16,5 4-256 0,1-1-48 0,4 4-10832 15,3 3-2160-15</inkml:trace>
  <inkml:trace contextRef="#ctx0" brushRef="#br2" timeOffset="33023.89">22254 15311 7359 0,'0'0'320'0,"2"-12"80"0,-2 12-400 0,5-9 0 15,3-2 0-15,-2 1 0 0,-1-3 1744 0,0 0 272 16,2 6 48-16,-1-5 16 0,0 1-672 0,1 1-144 15,-2 1-32-15,0 0 0 0,-1 0 80 0,0 0 16 0,-2-1 0 0,-1 4 0 16,-1 6 64-16,0 0 16 0,0 0 0 0,0 0 0 16,0 0-192-16,0 0-48 0,0 0 0 0,0 0 0 15,-9-2-464-15,1 5-80 0,-3 6-32 0,1 5 0 16,1 10-336-16,-2 4-80 0,-2 5-16 0,2 6 0 16,1 8 64-16,-2 4 16 0,2 4 0 0,0-1 0 15,0 1-96-15,1-2-16 0,1 1 0 0,2-3 0 0,-1-6-128 16,2 0 0-16,-1-7 144 0,1-1-144 0,0-3 128 0,-2-2-128 15,4-7 128-15,-1 2-128 0,-1-3 0 0,0-3 128 16,3-4-128-16,2 0 0 0,-1-4-176 0,-1-7-96 16,-2 3-32-16,4-9 0 15,0 0-1568-15,-9-8-320 0,3-1-64 0,-3-5-7280 16,-2 0-1472-16</inkml:trace>
  <inkml:trace contextRef="#ctx0" brushRef="#br2" timeOffset="33192.54">21833 15721 21823 0,'-4'-11'960'0,"4"11"208"0,0 0-928 0,0 0-240 15,0 0 0-15,10-5 0 0,2 3 1536 0,3 2 272 16,3 3 48-16,6 2 16 0,6-1-544 0,2 0-112 16,1 1-32-16,4-3 0 0,5-2-256 0,-1 0-48 15,1-2-16-15,1 2 0 0,1 0-320 0,-2 1-64 16,-4 0-16-16,-1 2 0 0,-2 1-336 0,-2-3-128 16,-2 0 0-16,-3-1 144 15,-3-1-1168-15,-4 1-224 0,-1 1-48 0,-2-2-9120 16,-1-5-1808-16</inkml:trace>
  <inkml:trace contextRef="#ctx0" brushRef="#br2" timeOffset="33741.35">23157 15112 11055 0,'0'0'480'0,"0"0"112"0,0 0-464 0,0 0-128 15,0 0 0-15,0 0 0 0,0 0 2112 0,0 0 416 16,0 0 80-16,0 0 16 0,0 0-1280 0,0 0-256 15,0 0-64-15,0 0 0 0,-6 2 96 0,-2 1 16 16,2 8 0-16,-2-4 0 0,-1 3-192 0,-1 1-48 16,0 1 0-16,-3 5 0 0,-2 2-128 0,-3 3-48 15,-2 0 0-15,-3 4 0 0,-1-1-160 0,0 4-48 16,-2 1 0-16,2-4 0 0,0 5-192 0,0-3-32 16,-1 0-16-16,0 0 0 0,4-3 32 0,0-3 0 15,2-2 0-15,2-1 0 0,1-2 96 0,2-2 32 0,2 0 0 0,3-2 0 16,0-3-176-16,3 2-48 0,0-6 0 15,3 2 0-15,3-8-16 0,0 0-16 0,0 6 0 0,0-6 0 16,0 0 144-16,0 0 16 0,11 2 16 0,2 0 0 16,-1-1-144-16,2 0-16 0,2-1-16 0,0 0 0 15,2 4-176-15,0 1 0 0,1-2 0 0,4 2 0 16,-3 1 0-16,4-1 0 0,3 3 0 0,-2 0 0 16,2-3 0-16,1 1 0 0,-3 2 0 0,0-2 0 15,-4 2 0-15,-2-3 0 0,0 0 0 0,-1 0 0 0,0 1 0 16,-2-3 0-16,-2 1 0 0,-1-3 0 15,-1-1-464-15,-2 0-32 0,-1 1 0 16,-2-1 0-16,1-2-1584 0,-2-4-320 0,-2 3-64 16,0-8-13264-16</inkml:trace>
  <inkml:trace contextRef="#ctx0" brushRef="#br2" timeOffset="34079.08">23217 15293 19519 0,'3'-18'864'0,"-1"12"176"0,1-4-832 0,-1 2-208 0,2-3 0 0,-1 2 0 16,-1 0 1792-16,-1 2 320 16,-1 7 64-16,0 0 16 0,2-6-640 0,-2 6-128 0,0 0-16 0,0 0-16 15,0 0-432-15,0 0-96 16,-5 11-16-16,-2 3 0 0,0 8-144 0,-1 2-16 0,-1 5-16 0,0 6 0 15,-1 3-32-15,0 10-16 16,-2 8 0-16,0 1 0 0,-1 2-112 0,-1 4-32 16,0 2 0-16,-1 0 0 0,0 1-176 0,1-7-48 0,1-4 0 0,-2 15 0 15,-2-12-128-15,4-10-128 0,2-5 144 0,1-7-144 16,1-6 128-16,1-1-128 0,2-3 0 16,5-6 144-16,-1-5-144 0,2-2-224 0,0-13 48 0,0 0 16 15,8-6-2464-15,2-4-480 16,4-9-96-16,-1 2-32 0</inkml:trace>
  <inkml:trace contextRef="#ctx0" brushRef="#br2" timeOffset="36346.97">23432 16920 7359 0,'0'0'656'0,"0"0"-528"0,-10 0-128 0,0 0 0 16,-1 1 1536-16,4 2 256 0,-3 0 64 0,2 4 16 16,8-7-80-16,-9 5-32 0,3 1 0 0,6-6 0 15,-5 9-272-15,5-9-48 0,-4 7-16 0,4-7 0 0,0 0-80 0,0 0 0 16,0 0-16-16,0 0 0 0,0 0-160 0,0 0-16 16,0 0-16-16,0 0 0 0,0 0-272 0,0 0-48 15,13-4-16-15,3-3 0 0,4-5-96 0,6-4 0 16,4-4-16-16,6 0 0 0,5-3-272 0,2-4-48 15,3 3-16-15,-2-3 0 0,-1 2-160 0,3-1-16 16,1 6-16-16,4 4 0 0,-2 4-160 0,0 2 0 16,-2 2 144-16,-3 2-144 0,-2 2 176 0,-5 3-48 15,-4 1 0-15,-5 4 0 0,-4 3-128 0,-2 1 160 16,-3 5-160-16,-3 3 160 0,-3 3-160 0,-1 2 0 16,-1-1 0-16,-2 4 128 0,-1 3-128 0,-1 0 0 15,1 0 0-15,-2-1 0 0,2-3 0 0,2-4 0 16,4-3 0-16,4-4 0 0,2 1 128 0,4-2 0 15,2-5 0-15,5-1 0 0,6 0 192 0,3-5 16 16,2-3 16-16,2-2 0 0,3-3-32 0,0-2-16 16,4 1 0-16,2-3 0 0,3 0-128 0,3 0-32 15,1-4 0-15,-3 2 0 0,0 2-144 0,-6 3 0 0,-8-1 0 0,2 5 0 16,-5 0 0-16,-4 4 0 0,-7 1 0 0,-1 5 0 16,-4 3 0-16,-2 3 0 0,-3 3 0 0,-3-1 0 15,0 2 0-15,-1 1 0 0,1 2 0 0,2-1 0 16,0 1 0-16,4-2 0 0,2 1 0 0,4-6 0 15,2-3 0-15,3-3 0 0,2 0 0 0,3-5 0 0,2-4 0 16,4 0 0-16,7-1 0 0,4-2 0 16,4-1 176-16,2 2-48 0,1-6-128 0,-1 1 192 0,-4-2-192 0,-1 0 0 15,0-1 0-15,-1 7 0 0,-2-6 0 0,-1 5 0 16,-1 1 0-16,-4 3 0 0,-5 0 0 0,-5 4 0 16,-4 4 0-16,-5 0 0 0,-2 3 0 0,-6 2 0 15,-2 4 0-15,1 1 0 0,0 1 0 0,1 2 0 16,1-2 0-16,3 0 0 0,-1 0 0 0,4-1 0 15,7-1 0-15,2-1 0 0,6-2 0 0,3-3 0 16,3 0 0-16,2 0 0 0,2-3 0 0,0 1 0 16,5-3 0-16,0-2 0 0,2 0 0 0,2 0 0 15,0 0 0-15,-1-2 0 0,-2 0 0 0,-5 0 0 16,-6 1 0-16,-2 1 0 0,-1-2 0 0,-3 0 128 16,-1 1-128-16,-4 1 0 0,0 1 0 0,1 1 0 15,-3-1 0-15,1 3 0 0,-2 0 0 0,1 2 0 0,1-2 0 0,0-1 0 16,0 0 0-16,4 0 0 0,1 2 0 0,3-3 0 15,4-2 0-15,6 3 0 16,0-1 128-16,4 3-128 0,0 3 0 0,1-2 176 0,-3-2-176 0,4 3 160 16,-2-2-160-16,3 4 160 15,1-3-160-15,1 3 160 0,3 0-160 0,-1 0 192 0,-3-1-192 0,0-2 192 16,-4-5-64-16,3 0 0 0,1 0 0 0,0 3 0 16,-2 0 64-16,0-3 0 0,-3 1 0 0,-4-2 0 15,-5 0-192-15,-3-2 128 0,0 2-128 16,0-1 128-16,-2 0-128 0,-3 3-192 0,0 1 32 0,-6 2 16 15,-5 1-2192 1,-7-1-432-16</inkml:trace>
  <inkml:trace contextRef="#ctx0" brushRef="#br2" timeOffset="37722.99">5021 10392 6447 0,'-5'-3'576'0,"-3"-1"-576"16,1 2 0-16,-4-2 0 0,1 0 1360 0,1 0 176 0,0-1 16 0,3 0 16 15,0 0-112-15,-2-3-32 0,4 2 0 0,-1 1 0 16,-1-3 80-16,1 2 16 0,1-4 0 0,0 2 0 15,0-2-144-15,1 1-32 0,3-4 0 0,-2 3 0 16,2-2-320-16,4-4-64 0,2 0 0 0,3-6-16 16,2-2-224-16,1-4-32 0,5 3-16 0,1-5 0 15,1 1-400-15,3 2-80 0,3-2 0 0,1 6-16 16,2-2-16-16,2 3 0 0,-3 2 0 0,3 2 0 16,-4 4 160-16,0 4 16 0,-3 0 16 0,-2 5 0 0,1 1-64 0,-2 4-16 15,1 4 0-15,-2 5 0 16,-2 1-272-16,0 5 128 0,-3 2-128 0,0 0 0 15,0 3 128-15,-3-1-128 0,1 2 0 0,-2 1 0 0,0 1 224 0,0-4-64 16,3-3-16-16,1-3 0 0,3-2 144 0,3 1 32 16,3-6 0-16,5-2 0 0,5-3 128 0,5-3 48 15,4-3 0-15,2-8 0 0,0-5-208 0,5-1-32 16,2 0-16-16,4 0 0 0,1 2-96 0,0 0-16 16,-2-2 0-16,-2 3 0 0,-2 2-128 0,-6 4 0 15,-2 0 0-15,-5 6 0 0,-3 3 0 0,-3 2 0 16,-6 7 0-16,-2 5 0 0,-4 3 0 0,-1 2 0 15,-1 1 176-15,-3 3-176 0,-2 4 128 0,0 0-128 0,-1 0 0 16,2-3 144-16,1-1-144 0,1-2 0 0,0-2 0 0,6-2 0 16,5-2 0-16,5-1 0 15,6-8 128-15,6-2-128 0,5-4 0 0,8-3 160 16,3-8-160-16,3-2 160 0,5-1-160 0,3-3 0 0,3-2 144 0,-2 1-144 16,-5-3 0-16,-2 3 0 0,-3 3 0 15,-3 2 128-15,-4 5-128 0,-4 0 0 0,-3 5 0 0,-2 4 0 16,-4 4 0-16,-5 5 0 0,-3 0 0 15,-2 5 0-15,-6 2 0 0,-3 4 0 0,1 1 0 0,-3 3-128 16,-2 0 128-16,1 0 0 0,1 2 0 0,2-6 0 16,1-2 0-16,2 0 0 0,5-6 0 0,5-4 0 15,7-3 0-15,5-5 0 0,3-2 0 0,3-4 0 16,4-5 0-16,-1 0 144 0,3-5-144 0,-1 0 0 0,2-2 160 16,1-1-160-16,4 0 128 0,-3 0-128 0,-3 0 0 15,-2 2 0-15,-1 1 128 0,-3 0-128 0,-5 4 0 16,1 4 0-16,-5 0 0 0,-3 7 0 0,1 4 176 0,-3 2-48 15,1 0-128-15,-2 1 192 16,-1 4-192-16,-1-2 144 0,-1 1-144 0,0-5 128 0,3 0-128 0,2-2 0 16,1 2 0-16,2-5 0 0,4-2 320 0,4-1-32 15,3 0 0-15,5-2 0 0,-1-4 96 0,8-3 32 16,0-1 0-16,7-1 0 0,4 1-160 0,4-1-48 16,1 0 0-16,2-3 0 0,0-1-208 0,5 1 0 15,4 0 128-15,3 3-128 0,3 1 144 0,1 0-16 16,-1-1 0-16,2 3 0 0,6 6-128 0,-4 1 0 0,-4-3 0 15,0 6-14208 1,3 2-2816-16</inkml:trace>
  <inkml:trace contextRef="#ctx0" brushRef="#br2" timeOffset="48414.56">22895 18582 20271 0,'0'0'1792'0,"0"0"-1424"0,0 0-368 0,-1-10 0 15,1 10 976-15,0 0 128 0,-1-7 32 0,1 7 0 0,0 0 528 0,0 0 96 16,0 0 32-16,0 0 0 0,-6 7-1024 0,1 6-208 16,-1 5-48-16,3 1 0 0,-1 2 160 0,1 5 32 15,1-2 0-15,0 4 0 0,1 0 64 0,0 4 32 16,0 1 0-16,1-1 0 0,-2-2-272 0,2 2-48 15,0 0-16-15,0-3 0 0,0-4-240 0,0 3-48 16,2-5-16-16,0-1 0 0,-1-1-160 0,1-3 0 16,-1-4 144-16,0 0-144 0,-1-4 0 0,0 0 0 15,0-10 0-15,0 0 0 16,-1 9-2048-16,1-9-320 0,0 0-64 0,-10-5-13040 0</inkml:trace>
  <inkml:trace contextRef="#ctx0" brushRef="#br2" timeOffset="48568.9">22589 18835 29599 0,'0'0'1312'0,"0"0"272"0,12 3-1264 0,2-1-320 0,1 4 0 0,3-4 0 15,2-1 1072-15,5-1 144 0,3 2 48 0,4-2 0 16,1 0-272-16,0-2-48 0,2 2-16 0,0 0 0 16,-2-1-544-16,0 1-96 0,-1 0-32 0,-4 0 0 15,-3 0-864-15,0 0-176 0,-4 0-48 0,1 0-10048 16,-2 0-2000-16</inkml:trace>
  <inkml:trace contextRef="#ctx0" brushRef="#br2" timeOffset="49067">23942 18206 19343 0,'-3'-18'848'0,"2"7"192"0,0-2-832 0,-1 1-208 16,1-2 0-16,1 6 0 0,0 8 2992 0,0 0 544 15,0 0 112-15,0 0 32 0,0 0-2256 0,-9 11-448 16,-2 6-80-16,-2 5-32 0,-2 4-480 0,2 3-80 16,2 3-32-16,0 4 0 0,4 2-16 0,0 3 0 15,2-1 0-15,3 0 0 0,2-3-112 0,2-4-16 0,3-4-128 16,3-5 192-16,1-1 0 0,4-4-16 0,3-4 0 0,4-3 0 15,5-6 176-15,3-1 32 0,3-7 16 0,4-2 0 16,0-5 0-16,0-5 0 0,-2-4 0 0,-3-1 0 16,-2-1-208-16,-1-3-32 0,0-1-16 0,-2-3 0 15,-1-6-144-15,0-1 128 0,-1-2-128 0,-1-1 128 16,-3-6-128-16,0 3 160 0,1 6-160 0,-2 4 160 16,-5 0-160-16,-2 9 0 0,-2 4 0 0,-1 6 0 15,-8 11 0-15,0 0 0 0,0 0 0 0,0 0 0 16,-5 18 128-16,-3 7-128 0,-2 2 0 0,-5 7 128 15,-2 7-128-15,-3 7 192 0,-4 4-192 0,-6 4 192 16,-4 5-192-16,1 1 0 0,1 1 0 0,2-1 128 16,0-5 0-16,4 2-128 0,0-6 192 0,1-1-64 15,1-4 0-15,2-1 0 0,2-5 0 0,2 0 0 16,0-4-128-16,3-5 0 0,2-2 0 0,3-4 128 0,1-2-128 0,3-6 0 16,2-1 0-16,0-3 0 15,3-3-1744-15,2-3-288 16,-1-9-48-16,0 0-15440 0</inkml:trace>
  <inkml:trace contextRef="#ctx0" brushRef="#br2" timeOffset="49693.05">25185 18354 25791 0,'0'0'1152'0,"-7"-5"224"0,7 5-1104 0,-6-6-272 0,0 1 0 0,6 5 0 15,-10 3 1072-15,-2 5 144 0,1 0 48 0,-2 9 0 16,0 7-544-16,1 3-96 0,-2 6-32 0,0 2 0 16,1 4-96-16,-1 5-32 0,-1-1 0 0,-1 6 0 15,2-4-64-15,2 5-16 0,0-2 0 0,3-5 0 16,3 2-128-16,3-11-48 0,5-6 0 0,3-2 0 15,4-5 240-15,3-7 32 0,6-6 16 0,5-3 0 16,5-4 144-16,4-6 16 0,3-9 16 0,2-2 0 16,-1-3-112-16,-1-4-32 0,0-5 0 0,-2 0 0 15,0-4-304-15,-1 0-64 0,-3-1-16 0,-1 1 0 0,-1-2-144 16,-3 1 160-16,1 1-160 0,-2 8 160 0,-3 4-160 0,-3 4 0 16,-3 2 0-16,-3 8 0 0,-11 6 0 15,0 0 0-15,7 10 0 0,-6 9 0 0,-5 9 0 0,-4 4 0 16,-4 5 0-16,-5 5 0 0,-2 7 0 0,-4 6 0 15,-3 4 0-15,-5 7 0 0,-6 4 0 0,0-6 0 16,1 1 0-16,-4 1 0 0,-1-2 0 0,-4 2 192 16,-2 4-192-16,-2-1 192 0,1-5 80 0,2 1 32 15,3-5 0-15,1-4 0 0,1-7-48 0,2-2 0 16,1-5 0-16,2-9 0 0,2-8-32 0,3-10-16 16,5-4 0-16,3-13 0 0,4-12 96 0,4-9 16 15,1-9 0-15,5-9 0 0,4-9-64 0,6-10-16 16,3-6 0-16,8-4 0 0,5-6-240 0,6 2 0 0,5 8-144 15,4 2 144-15,2 7-176 0,4 6 176 0,4 7-192 0,0 4 192 16,6 10-176-16,4 3 176 0,4 6-160 16,1 7 160-16,-2 5-160 0,2 0 160 0,-2 7-160 0,-2 5 160 15,-2 2 0-15,-5 0 0 0,-4 4-128 0,-6 1 128 16,-5 2 0-16,-5-3 0 0,-8 1 0 0,-6 1-144 31,-2 3-384-31,-3 0-80 0,-2-4-16 0,-5 3 0 16,0-2-2800-16,0-11-560 0</inkml:trace>
  <inkml:trace contextRef="#ctx0" brushRef="#br2" timeOffset="50660.76">28889 18563 23903 0,'-18'0'1056'0,"9"0"224"15,0 0-1024-15,9 0-256 0,0 0 0 0,0 0 0 0,0 0 1328 0,0 0 208 16,13 2 64-16,9 0 0 0,6-1-448 0,7-1-64 15,7-2-32-15,6-1 0 0,5 1-560 0,6-5-112 16,10 2-32-16,1 0 0 0,1-4-96 0,3 2-32 16,-3-3 0-16,-1 2 0 0,-2-2-224 0,0 2 144 15,-2 3-144-15,-5-3 128 16,-6 3-1120-16,-6 3-224 0,-3-2-64 0,-10 0-8544 16,-6 2-1712-16</inkml:trace>
  <inkml:trace contextRef="#ctx0" brushRef="#br2" timeOffset="50819.15">29442 18828 30111 0,'0'0'1344'0,"0"0"256"0,0 0-1280 0,0 0-320 0,0 0 0 15,14-4 0-15,5 6 960 0,5-4 128 0,5-2 32 0,7 0 0 16,4 2-752-16,9-3-160 0,5-3-16 0,9 2-16 16,4-4-176-16,0 1 160 0,2-5-160 0,-3 1 160 31,0 2-1184-31,0-1-224 0,-1 6-48 0,1-4-16 0</inkml:trace>
  <inkml:trace contextRef="#ctx0" brushRef="#br2" timeOffset="51193.83">31757 18057 5519 0,'-7'-16'240'0,"0"6"64"0,-5 5-304 0,-2 2 0 16,-2 3 0-16,-6 5 0 0,-6 3 5824 0,-8 6 1088 16,-3 4 240-16,-8 7 32 0,-8 4-5216 0,-4 6-1056 15,-6 1-208-15,2 9-32 0,2 3-96 0,6 7 0 16,-3 6-16-16,9-1 0 0,4 2-176 0,6-1-16 16,5 4-16-16,8-7 0 0,8-2-160 0,12-5-48 15,8-6 0-15,10-4 0 0,8-7-16 0,7-7-128 16,3 1 192-16,7-8-64 0,4-8 272 0,6-5 48 15,4-7 16-15,6-6 0 0,4-6 272 0,3-6 48 16,0 0 16-16,-1-9 0 0,-2-2-32 0,-3-5-16 16,-1-4 0-16,-1-7 0 0,-2-2 16 0,-3-10 0 0,-4-5 0 0,-7-4 0 15,-7-5-224-15,-10 8-32 0,-9 7-16 0,-11 7 0 16,-12 2-336-16,-9 7-160 0,-7 7 160 0,-10 7-160 16,-7-1 0-16,-8 7-320 0,-11 3 64 0,-9 4 0 31,-9 4-2688-31,-8 4-512 0,-42-4-128 0,8 9 0 0</inkml:trace>
  <inkml:trace contextRef="#ctx0" brushRef="#br1" timeOffset="54420.95">10142 18993 14975 0,'-14'-3'656'0,"5"2"144"0,-2-1-640 0,-2-1-160 0,-1 2 0 0,2 2 0 16,-2-1 1328-16,2 3 224 0,1-3 48 0,11 0 16 16,-9 1 32-16,9-1 0 0,0 0 0 0,0 0 0 15,0 0-80-15,0 0-16 0,13 0 0 0,4-1 0 16,5-2-336-16,7 1-64 0,5-2 0 0,7 1-16 15,4 1-240-15,4-2-64 0,6-4 0 0,3 3 0 16,2-3-208-16,2 1-48 0,2-1-16 0,-2-1 0 16,-3 6-240-16,-3 0-32 0,-2 2-16 0,-4 1 0 0,-4-4-272 0,-4 3 160 15,-3 1-160-15,-3 0 128 0,-5 0-128 0,-4 1-224 16,0 1 48-16,-7 1 16 16,-5 0-3232-16,-3-1-656 0</inkml:trace>
  <inkml:trace contextRef="#ctx0" brushRef="#br1" timeOffset="54877.46">14256 18124 22111 0,'-5'-22'976'0,"2"8"208"0,0 1-944 0,3-3-240 0,2-1 0 0,0 2 0 15,0 1 1920-15,-1 3 352 0,0 2 64 0,-1 9 16 16,0 0-896-16,0 0-176 0,0 0-48 0,0 0 0 16,0 0-656-16,-5 16-144 0,-1 3-32 0,-3 7 0 15,-1 5 48-15,-2 4 0 0,1 0 0 0,-1 3 0 0,2 6-80 0,4-4-16 16,3-1 0-16,3-3 0 0,4-1-160 0,5-2-16 16,2-7-16-16,3 0 0 15,2-6 160-15,3-3 16 0,2-3 16 0,5-7 0 0,0-2 0 16,2 0 0-16,3-3 0 0,2-4 0 0,1-4-192 0,2 0-32 15,-1-6-128-15,2 2 192 16,0-4-576-16,-1-2-112 0,-4 0-16 0,-1 1-16 16,1-1-1472-16,-1-2-304 0,-5-1-48 0,-2-3-8352 15,-1 2-1680-15</inkml:trace>
  <inkml:trace contextRef="#ctx0" brushRef="#br1" timeOffset="55093.67">15035 17887 16575 0,'0'0'736'0,"0"0"160"0,0 0-720 0,0 0-176 0,0 0 0 0,0 0 0 15,0 0 2928-15,-4 10 544 0,-5 4 112 0,-2 7 32 16,-2 2-1648-16,-5 4-336 0,-3 10-64 0,-2 7-16 16,2 1-240-16,-2 7-48 0,-1 6-16 0,-1 1 0 15,-3 10-384-15,-1 1-80 0,-1 1-16 0,4 2 0 16,2-1-368-16,3-7-80 0,2-3 0 0,5-6-16 16,0-1-304-16,3-3 0 0,2-5 128 0,3-5-128 15,2-5 0-15,2-3 0 0,5-4 0 0,2-3 0 31,0-3-1072-31,3-6-112 0,2-4-32 0,1-5-10944 0,3-5-2176 0</inkml:trace>
  <inkml:trace contextRef="#ctx0" brushRef="#br1" timeOffset="55641.08">16208 18425 22111 0,'0'0'976'0,"0"0"208"0,-5-7-944 0,5 7-240 15,0 0 0-15,-13 3 0 0,-1 1 1600 0,-2 7 256 16,-2 3 64-16,-4 4 16 0,0 2-1056 0,-1 5-224 16,0 5-32-16,2 7-16 0,2 2-32 0,2 3 0 15,0 3 0-15,6-1 0 0,3 3-128 0,7-5-48 16,5-4 0-16,3-3 0 0,3-7 112 0,6-4 0 0,4-5 16 0,5-3 0 15,6-4 80-15,6-6 16 0,3-3 0 0,4-8 0 16,0-6-32-16,4-5 0 0,3-6 0 16,0-1 0-16,-6-1-272 0,0-4-48 0,-1 0-16 0,-1-1 0 15,-3 4-256-15,0-3 160 16,-3 2-160-16,-4 1 128 0,-3 3-128 0,-7 6 0 0,-4 2 144 16,-2 6-144-16,-6 3 0 0,1 5 0 0,-12 0 0 0,6 14 0 15,-3 9 0-15,-7 4 0 0,-5 7 0 0,-3 9 0 16,-4 9 0-16,-5 8 0 0,-3 4 0 0,-6 7-128 15,-8 2 128-15,-6 4 0 0,-3-1 0 16,-2 2 0-16,2 2 0 0,-5-8 0 0,0-5 0 0,1-7 0 16,1-8 0-16,2-7 0 0,0-8 0 0,3-7 0 15,4-3 288-15,6-8 32 0,3-5 16 0,2-5 0 16,4-9 64-16,3-4 16 0,5-9 0 0,4-5 0 16,3-2-80-16,3-10-16 0,3-6 0 0,5-3 0 0,4-8-192 15,6 0-128-15,7-3 160 0,6 2-160 0,3 4 0 16,9 3 0-16,7 2 0 0,5 9 0 0,5 1 0 0,1 6-160 15,3 2 160-15,4 6-128 0,2 2 128 0,0 7 0 16,-2 1-144-16,-1 6 144 0,2 6 0 0,-3-2 0 16,-3 4-144-16,-3-2 144 15,-3 5-1600-15,-3-2-272 0,-6 3-48 0,-6-5-16448 16</inkml:trace>
  <inkml:trace contextRef="#ctx0" brushRef="#br1" timeOffset="56144.7">18192 17789 14735 0,'-2'-20'640'0,"1"11"160"0,1 9-640 0,-3-10-160 0,0-2 0 0,0 4 0 16,3 8 3392-16,-11-3 640 0,1 0 128 0,-2 6 16 15,-2 3-2512-15,-4 6-496 0,-1 4-96 0,-4 5-32 16,-1 4-240-16,-6 3-48 0,0 5-16 0,-2 4 0 16,-1 5 128-16,3 0 32 0,0-3 0 0,5-1 0 0,2 1-448 15,1-6-64-15,3-3-32 0,7-8 0 0,-1-3-160 0,5-3-16 16,6 1-16-16,1-7 0 0,1-10 240 0,0 0 48 15,0 0 16-15,14 0 0 0,3-5 304 0,4-4 48 16,-1-5 16-16,5-3 0 0,5-2-368 0,-1-1-64 16,-2-9-16-16,2-2 0 0,-1 0-192 0,-3-4-64 15,-1 0 0-15,-1-1 0 0,-1-1 48 0,-2 4 0 16,-1 3 0-16,-1 5 0 0,-1 0 0 0,-3 6 0 16,-2 4 0-16,-7 6 0 0,-5 9 0 0,0 0 0 15,0 0 0-15,2 15 0 0,-7 4-176 0,-4 4 0 16,-5 6 0-16,-4 6 0 0,-5 1 0 0,-1 1 0 15,-3 0 0-15,3 0 0 0,2-4 0 0,3-4 0 16,3-2 0-16,3-2 0 0,2 2-272 0,0-3 16 0,3 2 0 16,0-3 0-1,2-2-1728-15,4 0-320 0,2-4-80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EEA3C-80EF-4FAB-9D44-CF277B9A3523}" type="datetimeFigureOut">
              <a:rPr lang="en-US" smtClean="0"/>
              <a:t>12/7/2020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68388" y="1143000"/>
            <a:ext cx="472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A591C5-23A3-4162-862A-73C1ABE8F1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489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163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691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652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80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811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569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12/7/2020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844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12/7/2020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556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12/7/2020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955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7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73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2245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customXml" Target="../ink/ink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customXml" Target="../ink/ink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customXml" Target="../ink/ink11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customXml" Target="../ink/ink1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customXml" Target="../ink/ink13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customXml" Target="../ink/ink14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customXml" Target="../ink/ink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customXml" Target="../ink/ink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customXml" Target="../ink/ink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customXml" Target="../ink/ink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5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6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7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8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customXml" Target="../ink/ink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629A90-6170-4E1E-9FF4-233226C81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513" y="0"/>
            <a:ext cx="11084174" cy="7772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E58811-FF17-400F-803E-4305C5AF40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16"/>
          <a:stretch/>
        </p:blipFill>
        <p:spPr bwMode="auto">
          <a:xfrm>
            <a:off x="6800282" y="3156467"/>
            <a:ext cx="4614654" cy="3569915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10F4F1E-72CC-44A7-BEB3-AC06A83744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547" b="9199"/>
          <a:stretch/>
        </p:blipFill>
        <p:spPr>
          <a:xfrm>
            <a:off x="7475371" y="6608619"/>
            <a:ext cx="3292185" cy="104601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57C3E3E-D856-4903-8EE0-712F7774AC7B}"/>
                  </a:ext>
                </a:extLst>
              </p14:cNvPr>
              <p14:cNvContentPartPr/>
              <p14:nvPr/>
            </p14:nvContentPartPr>
            <p14:xfrm>
              <a:off x="2571840" y="969840"/>
              <a:ext cx="8686440" cy="67680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57C3E3E-D856-4903-8EE0-712F7774AC7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62480" y="960480"/>
                <a:ext cx="8705160" cy="678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90909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A47E5D-8EBC-4689-8050-3B135D9CB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0441"/>
            <a:ext cx="11887200" cy="9567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BB5E8E-5C90-4378-B9E1-C4C1B5CF9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6091"/>
            <a:ext cx="11887200" cy="124801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E3A9149-EF10-4420-9A4E-D061123E11A8}"/>
                  </a:ext>
                </a:extLst>
              </p14:cNvPr>
              <p14:cNvContentPartPr/>
              <p14:nvPr/>
            </p14:nvContentPartPr>
            <p14:xfrm>
              <a:off x="258120" y="658080"/>
              <a:ext cx="11567520" cy="65426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E3A9149-EF10-4420-9A4E-D061123E11A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8760" y="648720"/>
                <a:ext cx="11586240" cy="656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48759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A47E5D-8EBC-4689-8050-3B135D9CB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0441"/>
            <a:ext cx="11887200" cy="9567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BB5E8E-5C90-4378-B9E1-C4C1B5CF9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6091"/>
            <a:ext cx="11887200" cy="12480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D7602F-34AF-4B0E-8513-D1C4562BDD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" b="76337"/>
          <a:stretch/>
        </p:blipFill>
        <p:spPr>
          <a:xfrm>
            <a:off x="0" y="2689783"/>
            <a:ext cx="11887200" cy="175267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5B0FD61-6D6E-4E50-9D73-7445BAD87288}"/>
                  </a:ext>
                </a:extLst>
              </p14:cNvPr>
              <p14:cNvContentPartPr/>
              <p14:nvPr/>
            </p14:nvContentPartPr>
            <p14:xfrm>
              <a:off x="3242880" y="2750760"/>
              <a:ext cx="7424640" cy="14752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5B0FD61-6D6E-4E50-9D73-7445BAD8728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33520" y="2741400"/>
                <a:ext cx="7443360" cy="149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70447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A47E5D-8EBC-4689-8050-3B135D9CB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0441"/>
            <a:ext cx="11887200" cy="9567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BB5E8E-5C90-4378-B9E1-C4C1B5CF9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6091"/>
            <a:ext cx="11887200" cy="12480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D7602F-34AF-4B0E-8513-D1C4562BDD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" b="62449"/>
          <a:stretch/>
        </p:blipFill>
        <p:spPr>
          <a:xfrm>
            <a:off x="0" y="2689783"/>
            <a:ext cx="11887200" cy="278137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A180D95-7383-4D44-A714-8033F8B87C71}"/>
                  </a:ext>
                </a:extLst>
              </p14:cNvPr>
              <p14:cNvContentPartPr/>
              <p14:nvPr/>
            </p14:nvContentPartPr>
            <p14:xfrm>
              <a:off x="209520" y="5056200"/>
              <a:ext cx="11483640" cy="21999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A180D95-7383-4D44-A714-8033F8B87C7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0160" y="5046840"/>
                <a:ext cx="11502360" cy="221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43141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A47E5D-8EBC-4689-8050-3B135D9CB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0441"/>
            <a:ext cx="11887200" cy="9567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BB5E8E-5C90-4378-B9E1-C4C1B5CF9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6091"/>
            <a:ext cx="11887200" cy="12480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D7602F-34AF-4B0E-8513-D1C4562BDD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9794"/>
          <a:stretch/>
        </p:blipFill>
        <p:spPr>
          <a:xfrm>
            <a:off x="0" y="2689783"/>
            <a:ext cx="11887200" cy="371863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7D9FE72-6918-4517-AC93-E62DB2347174}"/>
                  </a:ext>
                </a:extLst>
              </p14:cNvPr>
              <p14:cNvContentPartPr/>
              <p14:nvPr/>
            </p14:nvContentPartPr>
            <p14:xfrm>
              <a:off x="572040" y="23040"/>
              <a:ext cx="10873440" cy="73638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7D9FE72-6918-4517-AC93-E62DB234717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2680" y="13680"/>
                <a:ext cx="10892160" cy="738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36409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A47E5D-8EBC-4689-8050-3B135D9CB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0441"/>
            <a:ext cx="11887200" cy="9567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BB5E8E-5C90-4378-B9E1-C4C1B5CF9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6091"/>
            <a:ext cx="11887200" cy="12480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D7602F-34AF-4B0E-8513-D1C4562BDD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5185"/>
          <a:stretch/>
        </p:blipFill>
        <p:spPr>
          <a:xfrm>
            <a:off x="0" y="2689783"/>
            <a:ext cx="11887200" cy="480067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81324B5-C5F9-4F5E-A985-66357E85638D}"/>
                  </a:ext>
                </a:extLst>
              </p14:cNvPr>
              <p14:cNvContentPartPr/>
              <p14:nvPr/>
            </p14:nvContentPartPr>
            <p14:xfrm>
              <a:off x="658800" y="5756760"/>
              <a:ext cx="10437120" cy="15436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81324B5-C5F9-4F5E-A985-66357E85638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9440" y="5747400"/>
                <a:ext cx="10455840" cy="156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2580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575596-A973-4064-BBAD-2AC678DC7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9919"/>
            <a:ext cx="11887200" cy="251672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C1D6FFE-33F9-43E9-BC25-24050C1FD23F}"/>
                  </a:ext>
                </a:extLst>
              </p14:cNvPr>
              <p14:cNvContentPartPr/>
              <p14:nvPr/>
            </p14:nvContentPartPr>
            <p14:xfrm>
              <a:off x="371520" y="382680"/>
              <a:ext cx="11408040" cy="58240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C1D6FFE-33F9-43E9-BC25-24050C1FD23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2160" y="373320"/>
                <a:ext cx="11426760" cy="584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55270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E36394-03C3-4177-9AA3-B897EA62DE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45518"/>
          <a:stretch/>
        </p:blipFill>
        <p:spPr>
          <a:xfrm>
            <a:off x="0" y="210961"/>
            <a:ext cx="11887200" cy="388859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F4D4DD7-A340-4BFE-8D80-AEABC028D379}"/>
              </a:ext>
            </a:extLst>
          </p:cNvPr>
          <p:cNvSpPr/>
          <p:nvPr/>
        </p:nvSpPr>
        <p:spPr>
          <a:xfrm>
            <a:off x="1760220" y="4099560"/>
            <a:ext cx="3840480" cy="1173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B50B3CE-9645-42AB-B869-F59FCCD1BDAD}"/>
                  </a:ext>
                </a:extLst>
              </p14:cNvPr>
              <p14:cNvContentPartPr/>
              <p14:nvPr/>
            </p14:nvContentPartPr>
            <p14:xfrm>
              <a:off x="724320" y="878040"/>
              <a:ext cx="11166840" cy="6158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B50B3CE-9645-42AB-B869-F59FCCD1BDA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4960" y="868680"/>
                <a:ext cx="11185560" cy="617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40519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E36394-03C3-4177-9AA3-B897EA62DE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1743"/>
          <a:stretch/>
        </p:blipFill>
        <p:spPr>
          <a:xfrm>
            <a:off x="0" y="210961"/>
            <a:ext cx="11887200" cy="487157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F4D4DD7-A340-4BFE-8D80-AEABC028D379}"/>
              </a:ext>
            </a:extLst>
          </p:cNvPr>
          <p:cNvSpPr/>
          <p:nvPr/>
        </p:nvSpPr>
        <p:spPr>
          <a:xfrm>
            <a:off x="1760220" y="4099560"/>
            <a:ext cx="3840480" cy="1173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48A9A77-08A9-4AEE-9261-48B72253C50E}"/>
                  </a:ext>
                </a:extLst>
              </p14:cNvPr>
              <p14:cNvContentPartPr/>
              <p14:nvPr/>
            </p14:nvContentPartPr>
            <p14:xfrm>
              <a:off x="234360" y="247680"/>
              <a:ext cx="11553840" cy="71672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48A9A77-08A9-4AEE-9261-48B72253C50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5000" y="238320"/>
                <a:ext cx="11572560" cy="718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172069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E36394-03C3-4177-9AA3-B897EA62DE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1743"/>
          <a:stretch/>
        </p:blipFill>
        <p:spPr>
          <a:xfrm>
            <a:off x="0" y="210961"/>
            <a:ext cx="11887200" cy="487157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014F497-2402-4BD3-ACA2-BC66C3833266}"/>
                  </a:ext>
                </a:extLst>
              </p14:cNvPr>
              <p14:cNvContentPartPr/>
              <p14:nvPr/>
            </p14:nvContentPartPr>
            <p14:xfrm>
              <a:off x="552960" y="226440"/>
              <a:ext cx="10839960" cy="66384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014F497-2402-4BD3-ACA2-BC66C383326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3600" y="217080"/>
                <a:ext cx="10858680" cy="665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728886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E36394-03C3-4177-9AA3-B897EA62DE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883"/>
          <a:stretch/>
        </p:blipFill>
        <p:spPr>
          <a:xfrm>
            <a:off x="0" y="312421"/>
            <a:ext cx="11887200" cy="336281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BB866C8-92AC-4F26-9E89-F1FD8207BE61}"/>
              </a:ext>
            </a:extLst>
          </p:cNvPr>
          <p:cNvSpPr/>
          <p:nvPr/>
        </p:nvSpPr>
        <p:spPr>
          <a:xfrm>
            <a:off x="5882640" y="1447799"/>
            <a:ext cx="5433060" cy="2865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984B5A-53E3-4F22-B134-3085A52E60E3}"/>
              </a:ext>
            </a:extLst>
          </p:cNvPr>
          <p:cNvSpPr/>
          <p:nvPr/>
        </p:nvSpPr>
        <p:spPr>
          <a:xfrm>
            <a:off x="4244340" y="2834640"/>
            <a:ext cx="169926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6916006-3F7E-4EEB-ACB8-96770550A0EB}"/>
                  </a:ext>
                </a:extLst>
              </p14:cNvPr>
              <p14:cNvContentPartPr/>
              <p14:nvPr/>
            </p14:nvContentPartPr>
            <p14:xfrm>
              <a:off x="781200" y="235440"/>
              <a:ext cx="11109960" cy="59270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6916006-3F7E-4EEB-ACB8-96770550A0E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1840" y="226080"/>
                <a:ext cx="11128680" cy="594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02753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EE6C59-4AA4-434A-B0CD-2BDA373D1E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44"/>
          <a:stretch/>
        </p:blipFill>
        <p:spPr>
          <a:xfrm>
            <a:off x="0" y="0"/>
            <a:ext cx="11887200" cy="67353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35A3B62-2E7E-4080-A426-E181A6C375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8491" y="6502198"/>
            <a:ext cx="7245927" cy="127020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45FD33A-EA53-4F84-ABD2-5835B20E6E1E}"/>
                  </a:ext>
                </a:extLst>
              </p14:cNvPr>
              <p14:cNvContentPartPr/>
              <p14:nvPr/>
            </p14:nvContentPartPr>
            <p14:xfrm>
              <a:off x="398880" y="216360"/>
              <a:ext cx="11305800" cy="72867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45FD33A-EA53-4F84-ABD2-5835B20E6E1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9520" y="207000"/>
                <a:ext cx="11324520" cy="730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271449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E36394-03C3-4177-9AA3-B897EA62D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0961"/>
            <a:ext cx="11887200" cy="713711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C63A073-8C2A-4075-BC88-EC3D8BD3E976}"/>
                  </a:ext>
                </a:extLst>
              </p14:cNvPr>
              <p14:cNvContentPartPr/>
              <p14:nvPr/>
            </p14:nvContentPartPr>
            <p14:xfrm>
              <a:off x="8558280" y="6331320"/>
              <a:ext cx="2806560" cy="12160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C63A073-8C2A-4075-BC88-EC3D8BD3E97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48920" y="6321960"/>
                <a:ext cx="2825280" cy="123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37866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ECD98A-44AD-4B3F-816B-852B031AD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" y="74213"/>
            <a:ext cx="11430000" cy="14692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39C0A9-1844-4C7E-B63A-34C50F30DD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1408"/>
          <a:stretch/>
        </p:blipFill>
        <p:spPr>
          <a:xfrm>
            <a:off x="0" y="1728015"/>
            <a:ext cx="11887200" cy="263062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32ADF90-5A7D-458B-9E62-003C9F28AA4C}"/>
              </a:ext>
            </a:extLst>
          </p:cNvPr>
          <p:cNvSpPr/>
          <p:nvPr/>
        </p:nvSpPr>
        <p:spPr>
          <a:xfrm>
            <a:off x="1859280" y="3063240"/>
            <a:ext cx="10027920" cy="1699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FCE0C7C-B87F-42E8-8651-2B143C19A478}"/>
                  </a:ext>
                </a:extLst>
              </p14:cNvPr>
              <p14:cNvContentPartPr/>
              <p14:nvPr/>
            </p14:nvContentPartPr>
            <p14:xfrm>
              <a:off x="0" y="313200"/>
              <a:ext cx="11389320" cy="6300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FCE0C7C-B87F-42E8-8651-2B143C19A47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9360" y="303840"/>
                <a:ext cx="11408040" cy="63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418110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ECD98A-44AD-4B3F-816B-852B031AD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" y="74213"/>
            <a:ext cx="11430000" cy="14692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39C0A9-1844-4C7E-B63A-34C50F30DD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28015"/>
            <a:ext cx="11887200" cy="541364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2E6E769-3557-4E0D-8249-28A0CCBAE0C0}"/>
                  </a:ext>
                </a:extLst>
              </p14:cNvPr>
              <p14:cNvContentPartPr/>
              <p14:nvPr/>
            </p14:nvContentPartPr>
            <p14:xfrm>
              <a:off x="6300720" y="4832640"/>
              <a:ext cx="5315400" cy="22572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2E6E769-3557-4E0D-8249-28A0CCBAE0C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91360" y="4823280"/>
                <a:ext cx="5334120" cy="227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28978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ECD98A-44AD-4B3F-816B-852B031AD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" y="74213"/>
            <a:ext cx="11430000" cy="14692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6573715-A9A8-4AAA-99D0-20BDB2A67E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05450"/>
            <a:ext cx="11597640" cy="366987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0005884-1495-4856-A346-7298EFA70915}"/>
                  </a:ext>
                </a:extLst>
              </p14:cNvPr>
              <p14:cNvContentPartPr/>
              <p14:nvPr/>
            </p14:nvContentPartPr>
            <p14:xfrm>
              <a:off x="356760" y="1174680"/>
              <a:ext cx="10762200" cy="47707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0005884-1495-4856-A346-7298EFA7091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7400" y="1165320"/>
                <a:ext cx="10780920" cy="478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185444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6CE4F2-94F4-41F6-A22E-F1948E8EE6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5368"/>
          <a:stretch/>
        </p:blipFill>
        <p:spPr>
          <a:xfrm>
            <a:off x="0" y="110181"/>
            <a:ext cx="11887200" cy="343311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04F11D1-0EE9-4F84-B3B5-C082E36A5733}"/>
                  </a:ext>
                </a:extLst>
              </p14:cNvPr>
              <p14:cNvContentPartPr/>
              <p14:nvPr/>
            </p14:nvContentPartPr>
            <p14:xfrm>
              <a:off x="160200" y="171720"/>
              <a:ext cx="11419560" cy="66060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04F11D1-0EE9-4F84-B3B5-C082E36A573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0840" y="162360"/>
                <a:ext cx="11438280" cy="662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88907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6CE4F2-94F4-41F6-A22E-F1948E8EE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119"/>
            <a:ext cx="11887200" cy="531175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AEFD430-746E-43EF-A657-E92B342D90DA}"/>
                  </a:ext>
                </a:extLst>
              </p14:cNvPr>
              <p14:cNvContentPartPr/>
              <p14:nvPr/>
            </p14:nvContentPartPr>
            <p14:xfrm>
              <a:off x="1186920" y="5397480"/>
              <a:ext cx="9298440" cy="1395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AEFD430-746E-43EF-A657-E92B342D90D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77560" y="5388120"/>
                <a:ext cx="9317160" cy="141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962110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8F4264-24B6-48C8-9660-76460CC0B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7455"/>
            <a:ext cx="11635256" cy="702536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5C3C7A9-EA19-4F73-B5FA-5C4AFEC29266}"/>
              </a:ext>
            </a:extLst>
          </p:cNvPr>
          <p:cNvSpPr/>
          <p:nvPr/>
        </p:nvSpPr>
        <p:spPr>
          <a:xfrm>
            <a:off x="6240780" y="2179320"/>
            <a:ext cx="5547360" cy="54025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D65821-F4E7-482D-81B4-92DE3F92D5E5}"/>
              </a:ext>
            </a:extLst>
          </p:cNvPr>
          <p:cNvSpPr/>
          <p:nvPr/>
        </p:nvSpPr>
        <p:spPr>
          <a:xfrm>
            <a:off x="5943600" y="2087880"/>
            <a:ext cx="548640" cy="746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C1028F-B431-4347-A0A2-E00AD1C4719D}"/>
              </a:ext>
            </a:extLst>
          </p:cNvPr>
          <p:cNvSpPr/>
          <p:nvPr/>
        </p:nvSpPr>
        <p:spPr>
          <a:xfrm>
            <a:off x="6042660" y="6530340"/>
            <a:ext cx="548640" cy="746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6C734E-90CE-4F6C-811D-F4576007BCE7}"/>
              </a:ext>
            </a:extLst>
          </p:cNvPr>
          <p:cNvSpPr/>
          <p:nvPr/>
        </p:nvSpPr>
        <p:spPr>
          <a:xfrm>
            <a:off x="6042660" y="4507230"/>
            <a:ext cx="548640" cy="746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121C8A1-F294-48C8-9E1C-1C12BC122FD7}"/>
                  </a:ext>
                </a:extLst>
              </p14:cNvPr>
              <p14:cNvContentPartPr/>
              <p14:nvPr/>
            </p14:nvContentPartPr>
            <p14:xfrm>
              <a:off x="133200" y="50040"/>
              <a:ext cx="11528280" cy="72381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121C8A1-F294-48C8-9E1C-1C12BC122FD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3840" y="40680"/>
                <a:ext cx="11547000" cy="725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74091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8F4264-24B6-48C8-9660-76460CC0B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7455"/>
            <a:ext cx="11635256" cy="702536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5A7D8A3-3466-4273-9124-73440BECF931}"/>
              </a:ext>
            </a:extLst>
          </p:cNvPr>
          <p:cNvSpPr/>
          <p:nvPr/>
        </p:nvSpPr>
        <p:spPr>
          <a:xfrm>
            <a:off x="8618220" y="4152900"/>
            <a:ext cx="3139440" cy="3322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10F4812-8416-4E36-8FB6-BE296D78B0C7}"/>
                  </a:ext>
                </a:extLst>
              </p14:cNvPr>
              <p14:cNvContentPartPr/>
              <p14:nvPr/>
            </p14:nvContentPartPr>
            <p14:xfrm>
              <a:off x="2050560" y="1282680"/>
              <a:ext cx="9840600" cy="59378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10F4812-8416-4E36-8FB6-BE296D78B0C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41200" y="1273320"/>
                <a:ext cx="9859320" cy="595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319508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8F4264-24B6-48C8-9660-76460CC0B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7455"/>
            <a:ext cx="11635256" cy="702536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FB554CB-2CCC-44AF-A19A-496D9A411908}"/>
                  </a:ext>
                </a:extLst>
              </p14:cNvPr>
              <p14:cNvContentPartPr/>
              <p14:nvPr/>
            </p14:nvContentPartPr>
            <p14:xfrm>
              <a:off x="597960" y="1412280"/>
              <a:ext cx="11254680" cy="58240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FB554CB-2CCC-44AF-A19A-496D9A41190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8600" y="1402920"/>
                <a:ext cx="11273400" cy="584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17252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AA4DD0-3BD1-48D3-9F38-492974BA15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8684"/>
          <a:stretch/>
        </p:blipFill>
        <p:spPr>
          <a:xfrm>
            <a:off x="0" y="200543"/>
            <a:ext cx="11887200" cy="304557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B750010-C5C7-400C-8B36-BB3114DF32C8}"/>
                  </a:ext>
                </a:extLst>
              </p14:cNvPr>
              <p14:cNvContentPartPr/>
              <p14:nvPr/>
            </p14:nvContentPartPr>
            <p14:xfrm>
              <a:off x="1244520" y="740520"/>
              <a:ext cx="9866880" cy="2272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B750010-C5C7-400C-8B36-BB3114DF32C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35160" y="731160"/>
                <a:ext cx="9885600" cy="229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6364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AA4DD0-3BD1-48D3-9F38-492974BA1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542"/>
            <a:ext cx="11887200" cy="737131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56DD76C-2E8C-455F-A375-3424DE226729}"/>
                  </a:ext>
                </a:extLst>
              </p14:cNvPr>
              <p14:cNvContentPartPr/>
              <p14:nvPr/>
            </p14:nvContentPartPr>
            <p14:xfrm>
              <a:off x="891000" y="3184560"/>
              <a:ext cx="9803880" cy="43380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56DD76C-2E8C-455F-A375-3424DE22672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1640" y="3175200"/>
                <a:ext cx="9822600" cy="435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0390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FFBC78-A88C-4B6C-BA29-077765E53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4125"/>
            <a:ext cx="11887200" cy="60832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ACE4BD-7E21-4BB3-A833-BCEA4D6569A6}"/>
              </a:ext>
            </a:extLst>
          </p:cNvPr>
          <p:cNvSpPr txBox="1"/>
          <p:nvPr/>
        </p:nvSpPr>
        <p:spPr>
          <a:xfrm>
            <a:off x="198120" y="5928360"/>
            <a:ext cx="113309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FYI:  If wish to approximate solution near </a:t>
            </a:r>
            <a:r>
              <a:rPr lang="en-US" sz="3200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x</a:t>
            </a:r>
            <a:r>
              <a:rPr lang="en-US" sz="3200" i="1" baseline="-25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0</a:t>
            </a:r>
            <a:r>
              <a:rPr lang="en-US" sz="3200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= p</a:t>
            </a:r>
            <a:r>
              <a:rPr lang="en-US" sz="3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, then translate equation (let </a:t>
            </a:r>
            <a:r>
              <a:rPr lang="en-US" sz="3200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u = x-p</a:t>
            </a:r>
            <a:r>
              <a:rPr lang="en-US" sz="3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), solve, then translate back to avoid needing to multiply out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F68769-04D3-4B5E-92B1-E98271EE59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2315" t="14969"/>
          <a:stretch/>
        </p:blipFill>
        <p:spPr>
          <a:xfrm>
            <a:off x="2567940" y="6968302"/>
            <a:ext cx="1602104" cy="529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C02246-24AB-40D4-BEE2-1E7048B4CAAB}"/>
              </a:ext>
            </a:extLst>
          </p:cNvPr>
          <p:cNvSpPr txBox="1"/>
          <p:nvPr/>
        </p:nvSpPr>
        <p:spPr>
          <a:xfrm>
            <a:off x="3429000" y="6901503"/>
            <a:ext cx="31242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3200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3FBF6A0-1564-4798-8DFE-241ADE6CE024}"/>
                  </a:ext>
                </a:extLst>
              </p14:cNvPr>
              <p14:cNvContentPartPr/>
              <p14:nvPr/>
            </p14:nvContentPartPr>
            <p14:xfrm>
              <a:off x="196920" y="1549080"/>
              <a:ext cx="11043720" cy="60602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3FBF6A0-1564-4798-8DFE-241ADE6CE02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7560" y="1539720"/>
                <a:ext cx="11062440" cy="607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6931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A83D0A-676F-4ECC-829F-2DA4596554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4660"/>
          <a:stretch/>
        </p:blipFill>
        <p:spPr>
          <a:xfrm>
            <a:off x="0" y="110619"/>
            <a:ext cx="11887200" cy="296786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E06B4FC-AAE9-412E-ABAB-311D741E50D0}"/>
                  </a:ext>
                </a:extLst>
              </p14:cNvPr>
              <p14:cNvContentPartPr/>
              <p14:nvPr/>
            </p14:nvContentPartPr>
            <p14:xfrm>
              <a:off x="95760" y="215280"/>
              <a:ext cx="11783160" cy="6596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E06B4FC-AAE9-412E-ABAB-311D741E50D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400" y="205920"/>
                <a:ext cx="11801880" cy="661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19198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A83D0A-676F-4ECC-829F-2DA459655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619"/>
            <a:ext cx="11887200" cy="393928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C1737B2-0F1F-4B0E-9E29-EEC379126539}"/>
                  </a:ext>
                </a:extLst>
              </p14:cNvPr>
              <p14:cNvContentPartPr/>
              <p14:nvPr/>
            </p14:nvContentPartPr>
            <p14:xfrm>
              <a:off x="543960" y="1373400"/>
              <a:ext cx="11266560" cy="5805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C1737B2-0F1F-4B0E-9E29-EEC37912653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4600" y="1364040"/>
                <a:ext cx="11285280" cy="582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31835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C92728-3EAB-4AED-A04D-995069ED29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496"/>
          <a:stretch/>
        </p:blipFill>
        <p:spPr>
          <a:xfrm>
            <a:off x="0" y="-103976"/>
            <a:ext cx="11887200" cy="512555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83508A2-0488-46F5-B9D3-ADABBEA1455C}"/>
                  </a:ext>
                </a:extLst>
              </p14:cNvPr>
              <p14:cNvContentPartPr/>
              <p14:nvPr/>
            </p14:nvContentPartPr>
            <p14:xfrm>
              <a:off x="91800" y="2634480"/>
              <a:ext cx="11429280" cy="44766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83508A2-0488-46F5-B9D3-ADABBEA1455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440" y="2625120"/>
                <a:ext cx="11448000" cy="449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65165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C92728-3EAB-4AED-A04D-995069ED2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3976"/>
            <a:ext cx="11887200" cy="628871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79048F6-D060-41BD-A995-980B7EE08203}"/>
                  </a:ext>
                </a:extLst>
              </p14:cNvPr>
              <p14:cNvContentPartPr/>
              <p14:nvPr/>
            </p14:nvContentPartPr>
            <p14:xfrm>
              <a:off x="0" y="510480"/>
              <a:ext cx="11509200" cy="6687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79048F6-D060-41BD-A995-980B7EE0820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9360" y="501120"/>
                <a:ext cx="11527920" cy="670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83015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C2DFFD"/>
      </a:hlink>
      <a:folHlink>
        <a:srgbClr val="D7B5C6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762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3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33180</TotalTime>
  <Words>33</Words>
  <Application>Microsoft Office PowerPoint</Application>
  <PresentationFormat>Custom</PresentationFormat>
  <Paragraphs>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p</cp:lastModifiedBy>
  <cp:revision>376</cp:revision>
  <dcterms:created xsi:type="dcterms:W3CDTF">2020-09-07T00:11:40Z</dcterms:created>
  <dcterms:modified xsi:type="dcterms:W3CDTF">2020-12-08T03:26:20Z</dcterms:modified>
</cp:coreProperties>
</file>