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1" r:id="rId5"/>
    <p:sldId id="277" r:id="rId6"/>
    <p:sldId id="276" r:id="rId7"/>
    <p:sldId id="258" r:id="rId8"/>
    <p:sldId id="256" r:id="rId9"/>
    <p:sldId id="257" r:id="rId10"/>
    <p:sldId id="263" r:id="rId11"/>
    <p:sldId id="264" r:id="rId12"/>
    <p:sldId id="26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31:41.80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23827 5095 12895 0,'-11'-13'576'0,"11"13"112"0,0 0-560 0,-2-10-128 15,0-1 0-15,2 11 0 0,0 0 640 0,-4-10 80 16,4 10 32-16,0 0 0 0,-7-11-624 0,7 11-128 16,0 0 0-16,-12-7 0 0,3-3 0 0,9 10 224 15,0 0-32-15,0 0-16 0,-13-3 192 0,1-1 32 16,12 4 16-16,-10-2 0 0,-1 4 320 0,11-2 64 15,-12 0 16-15,12 0 0 0,-10 4 64 0,10-4 16 16,-12 0 0-16,12 0 0 0,0 0-112 0,0 0-16 0,0 0 0 0,0 0 0 16,0 0-128-16,0 0-16 0,0 0-16 0,0 0 0 15,13 2 32-15,6 1 0 16,-1-2 0-16,4 0 0 0,4-1-256 0,3 2-32 0,1 0-16 16,4 1 0-16,5 1-192 0,4-2-144 0,2 0 192 0,1 0-192 15,-2 0 192-15,2 0-192 0,5 0 192 0,-2 0-192 16,2 3 176-16,0-2-176 0,4-3 160 0,2 1-160 15,2-1 176-15,-2 2-176 0,-1-1 192 0,0 0-192 16,-1-1 192-16,1 0-192 0,4 0 192 0,0-1-192 16,5-2 176-16,0 1-176 0,1 2 160 0,-1-3-160 15,-1-1 176-15,3 0-176 0,9-2 192 0,1 2-192 16,1-3 176-16,2 3-176 0,-2 3 160 0,0-3-160 16,-2-2 128-16,2 0-128 0,2 2 0 0,-2 2 0 15,-3-1 0-15,1-2 128 0,-3 0-128 0,-1 2 0 0,-1 2 0 0,1 0 0 16,1-1 0-16,-1 1 0 0,-2 1 0 0,-3 0 0 15,-3 3 0-15,5-3 0 0,2-3 192 0,1 0-64 16,-1 6-128-16,-1-2 192 0,0 1-192 0,-1-2 144 16,1 0-144-16,1 0 128 0,4 1-128 0,-1 2 128 15,1-2-128-15,-3 1 128 0,-7 1-128 0,2 0 0 16,-2 2 0-16,3-4 128 0,1-1-128 0,3 1 192 16,2 2-192-16,-4 0 192 0,-4-2-32 0,-1-1 0 15,1 0 0-15,-1 1 0 0,5-1-32 0,-3 2-128 16,-3-2 192-16,-3 4-64 0,-2-2 0 0,-3-1-128 15,-1 2 192-15,0 0-64 0,2-3-128 0,0 0 192 16,1 2-192-16,-1 1 192 0,2 2-192 0,-3-4 160 16,-4-2-160-16,0 0 160 0,0 2-160 0,2-1 0 0,2-4 0 15,3 2 128-15,-1-1-128 0,2 2 0 0,0-1 144 0,-4 1-144 16,-5-2 128-16,0 2-128 0,0 1 128 0,0 0-128 16,-1 0 0-16,0-1 128 0,2-4-128 0,-2-1 0 15,-2 2 0-15,-2 2 144 0,-2 2-144 0,-2-1 0 16,-3-1 192-16,0 0-64 0,-1 0 0 0,1 0-128 15,2-2 208-15,0 0-64 0,-2 1-16 0,1-1 0 16,3 3-128-16,-1-1 192 0,-5-4-192 0,-3 5 192 16,-2 2-192-16,-1-1 160 0,-1-2-160 0,0 0 160 15,-1 1-160-15,0 0 0 0,1-2 0 0,1 1 128 16,-1-2-128-16,3 0 0 0,-1 0 0 0,1-1 128 16,-5 2-128-16,4 2 0 0,0-1 0 0,1 2 128 0,-2 2-128 15,-1 0 0-15,-4 0 0 0,2-1 0 0,-2-1 128 16,-2 3-128-16,0-3 0 0,1 0 128 0,-1 0-128 0,1-3 128 15,1 2-128-15,0 1 128 0,0 1-128 0,2-1 0 16,-1-1 0-16,2-1 128 0,0 2-128 16,1 0 128-16,-3 0-128 0,-1 0 128 0,-1 0 0 0,-3 2 0 15,0-2 0-15,-1 1 0 0,-3 2-128 0,-1-1 160 16,0 1-160-16,0-1 160 0,-5-3-160 0,1 1 128 16,0 0-128-16,0 1 128 0,-1 1-128 0,-1 0 192 15,1 0-192-15,0-1 192 0,-2-1-192 0,5 4 0 16,-2-2 144-16,1 1-144 0,-1-3 0 0,0 0 0 15,0 3 0-15,-2-1 128 0,-11-2-128 0,13 3 0 16,-2-1 0-16,0 1 128 0,-11-3-128 0,9 1 128 16,1 1-128-16,-10-2 128 0,0 0-128 0,11 2 0 0,0 3 0 15,-11-5 128-15,0 0-128 0,0 0 0 0,10 6-128 0,-10-6 128 32,0 0-1344-32,9 5-176 0,0-1-32 0</inkml:trace>
  <inkml:trace contextRef="#ctx0" brushRef="#br0" timeOffset="10494.89">18935 7435 2751 0,'0'0'256'0,"0"0"-256"16,0 0 0-16,0 0 0 0,11-4 384 0,-11 4 48 15,0 0 0-15,0 0 0 0,4-9-432 0,-2-1 0 16,-2 10 0-16,-4-9 0 0,-2 0 320 0,-2 3-32 16,-1-1 0-16,-2 0 0 0,0 2-80 0,-1-3-16 15,-1 1 0-15,0 2 0 0,0-4 272 0,-2 1 48 16,1 1 16-16,0 0 0 0,1 2-96 0,0-3-32 15,-2-1 0-15,1 1 0 0,0 4-400 0,-1 0 128 16,-2 2-128-16,0-1 0 0,-1-1 0 0,1 0 0 0,2-1 0 16,0 1 0-16,1-1 0 0,-2 2 0 0,-1 2 0 0,4-2 0 15,0-2 160-15,3 0-160 0,-1 1 192 0,1 1-192 16,-1 2 544-16,11 1 0 0,-6-5 0 0,6 5 0 16,0 0-96-16,0 0-32 0,-7-8 0 0,7 8 0 15,0 0-80-15,0 0-16 0,0 0 0 0,0 0 0 16,0 0-16-16,7-7-16 0,-7 7 0 0,10-3 0 15,0-1 32-15,-3-2 16 0,-7 6 0 0,13-2 0 16,0 2 112-16,2-1 0 0,-2-2 16 0,4 0 0 16,-2 3-80-16,4 0 0 0,0 0-16 0,2 0 0 15,3-1 16-15,0 0 0 0,2 1 0 0,0 0 0 16,2 1-112-16,-1-2-16 0,4-3 0 0,2 2 0 0,0 2-16 16,2-1-16-16,0-1 0 0,3 0 0 0,2 2-32 15,1 0-16-15,-1 2 0 0,1-2 0 0,0-2-48 0,-2 1 0 16,0 0 0-16,2 2 0 0,-1 0 0 0,1-1 0 15,2-4 0-15,0 4 0 0,4 6 32 0,1 1 0 16,0-4 0-16,2-2 0 0,-1-1-16 0,1 2 0 16,-2 0 0-16,4 1 0 0,0-1-144 0,4 1 192 15,3 1-192-15,1-1 192 0,1 2-192 0,2 0 160 16,-1-2-160-16,1 2 160 0,-2-1-160 0,3 0 0 16,1-2 0-16,6 3 128 0,0-2-128 0,0 1 0 15,-3 0 0-15,-1 0 0 0,0 1 128 0,2-2-128 16,3-1 0-16,1 2 128 0,1 0 16 0,0 1 0 15,-3-3 0-15,1 0 0 0,-1 5-144 0,4-1 128 16,1-1-128-16,3 1 128 0,-2-2-128 0,0 1 192 0,-4-3-192 0,3 2 192 16,3 0-192-16,4 0 192 0,3 1-192 0,-4-1 192 15,-3 3-192-15,0-2 128 0,2-2-128 0,1-1 128 16,3 5-128-16,-3 1 0 0,-3-6 0 16,1 3 128-16,-2 2-128 0,4-2 0 0,3-4 144 0,1 3-144 15,-5-1 160-15,1 0-32 0,-4-1-128 0,2 2 192 16,-1-1-32-16,5-2-16 0,3 3 0 0,-2 1 0 15,-3 2 0-15,3-4 0 0,-1 5 0 0,4-1 0 16,2-5-144-16,-4 4 0 0,-3-1 144 0,2 1-144 16,0 0 0-16,-1 3 128 0,0-1-128 0,-3 3 0 15,-6-2 0-15,4 3 0 0,-3-7 0 0,3 6 128 16,0-1-128-16,3 1 0 0,-1-1 0 0,-1-1 0 16,-3-1 0-16,1 1 0 0,4-2 0 0,-2 3 128 0,-4-5-128 15,-1 2 0-15,-5-1 0 0,-1-2 128 0,0 1-128 0,0-1 176 16,3 0-176-16,-1-2 192 0,-2 0-48 0,-4 1 0 15,-4-3 0-15,-1 1 0 0,1 0-144 0,2 1 128 16,3 2-128-16,2-3 128 0,1 2-128 0,-1-1 192 16,-3-1-192-16,-1 2 192 0,-3 0-192 0,3-1 0 15,4-2 0-15,1 3 0 0,3 2 0 0,-6-2 128 16,-3-1-128-16,-3 0 0 0,-3-2 0 0,3-2 128 16,-1 0-128-16,1 0 0 0,-3 1 0 0,-1 0 128 15,-2 1-128-15,-2 0 0 0,-2-3 0 0,-2 2 0 16,-3-2 128-16,4 1-128 0,0 0 0 0,2 1 0 15,2 0 0-15,2 1 0 0,-1 0 0 0,-2 1 0 16,-4 2 0-16,-1-2 0 0,-4-2 0 0,-1 1 0 0,-2-2 0 0,-2 4 0 16,-2 0 0-16,-2 0 0 0,2-2 0 0,-4 0 0 15,-4 2 0-15,0 3 0 0,2-5 144 0,1 0-144 16,-3 0 0-16,-1 2 128 0,1-2-128 0,-2 2 0 16,1 1 0-16,-2 1 128 0,-4 1-128 0,3-4 0 15,0-2 0-15,1-2 0 0,-2 1 0 0,1 3 0 16,-1 3 0-16,1-3 128 0,-2-2-128 0,0-2 0 15,-1 1 0-15,2 1 0 0,1 2 0 0,-6-2 128 16,-5-1-128-16,1 1 0 0,1-2 128 0,-4 2-128 16,-11 1 0-16,0 0 144 0,10-3-144 0,-10 3 0 15,0 0 0-15,0 0 0 0,0 0 0 0,0 0 0 16,0 0-1456-16,-12 2-288 16,-9-1-64-16,-14 2-16 0</inkml:trace>
  <inkml:trace contextRef="#ctx0" brushRef="#br0" timeOffset="29735.19">10221 9141 12895 0,'0'0'576'0,"11"-8"112"0,-4-1-560 0,1 3-128 15,-8 6 0-15,8-3 0 0,-1-4 848 0,-7 7 144 16,0 0 32-16,9-4 0 0,-9 4 0 0,8-6 0 15,-1 0 0-15,-7 6 0 0,0 0-832 0,0 0-192 16,0 0 0-16,0 0 0 0,0 0 864 0,0 0 128 16,0 0 32-16,0 0 0 0,0 0-832 0,-6 7-192 15,6-7 0-15,-9 12 0 0,-2-6 864 0,1 1 128 16,-1-1 32-16,0 2 0 0,-1 5-832 0,-1 1-192 16,-1-5 0-16,-3 2 0 0,-3-1 0 0,-2 1 0 15,-3 2 0-15,-1-4 0 0,-1 3 864 0,-3-2 128 16,-3 3 32-16,3 0 0 0,3-1-832 0,1-2-192 0,-2-1 0 0,2 2 0 15,0 2 0-15,1-3 0 0,1 2 0 0,3-3 0 16,1-4 0-16,3-1 0 0,2 3 0 0,3 2 0 16,-1-1 0-16,1 1 0 0,12-9 0 0,0 0 0 15,0 0 0-15,0 0 0 0,0 0 0 0,12 3 0 16,2 0 0-16,3-1 0 0,-1-2 0 0,5 0 0 16,-1-2 0-16,3 4 0 0,0 0 0 0,3 0 0 15,2-5 0-15,2 2 0 0,1 1 0 0,1 2 0 16,-4 4 864-16,-1-4 128 0,1-4 32 0,-10 4 0 15,-3 2-1648 1,1 4-320-16,-2 0-64 0,5 0-16 0,-5-5 832 0,-2 4 192 0,-3 3 0 0,-4-2 0 16,-1 3-864-16,-1 0-128 0,-3 4-32 0,-2-4 0 15,-2 1-2448-15,2 0-496 0,-10 0-112 0,-2 3-16 0</inkml:trace>
  <inkml:trace contextRef="#ctx0" brushRef="#br0" timeOffset="30058.56">9440 9778 23951 0,'0'0'512'0,"0"0"128"0,0 0 0 0,0 0 64 0,0 0-576 0,0 0-128 0,7 9 0 0,3-6 0 16,5-2 848-16,-1 0 144 0,3-1 32 0,2 0 0 15,5-1 0-15,1 0 0 0,1 1 0 0,1 0 0 16,2 0-832-16,6 1-192 0,-1 0 0 0,1 1 0 16,0-1 0-16,-1 2 0 0,-3 1 0 0,-1 2 0 15,-1-2 864-15,-3 3 128 0,-1-1 32 0,-4 1 0 31,-4 4-1648-31,-3-2-320 0,-2 2-64 0,-2-3-16 0,-1 2-816 0,-1-3-160 0,-1 3-48 0,1-5 0 16</inkml:trace>
  <inkml:trace contextRef="#ctx0" brushRef="#br0" timeOffset="30704.53">11187 9105 16575 0,'0'0'368'0,"0"0"80"0,-4-4 0 0,4 4 16 0,0 0-464 0,-5-3 0 0,-1 0 0 0,-1 2 0 16,-2 2 912-16,-2 2 96 0,0-1 16 0,-1 6 0 15,-4 0 0-15,-1 5 0 0,-2-1 0 0,-2 5 0 16,-1 2 0-16,2 3 0 0,3 0 0 0,0 3 0 16,0 5-832-16,-1 4-192 0,-3 4 0 0,2 1 0 15,-1-1 0-15,1 4 0 0,0 1 0 0,2-2 0 16,2 1 0-16,-1-3 0 0,2-2 0 0,2-2 0 0,2-1 864 16,1-2 128-16,-1-6 32 0,4-1 0 0,1 0-832 0,3-4-192 15,2-4 0-15,3-2 0 0,0 1 0 0,1-6 0 16,2 1 0-16,3-2 0 0,3 1 0 0,1-6 0 15,1-2 0-15,2-4 0 0,0 1 0 0,2-2 0 16,1-3 0-16,2-1 0 0,3 1 0 0,-6-2 0 16,-6-2 0-16,3-2 0 0,6 0 0 0,-3 0 0 15,-5-1 0-15,1-1 0 0,-3 1 0 0,-2-3 0 16,-2-2 0-16,-1 2 0 0,0 2 0 0,-4 1 0 16,-2 1 0-16,-2 2 0 0,-4 3 864 0,-3 2 128 15,-4-1 32-15,-1 3 0 0,5 2-832 0,-4 2-192 16,-3 2 0-16,0 3 0 0,-4-2 0 0,0 1 0 15,2 1 0-15,1 1 0 16,1-1-768-16,-1 0-208 0,4 1-48 0,1-4 0 16,1 4-1632-16,2 1-336 0,-6-3-64 0,15-5-16 0</inkml:trace>
  <inkml:trace contextRef="#ctx0" brushRef="#br0" timeOffset="31101.09">11709 9263 23951 0,'0'0'512'0,"0"0"128"0,0 0 0 0,0 0 64 16,0 0-576-16,0 0-128 0,0 0 0 0,-7 3 0 0,-3 1 848 0,-6 3 144 15,-3 5 32-15,-5 3 0 0,-2 0-832 0,-3 3-192 16,3 2 0-16,0 7 0 0,0 3 0 0,0 3 0 15,1 0 0-15,2 3 0 0,1 4 864 0,3 1 128 16,4-2 32-16,2-1 0 0,5-6-832 0,3-2-192 16,1-4 0-16,4 1 0 0,5-7 0 0,1 0 0 15,4-4 0-15,1-3 0 0,4-4 0 0,3-4 0 16,1-2 0-16,5-2 0 0,2-1 864 0,3-3 128 16,2-3 32-16,2-1 0 0,-1-5-832 0,-1 1-192 15,-2-1 0-15,-3-2 0 0,-2-3 0 0,-2 0 0 16,-3-3 0-16,-2 1 0 0,-2-2 0 0,-2-7 0 15,-3-2 0-15,-2-2 0 0,-4-1 0 0,0 1 0 16,-3-2 0-16,-1 4 0 0,0 4 0 0,0 4 0 0,0 2 0 16,-1 0 0-1,0 0-768-15,-2 3-208 0,-1 4-48 0,0 2-13504 0</inkml:trace>
  <inkml:trace contextRef="#ctx0" brushRef="#br0" timeOffset="31710.34">12177 9065 20271 0,'0'0'448'0,"2"-5"80"0,1 1 32 16,-3 4 16-16,0 0-576 0,0 0 0 0,0 0 0 0,0 0 0 0,-3 8 928 0,-2 2 80 15,-4-1 16-15,1 4 0 0,-2 3-832 0,-1 2-192 16,0 0 0-16,-1 2 0 0,0-2 0 0,4 2 0 16,0 2 0-16,5 0 0 0,-1 2 0 0,2-5 0 15,2-1 0-15,2 1 0 0,0-1 864 0,-2-1 128 16,-2-2 32-16,2 0 0 0,4-3-832 0,3-5-192 16,4 1 0-16,2-4 0 0,0 0 864 0,0-3 128 15,1-3 32-15,1-1 0 0,-2 2-832 0,0-1-192 16,-2-4 0-16,0-2 0 0,-3 0 0 0,-1-2 0 15,-1-1 0-15,-2 1 0 0,-2-2 0 0,-2 2 0 16,0-2 0-16,-1-1 0 0,0-4 864 0,-2 0 128 16,-2-1 32-16,0 4 0 15,-1-3-1648-15,2-2-320 0,2 1-64 0,1 1-16 0,1 4 832 0,2 3 192 0,3-2 0 0,3 3 0 16,3-2 0-16,2 2 0 0,1-1 0 0,3 1 0 16,1 1 0-16,2 0 0 0,-1 2 0 0,1-1 0 15,-2 1 0-15,2-1 0 0,1-1 0 0,-2-1 0 16,2 3 0-16,0 0 0 0,1 2 0 0,-1 2 0 15,-2-1 0-15,-2 2 0 0,-4 1 0 0,2 1 0 16,-1 4 0-16,-2 5 0 0,-4-3 0 0,-3 5 0 16,-3 0 768-16,-2 2 208 0,-2 3 48 0,-1 1 0 15,-5 5-832-15,-1 0-192 0,-2 1 0 0,-5 3 0 16,-4 3 0-16,1 1 0 0,-1-1 0 0,1 1 0 16,0 1 0-16,1-4 0 0,1-2 0 0,0 2 0 15,-1 1 0-15,1-2 0 0,0-1 0 0,1-4 0 0,0 0 0 0,1-2 0 16,1-2 0-16,1-1 0 0,2 0 0 0,0-3 0 15,0 1 0-15,3-5 0 0,3 2 0 0,1-4 0 16,4-8 0-16,0 0 0 16,3 8-2416-16,-3-8-528 0,0 0-96 0,8 1-32 0</inkml:trace>
  <inkml:trace contextRef="#ctx0" brushRef="#br0" timeOffset="32020.66">12679 9538 27647 0,'0'0'608'0,"0"0"128"0,-6 5 32 0,-1 3 0 0,-3-1-624 0,0 5-144 16,-2-2 0-16,-2 6 0 0,-2 1 848 0,1 2 144 0,-1 2 32 0,2 2 0 15,-2-3 0-15,3 0 0 0,1-1 0 0,4-1 0 16,5-1 0-16,1-2 0 0,4-1 0 0,1-1 0 16,3 0-832-16,2-5-192 0,2 1 0 0,2-4 0 15,2 2 0-15,2-5 0 0,-1-2 0 0,2-2 0 16,3-2 864-16,-1-1 128 0,0-5 32 0,-1 3 0 15,-1-4 0-15,-3 1 0 0,0-7 0 0,-3 1 0 16,-2-1-832-16,-2-1-192 0,-4 0 0 0,-1 1 0 16,-4 0 0-16,-3 1 0 0,-5 1 0 0,-3 0 0 15,-3-2 0-15,-2 3 0 0,-4 9 0 0,-2-2 0 16,0 2-768-16,-3 1-208 0,0 3-48 16,-11-2-18432-16</inkml:trace>
  <inkml:trace contextRef="#ctx0" brushRef="#br0" timeOffset="33408.71">19124 9234 12895 0,'0'0'576'0,"5"-5"112"0,2 1-560 0,1 0-128 0,1-3 0 0,-3 0 0 15,2 1 1664-15,-1-2 320 0,1 3 48 0,-1-1 16 16,-3-2-1648-16,2 3-400 0,0 1 0 0,-1-2 0 16,-1-1 896-16,-4 7 112 0,5-5 16 0,-1-1 0 0,-4 6 0 0,0 0 0 15,0 0 0-15,0 0 0 0,0 0-832 0,2 7-192 16,-2 1 0-16,-2 3 0 0,-2-2 864 0,-2 5 128 16,-3 4 32-16,-2 3 0 0,0 1-832 0,-2 3-192 15,-2 0 0-15,0 4 0 0,-2 1 864 0,1 2 128 16,3 1 32-16,0 1 0 0,-1-6-832 0,-1 2-192 15,2 2 0-15,3-5 0 0,1 0 0 0,2-3 0 16,3-1 0-16,3-4 0 0,2-4 0 0,3 0 0 16,3-4 0-16,0 0 0 0,1-1 864 0,5-3 128 15,4-2 32-15,5-1 0 0,3 0-832 0,4-2-192 16,2 0 0-16,-1-4 0 0,0 1 0 0,-1-4 0 16,-2 0 0-16,1-1 0 15,-2 4-768-15,0-6-208 0,-4-1-48 0,0 0 0 16,-2 0-2448-16,-2 1-496 0,11-5-112 0,-16 2-16 0</inkml:trace>
  <inkml:trace contextRef="#ctx0" brushRef="#br0" timeOffset="33767.57">19760 9302 20271 0,'0'0'896'0,"0"0"192"0,0 0-880 0,3-5-208 16,-2 0 0-16,-1 5 0 0,0 0 864 0,0 0 128 16,0 0 32-16,0 0 0 0,0 0 0 0,0 0 0 15,0 0 0-15,-6 8 0 0,-2 2 0 0,-1 2 0 16,-2 5 0-16,-2 5 0 0,-1 4-832 0,-2 7-192 15,-2-1 0-15,0 6 0 0,0 5 864 0,-1-1 128 16,0 5 32-16,-3-3 0 0,0 4-832 0,-1-2-192 16,4 2 0-16,-1-4 0 0,1 1 0 0,2-6 0 15,1 0 0-15,2-3 0 0,1 0 0 0,1-5 0 16,3-6 0-16,1-1 0 0,2-3 0 0,0-4 0 0,2-2 0 16,3-2 0-1,1-4-768-15,1-1-208 0,-1-8-48 0,0 0-8736 0,8-7-1760 0</inkml:trace>
  <inkml:trace contextRef="#ctx0" brushRef="#br0" timeOffset="34203.91">20309 9394 20271 0,'0'0'896'0,"0"0"192"0,9 0-880 0,-1-2-208 15,-8 2 0-15,0 0 0 0,0 0 0 0,0 0 0 16,0 0 0-16,0 11 0 0,-6 0 864 0,-2 8 128 16,-4-1 32-16,-2 3 0 0,-4 2 0 0,-2 3 0 15,-2 6 0-15,0 3 0 0,0-1-832 0,-1 0-192 16,3 1 0-16,0 0 0 0,3-2 864 0,4-2 128 15,4-4 32-15,4 1 0 0,2-2-832 0,3-3-192 16,4-1 0-16,2-5 0 0,2-5 0 0,3-2 0 16,2-3 0-16,4-2 0 0,2 0 864 0,5-3 128 15,2-4 32-15,2-5 0 0,2-3-832 0,2-4-192 16,-1 0 0-16,0-2 0 0,-1 2 0 0,-1-5 0 16,-2-1 0-16,-1-4 0 0,-2-2 864 0,-2-3 128 0,-4-3 32 15,1-2 0-15,-6-7-832 0,-3 4-192 0,-2 0 0 0,-3 6 0 16,-8 1 0-16,1 3 0 0,-3 2 0 0,-3 3 0 15,-4 2 0-15,-1 2 0 16,-3 0 0-16,-2 3 0 16,-3 7-2416-16,-3-2-528 0,-4 2-96 0,-1-2-32 0</inkml:trace>
  <inkml:trace contextRef="#ctx0" brushRef="#br0" timeOffset="34726.74">18124 9296 20271 0,'0'0'896'0,"0"0"192"0,0 0-880 0,0 0-208 0,0 0 0 0,0 0 0 16,0 0 864-16,0 0 128 0,8 5 32 0,1 0 0 15,0 2-832-15,2-3-192 0,2 1 0 0,1 3 0 16,2-3 0-16,1 4 0 0,0 3 0 0,2-1 0 16,3-4 864-16,2 3 128 0,1 1 32 0,-2 2 0 15,3 1-832-15,-4-2-192 16,2 2 0-16,-3-1 0 0,0 0 0 0,-4-2 0 0,-4 0 0 0,-2 0 0 16,0-2 864-16,-3 0 128 0,-3 2 32 0,-1-4 0 15,-2 4-832-15,-2-1-192 0,-2-3 0 0,-2 2 0 16,-3 1 0-16,-1 1 0 0,-1-1 0 0,-2 3 0 15,-4-1 864-15,0 2 128 0,-2-1 32 0,-2 0 0 16,0-2-832-16,-1 1-192 0,1-3 0 0,0 0 0 0,2-3 0 16,2 3 0-16,0-3 0 0,-1 2 0 15,3-2-3232-15,3-5-688 0,10-1-144 0,0 0-32 0</inkml:trace>
  <inkml:trace contextRef="#ctx0" brushRef="#br0" timeOffset="34939.91">18188 9954 23951 0,'0'0'512'0,"0"0"128"0,0 0 0 0,7 3 64 0,1 1-576 0,1 0-128 16,0-3 0-16,2 0 0 0,5-1 848 0,2 0 144 16,2 0 32-16,3-1 0 0,0-3 0 0,3-1 0 15,1-1 0-15,0 0 0 0,-1 2-832 0,1 0-192 16,-3 0 0-16,1-2 0 0,0 1 0 0,0 1 0 0,-2-3 0 0,7 1 0 31,-5 0-2416-31,-4 0-528 0,2-3-96 0,-3 5-32 0</inkml:trace>
  <inkml:trace contextRef="#ctx0" brushRef="#br0" timeOffset="35794.51">21021 8931 20271 0,'0'0'448'0,"0"0"80"0,-18 6 32 0,18-6 16 0,0 0-576 0,0 0 0 0,-5 4 0 0,-2 0 0 15,1-3 0-15,-2 1 0 0,0 4 0 0,0 3 0 16,0-2 928-16,-1 5 80 0,-3-2 16 0,2 3 0 16,1 1-832-16,1 5-192 0,3-1 0 0,0 0 0 15,1-1 0-15,1 0 0 0,3 1 0 0,3-3 0 16,1-2 864-16,0 0 128 0,2-3 32 0,2-1 0 0,0-1-832 0,1-3-192 16,1-3 0-16,-2-2 0 0,3 1 0 0,-4 0 0 15,3-1 0-15,-10 0 0 0,6-4 864 0,-1-2 128 16,-5 6 32-16,5-8 0 0,-1-3-832 0,-2 2-192 15,-2-1 0-15,-2 1 0 0,1-4 0 0,-2 1 0 16,0 0 0-16,-1-2 0 0,0 0 0 0,0 1 0 16,1 1 0-16,2-1 0 0,1 0 0 0,3 2 0 15,0 4 0-15,3-1 0 0,4-4 0 0,3 0 0 16,0-3 0-16,5 3 0 0,1 5 0 0,2 1 0 16,-1-3 0-16,4 1 0 0,-1 3 0 0,2-1 0 15,0 3 0-15,1-5 0 0,0 1 0 0,0 5 0 16,-4 0 0-16,3 1 0 0,-4-4 0 0,-3 3 0 0,-4 2 0 15,-2 3 0-15,-3 4 0 0,-2 0 0 16,-5 6 0-16,-2 3 0 0,-2 0 0 0,-3 2 0 0,-2 3 0 0,-6 1 0 16,-3 3 0-16,-1 3 0 0,-2 4 0 0,-2-2 0 15,-1-2 864-15,-2 2 128 0,1-2 32 0,-1-1 0 16,1 2-832-16,1-3-192 0,0-1 0 0,1-3 0 16,1 0 0-16,2-1 0 0,1-4 0 0,1 1 0 15,2 2 0-15,2-3 0 0,3-2 0 0,1-2 0 16,2-6-2416-16,6-7-528 15,0 0-96-15,0 0-32 0</inkml:trace>
  <inkml:trace contextRef="#ctx0" brushRef="#br0" timeOffset="36124.53">21440 9375 23951 0,'0'0'512'0,"1"8"128"0,-6 1 0 0,-4 3 64 0,-3-3-576 0,-2 5-128 16,-5 5 0-16,0 0 0 0,-2 2 848 0,-1 1 144 15,-3 3 32-15,3-2 0 0,2 4 0 0,3 0 0 16,4-2 0-16,3 1 0 0,1-1-832 0,3-1-192 16,6-5 0-16,4-1 0 0,3-3 0 0,2-2 0 15,3 2 0-15,2-7 0 0,4-1 864 0,3-3 128 16,1-1 32-16,3-2 0 0,3-1-832 0,-2-4-192 15,0-2 0-15,-2-2 0 0,0 0 864 0,-3-5 128 16,-3-1 32-16,-2-2 0 0,-3 1 0 0,-4 0 0 16,0 0 0-16,-5-4 0 0,-4 1-832 0,-3 1-192 0,-2 1 0 0,-4 3 0 15,-5 3 864-15,-1-2 128 0,-4 6 32 0,-5-1 0 32,-3 3-2464-32,-3 2-480 0,0 0-112 0,0 2-16 0</inkml:trace>
  <inkml:trace contextRef="#ctx0" brushRef="#br0" timeOffset="53291.68">17711 10872 6383 0,'0'0'272'0,"0"0"80"0,-9-3-352 0,2-3 0 0,1 1 0 0,-1 1 0 16,7 4 224-16,-9-4-32 0,0-3 0 0,1 3 0 15,2 0-192-15,-5 3 0 0,0-1 0 0,1-1 0 16,0 2 192-16,0-1-16 0,-3 1 0 0,0 1 0 16,-1 0 432-16,3 1 96 0,-5-1 0 0,3 2 16 0,-1 2-96 0,2-2-32 15,0-1 0-15,1 1 0 0,-1-1 96 0,3 0 16 16,-2-1 0-16,3 0 0 0,-3 0 48 0,2 0 16 16,9 0 0-16,-10 2 0 0,0-2-80 0,10 0-16 15,0 0 0-15,0 0 0 0,0 0-320 0,0 0-64 16,0 0-16-16,10 0 0 0,2-3-16 0,0 2-16 15,1 2 0-15,5-1 0 0,3-1 64 0,6-1 16 16,-1 0 0-16,6 1 0 0,0 1-128 0,5-3-32 16,-2 0 0-16,3 2 0 0,2 2-32 0,5 2 0 15,2-3 0-15,2 0 0 0,3 0-128 0,4 3 160 16,6 0-160-16,-4-1 160 0,1-1-32 0,1-2 0 16,1 1 0-16,4 1 0 0,2-1 64 0,3 1 0 15,3-3 0-15,0 2 0 0,-1 1 96 0,1 0 32 16,3-1 0-16,0 2 0 0,4 0-96 0,-2 1-16 0,-1 2 0 0,-6-2 0 15,-5-1-208-15,2 1 128 0,-2-4-128 0,3 3 0 16,3 1 0-16,-3-1 0 0,-2-2 0 0,-2 3 0 16,-1 0 0-16,1-2 128 0,0 0-128 0,3 1 0 15,1-2 0-15,-1 2 0 0,-3 3 0 0,-1 1 0 16,-3-4 0-16,-1 1 0 0,0 1 0 0,-1 1 0 16,-3 1 0-16,0-2 0 0,-3-1 0 0,-2 2 0 15,-5 2 0-15,-6-3 0 0,-5-1 0 0,-1 0 0 16,-2-4 0-16,-5 2 0 0,-4 2 128 0,0-1-128 15,-2-6 0-15,-3 2 0 0,-3 2 0 0,0-2 0 16,-4 1 160-16,-1 0-160 0,-10 1 160 0,0 0-160 16,0 0 256-16,0 0-32 0,0 0-16 0,0 0 0 15,0 0 32-15,-6-5 0 0,-3 2 0 0,-1-2 0 0,-2 1-240 0,-1 0 176 16,-1 1-176-16,-3 0 160 0,-3-1-160 0,1 1 0 16,-5 0 144-16,-2 2-144 0,1 0 0 0,-3-2 0 15,-8 1 0-15,0-2 0 0,-2 1 0 0,-1 2 0 16,0 1 0-16,-5-3 0 0,-5 1 0 0,1-1 0 15,-1 2 0-15,-1-5 0 0,-1 5 0 0,-1 0 0 16,-4-1 0-16,-7 1 128 0,1-1-128 0,2 0 0 16,0 1 0-16,1 1 0 0,1-1 0 0,-1 1 144 15,-1 0-144-15,-1-2 0 0,-2 1 176 0,2-3-176 16,-3 2 160-16,4-1-160 0,3 2 160 0,2 1-160 16,1-6 160-16,0 6-160 0,-1 0 192 0,1 0-48 15,0 0-16-15,-1-1 0 0,3 1-128 0,2 0 128 0,3 0-128 16,4 1 128-16,3-1-128 0,2 0 0 15,0-2 0-15,2 2 0 0,1 1 0 0,-1-1 128 0,1-1-128 0,3 1 0 16,2 0 0-16,-2 0 0 0,0 0 128 0,0 0-128 16,6 0 0-16,2 0 0 0,-1 1 0 0,3-1 0 15,1-1 0-15,2 0 0 0,3 1 0 0,0 1 0 16,0 0 0-16,3 0 0 0,3-1 0 0,1 2 0 16,-4-1 0-16,2 0 0 0,2 1 0 0,0-1 0 15,9-1 0-15,-9 3 0 0,0-1 0 0,9-2 0 16,-11 3 0-16,2-3 0 0,1 0 0 0,8 0 0 15,0 0 0-15,0 0 0 0,0 0 0 0,0 0 0 16,0 0 0-16,0 0 128 0,0 0-128 0,0 0 128 16,0 0-128-16,15 4 160 0,0 1-160 0,7-1 160 15,1-4-160-15,3-2 0 0,2 1 0 0,8-1 128 0,3 0-128 16,8 1 0-16,6 0 0 0,2 1 128 0,1 0-128 0,4 1 0 16,4 0 0-16,5 1 0 0,4-2 0 0,6 1 0 15,7 0 0-15,4 0 0 0,3 2 160 0,3-3-160 16,6-1 192-16,4 2-192 0,3 3 240 0,3-3-64 15,-6-2-16-15,6 1 0 0,4 1-160 0,-1-1 192 16,-4 0-192-16,-1-1 192 0,0-3-32 0,-3 3 0 16,-3-1 0-16,-7 2 0 0,-9-3-16 0,-2 3 0 15,-4 0 0-15,-2 1 0 0,-3 1-144 0,-8 1 0 16,-9 1 144-16,-7 0-144 0,-8 2 0 0,-5 0 0 16,-5-1 0-16,-3-3 0 0,-5 2 0 0,-3 2 0 15,-5-1 0-15,-5-1 0 0,-3-4-192 0,-11 0-128 16,0 0 0-16,0 0-16 15,0 0-1136-15,0 0-240 0,-17 4-32 0</inkml:trace>
  <inkml:trace contextRef="#ctx0" brushRef="#br0" timeOffset="73316.05">7213 11898 7935 0,'0'0'352'0,"0"0"80"0,0 0-432 0,0 0 0 16,0 0 0-16,0 0 0 0,0 0 720 0,0 0 64 15,0 0 16-15,0 0 0 0,0 0-96 0,0 0 0 16,-5-8-16-16,5 8 0 0,0 0 48 0,0 0 16 16,-5-5 0-16,5 5 0 0,0 0-112 0,0 0-32 15,0 0 0-15,0 0 0 0,0 0-64 0,0 0-16 16,0 0 0-16,0 0 0 0,0 0-64 0,0 0-16 15,0 0 0-15,0 0 0 0,0 0-64 0,0 0 0 0,0 0-16 0,10-3 0 16,1 2-32-16,-1 2 0 16,-1 2 0-16,2 0 0 0,-11-3 0 0,14 0 0 0,1 3 0 0,0 1 0 15,0-1-16-15,0-2-16 0,0 1 0 0,3 0 0 16,0 2-32-16,3 0 0 0,-2 0 0 0,2-3 0 16,1 2-48-16,2 1-16 0,-1 0 0 0,2-2 0 15,1-2-16-15,2 4-16 0,-1 0 0 0,6-1 0 16,-1-3-16-16,-1 0 0 0,-6 0 0 0,3 0 0 15,4 1 16-15,0-1 0 0,-1-3 0 0,-1 3 0 16,0 2-48-16,-2-1 0 0,1-2 0 0,0-1 0 16,-3 1 64-16,3 1 0 0,-2 0 0 0,3 0 0 15,-3-1-16-15,5-1 0 0,0 1 0 0,1 0 0 16,-5 1-32-16,4 0 0 0,2 0 0 0,-3 0 0 16,2 0-16-16,-1 0 0 0,-2 0 0 0,3-3 0 0,-2 2-128 15,0 0 192-15,1-1-192 0,-1 1 192 0,1-2-192 0,2 2 128 16,2 0-128-16,-3-1 128 0,0 1-128 0,1-1 192 15,1-2-192-15,0 2 192 0,1 2-192 0,-1 2 160 16,0 2-160-16,0-3 160 0,-4-2-160 0,2 1 160 16,1 0-160-16,0 2 160 0,0-2-160 0,2 0 0 15,2 0 144-15,-1 0-144 0,-2 0 128 0,1 0-128 16,1-1 160-16,1-3-160 0,-1 4 144 0,0 0-144 16,-2 4 128-16,-1-4-128 0,2-4 128 0,-2 4-128 15,2 3 128-15,0-3-128 0,3 0 128 0,0-3-128 16,-2 2 128-16,-1 1-128 0,5 0 0 0,-3 1 0 15,-1-1 128-15,0 4-128 0,-2-3 0 0,0 2 0 16,-1-2 0-16,1 0 128 0,1 1-128 0,1-1 0 16,4-1 0-16,-5 0 0 0,2-1 0 0,0-1 0 0,0 0 0 15,-1 0 0-15,0 2 0 0,1 0 0 0,-2-1 128 0,0 1-128 16,-1-1 0-16,-3 0 0 0,2 1 144 0,0 0-144 16,0-4 0-16,2 1 144 0,4 0-144 0,-4 1 0 15,-2-1 128-15,0 2-128 0,1 0 0 0,0-1 0 16,2 0 144-16,-1 0-144 0,0 1 0 0,-4 1 144 15,1 1-144-15,-1 1 192 0,0 0-192 0,0-2 192 16,2-2-192-16,3 2 0 0,2 0-160 0,-2 2 160 16,-1-2 0-16,2 0 0 0,-1-2 0 0,0 0 0 15,-1 6 0-15,3-4 0 0,-2-4 0 0,-1 4 0 16,-2 0 0-16,3 0 0 0,-2 2 0 0,3-4 0 16,0 0 0-16,1 1 0 0,-3 3 0 0,2-2 0 0,1-1 0 15,0 0 0-15,-2 1 0 0,-2 0 0 0,0 1 0 16,-1-1 0-16,-3-1 0 0,2 1 0 0,1 1 128 15,0 0-128-15,0-1 0 0,0 1 0 0,2-1 0 0,1-1 0 16,2 1 128-16,-3 0-128 0,-2-1 0 0,3 0 0 16,0-2 0-16,-1 3 0 0,-2 3 176 0,-1-3-176 15,0-2 160-15,1 0-160 0,0 2 0 0,-3 1 0 16,2-1 0-16,1-1 0 0,-2-2 0 0,3 2 128 16,-2 1-128-16,1 0 0 0,1 0 0 0,-1-2 0 15,-1-2 0-15,-2 3 0 0,1 1 0 0,0 0 128 16,-2-2-128-16,0-1 0 0,0 4 0 0,1-1 0 15,3 0 0-15,0-1 0 0,-2 1 128 0,2 0-128 16,-2 0 0-16,0 0 0 0,2-1 128 0,-1 1-128 16,-2 0 0-16,0 1 0 0,-1 2 0 0,0-2 0 0,0-1 0 15,-1 2 0-15,-3 2 0 0,0-2 128 0,1-2-128 16,1 0 0-16,-1 0 0 0,0 2 0 0,1 1 0 0,-2 0 0 16,-4-2 0-16,0-1 0 0,-1 0 0 0,5 1 0 15,-2 4 0-15,-2-3 176 0,-4-6-176 0,-2 4 160 16,-2 4-160-16,-1-3 0 0,-2 2 0 0,-11-3 0 15,0 0 0-15,0 0 0 0,10 3 0 0,-10-3 0 16,0 0 0-16,0 0 192 0,0 0-192 0,0 0 192 16,0 0-192-16,0 0 160 0,-10-1-160 0,2 2 160 15,-5 2-160-15,0-2 160 0,-3 1-160 0,-1-1 160 16,-1-1-160-16,0 3 0 0,-5-1 0 0,-1-2 0 16,-2 0 0-16,-4-1 0 0,-3 0 128 0,-1-2-128 15,0 3 0-15,0 0 0 0,0 0 0 0,-7-1 0 16,-2-1 0-16,-4 1 0 0,-3 0 0 0,-1 1 0 0,-1-3 0 0,0 2 0 15,-1 1 0-15,0 0 0 0,4-1 0 0,-3-2 0 16,-2 2 0-16,-4-1 0 0,-6 0 0 16,2 0 0-16,5 1 0 0,-2 0 0 0,-2 1 0 0,1 1 0 15,1 4 0-15,0-5 0 0,-7-2 0 0,1 4 0 16,0 1 0-16,0-2 0 0,1 2 0 0,1-3 0 16,5 0 0-16,-4 1 0 0,-3 2 0 0,-1-1 0 15,-2-2 0-15,0 2 0 0,0 3 0 0,1-3 0 16,0 1 0-16,1-2 0 0,-2 1 0 0,0 0 0 15,-2 1 0-15,3 1 0 0,-1-4 0 0,3 0 0 16,3 1 0-16,-2 0 0 0,-4 2 0 0,0-3 0 16,-2-1 0-16,3 1 0 0,-2 4 0 0,3 0 0 15,2-3 0-15,-1 0 0 0,-2 0 0 0,-2 2 0 0,-1 0 0 16,-2-2 0-16,0-1 0 0,3 0 0 0,1 1 0 16,0 1 0-16,-1-1 0 0,-1 0 0 0,-2-1 0 0,3-1 0 15,1 2 0-15,4 2 0 0,2-2 0 0,-2-1 0 16,0 0 0-16,2 1 0 0,0 1 0 0,-2-2 0 15,3-2 0-15,4 1 0 0,2 0 0 0,2-2 0 16,-1 3 0-16,-2-1 0 0,-1 0 0 0,-2 1 0 16,3 2 0-16,1 1 0 0,-1 1 0 0,4-2 0 15,2-4 0-15,3 4 0 0,1 2 0 0,-1-1 0 16,-2-4-144-16,5 2 144 0,-2 1 0 0,5 1 0 16,4 1 0-16,2-1-128 0,0-7 128 0,4 4 0 15,-2 4 0-15,4-2 0 0,4 0 0 0,2-2 0 16,-2-2 0-16,4 4-128 0,1-1 128 0,0 1 0 0,0-2 0 15,2 0-128-15,-1 0 128 0,-1 3 0 0,-1 2-176 0,2 0 176 16,-1-5-160-16,-1 0 160 0,3 3 0 0,-4 0-144 16,-2-1 144-16,5 1 0 0,3-3 0 0,2 0 0 15,1 2 0-15,-3 2-128 0,2-2 128 0,-1-1 0 16,0-1 0-16,-1 1-128 0,3 3 128 0,-1-2 0 16,-1-6 0-16,0 6 0 0,-1 3 0 0,4 2 0 15,1-4 0-15,-2-1 0 0,2-2 0 0,2 3 0 16,0-1 0-16,2 0-128 0,-2-2 128 0,9 0 0 15,0 0 0-15,0 0 0 0,0 0-128 0,0 0 128 16,-5-4-128-16,5 4 128 0,0 0 0 0,0 0-128 16,0 0 128-16,12 1 0 0,-2-2 0 0,3-1 0 0,0 2 0 15,6-1-128-15,0-1 128 0,6 0 0 16,0 1 0-16,3-2 0 0,4 1 0 0,2-1 0 0,-2-1 0 0,7 2-128 16,3 2 128-16,5-2 0 0,-3 1 0 0,4-3 0 15,1-1 0-15,3 2 0 0,4 3 0 0,4-2 0 16,1-2 0-16,4 0 0 0,2-4 0 0,1 4 0 15,-1 3 0-15,2 0 0 0,5-3 0 0,0 1 128 16,3 3-128-16,-2-1 0 0,0-2 128 0,0 0-128 16,2 1 0-16,1 1 144 0,2 2-144 0,2-2 0 15,2-1 128-15,-2 1-128 0,-3 0 0 0,5-1 0 16,2 0 0-16,0 0 0 0,0 0 0 0,-2-1 0 16,-1 3 128-16,0-1-128 0,2-2 0 0,0 2 0 15,-3 0 0-15,-1-1 160 0,-1 1-160 0,-3-3 128 16,1 0-128-16,3 0 0 0,3 2 0 0,-2 0 0 0,-1 1 0 15,-2 0 0-15,-2-7 0 0,4 5 0 0,1 1 0 0,2 0 0 16,-1 1 0-16,-1 1 0 0,-2 0 0 16,1 0 0-16,-1 0 0 0,1 0 0 0,-1-2 0 0,-3-1 0 15,-4 2 0-15,1-1 0 0,0 1 0 0,1 0 0 16,-1-1 0-16,3 1 0 0,1 1 0 0,-2 1 0 16,-3 1 0-16,0-1 0 0,-2-1 0 0,2 1 128 15,-4 1-128-15,1-2 0 0,-3 0 0 0,-1 0 0 16,-3 0 0-16,0 0 0 0,0 0 0 0,-2 1 0 15,0-1 0-15,0 3 0 0,-1-2 0 0,-2 0 0 16,-5 0 128-16,-1 1-128 0,-1-1 0 0,3 0 0 16,-5 1 0-16,1-2 0 0,-5-2 0 0,1 2 0 15,-2 3 128-15,1-2-128 0,-2-1 0 0,-4-1 0 16,-4 0 0-16,-2 1 0 0,-2 1 0 0,-4 0 0 0,-1-2 0 0,-4 1 0 16,-1 0 0-16,-2 1 128 0,-5 1-128 0,-1-2 0 15,-3-3 0-15,1 0 0 0,-11 3 128 0,0 0-128 16,0 0 0-16,0 0 128 0,0 0-128 0,0 0 128 15,-12 0-128-15,0 2 0 0,-1-2 144 0,-4 0-144 16,-2 0 0-16,-7 1 0 0,-3 2 0 0,-1-1 0 16,-3-2 0-16,-6 0-160 0,-5 0 160 0,0 5 0 15,1-3-128-15,-6-1 128 0,-3-2 0 0,-1 2 0 16,-1 2-128-16,-4-1 128 0,-2-2 0 0,-4 0 0 16,-5 0-128-16,-3 0 128 0,-1 2 0 0,-1-2 0 15,-1-2 0-15,0 0-128 0,-5-1 128 0,-3 2 0 16,-6-1 0-16,-2 1 0 0,-2-3 0 0,-4 2 0 15,-6 0 0-15,0 1 0 0,0-2 0 0,1-1 0 16,2 2-128-16,-5-2 128 0,-4 3 0 0,-1-1 0 0,2 0 0 0,-2 0 0 16,-2 1 0-16,2 1 0 0,0-1 0 0,3 1 0 15,0-1 0-15,3 1 0 0,-3 2 0 0,1-1-128 16,3-1 128-16,-1 0 0 0,-3 0 0 0,0 3 0 16,0 1 0-16,3 0 0 0,1-3-144 0,-1 0 144 15,-3 2 0-15,3 0-144 0,1-1 144 0,4 0 0 16,-1-2 0-16,1 1 0 0,-1 4 0 0,1-2-128 15,5-2 128-15,0 0 0 0,-1 1-128 0,0-1 128 16,0 2-128-16,5-1 128 0,4-1 0 0,2 3 0 16,1-1 0-16,3-2 0 0,3 1 0 0,4-1 0 15,2-1 0-15,2 3 0 0,3 0 0 0,1 1-128 16,0-4 128-16,1 2 0 0,-1-2-144 0,1 1 144 16,1 2-160-16,5 0 160 0,-1-3-128 0,7 3 128 0,4 0 0 0,-1 2-144 15,1-2 144-15,1-1 0 0,4-2 0 0,4 3-128 16,5 2 128-16,0 0 0 0,2-4 0 0,2 1 0 15,4 2 0-15,2 1 0 0,2 0 0 0,3-2-128 16,0-3 128-16,5 1 0 0,2 2 0 0,4-1-128 16,8-2 128-16,0 0 0 0,-6-2-144 0,6 2 144 15,0 0 0-15,0 0-144 0,12 0 144 0,3 0 0 16,4 1 0-16,3-1-128 0,2 0 128 0,4 0 0 16,2-5 0-16,4-1 0 0,1 4 0 0,5-1 0 15,1-2 0-15,3 1 0 0,3-4-128 0,1 4 128 16,2 2 0-16,2 1 0 0,4-6 0 0,3 3 0 15,1 0 0-15,4 0 0 0,2-2-128 0,-1 1 128 16,0-2 0-16,3 3 0 0,1 4 128 0,4-4-128 0,4-2 0 16,1 0 0-16,1-1-176 0,0 3 176 0,2 0 0 15,1 1 0-15,5-3 0 0,2 2 0 0,1 1 0 0,0 1 0 16,-1-1 0-16,2 3 0 0,2-7 0 0,0 4 0 16,5-1 0-16,-1 0 0 0,0-3 0 0,6 2 128 15,2-2-128-15,-1 5 128 0,-4-2-128 0,2 0 0 16,0-1 0-16,2 2 0 0,3 2 0 0,-4-3 0 15,-5 0 0-15,1 0 0 0,3-1 0 0,-2 0 0 16,-1 3 0-16,-1 1 0 0,-2-3 0 0,1 2 0 16,-1-1 0-16,-2 2 0 0,0 1 128 0,-2-2-128 15,-3-2 0-15,1 2 128 0,-1 1-128 0,-3 2 128 16,-4 1-128-16,-3 1 128 0,-2-6-128 0,-1 2 0 0,-2-1 0 16,-1 2 128-16,-2 1-128 0,-6 0 128 0,-3-5-128 15,-7 4 128-15,-5 3-128 0,-5-2 0 0,-2 0 0 0,-5 2 0 16,-8-2 128-16,-5 1-128 0,-7-1 0 0,-2 2 128 31,-6-3-1136-31,-10 0-224 0,0 0-48 0,0 0-14000 0</inkml:trace>
  <inkml:trace contextRef="#ctx0" brushRef="#br0" timeOffset="76494.17">17281 11991 1839 0,'0'0'160'0,"0"0"-160"0,0 0 0 0,2-8 0 16,-2 8 1072-16,4-8 176 0,-1 3 32 0,-3 5 16 15,0 0-1040-15,0 0-256 0,5-8 0 0,-5 8 0 16,0 0 0-16,0 0 0 0,0 0 0 0,0 0 0 15,0 0 240-15,0 0-16 0,-5-7 0 0,5 7 0 16,0 0 800-16,0 0 144 0,-7-5 48 0,7 5 0 16,0 0 16-16,0 0 16 0,0 0 0 0,0 0 0 15,0 0-240-15,0 0-48 0,0 0-16 0,11 0 0 16,-1-5-192-16,3 4-48 0,3-1 0 0,2 2 0 0,6 0-160 0,-2-1-32 16,1-2-16-16,6 2 0 0,6 1-32 0,3-1 0 15,1-1 0-15,0 2 0 0,0-2 0 0,3-1 0 16,1 2 0-16,3 0 0 0,2-2-112 0,1 0-32 15,2 1 0-15,4 3 0 0,2 2-96 0,1-2-32 16,0-2 0-16,1 1 0 0,0 2-16 0,1 0-16 16,1 0 0-16,2 1 0 0,0-2 32 0,-1 2 0 15,2 1 0-15,0 0 0 0,-1-4 0 0,3 1 0 16,0 0 0-16,3 3 0 0,2-3-32 0,-1 1 0 16,0-2 0-16,-3 1 0 0,-5 2-160 0,4 1 160 15,0-6-160-15,1 4 160 0,-2-1-160 0,0 1 128 16,0 5-128-16,-4-6 128 0,-2-1-128 0,0 0 0 15,-1 4 144-15,4-1-144 0,-2-2 0 0,-3 0 144 16,-2-2-144-16,0 4 0 0,-2 2 128 0,0-2-128 16,0-2 0-16,0 1 0 0,2 1 160 0,0-2-160 0,-1 1 128 0,4 0-128 15,0-2 192-15,1 4-32 0,-3-3-16 0,-1 1 0 16,-2 0 0-16,2 2 0 0,0 0 0 0,2 4 0 16,1 0-144-16,0 0 160 0,2-6-160 0,-1 2 160 15,-4 1-160-15,-1 2 192 0,0-2-192 0,-1-1 192 16,1-1-192-16,-1 1 0 0,-1 1 0 0,3-1 0 15,-3 0 0-15,-1-2 0 0,-3 1 0 0,-2 2 0 16,-2 0 0-16,1-1 0 0,0-3 0 0,0 5 0 16,-5-2 0-16,2 1 0 0,1-1 0 0,-4-2 0 15,-4 1 0-15,-4 0 160 0,3 0-32 0,-5 1-128 16,-3-4 0-16,-3 2 0 0,-2-1 0 0,-1 0 0 16,-2 3 160-16,-1-3-160 0,-1 1 128 0,-3-2-128 0,0 0 160 0,-3 0-160 15,-1 2 192-15,-1-2-192 0,1-2 144 0,-9 2-144 16,0 0 0-16,0 0 144 0,0 0-144 0,8-7 128 15,-8 7-128-15,0 0 128 0,0 0-128 0,0 0 0 16,0 0 0-16,0 0 128 0,-9-5-128 0,-1 1 0 16,-4 2 0-16,1 2 0 0,-3-3 0 0,-4-1 0 15,-2 1 0-15,-3 2 0 0,-4 0 0 0,-2-1 0 16,-5 0 0-16,-2-1 0 0,0 2 0 0,-2-3 0 16,-5 1 0-16,1 1 0 0,-3 1 0 0,0-2 0 15,1-1 0-15,-3-2 0 0,-5-1 0 0,-3 2 0 16,-3 2 0-16,-1-3 0 0,-6-1 0 0,1-1 0 15,1-1 0-15,-3 3 0 0,-4-2-128 0,-5 1 128 16,-4-3 0-16,-1 2 0 0,4 0 0 0,0 2 0 0,0 1-144 16,-5-3 144-16,-4 1 0 0,0 2 0 0,-2-2 0 15,0 2 0-15,2 0 0 0,-2-3 0 0,-4 0 0 0,0 4 0 16,0 2-128-16,3-3 128 0,1 1 0 0,-4 1 0 16,-4 3 0-16,2 0 0 0,1-4 0 0,3 3 0 15,1-3-144-15,-1 1 144 0,1 2 0 0,0 0-144 16,0-1 144-16,5 1 0 0,2-1 0 0,-1 0 0 15,2 2 0-15,3-1 0 0,1 1 0 0,5-1 0 16,1-1 0-16,4 0 0 0,0 0 0 0,2 1 0 16,3 0 0-16,-1 2 0 0,-1 4 0 0,5-3 0 15,5-2 0-15,2 0 0 0,3-2 0 0,3 2 0 16,-1 0 0-16,1 0 0 0,0 0 0 0,4 0 0 16,8 2 0-16,0-1 0 0,2 2 0 0,3-2 0 0,3 0 0 15,4 2 0-15,2-1-144 0,4 1 144 0,2-4 0 0,5 2-176 16,10-1 176-16,-8 3-128 0,8-3 128 0,0 0-128 15,0 0 128-15,0 0-128 0,14 0 128 0,6 0-128 16,2-3 128-16,7 3-128 0,6-1 128 0,4-1 0 16,4 2-144-16,7 2 144 0,5-4 0 0,2 1 0 15,5 1 128-15,4-1-128 0,5-1 0 0,8 1 0 16,7 0 0-16,5 1 0 0,3 0 0 0,4 0 0 16,1 0 128-16,9 0-128 0,8 0 160 0,5 2-160 15,4 1 192-15,3 1-192 0,1 0 176 0,1-3-176 16,3 2 160-16,-1 2-160 0,4 4 144 0,-1-2-144 15,0-1 128-15,0 5-128 0,2 0 0 0,0 0 0 16,-1 3 128-16,-1 0-128 0,-2-3 0 0,0 2 0 16,-3 5 0-16,2-2 0 0,2-1 128 0,-5-1-128 0,-5 0 128 0,0 0-128 15,-4 3 128-15,-6 3-128 0,-8-2 0 0,1-1 128 16,0-1-128-16,-2 2 128 0,-8 0-128 0,-5-5 128 16,-6-2-128-16,-3 0 0 0,-1 0 0 0,-1-1 0 15,-7-1 128-15,-3 0-128 0,-5 0 0 0,-6 1 128 16,-5-1-128-16,-2-1 0 0,-2-6 0 0,-4 3 0 15,-4 1 128-15,-4 0-128 0,-3 2 128 0,-5-3-128 16,-5 0 0-16,-4-2 0 0,-2 1 128 0,-5-2-128 16,-3 1 0-16,-12-3 0 0,0 0 0 0,0 0-176 15,0 0-192-15,0 0-32 0,0 0-16 0,0 0 0 16,-9 1-1632-16,-3-1-336 0,-1-1-64 0,0-2-16 0</inkml:trace>
  <inkml:trace contextRef="#ctx0" brushRef="#br0" timeOffset="115801.63">5159 14810 3679 0,'-8'-5'320'0,"8"5"-320"15,-7-1 0-15,-3-3 0 0,2-1 1120 0,-1-3 160 16,3 1 16-16,-5 5 16 0,1 2-416 0,-1 0-96 16,1-1-16-16,1 1 0 0,9 0-400 0,-11 3-96 15,-2 4-16-15,2 1 0 0,0-6-272 0,2 4 0 16,0 1 128-16,0-1-128 0,1 0 0 0,-3 1 160 0,4-3-160 0,-1 1 128 15,8-1563 0-15,-9 3122-128 0,-2-1557 192 0,2-3-64 16,3 1 128-16,-1 2 0 0,-1-5 16 0,0 2 0 16,1 0-80-16,-2 2 0 0,1-2-16 0,8-4 0 15,-12 4-48-15,2 1 0 0,0 3 0 0,0-2 0 16,1-3-128-16,1 1 0 0,0 2 0 0,8-6 128 16,-10 2-128-16,10-2 192 0,0 0-192 0,0 0 192 15,-8 3 224-15,8-3 48 0,0 0 16 0,0 0 0 16,0 0 128-16,0 0 32 0,0 0 0 0,0 0 0 15,0 0-160-15,10 2-32 0,2-3 0 0,1 1 0 16,0 1-48-16,4-1-16 0,3-2 0 0,1 0 0 16,1 1-64-16,6 1-32 0,2-1 0 0,2 0 0 15,-4 1-160-15,5 0-128 0,3 0 192 0,2 1-192 0,0 3 192 16,2-3-192-16,-2-2 192 0,3 1-192 0,2 1 272 0,2 0-48 16,5-2-16-16,5 1 0 0,1 0-16 15,2 3-16-15,1 1 0 0,-2 2 0 0,-2-5-48 0,0 2 0 16,0 0 0-16,3-2 0 0,2-1-128 0,2 1 0 15,-1 2 0-15,-1 1 0 0,-3-2 0 0,3 1 0 16,-2 0 0-16,0-3 0 0,3-2 0 0,2 1 160 16,0 2-160-16,1-1 160 0,2-1-160 0,-1 1 128 15,0 0-128-15,-1-1 128 0,0-1-128 0,0 2 0 16,1-2 144-16,0 2-144 0,2 2 128 0,-2 0-128 16,-1 3 128-16,0-4-128 0,1-2 128 0,0 1-128 15,-1 0 128-15,3 0-128 0,0 1 192 0,-1 1-48 16,-6 0 0-16,-3 2 0 0,-2-3-16 0,2-1 0 0,3-1 0 15,0-3 0-15,0 3 32 0,-3 2 0 0,-1 3 0 0,-2-3 0 16,-1-1 16-16,-1 0 0 0,1 0 0 0,0 0 0 16,-2-1-176-16,2 1 192 0,2 1-192 0,0 1 192 15,0 0-192-15,-2 2 0 0,-2-1 0 0,0-2 0 16,-6-1 128-16,0 0-128 0,-2 0 0 0,-2-1 128 16,-1-2-128-16,-4 2 0 0,-2 1 0 0,0 1 128 15,1-3-128-15,-5 2 0 0,-5-2 0 0,0 2 0 16,-2 0 128-16,-2 0-128 0,-3 0 0 0,-4 0 128 15,1 0-128-15,-3 2 0 0,-3-2 144 0,-9 0-144 16,0 0 208-16,0 0-16 0,9 2-16 0,-9-2 0 16,0 0-176-16,0 0 192 0,0 0-192 0,0 0 192 15,0 0-192-15,0 0 128 0,-15-1-128 0,-1 0 128 0,-4 1-128 16,-4 0 0-16,-2 1 0 0,-2-1 128 0,-2-1-128 16,-5 1 0-16,-6 2 0 0,-1 1 0 0,-2-2 0 0,-3-1 0 15,-2 0 0-15,-2 0 0 0,-3 0 0 0,-3 0 0 16,-6-1 0-16,-4-1 0 0,-5 2 0 0,1 0 0 15,2 2 0-15,-2-2 0 0,-2-3 0 0,-4 1 0 16,-3-1 0-16,-1 2 0 0,-2 1 0 0,1 0 128 16,4 0-128-16,-6-3 0 0,-1-1 0 0,1 3 0 15,-4 1 0-15,4 0 0 0,0-1 128 0,-1-2-128 16,-3 0 0-16,3 3 128 0,0 2-128 0,2-1 0 16,-3-1 0-16,1 0 0 0,-1 0 0 0,1 0 0 15,2 1 0-15,2 2 0 0,4 2 0 0,1-2 0 16,1-3 0-16,-1 0 0 0,-1 2 0 0,0 3 0 15,0-1 0-15,6 0 0 0,3-4 0 0,1 0 0 0,0 0 0 16,-2 0 0-16,-3 0 0 0,3 2 0 0,6-1 144 16,5 0-144-16,1 2 0 0,4-2 0 0,1-1 0 0,2 0 0 15,1 0 0-15,1 0 0 0,1 1 0 0,5 1 0 16,7-1 0-16,1 2 0 0,0 1 0 0,4-2 0 16,3-1 0-16,2 2 0 0,1-2 0 0,5 1 0 15,-1-1 0-15,3-1 0 0,3 0 0 0,1 1 0 16,4 1 0-16,9-2 0 0,0 0 0 0,0 0 128 15,-8 0-128-15,8 0 0 0,0 0 0 0,0 0 0 16,0 0 0-16,14 0 0 0,2-2 0 0,2 1 176 16,3 0-176-16,4-1 0 0,3-3 0 0,6 4 0 15,4 0 144-15,5-3-144 0,3 1 160 0,6-1-160 0,5 0 128 16,2 2-128-16,-2-4 0 0,6 2 144 0,6-2-144 0,5-1 0 16,7 4 144-16,1-1-144 0,0 0 0 0,6-3 144 15,3-2-144-15,6 0 0 0,2 2 192 0,2 3-192 16,1 1 192-16,4-5-192 0,2-1 0 0,4 2 0 15,1 8 0-15,2-3 0 0,0-3 128 0,2 2-128 16,3 2 0-16,-5 1 0 0,0 0 0 0,1-2 0 16,0 1 0-16,-4 2 0 0,-5 2 0 0,-3 0 0 15,0-2 0-15,1 1 0 0,1 1 128 0,-5 2-128 16,-6-3 0-16,-1-2 0 0,-2 0 160 0,-2 0-160 16,-2 2 128-16,-6 2-128 0,-5-1 0 0,-4-3 0 15,-3-3 0-15,-6 3 0 0,-5 0 0 0,-3 1 0 16,-5 1 144-16,-6-1-144 0,-6-2 0 0,-5 2 0 15,-8 4 0-15,-3-3 128 0,-7-4-128 0,-3 0 0 0,-13 2 128 0,0 0-128 16,0 0 0-16,0 0 0 0,0 0 0 0,-16-2 0 16,-7 1-160-16,-7 1 160 0,-6 1-192 0,-7-1 192 15,-3 0 0-15,-6 2-128 0,-5 3 128 0,-3-3 0 16,-3-3 0-16,-6 0-128 0,-3 0 128 0,-5-1 0 16,-2 2 0-16,-3 2 0 0,-2-1 0 0,-2-1 0 15,-2 0 0-15,-4 1 0 0,0 0 0 0,1 1 0 16,-2 0 0-16,0-2 0 0,0-2 0 0,-5 2 0 15,0 4 0-15,2 0 0 0,3 0 0 0,-2-2 0 16,-2-2 0-16,1 1 128 0,-1-1-128 0,5 3 144 16,-2 1-144-16,0-1 0 0,-6-5 0 0,6 4 0 15,5 0 0-15,4 1 0 0,2-2 0 0,-3 0 0 16,-3-2 0-16,1 0 0 0,0 2 0 0,4 0 0 0,0 3 0 0,1-2 0 16,-2-4 0-16,1 2 0 0,2 3 0 0,4-2 0 15,5 1 0-15,3-2 0 0,2-2 0 0,0 1 0 16,0 0 0-16,2-1 0 0,1 1 0 0,6 0 0 15,4 1 0-15,4 0 0 0,3 1 0 0,4-1 0 16,6-3 0-16,2 3 0 0,-1 0 0 0,4 0 0 16,6 0 0-16,2 0 0 0,4 0 0 0,7 0 0 15,5-1 0-15,9 1 0 0,0 0 0 0,0 0 0 16,0 0-160-16,14 1 160 0,5-2-240 0,1-3 48 16,6 2 16-16,7-1 0 0,5 2 176 0,5-2 0 15,3-1 0-15,7-1 0 0,4-2 0 0,6 2 0 16,3 4 0-16,5-4 0 0,1 1 0 0,2-1 0 15,-1 1 0-15,6-2 0 0,9 0 0 0,2 2 0 16,2 0 128-16,5-2-128 0,0 0 0 0,6 1 0 0,3 4 0 0,0-6-128 16,-2 1 128-16,3 1 0 0,4-3 0 0,3 3 0 15,5 1 0-15,0-3 0 0,-1 2 0 0,2 0 0 16,2 2 144-16,-1-2-144 0,5 0 192 0,-1 3-192 16,-1 5 160-16,-1-3-160 0,-3-3 128 0,2 2-128 15,5 1 160-15,-2 1-160 0,-3 3 192 0,4-2-192 16,1-4 0-16,-1 2 0 0,-5 3 0 0,3-1 0 15,-4-4 160-15,-3 4-160 0,-2 0 128 0,-2 0-128 16,-1 1 128-16,-1 2-128 0,0 2 0 0,-6-3 128 16,-8-2-128-16,-1 1 128 0,-2-2-128 0,1 0 128 15,1-1 0-15,-5 0 0 0,-10 0 0 0,1 0 0 16,1-1 16-16,-6-1 0 0,-6 0 0 0,-4 5 0 16,-3 1-144-16,-8-2 160 0,-7-2-160 0,-5 0 160 0,-2 0-160 0,-6 0 0 15,-5-1 144-15,-3 0-144 0,-6-1 0 0,-1 2 128 16,-2 2-128-16,-7-1 0 0,-12-1 0 0,0 0 128 15,8-5-128-15,-8 5 0 0,0 0 0 0,0 0 0 16,-11 1 0-16,-2 0 128 0,-4-1-128 0,-2 3 0 16,-6 1 0-16,2-1 0 0,-3-2 0 0,-4-1 0 15,-4 1 0-15,-4 2-128 0,-4-2 128 0,-7-2 0 16,-7-3 0-16,0 3 0 0,2 3 0 0,-2 2-128 16,-3 0 128-16,1 1 0 0,0-2 0 0,-3-2-128 15,1-2 128-15,-6 1 0 0,-7 1 0 0,-3 0 0 16,2 3 0-16,-3 0 0 0,-3-4 0 0,-3-1 0 15,-5 0 0-15,-3-1-128 0,-3 5 128 0,-1-4 0 16,-4-5-144-16,-3 4 144 0,-3-1 0 0,-3-1 0 0,2 2 0 16,-4-4 0-16,-3 1 0 0,0 0 0 0,0 5 0 0,1-3 0 15,-1-3 0-15,1 2 0 0,0 0 0 0,3 1 0 16,6 1 0-16,-3-2 0 0,-8 0 0 0,1 3 0 16,-1 2-192-16,0-1 48 0,-4-3 0 0,2 1 0 15,1 1-64-15,-1-1-16 0,2-2 0 0,0 3 0 16,2 4 224-16,5-1-176 0,4-2 176 0,3 0-160 15,-2-1 160-15,3 1 0 0,4 0 0 0,5 0 0 16,8 0 0-16,1 0 0 0,0 0 0 0,7-1 0 16,6-3 0-16,4 1 0 0,3-1 0 0,6-1 0 15,6 4 0-15,3-2 0 0,2-1 0 0,3 3-128 16,1 3 128-16,2 1-160 0,2-3 160 0,3 0-160 16,7 3 160-16,5-1-192 0,3 0 192 0,3 2-192 15,2-2 32-15,6-1 0 0,7-1 0 0,0 0 0 0,0 0-96 16,13 3 0-16,5 0-16 0,7-1 0 0,7 1 272 0,5 2-128 15,6-4 128-15,5 2 0 0,-1-2 0 0,8-1-128 16,5-1 128-16,7-2 0 0,6 2 0 0,4 0 0 16,3 2 128-16,1-2-128 0,0-4 0 0,3 1 0 15,2 0 0-15,4 0 0 0,4 1 0 0,0 1 0 16,-1-2 0-16,3 1 0 0,4 0 752 0,5 2 208 16,0 1 32-16,2 0 16 15,1-1-1616-15,2 1-320 0,1 2-64 0,0-2-16 0,-1-1 816 0,4 1 192 16,1 1 0-16,-5 2 0 0,-4 0 0 0,2-2 0 15,4-4 0-15,0 6 0 0,3 2 0 0,-3-2 0 16,-1-3 0-16,3 1 0 0,0-1 0 0,-3 3 0 16,-7 5 0-16,1-3 0 0,-1-5 0 0,-2 1 0 15,-3 0 0-15,-3 3 0 0,1 1 0 0,-2 1 0 0,-1-5 128 0,-3 2-128 16,-2 3 0-16,-3 3 0 0,-7-6 0 0,1-1 0 16,-3-3 144-16,-3 2-144 0,2 3 0 0,-6 0 144 15,-5 0-144-15,-1-4 0 0,1-4 0 0,-2 3 128 16,2 1-128-16,0 0 0 0,-1 0 0 0,-1 1 0 15,-2 3 0-15,-2-2 0 0,-6-2 0 0,0 0 0 16,2 0 128-16,-3 0-128 0,-3 0 128 0,-1 1-128 16,-1 0 0-16,-2 2 0 0,-4-2 0 0,-5 2 0 15,-2-1 128-15,-2 0-128 0,-4-2 128 0,-2 3-128 16,-1 1 0-16,-3-2 0 0,-2-1 0 0,-2 2 0 16,-1-1 0-16,-1 2 0 0,-3 1 0 0,-2-3 0 15,2 0 0-15,0 1 0 0,1-2 0 0,-4-1 0 0,0-1 0 0,-10 1 0 16,12-3 0-16,-12 3 0 0,0 0 0 0,0 0 128 15,0 0-128-15,0 0 0 0,0 0 0 0,0 0 0 16,0 0-144-16,0 0 144 0,-13-2-160 0,1-4 160 16,1 2-128-16,-1 2 128 0,-1 1 0 0,1-2 0 15,-1 0 0-15,1 3 0 0,2-1 0 0,10 1 0 16,-11-1 0-16,11 1 0 0,-9-2 0 0,9 2 0 16,0 0 0-16,0 0-128 0,0 0 128 0,0 0 0 15,0 0 0-15,0 0 0 0,0 0-128 0,0 0 0 16,-2-9 0-16,2 9 0 15,0 0-288-15,0 0-48 0,0 0-16 0,9-2-13328 0</inkml:trace>
  <inkml:trace contextRef="#ctx0" brushRef="#br0" timeOffset="132015.03">9946 13456 11967 0,'0'0'1072'0,"0"0"-864"16,4-12-208-16,-4 12 0 15,0 0 1440-15,0 0 240 0,0 0 48 0,0 0 16 0,8-12-1312 0,-2 3-272 16,-6 9-160-16,0 0 192 0,9-4-64 0,-9 4-128 16,8-11 192-16,-8 11-64 0,0 0 16 0,0 0 0 15,0 0 0-15,0 0 0 0,2-12 48 0,-2 12 16 16,0 0 0-16,-4-12 0 0,0 3-32 0,-3 0-16 15,-2-3 0-15,0 3 0 0,-1-3 192 0,0 2 32 16,1-1 16-16,-2 2 0 0,-1 0 80 0,-1-3 16 16,0-2 0-16,0 1 0 0,0 1 112 0,-2 3 32 15,0-4 0-15,-2 0 0 0,1-1-144 0,-2 2-32 16,0 2 0-16,-1 2 0 0,1-3-64 0,-3 1-16 16,-2-6 0-16,-1 2 0 0,1 7-16 0,-1-2-16 15,0 2 0-15,-4-3 0 0,1 3-80 0,-3-1-16 0,-3 1 0 0,1 1 0 16,-1-3-96-16,-1 1-32 0,-4-1 0 0,2 0 0 15,1-1 0-15,-2 4-128 0,1-3 192 0,-2 0-64 16,-1-2-128-16,-3 1 128 0,-2-1-128 0,-3 4 128 16,-3-4-128-16,-1 3 192 0,-1-1-192 0,3 0 192 15,-1-4-192-15,2 4 128 0,1-3-128 0,1 2 128 16,2-1-128-16,-4 1 160 0,-4-1-160 0,2 1 160 16,3 5-160-16,0-3 160 0,0-1-160 0,-1 8 160 15,4 1-160-15,-1 2 128 0,2 1-128 0,-1-2 128 16,-3-5 0-16,-1 3-128 0,-3 1 192 0,-1 0-64 15,-2 1-128-15,1 2 0 0,0-1 0 0,0 1 0 16,5 2 0-16,-1-2 0 0,-1-3 0 0,2 0 0 16,0 2 0-16,-2 1 0 0,3-2 0 0,1 1 0 0,2-1 0 0,0 1 0 15,-1 2 0-15,1-2 0 0,0-4 0 0,-2 1 0 16,-1-2 0-16,-1 3 0 0,-3 3 0 0,2 1 0 16,-1-1 0-16,-1 1 0 0,2-1 0 0,2 4 0 15,2-3 0-15,-1 1 0 0,0-2 0 0,-2 2 0 16,-1-1 0-16,-1 0 0 0,-4-2 0 0,1 1 0 15,1-3 0-15,2 5 0 0,2-1 0 0,1 1 0 16,1-1 0-16,2 3 0 0,0-3 0 0,-2 1 0 16,-2 0 0-16,5 0 0 0,1-1 0 0,0 3 0 15,-2 1 0-15,2-2 0 0,3-1 0 0,3 2 0 16,0-3 0-16,1 1 0 0,-1-1 0 0,-1 1 0 16,-1 0 0-16,-1 0 0 0,-4 2 0 0,3-1 0 0,-1 5 0 15,4-7 0-15,-4 0 0 0,3 0 0 0,3 5 0 16,3-4 0-16,-1 2 0 0,2-1 0 0,2 1 0 0,3 3 0 15,-1-2 0-15,0 2 0 0,3-2 0 0,-1 2 0 16,-1-2 0-16,1 4 0 0,-5-4 0 0,3 4 0 16,3-2 0-16,1 3 0 0,-3 1 0 0,5-3 0 15,1-5 0-15,2 3 0 0,0 2 0 0,1 5 0 16,2-2 128-16,2 0-128 0,3-2 0 0,-2 4 128 16,3 1-128-16,3 1 0 0,-1 1 0 0,1 0 0 15,-1-1 0-15,2 0 0 0,2-1 0 0,1 1 0 16,-2-1 0-16,2 0 0 0,2 0 0 0,-1 1 0 15,2-2 0-15,3 1 0 0,2 0 0 0,-1 1 0 16,0 0 0-16,3 1 0 0,0-1 0 0,3 2 0 0,2-1 0 16,4 1 0-16,3-1 0 0,2-1 128 0,2-1-128 15,-1 0 128-15,-2-1-128 0,5 0 128 0,3-1-128 16,3 2 128-16,1-4-128 0,-1 2 128 0,2-1-128 0,1 2 128 16,1-2-128-16,0-2 128 0,2-1-128 0,2 2 0 15,3-5 144-15,0 3-144 0,0-3 0 0,3 5 128 16,2-3-128-16,1 3 0 0,-2 1 0 0,-2-3 128 15,-2-1-128-15,3 3 0 0,-3-4 0 0,1 3 0 16,-1-3 0-16,3 2 128 0,2-1-128 0,0 1 0 16,1-2 128-16,1 1-128 0,-3 2 0 0,-1-2 0 15,-2 1 0-15,4 0 128 0,2 4-128 0,1-5 0 16,1-2 128-16,3 1-128 0,1 2 128 0,0-1-128 16,0-2 160-16,-1 1-160 0,-3-1 128 0,0 1-128 15,3-4 0-15,0-1 0 0,2-1 128 0,-1 1-128 0,3-2 0 16,-2 1 144-16,-2 1-144 0,0 0 0 0,-2 1 0 0,2-3 128 15,1-2-128-15,-1 0 0 0,-2 0 144 0,3 2-144 16,1-2 0-16,-1 1 128 0,-1-1-128 0,1-1 0 16,2-1 0-16,0-3 128 0,2 0-128 0,0 2 0 15,0 5 0-15,3-1 0 0,1-1 0 0,-3 0 0 16,0 0 0-16,1-1 0 0,0-3 0 0,2 2 128 16,-3 0-128-16,3 1 0 0,0-2 0 0,-1 0 0 15,-3-3 0-15,0 3 128 0,-1-1-128 0,1-4 0 16,2-1 0-16,-2-1 0 0,-2 3 0 0,1-2 128 15,-3 0-128-15,-1 1 0 0,-3-1 0 0,1 3 0 16,1 2 0-16,1-1 0 0,-4-1 0 0,-1 0 128 16,-1-2-128-16,-2 3 0 0,-2-2 0 0,-1-1 128 15,-2-2-128-15,0 1 0 0,-4-3 0 0,0 4 0 0,1-1 0 0,-3 0 0 16,-2-7 0-16,0 5 0 0,-1 0 0 0,0 0 0 16,-1-1 0-16,-6 0 0 0,-1-4 0 0,-3 3 0 15,-3 0 0-15,-2 0 128 0,-2-4-128 0,-4 3 0 16,0-2 0-16,-5 2 0 0,1 2 0 0,-5-3-128 15,-2-2 128-15,-1-2 0 0,-2 2 0 0,0 2 0 16,-5-1 0-16,0-1-128 0,-1-4 128 0,0 2 0 16,-4 2 0-16,0 0 0 0,-2-1 0 0,-2-1 0 15,-1 0 0-15,0 1 0 0,-6-1 0 0,1 2 0 16,-1 0 0-16,-2 3 0 0,-2-3 0 0,-2 0 0 16,0 2 0-16,0-1 0 0,-3-1 0 0,-2-1 0 15,-2-2 0-15,0-1 0 0,-3-1 0 0,0 1 0 16,0-2 0-16,-5 2 0 0,-3 3 0 0,0-1-160 0,0 0 160 15,1-1 0-15,2 1 0 0,0 1-128 0,-2 2 128 0,-1-1 0 16,-2 0 0-16,-2 0 0 0,-2 1 0 0,-2 2 0 16,-1-2 0-16,2 2 0 0,2-3 0 0,-1 5 0 15,0-1 0-15,-2 3 0 0,-1 0 0 0,-3 2 0 16,-1-1-128-16,0 1 128 0,-3 1 0 0,4 2 0 16,0-5 0-16,-4 2-128 0,-5-4 128 0,-1 4 0 15,-1-1 0-15,1 1 0 0,1 2 0 0,2 1 0 16,2-1 0-16,0 4 0 0,0-5 0 0,3 3 0 15,3 0 0-15,1 2 0 0,-1 2 0 0,2 0 0 16,1 0 0-16,-1 0-128 0,-2 1 128 0,-2 2 0 16,-3-1 0-16,1 1-128 0,2 1 128 0,-2 1 0 15,0-1-208-15,0 1 64 0,0-1 16 0,0 1 0 16,-5-3 128-16,0 1-192 0,3 1 192 0,3-1-192 0,0 1 192 0,5-3 0 16,2 1-144-16,3 1 144 0,3 4 0 0,-1-2 0 15,0-2 0-15,0-1 0 0,1 5 0 0,1 1 0 16,2-4 0-16,3 2 0 0,4 2 0 0,1-3 0 15,0 3 0-15,-1-1 0 0,-1-2 0 0,-3 1 0 16,0 3 0-16,0 1 0 0,0 0 0 0,-2-1 0 16,0-1 0-16,0 1-176 0,2 3 176 0,3 1 0 15,1-4 0-15,1 1-128 0,3 1 128 0,2 1 0 16,1-1 0-16,2-2 0 0,-2 2 0 0,2-2 0 16,2 1 0-16,2 1 0 0,1-2 0 0,1 1 0 15,2-1 0-15,1 6-128 0,1-2 128 0,-1 1 0 16,-1-1-144-16,-1 3 144 0,4-4-128 0,-1 2 128 15,1 0-160-15,-1-1 160 0,1-5-128 0,0 4 128 0,1-2 0 0,-1 2-144 16,-1-3 144-16,-1 0 0 0,3 0 0 0,0 3 0 16,-1 1 0-16,0 0 0 0,3-1 0 0,-2 0-128 15,2-2 128-15,2 2-128 0,0 1 128 0,1-3-128 16,1-1 128-16,4 2 0 0,4-1 0 0,0 1-128 16,-2-1 128-16,3 3-128 0,6-2 128 0,-1 3-128 15,3 3 128-15,3-1 0 0,1-3 0 0,4-2-128 16,4 2 128-16,-1 2 0 0,2-5 0 0,3 2 0 15,1 1 0-15,4-1 0 0,2 1-144 0,-1 0 144 16,1-4 0-16,1 1 0 0,3-1 0 0,2 3 0 16,1 1 0-16,3-2 0 0,1-2 0 0,4 0 0 15,0 3 0-15,2 2 0 0,1-2 0 0,0-1 0 16,-1 0 0-16,2 1 0 0,0 1 0 0,1-2 0 0,-2-2 0 0,4 3 0 16,2-3 0-16,1 3 0 0,1-3 0 0,-2 2 160 15,-3-2-160-15,1 1 160 0,-2 2-160 0,2 0 0 16,-2-1 0-16,5-2 0 0,3 2 0 0,3 1 0 15,1-2 0-15,0 2 0 0,0-3 0 0,0 1 0 16,-1-6 0-16,1 4 0 0,2 0 0 0,2-2 0 16,1-2 0-16,0 2 0 0,-1-4 0 0,-1 3 0 15,-2 2 176-15,0-1-176 0,2-2 0 0,1-1 128 16,4 2-128-16,0-1 0 0,1-4 0 0,0 1 0 16,-5 1 0-16,3-1 0 0,4 0 128 0,-2 2-128 15,-1 2 0-15,1-4 0 0,-4-2 0 0,0 2 128 16,-2 6-128-16,-1-2 0 0,2-1 0 0,-3-3 0 15,-1-3 0-15,0 3 0 0,0 4 0 0,-4-2 0 0,-1-3 0 16,0 1 0-16,-3 2 128 0,0-2-128 0,0 0 0 0,-2-1 0 16,-3-2 0-16,1 0 128 0,3 4-128 0,-1-2 0 15,-4-3 0-15,0 3 0 0,-3 0 0 0,1 0 0 16,1-2 128-16,2 0-128 0,1-2 0 0,-1 2 0 16,-2-2 0-16,1 1 128 0,0 3-128 0,-1-1 0 15,1-7 0-15,-3 3 0 0,-3 1 0 0,2 1 0 16,0 1 0-16,0-3 0 0,-2-1 0 0,-1 4 0 15,2 0 0-15,-2 1 128 0,0-1-128 0,0-2 0 16,-5 1 128-16,-2-1-128 0,-3 0 176 0,-2-4-176 16,-2-1 128-16,0 1-128 0,-3 2 0 0,-1-1 0 15,-1-3 144-15,2 2-144 0,0-4 0 0,-1 5 144 16,0-6-144-16,-2 1 0 0,2 1 0 0,0-3 0 0,-3 0 128 0,0-2-128 16,1-2 0-16,-2 3 128 0,1-3-128 15,-8 1 0-15,-3-1 0 0,-2 0 0 0,0-2 128 0,-3 2-128 16,-5 0 0-16,2-3 128 0,2 0-128 0,-4 0 0 15,-6 0 0-15,-1 3 0 0,-2 0 0 0,0-2 0 16,-3-1 0-16,-1 2 0 0,-1-7 0 0,-1 4 0 16,-3-1 0-16,-1 4 0 0,0-2 0 0,-2 1 0 15,-1 3 0-15,-2-1 0 0,2 1-128 0,-5 0 128 16,0-1 0-16,-2 1 0 0,-4 1 0 0,0 0-144 16,-3-3 144-16,-3 2 0 0,-1 4 0 0,0 0-128 15,1 2 128-15,2-4 0 0,-3 1 0 0,2-2 0 16,0 6 0-16,-4-1 0 0,-3-6 0 0,-3 0 0 15,-3-2 0-15,-1 5 0 0,-1 2 0 0,-2 0 0 16,-2-5 0-16,4 3 0 0,-1-2-128 0,-2 3 128 0,-2 4 0 16,-1-3 0-16,-6-5 0 0,1 6-128 15,2-1 128-15,4 4 0 0,-2-4 0 0,-1 4 0 0,-2-2 0 0,-1 3 0 16,2-2 0-16,0 2 0 0,-2-5 0 0,2 4 0 16,1-2-128-16,-2 2 128 0,-4-3 0 0,-1 3 0 15,1-2 0-15,-3 4-128 0,-3-2 128 0,0 4 0 16,0 1 0-16,-4 2 0 0,-2 0 0 0,2 2 0 15,3 3-144-15,4-2 144 0,3 1 0 0,1 1-144 16,0-1 144-16,5 0-128 0,4 1 128 0,1 0-128 16,1 0 128-16,3-1-192 0,1-2 192 0,2 2-192 15,0-2 32-15,0 0 0 0,-1 2 0 0,-2 1 0 16,-4 1 0-16,0-1 0 0,2-1 0 0,1 2 0 16,1 1 16-16,1 1 0 0,-3-2 0 0,1 2 0 0,-1-2 144 15,1 1-208-15,3 1 80 0,3-1 128 0,3 1 0 0,3-1 0 16,1 0 0-16,5 3 0 0,1-3 0 0,2 2 0 15,1 0 0-15,-1 0 0 0,-1 3 0 0,0 4 0 16,1-4 0-16,-1 3 0 0,-5-1-128 0,5-2 128 16,3 4 0-16,1-1 0 0,-2 0 0 0,2-3 0 15,2 0-144-15,3 5 144 0,0 1 0 0,1-4 0 16,2-1 0-16,-1 1 0 0,2-1-144 0,1 2 144 16,1-2 0-16,1-1-144 0,2 1 144 0,1 1 0 15,1-2 0-15,2 0 0 0,1 1-128 0,0-3 128 16,1 3-128-16,4-3 128 0,2 1 0 0,3 2 0 15,2 0 0-15,1 1 0 0,1 1 0 0,2-2 0 16,1 0 0-16,4 2-128 0,1-1 128 0,3 3-128 0,-2-1 128 16,2 1-128-16,-1-2 128 0,2 2 0 15,2 0 0-15,2 2 0 0,0 3 0 0,0-3 0 0,1-5-128 0,1 3 128 16,2 2-128-16,1 0 128 0,2-1-128 0,3-1 128 16,5-3-160-16,0-3 160 0,1 2-192 0,1-1 192 15,1-4-160-15,4 2 160 0,4 2-128 0,-3-1 128 16,1 1 0-16,1-3 0 0,1-2 0 0,1 3 0 15,0 3 0-15,6 0 0 0,-1-3 0 0,2 3 0 16,0-3 0-16,2 4 0 0,2 0 0 0,-1-3 128 16,-3 2-128-16,-1 2 0 0,5-1 0 0,0 0 128 15,1 0-128-15,4-2 0 0,5-1 0 0,3 3 0 16,0 0 0-16,-3 2 0 0,-4-4 0 0,3-1 0 16,1-3 0-16,2 0 128 0,1 1-128 0,2-2 128 0,2-2-128 0,-3 0 192 15,-4 0-64-15,4 1 0 0,3-2-128 0,1-2 176 16,1-2-176-16,-1 2 192 0,-1 3-192 15,-1-3 0-15,1-3 144 0,1 2-144 0,0 5 0 0,0-1 144 16,0-3-144-16,-1 2 0 0,-3-3 128 0,3 4-128 16,-1 1 0-16,-2 1 0 0,-1-3 0 0,0 0 128 15,0 0-128-15,0 1 0 0,-3 0 176 0,-1-2-176 16,0-4 160-16,0-2-160 0,1 2 0 0,1 2 0 16,1 2 0-16,-2 2 0 0,-4-6 192 0,-1-1-48 15,-1-3-16-15,2 3 0 0,3 0-128 0,-1-1 0 16,-4-1 0-16,0 0-176 0,-4-4 176 0,-3 1 0 15,0 2 0-15,-2-4 0 0,-1 3 0 0,1-4 0 16,-1 3 0-16,0-1 128 0,-2 0-128 0,-1-3 128 16,0 1-128-16,-3 0 128 0,-4 1-128 0,-1 1 192 0,-4-3-64 0,-4 3 0 15,-3-4-128-15,-2 4 0 0,-3 5 128 16,-4-2-128-16,-2 1 0 0,-3-1 0 0,-2 2 0 0,-11 4 0 31,0 0-256-31,0 0-128 0,0 0-32 0,0 0-14432 0</inkml:trace>
  <inkml:trace contextRef="#ctx0" brushRef="#br0" timeOffset="147719.54">25971 13054 14975 0,'0'0'656'0,"0"0"144"16,6-7-640-16,-4-1-160 0,-2-1 0 0,0 1 0 0,3 1 688 15,-3 7 96-15,0 0 32 0,-3-12 0 0,1 2 208 0,0 1 64 16,-4 0 0-16,-1 4 0 0,7 5-112 0,-12-4-16 15,-1 0 0-15,0 1 0 0,-1 3-208 0,1 1-48 16,-4 1-16-16,-1 3 0 0,0 0-256 0,-6 4-48 16,-2 3-16-16,-3 1 0 0,-1 0-64 0,-1 3-16 15,-3 2 0-15,2 3 0 0,2 6-32 0,6-1 0 16,6-6 0-16,2 3 0 0,1 2-96 0,5-1-32 16,7-4 0-16,3 3 0 0,2-4-128 0,5-3 128 15,3-3-128-15,7-3 128 0,4 2-128 0,5-3 160 16,9-2-160-16,0-3 160 0,2-2-32 0,1-2-128 15,0-2 192-15,-3-2-64 0,-1-3-128 0,0-1 0 0,-1-2 0 16,-1 1 0 0,-5-6-512-16,-2 5-176 0,-4-3-32 0,-2 1-16 15,-3 2-2096-15,-3-2-432 0,-8 2-64 0,0 2-32 0</inkml:trace>
  <inkml:trace contextRef="#ctx0" brushRef="#br0" timeOffset="147960.29">26580 12972 23039 0,'0'0'2048'0,"0"0"-1648"0,0 0-400 0,0 0 0 16,0 0 800-16,0 0 80 0,0 0 16 0,0 0 0 16,0 0-352-16,-6 9-64 0,-2 3-16 0,-1 4 0 0,-3-1 160 0,2 4 16 15,-1-1 16-15,1 4 0 0,-1 4-288 0,1 0-64 16,-1 2-16-16,1-2 0 0,0 4-160 0,0-3-128 15,3 0 144-15,0-1-144 0,-1-5 0 0,3-1-240 16,2-2 32-16,3-2 0 16,2-6-1520-16,-2-10-320 0,0 0-48 0,0 0-16 0</inkml:trace>
  <inkml:trace contextRef="#ctx0" brushRef="#br0" timeOffset="148207.2">27147 12475 16575 0,'0'0'1472'0,"-8"-6"-1168"0,1 2-304 0,7 4 0 16,0 0 3008-16,-8 1 560 0,-3 3 96 0,2 4 32 16,0 1-3008-16,0 7-688 0,-1 2 0 0,-1 3 0 15,2 6 0-15,-3 2 192 0,3 4-64 0,0 2 0 16,0 8-128-16,-1 1 0 0,-1 3 144 0,1 1-144 15,-2-2 0-15,0 1 0 0,2-3 0 0,1-3 0 32,1-7-464-32,-1 1-176 0,2 0-16 0,2-1-16 0,1-5-1056 0,1-2-224 0,1-5-32 15</inkml:trace>
  <inkml:trace contextRef="#ctx0" brushRef="#br0" timeOffset="148657.6">26890 12997 30399 0,'0'0'2704'0,"0"0"-2160"16,4-13-544-16,4 4 0 0,3 2 0 0,0 2 0 15,1 1 0-15,2-2 0 0,3-3 0 0,4 1 0 16,3 2 0-16,2 1 0 0,-1-8 0 0,2 3 0 16,0 1 0-16,5 2 0 0,0-2 0 0,3 5 0 15,1 0 0-15,-2-1 0 0,-2 2 0 0,-3 2 0 16,-3 0 0-16,-1 1 0 0,-5 2 0 0,-1 5 0 15,-5 1-176-15,-2 1 176 0,-4-4 0 0,-8-5-128 16,4 12 128-16,-4-2 0 0,-3 2 0 0,-2-3 0 0,-3 2 0 0,-4-4 0 16,-1 4 0-16,1-2 128 15,-3 4-128-15,-2-1 192 0,-1-7 144 0,1 1 32 0,0 4 0 0,2-4 0 16,1-2 16-16,4 2 16 0,3-2 0 0,7-4 0 16,0 0-96-16,0 0-32 0,0 0 0 0,0 0 0 15,0 0-144-15,12 2-128 0,1-1 192 0,2-2-192 16,2-2 256-16,-4 2-64 0,0 1-16 0,0-3 0 15,1-3-32-15,-3 0 0 0,0 4 0 0,-11 2 0 16,10 1 16-16,-1 0 0 0,-9-1 0 0,0 0 0 16,11 7-160-16,-3 2 0 0,-3 2 0 0,0-1 128 15,-5-10-128-15,6 13 0 0,1-1 0 0,1-3 128 16,-8-9-128-16,13 9 0 0,1 0 0 0,2-4 0 16,1 2 0-16,2-7 0 0,3-5 0 0,3 1-176 15,3 8-1280-15,-1-6-256 0,-1-3-48 0,0-4-16 16,-1 1-1152-16,2-1-224 0</inkml:trace>
  <inkml:trace contextRef="#ctx0" brushRef="#br0" timeOffset="148876.09">28209 12379 23039 0,'0'0'2048'0,"0"0"-1648"15,0 0-400-15,0 0 0 0,0 0 960 0,0 0 128 16,0 0 0-16,-7 5 16 0,-2 4-416 0,1 2-96 15,0 3-16-15,-1 7 0 0,-1 4 80 0,1 1 16 16,-2 6 0-16,2 5 0 0,-3 2-192 0,3 5-32 16,-3 3-16-16,1 3 0 0,-2-2-288 0,0 2-144 0,-2 2 160 0,6-11-160 15,1-5-192-15,-1-2-144 0,3-1-32 0,3-6 0 32,-2-4-512-32,4-5-96 0,1-3-32 0,0-1-7872 0,1 2-1568 0</inkml:trace>
  <inkml:trace contextRef="#ctx0" brushRef="#br0" timeOffset="149071.18">27987 12890 21183 0,'-1'-8'1888'0,"2"2"-1504"0,-1 6-384 0,6-7 0 16,1-1 1472-16,2 2 240 0,0-5 32 0,3 5 16 16,2 2-976-16,5 0-192 0,-1-1-32 0,5 1-16 15,2-1-192-15,0 1-32 0,3 0-16 0,1 3 0 0,-4 1-176 16,2 0-128-16,1-2 144 0,0 2-144 15,2 0 0-15,-2 3-208 0,-4 1 16 0,-1 0 0 16,-2 2-1456-16,-2 5-272 0,-1-5-64 0,-3-1-16 0</inkml:trace>
  <inkml:trace contextRef="#ctx0" brushRef="#br0" timeOffset="149389.57">28764 12798 19295 0,'0'0'848'0,"0"0"176"0,0 0-816 0,0 0-208 0,0 0 0 16,0 0 0-16,0 0 320 0,1 10 0 0,-5 0 16 0,0 2 0 16,0-1 384-16,-2 2 80 0,-3 1 16 0,0-2 0 15,0-1-240-15,-1 4-64 0,1-2 0 16,2 0 0-16,-1-1-256 0,0-2-64 0,-3-2-16 0,2 1 0 15,0 3 208-15,0 1 64 0,0-3 0 0,2 3 0 16,1 0-128-16,-1-1-32 0,2 2 0 0,1-1 0 16,0-4-288-16,2 2 0 0,2 1 0 0,-3 2 0 15,2 2 128-15,1-5-128 0,0-11 0 0,0 0 0 16,5 13 0-16,2-2 0 0,-7-11 0 0,9 4 0 16,2-6-1344-16,0 1-288 0,-1 1-48 15</inkml:trace>
  <inkml:trace contextRef="#ctx0" brushRef="#br0" timeOffset="149891.1">29132 12876 4607 0,'0'0'400'0,"0"0"-400"15,0 0 0-15,-4-5 0 0,-4 1 1472 0,8 4 192 16,-11-4 64-16,2 1 0 0,9 3-1152 0,-9-1-208 16,9 1-48-16,-9 2-16 0,9-2-304 0,-9 2 0 15,9-2 0-15</inkml:trace>
  <inkml:trace contextRef="#ctx0" brushRef="#br0" timeOffset="151351.78">29399 12824 14735 0,'-12'-6'1312'0,"0"4"-1056"0,1-1-256 0,-1 3 0 15,-1 3 720-15,-1-2 96 0,-5 0 16 0,-2 6 0 16,-2 5 48-16,-1 3 16 0,1 4 0 0,3-1 0 16,2 0-96-16,3 0-16 0,2 3 0 0,2-1 0 15,5-2-368-15,3-1-80 0,4-3-16 0,3-2 0 16,3 1-144-16,2-1-48 0,1-7 0 0,5 0 0 16,3-1 96-16,5-4 16 0,6-4 0 0,-3 0 0 15,-4 0-16-15,6 0 0 0,4-5 0 0,-1-2 0 16,-4-2-96-16,-4-3-128 0,-3 2 176 0,-2-1-176 15,-3 2 144-15,-3-2-144 0,-3 0 0 0,-2 2 144 16,-2 1-144-16,-2-2 0 0,-5 1 144 0,1 3-144 0,0-5 176 16,-2 5-48-16,1 1 0 0,2 9 0 0,-3-12 32 0,3 12 0 15,0-8 0-15,0 8 0 0,8-8-160 0,2 3 0 16,2 1 144-16,1-1-144 0,3 2 0 0,1 2 0 16,1 0 0-16,0 1 0 0,0 0 0 0,3 1 0 15,0 2 0-15,-1 1 0 0,-2-3 0 0,0 2 0 16,3-1 0-16,-3 5 0 0,-2 2 0 0,-3 0 0 15,-3 1 0-15,-2 3 0 0,-1 0 0 0,-5 0 0 16,-3 2 0-16,0 0 0 0,1-3 0 0,1 1 0 16,-2-1 0-16,1-6 0 0,0-6 0 0,0 0 176 15,0 0-176-15,7 8 192 0,5-1 32 0,1-3 16 16,-1-2 0-16,4-2 0 0,4-2 16 0,7-1 0 16,1 0 0-16,4-3 0 0,1 1-64 0,0 1-16 0,-2 1 0 0,-1-3 0 15,-4 0-176-15,3 1 0 0,0 0 144 0,-6 0-144 16,-1 2 0-16,2 1 0 0,-1-1 0 0,-1 3 0 15,-2 0 0-15,-3 1 0 0,-1 1 0 16,-3-1 128-16,-2 0-128 0,-11-1 0 0,0 0 0 0,0 0 128 16,8 7-128-16,0 1 0 0,-3 2 0 0,0-1 128 15,-5-9-128-15,6 11 0 0,-1-1 0 0,3 2 0 16,5-4 0-16,1 3 0 0,0 0 0 0,2 0 0 16,0 2 0-16,2-2 0 0,3-1 0 0,-3 5 0 15,-2-2 0-15,-1 0 0 0,0 0 0 0,-4-3 0 16,-3 2 0-16,-1-3 0 0,-7-9 128 0,5 13-128 15,-4 0 128-15,-1-13-128 0,0 0 160 0,-8 8-160 16,-2-2 208-16,-2-2-48 0,-2 3-16 0,-2-3 0 0,-5-4-144 0,1-1-256 16,-5 2 64-16,1-5 16 0</inkml:trace>
  <inkml:trace contextRef="#ctx0" brushRef="#br0" timeOffset="151496.72">29950 12344 5519 0,'-32'-37'496'0,"15"18"-496"16,0-1 0-16,5 6 0 0,6 3 8576 0,-1 4 1632 15,4 1 320-15,3 6 64 0,-9-1-8656 0,3-2-1728 16,6 3-336-16,0 0-80 16,0 0-1648-16,-4-6-336 0,4 6-64 0</inkml:trace>
  <inkml:trace contextRef="#ctx0" brushRef="#br0" timeOffset="153236.65">26690 13908 19519 0,'-11'-10'864'0,"11"10"176"0,0 0-832 16,0 0-208-16,-2-8 0 0,2 8 0 0,-8-8 0 0,8 8 0 0,-5-5 0 0,5 5 0 15,-7-1 464-15,7 1 48 0,0 0 16 0,0 0 0 16,-8 4 176-16,3 5 16 0,2 4 16 0,1 5 0 16,-5 2-144-16,5 4-16 0,-2 4-16 0,-1 4 0 15,-2-3-208-15,2 5-32 0,1 5-16 0,-1 0 0 16,-3 2-112-16,0-4-32 0,0-1 0 0,-1-3 0 15,0 4-160-15,0-3 192 0,2-3-192 0,0-1 192 16,1-6-192-16,1-2 192 0,-1-3-192 0,0 0 192 16,2-1-192-16,2-4 160 0,-3-1-160 0,2-2 160 15,0-1-400-15,3-10-80 0,0 0 0 0,0 0-16 16,0 0-2208-16,13 0-432 0</inkml:trace>
  <inkml:trace contextRef="#ctx0" brushRef="#br0" timeOffset="153876.26">26335 14134 13823 0,'-18'-16'608'0,"9"12"128"15,9 4-592-15,0 0-144 0,0 0 0 0,-4-11 0 0,4 1 1712 0,2 4 304 16,6-1 64-16,3 0 16 0,2-4-1680 0,5-1-416 16,4-1 0-16,4 3 0 0,0-1 160 0,9 1-160 0,3-7 192 0,1 0-192 15,-2-1 256-15,2-2-48 0,5 1-16 0,-1 1 0 16,3-2 80-16,-7 2 16 0,-5 1 0 0,-1 0 0 16,-3 1-160-16,-4 2-128 0,-4 0 144 0,-3 3-144 15,0 2 272-15,-4 2-32 0,-2 1-16 0,-4 1 0 16,-9 5 272-16,0 0 48 0,0 0 16 0,0 0 0 15,3 13 0-15,-4 5 0 0,-3 4 0 0,-1 4 0 16,-2-4-304-16,-1 6-48 0,0 2-16 0,-1 2 0 16,-2 1 0-16,-2-2 0 0,0-3 0 0,-1 2 0 15,0 1 16-15,1 3 0 0,0 0 0 0,0-2 0 16,1-8 112-16,1 2 0 0,-1 1 16 0,1-3 0 16,2-5 96-16,1-3 16 0,1-2 0 0,1-2 0 0,4 1-128 0,2-1 0 15,0-12-16-15,0 0 0 0,8 6-160 0,-8-6-16 16,0 0-128-16,14-5 192 0,0-3-48 0,2-4-16 15,0-3 0-15,1-2 0 0,-1-3-128 0,1 2 160 16,-2 0-160-16,0 1 160 0,2 0-160 0,-1 1 0 16,-3-1 144-16,-1 7-144 0,1-2 0 0,-1 6 0 15,1-2 0-15,-3 3 0 0,-10 5 0 0,13-4 0 16,-4 2 0-16,0 1 0 0,-9 1 0 0,0 0 0 16,0 0 0-16,12 8 0 0,-4 4 0 0,-3-5 0 15,-5-7 0-15,4 16 0 0,0 2 0 0,0 2 0 16,-3-1 0-16,3 0 0 0,0-4 0 0,-1 2 0 15,-1 2 0-15,2-1 0 0,1-1 0 0,0 0 0 16,-3-6 0-16,4 5 0 0,1-2 0 0,1-1 0 0,-1-5 0 16,5 1 0-16,4-3 0 0,-1 1 0 0,0 0 0 0,0-4 0 15,2-3 0-15,2 1 0 0,2 0 0 0,-3 0 0 32,-3-3-496-32,0-1-16 0,-1 1 0 0,-1-2-9776 0,-1 2-1952 0</inkml:trace>
  <inkml:trace contextRef="#ctx0" brushRef="#br0" timeOffset="154555.53">28261 14013 21071 0,'-13'-6'928'0,"13"6"208"0,0 0-912 0,0 0-224 0,-3-11 0 0,3 11 0 16,0 0 144-16,0 0-16 0,0 0 0 0,0 0 0 15,5 10 320-15,-6 0 64 0,-6 6 16 0,-2 2 0 16,-1 3-16-16,-1 5 0 0,0 0 0 0,-1 3 0 15,0-5 16-15,2 2 0 0,-1-2 0 0,-2 1 0 16,2 4 48-16,0-6 0 0,1-3 0 0,2-3 0 16,1-2 0-16,2-4 0 0,1-3 0 0,4-8 0 15,0 0-48-15,0 0 0 0,0 0 0 0,0 0 0 16,0 0-176-16,7-7-32 0,-2-6-16 0,7-4 0 16,2-1-80-16,0-3-16 0,1-4 0 0,-1 1 0 15,0-4-80-15,3 3 0 0,0 2-128 0,-4 1 192 16,-5-3-192-16,4 4 0 0,5 4 128 0,-3 2-128 0,1-1 0 0,0 4 0 15,3 3 0-15,-1 3 0 0,-2 2 0 0,-1 0-128 16,-1 0 128-16,-2 8 0 0,-4 1 0 0,-1 4-128 16,1 1 128-16,-3 6 0 0,-1-3 0 0,-2 8-128 15,-2 0 128-15,0 2 0 0,-1 0 0 0,1 1 0 16,-2 0 0-16,1 1 0 0,-1 2 0 0,1-6 0 16,2-2 0-16,-2-2 0 0,2 0 0 0,0 0 0 15,0-5 0-15,2-2 0 16,-2-10-496-16,0 0 16 0,5 11 0 0,-5-11 0 15,8 6-2656-15,-8-6-512 0</inkml:trace>
  <inkml:trace contextRef="#ctx0" brushRef="#br0" timeOffset="154810.84">28922 14041 28047 0,'0'0'1232'0,"0"0"272"0,-8-2-1200 0,8 2-304 0,-11 5 0 0,1 3 0 15,1 2 0-15,-4 3 0 0,-4 4 0 0,4 1 0 16,4 1 224-16,1 3-64 0,0-1-16 0,2 1 0 16,2 0 0-16,-2 4 0 0,-1 0 0 0,0-2 0 15,2-5-144-15,1 1 0 0,1-2 144 0,2-2-144 16,1-3 0-16,3 0 0 0,-3-13 0 0,0 0 0 15,5 9-464-15,-5-9-112 0,0 0-32 0,12 9-11792 16</inkml:trace>
  <inkml:trace contextRef="#ctx0" brushRef="#br0" timeOffset="155274.25">29434 14062 21183 0,'-12'-14'1888'0,"2"9"-1504"16,-4-5-384-16,0 5 0 0,1 3 512 0,2-2 16 15,-1-4 16-15,-1 4 0 0,-5 3-544 0,-2-1 0 16,-2 2 0-16,1 3 0 0,0 1 0 0,2 1 192 16,-1 2-64-16,2 2-128 0,1 4 384 0,4-1-16 0,2-3-16 0,4 2 0 15,-1 5-112-15,4-4-32 0,4-12 0 0,3 13 0 16,2-1-32-16,4-5-16 0,4-1 0 0,0 0 0 15,4-5 64-15,1-1 16 0,2 0 0 0,-1 0 0 16,2 0 0-16,0-2 0 0,-1-5 0 0,-4 1 0 16,-1-2-32-16,-5 1 0 0,-2 1 0 0,-8 6 0 15,11-3-16-15,-11 3 0 0,0 0 0 0,0 0 0 16,0 0-48-16,0 0-16 0,-12 12 0 0,5 4 0 16,2-3 32-16,-1 6 0 0,-5 6 0 0,-2 1 0 15,-3-5-160-15,1 5 128 0,-2 5-128 0,-1 3 128 16,-5 0 0-16,3 3 0 0,0-4 0 0,0 3 0 0,0-4 0 15,-1 2-128-15,-1-1 192 0,2-7-64 0,0 0 192 0,1-4 16 16,-2 0 16-16,1-2 0 0,1-5 16 0,-1 0 0 16,2-3 0-16,1-2 0 0,3-2-208 0,-1-2-32 15,0 1-128-15,3-3 192 0,12-4-192 0,-10-3 0 16,-1-2-144-16,5 0 144 16,0-3-448-16,5 0 0 0,4-4 0 0,-1 3 0 15,0-5-528-15,6 0-112 0,7-3 0 0,3 2-7872 16,3 3-1552-16</inkml:trace>
  <inkml:trace contextRef="#ctx0" brushRef="#br0" timeOffset="155977.01">29937 13561 23951 0,'-19'4'1056'0,"11"-2"224"0,8-2-1024 0,0 0-256 0,-12 0 0 0,0 5 0 16,-1 7 256-16,-2-1-16 0,-4 4 0 0,1 3 0 15,0 5 160-15,1 4 48 0,-1 0 0 0,3 5 0 16,0 4 0-16,0 3 16 0,1 3 0 0,1 1 0 16,-4-3-176-16,3-1-32 0,-1-2-16 0,2-1 0 15,0 1 0-15,3-6 0 0,2-6 0 0,3-2 0 16,1 1 128-16,1-5 16 0,2-3 16 0,4-7 0 15,-3-9 0-15,0 0 0 0,10 6 0 0,2-6 0 16,1-3-64-16,1-5-16 0,1-8 0 0,-2-1 0 0,4 1-128 0,1 0-48 16,-1-4 0-16,1 0 0 0,2 1-144 0,-2 1 128 15,0 2-128-15,0 0 128 0,-1 5-128 0,-2-1 0 16,-5 7 0-16,-10 5 0 0,0 0 0 0,0 0 0 16,13 4-128-16,-8 7 128 0,-5 2 0 0,0 7-176 15,4 3 176-15,-4-1-128 0,-4 3 128 0,2 3 0 16,-2-2 0-16,4 1-128 0,4-3 128 0,-2-1 0 15,2-1 0-15,4-1 0 0,5-7 0 0,1-3 0 16,-1-6 0-16,6 0 0 0,4 2 192 0,1-7-16 16,0-8-16-16,2-2 0 0,1-1 32 0,-3 1 0 15,-2-7 0-15,1-5 0 0,-4-7-64 0,1 5-128 16,-1 0 192-16,0-1-64 0,-4-1-128 0,2-6 128 16,1 1-128-16,1-1 128 0,0 2-128 0,3-8 0 0,2-8 144 0,-3 1-144 15,-3-2 0-15,5 2 0 0,5-2 0 0,-1 4-192 16,-1 3 64-16,0 3 0 0,-4 6 0 0,1 1 0 15,-5 1 128-15,-2 2 0 0,-2 5 0 0,-2 2 0 16,-3 3 0-16,-3 3-128 0,-1 1 128 0,-1 1 0 16,-4 12 0-16,0 0 0 0,0 0 0 0,0 0 0 15,2-9 128-15,-2 9-128 0,0 0 128 0,-4 9-128 16,-1 3 128-16,-2 2-128 0,1 6 128 0,-4 5-128 16,-1 3 0-16,-1 2 0 0,-1 2 0 0,-1 4 128 15,2 7-128-15,-1 4 0 0,1-3 0 0,0 5 0 16,-2-4 0-16,4 5 128 0,2-3-128 0,4-3 0 15,-1-7 0-15,-1-1 0 0,0 1 0 0,-1-2 128 16,2-4-128-16,-1-4 0 0,-4-6 0 0,5 4 0 16,1 2-432-16,0 0-48 0,1-4-16 0,1-6 0 15,5-4-1728-15,-2-1-336 0,-2-2-80 0,1-10-9984 16</inkml:trace>
  <inkml:trace contextRef="#ctx0" brushRef="#br0" timeOffset="156172.68">30231 14026 29951 0,'0'0'1328'0,"0"0"272"0,0 0-1280 0,0 0-320 15,15-2 0-15,-3-3 0 0,1 0 352 0,4 0 16 16,5 1 0-16,4-1 0 0,0 1 400 0,6 0 64 16,4 1 32-16,7-1 0 0,5-1-288 0,-1 5-64 0,2 3-16 15,0-1 0-15,3-6-368 0,2 3-128 0,-1 1 0 16,1 0 0-1,-4-3-800-15,-3 3-256 0,-5-1-48 0,-4 1-8976 0,-4 0-1792 0</inkml:trace>
  <inkml:trace contextRef="#ctx0" brushRef="#br0" timeOffset="157974.67">31589 12140 15663 0,'-10'-1'1392'0,"-1"-1"-1120"0,-1-4-272 0,2 2 0 16,1 2 1280-16,-2 0 192 0,0 2 32 0,0 0 16 15,2-5-1264-15,-3 3-256 0,-4 4 0 0,-3-2 0 16,1-1 0-16,-7 0 0 0,-6-2 0 0,-2 3 0 15,-2 3 352-15,-4-2-32 0,-5-1 0 0,-8 1 0 16,-6 4-160-16,-2 1-32 0,-1 0-128 0,-3-4 192 16,-4-5-192-16,2-1 176 0,1 1-176 0,-6 2 160 0,-6 1-160 15,2 0 160-15,2-1-160 0,-2-1 160 0,0 1-32 0,-7 1 0 16,-6 0 0-16,-3 0 0 0,-4 0 16 0,1 3 0 16,3-1 0-16,-6 0 0 0,-4-2-16 0,0 2 0 15,2 1 0-15,4-3 0 0,4-3 0 0,-2 2-128 16,-6-2 192-16,4 2-64 0,0 1-128 0,1 0 192 15,3 0-192-15,-5 0 192 0,-3 0-192 0,1 0 160 16,2-1-160-16,-2-1 160 0,-1 2-32 0,-3 2 0 16,-3 2 0-16,2 1 0 0,4 0 0 0,-8-1-128 15,-8-4 192-15,7 4-64 0,8 4 0 0,2-2 0 16,1-2 0-16,0 4 0 0,-3-1 128 0,5 4 32 16,3 1 0-16,0-3 0 0,0-4-32 0,1 3-16 15,-1 0 0-15,5 4 0 0,4-6-48 0,-1 1-16 0,-2-2 0 16,3-2 0-16,-2 2 16 0,0-1 16 0,0 1 0 0,9-1 0 15,5-2-16-15,-1 1 0 0,-3-2 0 0,3-1 0 16,3 0 0-16,5 2 0 0,3 0 0 0,6-2 0 16,6-1 128-16,3-2 0 0,3-2 16 0,2 1 0 15,2-2 32-15,3-2 0 0,2-3 0 0,5 2 0 16,5 2-80-16,3 0-16 0,1 0 0 0,6 2 0 16,3 0-64-16,3 1-16 0,1 0 0 0,7 4 0 15,-3-10-192-15,3 10 0 0,0 0 0 0,0 0 0 16,0 0 0-16,10-2 0 0,-10 2 0 0,15 2-160 15,-1 3 160-15,-1 2 0 0,-1-1-144 0,0 6 144 16,1 1 0-16,1 5 0 0,0 6-144 0,1-1 144 16,-4 7 0-16,3 3-128 0,0 0 128 0,0 7 0 0,-1 3-144 15,0 5 144-15,2 4 0 0,-1 7-144 0,-1 5 144 16,0 3 0-16,1-3 0 0,-2 3 0 0,1-5 0 0,1 6 0 16,0 5 0-16,-1 0 0 0,-2 0 0 0,0-2 0 15,-2-4 0-15,0 2 0 0,1-3 0 0,1-1 0 16,-2 4 0-16,0 1 0 0,2 2 0 0,0-7 0 15,2 0 0-15,-1-3 0 0,-4 2 0 0,5-5 0 16,1-1 0-16,-5-3 128 0,-2-1-128 0,2-3 0 16,3-8 0-16,1 4 0 0,0-1 0 0,1-2 144 15,-1-3-144-15,2-5 0 0,-2-1 128 0,0 0-128 16,0-1 0-16,-2-1 0 0,0-3 0 0,-1-1 160 16,-5-2-160-16,2 3 128 0,1-4-128 0,-2-1 0 15,0-2 0-15,0-2 0 0,1-1 0 0,-2-3 0 16,-1-6 0-16,1 0 0 0,0 1 0 0,2-7 0 0,-7-5 0 0,0 0 0 15,10 2 0-15,2 0 0 0,0-4 0 0,-1 2 0 16,-11 0 176-16,16-1-48 0,0 0-128 0,-1-1 192 16,2 1-192-16,3 0 0 0,1 0 0 0,2-3 0 15,3 0 0-15,3 0 128 0,1 0-128 0,4 1 144 16,5-1-144-16,4 4 160 0,5-2-160 0,3-1 160 16,1 2 0-16,3 0 0 0,2-1 0 0,6 2 0 15,1 0-160-15,10 0 160 0,5 0-160 0,5 3 160 16,-3 1-160-16,2-2 128 0,3 0-128 0,8 2 128 15,8-1-128-15,-3 3 128 0,-7-2-128 0,6 2 128 16,5-2-128-16,1 3 0 0,-2 0 0 0,-1 1 0 16,-5 0 0-16,3 0 0 0,1-2 128 0,-2 2-128 15,-5 0 0-15,-1 1 0 0,2-5 0 0,1 0 0 0,2 0 0 0,-5 1 0 16,-3-2 0-16,5-1 0 0,-1 1 0 0,3 0 0 16,3-2 0-16,-5 1 128 0,-7 2-128 0,2-2 0 15,-2-4 0-15,7 2 0 0,7 3 0 0,-8-3 0 16,-7 0 0-16,-1 0 0 0,-3 0 0 0,3-1 0 15,1 1 128-15,-5-2-128 0,-8 1 0 0,-4-2 0 16,-1 1 0-16,-6 1 0 0,-3-1 0 0,6 1 0 16,6 1 0-16,-2 1 0 0,-7 2 0 0,-2 2 0 15,0-1 0-15,-1 1 0 0,0 0 0 0,-5 2 0 16,-3-2 0-16,3 0 0 0,2 3 0 0,-5-3 0 16,-8 1 0-16,-2 1 0 0,1-3 0 0,-4 3 0 15,-4 1 0-15,0-1 0 0,1 4 0 0,0-3 0 16,2 1 0-16,-10-3 0 0,-5 2 0 0,4 1 0 0,5-1 128 0,1 0-128 15,-7-4 0-15,1 1 0 0,-3-1 0 0,-2 1 128 16,-1-1-128-16,-2 1 128 0,-3 4-128 0,1-1 128 16,-2-2 0-16,-2-1 0 0,1-1 0 0,-1 1 0 15,-2 1 64-15,-1-2 0 0,-9-4 0 0,11 3 0 16,1-2-64-16,-12-1 0 0,9 0 0 0,-9 0 0 16,9-1-128-16,-9 1 0 0,9-3 0 0,-1 1 0 15,-8 2 128-15,6-9-128 0,0 2 192 0,-1-2-64 16,-3-2 0-16,2 0-128 0,1-4 192 0,-2 0-64 15,1-4-128-15,0 0 192 0,0-1-192 0,0-4 192 16,-2-9-64-16,1-2 0 0,-2-6 0 0,2-4 0 16,-1-13-128-16,1-7 160 0,1-8-160 0,-1-4 160 15,3-5-160-15,-2-8 192 0,-1-9-192 0,-1-5 192 0,1 0 16 16,-4-3 16-16,-3-2 0 0,-2-1 0 0,1-4 48 0,-3 6 16 16,-5 2 0-16,-1 6 0 0,-2 0-32 0,1 2 0 15,-2 0 0-15,1 15 0 0,-2 8-256 0,0 6 0 16,3 3 0-16,0 1 0 0,0-2 0 0,2 10 0 15,0 7 0-15,3 7-144 0,1 3-144 0,-2 3-32 16,3 2 0-16,3 5 0 16,1 4-416-16,0 1-96 0,2-1 0 0,2 3-16 15,1-1-1792-15,2 1-368 0,-2 2-64 0</inkml:trace>
  <inkml:trace contextRef="#ctx0" brushRef="#br0" timeOffset="182776.29">1051 15602 11967 0,'0'0'1072'0,"-2"-8"-864"0,2 0-208 0,0 8 0 16,0 0 432-16,3-8 32 0,-2-1 16 0,3 4 0 15,-4 5-224-15,3-10-32 0,1 0-16 0,0 0 0 16,-4 10 176-16,4-10 48 0,1-1 0 0,-1 2 0 15,-2-1 96-15,2-1 32 0,-1 1 0 0,2-2 0 16,0 3-32-16,2-4 0 0,-1-2 0 0,2 4 0 16,0-1-80-16,1 0 0 0,0 2-16 0,2-2 0 15,-3 3-48-15,2 2 0 0,2 1 0 0,2 1 0 16,-4-2-16-16,2 5-16 0,-12 2 0 0,12 1 0 16,-12-1-144-16,12 6-16 0,-2 4-16 0,-10-10 0 0,9 15-48 0,-1 1-128 15,0 2 192-15,-6 2-64 0,-5-2 0 0,-1 3-128 16,1 0 192-16,-3 1-64 0,-5 0 0 0,1-1 0 15,1 0 0-15,-7-2 0 0,-2-2 352 0,-1-2 64 16,2-1 16-16,0-1 0 0,-1 0 320 0,0-5 64 16,-2-2 16-16,1 2 0 0,-2-3-240 0,0-2-32 15,3-4-16-15,-2-3 0 0,-1 1-144 0,2-5-16 16,1-1-16-16,2-1 0 0,2-2-128 0,2-5-32 16,2 0 0-16,2-1 0 0,2-2-160 0,5-1-48 15,-1-5 0-15,4 2 0 0,1-2-128 0,2 1 0 16,3 3 0-16,1 1 128 0,3-5-128 0,-1 6 0 15,4 3 0-15,0 0 0 0,2 0-176 0,0 4 176 16,0-1-128-16,-1 5 128 0,5 1 0 0,-2 3-128 16,1 3 128-16,1 2 0 0,1 2 0 0,0 0-160 0,-2 4 160 15,2 4 0-15,-1 0-192 0,-6 2 64 0,-4 0 128 0,-2 2-208 16,0 6-48-16,-5 2-16 0,-5-1 0 0,-3 2 0 16,-4 1 144-16,0-1 128 0,3-2-192 0,-4-3 192 15,-6 1 0-15,0-3 0 0,0-2 0 0,0-1 0 16,-4-3 256-16,1-1 16 0,-1 2 0 0,-1-6 0 15,1-1 80-15,0-2 16 0,1-3 0 0,1 0 0 16,3-2-16-16,2-2 0 0,-1-4 0 0,3-2 0 16,2 0-96-16,1-1 0 0,1 0-16 0,3-2 0 15,3-4-112-15,4-1-128 0,1 0 176 0,3-1-176 16,0-1 0-16,4 3 0 0,2 0 0 0,3 1 0 16,1 1 0-16,0 2 0 0,2 0 0 0,1 2-144 15,2 3 144-15,2 3 0 0,1 4 0 0,0 2 0 16,-1 2-144-16,0 4 144 0,-3 1-160 0,0 3 160 0,-5 4-256 0,1 4 64 15,-5 3 0-15,-4 6 0 0,2 3-160 0,-7 3-32 16,-6 0 0-16,0 2 0 0,-2 1 192 0,-7-4 48 16,-7-2 0-16,3 0 0 0,-4-6 144 0,-3 1 0 15,-4-3 0-15,0-2 128 0,0-2 160 0,1-7 32 16,0-4 16-16,3-4 0 0,1-2 160 0,3-3 16 16,0-6 16-16,2-3 0 0,2-7-32 0,3 0-16 15,4-2 0-15,1-4 0 0,1-1-192 0,4 1-32 16,1 0-16-16,4-1 0 0,1-4-240 0,3-1 0 15,2 0 0-15,2 1 0 0,5-1 0 0,3 7-128 16,0 0 128-16,4 2-160 0,2 2 160 0,3 4-128 16,-1 3 128-16,2 6-128 0,-2 3 128 0,0 8-160 0,1 4 160 15,-6 7-160-15,2 2-16 0,-5 6 0 0,-6 2 0 0,-5 1 0 16,-4 7-32-16,-5 4-16 0,-5 0 0 0,-8 2 0 16,-2 4 224-16,-8-2-192 0,-1-2 192 0,-2-3-192 15,-3-8 192-15,2-5 0 0,-3-1 144 0,2-4-144 16,1-3 480-16,-1-6 0 0,4-3 0 0,0-6 0 15,5-4 0-15,0-3 0 0,2-8 0 0,2-3 0 16,2-3-160-16,2-1-16 0,2-1-16 0,3-4 0 16,2 0-288-16,2 0 160 0,2 1-160 0,2 2 128 15,3-4-128-15,1 4 0 0,4 1 0 0,-1 4-176 16,0 2 176-16,3 2-208 0,1 1 80 0,0 3 128 16,-2 5-176-16,5 1 176 0,0 7-128 0,-2 0 128 15,-2 3-192-15,-2 6 32 0,1 6 16 0,-4 0 0 16,-1 1-64-16,-4 3-16 0,-6 1 0 0,-1 6 0 0,-3 0 96 15,-2 2 128-15,-4 0-208 0,-2-3 80 0,-2-6 128 0,-1 1 0 16,1-1 0-16,0-3 0 0,0-5 144 0,1-6 64 16,-2-4 16-16,2-4 0 0,-1-3 64 0,1-2 16 15,3-4 0-15,2-4 0 0,2-4-112 0,2-2 0 16,3 0-16-16,1-1 0 0,1-3-176 0,5 2 0 16,3 0 144-16,1 2-144 0,1-5 0 0,3 5 0 15,2-2 0-15,1 0 0 0,1 3 0 0,2 3-128 16,0 1 128-16,-1 5-128 0,1 4 128 0,1 1 0 15,1 1 0-15,-2 6-128 0,-2 3 128 0,-1 3-208 16,0 3 80-16,-2 4 128 0,-4-1-304 0,-3 4 64 16,-4 0 16-16,-1 3 0 0,-2 4 80 0,0-1 16 15,-5 1 0-15,-3-2 0 0,-3-2 128 0,-2-4 0 16,1-2 0-16,-1-2 0 0,0-2 128 0,2-2 16 0,0-1 0 0,-2-3 0 16,0-8 96-16,2-4 16 0,2-1 0 0,3-3 0 15,0-2-64-15,3-4-16 0,0-1 0 16,6-1 0-16,6-1-176 0,0-1 0 0,3-2 144 0,3 0-144 15,1 2 0-15,1 2 0 0,-1 0 0 0,2 5 0 16,-1 1-128-16,0 5 128 0,-1 1-128 0,0 3 128 16,-1 3-128-16,-1 3 128 0,-11-3-128 0,6 10 128 15,-2 5-208-15,-7-4 32 0,-1 2 16 0,-2 3 0 16,-6 1 160-16,-2 0-192 0,-2 1 192 0,-1-5-192 16,-2-1-64-16,-1 0 0 0,2-4-16 0,0-4 0 15,1-6-2256-15,2-4-448 16,2-9-96-16</inkml:trace>
  <inkml:trace contextRef="#ctx0" brushRef="#br0" timeOffset="186261.94">12767 12959 10367 0,'0'0'448'0,"-8"3"112"0,-1 1-560 0,0-2 0 16,-1 0 0-16,-1-1 0 0,1 2 496 0,0 0-16 15,-4-1 0-15,3-2 0 0,-1 0-96 0,0 1 0 16,-1 3-16-16,3-3 0 0,2-3 160 0,8 2 48 0,-9-2 0 0,9 2 0 15,0 0 336-15,0 0 80 0,-11-1 16 0,11 1 0 16,-9 0-208-16,9 0-32 0,0 0-16 0,0 0 0 16,0 0-240-16,-9 0-64 0,9 0 0 0,0 0 0 15,0 0-64-15,0 0 0 0,0 0-16 0,0 0 0 16,0 0 112-16,11 3 32 0,3-3 0 0,-1 1 0 16,4 0 96-16,2 1 32 0,1-2 0 0,1 0 0 15,5 0-240-15,-1 1-32 0,1 1-16 0,1 0 0 16,1-4-208-16,0 2-144 0,1 2 192 0,4-2-192 15,-1 0 128-15,5 0-128 0,-1 1 0 0,2-1 0 16,0 0 128-16,3 3-128 0,5-2 192 0,0-1-192 16,-2-1 272-16,-1 1-48 0,3 2-16 0,-2-2 0 0,-1 0-16 15,1 2-16-15,3 0 0 0,0-1 0 0,0-1-32 0,4 2 0 16,-1-1 0-16,0 2 0 0,-1-1 0 0,-4 2 0 16,0-2 0-16,0 0 0 0,1 1 48 15,2-1 16-15,2 1 0 0,-1 0 0 0,2-3 0 0,-1-2 0 16,0 1 0-16,0 1 0 0,-2 0-32 0,0 0-16 15,1 0 0-15,0-1 0 0,1 2-160 0,1 2 0 16,-1 0 144-16,3-1-144 0,0-4 0 0,-2 2 144 16,-2 2-144-16,1-1 0 0,-2-2 128 0,2 1-128 15,-1 2 0-15,1 1 0 0,-2 1 0 0,6 0 128 16,2 1-128-16,0-2 0 0,-2-1 128 0,0 2-128 16,-2 3 0-16,1-3 0 0,1 0 0 0,1 1 0 15,-1 4 128-15,2-5-128 0,2-3 0 0,-3 0 0 16,-1 1 0-16,-4 2 0 0,-3 2 0 0,0-3 0 0,-2-2 0 0,1 0 0 15,1 2 0-15,-1 1 0 0,-3 2 0 0,1-3 0 16,0-4 0-16,3 1 0 0,-2 1 0 0,-2 0 0 16,-3-2 128-16,2 0-128 0,-2-2 0 0,3 3 0 15,0 3 0-15,1-1 0 0,2 0 128 0,1-1-128 16,-3 1 0-16,1 1 0 0,0 2 0 0,-2-3 0 16,-1-2 0-16,-3 0 0 0,0 1 0 0,3 0 0 15,0 1 128-15,-1-2-128 0,-1 0 0 0,-1 2 0 16,-2 1 0-16,3-1 0 0,0 1 0 0,-1-3 0 15,3-3 144-15,-2 3-144 0,1 3 0 0,-2-2 144 16,0 1-144-16,1-1 0 0,2 1 144 0,1 0-144 16,0-4 0-16,0 1 0 0,5 1 0 0,-3 3 0 0,-1-1 0 15,2-2 0-15,-3-2 0 0,0 3 128 0,0 3-128 16,1 1 128-16,-1-2-128 0,-3-1 128 0,-2 1-128 0,-1 0 0 16,-5 1 128-16,2-4-128 0,-2-3 0 0,-1 3 128 15,-4 4-128-15,2 1 0 0,-3-2 0 0,-1-2 0 16,-2-1 0-16,1 3 0 0,-2 2 0 0,0 1 0 15,0-4 0-15,0 0 128 0,-1 0-128 0,1 0 0 16,-2 3 0-16,-1-1 0 0,0-1 0 0,-1-2 0 16,0 2 0-16,-3-1 0 0,0 4 0 0,-2-5 0 15,-2-2 0-15,0 1 0 0,2 6 0 0,3-3 0 16,-2-1 0-16,2 0 0 0,-2-1 0 0,1 2 0 16,-1 2 0-16,2-5 0 0,-2-5 0 0,2 3 128 15,-1 5-128-15,0-3 0 0,-1-3 0 0,-1-1 0 0,0-1 0 16,0 4 0-16,-1 1 0 0,2 0 0 0,-2-1 0 15,4-2 0-15,-5 3 0 0,2 0 0 0,0-1 0 0,2-2 0 16,-5-1 0-16,3 0 0 0,2 2 0 0,2-4 0 16,-3 5 0-16,7-2 0 0,1-2 0 0,1 4 0 15,-1 6 0-15,2 0 0 0,2-1 0 0,1-1 0 16,3-2 0-16,2 4 0 0,-4 1 0 0,1-1 0 16,-2-9 0-16,1 1 0 0,-5 3 0 0,-1 0 0 15,-1-1 0-15,-2 1 0 0,-1 0 0 0,-3 3 0 16,1 2 0-16,-2-4 0 0,-2-1 0 0,0 0 0 15,-3 0 0-15,-9 0 0 0,9 3 0 0,-9-3 0 16,0 0 0-16,0 0 0 0,0 0 0 0,0 0 0 16,0 0 0-16,0 0 0 0,0 0 0 0,-9-2-128 15,-1 5 128-15,-1 1-128 0,-3-1 128 0,-1-2-128 0,0 0 128 16,-1 3 0-16,-2-1 0 0,-2-3 0 0,-2-2 0 0,-3-3-160 16,-5 0 160-16,-2 2-160 0,-5 2 160 0,-3-3 0 15,-4-4-144-15,-3 3 144 0,-2 4 0 0,1-1-176 16,-3 0 176-16,-2 1-128 0,-6-7 128 0,-5 5-160 15,-5 2 160-15,-4 1-160 0,-2-1 160 0,-1-2 0 16,2 2 0-16,-2-2-128 0,-1 0 128 0,0 2 0 16,2-2 0-16,-1 1-128 0,-1-3 128 0,4-2 0 15,-1 1 0-15,-3-1 0 0,-3-2 0 0,3 2 0 16,2 2 0-16,-1-4 0 0,6 3 0 0,-2-4 0 16,0 4 0-16,1 1 0 0,-2-3 0 0,-2 1 0 15,-2 0 0-15,1-1 0 0,1 5 0 0,0 2 0 16,-5-2 0-16,-2 2 0 0,1-2 0 0,4 2 0 0,3 0 0 15,2 1 0-15,0 0 0 0,1-2 0 0,-1 0 0 0,0 1 128 16,-1 3-128-16,6-2 0 0,0-1 0 0,3 1-128 16,-1 0 128-16,-1 0 0 0,-2 0 0 0,-1-1 0 15,0-1 0-15,2 1 0 0,3 0 0 0,0-1 0 16,2 2 0-16,-2-1 0 0,-8-3 160 0,6 1-160 16,3 1 0-16,3-1 0 0,0-1 0 0,1 2-160 15,2 2 160-15,-3 1 0 0,1-2 0 0,-1-1 0 16,0-1 0-16,1 1 0 0,1 2 0 0,2 0 0 15,1-1 0-15,2-2 0 0,-2 1 0 0,0-1 128 16,-1 0-128-16,0-2 0 0,1 0-128 0,2 4 128 16,0 2 0-16,0-1 0 0,1-1 0 0,1 1 0 15,-1 2 0-15,-1 1 0 0,-5-2 0 0,4 1 128 16,0-2-128-16,1 0 0 0,-1 0-128 0,4 0 128 0,1 0 0 0,2-2 0 16,-1 1 0-16,1 1 128 0,-1 3-128 0,1 0 0 15,0-3-128-15,0 2 128 0,0 0 0 0,0 1 0 16,2 0 0-16,0-2 0 0,1-2 0 0,2 1 0 15,1 2 0-15,-2 0 128 0,-3-2-128 0,2 0 0 16,-2 0 0-16,3 1 0 0,4 4 0 0,1-2 0 16,0-5-128-16,-1 4 128 0,8 0 0 0,1 2 0 15,0 0 0-15,5 0 0 0,0-8 0 0,3 3 0 16,1-1 0-16,2 2 0 0,2-1 0 0,1 0 0 16,-1-3 0-16,3 3 0 0,-2 1 0 0,3 0 0 15,0 1 0-15,3-2 0 0,3-2 0 0,7 3 0 16,-9 0 0-16,9 0 0 0,-6-3 0 0,6 3 0 15,0 0 0-15,0 0 0 0,0 0 0 0,0 0 128 0,14-3-128 16,1 3 0-16,1 3 0 0,0 0 0 0,2-3 0 0,2 1 0 16,0 1 0-16,3-1 0 0,-1-1 0 0,3 0 0 15,2-1 0-15,3-1 0 0,0 2 0 0,5-1 0 16,4 1 0-16,2-1 128 0,0-3-128 0,5 3 0 16,4 1 0-16,0-2 0 0,0 0 0 0,2 0 0 15,1 1 128-15,4 1-128 0,5-1 128 0,2-2-128 16,0 0 0-16,1 0 0 0,2 1 0 0,-2 1 0 15,-3 0 0-15,6 1 0 0,4 0 0 0,0 1 0 16,-1 4 0-16,1-2 0 0,0-1 160 0,-3 1-160 16,1 0 0-16,-1 1 0 0,3 2 0 0,2-5 0 15,3-2 0-15,0 1 0 0,-4 1 0 0,4 1 0 16,4 0 0-16,1 1 0 0,1-1 0 0,1 4 0 0,-2-4 0 0,-1 1 0 16,0 0 0-16,1 0 0 0,3 4 0 15,-1-3 0-15,1 0 0 0,-4-2 0 0,-4-2 0 0,1 3 0 16,2 3 0-16,0-3 0 0,1-3 0 0,-1 1 0 15,-7-1 0-15,1 4 0 0,-1 3 0 0,1 1 0 16,2-2 0-16,2 2 0 0,2-3 0 0,-3 4 0 16,-4 3 0-16,-2-3 0 0,6-9 0 0,4 4-128 15,0 9 128-15,1-2 0 0,-6-5 0 0,1 1 0 16,0-2 0-16,1 3 0 0,-1-1 0 0,-2 1 0 16,0 0 0-16,-5 0 0 0,-4 2 0 0,1-4 0 15,2-1 0-15,-1 0 0 0,-3-4 0 0,-1 3 0 16,0 7 0-16,0-4 0 0,-4-3 0 0,0-1 0 15,1-2 0-15,-1 5 0 0,-1-1 0 0,1 0 0 0,1-1 0 16,-1 2 0-16,-2 1 0 0,1 2 0 0,-2-1 0 16,2-4 0-16,2-4 0 0,1 2 128 0,-5 5-128 0,3-5 0 15,-1 1 0-15,-5 0 0 0,-3-2 0 0,0 2 0 16,0-2 0-16,0 3 0 0,0-3 0 0,-2 0 0 16,3 2 128-16,-1 2-128 0,0 4 0 0,-1-6 0 15,-5-2 128-15,-2 2-128 0,-1 1 0 0,1-2 0 16,-1-2 0-16,-1 3 128 0,1 0-128 0,-1-2 0 15,-4 3 0-15,-1-3 128 0,-3-2-128 0,-1 3 0 16,-9 4 0-16,-1 0 128 0,-1 1-128 0,-6-3 0 16,-4-3 0-16,-11-1 0 0,7 8 0 0,-7-8 0 15,0 0 0-15,0 0 0 0,0 0 0 0,0 0 0 16,-13 5 0-16,-3-1 0 0,-2-2-208 0,-3 1 64 16,-2 0-2016-16,-6-3-400 0</inkml:trace>
  <inkml:trace contextRef="#ctx0" brushRef="#br0" timeOffset="-175481.59">3520 16995 5519 0,'0'0'496'0,"0"0"-496"0,-8 3 0 0,-1-3 0 16,0 0 1344-16,0 0 160 0,0 0 32 0,0 3 16 15,-1 1-544-15,1-2-112 0,0 2-32 0,9-4 0 16,-8 8-32-16,8-8 0 0,0 0 0 0,-6 8 0 16,2 0-112-16,4-8-16 0,0 0-16 0,4 9 0 15,-4-9-48-15,10 9 0 0,3-3 0 0,3 1 0 16,2-3 96-16,4-2 16 0,4 2 0 0,-1 0 0 15,3 1-176-15,0-2-48 0,4 1 0 0,0-1 0 16,2-1-400-16,0 1-128 0,0 2 0 0,6-4 0 16,6-1 176-16,0 0-176 0,-2 3 160 0,4 0-160 0,6 0 256 15,-1-1-64-15,-1-4 0 0,2 1 0 0,0 2 192 0,4-1 48 16,2-2 0-16,4 1 0 0,3-1-48 0,1 2-16 16,-1 3 0-16,-3-3 0 0,-4-1-64 0,6-1-16 15,0 1 0-15,5 1 0 0,-3 1-48 0,1-1-16 16,-1 0 0-16,-2 0 0 0,-1 2 0 0,3-2 0 15,2-3 0-15,3 2 0 0,2-1-16 0,-2 2 0 16,-4 2 0-16,-1-4 0 0,-3 0-16 0,3-4-16 16,-3 3 0-16,5 0 0 0,1 0-48 0,-2 2 0 15,-4 0 0-15,-1-1 0 0,1-1-128 0,-2 0 192 16,-3-1-192-16,5 1 192 0,1 2-192 0,-2 1 0 16,-4 0 0-16,-1 0 0 0,-2-1 0 0,-2-2 0 15,0-2 128-15,-5 1-128 0,3 1 0 0,-3 1 0 0,-1-1 0 0,-2 3 0 16,-2 0 0-16,-2 0 0 0,-2 0 0 0,0 0 0 15,0-2 0-15,-2-1 128 0,0 2-128 0,-1-2 0 16,0-1 0-16,-3 0 128 0,-3 2-128 0,1-2 0 16,0 2 128-16,-1 1-128 0,-3-1 128 0,-3 2-128 15,-3 0 160-15,-4 0-160 0,-1 0 192 0,-4 0-192 16,-2 0 176-16,-2 0-176 0,1 0 160 0,-11 0-160 16,0 0 144-16,0 0-144 0,0 0 128 0,0 0-128 15,0 0 224-15,0 0-32 0,0 0-16 0,0 0 0 16,-14 2-176-16,-2 1 160 0,-1-1-160 0,-4 0 160 15,-4-1-160-15,-2-1 0 0,-4 1 0 0,-2 1 0 16,-2-1 0-16,-3 2 0 0,-5 0 0 0,0 3 0 16,-3-4 0-16,-2 1 0 0,-3-2 0 0,-1 2 0 0,-5-1 0 15,-1 1 0-15,1 1 128 0,-3 0-128 0,-6-2 0 0,-1 2 0 16,2 0 0-16,-4 0 0 0,-5-4 0 16,-1 0 0-16,0 1 128 0,3 2-128 0,0 0 0 0,2-1 0 15,-3-2 0-15,1 3 0 0,-1-1 0 0,-5 4 0 16,-3-4 0-16,3 2 0 0,1 0 0 0,1 0 0 15,-5 0 0-15,-2-1 0 0,-2-3 0 0,6 2 0 16,3 2 0-16,0 0 0 0,0 0 0 0,-1-3 0 16,-3-1 0-16,1 3 0 0,-1 1 0 0,3-2 0 15,4 1 0-15,-5-2 0 0,-2 1 0 0,3 0 0 16,3 1 0-16,4-2 0 0,3 0 0 0,3 2 0 16,3 0 0-16,2-3 0 0,2-3 0 0,2 2 0 15,2-1 0-15,2 1 0 0,1 2 0 0,5-1 0 16,3 0 0-16,4 0 0 0,4 2 0 0,2-1 0 0,1 0 0 0,1 1 0 15,5-2-128-15,3 1 128 0,-1 1 0 0,4 0 0 16,3-2 0-16,2 0 0 0,3 0 0 0,4 1 0 16,7-1-160-16,0 0 160 0,0 0 0 0,0 0-144 15,14 5 144-15,4-3 0 0,3-1 0 0,5 0-128 16,4-1 128-16,5-1 0 0,6 0 0 0,6-1 0 16,4-4 0-16,6 3 0 0,6 1 0 0,6 0 0 15,2 1 0-15,5-2 0 0,0 1 0 0,7-3 0 16,6 1 0-16,3 1 0 0,2-1 0 0,3 1 0 15,3-4 0-15,4 1 0 0,3 3 0 0,0-1 0 16,0 0 0-16,4 0 0 0,3-1 0 0,0 3 0 16,-3 4 0-16,0-1 128 0,-2-4-128 0,2 2 0 15,-2 2 0-15,-3 1 0 0,-4 0 0 0,2 0 128 16,2-2-128-16,2 1 0 0,-1 1 0 0,-2 0 128 0,-2-4 0 0,2 1 16 16,1 1 0-16,-1 0 0 0,-5 0-16 0,1 0-128 15,-1-2 192-15,-2 2-64 0,-1 1-128 0,-9 1 128 16,-10 4-128-16,-4-4 128 0,-1-3-128 0,-5 2 0 15,-7 1 0-15,-3 1 0 0,-5 0 0 0,-6 0 128 16,-6-1-128-16,-6 2 0 0,-9-1 0 0,-5-1 0 16,-6 0 128-16,-4 0-128 0,-11-2 0 0,0 0 0 15,0 0 0-15,-9 4 0 0,-6-2 144 0,-7 0-144 16,-8-1 160-16,-10-1-160 0,-10-1 0 0,-8 1 0 16,-10 1 0-16,-1-1 0 0,-4-1 0 0,-8-3 0 15,-8 0 0-15,-5 3 0 0,-3 1 0 0,-5 0 0 0,0 0-128 16,-5-1 128-16,-2-1 0 0,-1 2 0 0,1 0 0 0,-2 0 0 15,-2 0 0-15,2 0 0 0,1 0 0 0,6 3 0 16,5 0 0-16,2-2 0 0,-2 0 0 0,7 1 0 16,6 3 0-16,6-3 0 0,8 1 0 0,5 0 0 15,0-1 0-15,5 1 0 0,3 1 0 0,7-2 0 16,5 0 0-16,9 0 0 0,8 1 0 0,7-2 0 16,4 0 0-16,6 1-128 0,5-2 128 0,8 0 0 15,0 0-192-15,0 0 32 0,17 2 0 0,8-2 0 16,6-1 32-16,5 0 0 0,3-1 0 0,9 1 0 15,8-3 128-15,4 0 0 0,1-4 0 0,7 3 0 16,6 0 0-16,7 2 0 0,5-3 0 0,4 1 0 16,0 2 0-16,5-1 0 0,6-4 0 0,7 2 0 15,5 2 0-15,6-3 128 0,-2 2-128 0,3 1 0 16,3 3 0-16,-2-2 0 0,4-3 0 0,3 3 128 0,2 2-128 16,-1-2 0-16,-3-1 0 0,4-1 0 0,6 3 0 0,0-1 0 15,-3-2 0-15,4 3 0 0,5 0 0 0,1-2 0 16,-3 0 0-16,4 3 0 0,-1 1 176 0,3-2-48 15,-2 0 0-15,3 3 0 0,3 6-128 0,0-2 192 16,-2-4-192-16,2 2 192 0,-1 3-192 0,2 3 0 16,3-3 0-16,-1 1 0 0,-2 1 0 0,3 0 0 15,1 3 128-15,-1-2-128 0,1 0 0 0,-1-3 0 16,-2 3 0-16,-2-1 0 0,-3 3 0 0,2-3 0 16,2-2 0-16,-1 3 128 0,-3 0-128 0,-1 2 0 15,-1 0 0-15,-1-1 0 0,-2-4 0 0,-4 5 0 16,-5 2 0-16,-3-4 0 0,-2 1 0 0,-4 1 0 15,-2-2 0-15,-2 0 0 0,2 3 0 0,-6-2 0 0,-4-5 0 0,-3 3 0 16,-7 2 0-16,0 1 0 0,-2-2 0 0,-2-2 0 16,-3-2 0-16,-4-1 0 0,-5-2 0 0,3 2 0 15,-3-1 0-15,-1-1 0 0,-2 1 0 0,-2-2 0 16,-4-1 0-16,1 2 0 0,6-1 128 0,-8 0-128 16,-8-2 0-16,4 0 0 0,0-5 0 0,-2 6 0 15,-1 4 0-15,-1-2 0 0,-2-2 0 0,-2-2 0 16,-2 1 0-16,-2-2 0 0,0 2 0 0,-3 1 0 15,-2 5 0-15,1-2 0 0,-3-3 0 0,-2-1 0 16,1-2 0-16,-4-1-144 0,-2 3 144 0,2-2 0 16,3 1 0-16,-3-1 0 0,-2 0 0 0,-2-2 0 15,-1-1 0-15,0 2 0 0,-1 2 0 0,2 0 0 16,-1-7 0-16,0 3 0 0,-2 4 0 0,-1-6 0 0,2 1-144 0,1 4 144 16,1-4 0-16,3 2-144 0,8-2 144 0,-5-2-128 15,-5 3 128-15,1 2-128 0,1-3 128 0,-4 3 0 16,-4-1 0-16,0 4 0 0,0 0 0 0,0-1 0 15,-4-2 0-15,2 3 0 0,-2 0 0 0,-2 2-192 16,-2 0 32-16,-2-1 0 0,-1-1 160 0,1-2-128 16,-4 3 128-16,-2 0-128 0,-2 0 128 0,0 0 0 15,-3 0-144-15,1 0 144 0,-3-1 0 0,0 0 0 16,-4-1 0-16,-2 0 0 0,-10 2 0 0,12 0 0 16,-2-1 0-16,-2 1 0 0,-8 0-128 0,0 0 128 15,9-2 0-15,-9 2 0 0,0 0 0 0,0 0-176 16,0 0 176-16,0 0-128 0,-9-4 128 0,-2 2 0 15,-5-2 0-15,-2 1 0 0,-3 2 0 0,0 0-160 0,-3-1 160 16,-2-3 0-16,-4 1 0 0,-2 2-128 0,-2-1 128 0,-3 0 0 16,0 1 0-16,-3-2 0 0,-3 1-128 0,-3-1 128 15,-7-2 0-15,1 1 0 0,0 1 0 0,-3 0 0 16,-5-1 0-16,-5-1-128 0,-8 1 128 0,-10-1 0 16,-9-1 0-16,9 2 0 0,13 0 0 0,-5 2 0 15,-8-1 0-15,-2-1 0 0,-1 1 0 0,-3 1 0 16,-2 1 0-16,3-1 0 0,-1-2 0 0,-2 1 0 15,-6-1-128-15,2 1 128 0,1-1 0 0,0 1 0 16,0 0 0-16,-2 1 0 0,-3-1 0 0,0-2 0 16,0 3 0-16,0 1 0 0,-2 0 0 0,2 1 0 15,-4 1 0-15,4 3 0 0,5-1 0 0,-2 1 0 16,-7-1 0-16,2 2 0 0,5 0 0 0,1-2 0 0,2 0 0 16,-2 1 0-16,-3-2-144 0,-4-1 144 0,3 0 0 15,0 0 0-15,0 0 0 0,-2 0 0 0,-2 0 0 0,1 0 0 16,-1 1 0-16,0-1 0 0,-4 0 128 0,1 2-128 15,-1-1 0-15,4 2 0 0,3-3 0 0,-2 0 0 16,-2 0 0-16,0 0 0 0,-2 0 0 0,-1-3 0 16,-1 2 0-16,-3-1 0 0,-2 1 0 0,2 1 0 15,1-1 0-15,-2 1 0 0,-9 0 0 0,4 0 0 16,2 0 0-16,0 0 0 0,-1-1 0 0,2 1 0 16,-1 2 0-16,1-2-144 0,1-4 144 0,0 2 0 15,-2 0 128-15,3 2-128 0,2-2 0 0,-3-2 0 16,-5 1 0-16,1 2-128 0,1 1 128 0,-4 0 0 15,-4-1 0-15,2 1 0 0,2 2 0 0,0 3 0 0,-1-3 0 16,3-1 0-16,5-1 0 0,2 0 0 0,0 0 0 0,-6 1 0 16,-10 1 0-16,5 0 0 0,2 0 0 0,3 0 0 15,-1 1 0-15,4 2 0 0,3-2 0 0,-3 0 0 16,0 0 0-16,-2 1 0 0,1 4 0 0,1-4 0 16,5-2 0-16,-3 2 0 0,-4 3 0 0,4-2 0 15,2 3 0-15,-2-2 0 0,-4-2 0 0,3 3 0 16,3 2 0-16,2-1 0 0,1-2 0 0,0-1 0 15,-1 2 0-15,6 1 0 0,6-3 0 0,-1 1 0 16,-2 2 0-16,4-2 0 0,-2-3 0 0,10 0 0 16,1 1 0-16,0-1 0 0,-1 0 0 0,-2 1 0 15,3 0 0-15,5 2 0 0,3-5 0 0,1 4 128 16,-4 2-128-16,0 0 0 0,0 1 0 0,2-1 0 16,5-5 0-16,3 1 0 0,1 2 0 0,1 0 0 0,-2 2 0 15,4-1 0-15,0-2 0 0,2 4 0 0,0-1 0 0,2 0 0 16,6-3 0-16,-1 2 0 0,1 0 0 0,0 1 0 15,-3-2 0-15,6-4 0 0,2-2 0 0,3 2 0 16,0 4 0-16,5 1-128 0,1-5 128 0,5 3 0 16,-1-2 0-16,5 1-128 0,-1 0 128 0,4 1 0 15,-1-2-144-15,4-2 144 0,-1-2 0 0,6-2 0 16,3 2 0-16,3 2 0 0,4 0 0 0,3 2 0 16,-3 2 0-16,13-4 0 0,0 0-144 0,-6-2 144 15,-3-2 0-15,9 4 0 0,0 0 0 0,0 0-128 16,0 0 128-16,12-4 0 0,4 4 0 0,2 0 0 15,4 0-128-15,4-2 128 0,-3-2 0 0,9 0 0 16,-1-3 0-16,3 4 0 0,1-1 0 0,2 0 0 16,3-4-128-16,4 1 128 0,5 1 0 0,5-2 0 0,4-2 0 15,4 0 0-15,2-1 0 0,0 0 0 0,-1 2 0 0,2 0 0 16,5 0 0-16,3 1 0 0,0 0 0 0,2 2 0 16,0-1 0-16,0-3 0 0,-5 1 0 0,7-2 0 15,4 6 0-15,1-3 0 0,3-1 0 0,-3 1 0 16,-4 2 0-16,4 1 128 0,4-5-128 0,1 4 0 15,-1 1 0-15,-1 1 0 0,-3 1 0 0,1-1 0 16,0-1 0-16,7-1 0 0,4 2 0 0,0 0 0 16,-3 0 0-16,-1 1 0 0,6-5 0 0,1 6 0 15,-1 0 0-15,-2 2 0 0,-3-2 0 0,3 1 0 16,5-6 0-16,2 4 0 0,0 2 0 0,4-1 0 16,-4-4 0-16,4 2 0 0,0-1 0 0,-2 3 0 15,-1-1 0-15,2 0 0 0,2-1 0 0,1 1 0 16,2 1 144-16,-2 1-144 0,-5-2 128 0,5 1-128 0,5-2 0 0,-1 0 0 15,-3 0 0-15,3 0 0 0,4-2 0 0,-1 2 0 16,4 0 0-16,-4 0 0 0,1-1 0 0,1 2 0 16,4 2 0-16,-3-1 0 0,-3-2 128 0,4 3-128 15,5 1 0-15,-2 0 128 0,-2 0-128 0,2 1 0 16,4 1 0-16,-4 3 128 0,-1 0-128 0,-2 0 0 16,-1-2 0-16,4 4 128 0,2 2-128 0,-2-3 0 15,-5-3 0-15,5 3 128 0,3 5-128 0,-1-3 0 16,-5 1 0-16,2-3 0 0,3 1 0 0,-6 1 0 15,-5-2 144-15,4 3-144 0,6-2 0 0,-2 1 0 16,-3-1 0-16,0 2 0 0,-2-1 0 0,2 0 0 16,2 3 0-16,-4-4 128 0,-3 3-128 0,0-3 0 0,1 4 128 15,-3-2-128-15,-7 1 0 0,0 1 0 0,-3 0 0 0,3-1 0 16,2-4 0-16,-4 2 0 0,-4 1 0 0,3 1 0 16,2 4 0-16,-3-4 0 0,-3-6 0 0,-2 5 0 15,-3 3 0-15,1-1 0 0,-1-3 0 0,-2 4 0 16,-1-3 160-16,-4 2-32 0,-6-4-128 0,1 1 192 15,4-4-192-15,-1 4 0 0,0 2-192 0,-5 1 192 16,-4-3 0-16,0-2 0 0,1-1 0 0,-1 2 0 16,0-3 0-16,0 4 0 0,0 1 0 0,-4-1 0 15,-4-2 0-15,3-5 0 0,0-1 0 0,5 2 0 16,3 2 0-16,-5 0 0 0,0-2 0 0,-3-1 0 16,-2 2 0-16,1-3 0 0,-1-4 0 0,1 3 0 15,-4 2 0-15,-1 4 0 0,-2-1 0 0,-4 3 0 0,-4-5 0 16,0 2 0-16,1-1 0 0,0-3 0 0,-4 0 0 0,3 0 0 15,3 0 144-15,-1 4-144 0,-1 0 0 0,-2 0 0 16,-3 0 0-16,-1-3 0 0,0 0 0 0,1-1 0 16,2 0 0-16,-3 1 0 0,1-2 0 0,-1 4 0 15,1-1 0-15,-2 4 0 0,-3-1 0 0,-2-4 0 16,0 0 0-16,1-1 0 0,-3 3 0 0,0-3 0 16,1-1 0-16,-1-1 0 0,0 2 0 0,-1 0 0 15,0 3 0-15,-3 0 0 0,0-1 0 0,-3 1 0 16,-1 3 0-16,-2-3 0 0,-5 0 0 0,-1-1 0 15,-4 1 0-15,-2-1 0 0,-3 4 0 0,1-5 0 16,-5-2 0-16,-1 1 0 0,-9 0 0 0,11 2 0 0,-11-2 0 16,9 2 0-16,-9-2 0 0,0 0 0 15,0 0 0-15,0 0 0 0,0 0 0 0,0 0 0 0,0 0 0 16,0 0 0-16,8 3 0 0,-8-3-192 0,0 0 64 16,0 0 128-1,0 0-1376-15,0 0-160 0,0 0-16 0,8-3-13600 0</inkml:trace>
  <inkml:trace contextRef="#ctx0" brushRef="#br0" timeOffset="-131353.39">20235 16540 9215 0,'0'0'816'0,"0"0"-656"15,3-9-160-15,-3 9 0 0,0 0 1040 16,0 0 176-16,0 0 48 0,0 0 0 0,-6-11-160 16,0 7-16-16,6 4-16 0,-13 1 0 0,-4 0-224 0,-1 3-32 15,3 3-16-15,-4 3 0 0,-5 6-176 0,1-1-48 16,-2 0 0-16,0 3 0 0,-1 2-192 0,1-1-32 16,-1 2-16-16,2 0 0 0,1-3-112 0,0 2-32 15,2 1 0-15,3-2 0 0,1-5-32 0,3 1-16 16,2-2 0-16,4 1 0 0,3-1 160 0,2-2 16 15,3-11 16-15,4 11 0 0,4 1 48 0,2-4 0 16,2 1 0-16,4-4 0 0,2 0-160 0,3 1-32 16,2 0 0-16,2-2 0 0,1-3-32 0,3-1-16 15,-1-1 0-15,2 2 0 0,-1 3-144 0,-1-1 0 16,-4-2 144-16,1 3-144 0,0-1 0 0,-2 1 128 0,-2-2-128 16,-3 0 0-1,-2-4-1536-15,-3 4-384 0,-13-2-80 0</inkml:trace>
  <inkml:trace contextRef="#ctx0" brushRef="#br0" timeOffset="-131157.78">19949 16813 16575 0,'0'0'1472'0,"0"0"-1168"0,-7-7-304 0,7 7 0 16,0 0 1216-16,0 0 192 0,5-10 48 0,4 1 0 15,4 0-368-15,4 1-64 0,4 0 0 0,8 2-16 16,8-4-48-16,8 3 0 0,4-5 0 0,7 4 0 0,4 0-240 0,2 6-48 15,-5-2-16-15,0 1 0 0,1-2-400 0,-2 4-64 16,-2-1-32-16,-1 2 0 0,-3 0-160 0,-1 3-224 16,-4 1 48-16,-2-2-9168 15,-5 4-1824-15</inkml:trace>
  <inkml:trace contextRef="#ctx0" brushRef="#br0" timeOffset="-130801.73">22082 16688 15263 0,'-9'-9'672'0,"3"2"144"0,-2 1-656 0,-1 0-160 0,-3 4 0 0,-1-1 0 16,-4 2 960-16,-4 1 144 0,-2 0 48 0,-3 4 0 16,-4 6-192-16,-2 5-48 0,0-6 0 0,-2 8 0 15,1 2-80-15,1 3 0 0,0 4-16 0,4-1 0 16,2 4-176-16,5 0-48 0,4 2 0 0,6-1 0 16,4-7-208-16,4-1-32 0,4 1-16 0,5-4 0 15,3-1-48-15,6-3-16 0,5-5 0 0,2-2 0 16,1 1-48-16,5-5-16 0,4-1 0 0,1-3 0 15,1-2-32-15,0 1-16 0,1 0 0 0,-2-2 0 16,-3-6-912-16,-2 1-176 0,-2 0-32 0,-1-2-11968 16</inkml:trace>
  <inkml:trace contextRef="#ctx0" brushRef="#br0" timeOffset="-130408.56">22758 16269 17903 0,'0'0'784'0,"0"0"176"0,-9 0-768 0,-1 2-192 16,0 0 0-16,0 6 0 0,-2 1 640 0,0 6 64 0,-2 0 32 0,-1 5 0 16,1 4 176-16,0 6 48 0,-2 6 0 0,-1 3 0 15,-1 4-320-15,-4 1-48 0,-2 2-16 0,-2 1 0 16,-2-3-128-16,-1 2-48 0,1 2 0 0,5-5 0 15,2-9-112-15,4-7-32 0,2-2 0 0,3-3 0 16,4-4 96-16,3-6 16 0,5-12 0 0,0 0 0 16,2 12 80-16,-2-12 0 0,11 2 16 0,6-4 0 15,2-6-64-15,3-1-16 0,3-3 0 0,1-1 0 16,0-5-128-16,-1 1-48 0,-3 0 0 0,0 3 0 16,1 1-64-16,-4 1-16 0,-1-4 0 0,-1 6 0 15,-1 5-128-15,-2 3-176 0,-2 2 48 0,-12 0 0 16,12 7 128-16,-3 3-160 0,-2 7 160 0,-2-4-160 15,-3 0 160-15,-2 3 0 0,-2 2-144 0,-1 2 144 0,-2-1 0 0,2 2 0 16,-1-1 0-16,2-1 0 16,-1 3-400-16,3-6-16 0,0-2 0 0,3-3-9152 15,-3-11-1824-15</inkml:trace>
  <inkml:trace contextRef="#ctx0" brushRef="#br0" timeOffset="-130007.81">23403 16801 20559 0,'0'0'896'0,"0"0"208"0,-6-5-880 0,-2 1-224 16,-5-1 0-16,1 1 0 0,0 0 928 0,-1 1 144 0,-4 2 16 0,0 1 16 16,0 4-176-16,0 4-32 15,-1 1-16-15,0 1 0 0,-2 2-352 0,2 3-64 0,1 1-16 0,1 1 0 16,2-5-240-16,4 1-48 0,2 2-16 0,3-1 0 15,1-2-144-15,4-3 160 0,0-9-160 0,6 10 160 16,2-1 32-16,3-4 0 0,0-2 0 0,2-3 0 16,2-3-192-16,-4 1 192 0,4 1-192 0,-2-2 192 15,-2-9 0-15,1 6 16 0,-3-1 0 0,2 2 0 16,-3 1-48-16,-8 4-16 0,0 0 0 0,0 0 0 16,9 4-144-16,-9-4 128 0,5 12-128 0,-2 1 128 15,-3 1-128-15,0 3 0 0,0 1 0 0,0-2 0 16,0-2 0-16,3 2 0 0,5-4 0 0,0 1 0 15,4-5 0-15,3-2 128 0,8-2-128 0,3-1 128 0,0-3-128 16,4-4 128-16,2-3-128 0,4-5 128 0,-1-1-128 0,-3-1 0 16,0 1-160-16,-4-4 160 15,0-3-2016-15,-2 1-304 0,-1 1-64 0,-2-7-16 0</inkml:trace>
  <inkml:trace contextRef="#ctx0" brushRef="#br0" timeOffset="-129803.2">24361 16229 20271 0,'0'0'1792'0,"0"0"-1424"16,0 0-368-16,-2-9 0 0,2 9 544 0,-4-7 32 15,4 7 16-15,-12 0 0 0,0 2 304 0,1 3 64 16,-2 3 16-16,-1 6 0 0,0 3-192 0,0 5-32 0,-1 3-16 16,1 7 0-16,-2 6-272 0,0 5-48 0,-3 7-16 0,0-1 0 15,-2-3-160-15,3 5-48 0,1 1 0 0,0 1 0 16,-2 0-64-16,4-5-128 0,0-3 176 0,4-3-176 15,-1 2 0-15,3-6-192 0,-2-5 0 16,4-4 0 0,-1-2-1856-16,0-1-352 0,-1-6-80 0</inkml:trace>
  <inkml:trace contextRef="#ctx0" brushRef="#br0" timeOffset="-129644.97">23818 16810 14735 0,'11'-11'1312'16,"5"-1"-1056"-16,2 1-256 0,3 1 0 15,-1 7 2432-15,2 1 416 0,3-1 96 0,5 2 0 0,3-4-1472 0,5 2-320 16,1 3-48-16,1 1-16 0,-3-2-384 0,1 1-64 16,-3 3-32-16,-1 1 0 0,-1-2-432 0,-2 1-176 15,-2-3 128-15,-2 2-14176 16</inkml:trace>
  <inkml:trace contextRef="#ctx0" brushRef="#br0" timeOffset="-128906.99">25587 16702 18719 0,'0'0'832'0,"9"-9"160"16,-9 9-800-16,8-8-192 0,-8 8 0 0,0 0 0 16,9-6 640-16,-9 6 64 0,0 0 32 0,0 0 0 0,0 0 208 0,-4 9 32 15,-7 3 16-15,0 1 0 0,0 5-128 0,-2 5-32 16,-2 2 0-16,-2 2 0 0,-2 0-288 0,-1 0-64 16,-4 2-16-16,2 2 0 0,2-2-80 0,2-1 0 15,1-3-16-15,2-2 0 0,2-3-48 0,3-6 0 16,4-3 0-16,6-11 0 0,0 0 160 0,0 0 32 15,0 0 0-15,0 0 0 0,12-8 32 0,2-4 16 16,4-5 0-16,6-2 0 0,3-7-144 0,-1 0-32 16,2 2 0-16,1-2 0 0,4 1-240 0,1 2-144 15,1-5 160-15,0 5-160 0,-1 5 128 0,-1 1-128 16,-2 5 0-16,-3 3 0 0,-5 1 0 0,-2 4 0 16,-4 7 0-16,-4 3 0 0,-1 1-128 0,-6 6 128 15,1-1 0-15,-6 7 0 0,-2 7-144 0,-6-2 144 0,1-2 0 16,-6 5-144-16,-1 3 144 0,-5 1 0 0,-6-2 0 0,5-5-128 15,-4-5 128-15,4-1 0 0,-1-3 0 16,5-5 0-16,3-3 0 0,4-5 144 0,8-2-144 0,0 0 0 16,0 0 320-16,4-9-64 0,5-5 0 0,7-4 0 15,5-3 48-15,2-1 0 0,2-2 0 0,1-1 0 16,3-5-176-16,-1 8-128 0,1 3 192 0,1-1-192 16,0-2 0-16,1 4 0 0,-3 5 0 0,-4 2 0 15,-4 7 0-15,-2 3 0 0,-2 4 0 0,-4 4 0 16,-6 9 0-16,-1 4 0 0,0 2-128 0,-3 0 128 15,-6 4-128-15,-1 4 128 0,2 4 0 0,-5 1-144 16,-5-2-80-16,0 2-16 0,4-1 0 0,0-3 0 16,6-2-2064-16,2-4-400 0,1-6-96 0,4-2-6864 15,1-7-1392-15</inkml:trace>
  <inkml:trace contextRef="#ctx0" brushRef="#br0" timeOffset="-128549.02">26338 16912 6447 0,'0'0'272'0,"0"0"80"0,0 0-352 0,8 10 0 15,2-6 0-15,3 0 0 0,1 4 3616 0,5-5 656 16,3-5 128-16,3-3 16 0,6-3-2368 0,3 2-496 0,2-2-80 0,2 0-32 15,-1-4 480-15,-4 2 112 0,-1-3 16 0,-5 3 0 32,-2 0-2048-32,-4-1-640 0,-7 2-16 0,-1-3 0 0,-4 4 656 0,-9 8 0 0,-4-14 208 0,-2 3-48 15,-6 3 48-15,-5 2 16 0,-6 3 0 0,-5 2 0 16,-4 1 80-16,-2 4 16 0,-3 2 0 0,-1 9 0 16,1 3 144-16,3 0 48 0,2 1 0 0,8 3 0 15,3 4-112-15,8 2-16 0,5-1 0 0,7 1 0 16,5-2-144-16,9 2-48 0,9-6 0 0,8 0 0 15,9-4 0-15,8-2-16 0,6-3 0 0,7-1 0 16,5-1-176-16,-1-4 0 0,-2-6-160 0,1-2-17392 16</inkml:trace>
  <inkml:trace contextRef="#ctx0" brushRef="#br0" timeOffset="-127870.16">28434 16869 17503 0,'-8'-20'768'0,"4"10"176"0,4 10-752 0,-6-5-192 0,-2 1 0 0,-1-1 0 16,-2 3 1456-16,0 4 256 0,-2 2 48 0,-2-2 16 15,-2 3-384-15,0 2-80 0,-1 2-16 0,3 4 0 16,2 0-544-16,-2 1-112 0,0 1-32 0,-1 3 0 0,2 3-176 0,2 0-48 16,0-2 0-16,4-2 0 0,3-2-176 0,4-1-32 15,5-1-16-15,1-1 0 0,5-6 48 0,2 1 16 16,0-5 0-16,3 0 0 0,4-4 96 0,-1 0 32 15,3-5 0-15,2 1 0 0,3 1-16 0,-1-3 0 16,-3-1 0-16,-1 3 0 0,-3 0-176 0,-1 3-32 16,-2 3-128-16,-4 2 192 0,-11-2-192 0,12 9 0 15,-3 2 0-15,-5 4 0 0,-1 0 0 0,-1 2 0 16,-2 2 0-16,0-1 0 0,-1-1 0 0,0 0 0 16,-1-4 0-16,2 0 0 0,0-13 0 0,4 13 0 15,2-3 0-15,-6-10 0 0,11 4 0 0,4-6 0 16,0-4 0-16,5-3 0 0,5-9 192 0,1-7-48 0,1-2-16 0,3-2 0 15,1 0 96-15,-2-6 16 0,-4-1 0 16,0 1 0-16,-1-1-240 0,1 4 176 0,-1-1-176 0,-2 3 160 16,-1-1-160-16,-2 7 0 0,-2 4 0 0,-4 3 0 15,-4 2-192-15,2 5-112 0,-1-2-16 0,-1 7-16 32,-9 5-1936-32,11-3-384 0,-1 1-80 0</inkml:trace>
  <inkml:trace contextRef="#ctx0" brushRef="#br0" timeOffset="-127505.13">29618 16268 13823 0,'0'0'1216'0,"-9"-7"-960"0,0-2-256 0,9 9 0 16,-11-2 1952-16,2 2 352 0,0 1 64 0,-3 3 0 0,-2 4-1280 0,-2 2-256 15,-2 7-48-15,-2 7-16 0,1-1-48 0,-2 7-16 16,-2 5 0-16,0 8 0 0,2 9-176 0,-1-1-32 15,-4 3-16-15,-1 4 0 0,-1 5-256 0,1-4-48 16,6-5-16-16,3-1 0 0,2-4 32 0,6-7 0 16,2-6 0-16,3-4 0 0,1-10 64 0,4-4 32 15,3-4 0-15,3-4 0 0,2-1 80 0,2-8 16 16,2-6 0-16,4-2 0 0,2-5 208 0,3 1 48 16,2-8 16-16,-1 1 0 0,-3-1-320 0,-4 0-64 15,2 2-16-15,3 3 0 0,1 5-256 0,-3 0 0 16,-8-2 0-16,2 9 0 0,0 6 0 0,-4 2 0 0,-8-6 0 15,4 17 0-15,0 1 0 0,-2 3 0 0,-3-1-128 0,0-1 128 16,-2 0 0-16,0 0 0 16,1 1 0-16,-1-1-144 0,2-2 144 0,1-1-192 0,2 0 192 0,2-1-192 31,2-3-2048-31,1-3-400 0,2-2-96 0</inkml:trace>
  <inkml:trace contextRef="#ctx0" brushRef="#br0" timeOffset="-127197.39">29721 17011 24879 0,'0'0'2208'0,"0"0"-1760"0,0 0-448 0,0 0 0 16,0 0 464-16,0 0 16 0,0 0 0 0,15-9 0 0,5 1 496 0,2-2 112 16,2 2 0-16,2-3 16 0,4 4-288 0,0-4-64 15,-2 3-16-15,0-2 0 0,-1 3-384 0,-2 0-80 16,-4-4-16-16,-2 3 0 0,-3 3-256 15,-4 0 160-15,-4-2-160 0,-8 7 128 0,3-11-128 0,-3 4 192 16,0 7-192-16,-10-1 192 0,-3 1-192 0,-3 4 0 16,-3 1 0-16,-5 4 0 0,-2 0 0 0,0 6 0 15,1 0 0-15,3 4 0 0,4 4 0 0,1-2 0 16,3 1 0-16,5-1 0 0,6-2 0 0,3 2 0 16,4 0 0-16,4-5 0 0,3-2 0 0,2-1 0 15,2 1 0-15,4-4 0 0,5 0-144 0,2-5-64 16,-3-1-16-16,2-1 0 15,0-3-2896-15,1-4-576 0,9-5-112 0,-4-6-32 0</inkml:trace>
  <inkml:trace contextRef="#ctx0" brushRef="#br0" timeOffset="-126870.06">30515 16780 23375 0,'-17'6'1024'0,"6"1"240"0,-2 3-1008 0,-1 3-256 0,-4-2 0 0,-2 4 0 16,-2 3 656-16,-1 4 96 0,0 0 16 0,0 2 0 15,1-1 224-15,2 3 48 0,2 2 16 0,1-1 0 16,1-5-192-16,6-1-32 0,1-1-16 0,4-3 0 16,2-4-368-16,2-3-80 0,1-10-16 0,0 0 0 15,8 8 32-15,3-6 0 0,2 0 0 0,4-6 0 16,4-8 64-16,3 2 0 0,-1-3 16 0,3-4 0 16,3-4-176-16,-2-1-32 0,-1-3-16 0,2 1 0 15,2 2-80-15,2 1-16 0,2 3 0 0,-1 2 0 0,-5 3-144 16,0 7 0-16,-2-1 0 0,-1 3 128 0,-3 1 0 0,1 5-128 15,-1 6 192-15,-1 2-64 0,-2 3 0 0,-3 6 0 16,1 2 0-16,-4 5 0 0,-5 2-128 0,1 1 0 16,1-2 0-16,-4 1 128 0,-2 2-128 0,1 0 0 15,0-3 0-15,1 3 128 16,0 0-1024-16,-2 3-224 0,-4 2-32 0,1-3-9936 16,2-4-1984-16</inkml:trace>
  <inkml:trace contextRef="#ctx0" brushRef="#br0" timeOffset="-126191.53">23360 17969 20271 0,'-12'-14'1792'0,"6"5"-1424"0,-1-4-368 0,-2-1 0 16,-1-2 384-16,-3 2 16 0,0 0 0 0,-2 4 0 15,-2 2 544-15,2 2 96 0,-1 4 32 0,-1 2 0 16,-1 0-144-16,0 8-32 0,-2 8 0 0,-2 2 0 16,-2 2-256-16,0 3-48 0,-1 7-16 0,-1 1 0 15,1 6-128-15,0 1-48 0,4 0 0 0,3 3 0 16,2-3-192-16,2 0-32 0,2-8-16 0,5 1 0 16,5-1-160-16,0-2 128 0,2-1-128 0,2-5 128 15,0-4-128-15,1 1 128 0,4-1-128 0,0-3 128 16,-2-4-432-16,-5-11-80 0,0 0-32 0,0 0 0 15,0 0-1632-15,0 0-336 0,0 0-64 0,-11-3-16 0</inkml:trace>
  <inkml:trace contextRef="#ctx0" brushRef="#br0" timeOffset="-126035.38">22683 18285 18431 0,'0'0'1632'0,"0"0"-1312"16,13-5-320-16,-1-2 0 0,4 5 1280 0,2 0 192 15,2 1 48-15,3 1 0 0,3 0-320 0,7-1-64 16,5-1-16-16,3 1 0 0,4-2-192 0,-1 3-32 15,-1 0-16-15,-3-1 0 0,-6-2-496 0,-1 1-112 16,-3-1-16-16,-3 1 0 0,-1-2-256 0,-1 1 0 16,-4-1 0-16,-2-1-9424 15,0 1-1952-15</inkml:trace>
  <inkml:trace contextRef="#ctx0" brushRef="#br0" timeOffset="-125866.77">23643 18113 23951 0,'0'0'2128'0,"0"0"-1696"0,0 0-432 0,-4 8 0 16,0 3 560-16,-1 2 16 0,-2 6 16 0,0 1 0 16,-3 1-224-16,-1 1-48 0,-2 2-16 0,0 1 0 15,0-3 32-15,-2-4 16 0,1 0 0 0,2 1 0 16,3-1-80-16,0 0-16 0,-2-1 0 0,5-5 0 31,6-12-560-31,0 12-112 0,0-12-32 0</inkml:trace>
  <inkml:trace contextRef="#ctx0" brushRef="#br0" timeOffset="-125469.36">24115 18162 3679 0,'-7'11'320'0,"7"-11"-320"0,-6 11 0 0,1 0 0 0,-2 2 4144 0,1 4 752 16,-4 2 160-16,0 1 16 0,0-4-3568 0,-2-2-720 16,-2-1-144-16,-1 0-16 0,1 1 256 0,-1-3 48 15,0-2 16-15,4-1 0 0,5 0-96 0,6-8-16 16,-9 5 0-16,9-5 0 0,0 0-208 0,0 0-48 0,0 0-16 0,0 0 0 16,6-11-32-16,5 1 0 0,6-2 0 0,2 2 0 15,1-5-128-15,2 2-16 0,1-2-16 0,2 2 0 16,-1-2-192-16,0 4-48 0,1-2 0 0,-1 1 0 15,-1 0-128-15,-2 6 0 0,0-1 0 0,0 3 0 16,-3 0 0-16,2 4 0 0,-4 4 0 0,-1 5 0 16,-5 0 0-16,-2 3 0 0,-5 3-128 0,1 4 128 15,-6 5 0-15,-2 0 0 0,-1-3 0 0,-3 3 0 16,-1-3 0-16,0 3 0 0,1 4 0 0,3-7 0 16,1-5-208-16,2 0 16 0,0-5 16 0,2-1 0 15,0-10-1520-15,0 0-304 0,12 5-64 0,1-4-11600 16</inkml:trace>
  <inkml:trace contextRef="#ctx0" brushRef="#br0" timeOffset="-125243.99">25094 18114 24527 0,'-13'0'1088'0,"13"0"224"0,-11 5-1056 0,1 2-256 15,0 1 0-15,-1 2 0 0,2 3 288 0,-3 3 0 16,2-1 0-16,-2 4 0 0,-2-1 336 0,2 0 64 16,0 0 16-16,2 1 0 0,0-1-160 0,3-1-32 15,2-4 0-15,1 1 0 0,0 2-320 0,3-2-64 16,2-2 0-16,2-2-128 16,-3-10-992-16,0 0-304 0,6 12-64 0,-6-12-10752 0</inkml:trace>
  <inkml:trace contextRef="#ctx0" brushRef="#br0" timeOffset="-124835.77">25875 18122 18543 0,'0'0'816'0,"-1"-8"176"16,-1-6-800-16,0 3-192 0,-4 3 0 0,1 5 0 0,-1-4 320 0,-3 2 32 16,-2-2 0-16,-2 5 0 0,-1 4 128 0,-3 0 32 15,-1-1 0-15,-2 3 0 0,-3 2 224 0,0 2 48 16,1 1 16-16,1 3 0 0,-3 1-176 0,4 0-48 16,2 1 0-16,5 3 0 0,2 2-256 0,4-2-48 15,3-2-16-15,1 1 0 0,4 1-64 0,2 0-32 16,0-4 0-16,3 1 0 0,4 0 48 0,2 2 16 15,0-3 0-15,1 3 0 0,0-1-96 0,-1 1 0 16,-4 0-128-16,-1 1 192 0,0 0-48 0,-4-2-16 16,-3-2 0-16,-4 2 0 0,-2-1 208 0,-4-1 48 15,-2-6 0-15,-2 0 0 0,-3 3 112 0,-3 0 16 16,-2 0 16-16,-3-2 0 0,-1-1-192 0,0-5-32 16,0 2-16-16,1-1 0 0,2-3-160 0,2-3-128 0,0-1 192 0,4-1-192 15,3-4 0-15,4 0-192 0,-1-5 0 0,5-1-9904 16,2 2-1968-16</inkml:trace>
  <inkml:trace contextRef="#ctx0" brushRef="#br0" timeOffset="-124419.14">26535 17766 21247 0,'0'0'944'0,"0"0"192"0,0 0-912 0,0 0-224 15,0 0 0-15,-11 0 0 0,-3 6 576 0,1 4 64 16,-3-1 0-16,-1 5 16 0,-1 4 176 0,0 7 48 16,-1 2 0-16,0 5 0 0,-2 3-80 0,-1 3-16 15,1 2 0-15,-1 1 0 0,-4 2-128 0,2 1-16 16,3-5-16-16,1-2 0 0,1-9-272 0,2 1-48 15,4-6-16-15,4 0 0 0,3-3-16 0,-1-3 0 16,1-6 0-16,2-2 0 0,4-1 128 0,0-8 32 16,0 0 0-16,0 0 0 0,13 0-64 0,1-3-16 15,3-3 0-15,1-5 0 0,1-1-160 0,-1 3-16 16,4-1-16-16,-1 2 0 0,-4-2-160 0,-2 3 0 16,1 1 0-16,-6 3 0 0,1 2 0 0,-11 1 0 15,0 0 0-15,12 5 0 0,-3 3 0 0,-3 2 0 0,-2 1 0 0,-2 0 0 16,-2-2 0-16,0 5 0 0,0 2-160 0,0 0 160 15,0-4-144-15,-3-2 144 0,3-10-128 0,-1 16 128 32,1 0-1744-32,2-7-272 0,-2-9-48 0,0 0-12192 0</inkml:trace>
  <inkml:trace contextRef="#ctx0" brushRef="#br0" timeOffset="-124101.08">26803 18216 25391 0,'0'0'1120'0,"0"0"240"0,0 0-1088 0,0 0-272 15,0 0 0-15,0 0 0 0,11-5 320 0,2 1 0 16,4 1 0-16,-2-2 0 0,2 1 320 0,1 1 64 16,1-1 0-16,-1 0 16 0,-1-5-64 0,0 3-16 15,-2 5 0-15,1-5 0 0,-2 0-320 0,-1 2-80 16,-1 1-16-16,-12 3 0 0,0 0-224 0,0 0 128 15,0 0-128-15,0 0 0 0,-2 9 144 0,-6 2-144 16,-5-5 128-16,-3 6-128 0,-2 0 192 0,-2 2-64 16,-1-1 0-16,1 2 0 0,-1-4 16 0,1 1 0 15,2 1 0-15,1-4 0 0,3 2-144 0,2-5 192 16,4-1-192-16,8-5 192 0,0 0-192 0,0 0 0 16,0 0 144-16,0 0-144 0,13 8-256 0,4-5-112 15,3-2-16-15,0-1-9504 16,3 0-1888-16</inkml:trace>
  <inkml:trace contextRef="#ctx0" brushRef="#br0" timeOffset="-123667.39">27671 18158 12895 0,'0'0'576'0,"0"0"112"0,0 0-560 0,0 0-128 0,0 0 0 0,0 0 0 16,0 0 1600-16,0 0 304 0,-6-7 48 0,6 7 16 15,-11 3-944-15,0 1-176 0,-4-1-32 0,0 4-16 16,-2-1 96-16,-1 4 0 0,-1 0 16 0,0 1 0 16,-2-2-256-16,0 4-48 0,-1 2-16 0,1 2 0 0,-2-4-144 0,3 4-16 15,2 0-16-15,2 1 0 0,3-1-160 0,4-1-48 16,2-2 0-16,3-2 0 16,3-1-32-16,1-11-16 0,7 12 0 0,2-5 0 0,3-1 80 0,2-1 16 15,4-3 0-15,0-1 0 0,1-1 112 0,2-1 16 16,1-7 16-16,2 0 0 0,1-2-96 0,1-1-32 15,0-4 0-15,2-1 0 0,-1-2-80 0,2-2 0 16,1-2-16-16,-3-3 0 0,-2-1 0 0,4-4 0 16,-1-1 0-16,1-10 0 0,-2-6-48 0,1-3 0 15,-1-8 0-15,0 2 0 0,0 4 48 0,-3 6 0 16,-2 5 0-16,-2 11 0 0,-4 6-176 0,-3 9 0 16,-3 4 0-16,-3 6 0 0,-7 5 0 0,0 0 0 15,0 0 0-15,-9 6 0 0,-4 7 0 0,-2 6 0 0,-3 2 0 0,-3 10 0 16,-1 5 0-16,-2 2 0 0,0-1 0 0,-4 3 0 15,-2 12 0-15,-1-1 0 0,0 1 0 0,-2 0 0 32,-2-2-1424-32,1-1-224 0,1-3-32 0,2-5-12928 0</inkml:trace>
  <inkml:trace contextRef="#ctx0" brushRef="#br0" timeOffset="-123366.83">24988 17731 27647 0,'0'0'2448'0,"0"0"-1952"16,6-5-496-16,-1-2 0 0,-5 7 1776 0,0 0 256 15,8-3 48-15,-8 3 16 0,7-3-1760 0,-7 3-336 16,0 0 0-16,0 0-160 0,0 0-176 0,0 0-48 16,0 0 0-16,0 0-14720 0</inkml:trace>
  <inkml:trace contextRef="#ctx0" brushRef="#br0" timeOffset="-123186.28">23790 17732 37775 0,'-35'-21'3360'0,"17"7"-2688"0,0 1-544 0,-1 1-128 15,4 2 384-15,-1 4 64 0,0-3 0 0,3 9 0 16,2 7-320-16,1-3-128 0,10-4 0 0,0 0 128 15,-5 9-272-15,5-9-64 0,2 14-16 0,3-1-17136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59:47.13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17512 5962 23951 0,'0'0'512'0,"0"0"128"0,0 0 0 0,6 16 64 0,-6-16-576 0,0 0-128 0,9 1 0 0,-9-1 0 15,0 0 0-15,5 7 0 0,-1 0 0 0,-2 3 0 16,-2 1 848-16,0 6 144 0,-3 1 32 0,-1 7 0 16,-1 7-832-16,-2 4-192 0,0 4 0 0,-3 5 0 15,-3 4 864-15,3 3 128 0,2 2 32 0,-1 2 0 16,-1 1-832-16,-2-1-192 0,-1-2 0 0,1-3 0 16,2-3 0-16,1-1 0 0,1-4 0 0,1-1 0 15,1-6 0-15,2-6 0 0,2-3 0 0,4-2 0 16,-1-1 864-16,3-2 128 0,4-6 32 0,1-1 0 15,-3-4-1648-15,4-4-320 0,-1-1-64 0,0-4-16 16,4-2-816-16,2-1-160 0,2-7-48 0,0-1 0 0</inkml:trace>
  <inkml:trace contextRef="#ctx0" brushRef="#br0" timeOffset="518.67">17794 5571 20271 0,'-7'-7'448'0,"-1"2"80"0,0 0 32 0,-1 0 16 0,-3-3-576 0,0 1 0 0,-2-2 0 0,-2 3 0 16,-2 5 928-16,0-2 80 0,0 0 16 0,-5 3 0 15,-1 0-832-15,-5 4-192 0,-2 0 0 0,-1 4 0 16,1 4 864-16,-3 2 128 0,-4 4 32 0,1 3 0 16,0 1-832-16,-2 3-192 0,0 2 0 0,1 7 0 15,-1 7 864-15,-1 7 128 0,-2 3 32 0,-1 8 0 16,-1 2-832-16,2 8-192 0,4 3 0 0,1 3 0 16,2 3 0-16,3 1 0 0,3 0 0 0,6-4 0 15,3-1 0-15,4-4 0 0,5-5 0 0,4 2 0 16,4-7 0-16,5-5 0 0,3-6 0 0,5-5 0 15,5 2 0-15,6-4 0 0,6-3 0 0,7-4 0 0,6-2 864 16,6-5 128-16,2-1 32 0,7-7 0 0,2 1-832 0,2-1-192 16,2-6 0-16,1 0 0 0,3-4 0 0,1-6 0 15,2-7 0-15,0-5 0 0,-3-4 0 0,1-6 0 16,2-5 0-16,0-5 0 0,1-2 0 0,0-8 0 16,0-7 0-16,-2-5 0 0,-9-6 864 0,-5-6 128 15,-8-7 32-15,-6-6 0 0,-9-4 0 0,-5-7 0 16,-5-6 0-16,-9 4 0 0,-7 4-832 0,-6 9-192 15,-6 7 0-15,-4 9 0 0,-3 7 0 0,-2 8 0 16,-4 3 0-16,-3 7 0 0,-2 4 0 0,-4 2 0 16,-4 3 0-16,3 4-12512 15,1 6-2544-15</inkml:trace>
  <inkml:trace contextRef="#ctx0" brushRef="#br0" timeOffset="1066.83">19373 6250 20271 0,'0'0'448'0,"0"-17"80"0,0 17 32 0,0 0 16 0,0 0-576 0,0 0 0 15,3-6 0-15,-3-1 0 0,0 7 0 0,-3-5 0 16,-2 1 0-16,-1-2 0 0,-4 0 0 0,-3 2 0 15,0 4 0-15,-2-1 0 0,-4 2 1744 0,-1 2 240 16,-3 2 64-16,-1 6 0 0,-2-2-832 0,1 4-144 16,0 3-48-16,4 0 0 0,3-4-816 0,2 3-208 15,2 2 0-15,3 1 0 0,5-1 0 0,2 1 0 16,3-1 0-16,2 2 0 0,2 5 0 0,3-2 0 16,6 2 0-16,2-4 0 0,4 3 864 0,5-3 128 0,-4 0 32 15,3 3 0-15,1 0-832 0,-4 3-192 0,-2-3 0 0,-3 1 0 16,-2-1 0-16,-4 2 0 0,-4 0 0 0,-3-3 0 15,-3 0 0-15,-5-1 0 0,-2 0 0 0,-4 0 0 16,-5-3 864-16,1-3 128 0,-8 2 32 0,0-1 0 16,-2-2 0-16,-3 1 0 0,-4-5 0 0,0 1 0 15,1-2-832-15,1-1-192 0,-1-3 0 0,-10-3 0 32,5-4-768-32,7-5-208 0,5-5-48 0,6-1 0 15,6 0-1632-15,8-2-336 0,3-2-64 0,8 2-16 0</inkml:trace>
  <inkml:trace contextRef="#ctx0" brushRef="#br0" timeOffset="1394.37">20210 5394 27647 0,'0'0'608'0,"0"0"128"0,0 0 32 0,0 0 0 0,0 0-624 0,-5 5-144 16,-2 4 0-16,-2 1 0 0,0 9 0 0,-4 5 0 15,-2 5 0-15,-4 5 0 0,-2 3 848 0,1 8 144 16,-4 5 32-16,2 7 0 0,-4 7-832 0,2 4-192 16,-2-2 0-16,3 2 0 0,1 1 0 0,0-4 0 0,2 1 0 15,0-4 0-15,1-3 0 0,1-3 0 0,1-3 0 16,0-6 0-16,1-4 864 0,0-1 128 0,2-4 32 0,1-7 0 15,3-2-832-15,1-4-192 0,1-1 0 0,2-3 0 32,4-3-768-32,3-2-208 0,3-7-48 0,0 0 0 15,3-3-1632-15,0-5-336 0,12-13-64 0,0-1-16 0</inkml:trace>
  <inkml:trace contextRef="#ctx0" brushRef="#br0" timeOffset="1718.13">20360 6270 27647 0,'0'0'608'0,"-9"6"128"0,4 5 32 0,-3 0 0 0,-1 6-624 0,-3 4-144 0,-2 4 0 0,1-1 0 0,-4 4 848 0,4 1 144 16,-2 0 32-16,2 1 0 0,2 1-832 0,0-2-192 16,3-6 0-16,4-1 0 0,4-2 0 0,7-3 0 15,2-2 0-15,3-2 0 0,1-4 0 0,1 1 0 16,5-8 0-16,-1 0 0 0,0-6 864 0,2-4 128 15,-1 0 32-15,-1-2 0 0,-1-1-832 0,-4-3-192 16,-2-2 0-16,-3 0 0 0,-3 0 864 0,-3 0 128 16,-3-2 32-16,-3-2 0 0,-2-1 0 0,-3-1 0 15,-3 2 0-15,-1 1 0 0,-3-1-832 0,2 3-192 16,-2 3 0-16,2 2 0 0,-1 3 0 0,4 3 0 16,2-2 0-16,1 4 0 15,1 4-768-15,7 0-208 0,0 0-48 0,0 0 0 16,0 0-816-16,0 0-160 0,7 6-48 0,1 1-8192 15,1-6-1632-15</inkml:trace>
  <inkml:trace contextRef="#ctx0" brushRef="#br0" timeOffset="2175.19">20919 6214 31327 0,'-6'18'1392'0,"6"-8"272"16,-4 7-1328-16,1 8-336 0,0 4 0 0,-3 6 0 15,-3 4 0-15,-3 5 0 0,-2 1 0 0,-3 6 0 0,-5 3 896 0,-3 2 96 16,-2 4 32-16,-1 7 0 0,2-2-832 0,3-4-192 16,2-10 0-16,3-6 0 0,3-6 0 0,1-5 0 15,2-8 0-15,3-6 0 0,3-1 864 0,1-8 128 16,1 0 32-16,1-7 0 0,3-4 0 0,0 0 0 15,1-7 0-15,3-4 0 0,3-8-832 0,1-5-192 16,1-8 0-16,1-3 0 0,1-3 864 0,2-6 128 16,-2 2 32-16,4-6 0 0,0-3-832 0,7-2-192 15,3-3 0-15,1 2 0 0,6-1 0 0,-1 3 0 16,3-1 0-16,2 5 0 0,1 5 0 0,2 5 0 16,1 4 0-16,1 6 0 0,-2 2 0 0,-1 8 0 15,-2 6 0-15,-3 2 0 16,-5 3-768-16,-4 7-208 0,-7 6-48 0,-3 7 0 0,-5 0 1648 0,-5 5 320 0,-6 4 64 0,-6 3 16 31,-7 8-1648-31,-3-2-320 0,-3 1-64 0,-2 0-16 0,-5-5 832 0,0-2 192 0,-2-4 0 0,1-3 0 16,2-1 0-16,2-1 0 0,3-5 0 0,2-2 0 31,3-2-864-31,6-4-128 0,1-5-32 0,4-2 0 16,2-1-3264-16,3-5-672 0,2-15-128 0,8 0-32 0</inkml:trace>
  <inkml:trace contextRef="#ctx0" brushRef="#br0" timeOffset="2521.09">21401 6425 27647 0,'0'0'608'0,"10"3"128"0,2-2 32 0,3 1 0 0,4 0-624 0,0-2-144 16,1 0 0-16,1-2 0 0,3-1 0 0,1-3 0 15,1-1 0-15,0-5 0 0,0 1 848 0,2 0 144 16,-1-1 32-16,-1-1 0 0,-2 0 0 0,-2-4 0 15,-1-1 0-15,-4 1 0 0,-6 1 0 0,-3 3 0 16,-3 0 0-16,-6-3 0 0,-7 3-832 0,-6 2-192 16,1 1 0-16,-8 5 0 0,-2 1 864 0,-5 8 128 15,-4 1 32-15,-4 7 0 0,-1 0-832 0,-3 4-192 16,0 3 0-16,1 3 0 0,1 4 0 0,6-1 0 16,4 2 0-16,6-4 0 0,6-1 0 0,7-1 0 15,7-3 0-15,6 0 0 0,6-1 0 0,6-3 0 16,6-1 0-16,5-5 0 0,4 0 0 0,7-3 0 15,7-3 0-15,4-2 0 0,7-2 0 0,5 2 0 0,6 0 0 0,-1 0 0 16,3 0 0-16,-2 2 0 0,1 2 0 0,-7-4 0 31,0-3-1600-31,-3 0-352 0,-6-2-80 0,-5 3-16 0</inkml:trace>
  <inkml:trace contextRef="#ctx0" brushRef="#br0" timeOffset="3060.71">19734 7700 27647 0,'-11'-18'1216'0,"7"6"256"0,1 2-1168 0,-1-5-304 0,-1 1 0 0,-2 2 0 15,1 3 880-15,-1 0 112 0,1 1 32 0,-6 2 0 16,-2-6 0-16,0 5 0 0,-1 2 0 0,1 5 0 16,-3 5-832-16,-3 1-192 0,-4 3 0 0,-1 4 0 15,1 5 864-15,2 4 128 0,-1 4 32 0,1 4 0 16,1 8-832-16,2 5-192 0,2 3 0 0,3 1 0 15,2-1 0-15,2 3 0 0,2-1 0 0,4-17 0 16,0 4 864-16,2 2 128 0,0-2 32 0,2 13 0 16,0-3-1648-16,2-7-320 0,2-5-64 15,0-9-16-15,1 2 832 0,1 1 192 0,3-2 0 0,2-5 0 16,-1-2-2496-16,-1-1-464 0,0-5-96 0,-3-2-16 16,-2-3 832-16,-4-7 144 0,0 0 48 0,0 0 0 0</inkml:trace>
  <inkml:trace contextRef="#ctx0" brushRef="#br0" timeOffset="3241.23">19069 8276 20271 0,'0'0'896'0,"-2"-8"192"0,2-2-880 0,0 2-208 16,0-6 0-16,2 6 0 0,9-1 1680 0,3 0 304 15,1-3 48-15,3 3 16 0,3 0-832 0,2 4-144 16,1-2-48-16,2 0 0 0,1 1 0 0,4-3 0 16,2 2 0-16,1 0 0 0,1-3 0 0,0 4 0 15,3 1 0-15,0-1 0 0,0 3-816 0,-1-4-208 16,1 0 0-16,-1 4 0 15,-3 1-768-15,-3 1-208 0,-4 1-48 0,-3-3 0 16,-5-1-2448-16,-3 2-496 0,-2-1-112 0,-2 2-7376 0</inkml:trace>
  <inkml:trace contextRef="#ctx0" brushRef="#br0" timeOffset="3393.87">19952 8023 20271 0,'11'-4'448'0,"-1"0"80"0,-1 2 32 0,0 1 16 0,-9 1-576 0,13 1 0 0,-2 5 0 0,-5 6 0 15,1 2 1744-15,-2 2 240 0,-5 5 64 0,1 0 0 16,-2 4-832-16,-3 5-144 0,-1-2-48 0,0-4 0 15,1-1 0-15,-5 3 0 0,-1 3 0 0,1 0 0 16,0-3-816-16,0 0-208 0,0 1 0 0,1 1 0 16,2-1-768-16,2-5-208 0,0-2-48 0,4-3-8736 15,1-4-1760-15</inkml:trace>
  <inkml:trace contextRef="#ctx0" brushRef="#br0" timeOffset="3920">20386 8159 27647 0,'0'0'608'0,"0"0"128"0,0 0 32 0,0 0 0 0,0 0-624 0,0 0-144 0,2 4 0 0,11 2 0 16,2 0 0-16,6-5 0 0,1-2 0 0,3-5 0 15,2 0 848-15,3-5 144 0,3-2 32 0,0-2 0 16,-3 0-832-16,1-2-192 0,-1-2 0 0,-9 4 0 16,0-1 0-16,-1 0 0 0,-1-2 0 0,0-10 0 15,-4 5 864-15,-5 5 128 0,-5 2 32 0,-1 0 0 16,-5-1-832-16,-6 0-192 0,-6 2 0 0,-4 4 0 16,-4 7 864-16,-2 0 128 0,-4 4 32 0,-6 6 0 15,-2-2-832-15,0 6-192 0,-5 3 0 0,4 7 0 0,2 7 0 16,1 2 0-16,5 5 0 0,4-3 0 0,5-2 0 0,4-3 0 15,4-2 0-15,8 2 0 0,4-2 0 0,6-2 0 16,3-2 0-16,5-2 0 0,2-1 0 0,4-4 0 16,5-1 0-16,-6-5 0 15,4 1-768-15,5 1-208 0,2-6-48 0,4-2 0 16,0-2-816-16,3-2-160 0,1-4-48 0,15-4-11456 0</inkml:trace>
  <inkml:trace contextRef="#ctx0" brushRef="#br0" timeOffset="4205.58">21498 7297 31327 0,'0'0'688'0,"0"0"144"0,9 1 16 0,-11 15 48 0,-2 4-720 0,-3 4-176 0,-2 8 0 0,-4 2 0 16,-1 1 848-16,-3 4 144 0,-1 1 32 0,-2 9 0 16,1-3 0-16,0 5 0 0,0 1 0 0,2 2 0 15,2-1-832-15,8 0-192 0,-4-4 0 0,6-2 0 16,0-8 0-16,3-4 0 0,2-1 0 0,0-6 0 16,2-1-768-16,0-6-208 0,2-3-48 15,3-1 0-15,2-8-816 0,0 0-160 0,2-6-48 0,4-3-11456 16</inkml:trace>
  <inkml:trace contextRef="#ctx0" brushRef="#br0" timeOffset="4712.45">22076 7836 35007 0,'-1'-7'768'0,"1"-2"176"0,0-3 16 0,0 0 16 0,-2 2-784 0,0 2-192 16,-2 0 0-16,0-1 0 0,-4 3 0 0,-1-2 0 15,-3 3 0-15,-1 2 0 0,-3 4 0 0,-3 5 0 0,-6 3 0 0,-1 2 0 16,-3 5 864-16,-1 2 128 0,-4 5 32 0,4 3 0 16,3 5-832-16,2 3-192 0,3 5 0 0,0-1 0 15,2-7 0-15,7-2 0 0,0-5 0 0,6 1 0 16,1-5 0-16,4-3 0 0,2-4 0 0,4-4 0 15,2-4 0-15,7-1 0 0,4-5 0 0,3-3 0 16,1-4 864-16,6-6 128 0,8-1 32 0,2-6 0 16,0-5-832-16,0-4-192 0,-2-1 0 0,-1-2 0 15,1 1 0-15,-2-7 0 0,1-3 0 0,1-2 0 16,0-8 0-16,-4-3 0 0,-3-6 0 0,1-9 0 16,3-1 0-16,-3-4 0 0,-1 2 0 0,-3 7 0 15,-5 6 0-15,-2 9 0 0,-4 8 0 0,-1 7 0 16,-2 6 0-16,-3 5 0 0,-3 8 0 0,-3 6 0 15,-3 6 0-15,1 5 0 0,-10 15 0 0,-7 5 0 0,-1 9 0 0,-5 4 0 16,0 8 0-16,-3 9 0 0,-3 10 0 0,-1 4 0 16,-1 8 0-16,2-1 0 0,4 0 0 0,2-4 0 15,5 1 0-15,5-1 0 0,1-6 0 0,4-5 0 16,3-4 0-16,2-1 0 0,2-9 0 0,2-4 0 16,2-5 0-16,-2-3 0 0,4-7 0 0,1-3 0 15,0-4 0-15,2 0 0 16,-1-8-2416-16,2-4-528 0,1-4-96 0,2-6-32 0</inkml:trace>
  <inkml:trace contextRef="#ctx0" brushRef="#br0" timeOffset="5121.57">23007 7631 23951 0,'0'0'1056'0,"6"-5"224"0,1 2-1024 0,-3-3-256 0,-4-1 0 0,-2 3 0 16,-2-2 880-16,-3 2 112 0,-5 1 32 0,-4 0 0 15,-3 2 0-15,-5 2 0 0,-3 3 0 0,-2 3 0 16,-3 1 0-16,0 3 0 0,-2 2 0 0,6 2 0 0,3-1 0 0,4 2 0 15,5-3 0-15,5 2 0 0,3 2-832 0,3 0-192 16,1-1 0-16,6 1 0 0,5-4 864 0,3 1 128 16,2 2 32-16,2 1 0 0,3 3-832 0,2-2-192 15,0-1 0-15,-1-2 0 0,-1 1 0 0,2 1 0 16,-1-3 0-16,-1 3 0 0,-3 1 0 0,-3 1 0 16,-4-1 0-16,-3-1 0 0,-2-1 864 0,-4-2 128 15,-6 2 32-15,-1-3 0 0,-1 4-832 0,-3-3-192 16,-1-1 0-16,-7 0 0 0,-3-3 0 0,-1 0 0 15,1-7 0-15,1 1 0 16,0-1-768-16,0-3-208 0,-1-1-48 0,2-6-12016 16,1-6-2400-16</inkml:trace>
  <inkml:trace contextRef="#ctx0" brushRef="#br0" timeOffset="5509.71">19948 7577 38703 0,'-5'-6'848'0,"0"-1"176"0,1 0 48 0,0-3 16 0,0 1-880 0,1 0-208 16,-2-1 0-16,3 2 0 0,2 8 864 0,0 0 128 15,0-9 32-15,2 0 0 0,3 0 0 0,-5 9 0 16,6-7 0-16,1-3 0 16,1 0-1648-16,0 1-320 0,-8 9-64 0,0 0-12032 15,0 0-2400-15</inkml:trace>
  <inkml:trace contextRef="#ctx0" brushRef="#br0" timeOffset="44565.47">16675 10263 12895 0,'0'0'576'0,"0"0"112"0,0 0-560 0,0 0-128 16,0 0 0-16,-6 0 0 0,6 0 848 0,0 0 144 15,0 0 32-15,0 0 0 0,0 0 0 0,0 0 0 16,0 0 0-16,0 0 0 0,0 0 0 0,0 0 0 16,3-9 0-16,1 4 0 0,2-3-832 0,2 3-192 15,1-4 0-15,2-1 0 0,0 4 864 0,3-2 128 16,0-1 32-16,3 0 0 0,1-2-832 0,4 2-192 0,2 1 0 0,0 1 0 16,1-2 864-16,-1 1 128 15,0 1 32-15,0 3 0 0,-1 2-832 0,0 2-192 0,-5 0 0 0,-1 5 0 16,-2 3 0-16,-2 2 0 0,-3 3 0 0,-4 4 0 15,-1 3 0-15,-5 3 0 0,-5 3 0 0,-3 3 0 16,-2 1 0-16,-6 1 0 0,-5 7 0 0,-3 2 0 16,-4 0 0-16,-3 3 0 0,-3 2 0 0,-3-3 0 15,0 1 864-15,0-4 128 0,3-2 32 0,2-4 0 16,-1-4-832-16,3-4-192 0,1-3 0 0,5-4 0 16,2-3 0-16,5-2 0 0,4-2 0 0,3-3 0 15,4-3 864-15,6-5 128 0,0 0 32 0,0 0 0 16,9 3-832-16,4-3-192 0,4-1 0 0,3-1 0 15,2 2 0-15,2 2 0 0,3 0 0 0,1 0 0 0,4 0 0 0,0 0 0 16,2 0 0-16,3-2 0 0,2 0 0 0,2 0 0 16,0 0 0-16,-1 0 0 0,-1 0 0 0,-4 0 0 15,-2 0 0-15,-3 0 0 0,-3 0 0 0,-2 1 0 16,-1-2 0-16,4 1 0 16,-3-4-1600-16,-5-4-352 0,-6 1-80 0,-4-1-8208 15,-2 0-1632-15</inkml:trace>
  <inkml:trace contextRef="#ctx0" brushRef="#br0" timeOffset="45316.47">17737 9817 27647 0,'-10'-9'608'0,"-1"-4"128"0,1-3 32 0,3 7 0 0,1-1-624 0,-1 2-144 0,-2-5 0 0,1 0 0 16,0 1 0-16,-1-3 0 0,-1 2 0 0,-3-2 0 16,-1-2 848-16,-6-1 144 0,-2-3 32 0,-2 2 0 15,1 0-832-15,-1 4-192 0,-7-1 0 0,-1 4 0 16,-4-3 0-16,-1 3 0 0,-3 4 0 0,-1 0 0 15,-4 0 0-15,-4 3 0 0,-6 4 0 0,-4 0 0 16,1-3 864-16,-1 2 128 0,3 6 32 0,0 0 0 0,1 3-832 0,0 4-192 16,1-1 0-16,-2 3 0 0,-2 2 0 0,5 1 0 15,6-2 0-15,1 7 0 0,2 0 864 16,2 2 128-16,3 4 32 0,3-1 0 0,2 0-832 0,0 1-192 16,1 3 0-16,1 1 0 0,-1 3 0 0,0 3 0 15,-2 3 0-15,0 2 0 0,4 1 0 0,1 1 0 16,2 4 0-16,2 3 0 0,2-5 0 0,1 3 0 15,5 5 0-15,2-1 0 0,2 0 0 0,2 1 0 16,2 5 0-16,3-4 0 0,4-2 0 0,3-2 0 16,2-3 0-16,5 2 0 0,-1-5 0 0,6 1 0 15,2-7 0-15,2 0 0 0,0 0 0 0,3-2 0 16,6-3 0-16,4 0 0 0,1-4 0 0,2-2 0 16,2 2 0-16,1-5 0 0,3-3 0 0,1-2 0 15,-1-1 0-15,9-2 0 0,4 0 0 0,5-2 0 16,0-1 0-16,4-2 0 0,2-2 0 0,1-1 0 15,-2 2 0-15,2-5 0 0,1-1 0 0,2-1 0 0,3-1 0 0,-1 0 0 16,-3-5 0-16,-1 0 0 0,-5-1 0 0,1-5 0 16,0-1 864-16,-3-1 128 0,-2-2 32 0,0-2 0 15,1-1-832-15,-2-2-192 0,-3-1 0 0,-4-3 0 16,-4-2 0-16,-1-6 0 0,-3 3 0 0,-1-5 0 16,-2-3 0-16,0-3 0 0,-4-2 0 0,3-3 0 15,4-1 0-15,2-2 0 0,-3-6 0 0,-2-4 0 16,-3-3 0-16,-3-1 0 0,-4-4 0 0,-4 3 0 15,-4 3 864-15,-3 2 128 0,-5 3 32 0,-5 5 0 16,-5-1-832-16,-5 1-192 0,-5-1 0 0,-6-1 0 0,-5 6 0 16,-6 0 0-16,-6 2 0 0,-2 4 0 0,-3 3 0 0,-1 6 0 15,-1 2 0-15,-1 2 0 0,3 1 0 0,1 2 0 16,0 2 0-16,-12-5 0 16,6 3-768-16,6 5-208 0,7 6-48 0,13 3-12016 15,1 2-2400-15</inkml:trace>
  <inkml:trace contextRef="#ctx0" brushRef="#br0" timeOffset="46307.68">19063 10013 12895 0,'0'-12'1152'0,"3"6"-928"15,-1 0-224-15,-1-2 0 0,-1 8 640 0,2-7 96 16,-2-6 16-16,-2 3 0 0,2 10-240 0,-1-7-64 16,1 7 0-16,0 0 0 0,4-8 96 0,-4 8 16 15,0 0 0-15,8-8 0 0,0 3-144 0,-2 0-32 16,-1-2 0-16,-5 7 0 0,0 0-256 0,0 0-128 16,0 0 0-16,0 0 128 0,0 0 192 0,0 0 16 0,0 0 16 0,0 0 0 15,0 0 272-15,0 0 48 16,0 0 16-16,0 0 0 0,0 0-112 0,0 0 0 0,0 0-16 0,0 0 0 15,0 0-240-15,0 0-32 0,0 0-16 0,0 0 0 16,0 0-272-16,0 0 0 0,0 0-128 0,0 0 128 16,0 0 0-16,0 0 0 0,0 0 176 0,0 0-48 15,0 0-128-15,0 0 0 0,0 0-128 0,0 0 128 32,0 0-848-32,0 0-96 0,0 0-16 0,0 0 0 15,0 0-1664-15,0 0-352 0</inkml:trace>
  <inkml:trace contextRef="#ctx0" brushRef="#br0" timeOffset="46840.68">18953 10199 20271 0,'-14'2'448'0,"-2"0"80"0,1 1 32 0,6 1 16 0,1-2-576 0,0 3 0 16,0 2 0-16,2 2 0 0,0 3 928 0,4-2 80 16,1 3 16-16,2 2 0 0,3-5 0 0,2 2 0 15,2 2 0-15,4-5 0 0,2 0-832 0,4-3-192 16,5 0 0-16,1 1 0 0,2-5 864 0,4-2 128 0,3 0 32 0,17-1 0 15,-3-6-528-15,-3 1-112 0,-2 1 0 16,-15-3-16-16,2 0 224 0,-1-1 48 0,2-2 16 16,-1-4 0-16,-3-2-528 0,-1-1-128 0,-4-2 0 15,-3 1 0-15,-4-2 0 0,-3 0 0 0,-3-3 0 0,-6 1 0 16,-3-1 848-16,-4-3 144 0,-5 2 32 0,-1 3 0 16,-5 1-832-16,-2 4-192 0,-2 4 0 0,-2 4 0 15,-4 3 0-15,-3 3 0 0,-5 6 0 0,-2 3 0 16,-7 6 0-16,3 2 0 0,0 4 0 0,3 5 0 15,-2 7 0-15,5 1 0 0,1-1 0 0,7 1 0 16,4-2 0-16,6 1 0 0,4 0 0 0,3 8 0 16,7-7 208-16,4-2 0 0,7-3 0 0,4-2 0 15,4-4 0-15,3 0 0 0,2-3 0 0,4-2 0 16,3-1-208-16,3 2 176 0,6-3-176 0,3-1 160 0,-1-7-160 0,-1 2 0 16,-2 2-192-16,-2-7 192 15,-1-3-832-15,-4 1-32 0,0 0-16 0,-2-1 0 16,1-4-2192-16,0 1-432 0,2-2-80 0,-11 4-32 0</inkml:trace>
  <inkml:trace contextRef="#ctx0" brushRef="#br0" timeOffset="47090.38">20115 10009 23951 0,'0'0'512'0,"0"0"128"0,0 0 0 0,0 0 64 0,0 0-576 0,0 0-128 15,0 0 0-15,8 6 0 0,1 5 848 0,0-1 144 0,2 5 32 0,0 4 0 16,1 7 0-16,1 3 0 0,1 3 0 0,7 17 0 16,-1-5-624-16,1-1-112 0,-2-4-32 0,1 0 0 15,-1 0-112-15,0 1-16 0,-2-4-128 0,-2-1 192 16,0-3-192-16,-2-3 128 0,0 3-128 0,-2-10 0 16,-2-4-176-16,3-2-128 0,-1-7-16 0,-4-1-16 31,-7-8-560-31,0 0-128 0,12-7 0 0,-3-1-16 0,-2-2-2320 15,-1-3-464-15</inkml:trace>
  <inkml:trace contextRef="#ctx0" brushRef="#br0" timeOffset="47356.28">20616 9963 27871 0,'0'0'608'0,"0"0"128"0,0 0 32 0,0 0 16 0,0 0-624 0,-7-4-160 16,-1 7 0-16,-2 2 0 0,-2 3 928 0,-1 5 160 15,-3 1 16-15,0 9 16 0,-3 0-112 0,0 7-32 16,-2 3 0-16,1 3 0 0,-2 2-304 0,-1 1-64 16,-3 3-16-16,-2-2 0 0,1 3-208 0,-2 3-64 15,-2-3 0-15,2 2 0 0,1-4-192 0,4-1-128 16,3-2 128-16,3-3-128 0,-2-3 0 0,3-8 128 16,2-3-128-16,3-3 0 0,2-5 0 0,2-2 0 15,1-2 0-15,7-9 0 16,0 0-432-16,0 0-96 0,0 0-32 0,0 0 0 15,12-7-1760-15,2-4-368 0,3-1-64 0,2-4-6528 0,-1-2-1328 0</inkml:trace>
  <inkml:trace contextRef="#ctx0" brushRef="#br0" timeOffset="47586.03">21017 10124 22111 0,'-4'-15'976'0,"4"15"208"0,0 0-944 0,0 0-240 0,0 0 0 0,-10 4 0 16,1 3 2000-16,-2 4 368 0,1 4 64 0,-2 4 0 16,-1 7-1344-16,-1 0-256 0,-3 2-64 0,0-1-16 15,0 4-240-15,0 2-64 0,0-2 0 0,1 3 0 16,1 0-208-16,0 0-48 0,4 0-16 0,-1-4 0 16,0-3-176-16,3-5 0 0,4-2-160 0,2-2 160 15,3-2-688-15,3-3-32 0,-3-13-16 0,9 5 0 16,4-2-1856-16,5-4-368 0,2-3-80 0</inkml:trace>
  <inkml:trace contextRef="#ctx0" brushRef="#br0" timeOffset="47922.71">21507 10157 17503 0,'0'0'1552'0,"0"0"-1232"15,6-10-320-15,-2 2 0 0,-4 8 2416 0,0 0 416 16,0 0 96-16,0 0 16 0,-12-1-1696 0,-3 2-336 15,-3 2-64-15,-4 2-16 0,-4 3-400 0,-1 0-96 0,-2 3-16 16,3 2 0-16,1-1-64 0,4 1 0 0,3 3-16 0,9-4 0 16,2 1-240-16,5 1 0 0,2 0 128 0,5-1-128 15,0-1 0-15,6 1 0 0,2-2 128 0,2-1-128 16,2-1 192-16,1 3 0 0,1 2 0 0,-1-1 0 16,-1 2 64-16,0-1 0 0,-3 0 0 0,-2 2 0 15,-3-3 64-15,-2 4 0 0,-1 1 16 0,-6 0 0 16,0 1 112-16,-6-4 0 0,-5-2 16 0,-3-4 0 15,-4 1 176-15,-9-3 48 0,-5 1 0 0,-3-1 0 16,-2 3-208-16,1-5-32 0,-1-2-16 0,3 1 0 16,2 0-240-16,3-3-64 0,2-3 0 0,4-1 0 15,4-1-128-15,5 0 0 0,2 1 0 0,4-4 0 16,4-2-1952-16,4-5-272 0,5 1-48 0,6-2-8848 16,3-5-1760-16</inkml:trace>
  <inkml:trace contextRef="#ctx0" brushRef="#br0" timeOffset="48191.98">22103 9490 28447 0,'-12'-26'1264'0,"5"15"256"0,-2 6-1216 0,-1 0-304 15,1 0 0-15,0 1 0 0,-1 4 864 0,-3 8 112 16,-4 3 32-16,-3 10 0 0,-2 3-400 0,-3 8-80 15,-2 6-16-15,0 1 0 0,-2 4-112 0,4 6-16 16,3 1-16-16,1 3 0 0,0 3-128 0,2 4-32 0,-1 2 0 0,1 3 0 16,-2 2-208-16,1-5 0 0,3-2 0 0,1-9 0 31,2-5-352-31,2-3-160 0,2-4-48 0,0-5 0 16,3-5-160-16,3-2-48 0,3-6 0 0,3-3 0 15,2-2-1280-15,2-8-256 0,-6-8-48 0,0 0-16 0</inkml:trace>
  <inkml:trace contextRef="#ctx0" brushRef="#br0" timeOffset="48619.04">21535 10197 21183 0,'-8'-19'1888'0,"4"15"-1504"0,4 4-384 0,0 0 0 16,0 0 1520-16,0 0 224 0,0 0 48 0,9-5 16 16,3 4-864-16,2-2-176 0,5 2-48 0,5 0 0 0,5 1-352 15,4 0-80-15,2-2-16 0,1 2 0 0,1 0-272 0,2 2 0 16,1-1 0-16,-1-1 0 0,-1-1 0 0,-5-1 0 15,-5-2 0-15,-3 3 0 0,-3-4 0 0,-3 1-256 16,-6 0 64-16,0 3 0 0,-13 1 192 0,0 0 0 16,0 0 0-16,0 0 160 0,0 0 672 0,0 0 128 15,-11 8 16-15,-3 2 16 0,-4 3-224 0,-3 1-32 16,-3 5-16-16,0 2 0 0,-2-2-336 0,-2 2-80 16,0-1-16-16,3-1 0 0,4-2-48 0,4 0-16 15,4-1 0-15,4-6 0 0,0 1 32 0,9-11 16 16,4 11 0-16,1-4 0 0,-5-7 64 0,15 4 16 15,6-4 0-15,5-2 0 0,3 0-112 0,1-6-32 16,-4-1 0-16,3 0 0 0,-4-2-208 0,-2-2 128 16,-2-2-128-16,-2-1 0 0,-2 2 128 0,-1-2-128 0,-2-1 0 0,-2 4 0 15,-3 1 0-15,-2 4 128 0,-7 8-128 0,9-5 0 16,-9 5 0-16,0 0 0 0,0 0 0 0,0 0 0 16,0 0 0-16,-3 16 0 0,-3-2 0 0,2 4 0 15,-1 2 0-15,-1 1 0 0,1-3 0 0,3 2 0 16,0-5-192-16,2 4-48 0,0-3 0 0,4 0 0 31,1-2-1408-31,3 0-272 0,1-9-64 0,3 1-9040 0,4 1-1808 0</inkml:trace>
  <inkml:trace contextRef="#ctx0" brushRef="#br0" timeOffset="49001.78">22693 10054 28559 0,'-17'-5'1264'0,"5"8"272"0,-4 5-1232 0,2 3-304 16,-2 6 0-16,-2 3 0 0,0 3 1456 0,-3 3 224 16,-1 3 48-16,-2-3 16 0,-1-1-784 0,-2 1-144 15,2 0-48-15,1 3 0 0,0-7-384 0,3 0-64 16,3-4-32-16,5 1 0 0,5-4-288 0,3 2 128 16,2-8-128-16,3-9 0 0,-2 11 240 0,2-11-64 15,0 0-16-15,0 0 0 0,0 0 256 0,11-3 48 16,2-6 16-16,7 1 0 0,3-6-128 0,2-2-32 15,-4-1 0-15,4-1 0 0,-2 0-128 0,1 1-48 16,-2-4 0-16,0 0 0 0,-1 2-144 0,1-1 128 16,-1 0-128-16,0 5 128 0,-2 1-128 0,0 4 0 0,2 0 0 0,-3 5 0 15,-3 3 0-15,-2 2 0 0,-2 4 0 0,-11-4 0 16,10 15-128-16,-4 0 128 0,-4 1 0 0,-2 5 0 16,-2 1 0-16,-4 0 0 0,-3 3 0 0,0-2 0 15,-3-2 0-15,2 1 0 0,-2 2 0 0,4 1 0 16,-2-7-320-16,2 0 64 0,0-5 16 0,2 2 0 31,-1-1-480-31,3-4-112 0,4-10 0 0,0 0-16 16,0 13-2032-16,0-13-384 0,8 12-96 0,4-9-16 0</inkml:trace>
  <inkml:trace contextRef="#ctx0" brushRef="#br0" timeOffset="49236.06">23360 10275 27647 0,'-8'-8'2448'0,"-2"1"-1952"16,-1 4-496-16,-2 0 0 0,-4 0 1600 0,-4 3 208 16,-2 2 48-16,-3 3 16 0,-4 3-1008 0,-3 0-208 15,-2 3-32-15,-3 1-16 0,-1 4-16 0,0 2 0 16,3 1 0-16,6 2 0 0,5 3-176 0,5 2-32 16,3 3-16-16,8-2 0 0,8-1-368 0,5-4 0 15,2 0 0-15,6-1-128 16,6-1-256-16,3-2-64 0,4-2 0 0,4-2 0 15,2 2-160-15,3-9-32 0,-3-4-16 0,0 0 0 16,-2 1-1712-16,0-4-352 0,-2-4-64 0</inkml:trace>
  <inkml:trace contextRef="#ctx0" brushRef="#br0" timeOffset="49572.59">23394 10489 13823 0,'0'0'1216'0,"0"0"-960"0,0 0-256 0,0 0 0 16,10 5 3872-16,6 3 736 0,5-2 128 0,4-1 48 15,2-1-3472-15,4 2-688 0,3-5-144 0,1 0-32 16,1 0-48-16,0-1-16 0,2 0 0 0,1-1 0 16,3 0 112-16,-3-6 16 0,-1-1 0 0,-3-2 0 15,-3-2-112-15,-2 1-16 0,-4-2 0 0,-6 0 0 16,-6-4 160-16,-6 2 32 0,-6-3 0 0,-6 1 0 15,-7 3 128-15,-4-2 48 0,-6 2 0 0,-3-1 0 0,-1 5-64 0,-3 2-16 16,-5 5 0-16,-2 3 0 0,-2 4-464 0,5 3-80 16,2 2-128-16,1 5 176 0,2-1-176 0,3 4 0 15,5 3 0-15,3 5 0 0,4 1 0 0,5 4 0 16,1 0 0-16,8 1 0 0,2 2 0 0,2 1 0 16,3-4 0-16,2 1-176 15,-1 0-1200-15,1-1-240 0,-1 0-48 0,-2-5-16480 0</inkml:trace>
  <inkml:trace contextRef="#ctx0" brushRef="#br0" timeOffset="49761.33">21019 9474 47919 0,'-14'-15'4256'0,"5"0"-3408"0,7 6-672 0,2 9-176 16,0 0 0-16,0 0-144 0,0 0 144 0,1 15-208 31,-2-2-2848-31,1-13-560 0,0 0-112 0</inkml:trace>
  <inkml:trace contextRef="#ctx0" brushRef="#br0" timeOffset="50937.27">20015 11395 32127 0,'0'0'1424'0,"4"-7"304"0,1 1-1392 0,-5 6-336 0,0 0 0 0,0 0 0 15,0 0 1024-15,0 0 128 0,0 0 16 0,6 7 16 16,-3 7-352-16,-3 1-80 0,-3 0-16 0,1 7 0 16,-2 0-160-16,0 4-48 0,0 4 0 0,0 0 0 15,1-4-320-15,2 5-64 0,-1 1-16 0,0-4 0 16,2-3-128-16,0 0 0 0,-1-4 0 0,2-4 128 16,2-6-128-16,1 1 0 0,-4-12 144 0,5 13-144 15,0-6 128-15,-5-7-128 0,0 0 160 0,12 0-160 16,-12 0 176-16,0 0-176 0,8-10 192 0,-3-1-192 15,-5-5 224-15,-3 2-64 0,-1-1-16 0,-2 1 0 16,-5-2-144-16,0-2 128 0,-4 0-128 0,-2 5 128 0,-1 4-128 0,-1 0 0 16,0 2 0-16,-3 2 128 0,1 5-128 0,1 5 0 15,-1-1 0-15,1 4-176 0,1-3 176 0,0 2 0 16,2 3-144-16,3-2 144 0,4-3 0 0,0 4-144 16,7 0 144-16,1 3 0 0,5 1-160 0,2-3 160 15,2 4-128-15,-1 0 128 0,6-1 0 0,2 1-128 16,2 1 128-16,-1 3 0 0,0-1 0 0,0 0-128 15,0 0 128-15,0 0 0 0,-3-4 0 0,0 2 0 16,-2 1 0-16,-2 0 0 0,-3-1 0 0,-1 1 0 16,-1-6 0-16,-4 2 0 0,-3 1 0 0,-2-5 0 15,-1 0 0-15,-5 0 128 0,-2 2 0 0,-5-1 16 16,-2 0 0-16,-2 0 0 0,-4 1-16 0,-5 0 0 16,-2 3 0-16,2-7 0 0,2 1-128 0,0 0 0 0,0-2 144 15,4 5-144-15,2-1 0 0,3 2 0 0,2-6 0 0,2 4 128 16,4 0-128-16,3-1 0 15,2-1 0-15,2 0 0 0,6-7 0 0,-1 12 0 0,1-12 0 0,0 0 0 16,8 11 0-16,4-4 0 0,2-3 0 0,4 0 0 16,2 0 0-16,2 1 128 0,3-3-128 0,6 0 0 15,4-2 144-15,4 2-144 0,3 0 192 0,1-2-192 16,-2 0 0-16,-2 1-192 0,-4 1 0 0,-1 0 0 16,-3 2-2016-1,3-2-400-15,0-2-80 0</inkml:trace>
  <inkml:trace contextRef="#ctx0" brushRef="#br0" timeOffset="51606.44">17854 12996 17503 0,'0'0'1552'0,"0"0"-1232"16,0 0-320-16,2-12 0 0,-1 3 1888 0,-1 9 320 15,0 0 64-15,0 0 16 0,-1-8-608 0,1 8-112 16,-4-5-32-16,4 5 0 0,-8 4-304 0,-1 4-64 16,-3 2-16-16,0 4 0 0,1 5-448 0,-1 0-80 15,1 6-32-15,1 2 0 0,0-2-208 0,2 5-64 16,1 0 0-16,2 0 0 0,1-3-128 0,2 1-48 15,2 0 0-15,2-2 0 0,2-3 16 0,4-4 0 16,4-4 0-16,3-4 0 0,4-6 112 0,3-2 32 16,2-4 0-16,6-2 0 0,10-5 64 0,-1 1 16 15,-2-3 0-15,5-3 0 0,4-5-96 0,-2-3-16 16,-2-2 0-16,-6 1 0 0,-3 2-272 0,-3-1 128 16,-5-1-128-16,-3-3 0 0,-3 3 192 0,-2-1-192 15,-5 0 192-15,0 0-192 0,2 0 128 0,-2 0-128 0,-3 3 0 16,-1 1 0-16,-2 1-176 0,0 1-144 0,0 3-16 15,-1 2-16 1,-5 12-2720-16,4-9-560 0</inkml:trace>
  <inkml:trace contextRef="#ctx0" brushRef="#br0" timeOffset="52004.86">18892 12966 34607 0,'-14'11'1536'0,"5"-1"320"0,3 3-1488 0,3 2-368 15,-4 0 0-15,3 0 0 0,0 3 144 0,-2 1-144 16,-2 0 192-16,0 1-192 0,0-2 256 0,0 3-64 16,1-2-16-16,0-7 0 0,7-12 112 0,-6 9 32 15,-2 2 0-15,8-11 0 0,0 0 32 0,0 0 16 16,0 0 0-16,0 0 0 0,0 0 144 0,5-9 48 15,1-6 0-15,4 1 0 0,0-3-176 0,3-1-48 16,1 0 0-16,2-3 0 0,0-3-112 0,1 3-32 16,0 4 0-16,1 0 0 0,0 0-192 0,0 4 176 15,-1 4-176-15,2 2 160 0,-1 0-160 0,-3 4 0 16,-2 6 144-16,-1 4-144 0,-1 2 176 0,-4 5-48 16,0 3 0-16,0 4 0 0,-1 1 0 0,-1 5-128 15,-1 5 192-15,-3-1-64 0,-2 0-128 0,1-2 192 0,0-2-192 0,0 1 192 16,-4 2-192-16,8-7 0 0,1-3 0 0,2-1 0 31,1-1-320-31,2-1-160 0,4-4-32 0,2-1 0 16,2-5-2496-16,3-3-512 0,1-4-112 0,2-2-16 0</inkml:trace>
  <inkml:trace contextRef="#ctx0" brushRef="#br0" timeOffset="52336.91">19939 12989 15663 0,'-4'-9'1392'0,"2"0"-1120"15,0 1-272-15,2 8 0 0,0 0 2944 0,0 0 512 16,0 0 128-16,0 0 0 0,0 0-2400 0,0 0-480 15,0 14-112-15,-1 1-16 0,0 4 176 0,-2 6 16 16,0 4 16-16,-2 1 0 0,-1 2-64 0,-3 5-16 16,2-1 0-16,-2 3 0 0,-2 1-224 0,0-4-48 15,-2-3-16-15,0-1 0 0,0 2-224 0,-2-4-64 16,-3-4 0-16,4-1 0 0,-1-3 16 0,2-2 0 16,2-3 0-16,0-4 0 0,3-8-144 0,8-5-256 15,0 13 64-15,0-13 16 16,0 0-1968-16,0 0-400 0,11-10-80 0</inkml:trace>
  <inkml:trace contextRef="#ctx0" brushRef="#br0" timeOffset="52837.2">20717 13058 30399 0,'0'0'1344'0,"0"0"288"16,4-8-1312-16,-4 8-320 0,0 0 0 0,0 0 0 16,7-7 368-16,-7 7 0 0,0 0 0 0,0 0 0 15,0 0-96-15,0 0-16 0,-5-8 0 0,-2-1 0 0,-2 1 192 0,-1 1 16 16,-1 1 16-16,-5 3 0 0,-4-1 96 0,-6 4 0 16,-1 5 16-16,-3 1 0 0,-2-1-160 0,-2 0-48 15,1 6 0-15,-2 0 0 0,-4 2-64 0,-1 4 0 16,-2 3-16-16,2-1 0 0,-2 7-48 0,8 2 0 15,8-1 0-15,6 1 0 0,3-10-256 0,6 0 128 16,1 2-128-16,9-2 0 0,6-1 240 0,2-4-64 16,5-3-16-16,6-3 0 0,7-2-16 0,7-5 0 15,3-4 0-15,5 0 0 0,1-1 16 0,1-5 0 16,-3-3 0-16,-1-3 0 0,-2 0-160 0,1 1 0 16,-3-2 0-16,-3 4 0 0,-4 5 0 0,-3 1 0 15,-5-4 0-15,0 5 0 0,-2 5 0 0,-2 0 0 16,-2-2 0-16,-2 7 0 0,-11-4 0 0,8 9 0 15,-6 6 0-15,-3 5 0 0,-3 10 0 0,-4 7 128 0,-2 1 0 0,-2 2 0 16,0 2-128-16,-2 1 160 0,-8-1-160 0,0 3 160 16,-6 5-160-16,0-1 160 0,-2-2-160 0,2 0 160 15,2 4-160-15,4-8 0 0,2-3 0 0,3-3 128 16,3-4-128-16,2-7 0 0,5-4 0 0,1-3 0 16,4 1 0-16,2-7 0 0,2-3-224 0,1 2 80 31,5-4-1488-31,2-2-288 0,2-3-64 0,2-6-9376 0,2-1-1872 0</inkml:trace>
  <inkml:trace contextRef="#ctx0" brushRef="#br0" timeOffset="53258.18">21361 13015 29423 0,'-14'-12'1296'0,"6"7"288"0,0-4-1264 0,2 4-320 16,6 5 0-16,0 0 0 0,-11-1 720 0,4 5 96 15,-4 2 16-15,-1 4 0 0,-1 4-304 0,2 1-48 16,0 5-16-16,2 3 0 0,0 7 16 0,-1 0 0 15,-3 3 0-15,2 2 0 0,2 1-192 0,1 0-32 0,2-1-16 0,2-1 0 16,4-6-240-16,1 1 176 0,6-8-176 0,0-3 160 16,4-1 96-16,-2-5 32 0,4-4 0 0,4-3 0 15,5-4 240-15,4-2 48 0,3-2 16 0,2-2 0 16,2-7-48-16,-1-2-16 0,1-3 0 0,-2-2 0 16,-1-1-208-16,-1-5-32 0,-3-5-16 0,-1 0 0 15,-4 0-96-15,-1 0-32 0,-1 0 0 0,-2-2 0 16,-4 2-144-16,-2 4 192 0,1 6-192 0,-3 1 192 15,-3-1-192-15,-1 3 0 0,1 5 0 0,-2 1 0 16,-3-1-400 0,-2 3-64-16,-3 2-16 0,4 7 0 0,-9 0-2896 0,9 0-576 0</inkml:trace>
  <inkml:trace contextRef="#ctx0" brushRef="#br0" timeOffset="53641.74">22021 13095 20271 0,'0'0'896'0,"0"0"192"16,0 0-880-16,0 0-208 0,12 1 0 0,1-1 0 0,1-1 2752 0,1-1 512 16,-1 0 112-16,0 2 16 0,4-1-2528 0,-1-5-496 15,-1-3-112-15,0 5 0 0,-1 4-128 0,1-1 0 16,-2-4-128-16,-1 0 192 0,-1-2-64 0,0 1-128 15,-3 2 176-15,0-2-176 0,-1 1 480 0,-8 5-16 16,4-12 0-16,-4 12 0 0,-4-9 192 0,-4 3 48 0,-4 1 0 0,-2 3 0 16,-6 5-80-16,0 1-16 0,-5 1 0 0,-3 3 0 15,-2 2-336-15,-2 5-64 0,-2 3-16 0,-3 3 0 16,0 2-64-16,1-1 0 0,3 2-128 0,4-1 192 16,4 2 16-16,6-5 0 0,2-2 0 0,5 1 0 15,4 1-80-15,4 0 0 0,3-2-128 0,6 0 192 16,5 0-192-16,5-2 0 0,2 0 0 0,4-3 0 15,5-2 0-15,1 2 0 0,0-3-208 0,5 0 64 16,0-5-784 0,1 0-160-16,-2 1-16 0,3-3-16 0,3 4-1184 0,0 2-224 0,0-6-48 0,-3-1-11856 15</inkml:trace>
  <inkml:trace contextRef="#ctx0" brushRef="#br0" timeOffset="54186.78">22672 12988 23039 0,'-6'-4'2048'0,"0"1"-1648"0,6 3-400 0,-11 4 0 16,0 3 1856-16,-1 2 304 0,-1 0 48 0,-3 7 16 16,-2 11-1136-16,0 2-240 0,0 2-32 0,-1 4-16 15,1 3-224-15,0 2-32 0,0 1-16 0,3-1 0 16,1-3-256-16,2-6-48 0,0-2-16 0,2-3 0 15,2-3-64-15,2-6-16 0,-1-5 0 0,7-12 0 16,0 12 304-16,0-12 48 0,0 0 16 0,0 0 0 16,0 0 240-16,11 0 48 0,2-3 16 0,2-5 0 15,3-5-176-15,2-1-48 0,0-4 0 0,0-2 0 16,4-3-352-16,-3-2-80 0,0-4-16 0,1 4 0 16,-1 1 0-16,0 3-128 0,-2-3 192 0,1 7-64 0,-2 7-128 0,0 3-176 15,-2 2 48-15,-2 1 0 0,0 3 128 0,-3 1 0 16,-11 0 0-16,0 0 0 0,12 14 0 0,-3-2-160 15,-7 4 160-15,-2 6-160 0,-2 4 160 16,-5 0 0-16,-1 1 160 0,1-2-160 0,-3 0 0 0,1 0 0 16,0 2 0-16,0-1 0 0,0-4-176 0,1 0 176 15,2-1-160-15,2-1 160 16,1 1-496-16,2-6 0 0,0-3 0 0,1-12 0 16,6 14-1728-16,1-2-336 0,-7-12-80 0,13 9-8176 15,0-2-1616-15</inkml:trace>
  <inkml:trace contextRef="#ctx0" brushRef="#br0" timeOffset="54576.78">22909 13357 23951 0,'0'0'2128'0,"0"0"-1696"0,0 0-432 0,0 0 0 16,0 0 1760-16,12 0 272 0,2 2 48 0,4 2 16 15,3-2-1392-15,1-2-256 0,2-2-64 0,3-3-16 16,-1 3-368-16,0-2 128 0,0-2-128 0,-1-1 0 16,-3-3 0-16,0 0 128 0,-1 0-128 0,-1-3 0 15,-2-2 304-15,-1 5-16 0,-1-2 0 0,-3 0 0 16,-3-1 176-16,-3 2 48 0,-5 4 0 0,-2-2 0 16,-1 2 128-16,1 7 48 0,-13 0 0 0,-4 3 0 15,-5-2-192-15,-3 3-48 0,-2 5 0 0,-5 2 0 16,1 2-272-16,-5 1-176 0,-5-2 192 0,-1 3-192 0,-1 2 288 0,6 0-48 15,3 0-16-15,8-1 0 0,5 0-80 0,3-3-16 16,1 1 0-16,4 0 0 0,2 1-128 0,5-1 0 16,0-4 0-16,5 2 128 0,5-1-128 0,3-1 0 15,4-2-192-15,4 1 192 16,-1 1-608-16,7 1 0 0,6-2 0 0,4 0 0 16,6 0-1440-16,2 3-304 0,0 0-48 0,-1-1-16 15,0 1-864-15,0 1-176 0</inkml:trace>
  <inkml:trace contextRef="#ctx0" brushRef="#br0" timeOffset="54976.82">24269 13339 23039 0,'-17'-24'2048'0,"6"11"-1648"0,0 0-400 0,-2-1 0 15,-2 2 2320-15,0 3 384 0,-2-3 80 0,-4 4 16 16,-5-1-1696-16,-6 3-336 0,-4-1-64 0,-2 2 0 16,3 1-368-16,-3 3-64 0,-2 2-16 0,-1 2 0 15,1 2 96-15,2 3 16 0,3 2 0 0,4 3 0 16,1 5-112-16,5-2-32 0,0 0 0 0,5 2 0 16,4 3-224-16,4 0 0 0,4-1 0 0,5-1 0 15,5-2 128-15,3 1-128 0,4 4 0 0,5-4 0 16,5-2 208-16,-1 1-48 0,0 2-16 0,0 0 0 0,-1-2-16 0,2 1 0 15,-4 0 0-15,1 0 0 0,-2 1-128 0,-2 0 0 16,-2 1 144-16,-2-2-144 0,-1-4 144 0,-3 2-144 16,-4-2 192-16,-3-3-192 0,-4-1 480 0,-3-5-16 15,-3 1 0-15,-3-2 0 0,-2 1 96 0,-4-4 16 16,-3 0 0-16,-2-1 0 0,-7-1-304 0,-1 0-48 16,-3 1-16-16,0 0 0 0,-1-2-208 0,5-3 128 15,4 5-128-15,4 0 0 0,1 0-192 0,4 0-128 16,2-4-16-16,3 3-16 15,4 0-2208-15,5 1-448 0,7 0-96 0,0 0-13216 0</inkml:trace>
  <inkml:trace contextRef="#ctx0" brushRef="#br0" timeOffset="55339.5">25009 13336 24879 0,'-14'-9'1088'0,"3"0"256"0,-2 0-1088 0,-2-2-256 0,-3 3 0 0,-3 3 0 15,-4 4 1040-15,-3 2 160 0,-1 0 16 0,-4-1 16 16,-4-2-912-16,-6 2-176 0,-5 1-144 0,0 0 192 16,2-1 256-16,-3 6 48 0,1 0 16 0,4 6 0 15,5 4 384-15,8-1 64 0,5-2 32 0,6 4 0 0,6 4-320 16,6 1-64-16,4 3-16 0,4 0 0 0,4 2-176 15,3-1-32-15,2 5-16 0,3 1 0 0,2-1 16 0,2 2 0 16,-3 1 0-16,0-2 0 0,-3-1 0 0,2 1 16 16,0-1 0-16,-2-6 0 0,-3 3 16 0,-2-5 0 15,-1-1 0-15,-2-1 0 0,-2-2-112 0,-4-3-32 16,-3-2 0-16,-5 0 0 0,-4-4-32 0,-2-1-16 16,-3-5 0-16,-5-3 0 0,-4-2-384 0,-4-1-80 15,-5-2-16-15,-5-3 0 16,-6-4-2288-16,-3-3-464 0,-6-3-80 0</inkml:trace>
  <inkml:trace contextRef="#ctx0" brushRef="#br0" timeOffset="55961.61">19862 12668 26031 0,'0'0'1152'0,"0"0"240"0,0 0-1120 0,0 0-272 16,0 0 0-16,0 0 0 0,0 0 480 0,0 0 32 15,0 0 16-15,0 0 0 0,0 0-384 0,0 0-144 16,0 0 0-16,9-1 144 0,-2-4 176 0,-7 5 48 16,0 0 0-16,9 6 0 0,-9-6-80 0,0 0-16 0,0 0 0 0,4 11 0 15,-4 1 160-15,-4 1 16 0,-4-3 16 0,-2 1 0 16,-5-1 160-16,0 0 16 0,-2-2 16 0,0-1 0 15,0-5 96-15,5 0 16 0,0-1 0 0,12-1 0 16,0 0 16-16,0 0 16 0,0 0 0 0,4-11 0 16,4 1-304-16,6-2-64 0,5-5-16 0,2 6 0 15,1-1-160-15,2 1-48 0,1 1 0 0,0 1 0 16,-2 0-208-16,0 5 0 0,-4 3 128 0,-2 1-128 16,-3 0 0-16,-2 1 176 0,-1-1-176 0,-11 0 160 15,7 8-160-15,-7-8 0 0,0 0 0 0,2 11 0 16,-2-11-1968-16,-3 11-464 0</inkml:trace>
  <inkml:trace contextRef="#ctx0" brushRef="#br0" timeOffset="80816.42">2950 4842 8863 0,'-1'-10'384'0,"1"10"96"0,0 0-480 0,0 0 0 0,-4-5 0 0,4 5 0 16,0 0 384-16,0 0 0 0,0 0-16 0,0 0 0 15,13-6-240-15,1 5-128 0,0 1 128 0,0 0-128 16,-1 0 0-16,3-1 0 0,-1 1 0 0,5 0 128 16,1-2 112-16,1 0 16 0,1 1 16 0,2-2 0 15,2-1 48-15,5-1 16 0,0-3 0 0,3 1 0 0,1 4-64 0,1-4-16 16,5 3 0-16,4 0 0 0,3 0 16 0,2-1 0 16,1-3 0-16,-2 4 0 0,-1 3-32 0,4-2-16 15,3-6 0-15,0 3 0 0,0 4-64 0,2-1-16 16,4 0 0-16,-1 3 0 0,-1 1-144 0,-1 3 128 15,-1 0-128-15,2-3 128 0,0-3-128 0,3 3 0 16,1 4 0-16,2-2 0 0,2-3 0 0,0-1 0 16,-3-1 0-16,4 1 0 0,0 0 0 0,3-3 0 15,6-3 0-15,-1 1 0 0,-4 1 0 0,0-1 0 16,0 4 0-16,0-2 0 0,-1-3 0 0,-1 5 0 16,1-4 0-16,-3 5 0 0,-4 1 0 0,-1-1 0 15,-2-3 0-15,1 4 0 0,4 5 0 0,1-1 0 16,-2 0 0-16,-1-4 0 0,-2-5 0 0,0 1 0 15,0-3 0-15,5 5 0 0,3 0 0 0,2-1 0 0,-3-4 0 0,-1 4 0 16,-2 2 0-16,-2 0 0 0,0 1 0 0,4 0 0 16,0-3 0-16,2 1 0 0,0-1 144 0,0 2-144 15,-1-1 0-15,2 1 128 0,0 0-128 0,-1 1 0 16,2 2 0-16,-2 2 128 0,2 1-128 0,-4-3 0 16,-4-2 0-16,3-2 0 0,0-3 0 0,3 4 0 15,4 0 0-15,-2-1 0 0,-3 1 0 0,0-2 128 16,1 0-128-16,2 0 176 0,1-1-176 0,3 1 192 15,1 0-48-15,-3 0 0 0,-2 0 0 0,-2 1 0 16,1 2-144-16,0-2 0 0,1-2 0 0,0 4 0 16,0 2 0-16,-2 0 0 0,-2 0 0 0,2-2 0 15,1-2 0-15,2 0 0 0,3 0 0 0,0 2 0 0,-4 2 0 0,-2-2 0 16,1-2 0-16,1 1 0 0,4 0 0 16,1 2 0-16,3 4 0 0,-3-5 0 0,-5-5 0 0,2 4 128 15,2 1-128-15,-1 0 0 0,4-1 0 0,0 1 128 16,-2 0-128-16,0 0 0 0,-1 1 128 0,2 1-128 15,4 0 0-15,0-4 128 0,-1-3-128 0,-1 3 0 16,-3 2 0-16,3 1 0 0,0-1 0 0,1 0 0 16,0 1 0-16,0-2 0 0,-4-3 0 0,-1 1 0 15,0 2 0-15,2-1 0 0,0 2 0 0,2 0 0 16,1-2 192-16,-1 2-64 0,-3 2 0 0,6 0-128 16,0 1 192-16,1-3-64 0,0-2 64 0,-3 1 0 15,-3 1 0-15,4 0 0 0,3-2 48 0,0 2 16 16,-2 2 0-16,0 1 0 0,-3-1-256 0,-1 2 128 15,3 1-128-15,-3-1 0 0,-1-4 160 0,0 2-160 0,-2-1 160 0,1 0-160 16,1-1 0-16,0 2 0 0,2 3 0 0,0-1 0 16,2-3 0-16,-3-1 0 0,-5 0 0 0,5 3 0 15,-1 2 0-15,2 0 0 0,-3 0 0 0,-1-1 0 16,-1-4 128-16,-2 1-128 0,1 1 0 0,0 2 144 16,5 0-144-16,-1 1 160 0,2-1-160 0,-4-2 160 15,-5 6-160-15,-1 1 160 0,5 2-160 0,0-3 160 16,-1-8-32-16,1 1 0 0,-2 7 0 0,-2-1 0 15,-4-4-128-15,2-3 0 0,3-3 0 0,3 5-176 16,5 6 176-16,-6 2 144 0,-3-2-16 0,0-4-128 16,-1-4 0-16,1 1 0 0,2 3 0 0,-1-1 0 15,2 1 0-15,-2-1 0 0,-2 1 0 0,0 0 0 16,-3-2 0-16,3 0 0 0,6 2 0 0,0 1 0 0,1 2 176 0,-1-2-32 16,-1 0 0-16,2 0 0 0,2-5-144 0,-1 2 160 15,-1-1559-160-15,-1 3120 160 0,-5-1552 48 0,6-3 16 16,0-1 0-16,2 1 0 0,-1-1-96 0,1 1 0 15,-6-1-128-15,-1 4 192 0,-2-2-192 0,2 1 128 16,0-3-128-16,1 2 0 0,0-3 0 0,-1 4 0 16,-1-1 0-16,-3-1 0 0,0-3 0 0,3-1 128 15,1 2-128-15,1 5 0 0,1-4 128 0,-5 4 0 16,-2-2-128-16,0 0 192 0,-1-1-192 0,1 2 128 16,0 0-128-16,0-1 0 0,1 0 128 0,-1 0-128 15,-6-5 0-15,1 4 0 0,-1 2 0 0,2-1 128 16,1-2-128-16,2-2 0 0,1-1 0 0,-2-2 0 0,-2 1 128 15,-1 0-128-15,-1-2 144 0,2 2-16 0,0-1 0 0,0-2 0 16,-3-1 96-16,-1 2 16 16,3 3 0-16,-5-3 0 0,-3-3-48 0,0-1-16 0,0 4 0 0,-2-1 0 15,1 0-176-15,-5 3 160 0,-2 0-160 0,-4 2 160 16,-3-4-160-16,-7 1 0 0,-4-2 0 0,-6 3 0 31,-5 4-800-31,-2 2-240 0,-4 3-48 0,-7-6-16 0</inkml:trace>
  <inkml:trace contextRef="#ctx0" brushRef="#br0" timeOffset="98774.47">26024 3892 9215 0,'0'0'192'0,"10"-7"64"0,2 2 0 0,-1 0 0 0,1 1-256 0,-1 0 0 0,-1-2 0 0,0-1 0 16,2 2 864-16,0 2 128 0,0-2 32 0,-2 1 0 15,-1-2-832-15,3 0-192 0,-3 2 0 0,0-1 0 16,0 0 864-16,-1-3 128 15,3 3 32-15,-5 0 0 0,1-3 0 0,-1 1 0 0,-1 2 0 0,1-1 0 16,-6 6 0-16,6-6 0 0,-1 1 0 0,-1-1 0 16,-3-1-832-16,-1 7-192 0,0-5 0 0,0-3 0 15,-1-1 864-15,-3 0 128 0,-1 1 32 0,0 0 0 16,1 2 0-16,-1 1 0 0,-3-2 0 0,0 3 0 16,2 3-832-16,-4-2-192 0,1-2 0 0,-4 2 0 15,2 1 0-15,-1 2 0 0,0 2 0 0,-1 0 0 16,-1-2 0-16,-1 1 0 0,1 0 0 0,-2 3 0 15,-2-1 0-15,0 1 0 0,0 0 0 0,-1 2 0 0,0 7 0 0,1 0 0 16,-1 3 0-16,4 3 0 0,-2 5 864 0,0-2 128 16,0 4 32-16,0 3 0 0,4-4-832 0,0 5-192 15,1 0 0-15,2 1 0 0,0 0 0 0,3 3 0 16,-1-3 0-16,5 4 0 0,1 6 0 0,0 1 0 16,1-3 0-16,1 1 0 0,0-1 0 0,1-1 0 15,1-3 0-15,0 0 0 0,0-3 0 0,-1-2 0 16,3-2 0-16,-2-1 0 0,1-3 0 0,0-4 0 15,-2-1 0-15,1 1 0 0,0 1 0 0,-1-3 0 16,3-5 0-16,-3-1 0 0,1-2 0 0,-2 2 0 16,0-4 0-16,0-8 0 15,0 0-2416-15,-3-4-528 0,-2 1-96 0,-2-6-32 0</inkml:trace>
  <inkml:trace contextRef="#ctx0" brushRef="#br0" timeOffset="98983.67">25343 4422 23951 0,'0'0'512'0,"0"0"128"0,0 0 0 0,8-7 64 0,1-6-576 0,1 7-128 0,2-1 0 0,5 0 0 15,8-1 848-15,0-1 144 0,2-1 32 0,7 1 0 16,5 1 0-16,4 1 0 0,0 2 0 0,0-2 0 16,0 4 0-16,-1 0 0 0,-2 2 0 0,-5-2 0 15,-3 0-832-15,-5 1-192 0,-2-1 0 0,-3 3 0 16,-4 4 0-16,-3-3 0 0,-4-1 0 0,-2 2 0 15,-9-2-1600-15,8 2-352 0,-8-2-80 0,0 0-11472 16</inkml:trace>
  <inkml:trace contextRef="#ctx0" brushRef="#br0" timeOffset="99435.68">27292 3546 20271 0,'0'0'448'0,"0"0"80"0,4-6 32 0,-4 6 16 0,0 0-576 0,0 0 0 0,0-8 0 0,0 8 0 16,0 0 928-16,-8 0 80 0,-2 3 16 0,-3-1 0 16,-3 1 0-16,0 2 0 0,-1 4 0 0,-1 2 0 15,-4 6 0-15,-1 2 0 0,-1 3 0 0,-3 6 0 16,1 4-832-16,1 6-192 0,0 0 0 0,3 2 0 0,2 2 864 0,-2 2 128 15,4-1 32-15,0 0 0 16,-1-1-832-16,6-2-192 0,0 2 0 0,4-3 0 0,-1-3 0 0,3-3 0 16,3-1 0-16,3 2 0 0,2-4 0 0,2-2 0 15,1 0 0-15,2-2 0 0,4-7 0 0,0 1 0 16,2-3 0-16,-1 0 0 16,5-4-768-16,0 1-208 0,1 0-48 0,0-2 0 0</inkml:trace>
  <inkml:trace contextRef="#ctx0" brushRef="#br0" timeOffset="99944.81">28083 3772 16575 0,'0'0'368'0,"4"-7"80"0,0 0 0 0,0-5 16 15,-1 1-464-15,1 0 0 0,-2 0 0 0,1 2 0 0,-1 1 1728 0,0 3 256 16,-2 5 64-16,0 0 0 0,0-5-832 0,0 5-144 16,-2-4-48-16,2 4 0 0,0 0-816 0,-5 6-208 15,-1 5 0-15,-2-1 0 0,-3 6 864 0,1 2 128 16,0 4 32-16,-2 6 0 0,0-1-832 0,-1 4-192 16,0 3 0-16,-1 3 0 0,-1-3 0 0,2 0 0 15,0 2 0-15,2 3 0 0,0 0 864 0,2-1 128 16,1 0 32-16,2 1 0 0,-1 0-832 0,5 0-192 15,-2-2 0-15,4-3 0 0,4-2 0 0,-1-4 0 16,1-2 0-16,3-3 0 0,1 1 0 0,0-3 0 16,1-1 0-16,1-4 0 0,2-2 864 0,1 1 128 15,0-1 32-15,3-2 0 0,0 0-832 0,3-1-192 16,2-3 0-16,-2 1 0 0,1-4 0 0,-2-1 0 16,0-2 0-16,-1 0 0 15,-2-2-1600-15,-4-1-352 0,0-4-80 0,-5-1-8208 0,-2-4-1632 0</inkml:trace>
  <inkml:trace contextRef="#ctx0" brushRef="#br0" timeOffset="100143.9">27617 4352 27647 0,'0'0'608'0,"0"0"128"0,9-4 32 0,3 2 0 0,1 0-624 0,2 2-144 0,3 0 0 0,3 2 0 16,4 0 848-16,4 2 144 0,3 0 32 0,1 1 0 15,3-2-832-15,0 2-192 0,0 0 0 0,1 0 0 16,0-2 864-16,1 1 128 0,-1 0 32 0,-1 0 0 16,-2 1-1648-16,-5-2-320 0,-4-1-64 0,-3 1-8752 15,-4-2-1760-15</inkml:trace>
  <inkml:trace contextRef="#ctx0" brushRef="#br0" timeOffset="100787.15">28821 4375 20271 0,'0'0'448'0,"0"0"80"0,8-2 32 0,-1-2 16 0,-7 4-576 0,7-3 0 15,3 3 0-15,-4 2 0 0,-6-2 928 0,8 5 80 16,0 3 16-16,-2 1 0 0,-1 3 0 0,1 3 0 16,-2-2 0-16,-2 8 0 0,0 0 0 0,-2 4 0 15,-2 2 0-15,0-2 0 0,-4 1-832 0,0 1-192 16,-3 1 0-16,-2 0 0 0,0 0 864 0,-5-1 128 0,2 1 32 15,-3-4 0-15,-2-4-832 0,1-1-192 0,-1 0 0 0,-1-1 0 16,0-1 0-16,1-3 0 16,1-3 0-16,2-1 0 0,0-7 0 0,3-1 0 0,3-2 0 0,1-2 0 31,1-2-1600-31,3-4-352 0,-2 0-80 0,5-5-16 0</inkml:trace>
  <inkml:trace contextRef="#ctx0" brushRef="#br0" timeOffset="101564.71">29907 3924 20271 0,'0'0'448'0,"0"0"80"0,0 0 32 0,9-2 16 0,-9 2-576 0,0 0 0 16,0 0 0-16,0 0 0 0,0 0 928 0,0 0 80 16,-6 8 16-16,-3 2 0 0,-4 0 0 0,-3 5 0 15,-2 3 0-15,0 3 0 0,-1 5-832 0,1 1-192 0,-1 6 0 0,2 1 0 16,1 2 864-16,4-2 128 0,3-1 32 0,3 1 0 15,3-3-832-15,4 0-192 16,2-6 0-16,2 0 0 0,3-4 864 0,4 0 128 0,2-8 32 0,3-2 0 16,1 1-832-16,6-5-192 0,3-2 0 0,3 1 0 15,1-3 864-15,2-3 128 0,-1-3 32 0,0-2 0 16,-2-1-832-16,-3-1-192 16,2-5 0-16,-3-1 0 0,0 2 0 0,0-8 0 0,-1-4 0 0,1-2 0 15,1-4 0-15,2 1 0 0,0-1 0 0,-1 0 0 16,0-3 0-16,-2 3 0 0,-3 4 0 0,-1 3 0 15,-2 3 0-15,-2 3 0 0,-2 3 0 0,-2 4 0 16,-1 0 0-16,-2 3 0 0,-2 4 0 0,-1 3 0 16,-8-1 0-16,6 11 0 0,-2 2 0 0,-3 4 0 0,-1 3 0 0,-2 7 0 15,-2-3 0-15,0 2 0 0,-3 8 0 0,0 5 0 16,-4 6 0-16,-5 2 0 0,-4 5 0 0,-4 5 0 16,-1 6 0-16,-1-2 0 0,-9 25 0 0,1-9 0 15,4-4 0-15,3-4 0 0,2-9 0 0,2-4 0 16,-1-5 0-16,3-5 0 0,0-3 864 0,1-4 128 15,-3-3 32-15,5-10 0 0,-1 0-832 0,-5-3-192 16,-1 0 0-16,-1-3 0 0,0-5 0 0,1 0 0 16,3-6 0-16,-4-2 0 0,1-3 864 0,2-6 128 15,1-6 32-15,4-4 0 0,-1-3-832 0,4-4-192 16,3-2 0-16,1-5 0 0,2-5 0 0,2-3 0 16,5-1 0-16,4 2 0 0,7 1 0 0,2 3 0 15,5 0 0-15,2 6 0 0,7 2 0 0,2 2 0 16,3 2 0-16,3 5 0 0,2 5 0 0,0 2 0 15,2 4 0-15,-3 1 0 0,0 1 0 0,2 4 0 0,3 3 0 0,2 3 0 16,2 2 0-16,1 1 0 0,0 0 0 0,-1 1 0 16,-3-4 0-16,-5 0 0 0,-4 1 0 0,-5-5 0 15,-5 4 0-15,-4-5 0 16,-4-2 0-16,-3 0 0 16,-2 0-768-16,-8-4-208 0,0 0-48 0,0 0 0 15,0 0-816-15,0 0-160 0,0 0-48 0,0 0-14736 0</inkml:trace>
  <inkml:trace contextRef="#ctx0" brushRef="#br0" timeOffset="102039.13">30963 3158 23951 0,'0'0'512'0,"0"0"128"0,0 0 0 0,9-3 64 0,2 6-576 0,-1-1-128 15,1 2 0-15,-1 3 0 0,3 2 0 0,2 4 0 0,0 4 0 0,3 6 0 16,3 5 848-16,1 0 144 0,2 6 32 0,-1 4 0 16,2 0 0-16,1 5 0 15,6 1 0-15,-1 11 0 0,0 9-832 0,-4 6-192 0,1 9 0 0,-6-2 0 16,-6 3 0-16,-7 5 0 0,-8 6 0 0,-4 1 0 16,-3-6 0-16,-4-5 0 0,-5-7 0 0,1-2 0 15,-4-3 864-15,-1-8 128 0,-2-5 32 0,2-3 0 16,-1-3 0-16,-2-7 0 0,-3-3 0 0,1-4 0 15,-2-5 0-15,0-4 0 0,-6 1 0 0,2-9 0 16,2-1-832-16,1-3-192 0,1-6 0 0,0 3 0 16,-2-5 0-16,3 4 0 0,9-8 0 0,2-1 0 15,1-2-2416-15,4-2-528 0,0-13-96 16,10-4-32-16</inkml:trace>
  <inkml:trace contextRef="#ctx0" brushRef="#br0" timeOffset="104738.67">23898 7369 16575 0,'0'0'368'0,"0"0"80"0,0 0 0 0,0 0 16 0,-6 6-464 0,6-6 0 0,-7 9 0 0,7-9 0 16,0 0 912-16,0 0 96 0,-6-5 16 0,6 5 0 15,0 0 0-15,0 0 0 0,2-8 0 0,2-2 0 16,-1 0 0-16,2-2 0 0,2-1 0 0,2-2 0 16,3-3 0-16,-1 0 0 0,4 1 0 0,2 0 0 15,1 3-832-15,1 2-192 0,0 2 0 0,-4-2 0 16,0 3 0-16,-1-3 0 0,-1 2 0 0,-1 3 0 15,-4 3 0-15,-8 4 0 0,0 0 0 0,0 0-9232 16,0 0-1904-16</inkml:trace>
  <inkml:trace contextRef="#ctx0" brushRef="#br0" timeOffset="105140.77">24713 7437 16575 0,'0'0'736'0,"0"0"160"0,0 0-720 0,0 0-176 0,-4-8 0 0,2 0 0 16,0-4 848-16,4 3 144 0,2 0 32 0,2-4 0 15,2-5 0-15,4-2 0 0,2 1 0 0,3-1 0 16,0 2 0-16,3-2 0 0,0-1 0 0,1 3 0 0,-1 2-832 0,1 3-192 15,0 3 0-15,-3-3 0 16,-1 0 0-16,-3 3 0 0,-2-2 0 0,1 4 0 16,4 0-1600-16,-3 0-352 0,2-3-80 0,-16 11-16 0</inkml:trace>
  <inkml:trace contextRef="#ctx0" brushRef="#br0" timeOffset="106009.34">26703 7378 12895 0,'0'0'272'0,"0"0"64"0,0 0 16 0,0 0 32 0,0 0-384 0,0 0 0 0,0 0 0 0,0 0 0 0,0 0 0 0,0 0 0 15,0 0 0-15,0 0 0 0,0 0 896 0,0 0 96 16,0 0 32-16,0 0 0 0,0 0-832 0,0 0-192 16,9-8 0-16,3 0 0 0,1 2 864 0,2-5 128 15,-2-2 32-15,6-2 0 0,1-4 0 0,3 1 0 16,0-1 0-16,2-1 0 0,0-5-832 0,-1 2-192 15,1 1 0-15,0 1 0 0,0-1 0 0,-2-3 0 16,-2 1 0-16,0 5-7056 16,-2 5-1456-16</inkml:trace>
  <inkml:trace contextRef="#ctx0" brushRef="#br0" timeOffset="106719.43">28774 7386 12895 0,'0'0'576'0,"0"0"112"16,0 0-560-16,8-7-128 0,1 2 0 0,0 0 0 15,-2-2 848-15,6-1 144 0,4-2 32 0,0-2 0 0,0-2 0 0,0 0 0 16,5-3 0-16,1 0 0 0,2-2 0 0,-1 1 0 16,-2-1 0-16,3 0 0 0,-3 2-832 0,0 3-192 15,-1 0 0-15,0-4 0 0,-3-1 0 0,-1 0 0 16,-3 2 0-16,-1 4-7056 15,-2 5-1456-15</inkml:trace>
  <inkml:trace contextRef="#ctx0" brushRef="#br0" timeOffset="107512.26">30198 7384 9215 0,'0'0'400'0,"0"0"96"15,-9 3-496-15,9-3 0 0,0 0 0 0,0 0 0 0,0 0 1728 0,0 0 256 16,0 0 64-16,0 0 0 0,0 0-1648 0,8-10-400 16,0-1 0-16,6-2 0 0,5 3 896 0,4-1 112 15,1-3 16-15,-4 4 0 0,5-2 0 0,2-1 0 16,2-3 0-16,5 2 0 0,2 3-832 0,1 1-192 15,-3 1 0-15,-2-2 0 0,-2 4 0 0,-2-3 0 16,-5 3 0-16,-1-1 0 0,-4 1 0 0,-1 2 0 16,-1 4 0-16,-6-2-7056 15,-2-1-1456-15</inkml:trace>
  <inkml:trace contextRef="#ctx0" brushRef="#br0" timeOffset="108050.88">30996 7369 12895 0,'0'0'576'0,"0"0"112"0,0 0-560 0,0 0-128 16,0 0 0-16,0 0 0 0,-9 0 848 0,9 0 144 16,0 0 32-16,0 0 0 0,9-5 0 0,4-5 0 15,0-3 0-15,5 4 0 0,6 7 0 0,2-6 0 16,-5 0 0-16,2-2 0 0,2-1-832 0,-6 2-192 15,4 3 0-15,1-4 0 0,1 3 0 0,4 0 0 16,3 3 0-16,1-4 0 0,-2-2 864 0,3 1 128 0,1 0 32 0,1 2 0 16,0 5-832-16,-2-2-192 0,-4-2 0 15,-3 4 0-15,-2-1 0 0,-4 1 0 0,-4 0 0 0,-1 1 0 32,-3 1-768-32,-3 1-208 0,-2-1-48 0,-8 0-10240 0</inkml:trace>
  <inkml:trace contextRef="#ctx0" brushRef="#br0" timeOffset="108899.66">32255 7229 12895 0,'0'0'272'0,"-2"-4"64"0,2 4 16 0,0 0 32 0,0 0-384 0,-6-3 0 16,4-5 0-16,-3 2 0 0,5 6 896 0,0 0 96 16,0 0 32-16,0 0 0 0,0 0-832 0,0 0-192 15,0 0 0-15,0 0 0 0,0 0 864 0,0 0 128 0,0 0 32 0,0 0 0 16,0 0-832-16,6 6-192 0,2-4 0 0,1 2 0 16,3-1 864-16,1-2 128 0,1-1 32 0,1 4 0 15,3 3-640-15,0 0-112 0,4 5-16 0,2-3-16 16,-1-2-240-16,2 1 128 0,-3-3-128 0,0 3 0 15,0-2 128-15,-1 3-128 0,-1-1 0 0,1 0 144 16,-4 2-144-16,-2-2 0 0,-3 1 0 0,-3-4 0 16,-9-5-1600-1,0 0-288-15,0 0-64 0</inkml:trace>
  <inkml:trace contextRef="#ctx0" brushRef="#br0" timeOffset="109351.39">32885 7150 12831 0,'0'0'576'0,"0"0"112"0,0 0-560 0,0 0-128 0,0 0 0 0,0 0 0 15,0 0 832-15,0 0 128 0,5 8 16 0,0 2 16 16,3-2 64-16,4 2 16 0,2-2 0 0,3 3 0 16,0-1-288-16,-1-2-48 0,2-2-16 0,2 5 0 15,3-2-304-15,3 4-64 16,0 1-16-16,2-2 0 0,-1 0-160 0,4 2-48 0,-1-1 0 0,-5 0 0 0,0 1-128 0,-6 1-256 15,-3 0 64-15</inkml:trace>
  <inkml:trace contextRef="#ctx0" brushRef="#br0" timeOffset="111084.34">29675 9607 10815 0,'0'0'480'0,"0"0"96"0,0 0-448 0,0 0-128 16,0 0 0-16,0 0 0 0,0 0 848 0,0 0 160 15,0 0 16-15,0 0 16 0,0 0-112 0,0 0-32 16,0 0 0-16,0 0 0 0,13 7-32 0,-4 3-16 15,-2 1 0-15,3 2 0 0,5 1-64 0,-2 3-16 16,-3 0 0-16,2 1 0 0,1-1-192 0,0-1-64 16,0-1 0-16,0 1 0 0,0 0-112 0,-1-2-16 15,1-1-16-15,-1 0 0 0,-1-1-176 0,1 2-16 16,-3-6-16-16,-1 0 0 0,0-2-160 0,-8-6 192 0,6 7-192 0,-6-7 192 16,0 0-192-16,0 0 192 0,8 5-192 0,-8-5 192 31,0 0-560-31,0 0-96 0,0 0-32 0,7-8-11472 0</inkml:trace>
  <inkml:trace contextRef="#ctx0" brushRef="#br0" timeOffset="111608.55">29687 9058 11231 0,'0'0'496'0,"0"0"96"0,0 0-464 0,0 0-128 0,0 0 0 0,0 0 0 15,0 0 624-15,0 0 96 16,0 0 32-16,0 0 0 0,9-7 160 0,-9 7 48 0,0 0 0 0,0 0 0 15,0 0-64-15,0 0-16 0,0 0 0 0,0 0 0 16,0 0-112-16,9 2 0 0,-9-2-16 0,0 0 0 16,11 9-192-16,-1 3-48 0,0-1 0 0,2 0 0 15,1 2-128-15,2-1-16 0,0 0-16 0,-2 1 0 16,-1-3-96-16,2 1-32 0,3-2 0 0,-1 0 0 16,-2 1-224-16,2-2 144 0,-3-7-144 0,0 5 128 15,0 0-128-15,-1-1 192 0,-3-1-192 0,-3-1 192 16,-6-3-192-16,0 0 0 0,0 0 0 0,0 0 128 15,7-7-1664-15,-7 7-352 0,1-9-64 0</inkml:trace>
  <inkml:trace contextRef="#ctx0" brushRef="#br0" timeOffset="112096.85">29748 8550 2751 0,'-12'-4'128'0,"12"4"16"16,-3-3-144-16,-5 1 0 0,8 2 0 0,0 0 0 15,0 0 2176-15,-7-1 416 0,3-2 80 0,4 3 16 16,0 0-1536-16,0 0-288 0,0 0-64 0,0 0-16 0,0 0-32 0,0 0-16 16,0 0 0-16,0 0 0 0,0 0-192 0,0 0-32 15,3 12-16-15,-3-12 0 0,5 13-112 0,-5-13-32 16,11 9 0-16,0 0 0 0,4-1-48 0,0-2-16 16,0-2 0-16,0 1 0 0,4-1-96 0,-4-1-32 15,-3 1 0-15,2-2 0 0,2 0-160 0,-2-1 160 16,-2 0-160-16,0-1 160 15,-1 0-1312-15,0-1-272 0</inkml:trace>
  <inkml:trace contextRef="#ctx0" brushRef="#br0" timeOffset="112600.95">29718 8147 7359 0,'0'0'656'0,"0"0"-528"16,0 0-128-16,0 0 0 0,0 0 1456 0,0 0 256 16,0 0 48-16,11 4 16 0,-11-4-880 0,13 1-192 15,0-1-16-15,0 0-16 0,2 0 112 0,1 0 32 16,0-2 0-16,-1-1 0 0,1-1-240 0,4 2-32 16,3 0-16-16,-1-3 0 0,-1 0-176 0,1 2-32 15,-1 6-16-15,-1-3 0 0,-3-3-176 0,-3 1-128 0,-1 0 144 0,-1 2-144 16,-3 0 0-16,-9 0-288 0,0 0 32 0,0 0-6240 15,9-1-1248-15</inkml:trace>
  <inkml:trace contextRef="#ctx0" brushRef="#br0" timeOffset="113119.28">29808 7639 1839 0,'0'0'0'0,"0"0"160"0,0 0-160 0,0 0 0 0,0 0 0 0,0 0 0 15,0 0 2080-15,0 0 384 0,0 0 80 0,0 0 16 16,0 0-1728-16,0 0-320 0,0 0-80 0,12-3-16 16,-2-1 128-16,-1 0 32 0,-1 0 0 0,3-1 0 15,-1 3 16-15,3-1 16 0,2-1 0 0,3 1 0 16,3-2-176-16,0-1-48 0,-1-1 0 0,3 1 0 15,-1 0-256-15,0 3-128 0,-1 0 128 0,-2-4-128 16,-2-2-144-16,-1 0-112 0,1 0-32 0</inkml:trace>
  <inkml:trace contextRef="#ctx0" brushRef="#br0" timeOffset="113684.96">29708 7238 9215 0,'0'0'400'0,"0"0"96"0,0 0-496 0,0 0 0 16,0 0 0-16,0 0 0 0,0 0 912 0,0 0 96 15,8 3 16-15,-1-6 0 0,3-4 0 0,-1-1 0 16,4-4 0-16,0 3 0 0,1-1 0 0,0 0 0 16,2-3 0-16,1 0 0 0,1-1-832 0,1 0-192 15,0-3 0-15,1 0 0 0,-1 1 0 0,1 0 0 16,-3 3 0-16,-2-2 0 0,0-1 0 0,-1-1 0 16,-2 0 0-16,-2-1-8960 0</inkml:trace>
  <inkml:trace contextRef="#ctx0" brushRef="#br0" timeOffset="114162.5">29880 6454 12895 0,'-12'-2'576'0,"12"2"112"0,0 0-560 0,0 0-128 15,0-9 0-15,0 1 0 0,1 2 848 0,2-1 144 16,1 1 32-16,1-3 0 0,2-2-832 0,1 0-192 15,2 0 0-15,2 1 0 0,1 1 864 0,0-2 128 0,0-2 32 16,2-1 0-16,0 2-832 0,-2-2-192 0,0-1 0 16,0 5 0-16,0-2 0 0,-1 3 0 0,-2 0 0 0,4 0 0 15,-3-4 0-15,-2 1 0 0,0 3 0 0,0-3-8960 16</inkml:trace>
  <inkml:trace contextRef="#ctx0" brushRef="#br0" timeOffset="114720.71">29795 5756 19919 0,'0'0'880'0,"8"-14"192"0,0-3-864 0,2 0-208 0,2-1 0 0,2-2 0 16,5 1 0-16,1-4 128 0,3 1-128 0,3-3 0 15,4 3 224-15,0 0-48 0,-3 1-16 0,0-2 0 0,-2 1-160 0,-1 2 0 16,-1 2 0-16,-1 2-6096 15,-5 4-1264-15</inkml:trace>
  <inkml:trace contextRef="#ctx0" brushRef="#br0" timeOffset="118829.54">540 5988 8287 0,'0'0'736'0,"0"0"-592"15,0-12-144-15,2 5 0 0,-2 7 896 0,7-6 160 16,1-3 32-16,1 3 0 0,1 3-640 0,2 2-112 16,1 0-16-16,1-1-16 0,2 0-176 0,5 0-128 15,-2 2 144-15,-2 2-144 0,2-2 320 0,5 1-48 16,5 0 0-16,6 2 0 0,3-1 288 0,5 1 48 0,5-3 16 0,51 0 0 15,-5 3 144-15,4 1 16 0,6-2 16 0,1 1 0 16,-1-4-144-16,5 2-16 0,8 3-16 0,-3 4 0 16,1-2-176-16,0 2-16 0,1 0-16 0,0 1 0 15,-2 4-192-15,-1 1-32 0,-5-5-16 0,1 3 0 16,1 2-176-16,-3 1 160 0,-6-1-160 0,1 0 160 16,2 1-160-16,-3 2 0 0,-6 1 144 0,-6 2-144 31,-5 0-1408-31,-3 3-336 0,26 7-80 0,-18-7-16 0</inkml:trace>
  <inkml:trace contextRef="#ctx0" brushRef="#br0" timeOffset="119366.71">966 7430 18831 0,'0'0'832'0,"0"0"176"0,0 0-816 0,0 0-192 0,12 3 0 0,2 1 0 16,4 0 176-16,5-2-16 0,3 1 0 0,8 1 0 15,6-2 128-15,11 1 32 0,7 1 0 0,9-2 0 16,5 1 176-16,6 1 32 0,0 0 16 0,7 2 0 16,9-2-160-16,5 5-16 0,5 2-16 0,6-2 0 15,2-3 32-15,9 2 0 0,4 3 0 0,4-1 0 16,2 1 64-16,2 0 32 0,1-2 0 0,3 3 0 0,2-5 80 0,1 3 16 16,-2-2 0-16,-1 1 0 0,-2-1-320 0,-3 0-64 15,0-2-16-15,-3 2 0 0,-4 1-176 0,-3-1 128 16,-3 2-128-16,-11-2 128 0,-9 1-128 0,-3-2-272 15,-3 3 64-15,-4-1 16 16,-5 3-2480-16,-8-1-480 0</inkml:trace>
  <inkml:trace contextRef="#ctx0" brushRef="#br0" timeOffset="119923.37">1378 9104 12895 0,'-13'-4'1152'0,"4"0"-928"16,2 0-224-16,2 3 0 0,-1 4 1616 0,6-3 288 16,0 0 48-16,0 0 16 0,6 7-1520 0,3 4-320 15,3-5-128-15,6 2 128 0,8-4 128 0,6 0 32 16,4 3 0-16,8-4 0 0,9-5 480 0,10 1 112 16,12-1 16-16,11 2 0 0,10 3-336 0,6-3-64 15,5-4-16-15,8 1 0 0,6 1-192 0,3-1-32 16,3 2-16-16,5-2 0 0,6-3 96 0,2 1 32 15,1 1 0-15,6-3 0 0,6 2 144 0,-1 0 48 16,1-2 0-16,-3 2 0 0,-1 2-128 0,1-2-32 16,2-4 0-16,-8 4 0 0,-4 5-272 0,-9 0-128 0,0-2 128 0,-10 5-128 31,-6 1-944-31,-11 4-272 0,-11 0-48 0,-2 1-11712 0</inkml:trace>
  <inkml:trace contextRef="#ctx0" brushRef="#br0" timeOffset="120435.81">1435 10790 26719 0,'-15'-12'1184'0,"15"12"240"0,-7-8-1136 0,7 8-288 0,0 0 0 0,11-2 0 16,6 0 128-16,5 2-128 0,8 2 144 0,9-1-144 16,6 0 256-16,15-3-32 0,12-4-16 0,12 0 0 15,9-1 368-15,12 1 64 0,6-6 0 0,7 4 16 16,7 0-144-16,3-1-16 0,1-2-16 0,4 4 0 15,3 2-224-15,1 0-32 0,-2-2-16 0,1 6 0 16,1 2 32-16,-3-1 0 0,-2-2 0 0,1-2 0 16,1 1 160-16,-5 3 48 0,-5 0 0 0,2 1 0 15,3 1-128-15,-7 3-32 0,-9-1 0 0,-2 1 0 16,1 1-288-16,-8-2 0 0,-6 2 0 0,-7 3 0 16,-7-3-2176-16,-6 2-384 0,-5 1-64 0</inkml:trace>
  <inkml:trace contextRef="#ctx0" brushRef="#br0" timeOffset="120988.16">1416 12575 27647 0,'-30'-2'1216'0,"13"5"256"15,1-1-1168-15,6 4-304 0,5 2 0 0,5-8 0 16,0 0 464-16,0 0 48 0,13 13 0 0,5-2 0 0,5 0-48 0,9-5 0 15,4-2 0-15,10 0 0 0,7 3 96 0,7-5 16 16,4 2 0-16,10-3 0 0,10-2-160 0,2 0-32 16,0 1 0-16,10-2 0 0,9-1-48 0,6-5-16 15,1-1 0-15,6-2 0 0,7 3 192 0,1-5 16 16,-4-1 16-16,5 0 0 0,3 1 64 0,6-4 16 16,2-2 0-16,-3 0 0 0,-3 1-112 0,0 1-32 15,2-2 0-15,-6 4 0 0,-8 0-256 0,1 1-48 16,0 2-16-16,-3 1 0 0,-12 3-368 0,0-3-80 15,0 0-16-15,-5 2 0 16,-3 2-2688-16,-4-2-528 0</inkml:trace>
  <inkml:trace contextRef="#ctx0" brushRef="#br0" timeOffset="121686.4">11533 5804 23039 0,'1'-17'2048'0,"-2"6"-1648"0,-3-4-400 0,4 4 0 16,5 3 272-16,5 4-16 0,5 4-16 0,4 0 0 16,10-1 144-16,6-1 16 0,7 2 16 0,7 4 0 15,9 4 32-15,14 1 0 0,12-6 0 0,13 2 0 16,6 4-128-16,13-2-32 0,6-1 0 0,11 2 0 15,7 2 32-15,6-2 16 0,4-1 0 0,2 1 0 0,2-2-112 0,5 2-32 16,3 1 0-16,-2-4 0 0,-2-5-16 0,0 3-16 16,-1 3 0-16,4-4 0 0,3-4 96 0,-2 1 0 15,-5 1 16-15,1 3 0 0,0-1 688 0,-9 2 128 16,-5-1 16-16,-7 5 16 16,-1-2-2096-16,-11 7-432 0,-9-2-64 0,-8-1-12816 0</inkml:trace>
  <inkml:trace contextRef="#ctx0" brushRef="#br0" timeOffset="122217.89">10908 7472 25791 0,'-15'-21'2304'0,"8"13"-1856"16,7 8-448-16,0 0 0 0,0 0 400 0,0 0-16 16,7-4 0-16,7 4 0 0,5 4-384 0,9 0 0 15,4-1 0-15,9 1 0 0,8 1 0 0,6-3 0 16,5 2 0-16,9-1 0 0,9-3 0 0,11 0 0 15,9 1 0-15,5 1 0 0,2-2 128 0,10-2-128 16,6-2 0-16,6 2 128 0,2 2 96 0,8-3 16 16,8-7 0-16,4 1 0 0,7-2 400 0,3 2 96 15,1-5 16-15,4 1 0 0,6-2 208 0,1 4 64 16,-1-3 0-16,2 3 0 0,2-1-304 0,-3 2-48 0,-4 3-16 0,-2 6 0 16,-3 1-400-16,-3 1-64 0,-4-1-32 15,-8 4 0-15,-7 0-304 0,-3 4-64 0,-4 0-16 0,-11 6-10768 16,-6 4-2144-16</inkml:trace>
  <inkml:trace contextRef="#ctx0" brushRef="#br0" timeOffset="123102.24">10719 10921 28559 0,'0'0'2544'0,"0"0"-2032"16,11-7-512-16,0 1 0 16,1 4-656-16,5-2-240 0,1 1-32 0,7 1-16 0,2-1 640 0,2 0 128 15,4 3 32-15,-5-1 0 0,1 0 144 0,2 1-160 16,3 0 160-16,0 0-160 0,-1 0 160 0,-1 1 0 16,1-1 0-16,0 1-128 0,-1 2 128 0,3-3 224 15,2 0-48-15,3-1-16 0,3 1 32 0,4 0 16 0,3-3 0 0,3 2 0 16,3-6 272-16,3 3 48 0,1 1 16 0,5-3 0 15,4-4 112-15,4 2 32 0,7-4 0 0,3 5 0 16,3-4-48-16,4-1 0 0,0-2 0 0,7-2 0 16,6 1 0-16,3 0-16 0,0 1 0 0,5-3 0 15,5-2-16-15,1 3 0 0,2 3 0 0,1-3 0 16,1 2-144-16,3 2-16 0,6 2-16 0,-5 3 0 16,-1 1-176-16,-1 4-16 0,-2 4-16 0,-5 2 0 15,-6 1-224-15,-1-1 0 0,-1 5 0 0,-6 1 0 16,-7 5-992-16,-6-4-192 15,-7 5-32-15,-2 0-9616 0,-2 1-1920 0</inkml:trace>
  <inkml:trace contextRef="#ctx0" brushRef="#br0" timeOffset="124209.26">11237 12459 22111 0,'-17'-6'1968'0,"6"5"-1584"0,1 1-384 0,1 0 0 15,9 0 1280-15,0 0 192 0,0 0 16 0,0 0 16 16,0 0-1120-16,0 0-208 0,0 0-48 0,0 0-128 16,12 7 288-16,4 0-48 0,5-3-16 0,4 1 0 15,1-2-64-15,5 2-16 0,10-1563 0 0,5 3118 0 0,4-1559 48 0,9 0 0 16,2 2 0-16,5-2 0 0,1-1 112 0,8 1 16 16,4 2 16-16,7-2 0 0,4 3 240 0,4-6 64 15,2-2 0-15,9 0 0 0,8 0 0 0,2 0 16 16,2-4 0-16,6 2 0 0,3-2 48 0,3 0 16 15,6 2 0-15,-2-2 0 0,2 2-192 0,2 4-32 16,3-3-16-16,-5 1 0 0,-4 1-160 0,-2 2-48 16,0 3 0-16,-2 2 0 0,3 3-112 0,-5-3-32 15,-1 0 0-15,-3 4 0 0,-7-2-128 0,1 2 0 16,1-2 144-16,-5 2-144 0,-8 1 0 0,-3-2 0 16,3-1 0-16,-3 2 0 0,-4 0 0 0,-9 1 0 15,-8-1 0-15,-5 2 0 0,-1-2 0 0,-7 1 0 0,-6-3 0 16,0 0 0-16,-4-1 0 0,-3-1 0 15,-10-1 0-15,-6 1 0 0,-5 0-144 0,-5 1 144 0,-5-1-160 0,-1-3 160 16,-5-2 0-16,-2-1 0 0,-2 1 0 0,-12 1 0 16,0 0 0-16,9-2 0 0,-9 2 0 0,0 0 0 15,0 0 0-15,0 0 0 0,0 0 0 0,0 0 0 16,-3-11 0-16,3 11 0 0,0 0 0 0,-6-6 0 16,-3-1-240-16,9 7-48 0,-13-4-16 0,2 2 0 31,1 0-1408-31,-1 4-272 0,-2-1-64 0,0-1-13824 0</inkml:trace>
  <inkml:trace contextRef="#ctx0" brushRef="#br0" timeOffset="126143">17041 8592 15775 0,'0'0'704'0,"10"-3"128"0,-10 3-656 0,9-2-176 0,3-1 0 0,-1 2 0 16,-1 2 288-16,2 2 32 0,1-1 0 0,-4 1 0 15,-9-3-80-15,13 5-16 0,1-1 0 0,-3 1 0 16,-11-5-48-16,13 7-16 0,0-5 0 0,-4-1 0 0,-9-1 288 0,9 0 64 16,-9 0 16-16,0 0 0 0,0 0 192 0,0 0 48 15,0 0 0-15,0 0 0 0,0 0-32 0,0 0 0 16,0 0 0-16,0 0 0 0,0-9-160 0,-6 2-16 15,-2 3-16-15,-3-4 0 0,-3 0-288 0,-2-2-48 16,-5 2-16-16,-1-1 0 0,-2-2 144 0,-6-3 32 16,-6-1 0-16,-3 2 0 0,-5 3-16 0,-2 0 0 15,-1-1 0-15,-2-2 0 0,-5-1-48 0,-2 2-16 16,-2 2 0-16,-2-1 0 0,-6-1-16 0,-3 1 0 16,-4 3 0-16,2-4 0 0,-1 4-112 0,-1 1-32 15,1 0 0-15,-7 2 0 0,-5-3-128 0,1 3 0 16,-1 2 0-16,1-1 128 0,0-2-128 0,-5 1 0 15,-4 1 0-15,-4-2 0 0,4 2 0 0,-3-1 0 0,-2 0 0 16,-2-3 0-16,-4 3 0 0,3 0 0 0,3-4 0 16,0 2 0-16,-4 1 144 0,6-1-144 0,2 1 160 0,3-1-160 15,0 1 208-15,-1 0-48 0,-3-1-16 0,2 0 0 16,-1 0-144-16,2 0 160 0,0 1-160 0,-1 4 160 16,0-1-160-16,-3-1 0 0,-4 2 0 0,1 0 128 15,1 2-128-15,-2-1 0 0,-4 0 0 0,4 1 0 16,-1 1 0-16,2-1 0 0,-1-1 0 0,0 1 0 15,-2 0 0-15,5 0 0 0,3 0 0 0,0 2 0 16,-5 2 0-16,1 2 0 0,5-5 0 0,0 4 0 16,4 2 0-16,-3 0 0 0,-5-1 0 0,1 3 0 15,0-3 0-15,4 3 0 0,1 0 0 0,1 1 0 16,-1-1 0-16,-2 0 0 0,-5 1 0 0,6 2 0 16,4-2 0-16,-3 4 0 0,0 1 0 0,1-1 0 0,0 3 0 0,7 4 0 15,4-1 128-15,2-1-128 0,1 0 0 0,3 2 0 16,4-2 0-16,2 2 0 0,-1 1 0 0,5 2 0 15,6-4 0-15,2 0 0 0,3 2 0 0,3-4 0 16,0-2 0-16,2 1 128 0,2 4-128 0,1-3 0 16,0-1 0-16,4 1 0 0,4 2 0 0,2 2 0 15,2 1 0-15,2 1 0 0,4-6 0 0,2 3 0 16,1 5 0-16,3 2 0 0,2-5 0 0,3 2 0 16,1 0 0-16,1-3 0 0,2 2 0 0,5 4 0 15,-1-3 0-15,5-1 0 0,1 1 0 0,3 1 0 16,-1 2 0-16,4-5 0 0,0-2 0 0,5 0 0 15,-1 0 0-15,4 1 0 0,1-3 0 0,2 1 0 0,2-3 0 16,2 1 0-16,1 0 0 0,2 1 0 16,2-1 0-16,8 3 0 0,3 1 0 0,1-1 0 0,-3-4 0 0,3 2 0 15,4 5-128-15,-2 1 128 0,1-3 0 0,0 0 0 16,4-3 0-16,2 0 0 0,2-5 0 0,2-1 0 16,1-3 0-16,7 2 0 0,5 1 0 0,0-2 0 15,-2 0 0-15,2 0 0 0,0-5 0 0,6 1 0 16,6 1 0-16,2-2 0 0,3 3 0 0,0-2 0 15,-4-7 0-15,9 2 0 0,4 1 0 0,2 0 128 16,2-2-128-16,-1 2 0 0,-2-2 0 0,4-1 128 16,4 0-128-16,3 0 0 0,0 0 0 0,1 4 0 15,-4-3 0-15,5 0 0 0,4 2 0 0,-2-3 128 16,-3-1-128-16,1-1 0 0,2 2 0 0,1 2 0 16,1-1 0-16,-4 0 0 0,-2-2 0 0,4 1 128 0,6 0 16 15,-3 0 0-15,-3-1 0 0,-1 1 0 0,4 0-16 16,-2 0 0-16,5 1 0 0,-8-1 0 0,-2 0-128 0,3 0 0 15,3-1 144-15,5 1-144 0,-9 0 0 0,1-2 0 16,1 0 0-16,-2-2 128 0,2 3-128 0,-7-1 0 16,-5 2 0-16,4-2 0 0,2-1 0 0,-5-1 0 15,-1 2 0-15,-7-4 0 0,-4 1 0 0,-1 1 0 16,-1 2 0-16,-3-2 0 0,-1-2 0 0,-4 3 144 16,-4-1-144-16,-3 1 0 0,-2-3 208 0,1 0-64 15,3 1-16-15,0-4 0 0,1 0 0 0,-2 0-128 16,-4 2 192-16,0 1-64 0,-6-7-128 0,3 1 128 15,2 1-128-15,-2-3 128 0,-4 2-128 0,0-2 160 16,0 0-160-16,-2-3 160 0,-1 2-32 0,-5-4-128 16,-1-7 192-16,0-2-64 0,-2 4 192 0,1-4 16 0,0 3 16 15,1-3 0-15,-2-5 16 0,-2 1 0 0,-2-2 0 0,-4 1 0 16,0-1-112-16,-6 0 0 0,-3-1-16 0,-4 1 0 16,-1-1-32-16,-3 0 0 0,-1-2 0 0,-4 2 0 15,-2 3-16-15,-2 2 0 0,-3 1 0 0,-4 1 0 16,-6 1-192-16,-3 0 176 0,-4-1-176 0,-3 6 160 15,-5 0-160-15,-5 1 0 0,-5-4 0 0,-10 3 0 16,-10 1-144-16,-10-2-16 0,-11-1 0 0,-9 4 0 16,-8 0-1248-16,-7 6-240 15,-9 1-48-15,-7 1-15744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0:02:34.8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8084 4279 14735 0,'6'-18'1312'0,"0"9"-1056"0,-2 2-256 0,4 2 0 16,2 2 0-16,2 2 0 0,1-2 128 0,1 3-128 15,1 2 432-15,-1 0 16 0,-1 0 16 0,0-2 0 16,-2-2-272-16,2 2-48 0,-13 0-16 0,11 0 0 16,0 2 112-16,-11-2 16 0,0 0 0 0,0 0 0 15,0 0 32-15,0 0 16 0,0 0 0 0,0 0 0 16,0 0 208-16,-7-6 64 0,1 4 0 0,-2-3 0 16,-1 2-144-16,-2-1-32 0,-2-1 0 0,-1 0 0 15,-2 2-16-15,-1-4 0 0,0-4 0 0,-1 2 0 16,-1-3-128-16,-2-1-48 0,-1-4 0 0,-4 5 0 15,1 3 48-15,-1-1 0 0,-4-9 0 0,-2 6 0 0,1 4 16 0,-3-3 16 16,-1 1 0-16,-5-1 0 0,-5-4-64 0,2 2-16 16,-2 2 0-16,0 1 0 0,0-5-80 0,0 2-128 15,1-2 176-15,-2 0-176 0,1 2 144 0,-2-3-144 16,0 0 0-16,-1 1 144 0,-3 3-144 0,0 3 128 16,-1-2-128-16,1-1 128 0,0-2 0 0,-2 0 0 15,-5 0 0-15,0 0 0 0,0 3-128 0,0 2 192 16,-2 0-192-16,1 2 192 0,3 4-192 0,-1-4 0 15,-2 0 0-15,0 0 0 0,-2-1 0 0,1 3 0 16,1 1 0-16,1 1 0 0,-2 1 0 0,1 2 0 16,2-2 0-16,1 1 0 0,-4 2 0 0,0 2 0 15,1 1 0-15,0-2 0 0,1-1 0 0,0 0 0 16,3-1 0-16,3 3 0 0,0 4 0 0,0-1 0 0,-4 0 0 16,3 1 0-16,0 4 0 0,1-3 0 0,0 5 0 0,3-3 0 15,0 3 0-15,5-2 0 0,2 5 0 0,2 0 0 16,1 0-144-16,0 2 144 0,0-3 0 0,-1 4 0 15,0 4 0-15,2-1 0 0,2 3 0 0,0-2 0 16,0 1 0-16,3-2-160 0,1 1 160 0,2-1-128 16,1 0 128-16,4 1 0 0,2 2 0 0,1-1 0 15,-2 3 0-15,3 0 0 0,3 1 0 0,0 0 0 16,0 2 0-16,-2-2 0 0,1-1 0 0,2 3 0 16,4 5 0-16,-2-4 0 0,0 1 0 0,2 1 0 15,3-3 0-15,1 0 0 0,0-2 0 0,1 1 0 16,3-1 0-16,2 2 0 0,2 1 0 0,4-4 0 15,1-3 0-15,2 3 0 0,2-2 0 0,2 6 0 0,4 0 0 0,1 2 0 16,2 1 0-16,1-1 0 0,3-3 0 16,3 1 0-16,0-2 0 0,3-1 128 0,-1-6-128 0,6 0 0 15,2-3 128-15,3 1-128 0,3 1 128 0,3 0-128 16,1-2 160-16,5 3-160 0,1 1 0 0,1-1 128 16,1-2-128-16,-1-1 0 0,0-2 0 0,1-2 0 15,3 2 128-15,2 1-128 0,1 1 0 0,2 4 0 16,0 3 0-16,1-1 0 0,0-7 128 0,1-2-128 15,-4-3 0-15,7 0 0 0,2 1 176 0,2-1-176 16,4-2 192-16,-3 0-192 0,-2-3 128 0,1 2-128 16,0 0 0-16,0 0 0 0,-3 0 128 0,3-3-128 15,0-2 0-15,0 1 0 0,-1-4 0 0,1-1 160 16,-3-5-160-16,2 1 128 0,0-1-128 0,1 1 128 16,3-3-128-16,-2 1 128 0,-1-2-128 0,-1-4 0 0,0-2 144 0,0 0-144 15,-1-1 128-15,1 0-128 0,0-2 160 0,-2-2-160 16,1-3 192-16,-1-3-64 0,0 1-128 0,-1 0 192 15,-4-3-192-15,0 2 0 0,2 0 0 0,-4 0 0 16,-3-1 128-16,-3-2-128 0,-3 3 176 0,-2-1-176 16,-1 0 128-16,0 2-128 0,-2-3 0 0,-2 1 0 15,-1-1 128-15,-1-1-128 0,-2-2 0 0,-4 3 0 16,-5-2 144-16,-3 2-144 0,-2-5 0 0,-4 0 144 16,-3-2-144-16,-2 5 160 0,-2 3-160 0,-2-1 160 15,-2-6-32-15,-2 3-128 0,-3 3 192 0,0 1-64 16,1-2-128-16,-4 1 128 0,-2-2-128 0,-2 1 128 15,-2-1-128-15,-1-1 0 0,-3-1 144 0,-1-1-144 16,-2-3 0-16,-2 4 128 0,-1 5-128 0,-3-4 0 0,-3-3 0 16,-2 6 128-16,-1-3-128 0,-3 5 0 0,1 3 0 0,-4-3 0 15,-6 2 0-15,-2 1 0 0,-3 1 0 0,-3 0 0 16,-1 5 0-16,-2-6 0 0,0-3 0 0,-2 2 0 16,-4-1 0-16,-4 0 0 0,-3-1 0 0,1 0 0 15,-1 4 0-15,-2-1-128 0,1 2 128 0,0 0 0 16,-1-1 0-16,1 2 0 0,2 1 0 0,-1 4 0 15,0 0 0-15,-1-1 0 0,-6-2 0 0,1 4-128 16,1-1 128-16,-3 1 0 0,-6 1 0 0,1-1 0 16,0 1 0-16,0 3-128 0,-2 3 128 0,1-1 0 15,-1 2-144-15,-3-2 144 0,-5 2 0 0,2 3 0 16,3 0 0-16,3 1 0 0,1 0-128 0,1 1 128 16,1 0 0-16,-2 4 0 0,-2 1 0 0,2 4 0 0,1-3-144 0,5 5 144 15,2-3 0-15,-1 3 0 0,0-1 0 0,-1 1 0 16,1 5-128-16,1 0 128 0,2-2 0 0,3 3 0 15,1 1-144-15,3 3 144 0,2 6 0 0,0-2-144 16,2-4 144-16,4 2 0 0,1 0 0 0,0 4 0 16,1 3 0-16,5 1-160 0,3-3 160 0,3 2 0 15,1 2 0-15,2-2-128 0,1 2 128 0,1-2 0 16,1-4 0-16,2 5-160 0,0-1 160 0,-1 1-128 16,2 0 128-16,-1 3-160 0,3-2 160 0,2 2-160 15,5 1 160-15,2 1-128 0,-1 1 128 0,3-1-128 16,3-1 128-16,0 1-208 0,1-4 80 0,7 2 128 15,-1-4-192-15,2 3 192 0,1 1-160 0,2-1 160 16,2-5 0-16,3 4 0 0,3 5 0 0,2-2 0 0,1-1 0 16,0-3 0-16,4-1-128 0,3 2 128 0,3 2 0 15,2-4 0-15,0-1 0 0,2-1 0 0,2-3 0 0,2-2-144 16,0 1 144-16,2 0 0 0,2 0 0 16,4 6 0-16,3-2 0 0,3-3 0 0,4-8 0 0,0 3 0 15,2 3 0-15,0-2 0 0,1 1 0 0,1-1 0 16,1-3 0-16,3 3 0 0,1 3 0 0,2-3 0 15,-2-2 0-15,5 2 0 0,-1 0 0 0,1-3 0 16,-2-2 0-16,2-2 0 0,-2 3 0 0,4-7 0 16,3 0 0-16,4 0 0 0,2-1 0 0,0-1 144 15,-2-2-144-15,1-3 0 0,0 1 144 0,0 0-144 16,2-2 0-16,-1 0 144 0,0-7-144 0,-1-1 192 16,-2 0-192-16,-1 1 192 0,-1-1-192 0,4 1 0 15,1-7 0-15,1 2 0 0,-2 1 0 0,-2-4 0 0,-3-4 0 0,1-1 128 16,-1-1-128-16,1 1 0 0,2 0 144 15,-5 0-144-15,-1-2 0 0,-1-1 144 0,0-4-144 0,0-2 0 16,0-2 128-16,0-4-128 0,-2-4 0 0,-3 4 0 16,-4 6 128-16,-3-4-128 0,-4-2 0 0,-2 1 0 15,-2 0 128-15,-1-2-128 0,1-2 0 0,-2-3 0 16,-4-4 144-16,-3 1-144 0,-2 0 0 0,-2-1 144 16,-1 3-144-16,-4 2 0 0,-4 2 0 0,-2-2 128 15,-3-4 16-15,-4 2 0 0,-4-5 0 0,-3 4 0 16,0 1-16-16,-5-3-128 0,-2 0 192 0,-5 0-64 15,-3-5-128-15,0 0 128 0,-1 1-128 0,-5 5 128 16,-4 1-128-16,-6 3 0 0,-4 0 0 0,-3 0 0 16,-3-1 128-16,-3 3-128 0,-3-2 0 0,-2 4 128 15,0 1-128-15,-2 3 0 0,-4 2 144 0,-4-1-144 0,-6-4 144 0,-2 7-144 16,0 3 192-16,-7 3-192 0,-1 2 0 0,-2 2-224 16,0 3 16-16,-5 3 0 15,-3 6-416-15,-2 0-80 0,-3 3 0 0,-2 5-8736 16,-2 0-1744-16</inkml:trace>
  <inkml:trace contextRef="#ctx0" brushRef="#br0" timeOffset="14610.19">30027 12466 1839 0,'0'0'160'0,"0"0"-160"16,0 0 0-16,0 0 0 0,0 0 2080 0,0 0 384 15,0 0 80-15,0 0 16 0,0 0-1552 0,0 0-304 16,0 0-64-16,0 0-16 0,0 0-16 0,0 0 0 15,0 0 0-15,11 0 0 0,-11 0-32 0,9-1-16 16,-9 1 0-16,0 0 0 0,0 0-48 0,0 0-16 16,0 0 0-16,0 0 0 0,0 0 128 0,0 0 16 15,0 0 16-15,0 0 0 0,0 0 112 0,0 0 32 16,-8 8 0-16,-1-3 0 0,-3-1-112 0,2-1-32 16,-2-2 0-16,-1 0 0 0,-3-1-16 0,3 0-16 15,3-1 0-15,-2 0 0 0,-1 1-192 0,1-3-48 16,1-2 0-16,1 0 0 0,5-1 0 0,-1 1-16 15,-2 0 0-15,8 5 0 0,-1-13-16 0,1 2 0 0,-2 1 0 16,4 1 0-16,1 0-144 0,4 1-16 0,0 0-16 16,3 2 0-16,4-1-48 0,1-1-128 15,-1 0 192-15,0 5-64 0,1-4-128 0,0 3 0 0,2-1 0 16,-1 2 128-16,-3 2-128 0,0-2 0 0,0 2 0 0,-4 1 0 16,-9 0 0-16,0 0 0 0,13 5 0 0,-13-5 128 15,11 11-128-15,-4 0 0 0,-7-11 0 0,6 15 128 16,-4-5-128-16,1 3 0 0,-3 2 0 0,0-4 0 15,-1 2 0-15,-3 0 0 0,0 3 0 0,-2-4 0 16,1 1 0-16,-1 0 0 0,-3 0 0 0,1 0 0 16,0-1 0-16,-1-1 192 0,-2-1-192 0,1-3 192 15,-2 0 64-15,1-2 32 0,-4 7 0 0,0-7 0 16,-4-2-32-16,4-2 0 0,2-1 0 0,-3 0 0 16,-2-1-16-16,6-3-16 0,8-5 0 0,0 1 0 0,-2 3 32 15,2-6 0-15,1-1 0 0,3 1 0 0,0-2 0 0,3 1 16 16,-2-1 0-16,6-4 0 0,0 1-272 0,1 2 0 15,-1 1 0-15,6 2 0 0,6 1 0 0,0 2 0 16,-2-4 0-16,2 5 0 0,3 0 0 0,2 1 0 16,-2-1 0-16,-1 2 0 0,-2 5 0 0,0 0 0 15,-1 2 0-15,-4 1 0 0,-1 0 0 0,-1 2 0 16,-2 3-128-16,-2 0 128 0,-3 5 0 0,1-3 0 16,-3 2 0-16,-1 2 0 0,-4 2 0 0,2-3 0 15,-3 0 0-15,-1 1 0 0,-2 2 0 0,-1-4 0 16,-4 2 0-16,2-4 0 0,-1-4 0 0,-1 1 0 15,-3 2 160-15,2-2-160 0,-1-4 176 0,-1 1-48 16,-2-3-128-16,3 0 192 0,1-2 16 0,2 0 0 0,-2-3 0 16,3-2 0-16,1 0-16 0,3-3 0 0,5 9 0 0,-3-12 0 15,0-2 32-15,3-1 0 0,3 5 0 0,0-3 0 16,2 0-224-16,2 0 0 0,1 2 0 0,2 0 0 16,2-1 0-16,1 1 0 0,1 2 0 0,0 2 0 15,1 1 0-15,0 0 0 0,0 2 0 0,-1 0 0 16,0 1 0-16,-2 3 0 0,-12 0-128 0,11 8 128 15,-11-8 0-15,9 11 0 0,-5 0-128 0,-2 5 128 16,-3 0 0-16,-2 2 0 0,-1-1 0 0,-1 1 0 16,0-1 0-16,-3 0 0 0,-2 0 0 0,-1-3 0 15,0-2 0-15,-1 1 0 0,-1 3 0 0,-2-6 0 16,-1-2 0-16,-1 0 0 0,-2 0 0 0,1-5 144 16,-1 1-144-16,0-1 128 0,2-2-128 0,4-1 128 0,2-1-128 15,1 0 0-15,1-2 0 0,9 3 0 0,-4-12 176 0,2 2-48 16,2 10-128-16,0-14 192 0,5-3-64 0,2 0 0 15,-1-2-128-15,6 2 192 0,2 1-192 0,3 3 0 16,0-3 128-16,1 3-128 0,2 0 0 0,-1 2 0 16,0 2 0-16,-1 1 0 0,-1-2 0 0,-2 1 0 15,1 6 0-15,-3-1 0 0,-1 3 0 0,0 1 0 16,-2 0 0-16,-10 0-160 0,7 9 160 0,-1 2 0 16,-6-11 0-16,4 15-128 0,-4 1 128 0,-1 1 0 15,-2-2 0-15,0 2 0 0,-4 0 0 0,-2-1 0 16,-1-6 0-16,1 5 0 0,-1 0 0 0,-2-5 0 15,2-3 0-15,-3-1 0 0,0 0 0 0,-3 1 0 16,-2-6 0-16,-1 0 0 0,1 3 128 0,0-4-128 0,0-1 128 16,-1-3-128-16,3-1 0 0,1 0 128 0,1-1-128 0,1 0 0 15,2-6 0-15,6 0 144 0,0 1-144 0,2-5 0 16,1 2 144-16,6-1-144 16,5-4 0-16,2 2 144 0,1 5-144 0,3-4 0 0,2-2 0 0,2 1 0 15,2 0 0-15,1 0 0 0,0 2 0 0,2 2 0 16,-1 1 0-16,-1 3 0 0,-2 4-144 0,-2 1 144 15,-2 2 0-15,-2 2 0 0,-3 2 0 0,-1 2 0 16,2 3-128-16,-6 5 128 0,-1 1 0 0,-1 3 0 16,-4-3 0-16,-1 5-128 0,-3 6 128 0,-2-4 0 15,-5-1 0-15,-1 1 0 0,-1 4 0 0,0-2 0 16,-2-4 0-16,-2-1 0 0,-1-4 0 0,-1 2 0 16,-2 0 0-16,1-2 0 0,-1-1 0 0,1-4 0 0,-1-3 0 15,2-4 0-15,-2 2 128 0,4-4-128 0,4-6 176 16,0 1-16-16,-1 0 0 0,4-1 0 0,8-5-160 0,1-1 160 15,-2-3-160-15,4 1 160 0,6 0-160 0,3-3 128 16,-1-3-128-16,4 3 128 0,2 0-128 0,3 2 0 16,0-2 0-16,0 2 0 0,2-1 0 0,2 4 0 15,2 0 0-15,-2 3 0 0,-1 2 0 0,-3 1 0 16,3 2 0-16,-3 2 0 0,-4 3-128 0,-1 3 128 16,-1 2 0-16,-3 3 0 0,-2 3 0 0,-2 2 0 15,-1 4 0-15,-3 1 0 0,-1 0 0 0,-4 2 0 16,-2 2-192-16,-5 3 192 0,1 1 0 0,-2-6 0 15,-2 1 0-15,-2-1 0 0,1-2 0 0,-2-4 0 16,-2-3 0-16,1-1 0 0,0-1 0 0,0-2 0 0,-1-4 0 16,1-2 0-16,2 0 0 0,1-2 0 0,0 0 0 0,2-3 0 15,-1-3 0-15,5-2 128 0,5-3-128 0,3-2 128 16,1 0 0-16,2-6-128 0,4-5 192 0,4 3-64 16,3 1-128-16,1 2 0 0,3-2 0 0,2 3 0 15,0-6 0-15,2 5 0 0,0 0 0 0,1 5-176 16,-1-2 176-16,0 6 0 0,-2 2 0 0,0 5 128 15,-1 3-128-15,-3 3-128 0,0 1 128 0,-5 5-192 16,1 3 192-16,-4 2 0 0,-1 2-144 0,-6 1 144 16,-4 0 0-16,0 2 0 0,-1 1 0 0,-5-1 0 15,-4 4 0-15,-2-3 0 0,0-3 0 0,-4 2 0 16,-1-1 0-16,-2-4 0 0,-3-3 0 0,-2-1 0 16,0 3 0-16,-1-5 0 0,0-2 0 0,3-2 128 15,3-8 0-15,3 3-128 0,3 2 192 0,4-4-64 0,4-4-128 16,1-2 0-16,2-2 0 0,3-2 0 0,4 2 128 15,2-2-128-15,0-4 128 0,2 0-128 0,3 0 0 0,3 2 0 16,4 0 0-16,2 2 0 0,2-2 0 0,2 2 0 16,1 3 0-16,-2 1 0 0,-1 4 0 0,0 3 0 15,-5 0 0-15,-1 3 0 0,-4 3-208 0,-9-4 80 16,0 0 128-16,7 14-208 16,-5-2-1056-16,-2 1-208 0,-1 1-32 0,0 1-10832 15,-2 0-2160-15</inkml:trace>
  <inkml:trace contextRef="#ctx0" brushRef="#br0" timeOffset="18454.29">30045 12472 6447 0,'0'0'272'0,"0"0"80"0,0 0-352 0,0 0 0 0,0 0 0 0,0 0 0 0,0 0 1056 0,2-7 144 16,0-3 16-16,-2 10 16 0,0 0-688 0,0 0-144 16,0 0-16-16,0 0-16 0,0 0 32 0,0 0 16 15,0 0 0-15,0 0 0 0,6-9 64 0,-6 9 16 16,0 0 0-16,0 0 0 0,0 0-48 0,0 0 0 15,4-11 0-15,-4 11 0 0,0 0-112 0,0 0-16 16,0 0-16-16,0 0 0 0,0 0-304 0,0 0 0 16,0 0 128-16,0 0-128 0,0 0 144 0,0 0-16 15,0 0-128-15,0 0 192 0,0 0 128 0,0 0 32 16,0 0 0-16,0 0 0 0,0 0-32 0,9 5 0 16,-9-5 0-16,0 0 0 0,0 0-128 0,9 8-16 15,-3-1-16-15,-6-7 0 0,0 0 0 0,11 9 0 16,-3-3 0-16,-2 2 0 0,-6-8 0 0,7 8 0 0,-7-8 0 0,6 10 0 15,-1 3-160-15,1 0 160 0,-6-13-160 0,5 15 160 16,0-2-160-16,0 1 160 0,0 0-160 0,1 2 160 16,-2-5-160-16,1 3 0 0,1 3 144 0,-1 0-144 15,2-2 0-15,-1-2 144 0,1 2-144 0,0 0 0 16,-2 4 160-16,0-4-160 0,0 0 128 0,0 0-128 16,1 0 128-16,-1 0-128 0,-1 1 0 0,2 1 128 15,-3-3-128-15,2 1 0 0,0-2 144 0,0 0-144 16,-2-2 0-16,2 0 144 0,2 2-144 0,-1 3 0 15,1-3 144-15,-1 1-144 0,0-2 0 0,-1 2 144 16,0-1-16-16,-1 1-128 0,1-1 192 0,-1 0-64 16,-1-2-128-16,1 1 192 0,-2-1-192 0,2 2 192 0,-1-1-192 15,-1 0 160-15,-2-12-160 0,4 14 160 0,-1 1-160 0,-1-1 0 16,1-2 0-16,0-1 0 0,-2 2 128 0,2 4-128 16,-1 3 128-16,-1-7-128 0,-1-3 0 0,2 3 0 15,0 4 128-15,-2-5-128 0,-4-2 128 0,3 4-128 16,2-4 192-16,2 3-64 0,-3 3-128 0,0-3 0 15,0 0 0-15,1-2 0 0,1 1 0 0,0 1 0 16,-4 0 0-16,4 2 128 0,1-6-128 0,1 2 0 16,0 5 0-16,-2-5-176 0,-2-11 176 0,3 13 0 15,3 2 160-15,-2-3-160 0,-1 0 0 0,0 1 0 16,-1-2 0-16,5 2 0 0,-5 2 0 0,2 0 0 16,1 2 0-16,-1-5 0 0,-2 0 0 0,2 2 0 15,1 3 0-15,-1-5 0 0,-4-12 0 0,4 12 0 16,2 1 128-16,-2 0-128 0,-3 4 0 0,1-2 128 0,2-2-128 15,-3 3 0-15,-2-2 128 0,1 1-128 0,0-1 0 16,0 0 144-16,-3 1-144 0,3-4 0 0,0 2 0 0,3 0 128 16,-3-2-128-16,0 1 0 0,0 1 0 0,0-2 0 15,-4 2 0-15,1-1 128 0,3-12-128 0,-1 12 0 16,-1 2 0-16,0 1 0 0,-2-5 128 0,1 2-128 16,1 1 0-16,2-3 0 0,4 2 0 0,-4 1 128 15,-4-1-128-15,1 1 0 0,3-13 0 0,0 14 0 16,-1 2 0-16,1-4 0 0,0-12 0 0,0 15 0 15,0 1 128-15,-2-2-128 0,2-14 0 0,-1 12 128 16,1 0-128-16,-1-1 160 0,-2 1-160 0,1-2 160 16,2-10-160-16,-2 14 0 0,2-5 0 0,-1 4 0 0,-3-3 128 15,0 1-128-15,4-11 0 0,-2 13 128 0,-1-2-128 0,2 0 0 16,-1-2 0-16,1 0 0 0,-3 1 0 0,3 0 0 16,1-10 0-16,-1 10 128 0,1-10-128 0,-2 9 0 15,2-9 144-15,0 0-144 0,0 14 144 0,0-4-144 16,0-10 192-16,0 0-192 0,3 11 192 0,-2 0-192 15,-1-11 192-15,4 10-192 0,-4-10 144 0,5 12-144 16,1-4 0-16,-6-8 144 0,0 0-16 0,0 0-128 16,0 0 192-16,6 11-64 0,1-4 0 0,-7-7 0 15,0 0 0-15,0 0 0 0,2 10-128 0,-2-10 160 16,0 0-160-16,0 0 160 0,0 0-160 0,0 0 0 16,7 6 144-16,-7-6-144 0,0 0 128 0,0 0-128 15,0 0 160-15,0 0-160 0,0 0 144 0,9-4-144 16,-4-5 128-16,2 2-128 0,-7 7 128 0,0-12-128 15,-3 2 128-15,2-4-128 0,-2-1 128 0,2 1-128 0,-1-3 0 0,1-1 128 16,-1-3-128-16,-1 0 0 0,0-2 0 0,1 3 0 16,-1-1 0-16,-1-8 128 0,0-4-128 0,0 5 0 15,0 7 0-15,4-5 0 0,-3-2 128 0,-1-4-128 16,-2 4 0-16,1-1 0 0,0-4 0 0,-2 1 0 16,0-2 0-16,-1 1 0 0,-1-3 0 0,1-1 0 15,-5-3 0-15,1 2 0 0,2 0 0 0,-2 2 0 16,-1 0 0-16,1 0 0 0,2-2 0 0,2 4 0 15,0 3 0-15,3 0 0 0,0-2 0 0,1-1 0 16,1-2 0-16,1 3 0 0,-2 2 0 0,1-1 0 16,0 0 0-16,0 1 0 0,-3-2 0 0,1 4 0 15,0 2 0-15,1 3 0 0,-1 0 0 0,-2 3 0 16,-1 1 0-16,2 2 0 0,-1 1 0 0,0 0 0 0,-3-2 0 16,4 0 0-16,-2 4 0 0,2 2 0 0,-2-3 0 0,1-1 0 15,2 0 0-15,0 3 0 0,0 1 0 0,1 0 0 16,0-4 0-16,1 0 0 0,1 2 0 0,-2 2 0 15,0 2 0-15,0-5 0 0,1-1 0 0,1 4 0 16,-4 3 0-16,5-3 0 0,0 0 0 0,-1 1 0 16,1-1 0-16,0 4 0 0,0 0-128 0,-1 1 128 15,2 8 0-15,-2-9 0 0,-1 3 0 0,3 6 0 16,0 0 0-16,0 0 0 0,0-9 0 0,0 9 0 16,0 0 0-16,0 0 0 0,0 0-144 0,0 0 144 15,0 0 0-15,0 0 0 0,0 0 0 0,0 0-128 16,0 0 128-16,5 11 0 0,-1 4 0 0,-1 0 0 15,-1 2-128-15,5 0 128 0,-2-2 0 0,0 5 0 0,-1 3 0 16,1 1 0-16,2-2 0 0,-1 0 0 0,0 0 0 0,0 4 0 16,1-1 0-16,1 2 0 0,-1-2 0 0,5 5 0 15,-1-1 0-15,-1 3 0 0,2 2 0 0,1 2 0 16,-2-3 0-16,3 7 0 0,-3 1 0 0,1 1 0 16,-2-3 0-16,1 2 0 0,-1-1 0 0,-1-1 0 15,-2 1 0-15,2-2 0 0,1-3 0 0,1 7 0 16,-2 5 0-16,1 1 0 0,2-3 0 0,1 2 0 15,-1-3 0-15,-2 5 0 0,1 1 0 0,1-2 0 16,-1-1 0-16,0-5 0 0,-1-2 0 0,-2 1 0 16,-3 2 0-16,0-5 0 0,2-7 0 0,-2 3 0 15,0 1 128-15,1 0-128 0,-3 0 0 0,0-2 144 16,-3-3-16-16,0-1-128 0,0 1 192 0,0-6-64 0,-3 1-128 0,2 0 192 16,1-4-192-16,0 2 192 0,-1 2-64 0,1 0 0 15,0-6 0-15,0 2 0 0,-5-1-128 0,2-3 192 16,2-3-192-16,1-2 192 0,1 2-192 0,-2 0 192 15,-3 1-192-15,0-5 192 0,4-10-192 0,1 12 0 16,-6-3 0-16,5-9 128 0,1 9-128 0,-1-9 128 16,0 0-128-16,0 0 128 0,0 0-128 0,0 0-224 15,0 0 48-15,0 0-9776 16,-1-18-1952-16</inkml:trace>
  <inkml:trace contextRef="#ctx0" brushRef="#br0" timeOffset="19231.8">29916 12486 2751 0,'0'0'256'0,"0"0"-256"15,0 0 0-15,0 0 0 0,0 0 1984 0,0 0 336 16,0 0 80-16,8 3 16 0,-8-3-1344 0,0 0-272 16,11 2-48-16,-11-2-16 0,0 0-256 0,0 0-48 0,0 0-16 0,0 0 0 15,0 0-64-15,0 0-16 0,9 0 0 0,-9 0 0 16,0 0-16-16,0 0-16 0,6-6 0 0,-6 6 0 16,0 0 64-16,0 0 16 0,0 0 0 0,0 0 0 15,0 0 80-15,3-8 32 0,-3 8 0 0,0-11 0 16,0 0-112-16,-3 3 0 0,3 8-16 0,-2-15 0 15,0 0-32-15,1-1 0 0,-3-2 0 0,2 4 0 16,0 1-64-16,1-6-16 0,-3 0 0 0,3 0 0 16,-1 3 48-16,2-1 0 0,0-3 0 0,0 0 0 15,-1 1-64-15,0-2-16 0,0 3 0 0,-2 0 0 16,-1-5-32-16,1 4-16 0,3-1 0 0,0 3 0 16,-5 3-48-16,1 0 0 0,0-5 0 0,0 4 0 15,-2 0-128-15,-2 2 0 0,-2 0 0 0,-1-2 0 0,1-4 0 16,-3 2 128-16,-3 2-128 0,3-1 0 0,3-1 0 0,-1-1 0 15,0 0 0-15,-1 1 0 0,3 2 0 0,-2 1 0 16,-1-4 0-16,2 1 0 0,0 3 0 0,-1-2 0 16,2-1 0-16,0 0 0 0,0 0 0 0,0 4 0 15,0 0 128-15,1 1-128 0,0 1 0 0,3-2 0 16,-2 2 0-16,1 3 0 16,6 8-496-16,-9-2 32 0,9 2 0 0,0 0-11344 0</inkml:trace>
  <inkml:trace contextRef="#ctx0" brushRef="#br0" timeOffset="21037.43">29898 12485 6447 0,'0'0'576'0,"0"0"-576"0,0 0 0 0,0 0 0 15,0 0 1200-15,0 0 128 0,0-11 16 0,4 6 16 16,-4 5-528-16,0 0-128 0,0 0 0 0,9-4-16 16,-1-2-256-16,-8 6-48 0,0 0-16 0,0 0 0 15,7-7 16-15,-7 7 16 0,0 0 0 0,0 0 0 16,0 0 0-16,3-6 0 0,-3 6 0 0,2-10 0 15,-2 10 16-15,0 0 0 0,-2-7 0 0,2 7 0 0,-3-12-16 0,1 4 0 16,2 8 0-16,-4-10 0 0,-5 2 32 0,1-3 0 16,3 3 0-16,-1 1 0 0,-1 0-176 0,2-3-48 15,0-1 0-15,-2 0 0 0,-2 3-48 0,4-4-16 16,-2 0 0-16,1 2 0 0,-1-3 16 0,1 4 0 16,-1-3 0-16,1 2 0 0,1-1 16 0,-3-2 0 15,-3-1 0-15,3 3 0 0,-1 0 0 0,0-2 0 16,0-4 0-16,0 4 0 0,0-1 80 0,1 3 0 15,1-1 16-15,0-2 0 0,-4-1-16 0,2 5-16 16,1 1 0-16,0 1 0 0,-1-5-64 0,0-1-16 16,0 2 0-16,0 0 0 0,0 6-16 0,1-6 0 15,-1-1 0-15,0 4 0 0,1 0 0 0,0-1 0 0,-1 0 0 0,1 0 0 16,0-3 16-16,2 1 0 0,-1 3 0 0,-1-3 0 16,3-1 32-16,-1 1 0 0,-3-2 0 0,3 1 0 15,2 2 0-15,1-3 0 0,-4 1 0 0,2 0 0 16,-2 0-32-16,1 0 0 0,-3-1 0 0,0 1 0 15,-1-2-160-15,1-2 160 0,-1 2-160 0,-1-1 160 16,1 0-160-16,-2 1 128 0,3-1-128 0,-1 0 128 16,-3 3-128-16,2-1 0 0,5-3 0 0,-1 4 0 15,-2 0 0-15,1 1 0 0,2-3 0 0,-5 3 0 16,1-2 0-16,-1 2 0 0,1 1 0 0,1 0 0 16,0-4 0-16,0 4 0 0,-2-3 144 0,1 3-144 15,-2-1 0-15,-1-2 128 0,0-1-128 0,1 2 0 16,1 3 0-16,-1-1 144 0,1 1-144 0,1-3 0 15,-1 3 128-15,4-1-128 0,-5 1 0 0,3-1 0 0,0 1 128 0,2 1-128 16,-2-2 0-16,1 3 0 0,0-2 128 0,1 1-128 16,-1-5 0-16,1 4 0 0,1 5 0 0,-1 0 0 15,-1-8 0-15,1 8 0 0,7 5 144 0,-7-4-144 16,-1-3 0-16,2 1 144 0,-1-6-144 0,1 6 0 16,6 6 0-16,-9-6 128 0,2-4-128 0,0 2 0 15,0-2 0-15,-2 6 128 0,9 4-128 0,-8-2 0 16,8 2 0-16,-11-6 0 0,5 1 0 0,6 5 0 15,-9-4 0-15,1 0 128 0,0-4-128 0,1 3 0 16,0 1 0-16,-1 3 0 0,-4-5 0 0,3 4 0 16,9 2 0-16,-9-4 0 0,-2-1 0 0,2-1 0 15,0-1 0-15,1 1 0 0,-1 0 0 0,0 1 0 16,-1 1 128-16,1 0-128 0,3-5 0 0,-2 4 0 0,-1 2 0 16,0-4 0-16,3 0 0 0,-2 0 0 0,-1-3 0 0,-2 3 0 15,1-1 128-15,-1 3-128 0,1 0 0 0,0-2 128 16,-2 2-128-16,0 0 0 0,0-4 0 0,1 1 0 15,-1-1 0-15,0 2 0 0,0 3 0 0,-1-2 0 16,3 1 0-16,0-1 0 0,0 1 0 0,1-1 0 16,-1 2 0-16,1 0 0 0,0-3 0 0,1 3 0 15,8 4 0-15,-12-2 0 0,0-2 0 0,2 1 0 16,1 3 0-16,0-1 0 0,9 1 0 0,-12-1 0 16,2-7 0-16,-2 4 0 0,0 0 0 0,0 4 0 15,1-3 0-15,-1 0 0 0,-1-3 128 0,0 5-128 16,0 2 0-16,1 2-144 0,3 0 144 0,9-3-208 15,-11 1-1648-15,1 3-320 0,-8-3-64 0,1-2 0 0</inkml:trace>
  <inkml:trace contextRef="#ctx0" brushRef="#br0" timeOffset="22114.31">28465 11010 7487 0,'0'0'320'0,"0"0"80"0,0 0-400 0,-1-9 0 15,1 9 0-15,0 0 0 0,0 0 720 0,-8-9 64 16,-1-3 16-16,0 2 0 0,9 10-224 0,-9-3-64 16,0-1 0-16,0-1 0 0,-2-2-48 0,-1 2-16 15,1 3 0-15,-1-5 0 0,0-3 48 0,1-1 0 16,-4 3 0-16,1-1 0 0,-3 1-16 0,5 1 0 16,-1-2 0-16,3 3 0 0,-2 1-144 0,0 0-16 15,-2 0-16-15,2-2 0 0,-2 3-144 0,-1 2-32 0,0-1 0 0,-1 2 0 16,1 1 0-16,-1 0-128 0,-1 0 192 0,-1 0-64 15,-4 1-128-15,2-1 160 0,-4-3-160 0,2 6 160 16,0 2-32-16,-3-1-128 0,-1 0 192 0,-1-1-64 16,0-2 64-16,-1 4 0 0,1 4 0 0,-1-6 0 15,4-3-192-15,-1 0 160 0,-1 1-160 0,2 3 160 16,1 0-160-16,1-1 0 0,0-5 144 0,2 8-144 16,2-1 0-16,5 1 0 0,4 0 0 0,9-6-6208 15,0 0-1280-15</inkml:trace>
  <inkml:trace contextRef="#ctx0" brushRef="#br0" timeOffset="22640.8">28319 10868 3679 0,'0'0'320'0,"-9"-4"-320"0,1-2 0 0,-1 3 0 15,9 3 1392-15,-9 0 208 0,0-1 32 0,9 1 16 16,0 0-1168-16,0 0-224 0,-12 0-64 0,3-2 0 16,9 2 64-16,-9-2 0 0,-1 2 0 0,0-3 0 15,1 2 0-15,-1 0 16 0,-1-3 0 0,0 4 0 16,-2 2-16-16,0-2-16 0,-2-2 0 0,1 2 0 16,0 2-32-16,-2 1 0 0,3-2 0 0,-1-2 0 15,-3-2 96-15,2 2 16 0,2 1 0 0,-2-1 0 16,-2-5 32-16,0 3 16 0,0-4 0 0,-3 3 0 15,-1 4-48-15,-2 0-16 0,-2-1 0 0,-2 2 0 16,-4 3-80-16,-2 4-16 0,-1-4 0 0,-2 1 0 16,-4-1-16-16,3 4 0 0,-1 3 0 0,0 1 0 15,1 0-48-15,1-2-16 0,-2 1 0 0,0 6 0 0,1 5-128 0,-3 0 160 16,0-2-160-16,4 0 160 0,6 3-160 0,-2-1 0 16,1 3 0-16,4-3 128 0,3-3 0 0,5-1 0 15,0-1 0-15,5-2 0 0,2-3-320 0,4-2-80 16,2-1-16-16,2 0-8384 15</inkml:trace>
  <inkml:trace contextRef="#ctx0" brushRef="#br0" timeOffset="23083.65">27787 10875 4191 0,'-13'-6'192'0,"4"5"32"0,-1 1-224 0,-2 0 0 16,-2 0 0-16,-3 1 0 0,-3 1 848 0,-1-1 128 16,1 3 32-16,-4 0 0 0,-2-2-288 0,-1 4-48 15,-1-1-16-15,-2 4 0 0,0 1-288 0,-2 2-64 16,-2-4-16-16,-4 5 0 0,-4 4-16 0,-2 2 0 15,-4 1 0-15,-3 1 0 0,-1 1-16 0,-3 5-16 16,-1 3 0-16,0 4 0 0,0-1-80 0,-4 1-16 16,-3 2 0-16,-1 2 0 0,3 1-144 0,0-1 0 15,1-3 0-15,4 3 0 16,5 1-464-16,7-2-128 0</inkml:trace>
  <inkml:trace contextRef="#ctx0" brushRef="#br0" timeOffset="23518.85">27147 11091 2751 0,'-10'5'256'0,"-3"-2"-256"16,0-5 0-16,-5 2 0 0,-1 3 768 0,1 4 128 15,-4-2 0-15,0 1 16 0,-3-2-256 0,-1 3-48 16,-1 4-16-16,-3-1 0 0,-2-4 16 0,-4 3 0 16,-7 2 0-16,2 3 0 0,1 4-192 0,-6 3-32 15,-6 0-16-15,-1 2 0 0,-1 4-176 0,1 1-48 16,-5-2 0-16,-2 2 0 0,-3-6-144 0,3 5 0 16,2 2 0-16,2 0 128 0,-1-3-128 0,5 0 0 15,5 0 0-15,2 0 0 0,4 4 0 0,2-7-144 16,2-3 144-16,4-1-3680 15,2 1-608-15</inkml:trace>
  <inkml:trace contextRef="#ctx0" brushRef="#br0" timeOffset="23917.41">26851 11220 7999 0,'-18'-7'352'0,"4"6"80"0,-3 1-432 0,-7 1 0 15,-4 6 0-15,-2-3 0 0,0 1 576 0,-5 6 16 16,-7 6 16-16,-1-1 0 0,0 3-160 0,-2-1-16 16,-2 2-16-16,-2 3 0 0,-6 3 96 0,-2 4 32 15,-4 4 0-15,-3 5 0 0,0 3-256 0,-1 7-48 16,1 6-16-16,-4 1 0 0,-5-2-224 0,0-1 144 16,-1-1-144-16,-1 3 128 0,0-2-128 0,6-2 0 15,3-1 0-15,5-1-176 0,4 2 176 0,2-7-192 16,3-3 192-16,6-3-192 0,1-3 192 0,4-2-192 15,3-1 192-15,6-7-192 16,3-3-304-16,4-2-64 0,3-6-16 0</inkml:trace>
  <inkml:trace contextRef="#ctx0" brushRef="#br0" timeOffset="24351.42">26042 11605 2751 0,'-16'7'256'0,"6"1"-256"16,-3-4 0-16,-4 8 0 0,-4 5 800 0,-3 1 112 15,0 0 32-15,-2 5 0 0,-4 0 112 0,-3 3 32 16,-4 4 0-16,0 3 0 0,-5-2-272 0,-2 5-48 15,-2 7-16-15,-5 0 0 0,-4 4-432 0,1 2-64 16,-2 4-32-16,-3 1 0 0,2-1-224 0,-2-2 144 0,-4-3-144 16,5 0 128-16,3-1-128 0,0-8 0 0,6-2 0 0,4-3-176 15,7-7 176-15,7 1-208 0,1-4 80 0,7-2 128 16,3-5-208-16,2-2 80 0,4-4 128 0,2 0-5856 16</inkml:trace>
  <inkml:trace contextRef="#ctx0" brushRef="#br0" timeOffset="24658.68">25610 12146 7359 0,'0'0'656'0,"-12"0"-528"16,-4 2-128-16,-1 3 0 0,-2-1 656 0,0 7 112 15,-5 2 0-15,-4 1 16 0,-5 1-448 0,-1 4-80 16,-1 1-32-16,-2 4 0 0,-2 5 48 0,-4-2 16 16,-5 2 0-16,-1 6 0 0,-2 4 48 0,-3 6 16 15,1 0 0-15,-3 4 0 0,-2 0-192 0,2 3-32 16,0 4-128-16,-1-5 192 0,0-5-352 0,2 0-80 15,3-2-16-15,2-2 0 16,2-2-512-16,4-5-128 0</inkml:trace>
  <inkml:trace contextRef="#ctx0" brushRef="#br0" timeOffset="24973.99">25218 12520 9215 0,'-16'1'400'0,"4"-2"96"0,-6 0-496 0,-5 2 0 15,-5 3 0-15,1 5 0 0,-4 3 864 0,-2 2 80 16,-3 3 16-16,-4 4 0 0,0 6-736 0,0 4-224 16,-3 3 128-16,-2 4-128 0,0 1 0 0,-4 3 160 15,-1 2-160-15,-5 2 128 0,-4 0-128 0,-1 8 128 16,2 4-128-16,-4 4 128 0,1 2-256 0,0-1-64 16,-5-3-16-16</inkml:trace>
  <inkml:trace contextRef="#ctx0" brushRef="#br0" timeOffset="25303.5">24190 13439 1839 0,'-33'16'0'0,"10"-7"160"15,-9 4-160-15,-5 5 0 0,-4 5 0 0,-2 1 0 16,1 1 1360-16,-2 3 240 0,-2 6 64 0,-1 4 0 0,0 5-1040 0,1-2-208 15,2-5-32-15,0 3-16 0,-1 2-368 0,1-2 128 16,1-4-128-16,1-1 0 0,2-2 0 0,3 0 0 16,4-2 0-16</inkml:trace>
  <inkml:trace contextRef="#ctx0" brushRef="#br0" timeOffset="26107.93">24567 13007 9151 0,'0'0'400'0,"0"0"96"0,0 0-496 16,-8-4 0-16,-2 2 0 0,-2 1 0 0,-3 2 656 0,-2 4 48 0,-4 4 0 0,-1-1 0 16,-8 4-400-16,0 0-80 0,-4 7-16 0,-3 5 0 15,-3-2 0-15,-3 8 0 0,-3 2 0 0,-3 3 0 16,-2 2 144-16,-3 3 32 0,0 5 0 0,-5 2 0 16,-1 2-160-16,1 1-32 0,1-2 0 0,0 4 0 15,-3 3-192-15,1 1 0 0,-1 0 128 0,2-3-128 0,2-2 0 0,7-2 0 16,2-9 128-16,6 0-128 15,4-3 288-15,5-5 16 0,1 0 0 0,6-7 0 0,3-2-304 0,3-6 0 16,2-7 0-16,2 2 0 0,3 1 0 0,3-4 0 16,1-7 0-16,9-2 0 0,0 0 0 0,0 0 0 15,-2-10 0-15,6 1 0 16,3-5-768-16,3 0-192 0,3-5-64 0,4-1 0 0,5-3 832 0,2-3 192 16,2 0 0-16,1 1 0 0,3-3 0 0,2-1 0 15,3-2 0-15,3-2 0 0,2 1 0 0,3-2 0 16,3-1 0-16,-12 10 0 0,5 0 0 0,2-5 0 15,4-3 0-15,16-11 0 0,-5 9 512 0,-3 1 128 16,0 1 48-16,-4 5 0 0,-1-2-496 0,-2 4-192 16,-3-2 128-16,-5 5-128 0,-6 2 0 0,-4 1 0 15,-5 3 128-15,-4 7-128 0,-6 6 0 0,-3 1 0 16,-10 3 0-16,0 0 128 0,-4 11 16 0,-6 5 0 0,-6 1 0 16,-6 2 0-16,-4 1-144 0,-8 4 160 0,-8 4-160 0,0 0 160 15,2-1-160-15,-2 1 0 0,-5 0 0 0,0 3 128 16,1 3-128-16,-1 1 0 0,0-1 0 0,-3-2 128 15,-1 4-128-15,2-2 0 0,0-3 0 0,3-4 128 16,1-2-128-16,7-5 0 0,6-1 144 0,4-3-144 16,4-10 768-16,5-1 96 0,6 1 16 0,4-5 0 15,9-1-704-15,0 0-176 0,5-13 0 0,9-1 0 16,2-3 800-16,9-7 128 0,7-3 32 0,5-4 0 16,6-6-736-16,6-2-224 0,4-1 128 0,2-5-128 15,0-4 0-15,5-5 0 0,1-3 0 0,8-7 0 16,5-5 0-16,8-4 0 0,7-3 128 0,2 1-128 15,3-1 240-15,5-5-16 0,8-2 0 0,1-7 0 0,1-4 96 16,4 4 0-16,4 1 16 0,1 3 0 16,-5 3-192-16,-1-3-144 0,2 5 192 0,-5 8-192 0,-3 8 128 0,-9 9-128 15,-8 5 0-15,-9 6 0 0,-10 8 0 0,-3 0 0 16,-5 3-208-16,-5 3 80 16,-4 1-608-16,-6 3-112 0,-8 6-32 0,-7 1-9808 15</inkml:trace>
  <inkml:trace contextRef="#ctx0" brushRef="#br0" timeOffset="26454.02">25406 12044 11967 0,'-7'-17'1072'0,"7"5"-864"0,3 2-208 0,2-3 0 16,1-2 368-16,6-1 16 0,5-4 16 0,1-4 0 15,4 2 32-15,3-5 0 0,0-3 0 0,5-1 0 16,1-3-48-16,2 1-16 0,-1 2 0 0,2 1 0 16,0-3 128-16,3 2 16 0,-1 1 16 0,5-1 0 15,2 2-192-15,1 0-32 0,3-3-16 0,5 4 0 16,3 0-160-16,4 2-128 0,2-4 192 0,0 2-192 15,0 2 128-15,3 0-128 0,3-5 0 0,-1 2 0 0,-1-1 128 16,-2 4-128-16,-2 5 0 0,-6 4 0 0,-7 2 0 0,-2 2 0 16,-3-4 0-16,-1 4 0 0,-5 2-176 0,3-1-144 15,-4-2-16-15,-2 2-5328 16,-1 5-1056-16</inkml:trace>
  <inkml:trace contextRef="#ctx0" brushRef="#br0" timeOffset="26768.58">26592 11154 11167 0,'0'0'496'0,"8"-11"96"0,3-5-464 0,3 2-128 15,-3 2 0-15,6 3 0 0,7-4 576 0,2 1 112 0,1-1 16 0,2 0 0 16,1-2-320-16,0 0-48 0,-2 2-16 0,4-4 0 15,2-1 0-15,2 3 0 0,2 0 0 0,5 1 0 16,3 1-48-16,3-3-16 0,3 1 0 0,2 4 0 16,-1 3-112-16,1 2-16 0,-4-6-128 0,3 6 192 15,0 0-192-15,4 2 128 0,1 0-128 0,2 3 0 16,0-5 176-16,-2 3-176 0,-3 2 192 0,3 1-192 16,-8-2 0-16,3 1 0 0,0-1 0 0,-2 3 0 15,-4 3 0-15,1 0-144 0,-2 2 144 0,-3-1-5248 16,-6 6-1008-16</inkml:trace>
  <inkml:trace contextRef="#ctx0" brushRef="#br0" timeOffset="27069.73">27475 10914 13823 0,'0'0'1216'0,"0"0"-960"15,13-7-256-15,0-3 0 0,2 2 208 0,5 0 0 16,2 2 0-16,8 0 0 0,6-2 16 0,2 1 0 16,1-1 0-16,4 4 0 0,4 1-224 0,-1-1 0 15,-2 1 0-15,1 0 0 0,2 8 0 0,1 0 176 0,5 1-176 0,2 1 160 16,-4-3-160-16,2 8 192 0,3 1-192 0,-2 1 192 15,-5 2-192-15,-3 1 0 0,-3 1 144 0,-1 6-144 16,-6 4 0-16,3-2 0 0,0 2 0 0,-1 1 0 16,-1 7 0-16,-1 2-288 0,-1 1 48 0,-1 3-6736 15</inkml:trace>
  <inkml:trace contextRef="#ctx0" brushRef="#br0" timeOffset="27571.8">28395 11000 4607 0,'25'4'192'0,"-7"-2"64"0,5 0-256 0,2 1 0 0,0 4 0 0,2-2 0 16,5 2 1312-16,2-1 224 0,2 1 32 0,4 4 16 16,5 2-656-16,0 6-128 0,1 2-32 0,4 1 0 15,-1 5-416-15,-1 3-96 0,-1 4 0 0,0-4-16 16,-1 0-240-16,3 3 176 0,4 2-176 0,-1 1 160 15,-1 2-160-15,-1 1 0 0,1 3 0 0,-4 6 128 16,0 6-128-16,-3 2 0 0,-2-2 0 0,-3 1 128 0,-2 3-128 16,-2 2 0-16,-1 3 0 0,-2 0 0 0,-2-2 0 0,-3 3 0 15,-9 5 0-15</inkml:trace>
  <inkml:trace contextRef="#ctx0" brushRef="#br0" timeOffset="28089.02">29332 11513 3679 0,'0'0'320'0,"0"0"-320"0,0 0 0 0,0 0 0 16,8 7 1664-16,0 2 256 0,0-1 48 0,4 2 16 16,2-3-1424-16,2 6-288 0,2 0-48 0,0 2-16 15,3 1 112-15,1 4 32 0,0 6 0 0,2-1 0 0,0 6 0 0,1-3 0 16,-1 4 0-16,0 2 0 0,1 0 0 0,1 2 0 16,0 3 0-16,2 6 0 0,-1 3-16 0,-1 5 0 15,-2 2 0-15,-3 2 0 0,1 6-80 0,-4 1 0 16,-4-4-16-16,2 2 0 0,-4 2-96 0,3-3-16 15,2-4 0-15,3-1 0 0,1 4-128 0,1-8 0 16,1-3-160-16,3 1 160 0,0 1 0 0,2-3 0 16,-2 0 0-16,1-1 0 0,2-3 0 0,0 1 0 15,-2 0 128-15,-1-3-128 0,-1-4-256 0,0-4-96 16,10 5-32-16,-10-8-7184 0</inkml:trace>
  <inkml:trace contextRef="#ctx0" brushRef="#br0" timeOffset="28426.4">30228 13010 3679 0,'0'0'320'0,"0"0"-320"0,5 10 0 0,0 6 0 0,-1 6 1280 16,2 3 176-16,-1 2 32 0,-1 2 16 0,-3 2-608 0,2 6-112 15,0 5-16-15,3-2-16 0,-2-6-208 0,1 6-32 16,1 3-16-16,1 7 0 0,-2 1-288 0,3 2-48 15,2-1-16-15,-1 6 0 0,-1 6-144 0,0-1 0 16,0-3 0-16,-2-5 128 16,-2-5-448-16,0 1-80 0</inkml:trace>
  <inkml:trace contextRef="#ctx0" brushRef="#br0" timeOffset="30405.32">30490 14860 12543 0,'0'0'560'0,"0"0"112"0,0 0-544 0,0 0-128 0,10 0 0 0,-10 0 0 0,0 0 320 0,0 0 16 16,8-4 16-16,-8 4 0 0,0 0-144 0,0 0-16 15,8-8-16-15,-3-1 0 0,-5 9 112 0,3-9 32 16,0-5 0-16,-2 1 0 0,-1 0 272 0,-1 0 64 16,-2 0 16-16,2-1 0 0,-1 4-352 0,0-2-64 15,-2-1 0-15,1 0-16 0,3-1-240 0,-1 2 0 16,-2 2 128-16,1-5-128 0,0 1 0 0,2-2 0 16,3-1 0-16,-3-1 0 0,-3-1 224 0,2-2 0 15,-4-1 0-15,1 1 0 0,0-1 96 0,0-4 32 16,0-1 0-16,-1-1 0 0,-4 0-32 0,1 1 0 15,3 2 0-15,-4-2 0 0,1-1-176 0,3 5-144 0,3-2 192 16,-2 2-192-16,2-1 176 0,-3-2-176 0,-2 0 160 0,3 4-160 16,0-1 128-16,0-2-128 0,-1-1 0 0,-1 0 144 15,-2 3-144-15,1 3 0 0,2-5 0 0,0 1 128 16,-3 0-128-16,3-1 128 0,2 0-128 0,-2 0 128 16,-3-3 16-16,3 2 0 0,1-2 0 0,0 3 0 15,-1 2-144-15,4-4 0 0,-3-5 0 0,1 6 128 16,-1 3-128-16,3-1 192 0,1-1-192 0,0 1 192 15,-1-1-192-15,1 1 0 0,1 1 0 0,0 1 128 16,-1-7-128-16,2 2 0 0,-1-3 0 0,-1 2 0 16,0 1 0-16,1 2 0 0,2-3 0 0,-3 4 0 15,-2-2 0-15,2 4 0 0,0 0 0 0,-2 1 0 16,-3 0 0-16,-1-1 0 0,1 1 0 0,-1 0 0 0,-2-1 128 16,0 2-128-16,3 2 0 0,-2 0 128 0,-1 0-128 0,3-2 0 15,0 1 0-15,-1 0 128 0,-1 4-128 0,-2-2 0 16,1-3 0-16,2 2 128 0,-1 1-128 0,0 1 0 15,0 1 0-15,-1-2 0 0,-1-2 0 0,0 6 0 16,-2-1 0-16,2 0 0 0,0-5 0 0,-2 1 0 16,0 1 0-16,0 0 0 0,1 6 0 0,-1-5 0 15,0 0 0-15,-1 3 0 0,0 3 0 0,1-2 0 16,-3 2 0-16,1-2 0 0,0-1 0 0,0 0 0 16,0 0 0-16,-1-3 0 0,-3 4 0 0,1 2 0 15,-1-4-144-15,1 1 144 0,-3 3 0 0,1-3 0 16,-2-2 0-16,2 3 0 0,0 4-128 0,0 2 128 15,-1-6 0-15,2 2 0 0,2-2 0 0,1 0-128 0,-2 3 128 0,3-7 0 16,1-2 0-16,0-1 0 0,-1 2 0 0,2 2 0 16,0 1 0-16,-1-2 0 0,1 2 0 0,-1-2 0 15,2 3 0-15,0-1 0 0,1-3 0 0,0 1 0 16,-1 2 0-16,-1-2 0 0,0 6 0 0,-1 1 0 16,-3-9 0-16,2 2 0 0,2 2-128 0,-4 0 128 15,-2 3 0-15,3-1 0 0,1-2 0 0,0 2 0 16,-1-1 0-16,1 1 0 0,1-1 0 0,1-3 0 15,2 2 0-15,0 1 0 0,0 1 0 0,1-3 0 16,0-2 0-16,1 0 0 0,0 2 0 0,1 1 0 16,-2 1 0-16,0-4 0 0,-1-1 0 0,1 2 0 15,1 5 0-15,1-1 0 0,-3-5 0 0,0 3 0 16,1-2 0-16,1 3 0 0,1 1 0 0,-2-1 0 16,-1-1 0-16,0 3 0 0,2-2 0 0,1 4 0 0,-2 1 0 0,0 0 0 15,0-5 0-15,2 3 0 0,-1 5 0 0,1 0 0 16,-3-6 0-16,2 2 0 0,1-3 0 0,-2 3 0 15,0-3 0-15,0 2 0 0,2 0 128 0,-1-1-128 16,-1 1 0-16,2-2 0 0,-1 4 0 0,-2-4 128 16,0-2-128-16,1 4 0 0,0-1 0 0,3 3 0 15,-4-3 0-15,0-1 0 0,0 0 0 0,0-1 0 16,-1 7 0-16,0-6 0 0,-3-1 0 0,1 2 0 16,1-2 0-16,-4 3 0 0,-2 1 0 0,2-3 0 15,0-4 0-15,2 5 0 0,0 0 0 0,-1 3 0 16,-4-2 128-16,-3 1-128 0,1-3 0 0,1 3 0 15,-2-4 0-15,1 0 0 0,2-4 0 0,-2 3 0 16,0 1 128-16,0 0-128 0,0 1 0 0,1 0 0 0,-2-3 0 0,3 1 0 16,-3 4 0-16,1-3 0 0,-2 0 0 0,0 1 0 15,-1-2 128-15,-1 3-128 0,1 4 176 0,-1-1-176 16,-1-1 0-16,2 0 0 0,2 1 0 0,-4 4 0 16,-3 1 0-16,0-2 0 0,1 0 0 0,1 2 0 15,0 3 0-15,1 0 0 0,0-1 0 0,2 1 0 16,-2 1 0-16,0 2 0 0,-1 1 0 0,0-2 0 15,-3 2 0-15,-1 0 0 0,-1 0 0 0,0 3 0 16,-1-1 0-16,4-2 0 0,-2-1 0 0,0 3 0 16,1 3 0-16,2 0 0 0,-1-2 0 0,2 1 0 15,3 0 0-15,1-2 0 0,-1 2 0 0,3 1 0 16,0 0 0-16,1 2 0 0,-1 2 0 0,0-3 0 16,-4 2 0-16,-2 1 0 0,1-3 0 0,-1 6 0 0,-3 2 0 0,3-1 0 15,-4-3 0-15,4 2 0 0,2-3 0 0,0 5 0 16,-5 6 0-16,0-3 0 0,2-2 0 15,1 1 0-15,-2 3 0 0,2 1 0 0,0-2 0 0,2-1 0 16,-1-3 0-16,1 2 0 0,2 0 0 0,0 0 0 16,-3-2 0-16,3-2 0 0,1 1 0 0,0 1 0 15,-2 0 0-15,1-2 0 0,0-3 0 0,-1 1 0 16,-1 1 0-16,-4 0 0 0,-2 4 128 0,2-1-128 16,0 0 0-16,1-1 0 0,-1 1 0 0,0 2 0 15,2-1 0-15,0 1 0 0,-2 1 128 0,0 0-128 16,-1 1 0-16,0 0 0 0,-1-2 0 0,0 0 0 15,0 1 0-15,2 0 0 0,-2 0 0 0,2-1 0 16,1-2 0-16,-1 0 0 0,2 0 0 0,-1-1 0 0,0-1 128 16,-1 0-128-16,0-1 0 0,0 2 0 15,-1 0 0-15,2-1 0 0,-3-1 0 0,1 4 0 0,-2 0 0 16,-1 2 0-16,-2 3 0 0,1-4 0 0,6 3 0 0,-2 0 0 16,-2 3 0-16,1 0 0 0,0 2 0 0,2-4 0 15,1 2 128-15,2 3-128 0,0-4 0 0,2 0 0 16,-2-1 0-16,0 1 0 0,1 4 0 0,-1 1 0 15,1-4 0-15,-2-1 0 0,-5 1 0 0,1-1 0 16,0-2 0-16,1 0 0 0,1-4 0 0,-5 4 0 16,-1 7 0-16,0-2 0 0,3 0 0 0,0-4 0 15,-1-1 0-15,2 3 0 0,-1-2 0 0,1-1 0 16,0-3 0-16,-1 3-144 0,-2 1 144 0,-3 0-192 16,-1 1-64-16,2-4-32 0,1 0 0 0,-1-2 0 0,-1 1 80 15,2 1 16-15,1 1 0 0,-1-2 0 0,3-3 192 0,1 1-176 16,1 3 176-16,2 1-160 0,-1-3 160 0,2 2 0 15,-1 0 0-15,0 0 0 0,1 0 0 0,-3 4-128 16,4-6 128-16,0 2-128 0,1 1 128 0,-1 0 0 16,0-1 0-16,4 1 0 0,0-1 0 0,0-1-192 15,2 2 192-15,-2 0-192 0,-1-1-64 0,1 2 0 16,1-2-16-16,2 1 0 16,1 5-176-16,0-3-16 0,-2-2-16 0,2 2 0 15,1 2-208-15,0-5-32 0,-2 0-16 0,3 2 0 16,-1-2 160-16,0 1 16 0,-1-4 16 0,0 1 0 15,-3 0 32-15,-1 1 16 0,2-1 0 0,0 1-3760 16,-3 1-752-16</inkml:trace>
  <inkml:trace contextRef="#ctx0" brushRef="#br0" timeOffset="32125.4">23234 14117 10127 0,'0'-16'896'0,"2"4"-704"16,2-4-192-16,1-3 0 0,0 0 688 0,3-1 96 15,7-1 32-15,0-2 0 0,4-2-96 0,4-2-16 16,0-3 0-16,5 1 0 0,3-4-192 0,4 0-64 16,2-7 0-16,2 1 0 0,3 2-224 0,-1-4-48 15,0-1-16-15,3 3 0 0,4-2-160 0,2 1 192 16,-2 4-192-16,4-1 192 0,2 0-64 0,-1 0-128 15,-1 2 192-15,2 1-64 0,-1 1 224 0,3 1 32 16,-2-1 16-16,4-1 0 0,4-2 16 0,0 2 0 16,3 0 0-16,-2-2 0 0,-4-5-96 0,-2 2-32 0,-1-4 0 0,0 0 0 15,0 0 80-15,-2 0 16 0,-3 3 0 16,-1 2 0-16,1 5-48 0,-4-2 0 0,-4-4 0 16,-1 1 0-16,-3 1-160 0,-1 0-48 0,0-2 0 0,1-3 0 15,-1-6 0-15,-1 3 0 0,0 0 0 0,-1 2 0 16,4 1-128-16,-3 2 0 0,0 2 0 0,-2 2 0 15,-2 5 192-15,-2 0-64 0,-2 1 0 0,-2 1 0 16,0 2 0-16,1 1 0 0,-3-2 0 0,-1 0 0 16,2-1-128-16,-1 2 0 0,0-2 0 0,-2 4 0 15,-2 2 0-15,1-2 128 0,2 2-128 0,-1 0 0 16,1 2 128-16,-1 1-128 0,2-1 0 0,0 1 128 16,0 6-128-16,1 1 0 0,-2 1 0 0,-1 2 0 15,-3-2 0-15,1 0 0 0,1 3 0 0,-2-4 0 16,2 0 0-16,-1 1 128 0,1-2-128 0,-1 1 0 15,0 2 0-15,2-2 0 0,-2 0 128 0,4 4-128 0,2-1 0 0,-2 2 0 16,-3-4 0-16,2 4 0 0,-1-2 0 0,1 4 0 16,-1-2 0-16,-1 0 0 0,4 0 0 0,-1 0 0 15,-3 0 0-15,1 1 0 0,-1 3 0 0,2-2 0 16,-1-5 0-16,-1 4 0 0,0-1 0 0,0 4 0 16,0 2 0-16,-1-2 0 0,-1-5 0 0,-2 5 0 15,3 4 0-15,-3-1 0 0,0-3 0 0,1-3 0 16,-5 1 0-16,2 2 0 0,0 1 128 0,5-5 0 15,0-1 0-15,1 0 0 0,1 4-128 0,-1 2 0 16,-3 2 0-16,2-4 0 0,-1-2 0 0,1 3 0 16,-1 2 0-16,-1-1 0 0,-1-5 144 0,0 2-144 15,-2 3 160-15,-1-1-160 0,0 3 0 0,0-2 128 0,1-2-128 16,0 1 0-16,-3 4 0 0,1-2 144 0,2-1-144 0,-1 2 128 16,1-2-128-16,2 2 0 0,-1 1 0 15,1 1 0-15,1-5 0 0,0 2 0 0,-2 0 0 0,3 1 0 16,1 1 0-16,1-3 0 0,-1-2 0 0,1 4 0 15,3 2 0-15,-1 0 0 0,-3-1 0 0,1 0 0 16,1 0 0-16,-3 0 0 0,1 6 0 0,-1-6 0 16,-2-6 0-16,3 4 0 0,-2 1 0 0,1 1 0 15,0 0 0-15,2-2 0 0,-1 0 128 0,-1 3-128 16,1 4 0-16,2 2 0 0,4-6 0 0,-5 3 128 16,-1 1-128-16,2 4 0 0,5-1 0 0,-1-3 0 15,1 0 0-15,-1-1 0 0,0 4 0 0,-1 1 0 16,-1 0 0-16,1-1 0 0,-1-5 0 0,0 3 0 0,-2 3 0 15,2 1 0-15,0-1 0 0,0-1 0 0,-1 1 0 0,1 0 0 16,0 1 0-16,-2 1 0 0,-3-3 0 0,1-1 0 16,2 4 0-16,3 0 0 0,-4 4 0 0,1-1 0 15,-1-1 0-15,-1-1 0 0,-1 2 0 0,0 1 0 16,0 0 0-16,-2-2 0 0,0 0 0 0,0 2 0 16,1-1 0-16,-1 2 0 0,1-5 0 0,1 4 0 15,-3-1 0-15,1 3 0 0,3 0 0 0,1-4 0 16,-2 0 0-16,1 4 0 0,-3 1 0 0,1 2 0 15,1-1 0-15,-3 0 0 0,-5-4 0 0,5 5 0 16,0 2 0-16,-1 0 0 0,-1 0 0 0,3-2 0 16,-1-1 0-16,0 2 0 0,0 0 0 0,-1-1 0 15,-1-3 0-15,1 1 0 0,-4 1 0 0,-3 0 0 16,2-1 0-16,2 0 0 0,-2-1 0 0,-1 1 0 0,-1 2 0 0,3 1 0 16,-1 0 0-16,2 2 0 0,-3 1 0 15,2 0 0-15,0 1 0 0,-1-3 0 0,2 0 0 0,-1 1 0 16,0-1 0-16,1 1 0 0,-1-3 0 0,-1 3 0 15,-2-1 0-15,3 3 0 0,-1-4 0 0,-4 0 0 16,1-1 0-16,1 0 0 0,0 1 0 0,1-1 0 16,-3-1 0-16,1 0 0 0,1-2 0 0,-1 2 0 15,-3 3 0-15,3-2 0 0,0-6 0 0,0 7 0 16,-2 0 0-16,2 0 0 0,3 0 0 0,-2-1 0 16,1-1 0-16,-1 0 0 0,-1 3 0 0,0 2 0 15,4-5 0-15,-2 2 0 0,1-1 0 0,-1 1 0 16,2 1 0-16,-1-3 0 0,1 0 0 0,0-1 0 0,0 2 0 15,1-1 0-15,0-1 0 0,2-1 0 0,-3-2 0 16,2 0 0-16,-1 3 0 0,-1 1 0 0,-1-5 0 0,-1 2 0 16,1-10 0-16,-2 7 0 0,0 6 0 0,0-6 0 15,0-2 0-15,0 6 0 0,-1 5 0 0,1 1 0 16,0 0 0-16,-1-2 0 0,-1 2 0 0,-1 5 0 16,1 2 0-16,-1 0 0 0,3-3 0 0,-4-1 0 15,3 0 0-15,1 3 0 0,1-3 0 0,-1 3 0 16,-3-5 0-16,3 5 0 0,3-1 0 0,1 5 0 15,1 5 0-15,-1-4 0 0,-1-6 0 0,3 0 0 16,1 5 0-16,-4 1 0 0,1-4 0 0,-1-2 0 16,0-2 0-16,2 3 0 0,-1 1 0 0,0-3 0 15,-1-3 0-15,-2 2 0 0,-1-1 0 0,-1 7 0 0,-1 4 0 16,-3-5 0-16,-6-4 0 0,2 7 128 0,2 4-128 16,-1 0 0-16,2 0 0 0,-3-3 0 0,0-1 128 0,1 1-128 15,1 3 0-15,1-1 0 0,-2-1 0 0,2-1 0 16,1-1 0-16,1 4 0 0,3 3 0 0,-2 1 128 15,1-2-128-15,0 1 0 0,0 1 0 0,-1-5 0 16,-1 0 128-16,1-2-128 0,1-4 0 0,-1 1 128 16,0-2-128-16,-1-3 0 0,1 0 0 0,1-3 128 15,-1 1-128-15,3-1 0 0,1-4 0 0,-3-3 0 16,0-4 144-16,1 0-144 0,0 0 160 0,2-4-160 16,-10-9 0-16,10 5 0 0,-10-5 0 0,13 0 0 15,0 0-1840-15,-2-4-464 0</inkml:trace>
  <inkml:trace contextRef="#ctx0" brushRef="#br0" timeOffset="33351.49">30057 12786 3679 0,'-12'-20'160'0,"7"14"32"0,5 6-192 0,-4-6 0 0,4 6 0 0,-4-9 0 16,3-2 2592-16,0 0 480 0,-2-1 80 0,2-2 32 16,1-4-1904-16,-3-2-384 0,1 3-80 0,0-1-16 15,1 4-16-15,1-3 0 0,-1-1 0 0,2-2 0 16,3 3 96-16,3 0 16 0,0-1 0 0,5 1 0 15,1-3-96-15,3 2-16 0,2 2 0 0,2 2 0 16,-1 0-352-16,5 2-80 0,-1-1-16 0,2 6 0 0,-2 4-144 16,2 0-48-16,1-1 0 0,2 1 0 0,-2 6-144 0,-2 1 160 15,0 5-160-15,-1-4 160 0,-1 2-160 0,-3 2 0 16,-1 7 144-16,-5 1-144 0,-3-4 0 0,-4 2 0 16,-8 2 0-16,-3 3 128 0,-4 1-128 0,-1 2 0 15,-9-2 0-15,-4 1 128 0,-7 8-128 0,-4-4 0 16,-3-1 128-16,1-2-128 0,1-3 0 0,3-3 0 15,6-3 0-15,0-3 128 0,0-6-128 0,1-3 144 16,1-3-144-16,-2-1 160 0,0-5 256 0,-2-2 48 16,-2-3 16-16,4 0 0 0,3 6-32 0,2-4-16 15,3-1 0-15,5-5 0 0,2-1-160 0,3 1-16 16,2-3-16-16,4 1 0 0,5-2-16 0,4 2 0 16,-1-1 0-16,6 0 0 0,3 2-224 0,2 2 144 15,2-1-144-15,0 3 128 0,5 3-128 0,0 2 0 0,0 3 0 16,-1 1 0-16,1 0 0 0,-1 1 0 0,-1 5 0 0,-1-1 0 15,-2 1 0-15,-2 2 0 0,-1 0 0 0,-4 4 0 16,0 3 0-16,-4 2 0 0,-3 0 0 0,-2 4 0 16,-5 2 0-16,-2 1 0 0,-3 1 0 0,-5 1 0 15,-5 1 0-15,-7 2 0 0,-4 1 0 0,-5-3 0 16,-3-2 0-16,-2-6 0 0,-3-2 0 0,5-2 0 16,1-5 0-16,2-4-176 0,1-4 176 0,0 0-128 15,1 1 128-15,4-2 0 0,3-2 128 0,5-1-128 16,2-3 288-16,5-3-16 0,3 1 0 0,5-2 0 15,-1-6 0-15,6-3 0 0,4 0 0 0,6 1 0 16,2 1-96-16,5-1-32 0,4 0 0 0,5 3 0 0,5 1-144 16,3 3 0-16,3-1 0 0,1 1 0 0,1 1 0 0,1 4 0 15,-1 2 0-15,-1 5 0 0,-2-5 0 0,-3 5 0 16,-4 3 0-16,-3 4 0 0,-1-1 0 0,-4 3 0 16,-4-2-144-16,-3 5 144 0,-7 5 0 0,-5 2 0 15,-4 1 0-15,-5 1 0 0,-6 1-128 0,-5 3 128 16,-3 6 0-16,-4-1 0 0,-8-2 0 0,-4-2 0 15,-5 6 0-15,0-6 0 0,-4-5-128 0,4-4 128 16,2-5 0-16,1 1 0 0,1-2 0 0,5-3 0 16,0-6 0-16,6-1 0 0,4-4 0 0,4 1 0 15,4 2 0-15,4-4 144 0,5-7 0 0,4 0 0 16,4 1 0-16,4-3 0 0,2-4 0 0,6 0 0 16,2-5 0-16,4-1 0 0,3 3-144 0,1 1 0 15,1 1 144-15,3-4-144 0,2 2 0 0,0 2 0 0,2 3 0 16,0 0 0-16,-1 1 0 0,1 4 0 0,-2 1 0 0,-1 6 0 15,-4 3 0-15,0-2 0 0,-1 2 0 0,-4 9 0 16,-4 2 0-16,-4 4-128 0,-5 1 128 0,-3 3 0 16,-4 3 0-16,-2 2-160 0,-4 1 160 0,-3 4 0 15,-3-1-128-15,-4 4 128 0,-7 0 0 0,-1 1 0 16,-3 0-160-16,0-5 160 0,-1-2-128 0,2-2 128 16,3-3 0-16,0-6-160 0,2-3 160 0,-1-5 0 15,1-3 0-15,-1-3 0 0,0-4 0 0,-1-3 0 16,-2-8 0-16,3 0 0 0,2-4 0 0,2-1 0 15,1-6 128-15,6-1-128 0,3-6 0 0,3 6 144 16,0 2-144-16,6-4 0 0,3-2 0 0,5 4 128 16,3 4-128-16,6 2 0 0,3 3 0 0,3 3 0 0,2 0 0 0,2 3 0 15,-3 5 0-15,1 3 0 0,1 0 144 0,-1 4-144 16,-1 3 160-16,0 3-160 0,0 5 0 0,-1 0-336 16,-2 4 48-16</inkml:trace>
  <inkml:trace contextRef="#ctx0" brushRef="#br0" timeOffset="47916.95">25000 6497 8287 0,'-8'4'736'0,"-2"2"-592"16,-2-3-144-16,2-1 0 0,-2 1 976 0,5-3 176 16,7 0 16-16,0 0 16 0,-6-4-672 0,6 4-128 15,0 0-16-15,4-14-16 0,0 1 0 0,1 0 0 0,3-6 0 0,-2 2 0 16,-1 0-96-16,-2-2-32 0,1-2 0 0,4-5 0 16,4-1 320-16,-1-6 64 0,1 2 16 0,4-6 0 15,1-1-64-15,1-2-16 0,-1-2 0 0,2-3 0 16,4-5-144-16,-1-2-16 0,0 0-16 0,1 2 0 15,1 5-48-15,-3 3 0 0,2 5 0 0,-3 7 0 16,-2 6 0-16,0 4-16 0,-1 3 0 0,-1 5 0 16,-1 3-160-16,-2 4-16 0,1 2-128 0,-1 7 192 15,-2 8 160-15,2 4 32 0,0 5 0 0,0 6 0 16,-1 11-96-16,1 3-16 0,0 0 0 0,2 8 0 16,0 10-272-16,2 0 128 0,1 2-128 0,2 4 0 15,-1-1 0-15,1 1 0 0,1-1 0 0,-2 0-192 16,1-4-240-16,1 0-32 0,-3-3-16 15,-2-6 0-15,-2-4-576 0,0-8-112 0,-1-1-32 0,1-5-5344 16,-3-6-1072-16</inkml:trace>
  <inkml:trace contextRef="#ctx0" brushRef="#br0" timeOffset="48719.57">25489 6086 17503 0,'0'0'768'0,"-9"1"176"0,0 4-752 0,2 5-192 0,5-1 0 0,2 5 0 16,2 3 768-16,2 3 112 16,0 2 16-16,1 5 16 0,2 1-656 0,-1 5-256 0,0 5 176 0,3 4-176 15,0 2 352-15,2 4-32 0,0 6 0 0,-1 1 0 16,2 1 16-16,-1 5 0 0,-1 4 0 0,4 6 0 15,2 2 48-15,1 0 0 0,-4-2 0 0,3 0 0 16,2 0-64-16,0 4-16 0,2 2 0 0,-1 4 0 16,2 1-112-16,-1-2 0 0,2 1-16 0,0-1 0 15,1 1-32-15,1-1 0 0,5 0 0 0,-1-3 0 16,-4-5 0-16,7-1 0 0,0 1 0 0,2 0 0 16,-2-1-144-16,3 1 192 0,4-5-192 0,0-2 192 15,-2-4-64-15,2 3 0 0,0-3 0 0,0 3 0 16,-2-3-128-16,1 5 128 0,-1-1-128 0,5 0 128 15,2-4-128-15,-4 2 192 0,-5-1-192 0,2 1 192 0,2-3-192 0,2 3 0 16,1-2 0-16,-1-1 128 0,-1 0-128 0,-1-4 0 16,-1-1 144-16,3-1-144 0,4-2 160 0,1-3-32 15,2-2-128-15,6-6 192 0,6 1 0 0,-1 0 0 16,1-8 0-16,0-2 0 0,-2-3-192 0,7 0 0 16,4-2 0-16,3 2 0 0,2 2 0 0,-2 0 0 15,-7-3 0-15,0 3 0 0,-3 3 128 0,0 0-128 16,-2 1 0-16,5-5 0 0,2 1 0 0,-5 1 0 15,-2-4 0-15,-4 0 0 0,-2-8 0 0,1-3 0 16,-1-2 0-16,2-9 0 0,1-4 0 0,3-8 0 16,-1-4 0-16,2-8 0 0,-4-7 0 0,0-6 128 15,-1-5-128-15,3-5 0 0,-1-5 0 0,2-1 0 0,-1 0 128 16,4 0-128-16,0-4 0 0,-2-2 0 0,-4-4 0 0,0-1 0 16,-1 1 0-16,4-3 0 0,2 3 0 0,0-1 0 15,0 1 0-15,-1-3 0 0,-2-3 0 0,-1-3 0 16,1-7 0-16,-4 0 0 0,1 0 0 0,1-3 0 15,4-1 128-15,1 2-128 0,2-2 0 0,1-2 0 16,-4 1 0-16,0 1 128 0,0 8-128 0,0-2 0 16,1-3 0-16,0 4 0 0,0 4 128 0,-1 0-128 15,-2-3 0-15,-2 3 0 0,-3 2 128 0,1-3-128 16,-1 1 256-16,2-6 16 0,1-3 0 0,5-2 0 16,-1 1-48-16,0-1-16 0,-1-2 0 0,1-2 0 15,-4-1-80-15,-1 3-128 0,-3 1 176 0,-1 7-176 16,-2 4 128-16,0 2-128 0,-8 1 0 0,-2 7 0 15,-3 3 0-15,-4 3 128 0,-1 3-128 0,-3 1 0 16,-5-6 0-16,1 4 0 0,-2 4 0 0,0-1 0 0,-4 2-192 0,1 1-32 16,-1 4-16-16,-1 2 0 15,-4 1-624-15,1 4-128 0,-2 2-32 0,-2 7 0 16,-1 0-1008-16,-5 2-208 0,-4 4-32 0</inkml:trace>
  <inkml:trace contextRef="#ctx0" brushRef="#br0" timeOffset="49218.5">31045 7240 21359 0,'0'0'944'0,"0"0"208"0,0 0-928 0,0 0-224 0,0 0 0 0,13-12 0 15,6 2 0-15,3-5 0 0,3-6 0 0,3-5 0 16,5-1 160-16,3-7 96 0,4-4 0 0,5-7 16 15,5-4 256-15,8-5 48 0,9-2 16 0,-2-7 0 16,2-1-64-16,0-9-16 0,4-9 0 0,2-5 0 16,2-9-112-16,4-1-16 0,1-1-16 0,0 1 0 0,-7 5-32 0,0 7 0 15,1 2 0-15,1 11 0 0,-2 8 16 0,-4 11 0 16,-5 10 0-16,-6 9 0 0,-6 2 48 0,-6 10 16 16,-4 3 0-16,-6 3 0 0,-6 6-64 0,-1 8-16 15,-3 6 0-15,-1 8 0 0,-10 5-176 0,2 10-32 16,-4 7-128-16,-7 12 192 0,-6 6-192 0,-10 13 144 15,-4 12-144-15,-5 16 128 0,-8 11-128 0,-6 11 0 16,-5 9 0-16,-3-1 0 0,2 1-176 0,-4-1-64 16,2 2-16-16,4-6 0 0,7-11 256 0,4-9-176 15,4-9 176-15,10-8-160 16,9-3-400-16,9-8-80 0,-1-5 0 0</inkml:trace>
  <inkml:trace contextRef="#ctx0" brushRef="#br0" timeOffset="52291.65">23999 10104 13823 0,'-16'-16'608'0,"10"11"128"0,6 5-592 0,-9-9-144 0,-1 0 0 0,4 0 0 16,1 0 576-16,5 9 96 0,0 0 16 0,0 0 0 16,-8-3-528-16,4-5-160 15,1 0 0-15,3 8 0 0,0 0 128 0,0 0-128 0,0 0 0 0,0 0 0 16,0 0 208-16,0 0-64 0,0 0-16 0,7 10 0 16,-7-10 112-16,5 9 16 0,2-2 0 0,2 4 0 15,1-1 0-15,2-1 0 0,0-2 0 0,3 2 0 16,6 0 272-16,0 2 64 0,4-2 16 0,3 0 0 15,1-1 160-15,2 0 16 0,3-3 16 0,3-1 0 16,2-3-48-16,5 0-16 0,7-2 0 0,3 1 0 16,2 0-208-16,2-3-32 0,1-1-16 0,0 2 0 15,1-2-208-15,3 1-32 0,4-2-16 0,3 0 0 0,3-3-48 16,-1 2-16-16,0 3 0 0,-3-4 0 16,0-3-32-16,3-2 0 0,2 2 0 0,2-1 0 0,-1 5-128 0,2-2 192 15,-4-1-192-15,1 4 192 0,-1 0-192 0,2-3 192 16,0-4-192-16,2 3 192 0,0-2-192 15,-1 5 160-15,-2-3-160 0,2 0 160 0,5-2-160 0,-4 3 192 16,-4-2-192-16,-2 2 192 0,-3-4-192 0,-3-2 160 16,-2 1-160-16,3 0 160 0,6 4-160 0,1-3 192 15,-1-1-192-15,-2-1 192 0,-1 1-16 0,-1-3 0 16,-3-2 0-16,4-2 0 0,0-4-16 0,4 0 0 16,-4 1 0-16,-1 2 0 0,-8-1-160 0,-1-3 192 15,0-3-192-15,3-2 192 0,2 2-192 0,4-2 128 16,-4-3-128-16,0 2 128 0,-3 1-128 0,1-3 0 15,-4 2 0-15,0 0 0 0,4-1 0 0,0-1 0 16,0 0 128-16,-1-2-128 0,1-2 0 0,-2 1 160 0,-6-2-160 16,-1-1 160-16,1-2-160 0,2 1 192 0,4-2-192 0,0 6 192 15,-2 3-64-15,2-1 0 0,-1-2 0 0,-3-2 0 16,-4-4-128-16,0-1 128 0,2 0-128 0,1-6 128 16,-1-1 0-16,5-2-128 0,0 0 192 0,-1 1-64 15,-3 4 0-15,-4 1 0 0,0-4 0 0,4-3 0 16,1-3 16-16,6-1 0 0,1 0 0 0,3-2 0 15,2-6-144-15,-1 6 128 0,-4 3-128 0,5-1 128 16,3-6-128-16,3-1 0 0,7-4 0 0,-3 3 128 16,-2 0-128-16,-3 2 0 0,-4-2 144 0,2 3-144 15,6-6 0-15,-2 1 144 0,-2 0-144 0,-4-1 0 16,-1 3 192-16,-5 2-192 0,-1 3 192 0,-4-5-192 16,1 1 128-16,1-4-128 0,3-1 0 0,-2 1 0 15,-2 1 128-15,-5 0-128 0,-4 3 0 0,-2-2 0 0,0 4 128 16,-2-4-128-16,1-6 0 0,4 3 0 0,2 4 0 0,-1 5 0 15,-2 0 128-15,-3 4-128 0,-2 0 0 0,-4 1 0 16,-5-1 0-16,-2 1 0 0,-2 1 128 0,-1 0-128 16,-4 2 0-16,-1 5 0 0,-4 5 128 0,5 2-128 15,0 2 0-15,-2 0 0 0,-3-2 128 0,-4 3-128 16,0 3 0-16,-10 18 0 0,-1-7 0 0,1 0 0 16,-1-2 0-16,-1 3 0 0,0 4 0 0,1-1 0 15,-2 0 0-15,4-10 0 0,-3 11 0 0,0 4 0 16,-1 3-208-16,0 2 80 15,-4-3-304-15,3 6-48 0,-4 6-16 0,0 0 0 16,0 0-1360-16,11 4-256 0,-3 1-64 0</inkml:trace>
  <inkml:trace contextRef="#ctx0" brushRef="#br0" timeOffset="55104.3">24004 10468 5519 0,'0'0'496'0,"0"0"-496"0,0 0 0 0,0 0 0 16,0 0 1216-16,0 0 128 0,1-11 48 0,-1 11 0 15,0 0-912-15,0 0-176 0,0 0-48 0,0 0 0 16,0 0-128-16,0 0-128 0,0 0 192 0,0 0-192 0,7-6 224 0,-7 6-64 16,6-4-16-16,-6 4 0 0,0 0-16 0,0 0 0 15,12 0 0-15,-1 0 0 0,-1 0 112 16,0 3 16-16,0 2 0 0,3-1 0 0,1-3 64 0,2 2 32 16,-1 0 0-16,3-1 0 0,1-1-16 0,0-1 0 15,2-1 0-15,1 1 0 0,0 2-16 0,5 1 0 16,1-4 0-16,1 5 0 0,2 3-32 0,4-3-16 15,4-1 0-15,2 0 0 0,-1-1-32 0,3 2-16 16,3 3 0-16,0-4 0 0,-1 0-32 0,3 0 0 16,5 3 0-16,1-1 0 0,0 1 48 0,10 3 0 15,0-3 0-15,2 6 0 0,-2 0-64 0,-4 1-16 16,1-3 0-16,4-2 0 0,7 2-32 0,2 2-128 16,3 5 192-16,0 1-64 0,0 2-128 0,3-2 0 0,2-2 144 0,1 2-144 15,2 4 0-15,0-1 128 0,-2 0-128 0,2 0 0 16,1-2 0-16,3 4 0 0,2 0 0 0,-4 2 0 15,-2-4 0-15,0 5 0 0,-2 4 0 0,5-2 0 16,3-2 0-16,1 4 0 0,1 4 0 0,-2 2 0 16,-1 0 0-16,7-1 0 0,6-1 0 0,-3 1 0 15,-7 4 0-15,4-1 0 0,6-3 0 0,3 2 0 16,0 2 192-16,-2 3-16 0,-4 1-16 0,6 0 0 16,6-3 64-16,-3 5 16 0,-4 0 0 0,3 2 0 15,4-1-80-15,-1 1-16 0,1-3 0 0,-9 6 0 16,-3 3-144-16,2 3 0 0,5 1 0 0,-3 3 0 15,-3 4 0-15,-5 0 0 0,2 1 0 0,-3 2 0 16,0-1 0-16,-1 6 0 0,-4 2 0 0,-3 2 0 0,-4 0 0 16,5-3 0-16,2-3 0 0,-4 6 0 0,-8 7 0 0,-5-1 0 15,-5-2 0-15,-1-6 0 0,2-6 0 16,-7 2 0-16,-6 3 0 0,1-2 0 0,-1-4 0 0,-3 0 0 16,-3-1 0-16,-4-2 0 0,-1-2 0 0,-1-4 192 15,0-2-32-15,-1 3 0 0,1 4-32 0,-3-6 0 16,0-6 0-16,-4-3 0 0,0 2 80 0,-3-4 16 15,-3-1 0-15,-2-5 0 0,-6-1-16 0,-1-2 0 16,-2-2 0-16,-3 0 0 0,-1 0 16 0,-3-2 0 16,-2-7 0-16,1 2 0 0,-3-2-16 0,-2-2 0 15,-2-1 0-15,0-4 0 0,0-5 32 0,-2 2 0 16,-2-3 0-16,1-1 0 0,-2-12 32 0,0 0 16 16,0 0 0-16,0 9 0 0,-2 0-64 0,2-9-16 0,0 0 0 0,0 0 0 15,-2 7-48-15,2-7-16 0,0 0 0 0,0 0 0 16,0 0-144-16,0 0 128 0,-6 6-128 0,6-6 128 15,0 0-128-15,0 0 0 0,0-1559 144 0,0 3118-144 16,0-1559 0-16,0 0 144 0,0 0-144 0,0 0 0 16,0 0 128-16,0 0-128 0,0 0 0 0,0 0 0 15,0 0 0-15,0 0 0 0,0 0 0 0,0 0 0 32,0 0-496-32,0 0-96 0,0 0-32 0,-9-8-12832 0</inkml:trace>
  <inkml:trace contextRef="#ctx0" brushRef="#br0" timeOffset="56454.25">26957 11131 9263 0,'9'-10'400'0,"-1"6"112"0,-2 1-512 0,4 3 0 0,-10 0 0 0,0 0 0 16,0 0 896-16,0 0 64 0,0 0 32 0,0 0 0 15,0 0-288-15,0 0-48 0,-3-13-16 0,-4 7 0 16,-2 5-192-16,-4-1-32 0,-4 0-16 0,-4-5 0 16,-2 2-400-16,-2 4 128 0,-7 3-128 0,-1-4 0 15,-5-5 0-15,-1-1 0 0,-1 4 0 0,-5 0 0 0,-2-2 0 0,1-2 0 16,0-4 0-16,-2 3 0 0,-1 1 128 16,-3-2-128-16,0-3 128 0,-4 1-128 0,-3 3 352 0,-3-1-16 15,-2-2 0-15,-1-1 0 0,0-3-16 0,-3 2-16 16,-3 2 0-16,-2-5 0 0,-2-1-32 0,0 1 0 15,2 1 0-15,3 2 0 0,2 5-16 0,-3-7 0 16,-5-5 0-16,-1 4 0 0,-3 6-96 0,2 0-32 16,1-2 0-16,0 0 0 0,-2-4-128 0,-3 0 192 15,-4 3-192-15,2 1 192 0,2 4-192 0,3-3 0 16,-2-6 0-16,0 6 0 0,3 6 0 0,-2-4 0 16,-1-3 0-16,4-1 0 0,7 2 0 0,1 3 0 15,0-3 0-15,0 1 128 0,-2-2 112 0,4 1 16 16,3 7 0-16,4-4 0 0,2 0 0 0,6 1 0 0,4-1 0 0,4 5 0 15,-3-2-112-15,5 4-16 0,4-2 0 0,7 0 0 16,3 4 0-16,12 0-128 0,-1 5 192 0,6-2-64 16,3-4-128-16,8 1 0 0,0 0 0 0,0 0-176 15,0 0 176-15,0 0 0 0,17 1 0 0,2 3 0 16,1 2 0-16,8-2 0 0,4-1 0 0,5 2 0 16,2 3 0-16,4 0 0 0,1-1 0 0,5 0 128 15,4-3-128-15,7 6 0 0,5 6 0 0,6-4 0 16,2-3 0-16,2 0 0 0,2 1 0 0,8 5 0 15,6-4 0-15,4 5 0 0,4 4 0 0,0-1 0 16,4-2 0-16,4 3 0 0,4 4 0 0,-3-3 0 16,-5-2 0-16,6-1 0 0,4 1 0 0,-2 1 128 0,-4-3-128 15,-2 0 0-15,-2-4 0 0,4 3 0 16,3 0 0-16,-5 1 0 0,-6-2 0 0,1 2 0 0,-3 1 0 0,-3 0 0 16,-4-1 0-16,-6 0 0 0,-10-4 0 0,-4 3 0 15,-5-2 0-15,-2 0 0 0,-4-2 0 0,-8-3 0 16,-8-3 0-16,-7 1 0 0,-6 0 0 0,-5-2 0 15,-6-4 0-15,-7 6 0 0,-12-7-208 0,0 0-64 16,0 0-16-16,-13 3 0 16,-5-5-208-16,-7 2-32 0,-5 0-16 0,-6-2 0 0,-5-9 176 0,-4 5 48 15,-4-2 0-15,0 1-5952 16,-2 2-1200-16</inkml:trace>
  <inkml:trace contextRef="#ctx0" brushRef="#br0" timeOffset="57663.45">1347 7002 22687 0,'0'0'1008'0,"0"0"208"0,13-10-976 0,2 0-240 16,4-6 0-16,7-1 0 0,10-3 192 0,6-8-16 16,5-5 0-16,6-3 0 0,7-2-48 0,12-5-128 15,8-7 192-15,-1 3-64 0,1 2-128 0,8-7 0 16,11-7 144-16,4-1-144 0,2 1 192 0,3-2-16 16,-1 0-16-16,4 2 0 0,3 2-160 0,-2 2 128 15,-2-4-128-15,-3 1 128 0,-3-1-128 0,-1 3 0 16,0 1 0-16,-6 10 128 0,-9 2-128 0,-6 3 0 15,-5 3 0-15,-5 7 128 0,-2 4-352 0,-8 5-80 16,-8 1-16-16</inkml:trace>
  <inkml:trace contextRef="#ctx0" brushRef="#br0" timeOffset="57950.78">2298 5452 29487 0,'-24'-11'1296'0,"13"7"288"16,11 4-1264-16,0 0-320 0,12 11 0 0,5 6 0 0,5 6-224 0,9 5-96 15,7 4-32-15,8 8 0 0,5 2 352 0,3 9-144 16,4 2 144-16,10 6 0 0,10-1-128 0,1 6 128 15,-2 4 0-15,3 1 0 0,-2 1-160 0,4 3 160 16,-2 6-128-16,4 5 128 16,5 1-640-16,0 1-64 0,-7 2 0 0,-3-1 0 15,0 9-1488-15,-5-6-304 0,25 24-64 0,-17-18-16 0</inkml:trace>
  <inkml:trace contextRef="#ctx0" brushRef="#br0" timeOffset="58311.75">1746 8268 31327 0,'0'0'2784'0,"8"-7"-2224"0,11-4-560 0,11-2 0 16,10-4-928-16,9-4-288 0,5-2-64 0,9-7-16 0,6-1 1296 0,11-5 144 15,10-4 96-15,7-4 16 16,9-6-256-16,5 1 128 0,2-1-128 0,6 2 0 0,3 3 128 15,2-3-128-15,0 0 0 0,3 1 0 0,6 5 128 0,-4-3-128 16,-4 0 0-16,0-2 0 0,1 2 0 0,-7 2-160 16,-7 4 0-16,-2 5-8032 15,-2 5-1616-15</inkml:trace>
  <inkml:trace contextRef="#ctx0" brushRef="#br0" timeOffset="58596.71">2624 6910 36863 0,'10'18'3264'0,"6"6"-2608"0,7 8-528 0,8 7-128 31,8 6-1488-31,7 9-336 0,6 10-64 0,8 9-16 0,6 6 1488 0,5 9 416 0,0 7-160 0,2 8 160 16,3 6-384-16,5 3-16 0,4 5 0 0,-3 9-12464 16</inkml:trace>
  <inkml:trace contextRef="#ctx0" brushRef="#br0" timeOffset="58958.65">2100 9809 23039 0,'19'-28'2048'0,"0"4"-1648"0,10-6-400 0,15-8 0 16,15-5 2496-16,14-2 400 0,12-3 96 0,7-5 16 15,8-3-2352-15,7 2-464 0,5 0-192 0,5 3 176 16,1 3-176-16,10-4 0 0,10-2 0 0,-1 0 0 16,-3-2-192-16,3 0 192 0,1-2-192 0,-3 3 192 15,-6 2-864 1,1 3-48-16,0 4-16 0,-10 3-13088 0</inkml:trace>
  <inkml:trace contextRef="#ctx0" brushRef="#br0" timeOffset="59242.36">2995 8369 39615 0,'-19'-12'1760'0,"15"6"352"0,4 6-1680 0,12-2-432 16,8 7 0-16,6 7 0 15,6 4-896-15,10 10-256 0,8 9-48 0,8 9-16 0,8 5 896 0,7 5 160 16,10 9 160-16,0 0-208 0,0 2 80 0,0 9 128 16,0 0-208-16,3 6 80 15,2 6-1312-15,-5 4-256 0,-6 1-48 0,-2 0-11808 0</inkml:trace>
  <inkml:trace contextRef="#ctx0" brushRef="#br0" timeOffset="62794.14">29091 14869 3679 0,'1'1'320'0,"-1"3"-320"15,0 2 0-15,-1-1 0 0,-1-3 800 0,2 0 96 16,0 0 0-16,-2 2 16 0,2-4-144 0,0 0-16 0,0 0-16 0,0 0 0 15,0 0-416-15,0 0-96 0,0 0-16 0,0 0 0 16,0 0-32-16,0 0-16 0,0 0 0 0,0 0 0 16,0 0 16-16,0 0 0 0,0 0 0 0,0 0 0 15,13-9-32-15,-13 9 0 0,0 0 0 0,0 0 0 16,0 0-144-16,9-14 192 0,-9 14-192 0,6-15 192 16,-6 15-192-16,4-14 192 0,-4 14-192 0,2-13 192 15,-2 13-192-15,4-17 160 0,-1 0-160 0,-3 0 160 16,0 2 32-16,2-5 16 0,1-2 0 0,1-3 0 15,0 0-48-15,1-5-16 0,-2 0 0 0,2-6 0 16,1-7 96-16,-1 0 16 0,1-6 0 0,-1 0 0 16,3-2-128-16,0-4 0 0,-2-3-128 0,1 2 192 15,0 1-32-15,1 0-16 0,1-2 0 0,-2 3 0 0,-1 2-16 0,-2 0-128 16,-2 0 192-16,4 1-64 0,5 1 48 0,-4-2 0 16,0 0 0-16,1 3 0 0,1-4 16 0,-1 3 0 15,-1-5 0-15,1 1 0 0,3 6-64 0,-1 1 0 16,5-2 0-16,-1 0 0 0,-2 3-128 0,2-3 192 15,3 4-192-15,0-4 192 0,0 1-192 0,1 1 0 16,0-5 144-16,1 0-144 0,-1-1 144 0,-1-1-144 16,0-1 192-16,0 2-192 0,0-1 192 0,-2 0-192 15,-2 3 192-15,0-3-192 0,2 1 192 0,-1 5-192 16,-1 2 192-16,0 0-192 0,0 2 240 0,1 4-64 16,1-2-16-16,0 2 0 0,1-2 0 0,0 0 0 15,1-4 0-15,1 3 0 0,4-2-160 0,0 2 192 0,2 1-192 16,-1-4 192-16,2 1-48 0,-2-2 0 15,2 4 0-15,-1 2 0 0,-1 0-16 0,1-2 0 0,0-3 0 0,0 2 0 16,-2 2-128-16,0-4 0 0,4 2 144 0,0 0-144 16,3-1 0-16,0 1 128 0,2-2-128 0,2 3 0 15,-2-1 0-15,0-3 0 0,-2-1 0 0,-1 4 0 16,5 4 0-16,-2-5 0 0,2-2 0 0,-2-1 0 16,-1-1 0-16,0 3 128 0,0-3-128 0,1 1 0 15,-1-2 0-15,-1 0 0 0,1-1 0 0,1 4 0 16,-2 0 0-16,4 1 0 0,-1-1 0 0,1 3 128 15,3-3-128-15,0 4 0 0,-3-5 0 0,1 5 0 16,0 4 0-16,0-7 0 0,1-1 0 0,1-2 128 16,3 0-128-16,1 4 0 0,1 0 0 0,3 1 0 15,3 2 0-15,-2 1 0 0,2 0 0 0,-1 2 0 16,1 0 0-16,-4 0 128 0,-4 0-128 0,-1-2 0 0,0 4 0 0,2 4 0 16,0 2 0-16,0 2 0 0,-3-1 128 0,3 0-128 15,3 4 128-15,-2-4-128 0,0 4 0 0,-4 0 0 16,4 0 0-16,-5 1 128 0,0-2-128 0,-3-1 0 15,4 0-176-15,1 1 176 0,1 5 0 0,-3-1 0 16,-3 1 0-16,1-2 0 0,2 9 0 0,1-1 0 16,-1 4 0-16,1-1 0 0,1-1 0 0,-3-2 0 15,-2 1 0-15,-1 1 0 0,2 1 0 0,3 0 0 16,0-5 0-16,2 6 0 0,1 5 0 0,-18 1 0 16,2 1 0-16,6 1 0 15,-1 2 0-15,1-1 0 0,0-1 0 0,0 0 160 0,0 0-160 0,18-2 0 16,-12-2 0-16,-5 3 0 0,-4 0-144 0,-3-2 144 0,-3 1 0 0,-2 2 0 15,2-2 0-15,-3 2 0 0,2 1 0 16,-1-1 0-16,0 2 0 0,-5 0 0 0,2-2 0 0,-3 4 0 16,-2 0-144-16,0 0 144 0,-5-1 0 0,-6 1-144 15,0 0 144-15,8-2 0 0,-3 0-144 0,-5 2 144 16,0 0-160-16,0 0 160 0,9 0-208 0,-9 0 80 16,11 2 128-16,-11-2 0 0,10 4 0 0,-10-4-128 15,12 5 128-15,-4-3 0 0,-8-2 0 0,10 1 0 16,-1-1 0-16,-9 0 0 0,10 0 0 0,-3 0 0 15,-7 0 0-15,11-1-128 0,-3-1 128 0,-2 0 0 16,-6 2 0-16,0 0 0 0,9 0 0 0,-9 0 0 16,0 0 0-16,0 0-128 0,0 0 128 0,0 0 0 15,0 0-224-15,0 0 32 0,0 0 16 0,0 0 0 16,0 0-112-16,-5 11-32 0,-3 0 0 0,0-1 0 16,-1-2-32-16,-1 1-16 0,-2 2 0 0,0-3 0 0,1-5 128 15,-2 3 32-15,0-4 0 0,-3 5 0 0,2 2 208 0,-3-3-144 16,-2 4 144-16,1-4-128 0,0 1 128 0,0 0 0 15,-1 0 0-15,2-1 0 0,-1 1 0 0,1 1 0 16,0 1 0-16,-1 0-128 0,-2 3 128 0,-3 2 0 16,-3-1 0-16,-4 1 0 0,-3 0 0 0,-2 2 0 15,-4 3 0-15,17-9 0 0,-3 3 0 0,-4 2 0 16,1 1 0-16,-5 3 0 0,-1 0 0 0,-2 2-128 16,2 1 128-16,-33 16 0 0,7-10 0 0,4-4 0 15,2-3 0-15,8 1 176 0,4 0-176 0,-1-3-224 16,-2-5 48-16,0 10 16 0,2 2-32 0,0-3-16 15,1-7 0-15,3 3 0 0,3 7-48 0,-6-1 0 16,-4-1 0-16,3-1 0 0,0-2 64 0,-2 1 0 0,-2 3 0 0,1 1 0 31,1-5-192-31,0 2-16 0,-2 3-16 0,-1-1 0 0,-1 5 176 0,-5 1 48 0,-2 6 0 0,3 2 0 16,-1 4 192-16,1 4 0 0,-1 2 0 0,3 2-144 16,4 3 144-16,2-5 0 0,-1 3 0 0,1-2-128 31,0-6-320-31,2 2-48 0,-2 0-16 0,6 2 0 15,5 3-256-15,0 1-48 0,0-1-16 0,1 2 0 0,1 3 480 0,0 0 96 0,-8 21 0 16,6-9 16-16</inkml:trace>
  <inkml:trace contextRef="#ctx0" brushRef="#br0" timeOffset="63551.55">29403 13378 8287 0,'-17'44'368'0,"6"-13"80"0,-2 1-448 0,2 0 0 15,-4 2 0-15,2 3 0 0,1 0 1712 0,-2-3 256 16,1-1 48-16,0 1 16 0,-1 2-944 0,-2 1-176 15,2-2-32-15,1 1-16 0,-2-2-160 0,6 0-48 16,0 3 0-16,0-2 0 0,4-1-272 0,-2 2-48 0,-2 1-16 0,5-1 0 16,3 1-192-16,-2 1-128 0,-1-4 160 0,3 1-160 15,4 0 128-15,-2 0-128 0,-2-2 0 0,1-2 144 16,0-4-144-16,1 1 0 0,3-1 0 0,-4-1 0 16,0-1 0-16,0-3 0 0,3-2 0 0,-1-2 0 15,-2-1 0-15,3-1 0 0,-1-5 0 0,-2-3 0 16,0-8 0-16,0 0 0 0,0 0 0 0,0 0 0 15,0 0 0-15,0 0 0 0,2-17 0 0,-2-4 0 16,1-2-176-16,-1-2 176 0,-1-7-128 0,3 0 128 16,2-4-208-16,-1-2 32 0,-1-1 16 0,4-3 0 15,0-6-80-15,5 0-16 0,-1-6 0 0,0 2 0 16,2 0 32-16,2 1 0 0,1 0 0 0,-2-1 0 16,0-3 16-16,3 1 0 0,2-1 0 0,4-4 0 0,1-5 208 0,1-2-144 15,-1-5 144-15,2-7-128 16,1-9 128-16,0-6 0 0,-2-6 0 0,3-3-128 0,0 2 128 0,1-8 0 15,-1-4 0-15,2-3 0 0,2-1 0 0,3 3 0 16,3-1 0-16,2 3 0 0,2 2 0 0,1 1 0 16,0 3 0-16,2 6 0 0,2-3 0 0,-3 6 0 15,0 2 0-15,0 2 0 0,-1-1 0 0,3 3 0 16,5 3 0-16,-5 5 0 0,-4-4 128 0,2 3-128 16,2 3 160-16,0 1-160 0,-6 4 144 0,1 0-144 15,1 4 128-15,-1 2-128 0,-1 3 0 0,3 1 0 16,2-1 128-16,1 2-128 0,-4-3 0 0,4 6 0 15,2 0 0-15,1 2 128 0,1 2-128 0,0-1 0 16,-4 1 0-16,5 0 0 0,2-2 0 0,0 4 160 0,-1 1-160 0,4 4 160 16,5 0 48-16,1 5 16 0,-4-3 0 0,-1 1 0 15,-1-2-32-15,4 0-16 0,2-5 0 0,4 2 0 16,3 4 64-16,-1-2 16 0,-4 4 0 0,-1 0 0 16,-5 6-256-16,2-4 144 0,-2 3-144 0,-1 2 128 15,-1 5-128-15,-6 2 128 0,-4 2-128 0,-2 8 128 16,-3 5-128-16,-6 2 0 0,-4 0 0 0,-5 4 0 15,0 0 0-15,-3 2 0 0,-3 5 0 0,-2 0 0 16,-1 0-368-16,1-1 0 0,-3 1 0 0</inkml:trace>
  <inkml:trace contextRef="#ctx0" brushRef="#br0" timeOffset="64744.68">497 11640 24879 0,'-16'-12'2208'0,"16"12"-1760"16,0 0-448-16,0 0 0 15,0-12-368-15,7 2-144 0,4-1-48 0,5 2 0 0,5-2 368 0,6 3 192 0,4-1-192 0,-7 2 192 16,7-2 0-16,8-1 0 0,4-1 0 0,7 1 0 16,5-3 0-16,6 1 0 15,5-1 0-15,73-18 0 0,-8 2 0 0,-7 3 0 0,-8 2 0 0,7-6 0 16,3-2 0-16,-1-1 176 0,-2 2-176 0,7-4 160 15,5-2 32-15,0-2 16 0,1-3 0 0,2 3 0 16,3 0 304-16,0 3 48 0,-3 0 16 0,1 3 0 16,1-3 64-16,-3 5 32 0,-3 0 0 0,-2 2 0 15,-1-1-256-15,-4 1-48 0,-7 2-16 0,0 2 0 16,0 2-224-16,-4 1-128 0,-7 1 160 0,-6 1-160 16,-6-1 0-16,-5 4 0 0,-6 2-128 0,-6 4-8640 15,-9 2-1728-15</inkml:trace>
  <inkml:trace contextRef="#ctx0" brushRef="#br0" timeOffset="65197.2">982 10396 31327 0,'22'-3'1392'0,"0"2"272"0,11 2-1328 0,12 3-336 0,17 4 0 0,4 4 0 31,3 4-816-31,7 3-224 0,3 2-48 0,7 5-16 0,4 3 928 0,7 2 176 0,3-2 0 0,4-1 128 16,6 0-128-16,3-2 0 0,6 1 0 0,1 1 128 15,1-4-128-15,3 0 0 0,4-2 0 0,0 0 0 16,-3 2 128-16,2-1 16 0,5 1 0 0,-3 0 0 15,-2 1 208-15,2 2 32 0,-1 3 16 0,-2 3 0 0,-1 4-32 16,-2-4-16-16,-1-1 0 0,2 2 0 0,-1 2-224 0,-2-5-128 16,0 1 128-16,3 0-9328 15,-1 1-1856-15</inkml:trace>
  <inkml:trace contextRef="#ctx0" brushRef="#br0" timeOffset="74137.2">1111 13350 27647 0,'0'0'2448'0,"0"0"-1952"15,14-11-496-15,8 0 0 16,7 2-944-16,6 0-272 0,4-4-64 0,10-2-16 0,8-1 1040 0,7-4 256 16,5-1 0-16,8-5 0 0,6-9 192 0,10-4 32 15,8-6 16-15,2 5 0 0,0 2 16 0,8-1 0 16,7-1 0-16,-1-2 0 0,-2 4-256 0,-1 2 176 16,0-1-176-16,-3 2 160 0,-3 2-160 0,-1 1 0 15,-4 4 0-15,-5 1 0 0,-6 1 0 0,-5 2-176 16,-4 5 16-16,-13 3-10864 0</inkml:trace>
  <inkml:trace contextRef="#ctx0" brushRef="#br0" timeOffset="74385.58">1970 12105 26543 0,'17'-5'1168'0,"0"2"256"0,8-2-1136 0,12 4-288 0,13 2 0 0,15 6 0 15,13 1 0-15,12 7 0 0,12 5-128 0,6 5 128 16,6 3 0-16,8 6 0 0,12 5 0 0,7 6 0 16,8 1 0-16,2 5 0 0,6 0 0 0,7 7 0 0,3-1 0 0,3 0 0 15,4 5 128-15,1 1-128 0,2 3 0 16,4-4-272-16,6-4 48 0</inkml:trace>
  <inkml:trace contextRef="#ctx0" brushRef="#br0" timeOffset="74892.23">11932 13668 27647 0,'-11'-10'2448'15,"5"-4"-1952"-15,2 1-496 0,4-4 0 0,4-2 384 16,7 0 0-16,8-1-16 0,7-2 0 0,9-1 0 0,11-6 0 15,10-2 0-15,11-6 0 0,9-5-128 0,11-2-32 16,9-4 0-16,12-4 0 0,12-4-208 0,6 1 144 16,8 4-144-16,7 2 128 0,9-2-128 0,9 1 192 15,9 2-192-15,3-2 192 0,0 2-192 0,0 4 0 16,0 5 0-16,-1 2 128 0,5 3-128 0,-8 10 0 16,-4 0 0-16,-7 6 0 0,-1 2 0 0,-10 4 0 15,-7-1 0-15,-7 7 0 16,-6 1-464-16,-12 3-32 0,-11 4 0 0,-11 2-13072 0</inkml:trace>
  <inkml:trace contextRef="#ctx0" brushRef="#br0" timeOffset="75393.72">12766 11920 39615 0,'21'-3'3520'0,"8"2"-2816"16,6 0-560-16,14 5-144 15,13 9-784-15,16 5-192 0,14 6-48 0,10 11 0 0,5 6 832 0,12 9 192 16,10 2 0-16,5 4 0 0,3 0 0 0,6 0 0 0,5-1 0 0,3 2 0 16,0 2-240-16,4 1 0 15,2 1 0-15,-5-2 0 16,-7 0-480-16,-6-2-112 0,-4-2 0 0,-13-3-9056 0,-11-5-1808 0</inkml:trace>
  <inkml:trace contextRef="#ctx0" brushRef="#br0" timeOffset="75820.19">14124 10356 15663 0,'7'-16'1392'0,"-2"2"-1120"0,-2 1-272 0,-3 2 0 16,-3 1 1792-16,3 10 288 0,-10-3 64 0,-5 7 16 16,-5 6-1648-16,-8 6-336 0,-4 5-176 0,-11 8 192 15,-10 12 0-15,-9 12 0 0,-9 12 0 0,-5 6 0 16,-12 8 64-16,-2 4 0 0,-2 2 16 0,-7 6 0 15,-7 6 112-15,-4-2 0 0,-4 0 16 0,6 1 0 16,-2 0-208-16,1-4-64 0,2-6 0 0,9-5 0 16,12-8-128-16,6-12 0 0,6-6-192 0,2-5-7872 15,2-9-1584-15</inkml:trace>
  <inkml:trace contextRef="#ctx0" brushRef="#br0" timeOffset="76121.56">11865 10434 42383 0,'29'-18'3776'0,"1"12"-3024"16,14 1-608-16,17 12-144 15,16 2-800-15,12 17-192 0,11 8-32 0,9 9-16 0,13 4 784 0,5 6 256 0,0 3 0 16,12 4-160-16,3-1 160 0,6 3 0 0,5 4 0 16,3 5 128-16,1 4-384 0,-2 2-80 15,-3-4-16-15,-4 1-10896 0,-6-2-2176 0</inkml:trace>
  <inkml:trace contextRef="#ctx0" brushRef="#br0" timeOffset="78002.98">12647 4627 6447 0,'23'-12'576'0,"-7"2"-576"0,3 0 0 0,2 3 0 15,3 3 2144-15,0 1 320 0,-2 1 64 0,1-1 16 16,1 2-2000-16,-1 1-400 0,0 0-144 0,-3 0 0 16,0 0 128-16,0 4-128 0,0 0 0 0,-1-2 0 0,-5 1 128 0,-1 0-128 15,-1-1 0-15,-1 5 0 0,-4-1 464 0,-2 5-16 16,-5-11 0-16,4 11 0 0,-4 2-96 0,0 2-32 16,-2-3 0-16,-2-1 0 0,-2 0-320 0,0-3 0 15,-3 2 0-15,0-4 128 0,-1 0 0 0,0 0 0 16,-2-3 0-16,-2 1 0 0,1 2 352 0,-3 2 80 15,-2 0 16-15,-2 0 0 0,-3-4 224 0,-2 1 48 16,-1 0 16-16,-4 2 0 0,-4-5-320 0,-5 5-64 16,-4 3-16-16,-4 1 0 0,-5-1-336 0,0 2-128 15,-3-4 0-15,0 6 0 0,-1 2 192 0,-2-2-64 16,-4-5-128-16,0 3 192 0,-2 1-64 0,0 1-128 16,-2 0 176-16,0-2-176 0,6-4 240 0,-2 0-64 15,-2 0-16-15,-1 1 0 0,-2 0-160 0,0-5 192 16,-1-2-192-16,4 4 192 0,4 0-192 0,1 1 0 0,2-5 144 0,1-2-144 15,-3 0 0-15,4-1 128 0,2 0-128 0,1-3 0 16,0-1 0-16,5-2 0 0,2 2 0 0,2 0 128 16,6-6-128-16,0 2 0 0,3-3 0 0,-1 3 128 15,1 4-128-15,4-2 192 0,4-2-64 0,2 1 0 16,6 2 48-16,3-1 16 0,0 4 0 0,2-1 0 16,1-5-48-16,2 3 0 0,1 4 0 0,9 2 0 15,0 0 48-15,0 0 16 0,-8-3 0 0,8 3 0 16,0 0-32-16,-1 9-16 0,1 2 0 0,2 3 0 15,1 0-160-15,1 6 160 0,0 3-160 0,0 1 160 16,0 2-160-16,1 5 0 0,1 7 0 0,0 8 0 16,-4-1 0-16,1 10 0 0,1 4 0 0,-4 8 128 0,0 12 48 0,-2 1 0 15,2 0 0-15,0 7 0 0,0 7-176 0,0 3 160 16,0 2-160-16,2-1 160 0,-2 2-32 0,0 2-128 16,0-5 192-16,4-1-64 0,0-1 0 0,-2-3 0 15,-2 2 0-15,3 0 0 0,1 0 96 0,1 1 16 16,-1-2 0-16,-2 4 0 0,-3 3-64 0,0-3-16 15,-3 1 0-15,0-4 0 0,3 1-160 0,-3 0 128 16,-1-3-128-16,2-6 128 0,3-9-128 0,1-3 0 16,1-4 0-16,-2-1 128 0,-2-7-128 0,0-1 128 15,-5 0-128-15,1-5 128 0,-4-1 48 0,7-2 0 16,-1-6 0-16,-4-1 0 0,-4-4 32 0,0 2 16 16,-1 0 0-16,-1 1 0 0,0 0-16 0,-2 0 0 15,-1 3 0-15,1-1 0 0,1-3-208 0,0 2 0 0,0-1 128 0,-1 0-128 16,2-5 0-16,-2 3 0 0,3 4 0 0,1-1 0 15,1-2 0-15,3-2 0 0,-3-3 0 0,2-5 0 16,0-3 128-16,0-1-128 0,0-5 0 0,4-2 0 16,-3-1 128-16,3-3-128 0,-2-6 0 15,3 2 144-15,0 1-144 0,2-2 128 0,-4-2-128 0,5-3 128 16,1-9-128-16,0 0 160 0,1 12-160 0,2-6 160 16,-3-6-160-16,4 12 0 0,-4-12 0 0,0 0 128 15,10 5-128-15,0 2 0 0,-10-7 0 0,13 8 128 16,-2-4-128-16,1 0 0 0,0 0 0 0,2-2 0 15,-1 1 128-15,4-2-128 0,1-1 128 0,3 1-128 16,1-1 176-16,6 0-48 0,0-1-128 0,5 1 192 16,2 1-48-16,2-1-16 0,1-1 0 0,2 1 0 0,3 1-128 15,1 3 160-15,-1-2-160 0,2 0 160 0,-1 1-160 0,3 2 0 16,5-2 0-16,3 2 128 0,0 1-128 16,3 1 0-16,4-7 144 0,-1 1-144 0,0 3 0 0,2-1 128 15,-1-2-128-15,9 3 0 0,2 2 128 0,1-3-128 16,0-3 160-16,1 1-160 0,-2 5 192 0,0 0-48 15,5-2-16-15,-1 0 0 0,-2-3-128 0,-2 2 160 16,0 5-160-16,-1-6 160 0,-4 0-160 0,2 0 192 16,2 1-192-16,-2-1 192 0,-1 0-192 0,-3 0 192 15,-2 1-192-15,-6-2 192 0,-3-1-192 0,-3 0 0 16,-4 0 0-16,-3 3 128 0,-5 2-128 0,-7 2 0 16,-7-4 0-16,-4 3 0 15,-1 5-704-15,-7 0-192 0,-14-11-16 0,1 12-11168 16,-4 1-2224-16</inkml:trace>
  <inkml:trace contextRef="#ctx0" brushRef="#br1" timeOffset="91402.02">28493 8495 6383 0,'0'0'272'0,"0"0"80"0,0 0-352 0,0 0 0 0,0 0 0 0,0 0 0 15,0 0 688-15,0 0 64 0,-5 9 16 0,5-9 0 16,0 0-352-16,0 0-64 0,0 0-16 0,-6 8 0 16,6-8 0-16,-5 12 0 0,1-6 0 0,4-6 0 15,0 0 16-15,-4 11 0 0,0-2 0 0,4-9 0 0,0 0 96 0,-6 8 32 16,6-8 0-16,-7 8 0 0,2 2 64 0,5-10 16 15,0 0 0-15,0 0 0 0,-5 9-16 0,5-9 0 16,0 0 0-16,0 0 0 0,0 0 32 0,0 0 16 16,0 0 0-16,0 0 0 0,0 0-64 0,0 0-16 15,0 0 0-15,3-8 0 0,2-3-16 0,1-1-16 16,2-1 0-16,1-3 0 0,2-2-112 0,0 1-32 16,1-1 0-16,4 0 0 0,-3-1-48 0,4 1-16 15,0 0 0-15,0-2 0 0,0 1-48 0,1 0-16 16,0 1 0-16,2 0 0 0,-1 2-48 0,1 1-16 15,-1-2 0-15,0 1 0 0,-3 3-144 0,3-4 192 16,2 0-192-16,-1 1 192 0,1 6-64 0,1 0-128 0,-1-1 192 0,-1 1-64 16,-2-6 16-16,-2 2 0 0,-2-1 0 0,0 2 0 15,0 2-144-15,-3-1 0 0,1 1 144 0,0 0-144 16,-1 3 192-16,1-4-48 0,-3-1 0 0,2 3 0 16,-1-1-144-16,2 2 128 0,-4-5-128 0,2 2 128 15,-3 3-128-15,4-3 0 0,0 2 0 0,-1-1 128 16,-1-2-128-16,3 4 0 0,1-3 0 0,0 2 128 15,-1 0-128-15,1-2 0 0,0 0 0 0,0-1 0 16,0 3 0-16,-2-1 128 0,-2 1-128 0,1-1 0 16,3-2 0-16,0 2 128 0,-1 0-128 0,4-3 0 15,2-2 128-15,-3-1-128 0,-2 3 0 0,3 0 128 16,1-2-128-16,0-1 0 0,-4 0 144 0,1 1-144 0,2 2 0 16,-2 0 128-16,-1 1-128 0,-1-3 0 15,1 2 0-15,-1 1 0 0,-2 1 0 0,-1-2 128 0,3-5-128 0,-1 2 0 16,-2 2 0-16,-1-1 128 0,-1 2-128 0,4-3 0 15,1-1 0-15,-1-2 0 0,2 2 0 0,-1-1 0 16,1 1 0-16,1 0 128 0,2 0-128 0,2 1 0 16,-3 0 0-16,2 0 128 0,0-1-128 0,0-1 0 15,-3 1 0-15,0 1 0 0,3-2 0 0,-1 0 128 16,-2 0-128-16,0 1 0 0,3 2 0 0,-1 0 0 16,-2-1 0-16,1 0 128 0,-1 0-128 0,0 4 128 15,1-1-128-15,0-2 128 0,-2-4-128 0,2 3 0 16,-1 2 0-16,0 1 0 0,1-3 0 0,-1-1 0 15,0-3 0-15,1 4 0 0,-2 6 0 0,0 1 0 0,0 0 0 0,-3-3 128 16,2 0-128-16,1 2 0 0,1-1 0 16,1 1 0-16,-2-2 0 0,0-2 128 0,1 2-128 0,-1 0 0 15,2 0 0-15,0-3 0 0,2 2 0 0,0 1 128 16,0 1-128-16,1-2 0 0,-3 0 0 0,-1-1 0 16,-1 1 0-16,1-2 0 0,3 3 0 0,-2-2 0 15,-4-4 0-15,4 2 0 0,0 2 0 0,2 2 0 16,0-3 0-16,-4 1 128 0,2-2-128 0,-1 2 0 15,0 4 0-15,1-4 0 0,0 0 0 0,0 0 128 16,-1 3-128-16,0-3 176 0,1-2-176 0,-1 1 192 16,0 2-192-16,1 0 0 0,-2 0 0 0,1-1 0 15,0-3 0-15,2-1 0 0,1 2 0 0,-1 2 0 16,1 0 0-16,-2 0 0 0,2-1 0 0,0 0 0 16,-2 0 128-16,0 0-128 0,2 0 0 0,-1-1 128 15,1-1-128-15,1 0 0 0,0-2 144 0,2 3-144 0,-2 0 0 16,0-1 144-16,1 0-144 0,-1 1 0 0,0 4 128 15,0-4-128-15,1 0 0 0,-1-1 0 0,-1 1 0 0,0 1 128 16,-2 0-128-16,1 1 0 0,0 0 160 0,1 0-160 16,1-3 128-16,1 2-128 0,1 3 0 0,1 0 0 15,0 0 128-15,1-3-128 0,1 1 0 0,-4 0 160 16,-6 1-160-16,5 1 160 0,-1-2-160 0,5 2 0 16,-5 0 0-16,-1-1 0 0,-1 2 0 0,2-1 0 15,0 2 0-15,0-6 128 0,0 0-128 0,0 1 0 16,0 0 0-16,1 2 0 0,-4 0 128 0,3-3-128 15,-1-2 0-15,0 4 128 0,-1 3-128 0,0 2 0 16,-2-3 0-16,0-2 0 0,0-3 0 0,1 4 0 0,-2 2 0 16,-2 0 0-16,1 3 144 0,-1-3-144 0,1 1 160 0,-2 0-160 15,-3-2 0-15,3 4 0 0,-2-4 0 0,1 5 0 16,1 3 0-16,0 0 128 0,0 1-128 0,0-4 0 16,-2 2 0-16,1 0 0 0,-1 0 0 0,-7 6 0 15,7-7 0-15,-7 7 0 0,0 0 0 0,0 0 0 16,0 0 128-16,0 0-128 0,0 0 0 0,0 0 0 15,0 0 0-15,0 0 128 0,0 0-128 0,0 0 0 16,-12 9 0-16,2-1 0 0,-1-3 0 0,2 5 0 16,-1-1 0-16,-2 1 0 0,0-1 0 0,-1 4 0 15,-1 4 0-15,1 1 0 0,-1 1 0 0,-2-1 0 16,-2 0 176-16,2 2-176 0,-1 3 192 0,-1 1-192 16,-2-1 0-16,-2-1 0 0,-1 3 0 0,-2 1-192 15,-1-2 192-15,1 0 0 0,-1 2 0 0,-3-2 0 0,-1 1 0 0,2 1 0 16,0-3 0-16,0 3-144 0,-1 3-16 0,-1 2 0 15,0 3 0-15,2-6 0 0,0-4-16 0,2 4 0 16,0 4 0-16,0-3 0 0,-1 0 176 0,0-1-128 16,-3 1 128-16,3 2-128 0,2-1 128 0,-4 0-160 15,-2 0 160-15,4-4-160 0,3 2-48 0,-1-3-16 16,-1-3 0-16,2 1 0 16,-1 3-160-16,1-2-48 0,2 0 0 0,0 0 0 15,0-5-192-15,4-2-32 0,1-4-16 0,1 4 0 16,2 0-160-16,2-1-48 0,0-3 0 0,2 3 0 15,-2-2-224-15,2 2-48 0,0-2-16 0,3 2-5616 16,-1 1-1136-16</inkml:trace>
  <inkml:trace contextRef="#ctx0" brushRef="#br1" timeOffset="97233.43">28559 8390 3679 0,'0'0'160'0,"0"0"32"0,0 0-192 0,-4-9 0 16,0 1 0-16,4 8 0 0,0 0 1856 0,0 0 320 16,0 0 64-16,0 0 0 0,0 0-1344 0,0 0-256 15,0 0-64-15,0 0-16 0,-9-3-48 0,9 3-16 16,0 0 0-16,-9 1 0 0,0 3-160 0,9-4-16 16,0 0-16-16,-10 7 0 0,0 6 16 0,4-4 16 15,-2-1 0-15,2-2 0 0,-1 6-48 0,1-3-16 16,-2 2 0-16,0-2 0 0,0 4-32 0,-1 1-16 15,-1-3 0-15,-1 2 0 0,1 2 0 0,1 2 0 16,-2-1 0-16,1-2 0 0,-1 2-32 0,0 2-16 16,-4 0 0-16,2-1 0 0,0 0-32 0,1-1 0 15,1-1 0-15,-1 2 0 0,0-2 80 0,0 0 16 16,2 0 0-16,-2 0 0 0,-1 2-112 0,0 0-128 0,1 0 176 0,-1 0-176 16,-1 3 240-16,-2-3-64 0,-2 0-16 0,1-2 0 15,-1 1-32-15,2 2 0 0,1 0 0 0,-1 1 0 16,2-2 32-16,1-2 0 0,-2 0 0 0,2 0 0 15,-1 0-16-15,1 2 0 0,0 0 0 0,0 1 0 16,0-3-16-16,0 1 0 0,0-2 0 0,-2 3 0 16,1-4 32-16,-2 3 0 0,2 0 0 0,-2 1 0 15,0-2 16-15,-1 2 0 0,0 0 0 0,0 0 0 16,0-5-176-16,0 2 0 0,0 2 0 0,-1 1 0 16,-6 0 128-16,3 1-128 0,2-2 0 0,-1 2 128 15,-1 3-128-15,2-3 0 0,-2 0 144 0,3 2-144 16,-2-1 0-16,0 1 144 0,1-1-144 0,1 1 0 0,-2 0 192 15,2 2-192-15,0 0 192 0,-1-3-192 16,1-2 176-16,0-2-176 0,0-1 160 0,1 2-160 0,0 2 128 0,0-1-128 16,1-1 0-16,0-5 144 0,1 1-144 0,0 1 128 15,1-1-128-15,-1 1 128 0,3 0-128 0,0 1 0 16,2-5 0-16,-2 4 128 0,-5 3-128 0,1-3 0 16,2 0 0-16,0 4 0 0,-1 4 0 0,1-2 0 15,-3 0 0-15,1-2 0 0,1 0 0 0,3 0 128 16,-2 1-128-16,1-1 0 0,1 0 128 0,0-2-128 15,2-3 0-15,-1 1 128 0,0 3-128 0,-3-1 0 16,0 1 144-16,1-3-144 0,0 3 0 0,-1-2 0 16,-3-1 0-16,0-1 128 0,0 4-128 0,0 0 0 15,-1 0 128-15,-1 0-128 0,1-5 128 0,1 4-128 16,0 0 160-16,0-1-160 0,0-1 192 0,4-2-64 0,4 1-128 0,-3-2 192 16,-2 3-64-16,1 1-128 0,3-5 176 15,-2 2-176-15,-4 2 128 0,3-1-128 0,2 0 0 0,-1 1 0 16,-1-4 128-16,0 4-128 0,0-4 0 0,0 4 0 15,-3 2 0-15,2-1 0 0,-3-4 0 0,0 5 0 16,-1 2 128-16,-1 0-128 0,0-6 0 0,0 2 0 16,1 3 128-16,0-2-128 0,-2-1 0 0,1 0 0 15,-2-2 0-15,0 1 0 0,2-1 0 0,-1 2 0 16,0-5 0-16,1 3 128 0,1-4-128 0,-3 5 0 16,-4-3 128-16,5 2-128 0,4-1 0 0,-1 2 0 15,-4 1 0-15,0 1 0 0,1-1 0 0,2-1 0 16,0 1 0-16,0-1 0 0,-3 2 0 0,1 2 0 15,1-1 0-15,-2 2 0 0,-3 2 0 0,-1 0 0 0,1-1 0 16,-2 1 0-16,-3 2 0 0,2 2 0 0,0 3 0 0,3-1 0 16,-1 0 0-16,0 1 0 0,0-4 0 15,2 1 0-15,1 1 0 0,0-1 0 0,-1-3 0 0,3-1 0 16,-3 0 0-16,4-1 0 0,1 1 0 0,1 0 0 16,0-1 0-16,1 2 0 0,0-1 0 0,1 1 0 15,-1-2 0-15,0 0 0 0,1 0 0 0,-1 1 0 16,1-1 0-16,0 0 0 0,-3-2 0 0,0 1 0 15,1 0 0-15,0 1 0 0,1 0 0 0,1-1 0 16,-4 0 0-16,2 0 0 0,-1 0 0 0,2 4 0 16,5 0 0-16,-4-2 0 0,-3 1 0 0,1 1 0 15,0 0 0-15,0-1 0 0,0 0 0 0,-1-2 0 16,2-1 0-16,3 0 0 0,-1 1 0 0,2 1 0 16,2-4 0-16,-3 1 0 0,0 1 0 0,0 0 0 0,0 1 0 0,0-2 0 15,0-6 128-15,1 3-128 0,-1 0 0 0,0-2 0 16,-2-1 0-16,0 2 0 0,-2 1 128 0,-3 1-128 15,2 3 0-15,-1-1 0 0,0-3 0 0,1 4 0 16,0 1 0-16,0 0 0 0,-1-1 0 0,1 0 0 16,1 1 0-16,0 1 0 0,1-2 0 0,1 0 0 15,-2-2 0-15,3 2 0 0,1 1 0 0,-2 1 0 16,0-2 128-16,1 0-128 0,1-2 0 0,-1 2 0 16,0 1 0-16,1 2 0 0,0-3 128 0,1 0-128 15,-1-2 0-15,1 2 0 0,0 2 0 0,2-4 0 16,0 1 0-16,-2 0 0 0,-1-3 0 0,2 1 0 15,1-1 0-15,0 3 0 0,-1-3 0 0,1 1 0 16,-2 0 128-16,2 1-128 0,-1-6 0 0,1 4 0 0,-2 1 0 16,0-1 0-16,0 0 0 0,-1 0 0 0,2-1 0 0,-1 1 0 15,-1 1 0-15,1 1 0 0,-1-3 0 0,0-1 0 16,-3 2 0-16,2-1 0 0,1 2 128 0,-1 1-128 16,2-1 0-16,-1-2 0 0,-1-2 0 0,-2 6 0 15,-2 2 0-15,-1-2 0 0,5-6 0 0,-3 3 0 16,-1 3 128-16,1-2-128 0,3-3 0 0,1 0 0 15,1-2 0-15,0 3 0 0,0 3 0 0,1-4 0 16,0 0 0-16,1 2 0 0,-1 0 0 0,2 1 0 16,-1 2 0-16,-1-2 0 0,4-2 0 0,0 2 0 15,1 1 0-15,0 0 0 0,1-4 0 0,0 0 0 16,2 1 0-16,1-1 0 0,0 3 0 0,1-2 0 16,1-12 0-16,-3 7 0 0,2 1 0 0,1-8 0 0,-1 8 0 15,1-8 0-15,0 0 0 0,0 0 0 0,0 0 0 0,0 0 0 16,0 0 0-16,0 0 0 0,0 0 0 0,0 0 0 15,0 0 0-15,0 0 0 0,5-10 0 0,0-1 0 16,1 1 0-16,0 1 0 0,-1-4 0 0,3 0 0 16,-1-4 0-16,0 2 0 0,3 1 0 0,1-3 0 15,2 0 0-15,0 1 0 0,-2 3 0 0,3-4 0 16,3-3 0-16,4-4 0 0,2 1 0 0,2-2 0 16,4 3 0-16,1 0 0 0,0-2 0 0,2-5 0 15,4 1 0-15,0-4 0 0,1 4 0 0,2-4 0 16,0-3 0-16,-1-1 0 0,-2-1 0 0,-1-1 0 15,-1 1 0-15,-1 0 0 0,1 2 0 0,-2 0 0 0,1 2 0 16,-3 3 0-16,0 1 0 0,-3 2 0 16,-1 1 0-16,3 0 0 0,-2 2 0 0,1 1 0 0,-3 0 0 15,-1-5 0-15,1 2 0 0,0-1 0 0,0 1 0 0,-1-2 0 16,1 0 0-16,0-4 0 0,1 1 0 0,3 1 0 16,1-3 0-16,2 2 0 0,5-1 144 0,-3 2-144 15,-4-3 0-15,4 2 144 0,3 2-144 0,-1-2 0 16,-5 2 144-16,-1 3-144 0,0 2 0 0,-3 1 0 15,-2 0 0-15,-3-1 128 0,-2 1-128 0,1-2 0 16,-2 3 0-16,1-2 0 0,3-1 0 0,-1-1 144 16,0 2-144-16,5-5 0 0,-4 1 176 0,4-3-176 15,3-1 160-15,0 3-160 0,-1-1 0 0,1 1 0 16,0-1 0-16,3-1 0 0,-3 1 128 0,1 1-128 16,-2 1 0-16,-2 0 0 0,-1 0 128 0,0 2-128 15,-1-3 0-15,0 3 144 0,-2 0-144 0,3 1 0 0,-5 1 144 0,0-2-144 16,1 2 0-16,0-1 144 0,-2-3-144 15,1 4 0-15,-1 3 160 0,3-3-160 0,-1 2 128 0,1 1-128 16,-1-1 128-16,2 1-128 0,-2-2 128 0,3-2-128 16,-2-1 128-16,1-1-128 0,1 2 128 0,-1-3-128 15,0 1 128-15,-1-3-128 0,1 3 0 0,-3-1 128 16,-2 2-128-16,2 3 0 0,0-1 0 0,1 2 128 16,-1 0-128-16,-2-1 0 0,2-1 144 0,1-1-144 15,1 3 0-15,-3-3 144 0,0 1-144 0,0 1 0 16,2 0 144-16,-1 1-144 0,-3-3 0 0,0 4 144 15,0 0-144-15,1-2 128 0,-2-1-128 0,0 5 128 16,-1 2-128-16,0 0 128 0,-2-1-128 0,1-2 128 16,-1-3-128-16,0 3 0 0,0 1 0 0,0-1 128 0,2-2-128 0,-1 1 0 15,1-1 144-15,-1 2-144 0,4 2 0 0,-2 0 128 16,-2-2-128-16,4-1 0 0,1 0 0 0,-3-1 128 16,-5 0-128-16,2 1 0 0,5 0 0 0,-1 2 0 15,0 1 0-15,3-2 0 0,1-2 0 0,2 1 0 16,-3 3 0-16,3 2 0 0,0-2 0 0,1 2 0 15,-3 1 0-15,0-1 0 0,0-1 0 0,0 1 0 16,2 1 0-16,-1 0 0 0,-1-3 0 0,2 0 0 16,1 2 0-16,-1 2 0 0,2-2 0 0,0 1 0 15,1-2 0-15,0 2 0 0,0 0 0 0,2-1 0 16,1-2 0-16,0 1 0 0,-1 2 0 0,-3 1 0 16,-3 0 0-16,-1-4 0 0,2-6 0 0,-1 3 0 15,-2 0 0-15,0 0 128 0,-3-1-128 0,3 3 0 16,0 1 0-16,0-5 0 0,0-1 0 0,0 1 128 0,1 4-128 15,-3 1 0-15,-1-2 0 0,-1 4 0 0,-4 3 0 0,0-2 128 16,1-4-128-16,0 3 0 0,-1 0 0 0,-1 0 0 16,-5-2 0-16,4 0 128 0,2-2-128 0,0 2 0 15,0 0 0-15,1-2 128 0,-1-3-128 0,2-1 0 16,-1 1 0-16,-1 3 128 0,3-1-128 0,-1 0 0 16,2 1 0-16,0-4 128 0,-1-2-128 0,1 1 0 15,0 3 0-15,1 0 144 0,-1 0-144 0,1 0 0 16,1 3 128-16,-1 1-128 0,0-4 0 0,2 2 0 15,-1 0 0-15,3-1 0 0,-1 0 0 0,1-3 0 16,-1 1 128-16,4 1-128 0,0 0 0 0,1-2 0 16,-3-1 0-16,2-1 0 0,0-1 0 0,0 5 0 0,-2 5 0 15,1-1 0-15,-4-3 0 0,1-2 0 0,0-1 128 0,-1 2-128 16,-1 2 0-16,-1 0 0 0,2 1 0 0,-2-1 0 16,1 1 0-16,-1-1 0 0,1-1 0 0,1-2 0 15,-1 1 0-15,2-2 0 0,1 3 128 0,-2-2-128 16,-3-1 0-16,3 2 0 0,2 0 0 0,1 4 0 15,-1 1 0-15,3-3 0 0,-3-7 0 0,0 4 0 16,1 3 0-16,-3-1 0 0,1 2 0 0,-1-1 0 16,-1-3 0-16,1-1 0 0,0 1 0 0,-1 0 0 15,1-4 0-15,0 2 0 0,3 3 0 0,-1-3 0 16,-3 1 0-16,4-2 0 0,0-3 0 0,-1 3 0 16,-1 1 0-16,1 0 0 0,-1-6 0 0,0 2 128 15,1 1-128-15,0 4 0 0,2 1 0 0,-1 0 0 16,-1 0 0-16,2 0 0 0,-1-5 0 0,1 3 0 0,-1-1 0 0,-1 3 0 15,3-1 0-15,0 5 0 0,-2-1 0 0,6-3 0 16,-3-3 0-16,3-3 0 0,2-1 0 0,-2 3 0 16,-3 1 0-16,3 0 0 0,1-2 0 0,-3 7 0 15,-1 3 0-15,0 0 0 0,3-2 0 0,-2 1 0 16,0-3 0-16,0 2 0 0,-3 3 0 0,2-1 0 16,-1-3 0-16,-1 0 0 0,-1 0 0 0,2 0 0 15,1 0 0-15,4-2 0 0,1-2 0 0,-1 3 0 16,-1 1 0-16,1-1 0 0,0-1 0 0,1 0 0 15,0 0 0-15,1-3 0 0,0 1 0 0,0 4 0 16,-1 4 0-16,-1-1 0 0,1-4 0 0,-1 1 0 16,-1-4 0-16,0-1 0 0,-1 0 0 0,5 3 0 15,-1 3 0-15,0 1 0 0,-1-2 0 0,-1 0 0 0,1-3 0 0,-1 2 0 16,-1 3 0-16,-2-1 0 0,-1-1 0 0,-1 0 0 16,-3 2 0-16,0 1 0 0,-1-1 0 0,1 1 0 15,-2 0 0-15,0-2 0 0,-1-3 0 0,1-1 0 16,1 0 0-16,-2 1 0 0,3 0 0 0,4-1 0 15,2 1 0-15,0-3 0 0,0-1 0 0,2-1 0 16,2 2 0-16,1 1 0 0,-3-1 0 0,1 1 0 16,-2-1 0-16,-3 2 0 0,0 0 0 0,-2-1 0 15,-4 1 0-15,4 0 0 0,-1-3 0 0,2 3 0 16,0 3 0-16,0-1 0 0,1-3 0 0,-1 2 0 16,-1 0 0-16,1 3 0 0,0 3 0 0,0 1 0 15,-5 3 0-15,1 2 0 0,0-4 0 0,-1 1 0 16,-1 1 0-16,0 1 0 0,-3 2 0 0,-1 5 0 15,-1-2 0-15,-2 0 0 0,-3 0 0 0,-1 0 0 0,0 3 0 0,-8 4 0 16,0 0 0-16,0 0 0 0,2-6 0 0,-2 6 0 16,0 0 0-16,0 0 0 0,-13-5 0 0,-1 3-144 15,-2 2 144-15,-1 5 0 0,-5 2 160 0,-1 3-160 16,-2 2 0-16,-4 6-128 0,-2 7-16 0,-6 1 0 16,1 5 144-16,-1 2 0 0,-2 4 0 0,3 4 0 15,1 9 0-15,-2 2-160 0,-5-4 160 0,-2 4 0 16,-3 3 0-16,-2 3 0 0,-4 4 0 0,0 2 0 15,-2-5 0-15,3 5-128 0,1 5 128 0,-1 0 0 16,0 0 0-16,-5-3 0 0,-5 1 0 0,2 3 0 16,3 11 0-16,4-7 0 0,3-6 0 0,4-3 0 15,6-6 0-15,-2 0 0 0,0-2 0 0,1-2 0 16,-4-6 0-16,0 3 0 0,-5-2 0 0,5 2 0 0,3-2 0 0,-1-3 0 16,-1-4 0-16,-1-4 0 0,4 0 0 0,-1-1 0 15,0-6 0-15,-2 6 0 0,-2 4 0 0,-1 3 0 16,0-3 0-16,0 0 0 0,3 1 0 0,0-4 0 15,-1 1 0-15,2 0 0 0,0-1 0 0,2 0 0 16,-2-3 0-16,-2 2 0 0,0 2 0 0,-1 0 0 16,-1-3 0-16,1 1 0 0,3 3 0 0,0-1-128 15,-2-3 128-15,2-1 0 0,2 1 0 0,1-1-128 16,-1 2 128-16,1-3 0 0,-2-2 0 0,-3 1 0 16,0 1 0-16,1 3 0 0,2 2-144 0,1 3 144 15,-4 1 0-15,4-1-144 0,0 3 144 0,1-7 0 16,-2 0 0-16,0 0 0 0,-3 2 0 0,-1 4-128 0,-4 1 128 15,0 1 0-15,-1-5-128 0,-1-1 128 0,-2 4-128 16,5-1 128-16,-2 2-144 0,1-6 144 0,2 0-160 16,-2 1 160-16,-2-2 0 0,2 4-144 0,0 1 144 0,2 2 0 15,-2-6 0-15,5 5-128 0,2 0 128 0,5-3 0 16,3-7 0-16,5 2 0 0,-2 2 0 0,4-3 0 16,-2 0 0-16,0-1 0 0,0-1 0 0,1-3-128 15,-1 2 128-15,0 0 0 0,0 3 0 0,0 0 0 16,0 2-160-16,-1 0 160 0,-3-2-192 0,1 1 192 15,-2 1-144-15,2-3 144 0,2-4 0 0,0 2-144 16,-2-3 144-16,1-2 0 0,-2-2 0 0,1 3 0 16,-1-2 0-16,0 1 0 0,-2-5 0 0,7 3 0 15,6-1 0-15,-5 1 0 0,-3 0 0 0,0-1 0 16,2 1 0-16,2-1 0 0,-1-2 0 0,4 1 0 0,-1 1 0 0,0-5 0 16,0 0 0-16,0 2 0 0,2 2 0 0,-3 0 0 15,-3-4 0-15,3 1 0 0,3 0 0 0,-3 3 0 16,0 1 0-16,1 0 0 0,1-2 0 0,1 2 0 15,1-4 0-15,-4 4-128 0,-4 1 128 0,4-3 0 16,1 1 0-16,0-2 0 0,-1 2 0 0,1-2 0 16,2 0 0-16,-1-1 0 0,-1-2 0 0,-1 2 0 15,-2 4 0-15,-2-6 0 0,-2 1 0 0,0 2 0 16,-3 0 0-16,3 4 0 0,2-1 0 0,-1 3 0 16,-5-5 0-16,-1 3 0 0,1 3 0 0,-1 2 0 15,1-2 0-15,-1 1 0 0,-1-3 0 0,0 2 0 16,1 1 0-16,-5 0 0 0,0 0 0 0,0-2 0 15,5 2 0-15,-4 3 0 0,0-2 0 0,0 2 0 16,5-2 0-16,0 4 0 0,3 3 0 0,-1-1 0 0,-2-1 0 16,3-1 0-16,-1-1 0 0,-3-2 0 0,-2 1 0 0,1 1 0 15,-4 0 0-15,6 1 0 0,1 1 0 0,-2 0 0 16,-1 1 0-16,2-1 0 0,-2-1 0 0,2 2 0 16,-1 1 0-16,1 0 0 0,-5-3 0 0,2-3 0 15,-1 2 0-15,1-1 0 0,-2-1 0 0,3 1 0 16,1-3 0-16,0 1 0 0,2 3 0 0,2 1 0 15,-1-3 0-15,3 2 0 0,0 1 0 0,-2 3 0 16,1 1 0-16,-2-3 0 0,0-1 0 0,3 1 0 16,-1 0 0-16,2 1 0 0,0-1 0 0,2-1 0 15,-4-1 0-15,6 0 0 0,3-1 0 0,3-3 0 16,1 1 0-16,-1 0 0 0,1-2 0 0,0 0 0 16,4-3 0-16,-1 1 0 0,3-1 0 0,-1 2 0 0,1-4 0 0,0 1 0 15,-1-1 0-15,1-2 0 0,0-1 0 0,-1-1 0 16,-2 0 0-16,-1 1 0 0,1-3 0 0,-1 0 0 15,-2-1 0-15,1 2 0 0,0 0 0 0,-2-2 0 16,1-3 0-16,2 2 0 0,0 1 0 0,0 1 0 16,0 0 0-16,5 1 0 0,-1-8 0 0,1 4 0 15,-2 2 0-15,4-2 0 0,-1 0 0 0,2-4 0 16,0-3 0-16,0 0 0 0,2 1 0 0,2-4 0 16,-3 1 0-16,8-6 0 0,0 0 0 0,0 0 0 15,0 0 0-15,0 0 0 0,0 0 0 0,0 0 0 16,0 0-144-16,7-9 144 0,-1-5 0 0,2 1-144 15,-3-3 144-15,4 0 0 0,1 2-128 0,3-5 128 16,5-2 0-16,1-2 0 0,2 2-144 0,3 0 144 0,-1-4 0 16,2-1-144-16,2 2 144 0,1-1 0 0,-2-5-144 15,3 1 144-15,1-1 0 0,0-5-176 0,-1-3 176 0,5 0-128 16,3-3-32-16,-2-2 0 0,-1-2 0 16,1-2 0-16,6 3 160 0,-1-2-208 0,2 1 80 0,-1-5 128 15,-1 1-160-15,1 0 160 0,1-3 0 0,0 1-144 16,-3-1 144-16,1 4 0 0,1 1 0 0,-1 5 0 15,1 2 0-15,-1 1 0 0,-1 5 0 0,-2 0 0 16,0-1 0-16,0 4 0 0,-3 2 0 0,-2-4 0 16,0-1 0-16,-2 2 0 0,-2-2 0 0,2-1 0 15,3-2 0-15,3 1 0 0,-2-1 0 0,0 3 0 16,0 0 0-16,3-1 0 0,0 1 0 0,2 0 0 16,3 1 0-16,-4-1 0 0,-1 1 0 0,-1-2-128 15,1-4 128-15,-1 0 0 0,1 5 0 0,0-3 0 0,1-2 0 16,3 1 0-16,0-1 0 0,1 3 0 0,0-1 0 0,-2 1 0 15,-1-2 0-15,-1 1 0 0,0 1 0 0,-2 1 0 16,0-1 0-16,-3 4 0 0,0-3 0 0,1 1 0 16,2 3 0-16,-3-1 0 0,-2 2 0 0,-1 2 0 15,0 0 0-15,2 1 0 0,-1 2 0 0,-4 0 144 16,-2-5-144-16,0 3 0 0,0 1 144 0,-1 1-144 16,0-4 0-16,-1 2 144 0,-1-3-144 0,1 1 0 15,-1 1 144-15,0-1-144 0,-1 0 160 0,1-1-32 16,-2 4-128-16,3-1 192 0,-1 1-64 0,2 0 0 15,0 0-128-15,-4 3 192 0,-3 3-64 0,1-3 0 16,-1 1-128-16,1 1 192 0,1 2-192 0,1 1 144 16,0-1-144-16,0 1 128 0,-1-1-128 0,1-4 128 0,-1-1-128 0,1 0 128 15,2 1-128-15,-2-3 0 0,-2-3 0 0,1 0 0 16,3 4 128-16,-2-2-128 0,1-3 128 0,1 1-128 16,-1 2 128-16,2 1-128 0,3 1 128 0,-1 2-128 15,-4-5 160-15,3 5-160 0,-2 2 192 0,2-2-192 16,3-2 160-16,-1 1-160 0,-2-2 128 0,1 4-128 15,0 4 0-15,0-2 128 0,-2-2-128 0,-1 1 0 16,2-1 128-16,-3 4-128 0,0 1 0 0,-1-3 128 16,0-3-128-16,1-1 0 0,1 5 0 0,-1-2 0 15,0-1 0-15,0-3 0 0,1 0 128 0,1-1-128 16,1 0 0-16,-3 1 0 0,-2-3 0 0,1 3 128 16,0 0-128-16,1 3 0 0,0 0 0 0,-1 1 128 0,-3 0-128 15,0 3 0-15,-2 0 144 0,0-1-144 0,-1-2 0 0,-1-1 0 16,0-1 0-16,0 6 128 0,-1 5-128 15,0-1 128-15,-2-1-128 0,0-1 128 0,2 2-128 16,-1-2 0-16,0-2 0 0,-2 2 0 0,3 1 0 0,1 0 144 16,-1 1-144-16,2-4 0 0,2 0 128 0,1-1-128 15,-1-2 0-15,2 2 0 0,0-2 0 0,0 5 0 16,1-1 128-16,-3-1-128 0,0-4 0 0,0 4 0 16,2 2 0-16,2-1 0 0,0-1 0 0,1 1 0 15,0 1 0-15,0-1 0 0,1-2 0 0,-1 1 0 16,-1 1 0-16,-1 1 0 0,-1 1 0 0,1-1 0 15,0-2 0-15,-1 0 0 0,-1 3 0 0,2 2 0 16,-4 3 0-16,2-4 0 0,0-4 128 0,0 0-128 16,-3-1 0-16,2 3 0 0,1 0 0 0,1 0 0 15,1 0 0-15,-2-2 0 0,-3 0 0 0,2-2 0 0,0 0 0 0,1 1 0 16,-1-1 128-16,2 2-128 0,1 4 0 0,-1-4 0 16,-4-2 0-16,3 1 0 0,1 1 0 0,1 0 0 15,-4-3 0-15,1 1 0 0,0-2 0 0,-1 1 0 16,2 3 128-16,-1-1-128 0,-1 1 0 0,1-4 0 15,0 0 0-15,-1 0 0 0,2 1 0 0,0 0 0 16,0 1 0-16,1-1 0 0,-1 0 0 0,4-3 0 16,3-1 0-16,1-2 0 0,-1-2 0 0,1 2 0 15,0 6 0-15,0 2 0 0,-3 1 0 0,4-4 0 16,3-5 0-16,0 2 0 0,0 4 0 0,0-1 0 16,-2-3 0-16,1 3 0 0,-1 2 0 0,-1-2 0 15,-1-2 0-15,1-2 0 0,0 1 0 0,3 0 0 0,-2-3 0 16,4-1 0-16,1-2 0 0,0 2 0 0,0-2 0 0,-1 6 0 15,1-5 0-15,1 4 0 0,0 3 0 0,-1-4 0 16,-2-1 0-16,0-1 0 0,0 2 0 0,0 0 0 16,-1 0 0-16,3-3 0 0,2 1 0 0,3-4 0 15,2-2 0-15,0-1 0 0,-1-3 0 0,2 1 0 16,3-2 0-16,2-1 0 0,-5 1 0 0,2-4 0 16,-2-1 0-16,1 1 0 0,-1-4 0 0,4-1 0 15,5-2 0-15,-3 1 0 0,0-2 0 0,4-1 0 16,3-3 0-16,-2 5 0 0,-3 3 0 0,-2 1 0 15,-4-7 0-15,-1 1 0 0,0 3 0 0,-1-3 0 16,-1-3 0-16,2 3 0 0,2-6 128 0,-2 9-128 16,-2 3 0-16,1 4 0 0,1 2 128 0,-3 3-128 15,-3 1 192-15,-3 6-192 0,-4 7 0 0,-2 2-304 0,-1 0 48 0,-5 3 0 32,-3 1-1360-32,-4 1-272 0,0 7-48 0,-6 2-12464 0</inkml:trace>
  <inkml:trace contextRef="#ctx0" brushRef="#br1" timeOffset="98485.4">28441 8490 10079 0,'0'0'448'0,"0"0"80"0,0 0-528 0,0 0 0 0,0 0 0 0,-3 13 0 15,3-13 848-15,0 0 64 0,0 0 16 0,-5 12 0 16,0 1-160-16,1 0-48 0,1-5 0 0,3-8 0 15,-4 11-64-15,-2-3-16 0,2 1 0 0,-2-2 0 0,1 1 48 0,0 2 0 16,-4 3 0-16,0-4 0 0,-2 2-48 0,0-3-16 16,-2-1 0-16,-2-3 0 0,-2 4 32 0,3-1 16 15,0-5 0-15,2-2 0 0,1-2-32 0,4-6 0 16,-4 0 0-16,3-4 0 0,-5-1-128 0,2-2-48 16,-4-4 0-16,0-2 0 0,-1 1-160 0,0-4-48 15,-1-6 0-15,4 5 0 0,2 5-80 0,0-1-32 16,1-3 0-16,3 1 0 0,2-1-144 0,2 5 160 15,2 0-160-15,2 3 160 0,3-3-160 0,2 4 0 16,-1-1 144-16,7 2-144 0,2 1 0 0,3 0 0 16,2-2 0-16,0 0 0 0,-2 0 0 0,6 0 0 15,6 0 0-15,2 4 0 0,0 0 0 0,2 3 0 0,1 2 0 0,-2 2 0 16,0-3 0-16,-1 3 0 0,0 3 0 16,-2 4 0-16,-2 3 0 0,1-1 0 0,-1 2 0 0,-1 2 0 15,-1 0 0-15,-3 3 0 0,-2 2 0 0,-2 1-128 16,-1 2 128-16,-4 1 0 0,-3 0 0 0,-2 0 0 15,-3 2 0-15,-5 2 0 0,-5-1 0 0,-3 2 0 16,-3 3 240-16,-5-1 16 0,-2-1 16 0,-3-1 0 16,-1 2 80-16,-2-2 16 0,-2 3 0 0,0-1 0 15,1 0-48-15,-2-2-16 0,1 2 0 0,0-7 0 16,-2-7-112-16,2-1 0 0,0-3-16 0,0-1 0 16,1-3 0-16,2-3 0 0,3-3 0 0,3-6 0 15,4-1 0-15,3-6 0 0,-3-5 0 0,5-5 0 16,4 1-32-16,3-3 0 0,1 0 0 0,8 0 0 15,2-4-144-15,4 5 0 0,1 0 0 0,4 2 128 0,5 1-128 16,1 4 0-16,-1 0 0 0,1 2 0 0,0 1 0 0,2 2 0 16,-3 5 0-16,0 1 0 0,-3 0 0 0,2 4 0 15,-1 1 0-15,0 5 0 0,-5 2 0 0,-2 3-144 16,1 3 144-16,-3 6 0 0,-2-2 0 0,-5 7-128 16,-2 3 128-16,-5 4 0 0,-2 7 0 0,-2-1 0 15,-4-2 0-15,-3-3 0 0,-2 2 0 0,-3 0 0 16,0-1 0-16,-2-3 0 0,-1-1 0 0,-3-2 0 15,0 1 0-15,-2-5 0 0,-1-3 0 0,0-2 176 16,-5-1-32-16,1-3 0 0,1-1 0 0,0-5 0 16,-1-4 0-16,4-3 0 0,4-3 32 0,4-5 0 15,4-3 0-15,2-7 0 0,1-5-16 0,5-8 0 16,1-9 0-16,3-1 0 0,4-3-160 0,6-2 192 16,6 0-192-16,0 7 192 0,2 4-192 0,3 3 0 0,6-3 0 0,1 8 0 15,0 6 0-15,0 4 0 0,2 3 0 0,-1 3 0 16,-1 3 0-16,0 6 0 0,-2 5-128 0,-2 7 128 15,0 3 0-15,-1 4 0 0,-5 5 0 0,-3 4 0 16,-3 6-144-16,-3 2 144 0,-5 3 0 0,-3 5 0 16,-4 5-144-16,-3 2 144 0,0 1 0 0,-2-5-144 15,-5-6 144-15,1-3 0 0,0-1 0 0,1-6 0 16,0-2-176-16,3-5 176 0,1-3-208 0,1-3 80 16,1-1-2544-1,-1-8-496-15</inkml:trace>
  <inkml:trace contextRef="#ctx0" brushRef="#br1" timeOffset="99803.48">26801 10340 2751 0,'0'0'256'0,"-11"3"-256"16,-2 1 0-16,0-2 0 0,-1-2 2992 0,3 3 544 15,2 1 112-15,-1-3 32 0,-2-2-2032 0,2-3-416 16,-1 0-80-16,1 0 0 0,1 0-192 0,-1-3-16 16,3 0-16-16,0-1 0 0,1-4-224 0,0 0-32 15,4 1-16-15,-2-5 0 0,0-2-208 0,1-2-32 16,1-5-16-16,3-1 0 0,4-1-144 0,0-3-16 15,-1-1-16-15,4 1 0 0,7 2-96 0,-1 0 0 16,0-2-128-16,4-3 192 0,5 0-32 0,3 5-16 16,-2-2 0-16,1 1 0 0,-4 0-16 0,0 6 0 15,0 0 0-15,-2 3 0 0,1 2-128 0,-2 2 0 16,-2 4 0-16,1 6 0 0,0 2 0 0,-2 6 0 16,0 6 0-16,-2 3 0 0,0 3 0 0,0 4 0 0,0 3 0 15,-3 7 0-15,-3 0 0 0,-1 5 128 0,0 1-128 0,-3 5 128 16,-1 6-128-16,-5-1 128 0,-5 0-128 0,0 0 128 15,5 0-128-15,-7-3 128 0,-4-5-128 0,0-3 128 16,1-2 0-16,0-2 0 0,-2-2 0 0,2-2 0 16,-2-4 272-16,0-1 48 0,0-2 16 0,2-4 0 15,-2-3 0-15,1-4 0 0,-3 0 0 0,-1-4 0 16,0-2-160-16,-1-2-48 0,0-5 0 0,0-3 0 16,1-3 16-16,1-3 0 0,2-5 0 0,-4-6 0 15,5-5-128-15,1-3-16 0,4-3-128 0,2 0 192 16,1-1-192-16,3 1 144 0,1 3-144 0,8 4 128 15,5 4-128-15,0 0 0 0,2-5 0 0,3 5 0 16,4 5 0-16,0 3 0 0,3 1 0 0,1 1 0 16,1 2 0-16,0 5 0 0,0 1 0 0,1 4 0 0,-2 3-128 15,0 5 128-15,-1 3-160 0,0 4 160 0,0 5 0 0,-2 3 0 16,-3 5-128-16,-2 3 128 0,-3 4 0 0,-1 1 0 16,-3 3 0-16,-4-1 0 0,-1-3 0 0,-7-1 0 15,-2-1 0-15,-4-2 0 0,-2-2 0 0,-3 0 0 16,-4-2 0-16,-2 2 0 0,1 0 0 0,-2-2 0 15,-4-3 0-15,0 0 0 0,1-1 176 0,-3-5-176 16,-4-2 160-16,0-6-160 0,-2-6 208 0,2-2-48 16,0-4-16-16,2-4 0 0,3-7 32 0,3-5 0 15,0-4 0-15,2-4 0 0,1-4-48 0,5-4 0 16,5-4 0-16,5 2 0 0,1 2-128 0,8 0 0 16,2 2 0-16,6 2 128 0,1 3-128 0,5-1 0 15,3 2 0-15,5 0 0 0,4 4 0 0,1 5 0 16,1 3 0-16,-1 3 0 0,0 3 0 0,-1 4 0 0,-2-1 0 0,-2 6 0 15,-2 7 0-15,-1 5-144 0,-4 4 144 0,-1 3-160 16,-2 0 160-16,-4 7 0 0,-3 7 0 0,-4 1 0 16,-4-2 0-16,-4 2 0 0,-7 2 0 0,-1 1 0 15,-2-4 0-15,-4 1 0 0,-4 0 0 0,-1-3 0 16,-2 0 0-16,-1-1 0 0,-1-3 0 0,-1-5 0 16,-4-8 0-16,-2 0 0 0,-1-3 0 0,3-6 128 15,0-3-128-15,3-4 0 0,2-6 0 0,3-3 128 16,2-6-128-16,3-6 176 0,3-2-176 0,6-6 192 15,5 0-192-15,8-1 0 0,1-3 144 0,8 1-144 16,6 1 0-16,0 2 0 0,5 0 0 0,3 4 0 16,4 0 0-16,3 8 0 0,3 4 0 0,-1 3 0 0,1 5 0 15,-3 5 0-15,-2 3 0 0,-3 8-128 0,-2 5 128 0,1 4 0 16,-6 3 0-16,-4 3-128 0,-6 2 128 0,-4 6 0 16,-7 1 0-16,-1 1-128 0,-7-1 128 0,-4-3 0 15,-1 5 0-15,-4 0 0 0,-1-2 0 0,-2-2 0 16,-2-3 0-16,0-3 0 0,0 0 0 0,-2-8 0 15,-3-2 0-15,2-4 0 0,3-3 0 0,0-4 0 16,-1-3 0-16,1-7 0 16,3-2-1296-16,8-5-336 0,6-2-64 0</inkml:trace>
  <inkml:trace contextRef="#ctx0" brushRef="#br1" timeOffset="105593.93">28345 8364 4607 0,'0'0'400'0,"0"0"-400"16,0 0 0-16,0 0 0 0,0 0 1680 0,0 0 256 15,-9 3 48-15,9-3 16 0,0 0-1168 0,0 0-256 16,-10-3-32-16,10 3-16 0,0 0-192 0,-8 5-32 15,8-5-16-15,-9 4 0 0,9-4-64 0,-9 4-16 16,9-4 0-16,-8-2 0 0,8 2-64 0,0 0-16 16,0 0 0-16,0 0 0 0,-8 4-128 0,8-4 0 15,0 0 0-15,0 0 0 0,-9 7 0 0,9-7 0 16,0 0 0-16,0 0-4672 16,0 0-1008-16</inkml:trace>
  <inkml:trace contextRef="#ctx0" brushRef="#br1" timeOffset="106424.4">26737 9723 2751 0,'0'0'256'15,"0"0"-256"-15,-9-6 0 0,-1 2 0 16,10 4 2272-16,0 0 416 0,0 0 64 0,-7-11 32 0,-3 4-1536 0,4-1-304 16,6 8-64-16,0 0-16 0,0 0-96 0,0 0-32 15,-4-11 0-15,3 4 0 0,1 7-32 0,0 0 0 16,0 0 0-16,0 0 0 0,0 0-160 0,0 0-32 15,0 0-16-15,0 0 0 0,0 0-128 0,0 0-32 16,0 0 0-16,0 0 0 0,6 5-64 0,-1 1-16 16,-5-6 0-16,4 12 0 0,0 1 48 0,-1 4 0 15,-2 1 0-15,3 2 0 0,0 1 80 0,-1 0 0 16,-1 2 16-16,0-3 0 0,-1-1-208 0,-1 3-32 16,-1 4-16-16,2-1 0 0,1-1 16 0,1-4 0 15,-3-1 0-15,1 0 0 0,1 1-160 0,-1-1 192 16,-1-2-192-16,3-1 192 0,0 0-192 0,0 1 160 15,-4-3-160-15,2-1 160 0,2-3-160 0,1 2 0 16,5-1-192-16,-4-2 192 16,-5-9-1920-16,10 4-256 0,1-2-48 0</inkml:trace>
  <inkml:trace contextRef="#ctx0" brushRef="#br1" timeOffset="106912.28">26258 11121 13823 0,'0'0'1216'0,"-8"0"-960"16,8 0-256-16,-10-3 0 0,1-1 1152 0,9 4 192 15,0 0 48-15,-11-1 0 0,11 1-448 0,0 0-96 0,-6-6-16 0,6 6 0 16,-5-8 176-16,5 8 16 0,5-13 16 0,1 2 0 16,1 3-496-16,3 2-96 0,2-1-32 0,2-3 0 15,1 1-160-15,2-2-16 0,2 5-16 0,1-1 0 16,-1 0 32-16,2 1 0 0,-1-1 0 0,2 3 0 16,-1 0-112-16,0 1-16 0,-2-2 0 0,2 4 0 15,1 1-128-15,0 0 0 0,-3 0 0 0,0 0 0 16,-2 1 0-16,-6 3 0 0,-11-4 0 0,0 0 0 31,0 0-272-31,11 4-144 0,-11-4-32 0,0 0-7968 0,0 0-1600 0</inkml:trace>
  <inkml:trace contextRef="#ctx0" brushRef="#br1" timeOffset="107496.48">27052 10725 23039 0,'0'0'2048'0,"-8"-8"-1648"15,2 3-400-15,-2-1 0 0,8 6 192 0,-8-2-32 16,8 2-16-16,0 0 0 0,-8-7 32 0,8 7 0 15,-9 7 0-15,9-7 0 0,-6 6 128 0,-1 3 16 16,2 2 16-16,-2 2 0 0,2 8 48 0,0-2 0 16,0 1 0-16,1 2 0 0,0 4-64 0,0 0-16 0,0 5 0 0,2-2 0 15,-1 0-48-15,-1 5-16 0,-1 5 0 0,0-1 0 16,-2-3-32-16,2-1 0 0,-2-6 0 0,2 1 0 16,-1 0-16-16,2-4 0 0,-2-5 0 0,3 0 0 15,0-3-64-15,0-1 0 0,1-1-128 0,2-6 192 16,0-9-64-16,0 0-128 0,0 0 176 0,0 0-176 15,0 0 256-15,0 0-48 0,0 0-16 0,4-8 0 16,0-3 368-16,-1-4 64 0,0-7 16 0,0-1 0 16,1-1-320-16,0-2-64 0,-2-2-16 0,-1-4 0 15,5-7-240-15,-2 1 176 0,-1-1-176 0,1 3 160 16,0-1-160-16,0 5 0 0,0-4 0 0,0 6 128 16,0 6-128-16,0 2 0 0,-2-2 0 0,1 6 0 0,0 2 0 15,-1 4 0-15,0 2 0 0,-2 10 0 0,0-9-128 0,0 9 128 16,0 0 0-16,0 0 0 0,0 0 0 0,0 0-176 15,0 0 176-15,-2 18-128 0,1 3 128 0,0 2 0 16,-1 4 160-16,0-1-160 0,-1 5 0 0,-2 0 128 16,2 4-128-16,-1 1 0 0,2-4 0 0,-1 5 0 15,-1 0 0-15,2-1 0 0,-1-6 0 0,0-6 0 16,0 1 0-16,0 0 0 0,3-4 0 0,0-2 0 16,0-3 128-16,1 0-128 15,3-2-736-15,0-2-192 0,-1-2-32 0,-3-10-13712 0</inkml:trace>
  <inkml:trace contextRef="#ctx0" brushRef="#br1" timeOffset="121870.99">17774 7330 22399 0,'13'-4'992'0,"-2"0"208"0,2-4-960 0,3 2-240 16,1 0 0-16,0 2 0 0,-1 1 640 0,-2-3 96 15,-1 1 16-15,-1 1 0 0,-2 2-352 0,-10 2-64 0,11-2-16 0,-11 2 0 16,0 0-176-16,0 0-144 0,0 0 192 0,0 0-192 16,0 0 192-16,0 0-64 0,0 0 0 0,0 0-128 15,0 0 256-15,0 0-48 0,-10-9-16 0,0 3 0 16,-3-1 64-16,1 1 0 0,-2-1 0 0,-4-1 0 15,-3 0 192-15,-3 1 32 0,1-3 16 0,-3 4 0 16,-4-2 48-16,-4 2 16 0,-5 0 0 0,-4-3 0 16,-7 3-80-16,-2-3-16 0,-4 2 0 0,-3 2 0 15,-2-2-160-15,-2 2-48 0,0 0 0 0,-3-2 0 16,-1 5-64-16,-5-3 0 0,-2-1-16 0,1-1 0 16,2 0-176-16,2-1 0 0,-1 0 0 0,-3-1 128 15,-4-4-128-15,-1 0 160 0,-1 0-160 0,0 3 160 0,1-3-32 16,-2-2-128-16,-3-3 192 0,-2 4-64 0,-4 3-128 15,2 1 160-15,2-1-160 0,-2-2 160 0,-3-1-32 0,-1 4 0 16,-1-1 0-16,4 1 0 0,-1-5-128 0,-2 2 0 16,-3 2 0-16,-3 0 0 0,0 2 0 0,1 0 0 15,3-1 0-15,-3 2 0 0,3 3 0 0,-3-1 0 16,0 2 0-16,1 2 0 0,0-1 0 0,-1 2 0 16,-1 2 0-16,-1-2 0 0,-3-2 0 0,6-1 0 15,3 3 0-15,-3 1 0 0,-2 0 0 0,2 0 0 16,4-1 0-16,-1 3 0 0,0 5 0 0,-2-2 0 15,-1 3 0-15,2-2 0 0,2 0 0 0,0 0 0 16,-1 3 128-16,1 0-128 0,0-2 0 0,1 2 0 16,-1 4 0-16,5-1 0 0,-3-4 0 0,2 2 128 15,-3-2-128-15,4 5 0 0,3 4 0 0,-1-3 0 0,-1-1 0 16,0 2 0-16,1 2 0 0,-1 1 0 0,1 0 128 0,3 0-128 16,3-2 0-16,0 1 0 0,-3-3 0 0,6 5 0 15,2 1 0-15,5 0 0 0,3 0 0 0,2-2 0 16,0 1 0-16,1 0 0 0,-2-2 0 0,1 2 0 15,5-1 0-15,-1 2 0 0,0-2 0 0,3 4 0 16,4 2 0-16,0-1 0 0,0-3 0 0,2 1 0 16,1-2 0-16,-1 3 0 0,3-2 0 0,3 2 0 15,2 4 0-15,3-4 0 0,1-2 0 0,3-1 0 16,4 0 0-16,4-2 0 0,2-2 0 0,4 1 0 16,1-3 0-16,3 1 0 0,3-2 0 0,4 1 0 15,-2-3 0-15,4 4 0 0,4 1 0 0,2-3 0 16,-2 0 0-16,1 1 0 0,3-2 0 0,3 2 0 15,1 0 0-15,2 1 0 0,2-1 0 0,1 0 0 0,0 1 0 16,4-1 0-16,2 1 0 0,0 1 0 0,3-1 0 0,-2 2 0 16,2-3 0-16,3 2 0 0,3 1 0 0,2 1 0 15,1 0 0-15,2 0 0 0,-1-2 0 0,5 0 0 16,0 0 0-16,6 1 0 0,-3-2 0 0,1 1 0 16,2-5 0-16,0 3 0 0,0 2 0 0,0-4 0 15,3 1 0-15,1 1 0 0,1-2 0 0,2-2 0 16,1-2 0-16,4 3 0 0,2-1 0 0,1 1 0 15,-1-3 0-15,0 0 0 0,-2-3 128 0,4 0-128 16,4 2 128-16,-1-1-128 0,0-3 128 0,0 1-128 16,2 1 128-16,0 1-128 0,-1 2 0 0,-3-3 128 15,-2-2-128-15,3 2 0 0,3 1 0 0,1-1 128 16,3-3-128-16,-1 2 0 0,2-2 0 0,-3 1 128 0,0-2-128 0,-1 2 0 16,3 3 0-16,1-2 128 0,3-3-128 0,-2 1 0 15,1-1 0-15,-2 0 128 0,-1-1-128 0,1 0 0 16,2 1 0-16,-1 0 128 0,1 0-128 0,-4-2 0 15,4-1 128-15,-3 0-128 0,-4-1 0 0,4 0 128 16,1-2-128-16,3 2 0 0,-1 2 0 0,3 0 128 16,0-2-128-16,-2 0 0 0,-3-1 144 0,1 2-144 15,2 2 0-15,0 0 128 0,-2-1-128 0,1 4 0 16,-1-4 0-16,0 2 128 0,-3 0-128 0,1 0 0 16,0 0 128-16,1 0-128 0,3 0 128 0,0 0-128 15,0 2 0-15,0 0 128 0,-4-3-128 0,2 1 0 16,-2 0 128-16,1 1-128 0,3 0 128 0,1-1-128 15,0 0 0-15,-1 3 128 0,-3 2-128 0,2-2 0 0,2-3 0 0,0-1 144 16,-1 1-144-16,2 1 0 0,0 0 128 0,-2 3-128 16,-3 0 0-16,2-1 0 0,-1 1 0 0,2-3 128 15,1-1-128-15,2 0 0 0,-1 0 192 0,-1 0-192 16,-2 0 192-16,0 0-192 0,2-1 224 0,4-3-64 16,4 0-16-16,0 0 0 0,-4-1-16 0,0-3 0 15,0-1 0-15,0 0 0 0,0-1 0 0,6 3 0 16,1-3 0-16,-3 3 0 0,-5-1 48 0,0 1 0 15,-2-2 0-15,3 1 0 0,4 1 16 0,-3 0 0 16,-5 3 0-16,2 1 0 0,-5 0-32 0,1 0 0 16,-3-2 0-16,2 1 0 0,1 3-160 0,-1-3 128 15,-1 0-128-15,1 0 128 0,-4-1-128 0,-2-3 0 16,-1 1 0-16,-2 1 0 0,0-5 0 0,2 3 0 0,1-2 128 16,-1 2-128-16,-4-2 0 0,-3 2 0 0,-3-5 0 0,-4 1 0 15,-5 3 0-15,-1-3 128 0,-1-1-128 0,-2 2 0 16,-2-1 0-16,-4 1 0 0,-4 0 128 0,-2 0-128 15,-2 0 0-15,-2-3 0 0,-4 4 0 0,0 1 128 16,0 0-128-16,-3 0 0 0,-5-3 0 0,-1 1 0 16,1 0 0-16,-4-2 0 0,1 1 128 0,-2-1-128 15,-2 0 0-15,-1 1 0 0,-2-1 0 0,-1 0 0 16,-1-6 0-16,-1 2 0 0,-3 1 0 0,-1 0 0 16,-1-1 0-16,-1-1 0 0,-2 0 0 0,-1 1 0 15,-3-1 0-15,0-1 0 0,-1-4 0 0,-1 2 0 16,1 2 0-16,-1-4 0 0,-5 0 0 0,3 1 0 15,-1 0 0-15,-1 1 0 0,-2-1 0 0,1 1 0 16,0-1 0-16,-2-1 0 0,-3 1 0 0,-1 4 0 0,-3 2 0 0,-3 2 0 16,-1-3-144-16,-1 0 144 0,-3 0 0 0,-2 3 0 15,0 1-128-15,-2 2 128 0,-2-2 0 0,2 5 0 16,-2-1 0-16,-1 3 0 0,-3-6-128 0,-1 3 128 16,-6-3 0-16,1 4 0 0,-2-2-128 0,2 2 128 15,-3-2 0-15,1-1 0 0,1 5 0 0,-4-1-128 16,-4-2 128-16,-2 0 0 0,-1-1 0 0,2 2 0 15,2 3 0-15,1-3 0 0,2-3 0 0,-3 1 0 16,-4-1 0-16,1 2 0 0,-1 0 0 0,0 1-128 16,-1 3 128-16,3 0 0 0,0 2 0 0,-1 1 0 15,-1-2 0-15,1 1 0 0,1-3 0 0,3 2 0 16,1 1 0-16,3 1 0 0,3-1 0 0,0-4 0 0,2 1 0 16,-3-1 0-16,0 2-128 0,2-1 128 15,2-1 0-15,1 3 0 0,-3 9-144 0,1-2 144 0,1 1 0 0,1-3-144 16,-3-2 144-16,0 1 0 0,-1 3 0 0,-1-1-128 15,0 2 128-15,0 0-128 0,2-1 128 0,3-1-128 16,-1 2 128-16,-1-1-128 0,1 1 128 0,-1-3-128 16,0 0 128-16,0 2-160 0,1-2 160 0,-1 2-160 15,1-1 160-15,1 1 0 0,0 1 0 0,-4-3-128 16,-1-1 128-16,0-1 0 0,1-3 0 0,1 5 0 16,-1 4 0-16,2-1 0 0,5-1 0 0,0 0 0 15,-3-3 0-15,1 0 0 0,0-2 0 0,0 1 0 16,0-2 0-16,-2 5 0 0,-3 2 0 0,2 0 0 15,3-2 0-15,0-2 0 0,0-4 0 0,0 3 0 16,-2 0 0-16,-1-1-128 0,1 1 128 0,2 1 0 0,-2 1 0 16,3 2-128-16,2 0 128 0,-2 0 0 0,3-3 0 0,-2 2-160 15,3 2 160-15,-4 0 0 0,-2-1-128 0,2 3 128 16,1-2 0-16,1 2 0 0,-3 2-128 0,2-4 128 16,1 0 0-16,-1 1 0 0,-1 1-144 0,-2 1 144 15,-5 0 0-15,1 0-144 0,-2 1 144 0,1 3-192 16,-1 2 192-16,4-3-192 0,3 2 192 0,-1-2 0 15,-1-3 0-15,-4 2-128 0,-1 1 128 0,2 1 0 16,-1-2 0-16,3 1 0 0,2 2 0 0,1 1-128 16,-2-3 128-16,-2 2 0 0,-5 0 0 0,1 1-128 15,3 4 128-15,-5 1 0 0,-4-3 0 0,3 0 0 16,2 1 0-16,-1 2-128 0,-2-1 128 0,1 0 0 16,-1 3 0-16,3-2 0 0,4 0 0 0,4 3 0 15,3-2 0-15,3 1 0 0,1-2 0 0,2 2 0 0,2-1 0 0,3 2-128 16,1-3 128-16,-1 1 0 0,0-1 0 0,5 0 0 15,5 2 0-15,1-1 0 0,-1-2-144 0,4 2 144 16,4-1 0-16,3 3 0 0,2-3-144 0,2 1 144 16,1-2 0-16,4 3-128 0,5 3 128 0,0-2 0 15,3 0-208-15,3-1 64 0,5-2 16 0,1 2 0 16,3 0 128-16,5 3-160 0,4-5 160 0,3 3-160 16,3 0 160-16,5-2-160 0,6 1 160 0,2 0-160 15,4 0 160-15,1 0-128 0,1-1 128 0,3-1-128 16,5-2 128-16,3 0 0 0,4-1 0 0,4 2-128 15,5-2 128-15,1 0 0 0,-3 1-144 0,5 0 144 16,1 1 0-16,4-1 0 0,1 1 0 0,6-4 0 0,2 0-128 16,0 2 128-16,-2 0 0 0,5 2 0 15,1-4 0-15,4 4 0 0,2 2 0 0,2-2 0 0,-5-3 0 0,8-1 0 16,6-1 0-16,2 1 0 0,-3-2 0 0,1-1 0 16,4-5 0-16,1-1 0 0,0 5 0 0,2-4 0 15,-1-4 0-15,5-1 0 0,4-1 0 0,1 1 0 16,-2-4 0-16,4 2 0 0,3-4 0 0,-2 2 0 15,-3-3 0-15,6 0 0 0,5 2 0 0,-3-2 0 16,-8 2 0-16,3 1 0 0,0 0 0 0,-1-1 0 16,-5 2 0-16,3-2 0 0,2-4 0 0,-1 3 0 15,-3 0 0-15,0 0 0 0,-1-3 0 0,-1-2 0 16,-2 1 0-16,-2-2 0 0,-4-1 0 0,3 0 0 16,1-4 0-16,-3 2 0 0,-4-1 0 0,1 2 0 15,-1 0 0-15,0-4 0 0,-1-7 0 0,-4 5 0 0,-5 0 0 16,2 2 0-16,2-4 0 0,-4 1 0 0,-6-3 0 0,-3 2 0 15,-4 0 0-15,-3 0 128 0,-3-6-128 0,-3 5 128 16,-3 2 64-16,-5 2 0 0,-6 2 0 0,-4 0 0 16,-6-4-64-16,-3 5 0 0,-2 4 0 0,-5 5 0 15,-6 3-128-15,-2-2 0 0,-1 4 144 0,-6-1-144 16,-5 5 0-16,-2-2 0 0,-4-2 0 0,-3 5 0 31,-3 5-1664-31,-10-8-288 0,3 13-64 0,-3-2-16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0:05:06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3030 16560 16575 0,'0'0'368'0,"0"0"80"0,0 0 0 0,6-5 16 0,-6 5-464 0,7-9 0 0,-1 1 0 0,1-1 0 16,-1 0 912-16,0 1 96 0,-4-1 16 0,2 1 0 16,1 0 0-16,-1 0 0 0,-4-6 0 0,3 5 0 0,-3 9 0 0,3-11 0 15,-1 1 0-15,-2 2 0 0,0 8 0 0,-2-10 0 16,2 10 0-16,-4-9 0 0,-2-5 0 0,0 5 0 15,-3 0 0-15,2 4 0 0,-2-4-832 0,-1 4-192 16,-3 2 0-16,0-2 0 0,-2 0 864 0,0 2 128 16,-2 3 32-16,-2 3 0 0,1-1-832 0,0 5-192 15,0-2 0-15,-1 3 0 0,1 0 0 0,-1 3 0 16,-4 4 0-16,5 2 0 0,3 2 0 0,-2 3 0 16,0 2 0-16,4 2 0 0,0 4 0 0,1-1 0 15,-1 1 0-15,2 2 0 0,2 3 0 0,3 2 0 16,-2 1 0-16,1 1 0 0,3 0 0 0,-1 0 0 15,3 0 0-15,-1-1 0 0,-1-3 0 0,3-2 0 16,-2-2 0-16,3-4 0 0,0 1 864 0,0-5 128 0,0 1 32 16,2-3 0-16,0-3-832 0,1-1-192 0,1 0 0 0,0-3 0 31,1-2-768-31,1-3-208 0,-2 1-48 0,0-4 0 16,-4-6-816-16,0 0-160 0,0 0-48 0,0 0-13104 0</inkml:trace>
  <inkml:trace contextRef="#ctx0" brushRef="#br0" timeOffset="226.57">2429 17024 35007 0,'0'0'768'0,"0"0"176"0,0 0 16 0,0 0 16 0,-1-5-784 0,4 0-192 0,5 0 0 0,0-1 0 15,3 0 0-15,3-1 0 0,4-1 0 0,6 1 0 0,0-5 864 0,8 1 128 16,-1 0 32-16,3-2 0 0,1 1-832 0,3 3-192 15,0 0 0-15,-1 1 0 0,0 1 0 0,-1 0 0 16,1 0 0-16,-2 3 0 0,-1 0 0 0,-3 3 0 16,-2-2 0-16,8 2 0 15,-7 5-2416-15,-6 1-528 0,-3-4-96 0,-7 1-32 0</inkml:trace>
  <inkml:trace contextRef="#ctx0" brushRef="#br0" timeOffset="525.37">3945 16248 27647 0,'0'0'608'0,"0"0"128"0,20-3 32 0,-20 3 0 0,-3-8-624 0,3 8-144 0,0 0 0 0,0 0 0 16,-9-3 848-16,0 6 144 0,0 3 32 0,-3 2 0 15,-4 4 0-15,-1 6 0 0,-1 2 0 0,-2 7 0 16,0 7 0-16,-3 4 0 0,1 1 0 0,-2 4 0 16,0 1-832-16,1 3-192 0,-1-3 0 0,1 3 0 15,-1-1 0-15,2 1 0 0,1 0 0 0,3-2 0 16,2-5 0-16,3-4 0 0,3-2 0 0,2-5 0 16,3-2 0-16,3-2 0 0,2-3 0 0,6 5 0 15,7-6-1600-15,1-6-352 0,6-4-80 0,3-4-8208 16,2-5-1632-16</inkml:trace>
  <inkml:trace contextRef="#ctx0" brushRef="#br0" timeOffset="877.44">4699 16310 28559 0,'-3'-9'2544'0,"0"-2"-2032"16,-1 1-512-16,2-3 0 0,1 2 608 0,1 1 32 0,0 10 0 0,0 0 0 15,1-11-208-15,-1 11-48 0,0 0 0 0,0 0 0 16,0 0-208-16,0 0-48 0,-9 8-128 0,1 3 192 16,-1 4 128-16,-3 6 32 0,-2 8 0 0,-2 3 0 15,0 1 128-15,2 7 32 0,1 1 0 0,-3 6 0 16,-1 0-64-16,1 0-16 0,1-2 0 0,1 5 0 15,1-2-160-15,0 2-16 0,2-1-16 0,2-5 0 16,1 0-48-16,3-3-16 0,0-3 0 0,5-3 0 16,4-5-32-16,2-2 0 0,3-4 0 0,5-3 0 15,0-3-144-15,3-2 128 0,0-2-128 0,2 0 128 16,5-7-352-16,2-1-80 0,3-1-16 0,-2-4 0 16,2-2-1536-16,-2-6-320 0,-2-3-64 0</inkml:trace>
  <inkml:trace contextRef="#ctx0" brushRef="#br0" timeOffset="1098.83">4297 16783 33167 0,'-17'-3'1472'0,"9"2"304"0,8 1-1424 0,0 0-352 15,0 0 0-15,0 0 0 0,4-5 1312 0,5 0 192 16,7-1 32-16,2 4 16 0,3-1-1200 0,8 2-352 15,5-7 144-15,5 2-144 0,4-1 0 0,2-2 128 16,4 2-128-16,-1 0 0 0,-1 0 0 0,-2 3 0 16,-2-1 0-16,-1 0 0 15,0-1-1696-15,-3 4-304 0,0-3-64 0,-5 2-8224 16,-5-1-1632-16</inkml:trace>
  <inkml:trace contextRef="#ctx0" brushRef="#br0" timeOffset="1505.11">5365 16031 28559 0,'0'0'2544'0,"0"0"-2032"15,0 0-512-15,0 0 0 0,0 0 320 0,12 9-16 16,-2-3-16-16,0 2 0 0,2 0-64 0,0 2-16 16,0 1 0-16,1 3 0 0,2 2 128 0,1 0 32 15,0 2 0-15,2 5 0 0,-3 2 112 0,0 5 32 16,-3 1 0-16,-1 4 0 0,6 5 128 0,-4 1 48 16,-1 1 0-16,-3 6 0 0,-2-2-112 0,-5 2 0 15,-2-2-16-15,-5-1 0 0,-1-2-32 0,-4 4 0 16,-1-1 0-16,-5 1 0 0,-4-5-16 0,-2-1-16 15,-1 2 0-15,-3-4 0 0,2 1-176 0,2-3-16 16,0-3-16-16,0-5 0 0,0 1-288 0,2-4 160 16,1-2-160-16,2-5 128 0,4-1-128 0,-2-1-272 15,5-6 64-15,2-2 16 16,8-9-1600-16,0 0-320 0,-4-11-64 0,7 2-14432 0</inkml:trace>
  <inkml:trace contextRef="#ctx0" brushRef="#br0" timeOffset="1759.13">6452 16380 30399 0,'0'0'1344'0,"0"0"288"15,-12-4-1312-15,12 4-320 0,0 0 0 0,0 0 0 16,-7 8 1920-16,0 2 320 0,2 5 64 0,1 3 16 0,0 6-1744 0,1 0-368 15,1 2-64-15,-1 2-16 0,-2 2-128 16,0 1 0-16,-2 0 144 0,2 3-144 0,0-1 0 16,0 2 144-16,-3 2-144 0,1 3 0 0,1 3 208 0,-1 0-64 15,-2-5-16-15,3 2 0 0,0 2-384 0,2-7-64 16,2-4-32-16,-5 1 0 16,2-8-1232-16,1-1-240 0,2-5-48 0,-2-5-8480 15,2-3-1680-15</inkml:trace>
  <inkml:trace contextRef="#ctx0" brushRef="#br0" timeOffset="1967.89">6130 16839 3679 0,'-14'-3'320'0,"5"1"-320"0,9 2 0 0,0 0 0 15,0 0 8256-15,0 0 1600 0,13-7 304 0,4 1 64 16,1 3-8032-16,9 1-1600 0,8-2-320 0,5-3-64 15,0-1-208-15,4 2 0 0,3-3-144 0,1 2 144 32,1-3-512-32,0 2 0 0,1 1 0 0,-2 1 0 15,-1-1-1312-15,-4 1-272 0,-5 1-48 0,-2 2-8144 0,-1 2-1616 0</inkml:trace>
  <inkml:trace contextRef="#ctx0" brushRef="#br0" timeOffset="2394.21">8637 16346 26719 0,'-1'-10'2368'0,"0"-5"-1888"16,-1 1-480-16,2 0 0 0,-1 2 1056 0,-2-2 112 15,-1 2 32-15,-1 2 0 0,-3 2-816 0,-2 3-144 16,-4 1-48-16,-5 1 0 0,-3-2 0 0,-4 2 0 0,-4 2 0 0,-5 3 0 16,-7 4 64-16,-1 0 0 0,-1 6 0 0,-3 0 0 15,-3 2 256-15,0 7 64 0,-3 6 16 0,1 1 0 16,0 0 128-16,-3 9 32 0,-2 1 0 0,2 2 0 15,10 2-240-15,3 2-64 0,3-2 0 0,6 1 0 16,4 0-192-16,10-5-64 0,6-1 0 0,9 1 0 16,5-1 208-16,10-2 48 0,8-8 0 0,11 1 0 15,7-2-144-15,10 2-32 0,10-3 0 0,4-3 0 16,3-6-112-16,7-3-32 0,6-2 0 0,7-2 0 16,6-4-128-16,1-3-192 0,1-3 32 0,3-1 16 15,3-1-2192-15,2-2-432 0</inkml:trace>
  <inkml:trace contextRef="#ctx0" brushRef="#br0" timeOffset="5539.33">15521 19002 10127 0,'0'0'896'0,"0"0"-704"0,0 0-192 0,0 0 0 16,-9 3 1168-16,9-3 208 0,-8-2 32 0,8 2 16 15,0 0-432-15,0 0-96 0,0 0 0 0,0 0-16 16,0 0-48-16,0 0-16 0,0 0 0 0,0 0 0 15,0 0-16-15,0 0 0 0,0 0 0 0,0 0 0 16,0 0-48-16,0 0-16 0,0 0 0 0,0 0 0 16,0 0-160-16,4-8-48 0,-3 1 0 0,3-1 0 15,0-1-80-15,0-1 0 0,2 0-16 0,-1 0 0 16,-1-2-16-16,2 1 0 0,0-2 0 0,1 2 0 0,-1-1-16 0,1-4 0 16,-1 2 0-16,2 0 0 0,0-1-16 0,0 0-16 15,-1-4 0-15,3 1 0 0,0 0-48 0,2 0 0 16,-2-5 0-16,2 3 0 0,1-1-48 0,3-3-16 15,-2 2 0-15,2-4 0 0,1 1-64 0,0-1 0 16,1-4-16-16,-4 3 0 0,-2 1-48 0,5 2 0 16,2 0 0-16,4 0 0 0,-4 1 16 0,1-2 0 15,2 1 0-15,0 3 0 0,-1 1-144 0,-2 1 128 16,2 1-128-16,0 0 128 0,0-2 0 0,0 2-128 16,0 0 192-16,1 0-64 0,-1-2-128 0,1 3 0 15,-3-1 144-15,2 2-144 0,1 3 0 0,1 3 144 16,0-3-144-16,-3 4 0 0,4-1 144 0,-3 1-144 15,-4 0 0-15,3 4 144 0,3-3-144 0,3 2 192 0,0-4-192 16,2 3 192-16,-3 1-192 0,-1-3 192 0,1 0-192 16,0-1 192-16,-3 3-192 0,0 1 160 0,-2 1-160 0,2-1 160 15,-3 2-160-15,2-1 0 0,-1 1 0 0,1 2 0 16,0-2 0-16,1 4 0 0,0 0 128 0,1 2-128 16,0 0 0-16,1-1 0 0,1 0 144 0,1 3-144 15,0 4 0-15,2-1 128 0,-4-4-128 0,0 4 0 16,-1 1 128-16,-1 3-128 0,-1 0 128 0,1 1-128 15,-2-1 0-15,0 0 128 0,-1 6-128 0,1-3 0 16,-1 2 0-16,1-3 128 0,-2 2-128 0,-1 1 0 16,1-2 0-16,1 3 0 0,-1 0 0 0,-1 2 128 15,0-1-128-15,0 0 0 0,1 2 0 0,-5-1 0 16,-4 1 0-16,3-1 144 0,3 0-144 0,4 0 0 0,2 3 144 16,-1-2-144-16,1-3 0 0,0 4 144 0,1 1-144 0,-1-1 0 15,0-3 0-15,0-1 0 0,2-3 0 0,-1 3 0 16,-2 0 0-16,0 3 0 0,-1-1 0 0,2-4 0 15,-3-5 128-15,2-1-128 0,-2 2 0 0,3-1 0 16,1 0 0-16,2 2 0 0,-2-3 0 0,2 0 0 16,3-5 0-16,3 3 0 0,-2 2 0 0,5-5 0 15,1 0 0-15,0 1 0 0,-1 1 0 0,1-2 0 16,-2-2 0-16,-1 0 0 0,-2 1 0 0,-2-3 128 16,0-1-128-16,-1 1 128 0,1 0-128 0,-1 0 0 15,0-3 0-15,0 2 0 0,1-1 0 0,3 0 0 16,4-1 0-16,-3-3 0 0,1 0 0 0,-2 3 0 15,0-1 128-15,-2-2-128 0,0-1 0 0,-1-3 0 0,0 1 0 16,1 2 0-16,-3-1 0 0,-1 0 0 0,2-4 0 0,0 0 0 16,1 1 128-16,0-2-128 0,2 2 0 0,-3-1 128 15,-5-2-128-15,6 1 128 0,0 3-128 0,-1-2 128 16,-1 3-128-16,0-4 0 0,-3 0 144 0,0 2-144 16,-1 2 192-16,-1 3-16 0,-3-3-16 0,-2-1 0 15,0 0 0-15,-2 3 0 0,0 4 0 0,0-5 0 16,-3-1-160-16,3 1 160 0,-1 3-160 0,-2 1 160 15,-10 4-160-15,8-6 0 0,-8 6 0 0,12-5 128 16,-7 0-128-16,-5 5 0 0,0 0 0 0,0 0 128 16,0 0-128-16,0 0 128 0,0 0-128 0,0 0 128 15,0 0-128-15,0 0 0 0,0 0 144 0,0 0-144 16,0 0 0-16,0 0 0 0,0 0 0 0,0 0 128 16,0 0-128-16,0 0 0 0,0 0 0 0,0 0-128 0,0 0-128 0,0 0 0 15,0 0-16-15,0 0 0 16,0 0-1408-16,-5 10-288 0,-3-3-48 0</inkml:trace>
  <inkml:trace contextRef="#ctx0" brushRef="#br0" timeOffset="7928.28">24207 17042 4607 0,'0'0'400'0,"0"0"-400"16,-2 10 0-16,2-10 0 0,-5 10 1856 0,1-1 272 16,-4-1 64-16,3 1 16 0,5-9-880 0,-8 7-176 15,1 0-48-15,7-7 0 0,-6 8 48 0,6-8 0 16,0 0 0-16,0 0 0 0,0 0-144 0,-8 5-32 16,8-5 0-16,0 0 0 0,0 0-240 0,0 0-48 15,0 0-16-15,-3-7 0 0,1-3-96 0,2 0-32 16,0-2 0-16,4 2 0 0,0-3-96 0,5 0 0 15,0-3-16-15,1-1 0 0,1-2-112 0,-1 0-32 16,1 0 0-16,2-3 0 0,-2-2-64 0,1-2-16 16,4 4 0-16,-5-3 0 0,2-1 0 0,2-1 0 15,0-1 0-15,2 2 0 0,0 4-80 0,0-1 0 16,0-1-128-16,2 2 192 0,-3 1-192 0,4 0 144 0,2-2-144 0,0 2 128 16,0-1 0-16,2 2-128 0,-1 3 192 0,0 0-64 15,-3-2 0-15,3 1-128 0,-3-1 192 0,1 4-64 16,-1 3-128-16,-1-2 0 0,0 1 0 0,-4 1 128 15,1 0-128-15,0 0 0 0,-1 2 144 0,1 0-144 16,1 2 0-16,-3 0 144 0,2 5-144 0,-1-1 0 16,1 0 128-16,0-2-128 0,-3-1 0 0,5 5 0 15,4-1 0-15,-7 2 128 0,-15 1-128 0,17 0 0 16,2 0 176-16,-1 2-176 0,1 0 160 0,1-1-160 16,0 0 176-16,0 2-176 0,-1 1 192 0,1 2-192 15,-1 0 176-15,1 0-176 0,-2 2 160 0,0-1-160 16,1 2 160-16,-1 1-160 0,-1 3 160 0,0-1-160 15,0-2 128-15,0 2-128 0,0-2 0 0,1 2 144 0,-3 1-144 0,4-4 128 16,-1 3-128-16,3-3 128 0,-3 2-128 0,2-2 0 16,-1-1 0-16,-1 1 128 0,1 1-128 0,2-1 0 15,-1 0 0-15,4 0 0 0,-2 1 128 0,3-4-128 16,-2 3 0-16,2-2 128 0,-2-1-128 0,1 2 0 16,-1 1 0-16,-2 0 0 0,-1-5 0 0,-2 3 0 15,4 1 0-15,-2-3 0 0,-2 1 0 0,-1 1 128 16,0-2-128-16,1 0 0 0,0 2 0 0,1-2 0 15,-4 2 128-15,6-1-128 0,0-3 0 0,1-1 0 16,0 1 0-16,1 1 0 0,0 2 0 0,2-2 0 16,-2-1 128-16,2 1-128 0,0 0 0 0,0 1 0 15,-1-4 144-15,0 2-144 0,-1-1 0 0,-2 1 128 0,-1-2-128 0,-1 1 0 16,3-5 0-16,-1 0 144 0,-2 5-144 16,-1-4 0-16,-1 0 160 0,1-2-160 0,-1 1 128 0,0-1-128 15,-4 3 0-15,1 0 128 0,-1-2-128 0,2 1 0 16,-4-1 128-16,2 2-128 0,2-1 0 0,-4-4 128 15,-3-1-128-15,3 2 0 0,2-1 0 0,0-1 0 16,2-2 0-16,1 0 0 0,0 0 128 0,2 0-128 16,3-2 0-16,0-1 0 0,-2 1 144 0,2 0-144 15,0-2 0-15,-1 0 144 0,-5 0-144 0,2-3 0 16,0-2 192-16,0 1-64 0,-1 0 0 0,1 2-128 16,-3-6 224-16,0-3-64 0,1 2-16 0,0 0 0 15,1-1 48-15,2 4 0 0,-2-3 0 0,-2 0 0 16,1 2 0-16,-1 3 0 0,0-1 0 0,1 1 0 15,-2 2-48-15,5-2 0 0,1 0 0 0,0 0 0 0,-4 2-144 0,0 2 0 16,-1 2 144-16,-1-2-144 0,0 0 0 16,-1 3 0-16,0-1 0 0,-3 3 128 0,-3-3-128 0,-1 5 0 15,-1-2 0-15,-4 8 128 0,5-9-128 0,-5 9 144 16,4-9-144-16,-4 9 160 0,3-8-160 0,-3 8 0 16,0 0 0-16,0 0 0 0,0 0 128 0,0 0-128 15,0 0 128-15,0 0-128 0,0 0 0 0,0 0-304 16,0 0 48-16,0 0 16 15,-8 12-1296-15,0-2-256 0,1 2-48 0,-3-2-14704 0</inkml:trace>
  <inkml:trace contextRef="#ctx0" brushRef="#br0" timeOffset="12799.39">15131 18376 12895 0,'-14'8'1152'0,"4"-4"-928"16,0-3-224-16,-2-2 0 0,2-3 1120 0,1 1 176 0,0-2 48 0,9 5 0 15,-7-4-304-15,7 4-48 0,-6-14-16 0,6-2 0 16,0 2-256-16,4-4-48 0,1-3-16 0,1 1 0 16,3-2-256-16,0 0-48 0,2-4-16 0,2 1 0 15,-4-4-96-15,4 2-32 0,1 0 0 0,2-2 0 16,1-2 16-16,1-3 0 0,4-1 0 0,-1 1 0 15,-2-5 0-15,1 2 0 0,7-1 0 0,1 0 0 16,2-2 144-16,4 1 16 0,-1 4 16 0,-1-1 0 16,2 0-80-16,-1 1-32 0,1 0 0 0,0 3 0 15,-2 0-128-15,3 0-32 0,1-3 0 0,-3 8 0 16,0 2-128-16,1 3 0 0,2 0 0 0,1 2 0 16,-1 2 128-16,0 1-128 0,-2 3 0 0,-2-1 128 15,1 2-128-15,-2 0 128 0,2 4-128 0,-1-3 128 0,2 1 16 0,1 0 0 16,2-1 0-16,-3 6 0 0,-3-3 16 0,3 4 0 15,2 1 0-15,1 0 0 0,-2 2-160 16,0 2 0-16,-1 0 144 0,-3 0-144 0,-1 0 0 0,-1 2 144 16,0 0-144-16,0 1 0 0,0-2 160 0,0 2-160 15,0-2 128-15,0 3-128 0,-1 3 128 0,4-1-128 16,-1 2 128-16,0 1-128 0,-1 2 128 0,-1 0-128 16,-1 2 128-16,2 0-128 0,-1 0 128 0,-2 2-128 15,1-1 128-15,-2 3-128 0,-3 0 144 0,2 3-144 16,-4-1 160-16,0 3-160 0,0 4 192 0,0 3-64 15,-1 4-128-15,0-3 192 0,-3 2-64 0,1 2-128 16,2 0 176-16,-3 0-176 0,-3-7 176 0,3 2-176 16,3-3 160-16,3 1-160 0,-1-4 0 0,2 0 0 15,-2-2 0-15,0 0 0 0,-1-2 0 0,5-3 0 0,-3-6 0 16,1 1 0-16,-3-2 0 0,1 0 128 0,4-1-128 16,-1-2 0-16,-4-3 224 0,5-2-48 0,4-2-16 0,0 0 0 15,-3-1 80-15,2 0 16 0,6-5 0 0,-3 5 0 16,1-4-256-16,1 1 128 0,0-1-128 0,0-3 0 15,-2 1 128-15,0 1-128 0,-2 1 0 0,0-1 144 16,-2-5-144-16,1 2 0 0,-3 1 0 0,3 2 0 16,-1-6 0-16,1 3 128 0,-3-1-128 0,-1-3 0 15,-3-2 128-15,4 0-128 0,0-3 0 0,0 0 128 16,-1-1-128-16,-1-2 128 0,-2-5-128 0,-3 1 128 16,1-3-128-16,-2 0 160 0,-1 1-160 0,-1 0 160 15,-3 3-160-15,0 3 0 0,-3 3 0 0,2 0 0 16,-6 2 0-16,4 6-256 0,-4-1 64 0,-3 3 16 15,-3-2-2368-15,0 11-464 0</inkml:trace>
  <inkml:trace contextRef="#ctx0" brushRef="#br0" timeOffset="13764.69">15121 17188 13823 0,'0'0'1216'0,"-7"-5"-960"15,0-5-256-15,4-1 0 0,1 0 2448 0,4-1 448 16,0-4 96-16,5-2 16 0,2-2-2176 0,1-3-416 16,2-2-96-16,1-1 0 0,4-6-192 0,-1 0-128 15,4 0 192-15,-3 0-192 0,2-2 176 0,2 3-176 16,3 1 160-16,4 2-160 0,-1 0 0 0,3 2 0 15,-1 1 0-15,1-2 0 0,2 0 0 0,-3-1 0 16,2 3 0-16,-1-1 0 0,3-2 0 0,1-5 0 16,4 3 0-16,-2 4 0 0,1 4 0 0,2 1 0 15,1-3 144-15,3 5-144 0,-4 2 128 0,-1 4-128 16,-1 0 128-16,-4 1-128 0,1 0 144 0,0 2-144 0,-4 5 160 0,-1 3-160 16,0 1 192-16,1 2-64 0,1 1-128 0,-1 2 192 15,-4 0-48-15,1 5-16 0,1 0 0 0,2 3 0 16,1 2 32-16,2-1 0 0,-1 3 0 0,1 2 0 15,1 1-16-15,-3 1 0 0,-1 1 0 0,-1 1 0 16,-1-1-144-16,1 0 160 0,0 0-160 0,1-1 160 16,2 0-160-16,-1 1 0 0,-1 2 144 0,0-2-144 15,3 0 144-15,0 0-144 0,-3 0 192 0,0-2-192 16,0 1 240-16,1-2-64 0,-2 0-16 0,1-1 0 16,-3-2-32-16,2-1 0 0,-1 0 0 0,2-2 0 15,0 2-128-15,2-1 192 0,0-1-192 0,-4 1 192 16,-5 3-192-16,4-2 128 0,6 2-128 0,-2-2 128 15,-2 1-128-15,0-1 0 0,1 0 0 0,-4-2 128 0,-2-4 16 0,1-2 0 16,0-2 0-16,-2 0 0 0,2-4 448 16,-1-4 96-16,0-2 16 0,3-1 0 0,0-5-48 0,3 1 0 15,1-1 0-15,4-5 0 0,-1 0-160 0,3-1-48 16,3-3 0-16,2 0 0 0,1-6 64 0,0 1 16 16,0-3 0-16,0 3 0 0,-4-3-144 0,0 3-48 15,3-3 0-15,-2 3 0 0,-3 0-96 0,-2 0-32 16,-4 1 0-16,3-2 0 0,-1 4-208 0,-4-5 176 15,-3 0-176-15,-3-1 160 0,-1 2 0 0,-1-3 0 16,-3 3 0-16,-1 0 0 0,-4 4-160 0,-1 3 0 16,0 0 0-16,-2 2-176 0,-2 0 176 0,0 1 0 15,0 0 0-15,0 3 0 0,-2 1 0 0,1 1 0 16,-4 2 0-16,1-1 0 16,-1-5-528-16,-2 5-32 0,-1 2 0 0,0-2 0 15,0 5-2368-15,0 6-464 0</inkml:trace>
  <inkml:trace contextRef="#ctx0" brushRef="#br0" timeOffset="14732.32">14823 16374 23551 0,'0'0'1040'0,"-2"-11"224"0,-2-3-1008 0,2 1-256 0,4-3 0 0,2 1 0 16,2-2 432-16,5 0 32 0,2-2 16 0,2 0 0 16,4-2-240-16,0 0-48 0,2 0-16 0,1 0 0 15,2-1-48-15,3 0 0 0,0-1 0 0,3 0 0 16,2-4-128-16,2 1 0 0,1-5 0 0,3 1 0 15,-1 0 0-15,2 0 0 0,2-2 0 0,1 1 0 16,-1-1558 128-16,0 3114-128 0,-2-1559 0 0,0 2 128 16,0-3 304-16,3-2 48 0,2 1 16 0,0-1 0 0,-1 1-160 0,3-1-16 15,2 3-16-15,1 3 0 0,-1 2-128 0,-1-1-32 16,-2 5 0-16,1 1 0 0,-6 1 0 0,6 4 0 16,0 1 0-16,-5 2 0 0,-4 2 16 0,2 2 0 15,5 0 0-15,-2 4 0 0,0-2-16 0,-3 3 0 16,-3 5 0-16,0-2 0 0,-4 4-144 0,-1 0 160 15,-1 0-160-15,-1 4 160 0,0 1-160 0,2 3 192 16,0 2-192-16,-1 1 192 0,3 0-192 0,-2 3 192 16,-1 1-192-16,-1-3 192 0,1 4-64 0,0 2 0 15,-3 1 0-15,-1 4 0 0,-1 0 48 0,0 3 0 16,-3 1 0-16,-1-1 0 0,-2 3 0 0,2-3 0 16,-2 0 0-16,-1 3 0 0,-3 1-48 0,2 0 0 15,0-1 0-15,3-1 0 0,-3 1-128 0,2 1 128 0,2-4-128 0,3 3 128 16,-1-4-128-16,-1-3 0 0,-3-5 0 0,3 0 0 15,5 2 128-15,1-5-128 0,0 0 0 0,0-5 128 16,0 2-128-16,-2-4 128 0,3-2-128 0,-3-1 128 16,-1-7 256-16,1 1 32 0,4-2 16 0,-1-3 0 15,-2-4-48-15,4-1-16 0,3 0 0 0,3-2 0 16,-1-3-144-16,3-4-32 0,2-1 0 0,3-5 0 16,3 0-16-16,-1-3-16 0,-6-3 0 0,4-4 0 15,-2-2 32-15,2-3 16 0,-1 0 0 0,2-2 0 16,-4 1-32-16,0 4-16 0,-2 5 0 0,-1 3 0 15,0 2-160-15,-4-1 128 0,-6 7-128 0,2 3 128 16,-2 3-128-16,-5-1 0 0,-2 1 0 0,-2 0 0 16,0 4-128-16,-4 3-64 0,-2-2-16 0,-1 4 0 15,-1-5-2736-15,-1 3-560 0,3-6-96 0,-4 4-32 16</inkml:trace>
  <inkml:trace contextRef="#ctx0" brushRef="#br0" timeOffset="19021.68">27922 10486 10479 0,'0'0'448'0,"0"0"128"0,0 0-576 0,0 0 0 16,0 0 0-16,8-8 0 0,-8 8 128 0,0 0-128 15,0 0 0-15,0 0 0 0,9-9 0 0,-9 9 0 16,0 0 0-16,0 0 0 0,7-6 384 0,-7 6-48 15,10-6 0-15,-10 6 0 0,9-4 240 0,-9 4 64 16,10-2 0-16,-10 2 0 0,11-3-128 0,-11 3 0 16,10-4-16-16,-10 4 0 0,13-4-176 0,-4 2-16 15,-9 2-16-15,11-3 0 0,-11 3-16 0,11-2 0 16,0 0 0-16,-2 1 0 0,-9 1 80 0,12 0 16 0,-1 0 0 0,0-1 0 16,-11 1 48-16,12-4 16 0,-2 4 0 0,0-2 0 15,-10 2-112-15,12-1-32 0,0 1 0 0,0 0 0 16,-12 0-128-16,13-1-32 0,1 3 0 0,0 1 0 15,-1-3-128-15,-2 4 160 0,-11-4-160 0,13 1 160 16,0-1 0-16,0 3 0 0,-3 2 0 0,3-1 0 16,2 0 0-16,-1-1 0 0,2 2 0 0,-1 1 0 15,1 1 16-15,-2-2 0 0,-1-4 0 0,2 3 0 16,-1 4-48-16,0-1 0 0,1-1 0 0,0 1 0 16,0 0 64-16,-1 5 16 0,0 4 0 0,1-6 0 15,-1 1 64-15,0-1 16 0,1-1 0 0,-1 3 0 16,2-2-160-16,-3 2-128 0,1 0 144 0,0 1-144 0,2 1 192 0,1 2-48 15,4-6-16-15,-3 3 0 0,-2 2-128 0,-2-1 128 16,0-4-128-16,3 5 128 0,3-1 16 0,-2-1 0 16,-3 0 0-16,0 0 0 0,2 0 48 0,0-2 0 15,-3 0 0-15,2 1 0 0,1 1-48 0,-1 0 0 16,-3-2 0-16,0 0 0 0,1 2-144 0,0 0 192 16,2 0-192-16,-3 1 192 0,0-1-192 0,-1-2 192 15,0 2-192-15,-1 2 192 0,0-4-64 0,1 4-128 16,1-1 192-16,0 2-64 0,-3-1 0 0,2-2 0 15,-2 0 0-15,2 2 0 0,-2 2-128 0,1 0 160 16,-1 0-160-16,-1 0 160 0,3-2-160 0,-3 0 0 16,-2-2 144-16,2 2-144 0,1 1 128 0,1-3-128 15,-1 0 160-15,-1 1-160 0,2 3 144 0,-2-5-144 0,0-2 128 0,0 5-128 16,-1 0 144-16,2 0-144 0,2 0 160 0,-1 0-160 16,-4-2 160-16,1-1-160 0,0 1 160 0,1 0-160 15,0-2 144-15,2 2-144 0,0 0 128 0,0 2-128 16,-5-2 0-16,2 2 0 0,0 4 128 0,0-4-128 15,-2 1 0-15,1 0 0 0,-1-3 144 0,1 2-144 16,1 1 128-16,-3 1-128 0,-1 0 128 0,0 1-128 16,1-1 128-16,0-1-128 0,-1-5 128 0,1 2-128 15,2 3 176-15,-3 0-48 0,-2-1 0 0,2 0 0 16,0 0-128-16,0 0 128 0,-1-2-128 0,1 2 128 16,1-2-128-16,-1 0 0 0,1 0 144 0,-1 2-144 15,0-2 144-15,1 0-144 0,0 0 192 0,2-1-192 16,-1 2 176-16,2 0-176 0,0 1 160 0,0-4-160 15,-2 4 128-15,1 0-128 0,-1 1 0 0,2 1 144 0,0 0-144 0,-2-3 0 16,0 2 0-16,0-2 0 0,1-1 128 0,-1 3-128 16,-1-2 0-16,1 2 128 0,-2 0-128 0,1-1 0 15,1 1 144-15,-1 2-144 0,-1 0 0 0,2 1 144 16,-4-2-144-16,2 2 0 0,-1-1 192 0,1 1-192 16,-2-1 192-16,2 0-192 0,0-1 160 0,1 1-160 15,0 2 128-15,1-1-128 0,-2 1 0 0,1 0 0 16,0-2 128-16,0 1-128 0,-2 4 0 0,1-4 0 15,0-2 0-15,2 3 128 0,2 3-128 0,-1-2 0 16,-2 0 0-16,3 0 0 0,-3-2 0 0,3-1 0 16,-3 2 128-16,0-2-128 0,0 1 0 0,0-1 0 15,-1-1 0-15,0 1 0 0,3 2 0 0,-3-2 0 16,-2 1 128-16,0 1-128 0,-4-2 0 0,2 2 0 0,3-1 144 16,0 3-144-16,-5-1 0 0,2 4 0 0,2 0 0 0,-5 1 128 15,-5 0-128-15,4-4 0 0,3-1 0 0,1 2 0 16,-3 10 0-16,3-3 0 0,-1-1 0 0,0-1 128 15,-1 0-128-15,1-1 144 0,0 2-144 0,1-6 160 16,0-3-160-16,-2 3 0 0,1 0 0 0,1 0-176 16,0-3 176-16,0-1 0 0,-1 3 0 0,0 2 0 15,-1 0 0-15,1 0 0 0,1-4 0 0,-1 2 0 16,-2 1 0-16,0 3 0 0,1 3 0 0,1 0 0 16,-1-1 0-16,1 2 0 0,0-1 0 0,-1 2 0 15,0 2 0-15,0-2 0 0,0 0 0 0,2 3 0 16,2 1 0-16,1-1 0 0,0-2 0 0,-2-2 0 15,-2-2 0-15,-2-3 0 0,3 4 0 0,0-7 0 0,0 0 0 16,0 0 0-16,1 2 0 0,-1-1 0 0,0-5 0 0,2-2 128 16,-1-4-128-16,0 1 0 0,-1 1 0 0,0-7 144 15,0-7-144-15,0 0 0 0,0 0 144 0,0 0-144 16,0 10 0-16,0-10 144 0,0 0-144 0,0 0 0 16,0 0 144-16,-2-13-144 15,-1 1-960-15,0-5-272 0,1-5-48 0,0-4-14208 16</inkml:trace>
  <inkml:trace contextRef="#ctx0" brushRef="#br0" timeOffset="21861.09">23905 9852 11455 0,'-14'4'512'0,"3"3"96"0,-1-3-480 0,3 1-128 0,9-5 0 0,-9 6 0 31,0-3-496-31,9-3-112 0,0 0-32 0,-8 9-3808 0</inkml:trace>
  <inkml:trace contextRef="#ctx0" brushRef="#br0" timeOffset="27659.47">26184 5499 6447 0,'-11'-17'576'0</inkml:trace>
  <inkml:trace contextRef="#ctx0" brushRef="#br0" timeOffset="29087.84">26364 4913 10943 0,'0'0'480'0,"0"0"96"0,0 0-448 0,0 0-128 15,0 0 0-15,0 0 0 0,0 0 448 0,8 2 64 16,-8-2 0-16,0 0 16 0,0 0 48 0,0 0 16 15,0 0 0-15,0 0 0 0,0 0-16 0,0 0-16 16,7 4 0-16,-7-4 0 0,0 0-160 0,7 9-16 0,-2-2-16 16,-2 2 0-16,-3 3 16 0,0-1 0 0,0-11 0 0,0 13 0 15,0 0-32-15,-3 2 0 0,1 2 0 0,-1-2 0 16,0-2-64-16,2 3-16 0,-2 1 0 0,0 0 0 16,1-1-80-16,0-1-32 0,-1 2 0 0,2 1 0 15,-1 2-160-15,1 0 192 0,0-1-192 0,-1 3 192 16,2 6-64-16,-1-2 0 0,0 4 0 0,-2 0 0 15,3-2 0-15,-1 4-128 0,-3-2 192 0,0-3-64 16,2-1 0-16,-2 1 0 0,-2-3 0 0,1 2 0 16,0-1-128-16,1 0 160 0,-4-2-160 0,2 3 160 15,-1-1-160-15,3 1 192 0,-1-5-192 0,0 0 192 16,0 1-32-16,-2 1 0 0,-1 3 0 0,3-3 0 16,0-3 16-16,-3 3 0 0,-2 1 0 0,2 0 0 15,0 2-32-15,0 0 0 0,-2-5 0 0,1 2 0 0,-1 3-144 0,1-2 128 16,-1 1-128-16,-2 2 128 0,3-2-128 0,-1 0 128 15,-2-2-128-15,1 0 128 0,4 0-128 0,0 1 0 16,1-1 144-16,0 1-144 0,0 5 0 0,1-3 0 16,1-1 0-16,0 0 128 0,-1 1-128 0,1 1 0 15,0-3 0-15,1 2 128 0,1 0-128 0,-2 2 0 16,-3-2 0-16,3 1 0 0,4 0 0 0,-1-1 128 16,-4 1-128-16,-2-1 0 0,1 3 0 0,0-4 0 15,-1 1 0-15,1 0 128 0,1 1-128 0,-1 1 0 16,0-1 128-16,3-1-128 0,-3 0 176 0,2 0-48 15,1-1 0-15,-1-1 0 0,-3-4-128 0,2 3 192 16,1-1-192-16,0-3 192 0,-1 2-192 0,0 0 192 16,-1 0-192-16,1 1 192 0,-3 2-192 0,2-2 0 0,-1 1 144 0,1-1-144 15,-1-1 0-15,1 1 144 0,-1 1-144 0,1 1 0 16,-1 0 128-16,2-3-128 0,0-2 0 0,0 1 0 16,2-1 0-16,-2-2 0 0,0-1 128 0,-1-3-128 15,4 3 0-15,-3-1 160 0,-1 2-160 0,0-2 128 16,-1-2-128-16,1-2 160 0,-2 4-160 0,1 0 160 15,0 0-160-15,-1-4 0 0,-1 2 144 0,0 2-144 16,-1-4 0-16,3 5 0 0,-3 0 0 0,1 1 128 16,1 0-128-16,2 1 0 0,-1 0 0 0,1-1 128 15,1-1-128-15,-3-3 0 0,1 1 0 0,0 0 0 16,0 1 0-16,-1 0 0 0,2-2 0 0,2 3 128 16,0-2-128-16,-1 1 0 0,-4 0 0 0,1-2 128 15,0 2-128-15,-1-1 0 0,2 2 0 0,-1-4 0 16,2 1 0-16,1 0 144 0,-1 1-144 0,1-1 0 0,-1 1 0 0,-1-1 0 15,2-1 0-15,0 1 0 0,-2 1 128 0,1 1-128 16,2-3 0-16,-3 2 0 0,0 0 128 0,-1 2-128 16,1-2 0-16,-1-1 0 0,-2 3 0 0,1 0 128 15,0-1-128-15,0 2 0 0,-1-1 144 0,1-2-144 16,-2 3 0-16,1-3 144 0,1 1-16 0,0 0-128 16,1-3 192-16,2 1-64 0,-1 0 0 0,1 3-128 15,-2 1 192-15,1-3-64 0,0 1-128 0,0-1 128 16,1 1-128-16,-1 0 128 0,1-2 0 0,-1 1-128 15,2 1 192-15,0 0-64 0,-2 0-128 0,1-2 192 16,-1-2-192-16,1 4 192 0,-1-4-64 0,0 5-128 16,0-3 192-16,0 3-64 0,2-3 0 0,-2 1-128 15,0 0 192-15,-4 5-64 0,3-1-128 0,-1 0 192 0,0 0-192 16,0 1 192-16,1-4-64 0,-2 4-128 0,-2-2 192 0,2-1-64 16,-1 0-128-16,-1 1 192 0,-2 0-192 0,1 3 192 15,1-1-192-15,-1 2 160 0,-2-3-160 0,3 2 160 16,-1-1-160-16,1 1 128 0,0-1-128 0,1 1 128 15,-2 0-128-15,1-2 0 0,0 1 0 0,2 1 0 16,-2-2 128-16,0 2-128 0,0 1 0 0,1 3 128 16,2 1-128-16,-3 1 0 0,3-2 0 0,-2-3 0 15,2 2 128-15,1 0-128 0,2 1 0 0,-5-1 128 16,4 2-128-16,-4-1 0 0,1-3 0 0,-1-1 0 16,1 5 128-16,-1 1-128 0,-2-5 0 0,0-1 128 15,0 0-128-15,-1 0 0 0,0-2 0 0,-1-1 128 16,0 0 0-16,0 3-128 0,0 2 192 0,-1-1-64 0,-2-2-128 0,1-2 192 15,1-2-192-15,2 2 192 0,1 1-192 0,0-1 0 16,-3-3 144-16,4 2-144 0,3 1 0 0,-1 0 144 16,-3-2-144-16,2 1 0 0,0 0 144 0,2-1-144 15,-4 2 0-15,3 0 144 0,3-4-144 0,-3 3 0 16,-3-1 144-16,0 2-144 0,0 0 0 0,-1 2 128 16,-2-1-128-16,-1 0 0 0,3 2 0 0,0-1 144 15,-5 2-144-15,1 0 0 0,0 4 128 0,0-2-128 16,-3 1 0-16,3 3 0 0,-1-2 0 0,1 0 0 15,0-1 0-15,3-3 0 0,0 3 0 0,2-5 0 16,0-2 0-16,2-1 0 0,4-1 0 0,0 0-272 16,3-7 16-16,4-8 16 15,0 0-2320-15,0 0-480 0,0 0-96 0</inkml:trace>
  <inkml:trace contextRef="#ctx0" brushRef="#br0" timeOffset="34868.8">24771 12764 5519 0,'0'0'496'0,"-6"7"-496"16,6-7 0-16,-7 8 0 0,-3 1 864 0,4 1 80 15,1-4 16-15,-3 3 0 0,8-9-416 0,-11 5-80 16,4 3-16-16,0 0 0 0,7-8-32 0,-8 4-16 16,8-4 0-16,-8 4 0 0,8-4-16 0,0 0 0 15,0 0 0-15,0 0 0 0,0 0 80 0,0 0 16 16,0 0 0-16,0 0 0 0,0 0-64 0,0 0-16 16,0 0 0-16,-2-8 0 0,1-4-16 0,2 2-16 15,1-3 0-15,4 1 0 0,0 3 0 0,1-3 0 16,3 0 0-16,1-1 0 0,0-2-144 0,1-1-32 15,1 1 0-15,1-4 0 0,3-2-16 0,0 1-16 16,2 0 0-16,0 0 0 0,1-4 0 0,2-1 0 16,-3 1 0-16,5 2 0 0,2 1 32 0,-1 2 16 0,-4-2 0 15,3 0 0-15,4-1 0 0,-1 1 0 0,2-4 0 0,-2 3 0 16,1-3-16-16,-1 3 0 0,-1-3 0 0,-1-1 0 16,0-4 16-16,-1 3 0 0,1 0 0 0,1 2 0 15,-1 1-48-15,1-2-16 0,0 0 0 0,0 0 0 16,-1 1-16-16,-2 3 0 0,-2 0 0 0,1-1 0 15,2 0 0-15,-1 1 0 0,1 1 0 0,-1-2 0 16,1 2-128-16,-1-1 192 0,1-2-192 0,0 2 192 16,1-1-32-16,1 1 0 0,-1-3 0 0,1 3 0 15,-2-2-32-15,-2 3-128 0,0 1 192 0,1-3-64 16,0-1 0-16,-4 1-128 0,3 7 192 0,0-3-64 16,2 0-128-16,-3 0 128 0,-3 1-128 0,2 3 128 15,-1 3-128-15,1-4 0 0,-2 1 0 0,2-1 128 0,-1 2-128 16,2 1 0-16,0-3 144 0,1-1-144 0,0-3 0 15,2 2 0-15,-1 1 0 0,-2 2 128 0,2-6-128 0,1 0 0 16,-2 1 0-16,0 2 128 0,2 2-128 0,0-1 0 16,2-2 0-16,3 1 0 0,0 5 0 0,-4 1 128 15,-6-4-128-15,2 1 0 0,4-2 0 0,0 2 144 16,-2 5-144-16,1-5 0 0,0 0 144 0,-2 2-144 16,-2 2 0-16,0 0 144 0,-2 2-144 0,0-2 0 15,-1 1 0-15,1 1 0 0,1-1 128 0,-1 0-128 16,1 0 0-16,1-1 128 0,-1-3-128 0,6 1 0 15,-1 1 144-15,-1-2-144 0,-1 1 0 0,0 0 128 16,1 1-128-16,-1 1 0 0,0 4 0 0,-2-4 0 16,3 2 0-16,0 0 0 0,2 4 0 0,-1-1 0 15,-2-1 0-15,1 0 128 0,-1 3-128 0,1-1 0 0,-3 2 0 16,3 0 0-16,-4-1 0 0,1-4 0 0,-1 0 0 0,1 3 128 16,-1-2-128-16,2 1 0 0,1-3 0 0,-1 1 0 15,0 4 0-15,0 3 0 0,1-2 0 0,-1-4 0 16,-3 0 0-16,1 3 0 0,-1 0 0 0,1 0 0 15,-2-4 0-15,0 0 0 0,0 4 0 0,1 0 0 16,1 2 0-16,-2-3 128 0,-2-1-128 0,1 2 0 16,0 2 0-16,1 2 0 0,-6 0 0 0,5 0 0 15,-2-7 0-15,-1 5 0 0,0 0 0 0,0 1 0 16,0-2 0-16,3 1 0 0,-2-1 0 0,2 2 128 16,-2 1-128-16,2-1 0 0,1-5 0 0,1 5 0 15,2 8 0-15,-2-3 0 0,0-2 0 0,1 1 0 16,-3-2 0-16,0 2 0 0,-5 2 0 0,0-2 0 0,0-2 0 15,0 1 0-15,4 2 0 0,-1-1 0 0,0 0 0 0,2 2 0 16,0-4 0-16,1 6 128 0,1 3-128 0,-1-1 0 16,-1 2 0-16,1 3 0 0,-3-2 0 0,4 3 0 15,-2 4 0-15,-2-2 0 0,0-2 0 0,2 2 0 16,-3-1 0-16,0-1 0 0,0 1 0 0,0-2 0 16,-1-2 0-16,0 4 0 0,1-2 0 0,0 0 0 15,1-2 0-15,0-1 0 0,-2 3 0 0,4 2 0 16,-1 1 0-16,0-2 0 0,-1-4 0 0,-1 0 0 15,3 4 0-15,-2 0 0 0,1-2 0 0,1 2 0 16,4-2 0-16,1 4 0 0,1 4 128 0,3-3-128 16,-3-3 160-16,3 4-160 0,0 2 0 0,1-1 0 15,-3 1 0-15,1 0 0 0,-1 0-320 0,-2 1-16 0,-3-1 0 0,-1-3-12496 16</inkml:trace>
  <inkml:trace contextRef="#ctx0" brushRef="#br0" timeOffset="35733.25">28701 11202 7487 0,'17'6'320'0,"-5"-1"80"0,1 1-400 0,-1-2 0 0,0 2 0 0,1 3 0 15,0-1 656-15,0 3 48 0,-2-6 16 0,4 5 0 16,0 1-400-16,2 0-96 0,0 4-16 0,2-5 0 16,0 1 48-16,1 0 16 0,-1 2 0 0,2 0 0 15,1-1 96-15,0 1 16 0,2 0 0 0,-1 3 0 16,2-4-32-16,0 3 0 0,-2 3 0 0,2 2 0 16,0 1-160-16,0 4-48 0,-1-2 0 0,0-1 0 15,-5-2-144-15,1 5 0 0,0 1 0 0,0 2 128 16,-1-2-128-16,-1 3 160 0,3-3-160 0,-3 5 160 15,0-1 96-15,-2-2 32 0,0-2 0 0,-1 1 0 0,1 2 32 0,-2 0 16 16,-1 1 0-16,4-2 0 0,-1 4-80 0,-1 3-32 16,1 3 0-16,1-2 0 0,0-1-96 0,1 2 0 15,0-1-128-15,3 2 192 0,0-1-64 0,-1 0 0 16,-2-1-128-16,0 0 192 0,1 1-192 0,-1 2 0 16,0 0 0-16,-2-1 0 0,-5-2 128 0,4 5 0 15,2 4-128-15,-3-2 192 0,-4-4-192 0,3 0 128 16,4-1-128-16,0-1 0 0,-1-3 256 0,-2-2-64 15,-1 0 0-15,-1 3 0 0,1 1-32 0,0-1-16 16,0-2 0-16,-1 5 0 0,-3 5-144 0,3-3 0 16,-2-1 0-16,-1-1 128 0,2 0-128 0,-2-1 0 15,0-1 0-15,2-2 128 0,0-3-128 0,-2-2 128 16,-2 0-128-16,2 3 128 0,0-1-128 0,2 2 0 0,-2-2 0 16,0 3 0-16,3 1 0 0,-2-2 0 0,-1 1 144 0,2-3-144 15,-1 2 0-15,2-3 0 0,1 1 0 0,-3 2 128 16,1-5-128-16,0 1 0 0,2-2 0 0,2 3 128 15,-1 0-128-15,-1 0 0 0,-5-5 128 0,2 1-128 16,1 3 128-16,-2-4-128 0,-4 3 128 0,2-4-128 16,-1-2 128-16,1-1-128 0,-3 0 160 0,2 2-160 15,5-2 0-15,-2 0-160 0,-4-3 0 0,3 0-6416 16,3 1-1280-16</inkml:trace>
  <inkml:trace contextRef="#ctx0" brushRef="#br0" timeOffset="36263.99">29165 11907 12959 0,'0'0'576'0,"0"0"112"0,0 0-560 0,0 0-128 0,0 0 0 0,0 0 0 16,0 0 0-16,12 8 0 0,-3-3 0 0,2 9 0 15,0 6-144-15,-1 2 144 0,3 2 0 0,-2 2 0 16,0-4 0-16,1 10 0 0,2 5 0 0,3 2 0 16,-2 1 0-16,0 5 0 0,0 2 160 0,5 4-32 15,3 2 240-15,0-2 48 0,0 1 16 0,2 4 0 16,4 11-96-16,-2 0-16 0,2-3 0 0,-3 1 0 16,2-3-128-16,-2 3-48 0,-1-1 0 0,-1 0 0 15,-2-6-16-15,1 5-128 0,1 2 192 0,-1-4-64 16,1-2 80-16,-1-3 16 0,-3-4 0 0,2 2 0 15,0 2 32-15,2-1 0 0,-1-3 0 0,0-1 0 16,1 1-64-16,1-3 0 0,1 1 0 0,-3 1 0 0,-2-8-64 16,3 0 0-16,-5-2-128 0,1 2 192 0,-1 6-192 0,0-5 128 15,-4-5-128-15,1 4 0 0,1 0 144 0,-3 0-144 16,-2-4 128-16,-2-2-128 0,-2-5-192 0,0 0-112 16,-2 2-16-16,-2-8-8208 15</inkml:trace>
  <inkml:trace contextRef="#ctx0" brushRef="#br0" timeOffset="38338.75">29527 12560 21183 0,'-6'-9'1888'0,"6"9"-1504"0,-6-4-384 0,6 4 0 31,0 0-544-31,-1 12-176 0,3 2-48 0,5 2 0 0,3 5 560 0,3 5 208 0,3 8-176 0,2 4 176 16,3-2-144-16,2 4 144 0,3 6-128 0,6 0 128 15,0 3 0-15,4 3 128 0,7 3 0 0,2 5 0 16,3 9-128-16,2 0 0 0,0 4 0 0,-4 2 0 15,-5-2 0-15,-5 5 0 0,-3 3 0 0,-2-2-128 16,-5-2 128-16,-1-3 256 0,-3-1-64 0,0-5-16 16,-2 0 144-16,-3-8 48 0,-4-8 0 0,3 3 0 0,1 4-80 15,-3-3-16-15,-2-5 0 0,-1-3 0 0,4-4-80 16,-1-1-32-16,0-5 0 0,-1-5 0 0,-2-2-160 0,1-3 160 16,1-4-160-16,-3-1 160 0,-2 2-160 0,0-4 160 15,0-4-160-15,-1-4 160 0,-4-1-32 0,2 0-128 16,-5-12 192-16,4 7-64 0,-4-7-128 0,0 0 192 15,0 0-192-15,0 0 192 0,0 0 0 0,0 0 16 16,-5-7 0-16,0-4 0 0,1 3 64 0,-1-3 16 16,-1-1 0-16,1-1 0 0,-4-6 96 0,0 0 0 15,0-3 16-15,0 0 0 0,1-2-80 0,-1 3 0 16,-2-5-16-16,-1 0 0 0,-1-3-176 0,2-1-128 16,-4-3 192-16,0-4-192 0,2-3 144 0,-2-7-144 0,1-4 0 15,0-3 144-15,-2-2-144 0,2-6 0 0,-1-6 144 0,0-4-144 16,0-2 0-16,2-2 144 0,0 1-144 0,2 3 0 15,-1 4 144-15,-1 4-144 0,-2 4 0 0,1-2 144 16,1-2-16-16,-3 1-128 0,-2 2 192 0,-1 1-64 16,-1 4-128-16,-3-1 160 0,-5-5-160 0,-2 2 160 15,-1 0-160-15,-2-3 0 0,-3-1 0 0,-1-1 0 16,0-3 0-16,1 3 0 0,4 5 128 0,2-4-128 16,-2 0 0-16,6-4 0 0,2 3 0 0,1 4 0 15,0 3 0-15,1 5 0 0,0 2 0 0,-1 5-176 16,3 7 176-16,-3 1 0 0,0-1 0 0,0 3 0 15,-1 2 0-15,-1 0 0 0,2 1 0 0,1 3 0 16,1 2 0-16,-1-2 0 0,1 2 0 0,1-2 0 16,1 0 0-16,2 0 0 0,0-2 0 0,1-1 0 15,4 1 0-15,1 0 0 0,0-4 0 0,2 1 0 0,1-2 0 16,0 4 0-16,1 5 0 0,-3 0 0 0,0 0 0 0,-2 3 0 16,-1 4 0-16,-1 3 0 0,-3 2 0 0,-3-2 0 15,-2-3 0-15,1 4 0 0,-2 11 0 0,-2-3 0 16,-2-1 0-16,1-1 0 0,1 0 0 0,1 2 0 15,1 3 0-15,2-6 128 0,0-3-128 0,3 2 0 16,-3 3 0-16,3 0 0 0,0-1 0 0,-1-2 0 16,1 0 0-16,3 3 0 0,-2 2 0 0,1 0 0 15,2-1 0-15,1 0 0 0,-2-2 0 0,0 4 0 16,-1 1 0-16,0-5 0 0,-1-2 0 0,2 2 0 16,-4-2 0-16,1 3 128 0,0-1-128 0,-3 1 0 15,-2-2 0-15,-2 2 0 0,-1 3 0 0,0 1 0 0,0-2 0 0,0 3 0 16,-2-2 0-16,-2 3 0 0,-2 3 0 0,0-3 0 15,1-3 0-15,1 1 0 0,1-1 0 0,3 2 0 16,3-1 0-16,-2-1 128 0,0-5-128 0,2 6 0 16,-3 3 0-16,-2-2 0 0,-3-2 0 0,-2 4 0 15,1 1 0-15,-2 1 0 0,0 2 0 0,-2 1 0 16,-2-2 0-16,0 3 0 0,1 5 0 0,1 0 0 16,-3-1 0-16,4 3 0 0,-6-2 0 0,0 2 0 15,-4 2 0-15,1 1 0 0,0 1 0 0,1 2 0 16,-1 2 0-16,3 2 0 0,0-1 0 0,1 1 0 15,6-3 0-15,1 0 0 0,2 1 0 0,0-1 0 16,1 0 0-16,-1 0-128 0,-3-3 128 0,1 3 0 16,1 5 0-16,-1 2 0 0,-1-6 0 0,-1 4 0 15,0 2 0-15,-1 3 0 0,1 1 0 0,0 0-128 16,1 0 128-16,0 0 0 0,0 4 0 0,2-2 0 0,-2-2 0 0,3 0 0 16,-3-1 0-16,2-1 0 0,1 4 0 0,2-1 0 15,2-3 0-15,0 1-128 0,-2 2 128 0,2 0 0 16,2-2 0-16,1-1 0 0,2 0 0 0,0-2 0 15,0 2 0-15,2 0 0 0,1-2 0 0,-1 1 0 16,-1-3 0-16,2 2 0 0,-1-1 0 0,2 1 0 16,0-5 0-16,-1 1 0 0,1-2 0 0,0 0 0 15,0 1 0-15,1-4 0 0,0-2 0 0,-1 2 0 16,-2-1 0-16,0 2 0 0,0-3 0 0,0 1 0 16,-1 0 0-16,-1 2 0 0,0 2 0 0,-2 1 0 15,0-2 0-15,-1 1 0 0,1-3 0 0,2 0 0 16,0 0 0-16,1 1 0 0,-1 0 0 0,1-2 0 0,2-1 0 15,0-1 0-15,1 0 0 0,1-3 0 0,0 1 0 0,3-3 0 16,1 0 0-16,1-1 0 0,0-2 0 0,3-2 0 16,3 1 0-16,6-3-128 0,0 0 128 0,0 0 0 15,-7-5 0-15,7 5 0 0,0 0 0 0,7-13-128 16,-3-1 128-16,1-1 0 0,4 0-144 0,0 0 144 16,4-2 0-16,0-1 0 0,4-3-144 0,1-3 144 15,2 2 0-15,1-3-128 0,1 2 128 0,3-2 0 16,1-4 0-16,2 2 0 0,4-3 0 0,3-1 0 15,1-4 0-15,5-3-128 0,2-4 128 0,4 2 0 16,2 2 0-16,1-4 0 0,1-1-128 0,0 1 128 16,-1 3 0-16,3-2 0 0,4-1 0 0,-2 1 0 15,1 2 0-15,1 2 0 0,2 3 0 0,-2 0 0 16,-3 0-128-16,-2 1 128 0,0-1 0 0,-1 4 0 16,0 8 0-16,-2-4 0 0,-2-1 0 0,3 2 0 0,-1 3 0 0,1 1 0 15,-3 0 0-15,1 0 0 0,-2 0 0 0,2-2 0 16,1 1 0-16,2 0 0 0,0-1 0 0,1 1 0 15,0 0 0-15,-1 4 0 0,0 3 0 0,-3 0 0 16,-1-2 0-16,-4 3 0 0,-1-1 0 0,2 3 0 16,3-2 0-16,-1 1 0 0,-3-1 0 0,0 3 0 15,0 4 0-15,-1-1 0 0,-3-3 0 0,-2 1 0 16,-3-2 0-16,0 4 0 0,0-2 0 0,1 2 0 16,3-2 0-16,0 3 0 0,1-2 0 0,-2 4 0 15,-4 1 0-15,1 3 0 0,3-6 0 0,-1 6 0 16,-3 3 0-16,0 2 0 0,-2-1 0 0,-1 2-128 15,-1 5 128-15,-1-2 0 0,0 4 0 0,-1-5 0 0,-1-4-128 16,3 7 128-16,-1 5 0 0,1-3 0 0,0 0 0 0,-1 3 0 16,2-2 0-16,0 8 0 0,0 0 0 0,2 1 0 15,-4-1-128-15,0 1 128 0,-2 3 0 0,-1-3 0 16,-3 3 0-16,4-3 0 0,-4-1 0 0,1 2 0 16,0 10 0-16,-2-2-128 0,1 2 128 0,1 1 0 15,2-2 0-15,-3 6 0 0,4 0 0 0,-2 0 0 16,0-2 0-16,-1 1 0 0,-3-1 0 0,3 0 0 15,-1-1 0-15,0 1 0 0,-1-1 0 0,0 2 0 16,-2 2 0-16,2 0 0 0,-3 0 0 0,1 3 0 16,-1 2 0-16,0 1 0 0,-1 0 0 0,0-4 0 15,-3-3 0-15,1-2 0 0,-2 1 0 0,0 0 0 16,-3 0 0-16,1-1 0 0,-2 0 0 0,0 1 0 0,0 5 0 0,-1-3 0 16,0-2 0-16,1 1 0 0,1-1 0 15,1 2 0-15,-2 1 0 0,2-3 0 0,4-5 0 0,-1 4 0 16,0 5 0-16,1-2 0 0,0-4 0 0,1 1 0 15,0 0 0-15,-1 1 0 0,5 1 0 0,-3 1 0 16,-4-1 0-16,0 0 0 0,0 1 0 0,-1-1 0 16,-3 1 0-16,-1-1 0 0,-3 0 0 0,0 2 128 15,0-1-128-15,-1 0 0 0,-2 3 0 0,0 2 0 16,1-2 128-16,-2 2-128 0,0 2 0 0,2-3 0 16,0-1 0-16,-1 2 0 0,1 2 0 0,1 2 0 15,0 3 0-15,1-2 0 0,1 1 0 0,3-1 0 16,1 2 0-16,0-1 0 0,3-1 0 0,1 1 0 15,-2-7 0-15,5 4 0 0,1-2 128 0,2 4-128 0,-2-2 0 0,6-2 0 16,-2-6 0-16,3-2 0 0,1-3 0 16,0-7 0-1,0-5-1696-15,-3-7-432 0</inkml:trace>
  <inkml:trace contextRef="#ctx0" brushRef="#br0" timeOffset="39672.99">26426 5059 6447 0,'0'0'576'0,"0"0"-576"0,0 0 0 0,0 0 0 0,12-6 960 0,-12 6 96 0,0 0 16 0,0 0 0 16,11-1-496-16,-11 1-112 0,0 0-16 0,0 0 0 16,0 0-64-16,2 11-32 0,-2-11 0 0,-2 15 0 15,-1 3 96-15,-1 3 0 0,-3 4 16 0,1 2 0 16,-2-2-160-16,-1 5-48 0,4 4 0 0,-3 0 0 16,0 5-80-16,0 0-32 0,1 0 0 0,-1 3 0 15,-3 0-144-15,2-1 128 0,0-3-128 0,-1 1 128 0,-2 1-128 0,1-4 0 16,2-1 0-16,0 0 0 0,0 3 0 0,-1 1 0 15,-2 3 0-15,0 1 0 0,0-4 160 0,1 3-160 16,-4 1 192-16,0 0-192 0,-4-4 208 0,4 4-64 16,2 3-16-16,1 1 0 0,-2 0-128 0,2 0 128 15,0-1-128-15,-1 4 128 0,1-4-128 0,1-1 160 16,0-3-160-16,1-2 160 0,1 0-160 0,-2 3 128 16,3 0-128-16,1-4 128 0,-1-5-128 0,0 1 0 15,-1 1 0-15,-2 2 0 0,1 0 160 0,0-4-160 16,-2-2 192-16,1-2-192 0,1 0 192 0,0 2-192 15,-2-6 192-15,0 0-192 0,0 0 224 0,1 0-64 16,-2 0-16-16,0-1 0 0,-3 5-16 0,0-3-128 16,-1 4 192-16,-1 3-64 0,1 0-128 0,0-1 0 0,2-1 144 15,-1 0-144-15,-2 0 0 0,-1-3 128 0,-1 0-128 16,0-1 0-16,-2 1 0 0,0 0 128 0,2-2-128 0,1 0 0 16,-1-2 0-16,0-1 0 0,-2 2 0 0,1 1 128 15,3 1-128-15,0 0 0 0,1 1 128 0,3-2-128 16,2 3 0-16,0-4 0 0,2-4 0 0,-1 2 0 15,3-4 0-15,1-1 0 0,0-1 0 0,1-1 0 16,-1-4 0-16,1 2 0 0,-1-2 0 0,2 2 0 16,1-2 0-16,1 0 0 0,-1-1 0 0,3-1 0 15,1-1 0-15,-1-1 0 0,1-9 0 0,0 0 0 16,0 0 0-16,0 0 0 0,0 0 0 0,0 0-128 16,13-2-144-16,-1-6-32 0,-1-4 0 0,1-4 0 15,1-3 96-15,-1-5 16 0,1 0 0 0,2-5 0 0,2-1-176 0,2-1-16 16,0-5-16-16,3 1 0 15,2-1-224-15,-3 2-32 0,-2 1-16 0</inkml:trace>
  <inkml:trace contextRef="#ctx0" brushRef="#br0" timeOffset="40884.18">26293 5446 11055 0,'-5'-18'976'0,"3"6"-784"0,-4 1-192 0,2 1 0 15,4 10 160-15,0 0-16 0,-5-8 0 0,3-1 0 16,0 1-144-16,2 8 0 0,0 0 0 0,0 0 128 15,0 0 240-15,-6 11 32 0,1 2 16 0,-2 5 0 16,-2 5-96-16,0 5-32 0,0 4 0 0,0 4 0 16,-7 4 32-16,2 3 0 0,-3 5 0 0,2 6 0 15,1 3 32-15,-2 7 16 0,1 9 0 0,-4 4 0 16,-1 1 16-16,-3 2 16 0,0 6 0 0,-2 5 0 16,-2 3-80-16,1 0 0 0,-2-3-16 0,2 5 0 15,-1 6-144-15,-1-7-32 0,0-2 0 0,-2-3 0 16,0-2 32-16,1-4 0 0,-2-1 0 0,2-1 0 0,0 1 112 0,3-4 32 15,2 1 0-15,-1-6 0 0,-3-5-48 0,4 3 0 16,0 1 0-16,3-3 0 0,1-1 0 0,0-7-16 16,2-5 0-16,1 0 0 0,0 3-48 0,1-1-16 15,1-4 0-15,-1-3 0 0,0-4 16 0,1 0 0 16,-1-1 0-16,0-4 0 0,1-4-192 0,-1 0 192 16,-1 2-192-16,0-5 192 0,0-3-192 0,-1 0 160 15,-2 0-160-15,-2 0 160 0,0 1-160 0,1 0 160 16,2 1-160-16,-1-2 160 0,-1 1-160 0,-2-3 0 15,-1 0 144-15,2 0-144 0,0-1 0 0,1 0 0 16,2 2 0-16,-2-2 128 0,1 1-128 0,2 2 0 16,0-1 0-16,-1 1 0 0,1 1 0 0,1-3 0 15,0-8 0-15,0 5 0 0,0-5 0 0,0 1 0 16,2-3 0-16,-1-1 0 0,2 0 0 0,-3 1 0 0,-4-3 0 0,0 0 0 16,0 1 0-16,2 0 0 0,-1-1-144 0,-1 2 144 15,-2 1-256-15,1 2 0 0,-1 3 16 0,3-2 0 16,-1-3 48-16,0 0 16 0,3 2 0 15,-1-1 0-15,0 2 176 0,2-1-192 0,1-2 192 0,-1 0-192 16,0-2 32-16,2 1 0 0,0-2 0 0,0 2 0 16,-2-3-128-16,-2 1-32 0,3 1 0 0,-1 0 0 31,0-1-96-31,-2 2-32 0,-3-1 0 0,3 2 0 0,-1 0-32 16,-1 0-16-16,0-2 0 0,3 1 0 0,0 2 240 0,5-4 64 0,0-3 0 0,2 0 0 15,5 1 64-15,-1-2 128 0,2-1-208 0,0-1 80 16,-2 1-224-16,3 0-32 0,2-3-16 0,-1 1 0 15,-1-3-240-15,3 1-32 0,0-1-16 0,1 1 0 16,-3-3-192-16,2 2-32 0,-2 0-16 0,2 1 0 0,0 2 528 0,1-11 96 16,0 0 32-16,0 0 0 0,2 11 272 0,-2-11 0 15,0 0 0-15,0 0 0 0,0 0 176 0,0 0 32 16,0 0 16-16,13-6 0 0,-1-3 320 0,0-3 64 16,-3-4 16-16,4 3 0 0,4-4 176 0,-1-2 32 15,4-7 16-15,1-3 0 0,3-5-192 0,2-2-32 16,2-2-16-16,2-4 0 0,-1 0-304 0,1-3-64 15,3-8-16-15,-2-1 0 0,2-2 128 0,2 1 32 16,1-6 0-16,3-1 0 0,3 1-128 0,0-3 0 16,3 0-16-16,2-3 0 0,0 3-240 0,-1-5 0 15,-2-2 0-15,1 3 0 0,-2 3 128 0,0 0-128 0,0 2 0 16,0 1 0-16,1-2 128 0,3 1-128 16,-1 3 0-16,1 2 0 0,-1-1 0 0,-1 0 128 0,-3-1-128 0,-2 0 0 15,3 0 0-15,0-5 144 0,4 1-144 0,1-5 128 16,0-2-128-16,3-4 160 0,1 0-160 0,1-9 160 15,-1-6-160-15,-3 3 192 0,-3-2-192 0,1 3 192 16,-4-1-192-16,-1 2 0 0,-2-1 0 0,2 5 128 16,-1 0-128-16,0 5 0 0,-3 1 144 0,-1 1-144 15,1-3 0-15,-3 3 0 0,-1-1 0 0,-4 2 0 16,-4 0 0-16,-1-1 128 0,-3 0-128 0,0-3 0 16,-2 2 0-16,1 1 128 0,-5 0-128 0,4 2 0 15,0 2 0-15,-1-3 0 0,-2-3 0 0,3-1 0 16,2 2 0-16,0 0 0 0,-1 2-192 0,-1 2 64 15,-5-1-128-15,2 1-32 0,0 5 0 0,0 6 0 16,-1 10 48-16,-4 1 16 0,-1 7 0 0,-2 4 0 0,1 3 80 0,-4 4 16 16,-2 1 0-16,0 3 0 0,-3-1-128 0,-1 2 0 15,0 1-16-15,-1 1 0 16,0 1-224-16,-2 5-32 0,-1 1-16 0,1 3 0 16,2 1-128-16,-1 0-32 0</inkml:trace>
  <inkml:trace contextRef="#ctx0" brushRef="#br0" timeOffset="41365.55">26409 4924 6447 0,'0'0'272'0,"0"0"80"0,-7-1-352 0,7 1 0 0,0 0 0 0,0 0 0 15,0 0 944-15,-4 10 112 0,4-10 32 0,0 16 0 16,0-3-832-16,1 0-256 0,0 0 160 0,1 4-160 16,1 3 128-16,1 2-128 0,-1 3 128 0,2 2-128 15,-2 0 256-15,-1 7-48 0,0 5 0 0,-2 10 0 16,1 5 176-16,-1 5 16 0,-3 4 16 0,0 1 0 15,-4 2 64-15,-1 2 16 0,0 5 0 0,-2 6 0 16,-4 5-176-16,-2 1-16 0,-1-5-16 0,-3 5 0 0,-3 2-48 0,-2 6-16 16,-1 0 0-16,-4-2 0 0,-5-2 64 0,-2-3 16 15,0 1 0-15,-2-1 0 0,-3 5 80 0,1-5 0 16,0-6 16-16,-4 2 0 0,-2 4 64 0,-1 1 16 16,-5 3 0-16,2-2 0 0,-3 0-256 0,5 1-48 15,-1-2-16-15,3 3 0 0,3 3-160 0,2-6 0 16,3-5 0-16,1 2 128 0,1-2-128 0,-1 3 0 15,-3-3 144-15,1 2-144 0,-3-1 0 0,0 0 128 16,0 0-128-16,-1 2 0 0,-5 3 0 0,4-4 0 16,2 2 0-16,0-1-128 0,1-3-176 0,0 3-16 15,-1 0-16-15,2-2 0 16,0-2-160-16,-2-1-16 0,0-6-16 0,4 1-5232 16,2 1-1056-16</inkml:trace>
  <inkml:trace contextRef="#ctx0" brushRef="#br0" timeOffset="48808.2">9569 17067 20271 0,'-8'3'1792'0,"5"2"-1424"15,-4-2-368-15,7-3 0 0,0 0 480 0,0 0 32 16,-5 2 0-16,5-2 0 0,0 0-192 0,0 0-16 16,0 0-16-16,0 0 0 0,13-1 96 0,0-3 32 15,0-1 0-15,-1-2 0 0,2 1 96 0,2-3 0 16,2-7 16-16,3-2 0 0,5-1 0 0,1 0 0 0,5-8 0 0,3-2 0 15,5-6-32-15,3-2-16 0,3 1 0 0,-1-2 0 16,0 0 64-16,-2-1 16 0,-3 2 0 16,2 4 0-16,-2-4-64 0,-1-3-16 0,1-2 0 0,-3 3 0 15,-1 1 32-15,-3 3 16 0,0 2 0 0,-3 6 0 16,-1-4-144-16,-1 7-48 0,0 2 0 0,-1 1 0 16,-1 5-192-16,-1 2-144 0,-2 1 192 0,-3 5-192 15,-4 0 0-15,-2 3 0 0,0 0 0 0,-2-2 0 16,-12 7 0-16,0 0-272 0,9-2 16 0,-9 2 16 15,0 0-1680-15,0 0-352 0,0 0-64 16,0 0-11552-16</inkml:trace>
  <inkml:trace contextRef="#ctx0" brushRef="#br0" timeOffset="49094.54">9666 16125 31503 0,'-18'0'1392'0,"8"1"288"0,10-1-1344 0,0 0-336 16,0 0 0-16,0 16 0 0,4 0 128 0,5 5-128 15,6 4 128-15,7 0-128 0,3 2 416 0,5 2 16 16,5 2 0-16,8-3 0 0,5 0 48 0,6-4 16 15,4 1 0-15,2-1 0 0,0 0-208 0,3-3-32 16,3-4-16-16,1-2 0 0,1 1-240 0,-1-6 144 0,0 1-144 0,-3 0 128 31,-4-1-960-31,-4 1-208 0,-5-7-48 0,-1-1 0 0</inkml:trace>
  <inkml:trace contextRef="#ctx0" brushRef="#br0" timeOffset="50289.24">14427 16251 8287 0,'-25'12'736'0,"10"-8"-592"16,-2 0-144-16,1-2 0 0,0 2 896 0,2-3 160 0,0-1 32 0,1 0 0 15,2-1-64-15,2-3 0 0,9 4 0 0,0 0 0 16,-8-5 128-16,8 5 0 0,0 0 16 0,0-8 0 16,0 8-288-16,7-10-64 0,-1 3-16 0,6-1 0 15,2 2-544-15,3-1-96 0,3-2-32 0,2 1 0 16,-2-2-128-16,3 1 0 0,0-3 144 0,5 0-144 15,-1 1 0-15,5-6 144 0,-1-4-144 0,3-3 0 16,5 2 208-16,-1-1-64 0,3-5-16 0,4 0 0 16,-1-1 64-16,3 2 16 0,1-5 0 0,0-2 0 15,-1-2-16-15,4-2-16 0,1 0 0 0,3-1 0 16,1-1 48-16,4-5 16 0,5 1 0 0,-1 0 0 16,-3 1-240-16,-2 0 0 0,-3-2 0 0,0 8 0 15,0 1 208-15,-1 8-48 0,-1 0-16 0,0 4 0 0,2 1 32 0,-2 5 0 16,-3 0 0-16,-2 5 0 0,-3 1-176 0,-1 3 0 15,1 0 0-15,0 5 0 0,-1 3 0 0,0-1 128 16,0 0-128-16,2 2 0 0,0 2 0 0,-1 2 0 16,-3 3 0-16,-1-3 0 0,-2 0 0 0,2 1 0 15,-1 3 0-15,4 1 0 0,-2 0 128 0,-3 1-128 16,-1 3 0-16,-2 6 128 0,-6 3-128 0,-2 4 0 16,-5 0 0-16,0 7 0 0,-2 2 0 0,-2 3 0 15,-2 1 224-15,-1-3-64 0,0-3-160 0,-3 2 192 16,2 0-192-16,-1-4 192 0,1-2-192 0,2-3 0 15,3 0 0-15,1-4 0 0,1-1 0 0,5-2 128 16,1-4-128-16,-2 1 0 0,1-4 0 0,-1-1 0 16,6 0 0-16,-1-5 0 0,3 1 0 0,-2 1 0 0,1-3 128 0,1 1-128 15,-1 0 0-15,0-6 0 0,1-7 0 0,0 2 0 16,2 0 0-16,-1-4-272 0,-2-2 64 0,1-5 16 31,-2 1-192-31,-3-3-48 0,-4-5 0 0,-1-1-7696 0,0-4-1536 0</inkml:trace>
  <inkml:trace contextRef="#ctx0" brushRef="#br0" timeOffset="50925.61">15327 17070 1839 0,'0'0'160'0,"-11"0"-160"0,1 0 0 0,1 0 0 16,9 0 2048-16,-8-3 384 0,8 3 80 0,-7-6 16 16,3-1-1088-16,3 1-224 0,4-6-32 0,2 0-16 15,0-1-448-15,2-3-80 0,0-2-32 0,4 0 0 16,1 0-272-16,1-3-48 0,0-1-16 0,2 0 0 15,5-3 96-15,1-1 16 0,1-2 0 0,3-2 0 16,5 0-32-16,2-5 0 0,3 1 0 0,6-4 0 16,0-2-96-16,5-3 0 0,2 3-16 0,5-1 0 15,3 2-48-15,-2 3 0 0,0 0 0 0,-5 10 0 16,-4 5-32-16,-2 4-16 0,-3 6 0 0,-2 2 0 16,-3 5-144-16,-2 4 128 0,-1 2-128 0,0 6 128 15,-6 0-128-15,0 6 0 0,-3 2 0 0,2 3 0 0,-2 2 0 16,2 3 128-16,-1-1-128 0,-1 5 0 15,2 3 0-15,-3-2 128 0,3 1-128 0,2-4 0 0,-1 0 0 0,4-5 0 16,3-2 0-16,3-2 0 0,10-5 128 0,2-4-128 16,4-3 0-16,6-1 128 0,0-2 64 0,6-4 16 15,1-5 0-15,5 1 0 0,4-3 128 0,3 0 32 16,1-6 0-16,-1 2 0 0,-5 3-96 0,-3-5-16 16,-3 2 0-16,-7-2 0 0,-2-6-128 0,-5 1-128 15,-3 2 144-15,-5 1-144 0,-4 0 0 0,-3 0 0 16,-6 0 0-16,-5 7 0 15,-1-1-1920-15,-8 4-288 0</inkml:trace>
  <inkml:trace contextRef="#ctx0" brushRef="#br0" timeOffset="53093.14">155 6919 24879 0,'12'-25'2208'0,"-2"10"-1760"0,3-1-448 0,7-1 0 31,1 3-1088-31,6 2-288 0,2 2-64 0,6-2-16 0,4-9 1456 0,4 3 352 0,1-1 32 0,6 1 16 15,3-3-16-15,-17 10-16 0,11-5 0 0,3 0 0 16,10 2-48-16,6-3 0 0,4-1 0 0,10-3 0 16,7-1-128-16,88-19-48 0,-25 10 0 0,-11 0 0 15,-3-6-144-15,-1 2 0 0,-2 4 144 0,5-4-144 16,2 1 0-16,-1-2 128 0,1 0-128 0,2 2 0 16,1-1 208-16,-2 1-16 0,-3 3-16 0,4-5 0 15,1 0 288-15,-4 1 64 0,-2 1 16 0,-1 0 0 16,-3-1-64-16,-6 2-16 0,-3 3 0 0,0 4 0 15,0 1-176-15,-3 3-32 0,-4 1-16 0,-4 4 0 16,-5 3-240-16,-4 4 128 0,-6-3-128 0,-8 2 0 0,-7 3-128 16,-11 7-128-16,-7 1-32 0,-8 0-8336 15,-4-4-1664-15</inkml:trace>
  <inkml:trace contextRef="#ctx0" brushRef="#br0" timeOffset="53424.28">1954 5387 17503 0,'-30'-32'1552'0,"20"17"-1232"0,3 6-320 0,7 9 0 16,0 0 1264-16,8-4 192 0,9 8 32 0,8 4 16 15,9 6-992-15,9 5-192 0,9-1-32 0,12 3-16 16,9 0-16-16,12 6 0 0,10 3 0 0,6 4 0 16,5 2 48-16,5 6 0 0,4 5 0 0,1 5 0 15,0 4-80-15,1 4-16 0,2 7 0 0,-1-1 0 16,0 2-64-16,-1 1-16 0,0-5 0 0,3 2 0 16,0 3-128-16,-1-5 0 0,-2-2 0 0,-1-2 0 15,-1-8 0-15,-6-3 0 0,-4-1 128 0,-6 5-128 16,-1 0 0-16,-7-2 0 0,-5-3 0 0,-5 4-8144 15,-11 3-1520-15</inkml:trace>
  <inkml:trace contextRef="#ctx0" brushRef="#br0" timeOffset="53975.55">1090 8254 20271 0,'-8'-10'1792'0,"8"10"-1424"0,0 0-368 0,0 0 0 16,0 0 384-16,0 0 16 0,17-10 0 0,3 7 0 15,4 3 32-15,2-2 0 0,4-2 0 0,6 0 0 16,7-1 64-16,4-1 16 0,0-5 0 0,7 0 0 16,6-1-80-16,4-5-16 0,3-1 0 0,8-2 0 15,7-6-16-15,7-3 0 0,4-3 0 0,2-1 0 0,4 1-48 0,6-5-16 16,8-3 0-16,0 1 0 0,3 2-16 0,7 1 0 16,3-1 0-16,2-1 0 0,-3-1 48 0,7 1 0 15,5 2 0-15,-2-2 0 0,-6-2-48 0,3-5-16 16,0 2 0-16,-5 7 0 0,-7 4-128 0,-4 6-32 15,-1 3 0-15,-7 3 0 0,-5 3-144 0,-8 4 0 16,-9 2 0-16,-1 1 128 0,-4-1-128 0,-5 6-224 16,-6 1 48-16,-7 1 16 15,-9 0-2112-15,-8-1-416 0</inkml:trace>
  <inkml:trace contextRef="#ctx0" brushRef="#br0" timeOffset="54350.16">2195 6845 22111 0,'-7'-35'976'0,"7"18"208"0,5 6-944 0,4 3-240 0,4 3 0 0,9 0 0 16,7-3 928-16,3 5 144 0,1 5 16 0,7 6 16 16,10-1-672-16,3 10-144 0,2 6-32 0,5 4 0 15,3-2-32-15,6 6-16 0,3 0 0 0,6 11 0 16,3 4 32-16,3 1 0 0,2-2 0 0,4 1 0 0,4-1-16 0,4 4 0 16,2 3 0-16,-2-3 0 0,1-3-64 0,2 2-16 15,2-5 0-15,-3 3 0 0,-2 1 96 0,0-4 16 16,-2-5 0-16,1-1 0 0,-2 3 64 0,-4-4 32 15,-4-2 0-15,-1 0 0 0,0-3-160 0,-1 3-16 16,-4 4-16-16,-2-3 0 0,0-1-16 0,-6-4 0 16,-5 0 0-16,2 1 0 0,2-1-144 0,-2-2 0 15,-3-2 0-15,-2 2-14800 0</inkml:trace>
  <inkml:trace contextRef="#ctx0" brushRef="#br0" timeOffset="55032.18">1141 11916 11055 0,'-5'-17'976'0,"7"8"-784"0,5 0-192 0,4 0 0 16,5 1 3264-16,6-2 624 0,6-1 112 0,9-4 32 15,10 2-2816-15,7-3-576 0,3-5-96 0,7-2-32 16,6-2-64-16,7-7-32 0,5 0 0 0,10-3 0 15,6-2 32-15,3 2 16 0,6 0 0 0,9-2 0 16,7-2-16-16,2 0 0 0,0-1 0 0,5 1 0 16,6-5-144-16,3 0-48 0,2-3 0 0,4 2 0 15,4-2 16-15,1 2 0 0,1 4 0 0,0-1 0 16,-2 3 48-16,4 4 0 0,5 2 0 0,-4 0 0 0,-8 2-80 16,-1 4-16-16,5-2 0 0,-10 6 0 0,-7 4-224 15,-6 2 128-15,1 6-128 0,-14 4 0 16,-11 6-880-16,-9 0-272 0,-9-3-48 0</inkml:trace>
  <inkml:trace contextRef="#ctx0" brushRef="#br0" timeOffset="55347.75">3240 10233 15663 0,'-3'-13'1392'0,"1"4"-1120"0,4 1-272 0,-2 8 0 15,11 1 2864-15,8 6 512 0,7 2 96 0,8 4 32 16,8 4-2656-16,10 5-528 0,8 7-96 0,8 2-32 15,6 6 64-15,8 7 16 0,6 4 0 0,8 8 0 16,6 6-80-16,3 1 0 0,2 1-16 0,9-1 0 16,4 3-176-16,4 4 0 0,0 1 0 0,1 5 128 15,3-1-128-15,-4 1-224 0,-4 4 48 0</inkml:trace>
  <inkml:trace contextRef="#ctx0" brushRef="#br0" timeOffset="55917.21">1521 13675 23951 0,'-11'-12'1056'0,"11"12"224"16,0 0-1024-16,0 0-256 0,0 0 0 0,0 0 0 15,4-8 512-15,3-5 64 0,6 0 0 0,8-5 0 0,9-4 16 0,7 0 16 16,5-7 0-16,7 2 0 0,8-6-16 15,7-1 0-15,4-1 0 0,4-2 0 0,2-2-128 0,8 0-16 16,7 0-16-16,9 0 0 0,6-3 48 16,3 2 16-16,2 1 0 0,6 2 0 0,4 2-96 0,-1 2-16 15,0 3 0-15,7-3 0 0,4-1-128 0,-1 0-16 16,-7-3-16-16,4 5 0 0,3 2-224 0,-4 1 0 16,-6 2 0-16,-2-1 0 0,-2 3 0 0,-6 5 0 15,-4 0 0-15,-7 3 0 16,-7 1-352-16,-9 5-160 0,-7 3-48 0,-8 0 0 15,-4 4-2192-15,-11 0-448 0</inkml:trace>
  <inkml:trace contextRef="#ctx0" brushRef="#br0" timeOffset="56331.82">3038 11992 36975 0,'1'-15'1632'0,"-1"15"352"0,0 0-1600 0,0 0-384 16,10 2 0-16,3 6 0 0,4-1-192 0,4 8-128 15,1 3-32-15,6 4 0 0,4 9 352 0,5 1 128 16,5 2 0-16,6 2 0 0,9 1 96 0,3 6 16 16,8-2 0-16,-4 4 0 0,-2-1-64 0,5-4-16 15,3 1 0-15,5 1 0 0,2 1 0 0,1-4 0 16,1 1 0-16,0 1 0 0,-5-2 0 0,4-2 0 16,2-1 0-16,-1-2 0 0,-2-2 48 0,-4 1 16 15,-6-2 0-15,-4-1 0 0,-5 0-80 0,-1-3-16 16,-5 1 0-16,-2-2 0 0,-3 0-128 0,-3-4 192 15,-2-2-192-15,-4-2 192 0,-6 1-192 0,-3 1 0 16,-4-3 144-16,-4-3-144 16,-6-6-816-16,-2 1-224 0,-4-4-48 0,-9-5-10272 15,0 0-2048-15</inkml:trace>
  <inkml:trace contextRef="#ctx0" brushRef="#br0" timeOffset="57652.92">12303 6730 27583 0,'0'0'1216'0,"0"0"256"0,-4-8-1168 0,4 8-304 16,0 0 0-16,9-8 0 0,2-3 0 0,6 0 0 16,5-1 0-16,5 2 0 0,10-3 128 0,6 0-128 15,8-1 144-15,6-2-144 0,6-6 256 0,-2 0-32 16,7-1-16-16,3-1 0 0,4-6 16 0,4 0 0 16,7-2 0-16,6-4 0 0,3-6 32 0,4 2 0 0,2-2 0 15,13 0 0-15,10-5 96 0,1 6 32 0,-1-5 0 0,4 0 0 16,3 1-112-16,4-3-16 0,-1-7 0 0,3 1 0 15,-2 5-256-15,0 3 128 0,-5-1-128 0,0 6 0 16,-1-1 128-16,-5 4-128 0,-6 2 0 0,-1 3 0 16,3 2 0-16,-4 3 0 0,-4 1 0 0,-4 3 0 15,0 0 0-15,-3 3 0 0,-6 1 0 0,-5 1 0 16,-12-1 0-16,-8 6 0 0,-6 5 0 0,-9 1 0 16,-9 5 0-16,-9 2-352 0,-9-3 48 0,-7 4 16 15,-9 4-624 1,-7-1-128-16,-9-3-32 0,0 0-12048 0</inkml:trace>
  <inkml:trace contextRef="#ctx0" brushRef="#br0" timeOffset="58051.02">13737 4974 26719 0,'-34'-24'1184'0,"17"11"240"0,6-1-1136 0,3 4-288 0,-3 1 0 0,11 9 0 16,0 0 128-16,0 0-128 0,-1 11 192 0,4 7-192 15,1 3 0-15,5 3 0 0,0 2 0 0,10 8 0 16,10 2 448-16,5 3 0 0,3-1-16 0,7 4 0 16,5 0 208-16,9-3 64 0,7-3 0 0,9 1 0 15,7 2 96-15,6-3 32 0,1 1 0 0,6-3 0 16,9-2-224-16,2 1-32 0,3 1-16 0,-1 4 0 16,-6 5-240-16,0 1-64 0,2-4 0 0,0 3 0 15,0 3-256-15,-5-5 160 0,-7-4-160 0,-4 0 128 16,0-1-128-16,-9-2 0 0,-2-1 0 0,-10-6 0 15,-8 2-1712-15,-4-4-320 16,-4-2-64-16</inkml:trace>
  <inkml:trace contextRef="#ctx0" brushRef="#br0" timeOffset="59111.43">12683 9740 31967 0,'-16'-19'1408'0,"8"8"304"0,2 2-1376 0,4 0-336 15,5-1 0-15,5 2 0 0,6 4 0 0,7-1-160 16,8-2 16-16,7-3 0 0,6-1 144 0,7-2-208 16,10-4 80-16,6-1 128 0,6-1-144 0,7 0 144 15,8 1 0-15,0-3 0 0,5-2 0 0,7-1 144 16,2 1 16-16,7 1 0 0,4-2 80 0,2 2 16 16,1 0 0-16,2 1 0 0,3-4 64 0,-2 2 32 15,0-1 0-15,6-1 0 0,-2-1-32 0,0 0 0 16,-3-5 0-16,-1 4 0 0,-4 1-128 0,-2-1-16 0,-3-4-16 0,-2 3 0 15,1 0-160-15,-4-1 160 0,-4-1-160 0,-8 2 160 16,-5 10-160-16,-5-1 0 0,-1 2 0 0,-5 3 0 16,-7 1 0-16,-5-1-320 0,-6 3 48 0,-4 1 16 31,-6 2-1376-31,-9 3-272 0,-3 1-48 0,-5 0-11568 0</inkml:trace>
  <inkml:trace contextRef="#ctx0" brushRef="#br0" timeOffset="59530.28">13654 8328 32255 0,'-15'-27'1424'0,"10"13"304"0,1 5-1392 0,3 2-336 16,1 7 0-16,0 0 0 0,13 4 480 0,9 6 32 16,8 1 0-16,7 6 0 0,3 4-352 0,4 6-160 15,7 7 160-15,0 4-160 0,5 3 272 0,4 9-32 16,5-2-16-16,6 6 0 0,3 0-96 0,2 2 0 15,-2 0-128-15,3 7 192 0,4 5-64 0,2-2-128 0,6-2 176 0,-2-5-176 16,-3 0 224-16,-4-2-64 0,0-2-16 0,3-3 0 16,0 0 112-16,0-4 32 0,-1-2 0 0,-2-2 0 15,-6-2 48-15,4-10 16 0,-2-3 0 0,-1 1 0 16,0-2-64-16,-7-1-16 0,-7-5 0 0,-6 0 0 16,-7-1-272-16,-5-1 128 0,-5-2-128 0,-4-2 0 31,-7-3-1168-31,-1 0-352 0,-5-2-64 0</inkml:trace>
  <inkml:trace contextRef="#ctx0" brushRef="#br0" timeOffset="60470.41">12830 13456 23039 0,'-11'-3'2048'0,"2"-1"-1648"0,2 2-400 0,7 2 0 15,-7-2 336-15,7 2-16 0,0 0 0 0,0 0 0 16,13-6-320-16,5 2 0 0,4-2-192 0,7 0 64 15,4 2 128-15,6-5 0 0,6 1 128 0,5 1-128 16,7-1 256-16,3-1-32 0,6-2 0 0,1 1 0 16,2-1 32-16,3-7 0 0,1-1 0 0,13-4 0 15,8 3-32-15,1-8 0 0,-1-6 0 0,5-2 0 16,3-1 0-16,1 1 0 0,5-3 0 0,-1 0 0 0,0-7 64 16,6 3 16-16,5 1 0 0,-4-5 0 0,-3-1 224 0,1 0 48 15,2-2 16-15,-2 7 0 0,-4 3 48 0,-1 3 16 16,0 5 0-16,1 2 0 0,0 4-336 0,-3 2-64 15,-5 2 0-15,0 2-16 0,1 2-240 0,-5 3 0 16,-3 4 0-16,-6 1 0 16,-5 2-464-16,-1-1 16 0,0 1 0 0,0 4 0 15,0 0-2192-15,-11 1-432 0</inkml:trace>
  <inkml:trace contextRef="#ctx0" brushRef="#br0" timeOffset="60896.42">13898 11801 33695 0,'0'0'1488'0,"9"11"304"0,5 2-1424 0,6 6-368 16,4 8 0-16,12 4 0 0,4 3 0 0,12 5-192 15,7 4 32-15,11 8 0 0,11 7 160 0,8 1 0 16,5 1 0-16,11 0 128 0,10 3 64 0,2-2 32 16,-3-2 0-16,4 3 0 0,6 6 192 0,-3 0 32 15,1-2 16-15,-1-2 0 0,3-4-32 0,-2-1-16 16,-6-3 0-16,-1-1 0 0,-7-2-16 0,-2-1 0 16,-2-1 0-16,-6 1 0 0,-3-4-400 0,-4-2 0 15,-2-3 0-15,2-3-11408 16,2-2-2336-16</inkml:trace>
  <inkml:trace contextRef="#ctx0" brushRef="#br0" timeOffset="62885.34">12882 11807 6447 0,'0'0'576'0,"-13"5"-576"0,4 1 0 0,0 1 0 15,-2-2 1520-15,2 2 192 0,0-1 32 0,0-2 16 16,9-4-544-16,-9 4-96 0,1-1-32 0,8-3 0 15,0 0-288-15,0 0-64 0,0 0-16 0,0 0 0 0,0 0-32 0,0 0-16 16,0 0 0-16,13-6 0 0,0 0 160 0,7-5 16 16,3 2 16-16,6-5 0 0,5-3-272 0,7-3-48 15,8-3-16-15,7-6 0 0,6 3-32 0,6-6-16 16,4-5 0-16,2 1 0 0,0-1 0 0,7 1 0 16,5-2 0-16,7 1 0 0,5-7 32 0,-1-2 16 15,0-2 0-15,3 0 0 0,5-2 112 0,-1 0 0 16,-1-7 16-16,2 7 0 0,9 3-80 0,-3 2 0 15,-2 1-16-15,-1 2 0 0,-5-2-240 0,2 2-64 16,-2 1 0-16,-3-2 0 0,-6 2-256 0,-2 2 160 16,-2 1-160-16,0 3 128 0,-1 1-128 0,-7 8 0 15,-6 1 0-15,-7 6 128 0,-5 2-128 0,-2 5 0 16,-2 0 0-16,-8 6 0 0,-7-5-256 0,-5 7 32 16,-5 3 0-16,-5 1 0 15,-4 1-1696-15,-7 1-320 0,-8 2-80 0</inkml:trace>
  <inkml:trace contextRef="#ctx0" brushRef="#br0" timeOffset="63349.83">13114 9989 24879 0,'-12'-27'2208'0,"7"16"-1760"15,5 11-448-15,0 0 0 0,0-10 1424 0,0 10 208 16,12 3 32-16,1 6 16 0,1 1-1360 0,7 7-320 16,3 4 0-16,9 6 0 0,8 2 0 0,6 8 128 15,2 7-128-15,6 2 128 0,2 2 128 0,9 5 32 16,7 7 0-16,5 5 0 0,5 3 32 0,-1 4 0 16,-2 1 0-16,6 0 0 0,4-1-112 0,4-1-16 0,2-2 0 15,3-2 0-15,1 2-48 0,4-4-16 0,0-6 0 0,-1-4 0 16,-5-3 320-16,-6-4 48 0,0-1 16 0,-5-4 0 15,-4-7-128-15,-3 0 0 0,-6-4-16 0,-6 1 0 16,-8-3-176-16,-4-5-48 0,-4-8 0 0,-3 1 0 16,-6 1-144-16,-7-2 0 0,-5-9-192 0,-5 1-11072 15,-6-4-2224-15</inkml:trace>
  <inkml:trace contextRef="#ctx0" brushRef="#br0" timeOffset="70279.2">5347 8996 12895 0,'9'5'272'0,"-9"-5"64"0,9 0 16 0,-3 0 32 0,-6 0-384 0,8 0 0 16,-1 0 0-16,-7 0 0 0,6 1 0 0,-6-1 0 15,0 0 0-15,0 0 0 0,3 7 1712 0,-3 3 272 16,0-1 48-16,-3 3 16 0,-3-1-1648 0,-2 2-400 16,-1-2 0-16,-2 4 0 0,-3-1 896 0,-2 3 112 15,-1 0 16-15,-2-3 0 0,-2 1-832 0,-1-1-192 16,-2-1 0-16,1 1 0 0,-2-1 864 0,2-3 128 16,-1 1 32-16,2 2 0 0,1-2-832 0,5 0-192 15,3-3 0-15,2 1 0 0,-1-1 0 0,3 1 0 16,4-2 0-16,1-2 0 0,4-5 0 0,0 0 0 0,0 0 0 0,8 0 0 15,-1-1 864-15,5-2 128 0,5 1 32 0,4-1 0 16,2 0-832-16,3-2-192 16,2 0 0-16,-1 2 0 0,1 2 0 0,-2 0 0 0,0 1 0 0,-3-2 0 15,2 1 0-15,-2 0 0 0,0 2 0 0,0-1 0 16,-1-4 0-16,-1 3 0 0,-1 2 0 0,-1 2 0 16,1-2 0-16,-3-1 0 0,-2-1 0 0,0 2 0 31,-4 2-768-31,1 3-208 0,0 3-48 0,-3-3-7632 0,-9-6-1536 0</inkml:trace>
  <inkml:trace contextRef="#ctx0" brushRef="#br0" timeOffset="71028.81">5217 9276 20271 0,'0'0'448'0,"0"0"80"0,0 0 32 0,0 0 16 0,0 0-576 0,0 0 0 16,0 0 0-16,0 0 0 0,7-6 928 0,2 2 80 16,0 1 16-16,6-1 0 0,2 0-832 0,1-1-192 15,1 4 0-15,4-4 0 0,0-6 0 0,4 2 0 16,5 1 0-16,0-1 0 0,2-3 864 0,4 2 128 15,4-4 32-15,5-1 0 0,3 0-832 0,4-2-192 0,-3 2 0 0,2-2 0 16,-1-1 480-16,4-1 48 0,8-4 16 0,-1 4 0 16,1-1-192-16,-4 2-32 0,4 2-16 0,-1-2 0 15,-1-3-16-15,-1 3 0 0,3 1 0 0,4 1 0 16,6-2 32-16,0 0 0 0,-1 0 0 0,0 2 0 16,0 0-320-16,-1 2 160 0,-2 0-160 0,9 1 128 15,4-4-128-15,-2 0 0 0,-3 0 0 0,-1 0 128 16,0-1-128-16,3-1 0 0,0 1 0 0,2 1 128 15,-6 2-128-15,0-4 0 0,-3 0 144 0,0-1-144 16,1 2 144-16,3-2-144 0,1 2 192 0,-2 0-192 16,-4 1 192-16,-1 1-192 0,0 3 192 0,0 0-192 15,2-5 192-15,3 1-64 0,0 1 0 0,-5 2-128 16,-3 0 144-16,-3 2-144 0,0-4 0 0,2 3 144 0,-3 3-144 16,4-3 0-16,-2 0 0 0,-2 4 0 0,-5-3 128 0,-1 3-128 15,-2-3 0-15,0 0 128 0,0 1-128 0,1-3 0 16,1 4 0-16,-2 1 0 0,-4 0 0 0,-2 0 0 15,-3-2 0-15,-3 2 0 0,-3 0 0 0,3 1 128 16,-4-1-128-16,1-1 0 0,-2-1 0 0,-13 3 0 16,0-1 0-16,3 3 0 0,1 2 0 0,1-3 0 15,-5 1 0-15,1 1 0 0,2 1 0 0,-3-3 0 16,-1 1 0-16,-2 3 0 0,0-2 0 0,-4 1 0 16,1-1 0-16,-2 1 0 0,-1-1 0 0,0-1 0 15,-1 4 0-15,-1-1 0 0,0 2 0 0,-1-2 0 16,1-1 0-16,0 2 0 0,-1 0 0 0,-2 0 0 15,0-1 0-15,1 1 0 0,-4-1 0 0,1-1 0 16,2 3 0-16,-4-1 0 0,-2-1 0 0,1 0 0 0,1 0 0 0,1 2 0 16,0-2 0-16,1 1 0 15,2 0 0-15,0 2 0 0,1 0 0 0,-3-1 0 0,-1-3 0 0,3 2 0 16,-3 0 0-16,-1 1 0 0,-1 1 0 0,-7 0 0 31,6-1-896-31,-6 1-96 0,7-3-32 0,-7 3 0 16,0 0-2448-16,0 0-496 0,0 0-112 0,0 0-16 0</inkml:trace>
  <inkml:trace contextRef="#ctx0" brushRef="#br0" timeOffset="71354.36">10706 7716 23951 0,'0'0'512'0,"0"0"128"16,0 0 0-16,0 0 64 0,11-2-576 0,4 0-128 0,2 0 0 0,1 2 0 0,5 0 848 0,1 0 144 16,4-1 32-16,3 0 0 0,3 1 0 0,4 0 0 15,2-3 0-15,3 2 0 0,0 3-832 0,-1 0-192 16,-2-2 0-16,-2 1 0 0,-3 2 864 0,-1 2 128 16,0-1 32-16,-3 2 0 0,-1 2-832 0,-4 1-192 15,-2 4 0-15,-5 3 0 0,-3 2 0 0,-4 3 0 16,-3 3 0-16,-4 4 0 0,-5 6 864 0,-2 4 128 15,-4 0 32-15,-3 0 0 0,-4-2-832 0,-2 2-192 16,-6-3 0-16,-12 15 0 0,1-7 0 0,-4-4 0 0,0-3-144 16,-5-1 144-16,0 1 0 0,-6-1 0 0,-4-6 0 0,4 2 0 31,3 0-1424-31,5-4-400 0,1 2-80 0</inkml:trace>
  <inkml:trace contextRef="#ctx0" brushRef="#br0" timeOffset="77214.98">24795 12529 5519 0,'0'0'496'0,"0"0"-496"0,0 0 0 0,0 0 0 16,0 0 1136-16,0 0 128 0,10 1 16 0,-10-1 16 16,10-6-592-16,-1 1-112 0,-9 5-16 0,11-8-16 15,-2 1 0-15,-2-1 0 0,0-2 0 0,1 1 0 16,1 2-16-16,1-2 0 0,2-1 0 0,2-5 0 16,2 0 160-16,5-2 16 0,2 0 16 0,1-1 0 0,-1-7-176 0,2 0-48 15,1-4 0-15,3 2 0 0,3-3-144 0,-2-1-48 16,3-6 0-16,-2-1 0 0,1 1-32 0,2 0-16 15,1 2 0-15,1-2 0 0,1 0-48 0,-1-3-16 16,2 1 0-16,-1-1 0 0,0-3-16 0,0 2 0 16,-2 1 0-16,0 4 0 0,2 3 112 0,-2 0 16 15,-2 1 0-15,-2-1 0 0,3 6-112 0,-2-1-16 16,0 0 0-16,0-1 0 0,-2 0-64 0,3 2-128 16,1-3 176-16,0 0-176 0,-2-1 144 0,2-1-144 15,1 1 0-15,0 3 144 0,2-1 0 0,1 0 0 16,0-5 0-16,-2 4 0 0,1 7-144 0,0-1 0 15,3-7 0-15,1 9-176 0,2 2 176 0,-2 2 0 0,-6 1 0 16,-1-1 0-16,0-2 0 0,-2 3 0 0,-2 2 0 0,-1 2 128 16,0 2 0-16,-3-3 0 0,-4 0 0 0,0 2 0 15,1 1-128-15,-2 1-128 0,0 1 128 0,0-3-192 16,0 3 192-16,1-1 0 0,-2 2 0 0,-1-3 0 16,2 1 0-16,-3 2 0 0,2 3 0 0,-6-3 0 15,-2 0 0-15,-3 3 0 0,0-3 0 0,-9 8 0 16,0 0 0-16,0 0 0 0,5-8 0 0,-5 8-128 15,0 0 128-15,0 0 0 0,0 0-144 0,0 0 144 16,0 0-144-16,0 0 144 0,0 0-192 0,0 0 192 16,-13 0-736-16,4 0-32 15,9 0-16-15,-10 3-10240 0</inkml:trace>
  <inkml:trace contextRef="#ctx0" brushRef="#br0" timeOffset="81283.82">6198 9287 16575 0,'0'0'368'0,"0"0"80"16,0 0 0-16,0 0 16 0,0 0-464 0,0 0 0 0,2 13 0 0,8-13 0 16,-5-4 0-16,-5 4 0 0,0 0 0 0,0 0 0 0,8 6 0 0,-8-6 0 15,0 0 0-15,1 12 0 0,-1 2 912 0,-1 2 96 16,-5 5 16-16,1 0 0 0,-1-2-832 0,0 5-192 15,-1 3 0-15,0 0 0 0,1 5 864 0,2 2 128 16,2-2 32-16,2 2 0 0,0-1 0 0,2-2 0 16,2-5 0-16,1 0 0 0,3-4-832 0,1-1-192 15,3-1 0-15,1-5 0 0,0 0 0 0,0-5 0 16,0 2 0-16,2-3 0 0,0-1 864 0,0-4 128 16,0-2 32-16,-2 2 0 0,0 1-832 0,-2-2-192 15,0-4 0-15,2-1 0 16,-3-3-2416-16,-10 5-528 0,0 0-96 0,0 0-32 0</inkml:trace>
  <inkml:trace contextRef="#ctx0" brushRef="#br0" timeOffset="81509.89">6052 9678 27647 0,'0'0'608'0,"0"0"128"0,0 0 32 0,0 0 0 0,0 0-624 0,0 0-144 0,0 0 0 0,0 0 0 16,0 0 0-16,0 0 0 0,1-7 0 0,10 6 0 16,2 3 0-16,-2-2 0 0,0-1 0 0,3 0 0 15,4-2 0-15,5 1 0 0,1 0 0 0,2 1 0 16,2-2 0-16,-1-2 0 0,1 1 0 0,9 0 0 16,-4 1-784-16,-3-3-192 0,-3 1-48 0,-8 2-10240 15</inkml:trace>
  <inkml:trace contextRef="#ctx0" brushRef="#br0" timeOffset="81853.61">6858 9537 23951 0,'-8'-9'512'0,"0"2"128"0,1 3 0 0,7 4 64 0,-2-2-576 0,2 2-128 0,0 0 0 0,0 0 0 16,0 0 848-16,9 0 144 0,1 0 32 0,3 0 0 15,0 2-832-15,3-2-192 0,1-1 0 0,3 0 0 16,0-1 0-16,3 2 0 0,0 2 0 0,2-4 0 15,1 1 0-15,1-1 0 0,2 2 0 0,1 0 0 16,-1 3 0-16,-1-1 0 0,0-4 0 0,-1 2 0 16,-1 2 0-16,-2 0 0 0,-5 0 0 0,6 0 0 15,-6 0-1600-15,-3 1-352 0,-4 4-80 16,-12-7-16-16</inkml:trace>
  <inkml:trace contextRef="#ctx0" brushRef="#br0" timeOffset="82124.47">7157 9324 20271 0,'0'0'896'0,"0"0"192"0,-4-4-880 0,4 4-208 16,0 0 0-16,0 0 0 0,10-3 0 0,0 0 0 15,0 2 0-15,6 1 0 0,5-2 864 0,2 2 128 16,4 2 32-16,1-1 0 0,3 2-832 0,1-1-192 16,0 2 0-16,0 4 0 0,-2 0 864 0,0 2 128 15,-3 2 32-15,-1 2 0 0,-2 2-832 0,-5 2-192 16,-1 7 0-16,-6 1 0 0,-7-3 0 0,-3 1 0 15,-2 2 0-15,-3-5 0 0,-4 4 864 0,-3 1 128 16,-4-7 32-16,-3 1 0 0,-1-1-832 0,-3-2-192 16,-3 0 0-16,1-5 0 0,-2 0 0 0,0-1 0 0,2-3 0 0,-1-2 0 15,1-1 0-15,5-3 0 0,2 0 0 0,-1-2 0 32,5-2-768-32,12 2-208 0,-1-9-48 0,6 3 0 0</inkml:trace>
  <inkml:trace contextRef="#ctx0" brushRef="#br0" timeOffset="82397.73">8182 9521 27647 0,'0'0'608'0,"3"-6"128"0,-2-10 32 0,4 12 0 0,-5 4-624 0,8 0-144 16,3-1 0-16,2-2 0 0,2 1 848 0,2-1 144 16,-1-1 32-16,3 2 0 0,7-2-832 0,2-4-192 15,0 1 0-15,4 2 0 0,0-3 864 0,1 2 128 16,0 3 32-16,10-2 0 16,-8 2-1648-16,-3 2-320 0,-2 0-64 0,-1 1-16 15,-2 2 0-15,-2 0 0 0,-3-2 0 0,-7 0 0 0</inkml:trace>
  <inkml:trace contextRef="#ctx0" brushRef="#br0" timeOffset="83115.89">10262 9142 15663 0,'0'0'1392'0,"5"-8"-1120"16,0 2-272-16,-5 6 0 0,9-6 1024 0,-9 6 128 15,0 0 48-15,0 0 0 0,0 0-656 0,0 0-128 16,-2 8-32-16,-6 3 0 0,-1-2-256 0,-4 4-128 16,-3 0 0-16,-4 0 128 0,-2 0 96 0,-3 1 16 15,-5 4 0-15,-2 3 0 0,-5-1 272 0,-1 2 48 16,-3 3 16-16,-4 1 0 0,-1-4-128 0,-1 2 0 16,1-4-16-16,4-3 0 0,2-5-48 0,1 1 0 15,-2-4 0-15,1 2 0 0,-3-6 304 0,0-3 48 16,0-2 16-16,5-1 0 0,4-1-336 0,4 0-64 15,3-4-16-15,2-2 0 0,2-5 32 0,3 2 0 16,3-2 0-16,1-1 0 0,2-3-64 0,4 4-16 16,2-1 0-16,4-1 0 0,3 0-80 0,3 2-16 0,5 0 0 0,-1 0 0 15,3 0-192-15,3 2 144 0,1-1-144 16,4 6 128-16,3-2-128 0,2 5 0 0,3 0 0 16,-9 1 0-16,3 2 128 0,2 3-128 0,2 2 192 0,3 3-64 15,-1 1-128-15,1 0 0 0,1 0 0 0,10 7 0 16,-7 2 0-16,-3-1-256 0,-1-3 64 0,0 5 16 15,2 2 176-15,-2-1 0 0,-1 0 0 0,1 0 0 16,2-1 0-16,0-1 0 0,2-1 0 0,5-4 0 16,4-4 0-16,3 2 0 0,-2-2 0 0,1-1 128 15,-1-4 80-15,-1-3 32 0,-2-2 0 0,-2-1 0 16,-3 0-16-16,4-2 0 0,-4-6 0 0,2 0 0 16,0-5 32-16,-4-1 16 0,-1 2 0 0,-3-4 0 0,0-7 208 15,-3 3 32-15,-3-2 16 0,-5 2 0 0,-3-2 48 0,-4 2 16 16,-3-2 0-16,-2 3 0 0,-7 1-144 0,-5 1-16 15,-6-4-16-15,-3 3 0 0,-3 1-160 0,0 4-16 16,-1 3-16-16,-1 3 0 0,-1-2-224 0,-3 6 128 16,-3 3-128-16,-1 0 0 0,1 2 0 0,-2 3 0 15,2 1-176-15,3 4 176 16,1 2-1344-16,1 3-160 0,0-3-32 0,2 2-10368 16,0 3-2096-16</inkml:trace>
  <inkml:trace contextRef="#ctx0" brushRef="#br0" timeOffset="83945.37">7734 10336 16575 0,'0'0'368'0,"0"0"80"0,-11-6 0 0,10-1 16 0,0 2-464 0,-1-3 0 0,0 1 0 0,-2 4 0 16,-1-4 912-16,-1 3 96 0,1 0 16 0,-1 2 0 15,-2-2 0-15,-3 2 0 0,2 0 0 0,-2 2 0 16,-3 1-832-16,0 2-192 0,0 2 0 0,-1-1 0 0,0 2 864 0,-2 3 128 15,1 3 32-15,-3 0 0 0,-2 2-832 0,0 3-192 16,-1 0 0-16,-2 3 0 0,0 3 864 16,-1 3 128-16,-1 0 32 0,4 3 0 15,3 0-832-15,4 1-192 0,0-3 0 0,5 3 0 0,1-3 0 0,4 1 0 16,3-1 0-16,2 1 0 0,2-8 0 0,4 1 0 16,-1-2 0-16,6 4 0 0,0-5 320 0,2-3 32 15,2-4 0-15,2-3 0 0,2 1-64 0,2-5-16 16,0-1 0-16,1-2 0 0,2-2-272 0,-3 0 0 15,2-2 0-15,0 0 0 16,0-3-1344-16,0-1-208 0,-2-2-48 0,-7 1-11664 0</inkml:trace>
  <inkml:trace contextRef="#ctx0" brushRef="#br0" timeOffset="84347.54">7739 10749 23951 0,'0'0'512'0,"9"9"128"0,1-6 0 0,1-3 64 0,-1 3-576 0,3 1-128 0,4 2 0 0,0-1 0 16,3-5 0-16,1 0 0 0,1 0 0 0,0 0 0 16,-1 0 848-16,1-5 144 0,1-1 32 0,0-1 0 15,-4 4-832-15,1-4-192 0,1-2 0 0,-1-3 0 16,1 1 0-16,-1 1 0 0,-2-2 0 0,-1 0 0 15,-1-3 0-15,-3-2 0 0,-4 3 0 0,-3 1 0 0,-2 2 864 16,0-5 128-16,-5 2 32 0,-2 4 0 0,-5-1-832 0,-2 3-192 16,0-2 0-16,-3 3 0 0,-2 1 0 0,-2 5 0 15,2 1 0-15,-4 2 0 0,0 5 0 0,-3-1 0 16,-2 7 0-16,-1 3 0 0,-1 2 0 0,2 2 0 16,-1-1 0-16,0 4 0 0,2 0 864 0,2 2 128 15,4-3 32-15,0 10 0 0,6-5-1024 0,6-3-192 16,4 0-32-16,2-6-16 0,2-4 240 0,3 1 0 15,3-2 192-15,3 0-192 0,1-4 192 0,4 0-192 16,1-6 192-16,2 2-192 0,1 1 0 0,1 0 0 16,1-8 0-16,1 2 0 15,-1 0-1696-15,1 0-448 0,-2 0-96 0,-1-5 0 0</inkml:trace>
  <inkml:trace contextRef="#ctx0" brushRef="#br0" timeOffset="84767.85">8653 10126 20271 0,'-7'-14'448'0,"7"3"80"0,0 0 32 0,0 4 16 0,0-3-576 0,0 3 0 15,0 7 0-15,3-6 0 0,-1 0 0 0,-2 6 0 16,3-3 0-16,-3 3 0 0,0 0 928 0,0 0 80 16,0 0 16-16,0 0 0 0,-3 14-832 0,0-1-192 15,-3 3 0-15,-1 8 0 0,-3-1 400 0,1 1 48 16,3 4 0-16,-3-4 0 0,1 4-112 0,1-3-16 15,1-1 0-15,1 4 0 0,1-5-64 0,2-1 0 16,1-3-16-16,0-1 0 0,1 1 32 0,0 0 16 16,1-2 0-16,2-2 0 0,-1-2 32 0,3 2 0 15,2-5 0-15,-1 1 0 0,-6-11-64 0,12 2 0 16,0-1 0-16,1-1 0 0,1-2-64 0,1-1 0 0,0-3-16 16,0 2 0-16,-2 0-368 0,-2 0-64 0,1-6 0 0,-1 0-8864 15,-4-1-1760-15</inkml:trace>
  <inkml:trace contextRef="#ctx0" brushRef="#br0" timeOffset="84933.18">8427 10333 31327 0,'-4'-9'688'0,"3"-1"144"0,4-1 16 0,3 8 48 0,2-4-720 0,4 4-176 0,2 1 0 0,10-1 0 15,-1 1 128-15,3 0-128 0,0 2 192 0,3 0-64 16,1-2-128-16,2 0 128 0,1 2-128 0,1 0 128 15,-2 0-400-15,0 0-96 0,-4 0-16 0,0 4 0 16</inkml:trace>
  <inkml:trace contextRef="#ctx0" brushRef="#br0" timeOffset="85565.16">8809 10931 13471 0,'0'0'592'0,"0"0"128"0,0 0-576 0,-8 1-144 16,8-1 0-16,0 0 0 0,0 0 816 0,0 0 128 16,0 0 16-16,0 0 16 0,0 0-192 0,0 0-32 15,13 1-16-15,3 2 0 0,4 1 0 0,2-4 0 16,4-4 0-16,3 2 0 0,2 1-32 0,1 0 0 16,2-2 0-16,2 1 0 0,-1-4-80 0,3 4-32 15,1 2 0-15,0-3 0 0,0-1-256 0,0 0-48 16,0 2-16-16,2-3 0 0,0 2-144 0,-3 2-128 0,-4-1 192 0,-5 1-192 31,-5 1-704-31,-3 0-240 0,-4 1-48 0,-4-1-16 0</inkml:trace>
  <inkml:trace contextRef="#ctx0" brushRef="#br0" timeOffset="85877.3">9323 10663 23615 0,'0'0'1040'0,"12"-2"224"0,3-2-1008 0,6 1-256 15,4 1 0-15,2 2 0 0,1 1 512 0,3 3 64 16,3 0 16-16,1 4 0 0,2-1-272 0,-4 5-64 16,-1 0-16-16,2 1 0 0,-4 0-240 0,-4 4 176 15,-3 1-176-15,-2 0 160 0,-1 3-160 0,-6 0 0 16,-8 0 0-16,0 2 0 0,-2 3 176 0,-4-1 0 15,-4-3 0-15,-4 3 0 0,-5-3 240 0,-3 3 48 16,-2 1 16-16,-2-6 0 0,-1-3 144 0,-2-4 16 16,-2 0 16-16,-2-3 0 0,-1-6-192 0,0 1-32 15,-2 2-16-15,0-3 0 0,-1 0-288 0,1-2-128 16,3-2 128-16,4 2-128 16,5-1-1920-16,3-2-448 0,15 1-112 0,0 0-16 0</inkml:trace>
  <inkml:trace contextRef="#ctx0" brushRef="#br0" timeOffset="86583.02">10803 10577 8287 0,'0'0'736'0,"0"0"-592"16,5-8-144-16,1 2 0 0,1-1 2080 0,-3 0 384 16,-4 7 80-16,4-8 16 0,-4 8-1216 0,1-9-256 0,-1 1-32 0,0 8-16 15,0 0-368-15,-5-8-80 16,0-1-16-16,5 9 0 0,0 0-96 0,-12 1-32 0,3-1 0 15,0 1 0-15,-1 1 64 0,0 2 0 16,-2 2 0-16,1-1 0 0,-2 2-64 0,-1 2 0 0,-1-1 0 0,-3 4 0 16,-3 1 80-16,-3 0 16 0,-1 1 0 0,-1 7 0 15,-2 5-144-15,0 3-16 0,0 2-16 0,3 3 0 16,1 2-80-16,2 2-16 0,1 0 0 0,3 2 0 16,4-2-128-16,2 0-16 0,3 0-128 0,4-3 192 15,2-1-64-15,2-2 0 0,2-3-128 0,6-3 192 16,4-1 64-16,5-4 0 0,1-3 0 0,6-4 0 15,2 0 208-15,4-4 48 0,3-2 16 0,8-6 0 16,-4 0-16-16,2-5 0 0,1 0 0 0,0-6 0 16,0 2-144-16,4-8-48 0,2-2 0 0,-2-2 0 0,-2-2-64 0,4 0-32 15,2-4 0-15,-2-1 0 0,-2-1 80 0,-5-2 16 16,-5 0 0-16,-6-1 0 0,-4-5-32 0,-3 0 0 16,-4 0 0-16,-5-3 0 0,-3-1 80 0,-4-3 16 15,-4 0 0-15,-2 5 0 0,-6 0-112 0,-1 3-16 16,-7 7 0-16,-4-1 0 0,-3 4-128 0,-6 4-128 15,-1 4 192-15,-6 2-192 0,-3 0 0 0,2 3 0 16,7 7-192-16,0-1 48 16,1 1-1776-16,5 3-368 0,3 1-64 0</inkml:trace>
  <inkml:trace contextRef="#ctx0" brushRef="#br0" timeOffset="89435.33">5005 8708 13823 0,'0'0'1216'0,"-1"-12"-960"16,6 0-256-16,-5 12 0 0,-4-13 208 0,4 13 0 15,1-15 0-15,-1 4 0 0,0 11 880 0,0 0 192 16,0-12 16-16,0 12 16 0,0 0-224 0,0 0-32 15,0 0-16-15,8-1 0 0,4 4-496 0,-3 3-96 16,-3 9-32-16,4 3 0 0,7 3-48 0,-1 5-16 16,3 1 0-16,2 4 0 0,2-2 96 0,2 5 32 0,0 3 0 0,1-1 0 15,-2 1-256-15,0 0-48 16,1 2-16-16,-2-3 0 0,2-6 32 0,-2-2 0 0,0 2 0 0,-1-5 0 16,0-3-64-16,0 0 0 0,-2-3 0 0,-2 0 0 15,-4-1-128-15,1-1 0 0,-1 0 0 0,-1-2 0 16,-3 0 0-16,-2 0 0 0,-3-4 0 0,1-3 0 31,-6-8-384-31,4 12-176 0,-1 2-16 0,-3-14-7760 0,0 0-1552 0</inkml:trace>
  <inkml:trace contextRef="#ctx0" brushRef="#br0" timeOffset="89739.24">5564 8543 27647 0,'0'-18'1216'0,"0"18"256"0,0 0-1168 0,0 0-304 15,0 0 0-15,0 0 0 0,4 9 336 0,-5 7 16 16,-2 4 0-16,-2 6 0 0,-7-2-32 0,-1 6-16 16,-1 2 0-16,-4 2 0 0,-3 2-48 0,-1 3 0 15,-2 7 0-15,1 2 0 0,-5 7 128 0,0 3 32 16,-4 2 0-16,0-1 0 0,-3-5-128 0,-3 2-32 15,-3 1 0-15,4-1 0 0,0-2-48 0,-1-2-16 16,-3-2 0-16,1-4 0 0,5-5-192 0,1-5 0 16,6-5 128-16,-1-1-128 0,3-5 0 0,5-4 128 0,7-4-128 15,2-4 0 1,4-4-896-16,8-9-288 0,0 0-48 0,0 0-12784 0</inkml:trace>
  <inkml:trace contextRef="#ctx0" brushRef="#br0" timeOffset="92185.32">20075 7370 14735 0,'24'-1'640'0,"-5"-2"160"0,0-3-640 0,3 2-160 16,1 4 0-16,-1 0 0 0,-3 1 704 0,1 0 128 16,-2 2 0-16,0-2 16 0,-2-1-432 0,-3 0-96 15,-1 0 0-15,-2-1-16 0,-10 1-128 0,0 0-32 16,0 0 0-16,0 0 0 0,0 0 176 0,0 0 16 15,0 0 16-15,0 0 0 0,0 0 0 0,-9-7 0 16,-3 1 0-16,-1-2 0 0,-1 0 160 0,-4-1 16 16,-4 0 16-16,-3-3 0 0,-3 1 192 0,-2-1 32 15,-4-1 16-15,-5 0 0 0,-4 0-96 0,-2-2-32 0,-4 2 0 16,-3 2 0-16,-5-4-80 0,-6 1 0 16,-3 0-16-16,-6 3 0 0,-3 1-160 0,-1 1-16 15,0-4-16-15,-4 2 0 0,-5 1-144 0,-5 2-32 0,-5-1 0 0,1 0 0 16,1-2-16-16,-2-3-16 0,-4 0 0 0,2 1 0 15,0-1-16-15,-2-2 0 0,-2-4 0 0,1 2 0 16,-1 1 32-16,1 1 0 0,0 2 0 0,-6 2 0 16,-5-2 0-16,2-1 0 0,-1 8 0 0,1-8 0 15,-1-2-48-15,-3 3 0 0,-3 2 0 0,6 2 0 16,3 1-128-16,2 0 128 0,-6-3-128 0,-2 4 128 16,-2 5-128-16,1-3 0 0,2-1 0 0,0 3 128 15,-1-1-128-15,5 4 0 0,5 0 0 0,-2-1 128 16,0 1-128-16,2 0 0 0,0 1 0 0,2 0 0 15,1-3 0-15,2 0 0 0,-4 1 0 0,2 2 0 0,0 4 0 16,-1-2 0-16,-3 0 128 0,6 0-128 0,2 1 0 16,3 2 0-16,2-1 0 0,-2 1 0 0,-2 0 0 0,3 3 0 15,-2 3 0-15,5-2 0 0,3 0 0 0,0 0 0 16,-3 3 0-16,-1-2 0 0,-2 3 0 0,1 0 0 16,3-4 0-16,-2 3 0 0,-2-3 0 0,-1 6 0 15,1 2 0-15,4-2 0 0,5 1 0 0,-1-3 0 16,-2 1 0-16,1 3 0 0,2-1 0 0,4 2 0 15,6 0 0-15,1 1 0 0,4-1 0 0,0 0 128 16,0 0-128-16,5-1 0 0,4 2 0 0,4-1 0 16,3-3 0-16,6 0 0 0,6-1 0 0,3 3 0 15,2 1 128-15,4-1-128 0,2-2 0 0,3 2 0 16,4 2 0-16,1 1 0 0,3-2 0 0,5 3 128 0,2-2-128 16,6 1 0-16,3-1 0 0,2 2 0 0,0 3 0 0,4-1 0 15,7 2 0-15,0 2 0 0,0-1 0 0,5 2 0 16,4-6 0-16,0 4 0 0,4 0 128 0,3-2-128 15,3 0 0-15,3 2 0 0,2-1 0 0,6 3 0 16,5-4 0-16,8 1 0 0,3 0 0 0,3-2 0 16,3 3 0-16,3-1 0 0,2-5 128 0,0-2-128 15,8 0 0-15,0 2 128 0,9-3-128 0,0 0 128 16,-2-3-128-16,3-2 128 0,6-2-128 0,5-3 128 16,6 3 48-16,3-3 0 0,2-1 0 0,4 2 0 15,3-3-176-15,1 2 0 0,-2-1 0 0,4 2 0 16,6-4 0-16,0 3 0 0,-3-2 144 0,0 3-144 15,1 1 0-15,-2 0 0 0,1-1 0 0,1 0 128 16,4 1-128-16,0 5 0 0,0-1 0 0,2-1 128 0,-1-3-128 0,0 1 0 16,4 2 0-16,-2-2 0 0,-1 1 0 0,3-2 0 15,4 3 128-15,0 2-128 0,-3-2 160 0,2 2-32 16,0 2-128-16,-3-2 192 0,-6-3-192 0,4-1 0 16,3 0-144-16,-5 0 144 0,0-4 0 0,-1 2 0 15,2 0 0-15,-8 1 0 0,-4-4 240 0,-1 3-64 16,-3 0-16-16,1 0 0 0,0 1-32 0,-3-3-128 15,-4-3 192-15,-2-1-64 0,-2 6-128 0,-2-4 192 16,-3-4-192-16,1-2 192 0,-1-4-64 0,-1 1 0 16,-1 4 0-16,-4-2 0 0,-5-3-128 0,1-2 192 15,2-1-192-15,0 1 192 0,-2 4-192 0,-2-4 0 16,-6-9 0-16,-1 2 0 0,-3 0 0 0,-1 1 0 16,-1 0 0-16,-5-3 0 0,-6-3 0 0,0 0 128 15,-10 2-128-15,-3-3 0 0,-3-1 128 0,-3 0-128 0,-1 1 0 16,-3 0 128-16,-1-2-128 0,-4 1 0 0,-7-3 0 0,0 3 0 15,2-4 0-15,-5 1 0 0,-8-2 0 0,1-1 0 16,-1 5 0-16,-4 1 0 0,-3 2 0 0,-4-2 0 16,-4-3 0-16,-2-1 0 0,-4-1 0 0,-2 1 0 15,-4-2 0-15,-4 2 0 0,-4-4 0 0,-3 1-176 16,-4 5 176-16,-1-1-192 0,-3-4 192 0,-3-1-192 16,-8-1 48-16,1 0 0 0,-2-1 0 0,-4 1 0 15,-2-3 144-15,-4 2-160 0,-7 2 160 0,-2 3-160 16,-4 4 160-16,-5-3-128 0,-5 1 128 0,-2-1-128 15,-4 3 128-15,-5-1-128 0,-6 3 128 0,-2 0-128 16,1-1 128-16,-3 1-160 0,-8 1 160 0,1-3-160 0,-6 0 160 0,1-3-192 16,-1 0 192-16,-2-2-192 0,-3 0 192 0,0-2 0 15,-2 2 0-15,-3 1-128 0,-3 5 128 0,2 0 0 16,0-6-144-16,-2 6 144 0,-1 4 0 0,-1 1 0 16,-3 4-144-16,1-1 144 0,-1-2 0 0,0 4 0 15,-1 3-128-15,0-4 128 0,2 0 0 0,-2 3 0 16,-1 2 0-16,0 2 0 0,-2 4 0 0,-2-1-128 15,-2-1 128-15,0 4 0 0,4 4 0 0,-2-1 0 16,-3 2 0-16,3 2 0 0,2-1 0 0,-1-1 0 16,-1 2 0-16,3 1 0 0,7 1 0 0,0-1-128 15,3-2 128-15,2 3 0 0,4-1 0 0,0 3-128 16,-4-4 128-16,2 1 0 0,2 3 0 0,0 2-128 16,3-3 128-16,-1 3 0 0,-1-5 0 0,2 6 0 15,1 6 0-15,1-3 0 0,-1-4 0 0,5 2 0 0,2 2 0 0,2 2 0 16,4-2 0-16,2 2 0 15,1 2 0-15,2 1 0 0,5-1 0 0,4 0 0 0,2 2-144 0,1-3 144 16,-1-1 0-16,6 0-144 0,2 0 144 0,8 2 0 16,2-1-192-16,3-1 64 0,1 0 0 0,2 0 0 15,-4 5-32-15,6-1 0 0,4-2 0 0,6 0 0 16,0-3 0-16,3 2 0 0,3 0 0 0,7 3 0 16,4-1 32-16,5-1 0 0,2-2 0 0,3-1 0 15,6 2 128-15,0 0-160 0,2-1 160 0,3 1-160 16,2 2 160-16,3-1-128 0,2-3 128 0,3 1-128 15,4 0 128-15,1 2 0 0,1-2 0 0,4 2-128 16,3-3 128-16,2 3 0 0,3 0 0 0,5 1 0 16,5-2 0-16,6 1 0 0,3-1 0 0,4 1 0 0,3 4 0 0,4-3 0 15,4-1 0-15,4 1-128 0,1-2 128 16,5-2 0-16,5-2-144 0,11-1 144 0,6-2 0 0,3 2-144 16,2-1 144-16,5-4 0 0,5 0 0 0,0-4-128 15,-1 1 128-15,2 0 0 0,2 3 0 0,3-1 0 16,5-1 0-16,2-1 0 0,2 2 0 0,3 1 0 15,3-3 0-15,-1 3 144 0,-2-4-144 0,8 2 0 16,1 0 144-16,4-3-144 0,0 0 0 0,-1 2 128 16,-1-2-128-16,2 4 0 0,2-4 0 0,3 4 144 15,3 2-144-15,-2 0 0 0,-2-1 128 0,4 1-128 16,2-4 0-16,-1 6 0 0,2 1 0 0,3 2 0 16,4 1 128-16,1-2-128 0,-2-3 0 0,-1 4 0 15,5-2 0-15,-6 1 0 0,-2-5 0 0,-2 4 0 0,8 2 0 16,-5-2 0-16,0-3 128 0,-1-1-128 0,-4 2 0 15,0 0 0-15,-5-7 192 0,2 0-64 0,-1 2 0 16,-1-7-128-16,-2-7 208 0,0 2-64 0,-4 0-16 0,1-8 0 16,-3-8 16-16,-1-1 0 0,-1-6 0 0,-5-2 0 15,-5-1 48-15,0-4 16 0,1-3 0 0,-7-5 0 16,-7-3 80-16,-4-3 16 0,-2-6 0 0,-5 1 0 16,-9 4 144-16,-9-1 16 0,-12-1 16 0,-8 6 0 15,-10 4-128-15,-10 6-32 0,-9 3 0 0,-8 3 0 16,-13 4-320-16,-6 3 0 0,-12 2 0 0,-11 1 128 15,-11 3-1504 1,-14 2-288-16,-15 0-64 0,-14 5-15104 0</inkml:trace>
  <inkml:trace contextRef="#ctx0" brushRef="#br0" timeOffset="94071.55">5611 8692 5583 0,'0'0'240'0,"0"0"64"0,-5-9-304 0,0-1 0 16,0-3 0-16,-1 1 0 0,1 1 0 0,-1 0 0 16,-2-2 128-16,1 0-128 0,6 2 0 0,1 11 160 15,-3-9-160-15,2 0 128 0,1-2 0 0,0 1 0 16,0 10 0-16,-1-7 0 0,1 7-128 0,0-10 0 16,0 1 0-16,-2 0 0 0,2 9 0 0,-3-8 0 15,0 1-192-15,3 7 192 16,0-9-576-16,0 9 0 0,0 0 0 0,3-9 0 0,-3 0 384 0,0 9 192 15,6-9-192-15,-1 1 192 0,-5 8 624 0,5-10 240 0,1-2 48 0,2 5 16 16,2 5 448-16,-2-1 96 0,-8 3 0 0,13-6 16 16,-3-3-656-16,-1 2-128 0,-1 3-16 0,1-2-16 15,2-1-32-15,-2 3-16 0,-9 4 0 0,10-2 0 16,-1-5-176-16,-9 7-48 0,7-6 0 0,-7 6 0 16,0 0-16-16,10-2 0 0,-10 2 0 0,0 0 0 15,8-4 16-15,-8 4 0 0,0 0 0 0,0 0 0 16,0 0 112-16,0 0 0 0,0 0 16 0,0 0 0 15,0 0-16-15,0 0 0 0,0 0 0 0,0 0 0 16,-6 8-176-16,-3 4-32 0,-2-3-16 0,1 3 0 16,-2 2-80-16,0 0-16 0,0 2 0 0,1 2 0 15,-2 1 48-15,-2 4 0 0,0 3 0 0,0 5 0 16,1-2-96-16,-2 2-16 0,-1 1 0 0,-1-2 0 16,0 0 0-16,2-3-128 0,-1-2 192 0,0 1-64 0,0 3 64 0,1-1 16 15,0 4 0-15,0-4 0 0,-1-7 16 0,2 3 0 16,-2 4 0-16,1-4 0 0,-1-3-32 0,0 1 0 15,0 4 0-15,2-4 0 0,0-1 0 0,3-3 0 16,-2-2 0-16,4-2 0 0,2-5 16 0,1 3 0 16,0-2 0-16,1-1 0 0,6-9 0 0,-2 10 0 15,-3-3 0-15,5-7 0 0,0 0-208 0,0 0 144 16,0 0-144-16,0 0 128 0,0 0-128 0,0 0 192 16,0 0-192-16,0 0 192 0,0 0-32 0,0 0 0 15,11 7 0-15,1-2 0 0,-12-5-160 0,0 0 192 16,13 5-192-16,1-3 192 0,-1-2-192 0,2-2 0 15,-1 2 0-15,0 2 0 0,2 3 0 0,1-1 0 16,1-6 144-16,2 2-144 0,2 0 128 0,1 0-128 0,4 2 128 0,1-2-128 16,5-2 160-16,2 2-32 0,3 2-128 0,1-2 192 15,3-3-192-15,-3 1 176 0,-3-1-176 0,-1 2 160 16,1-1-160-16,-4 1 128 0,-3-3-128 16,-3 4 128-16,-3 1-128 0,-2-1 0 0,-2 0 0 0,-4 3 128 15,-2-6-128-15,-13 3 0 0,12 0 0 0,-12 0 128 16,0 0-128-16,0 0 0 0,0 0 0 0,0 0-176 31,-10 0-1280-31,-5 0-256 0,-3 0-48 0,-3 4-7760 0,-4-1-1552 0</inkml:trace>
  <inkml:trace contextRef="#ctx0" brushRef="#br0" timeOffset="94600.17">5654 8470 5519 0,'-2'-16'496'0,"3"6"-496"16,2 0 0-16,-3 10 0 0,0 0 2816 0,7-7 448 15,-1 0 112-15,-6 7 16 0,0 0-2096 0,0 0-400 16,0 0-96-16,0 0-16 0,0 0-320 0,-2 13-64 16,-3 2-16-16,-3-2 0 0,-1 2 0 0,-4 2-16 0,-5 3 0 0,2 7 0 15,1-1-160-15,-1 5-16 0,-6-2-16 0,0 3 0 16,1 5 16-16,-3-2 16 0,-2 0 0 0,1 0 0 16,2 2 16-16,-1 1 0 0,0-1 0 0,-1-3 0 15,-1-5 32-15,2 0 0 0,2-2 0 0,1-1 0 16,0-4 192-16,1-2 64 0,1-3 0 0,4 1 0 15,-2 2-128-15,5-3-32 0,2-4 0 0,0-4 0 16,4 1-80-16,1-1-16 0,1 0 0 0,4-9 0 16,0 0-48-16,0 0-16 0,0 0 0 0,0 0 0 15,10 6 32-15,2-1 0 0,0-4 0 0,2 3 0 16,4-1 32-16,2-1 16 0,1 1 0 0,-2 1 0 16,3 2-144-16,2-3-128 0,3 0 192 0,1 0-192 0,-4 0 160 15,4-2-160-15,1 1 128 0,2-2-128 0,-3-2 128 0,4 2-128 16,-1 0 128-16,-1 0-128 0,-3 0 160 15,-2 0-160-15,-3 0 192 0,1 0-192 0,-3 0 0 0,0 0 0 16,-3 0 0-16,-5 0 0 0,-1-1 0 0,-11 1-144 16,0 0-16-16,0 0 0 15,0 0-608-15,0 0-128 0,0 0-32 0,0 0-8432 16,0 0-1696-16</inkml:trace>
  <inkml:trace contextRef="#ctx0" brushRef="#br0" timeOffset="95240.38">5101 9306 7359 0,'0'0'656'0,"-1"-9"-528"15,-3 1-128-15,4 8 0 0,0 0 1536 0,0 0 256 0,0-8 64 0,0 8 16 16,0 0-1232-16,0 0-256 0,0 0-64 0,9-5 0 16,3-4 128-16,1 3 0 0,4 2 16 0,1-3 0 15,1 3 304-15,1-2 48 0,3-3 16 0,1 1 0 16,1 1-336-16,1-1-64 0,0-1-16 0,3-1 0 15,2 3-176-15,3-2-48 0,4 3 0 0,5-6 0 16,3 1-192-16,1 1 128 0,1 2-128 0,0-1 0 16,0 3 0-16,-2-2 0 0,-3 0 0 0,-3 5 0 15,-3 2 0-15,-3-3 0 0,-7 0 0 0,0 2 0 16,-6 4-1472-16,-4 0-352 16</inkml:trace>
  <inkml:trace contextRef="#ctx0" brushRef="#br0" timeOffset="98532.71">20419 7825 11055 0,'39'3'976'0,"-10"2"-784"0,5 1-192 0,3 5 0 16,0 3 0-16,-1-1 128 0,2 4-128 0,-1 0 0 15,0 0 0-15,-1 4 0 0,-2 5 0 0,-2-5 0 16,-1-2 0-16,-4 1 0 0,-3-2 0 0,-3 1 0 15,1-5 0-15,-5 2 144 0,-4-6-144 0,-2 0 128 16,-5 0-128-16,-2-3-176 0,-4-7 48 0,0 0 0 16,0 0 128-16,0 0 192 0,-10 3-32 0,-5-2-16 15,0-5 320-15,-4-3 64 0,0-4 16 0,-2-3 0 0,-4-1 176 0,-2-3 48 16,-2-4 0-16,-2 0 0 0,-3-4-64 0,1 1 0 16,0-1 0-16,-1-3 0 0,-5 1-32 0,1-1-16 15,-4-1 0-15,0 2 0 0,1 0-192 0,-6 0-32 16,-4-3-16-16,-1 5 0 0,-3-1-144 0,-1 2-16 15,-4-5-16-15,-1 4 0 0,-2-2-48 0,0 2-16 16,0-2 0-16,-5-1 0 0,-4-5-48 0,-4 3-128 16,-3 6 192-16,-1-4-64 0,1 2-128 0,-3 1 0 15,-7 4 144-15,-2 1-144 0,-4 0 128 0,-1-2-128 16,3-1 160-16,0 3-160 0,0 2 176 0,1 2-176 16,-3 0 192-16,5-1-192 0,4-3 208 0,-3 1-64 15,-6-1-16-15,4 3 0 0,3 0 0 0,1 1 0 0,1 0 0 0,-3-1 0 16,-2-1-128-16,-4 1 0 0,-7 1 144 0,3 2-144 15,1-1 128-15,-1 3-128 0,-4-1 160 0,3-3-160 16,3-3 0-16,1 2 0 0,-2 2 0 0,-2 2 0 16,-3-2 0-16,2 2 0 0,4-3 0 0,0 3 0 15,-2 3 0-15,3 1 0 0,0-5 0 0,5 5 0 16,5 1 0-16,-3 0 0 0,-3-2 0 0,-2 2 0 16,3-1 0-16,3-1 0 0,5 3 0 0,-3 1 0 15,-5-4 144-15,1 1-16 0,-2 2 0 0,2 0 0 16,2 2-128-16,-5-1 0 0,-5-3 0 0,6 4 0 15,-1 4 0-15,3 0-176 0,2 2 48 0,-4-3 0 16,0-1 128-16,1 4 0 0,3 5 0 0,4 0 0 16,3 0 0-16,2-1 0 0,-3 0 0 0,1 1 0 0,1 7 0 15,0-2 0-15,2 2 0 0,1-1 0 0,-1 2 0 0,1 2 0 16,-3-2 0-16,1 2 0 0,-1-1 0 0,7 0 0 16,4 3 0-16,1-4 0 0,-1-1 0 0,0 1 0 15,3-1 0-15,2-2 0 0,3-2 0 0,-1 1 0 16,6 0 0-16,1 1 0 0,1-1 0 0,2 2 0 15,-2 2 0-15,3-2 0 0,2-2 0 0,0 1 0 16,3 3 0-16,0 0 0 0,3-3 0 0,4 1 0 16,2 4 0-16,3 2 0 0,2 2 0 0,0-1 0 15,4-3 0-15,-2 3 0 0,4 5 0 0,2 2 0 16,2 0 0-16,3 1 0 0,0-1 0 0,2 4 0 16,0-1 0-16,6 4 0 0,2-1 0 0,2 0 0 15,1 2 0-15,2 1 0 0,2 1 0 0,1 0-128 16,1-1 128-16,4 2 0 0,6 0 0 0,2-5 0 0,0-2 0 15,2-2-128-15,3-4 128 0,4 1 0 0,2 1 0 0,5-3 0 16,2-4 0-16,1-2 0 0,2-2 128 0,3-1-128 16,5 1 0-16,6-3 0 0,7-1 0 0,8-1 0 15,4 2 0-15,6 3 224 0,2-1-32 0,7 4 0 16,5-1-192-16,5 1 144 0,6 1-144 0,0 2 128 16,1-1-128-16,5-1 0 0,2 1 144 0,7 5-144 15,4 5 0-15,4 1 0 0,0-4 0 0,-2 4 0 16,2 0 0-16,1 0 0 0,-2-1 0 0,5-3 128 15,4 3-128-15,-2-3 0 0,-1 2 0 0,3-2 0 16,2 0 0-16,-1-1 0 0,-1 0 0 0,5-4 128 16,4-3 16-16,-1-1 16 0,-2 0 0 0,3 0 0 15,1 0 96-15,-2 0 32 0,-5-4 0 0,7-3 0 0,6 2 48 0,-1 1 16 16,-1-4 0-16,4 4 0 0,4-2-32 16,-2-1-16-16,-6-1 0 0,5 2 0 0,3 0-160 0,3-4-16 15,-5-1-128-15,2 2 192 0,-1 3-192 0,1-1 128 16,1-5-128-16,1 3 0 0,1-1 0 0,3-1 128 15,-2-1-128-15,1-2 0 0,-2-4 0 0,-2-3 0 16,-1 1 128-16,-7-3-128 0,-3-5 0 0,-3-1 128 16,-2-4-128-16,-3-4 0 0,-7-1 128 0,-1-5-128 15,-3 0 0-15,-7-5 0 0,-10-1 144 0,-5 1-144 16,-5-4 128-16,-8 1-128 0,-8-1 128 0,-10 2-128 16,-11 5 0-16,-8-1 128 0,-9 5 0 0,-7 0 0 15,-8 3 0-15,-7 3 0 16,-4 2-432-16,-5 4-80 0,-5 2-32 0,-5 1-14096 0</inkml:trace>
  <inkml:trace contextRef="#ctx0" brushRef="#br0" timeOffset="115052.09">2465 2129 16575 0,'0'0'368'0,"0"0"80"0,15-1 0 0,-8-2 16 0,3 1-464 0,-3-2 0 16,1 1 0-16,0 1 0 0,-1-2 912 0,-1 1 96 0,-1-2 16 0,-5 5 0 15,0 0 0-15,0 0 0 0,0 0 0 0,0 0 0 16,0 0-832-16,0 0-192 16,0 0 0-16,0 0 0 0,0 0 864 0,-6-1 128 0,-6-1 32 0,-2 4 0 15,-8 1 0-15,-3 1 0 0,-1 3 0 0,-2 1 0 16,1 1-832-16,-2 3-192 0,-2-3 0 0,0 2 0 16,-2 4 0-16,2-4 0 0,-2 3 0 0,2 0 0 15,0 1 0-15,1-1 0 0,1 1 0 0,0 1 0 16,-1-3 0-16,4-1 0 0,3-1 0 0,1 2 0 15,2-2 0-15,4 1 0 0,6-2 0 0,3-2 0 16,4 1 0-16,5-1 0 0,6 0 0 0,4-2 0 16,2-3 864-16,7 2 128 0,6 0 32 0,3 2 0 15,2-1-832-15,3 1-192 0,3-1 0 0,3 3 0 16,4 3 0-16,-1 2 0 0,0-1 0 0,1 2 0 0,-5 3 0 0,-1 3 0 16,-5 4 0-16,-4-3 0 0,-3 0 0 0,-6 1 0 15,-5 3 0-15,-6 2 0 0,1-3 0 0,-6-4 0 16,-5 1 0-16,-3 0 0 0,-3 0 0 0,-5 1 0 15,-3-2 0-15,-5-1 0 0,-6-1 864 0,-4 0 128 16,0-1 32-16,-2-2 0 0,1 1-832 0,-5-2-192 16,0 0 0-16,-2-1 0 0,1-1 864 0,-2 0 128 15,-3-4 32-15,0 0 0 0,-2-5-832 0,1-1-192 16,-2-3 0-16,3-3 0 0,5-1 0 0,1-4 0 16,-1 1 0-16,5-3 0 0,4 1 0 0,3-2 0 15,5 1 0-15,-3-5 0 16,5 3-1600-16,10-1-352 0,4 1-80 0,3-1-16 15,3 4-816-15,4-3-160 0,3-1-48 0,0 6 0 0</inkml:trace>
  <inkml:trace contextRef="#ctx0" brushRef="#br0" timeOffset="115454.96">3288 1836 20271 0,'8'-18'448'0,"0"6"80"0,1-1 32 0,-3 2 16 0,2 5-576 0,1-3 0 15,-2 1 0-15,-5 0 0 0,-2 8 928 0,0 0 80 16,0-6 16-16,0 6 0 0,0 0 0 0,-6 2 0 16,-1 3 0-16,-1 5 0 0,-1 3-832 0,0 4-192 15,0 3 0-15,0 6 0 0,0 4 864 0,0 6 128 16,0 1 32-16,1 6 0 0,-1 7-832 0,2 3-192 16,-2 6 0-16,2 2 0 0,2 1 0 0,0-2 0 15,1 2 0-15,0 2 0 0,2 1 0 0,-2-1 0 16,1-6 0-16,2-5 0 0,0-2 0 0,1-11 0 15,0-5 0-15,1-1 0 0,-1-6 0 0,1-1 0 16,0-5 0-16,2 2 0 16,0-10-1600-16,-3-3-352 0,0-11-80 0,0 0-16 0</inkml:trace>
  <inkml:trace contextRef="#ctx0" brushRef="#br0" timeOffset="116002.63">2872 2509 23951 0,'0'0'512'0,"0"0"128"0,9-7 0 0,0 6 64 0,4-1-576 0,4 2-128 0,4 0 0 0,4 0 0 15,2-1 0-15,6-1 0 0,2-1 0 0,2 2 0 16,0-1 848-16,4 2 144 0,2 0 32 0,3-1 0 16,0-3-832-16,3 3-192 0,2-1 0 0,-1 4 0 0,1-1 864 0,-6 6 128 15,-4-3 32-15,-3 1 0 0,-3 1-832 0,-2-2-192 16,-4 0 0-16,-3 0 0 0,-4 3 0 0,-3-4 0 15,-2 1 0-15,-1-1 0 0,-4-3 0 0,-3 0 0 16,-9 0 0-16,0 0 0 0,0 0 864 0,0 0 128 16,0 0 32-16,0 0 0 0,-8-5 0 0,-2 2 0 15,-2-2 0-15,-3 4 0 0,0 2-832 0,-2 3-192 16,-3-2 0-16,1 5 0 0,-2 3 0 0,-3 0 0 16,1 1 0-16,-2 5 0 0,0 0 0 0,1 2 0 15,-1 4 0-15,3-1 0 0,3 2 0 0,1 1 0 16,3-1 0-16,4-1 0 0,5-1 0 0,3-1 0 15,3-5 0-15,5 0 0 0,7-1 0 0,-2-6 0 16,6-2 0-16,1 1 0 0,1-3 0 0,2-3 0 0,1-2 0 16,0-2 0-16,-3 2 0 0,0-4 0 15,-1-2 0-15,0 1 0 0,-1-3 0 0,-2-1 0 0,-1 1 0 0,-1 0 0 16,-2 1 0-16,-1 3 0 0,-1 3 0 0,0-1 0 16,-8 3 0-16,8 0 0 0,-8 0 0 0,8 8 0 15,-2 2 0-15,1 1 0 0,-4 0 0 0,3 5 0 16,-1 0 0-16,1-3 0 0,1 0 0 0,2 1 0 15,-2-1 0-15,2-4 0 0,2 4 0 0,2-4 0 16,1-2 0-16,0-4 0 0,1 0 0 0,4 0 0 16,2-2 0-16,1-2 0 0,1-2 0 0,11-2 0 15,-6-1-768-15,-1-2-208 16,-6-3-48-16,0 1 0 0,-2-3-816 0,1 1-160 0,-2 1-48 0,-1-4-11456 16</inkml:trace>
  <inkml:trace contextRef="#ctx0" brushRef="#br0" timeOffset="116434.71">4585 1841 20271 0,'1'-30'448'0,"3"8"80"0,2-3 32 0,-2 7 16 0,1-3-576 0,0 0 0 0,0 2 0 0,0 2 0 16,-1 4 0-16,-1 1 0 0,1 4 0 0,-4 8 0 15,0-5 928-15,0 5 80 0,0 0 16 0,0 0 0 16,-7 13 0-16,1 5 0 0,1 6 0 0,-3 4 0 16,1 5-832-16,3 3-192 0,-4 6 0 0,2 6 0 15,-2 6 864-15,-1 3 128 0,-1 3 32 0,-1 4 0 16,1 3-832-16,-3-1-192 0,2 2 0 0,0-4 0 16,-4 1 0-16,1-5 0 0,-2-3 0 0,3-2 0 0,1-4 0 15,2-4 0-15,1-6 0 0,1-7 0 0,0-5 864 16,2-6 128-16,0-4 32 0,3 3 0 15,1-8-1648-15,5-2-320 0,-3-12-64 0,0 0-8752 16,0 0-1760-16</inkml:trace>
  <inkml:trace contextRef="#ctx0" brushRef="#br0" timeOffset="117652.79">4494 2570 16575 0,'0'0'368'0,"0"0"80"0,0 0 0 0,0 0 16 0,0 0-464 0,3-7 0 0,-1-2 0 0,2 3 0 16,3 2 912-16,2-4 96 0,2 0 16 0,4 2 0 16,0-1 0-16,4 2 0 0,0-2 0 0,3 2 0 15,1 0-832-15,-1 2-192 0,1 2 0 0,-1 2 0 16,-2 1 864-16,-1 3 128 0,0 1 32 0,-4 5 0 0,0 3-832 0,-2-1-192 15,-3 4 0-15,-2 3 0 0,-3 4 0 0,-1 1 0 16,-3 5 0-16,-6-1 0 0,-1 2 864 0,-3 0 128 16,-4 1 32-16,-2-2 0 0,-2-2-832 0,-2-4-192 15,-5-1 0-15,1 3 0 0,1-5 864 0,-5-2 128 16,1-6 32-16,2 0 0 0,1 0-832 0,4-4-192 16,5-3 0-16,-7-3 0 15,1-6-1600-15,7-6-352 0,7 0-80 0,2-7-11472 16</inkml:trace>
  <inkml:trace contextRef="#ctx0" brushRef="#br0" timeOffset="117921.93">5365 1737 27647 0,'0'0'608'0,"0"0"128"0,0 0 32 0,0 0 0 0,0 0-624 0,1 10-144 16,-1 3 0-16,-4 4 0 0,0 4 0 0,-4 4 0 0,-1 3 0 0,-2 8 0 16,-4-2 848-16,0 5 144 0,-5 5 32 0,0 6 0 15,1 4-832-15,-2 4-192 0,0-2 0 0,-2 0 0 16,2 0 0-16,0 1 0 0,1 5 0 0,2-5 0 16,1 0 0-16,3-1 0 0,0-4 0 0,-2 15 0 15,2-18-768 1,4-9-208-16,7-10-48 0,0-7 0 0,2-5-1632 0,6-6-336 0,11-7-64 15,2-5-16-15</inkml:trace>
  <inkml:trace contextRef="#ctx0" brushRef="#br0" timeOffset="118235.9">5300 2621 23951 0,'7'9'512'0,"8"-3"128"0,0-3 0 0,-2-2 64 0,4 3-576 0,2-1-128 16,0-2 0-16,5-2 0 0,3-4 848 0,-1-1 144 16,3-1 32-16,-1-1 0 0,1-4-832 0,-3 3-192 15,-4-6 0-15,-1 4 0 0,-2 0 864 0,-5-2 128 16,-4 2 32-16,-2-1 0 0,-1-4 0 0,-7 3 0 16,-3 4 0-16,-3-1 0 0,-8-1-832 0,-2 3-192 0,-3 3 0 15,0 5 0-15,-3 1 864 0,1 6 128 0,0 3 32 0,-1 3 0 16,1 2-832-16,-3 3-192 0,3 2 0 0,2 0 0 15,-1 5 0-15,5 3 0 16,0 2 0-16,6-3 0 0,1-1 0 0,7-1 0 0,2-2 0 0,5 1 0 16,3-3 0-16,4-2 0 0,2-2 0 0,8 0 0 31,5-1-1600-31,2-6-352 0,37 6-80 0,-12-7-16 0</inkml:trace>
  <inkml:trace contextRef="#ctx0" brushRef="#br0" timeOffset="119089.57">6181 2858 23951 0,'0'0'1056'0,"6"-8"224"0,4 2-1024 0,-3 3-256 0,1-1 0 0,-8 4 0 15,11 4 880-15,-1 3 112 0,2 6 32 0,-6 1 0 16,-2-1-832-16,0 4-192 0,1 2 0 0,-2 6 0 16,-3 1 864-16,-1 4 128 0,-1 5 32 0,-2 1 0 15,-3-4 0-15,-6 1 0 0,-3-2 0 0,-2 3 0 16,-3-1-832-16,0-1-192 0,4 1 0 0,-4-4 0 15,-4-9 864-15,-1 0 128 0,-1-2 32 0,-3-1 0 16,0-1-832-16,-1-6-192 0,2 2 0 0,3-8 0 16,2-4-2416-16,4-5-528 0,-6-14-96 0,7 2-32 0</inkml:trace>
  <inkml:trace contextRef="#ctx0" brushRef="#br0" timeOffset="119589.43">7022 2838 12895 0,'0'0'576'0,"4"-10"112"0,-2 2-560 0,0-2-128 0,-1 1 0 0,-1-3 0 31,-1 1-784-31,-1 0-192 0,0-5-48 0,0 0 0 16,2-1 0-16,-1 2 0 0,-1-1 0 0,0-1 0 0,2-2 2464 0,0 0 480 0,0 1 112 0,0 4 16 15,2 3 0-15,-2 11 0 0,0 0 0 0,0 0 0 16,0 0-832-16,0 0-144 0,0 0-48 0,-3 16 0 15,0 4 0-15,-1 6 0 0,0 5 0 0,1 4 0 16,-1 3 0-16,1 0 0 0,0-2 0 0,3 5 0 16,0 2-816-16,3-4-208 0,-2-3 0 0,2-2 0 15,2-8 0-15,0-2 0 0,2-5 0 0,1-3 0 0,2-3 864 16,2-1 128-16,1-7 32 0,1-2 0 0,2-7-832 0,3-7-192 16,4-6 0-16,0-4 0 0,1-1 864 0,2-1 128 15,2-2 32-15,-2-4 0 0,2-3-832 0,-3 0-192 16,-2 2 0-16,-3-2 0 0,-5-5 0 0,-2 2 0 15,-1-1 0-15,-3 3 0 0,-2 4 0 0,-1 3 0 16,-3 7 0-16,-1 1 0 0,1 1 0 0,-2 5 0 16,1-1 0-16,-2 8-11424 15,0 5-2336-15</inkml:trace>
  <inkml:trace contextRef="#ctx0" brushRef="#br0" timeOffset="119943.75">7874 2618 23951 0,'0'0'512'0,"0"0"128"0,10 17 0 0,-16 4 64 0,-3 2-576 0,-4 3-128 0,3 1 0 0,-6 1 0 16,-2 3 848-16,0 2 144 0,2-2 32 0,0-3 0 15,-1 0 0-15,2-4 0 0,-4-2 0 0,6-4 0 16,3-3-832-16,2-1-192 0,0-5 0 0,8-9 0 15,0 0 864-15,0 0 128 0,0 0 32 0,13-8 0 16,-1-2 0-16,2-1 0 0,5-4 0 0,0-2 0 16,6-3-832-16,1 2-192 0,2-2 0 0,-1 0 0 15,2-4 0-15,-2 2 0 0,3-1 0 0,-3 0 0 0,-2-1 0 16,1 1 0-16,-1 1 0 0,0 5 0 0,-2 4 0 0,-2 5 0 16,1 3 0-16,-2 4 0 0,-2 5 0 15,-5 0 0-15,0 4 0 0,-2 5 0 0,-4 2 0 0,-1 4 0 16,-4 0 0-16,-1 2 0 0,1 0 0 0,-4 2 0 15,-1 2 0-15,-3 0 0 16,-3 3-2416-16,3-3-528 0,2-3-96 0,1-3-32 0</inkml:trace>
  <inkml:trace contextRef="#ctx0" brushRef="#br0" timeOffset="120364.15">9060 2558 31327 0,'0'0'688'0,"0"0"144"0,13-6 16 0,-6 0 48 0,-3-4-720 0,-4 10-176 0,0 0 0 0,-5-8 0 16,-8-4 0-16,-1 5 0 0,-5-3 0 0,-3 5 0 15,-1 3 0-15,-3 3 0 0,-3 3 0 0,-1 6 0 16,-3 1 0-16,1 2 0 0,-1 2 0 0,3 2 0 16,4 4 0-16,3 1 0 0,3 4 0 0,3 2 0 15,2-1 0-15,6 1 0 0,1-4 0 0,5 1 0 16,4-4 0-16,3-1 0 0,2-4 0 0,1 1 0 16,2-2 0-16,4-1 0 0,-2-2 0 0,2 1 0 0,5-1 848 15,-2 1 144-15,-3 1 32 0,0-2 0 0,0-3-832 0,-4 0-192 16,-9-9 0-16,3 10 0 0,-5 1 0 0,-2-2 0 15,-3-1 0-15,-5 0 0 0,-4-1 0 0,-1 1 0 16,-2-4 0-16,-2 0 0 0,-4-4 0 0,0 0 0 16,-1 0 0-16,2 0 0 0,-3-3 0 0,5 0 0 15,0-4 0-15,4-1 0 16,-2-1-1600-16,3-1-352 0,3-3-80 0,5 0-16 0</inkml:trace>
  <inkml:trace contextRef="#ctx0" brushRef="#br0" timeOffset="120695.09">9861 2007 27647 0,'0'-19'608'0,"0"19"128"0,0 0 32 0,0 0 0 0,0 0-624 0,0 0-144 0,0 0 0 0,2 11 0 16,-4 6 0-16,-4 6 0 0,-2 2 0 0,-4 8 0 0,-5 6 848 0,2 5 144 16,-4 4 32-16,1-1 0 0,0-1-832 0,0-1-192 15,1 2 0-15,-2 4 0 0,-1 4 0 0,-1 1 0 16,1 4 0-16,6-20 0 0,-4 7 0 0,-1 0 0 15,1-4 0-15,-8 16 0 16,1-8-768-16,4-9-208 0,4-9-48 0,4-6-7632 16,4-11-1536-16</inkml:trace>
  <inkml:trace contextRef="#ctx0" brushRef="#br0" timeOffset="121746.65">9491 2662 20271 0,'18'-5'896'0,"-1"4"192"0,5-4-880 0,5 1-208 16,0-1 0-16,2 2 0 0,1 2 864 0,2-2 128 0,3-2 32 0,2-2 0 16,-1-3 0-16,-3-1 0 0,0 2 0 0,-1 1 0 15,-1 5-832-15,-3-3-192 0,-6 2 0 0,-9 3 0 16,-3 0 864-16,0 2 128 0,-4 3 32 0,-6-4 0 16,-3 13-832-16,-4 3-192 0,-6 1 0 0,-3 4 0 15,-1 2 0-15,-1 6 0 0,-4 1 0 0,-2 1 0 16,1 0 0-16,0-1 0 0,1-1 0 0,5-6 0 15,4-4 864-15,4-4 128 0,3-3 32 0,3-3 0 16,3-9-832-16,0 0-192 0,3 9 0 0,6-6 0 16,5-4 864-16,2-3 128 0,2-7 32 0,0 0 0 15,-1-3-832-15,3-2-192 0,-1-3 0 0,1 1 0 16,-2-2 0-16,-5 7 0 0,4-1 0 0,-2-2 0 16,-1-2 0-16,0 1 0 0,-1 3 0 0,-1-2 0 0,-2 7 0 0,0 3 0 15,-3 2 0-15,1 4 0 0,0 0 0 0,-8 0 0 16,7 9 0-16,-2 3 0 0,-1 3 0 0,1 1 0 15,0-2 0-15,2 2 0 0,0 1 0 0,4-3 0 16,2 0 0-16,1-3 0 0,3-1 0 0,3-1 0 16,1-1 0-16,3-5 0 0,4-3 0 0,3-3 0 15,0-5 0-15,2 1 0 0,-2-4 0 0,0-1 0 16,3-4 0-16,0-1 0 0,-1-3 0 0,-1 0 0 16,0-4 0-16,-2-1 0 0,-3-4 0 0,-1-1 0 15,-2-2 0-15,-2-2 0 0,-4 1 0 0,0-1 0 16,1-5 0-16,-2-1 0 0,-6-5 0 0,1-3 0 15,-2-5 0-15,-2 1 0 0,-1 2 0 0,-2 7 0 16,0 5 0-16,-2 10 0 0,-1 7 0 0,0 5 0 16,-4 4 0-16,2 12 0 15,-7 4-768-15,-4 7-208 0,-2 4-48 0,-4 10 0 0,-1 8 832 0,-2 6 192 0,-1 5 0 0,1 6 0 16,-3 0 0-16,1 7 0 0,3 1 0 0,-1 5 0 16,3 1 0-16,3 1 0 0,3-4 0 0,6-4 0 15,4-4 0-15,4-8 0 0,-1-3 0 0,3-7 0 16,2-5 0-16,1-2 0 0,1-9 0 0,0-2 0 15,0-1 0-15,0-7 0 0,2 0 0 0,-2-6 0 16,0-5 768-16,0-3 208 0,-2-3 48 0,2-1 0 16,-3-1-832-16,-1-1-192 0,1-1 0 0,-1-1 0 15,-1 3 0-15,-3 2 0 0,-1 8 0 0,5-6 0 16,-5 6 0-16,0 0 0 0,0 0 0 0,0 0 0 16,0 0 0-16,0 0 0 0,0 0 0 0,8-2 0 0,1 0 0 15,2 2 0-15,0-2 0 0,4 0 0 0,2-2 0 16,1-1 0-16,1-4 0 0,5 1 0 0,1-4 0 0,5-1 0 15,5 0 0-15,3-5 0 0,0-2 0 0,-1-5 0 16,-1 1 0-16,-3 0 0 0,0-2 0 0,-4-1 0 16,-1-6 0-16,0 1 0 0,-2-1 0 0,0 0 0 15,-1-2 0-15,-2 0 0 0,1-2 0 0,-4 0 0 16,-1-6 0-16,-2 1 0 0,-3-1 0 0,-4 4 0 16,-2 2 0-16,-1 5 0 0,-3 4 0 0,-3 7 0 15,-4 6 0-15,1 3 0 0,-1 9 0 0,-2 3 0 16,-4 4 0-16,-3 5 0 0,-6 6 0 0,0 6 0 15,-5 6 0-15,0 3 0 16,-2 5-768-16,0 4-208 0,-1 4-48 0,-1 4 0 0,-2 3 832 0,-1 3 192 16,-1 3 0-16,1 4 0 0,1 4 0 0,6-4 0 15,2-2 0-15,7-8 0 0,3-4 0 0,7-6 0 0,8-3 0 0,4-7 0 16,3-1 768-16,3-3 208 0,4-2 48 0,4-4 0 16,-1-7-832-16,3-1-192 0,-1-1 0 0,2-3 0 15,0-1 0-15,-1-2 0 0,1-5 0 0,-3-6 0 16,-5-4 0-16,0-1 0 0,-1-4 0 0,-1 2 0 15,0 0 0-15,-3 2 0 0,-2 0 0 0,-2 1 0 16,-4-1 0-16,0 2 0 0,-2 3 0 0,-2 6 0 16,0 0 0-16,-6 1 0 0,-1 2 0 0,-1 2 0 15,-2 5 0-15,-2 1 0 0,-1-1 0 0,1 3 0 16,1 4-768-16,-1 0-208 16,2 4-48-16,-1-2-9824 0,2 0-1968 0</inkml:trace>
  <inkml:trace contextRef="#ctx0" brushRef="#br0" timeOffset="122480.95">12616 2275 16575 0,'3'-21'736'0,"-1"4"160"0,2-3-720 15,0-1-176-15,3-5 0 0,0 6 0 0,-3 4 1664 16,0 6 320-16,-1 0 48 0,-3 10 16 0,0 0-832 0,0 0-144 16,0 0-48-16,0 0 0 0,1 11-816 0,-2 6-208 15,-2 4 0-15,-2 8 0 0,-3 1 864 0,0 4 128 16,-1 2 32-16,1 1 0 0,2-2-832 0,1 1-192 16,3-4 0-16,0 2 0 0,-2-1 0 0,1-1 0 15,1-4 0-15,2 0 0 0,0-1 0 0,1-2 0 16,0-7 0-16,2-1 0 0,1-6 0 0,-4-11 0 15,6 10 0-15,-6-10 0 0,0 0 864 0,0 0 128 16,0 0 32-16,8-4 0 0,-8 4-832 0,4-10-192 16,-1-1 0-16,-6 2 0 0,-5 4 0 0,0-2 0 15,2 1 0-15,-3 2 0 0,-3-5 0 0,-2 5 0 0,-3 3 0 16,1 1 0-16,2 0 0 0,1 4 0 0,1 2 0 0,2 2 0 16,2 5 0-16,1-3 0 0,1 2 0 15,1 4 0-15,1 2 0 0,2 2 0 0,2-2 0 0,2 0 0 16,-1 0 0-16,2 1 0 0,0 0 0 0,1-1 0 15,3-1 0-15,-2 0 0 0,-1-5 0 0,-1 4 0 16,2-1 0-16,-3 1 0 0,2-2 0 0,-1-3 0 16,0 0 0-16,-2 0 0 0,-1-11 0 0,5 10-10336 15,-5-10-2112-15</inkml:trace>
  <inkml:trace contextRef="#ctx0" brushRef="#br0" timeOffset="129015.27">14044 2492 16575 0,'0'0'368'0,"2"-7"80"0,-2 7 0 0,7-10 16 0,-2-1-464 0,-5 11 0 16,5-10 0-16,-1-1 0 0,0 4 0 0,0-3 0 15,-4 10 0-15,6-9 0 0,1-4 912 0,-2 4 96 16,-2-3 16-16,-2 6 0 0,0-1 0 0,-1 7 0 16,-1-6 0-16,-2-3 0 0,-2 1 0 0,-1-1 0 15,-3 0 0-15,-4 3 0 0,-2 0-832 0,-2 3-192 16,-4 3 0-16,-3 0 0 0,-5 2 864 0,-5 0 128 15,-5 3 32-15,-4 2 0 0,-3 6-832 0,3 0-192 16,4 3 0-16,4 1 0 0,1 0 0 0,5 0 0 16,6-2 0-16,5 2 0 0,3-1 0 0,8-3 0 15,4 1 0-15,4-2 0 0,4-2 864 0,6-1 128 16,2-2 32-16,5 2 0 0,6-1-832 0,2 4-192 16,4-3 0-16,4 2 0 0,1 3 0 0,-1-1 0 0,-4 2 0 0,-4 2 0 15,0 1 0-15,-5 2 0 0,-6 0 0 0,-4-1 0 16,-3 2 0-16,-6 1 0 0,-4-4 0 0,-6 2 0 15,-1-1 0-15,-7 1 0 0,-6-2 0 0,-7 1 0 16,-6-1 0-16,-2-1 0 0,1-6 0 0,-2 1 0 16,-1 0 0-16,1-4 0 0,-1 0 0 0,3-3 0 15,2-5 0-15,4-3 0 0,-2-3 0 0,-5-1 0 32,7-2-768-32,9-3-208 0,6-2-48 0,9-2 0 0,5-1-1632 15,6-1-336-15,5-1-64 0,2 8-16 0</inkml:trace>
  <inkml:trace contextRef="#ctx0" brushRef="#br0" timeOffset="129387.35">14276 2619 23951 0,'0'0'512'0,"0"0"128"0,0 0 0 0,10 2 64 0,3-1-576 0,2-1-128 15,1 0 0-15,3 1 0 0,-1 2 848 0,3 0 144 16,1-2 32-16,1-1 0 0,1-4-832 0,1 0-192 16,-1 1 0-16,3-3 0 0,-3-1 0 0,0 1 0 15,-2-5 0-15,-1 2 0 0,-3-4 864 0,-2 0 128 16,-3-2 32-16,-2 4 0 0,0 1-832 0,-3 2-192 16,-4-3 0-16,-2 4 0 0,-2-1 864 0,-2 0 128 15,-5 0 32-15,-2 3 0 0,-4 2-832 0,-4 3-192 0,-3 2 0 0,-2 2 0 16,-2 2 0-16,-3 2 0 0,-1 4 0 15,-5 3 0-15,1 0 0 0,-2 4 0 0,-3 5 0 0,6-2 0 16,1 4 0-16,4 1 0 0,6 1 0 0,6 0 0 16,6 0 0-16,5-2 0 0,5 0 0 0,4 0 0 15,7-7 0-15,3 0 0 0,1-4 0 0,4-3 0 16,2 0 0-16,1-3 0 0,1 0 0 0,-1-2 0 16,1-5-2416-1,1 2-528-15,26-8-96 0,-9 0-32 0</inkml:trace>
  <inkml:trace contextRef="#ctx0" brushRef="#br0" timeOffset="129929.66">15246 2400 31327 0,'0'0'688'0,"0"0"144"0,0 0 16 0,0 9 48 16,-3 5-720-16,-1 0-176 0,-2 3 0 0,-1 2 0 0,-2 7 0 0,-1 3 0 16,-2-3 0-16,-3 4 0 0,0-1 0 0,-1 0 0 15,-2-1 0-15,0 1 0 0,-2 0 0 0,2-6 0 16,0-1 0-16,1-2 0 0,1-6 0 0,3-2 0 16,3-6 0-16,2 1 0 0,3-5 848 0,5-2 144 15,0 0 32-15,3-7 0 0,4-6 0 0,2-3 0 0,2-4 0 0,2 0 0 16,0-4-832-16,4 2-192 0,-1-4 0 15,3 1 0-15,0 0 0 0,3-2 0 0,2 2 0 0,1 4 0 16,2 3 0-16,6 1 0 0,3 4 0 0,1 3 0 16,2 2 0-16,-3 3 0 0,-3 3 0 0,-4 4 0 15,-6 0 0-15,-5 7 0 0,-3 3 0 0,-6 4 0 16,0 3 0-16,-5 1 0 0,-6-2 0 0,-1 4 0 16,-5 6 0-16,-1-4 0 0,-3 1 0 0,-1-1 0 15,0-5 0-15,1-3 0 0,2-4 0 0,2-3 0 16,3-4 0-16,5-5 0 0,0 0 0 0,0 0 0 15,4-7 0-15,2-6 0 0,3-4 0 0,3-1 0 16,4-1 0-16,-2 2 0 0,3 1 0 0,1-1 0 16,0-4 0-16,1 4 0 0,0 3 0 0,1 3 0 0,-1 4 0 15,2 1 0-15,0 1 0 0,-3 8 0 0,-1 5 0 16,0 2 0-16,-3 3 0 0,0 4 0 0,-5 4 0 0,-3 5 0 16,-2 3 0-16,-4 5 0 0,-3-3 0 0,-2 0 0 15,-3 0 0-15,-1 1 0 16,0-1-768-16,0-1-208 0,1-5-48 0,2 0 0 15,2-7-1632-15,1-4-336 0,3-3-64 0,0-11-16 0</inkml:trace>
  <inkml:trace contextRef="#ctx0" brushRef="#br0" timeOffset="130382.19">16675 2472 12895 0,'0'0'272'0,"0"0"64"16,0 0 16-16,0 0 32 0,5-5-384 0,-5 5 0 0,0 0 0 0,0 0 0 0,0 0 1712 0,0 0 272 16,0 0 48-16,0 0 16 0,0 0-832 0,0 0-144 15,0 0-48-15,-8 9 0 0,-2 7 0 0,-2 2 0 16,-1 1 0-16,-2 5 0 0,0 1 0 0,-1 3 0 15,-1 5 0-15,0 1 0 0,2-3-816 0,2 3-208 16,3-3 0-16,5 1 0 0,4-6 0 0,1-3 0 16,5 1 0-16,3-6 0 0,1-2 864 0,3-5 128 15,1 0 32-15,1-6 0 16,2 0-1648-16,-1-1-320 0,2-3-64 0,-2-2-16 16,-1-6-1632-16,-1 0-336 0,-1-5-64 0,-2 0-16 0</inkml:trace>
  <inkml:trace contextRef="#ctx0" brushRef="#br0" timeOffset="130546.18">16539 2183 35007 0,'-8'-26'768'0,"8"16"176"0,0 0 16 0,3 0 16 0,1-1-784 0,1 2-192 0,-1 1 0 0,-4 8 0 16,0 0 0-16,0 0 0 0,0 0 0 0,0 0 0 15,0 0 0-15,0 0 0 0,0 0 0 0,0 0 0 31,2 12-3232-31,-2 1-688 0,0 9-144 0,0-1-32 0</inkml:trace>
  <inkml:trace contextRef="#ctx0" brushRef="#br0" timeOffset="130802.21">17019 2608 31327 0,'0'0'688'0,"0"0"144"0,9 11 16 0,5-5 48 0,2 0-720 0,2 2-176 16,3-4 0-16,2 0 0 0,2-2 848 0,3 0 144 15,0-2 32-15,2-2 0 0,0 1-832 0,0 0-192 16,0-1 0-16,-1 0 0 15,0-2-768-15,-3 4-208 0,-4-1-48 0,0-2-8736 16,0-3-1760-16</inkml:trace>
  <inkml:trace contextRef="#ctx0" brushRef="#br0" timeOffset="131240.46">18472 2432 27647 0,'-11'-3'608'0,"11"3"128"0,0 0 32 0,-3-6 0 0,3 6-624 0,-5-4-144 0,-2 1 0 0,-3-1 0 0,1 1 0 0,-6 2 0 15,-2 2 0-15,-3 1 0 0,-4 0 848 0,-2 4 144 16,-3-4 32-16,-11 5 0 0,2 2-832 0,4-1-192 16,2 2 0-16,4-2 0 0,10 4 0 0,0 3 0 15,5 2 0-15,5 2 0 0,5-1 0 0,5 1 0 16,3 1 0-16,1-1 0 0,5 0 0 0,4-1 0 16,1 0 0-16,0 3 0 0,1 0 0 0,-8-5 0 15,3 2 0-15,-2-1 0 0,-2 1 0 0,-2-1 0 16,-2 1 0-16,-2 4 0 0,-5-3 864 0,-2-1 128 15,-6-2 32-15,0-2 0 0,-5-5-832 0,-4 0-192 0,-3-4 0 16,-7 3 0-16,-5 1 0 0,3-2 0 0,5-3 0 0,0-3 0 16,-3-1 0-16,1-1 0 0,4-2 0 15,3 0 0-15,4-2 0 0,3-5 0 0,2 1 0 0,4-4-10336 16,4 0-2112 0</inkml:trace>
  <inkml:trace contextRef="#ctx0" brushRef="#br0" timeOffset="131464.54">19007 2129 27647 0,'0'0'608'0,"-3"-4"128"0,3 4 32 0,0 0 0 0,0 0-624 0,0 0-144 15,-5 3 0-15,-1 7 0 0,-4 7 0 0,0 7 0 16,-3 3 0-16,-1 3 0 0,-1 4 0 0,1 1 0 15,0 3 0-15,-1 1 0 0,1 2 848 0,1 2 144 16,0 1 32-16,0 3 0 16,1 6-1648-16,-2 1-320 0,3-2-64 0,0-3-7648 15,0-6-1536-15</inkml:trace>
  <inkml:trace contextRef="#ctx0" brushRef="#br0" timeOffset="132564.59">18646 2686 16575 0,'21'-4'368'0,"-8"3"80"0,5-2 0 0,5 2 16 0,3-1-464 0,4 1 0 0,3-3 0 0,2 2 0 16,2-1 912-16,2-1 96 0,1-1 16 0,-1-2 0 16,-1 6-832-16,0 0-192 0,-3-1 0 0,-2 0 0 15,-6-2 864-15,-3 3 128 0,-5-1 32 0,-4 1 0 16,-6-2 0-16,-9 3 0 0,0 0 0 0,1 8 0 15,-6 0 0-15,-4 2 0 0,-6 2 0 0,-2 1 0 16,-1 7-832-16,-3-1-192 0,-1 2 0 0,1 0 0 16,0-3 0-16,2-5 0 0,3 0 0 0,2 0 0 15,3-2 864-15,2-2 128 0,3-2 32 0,3-2 0 16,3-5-832-16,0 0-192 0,9 0 0 0,3-3 0 16,0-1 864-16,2-1 128 0,7-4 32 0,0-2 0 0,0 0-832 0,1-2-192 15,0 0 0-15,1-2 0 0,-3 2 0 0,0 3 0 16,-2-2 0-16,-4 2 0 0,2-1 0 0,-5 3 0 15,-1 5 0-15,-3 0 0 0,-7 3 0 0,6 8 0 16,-2 1 0-16,-3 3 0 0,3-2 0 0,-2 3 0 16,1 3 0-16,0-1 0 0,-1 0 0 0,2-1 0 15,3-1 0-15,0 0 0 0,5-6 0 0,1-2 0 16,2-3 0-16,2 0 0 0,2-4 0 0,3-1 0 16,2-4 0-16,2-2 0 0,1-3 0 0,3-5 0 15,0-1 0-15,3 0 0 0,2-3 0 0,-1 0 0 16,-3 1 0-16,0-3 0 0,-1-2 0 0,-2-3 0 15,-3-2 0-15,-2 0 0 0,-1 2 0 0,-1-2 0 16,0-4 0-16,-2-2 0 0,0-3 0 0,-1-3 0 0,-1-8 0 16,-1 5 0-16,-2 2 0 0,-1 8 0 0,-3 7 0 15,-2 6 0-15,-5 8 0 0,-2 2 0 0,-1 8 0 0,0 4 0 32,-8 8-768-32,-2 6-208 0,-2 8-48 0,-2 7 0 0,-1 5 832 0,-3 4 192 0,0 1 0 0,-3 4 0 15,0 4 0-15,2 1 0 0,0 4 0 0,5-2 0 16,4-7 0-16,2-3 0 0,3 1 0 0,3-5 0 15,4-3 0-15,1-3 0 0,3-6 0 0,0-1 0 16,2-8 0-16,2 0 0 0,1-4 0 0,1-3 0 16,-2-1 0-16,2-6 0 0,0-4 0 0,-1-1 0 15,0-2 768-15,-1-1 208 0,1-3 48 0,-2 1 0 16,-1-3-832-16,-2 3-192 0,1 1 0 0,-2 3 0 0,-1-3 0 16,-4 8 0-16,0 0 0 0,0 0 0 15,0 0 0-15,9 0 0 0,0 1 0 0,-1 1 0 0,0-2 0 16,2 0 0-16,4 0 0 0,2-2 0 0,2-1 0 0,4-3 0 15,3-2 0-15,4 1 0 0,2-4 0 0,2-2 0 16,-1-2 0-16,1 0 0 0,0 1 0 0,-4-4 0 16,3-3 0-16,-1 0 0 0,0 0 0 0,1 0 0 15,0-1 0-15,1-3 0 0,-4 0 0 0,-1-1 0 16,-3-1 0-16,-2-2 0 0,-2 3 0 0,1-2 0 16,-3-2 0-16,-5 1 0 0,0 4 0 0,-2 4 0 15,-4 2 0-15,-2 2 0 0,0 2 0 0,-5 9 0 16,-1 6 0-16,-7-3 0 15,-3 9-768-15,-4 1-208 0,-3 5-48 0,-2 5 0 0,1 1 832 16,-3 2 192-16,-1 3 0 0,0 5 0 0,1-2 0 0,2 4 0 16,0-3 0-16,5 3 0 0,4 1 0 0,3 1 0 15,3-2 0-15,5-4 0 0,5 1 0 0,3-3 0 0,1-2 0 16,5-3 0-16,3 0 0 0,3-1 0 0,1-1 0 0,4-3 0 16,4 0 0-16,1-2 0 0,2 3 0 0,-1-5 0 15,1-4 768-15,-2 0 208 0,-2 0 48 0,-3-4 0 16,-1-2-832-16,-3-2-192 0,-2 1 0 0,-2-4 0 15,-1-1 0-15,-3 1 0 0,-2 1 0 0,-2-2 0 16,-1-1 0-16,-2 2 0 0,-3-3 0 0,-3 2 0 16,-1-2 0-16,-1 1 0 0,-3 4 0 0,4 3 0 15,0 0 0-15,-8 1 0 0,0 3 0 0,0 1 0 16,1 3 0-16,0 1 0 0,2 3 0 0,0 2 0 16,1 2 0-16,1-1 0 0,3 3 0 0,3 3 0 15,2-2 0-15,3-1 0 0,2 1 0 0,5 2 0 16,2-1 0-16,3-1 0 0,4 0 0 0,5-1 0 15,7 1-768-15,3 0-208 0,8-4-48 0,3 1-9824 16,-1-4-1968-16</inkml:trace>
  <inkml:trace contextRef="#ctx0" brushRef="#br0" timeOffset="133590.81">1052 1166 12895 0,'0'0'272'0,"0"0"64"0,-4-12 16 0,-1 0 32 16,-3-1-384-16,-1 3 0 0,0 5 0 0,-2-2 0 0,0 3 896 0,-1 2 96 15,-1 3 32-15,-1 5 0 0,-3 4-832 0,-3 4-192 16,-1 1 0-16,0 9 0 0,1 1 0 0,0 3 0 16,2 1 0-16,1 4 0 0,2-1 0 0,4 0 0 15,2-1 0-15,2 0 0 0,6 0 0 0,2-4 0 16,3-3 0-16,1-2 0 0,2-7 864 0,2-5 128 15,3-3 32-15,1-3 0 0,1 0-832 0,3-4-192 16,2-4 0-16,1-2 0 0,-2-1 864 0,1-4 128 16,0 1 32-16,-1-6 0 0,-2 0 0 0,0-2 0 15,-3-1 0-15,2 0 0 0,-2 4-832 0,-1-2-192 16,-2-1 0-16,1 2 0 0,-2 2 0 0,1 1 0 0,1 1 0 0,-3 5 0 16,-8 7 0-16,0 0 0 0,10 2 0 0,3 4 0 15,-1 3 0-15,2 3 0 0,-2 2 0 0,2 5 0 16,-1 0 0-16,3 3 0 15,-3 2 0-15,1-3 0 0,-2-2 0 0,1-2 0 16,3-3 0-16,-2-4 0 16,1-3-768-16,-1 1-208 0,-1-1-48 0,1-1 0 15,1-3-1632-15,-1-4-336 0,4-9-64 0,0 4-16 0</inkml:trace>
  <inkml:trace contextRef="#ctx0" brushRef="#br0" timeOffset="133937.26">1817 858 20271 0,'11'-14'448'0,"-11"14"80"0,6-11 32 0,3 2 16 0,-2-1-576 0,-7 10 0 15,0 0 0-15,0 0 0 0,0 0 0 0,0 0 0 16,-10 8 0-16,-1-2 0 0,1 5 0 0,-5-1 0 16,-6 3 0-16,-2 7 0 0,-3 6 0 0,0 4 0 15,1 1 0-15,3-2 0 0,4-2 928 0,2 0 80 16,3 2 16-16,3 0 0 0,6-3-832 0,2-5-192 15,5-3 0-15,3-1 0 0,5-2 0 0,3-4 0 16,5-2 0-16,3-1 0 0,2 2 864 0,4-5 128 16,-1 2 32-16,1 0 0 0,-1-2-832 0,0 0-192 15,-1 3 0-15,2-2 0 0,-3 5 0 0,-6-3 0 0,-6-2 0 16,-2 3 0-16,-2 0 0 0,-9-9 0 16,-4 11 0-16,-3 2 0 0,-3-1 864 0,-8 1 128 0,-7-2 32 0,-3 0 0 15,0 3-832-15,-1-1-192 16,2-5 0-16,-3 2 0 0,-2-3 0 0,4 1 0 0,2-4 0 0,4-4 0 31,3-3-768-31,5-5-208 0,2-1-48 0,4-7-11872 0</inkml:trace>
  <inkml:trace contextRef="#ctx0" brushRef="#br0" timeOffset="134177.73">2332 596 16575 0,'0'0'368'0,"13"4"80"0,2-1 0 0,0 0 16 15,0 5-464-15,-2 4 0 0,0 4 0 0,0 2 0 0,1 3 0 0,2 2 0 16,-2 5 0-16,2-6 0 0,-1-3 0 0,0 2 0 16,-2 1 0-16,1 4 0 0,2-1 0 0,-1 4 0 15,0-3 0-15,-2-1 0 0,-1-3 912 0,-2-3 96 16,-1-2 16-16,2-2 0 15,-1-2-1648-15,2 1-320 0,-4 0-64 0,2-4-6976 0</inkml:trace>
  <inkml:trace contextRef="#ctx0" brushRef="#br0" timeOffset="134417.34">2884 428 20271 0,'0'0'448'0,"0"0"80"0,0 0 32 0,0 0 16 0,2 14-576 0,-2 4 0 0,-3 3 0 0,-1 7 0 16,-3 3 0-16,-1 7 0 0,0 3 0 0,-1 3 0 15,0-1 0-15,-1 1 0 0,-5 0 0 0,1 4 0 16,-8 3 0-16,4 3 0 0,-1 4 0 0,4-2 0 16,-1-1 0-16,2-9 0 0,-1-3 0 15,5-8 0-15,2-2 0 0,2-6 0 0,0-6 0 0,0-3 0 16,1-2 0-16,2-7 0 0,3-9 0 0,0 0-8896 15</inkml:trace>
  <inkml:trace contextRef="#ctx0" brushRef="#br0" timeOffset="135019.16">3549 284 27647 0,'9'0'608'0,"-1"4"128"0,3 0 32 0,-1 0 0 0,-4 1-624 0,-2 5-144 16,-7 4 0-16,-3 4 0 16,-3 4-784-16,-4 4-192 0,-2 2-48 0,-8 11 0 0,2 4 832 0,0 2 192 15,0 2 0-15,2 0 0 0,-1-1 768 0,3-2 208 0,0-6 48 0,3-1 0 16,0-3-832-16,3-8-192 0,2-4 0 0,4-7 0 15,5-15 0-15,0 0 0 16,0 0 0-16,0 0 0 0,0 0 0 0,0 0 0 0,0 0 0 0,15-6 0 16,2-8 864-16,0-3 128 0,2-4 32 0,1-1 0 15,4-5-832-15,-2 0-192 0,-1-4 0 16,1-2 0-16,4-2 0 0,-9 9 0 0,-1-5 0 0,1 1 0 16,1-4 0-16,2 4 0 0,-1 4 0 0,-1-2 0 15,1 4 0-15,-1 4 0 0,-1 2 0 0,-2 6 0 16,1 6 0-16,1 0 0 0,-4 5 0 0,-1 6 0 15,0 2 0-15,-5 6 0 0,1 4 0 0,-3 1 0 0,-2 2 0 16,-3 4 0-16,-4 5 0 0,0-2 0 0,-1 3 0 0,1-2 0 16,-1-4 0-16,0-3 0 0,-1-4 0 15,3-5 0-15,0-2 0 0,2-2 0 0,-1 0 0 0,2-8 0 16,0 0 0-16,0 0 0 0,6-5 864 0,-1-4 128 16,3-3 32-16,-2-1 0 0,2-4-832 0,2-3-192 15,2-3 0-15,0-4 0 0,-2-3 864 0,3 0 128 16,4-3 32-16,1 4 0 0,5 3-832 0,3 4-192 15,5-1 0-15,0 4 0 0,1 2 0 0,-1 6 0 16,0-1 0-16,-1 6 0 16,-2 3-768-16,-2 4-208 0,-3 2-48 0,-1 6 0 0,-2 5 832 0,-2 7 192 15,-1 7 0-15,-3 1 0 0,-2 7 0 0,-2 0 0 16,1-1 0-16,-1 1 0 0,2-1 0 0,-2-1 0 16,2 0 0-16,-3-7 0 0,0-1 0 0,-2-2 0 15,1-1 0-15,0-1 0 0</inkml:trace>
  <inkml:trace contextRef="#ctx0" brushRef="#br0" timeOffset="137270.4">23249 2492 16575 0,'0'0'368'0,"0"0"80"0,9-8 0 0,-1 0 16 0,0 0-464 0,-8 8 0 0,5-9 0 0,-5 9 0 16,0 0 912-16,0 0 96 0,1-10 16 0,-1 10 0 15,-5-8 0-15,-1 3 0 0,-5-3 0 0,2 4 0 16,-1 3 0-16,-3 3 0 0,-3 1 0 0,3 1 0 16,-3 2 0-16,-2 3 0 0,-4 2 0 0,-4 4 0 15,-4 2-832-15,-4 3-192 0,-2 6 0 0,-2 4 0 16,0-3 0-16,3 3 0 0,2 3 0 0,4-3 0 0,5 1 864 16,3-1 128-16,4-4 32 0,8-2 0 0,5-1-832 0,6-3-192 15,6-2 0-15,5-5 0 0,4-3 0 0,7-2 0 16,7-1 0-16,4-2 0 0,6-5 0 0,-1-3 0 15,2 1 0-15,-3-6 0 0,0-1 0 0,-1-3 0 16,-3-2 0-16,-2-1 0 0,0-2 0 0,-1-1 0 16,-2-1 0-16,-5-1 0 0,-9-1 0 0,-3 2 0 15,-3 0 0-15,-6 2 0 0,-7 3 864 0,-5-4 128 16,-4 1 32-16,-3 0 0 0,-4 4-832 0,-1 3-192 16,-3-4 0-16,-8 1 0 15,4 7-768-15,1 2-208 0,1-1-48 0,4 2-15152 0</inkml:trace>
  <inkml:trace contextRef="#ctx0" brushRef="#br0" timeOffset="137644.67">24803 1902 23951 0,'0'0'512'0,"7"-11"128"0,-1-1 0 0,1 0 64 0,-1-2-576 0,-2 1-128 0,0 2 0 0,-3-2 0 16,-2 4 848-16,-4 0 144 0,0-1 32 0,-2 2 0 0,-2 3 0 0,-1-2 0 15,-3 3 0-15,-2 3 0 0,-2 3 0 0,-5 6 0 16,-5 0 0-16,-3 8 0 0,-5 3-832 0,-5 6-192 15,0 4 0-15,-2 6 0 0,2 7 864 0,1 6 128 16,2 1 32-16,2 8 0 0,2 4-832 0,4 0-192 16,1 0 0-16,2 2 0 0,1-1 0 0,3 2 0 15,0 2 0-15,4-3 0 0,1-5 0 0,2-3 0 16,4-9 0-16,2-4 0 16,1-7-768-16,3-9-208 0,-1-3-48 0,1-5 0 15,-1-5-816-15,-1-7-160 0,-1-6-48 0,-1-3 0 0</inkml:trace>
  <inkml:trace contextRef="#ctx0" brushRef="#br0" timeOffset="137800.76">23678 2460 31327 0,'8'-1'688'0,"6"1"144"0,6 1 16 0,7 3 48 0,7 0-720 0,7 1-176 0,7-1 0 0,8 3 0 16,6 1 848-16,6-4 144 0,1 1 32 0,6-3 0 15,2-2-832-15,5 0-192 0,5 0 0 0,-5-1 0 31,-5-2-1600-31,-5 0-352 0,52-4-80 0,-37-5-16 0</inkml:trace>
  <inkml:trace contextRef="#ctx0" brushRef="#br0" timeOffset="139371.7">26750 1895 19583 0,'0'-24'864'0,"0"10"176"0,2-1-832 0,2-3-208 16,3-1 0-16,-3 0 0 0,1 2 512 0,1 3 48 16,1 1 16-16,-1 3 0 0,2 0 176 0,-4 0 32 15,0 2 16-15,-4 8 0 0,0 0-224 0,0 0-32 16,0 0-16-16,8 11 0 0,-3 3-160 0,-2 6-48 15,-3 4 0-15,-3 4 0 0,-2 3 0 0,-6 0 0 16,-3 4 0-16,-3 6 0 0,-4 1-96 0,-1 1-32 16,-3 0 0-16,1 1 0 0,-6 7 0 0,2-3 0 15,0-4 0-15,3-3 0 0,1-6-16 0,5-4-16 0,4-5 0 0,4-5 0 16,2-4 144-16,6-3 16 0,4 1 16 0,6-5 0 16,3-1 80-16,7-2 16 0,3-3 0 0,3 1 0 15,3-2-48-15,6-1 0 0,3-2 0 0,5 4 0 16,4 1-192-16,-1 2-64 0,-2-6 0 0,-1 4 0 15,-1 5-128-15,2-4 0 0,-5 2 0 0,1-2 128 16,-2-4-128-16,-2 2 0 0,-6 0 0 0,-4 2 0 16,-2-1-224-16,-1 0 32 0,-2-3 0 0,-4 2 0 15,-3 2-592 1,-11-6-112-16,0 0-32 0,0 0 0 0,0 0-1984 0,0 0-400 0,0 0-80 16,-17-1 0-16</inkml:trace>
  <inkml:trace contextRef="#ctx0" brushRef="#br0" timeOffset="139673.37">26640 2089 20607 0,'0'0'912'0,"-5"-8"192"0,-3 3-880 0,8 5-224 16,0 0 0-16,0 0 0 0,0 0 288 0,0 0 16 15,5-7 0-15,3-1 0 0,5 3 208 0,5 1 64 16,5-4 0-16,4 3 0 0,4 0 64 0,3 1 0 16,0-2 16-16,1-1 0 0,2-1-352 0,2 0-80 0,3 3-16 0,2-4 0 15,0 1-16-15,-1 2-16 16,-4 3 0-16,-1-1 0 0,-1 0-176 0,-5 0 0 0,-4-3 144 0,-4 3-144 16,-4 4 0-16,-6-2 0 0,-3 1 0 15,-11 1 0 1,0 0-288-16,0 0-128 0,0 0-32 0,0 0 0 15,-11-9-640-15,-2 2-144 0,-4 2-32 0,0-3-5712 0,-3 1-1136 0</inkml:trace>
  <inkml:trace contextRef="#ctx0" brushRef="#br0" timeOffset="139942.94">26900 1639 11967 0,'0'0'1072'0,"0"0"-864"16,-3-10-208-16,2-1 0 0,1 11 1024 0,0-8 176 16,1-3 16-16,3 3 16 0,0-3-352 0,1 5-80 15,4-2-16-15,2 1 0 0,0-2-16 0,4 0 0 16,2-1 0-16,5 1 0 0,6 3 48 0,5-3 0 16,4 1 0-16,4-1 0 0,10 3-320 0,0 2-64 15,-1-3-16-15,-2 2 0 0,-3 0-176 0,-2 1-48 16,-3 4 0-16,-5 0 0 0,-4-1-192 0,-2 1 0 15,-2 0-192-15,-3 1 192 16,-5 2-1712-16,-3-3-224 0,-2-3-48 0,-14 3-16 0</inkml:trace>
  <inkml:trace contextRef="#ctx0" brushRef="#br0" timeOffset="140539.41">28267 2218 14735 0,'0'0'1312'15,"8"-4"-1056"-15,2-4-256 0,0 3 0 16,-10 5 368-16,9-3 16 0,-1-3 0 0,-1 1 0 16,0-1-64-16,-7 6-16 0,4-11 0 0,-2 3 0 0,-3 0 400 0,-3 1 64 15,-4 4 32-15,2-5 0 0,-2 0 80 0,-2 0 16 16,-5-1 0-16,1 5 0 0,0 3-256 0,-5-1-64 16,-3 0 0-16,-3 4 0 0,-3 1-160 0,-2 5-32 15,0 2-16-15,0-1 0 0,1 2-64 0,0 3-16 16,1-1 0-16,0 4 0 0,-2 1-48 0,3 1-16 15,-2-1 0-15,3 0 0 0,3-1-224 0,6-3 144 16,2 1-144-16,10-5 128 0,1 1-128 0,6-2 160 16,3-1-160-16,5-3 160 0,5-3 80 0,4 1 16 15,3-2 0-15,3-2 0 0,0-3 64 0,1-2 32 16,1-1 0-16,-2-1 0 0,1 0-160 0,0-6-16 16,2-3-16-16,0 0 0 0,1 2-160 0,-2 2 128 0,1 2-128 15,-4 1 128-15,-3-1-128 0,-5 2 128 0,-3 5-128 0,-13 4 128 16,10 2-128-16,-10-2 160 0,8 11-160 0,-5 4 160 15,-6 5-160-15,-2 3 160 0,-3 1-160 0,-5 5 160 16,-6 0-32-16,-4 2 0 0,-1 2 0 0,-1-2 0 16,0 0-128-16,0 7 0 0,1 6 144 0,1-5-144 15,3-2 0-15,1-1 128 0,2 0-128 0,4-5 0 16,3-1 160-16,2-4-32 0,4-3-128 0,3-3 192 16,1 0-192-16,3-5 0 0,0-6 0 0,4 0 0 15,1-3-160-15,1-2-80 0,1-2-16 0,2-3 0 16,0-4-2256-16,2-3-464 15,2-5-96-15</inkml:trace>
  <inkml:trace contextRef="#ctx0" brushRef="#br0" timeOffset="141037.97">28615 2291 15663 0,'0'-14'688'0,"2"6"144"0,0-5-656 0,2 5-176 0,-4 8 0 15,0 0 0-15,3-8 352 0,-3 8 32 0,0 0 16 0,0 0 0 16,0 0 224-16,0 0 32 0,-7 7 16 15,1 3 0-15,-1 4-240 0,-1 2-48 0,1-2-16 0,-3 5 0 16,0 0-48-16,0 3-16 0,0 0 0 0,3-1 0 16,-1-1 80-16,1 1 32 0,1-2 0 0,2 1 0 15,1-5 32-15,2 0 16 0,1-1 0 0,3-1 0 16,2 3 0-16,-1-4 0 0,-4-12 0 0,10 7 0 16,2 1 112-16,0-5 0 0,-1-3 16 0,2-3 0 15,2-1-64-15,-2-4-16 0,2 2 0 0,1-3 0 16,0-2-64-16,1-3-32 0,0-2 0 0,-3 3 0 15,-1 2-144-15,1-2-16 0,-1-3-16 0,0 0 0 16,0-1 0-16,0 3 0 0,-1-4 0 0,0 1 0 16,-2 0-32-16,-2 1 0 0,-3 3 0 0,1 4 0 0,-1-4-208 0,3 1 144 15,-7 2-144-15,1-1 128 0,-2 11-128 16,3-7 0-16,-3 7 0 0,0-10 0 0,0 10 0 0,0 0-144 16,0 0 144-16,-4-6-208 15,4 6-432-15,0 0-64 0,0 0-32 0,-8-4 0 16,3-2-1648-16,5 6-336 0,0 0-64 0,0 0-16 0</inkml:trace>
  <inkml:trace contextRef="#ctx0" brushRef="#br0" timeOffset="141460.87">29159 2270 6447 0,'0'0'576'0,"0"0"-576"0,3-10 0 0,-3 10 0 16,0 0 1280-16,0 0 128 0,7-7 48 0,-7 7 0 16,8-8-928-16,-1 2-176 0,-7 6-32 0,9-6-16 15,-3-1 272-15,3 0 48 0,-2 2 16 0,-7 5 0 16,0 0 384-16,10-5 64 0,0 1 32 0,-10 4 0 15,0 0-96-15,10-1-32 0,-10 1 0 0,0 0 0 16,0 0-32-16,0 0-16 0,8 10 0 0,-4-1 0 16,-4 3-272-16,-3 1-48 0,-3 2-16 0,-1 4 0 15,-1 0-96-15,-1 3-32 0,-1-2 0 0,-1 1 0 0,1-2-96 0,-2 2 0 16,4 0-16-16,-1 0 0 0,0-1-48 0,1-1-16 16,0-1 0-16,2-2 0 0,-2 0-112 0,3-3 0 15,0-3-16-15,1 1 0 0,0 2-32 0,4-13 0 16,0 0 0-16,0 0 0 0,0 0-144 0,0 0 0 15,0 0 0-15,0 0 0 0,0 0-144 0,0 0 144 16,0 0-192-16,0 0 192 16,4-11-880-16,-2 2-64 0,1-3-16 0,0 2-8272 15,-1-2-1664-15</inkml:trace>
  <inkml:trace contextRef="#ctx0" brushRef="#br0" timeOffset="141964.79">29901 1789 6447 0,'11'3'576'0,"0"-3"-576"16,-11 0 0-16,12-4 0 0,-2 0 1216 0,-1 0 144 16,-9 4 32-16,11-3 0 0,-4-1-416 0,-7 4-80 15,0 0 0-15,0 0-16 0,11-5 272 0,-11 5 48 16,9-4 16-16,-9 4 0 0,0 0-224 0,0 0-32 15,0 0-16-15,0 0 0 0,8 9-176 0,-8-9-48 16,0 12 0-16,-1 2 0 0,-2 2-80 0,-4 4-32 16,-4 2 0-16,0 2 0 0,2 4-96 0,-4 2 0 15,-4-1-16-15,0 3 0 0,2 6 16 0,0 2 0 16,-2 2 0-16,2 2 0 0,2-1-176 0,0-2-16 16,-2-1-16-16,3-5 0 0,2-3-32 0,1-4 0 15,0-2 0-15,4 1 0 0,-2-7-272 0,3 0 160 16,0-4-160-16,2 2 128 0,-1-2-128 0,2-5 192 0,1-11-192 0,-2 12 192 15,2-12-192-15,0 0 0 0,0 0 0 0,0 0 0 32,0 0-768-32,0 0-16 0,-7-5-16 0,-3-3 0 15,4 0-2048-15,-2-4-416 0,-4 1-64 0</inkml:trace>
  <inkml:trace contextRef="#ctx0" brushRef="#br0" timeOffset="142237.56">29038 1666 34095 0,'-17'-19'3024'0,"10"4"-2416"15,2 0-480-15,2 3-128 0,2 3 0 0,1 9 0 16,1-8 0-16,-1 8 0 0,0 0 0 0,0 0 0 15,0 0 0-15,0 0 128 0,0 0-128 0,10 0 0 16,-10 0 0-16,0 0 128 0,0 0-128 0,13 0 0 16,-13 0 0-16,0 0 0 0,0 0-256 0,11 3-80 15,-11-3-16-15,11 0 0 16,-11 0-2448-16,10 1-480 0</inkml:trace>
  <inkml:trace contextRef="#ctx0" brushRef="#br0" timeOffset="143594.2">31035 2370 13823 0,'12'-9'1216'0,"-12"9"-960"16,9-9-256-16,1 3 0 0,1-6 1536 0,-2 4 272 15,-1-1 48-15,-8 9 16 0,0 0-1232 0,7-8-256 16,1-1-64-16,-2 1 0 0,-5-1 768 0,-1 9 128 16,-3-9 48-16,-2 5 0 0,-5-1-64 0,-3 3-16 15,-6 5 0-15,-2 1 0 0,-1-1-592 0,-3 3-112 16,-2 6-32-16,-3 5 0 0,-1 1-256 0,-2 2-48 15,1-2-16-15,2 3 0 0,-2 0-128 0,4 1 0 16,2 0 0-16,0 1 128 0,2-4-128 0,5 1 0 0,0 1 0 16,6-2 128-16,5-4-128 0,5 1 0 0,0-4 0 15,6-1 0-15,2 0 128 0,3-5-128 0,2 0 128 0,3 0-128 16,0-2 0-16,3-1 0 0,2-1 0 0,0 1 0 16,-1 3 0-16,3-1 0 0,3 3 0 0,-2 1 0 15,1 1 0-15,-1-1 0 0,-4-3 0 0,-3 3-176 16,-3-3 176-16,-1 1 0 0,-3 1-144 0,-7-8 144 15,0 0-272-15,-7 11 16 0,-3 2 0 0,-5-2 0 16,-2-1-464 0,-2 0-96-16,-6-4-16 0,2 5 0 0,1-3-1888 0,-2-2-384 15</inkml:trace>
  <inkml:trace contextRef="#ctx0" brushRef="#br0" timeOffset="144565.47">31268 2406 20207 0,'0'0'896'0,"0"0"192"0,7-7-880 0,-1-2-208 0,1 2 0 0,-7 7 0 15,9-6 240-15,-9 6 0 0,7-11 0 0,-7 11 0 16,0 0 352-16,0 0 80 0,0 0 16 0,0 0 0 16,0 0 224-16,0 0 48 0,0 0 16 0,0 0 0 15,-8 4-208-15,-3 6-64 0,-3 0 0 0,1 3 0 16,-3 0-400-16,-1 1-96 0,-1 6-16 0,1 3 0 15,0-3-192-15,2 3 176 0,-2 1-176 0,6 1 160 16,5-3-160-16,2 0 128 0,2-2-128 0,5-2 128 16,4-3 16-16,4-2 0 0,5-2 0 0,1-3 0 15,0-3 384-15,2-1 80 0,2-3 16 0,0-1 0 16,-1-2-192-16,-1-4-48 0,-1-4 0 0,1-1 0 16,-2 4-192-16,-4-3-32 0,-4 1-16 0,-4-1 0 15,0-6-144-15,-3 1 128 0,-5-2-128 0,-1 0 128 0,-1 0-128 0,-2 0 128 16,-1 0-128-16,1 3 128 0,-1-2-128 0,-1 4 0 15,-2 3 0-15,2 0 0 0,1 2 0 0,3 1 0 16,5 6-144-16,0 0 144 0,0 0 0 0,3-9-128 16,3 2 128-16,5-1 0 0,2 2 0 0,5-2-128 15,5-1 128-15,6-1 0 0,4-1 0 0,2-2 0 16,0-1 0-16,6-2 0 0,2 2 0 0,3-5 0 16,-1 0 0-16,-2-5 0 0,-1 1 0 0,-1-2 0 15,-2-5 0-15,6 2 0 0,-1-1 0 0,-2-5 0 16,-3-1 0-16,-1-2 0 0,-1 1 0 0,-1-2 0 15,-6-2 0-15,-4 0 0 0,-3 1 0 0,-5 2 128 16,-4-3-128-16,-3 8 0 0,-4 4 128 0,-5 9-128 16,-2 6 0-16,-2 4 144 0,-2 6-144 0,-8 4 128 0,-2 7-128 15,-6 7 128-15,-5 5-128 0,-3 8 0 0,-4-1 0 16,-1 7-176-16,-3 4 176 0,1 2 0 0,1 3-144 0,3-2 144 16,4 0 0-16,2 1 0 0,3 3 0 0,2-2 0 15,4 0 0-15,5-3 0 0,2-5 0 0,3-5 0 16,4-1 0-16,2-8 0 0,1-4 0 0,3 0 0 15,3-3 0-15,2-2 0 0,2-4 0 0,4-6 0 16,-1-1 384-16,7-1-16 0,5-2 0 0,-1-6 0 16,1-1 16-16,1-3 0 0,2 3 0 0,1-1 0 15,0 0-224-15,-1 0-32 0,-1 5-128 0,0 0 192 16,-5 3-192-16,-1 6 0 0,-2 0 0 0,-2 3 0 16,-2 4 0-16,-1 1 0 0,-6 2 0 0,1 1 0 15,-3-1 0-15,-1 3 0 0,-2-3 0 0,-4 2-160 16,0-3 160-16,-2 0 0 0,2-13 0 0,-4 9 0 0,0 2 0 0,4-11 0 15,0 0 0-15,0 0 128 0,0 0-128 0,0 0 128 16,0 0-128-16,0 0 128 0,7-7 0 0,2-1 0 16,3-2 0-16,0-1 0 0,-1 0 0 0,2 2 0 15,0-3 0-15,2 5 0 0,0 2-128 0,1 3 0 16,-2 2 0-16,2 2 0 0,1 3 0 0,-3 3 0 16,-1 4 0-16,-1 5 0 0,0 1 0 0,-1 7 0 15,0 4 0-15,1-5-128 0,1 0 128 0,1 1 0 16,-1-3 0-16,1 1 0 0,1-1 0 0,-2-1 0 15,-1-3 0-15,-3 1 0 0,1-4-304 0,-2-3-16 16,4-5-16-16</inkml:trace>
  <inkml:trace contextRef="#ctx0" brushRef="#br0" timeOffset="147742.99">20523 9807 18431 0,'-4'-15'1632'0,"3"6"-1312"0,2-2-320 0,-1 0 0 16,0 11 544-16,0 0 32 0,4-10 16 0,-4 10 0 15,0 0 304-15,0 0 48 0,0 0 16 0,0 0 0 16,0 0-272-16,-4 5-48 0,0 8-16 0,-1 5 0 16,-4 3-224-16,1 1-32 0,-2 8-16 0,1 2 0 15,-3 4 112-15,0 6 32 0,-4 1 0 0,2 4 0 0,-2 1-48 0,2-1 0 16,0-7 0-16,-1-3 0 0,6-5-128 0,2-4-48 16,-4-2 0-16,3-8 0 0,3-6 48 0,1 0 16 15,0-2 0-15,4-10 0 0,0 0 112 0,0 0 32 16,0 0 0-16,0 0 0 0,0 0 160 0,11-7 48 15,-1-3 0-15,2-3 0 0,0-5-96 0,1-1-16 16,0-1 0-16,1-4 0 0,2-2-240 0,1-1-48 16,0-5-16-16,1 1 0 0,0 0-144 0,2 0-128 15,-2-5 192-15,1 2-192 0,1 7 128 0,-1 2-128 16,0 2 0-16,-1 5 0 0,2 5 0 0,-5 1 0 16,-2 4 0-16,-2 4 0 0,-11 4 0 0,0 0 0 15,0 0-144-15,7 12 144 0,-1 0 0 0,-4 2-128 0,2 4 128 16,-4 3 0-16,-4 1 0 0,3 2 0 0,-2 4 0 0,5 2-128 15,0-2 128-15,-2 2 0 0,-2 0 0 0,-4 0 0 16,0-6 0-16,-2 2-192 0,-2-3 192 0,2 0-192 31,3-2-256-31,1-4-64 0,1-4-16 0,3 0 0 16,3-4-1344-16,3-1-272 0,5-5-48 0,2-1-7760 0,2-2-1552 0</inkml:trace>
  <inkml:trace contextRef="#ctx0" brushRef="#br0" timeOffset="148051.06">21470 9865 24703 0,'5'-13'1088'0,"-5"13"240"15,0 0-1072-15,6-7-256 0,-2-1 0 0,-4 8 0 16,0 0 576-16,0 0 64 0,0 0 16 0,-9 10 0 16,-4 3-144-16,-5 2-48 0,-6 4 0 0,0 5 0 0,-5 3-208 0,2 2-32 15,-1-5-16-15,3 8 0 0,2 6 112 0,6-1 0 16,5-4 16-16,7-4 0 0,5-1-64 0,4-2-16 15,1-1 0-15,7-7 0 0,5-5 80 0,2-1 16 16,4-1 0-16,3-8 0 0,2 0 320 0,1-4 64 16,1-3 16-16,1-7 0 0,1 2-112 0,-2-5 0 15,2-6-16-15,-2-4 0 0,-1-4-144 0,-2 0-32 16,-3-1 0-16,-5-1 0 0,-2-1 32 0,-4-1 0 16,-1-2 0-16,-6 3 0 0,-6 4-192 0,-1-3-32 15,-3 5-16-15,-4 3 0 0,-2 6-240 0,-2 1 0 16,-2-2 0-16,-4 8 0 15,-5 5-1152-15,0 4-240 0,-2 2-32 0,2 5-10160 0,-2-2-2016 16</inkml:trace>
  <inkml:trace contextRef="#ctx0" brushRef="#br0" timeOffset="148594.74">20052 11165 20271 0,'0'0'448'0,"0"0"80"0,0 0 32 0,0 0 16 0,-5 3-576 0,5-3 0 15,-5 5 0-15,5-5 0 0,0 0 928 0,0 0 80 16,5 9 16-16,0-5 0 0,-5-4 0 0,11 3 0 16,2-3 0-16,8-2 0 0,-3 2-416 0,4-3-80 15,0-4-16-15,8-1 0 0,0 2-224 0,2-5-48 16,-4 3-16-16,1-5 0 0,-6-1-224 0,0 0 176 15,-4 1-176-15,-2-3 160 0,-3-1 32 0,-3 0 16 16,-3 0 0-16,-3 2 0 0,-5 0 304 0,-3 2 64 0,-3-3 16 0,-3 3 0 16,-3 4 96-16,-4 1 16 0,-2 5 0 0,-7 1 0 15,-5 2-176-15,-4 5-16 0,-5 6-16 0,-1-1 0 16,2 3-352-16,0 3-144 0,3 4 128 0,1 3-128 16,-1 4 0-16,5-3 0 0,4-3 0 0,4 5 0 15,1-3 0-15,5 1 0 0,3-2 0 0,5-3 0 16,4 0 0-16,4-1 0 0,3 0 0 0,5-1 0 15,4-2-128-15,2-2 128 0,3-2-160 0,4 0 160 16,2 0-656 0,3-3-48-16,2 1 0 0,2-5 0 0,2 4-1072 15,1-1-208-15,3-3-64 0,-8-3-11456 0</inkml:trace>
  <inkml:trace contextRef="#ctx0" brushRef="#br0" timeOffset="149033.84">21205 10964 24879 0,'-24'-14'2208'0,"9"9"-1760"16,-3-4-448-16,5 5 0 0,-2 0 704 0,0 0 48 16,-2-1 16-16,-9 2 0 0,1 5 32 0,0 0 16 15,-2 3 0-15,2 1 0 0,-5 5-160 0,1 0-16 16,-2 2-16-16,1 1 0 0,-3-1-160 0,3 4-16 15,3 1-16-15,5 1 0 0,6-8-112 0,3 1-32 16,0-4 0-16,5 2 0 0,3-2-112 0,5-8-32 16,0 0 0-16,0 0 0 0,0 0 48 0,10 7 16 0,-10-7 0 0,17 4 0 15,3-7-16-15,3 0 0 0,2-2 0 0,0-1 0 16,-2-5-192-16,1 3 128 0,-3-2-128 0,-3 3 0 16,-2 1 0-16,-2 1 128 0,-2-1-128 0,-3 5 0 15,-9 1 0-15,0 0 0 0,12 3 0 0,-6 3 0 16,1 5 0-16,-5 4 0 0,-2 5 128 0,-1-1-128 15,-2 2 0-15,-2 3 176 0,0 2-176 0,-2 0 160 16,1 0-160-16,2-1 0 0,-4-3 0 0,3 1 128 16,-3 4-128-16,2-4 0 0,-1-1 0 0,1 0 0 15,-2 0 0-15,3-1 128 0,2-1-128 0,2-1 0 16,-1 0 0-16,4-2 0 0,0 0 0 0,3-4 0 16,-2 0 0-16,4-2 0 0,-7-11 0 0,11 11 0 15,0 1-448-15,-1-5-32 0,-2 0 0 0,-8-7 0 16,10 5-1952-16,-10-5-384 0,11-2-64 0</inkml:trace>
  <inkml:trace contextRef="#ctx0" brushRef="#br0" timeOffset="149429.94">21552 10881 13823 0,'-17'-8'608'0,"9"4"128"0,-2-4-592 0,0 3-144 0,10 5 0 0,-9-2 0 16,0 2 3344-16,9 0 640 0,-8 2 128 0,1 6 32 16,1 4-2960-16,2 2-592 0,0 2-112 0,3-2-32 15,1 3-176-15,4 3-32 0,-3 2-16 0,3-3 0 16,2 0 80-16,-1-1 16 0,-1-1 0 0,2-3 0 15,2 1 96-15,0-4 32 0,0-3 0 0,2 0 0 16,2-6 192-16,1 1 64 0,0-4 0 0,1-1 0 16,-1-5-128-16,3 0 0 0,1 2-16 0,-2-8 0 15,0-7-176-15,0 1-48 0,4 1 0 0,-2-1 0 16,-6 0-32-16,4-1-16 0,-1-1 0 0,-2 0 0 16,-4 6-160-16,-1-1-128 0,3 2 192 0,-3-1-192 15,1 1 0-15,-1 2 0 0,-1 2 0 0,-6 10 0 16,8-9-1232-16,-8 9-160 0,0 0-16 15,0 0-16-15,0 0-1216 0,0 0-240 16,0 0-64-16,0 0-9984 0</inkml:trace>
  <inkml:trace contextRef="#ctx0" brushRef="#br0" timeOffset="149680.01">22129 10792 25791 0,'0'0'576'0,"0"0"112"0,0 0 16 0,2 13 16 0,-2 6-576 16,0-4-144-16,-2 2 0 0,2 2 0 0,0-1 1152 0,0 0 192 16,-1 4 32-16,-2 2 16 0,-1-1-240 0,1 1-32 15,-3 2-16-15,1 1 0 0,-3-1-320 0,2 0-64 0,-2-4-16 0,0 3 0 16,-2 3-320-16,3-6-80 0,-1-1-16 0,2-1 0 16,-1-4-288-16,2-3 128 0,3-1-128 0,-2-2 0 15,4-10 0-15,0 0 0 0,0 0 0 0,0 0 0 31,0 0-1072-31,0 0-208 0,10 2-64 0,2-4-9216 16,-3-2-1856-16</inkml:trace>
  <inkml:trace contextRef="#ctx0" brushRef="#br0" timeOffset="150246.81">22520 11311 19343 0,'0'0'848'0,"0"0"192"0,0 0-832 0,0 0-208 0,7-14 0 16,2 3 0-16,5 1 2688 0,3 0 512 0,0-2 80 16,4-5 32-16,4-3-1808 0,2-2-352 0,5-1-80 0,3-3-16 15,3-3-432-15,-1 3-96 0,3-3-16 0,0 2 0 16,4-4 128-16,1-2 32 0,-4-1 0 0,-2 3 0 15,-2-2 0-15,-3-1 0 0,-3-2 0 0,-1-3 0 16,-4-2-288-16,-2-4-64 0,-2 2-16 0,-1-2 0 16,-3-3-176-16,-2 5-128 0,-5 4 192 0,-3 4-192 15,-3 6 128-15,-2 4-128 0,-3 4 0 0,-3 7 0 16,-3 2 0-16,-6 7 0 0,-1 0 0 0,-5 9 0 16,-6 1 0-16,1 8 0 0,-5 0 0 0,0 8 0 15,-3 4 0-15,-6 9 0 0,-3 3-128 0,-1 5 128 16,-2 6 0-16,5 1-144 0,7 4 144 0,6-1 0 15,4-1 0-15,7-4 0 0,5-1 0 0,5-5 0 0,3 1 0 16,1 0 0-16,0-3 0 0,2-3 0 0,4 2 0 0,3-3 0 16,1-1 0-16,2-2-128 15,0-2-320-15,-1-4-48 0,0-3-16 0,-1-3 0 16,-2-2-2816-16,-4-8-560 0</inkml:trace>
  <inkml:trace contextRef="#ctx0" brushRef="#br0" timeOffset="150395.31">22590 10596 40543 0,'-11'-24'3600'0,"2"6"-2880"15,4 6-576-15,3 2-144 0,2 10 432 0,0 0 48 16,-3-8 16-16,3 8 0 0,0 0-496 0,0 0-240 16,0 0 32-16,0 0 0 15,0 0-2032-15,-12 6-416 0,-3 0-80 0,-4 0-16 0</inkml:trace>
  <inkml:trace contextRef="#ctx0" brushRef="#br0" timeOffset="150965.17">21343 12275 18431 0,'-18'-9'1632'0,"-3"-6"-1312"16,-1 1-320-16,-3 0 0 0,-2 1 2208 0,-5 2 368 16,-1 7 80-16,-4 0 16 0,-2-2-1888 0,-4 3-368 15,-3 2-80-15,-3 3-16 0,-6 5-320 0,2-2 128 16,2 3-128-16,5 1 0 0,7 4 192 0,5-4-48 0,8 3 0 15,5-3 0-15,7 2 16 0,6-1 0 0,7-1 0 16,3 2 0-16,3-1-32 0,7 3-128 0,3-4 192 0,5 6-64 16,1 0 16-16,5 2 0 0,7-1 0 0,1 3 0 15,-2 3-16-15,1 3-128 0,-3 1 192 0,-4 2-64 16,-5 3 32-16,-4 4 0 0,-8 0 0 0,-2-2 0 16,-5 1 96-16,-2 0 32 0,-2 0 0 0,-6-3 0 15,-3-2 144-15,-3-3 16 0,-4-7 16 0,-6-2 0 16,-6 0 192-16,-2-5 48 0,-4 0 0 0,4-3 0 15,1-1-320-15,1-3-64 0,0-4-16 0,0-5 0 0,1-6-304 16,4-2 0-16,6-1 0 0,3-5 0 16,2-6-1776-16,7-2-256 0,3-2-48 15,4 0-12928-15</inkml:trace>
  <inkml:trace contextRef="#ctx0" brushRef="#br0" timeOffset="151881.1">22018 12442 4607 0,'-18'-4'400'0,"-3"0"-400"16,-2 1 0-16,-1 4 0 0,-2 2 6464 0,-1 2 1216 15,-2 3 256-15,3 4 32 0,1 3-6432 0,3 2-1280 0,1-2-256 0,1 2 0 16,-1 1 0-16,2 2 0 15,6-1 0-15,0 1 0 0,4 1 0 0,3-1 0 16,3 4 0-16,3-5 0 0,3-4 0 0,3-1 0 0,5 0 0 0,2 1 0 16,4 0 0-16,1-5 0 0,5-3 0 0,0-1 0 15,-4 0 0-15,5 1 0 0,3-3 0 0,-1-4 0 16,-1-2 0-16,-2 0 0 0,-1-2 0 0,-2 0 160 16,-3-1-160-16,-3-3 0 0,-2-4 0 0,-7 2 0 15,0-1 0-15,-2-4 128 0,-3-2-128 0,-3-3 128 16,-2-1 0-16,-3-4 0 0,-2 2 0 0,-2-1 0 15,-3-6-128-15,0 6 0 0,-2-1 0 0,3 4 0 16,1 0 0-16,0 2 0 0,5 2 0 0,3 4 0 0,2 4 0 16,3 9-176-16,5-14 48 0,6 4 0 0,2 1 128 15,3 2 0-15,1 1 0 0,3-1 0 0,4 1 0 0,1-5 0 16,1 4 0-16,1-5 0 0,2-4 0 16,2 1-160-16,3-1 160 0,4-2-160 0,2-3 160 0,-2 1 0 15,-3-1 0-15,2 2 0 0,2 1 0 0,1-2 0 16,-1-2 0-16,-2-2 0 0,-5-4 0 0,0-2 0 15,-2 2 0-15,-7-2 128 0,-1 0-128 0,-3-4 0 16,-4 1 0-16,-4-1 128 0,-1 0 0 0,-3 4 0 16,-3-1 0-16,-3 6 0 0,-2 4-128 0,-2 7 0 15,-1-1 0-15,-1 5 0 0,0 1 0 0,-2 2 192 16,-3 6-64-16,-2 5 0 0,-2 1 112 0,-3 8 16 16,-3 3 16-16,-1 8 0 0,-2 2-272 0,-2 7 0 0,-5 4 0 15,0 2 0-15,0 8 128 0,-1 1-128 0,-1 4 0 16,2 3 0-16,2 0 192 0,0 2 0 0,1 2-16 0,5-2 0 15,2-9 32-15,6-2 16 0,2-8 0 0,3-3 0 16,1-5 96-16,3-3 0 0,2-7 16 0,3-1 0 16,3 1 96-16,2-5 16 0,4 0 0 0,0-6 0 15,3 0-80-15,3-6-16 0,2-3 0 0,3-2 0 16,5-5-112-16,0-1-32 0,-4-3 0 0,4 1 0 16,2-4-208-16,2 2 144 0,-1-4-144 0,0 4 128 15,-2 2-128-15,-1 3 0 0,-2 0 0 0,-2 1 0 16,0 1 0-16,-6 4 0 0,1 5 0 0,-3 2 0 15,-1 1 0-15,-4 1 0 0,-5 3 0 0,0 6 0 16,-3 2-144-16,-1 0 144 0,-2-1 0 0,-1 3 0 16,-1 1 0-16,0-1 0 0,-2-4 0 0,1 0 0 0,-1 0 0 15,2-2 0-15,0-4 0 0,5-11 0 0,0 0 0 0,0 0 0 16,0 0 0-16,0 0 0 0,0 0 176 0,0 0-176 16,12-8 192-16,1-3-192 0,1-2 256 0,3-4-48 15,0 0-16-15,1 0 0 0,0-1-192 0,3-1 176 16,0 2-176-16,0 2 160 0,0 2-160 0,-2 2 0 15,1 6 0-15,1 0 0 0,1 3 0 0,0 5 0 16,-1 4 144-16,-1 0-144 0,-2 8 160 0,0 3-32 16,-1 2-128-16,-1 3 192 0,-2 4-192 0,-1 0 0 15,0 1 0-15,1 0 0 0,1-1 0 0,0-1 0 16,4 1 0-16,-1-2 0 16,1-1-1792-16,5-2-288 0,2-1-64 0</inkml:trace>
  <inkml:trace contextRef="#ctx0" brushRef="#br0" timeOffset="159722.94">228 2961 6447 0,'0'0'576'0,"-6"8"-576"16,6-8 0-16,0 0 0 0,-7 5 4272 0,7-5 736 0,0 0 160 0,0 0 16 15,0 0-4096-15,0 0-816 0,0 0-272 0,4-14 160 16,0-5 16-16,0 0 0 0,1-5 0 0,0 0 0 16,0-6 64-16,-1-3 16 0,3-6 0 0,-3 1 0 15,0 2-256-15,-2-4 176 0,0 0-176 0,2-3 160 16,-2 1-32-16,1 3 0 0,-1 1 0 0,4 3 0 16,0 1 16-16,1 3 0 0,2 4 0 0,-1 3 0 15,2-1-144-15,-2 6 0 0,2 2 0 0,-2 6 0 16,0 2 0-16,-8 9 0 0,9-2 0 0,0 7 0 15,2 3 0-15,-1 2 0 0,2 6 0 0,-1 2 0 16,1 0 0-16,-1 6 0 0,-1 1 0 0,1 2 0 16,-1 2 0-16,-1 3 0 0,0 1 0 0,0 5 0 15,-2 3 0-15,1-3 0 0,-1-1 0 0,1-2 0 16,-2 3 0-16,-1-3 0 0,1-3 0 0,1 0 0 0,-5-2 0 16,1-3 160-16,0-1-16 0,-3-4 0 0,0 1 112 0,-3-3 0 15,3 0 16-15,-4 1 0 0,-1-3-96 0,0-2-32 16,-2-1 0-16,-1 0 0 0,-1-2-16 0,-1-5 0 15,1 3 0-15,-2-4 0 0,-1-5-128 0,-1-2 192 16,-4-3-192-16,4-3 192 0,-2-2-64 0,0-1-128 16,2-2 192-16,2-2-64 0,0 0 16 0,2-2 0 15,0-3 0-15,1 1 0 0,0 0 32 0,3-1 0 16,0-2 0-16,1-2 0 0,4 0-48 0,-3-5-128 16,3-2 192-16,3-4-64 0,-2 1-128 0,5-1 128 15,-1-3-128-15,1 2 128 0,3 2-128 0,2 0 0 16,1 1 0-16,2 3 128 0,2-1-128 0,2 3 128 15,1 0-128-15,2 0 128 0,1-1-128 0,-1 2 0 0,3 2 0 0,-1 4 0 16,2 1 0-16,0 1 0 0,1 5 0 0,-9 9 0 16,1 0 0-16,3 3 0 0,1 1 0 0,1 3 0 15,0 1 0-15,-1 3-176 0,-1 3 176 0,14 15-128 16,-12 0-16-16,-2 2 0 0,-9 1 0 0,-6 2 0 16,-8 1 144-16,-5 2-160 0,-4 1 160 0,-8-1-160 15,-3 6 160-15,5-18 0 0,-6 7 0 0,-6 4 128 16,-4 3 144-16,-2 3 48 0,-3 0 0 0,-1 4 0 15,-5-2 112-15,-42 38 16 0,14-12 16 0,4-7 0 16,6-4-208-16,7-5-64 0,7-3 0 0,6-8 0 16,2-2-192-16,8-5 0 15,9-7 0-15,9-5 0 0,1-4-1296 0,7-4-368 0,8-6-64 16</inkml:trace>
  <inkml:trace contextRef="#ctx0" brushRef="#br0" timeOffset="161144.19">32955 2944 25791 0,'-9'1'2304'0,"1"2"-1856"16,3-2-448-16,-1 1 0 0,-3 0 304 0,2-1-48 15,7-1 0-15,-8 0 0 0,8 0-128 0,-5-5-128 16,-2-5 192-16,6-1-192 0,2-3 832 0,3-4 64 16,-1 0 16-16,2-5 0 0,7-4-224 0,-2-4-48 15,1-5-16-15,1-5 0 0,3-5-192 0,-2-3-48 16,3-1 0-16,-2-3 0 0,1-5-64 0,2 0 0 15,1-1-16-15,-9 28 0 0,0-3-144 0,0 2-32 16,2 0 0-16,-2 2 0 0,0 4-128 0,0 5 128 0,0 0-128 16,7-8 128-16,-5 9-128 0,-1 9 0 0,-10 11 144 15,0 0-144-15,10 12 0 0,-2 5 0 0,-3 2 0 0,2 3 0 16,-2 3 0-16,1 1 0 0,0 2 0 0,0 2-128 16,1 2 128-16,-1-3 0 0,1 0 0 0,-1-1 0 15,-1-2 0-15,3 0 0 0,-3 1 0 0,1-5-128 16,0 0 128-16,1 1 0 0,0 3 0 0,3-1 0 15,-1 1 0-15,0-4 0 16,0 1 0-16,-3-3 0 0,2 1 0 0,-1-4 0 0,-2-2 0 0,0-2 0 16,-5-13 0-16,3 10 0 0,-3-10 0 0,0 0 128 15,0 0-128-15,0 0 144 0,-9 12-144 0,0-6 160 16,-2-6 32-16,-3-2 0 0,-6-2 0 0,-3 0 0 16,-6-3 0-16,-3 2 16 0,-6 0 0 0,16 0 0 15,-5 1-208-15,-1 0 176 0,-5 1-176 0,1 1 160 0,-4 0-160 0,2-2 0 16,1 2 0-16,-26 1 0 0,12-1 0 15,10 1 0-15,9 0 0 0,8-1 0 0,3 1 0 16,8 0 0-16,9 1 0 0,0 0 0 0,5-9 0 0,6-1 0 16,3 1 0-16,4-2 0 0,3-8 0 0,4 0 0 15,2-3 0-15,3 0 0 0,3-1 0 0,4 0 0 16,2-2 0-16,-15 12 0 0,8-4 0 0,4-1 0 16,5 0 0-16,3-1 0 15,2 1 0-15,2 0 0 0,0 0 0 0,42-11 0 0,-14 5 0 0,-13 9 0 16,-9 7 0-16,-10 1 0 0,-12 5 0 0,-9 3 0 15,-10 6 0-15,-8 3 0 0,-11 6 0 0,-11 7 0 16,-11 6 0-16,-8 6 0 0,-10 4 144 0,-6 7-144 16,-5 5 160-16,-7 2-160 0,-7 2 208 0,32-24-48 15,-11 7-16-15,-5 4 0 0,-3 1-144 0,-2 0 160 0,0 1-160 0,2 0 160 16,-1-2-160-16,-45 36 192 0,26-18-192 0,19-9 192 31,15-5-1040-31,14-8-208 0,9-4-32 0,14-8-9888 0,11-3-1968 0</inkml:trace>
  <inkml:trace contextRef="#ctx0" brushRef="#br0" timeOffset="166908.56">24814 18471 15663 0,'0'0'688'0,"0"0"144"0,-9 7-656 0,9-7-176 0,-8 5 0 0,8-5 0 16,-6 8 464-16,6-8 64 0,-6 9 16 0,6-9 0 15,0 0 224-15,0 0 32 0,-3 9 16 0,3-9 0 16,0 0 320-16,0 0 64 0,0 0 16 0,11 0 0 15,1-1 0-15,3-4 0 0,3-6 0 0,7-2 0 16,6-4-320-16,2-1-48 0,4 1-16 0,6-3 0 16,4 0-128-16,1-4-16 0,0 1-16 0,2-2 0 15,-1-4-96-15,3-2 0 0,2-6-16 0,4 0 0 16,5-4-160-16,2-2-16 0,-1-3-16 0,-1 3 0 16,-7 2-160-16,-6-1-16 0,-3 4-16 0,-6 3 0 15,-7 2-176-15,-4 1 192 0,-4 6-192 0,-3 1 192 0,-3 2-48 0,-5 0 0 16,-1 1 0-16,-5 3 0 0,-4 2 16 15,0 2 0-15,-2-2 0 0,-1 3 0 0,-6 2 32 0,0 3 0 16,1 1 0-16,-4 3 0 0,-3 1-64 16,-2 2 0-16,-2 0 0 0,-2 5 0 0,0 5-128 0,-2 0 0 15,-2-6 0-15,0 5 0 0,-4 3 0 0,2 6 0 16,-4 2 0-16,-3 4 0 0,-3 2 0 0,-2 3 0 16,-4 0 0-16,-3 6 0 0,0 4 0 0,-1 6 0 15,2 5 0-15,3 0 0 0,1-2 0 0,3 5 0 16,6 2 0-16,4-7 0 0,7-7 0 0,1-1 0 15,3-6 0-15,3 1 0 0,4-1 0 0,4-6 0 16,-1-1 0-16,4 1 0 0,0 0 0 0,4-1 0 16,1-4 0-16,3-3 0 0,0-1 0 0,4-4 0 15,3-1 0-15,2 0 0 0,-1-3 144 0,1 1-144 0,6-6 160 0,1 0-160 16,2-1 0-16,0-2 0 0,2-2 0 16,-1-2 0-16,1-4-256 0,-1 4-112 0,-2-4-16 0,-1 4 0 31,0 0-1760-31,-2-7-352 0,-2-4-80 0,-3 2-7792 0,-2 7-1536 0</inkml:trace>
  <inkml:trace contextRef="#ctx0" brushRef="#br0" timeOffset="167189.14">26295 18154 12895 0,'0'0'576'0,"0"0"112"0,-3-13-560 0,3 3-128 0,1-2 0 0,-1 12 0 0,0 0 1920 0,0 0 336 15,3-10 80-15,-3 10 16 0,0 0-1712 16,0 0-352-16,0 0-64 0,0 0-16 0,0 0 496 0,3 14 112 16,-3-1 16-16,-4 3 0 0,-4 2 128 0,-1 2 48 15,0 1 0-15,-3-1 0 0,-4 3-240 0,2 1-64 16,-3-2 0-16,1 1 0 0,-5-2-304 0,6 5-64 16,-1 0-16-16,0-2 0 0,1-3-192 0,2-5-128 15,1 0 160-15,3-3-160 0,2 0 128 0,5-4-128 16,2-9 0-16,0 0 0 15,0 0-1120-15,0 0-320 0,0 0-64 0,14 4-7312 16,4-4-1456-16</inkml:trace>
  <inkml:trace contextRef="#ctx0" brushRef="#br0" timeOffset="167746.72">26811 18145 31151 0,'0'0'1376'0,"0"0"288"0,0 0-1328 0,0 0-336 0,-4 13 0 0,0-1 0 16,-2-1 0-16,-1 0-288 0,-1 4 48 0,-1 2 16 15,-1 0 224-15,-1-3 0 0,0 2 0 0,-6-1 0 16,-2-1 288-16,5 2 0 0,4 2 0 0,0-5 0 16,0-2 160-16,0 1 48 0,4-3 0 0,2 1 0 15,4-10-112-15,0 0-32 0,0 0 0 0,0 0 0 16,0 0 0-16,0 0 0 0,0 0 0 0,0 0 0 15,16-5 112-15,1-3 32 0,1-2 0 0,3-3 0 0,3-2-240 16,-1 0-64-16,-1-1 0 0,4-1 0 0,2-1-64 0,-4 0-128 16,1 1 176-16,0 1-176 0,0-1 0 0,1 0 0 15,-1-1 0-15,1 3 0 0,0 5 0 16,-3 2 0-16,-2 4 0 0,-1 2-144 0,-2 3 144 0,-5 3-128 16,-5 6 128-16,1 3-128 0,1 2 128 0,-4 2 0 15,-6 1 0-15,-6 1 0 0,0 2 0 0,-3-1 0 16,-4-3 0-16,2 1 128 0,2 2-128 0,0-3 128 15,-1-4-128-15,-2-4 128 0,3 0-128 0,2-5 128 16,7-4-128-16,0 0 128 0,0 0-128 0,0 0 176 16,0 0-176-16,0 0 192 0,5-9 80 0,6 0 32 15,2-1 0-15,4 0 0 0,1-4-80 0,0-2-16 16,3-1 0-16,3 0 0 0,2 3-208 0,1-3 128 16,0 0-128-16,2 1 0 0,1 1 0 0,-2 2 0 0,-1 2 0 15,0 3 0-15,1 2 0 0,-5 2 0 0,-1 3 0 0,0 1 0 16,1 6 0-16,-1 3 0 0,-1-2-128 0,-2 6 128 15,-1 0 0-15,1 4 0 0,-1 2-128 0,3 3 128 16,1-7 0-16,-2 4 0 0,-2 4 0 0,-1-3 0 16,1-1 0-16,-1-1 0 0,0-1 0 0,-3-3 0 15,-3-1-224-15,-2-1 64 0,-3-3 16 0,-6-9 0 16,0 0-1520 0,0 0-320-16,0 0-48 0,0 0-13760 0</inkml:trace>
  <inkml:trace contextRef="#ctx0" brushRef="#br0" timeOffset="167919.59">27347 17470 42383 0,'-20'-23'3776'0,"12"12"-3024"0,3 1-608 0,5 10-144 0,-4-8 0 16,4 8 0-16,0 0 0 0,0 0 0 15,11 5-352-15,-11-5-160 0,10-1-16 0,-10 1-16 16,11 5-1264-16,-11-5-256 0,0 0-48 0,2 13-8608 15,-2 1-1712-15</inkml:trace>
  <inkml:trace contextRef="#ctx0" brushRef="#br0" timeOffset="168528.39">25042 18874 23327 0,'0'0'1024'0,"8"-8"224"0,-4-3-992 0,1 3-256 16,1-1 0-16,2 1 0 0,0-1 544 0,1 2 64 15,-1 3 16-15,1-2 0 0,1 1 400 0,1 2 64 16,-3 2 32-16,-8 1 0 0,0 0-160 0,10 6-48 16,-3 3 0-16,-3 0 0 0,-1 6-272 0,-3 0-48 0,-3 4-16 15,-3 1 0-15,0 5-128 0,-2 3-48 16,-1-1 0-16,-2 2 0 0,0 3-112 0,0-2-32 0,0 3 0 0,3-2 0 15,-4-3-32-15,3-1-16 16,2-1 0-16,3 0 0 0,3-4-208 0,1-2 176 16,3-2-176-16,2-2 160 0,1 1-160 0,4-6 0 0,0 1 0 0,2-4 0 15,-1 0 0-15,3-4 0 0,-1-4 0 0,0-2 0 32,0 0-384-32,-2 0-176 0,-2-3-16 0,-1-3-16 15,-1-5-2416-15,-5 0-464 0,-3-10-112 0,-7 5 0 0</inkml:trace>
  <inkml:trace contextRef="#ctx0" brushRef="#br0" timeOffset="169226.16">25966 19044 27935 0,'0'0'1232'0,"8"-6"256"0,-8 6-1184 0,12-4-304 16,3 2 0-16,4 2 0 0,-1 0 0 0,4 4 0 15,5 2 0-15,2 1 0 0,1-2 288 0,-3 3 48 16,2 2 16-16,0 3 0 0,-1 0 336 0,-1 2 64 16,-4-2 16-16,-3 4 0 0,-5 4-176 0,-2-1-16 15,-2 3-16-15,-5-3 0 0,-2 4-160 0,-6-3-16 0,-2 1-16 0,-6 0 0 16,-1-4 48-16,-5-1 16 0,-2-1 0 15,-2-2 0-15,-2 1-112 0,1-6 0 0,0 0-16 0,2-1 0 16,-1 3-304-16,2-5 0 0,5-6 128 0,1-3-128 31,1-1-1568-31,11 4-368 0,0-12-80 0,5-1-12848 0</inkml:trace>
  <inkml:trace contextRef="#ctx0" brushRef="#br0" timeOffset="170387.48">26649 18802 8287 0,'0'0'368'0,"0"0"80"0,0 0-448 0,0 0 0 16,0 0 0-16,0 0 0 0,-2-9 3392 0,2 9 576 16,0 0 128-16,0 0 32 0,0 0-2064 0,0 0-400 15,0 0-96-15,0 0-16 0,0 0-512 0,0 0-96 16,0 0-32-16,0 0 0 0,0 0-256 0,0 9-48 15,0-9-16-15,-2 16 0 0,-2 1-224 0,1-1-48 16,-4-1-16-16,3-2 0 0,4 2-176 0,0-1-128 0,-1 0 192 16,1 1-192-16,0-5 128 0,0 2-128 0,0-12 0 0,-1 14 0 15,1-14 0-15,-2 11 0 0,2-11-160 0,0 0 160 32,-4 11-928-32,4-11-64 0,0 0-16 0,0 0 0 15,0 0-2048-15,0 0-400 0</inkml:trace>
  <inkml:trace contextRef="#ctx0" brushRef="#br0" timeOffset="170558.45">26446 18877 21247 0,'0'0'944'0,"0"0"192"0,0 0-912 0,0 0-224 0,0 0 0 0,10-4 0 15,1 3 1264-15,1-1 208 0,-1 1 32 0,5 0 16 16,0-1-304-16,4 4-48 0,3-4-16 0,3 2 0 16,1-4-320-16,2 0-64 0,-1 2 0 0,1 1-16 0,-2-3-448 15,-1 1-96-15,-2 3-16 0,-2-1 0 0,-1-1-192 0,-3 2-288 16,-2-1 64-16,-2-1 16 15,1 4-2000-15,-2 1-400 0,0-2-80 0,0 2 0 0</inkml:trace>
  <inkml:trace contextRef="#ctx0" brushRef="#br0" timeOffset="171695.46">27634 18812 11055 0,'0'0'480'0,"0"0"112"0,0 0-464 0,0 0-128 0,10 0 0 0,-10 0 0 0,0 0 2032 0,0 0 384 15,0 0 80-15,0 10 0 16,-6 0-1024-16,-4 2-192 0,-1-3-64 0,-4 4 0 0,-2 4-128 0,-1 0-16 16,-1-2-16-16,-4 2 0 0,-1 1-96 0,-2-1-32 15,-3 0 0-15,-1-3 0 0,0-1-176 0,-4-5-48 16,0-2 0-16,0 1 0 0,2-2-128 0,2-1-48 16,2-1 0-16,3-1 0 0,3-4-144 0,4-1-16 15,0-2-16-15,2 0 0 0,6-1 16 0,3 0 0 16,5-2 0-16,0-4 0 0,2-1-64 0,6 2-16 15,1-5 0-15,5 0 0 0,1-1-160 0,4 2-128 16,1-1 192-16,3 4-192 0,4 1 0 0,0 1 0 16,-1-1 0-16,3 2 0 0,0 2 0 0,-1 6 0 15,1 1 0-15,-2 2 0 0,1 2 0 0,2 4 0 0,-2 0 0 16,1 2 0-16,-1 2 0 0,2 1 0 16,0 0 0-16,1 4 0 0,0 1 0 0,1-1 0 0,0-5-128 0,1 0 128 15,-1-4 0-15,-3-2 0 0,2 1 0 16,-3-2 0-16,-1-4 128 0,-1 2 32 0,-1-2 0 0,-1-5 0 15,-1-1 64-15,0-3 16 0,-2-2 0 0,1 1 0 16,-2-3-48-16,0-1-16 0,-2-3 0 0,-2 0 0 16,0 0 32-16,-2-3 16 0,-4 1 0 0,1-2 0 15,-5-2-32-15,-4 7 0 0,-3 0 0 0,-2 1 0 16,-4 1-32-16,-3 4-16 0,-3 2 0 0,-4 3 0 16,-1 3-144-16,-4 1 128 0,-1 3-128 0,-1 3 128 15,-2-1-128-15,-4 3 0 0,-2 1 0 0,3 2 0 16,0 1 0-16,2-1 0 0,3 0 0 0,3-2 0 0,4 0-288 15,9 0-96-15,10-9 0 0,0 0-16 16,0 0-2784-16,14 8-544 0</inkml:trace>
  <inkml:trace contextRef="#ctx0" brushRef="#br0" timeOffset="173960.66">26365 18976 8175 0,'0'0'352'0,"0"0"96"0,0 0-448 0,0 0 0 0,0 0 0 0,0 0 0 16,0 0 1024-16,0 0 112 0,-12-3 16 0,2 3 16 15,1 3-352-15,-2-2-80 0,1 0-16 0,1 2 0 16,-2-2 352-16,1 1 64 0,-2-1 16 0,0 0 0 0,2-1-64 0,-3 0-16 16,3-1 0-16,0 1 0 0,1 3-240 0,0 3-64 15,-1-3 0-15,-1 1 0 0,1 0-80 0,10-4-32 16,0 0 0-16,-12 2 0 0,12-2 112 0,0 0 0 16,-8 4 16-16,8-4 0 0,0 0-16 0,0 0 0 15,0 0 0-15,0 0 0 0,16 3 64 0,4-2 16 16,0-2 0-16,5 1 0 0,3 0-368 0,3 1-80 15,0 2-16-15,3-2 0 0,4-2-256 0,2-1-128 16,3 1 0-16,-2 1 128 0,-5 0 48 0,-2 0 0 16,-4-3 0-16,-4 5 0 0,-5 3-176 0,-4 0 0 15,-3 2 0-15,-3-5 128 0,-11-2-128 0,0 0 160 16,0 0-160-16,0 9 160 0,0-9 96 0,-12 11 32 16,-4-2 0-16,-3 0 0 0,-6-1-96 0,-1 1-32 0,-4-3 0 0,-1 4 0 15,1-4-160-15,0 1 160 0,0 0-160 0,1-1 160 16,3-1-160-16,0 0 0 0,0-4 0 0,5 2 128 15,3-2-128-15,3 1 0 0,4-2 144 0,11 0-144 16,0 0 128-16,0 0-128 0,0 0 128 0,0 0-128 16,9-6 352-16,6-1 0 0,6-4 0 0,1 3 0 15,2 1-128-15,2 0-32 0,1-3 0 0,2 2 0 16,1-3-192-16,0 6 0 0,-1 0 128 0,-1 1-128 16,1-1 0-16,-7 1 0 0,-5-3 0 0,-2 5 0 15,-15 2 0-15,0 0 0 0,6-4 0 0,-6 4 0 16,0 0 0-16,0 0 0 0,0 0 0 0,-10 4 0 15,-5-2 0-15,0 2 0 0,-1-1 0 0,-1-1 0 16,-1 1-208-16,2 0-96 0,4 1-16 0,1-1 0 16,11-3-2304-16,0 0-448 15,0 0-112-15</inkml:trace>
  <inkml:trace contextRef="#ctx0" brushRef="#br0" timeOffset="180184.45">29849 18316 26719 0,'0'0'2368'0,"7"-5"-1888"0,1-6-480 0,3 5 0 16,0-2-304-16,-3 3-144 0,-8 5-48 0,5-5 0 15,-5 5 128-15,4-11 32 0,-4 0 0 0,-1-1 0 0,-2-4 336 16,0 3 0-16,-4 0 0 0,-2-3 0 16,-2-6 320-16,0 0-32 0,-1-1 0 0,-4-3 0 0,-3 2 96 0,-3-7 0 15,-3-10 16-15,-3 4 0 0,0 0-16 0,-2 1 0 16,-1-3 0-16,-2 1 0 0,-1 4 0 0,-5-1-16 16,-5 3 0-16,-2 0 0 0,-2-5-112 0,-3 3 0 15,1-2-16-15,0 1 0 0,-3 2-48 0,3 0-16 16,-4 2 0-16,-2-3 0 0,-4 0 48 0,-4 3 16 15,-8 1 0-15,2 3 0 0,-3 5-96 0,1-1-16 16,1 4 0-16,-4-2 0 0,-4-4 64 0,-1 4 0 16,1 0 0-16,3 2 0 0,3-1-48 0,1 1 0 15,-1-7 0-15,-1 5 0 0,-2 0 64 0,2 0 16 16,2 0 0-16,3 0 0 0,8-5-96 0,-1 3 0 0,0 2-128 16,4 1 192-16,2 0 0 0,-2-3 0 0,-3 1 0 15,2 3 0-15,2 2-48 0,2 0-16 0,0 4 0 0,-2 0 0 16,-3 2-128-16,-1 3 128 0,-4 3-128 0,-1 1 128 15,2 4-128-15,2 6 0 0,-2-1 0 0,0 3 128 16,-4-2-128-16,-1 5 0 0,-2 2 144 0,0 1-144 16,1 3 0-16,2 0 0 0,0 0 0 0,-4 5 128 15,-2 3-128-15,0 2 0 0,-2-2 0 0,6 1 0 16,5-1 0-16,-1-2 0 0,4 1 128 0,1-1-128 16,-1-2 0-16,1-3 0 0,-3 2 0 0,3-1 0 15,0 1 0-15,5 1 144 0,5-2-144 0,0 3 0 16,0 3 192-16,-1-1-192 0,-3 2 192 0,-2 2-192 15,1 4 176-15,2 0-176 0,3 5 160 0,2 2-160 0,1 0 144 16,2 2-144-16,-2 2 128 0,-1 2-128 0,1-3 128 16,0 5-128-16,0-2 128 0,5 5-128 0,5 2 0 0,4-4 128 15,7 1-128-15,3 1 0 0,3 4 128 0,6-5-128 16,3 0 0-16,5-4 128 0,6 0-128 0,4-2 0 16,2-2 0-16,4 2 0 0,2 2 0 0,3 0 0 15,1 0 0-15,10-5 0 0,4-5 0 0,4-1 0 16,-1-1 0-16,5 1 0 0,-1-4 0 0,3 0 0 15,0 0 0-15,2-6 0 0,-1 2 0 0,5 1 0 16,3-4 128-16,4 2-128 0,8 0 0 0,4-2 128 16,2-1-128-16,3 0 128 0,0 2-128 0,4-5 0 15,2-2 0-15,7 3 0 0,7-2 0 0,-1 0 128 16,-6 1-128-16,6-1 0 0,2-2 0 0,5-2 0 16,3 2 128-16,-1-1-128 0,0 1 0 0,2 2 0 15,3-1 0-15,2-1 0 0,4-5 0 0,-1 2 0 16,-3 2 0-16,3-5 0 0,5-2 0 0,-6 1 0 0,-6-2 128 0,2-1-128 15,2 3 0-15,2-6 0 0,-3-3 0 0,-3 0 0 16,-3 0 0-16,4 0 128 0,8-1-128 0,-4-5 0 16,-6 2 0-16,0-2 128 0,2-1-128 0,3 0 0 15,6-1 128-15,-9-5-128 0,-3 0 0 0,8 4 128 16,2-4-128-16,-4 2 0 0,-9 1 144 0,-5 1-144 16,-4-1 128-16,-1 0-128 0,0 0 128 0,-3-5-128 15,-2 4 128-15,-7-3-128 0,-10-1 128 0,-1-3-128 16,-4-3 0-16,1-5 144 0,1 1-144 0,-3-2 0 15,-1-2 176-15,-1-2-176 0,-3-1 160 0,-3 1-160 16,-6-4 160-16,-3 0-160 0,-3 1 160 0,-4-3-160 16,-3-3 192-16,-2 3-64 0,-5-1-128 0,-2-3 192 0,-4-4 96 0,-7 4 16 15,-7-2 0-15,-3 2 0 0,-4 2 32 0,-6-3 16 16,-12-2 0-16,-6-2 0 0,-4-4-160 0,-11-8-16 16,-10-11-16-16,-12-3 0 0,-12 1-32 0,-5 4-128 15,-1-1 192-15,-1 7-64 0,1-1-128 0,-2 4 0 16,-2 1 0-16,2 2 0 0,7 0-224 0,10 11-80 15,11 4-16-15,10 11 0 16,8 8-1968-16,11 3-400 0,11 9-64 0</inkml:trace>
  <inkml:trace contextRef="#ctx0" brushRef="#br0" timeOffset="191610.66">26029 3151 21423 0,'-24'-9'944'0,"9"4"208"0,-4 0-928 0,4-2-224 15,2 2 0-15,0 1 0 0,2 1 0 0,-1 0 176 16,3 1-176-16,9 2 160 0,-7-5 96 0,7 5 0 16,0 0 16-16,0 0 0 0,-4-6 224 0,4 6 32 15,0 0 16-15,0 0 0 0,5-12-176 0,4 4-48 16,-1-1 0-16,4 4 0 0,4 2-80 0,3 2-32 15,0-4 0-15,9 1 0 0,6-2 64 0,6 4 16 16,6 0 0-16,7-3 0 0,4-1-16 0,7 1 0 16,5-1 0-16,8 2 0 0,5 1 48 0,7-3 16 15,2 0 0-15,6 1 0 0,-1 3-64 0,9 1-16 16,5-3 0-16,0 4 0 0,-2 0-64 0,3 0-32 0,6 0 0 16,-1 1 0-16,-4 1-32 0,3 0 0 0,-1 2 0 15,-1 4 0-15,-1-1 32 0,-5 0 0 0,-8 1 0 0,3 0 0 16,-2 1-32-16,-3 0-128 0,-3 0 192 0,-10 2-64 15,-6-2-128-15,2 4 128 0,-2-1-128 0,-5-3 128 16,-5-5 48-16,-3 4 0 0,-6 2 0 0,-6-1 0 16,-6-2-176-16,-6-1 128 0,-2-1-128 0,-8 2 128 15,-2-3-128-15,-4 1 160 0,-5 0-160 0,-5-1 160 16,-4-4-32-16,-11 0 0 0,0 0 0 0,0 0 0 16,0 0 192-16,-18 4 16 0,-4 0 16 0,-7 0 0 15,-2 0-80-15,-7-4-16 0,-7-4 0 0,-9 1 0 16,-8 1-256-16,-9-1 160 0,-8 0-160 0,-5 2 128 15,0-3-128-15,-10-2 0 0,-9-2 0 0,-3 1 0 16,-2 1 0-16,-4-1 0 0,-7-3 128 0,-3 3-128 0,-4 5 0 16,0-5 0-16,3 2 0 0,-3 1 0 0,-3 0 0 0,2-1 0 15,5 1 0-15,-1 1 0 0,-1 0 0 0,10 1 0 16,8 1 0-16,3-2 0 0,1 1 0 0,3 2 0 16,0 1 0-16,9-1 0 0,11-1 0 0,6 1 0 15,6 2 0-15,9 1 0 0,4-3 0 0,11 0 0 16,9-3 0-16,8 6 0 0,11 0 0 0,4-2 0 15,11-1 0-15,0 0 0 0,0 0 0 0,20-3 0 16,4-3 0-16,13 1 128 0,14-1-128 0,6-4 0 16,8-1 144-16,12-3-144 0,12 1 0 0,7 0 128 15,3-1-128-15,6-2 0 0,2 3 0 0,9 0 0 16,11 3 0-16,1-4 0 0,0 0 0 0,6 4 0 16,11-1 0-16,-6 1 0 0,1-4 0 0,1 0 0 0,5 3 0 0,-4 2 128 15,-4 2-128-15,-4-1 0 0,-2 3 0 0,-12 4 0 16,-12-1 0-16,-6 1 0 0,-8 0 0 0,-12 2 0 15,-9 2 0-15,-12 1 144 0,-10 1-144 0,-12 0 0 16,-13-2 128-16,-5-1-128 0,-8 2 0 0,-13-4 0 16,0 0 192-16,0 0-64 0,0 0 0 0,-16 7-128 15,-7-2 256-15,-11-2-48 0,-12 2-16 0,-7-3 0 16,-12 1-48-16,-7 2-16 0,-3-2 0 0,-8-1 0 16,-7-3-128-16,-11 0 0 0,-13 0 144 0,-2 1-144 15,0 0 0-15,-14 0 0 0,-8 0 0 0,-1 1 128 16,3 0-128-16,-5 2 0 0,-5 2 0 0,0-1 0 15,4-4 0-15,2 2 0 0,7 2 0 0,9 0 0 16,8-4 0-16,7 2 0 0,3 0 0 0,11 2 128 16,9 1-128-16,9-2 0 0,9-6 0 0,10 3 0 0,7 3 0 0,9 0 0 15,9-1 0-15,10 3 128 0,9-3-128 16,3-2 0-16,11 0 0 0,0 0 0 0,13 0 0 0,9 0 0 16,10-4 0-16,8 2 0 0,10 1 0 0,8-3 0 15,10-1 0-15,10-4 0 0,11 1 0 0,4 0 0 16,2 0 0-16,9 1 0 0,8-8 0 0,8 5 0 15,1 5 0-15,6 1 0 0,3-4 0 0,-1 5 0 16,-4 5 0-16,2 0 0 0,-1 2 0 0,1 0 0 16,-2 4 0-16,-6 2-128 0,-9 1 128 0,0 0 0 15,-1 2 0-15,-7-1 0 0,-12 1 0 0,-9 0 0 16,-7 3 0-16,-6-6 0 0,-5-2 0 0,-10-3 0 16,-9 1 0-16,-6-1 0 0,-5 1 0 0,-9-2 0 15,-9-2 0-15,-15-2 128 0,0 0-128 0,0 0 0 0,-9 3 0 16,-11 0 128-16,-11-4-128 0,-11 2 0 0,-10-1 128 15,-9-1-128-15,-8-3 128 0,-16-3-128 0,-17 0 128 0,-9 0-128 16,-9 2 0-16,-10-2 0 0,-11-2 0 0,-1 4 128 16,0-3-128-16,-7 2 0 0,-6 0 0 0,7 0 0 15,7 1 0-15,7 2 0 0,1 3 0 0,13 0 0 16,14 0 0-16,7-1 128 0,8-1-128 0,9 4 0 16,7-1 0-16,10 0 0 0,8-2 0 0,12 1 0 15,9 0 0-15,11 0 0 0,9 0 0 0,16 0 0 16,0 0 0-16,7-9 0 0,10 1 0 0,16-4 128 15,11-3-128-15,16 0 0 0,12 0-128 0,7-2 128 16,6 1-144-16,13-1 144 0,11-1-160 0,5 6 160 16,3 4-160-16,5 2 160 0,2-5-160 0,0 6 160 15,-1 3-240-15,-2 2 48 0,-2 1 16 0,-5 4 0 16,-4 7-1488-16,-11 0-320 0,-10 2-48 0</inkml:trace>
  <inkml:trace contextRef="#ctx0" brushRef="#br0" timeOffset="202751.28">26188 11414 1839 0,'0'0'0'0,"0"0"160"0,0 0-160 0,-9 5 0 16,-4-3 0-16,2-1 0 0,11-1 960 0,-8 3 176 15,-5-3 16-15,3 1 16 0,10-1-560 0,-9 5-112 16,0 0-32-16,9-5 0 0,-11 4-112 0,2-2-32 15,1-1 0-15,8-1 0 0,0 0-128 0,0 0-48 16,0 0 0-16,-6 5 0 0,6-5 48 0,0 0 0 16,0 0 0-16,0 0 0 0,0 0-32 0,0 0 0 15,0 0 0-15,0 0 0 0,0 0 0 0,0 0 0 0,0 0 0 0,0 0 0 16,0 0-32-16,0 0 0 16,10-6 0-16,-1-2 0 0,3 0 48 0,1 0 0 0,1-4 0 15,2 1 0-15,1-2-32 0,3-3 0 0,2 0 0 0,4-1 0 16,-3-1-16-16,3 0 0 0,2-2 0 0,-1 1 0 15,2-1-128-15,-2-3 160 0,1-6-160 0,0 7 160 16,2 4 16-16,-1 1 0 0,-3-2 0 0,0 3 0 16,0-4-176-16,-1 3 192 0,-3 0-192 0,0 0 192 15,0 0-192-15,1 2 0 0,-1 0 0 0,0 1 0 16,0 0 0-16,-1-1 0 0,0 0 144 0,-2 3-144 16,1 0 192-16,1 2-48 0,1 2 0 0,4-3 0 15,0 0 112-15,1 0 32 0,2 3 0 0,2-2 0 16,3 0 32-16,-1-2 0 0,-1 1 0 0,4 4 0 15,3 1-320-15,-4-1 128 0,-2-1-128 0,-1 4 0 0,-1-1 144 0,-1 1-144 16,-2-2 0-16,-1 4 144 0,-1 1-144 0,2-1 128 16,0 2-128-16,0-4 128 0,-2-2-128 0,1 1 0 15,1-1 144-15,0 2-144 0,0 2 128 0,-2-2-128 16,-3-4 128-16,1 3-128 0,-1 4 128 0,1 1-128 16,-4-2 160-16,0 2-160 0,-2 0 224 0,0 0-48 15,1 2-16-15,-4-2 0 0,1-2-160 0,0 1 128 16,1 0-128-16,-2 1 128 0,1 0 48 0,1-3 0 15,1 0 0-15,0 0 0 0,-1 3-176 0,2-2 0 16,-1-2 0-16,0 2 128 0,0 0 0 0,1 2-128 16,1 2 192-16,0-2-64 0,-3 0-128 0,2 0 160 15,2 2-160-15,0 2 160 0,-1 1-160 0,1-2 0 0,1-3 144 16,-1 5-144-16,2 7 0 0,1-4 128 0,-2 1-128 16,0-1 0-16,1 2 0 0,-2 1 144 0,-1 0-144 0,-2 0 0 15,0-3 128-15,1 1-128 0,-3 1 0 0,3-1 0 16,0-1 128-16,0 0-128 0,-3 0 0 0,3-2 0 15,-1 6 128-15,0-4-128 0,0 2 0 0,1-1 0 16,-1 3 0-16,0-1 160 0,0 0-160 0,2 2 128 16,-3-2 16-16,1 2 0 0,0 1 0 0,1 2 0 15,-4-6-144-15,1 5 0 0,2 0 0 0,-2 5 0 16,-2 2 0-16,1-2 0 0,-2-5 0 0,0 2 0 16,0 3 128-16,-2 1-128 0,1-1 0 0,1-1 128 15,-1-4-128-15,0 4 192 0,-1-1-192 0,1 0 192 16,0-2-48-16,0-2 0 0,-2-2 0 0,2 2 0 15,1 3 16-15,1-1 0 0,-2-2 0 0,1-1 0 0,0 3-160 0,1 1 128 16,1 0-128-16,-1-2 128 0,0 0-128 0,2 0 192 16,-2-3-192-16,1 5 192 0,-2 2-192 0,1 0 160 15,3-5-160-15,-4 3 160 0,0 1-160 0,0 1 0 16,3-3 144-16,-3 3-144 0,1 0 128 0,-1 2-128 16,-1 0 128-16,2 0-128 0,1 1 128 0,-2 0-128 15,-2-4 128-15,2 2-128 0,0 0 0 0,-1-1 144 16,0-1-144-16,0 1 0 0,1-1 176 0,-2 0-176 15,1-1 160-15,-1 1-160 0,2 1 176 0,0 0-176 16,0 1 192-16,0-1-192 0,-2-1 144 0,1 2-144 16,1 0 0-16,0-2 144 0,2-3-144 0,-4 2 0 15,4 0 144-15,-2 4-144 0,-2 3 128 0,5 0-128 16,-2-3 128-16,1 2-128 0,-4 1 0 0,0 2 128 16,-2-5-128-16,3 3 0 0,-2-2 0 0,-1 1 128 15,-1-3-128-15,1 1 0 0,3-2 128 0,-2 1-128 0,-3-1 160 0,1 2-160 16,2 4 144-16,-1-4-144 0,-1-2 128 0,-1 0-128 15,2-1 128-15,1 0-128 0,1 2 0 0,-2-2 128 16,0-1-128-16,0 3 160 0,-1-1-160 0,2 2 160 16,-2-3-160-16,1 0 192 0,-1-1-192 0,0 2 192 15,-2-1-192-15,2-2 128 0,-1-6-128 0,-1 6 128 16,1 6-128-16,-2-3 0 0,-2-3 144 0,2 1-144 16,0 0 128-16,0 1-128 0,-2-1 160 0,1-1-160 15,-2-2 128-15,4 2-128 0,-4 3 0 0,2 1 144 16,1-1-144-16,-1 1 0 0,0-2 144 0,0 2-144 15,-1 2 0-15,-1 0 144 0,1-1-144 0,-1 0 0 0,0-3 144 16,0 0-144-16,1 2 0 0,0-1 144 0,-2 0-144 0,2-1 128 16,-1 0-128-16,1 2 128 0,-3 1-128 0,0-5 0 15,0-1 144-15,-3 0-144 0,2 9 128 0,0-2-128 16,-2-1 128-16,2 2-128 0,1 2 0 0,0 1 128 16,0 4-128-16,0-5 0 0,1 1 0 0,-1-1 144 15,0 0-144-15,1 2 0 0,1-4 0 0,-1 2 0 16,-1 0 0-16,1-1 0 0,2 0 144 0,-1 1-144 15,1-4 0-15,0 0 144 0,-2-2-144 0,1 1 0 16,1-2 0-16,1 0 0 0,-3-1 128 0,2 2-128 16,1 0 0-16,0 2 128 0,0 0-128 0,0 2 0 15,-1-3 144-15,1 2-144 0,0 0 0 0,3-1 144 16,2 0-144-16,-1 2 0 0,-2-2 128 0,1 4-128 16,2 2 0-16,0-4 0 0,0-3 0 0,2 1 128 0,-1 0-128 0,-1 0 0 15,0 0 128-15,0 0-128 0,1-2 0 0,-1 0 0 16,0-1 0-16,-1-1 128 0,-3 0-128 0,1 1 0 15,1-2 160-15,-1 2-160 0,1 4 128 0,-2-2-128 16,-2-2 144-16,-1-1-144 0,4-7 160 0,-3 5-160 16,-3 3 160-16,3 0-160 0,4-4 160 0,-5 5-160 15,-2 0 144-15,1-1-144 0,3-1 128 0,0-1-128 16,-1-2 128-16,1 2-128 0,-4 0 0 0,1-1 128 16,0 1-128-16,-1 1 192 0,-2 0-192 0,2-3 192 15,-4 1-192-15,3-1 128 0,-2 0-128 0,2-2 128 16,-1 2-128-16,0 1 160 0,-3-2-160 0,-1-3 160 15,5 1-160-15,0-1 160 0,-2 0-160 0,2 3 160 16,1-13-160-16,0 0 192 0,-1 11-192 0,-3-2 192 0,4-9-64 0,0 0-128 16,1 12 192-16,-1-12-64 0,-5 11-128 0,3 0 0 15,2-11 0-15,0 0 128 0,0 0-128 0,0 0 192 16,0 0-192-16,2 8 192 0,-2-8-192 0,0 0 0 16,0 0 144-16,0 0-144 0,0 0 128 0,0 0-128 15,0 0 128-15,0 0-128 0,0 0 160 0,0 0-32 16,0 0-128-16,0 0 192 0,0 0-192 0,0 0 144 15,-2-11-144-15,0 1 128 0,-2-2-128 0,0 0 128 16,3-3-128-16,-2-4 128 0,-1 1-128 0,2 0 0 16,0-2 0-16,0 0 128 0,-4-8-128 0,4 3 0 15,2-5 0-15,-3-1 0 0,-2-1 128 0,2-4-128 16,2-1 0-16,1-7 128 0,0 1-128 0,-1 0 0 16,-2-2 0-16,1 2 0 0,3-5 0 0,-1 1 0 15,-4-4 0-15,4 0 0 0,5-3 0 0,-2 4 0 0,-2 1 0 16,-1-4 0-16,-1-4-128 0,-3 2 128 0,-3 0 0 0,0 2 0 15,-4 2 0-15,-2 3 0 0,-3 1 0 0,-2 1 0 16,-3-1-128-16,2 1 128 0,-3 3 0 0,1 7 0 16,-1 6 0-16,1 1 0 0,0-1-144 0,3 5 144 15,1 5 0-15,2-1 0 0,4 1-128 0,0 7 128 16,2 0 0-16,1 5-128 0,8 8 128 0,0 0 0 16,-5-13-128-16,1 4 128 0,4 9 0 0,0 0 0 15,0 0-144-15,0 0 144 0,0 0 0 0,0 0-144 16,0 0 144-16,0 0 0 0,8 8-144 0,-2-3 144 15,-6-5 0-15,10 13 0 0,-3 4-144 0,0 1 144 16,1 1 0-16,0 0 0 0,-1 5-128 0,0 6 128 0,-1 5 0 16,1 5 0-16,1 2-128 0,0 8 128 0,-2 2 0 0,2 0 0 15,1 3-128-15,0 2 128 0,2 2 0 0,-1 1 0 16,2 5 0-16,-1-1 0 0,2 2 0 0,3-2 0 16,5 1 0-16,-5-2 0 0,1 1 0 0,0-3 0 15,2 5 0-15,1 1 0 0,-1 2 0 0,3-2 0 16,-1-6 0-16,0-4 0 0,-1-3 0 0,-2-1 0 15,-1-1 0-15,1 2 0 0,-2-7 0 0,-1 1 0 16,0 3 0-16,-4-7 0 0,-3-1 0 0,3-1 0 16,-3-7 0-16,-2-1 0 0,-2 0 0 0,0-6 0 15,-2-5 0-15,0-3 0 0,2 0 128 0,-3-3-128 16,-1-1 0-16,0-3 144 0,1-4-144 0,-1-9 160 16,0 0-160-16,0 11 160 0,0 1 0 0,0-12 0 15,0 0 0-15,0 0 0 0,-2 8-16 0,2-8 0 0,0 0 0 16,0 0 0-16,-2 12-16 0,2-12 0 0,0 0 0 15,-5 6 0-15,5-6-128 0,0 0 192 0,-5 7-192 0,5-7 192 16,-7 6-192-16,7-6 160 0,0 0-160 0,0 0 160 16,-9 2-160-16,9-2 128 0,-9 5-128 0,9-5 128 15,0 0-128-15,0 0 0 0,0 0 0 0,0 0 128 16,0 0-128-16,0 0 0 0,-8 0 0 0,8 0 0 16,0 0 0-16,0 0 0 0,-6 0 0 0,6 0 0 15,0 0 0-15,0 0 0 0,0 0 0 0,0 0 0 16,0 0 0-16,0 0 0 0,0 0 0 0,0 0 0 15,0 0 0-15,0 0 0 0,0 0 0 0,0 0 0 16,0 0 0-16,0 0 0 0,0 0 0 0,0 0 0 16,0 0 0-16,0 0 0 0,0 0 0 0,0 0 0 0,0 0 0 15,0 0-192-15,0 0 0 0,0 0 16 16,13-8-1424-16,0-4-272 0,-1 1-64 0,3-1-16 16,4-5-896-16,1-5-176 0</inkml:trace>
  <inkml:trace contextRef="#ctx0" brushRef="#br0" timeOffset="204081.7">24050 10219 4431 0,'0'0'192'0,"0"0"48"0,0 0-240 0,0 0 0 16,0 0 0-16,0 0 0 0,6-8 432 0,3-1 32 15,4-2 16-15,0-6 0 0,3-3-96 0,1-4-32 16,0 1 0-16,1-2 0 0,2-8 176 0,1 1 48 15,-1 0 0-15,1 2 0 0,-1-1-64 0,1 0 0 0,2-4 0 16,-1 1 0-16,4-3-16 0,2-7-16 0,-2-3 0 0,5-6 0 16,6-5-80-16,2-3-16 15,3 0 0-15,-3-6 0 0,-2-7-96 0,1-4-32 0,-3-3 0 0,1-1 0 16,-1 2 32-16,1-1 0 0,2 2 0 16,-3 1 0-16,-3 2-32 0,-4 4 0 0,0 2 0 0,-4 3 0 15,3 2-16-15,-3 0-16 0,-2 4 0 0,2-5 0 16,-4 3-16-16,0-5 0 0,1 0 0 0,0 2 0 15,3-5-16-15,-4 1-16 0,4 1 0 0,-2-2 0 16,0 1-176-16,0-1 0 0,1 5 144 0,0 5-144 16,2-2 0-16,0 7 128 0,-5 3-128 0,1 2 0 15,-1-3 0-15,-2 1 128 0,-2 1-128 0,1 2 0 16,1 4 0-16,0-3 0 0,-1-1 0 0,-1 2 128 0,-1 4-128 16,1-2 128-16,0 1-128 0,-1-2 128 0,1 0-128 0,1 1 0 15,0-5 0-15,1 2 0 0,0-2 0 0,1 1 0 16,-5-3 0-16,3 6 0 0,-3 5 0 0,-2 0 128 15,-2-1-128-15,1 3 0 0,-2 1 0 0,0-1 128 16,-1-2-128-16,-2-1 0 0,0 6 0 0,-1 1 0 16,-1-1 0-16,0 1 128 0,0-1-128 0,1 2 0 15,-1-1 0-15,2-1 128 0,1 1-128 0,-1-4 0 16,2 1 128-16,0 0-128 0,-2 1 0 0,4 2 0 16,0-1 0-16,-2 5 0 0,-4 3 0 0,2-2 0 15,5 0 0-15,-5 2 0 0,-2 0 0 0,1 3 0 16,4-1 0-16,-2 1 0 0,-2-3 0 0,2 3 0 15,-1-3 0-15,1 2 0 0,-1-2 0 0,1 4-208 16,-1-1 16-16,2 2 16 16,1 0-544-16,-1 3-112 0,-1-1-32 0</inkml:trace>
  <inkml:trace contextRef="#ctx0" brushRef="#br0" timeOffset="205192.84">25718 7755 3679 0,'0'0'160'0,"4"-12"32"0,2-4-192 0,1-3 0 15,4-7 0-15,1-12 0 0,1-5 1776 0,5-7 304 16,3-10 64-16,0-2 16 0,-1-6-1392 0,5-4-288 15,1-2-48-15,2-4-16 0,-1-4-96 0,2-6 0 16,-1 1-16-16,4-3 0 0,3-5-96 0,1 0-16 16,2-8 0-16,1 1 0 0,0-4-32 0,-1-2-16 0,-3-3 0 15,1 1 0-15,0-3-144 0,-2 4 128 16,-3 1-128-16,1 2 128 0,-1 4-128 0,-4 2 0 16,-5 5 0-16,-2 4 128 0,-2 3-128 0,-1 7 0 0,-1 6 0 0,-2 3 0 15,-3 2 128-15,0 7-128 0,-4 6 128 0,1 6-128 16,-3 1 128-16,-3 9-128 0,-2-2 128 0,0 6-128 15,2 3 144-15,-1 6-144 0,2 4 160 0,-3 1-160 16,-3 3 128-16,3 6-128 0,0 2 0 0,4 2 0 16,0 2 0-16,-4 8 0 0,0-8 0 0,0 8 0 15,0 0 0-15,0 0 0 0,0 0 0 0,9 8 0 16,-1 6 0-16,-3 6 0 0,-2 2 0 0,-5 9 0 16,0 2-128-16,-3 10 128 0,-3 4 0 0,-3 9 0 15,-4 8 0-15,-4 7 0 0,-1 9 0 0,-7 11 0 0,-4 11 0 16,-5 6 0-16,-2 11 144 0,-6 10-144 0,-2 10 128 15,-2 3-128-15,-4 7 0 0,-2 3 128 0,-3-2-128 16,1 5 0-16,0 2 0 0,2-2 128 0,5-1-128 0,0-8 0 16,1-8 0-16,1-9 128 0,3-9-128 0,-2-10 0 15,1-10 144-15,3-11-144 0,3-12 400 0,1-8 16 16,4-8 0-16,3-8 0 0,0-7 96 0,3-6 0 16,2-4 16-16,4-6 0 0,4-7-224 0,1-3-48 15,1-6-16-15,4-5 0 0,3-2 0 0,9-7 0 16,0 0 0-16,0 0 0 0,-1-13-96 0,2-4-16 15,3-6 0-15,7-9 0 0,3-9-128 0,7-8 0 16,2-8 0-16,5-11 128 0,4-12-128 0,7-7 0 16,8-8 0-16,4-8 0 0,8-3 0 0,-1-12 0 15,2-10 0-15,3-5 0 0,2-4 0 0,0-3 0 0,3-2 0 0,1-1 0 16,3-1 0-16,-6 9 0 16,-3 3 0-16,-3 3 0 0,-1 3 0 0,-3 4 0 0,-2 5 0 0,-3 8 0 15,-6 4 0-15,-2 5 128 0,-4 0-128 0,-4 8 0 16,-4 9 128-16,-6 8-128 0,-3 4 0 0,-4 7 128 15,-2 5-128-15,-4 8 0 0,-3 6 0 0,-3 7 128 16,-2 4-128-16,-4 7 0 0,-1 6 0 0,-2 9 0 16,3 12 0-16,0 0 128 0,-10 5-128 0,-3 16 0 15,-4 14 128-15,-5 16-128 0,-8 10 0 0,-7 15 128 16,-7 11-128-16,-3 19 0 0,-2 15 0 0,-2 12 0 16,-3 3 0-16,2 12 0 0,-1 13 0 0,-1 8 0 15,-3 9-256-15,-1-4 80 0,0 1 16 0,3-4 0 16,6-4-208-16,3-11-32 0,2-12-16 15,4-13 0-15,4-15 224 0,3-13 32 0,3-14 16 0,3-17 0 0,4-12 144 0,4-12 0 16,2-12 0-16,6-10 0 0,4-7 368 0,3-12 0 16,4-7 0-16,0 0 0 0,8-15 0 0,4-15 0 15,3-14 0-15,8-18 0 0,3-15-208 0,10-22-32 16,6-19-128-16,6-19 192 0,4-21 0 0,12-10 0 16,12-15 0-16,3-10 0 0,3-9-16 0,0-1-16 15,1-2 0-15,-3 14 0 0,0 13-160 0,-10 18 0 16,-7 18 144-16,-15 22-144 0,-5 19 0 0,-10 10 144 15,-4 5-144-15,-3 10 0 0,-3 11 0 0,-2 7-304 16,-4 3 48-16,0 7-10880 0</inkml:trace>
  <inkml:trace contextRef="#ctx0" brushRef="#br0" timeOffset="207516.33">25361 11974 3679 0,'0'0'320'0,"0"0"-320"0,0 0 0 15,0 0 0-15,0 0 1520 0,-8 6 224 0,2 5 48 0,-3-2 16 16,-2 0-1216-16,0 0-240 0,-1 3-48 0,-1 3-16 15,-3 2-16-15,-2 3 0 0,0-2 0 0,-1 4 0 16,-1 2-16-16,-5 3-16 0,-4 0 0 0,-1 3 0 16,0 3-32-16,1 0 0 0,1 3 0 0,-4 1 0 15,-3-5-80-15,0 1 0 0,4 2-128 0,-1 0 192 16,0 0-64-16,2-1-128 0,0-4 176 0,1 5-176 16,1 2 224-16,-1 1-64 0,0 0-16 0,2-2 0 15,2-2-16-15,0 0-128 0,-5 0 192 0,6 0-64 16,-1-6-128-16,1 4 0 0,-3 0 144 0,3-2-144 15,0 2 0-15,-1 0 128 0,-2-3-128 0,0 5 0 16,1 2 0-16,0 3 128 0,-1 0-128 0,0 1 0 0,-3-7 128 16,0 3-128-16,4-2 160 0,-4 2-160 0,-3-2 144 15,-1 0-144-15,-1-2 128 0,4 4-128 0,2 3 128 16,-1-1-128-16,2-3 0 0,-1 1 128 0,0 2 0 0,1 0-128 16,4 0 192-16,0-2-64 0,1-1-128 0,-1-2 192 15,2-2-192-15,1-1 192 0,2-2-192 0,-1-2 0 16,1-2 144-16,2 0-144 0,1-1 128 0,0-3-128 15,-1-2 160-15,3-3-160 0,2-2 192 0,2-3-64 16,1-3-128-16,1 0 192 0,-2-3 192 0,2 0 16 16,8-4 16-16,-8 3 0 0,8-3-48 0,0 0-16 15,-7-5 0-15,7 5 0 0,-2-7-128 0,2 7-32 16,1-12 0-16,4-1 0 0,3-5-192 0,3 0 128 0,2 1-128 16,1-4 0-16,4-3 0 0,3-2 0 0,0-2 0 15,4-1 0-15,-1 0 0 0,1-2 0 0,1-2 0 0,3-3 0 16,4-4 0-16,0-2 0 0,5-1 0 0,1-3 0 15,3-2 0-15,4-2 0 0,3-3 0 0,2-2 0 16,1-1 160-16,-1-5-160 0,1-3 160 0,2-5-160 16,-2-5 192-16,4 2-48 0,1 1-16 0,-1 5 0 15,0-3 32-15,-3 1 0 0,-5 3 0 0,-5 9 0 16,-7 8 80-16,-6 7 16 0,-5 3 0 0,-4 7 0 16,-4 6 0-16,-3 3 0 0,-3 4 0 0,-4 5 0 15,0-3-64-15,-3 4-16 0,-3 3 0 0,-1 9 0 16,0 0-48-16,0 0 0 0,-1-10 0 0,1 10 0 15,0 0 16-15,0 0 0 0,-11 9 0 0,0 0 0 16,-2 3-16-16,-4 6-128 0,-3 6 192 0,-5 4-64 16,-5 4-128-16,-5 7 0 0,-5 6 0 0,-7 8 0 0,-1 6 0 15,-6 8 128-15,-4 1-128 0,-2 10 0 0,-3 4 0 16,-4 4 0-16,-4 2 128 0,0-2-128 0,2 0 0 0,0 1 0 16,-1 2 144-16,3-3-144 0,5-2 0 15,0-3 144-15,1-5-144 0,-1 3 0 0,-1 1 0 0,0-4 0 16,3-7 0-16,3 0 0 0,6-4 0 0,3-3 0 15,2-4 0-15,2-2 0 0,1 0 0 0,0-1 0 16,3-1 0-16,0-3 0 0,5-6 0 0,5 0 0 16,3-3 0-16,3-2 0 0,2-2 0 0,4-4 0 15,0-3 0-15,2-6 0 0,6-1 0 0,2-5 0 16,1-3 0-16,3-4 0 0,2-3 0 0,2-9-192 16,0 0 192-16,0 0-192 15,13-2-1440-15,-1-7-288 0</inkml:trace>
  <inkml:trace contextRef="#ctx0" brushRef="#br0" timeOffset="208593.03">23990 10405 1839 0,'0'0'160'16,"0"0"-160"-16,0 0 0 0,6-9 0 0,-2-1 1840 0,-4 10 336 0,4-9 64 0,-4 9 0 16,0 0-896-16,0 0-192 0,0 0-48 0,0 0 0 15,0 0-352-15,0 0-80 0,0 0-16 0,-3 10 0 0,-2 3 48 16,-4 5 0-16,-5 7 0 0,-4 5 0 16,-3 1-96-16,-4 8-16 0,-5 8 0 0,-4 8 0 0,-3 6-240 0,1 2-48 15,-4 1-16-15,-3 4 0 0,-3 7-80 0,-2 6-16 16,-2 0 0-16,-2 1 0 0,-3 1-64 0,2 2-128 15,-1 3 176-15,5-5-176 0,1 2 160 0,2-7-160 16,2-4 128-16,1-5-128 0,1-2 192 0,-2-7-64 16,-1-4 0-16,2 1 0 0,5 5 16 0,3-4 0 15,1-6 0-15,3-3 0 0,2-1-16 0,3-8-128 16,0-2 192-16,4-4-64 0,2-1-128 0,2-6 0 16,0-2 144-16,2-2-144 0,3-3 0 0,3-2 144 15,1-8-144-15,1-1 0 0,8-9 176 0,0 0-176 16,0 0 160-16,0 0-160 0,0 0 352 0,8-10-32 15,2-7 0-15,6-6 0 0,5-10-128 0,3-3-16 16,5-6-16-16,5-6 0 0,5-7-160 0,4-9 0 0,3-6 144 0,5-2-144 16,3 0 0-16,2-1 0 0,-2-2 0 0,2-4 0 15,-1-4 160-15,5-1-32 0,2-3-128 0,5 1 192 16,0 0-192-16,0 1 0 0,-6 4-192 0,-2 1 192 16,-4-1 0-16,-2 6 0 0,1 2 0 0,-2 8 0 15,-4 5 0-15,-2 3 0 0,-6 2 0 0,-3 7 0 16,-5 5 0-16,-3 5 0 0,-6 4 0 0,-3 3 0 15,-6 4 0-15,-3 2 0 0,-1 6 128 0,-3 8-128 16,-4-2 0-16,0 6 144 0,-3 7-144 0,0 0 128 16,0 0 96-16,-9 4 16 0,-3 4 0 0,-3 8 0 15,-5 4-96-15,-6 10-16 0,-7 7 0 0,-4 7 0 0,-4 8-128 16,-7 11 0-16,-7 5 0 0,-2 6 0 0,-2 7 0 16,-2 2 0-16,-4 7 0 0,-3 4 0 0,-3 3 0 15,0-1 0-15,0 2 0 0,5 2 0 0,2-2 0 0,1-4 128 16,2-7-128-16,-1-6 0 0,3-5 0 0,5-5 0 15,5-3 0-15,6-6 0 0,5-6 128 0,7-8-128 16,3-5 0-16,5-5 128 0,7-6-128 0,6-2-192 16,3-6 32-16,6-10-8480 15,1-14-1680-15</inkml:trace>
  <inkml:trace contextRef="#ctx0" brushRef="#br0" timeOffset="212437.98">18950 5218 16575 0,'0'0'368'0,"0"0"80"0,0 0 0 0,0 0 16 0,0 0-464 0,0 0 0 0,0 0 0 0,0 0 0 16,0 0 912-16,0 0 96 0,0 0 16 0,0 0 0 15,0 0-832-15,0 0-192 0,0 0 0 0,0 0 0 16,0 0 864-16,0 0 128 0,0 0 32 0,0 0 0 16,0 0 0-16,0 0 0 0,0 0 0 0,-16 14 0 15,17-2-832-15,-5 3-192 0,0 4 0 0,-2 0 0 16,-1 1 0-16,-4 1 0 0,-1 1 0 0,0 4 0 15,0 3 864-15,-1 1 128 0,0-3 32 0,0 3 0 16,-1 2-832-16,1-2-192 0,0 3 0 0,1-3 0 0,2-1 0 16,3 1 0-16,2 1 0 0,4-4 0 0,-1 2 0 0,5-4 0 15,1 0 0-15,2-1 0 0,2-3 0 0,1 0 0 16,2-4 0-16,2 1 0 0,-1-2 864 0,1 0 128 16,1-5 32-16,2 1 0 0,-2 0-832 0,2-6-192 15,-2 2 0-15,2 0 0 0,0-4 0 0,-2 1 0 16,0-2 0-16,3 1 0 15,-3-3-1600-15,-5-4-352 0,-9 3-80 0,6-6-7120 16,-6 6-1408-16</inkml:trace>
  <inkml:trace contextRef="#ctx0" brushRef="#br0" timeOffset="212624.05">18558 5791 27647 0,'0'0'608'0,"0"0"128"0,0 0 32 0,0 0 0 0,8 2-624 0,1-4-144 0,2-4 0 0,2 3 0 16,4 3 0-16,4 2 0 0,5 0 0 0,1-2 0 16,3-1 848-16,1 0 144 0,2-1 32 0,0 2 0 15,-2 2-832-15,0-1-192 0,-1-1 0 0,8 1 0 32,-9 3-1600-32,-5-4-352 0,-4-3-80 0,-10 6-9840 0</inkml:trace>
  <inkml:trace contextRef="#ctx0" brushRef="#br0" timeOffset="212938.76">19342 5810 23951 0,'0'0'512'0,"0"0"128"0,0 0 0 0,0 0 64 0,0 0-576 0,0 0-128 15,0 0 0-15,0 0 0 0,0 0 848 0,8 1 144 16,4-1 32-16,1 1 0 0,3 2 0 0,3-3 0 16,2-3 0-16,3 3 0 0,4-1-832 0,0 1-192 15,2 0 0-15,2 0 0 0,-1-1 0 0,0 1 0 16,1 1 0-16,-4-1 0 0,-2-1 0 0,-5 1 0 0,-3 1 0 0,-2-1 0 31,-4 2-2416-31,-3 0-528 0,-9-2-96 0,0 0-32 0</inkml:trace>
  <inkml:trace contextRef="#ctx0" brushRef="#br0" timeOffset="213193.49">19526 5651 23951 0,'0'0'512'0,"0"0"128"0,0 0 0 0,5-6 64 0,3 5-576 0,1-4-128 0,1 1 0 0,3 1 0 16,2 2 848-16,2 2 144 0,1 2 32 0,4-2 0 16,3-1 0-16,1 0 0 0,1 0 0 0,-2 3 0 0,1 3-832 15,0 1-192-15,-1-1 0 0,-3 3 0 0,-1 5 0 0,-3-1 0 16,-2 1 0-16,-3 0 0 0,-3 1 0 0,-2 2 0 16,-4 3 0-16,-3 0 0 0,-3-2 864 0,-3 0 128 15,-3-1 32-15,-3 2 0 0,-2-1-832 0,-1 0-192 16,-4-1 0-16,-2-3 0 0,2 2 0 0,-4-2 0 15,-3-1 0-15,3-2 0 16,0-2-768-16,2 0-208 0,1-1-48 0,3-3-13504 16</inkml:trace>
  <inkml:trace contextRef="#ctx0" brushRef="#br0" timeOffset="213721.33">20510 5705 16575 0,'0'0'736'0,"0"0"160"0,0 0-720 0,0 0-176 16,0 0 0-16,0 0 0 0,0 0 1664 0,0 0 320 16,0 0 48-16,0 0 16 0,0 0-832 0,5-4-144 15,2-2-48-15,2 2 0 0,4 3 0 0,3-1 0 16,1 0 0-16,3 0 0 0,4 2-816 0,1 0-208 15,-2 0 0-15,3 0 0 0,2 3 0 0,2-2 0 0,2 1 0 0,-3-2 0 16,0 0 0-16,-2 2 0 0,-1 1 0 0,-3 3 0 31,1-2-2416-31,-3 0-528 0,18-1-96 0,-12 1-32 0</inkml:trace>
  <inkml:trace contextRef="#ctx0" brushRef="#br0" timeOffset="214293.01">21982 5536 20271 0,'0'0'448'0,"8"-3"80"0,0-3 32 0,-1 2 16 0,1 2-576 0,0 1 0 0,-8 1 0 0,0 0 0 0,8 1 0 0,-8-1 0 16,0 0 0-16,4 7 0 0,-4 3 928 0,-1 1 80 15,1-1 16-15,-6 3 0 0,0 0 0 0,-1 2 0 16,-4 0 0-16,-3 2 0 0,-1 2 0 0,-3-1 0 16,-3 0 0-16,-4 3 0 0,-5 1-832 0,-3-2-192 15,3-3 0-15,-5 0 0 0,-3-1 0 0,1 1 0 16,-3-2 0-16,3-1 0 0,-2-5 864 0,2 2 128 16,1-5 32-16,3-1 0 0,0-1-832 0,2-4-192 15,1-4 0-15,1 2 0 0,5 0 0 0,1-1 0 16,4-4 0-16,2-1 0 0,7 3 0 0,2-3 0 0,3-2 0 15,2 1 0-15,2-1 864 0,3 1 128 16,3 0 32-16,5 1 0 16,0 1-1648-16,7 0-320 0,1-2-64 0,4 5-16 0,2 3 832 0,-1-1 192 0,3 1 0 15,2 1 0-15,0 0 0 0,4 4 0 0,-1 0 0 0,3 0 0 16,4 0 0-16,-1-2 0 0,1 4 0 0,1-2 0 16,4-2 0-16,-2-2 0 0,-1-4 0 0,1 3 0 15,-4 0 0-15,1-2 0 0,-3 0 0 0,1-3 0 16,-4-1 768-16,1 1 208 0,-1-5 48 0,-2 2 0 15,-1-5-832-15,-1 1-192 0,-2 0 0 0,-3 1 0 16,-5-2 0-16,-2 1 0 0,-4 1 0 0,-2-1 0 16,-2 1 864-16,-4 2 128 0,-4-5 32 0,-5 4 0 15,-3 0-832-15,-4 0-192 0,-5 1 0 0,-2 0 0 16,-4 5 0-16,0 0 0 0,-4 3 0 0,-1 2 0 16,1 4 0-16,-2-1 0 0,-1 1 0 0,3 2 0 0,-2 2 0 15,3-1 0-15,1 2 0 0,2-3 0 16,2 2-3232-16,5-1-688 0,-11 2-144 15,27-9-32-15</inkml:trace>
  <inkml:trace contextRef="#ctx0" brushRef="#br0" timeOffset="-214090.59">19948 6506 12895 0,'0'0'576'0,"12"-9"112"0,-6 0-560 0,1-3-128 0,-1 0 0 0,1 3 0 16,-2 0 848-16,2 1 144 0,-1 1 32 0,-1-2 0 15,1 2 0-15,-6 7 0 0,0 0 0 0,0 0 0 0,4-8 0 0,-4 8 0 16,0 0 0-16,0 0 0 0,0 0 0 15,0 0 0-15,3 15 0 0,-4 4 0 0,-4 1-832 0,1 1-192 16,0-1 0-16,0 3 0 0,-1-1 864 0,2 2 128 16,0 1 32-16,3-3 0 0,1-4-832 0,1-1-192 15,4-3 0-15,0-1 0 0,2-2 0 0,0-6 0 16,-8-5 0-16,15 3 0 0,4-3 864 0,-6-3 128 16,1-2 32-16,3 0 0 0,1 1-832 0,2-3-192 15,-1-1 0-15,4-1 0 0,-1-1 0 0,0-1 0 16,-3 1 0-16,0 0 0 0,-2-5 0 0,-2 1 0 15,0 0 0-15,-2 3 0 0,-4-2 0 0,-1 4 0 16,-1-3 0-16,0 3 0 0,-2 3 0 0,-5 6 0 16,0 0 0-16,0 0 0 0,0 0 0 0,0 0 0 15,1 13 0-15,-1 4 0 0,0 0 0 0,-2 2 0 16,-2 1 0-16,-1 4 0 0,0 6 0 0,-2 0 0 16,-3 4 0-16,-2 1 0 0,-3 2 0 0,0-1 0 0,-3 2 0 0,-3-1 0 15,-3-2 0-15,-7 11 0 0,4-10 0 0,1-6 0 16,-2-5 864-16,3-6 128 0,2-2 32 0,2-2 0 15,1-2-832-15,4-1-192 0,1-7 0 0,2 0 0 16,1 1 864-16,3-3 128 0,9-3 32 0,-9-4 0 16,3-6-832-16,2 2-192 0,1-3 0 0,2 1 0 15,1-2 0-15,5 1 0 0,2-2 0 0,3 1 0 16,2 0-768 0,1 2-208-16,2-3-48 0,4 3 0 0,-1 3 832 0,5 1 192 0,3 1 0 0,-9 3 0 15,0-1-2496-15,2 2-464 16,-1-1-96-16,1 1-16 0</inkml:trace>
  <inkml:trace contextRef="#ctx0" brushRef="#br0" timeOffset="-213745.76">20672 6654 23951 0,'0'0'1056'0,"-7"0"224"0,7 0-1024 0,0 0-256 0,0 0 0 0,0 0 0 15,0 0 880-15,0 0 112 0,0 0 32 0,8 0 0 16,2 2 0-16,6-4 0 0,6 1 0 0,3-3 0 15,6 7 0-15,3-3 0 0,1-3 0 0,3 1 0 16,0-2-832-16,1 1-192 0,2 2 0 0,0 1 0 16,-2 0 0-16,-2 1 0 0,-3 2 0 0,-3-1 0 15,-4 0 0-15,-3 0 0 0,-4 2 0 0,-5-3 0 16,-3 2-768-16,-3 0-208 16,-9-3-48-16,0 0-8736 0,0 0-1760 0</inkml:trace>
  <inkml:trace contextRef="#ctx0" brushRef="#br0" timeOffset="-213454.96">21045 6491 27647 0,'0'0'1216'0,"0"0"256"0,0 0-1168 0,0 0-304 15,9 0 0-15,0 0 0 0,1 2 0 0,2-1 0 16,2-1 0-16,2 3 0 0,2 2 880 0,3 0 112 15,3-1 32-15,2 1 0 0,4 3-832 0,0-1-192 16,0 4 0-16,0 0 0 0,0 0 864 0,-4 5 128 16,-4 2 32-16,-4 1 0 0,-4-4-832 0,-3 1-192 15,-6 2 0-15,-4 2 0 0,-3 3 864 0,-5-1 128 0,-4-1 32 0,-6-1 0 16,-4-2-832-16,-4 0-192 16,-4 0 0-16,1-1 0 0,0-1 0 0,1 0 0 0,1-1 0 15,1-4 0 1,1-2-1600-16,5-5-352 0,2-3-80 0,3-1-16 0</inkml:trace>
  <inkml:trace contextRef="#ctx0" brushRef="#br0" timeOffset="-212906.53">22071 6648 16575 0,'0'0'736'0,"0"0"160"0,-8 0-720 0,0-3-176 0,-1-1 0 0,0 3 0 16,0 2 848-16,-2-1 144 0,1-1 32 0,-2 0 0 15,0-2 816-15,2 3 160 0,-1 0 48 0,4-1 0 16,0 0-832-16,7 1-144 0,0 0-48 0,0 0 0 16,0 0-816-16,8-4-208 0,2 2 0 0,3 2 0 15,3 0 864-15,2 0 128 0,3 0 32 0,3 2 0 16,0-2-832-16,4 2-192 0,2 0 0 0,1-1 0 16,0 0 864-16,1 0 128 0,-5 2 32 0,0-2 0 15,-3 1-832-15,-2-1-192 0,-4 2 0 0,-3-1 0 16,-4 3 0-16,-3-2 0 0,-8-3 0 0,0 0 0 15,0 0 0-15,-9 8 0 0,-5 0 0 0,-2-2 0 0,0-2 0 16,-1 1 0-16,-1-2 0 0,0-2 0 16,2-1-1600-1,1-1-352-15,2 0-80 0,-3-5-13120 0</inkml:trace>
  <inkml:trace contextRef="#ctx0" brushRef="#br0" timeOffset="-212269.11">23509 6455 20271 0,'0'0'448'0,"0"0"80"0,0 0 32 0,5 6 16 0,-5-6-576 0,0 0 0 0,0 0 0 0,-3 10 0 16,-2 3 928-16,-4-3 80 0,0 2 16 0,-3-4 0 15,-1 3 0-15,-3 1 0 0,-3 0 0 0,-2 1 0 16,-3-3 0-16,1 2 0 0,-2 2 0 0,-1-2 0 16,0 1-832-16,-1 0-192 0,-1-6 0 0,0 4 0 15,-2-1 864-15,0-1 128 0,-2 0 32 0,1 0 0 16,0-4-832-16,0 0-192 0,-1 2 0 0,5-5 0 15,3 0 0-15,5-2 0 0,2 0 0 0,4 0 0 16,1-4 864-16,3-3 128 0,4-2 32 0,0 1 0 0,3 1-832 0,2 0-192 16,3-5 0-16,2 3 0 0,2 3 0 0,3-1 0 15,0 3 0-15,3-2 0 0,2-1 0 0,0 3 0 16,4-1 0-16,2 2 0 0,-2 1 0 0,2 1 0 16,0-1 0-16,1 4 0 0,0 0 0 0,2 2 0 15,-1 0 0-15,1 0 0 0,0 2 0 0,0 4 0 16,3-3 0-16,2 4 0 0,0-5 0 0,2 2 0 15,-1 0 0-15,2 0 0 0,0-2 0 0,0-2 0 16,0 0 0-16,-1 0 0 0,0-1 0 0,-1-3 0 16,-1-2 0-16,0 1 0 0,-2-2 0 0,0 1 0 15,-1-2 0-15,-1-3 0 0,-1 2 0 0,-1 0 0 16,-1 1 0-16,-4-4 0 0,-1-1 864 0,-4-3 128 0,-2 3 32 16,-5-1 0-16,-3 2-832 0,-6-4-192 15,-2 2 0-15,-3-1 0 0,-3 0 0 0,-4 2 0 0,-2-6 0 16,-2 3 0-16,-2 2 0 0,0-2 0 0,-2 4 0 0,0-1 0 15,0 3 864-15,0 1 128 16,-2 1 32-16,0 2 0 16,2 2-1648-16,-2 2-320 0,0 0-64 0,3 4-16 15,4-3 0-15,3 3 0 0,3-2 0 0,2 2-16784 0</inkml:trace>
  <inkml:trace contextRef="#ctx0" brushRef="#br0" timeOffset="-210786.23">24791 6266 21183 0,'0'0'1888'0,"0"0"-1504"15,0 0-384-15,14-12 0 0,-3 7 368 0,-11 5 0 16,0 0 0-16,11-13 0 0,-1 2-112 0,-3 1-32 15,-7 10 0-15,1-14 0 0,0 1-96 0,-2 0 0 16,-4-3-128-16,-2 2 192 0,-3-2-32 0,-1 0-16 16,0-2 0-16,-5 0 0 0,-1-4 192 0,-4-2 48 15,-1 2 0-15,-1-7 0 0,-9 1 0 0,0-5 16 16,-6-9 0-16,1 6 0 0,1 3-160 0,-5-5-48 16,1-6 0-16,-3 4 0 0,-1 3 160 0,-2 3 32 0,-1 0 0 15,-2-1 0-15,-6-1 0 0,-5-2 0 0,0-1 0 16,-3 2 0-16,2 3-160 0,0 3-32 0,-2-3 0 0,2 2 0 15,0 0-192-15,-6 2 0 0,-5-2 128 0,1 3-128 16,-2 3 0-16,0 4 0 0,2 0 128 0,0 0-128 16,-6-2 0-16,-2 2 0 0,-1-3 0 0,-1 3 0 15,1 1 0-15,-1 0 0 0,-1 0 0 0,-2-1 0 16,-5-1 0-16,0 1 0 0,2 2 0 0,3 2 0 16,4 2 0-16,-3 2 0 0,0 1 0 0,0-4 0 15,-2-1 0-15,1-1 0 0,2 6 0 0,-2 2 0 16,-6-1 0-16,-2-1 0 0,2-2 0 0,3 4 0 15,2 0 0-15,-3 2 0 0,-8-3 0 0,0 6 0 16,0-2 0-16,0 3 0 0,1 1 0 0,-4-3 0 0,-3 1-144 16,5 3 144-16,1 3 0 0,3 0-144 0,-3 0 144 15,0 0 0-15,-1 3 0 0,4 2 128 0,0 2-128 16,0-3 0-16,-2-1-128 0,-1 3 128 0,-1 3 0 0,3-1 0 16,2 2 0-16,1-2 0 0,-2 1 0 15,3 0 0-15,3 4 0 0,3 3 0 0,4-3 0 0,-1 2-128 16,-1 2 128-16,1 2 0 0,1 0 0 0,6 2 0 15,6 1 0-15,4 0 0 0,7 3 0 0,2 3 0 16,4-5 0-16,2 3 0 0,-2 4 0 0,3 1 0 16,1-1 0-16,5 3-128 0,8 0 128 0,4 0 0 15,3 4 0-15,5-1-128 0,2 5 128 0,6-1 0 16,7 2 0-16,6 1 0 0,3 3 0 0,9-2-160 16,7-6 160-16,2-2 0 0,2 1 0 0,9-2 0 15,10-2 0-15,3 2 0 0,1 0 0 0,0 0 0 16,0-4 0-16,5 5 0 0,-2 3 0 0,3 1 0 0,1-1 0 15,4 0 0-15,4 4 0 0,-1-5 0 16,2-1 0-16,-1 1 0 0,0 1-128 0,3-2 128 0,2 1 0 0,3-1 0 16,2-3 0-16,3 4 0 0,4 3 0 0,0 2 0 15,0-5 0-15,2-1 0 0,5-1 0 0,2 1 0 16,3-1 0-16,-2-2 144 0,-2-5-144 0,2 2 128 16,2 3-128-16,3 1 0 0,5-1 0 0,-2-4 0 15,-5-5 0-15,2 3 0 0,2 5 176 0,1-2-176 16,6 1 128-16,-5-2-128 0,-3-2 0 0,2 2 0 15,3 1 128-15,-2-2-128 0,-2-1 0 0,1-1 144 16,-1 0-144-16,3-2 0 0,3-1 144 0,-4-1-144 16,0-3 128-16,0 3-128 0,1 2 128 0,-1-3-128 0,-1-8 160 15,-2 2-32-15,-3 0-128 0,0-1 192 0,0 1-16 0,5 0-16 16,7-5 0-16,-6 1 0 0,-7 0 48 0,-2-4 16 16,0 1 0-16,6-3 0 0,6 1 32 0,-5-2 16 15,-5 1 0-15,2-4 0 0,3-5-144 0,1 1-128 16,1-4 192-16,-3 0-192 0,-4-3 192 0,-3-2-192 15,-3-6 192-15,2-1-192 0,6 0 256 0,-6-2-64 16,-7 1-16-16,0-2 0 0,-3-5 208 0,1 1 32 16,3 3 16-16,-2-4 0 0,-4-2-32 0,-4 2 0 15,-7 3 0-15,2-1 0 0,-4 1-112 0,-4-4-32 16,-5-1 0-16,-7-3 0 0,-2-2 16 0,-7-3 0 16,-5-5 0-16,-5-4 0 0,-4-5 192 0,-7-3 48 15,-9 1 0-15,-3-7 0 0,-5-5-160 0,-6-4-32 16,-4-9 0-16,-9 6 0 0,-4 3-176 0,-3 5-144 15,-2 5 192-15,-6 3-192 0,-3 8 0 0,-3 1-256 16,-4 5 32-16,-1 3 0 16,-3 4-1616-16,-1 3-320 0,-2 2-64 0,1 3-14752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0:09:25.67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2069 274 16575 0,'0'0'368'0,"0"0"80"0,0 0 0 0,0 0 16 0,10-10-464 0,-10 10 0 0,6-10 0 0,-6 10 0 16,4-14 912-16,-3 1 96 0,-4 3 16 0,-1-2 0 0,4 12 0 0,-6-12 0 15,-3-1 0-15,-2 0 0 0,0 7 0 0,-4-5 0 16,-3-1 0-16,-3 1 0 0,-4-4-832 0,-2 2-192 15,-2 2 0-15,-5-5 0 0,-6 0 864 0,1 3 128 16,2 4 32-16,1 0 0 0,-2 4-832 0,2 1-192 16,-1-7 0-16,0 6 0 0,2 5 0 0,0 3 0 15,-1-1 0-15,2 2 0 0,1 3 864 0,2 1 128 16,-2 3 32-16,3 6 0 0,4-1-832 0,3 4-192 16,1 0 0-16,3 1 0 15,6-1-768-15,4-1-208 0,5 1-48 0,4 1 0 0,5 1 1648 0,7 1 320 16,5-3 64-16,5 1 16 0,4-2-832 0,8 1-192 15,5 1 0-15,2 1 0 0,-3 1 0 0,2 0 0 16,0 1 0-16,0 5 0 0,-3 4 0 0,0-2 0 16,-5 0 0-16,-2 2 0 0,-2-1 0 0,-6-2 0 0,-4 3 0 0,-3-3 0 15,-1-4 0-15,-6-1 0 0,-11-2 0 16,2-2 0-16,-1 1 0 0,-4-1 0 16,-7 0 0-16,-4-1 0 0,-4-1 864 0,-2 1 128 0,-3-2 32 0,-4-1 0 15,-4-3-832-15,-3 1-192 0,-1 0 0 0,-5-3 0 16,-5-4 0-16,1 0 0 0,3 1 0 0,-4-1 0 15,-6-2 864-15,5-3 128 0,4-3 32 0,8-2 0 16,3-2-832-16,5-2-192 0,4-7 0 0,4 4 0 16,4 4-768-1,4-5-208-15,4 3-48 0,5-1 0 0,4 8-816 0,5-8-160 0,5-1-48 16,3 1 0-16,8 4-816 0,5-9-160 0,15-12-48 16,6 7 0-16</inkml:trace>
  <inkml:trace contextRef="#ctx0" brushRef="#br0" timeOffset="315.08">2297 550 20271 0,'0'0'896'0,"0"0"192"0,0 0-880 0,-8 6-208 16,-5 4 0-16,0-2 0 0,0 2 864 0,-2 2 128 16,-4 5 32-16,-2 4 0 0,-2 1 0 0,1-1 0 15,0 2 0-15,0 1 0 0,-1 1 0 0,4-2 0 16,3 0 0-16,4 0 0 0,3-2-832 0,4 1-192 15,5 1 0-15,5-3 0 0,0-6 864 0,9-1 128 16,0-6 32-16,4-1 0 0,4 1-832 0,2-7-192 16,4-7 0-16,2 2 0 0,4 0 0 0,-1-6 0 0,0 0 0 15,-1-6 0-15,1-3 864 0,-5-2 128 0,-4 0 32 16,-5 1 0-16,-3 1-832 0,-6 1-192 16,-4-2 0-16,-5 1 0 0,-5-3 0 0,-4-1 0 0,-6 0 0 0,-2-4 0 15,2 3 864-15,1 3 128 0,0-1 32 0,-3 3 0 31,-3 3-1648-31,2 3-320 0,4-2-64 0,1 7-16 16,-1 4-1632-16,4 0-336 0,-3-12-64 0,6 5-16 0</inkml:trace>
  <inkml:trace contextRef="#ctx0" brushRef="#br0" timeOffset="910.89">3315 364 23951 0,'0'0'512'0,"3"10"128"0,-3 6 0 0,-1 5 64 0,-2 5-576 0,-2 1-128 0,1 5 0 0,-1 2 0 16,-1-1 848-16,3-1 144 0,-1 0 32 0,0 0 0 16,-1-1 0-16,1 0 0 0,1-2 0 0,2-8 0 15,1-6-832-15,4-3-192 0,-3-1 0 0,-1-11 0 16,0 0 864-16,6 6 128 0,-6-6 32 0,10 0 0 0,1-5 0 0,4-2 0 15,-1-8 0-15,-2 3 0 0,-1-2-832 0,3-3-192 16,-3-4 0-16,2-1 0 0,0-3 864 0,3-4 128 16,-4 2 32-16,3-3 0 0,4 2-832 0,-2-2-192 15,-2 3 0-15,2 1 0 0,0 3 0 0,0-1 0 16,-3 4 0-16,1 2 0 0,-1 4 0 16,-1-2 0-16,0 3 0 0,-1 4 0 15,-2 0-768-15,-1 4-208 16,-2 2-48-16,-7 3-10912 0,10-1-2192 0</inkml:trace>
  <inkml:trace contextRef="#ctx0" brushRef="#br0" timeOffset="1844.99">2926 107 12895 0,'0'-13'576'0,"3"7"112"0,5-5-560 0,-1 2-128 16,-3-4 0-16,0 3 0 0,0 0 1664 0,-1-1 320 16,0-2 48-16,0 2 16 0,-3 3 0 0,0 8 0 15,0 0 0-15,0 0 0 0,-3-11-832 0,-2 4-144 16,0 1-48-16,5 6 0 0,-11-3 0 0,2 6 0 15,-1 6 0-15,1 1 0 0,-2 5 0 0,2 5 0 16,1 12 0-16,0 4 0 0,-1 3-816 0,0 4-208 16,0 3 0-16,1 2 0 0,4-1 0 0,0 3 0 15,-1 0 0-15,0 5 0 0,-2 1 864 0,3-1 128 16,-1-4 32-16,0-7 0 0,0-7-832 0,1-6-192 16,1 0 0-16,1-2 0 0,-1-6 0 0,0 0 0 0,1-5 0 15,-2-4 0-15,4-3 864 0,0-11 128 16,0 0 32-16,0 10 0 0,0-10-832 0,0 0-192 0,0 0 0 0,0 0 0 31,0 0-768-31,0 0-208 0,3-12-48 0,-1 2 0 16,-1-4 0-16,1 1 0 0,-2 2 0 0,2-1-10912 15,5 1-2192-15</inkml:trace>
  <inkml:trace contextRef="#ctx0" brushRef="#br0" timeOffset="2466.66">4034 311 20271 0,'0'0'448'0,"0"0"80"0,0 0 32 0,0 0 16 0,0 0-576 0,0 0 0 0,0 0 0 0,0 0 0 15,-6 7 928-15,4 8 80 0,-2 4 16 0,-1 2 0 16,-2 1 0-16,-1 4 0 0,1 4 0 0,1 6 0 16,1 4-832-16,-3 0-192 0,-1-2 0 0,4 0 0 15,4-3 864-15,-1-5 128 0,1-5 32 0,-3-3 0 0,-2-5-832 0,3-1-192 16,3-2 0-16,0-6 0 0,0-8 864 0,0 0 128 16,0 0 32-16,0 0 0 0,0 0 0 0,0 0 0 15,5-7 0-15,3-4 0 0,-1 4 0 0,-1-5 0 16,1-1 0-16,0-2 0 0,1-4-832 0,-1 4-192 15,-3-1 0-15,1 2 0 0,0-2 0 0,-2 6 0 16,-3 10 0-16,0 0 0 16,5-9-2416-16,-5 9-528 0,0 0-96 0,0 0-12720 15</inkml:trace>
  <inkml:trace contextRef="#ctx0" brushRef="#br0" timeOffset="2900.07">4803 224 23951 0,'-1'16'512'0,"-2"0"128"0,-2 2 0 0,1 2 64 0,-4 3-576 0,-1 6-128 0,-3 2 0 0,-1 3 0 16,0-2 848-16,-3 4 144 0,-2 0 32 0,0 1 0 16,0-1 0-16,-1-2 0 0,0-4 0 0,-1-4 0 15,2-2-832-15,5-5-192 0,4-2 0 0,1-5 0 16,8-12 864-16,0 0 128 0,0 0 32 0,0 0 0 0,0 0 0 0,12-13 0 16,2-3 0-16,2-2 0 0,1-3-832 0,1-2-192 15,2-2 0-15,0-1 0 0,0-3 0 0,0 0 0 16,-1 2 0-16,2 2 0 0,-1 2 0 0,-2 5 0 15,0 1 0-15,0 1 0 0,4 3 0 0,-2 4 0 16,1 6 0-16,-2 6 0 0,-2 3 0 0,-1 6 0 16,0 0 0-16,-5 3 0 0,0 4 0 0,-5 3 0 15,0 4 0-15,-5 3 0 0,-1 1 0 0,-1 2 0 16,-2 3 0-16,-1-1 0 16,-1-5-768-16,1 0-208 0,4-6-48 0,0-1 0 15,1-1-1632-15,6-5-336 0,2-6-64 0,5-6-9424 0</inkml:trace>
  <inkml:trace contextRef="#ctx0" brushRef="#br0" timeOffset="3312.17">5816 460 23951 0,'0'0'512'0,"-3"-5"128"0,2-5 0 0,-3-2 64 0,0 2-576 0,-2 4-128 0,-3 0 0 0,-3 3 0 16,-1 2 848-16,-6 4 144 0,-3 0 32 0,-2 5 0 15,-5 3-832-15,0 2-192 0,1 1 0 0,0 4 0 16,2 5 864-16,5 4 128 0,4 2 32 0,7 1 0 16,-1-3 0-16,9-1 0 0,4-6 0 0,4-2 0 15,1-3-832-15,5-5-192 0,1-4 0 0,7-2 0 16,3-8 0-16,5-1 0 0,0-3 0 0,2-4 0 16,-2 1 864-16,-1-2 128 0,0-3 32 0,-3 0 0 0,-3 1-832 0,-8 6-192 15,0-6 0-15,0 5 0 0,-1 1 0 0,-2 3 0 16,-2 0 0-16,-8 6 0 0,6-4 0 0,-6 4 0 15,0 0 0-15,6 14 0 0,-5 5 0 0,1 3 0 16,-4 6 0-16,1 4 0 0,-5 6 0 0,-3 24 0 16,-1-1 0-16,-1 5 0 0,1 0 864 0,-3 7 128 15,-4 9 32-15,-1-7 0 0,-3-9-832 0,-3 0-192 16,-2-3 0-16,-1-3 0 0,-3-4 0 0,3-4 0 16,2-4 0-16,0-2 0 0,-8-3 0 0,5-5 0 15,3-7 0-15,11-14 0 0,-3 0 0 0,-2-5 0 16,1-2 0-16,-1-2 0 15,-1-5-1600-15,-1-5-352 0,3-4-80 0,-2-7-16 0</inkml:trace>
  <inkml:trace contextRef="#ctx0" brushRef="#br0" timeOffset="5530.44">7013 1133 16575 0,'-8'14'368'0,"4"-2"80"0,-3 3 0 0,7-5 16 0,-3 2-464 0,0 1 0 0,2 2 0 0,-1-3 0 15,0 0 1728-15,-1-2 256 0,-1-1 64 16,4 1 0-16,0-3-832 0,0 0-144 16,0-7-48-16,0 0 0 0,0 0 0 0,0 0 0 0,0 0 0 0,0 0 0 15,0 0 0-15,0 0 0 0,7-8 0 0,-2 2 0 16,1-2 0-16,1-4 0 0,-1-1 0 0,0-4 0 15,2-4 0-15,-1-4 0 16,1-2 0-16,1-3 0 0,4-13-816 0,-1-3-208 0,0 2 0 0,-2-2 0 16,-1 1 0-16,2-3 0 0,-1-5 0 0,1 4 0 15,-1-3 0-15,-5 1 0 0,3 4 0 0,-3 12 0 16,-3 0 864-16,0-1 128 0,2 5 32 0,-1 1 0 16,-1 0-832-16,0 0-192 0,2 3 0 0,-3-8 0 0,3 1 0 0,-2 4 0 15,-2 2 0-15,2 1 0 0,0 3 0 16,0 2 0-16,-2 0 0 0,0 4 0 0,1 1 0 0,0 0 0 15,2 1 0-15,-2 3 0 0,0 2 0 0,1-4 0 16,-4 6 0-16,1 3 0 0,0 0 0 0,-3 0 0 16,4 1 0-16,-1-1 0 0,1 6 0 0,0 0 0 15,-6-5 0-15,6 5 0 0,0 0 0 0,0 0 0 16,0 0 0-16,0 0 0 0,-5-2 0 0,5 2 0 16,0 0 0-16,0 0 0 0,0 0 0 0,0 0 0 15,-6-3 0-15,0 2 0 0,6 1 0 0,0 0 0 16,-6-3 0-16,6 3 0 0,0 0 0 0,0 0 0 15,0 0 0-15,0 0 0 0,-7-3 0 0,7 3 0 16,0 0 0-16,0 0 0 0,-6-1 0 0,6 1 0 16,0 0 0-16,0 0 0 0,0 0 0 0,0 0 0 15,0 0 0-15,0 0 0 0,0 0 0 0,0 0 0 16,6-6 0-16,2 2 0 0,-1 0 0 0,1 0 0 0,1 3 0 16,4-5 0-16,4 2 0 0,1 1 0 0,0 3 0 0,4 0 0 15,1 0 0-15,0 1 0 0,2 0 0 0,1 2 0 16,0 5 0-16,1-2 0 15,1 4 0-15,-1 0 0 0,0 1 0 0,-1 6 0 0,2 2 0 0,-1 1 0 16,1 3 0-16,-4 3 0 0,-3 1 0 0,3 6 0 16,2 2 0-16,-1 4 0 0,-2-3 0 0,0 6 0 15,-4 1 0-15,-4 4 0 0,-2 5 0 0,-2 2 0 16,-5-1 0-16,-2-1 0 0,-1 2 0 0,-4-5 0 16,-3 1 0-16,-3-6 0 0,-2 1 0 0,-4-5 0 15,-4-1 0-15,-1 0 0 0,-2 2 0 0,-5-2 0 0,-1 1 0 16,-1-6 0-16,-2 0 0 0,-1-3 0 0,0 0 0 0,-1-6 0 15,-2 0 0-15,-2 0 0 0,-5-7 0 16,-2-1 0-16,-3-3 0 0,-1 1 0 0,-1-6 0 0,1-3 0 16,-2-2 0-16,5-2 0 0,3-4 0 0,2-2 0 15,1-1 0-15,3-1 0 0,2-1 0 0,3-1 0 16,7-4 0-16,-5-2 0 16,7 2-1600-16,11-3-352 0,8-2-80 0,8-1-16 15,9-2-816-15,5 4-160 0,4 2-48 0,-6 1 0 0</inkml:trace>
  <inkml:trace contextRef="#ctx0" brushRef="#br0" timeOffset="6096.72">8591 258 20271 0,'0'0'896'0,"4"-4"192"0,2-1-880 0,0-1-208 0,1-1 0 0,-2 2 0 0,-5 5 864 0,0 0 128 16,0 0 32-16,0 0 0 0,0 0 816 0,0 0 160 15,0 0 48-15,0 0 0 0,0 0-832 0,0 0-144 16,2 9-48-16,0 4 0 0,-4 1 0 0,1 5 0 16,-1 4 0-16,-2 3 0 0,0 7 0 0,-4 3 0 15,0 6 0-15,-4 18 0 0,1 1-816 0,-2-6-208 16,0 0 0-16,0-6 0 0,-1 1 0 0,1-2 0 15,2-1 0-15,2-5 0 0,3-10 0 0,2-6 0 16,1 3 0-16,0-1 0 0,2-2 0 0,2 0 0 16,3-3 0-16,2-2 0 0,6-1 864 0,4 0 128 15,2-4 32-15,2-3 0 0,0-1-832 0,3-6-192 0,-1 0 0 16,1-4 0-16,5-2 0 0,2-2 0 0,2-2 0 0,-1 0 0 16,1 0 0-16,0-3 0 15,2 2 0-15,0 1 0 0,-1-2 0 0,-1 0 0 0,-2 1 0 0,-2-3 0 16,-5 2 0-16,-1 2 0 0,-2-3 0 0,-3 2 0 15,-2-1 0-15,0-2 0 0,-1-1 0 0,-2 1 0 32,-3 1-1600-32,-2 0-352 0,-4-5-80 0,-1 0-16 15,-5-2-816-15,-1-2-160 0,-2 3-48 0,-7-5-11056 0</inkml:trace>
  <inkml:trace contextRef="#ctx0" brushRef="#br0" timeOffset="6340.18">8565 712 31327 0,'0'0'688'0,"0"0"144"0,0 0 16 0,0 0 48 0,0 0-720 0,0 0-176 16,0 0 0-16,8 1 0 0,1-2 0 0,3-3 0 15,4 0 0-15,2-1 0 0,3 1 848 0,4 1 144 16,1-2 32-16,8 0 0 0,13 0 0 0,2 0 0 16,-2-1 0-16,-1 1 0 0,-3 1-832 0,-4-2-192 15,-4-1 0-15,-2 2 0 0,-3-3 0 0,-4 2 0 16,-3 2 0-16,-7-1 0 0,-5 1 0 0,0 0 0 15,-2 0 0-15,-1-3 0 0,-3 3 0 0,-1 0 0 16,-1 1 0-16,-5-4 0 16,2 7-2416-16,-9 0-528 0,-3-1-96 0,-5-1-32 0</inkml:trace>
  <inkml:trace contextRef="#ctx0" brushRef="#br0" timeOffset="6554.22">8396 338 35007 0,'0'0'1552'0,"0"0"320"0,8-8-1488 0,2 0-384 16,3 2 0-16,3-1 0 0,6-1 0 0,2 2 0 0,2 1 0 0,4-4 0 16,3 1 1712-16,7-3 272 0,3 2 48 0,9-3 16 15,8 1-1648-15,5 0-400 0,3 1 0 0,-3 1 0 16,-3-7 896-16,0 2 112 0,-1-1 16 0,0 2 0 16,1-2-832-16,-2 2-192 0,-3 1 0 0,-5 3 0 15,-8 2 0-15,-5-2 0 0,-5 4 0 0,-5-2 0 16,-7 3-2416-1,0 2-528-15,-5 2-96 0,-5 1-32 0</inkml:trace>
  <inkml:trace contextRef="#ctx0" brushRef="#br0" timeOffset="9568.65">16379 2499 9215 0,'-11'-7'400'0,"11"7"96"0,0 0-496 0,0 0 0 16,1-7 0-16,-1 7 0 0,3-9 912 0,1 1 96 16,-4 8 16-16,7-9 0 0,0-1 0 0,0-1 0 15,-3 1 0-15,0 1 0 0,-4 9 0 0,5-8 0 16,-3-1 0-16,-2 9 0 0,0 0 0 0,3-11 0 16,-3 11 0-16,0 0 0 0,0 0 0 0,0 0 0 15,0 0 0-15,0 0 0 0,-10 0 0 0,2 8 0 16,1 2 0-16,0 6 0 0,0 4 0 0,3 8 0 15,1 6 0-15,1 7 0 16,-2 2-1648-16,-4 8-320 0,-4 7-64 0,-1 2-16 0,2 1 1648 0,-2-4 320 0,0-3 64 0,-3 1 16 16,2-3-832-16,-1-1-192 0,1 1 0 0,1-4 0 15,0-2 0-15,1-8 0 0,2-6 0 0,-1-2 0 16,1-1 864-16,1-4 128 0,0-6 32 16,1 0 0-16,1-4-832 0,1-4-192 0,0-1 0 0,3-1 0 15,3-9 0-15,0 0 0 0,0 0 0 0,0 0 0 31,0 0-768-31,0-9-208 0,2-5-48 0,5-2 0 0,1-2-1632 16,2-3-336-16,2-2-64 0,1-5-16 0</inkml:trace>
  <inkml:trace contextRef="#ctx0" brushRef="#br0" timeOffset="10000">16233 2366 20271 0,'-7'-13'896'0,"3"6"192"0,-1-3-880 0,5 10-208 16,0-9 0-16,0-1 0 0,3 2 0 0,-3 8 0 16,6-10 0-16,2 3 0 0,2 2 864 0,5-2 128 15,3 2 32-15,3 1 0 0,2-2 0 0,10 3 0 16,7 1 0-16,-6 2 0 0,8 1-832 0,1 1-192 15,0 4 0-15,14 0 0 0,-7 3 864 0,-2 3 128 16,0 1 32-16,-1 5 0 0,-1 2-832 0,-1 3-192 0,-1 2 0 16,-5 4 0-16,-7 1 864 0,-2 6 128 0,-4 5 32 0,-11-7 0 15,-5 3-832-15,-2 4-192 16,-3 4 0-16,-2 21 0 0,-7-8 0 0,-5-3 0 0,-6-4 0 0,0-5 0 16,-2-5 0-16,-4-2 0 0,-5 4 0 0,-2-2 0 15,0-2 864-15,-2-1 128 0,-4 1 32 0,-1-3 0 16,-1-2-832-16,4-4-192 0,2-2 0 0,4-6 0 15,1-1 0-15,-1-3 0 0,0-4 0 0,-2 1 0 16,0-5 0-16,2 0 0 0,2-4 0 0,5-4 0 16,0-3 0-16,5-4 0 0,2-4 0 0,6 2 0 15,2-3-768 1,5-2-208-16,3-5-48 0,4-1 0 0,2-3-2448 0,6 0-496 0,5-4-112 16,2-1-16-16</inkml:trace>
  <inkml:trace contextRef="#ctx0" brushRef="#br0" timeOffset="10407.2">17970 2569 23951 0,'0'0'512'0,"0"0"128"0,0 0 0 0,0 0 64 0,0 0-576 0,0 0-128 16,0 0 0-16,0 0 0 0,0 0 0 0,0 13 0 16,-2-3 0-16,-2 6 0 0,-1 6 848 0,-2 5 144 15,-1-1 32-15,-2 9 0 0,-3 3 0 0,-1 1 0 0,-1 3 0 0,0-3 0 16,-1 0-832-16,0 2-192 0,1-2 0 0,2-1 0 16,1-2 864-16,1-3 128 0,4-2 32 0,-3 7 0 15,5-4-832-15,4-11-192 0,4-3 0 0,3-5 0 16,3 0 864-16,4-7 128 0,3-1 32 0,2 0 0 15,2-4 0-15,6-1 0 0,6-2 0 0,4 0 0 16,0-2-832-16,5-2-192 0,4 1 0 0,-14-1 0 16,1 1 0-16,0 0 0 0,1-3 0 0,-2 1 0 15,-2 3 0-15,-2-2 0 0,1-2 0 0,-4 0 0 16,-3-2 0-16,-1 2 0 0,-2-5 0 0,-2 3 0 16,-2-3-768-1,-2 4-208-15,-2-2-48 0,-1 1 0 0,-1-1-1632 0,-3 0-336 16,-1 0-64-16,-2 0-16 0</inkml:trace>
  <inkml:trace contextRef="#ctx0" brushRef="#br0" timeOffset="10622.11">17867 2902 31327 0,'0'0'688'0,"0"0"144"0,0 0 16 0,10-2 48 0,-1 0-720 0,2 1-176 16,4 0 0-16,4 1 0 0,6 1 848 0,6-1 144 15,6-1 32-15,5 1 0 0,3-3-832 0,2 2-192 16,-1-2 0-16,-1 2 0 0,0-3 0 0,-4 0 0 16,-1 0 0-16,-4-4 0 0,-2 1 0 0,-4-1 0 0,-3 1 0 0,-2 1 0 31,-4-5-1600-31,-3 3-352 0,-2 1-80 0,-7-2-11472 0</inkml:trace>
  <inkml:trace contextRef="#ctx0" brushRef="#br0" timeOffset="10782.64">18007 2382 27647 0,'0'0'608'0,"9"-9"128"0,2 0 32 0,4 0 0 0,5 1-624 0,3 3-144 0,6-4 0 0,2 3 0 15,3-1 848-15,5 0 144 0,0 0 32 0,6-2 0 16,3 3 0-16,5-3 0 0,6 1 0 0,4 0 0 16,2 2-832-16,0 0-192 0,-3 2 0 0,0-2 0 15,-4-1 0-15,-2 3 0 0,-2-2 0 0,-1 3-10336 16,0 2-2112-16</inkml:trace>
  <inkml:trace contextRef="#ctx0" brushRef="#br0" timeOffset="13483.89">16575 4490 16575 0,'0'0'736'0,"0"0"160"0,0 0-720 0,0 0-176 16,0 0 0-16,0 0 0 0,0 0 0 0,0 0 0 15,0 0 0-15,0 0 0 0,-6 0 848 0,-2 2 144 16,-1 0 32-16,0 2 0 0,-2 0 0 0,0 2 0 15,-4 2 0-15,0 1 0 0,-4-2 0 0,1 3 0 16,0-2 0-16,0 4 0 0,-2 0-832 0,-1 2-192 16,-2 2 0-16,-2 5 0 0,-1 3 864 0,-1 4 128 15,-3 4 32-15,-3 0 0 0,-2 1 0 0,-21 17 0 16,-3 0 0-16,-1-4 0 0,-1 3-832 0,0 2-192 16,-2-6 0-16,6 3 0 0,2-3 864 0,1 3 128 0,0-1 32 15,-5 0 0-15,-5-2-832 0,4-2-192 0,5-2 0 16,3-1 0-16,3-2 0 0,0-3 0 0,3-2 0 0,-1 1 0 15,-2 2 0-15,-3 0 0 0,-6-4 0 0,-1 1 0 16,-1-1 0-16,-1 3 0 0,-1 5 0 0,4-3 0 16,2-3 864-16,-3-1 128 0,-4-4 32 0,0-1 0 15,-3 1-832-15,5 0-192 0,8 1 0 0,2-6 0 16,1 0 0-16,5-2 0 0,2 0 0 0,1-1 0 16,0-1 0-16,-2-1 0 0,3-2 0 0,2 0 0 15,0 1 0-15,7-2 0 0,7-6 0 0,3 2 0 16,1-1 0-16,5-5 0 0,4-3 0 0,6-2 0 15,6-1 0-15,0 0 0 0,0 0 0 0,0 0 0 16,6-13 0-16,1 3 0 0,2-4 0 0,3-1 0 16,7-5-768-16,2 2-208 15,1 0-48-15,3 1 0 0,0 1-816 0,-2 6-160 0,-3-5-48 0,-1 2-8192 16,-3 2-1632-16</inkml:trace>
  <inkml:trace contextRef="#ctx0" brushRef="#br0" timeOffset="13851.26">13902 5829 27647 0,'-11'-10'608'0,"11"10"128"0,-8-6 32 16,0 3 0-16,1-3-624 0,-1 4-144 0,-1-1 0 0,0 3 0 0,-2 1 0 0,-2 2 0 15,-4 2 0-15,-1 2 0 0,-2 7 848 0,1-2 144 16,-5 0 32-16,3 5 0 0,2 6-832 0,1 4-192 0,-2-1 0 15,1 4 0-15,-1-1 864 0,0 2 128 0,0 3 32 16,1 0 0-16,2-2 0 0,2 7 0 16,0 4 0-16,2 0 0 0,-1-4-832 0,2 3-192 0,2-3 0 0,1 0 0 15,2-1 0-15,1-6 0 0,3-2 0 0,3-5 0 16,3-4 864-16,3-3 128 0,1-2 32 0,4-1 0 16,4-3-832-16,4-3-192 0,6-2 0 15,5-2 0-15,4 0 0 0,6-4 0 0,6-3 0 0,8-3 0 16,8-1 0-16,1 1 0 0,-3 1 0 0,0-6 0 15,-2-3 0-15,0 1 0 0,-5-2 0 0,6-2 0 16,2-1 0-16,-6 1 0 0,-7 2 0 0,-5 2 0 16,-5 1-1600-16,-7 2-352 15,-7-3-80-15,-4 7-16 0</inkml:trace>
  <inkml:trace contextRef="#ctx0" brushRef="#br0" timeOffset="14805.18">9309 8340 16575 0,'-12'12'368'0,"1"-3"80"0,1 0 0 0,0-1 16 0,0-2-464 0,3 0 0 0,7-6 0 0,0 0 0 16,0 0 1728-16,0 0 256 0,3 10 64 0,-3-10 0 15,0 0-832-15,16-4-144 0,1-5-48 0,1-1 0 16,-1-6 0-16,9-4 0 0,8-2 0 0,5-5 0 16,3-1-816-16,1-5-208 0,1-4 0 0,2 1 0 15,1-4 864-15,1-5 128 0,0-5 32 0,5-1 0 16,3-3-832-16,4-2-192 0,1-2 0 0,-1 2 0 15,-8-1 0-15,-5-3 0 0,-7-3 0 0,-4-1 0 16,-5 6 0-16,-2 3 0 0,-5 3 0 0,-3 6 0 16,-5 2 0-16,-4 6 0 0,-6 4 0 0,-3 6 0 15,-5 1 864-15,0 8 128 0,-1 2 32 0,-1 4 0 0,-6-1-832 16,2 2-192-16,-4 4 0 0,-1 8 0 0,-2 4 0 16,-4 4 0-16,-2 1 0 0,-2 4 0 0,0 5 0 0,-4 3 0 15,-1 2 0-15,-5 6 0 16,-3 2-768-16,-3 7-208 0,-2 5-48 0,1 3 0 15,3 2 832-15,1 7 192 0,-3 5 0 0,5-1 0 0,5-2 768 0,6 2 208 16,-2-5 48-16,5 5 0 0,3 6-832 0,3-1-192 16,5-3 0-16,0-5 0 0,4-3 0 0,2-7 0 15,2-5 0-15,3-2 0 0,5-1 0 0,1-4 0 16,1-2 0-16,2-2 0 0,1 0 0 0,0-5 0 16,0-5 0-16,2-1 0 0,2 3 0 0,-1-2 0 15,0-6 0-15,-1-1 0 16,2-4-768-16,-1-6-208 0,0-3-48 0,-1-1-9824 0,-1-5-1968 15</inkml:trace>
  <inkml:trace contextRef="#ctx0" brushRef="#br0" timeOffset="15062.89">10684 7820 27647 0,'0'0'1216'0,"0"0"256"0,-5 10-1168 0,0 6-304 0,-2 2 0 0,-1 3 0 15,0-1 0-15,2 4 0 0,-6 4 0 0,0 7 0 16,-1-1 880-16,-4 0 112 0,2 2 32 0,0-2 0 16,-2-1 0-16,1-1 0 0,-1-2 0 0,0 0 0 0,0 0-832 0,2-2-192 15,4-1 0-15,4-6 0 0,4-4 0 0,2-5 0 16,-4-2 0-16,5-10 0 15,0 13-1600-15,0-13-352 0,0 0-80 0,0 0-11472 16</inkml:trace>
  <inkml:trace contextRef="#ctx0" brushRef="#br0" timeOffset="15487.92">11075 7794 23951 0,'0'0'1056'0,"-3"14"224"0,-2 3-1024 0,0 4-256 16,0 1 0-16,-6 2 0 0,1-2 880 0,-3 5 112 0,-1 6 32 0,1-3 0 15,1-2 0-15,1 4 0 0,7-4 0 0,-5 4 0 16,-6 2 0-16,0-7 0 0,2 0 0 0,2-6 0 16,1-3 0-16,1-1 0 0,2-9 0 0,1 1 0 15,6-9-832-15,0 0-192 0,0 0 0 0,0 0 0 16,9-10 864-16,-1-3 128 0,3-5 32 0,2-3 0 15,6-4-832-15,0-4-192 0,-4-1 0 0,5-2 0 16,5-1 0-16,1 3 0 0,-2-2 0 0,4 2 0 16,0-2 0-16,0 4 0 0,-3 0 0 0,-2 6 0 15,-3 4 0-15,-3 7 0 0,-2 0 0 0,-2 7 0 16,-1 5 0-16,-12-1 0 0,10 10 0 0,-4 7 0 16,-4 7 0-16,-3 2 0 0,-4 5 0 0,-2 3 0 0,-1-1 0 15,-1 2 0-15,-3 1 0 0,1-2 0 0,-2-2 0 16,-2 0 0-16,-2-4 0 0,2 0 0 0,-2-3 0 0,4-1 0 15,-3-6 0-15,7-1 0 0,0-2 0 0,5-2 0 16,4-13 0-16,-3 7 0 16,3-7-1600-16,0 0-352 0,0 0-80 0,7-5-16 15,-1-3-816-15,2-4-160 0,1-3-48 0,3 0 0 0</inkml:trace>
  <inkml:trace contextRef="#ctx0" brushRef="#br0" timeOffset="15863.74">11497 8036 27647 0,'0'0'608'0,"0"0"128"0,-3 12 32 0,5-3 0 0,9 2-624 0,-1-1-144 0,3-1 0 0,7-2 0 15,7-1 848-15,2-6 144 0,-2-2 32 0,4-2 0 16,1-2 0-16,-4 0 0 0,0-4 0 0,-4-1 0 15,0-1-832-15,-4 1-192 0,-2-1 0 0,-4-4 0 16,-3-2 864-16,-4 0 128 0,0-2 32 0,-3 5 0 16,-3 4-832-16,-2 1-192 0,-3-2 0 0,-1 0 0 15,-4 0 864-15,-2-1 128 0,-2 6 32 0,-1 3 0 16,-3 9-832-16,-3 1-192 0,-1 5 0 0,-1 1 0 16,-5 5 0-16,-1 3 0 0,0 7 0 0,-1-1 0 0,2 5 0 15,2 1 0-15,3-2 0 0,5 2 0 0,2 0 0 16,2-4 0-16,0-1 0 0,4-2 0 0,5-6 0 0,4 1 0 15,0 0 0-15,3-5 0 0,1-2 0 0,2-2 0 16,4-2 0-16,1-5 0 16,5-6-768-16,2-2-208 0,3-3-48 0,1-2 0 15,3-1-816-15,2-1-160 0,3-6-48 0,2 2-8192 16,0 2-1632-16</inkml:trace>
  <inkml:trace contextRef="#ctx0" brushRef="#br0" timeOffset="16253.06">12462 7777 31327 0,'0'0'1392'0,"-9"4"272"0,0 0-1328 0,4 2-336 0,-3 1 0 0,-1 4 0 16,-3 1 0-16,0 6 0 0,-1 6 0 0,-1-1 0 15,-2 5 896-15,-1 0 96 0,0 2 32 0,-15 25 0 16,4-9 0-16,9-3 0 0,2-8 0 0,5-6 0 15,3-7-832-15,4-4-192 0,1-4 0 0,5 1 0 16,4-5 0-16,1-5 0 0,3-3 0 0,0-2 0 16,1-7 864-16,2-1 128 0,2-5 32 0,2-1 0 15,0 0-832-15,-1-5-192 0,1-3 0 0,1 0 0 16,0-3 0-16,-1 3 0 0,-1-3 0 0,0 2 0 16,-2 0 0-16,0 2 0 0,0 2 0 0,6-5 0 0,-4 12 0 15,-5 7 0-15,-10 5 0 0,0 0 0 0,10 17 0 0,-4 2 0 16,-8 5 0-16,0-1 0 0,0 3 0 15,0-11 0-15,2 1 0 0,0 1 0 0,-3 2 0 16,2-2 0-16,0 1 0 0,1-1 0 0,0-2 0 0,2 8 0 16,1-6 0-16,1-2 0 0,1-3 0 0,1-4 0 15,-6-8 0-15,11-2 0 16,2-1-2416-16,-1-4-528 0,-3-1-96 0,6-7-12720 16</inkml:trace>
  <inkml:trace contextRef="#ctx0" brushRef="#br0" timeOffset="16576.2">13054 7858 27647 0,'-16'14'608'0,"10"-4"128"0,1 7 32 0,-3 0 0 0,0 4-624 0,-1 0-144 0,0 4 0 0,0 4 0 16,0-1 848-16,-1 1 144 0,1-3 32 0,2 0 0 15,0-2 0-15,2-1 0 16,0-3 0-16,1-2 0 0,1-1 0 0,2-4 0 0,2-1 0 0,2-6 0 15,-3-6 0-15,9-1 0 0,-1-2 0 0,1-7 0 16,4-2-832-16,0-4-192 0,0-3 0 0,2-5 0 16,4 1 0-16,-1-2 0 0,3-6 0 0,-2 2 0 15,2-1 864-15,5 1 128 0,4 2 32 0,4 1 0 16,3 3-832-16,2 3-192 0,1 4 0 0,1 3 0 16,-2 0 0-16,-1 3 0 0,-2 5 0 0,-1 2 0 15,-1 7 0-15,-3 5 0 0,-7 3 0 0,-3-1 0 16,-6 1-768-16,-3 1-208 0,-5 2-48 15,-2 0 0-15,0 1 832 0,-2-2 192 0,-5 2 0 0,2-3 0 16,0-1-3328-16,-1-6-608 0,1-6-128 0,-12 5-10672 16</inkml:trace>
  <inkml:trace contextRef="#ctx0" brushRef="#br0" timeOffset="16779.72">12144 7287 42383 0,'-19'-6'1872'0,"8"3"400"0,1-3-1824 0,10 6-448 15,-6-6 0-15,6 6 0 0,0 0 0 0,0 0 0 0,0 0 0 16,0 0 0-16,0 0 0 0,0 0 0 0,0 0 0 16,0 0 0-16,0 0 0 0,0 0 0 0,0 0 0 15,0 0-12464-15,0 0-2576 0</inkml:trace>
  <inkml:trace contextRef="#ctx0" brushRef="#br0" timeOffset="17754.66">17835 4037 23951 0,'0'0'512'0,"0"0"128"0,0 0 0 0,0 0 64 0,0 0-576 0,0 0-128 15,0 0 0-15,0 0 0 0,0 0 848 0,10 6 144 16,3 2 32-16,2-3 0 0,3 4 0 0,1 0 0 15,4 3 0-15,5-2 0 0,9 2 0 0,6 3 0 16,8-8 0-16,0 6 0 0,2 4 0 0,0-1 0 16,2-2 0-16,3 1 0 0,2-1 0 0,5 4 0 15,4 4 0-15,3 6 0 0,-1 2-832 0,1 0-192 0,-2 1 0 16,-2 0 0-16,0 2 0 0,4 2 144 0,2 3-144 16,-5-2 192-16,-8 1-192 0,-3 2 0 0,-4 3 0 0,-1-2 0 15,-1-5 0-15,0 2 128 0,-1 2-128 0,3 0 0 16,5-1 128-16,-3 0-128 0,-2-3 128 0,-4-1-128 15,-4 0 160-15,1-4-160 0,1 0 192 0,1 2-192 16,-1-2 192-16,3 4-192 0,5 0 192 0,-2 1-192 16,-1-1 160-16,-5 3-160 0,-3 3 128 0,-3-3-128 31,-4-5-272-31,1-2-144 0,-2-1-32 0,0-3 0 0,1-1 448 0,-3-3 0 0,-3 0 0 0,-1-2 0 16,2 0 736-16,-1-1 224 0,2-4 64 0,-3 1 0 15,-2 4-1648 1,-3-1-320-16,-1-2-64 0,-3-1-16 0,-2-2 1648 0,-2-2 320 0,-1 1 64 0,0 0 16 15,-3-4-832-15,-1 0-192 0,-1-2 0 0,-4 3 0 0,-3 1 0 16,-1-2 0-16,-4-9 0 0,0 0 0 16,0 0 0-16,-1 11 0 0,-2 1 0 0,-1-1 0 15,4-11-768-15,-9 1-208 0,-2-2-48 16,1-3 0-16,0-2-1632 0,-1 0-336 0,1-5-64 0,2 4-16 16</inkml:trace>
  <inkml:trace contextRef="#ctx0" brushRef="#br0" timeOffset="18483.24">21642 6697 31327 0,'0'0'688'0,"0"0"144"0,0-13 16 0,1 3 48 0,-1 10-720 0,0 0-176 16,0 0 0-16,-1 6 0 0,-3 6 0 0,-1 9 0 16,-5 5 0-16,3 7 0 0,-2 2 848 0,-1 5 144 15,0 6 32-15,0 4 0 0,-1-1-832 0,1 1-192 16,-1-6 0-16,1 0 0 0,1-5 864 0,0 0 128 16,-1-6 32-16,1-2 0 0,0-2-832 0,4-4-192 15,2-2 0-15,-1-10 0 0,4-13 864 0,0 0 128 0,0 0 32 0,0 0 0 16,8-6-832-16,4-6-192 0,2-5 0 0,1-5 0 15,0-7 864-15,2-2 128 0,3 0 32 0,-2 1 0 16,-1-3-832-16,1 2-192 16,1-3 0-16,3-3 0 15,1-2-768-15,2 1-208 0,0 1-48 0,3 3 0 0,2 8 832 0,0 4 192 0,0-2 0 0,0 7 0 16,-1 5 0-16,-4 5 0 0,-2 5 0 0,-2 9 0 16,-3 3 0-16,-3 8 0 0,-2 9 0 0,-3 0 0 15,-3 6 0-15,-2 3 0 0,-2 3 0 0,-2 2 0 16,-1-1 0-16,-1 0 0 0,-2-3 0 0,0-3 0 15,1 1 0-15,2-2 0 0,0-3 0 0,0-3 0 16,-2-2-864-16,2-4-128 16,0-1-32-16,2-3 0 0,0-6-1632 0,-2-11-336 15,0 0-64-15,0 0-16 0</inkml:trace>
  <inkml:trace contextRef="#ctx0" brushRef="#br0" timeOffset="18806.16">23013 6855 31327 0,'5'-13'1392'0,"-5"13"272"0,4-8-1328 0,-4 8-336 15,0-9 0-15,0 9 0 0,-5-5 0 0,-4 5 0 16,-4 3 0-16,-5 6 0 0,-6 4 896 0,-2 8 96 16,-4 6 32-16,0 2 0 0,-2 1-832 0,-1 2-192 15,2 3 0-15,1 2 0 0,2-2 0 0,8-4 0 0,3 2 0 0,5-4 0 16,4-8 864-16,5-1 128 0,3 0 32 0,8-3 0 15,3-1-832-15,3-5-192 0,3 1 0 0,5-7 0 16,5-5 864-16,1-4 128 0,-2-3 32 0,7-4 0 16,3 3-832-16,1-5-192 0,0-1 0 0,0-4 0 15,-5 1 0-15,-4 0 0 0,-6 0 0 0,-2-3 0 16,-6-1 864-16,-2 1 128 0,-7 0 32 0,-4 2 0 16,-3-3-832-16,-5 0-192 0,-3 1 0 0,-7 3 0 15,-4 3-768 1,-4 2-208-16,-2 2-48 0,-3 0 0 0,-2 4 0 0,5 1 0 15,2-5 0-15,6 7-10912 0,2 4-2192 0</inkml:trace>
  <inkml:trace contextRef="#ctx0" brushRef="#br0" timeOffset="19070.72">23952 6017 27647 0,'0'0'608'0,"0"0"128"0,0 0 32 0,-5 5 0 0,1 3-624 0,-5 4-144 16,-4 6 0-16,-6 7 0 0,-2-1 848 0,1 8 144 15,-3 4 32-15,0 10 0 0,-2 7-832 0,-7 27-192 16,3-5 0-16,4-7 0 0,3-4 864 0,1 0 128 16,6 1 32-16,-1 2 0 0,2-3-832 0,3-2-192 15,3-2 0-15,2-8 0 0,1-2 0 0,2-6 0 0,3-7 0 0,0-7 0 16,0-3 0-16,1-6 0 15,2-2 0-15,-2-6 0 16,3-5-2416-16,-4-8-528 0,0 0-96 0,0 0-32 0</inkml:trace>
  <inkml:trace contextRef="#ctx0" brushRef="#br0" timeOffset="19244.18">23390 6774 35007 0,'0'0'768'0,"4"-5"176"0,5-1 16 0,11-5 16 0,6 5-784 0,5 0-192 0,4 1 0 0,4 4 0 15,2 5 0-15,-9-2 0 0,2 1 0 0,8-6 0 16,6 0 0-16,3-1 0 0,1-2 0 0,3 1 0 16,2 0 0-16,-2 0 0 0,-5-3 0 0,-5 3 0 15,-1-2-768-15,-3 1-208 16,-5-1-48-16,14-7-13504 0</inkml:trace>
  <inkml:trace contextRef="#ctx0" brushRef="#br0" timeOffset="19913.53">26100 7280 27647 0,'0'0'608'15,"0"0"128"-15,15-2 32 0,-2-4 0 0,-1 2-624 0,6-3-144 0,7-4 0 0,2-1 0 0,0-3 848 0,6-1 144 16,3-5 32-16,2 0 0 0,1-3 0 0,3-4 0 15,4-2 0-15,1-7 0 0,0-7-832 0,2-2-192 16,6-3 0-16,0-3 0 0,-2-4 0 0,-2-5 0 16,-4-4 0-16,-2-7 0 0,0-5 864 0,-1-6 128 15,0-2 32-15,-4 9 0 0,-10 10-832 0,-2 6-192 16,0 8 0-16,-4 2 0 0,-3 8 0 0,-5 7 0 16,-6 4 0-16,-4 7 0 0,-4 10 0 0,-4 4 0 15,-6 1 0-15,-7 10 0 0,-6 11 0 0,-1 7 0 16,0 8 0-16,-5 9 0 0,-3 3 0 0,-4 6 0 0,0 2 0 15,1 9 0-15,3 7 0 0,0 1 0 0,-2 6 0 16,2 1 0-16,0-7 0 0,3-4 0 0,2-11 0 0,3 1 0 16,2 0 0-16,7-1 0 0,4-4 0 0,5-4 0 15,0-7 0-15,3-2 0 0,2-6 0 0,6 2 0 16,-1-7 0-16,3-5 0 0,2-4 0 0,3-3 0 16,-1-2 0-16,5-6 0 0,3-5 0 0,1 0 0 31,0 2-3232-31,1-3-688 0,-1-5-144 0,0 1-32 0</inkml:trace>
  <inkml:trace contextRef="#ctx0" brushRef="#br0" timeOffset="20151.73">27919 6644 31327 0,'0'0'1392'0,"0"0"272"0,0 0-1328 0,-8 9-336 15,-1 0 0-15,-1 4 0 0,-5 3 0 0,-2 5 0 16,-3 2 0-16,-4 3 0 0,-2 2 896 0,1 3 96 16,2 2 32-16,1-1 0 0,-1 3 0 0,0 1 0 15,1-1 0-15,4-5 0 0,1-3-832 0,6-1-192 16,1-5 0-16,2 0 0 0,1-2 0 0,4-2 0 16,3-2 0-16,1-6 0 15,-1-9-2416-15,0 0-528 0,0 0-96 0,14 1-32 0</inkml:trace>
  <inkml:trace contextRef="#ctx0" brushRef="#br0" timeOffset="20559.25">28443 6708 27647 0,'0'0'608'0,"0"0"128"0,-8 9 32 0,-2 4 0 0,-4 3-624 0,-1 2-144 0,-4 0 0 0,-5 4 0 16,-2 6 848-16,1 2 144 0,2 1 32 0,-1-1 0 15,-2-1 0-15,3-2 0 0,1-2 0 0,0-2 0 16,2-3-832-16,4-3-192 0,5-6 0 0,0 0 0 16,3-2 864-16,3-4 128 0,5-5 32 0,0 0 0 0,0 0 0 0,5-5 0 15,3-4 0-15,5-4 0 0,6-5-832 0,1-5-192 16,3 0 0-16,0-2 0 0,2-2 0 0,2 1 0 15,3 0 0-15,3 0 0 0,2 1 0 0,0-3 0 16,-1 2 0-16,-3 7 0 0,-1 1 0 0,0 2 0 16,-1 4 0-16,-4 4 0 0,-3-1 0 0,-1 5 0 15,-2 4 0-15,-3 6 0 0,-4 3 0 0,-2 6 0 16,-2 2 0-16,-3 7 0 0,-5 4 0 0,-1 5 0 16,-3 1 0-16,-3 4 0 0,-2 2 0 0,-1 2 0 15,-3-3 0-15,0 0 0 0,-2-4 0 0,1-1 0 16,-2-5 0-16,5 0 0 15,-1-5-2416-15,3-2-528 0,1-3-96 0,3-5-7664 16,2-2-1536-16</inkml:trace>
  <inkml:trace contextRef="#ctx0" brushRef="#br0" timeOffset="20964.66">29133 6992 27647 0,'4'-9'608'0,"0"4"128"0,2-1 32 0,2 3 0 0,1 0-624 0,0-2-144 0,4-2 0 0,0 2 0 16,-1-1 848-16,1-2 144 0,1-3 32 0,2 0 0 0,2 0 0 0,-2 2 0 15,-6 0 0-15,3 0 0 0,7-6-832 0,-3 2-192 16,-3 3 0-16,-1-3 0 0,-1-1 864 0,-3 2 128 15,-2-3 32-15,-3 5 0 0,-3 1-832 0,-2 0-192 16,-3 0 0-16,-5 3 0 0,-6 5 864 0,-2 5 128 16,0 3 32-16,-5 4 0 0,-6 1-832 0,-1 5-192 15,-1 3 0-15,2 6 0 0,0 2 0 0,2 4 0 16,1 0 0-16,3-3 0 0,1 2 0 0,4-1 0 16,4-5 0-16,4 0 0 0,2-1 0 0,5-3 0 15,3-2 0-15,3-1 0 0,1-4 0 0,3-2 0 16,1 0 0-16,3-2 0 0,2-1 0 0,-1-4 0 15,3-3 0-15,1-4 0 0,1 4 0 0,3-4 0 16,1 0 0-16,2-2 0 16,-1 0-2416-16,0-3-528 0,0 1-96 0,4 1-32 0</inkml:trace>
  <inkml:trace contextRef="#ctx0" brushRef="#br0" timeOffset="21342.06">30102 6782 27647 0,'-2'-9'608'0,"0"1"128"0,-1 0 32 0,-2 1 0 0,-2 0-624 0,-1-2-144 0,-2 2 0 0,-4 1 0 16,-3 5 848-16,-4 2 144 0,-3 3 32 0,-2-2 0 16,0 5 0-16,-1 3 0 0,0 1 0 0,-1 3 0 0,1 3-832 15,1 1-192-15,1 1 0 0,3 0 0 16,2 1 864-16,5-1 128 0,2 1 32 0,3-1 0 0,5 1-832 0,3-3-192 15,2 0 0-15,3-4 0 0,3-3 864 0,3-1 128 16,3-2 32-16,3 1 0 0,2-6-832 0,4 0-192 16,2-4 0-16,2 0 0 0,-1-7 0 0,2-1 0 15,2-1 0-15,0-1 0 0,-2 0 0 0,-4 2 0 16,-1 1 0-16,-3-2 0 0,-2 2 0 0,-3-1 0 16,0 3 0-16,-3 5 0 0,-2 2 0 0,-3 2 0 15,3 2 0-15,-3 3 0 0,-1 0 0 0,0 4 0 16,0 1 0-16,1 2 0 0,1-1 0 0,-1 3 0 15,1 1 0-15,1 0 0 16,1 0-1600-16,1-1-352 0,1 1-80 0,3-2-16 16,-2-2-1632-16,2-3-336 0,18 5-64 0,-6-13-16 0</inkml:trace>
  <inkml:trace contextRef="#ctx0" brushRef="#br0" timeOffset="21713.79">30881 6653 27647 0,'0'0'608'0,"0"0"128"0,0 0 32 0,0 0 0 0,-6 5-624 0,0 2-144 0,-1 1 0 0,-3 3 0 16,-3 4 848-16,-1 4 144 0,0 3 32 0,-1 1 0 16,-3-3 0-16,0 5 0 0,0 5 0 0,-1-2 0 0,1 0 0 15,1-2 0-15,2-1 0 0,2-4 0 0,1-1-832 0,4-4-192 16,1-5 0-16,2-1 0 0,1 1 864 0,2-2 128 15,2-3 32-15,0-6 0 0,0 0-832 0,10-2-192 16,2-3 0-16,1-3 0 0,1-3 864 0,2-2 128 16,0-1 32-16,4-3 0 0,0-4-832 0,2-2-192 15,3-2 0-15,1-1 0 0,0 1 0 0,1 3 0 16,1-3 0-16,3 2 0 0,7-1 0 0,0 5 0 16,0 0 0-16,-2 5 0 0,-2 2 0 0,-1 5 0 15,-4 1 0-15,-1 1 0 0,-2 2 0 0,-3 3 0 16,-3-1 0-16,3 6 0 0,-3 6 0 0,-2 1 0 15,-1-5 0-15,-1 4 0 16,-3-3-768-16,-1 2-208 0,-1-2-48 0,-4-2 0 16,-7-6-1632-16,0 0-336 0,0 0-64 0,0 0-16 0</inkml:trace>
  <inkml:trace contextRef="#ctx0" brushRef="#br0" timeOffset="21892.66">30195 5780 42383 0,'0'0'928'0,"0"0"192"0,0 0 32 0,0 0 64 0,0 0-976 0,0 0-240 0,0 0 0 0,0 0 0 16,0 0 0-16,0 0 0 0,0 0 0 0,0 0 0 16,-6-12-1600-16,5 4-352 0,-3 2-80 15,-3-2-16-15</inkml:trace>
  <inkml:trace contextRef="#ctx0" brushRef="#br0" timeOffset="26845.71">6710 9425 16575 0,'-10'-4'368'0,"10"4"80"0,-12-4 0 0,3 8 16 0,9-4-464 0,0 0 0 16,-10-1 0-16,0 2 0 0,4 7 912 0,6-8 96 0,0 0 16 0,0 0 0 16,13 2 0-16,1 0 0 0,6-2 0 0,3-4 0 15,3-3 0-15,3-3 0 0,2 1 0 0,1-2 0 16,-1 6-832-16,1 1-192 0,-3-2 0 0,1 0 0 16,-1 1 0-16,-3-3 0 0,-4 6 0 0,2-2 0 15,0 0 864-15,-4 4 128 0,-6 2 32 0,-2 1 0 16,0-3-832-16,-12 0-192 0,2 12 0 0,-2-2 0 15,-1 3 0-15,-6 3 0 0,-6 1 0 0,-2 2 0 16,-3 4 0-16,-3 0 0 0,-4 1 0 0,-1 2 0 16,-2-3 0-16,0 1 0 0,-2-1 0 0,0-3 0 15,1-3 864-15,-1-1 128 0,0 1 32 0,5-2 0 0,5-1-832 16,4-2-192-16,4-8 0 0,12-4 0 0,-6 10 0 0,6-10 0 16,0 0 0-16,10 7 0 0,3-3 0 0,3-2 0 15,-1 0 0-15,8-1 0 0,3-1 0 0,1 2 0 16,-2 1 0-16,0-2 0 0,-1 3 0 0,1 0 0 15,-1 0 0-15,-4 1 0 0,-3-2 0 0,0 2 0 16,-1 0 0-16,-3 4 0 0,-3 2 0 0,-3 1 0 16,-4-1 0-16,-5 2 0 0,-4 0 0 0,0 3 0 15,-3 2 0-15,-4 1 0 0,-4-4 864 0,-1 5 128 16,-3 3 32-16,-2-3 0 0,-3-6-832 0,-2 2-192 16,-2 2 0-16,0-1 0 0,-1 0 0 0,2-4 0 15,3 1 0-15,3-3 0 0,5-5 0 0,5 2 0 16,3-4 0-16,10-4 0 0,0 0 0 0,0 10 0 15,0-10 0-15,10 7 0 0,0-4 0 0,4-2 0 0,2-1 0 16,2 2 0-16,2 1 0 0,1 0 0 0,1 2 0 0,0-3 0 16,-1 4 0-16,0 0 0 0,-2 2 0 0,-2 0 0 15,-2 0 0-15,-4 1 0 0,-3 0 0 0,-1 3 0 16,-2 3 0-16,-3 4 0 0,-3-4 0 0,-3 2 0 16,-1 0 0-16,-3 3 0 0,0 2 0 0,-1-1 0 15,-5-3 864-15,0 0 128 0,-1-1 32 0,3 3 0 16,-2-1-832-16,0-1-192 0,-3-4 0 0,4 2 0 15,4 3 0-15,3-2 0 0,4-2 0 0,2-3 0 16,2 0 0-16,4 1 0 0,7-3 0 0,0-2 0 16,5-8-1600-16,3-1-352 0,2-6-80 15,3-3-16-15</inkml:trace>
  <inkml:trace contextRef="#ctx0" brushRef="#br0" timeOffset="28227.58">7962 9852 12895 0,'0'0'576'0,"0"0"112"0,0 0-560 0,0 0-128 16,4-7 0-16,-4 7 0 0,0 0 848 0,0 0 144 0,2-12 32 15,-2 12 0-15,0 0 0 0,0 0 0 0,0 0 0 16,0 0 0-16,0 0-832 0,0 0-192 16,0 0 0-16,0 0 0 0,0 0 864 0,0 0 128 0,0 0 32 0,0 0 0 15,-6 5 0-15,-1 2 0 0,-1-4 0 0,2 9 0 16,-1 1 0-16,-2 8 0 0,-1 4 0 0,1 2 0 15,0 1-832-15,-1 2-192 0,1 4 0 0,3-2 0 16,2 2 0-16,3-1 0 0,5-7 0 0,-1-3 0 16,3-1 0-16,3-6 0 0,3-4 0 0,2-3 0 15,3-5 864-15,2 0 128 0,1-3 32 0,1-4 0 16,1-3-832-16,-1-6-192 0,1 2 0 0,1-5 0 16,2-6 0-16,0 2 0 0,-5-3 0 0,0 2 0 0,-4-1 0 15,0 2 0-15,2-2 0 0,-2 5 0 0,-5 10 0 16,-3-3 0-16,-4 1 0 0,0-3 0 0,0 5 864 0,-4 6 128 15,0 0 32-15,0 0 0 16,0 0-1648-16,0 0-320 0,2 13-64 0,-2 8-16 0,-3 5 1648 16,0 5 320-16,2-1 64 0,-5 7 16 0,0 6-832 15,-3-3-192-15,-2 3 0 0,1 1 0 0,-3 1 0 0,-1 2 0 16,-3-3 0-16,-3 0 0 0,-2-1 864 0,-2-2 128 16,1-1 32-16,-1-2 0 0,2-2-832 0,-4 0-192 15,1-6 0-15,-1 0 0 0,0-2 0 0,2 1 0 16,1-8 0-16,5-3 0 0,1 0 0 0,7-5 0 15,1-2 0-15,1-5 0 0,8-6 0 0,-8 0 0 16,8 0 0-16,0 0 0 16,-7-10-768-16,5-8-208 0,1-2-48 0,6-5 0 15,5 2-2448-15,2-2-496 0,9-21-112 0,-2 3-16 0</inkml:trace>
  <inkml:trace contextRef="#ctx0" brushRef="#br0" timeOffset="28574.07">8753 9264 16575 0,'11'-9'736'16,"-11"9"160"-16,9-9-720 0,0 3-176 0,0-1 0 0,-9 7 0 16,0 0 1664-16,0 0 320 0,0 0 48 0,0 0 16 0,6 11-832 0,-3 3-144 15,-4 5-48-15,-3 2 0 0,-3 4 832 0,-2 5 144 16,-1 7 48-16,-2-5 0 0,-1-8-1648 0,0 6-400 16,0 1 0-16,3 0 0 0,0 3 896 0,3-3 112 15,0-5 16-15,-1-2 0 0,-1-5-832 0,3 1-192 16,-1-2 0-16,1-2 0 0,-1-3 0 0,1-1 0 15,0-6 0-15,6-6 0 16,0 0-1600-16,0 0-352 0,0 0-80 0,0 0-16 0</inkml:trace>
  <inkml:trace contextRef="#ctx0" brushRef="#br0" timeOffset="29155.97">9696 9759 16575 0,'0'-16'736'0,"0"7"160"0,1-2-720 0,0 2-176 15,-1-4 0-15,0 3 0 0,0 10 1664 0,0-9 320 0,0 9 48 0,0 0 16 16,0 0-832-16,0 0-144 0,0 0-48 0,0 0 0 15,-6 14 0-15,1-1 0 0,-2 3 0 0,-2 5 0 16,0 6 0-16,0 3 0 0,0 1 0 0,-1 6 0 16,1 3-816-16,0 2-208 0,-1-2 0 0,-1 3 0 15,1 4 0-15,0-5 0 0,0-4 0 0,3-4 0 16,-1-1 0-16,1-8 0 0,-1-4 0 0,4-3 0 16,3-1 0-16,1-2 0 0,0-4 0 0,0-11 0 15,0 0-1600-15,0 0-352 16,0 0-80-16,0 0-11472 0</inkml:trace>
  <inkml:trace contextRef="#ctx0" brushRef="#br0" timeOffset="29326.02">9328 10045 27647 0,'0'0'608'0,"0"0"128"16,1-10 32-16,-1 10 0 0,10 4-624 0,1 1-144 0,-11-5 0 0,16-1 0 0,2 1 0 0,7-4 0 15,2 1 0-15,6 2 0 0,1 1 848 0,1 1 144 16,0-1 32-16,-1-1 0 0,-3-2-832 0,1-1-192 15,-2-2 0-15,-2 2 0 16,-3 4-768-16,0-1-208 0,-2-5-48 0,-3 5-11872 0</inkml:trace>
  <inkml:trace contextRef="#ctx0" brushRef="#br0" timeOffset="29824.36">10338 9489 23951 0,'0'0'512'0,"0"0"128"0,0 0 0 0,0 0 64 0,0 0-576 0,14-3-128 0,-4 2 0 0,4-2 0 16,2-7 848-16,2 2 144 0,3 4 32 0,4 0 0 15,2-2 0-15,2 2 0 0,1 1 0 0,0 2 0 16,-5 1-832-16,-2 2-192 0,-3 4 0 0,-3 3 0 16,-4-3 864-16,-3 7 128 0,-3 0 32 0,-6 3 0 0,-5 0-832 15,-3 2-192-15,-2 4 0 0,-4 3 0 0,-4 2 0 0,-2 1 0 16,-3-5 0-16,-6 2 0 0,-3 0 864 16,2-5 128-16,4 1 32 0,5-1 0 0,-3-3-832 0,9 0-192 15,2-2 0-15,6 1 0 0,2-7 0 0,4 2 0 16,0-11 0-16,6 10 0 0,4-1 0 0,3-1 0 15,1 0 0-15,3 2 0 0,2 5 864 0,4-1 128 16,-1-5 32-16,-1 4 0 0,-3 3-832 0,-2 2-192 16,-3 0 0-16,-2 3 0 0,-4 5 0 0,-3 3 0 15,-4-2 0-15,-3 3 0 0,-5 1 0 0,-2-1 0 16,-3-2 0-16,-3-1 0 0,1-1 0 0,-8 2 0 16,0-4 0-16,1-3 0 0,1 0 864 0,8-1 128 15,6-2 32-15,1-1 0 0,-5-1-832 0,4-5-192 16,0 2 0-16,2-1 0 0,1 0 0 0,7-2 0 15,-3-10 0-15,0 0 0 16,10 9-1600-16,0-2-352 0,1-2-80 0,1-5-10384 16,2-4-2096-16</inkml:trace>
  <inkml:trace contextRef="#ctx0" brushRef="#br0" timeOffset="30636.73">11039 9829 16575 0,'1'-21'736'0,"1"7"160"0,2 2-720 0,2-1-176 0,-1-3 0 16,-1 1 0-16,-2 3 1664 0,0 3 320 0,-2 9 48 0,2-12 16 16,-2 3-832-16,0 9-144 15,0 0-48-15,0 0 0 0,0 0-816 0,0 0-208 0,0 0 0 0,-6 5 0 16,-1 10 864-16,-1 4 128 0,3 1 32 0,-3 4 0 16,1 4-832-16,1 2-192 0,2 6 0 0,3-2 0 15,1-1 0-15,3-3 0 0,1-5 0 0,2 1 0 16,7 0 864-16,2-7 128 0,3-2 32 0,3-4 0 15,2 0-832-15,3-2-192 0,0-9 0 0,0-3 0 16,-1-3 0-16,0-6 0 0,-4-1 0 0,2-2 0 16,-2-2 864-16,0-2 128 0,-3 0 32 0,2-2 0 15,-1 0-832-15,-2-2-192 0,-6-3 0 0,2 1 0 0,2 2 0 16,-2 3 0-16,-4 4 0 0,-1 2 0 0,0-1 0 0,-1 8 0 16,-7 5 0-16,0 0 0 0,0 0 0 0,0 0 0 15,0 0 0-15,6 17 0 0,1 2 0 16,-3 5 0-16,-7 0 0 0,6 6 0 0,-2 4 0 0,-1 5 0 15,-1 4 0-15,-2 6 0 0,-1 3 0 0,-4 2 0 16,-3 0 0-16,-4 2 0 0,1-1 0 0,-4 2 0 16,-1-1 0-16,-3 2 0 0,-1 0 864 0,1-4 128 15,1-3 32-15,0-3 0 0,0-7-832 0,-2 1-192 16,-2-5 0-16,-1-2 0 0,0-4 864 0,0-3 128 16,-1-4 32-16,4-5 0 0,1-9-832 0,2 0-192 15,2-3 0-15,2-6 0 0,1-6 0 0,0-7 0 0,2-5 0 16,7-3 0-16,5-5 0 0,-3-3 0 0,-4 0 0 0,5-5 0 15,7 0 0-15,5 4 0 0,6-3 0 16,4 4 0-16,3-1 0 0,3 1 0 16,1 2 0-16,3 6 0 0,2 3 0 0,-1 1 0 0,-1 0 0 15,-1 5 0 1,1 1-768-16,0 4-208 0,-2-6-48 0,2 6 0 16,-3-1-2448-16,3 1-496 0,12-6-112 0,-12 3-16 0</inkml:trace>
  <inkml:trace contextRef="#ctx0" brushRef="#br0" timeOffset="31356.8">12063 9892 16575 0,'0'0'736'0,"0"0"160"0,0 0-720 0,0 0-176 16,0 0 0-16,0 0 0 0,0 0 848 0,0 0 144 16,3-7 32-16,-3 7 0 0,0 0 0 0,13-4 0 15,5-1 0-15,0 2 0 0,1 2 0 0,2 1 0 16,2 0 0-16,3 0 0 0,0-3 0 0,3 1 0 15,-4-2 0-15,1 1 0 0,-2-2-832 0,1 0-192 16,-3 0 0-16,1 2 0 0,-1-1 0 0,-1 3 0 0,-3-1 0 0,-3 1 0 31,-1 0-1600-31,-14 1-352 0,0 0-80 0,0 0-9840 0</inkml:trace>
  <inkml:trace contextRef="#ctx0" brushRef="#br0" timeOffset="31518.42">12208 10018 27647 0,'0'0'608'0,"0"0"128"0,9-4 32 0,3 4 0 0,1 3-624 0,0 1-144 0,1 1 0 0,2-3 0 16,0 5 848-16,1 2 144 0,1-5 32 0,1 0 0 15,1-5-832-15,2 2-192 0,0 1 0 0,4 1 0 16,2-4 864-16,-1 1 128 0,2 0 32 0,-6 4 0 0,-5 1-832 16,1-1-192-16,-5-5 0 0,0-1-15520 15</inkml:trace>
  <inkml:trace contextRef="#ctx0" brushRef="#br0" timeOffset="32418.17">13860 9656 16575 0,'0'0'368'0,"0"0"80"0,8-7 0 0,-8 7 16 0,0 0-464 0,7-4 0 16,-7 4 0-16,0 0 0 0,0 0 1728 0,0 0 256 0,0 0 64 15,0 0 0-15,-11-2-832 0,-4 2-144 16,-3-2-48-16,-5 5 0 0,-5 5-816 0,-3 2-208 0,1 2 0 16,0 2 0-16,-4 2 0 0,2 1 0 0,-1 1 0 0,2-1 0 15,2-1 864-15,4 2 128 0,-1-1 32 0,5-3 0 16,3 0-832-16,2-1-192 0,6 2 0 0,0-5 0 15,3-1 0-15,7-9 0 0,0 0 0 0,0 0 0 16,0 0 0-16,13 2 0 0,3-5 0 0,3-2 0 16,1-7 864-16,5 2 128 0,2 1 32 0,2-3 0 15,-2 3-832-15,-1-2-192 0,-2 3 0 0,-2 2 0 16,-3 5 0-16,1 2 0 0,-1 3 0 0,1 6 0 0,1 6 0 16,-6 6 0-16,-2 8 0 0,-1 4 0 0,-4 2 0 0,-1 6 0 15,-6 8 0-15,-1-2 0 0,-1 3 0 16,-9 1 0-16,-3-4 0 0,-4 2 0 0,-2 1 864 15,-1-2 128-15,1-7 32 0,-2-3 0 0,-3-3 0 16,0 0 0-16,-2-2 0 0,1-4 0 0,0-4-832 0,0-2-192 16,1 0 0-16,-1-3 0 0,-1-3 0 0,0-5 0 15,0-3 0-15,-1-2 0 0,0 0 0 0,4-8 0 16,2-1 0-16,2-6 0 0,1-1 0 0,1-1 0 16,3 0 0-16,2-3 0 15,3-2-1600-15,4 0-352 0,2-3-80 0,6-1-16 16,5-1 0-16,3 0 0 0,5-5 0 0,2 3 0 0</inkml:trace>
  <inkml:trace contextRef="#ctx0" brushRef="#br0" timeOffset="32872.68">14705 9045 20271 0,'4'-7'448'16,"1"-1"80"-16,0-1 32 0,3 1 16 0,0 0-576 0,-2 3 0 0,-2-3 0 0,0 0 0 0,-3-1 928 0,-1 2 80 15,0 7 16-15,0 0 0 0,0 0 0 0,0 0 0 16,-5 8 0-16,-1 0 0 0,-4-1 0 0,-1 7 0 16,-6 7 0-16,5-3 0 0,-2 4 0 0,-3 6 0 15,-3 0 0-15,-1 8 0 0,-2 7 0 0,-2-2 0 16,-1 6 0-16,-13 24 0 0,2-2-832 0,2-2-192 16,0 1 0-16,5-3 0 0,-3-3 0 0,7-6 0 15,3-4 0-15,6-4 0 0,6-3 0 0,2-6 0 16,5-8 0-16,3 0 0 0,2 2 864 0,5-7 128 15,3-4 32-15,4-2 0 0,2-3-832 0,1-3-192 16,1-4 0-16,1-3 0 0,3-1 0 0,-5 0 0 16,1-5 0-16,1-2 0 15,0-7-768-15,0 0-208 0,2-3-48 0,0-2 0 16,-2 0-1632-16,1-1-336 0,0-2-64 0,5-8-11072 0</inkml:trace>
  <inkml:trace contextRef="#ctx0" brushRef="#br0" timeOffset="33281.94">15175 9203 20271 0,'0'0'448'0,"5"-8"80"0,2-1 32 0,0 0 16 0,0 0-576 0,2 1 0 0,-2 2 0 0,1 2 0 0,-8 4 928 0,0 0 80 16,0 0 16-16,0 0 0 0,0 0 0 0,2 8 0 16,-2 2 0-16,0 7 0 0,-5 0 0 0,-1 2 0 15,-3 2 0-15,-2 5 0 0,-3 3 0 0,-2 5 0 16,1 0 0-16,-2 5 0 0,-2 4 0 0,1 6 0 16,-2 6 0-16,0-5 0 0,-1-2-832 0,1-1-192 15,-1-5 0-15,3-3 0 0,1-1 0 0,4-3 0 16,3-1 0-16,1-2 0 0,2-3 864 0,3-3 128 15,4-5 32-15,3-2 0 0,1 5-832 0,1-3-192 16,3-3 0-16,1-4 0 0,3-2 0 0,1-5 0 16,1-1 0-16,2 1 0 0,-1 0 0 0,2-3 0 0,0-4 0 15,0-2 0-15,-1-2 0 0,-2-3 0 0,-1-4 0 16,-1 0 0 0,-3 1-3232-16,-3-2-688 0,-2 0-144 0,-1-3-32 0</inkml:trace>
  <inkml:trace contextRef="#ctx0" brushRef="#br0" timeOffset="33425.85">14710 9787 31327 0,'0'0'688'0,"0"-8"144"0,2 2 16 0,4 2 48 0,1-1-720 0,4 1-176 0,2 1 0 0,3 2 0 16,3 0 0-16,6 1 0 0,4 1 0 0,3 0 0 16,3-1 848-16,2 0 144 0,-1 0 32 0,5 0 0 15,2-2-832-15,6-1-192 0,4 0 0 0,3 0 0 16,5 0 864-16,-2 2 128 0,-5-1 32 0,-8 1-12032 15,-7-2-2384-15</inkml:trace>
  <inkml:trace contextRef="#ctx0" brushRef="#br0" timeOffset="33948.25">15572 8763 23951 0,'0'0'512'0,"0"0"128"0,0 0 0 0,4-8 64 0,-1-1-576 0,-3 9-128 0,0 0 0 0,7-3 0 15,1-2 848-15,0 5 144 0,-1 5 32 0,3-1 0 0,-1 2 0 16,1 4 0-16,1 3 0 0,0 3 0 0,2 4-832 0,3 5-192 16,2 5 0-16,-1 5 0 0,-3 4 864 0,2 9 128 15,1 4 32-15,-3 6 0 0,-1-1-832 0,-2 8-192 16,-6 6 0-16,0 6 0 0,-5 5 864 0,-6 4 128 16,-6-1 32-16,-5-1 0 0,-4 5-832 0,0-3-192 15,-5-6 0-15,2-3 0 0,-1-7 0 0,0-5 0 16,-1-9 0-16,-1-8 0 0,-1-5 864 0,1-5 128 15,-1 0 32-15,1-4 0 0,0-7-832 0,2-1-192 16,1-7 0-16,-6 3-18800 0</inkml:trace>
  <inkml:trace contextRef="#ctx0" brushRef="#br0" timeOffset="45400.47">5959 12079 12895 0,'0'0'272'0,"0"0"64"0,0 0 16 0,0 0 32 0,-5 3-384 0,5-3 0 0,-5 5 0 0,5-5 0 16,-4 5 896-16,4-5 96 0,0 0 32 0,0 0 0 15,-5 5 0-15,5-5 0 0,0 0 0 0,0 0 0 0,0 0-832 0,0 0-192 16,0 0 0-16,0 0 0 0,0 0 864 0,0 0 128 16,0 0 32-16,0 0 0 0,0-7-832 0,0 7-192 15,0 0 0-15,0 0 0 0,4-7 0 0,0 3 0 16,-4 4 0-16,5-6 0 0,-3-1 0 0,-2 7 0 16,0 0 0-16,0 0 0 15,0 0-768-15,0 0-208 0,0 0-48 0,0 0 0 0</inkml:trace>
  <inkml:trace contextRef="#ctx0" brushRef="#br0" timeOffset="45956.84">6350 10755 16575 0,'-17'6'368'0,"8"-3"80"0,0-3 0 0,3 1 16 0,-1 2-464 0,2-2 0 16,5-1 0-16,0 0 0 0,0 0 912 0,0 0 96 15,0 0 16-15,0 0 0 0,0 0 0 0,10-3 0 16,3-1 0-16,3 2 0 0,4-3 0 0,3-2 0 16,4-3 0-16,6 1 0 0,4-2-832 0,2 2-192 0,2-3 0 0,6 3 0 15,9-5 864-15,-1 3 128 0,0 2 32 0,-2-1 0 16,1-1-832-16,-2 0-192 0,-4-2 0 0,-1 3 0 15,-5 5 0-15,-3-3 0 0,-3 2 0 0,-2 2 0 32,-1 3-768-32,-6 1-208 0,-3 2-48 0,-6 0 0 0</inkml:trace>
  <inkml:trace contextRef="#ctx0" brushRef="#br0" timeOffset="46795.99">6792 10854 16575 0,'-14'-3'368'0,"4"2"80"0,-2 1 0 0,4 1 16 0,0-1-464 0,0 1 0 16,1-1 0-16,0 0 0 0,2 2 912 0,5-2 96 15,0 0 16-15,0 0 0 0,0 0-832 0,0 0-192 16,13 0 0-16,4-2 0 0,4 0 864 0,2-3 128 16,3 2 32-16,0 0 0 0,0 1-832 0,-1 0-192 15,0 0 0-15,-2-2 0 0,0 7 0 0,-4-1 0 16,-5-1 0-16,2 1 0 0,-4 2 0 0,-3 2 0 16,-3 2 0-16,-2 0 0 0,-4-8 864 0,0 9 128 15,-1 1 32-15,-3 1 0 0,-2-2-832 0,-2-3-192 0,1-2 0 0,1 3 0 16,-1 1 864-16,3-3 128 0,4-5 32 0,0 0 0 15,0 0-832-15,0 0-192 0,4 10 0 0,4-4 0 16,1-1 0-16,3-1 0 16,1 2 0-16,3-2 0 0,2 0 864 0,1 0 128 0,1 1 32 0,-2 0 0 15,-1 3-832-15,-1 1-192 0,-2 0 0 0,-1 2 0 16,-2 2 0-16,-1-1 0 0,-1 1 0 0,0 0 0 16,-3-4 0-16,-1 4 0 0,0 2 0 0,1 2 0 15,1-4 0-15,2 1 0 0,3-3 0 0,10 6 0 16,4-2-1600-16,5-6-352 15,3-9-80-15,-4-3-16 0</inkml:trace>
  <inkml:trace contextRef="#ctx0" brushRef="#br0" timeOffset="47263.18">10091 10637 16575 0,'0'0'736'0,"0"0"160"15,6-2-720-15,3 0-176 0,2-3 0 0,2 3 0 16,1-2 1664-16,3-3 320 0,1-1 48 0,3 2 16 16,0 1-1648-16,7-5-400 0,2 1 0 0,-1-1 0 0,4 3 896 0,-2 3 112 15,-2-3 16-15,1 1 0 0,1 4-832 0,2-1-192 16,0 1 0-16,8-2 0 16,-8-2-1600-16,-4 4-352 0,4-2-80 0,-7 0-16 0</inkml:trace>
  <inkml:trace contextRef="#ctx0" brushRef="#br0" timeOffset="47674.08">10190 10888 20271 0,'0'0'448'0,"0"0"80"0,0 0 32 0,4-8 16 0,2 1-576 0,3 2 0 0,2-3 0 0,1 3 0 16,1 2 928-16,2-3 80 0,4-1 16 0,0 3 0 15,1-2-832-15,-1 1-192 0,1 1 0 0,-2 1 0 16,-2 2 864-16,-3-2 128 0,-2 3 32 0,-3 3 0 16,0 1-832-16,-3 2-192 0,-5-6 0 0,-2 12 0 15,-6 2 0-15,-1-2 0 0,0 1 0 0,-2 0 0 16,2 3 0-16,-3-3 0 0,1 0 0 0,1 0 0 15,4-5 864-15,1 2 128 0,1-2 32 0,4-8 0 16,0 0-832-16,0 0-192 0,4 10 0 0,1-3 0 16,3 3 864-16,1-3 128 0,1 1 32 0,2 1 0 0,-4 0-832 0,1 3-192 15,3-1 0-15,-3 1 0 0,-4-1 0 0,-1 3 0 16,-1 2 0-16,-3-2 0 0,-3 3 0 0,0 0 0 16,1 0 0-16,-2 1 0 0,-1 2 0 0,-1-2 0 15,2-3 0-15,2 8 0 16,3-4-768-16,7-3-208 0,5-4-48 0,3-6-13504 15</inkml:trace>
  <inkml:trace contextRef="#ctx0" brushRef="#br0" timeOffset="48140.18">13370 10628 20271 0,'0'0'896'0,"0"0"192"0,0 0-880 0,0 0-208 15,5-5 0-15,3 1 0 0,5 1 864 0,0 1 128 16,4-5 32-16,5 2 0 0,4 0-832 0,5-2-192 16,2-1 0-16,3 3 0 0,2-3 864 0,6 3 128 15,7 0 32-15,-2-5 0 0,0-1-832 0,-2-1-192 16,-3 2 0-16,-2 3 0 0,-4 4 0 0,-3 1 0 16,-2-3 0-16,3 0-12240 0</inkml:trace>
  <inkml:trace contextRef="#ctx0" brushRef="#br0" timeOffset="48508.77">13719 10742 20271 0,'0'0'448'0,"0"0"80"0,0 0 32 0,8 3 16 0,1 1-576 0,3 0 0 0,2 1 0 0,4-2 0 16,2-3 928-16,3 0 80 0,2 0 16 0,1 0 0 15,2 0 0-15,-1 0 0 0,0-5 0 0,-1 5 0 16,-5 4-832-16,-1-3-192 0,-3 2 0 0,-2 1 0 16,-7 2 0-16,-1 2 0 0,-3 1 0 0,-4 2 0 0,-3 2 0 0,-2-2 0 15,-4 4 0-15,-3 0 0 16,-2 1 0-16,-2-2 0 0,2-2 0 0,-3 1 0 0,2 3 864 0,2-5 128 16,3-1 32-16,1-1 0 0,4 0-832 0,5-9-192 15,2 6 0-15,6 1 0 0,5-5 864 0,4-2 128 16,2 0 32-16,6 0 0 0,4 0 0 0,4 0 0 15,2 3 0-15,4 0 0 0,4-1-832 0,1 1-192 16,-5-1 0-16,-1 4 0 0,-3 0 0 0,-3 6 0 16,-6 5 0-16,-4-4 0 0,-3-3 0 0,-3 5 0 15,-4 2 0-15,-4 0 0 0,-3-2 0 0,-3 2 0 16,1 0 0-16,-6 0 0 16,2 1-1600-16,-1-1-352 0,-2-2-80 0,-2 5-13120 0</inkml:trace>
  <inkml:trace contextRef="#ctx0" brushRef="#br0" timeOffset="49552.46">6083 12483 20271 0,'0'0'448'0,"-8"0"80"0,-2 2 32 0,6-2 16 0,-3 0-576 0,1 0 0 16,-2 0 0-16,2 0 0 0,6 0 928 0,0 0 80 15,0 0 16-15,-7 0 0 0,1 0 816 0,6 0 160 16,0 0 48-16,0 0 0 0,5-8-832 0,4 0-144 16,4 0-48-16,1-1 0 0,1-5-816 0,5-3-208 0,7-2 0 15,3 1 0-15,2 0 864 0,3-2 128 16,1 1 32-16,-3-1 0 0,-1 2-832 0,-2 1-192 16,-2 0 0-16,-3 2 0 0,-4 0 0 0,0 1 0 0,-5 3 0 0,0 4 0 15,0-1 0-15,-2 4 0 0,-2 1 0 0,-4 5 0 16,-1 3 0-16,-1 3 0 0,-2 3 0 15,-1 5 0-15,-5 5 0 0,1 4 0 0,1 3 0 0,-3 4 0 16,-1 1 0-16,-1 1 0 0,-3 3 0 0,-1-2 0 16,1 0 0-16,-2-1 0 0,2 1 0 0,0 2 0 15,1 1 864-15,-1-2 128 0,0-1 32 0,0-1 0 16,-1 0-832-16,1-3-192 0,-1-4 0 0,5 0 0 16,-2-2 0-16,-2 1 0 0,3 0 0 0,-1-4 0 0,1-2 0 15,0-1 0-15,1-1 0 0,-1 6 0 16,0-3-1600-16,1-10-352 0,4-11-80 0,-4 11-9296 15,-1-1-1856-15</inkml:trace>
  <inkml:trace contextRef="#ctx0" brushRef="#br0" timeOffset="49746.67">5989 13139 27647 0,'0'0'608'0,"0"0"128"0,0 0 32 0,0 0 0 0,8-5-624 0,4 2-144 15,3 3 0-15,4-2 0 0,-4-2 1664 0,8-3 320 16,3 3 48-16,6-1 16 0,5 1-1648 0,2-2-400 15,1 0 0-15,1 4 0 0,-1-5 896 0,-1 3 112 16,-1 2 16-16,0 1 0 0,-4-2 0 0,-3 3 0 16,-2 3 0-16,3 0 0 15,-8-3-1648-15,-5 0-320 0,-2 0-64 0,-4 2-16 16,-2-2-1632-16,-11 0-336 0,0 0-64 0,0 0-16 0</inkml:trace>
  <inkml:trace contextRef="#ctx0" brushRef="#br0" timeOffset="50299.71">7276 12533 20271 0,'0'-8'448'0,"-1"-1"80"0,1 9 32 0,-3-8 16 16,1 0-576-16,-1 2 0 0,3 6 0 0,-7-2 0 0,-3 5 928 0,-2 2 80 15,-1 0 16-15,0 9 0 0,3 0 0 0,-2 5 0 16,-1 5 0-16,0-1 0 0,1 5 0 0,3 0 0 15,-1 2 0-15,2-4 0 0,3-1 0 0,3-1 0 16,5-5 0-16,3 0 0 0,1-5-832 0,2-6-192 16,4-3 0-16,7-3 0 0,6 1 864 0,4-7 128 15,4-2 32-15,1-2 0 0,0-3-832 0,2 0-192 0,-1-2 0 16,-1-4 0-16,-1-3 0 0,-3 2 0 0,-2 1 0 16,-2 1 0-16,-2 1 0 0,-3 2 0 0,-5 2 0 15,-2 3 0-15,-1 3 0 0,-2 4 0 0,-2 1 0 0,-2 6 0 16,-3 6 0-16,0 6 0 0,-1 6 0 0,-4 6 0 15,-5 2 0-15,-3 5 0 0,1 2 0 0,-5 3 0 16,-1-1 864-16,-3 4 128 0,-2-2 32 16,-3 5 0-16,-4-1-832 0,-1 3-192 0,-3-1 0 0,-2-3 0 15,-3 1 0-15,-1-7 0 0,-1-6 0 0,-1 0 0 16,1-7 0-16,3-1 0 0,6-5 0 0,-1-1 0 16,5-9 0-16,2 0 0 0,1-3 0 0,-3-3 0 15,6-9-768-15,6-1-208 0,1-10-48 16,5 2 0-16,4-5-1632 0,3-3-336 0,5-5-64 0,3 4-16 15</inkml:trace>
  <inkml:trace contextRef="#ctx0" brushRef="#br0" timeOffset="50604.31">8387 11786 31327 0,'8'-9'688'0,"2"1"144"0,2-4 16 0,0 4 48 0,-1 0-720 0,0 3-176 16,-2 3 0-16,-9 2 0 0,8 5 848 0,-3 5 144 16,-5 2 32-16,-3 5 0 0,-3 5 0 0,-5 4 0 0,-3 4 0 0,-4 3 0 15,-3 2 0-15,-3 3 0 16,1 1 0-16,-2-1 0 0,3-2-832 0,4-1-192 15,1-1 0-15,1-1 0 0,0 0 0 0,2-5 0 0,2 1 0 0,3-6 0 16,1-2 0-16,2-3 0 0,1-2 0 0,2 2 0 31,6-5-1600-31,-3-13-352 0,9 7-80 0,0-7-16 0</inkml:trace>
  <inkml:trace contextRef="#ctx0" brushRef="#br0" timeOffset="51078.91">9030 12367 27647 0,'0'0'1216'0,"0"0"256"0,-2-9-1168 0,0 1-304 0,2 8 0 0,0 0 0 16,0 0 880-16,0 0 112 0,0 0 32 0,-4 11 0 16,0 3 0-16,-3-1 0 0,1 1 0 0,-1 5 0 15,1 0-832-15,2 5-192 0,1 1 0 0,1-1 0 16,-2 1 0-16,0-1 0 0,1 2 0 0,1 0 0 15,0-5 864-15,1 1 128 0,0 1 32 0,-1 10 0 16,1-5-3280-16,1-5-656 0,1-9-128 0,2-6-32 0</inkml:trace>
  <inkml:trace contextRef="#ctx0" brushRef="#br0" timeOffset="51246.25">8700 12708 35007 0,'0'-10'768'0,"9"1"176"16,5-1 16-16,-1 3 16 0,5 3-784 0,6-1-192 0,-1-3 0 0,7 3 0 0,7-5 0 0,3 2 0 16,3-1 0-16,-1 0 0 0,2-4 0 0,-1 5 0 15,0-1 0-15,15 0 0 16,-9-2-1600-16,-8 5-352 0,-9 0-80 0,-8 5-16 0</inkml:trace>
  <inkml:trace contextRef="#ctx0" brushRef="#br0" timeOffset="51560.08">10095 12711 27647 0,'0'0'1216'0,"9"-2"256"0,3-1-1168 0,-1 2-304 16,1 1 0-16,1 0 0 0,0 0 0 0,-1 0 0 15,0-1 0-15,-1-5 0 0,0 3 0 0,-1-4 0 16,-1 3 0-16,-1-1 0 15,-8 5-1584-15,11-3-368 0,3-3-80 0,-14 6-16 0</inkml:trace>
  <inkml:trace contextRef="#ctx0" brushRef="#br0" timeOffset="51698.43">10528 12636 27647 0,'0'0'608'0,"7"0"128"0,2 2 32 0,3 0 0 0,0-1-624 0,0 2-144 0,-2 1 0 0,1-2 0 16,0-2 0-16,-2 0 0 0,2 0 0 0,-1 0 0 15,2 0 0-15,0 3 0 0,-1-2 0 0,8 2-12256 16</inkml:trace>
  <inkml:trace contextRef="#ctx0" brushRef="#br0" timeOffset="52904.31">10018 12326 20271 0,'0'0'448'0,"0"0"80"0,0 0 32 0,-5-6 16 0,5 6-576 0,11-2 0 0,-11 2 0 0,0 0 0 15,0 0 1744-15,0 0 240 0,8 4 64 0,-3 5 0 16,-2 4-832-16,-3 4-144 0,0 1-48 0,0 4 0 16,0 4 0-16,-3 2 0 0,-1 3 0 0,-1 7 0 0,-1 7-816 0,-2 2-208 15,-3-2 0-15,0 3 0 0,-2 5 864 0,1 1 128 16,0-3 32-16,-2-7 0 0,-3-5-832 0,0 0-192 16,0 0 0-16,0-7 0 0,3-8 0 0,3-3 0 15,0-6 0-15,1-2 0 0,1 0 864 0,5-7 128 16,4-6 32-16,0 0 0 0,0 0-832 0,-1-8-192 15,0-6 0-15,3-4 0 0,2-3 0 0,7-1 0 16,-1-6 0-16,1 1 0 0,0-7 0 0,1-4 0 16,4-5 0-16,2 0 0 0,5 1 0 0,2-6 0 15,3-1 0-15,2 0 0 0,3 3 0 0,3 5 0 16,-1 5 0-16,0 3 0 0,0 3 0 0,-1 1 0 16,3 7 0-16,-2 5 0 0,-1 5 0 0,-2 3 0 15,-3 3 0-15,-7 6 0 0,-6 6 0 0,-4 5 0 16,-6 1 0-16,-2 3 0 0,-3 7 0 0,-3 4 0 15,-5 2 0-15,-6 4 0 0,-9-2 0 0,-4 3 0 0,-1 2 0 0,-6-4 0 16,-2-3 0-16,-2-2 0 16,1-4 0-16,-1 0 0 0,2-1 0 0,0-5 0 15,1-5 0-15,4-5 0 0,4-1 0 0,5-4 0 0,4-2 0 0,8-7 0 32,2-6-2416-32,9-3-528 0,6 0-96 0,5-3-12720 0</inkml:trace>
  <inkml:trace contextRef="#ctx0" brushRef="#br0" timeOffset="53187.28">10967 11975 23951 0,'0'0'1056'0,"0"0"224"0,0 0-1024 0,0 0-256 15,0 0 0-15,0 0 0 0,-4 16 880 0,-3 0 112 16,-6 0 32-16,0 4 0 0,-2 3 816 0,-2 6 160 15,-4 2 48-15,0 4 0 0,-1 4-1648 0,0 6-400 16,0-4 0-16,-1 4 0 0,3 2 896 0,-1-2 112 16,0-2 16-16,4-2 0 0,4 2-832 0,5-4-192 15,4-5 0-15,1-2 0 0,3-2 0 0,4-4 0 16,4 2 0-16,0-9 0 0,2-6 0 0,2-1 0 16,3 0 0-16,2-7 0 15,-1-4-1600-15,4-2-352 0,0-4-80 0,0-6-13120 0</inkml:trace>
  <inkml:trace contextRef="#ctx0" brushRef="#br0" timeOffset="53410.68">11392 11899 31327 0,'0'0'688'0,"0"0"144"0,0 0 16 0,-5 9 48 0,-3 3-720 0,-3 2-176 0,1 5 0 0,-4 0 0 15,-2 5 848-15,0 6 144 0,-1 0 32 0,-9 18 0 16,0 3 0-16,3-4 0 0,1 0 0 0,5-2 0 16,5 0-832-16,3-2-192 0,0-6 0 0,5 0 0 15,4 1 0-15,4 0 0 0,4-2 0 0,-3-2 0 16,1-4 0-16,1-9 0 0,2 2 0 0,0 1 0 16,0-2-768-16,0-4-208 0,0-4-48 15,1 0 0-15,-4-3-1632 0,2-4-336 0,-8-7-64 0,0 0-16 0</inkml:trace>
  <inkml:trace contextRef="#ctx0" brushRef="#br0" timeOffset="53558.2">10964 12431 27647 0,'0'0'1216'0,"0"0"256"0,7-9-1168 0,3 3-304 16,3 2 0-16,3 1 0 0,2 0 880 0,4 2 112 16,4-2 32-16,-5 3 0 0,4 0-832 0,0 0-192 15,5-1 0-15,-3 1 0 0,2 0 0 0,0 0 0 16,-1-1 0-16,2 0 0 0,1 1 0 0,-1 0 0 15,-2 2 0-15,10-2-13888 0</inkml:trace>
  <inkml:trace contextRef="#ctx0" brushRef="#br0" timeOffset="53812.56">11628 11794 27647 0,'0'0'1216'0,"0"0"256"0,0 0-1168 0,9-2-304 0,0 1 0 0,2 5 0 16,0 2 880-16,1 6 112 0,1 1 32 0,0 4 0 15,0 4 0-15,0 4 0 0,0 3 0 0,-4 6 0 16,0 3 0-16,-1 2 0 0,-1 5 0 0,-3 6 0 16,-3 3-832-16,-2 2-192 0,-6-1 0 0,-3 0 0 0,-7 2 0 0,-4 0 0 15,-5-1 0-15,-2 0 0 0,-1-3 0 0,-1-2 0 16,1 0 0-16,3-4 0 15,1-7-2416-15,2-5-528 0,-22 21-96 16,18-25-32-16</inkml:trace>
  <inkml:trace contextRef="#ctx0" brushRef="#br0" timeOffset="54431.98">12320 12289 20271 0,'-6'-25'448'0,"2"8"80"0,0 0 32 0,1-1 16 0,2 1-576 0,1 3 0 0,0-2 0 0,0 7 0 16,0 9 928-16,0 0 80 0,0 0 16 0,0 0 0 16,1 12 0-16,-1 6 0 0,-2 6 0 0,-2 3 0 15,-4 2-832-15,0 4-192 0,0 0 0 0,0 4 0 16,2-4 864-16,2 1 128 0,1-2 32 0,3-2 0 16,4-3-832-16,3-4-192 0,1-4 0 0,3-6 0 0,5-1 864 15,2-6 128-15,0-1 32 0,2-7 0 0,2-6 0 0,2-5 0 16,0 0 0-16,3-2 0 0,-1 0-832 0,2-6-192 15,-2-1 0-15,-4 2 0 0,-5 1 0 0,2 0 0 16,-5 0 0-16,-1 1 0 0,-1 1 0 0,-3 5 0 16,-9 12 0-16,0 0 0 0,0 0 0 0,0 0 0 15,0 0 0-15,1 16 0 0,-5 4 0 0,-1 8 0 16,-3 4 0-16,0 5 0 0,2 6 0 0,-4 6 0 16,-1 1 0-16,-2 7 0 0,-3 5 0 0,-2 1 0 15,-4-1 0-15,0 0 0 0,-2 2 0 0,0-4 0 16,-4 0 0-16,1-4 0 0,-2-2 864 0,-1-7 128 15,-1-4 32-15,1-7 0 0,0-5-832 0,0-4-192 16,-1-11 0-16,5-3 0 0,2-2 0 0,6-5 0 16,5-4 0-16,1-6 0 0,-1-8 864 0,3-1 128 0,2-8 32 15,0-6 0-15,3-8-832 0,2-3-192 0,3 0 0 0,4-1 0 16,1 1 0-16,4 5 0 0,3 0 0 0,6 5 0 16,7 3 0-16,4 3 0 0,3 1 0 0,2 4 0 31,-1 2-768-31,-2 3-208 0,-1 4-48 0,-1-1 0 15,-4 0-1632-15,1 0-336 0,0 1-64 0,2-1-16 0</inkml:trace>
  <inkml:trace contextRef="#ctx0" brushRef="#br0" timeOffset="54667.91">13145 12234 31327 0,'0'0'688'0,"0"0"144"0,3-5 16 0,9-1 48 16,3 4-720-16,4 0-176 0,4-1 0 0,-2 2 0 0,5 5 0 0,1-3 0 16,2-1 0-16,1-1 0 0,0-1 0 0,-3 2 0 15,-2 2 0-15,-3 0 0 16,-3 0-1600-16,-5 3-368 0,4 3-64 0,-11 5-16 0</inkml:trace>
  <inkml:trace contextRef="#ctx0" brushRef="#br0" timeOffset="54792.37">13344 12508 31327 0,'0'0'688'0,"9"-3"144"0,2 1 16 0,4-3 48 0,2 2-720 0,1-1-176 0,2-1 0 0,3-2 0 16,3 0 848-16,3 1 144 15,-1 0 32-15,5-2 0 16,-3-1-1648-16,3 0-320 0,2 2-64 0,-1-2-16 0</inkml:trace>
  <inkml:trace contextRef="#ctx0" brushRef="#br0" timeOffset="55922.46">14882 11801 16575 0,'12'-7'368'0,"-6"3"80"0,3-3 0 0,0 2 16 0,2-3-464 0,-2 0 0 0,-1-1 0 15,-2-1 0-15,3 2 1728 0,-3 0 256 0,-4 0 64 0,-2 2 0 16,-1-6-832-16,-3 6-144 0,-2-4-48 0,-2 4 0 15,-3 2 0-15,-2-1 0 0,-4 5 0 0,-4 6 0 16,-3 3 0-16,-4 6 0 0,1 2 0 0,-3 5 0 16,-4 8-816-16,0 1-208 0,0 4 0 0,4 4 0 15,-1 6 0-15,2 4 0 0,2 3 0 0,1 5 0 16,1 1 0-16,7-2 0 0,2 2 0 0,8-4 0 16,3 0 0-16,5-6 0 0,4-5 0 0,4-4 0 15,2-2 0-15,3-3 0 0,2-8 0 0,3-3 0 16,0-3 0-16,3-6 0 0,-1-4 0 0,2-2 0 0,0-5 864 15,-1-2 128-15,0-2 32 0,-3-3 0 0,-4-4-832 16,-1-1-192-16,-1-1 0 0,-3-5 0 0,-4 1 0 16,-2 0 0-16,-6-3 0 0,-1 1 0 0,-2-2 0 0,-3 0 0 15,-4-5 0-15,0 5 0 0,-6 1 0 0,1 4 0 16,-1 0 0-16,-5 0 0 0,6 4 0 0,6 2 0 16,4 2 0-16,8 5 0 0,0 0 0 0,0 0 0 15,6-2 0-15,4 0 0 0,6 1 0 0,3 1 0 16,3-1 0-16,6-1 0 0,2 2 0 0,5 0 0 15,26 3 0-15,-11 5 0 0,-11 1 0 0,-8 1 0 16,-6 3 0-16,-12-1 0 0,-3 1 0 0,1 11 0 16,-7-5 0-16,-4-4 0 0,-4-1 0 0,-3 3 0 15,-2-2 0-15,-3 2 0 0,-2 2 0 0,-3-1 0 16,-1 0 0-16,-17 13 0 0,2-8 0 0,6-5 0 16,3-4 0-16,14-7 0 15,3 2-768-15,2-7-208 0,0-2-48 0,1-6 0 16,0-1-2448-16,5-3-496 0,11-17-112 0,9 2-16 0</inkml:trace>
  <inkml:trace contextRef="#ctx0" brushRef="#br0" timeOffset="56227.73">15585 11627 23951 0,'0'0'512'0,"1"-5"128"0,-1 5 0 0,0 0 64 0,-1-7-576 0,1 7-128 0,-6-5 0 0,-3 7 0 0,-4 8 1664 0,-5 0 320 16,-2 4 48-16,-6 6 16 0,-5 5-832 0,-5 5-144 15,-6 6-48-15,13-7 0 0,1 3-816 0,-4 9-208 16,0 1 0-16,-1 11 0 0,2 3 864 0,2 5 128 16,2 5 32-16,5 0 0 0,2 1-832 0,6-4-192 15,3-3 0-15,7-5 0 0,4-1 0 0,4-6 0 16,3-3 0-16,3-5 0 0,4-5 0 0,5-1 0 15,2-6 0-15,2-3 0 16,3-9-1600-16,2-3-352 0,0-3-80 0,1-6-8208 16,0-5-1632-16</inkml:trace>
  <inkml:trace contextRef="#ctx0" brushRef="#br0" timeOffset="56506.95">15735 11788 27647 0,'5'-5'608'0,"0"-1"128"0,0-1 32 0,2 1 0 0,-1 0-624 0,-6 6-144 0,0 0 0 0,0 0 0 16,0 0 848-16,-2 11 144 0,-5-2 32 0,-1 8 0 16,-3 4 0-16,0-2 0 0,-2 6 0 0,-1 1 0 15,-1 5-832-15,0 6-192 0,-1 1 0 0,2 5 0 16,1 4 864-16,1 1 128 0,3 3 32 0,-2 14 0 15,4-9-832-15,3-2-192 0,2-8 0 0,4 0 0 16,2-7 0-16,1-1 0 0,-1-4 0 0,4-1 0 0,-1-7 0 0,0-7 0 16,2-2 0-16,0-1 0 0,2-1 0 0,-1-4 0 15,0-2 0-15,1-6 0 16,-3-3-1600-16,2-3-352 0,-1-4-80 16,-1-6-13120-16</inkml:trace>
  <inkml:trace contextRef="#ctx0" brushRef="#br0" timeOffset="56653.42">15372 12285 31327 0,'0'0'688'0,"0"0"144"0,11-4 16 0,3-4 48 0,5 2-720 0,4 2-176 15,1-1 0-15,2 1 0 0,2-1 0 0,1 1 0 16,1-3 0-16,2 2 0 0,1 0 0 0,1-3 0 16,2 3 0-16,-1 1 0 0,-2 3 848 0,-2-2 144 15,-2-1 32-15,-4 3-10928 0,-5 1-2176 16</inkml:trace>
  <inkml:trace contextRef="#ctx0" brushRef="#br0" timeOffset="56987.78">15825 11499 23951 0,'0'0'512'0,"7"-5"128"0,5-4 0 0,2 2 64 0,2 3-576 0,2 0-128 15,3 4 0-15,3 7 0 0,3-3 1664 0,2 5 320 16,1 4 48-16,1 8 16 0,-2 6-832 0,1 8-144 16,0 7-48-16,-2 9 0 0,0 8 0 0,-4 8 0 15,-1 2 0-15,-8 11 0 0,-6 7-816 0,-5 2-208 16,-9 6 0-16,-5 2 0 0,-6 2 864 0,-4 0 128 15,-4-3 32-15,-6-2 0 0,-4-8-832 0,-5-9-192 16,-3-6 0-16,-4-9 0 0,1-6 0 0,2-8 0 16,6-5 0-16,5-5-12512 15,7-6-2544-15</inkml:trace>
  <inkml:trace contextRef="#ctx0" brushRef="#br0" timeOffset="62246.2">8981 14157 20271 0,'0'0'448'0,"0"0"80"0,0-10 32 0,0 10 16 0,0 0-576 0,0 0 0 0,0 0 0 0,0 0 0 16,0 0 1744-16,4-12 240 0,-4 12 64 0,3-16 0 15,-1 2 0-15,4 1 0 0,1 3 0 0,1-1 0 0,0 2-832 0,1 0-144 16,2 1-48-16,-2-1 0 0,3 0-816 0,-2 4-208 16,-2-4 0-16,1 3 0 0,0 0 0 0,-9 6 0 15,12-3 0-15,-12 3 0 16,0 0-2416-16,0 0-528 0,0 0-96 0,1 11-32 0</inkml:trace>
  <inkml:trace contextRef="#ctx0" brushRef="#br0" timeOffset="62441.78">8937 14511 31327 0,'-16'-2'688'0,"7"1"144"0,0-2 16 0,1 1 48 0,3 2-720 0,5 0-176 0,-5 0 0 0,0-2 0 16,5 2 848-16,0 0 144 0,0 0 32 0,0 0 0 15,-3-6-832-15,3 1-192 0,3-2 0 0,-3 7 0 16,5-5 0-16,0 0 0 0,0-2 0 0,-5 7 0 31,0 0-768-31,0 0-208 0,0 0-48 0,0 0-13504 0</inkml:trace>
  <inkml:trace contextRef="#ctx0" brushRef="#br0" timeOffset="62637.71">8809 14816 35007 0,'0'0'768'0,"0"0"176"0,0 0 16 0,0 0 16 0,-5-11-784 0,5 11-192 0,0 0 0 0,0 0 0 0,0 0 1680 0,1-6 304 16,-1 6 48-16,3-7 16 0,-2-1-1648 0,-1 8-400 15,0 0 0-15,0 0 0 0,0 0 0 0,0 0 0 16,4-5 0-16,1 0 0 16,-5 5-2368-16,0 0-576 0,0 0-96 0,0 0-32 0</inkml:trace>
  <inkml:trace contextRef="#ctx0" brushRef="#br0" timeOffset="63853.44">7189 16099 16575 0,'0'0'736'0,"0"0"160"0,0 0-720 0,0 0-176 0,0 0 0 0,0 0 0 16,0 0 848-16,0 0 144 0,0 0 32 0,0 0 0 15,0 0 0-15,0 0 0 0,0 0 0 0,0 0 0 16,0 0 816-16,0 0 160 0,0 0 48 0,0 0 0 16,0 0-1648-16,0 0-400 0,0 0 0 0,0 0 0 15,0 0 896-15,-2 5 112 0,5 0 16 0,-3 4 0 16,-5-1 0-16,0 2 0 0,-3 5 0 0,-1-4 0 15,-2 5-832-15,-2 2-192 0,-1 2 0 0,-2 5 0 16,2-1 0-16,-1 6 0 0,1-1 0 0,0 4 0 0,-1 2 864 0,0 1 128 16,0 3 32-16,2 1 0 0,0-1-832 15,2-1-192-15,0 1 0 0,2 1 0 0,0-1 0 0,1-1 0 16,2 1 0-16,2-1 0 0,1-2 0 0,2 1 0 16,1-1 0-16,0 0 0 0,1-1 0 0,2-3 0 15,1-4 0-15,0-1 0 0,1-3 0 0,0 0 0 16,-1-4 0-16,1-2 0 0,2-1 0 0,0-1 0 15,3-2 0-15,-1 0 0 0,1-6 0 0,1-1 0 16,-2-3 0-16,5-2 0 16,-1 0-768-16,0-4-208 0,-1-7-48 0,0 0 0 15,-3 0-2448-15,2-1-496 0,1-14-112 0,4 4-16 0</inkml:trace>
  <inkml:trace contextRef="#ctx0" brushRef="#br0" timeOffset="64534.91">7764 16424 20271 0,'0'0'896'0,"2"-7"192"0,2-1-880 0,0 1-208 0,-4 7 0 0,0 0 0 0,1-8 1680 0,-1 3 304 16,-1-1 48-16,1 6 16 0,0 0-832 0,0 0-144 16,-6 2-48-16,-2 5 0 0,1 1 0 0,2 3 0 15,1 5 0-15,-2 4 0 0,-2 3-816 0,-4 4-208 16,-1 1 0-16,1 2 0 0,3-3 864 0,1 3 128 16,0 3 32-16,1-5 0 0,0 2-832 0,3-2-192 15,2-2 0-15,0-4 0 0,4 3 864 0,2-6 128 16,1-3 32-16,3-3 0 0,-1-1-832 0,6-4-192 0,0-1 0 15,3 0 0-15,0-4 0 0,2-3 0 0,3-3 0 0,2 0 0 16,2-3 0-16,0-2 0 0,0-4 0 0,-1 2 0 16,-1-4 0-16,-3-1 0 0,0 0 0 0,-3-1 0 15,-1-1 0-15,-1 1 0 0,-2 1 0 0,-1-4 0 16,-2 1 0-16,0 0 0 0,-1 1 0 0,0 0 0 16,-3 1 0-16,1 2 0 0,-1 0 0 0,1 2 0 15,-2 2 0-15,-4 0 0 0,-1 4 0 0,0 6 0 16,0 0 0-16,0 0 0 0,0 0 0 0,0 0 0 15,-5 6 0-15,1 1 0 0,0 3 0 0,0 1 0 16,-1 2 0-16,0 1 0 0,0 2 0 0,1-2 0 16,3 4 0-16,-2 1 0 0,2-2 0 0,-1 1 0 15,2 0 0-15,2 0 0 0,2 1 0 0,-2-1 0 0,3 0 0 16,2-1 0-16,1-1 0 0,0-2 0 0,-2 2 0 0,2-5 0 16,1 0 0-16,4 3 0 15,-1-6-1600-15,0-4-352 0,-1-4-80 0,0-3-16 16</inkml:trace>
  <inkml:trace contextRef="#ctx0" brushRef="#br0" timeOffset="65761.17">9130 16314 20271 0,'0'0'448'0,"0"0"80"0,0 0 32 0,0 0 16 0,0 0-576 0,0 0 0 0,0 0 0 0,0 0 0 0,0 0 928 0,-10 7 80 15,6 1 16-15,-2 0 0 0,-1 1 0 0,1 2 0 16,0 3 0-16,-1 0 0 0,1 5 0 0,-1 1 0 15,-1 1 0-15,1 3 0 0,-1 1-832 16,1 2-192-16,1-2 0 0,1-1 0 0,3-3 864 0,2-1 128 16,2-2 32-16,4-1 0 0,1-6-832 0,2-1-192 15,1-2 0-15,4-2 0 0,1-3 864 0,0-1 128 16,4-4 32-16,0-1 0 0,3-5-832 0,2 1-192 16,1-6 0-16,-1 0 0 0,1 0 864 0,-3-4 128 15,-3-2 32-15,3 2 0 0,0-1-832 0,0-3-192 16,-2 2 0-16,-2 0 0 0,0 1 0 0,-2 0 0 15,-2 0 0-15,-2 2 0 0,-2 4 0 0,1 3 0 16,-5-3 0-16,-1 7 0 0,-5 5 0 0,0 0 0 0,0 0 0 16,0 0 0-16,4 8 0 0,0 5 0 0,0 4 0 15,-4 3 0-15,-1 0 0 0,-2 4 0 0,2 2 0 0,-3-1 0 16,1 3 0-16,0 2 0 0,-3 0 0 0,0 6 0 16,-1 0 0-16,0 1 0 0,-7 2 0 0,3 0 0 15,-1-3 0-15,-4 2 0 0,-1-1 0 0,3 0 0 16,2 1 0-16,1-1 0 0,-6-1 0 0,0-2 0 15,0 0 0-15,0 0 0 0,0-5 0 0,0-2 0 16,0-2 0-16,1-2 0 0,3 1 0 0,2-6 0 16,1-4 0-16,-1-3 0 0,0-5 0 0,2 0 0 15,1-5 0-15,0-4 0 0,1-6 0 0,-1 0 0 16,0-5 0-16,2-1 0 0,-1-2 0 0,2-1 0 16,2-3 0-16,1 2 0 0,2-3 0 0,3-2 0 15,1 3 0-15,4 2 0 0,0 2 0 0,1 0 0 0,3 4 0 16,2-2 0-16,3 1 0 0,1 5 0 0,2-2 0 0,3 5 0 15,2-2 0-15,3 3 0 0,0 2 0 16,4 2 0-16,1 1 0 0,0 3 0 0,0 2 0 0,-3 0 0 16,-3 2 0-16,-5-1 0 0,-1 2 0 0,-3-2 0 15,-3 2 0-15,-4 0 0 0,0-4 0 0,-2 0 0 16,-1 0 0-16,-8-4 0 16,9 6-3232-16,-9-6-688 0,0 0-144 0,0 0-32 0</inkml:trace>
  <inkml:trace contextRef="#ctx0" brushRef="#br0" timeOffset="66590.58">10109 15760 16575 0,'0'0'736'16,"0"0"160"-16,0 0-720 0,0 0-176 0,0 0 0 0,0 0 0 16,0 0 1664-16,0 0 320 0,0 0 48 0,0 0 16 15,0 0-832-15,9 5-144 0,-1-1-48 0,1 4 0 0,2 2 0 0,2 6 0 16,0-2 0-16,0 4 0 0,2 6 0 0,2-1 0 15,1 3 0-15,3 4 0 16,2 1-816-16,-4 5-208 0,1 0 0 0,-2 2 0 0,-2 1 864 0,-1 4 128 16,0 4 32-16,-5-1 0 0,-4 2-832 0,-3 1-192 15,-3-2 0-15,-1 0 0 0,-2 0 864 0,-2-2 128 16,-3-6 32-16,-1 0 0 0,-1-4-832 0,-2-1-192 16,-1 0 0-16,0-2 0 0,-2 0 0 0,1-1 0 15,-2-4 0-15,1 2 0 0,0 1 0 0,1-4 0 16,-3-2 0-16,3-2 0 0,-2 1 0 0,2-6 0 15,1-4 0-15,1-1 0 0,0-4 0 0,2-3 0 16,5-5 0-16,-4-7 0 16,2-3-2416-16,6-8-528 0,3-8-96 0,6-3-12720 0</inkml:trace>
  <inkml:trace contextRef="#ctx0" brushRef="#br0" timeOffset="67812.33">10925 15595 9215 0,'0'0'400'0,"0"0"96"0,0 0-496 0,0 0 0 15,0 0 0-15,0 0 0 0,0 0 912 0,4-5 96 16,-4 5 16-16,0 0 0 0,0 0 0 0,0 0 0 16,5-5 0-16,-5 5 0 0,0 0 0 0,0 0 0 15,0 0 0-15,0 0 0 0,0 0 0 0,0 0 0 0,0 0 0 16,0 0 0-16,0 0 0 0,0 0 0 0,0 0 0 16,0 0 0-16,0 0-832 0,0 0-192 15,0 0 0-15,0 0 0 0,-2 5 0 0,2-5 0 0,0 0 0 0,0 0 0 16,0 0 864-16,0 0 128 0,0 0 32 0,0 0 0 15,0 0-832-15,0 0-192 0,0 0 0 0,0 0 0 16,0 0 0-16,0 0 0 0,0 0 0 0,0 0 0 16,0 0 0-16,0 0 0 0,0 0 0 0,0 0 0 15,0 0 0-15,-4 7 0 0,0 0 0 0,0-1 0 16,4-6 0-16,0 0 0 0,0 0 0 0,0 0 0 16,0 0 864-16,0 0 128 0,0 0 32 0,0 0 0 15,0 0-832-15,-5 5-192 0,5-5 0 0,-5 5 0 16,5-5 0-16,0 0 0 0,-6 3 0 0,6-3 0 15,0 0 0-15,0 0 0 0,0 0 0 0,0 0 0 0,0 0 0 16,0 0 0-16,0 0 0 0,2-4 0 0,-2 4 0 0,0 0 0 16,4-8 0-16,-1 1 0 0,0 2 0 0,1-3 0 15,1 2 0-15,2 3 0 0,-1-3 0 0,-2 1 0 16,-4 5 0-16,7-6 0 0,-3 1 0 0,-4 5 0 16,3-5 0-16,0 0 0 0,-3 5 0 0,0 0 0 15,0 0 0-15,0 0 0 0,0 0 0 0,0 0 0 16,0 0 0-16,0 0 0 0,0 0 0 0,-3 7 0 15,3 5 0-15,-5 1 0 0,-3-1 0 0,1 2 0 16,-1 1 0-16,0 2 0 0,-4 3 864 0,2 1 128 16,-1 1 32-16,0 2 0 0,0-3-832 0,-2-2-192 15,1 1 0-15,2-2 0 0,0-1 864 0,-2 0 128 16,4-3 32-16,0 1 0 0,2-2-832 0,0-1-192 16,1-7 0-16,5-5 0 0,-4 8 0 0,4-8 0 0,0 0 0 0,0 0 0 15,0 0 0-15,8-6 0 0,0 0 0 0,1-6 0 16,0-2 864-16,2-2 128 0,-1-1 32 0,2-1 0 15,0-3-832-15,1 0-192 0,0 0 0 0,0 0 0 16,0 1 0-16,1-5 0 0,2 1 0 0,-2 1 0 16,-1 1 0-16,0-2 0 0,-1 2 0 0,0 1 0 15,-1 0 0-15,1 4 0 0,-3 3 0 0,-2 4 0 16,-2 1 0-16,-4 3 0 0,-1 6 0 0,0 0 0 16,0 0 0-16,-6 8 0 0,-5 3 0 0,2 3 0 15,1 0 0-15,-2 5 0 0,-3-1 0 0,0 4 0 16,0-1 0-16,-2 0 0 0,0 1 0 0,-1 0 0 15,0 1 0-15,3 0 0 0,-2-4 0 0,2 1 0 0,0-2 0 16,1-2 0-16,2-5 0 0,0 2 0 0,3 2 0 16,0-5 0-16,1-2 0 0,4-1 0 0,2-7 0 0,0 0 0 15,0 0 0-15,0 0 0 0,7-6 0 0,1 1 0 16,1-5 0-16,1 1 0 0,1-6 0 0,0 0 0 16,2-5 0-16,0 2 0 0,0-2 0 0,-1 2 0 15,1-2 0-15,2-2 0 0,0-3 0 0,-3 3 0 16,0 1 0-16,-2 1 0 0,1 1 0 0,-2 1 0 15,2 4 0-15,-4 3 0 0,-2 3 0 0,-5 8 0 16,0 0 0-16,0 0 0 0,-6 10 0 0,-2 4 0 16,-1 4 0-16,-2 3 0 0,-2 3 0 0,-2-1 0 15,-4 4 0-15,1 1 0 0,0 2 0 0,1-6 0 16,1 3 0-16,1-3 0 0,-2-3 0 0,2-1 0 16,2-2 0-16,1-1 0 0,2-3 0 0,1-3 0 0,1-1 0 15,3-5 0-15,5-5 0 0,0 0 0 0,0 0 0 0,0 0 0 31,2-7-3232-31,5-5-688 0,6-5-144 0,3 1-32 0</inkml:trace>
  <inkml:trace contextRef="#ctx0" brushRef="#br0" timeOffset="68607.17">12241 16074 16575 0,'0'0'736'0,"0"0"160"0,0 0-720 0,0 0-176 16,0 0 0-16,0 0 0 0,0 0 1664 0,0 0 320 16,0 0 48-16,0 0 16 0,0 0-832 0,0 0-144 15,0 0-48-15,10 0 0 0,3-2 832 0,3 0 144 16,-1-1 48-16,5 1 0 0,2-1-832 0,3 0-144 16,4-2-48-16,4 0 0 0,7-2-816 0,3 0-208 15,5-1 0-15,5 3 0 0,2-2 864 0,0 2 128 16,-3 1 32-16,0-3 0 0,-5 2-832 0,-3 1-192 0,-3 2 0 0,-5-2 0 15,-3 0 0-15,-4 3 0 0,-5 1 0 0,-3 0 0 16,-3 0 0-16,-3 1 0 0,-4 7 0 0,-1-3 0 31,-10-5-2416-31,-6 10-528 0,0-1-96 0,-5 2-7664 0,-3-3-1536 0</inkml:trace>
  <inkml:trace contextRef="#ctx0" brushRef="#br0" timeOffset="68801.86">12259 16348 27647 0,'-39'10'608'0,"19"-4"128"0,-2 2 32 0,9-4 0 0,1 1-624 0,3-1-144 0,3 2 0 0,6-6 0 16,0 0 1664-16,7 3 320 0,6 0 48 0,6 0 16 0,4-2 0 0,5 0 0 15,3-1 0-15,5-2 0 16,1-2-1648-16,6-1-400 0,4-2 0 0,8-1 0 0,3 2 896 0,4-3 112 16,0 2 16-16,-3-1 0 0,-7 3-832 0,0 0-192 15,-5-2 0-15,13 1 0 16,-10 2-768-16,-10 0-208 0,-7-4-48 0,-14 4-18432 15</inkml:trace>
  <inkml:trace contextRef="#ctx0" brushRef="#br0" timeOffset="69544.52">14254 16204 20271 0,'0'0'896'0,"-7"0"192"0,1 1-880 0,-1 1-208 16,7-2 0-16,-7 1 0 0,7-1 864 0,-9 0 128 16,3 1 32-16,-2 1 0 0,1-5 816 0,7 3 160 15,-5-1 48-15,5 1 0 0,0 0-832 0,2-8-144 16,1 1-48-16,4 1 0 0,2-3 0 0,4 0 0 15,3-4 0-15,3 0 0 0,5 0-816 0,3-1-208 0,1 3 0 0,2-1 0 16,0 2 0-16,-2-1 0 0,-2 1 0 0,-1 2 0 16,-1 1 0-16,-2 3 0 0,-5 3 0 15,0 2 0-15,-3 5 0 0,0 4 0 0,-5 1 0 0,1 3 0 16,-5 0 0-16,0-1 0 0,-1 8 0 16,0-5 0-16,-2-1 0 0,1 1 0 0,0-3 0 0,2 0 0 15,1-5 864-15,5-2 128 0,2 0 32 0,5-4 0 16,6-3-832-16,7-2-192 0,8-4 0 15,5 0 0-15,5-5 0 0,0 2 0 0,-1-4 0 0,4-1 0 16,1 1 0-16,0-2 0 0,3 2 0 0,1 0 0 16,1 2 0-16,-2 3 0 0,-3-3 0 0,-3 5 0 15,-3 2 864-15,-5 3 128 0,-3 0 32 0,-3 4 0 0,-2 1-832 0,-1 4-192 16,-2 2 0-16,-4 0 0 16,-2 0 0-16,0-1 0 0,1 0 0 0,1 1 0 0,2-4 0 0,1 1 0 15,1 0 0-15,14-3 0 16,-5-1-768-16,0 0-208 0,0-4-48 0,0 0-18432 15</inkml:trace>
  <inkml:trace contextRef="#ctx0" brushRef="#br0" timeOffset="73959.22">3021 15752 12895 0,'0'0'272'0,"0"0"64"0,0 0 16 0,-2-5 32 0,-2-5-384 0,3 4 0 0,1 6 0 0,-2-9 0 16,-2 1 1712-16,1 3 272 0,3 5 48 0,0 0 16 15,0 0-832-15,0 0-144 0,0 0-48 0,0 0 0 16,-8 4-816-16,4 3-208 0,0 4 0 0,2 6 0 16,1 1 864-16,-1 3 128 0,1 5 32 0,2 4 0 15,2 4-832-15,-1 2-192 0,-2 2 0 0,0 3 0 16,2-1 0-16,-1 2 0 0,0 1 0 0,2-3 0 16,-2 1 864-16,2-4 128 0,-2-1 32 0,0-5 0 15,-1-4-832-15,2-2-192 0,-1 0 0 0,-1-4 0 16,-1-4 0-16,1-3 0 0,1 0 0 0,-1-5 0 15,0 2 864-15,0-11 128 0,0 0 32 0,0 0 0 16,0 0-832-16,0 0-192 0,0 0 0 0,0-7 0 0,1 0 0 0,-1-4 0 16,-1-1 0-16,0-2 0 0,-1-4 864 0,1-2 128 15,0-1 32-15,-2 0 0 0,3-3-832 0,3-2-192 16,-2-3 0-16,3 0 0 0,1-2 0 0,0 0 0 16,6-1 0-16,-1-3 0 0,3-1 0 0,2-1 0 15,2 1 0-15,0-2 0 0,0 0 0 0,1 0 0 16,0 2 0-16,2-1 0 0,-1 3 0 0,1 6 0 15,-1 2 0-15,0 3 0 0,-2 5 0 0,-2 3 0 16,-1 0 0-16,1 6 0 0,-3 3 0 0,-2 4 0 16,-2 5 0-16,1 2 0 0,1 3 0 0,-4 2 0 15,-1 3 0-15,-3 4 0 0,1 3 0 0,-3 1 0 16,-4 0 0-16,-2 3 0 0,2 0 0 0,-4 2 0 16,-1 1 0-16,-3 1 0 0,-2-2 0 0,-2 0 0 0,-2 1 0 15,0-5 0-15,-3 1 0 0,1-4 0 0,1-3 0 0,0-1 0 16,1-2 0-16,1-5 0 0,1-1 0 0,-6-2 0 31,3-5-768-31,4-1-208 0,5-6-48 0,3-1 0 16,5-2-816-16,4-2-160 0,5-3-48 0,1 1 0 0</inkml:trace>
  <inkml:trace contextRef="#ctx0" brushRef="#br0" timeOffset="74337.48">3739 15617 20271 0,'0'0'448'0,"0"0"80"0,0 0 32 0,0 0 16 0,0 0-576 0,0 0 0 0,0 11 0 0,0 1 0 0,0-5 928 0,-1 6 80 15,-2 4 16-15,1 0 0 0,-2 0 0 0,-2 3 0 16,0 2 0-16,-2 2 0 0,-1 3 0 0,-1-1 0 15,-1 3 0-15,1-6 0 0,1-1-832 0,-1-2-192 16,3-3 0-16,3-4 0 0,0 0 864 0,1-7 128 16,3-6 32-16,0 0 0 0,0 0 0 0,0 0 0 15,7-6 0-15,3-6 0 0,-2 0-832 0,4-1-192 16,-3-5 0-16,1 0 0 0,1-2 0 0,-1-2 0 16,1 3 0-16,-1-1 0 0,0-1 0 0,1 0 0 15,1 2 0-15,-1 2 0 0,2 1 0 0,-2 2 0 0,2 1 0 0,0-2 0 16,0 5 0-16,0 1 0 0,-1-3 0 15,-1 6 0-15,0 3 0 0,-1 3 0 0,-1 0 0 16,2 3 0 0,0-2-2416-16,-11-1-528 0,11 6-96 0,-11-6-11088 0</inkml:trace>
  <inkml:trace contextRef="#ctx0" brushRef="#br0" timeOffset="74797.64">4323 15654 12895 0,'0'0'576'0,"-1"-8"112"0,0 2-560 0,-1-1-128 15,2 7 0-15,0-8 0 0,-4 2 848 0,2-2 144 16,2 8 32-16,0 0 0 0,-4-8 816 0,-1 2 160 16,-2 2 48-16,1 1 0 0,-1 0-832 0,0 3-144 15,-2 3-48-15,-1 2 0 0,-2 4-816 0,-1 6-208 16,0-1 0-16,-1 7 0 0,-3 0 864 0,1 2 128 16,3 9 32-16,1-6 0 0,2-2-832 0,5 1-192 15,3-1 0-15,5 6 0 0,2-8 0 0,6-7 0 0,3-4 0 16,4-5 0-16,2 0 864 0,1-8 128 15,0-2 32-15,1-7 0 0,0-5 0 0,0 0 0 0,-1 3 0 0,0-5 0 16,-2-5-832-16,0 2-192 0,-4 1 0 0,2 2 0 16,0 4 0-16,-3-1 0 0,0-2 0 0,-5 3 0 15,-4 2 0-15,-1 3 0 0,-3-4 0 0,-1 1 0 16,0 12 0-16,-4-7 0 0,4 7 0 0,-10-7 0 16,-5-2 0-16,-2 5 0 0,-1 4 0 0,1 0 0 15,2 0-768 1,2-1-208-16,1-2-48 0,3 3 0 15,-2 3-1632-15,11-3-336 0,0 0-64 0,0 0-16 0</inkml:trace>
  <inkml:trace contextRef="#ctx0" brushRef="#br0" timeOffset="75312.32">4841 15499 12895 0,'0'0'272'0,"-12"6"64"0,-1 0 16 0,1 1 32 0,0 4-384 0,-1-2 0 15,-1 0 0-15,-2 1 0 0,1 2 896 0,0 3 96 16,2 2 32-16,-1-1 0 0,-3-1 0 0,4 0 0 16,3 1 0-16,3-2 0 0,3-1-832 0,4-13-192 15,3 11 0-15,2 1 0 0,2-3 864 0,4-1 128 0,0-7 32 16,2-1 0-16,-1 0 0 0,3 0 0 15,-1-1 0-15,2-5 0 0,0 1-832 0,-1-3-192 16,0-3 0-16,-6 5 0 0,0-3 864 0,1 0 128 16,2-3 32-16,1 2 0 0,-1-4-832 0,1-3-192 0,0 0 0 15,0-2 0-15,11-16 0 0,-4 4 0 16,1 2 0-16,-2-1 0 0,-5-2 0 0,1 0 0 0,2-1 0 0,-2-1 0 16,-3-3 0-16,-3 2 0 0,-4-2 0 0,0 17 0 15,-2-4 0-15,1-5 0 0,-1 3 0 0,0-2 0 16,1 2 0-16,-1 0 0 0,-1 3 0 0,2-13 0 15,0 11 0-15,-3 8 0 0,2 8 0 0,-3 9 0 16,0 0 0-16,-3 12 0 0,-2 6 0 0,-1 5 0 16,-1 6 864-16,2 0 128 0,-4 2 32 0,2 3 0 15,2 5-832-15,1 3-192 0,2-2 0 0,-4 3 0 16,-3 0 0-16,1 2 0 0,4-4 0 0,1-4 0 0,-3-5 0 16,5-4 0-16,5-3 0 0,-1-3 0 0,-2-4 0 15,0-4 0-15,2 1 0 0,-1-4 0 0,-2-11 0 0,7 10 0 16,-7-10 0-16,0 0 0 15,0 0-2416-15,14-2-528 0,-1 0-96 0,0-4-32 0</inkml:trace>
  <inkml:trace contextRef="#ctx0" brushRef="#br0" timeOffset="75610.89">5369 15281 27647 0,'0'0'608'0,"0"0"128"0,0 0 32 0,0 9 0 0,-2 7-624 0,1-2-144 0,-3 3 0 0,3 3 0 16,0 2 848-16,-2-1 144 0,0-2 32 0,1 0 0 15,-1-1 0-15,2 0 0 0,1-1 0 0,0-4 0 16,0-1-832-16,1-2-192 0,-1-10 0 0,4 8 0 16,-4-8 864-16,0 0 128 0,9 3 32 0,-9-3 0 15,12-2-832-15,-2-3-192 0,2-4 0 0,0-1 0 16,0-5 864-16,-1 0 128 0,1-2 32 0,-2 0 0 15,0-2-832-15,-1 1-192 0,-1-3 0 0,-1 3 0 16,0 0 0-16,-2 2 0 0,-1 1 0 0,1 3 0 16,0 3 0-16,1 0 0 0,-2-1 0 0,-1 3 0 15,-3 7-1600-15,0 0-352 0,0 0-80 0,0 0-9296 16,0 0-1856-16</inkml:trace>
  <inkml:trace contextRef="#ctx0" brushRef="#br0" timeOffset="75930.83">5975 15130 20271 0,'0'0'896'0,"0"0"192"0,0 0-880 0,0 0-208 15,0 0 0-15,0 0 0 0,0 0 864 0,-5 2 128 16,-2 4 32-16,-1 2 0 0,-2-1 0 0,0 2 0 15,-2 3 0-15,-3 3 0 0,0 0-832 0,-2 2-192 16,1 1 0-16,-7 8 0 0,3 2 864 0,3-1 128 0,3-2 32 0,1-3 0 16,4-1 0-16,4-3 0 0,1-1 0 0,4-4 0 15,4-6-832-15,2-1-192 0,3 1 0 0,-1-5 0 16,1 1 864-16,2-2 128 0,0-2 32 0,2-2 0 16,0 1-832-16,4-2-192 0,0-4 0 0,1 0 0 15,1-4 0-15,0 3 0 0,0-4 0 0,-1 2 0 31,0 0-768-31,0-2-208 0,2 1-48 0,1 2-9824 0,0 1-1968 0</inkml:trace>
  <inkml:trace contextRef="#ctx0" brushRef="#br0" timeOffset="76181">6440 14664 27647 0,'0'0'608'0,"4"12"128"0,-4-1 32 0,0 3 0 0,-1 0-624 0,-2 6-144 15,1 5 0-15,-2 5 0 0,-1 1 848 0,-1 1 144 16,1 2 32-16,0 2 0 0,0-4 0 0,1 2 0 16,-1 0 0-16,-1 0 0 0,0 0-832 0,1 1-192 15,1 1 0-15,1 1 0 0,1-8 0 0,-1 2 0 16,3 2 0-16,-1-5 0 15,-2-2-1600-15,2-2-352 0,-1-3-80 0,1-3-7120 16,0-3-1408-16</inkml:trace>
  <inkml:trace contextRef="#ctx0" brushRef="#br0" timeOffset="76362.95">6283 15119 31327 0,'0'0'688'0,"7"-5"144"0,9 3 16 0,0-2 48 0,1-4-720 0,1 1-176 0,3 1 0 0,1-2 0 15,1 1 848-15,5 0 144 0,2-2 32 0,4-2 0 16,-2 1-832-16,5-1-192 0,3 1 0 0,3-3 0 16,3 1 0-16,-3 2 0 0,-1-1 0 0,-6 3 0 15,-5-1-768 1,-5 1-208-16,-3 2-48 0,-5 2 0 0</inkml:trace>
  <inkml:trace contextRef="#ctx0" brushRef="#br0" timeOffset="76947.77">3830 16439 23951 0,'0'0'1056'0,"0"0"224"0,-10-2-1024 0,10 2-256 0,-8-1 0 0,8 1 0 16,-4 11 880-16,2 4 112 0,2 0 32 0,0 5 0 16,-3 3-832-16,3 0-192 0,-1 2 0 0,1 0 0 15,1-1 864-15,2 4 128 0,-3-2 32 0,1 3 0 0,-1-2 0 0,1 3 0 16,0-4 0-16,1 1 0 0,-2-4-832 0,1-4-192 15,2-3 0-15,-1-5 0 0,1 2 864 0,1-1 128 16,-4-12 32-16,0 0 0 0,0 0-832 0,0 0-192 16,8-6 0-16,2-3 0 0,-2-4 864 0,1-4 128 15,3-4 32-15,-2-4 0 0,-1-1-832 0,2-4-192 16,0-3 0-16,0 1 0 0,-3 0 0 0,5 1 0 16,5-3 0-16,5 3 0 0,5-2 0 0,3 5 0 15,-2 2 0-15,3 3 0 0,2 3 0 0,-2 3 0 16,-2 4 0-16,-6 1 0 0,0 3 0 0,-3 4 0 15,-2 2 0-15,-1 3 0 16,1 5-1600-16,-4 0-352 0,0 1-80 0,-4 0-9296 16,-11-6-1856-16</inkml:trace>
  <inkml:trace contextRef="#ctx0" brushRef="#br0" timeOffset="77923.05">4597 16349 27647 0,'0'0'608'0,"0"0"128"0,0 0 32 0,5 12 0 0,-9 7-624 0,0 2-144 0,-5 4 0 0,1 0 0 16,-1 1 848-16,1 1 144 0,1 3 32 0,0-3 0 15,2 5-832-15,1-4-192 0,4 1 0 0,4 0 0 16,0-3 864-16,2-4 128 0,1-4 32 0,6-3 0 0,6-1-832 0,1-6-192 15,1-2 0-15,-3-2 0 0,2-5 0 0,0-4 0 16,3-3 0-16,-3-4 0 0,0-2 864 0,-2-1 128 16,1-2 32-16,-2 0 0 0,-2-1-832 0,-2 0-192 15,0-2 0-15,-2 2 0 0,-2-1 0 0,-1 0 0 16,-3 1 0-16,-1 1 0 0,0-1 0 0,-4 0 0 16,1 2 0-16,-1 4 0 0,-1 3 0 0,1 3 0 15,0 6 0-15,0 0 0 0,0 0 0 0,0 0 0 16,0 0 0-16,0 0 0 0,-4 7 0 0,1 4 0 15,1-1 0-15,-1 5 0 0,-1-1 0 0,1 0 0 16,3 2 0-16,0-2 0 0,0 1 0 0,3 0 0 16,0-3 0-16,1 0 0 0,1-2 0 0,3-2 0 0,-8-8 0 15,14 8 0-15,-1-2 0 0,1-3 0 0,-1-2 0 16,2-1 0-16,-2-1 0 0,1 0 0 0,-1-2 0 0,-3-1 0 16,-4-2 0-16,5-1 0 0,8 1 0 0,-1-2 0 15,-2 0 0-15,2-1 0 0,1 0 0 0,1 0 0 16,-2-2 0-16,2-1 0 0,-2-2 0 0,-4 4 0 15,3-2 0-15,0-4 0 0,0 1 0 0,1-2 0 16,-1-6 0-16,2 1 0 0,-1-1 0 0,0-2 0 16,0 0 0-16,1-3 0 0,-2-2 0 0,0-2 0 15,-4 2 0-15,0 0 0 0,0-2 0 0,0-1 0 16,1-1 0-16,0 0 0 0,-1-1 0 0,-2 3 0 16,-2-2 0-16,0 0 0 0,-1 3 0 0,0 3 0 15,-2-1 0-15,-1 3 0 0,-2 0 0 0,1 4 0 0,0 1 0 16,-1 3 0-16,-3 2 0 0,-2 3 0 15,1 2 0-15,-2-1 0 0,-1 5 0 0,-1 0 0 0,0 1 0 0,0 4 0 16,5 2 0-16,-9 1 0 0,-4 3 0 16,0 6 0-16,1 2 0 0,-1 5 0 0,0 7 0 0,2-1 0 15,-2 4 0-15,2 5 0 0,-1 2 0 0,1 3 0 16,4 1 0-16,-1-7 0 0,3-1 0 0,1 2 0 16,0-1 0-16,4 2 0 0,-2-5 0 0,2 2 0 15,2-1 0-15,3-2 0 0,0 1 0 0,2-2 0 16,0-1 0-16,3-2 0 0,4 6 0 0,2-3 0 15,1-1 0-15,6-5 0 0,6-1 0 0,-1-4 0 16,0-2 0-16,0-2 0 0,1-1 0 0,0-6 0 16,-1-1 0-16,-4-2 0 0,-1-2 0 0,2-3 0 15,-1-4 0-15,0-1 0 0,-1-3 0 0,-1-2 0 0,0-3 0 0,5-7 0 16,-3 1 864-16,-2-1 128 0,-1-4 32 16,-2 0 0-16,-2-3-832 0,-1 0-192 0,-4 0 0 0,-2-1 0 15,-1-3 0-15,-1 1 0 0,-5-2 0 0,-1 2 0 31,-2 5-768-31,-2 0-208 0,-2 7-48 0,-1 4 0 0,-2 1 832 0,0 7 192 0,0 3 0 0,-2 6 0 16,-3 5 0-16,-1 6 0 0,-2 3 0 0,1 9 0 16,-3 2 768-16,3 3 208 0,-2 2 48 0,2 3 0 15,1 0-832-15,2 2-192 0,2-1 0 0,3 0 0 16,2 0 0-16,2-6 0 0,2 2 0 0,3-4 0 16,1-2 0-16,2-2 0 0,2-4 0 0,3 1 0 15,2-2 0-15,2-5 0 0,4-4 0 0,0-3 0 16,3-2-768-16,4-4-208 15,1-2-48-15,12-5-16784 0</inkml:trace>
  <inkml:trace contextRef="#ctx0" brushRef="#br1" timeOffset="91388.99">7125 15771 7359 0,'0'0'320'0,"8"-2"80"0,-1-6-400 0,0 1 0 15,-7 7 0-15,0 0 0 0,8-6 1632 0,-8 6 240 16,4-15 48-16,-2 6 16 0,-2 9-848 0,0 0-192 15,0 0-16-15,0 0-16 0,0-10 0 0,0 10 0 16,0 0 0-16,0 0 0 0,-11-1-144 0,-1 1-16 16,-5 0-16-16,0 4 0 0,1 6-256 0,-2-4-48 15,-3 1-16-15,0 5 0 0,-2 5-48 0,-1 0-16 16,-2-7 0-16,0 4 0 0,-1 3 128 0,-3 2 16 0,-3 0 16 16,-1 1 0-16,1 1-144 0,1 5-48 0,2 0 0 0,0 4 0 15,0 0 0-15,0 0 0 0,3 1 0 0,-2-1 0 16,6 3-80-16,2-1-32 0,0 2 0 0,5 0 0 15,1 2-160-15,3 4 160 0,0-4-160 0,6-2 160 16,-2-4-160-16,3 0 0 0,2-4 144 0,2 0-144 16,2-4 160-16,3 3-32 0,3-2-128 0,-1 0 192 15,2-1-16-15,2 1-16 0,2-1 0 0,2 3 0 16,2 1-16-16,1 3 0 0,0 0 0 0,-1 2 0 16,-2-1-144-16,0 1 128 0,2 4-128 0,-4 2 128 15,-5-1-128-15,3 0 0 0,0-2 0 0,-5-1 0 16,-2 1 144-16,-3-4-144 0,-1-1 160 0,-2-2-160 15,-1-1 0-15,-3-1 128 0,-2 1-128 0,0-1 0 16,0 0 192-16,-3 0-16 0,-3-5 0 0,0 3 0 16,-5-3 176-16,1 1 32 0,1 1 16 0,0-1 0 0,0-1-112 0,2-2-32 15,-5-2 0-15,3-3 0 0,1-1-128 0,0 1-128 16,1-8 192-16,3 0-192 0,0-2 0 0,3-5-176 16,2-3 0-16,3-3-15472 15</inkml:trace>
  <inkml:trace contextRef="#ctx0" brushRef="#br1" timeOffset="92274.51">14157 15088 11231 0,'0'0'496'0,"-12"0"96"0,1-6-464 0,-1 3-128 0,1 3 0 0,1 0 0 16,-3 0 848-16,1-1 160 0,1-2 16 0,-1 3 16 15,-1 3-80-15,-2-1-32 0,1 0 0 0,0 2 0 16,-1-1-96-16,-3 0 0 0,0 2-16 0,-3 3 0 15,3-5-64-15,-2 5-16 0,-2 3 0 0,0 2 0 16,-2-1-176-16,0 1-48 0,-1 4 0 0,4 4 0 16,4 4-96-16,-1 1-32 0,-4-4 0 0,6 5 0 15,6 5-128-15,0 3-48 0,4 1 0 0,2 2 0 0,4 1 0 16,4 2 0-16,2 0 0 0,1 0 0 0,1-1 32 0,-4 4 0 16,-2 1 0-16,4-1 0 0,3 3-96 0,-3 1-16 15,-1-1 0-15,1 1 0 0,-2-2 0 0,-1 0-128 16,0-6 192-16,-3-3-64 0,-3-3 64 0,0 1 0 15,-3 0 0-15,1-4 0 0,-1-1 240 0,-4-4 48 16,-3-9 16-16,-1 3 0 0,-3 3 176 0,-1-3 32 16,-2-1 16-16,1 1 0 0,-2-1-160 0,1 0-48 15,1-1 0-15,1-2 0 0,1-2-272 0,1-4-64 16,2 2-16-16,-1 2 0 0,2-4-160 0,0 1 0 16,1-4-160-16,1-1-11024 15,-5 1-2192-15</inkml:trace>
  <inkml:trace contextRef="#ctx0" brushRef="#br1" timeOffset="93597.96">10983 16645 3679 0,'0'0'160'0,"0"0"32"0,0 0-192 0,0 0 0 16,0 0 0-16,0 0 0 0,-10-11 2624 0,4 5 464 15,1-2 112-15,-4 3 0 0,-2 1-1696 0,1 1-352 16,-2-2-64-16,-1 2 0 0,-1 2-112 0,-1 1-16 16,2 0 0-16,-1 3 0 0,-3-1-240 0,1 5-48 15,1-2-16-15,-1 3 0 0,0 2-368 0,2 3-80 16,-2-1-16-16,2 2 0 0,0 2-16 0,-1 1-16 15,5-1 0-15,1 1 0 0,2 0-160 0,3-6 0 0,4-11 0 0,0 12 0 16,4 0 144-16,3-4 112 0,2-1 0 0,1-1 16 16,5-6 352-16,-1-2 64 0,2-2 16 0,-1-1 0 15,2-1-272-15,1-3-48 0,2-1-16 0,1-1 0 16,-2 2-112-16,4-4-32 0,3-2 0 0,-5 0 0 16,-2-2-64-16,2 0-16 0,1 1 0 15,3-5 0-15,1 0-144 0,0-2 128 0,1-1-128 0,1-2 128 16,-1-2-128-16,-1-4 0 0,-1-3 0 0,-2 0 128 15,1 0-128-15,-2-2 0 0,-1-3 0 0,-3 2 128 16,0 0-128-16,-1 3 0 0,0 2 144 0,-1 2-144 16,-3-1 0-16,0 4 0 0,-4 3 0 0,0 3 0 15,-5 4 0-15,1 0 0 0,-1 5 0 0,-2 4 0 16,-2 9 0-16,0 0 0 0,0 0 0 0,0 0-128 16,-11 10 128-16,0 6-128 0,-3 4 128 0,1 3-128 0,-1 3 128 0,-2 0 0 15,1 5-144-15,-1 3 144 0,-1 1 0 16,3 3 0-16,-2 0 0 0,2 4 0 0,0 2 0 0,1-1 0 15,-3-4-144-15,5-3 144 0,4 0 0 0,0-2 0 16,2-8 0-16,1-3 0 0,1-3 0 0,2-3 0 16,2-3 0-16,2-2 0 0,-3-12 0 0,7 10 128 15,-7-10-128-15,11 7 0 0,0-5 240 0,-1-2-48 16,1-2-16-16,-1-5 0 0,3 2 192 0,1-2 32 16,-1-7 16-16,2 0 0 0,0-3-176 0,1-1-48 15,0-2 0-15,1-4 0 0,1-4-192 0,1-2 144 16,1-7-144-16,2 2 128 0,2 0-128 0,-2-3 0 15,-1-4 0-15,1-2 128 0,5 1-128 0,-1 3 0 16,-2-2 0-16,-3 5 128 0,-3 2-128 0,-1 8 0 0,-3 6 0 16,-3 3 0-16,-5 1 0 0,-1 5 0 0,-1 4 0 0,-4 8 0 15,0 0 0-15,0 0 0 0,0 0-144 0,-10 17 144 16,-2 3 0-16,-2 4 0 0,-2 6 0 0,-1-1 0 16,-1 2 0-16,0 5 0 0,-1 3 0 0,4 4 0 15,-1 5 0-15,-1 2 0 0,-4-2 0 0,4 1 0 16,4 1 0-16,4-6 0 0,-1-5 0 0,2-3 0 15,3-4 0-15,-1-2-128 0,1-8 128 0,3-1 0 32,2-1-832-32,0-3-48 0,0-4-16 0,0-4-9024 0,0-9-1792 0</inkml:trace>
  <inkml:trace contextRef="#ctx0" brushRef="#br1" timeOffset="93746.7">11393 16388 20271 0,'12'-3'1792'0,"0"-1"-1424"15,2-1-368-15,3 1 0 0,2-2 1472 0,2 2 208 16,2 3 48-16,4-3 16 0,7-2-624 0,2 1-128 16,2 3-32-16,1-1 0 0,0 0-512 0,2 1-96 15,-1-1-32-15,1 4 0 16,-1 3-1152-16,0 0-256 0,1-1-32 0,-6-3-16 0</inkml:trace>
  <inkml:trace contextRef="#ctx0" brushRef="#br1" timeOffset="95076.92">16766 16161 5519 0,'0'0'496'0,"0"0"-496"0,4-9 0 0,0 1 0 15,-4 8 2112-15,0 0 336 0,5-10 64 0,-3-3 16 16,0 1-1264-16,-2 12-256 0,-2-12-48 0,2 12-16 16,-3-13-64-16,-3 5-16 0,0-2 0 0,-2 5 0 15,-2-1-80-15,-2 3-16 0,-1 0 0 0,0 2 0 16,-3 3-192-16,-2 2-64 0,0 3 0 0,-3-2 0 15,-3 1-208-15,1 5-48 0,-2 3-16 0,-2 2 0 0,-3-3-32 0,2 4 0 16,4 2 0-16,3 0 0 0,4-2-80 0,5-3-128 16,3 0 176-16,4 1-176 0,2-2 192 0,3 0-64 15,1-2 0-15,6-4-128 0,6-1 704 0,5 1 48 16,4-4 0-16,4-5 0 0,3-2-128 0,0-3-32 16,-2 0 0-16,1-2 0 0,-2 0-256 0,0-4-48 15,-2 1-16-15,0 0 0 0,-1 2-96 0,1-1-32 16,-1-6 0-16,2 1 0 0,0-3-144 0,1 1 192 15,3 0-192-15,1-2 192 0,-2-5-192 0,1 1 128 16,2-2-128-16,1-4 128 0,-4 0-128 0,1-6 128 16,0-3-128-16,-5-1 128 0,2-1-128 0,-1 1 0 15,0-3 144-15,-2 3-144 0,-2 2 0 0,-2 0 128 0,3 0-128 16,-4 0 0-16,-1-1 0 0,-1 1 0 0,-3 2 0 0,-3 3 0 16,-2 9 0-16,0 0 0 0,-6 3 0 0,1 7-128 15,-2 4 128-15,-1 2 0 0,0 8 0 0,0 0-128 16,-6-4 128-16,-3 6 0 0,-3 8-144 0,-3 4 144 15,-2-1 0-15,-2 10-144 0,-3 5 144 0,0 6 0 16,-2 5 0-16,1 2 0 0,-3 2 0 0,0 1 0 16,-1 5 0-16,0 5 0 0,0-1 0 0,3-2 0 15,3-4 0-15,6-2 0 0,2 0 0 0,6-4 0 16,2-5-176-16,2-4 176 0,2-2-160 0,5-2 160 16,0-4 0-16,0-4 0 0,0-6 0 0,1 1 0 15,3 0 0-15,2-4 0 0,1-4 0 0,0-1 160 16,2-2 32-16,2 0 16 0,-1 2 0 0,3-6 0 0,0-4 80 15,1-2 16-15,0 0 0 0,2 0 0 0,0-3-128 0,0 0-32 16,1-6 0-16,3 2 0 0,-1-2-144 0,3-4 0 16,3-3 144-16,0-1-144 0,-2-7 0 0,0-2 128 15,-3-1-128-15,5-4 0 0,1-2 0 0,1-1 128 16,3-4-128-16,0 4 0 0,-2-2 0 0,1 2 0 16,-2-2 0-16,-1 2 0 0,0 2 0 0,0-4 128 15,0-1-128-15,-3 2 0 0,-3 0 0 0,-5 9 0 16,-2 7 0-16,-2 3 0 0,-5-1 0 0,-2 6 0 15,-2 8 0-15,-6 9 0 0,-1-9 160 0,1 9-32 16,-9-1-128-16,-4 6 192 0,-5 8-192 0,-4 4 176 16,-3 3-176-16,0 6 160 0,-2 6-160 0,2 7 0 0,-2 6 0 15,-1 0 128-15,1 1-128 0,2 4 0 0,2 3 0 16,0 0 0-16,3 2 0 0,4 0 0 0,4-2 0 16,4 0 0-16,2-3 0 0,3-3 0 0,3-4 0 0,3-5 0 15,2-1 0-15,0-6 0 0,-1-1 0 16,1-3 0-16,1-4 0 0,-1-4 0 0,0-1 0 0,-2-2 0 31,-3-7-960-31,0-9-128 0,0 0-32 0,0 0-14832 0</inkml:trace>
  <inkml:trace contextRef="#ctx0" brushRef="#br1" timeOffset="95235.29">17156 15813 24879 0,'5'-16'1088'16,"3"7"256"-16,6 0-1088 0,6 4-256 0,6 2 0 0,5-1 0 15,5 3 1664-15,7-3 256 0,7 4 64 0,3 3 16 0,3-2-720 16,4 0-128-16,4 2-48 0,0 1 0 0,-2 0-480 0,1 2-112 16,1 1 0-16,-5 3-16 0,-7-2-496 0,-4 3 0 15,-5-4 0-15,-7 1-11120 16,-9-3-2320-16</inkml:trace>
  <inkml:trace contextRef="#ctx0" brushRef="#br1" timeOffset="106981.14">3829 14337 3279 0,'0'0'128'0,"0"0"64"0,0 0-192 0,13 0 0 0</inkml:trace>
  <inkml:trace contextRef="#ctx0" brushRef="#br1" timeOffset="107432.84">4045 14985 3679 0,'0'0'320'0,"6"12"-320"16,-2 0 0-16,1-1 0 0,1 0 2560 0,1-2 432 15,1 3 80-15,-4-3 32 0,-4-9-1296 0,5 11-256 16,-1 0-48-16,-4-11-16 0,7 10-64 0,-7-10-16 16,0 0 0-16,0 0 0 0,0 0 16 0,0 0 0 15,0 0 0-15,0 0 0 0,0 0-128 0,0 0-16 16,0 0-16-16,7-6 0 0,-3-5-384 0,-1 2-80 16,-3-5-16-16,0-2 0 0,0-5-176 0,-2-1-32 0,1-5-16 0,-4 0 0 15,-2-6-48-15,-1 0-16 0,1 1 0 0,-1-5 0 16,-1-3-208-16,-2-2-32 0,-1 2-16 0,-2-3 0 15,0 0-16-15,-1 0 0 0,4-4 0 0,-1-2 0 16,2 1-96-16,0 3 0 0,-3 3-128 0,-1 1 192 16,4-3-192-16,-2 5 128 0,-2 1-128 0,4 10 0 15,1 3 192-15,4 6-48 0,-3 3-16 0,2 0 0 16,-1 3-128-16,2 2 128 0,2 4-128 0,2-1 128 16,1 8-128-16,0 0 0 0,0 0 0 0,0 0 0 15,0 0-272-15,0 0 16 0,0 0 0 0,0 0 0 16,0 0-1168-16,0 0-240 0,0 0-32 0,0 18-16 15,1 2-1344-15,-2-2-272 16</inkml:trace>
  <inkml:trace contextRef="#ctx0" brushRef="#br1" timeOffset="107793.86">3508 14492 17503 0,'0'0'1552'0,"0"0"-1232"16,0 0-320-16,0 0 0 0,0 0 2320 0,-8-4 416 16,8 4 80-16,0 0 0 0,-1-10-1664 0,0-3-352 15,-2-4-64-15,5-1-16 0,1-2 224 0,3-5 32 16,0 1 16-16,3-6 0 0,0-3-192 0,2-3-32 0,-1-2-16 16,-1-4 0-16,-3 0-112 0,0-2 0 15,-1-6-16-15,-2 2 0 0,-2 3-80 0,1-5-16 0,-1-1 0 0,2 4 0 16,0-1-288-16,4 8-64 0,-2 4-16 0,4 8 0 15,0 4 32-15,2 7 0 0,-3 6 0 0,2 1 0 16,3 7 64-16,0 6 0 0,0 9 16 0,2 6 0 16,2 12-48-16,-1 7-16 0,1 6 0 0,2 5 0 15,0 7-64-15,2 1-16 0,1 3 0 0,-4-3 0 16,-2-1-128-16,2-3 0 0,3 0 0 0,-5-4 0 16,-7-4 0-16,0-3 0 0,0-9 0 0,4-3 0 15,-2-7 0-15,-2-6-176 0,-1-3 16 0,-2-7 0 16,-6-6-2112-1,0 0-416-15,0 0-96 0</inkml:trace>
  <inkml:trace contextRef="#ctx0" brushRef="#br1" timeOffset="108490.04">1647 11667 13823 0,'0'-13'1216'0,"1"0"-960"15,0-3-256-15,2-2 0 0,-3-1 1408 0,0 2 256 16,1 2 32-16,0 4 16 0,1-1-256 0,-4 1-48 15,0 1-16-15,2 0 0 0,0 2-192 0,0 8-48 16,0 0 0-16,0 0 0 0,0 0-272 0,0 0-64 16,0 0-16-16,6 10 0 0,1 7-112 0,1 9-32 15,1 4 0-15,1 5 0 0,2 7 16 0,0 6 0 16,-1 7 0-16,2 5 0 0,1 5-96 0,-1 7 0 16,0 2-16-16,1 6 0 0,2 2-112 0,1-6 0 15,1-3-16-15,-3-2 0 0,4-4-96 0,-5-2-16 0,-1-5 0 16,0-4 0-16,1-3-64 0,-1-4-32 0,-3-6 0 0,-1-4 0 15,-1-8 32-15,-2-5 0 0,-1-1 0 16,2-7 0-16,2-5-256 0,0-2 0 0,-9-11 128 0,10 5-128 16,0-2-128-16,-10-3-80 0,11-11-16 0,0-3 0 31,-3-5-1888-31,-2-1-384 0,1-8-80 0,-3-3-13744 0</inkml:trace>
  <inkml:trace contextRef="#ctx0" brushRef="#br1" timeOffset="108813.2">1577 11676 26783 0,'-11'0'1184'0,"11"0"240"0,-9-5-1136 0,2 1-288 16,2-1 0-16,2-3 0 0,3-2 1232 0,4-5 192 16,3-5 48-16,3-4 0 0,4-6-96 0,9-1-16 15,7-3 0-15,1 0 0 0,3-4-688 0,5-2-144 16,7 1-16-16,3-3-16 0,6 0-224 0,0-2-32 16,-1 0-16-16,-1 4 0 0,-5 1-96 0,-1 4 0 15,-2 0-128-15,-8 8 192 0,-5 4-192 0,-2 5 0 16,-1 1 0-16,-4 3 0 0,-3 3-224 0,-5 2-144 15,-4 5-16-15,-13 4-16 16,0 0-2176-16,0 0-432 0,-12 12-96 0</inkml:trace>
  <inkml:trace contextRef="#ctx0" brushRef="#br1" timeOffset="109054.18">1777 12322 35935 0,'0'0'1600'0,"18"-2"320"0,6-4-1536 0,4-3-384 0,4-4 0 0,2-3 0 16,1-4 704-16,1-2 80 0,2-1 16 0,1-7 0 15,0-7 80-15,3 0 16 0,6-3 0 0,0 1 0 16,-2 2-384-16,5-1-64 0,4 0 0 0,-2 1-16 16,-1 1-224-16,-3 1-32 0,-6-2-16 0,-6 6 0 0,-1 5-160 15,-6-2-144-15,-3 2 144 0,-4 2-208 16,-2 3-1296-16,-5 4-256 0,-3 4-48 0,-1-2-15824 15</inkml:trace>
  <inkml:trace contextRef="#ctx0" brushRef="#br1" timeOffset="109621.64">3287 10154 29487 0,'0'0'1296'0,"-3"-11"288"0,2 3-1264 0,1 8-320 0,0 0 0 0,0 0 0 0,0 0 464 0,0 0 48 15,0 0 0-15,0 0 0 0,0 0 400 0,0 0 96 16,0 0 16-16,10 12 0 0,-1 6-368 0,4 7-64 16,-1 2-16-16,1 7 0 0,-4 4 96 0,3 6 16 15,4 10 0-15,-6-11 0 0,-1 5 80 0,4 12 0 16,4 5 16-16,3 7 0 0,1 5 192 0,-2 0 48 16,1 2 0-16,1-2 0 0,1 0-832 0,0-2-192 15,-3-6 0-15,1-3 0 0,-2-7 0 0,-2 3 0 16,-3 1 0-16,0-6 0 0,0-7 0 0,-3 1 0 15,2-4 0-15,-3-4 0 0,0-4 864 0,1-1 128 16,-4-6 32-16,2-2 0 0,0-2-832 0,-2-1-192 0,2-6 0 16,0 4 0-1,-2-8-768-15,1-6-208 0,1-6-48 0,-8-5 0 16,0 0-1632-16,0 0-336 0,0 0-64 0,-3-11-14352 0</inkml:trace>
  <inkml:trace contextRef="#ctx0" brushRef="#br1" timeOffset="110080.18">2712 10682 19007 0,'0'0'832'0,"0"0"192"0,-8-4-832 0,8 4-192 16,-3-7 0-16,3 7 0 0,0 0 896 0,0 0 128 15,7-9 16-15,1 0 16 0,1 1-16 0,3-2 0 16,1-2 0-16,3-2 0 0,5-2 144 0,-4 4 32 0,3 0 0 0,6-3 0 16,8-10-64-16,8 0-16 0,2-1 0 15,4-2 0-15,2-5-96 0,2-2-16 16,4-2 0-16,5-2 0 0,2-1 0 0,3-5 0 0,2 1 0 0,0 0 0 16,0 1-816-16,-3 1-208 0,-1 2 0 0,0-1 0 15,-3 5 864-15,-3 3 128 0,4-1 32 0,-4 5 0 16,-4 3-832-16,-6 4-192 0,-6 0 0 15,-7 4 0-15,-5 2 0 0,-5 2 0 0,-6 1 0 0,2 0 0 32,-9 6-1600-32,-12 7-352 0,0 0-80 0,0 0-16400 0</inkml:trace>
  <inkml:trace contextRef="#ctx0" brushRef="#br1" timeOffset="110703.39">5654 9310 27647 0,'22'10'608'0,"-22"-10"128"0,12-9 32 0,-3 3 0 0,2 2-624 0,-2 0-144 0,-1 1 0 0,-2 1 0 16,-2-5 0-16,-4 7 0 0,0 0 0 0,0 0 0 15,-4-5 848-15,-6 1 144 0,-5-1 32 0,-2 4 0 16,-2 5 0-16,-2-2 0 15,-1 2 0-15,-4 4 0 0,-3 2 0 0,-2 5 0 0,-2-4 0 0,-1 5 0 16,-1 2-832-16,-1 3-192 0,-2 4 0 0,-7 0 0 16,-1 3 0-16,-3 2 0 0,1 6 0 0,-1 3 0 15,-4 5 864-15,5 0 128 0,4 5 32 0,1 3 0 16,1 4-832-16,2 4-192 0,-3 8 0 0,2 1 0 16,2 4 0-16,3 4 0 0,0-3 0 0,4 0 0 15,2-1 0-15,5-1 0 0,4-6 0 0,8 0 0 0,5-9 864 16,3-4 128-16,-1-4 32 0,6-4 0 0,6-4-832 15,6-4-192-15,5-4 0 0,5 0 0 0,4-7 0 0,4-3 0 16,5-5 0-16,3-3 0 0,0-6 0 0,4-4 0 16,2-4 0-16,4-3 0 0,2-3 0 0,3-8 0 15,6-4 0-15,-1-2 0 0,4-1 0 0,-4-1 0 16,1-1 0-16,0-5 0 0,1 3 0 0,2-1 0 16,2-1 0-16,-1 2 0 0,-1 1 864 0,-4 1 128 15,-6 2 32-15,-4 2 0 0,-5 2-832 0,-5 1-192 16,-3 0 0-16,7-2 0 15,-14 2-768-15,-7 4-208 0,-5 3-48 0,-8 3 0 16,-8 5-816-16,0 0-160 0,-7-4-48 0,-3 3 0 0</inkml:trace>
  <inkml:trace contextRef="#ctx0" brushRef="#br1" timeOffset="112779.11">5764 8216 28047 0,'0'0'1232'0,"0"0"272"16,0 0-1200-16,0 0-304 0,0 0 0 0,0 0 0 15,0 0 208-15,0 0-16 0,0 0 0 0,0 0 0 0,0 0 64 0,8 12 0 16,-8-12 0-16,0 0 0 0,3 13 144 0,1 3 48 16,-1-1 0-16,1 0 0 0,-1-1 96 0,0 2 32 15,1 4 0-15,2 3 0 0,0 5 80 0,1 9 32 16,0 6 0-16,3 1 0 0,-3 6-112 0,4 1-32 16,-3 1 0-16,3 6 0 0,1 2-32 0,0 9 0 15,-2 7 0-15,2 1 0 0,0 0-64 0,-1 0-32 16,0 1 0-16,5 2 0 0,-3 2-128 0,2 1-32 15,1-1 0-15,-1-2 0 0,0-7-64 0,0 0 0 16,2 0-16-16,0-1 0 0,-1-1 16 0,-3-4 0 16,-3-2 0-16,2-1 0 0,3 1 32 0,-1 0 16 15,0 3 0-15,1 1 0 0,-2 4-48 0,1-1-16 16,-1-1 0-16,-1-1 0 0,-3-5-48 0,0 5-128 16,-1 1 192-16,-2-1-64 0,1-2-128 0,-1-3 160 0,1-5-160 15,1 0 160-15,1-4-160 0,-4-1 0 0,2-4 144 16,-1-2-144-16,-2-3 0 0,1 1 144 0,2-3-144 15,-2-4 0-15,-1-7 224 0,-2-4-64 0,2-3-16 0,-1-4 0 16,0-5-16-16,-1-4-128 0,1-1 192 0,-3-12-64 16,2 7 0-16,1 4 0 0,-3-11 0 0,0 0 0 15,0 0-128-15,0 0 128 0,3 8-128 0,-3-8 128 16,0 0-128-16,0 0 0 0,0 0 144 0,0 0-144 16,0 0 0-16,0 0 144 0,0 0-144 0,0 0 0 15,0 0 160-15,0 0-160 0,0 0 128 0,0 0-128 16,-8-6 128-16,8 6-128 0,0 0 0 0,-11-6 128 0,0 1-128 15,-1 0 0-15,-1 2 144 0,0 0-144 0,-5 1 0 16,-3 2 128-16,-3 0-128 0,-1 5 0 0,-1-1 0 0,-1 5 0 16,0-1 0-16,-5 1 128 0,-4 1-128 0,-2 5 0 15,0-2 0-15,-3 2 0 0,-1 2 0 0,-5 3 0 16,-3 1 0-16,-6 4 0 0,-6 2 0 0,-1 3 0 16,1 2 0-16,0 0 0 0,1 4 0 0,-2 1 0 15,0 3 0-15,-7-2 0 0,-5 1 0 0,0 2 0 16,2 2 0-16,2 0 0 0,0-4 0 0,-4 5 0 15,-5 6 0-15,1-1 0 0,-2-5 0 0,3 5 0 16,-1-4 0-16,5 4 0 0,0-1 0 0,-4 0 0 16,-5 0 0-16,5-3 0 0,1 1 0 0,3 1 0 15,1 2 0-15,1-4 128 0,1 0-128 0,-1-5 0 16,1 0 0-16,-2 1 0 0,2-5 0 0,4-2 0 0,5-2 0 16,0-1 0-16,1-2 0 0,-3-1 0 0,-1-3 0 15,5 0 0-15,4 0 0 0,5-1 0 0,2 0 0 0,0 1 0 16,1-5 0-16,1 3-160 0,2-1 160 0,-1-1 0 15,2-1 0-15,2-1-128 0,3-5 128 0,9 0 0 16,4-1 0-16,4 0 0 0,-1-5 0 0,5 4 0 16,3-4-128-16,0 4 128 0,-2-5 0 0,6 4 0 15,-1-5-128-15,1 3 128 0,0-2 0 0,0 5 0 16,1-3 0-16,1 0-128 0,1-4 128 0,-1 4 0 16,-2 2 0-16,3-3 0 0,8-8 0 0,-9 6 0 15,-1-1 0-15,1 2 0 0,0-1 0 0,2-2 0 16,7-4 0-16,-6 5 0 0,-2-1 0 0,8-4 0 15,-9 6 0-15,9-6 0 0,0 0 0 0,-9-2 0 0,-1 2 0 16,4-2 128-16,-1-2-128 0,1-4 0 0,-1-3 0 16,-3 1 128-16,-2-6-128 0,0-2 0 0,2-5 0 15,-3-6 144-15,-5-1-144 0,-1-3 128 0,0-3-128 0,-3-6 0 16,-4 2 0-16,3-3 128 0,1-3-128 0,0-1 0 16,-1-1 0-16,-3-3 0 0,-3-2 0 0,2-3 0 15,3-3 0-15,-1-4 0 0,2-4 0 0,1 4 0 16,1 0 0-16,-1 1 0 0,-4-1 0 0,1-2 0 15,-1-5 0-15,0 3 0 0,0 2 0 0,-4 0 0 16,-4 0 0-16,4 1 0 0,0 2-128 0,5 2 128 16,8-2 0-16,-4 5 0 0,0 3 0 0,3 2 0 15,1-1-144-15,3 4 144 0,-3 5 0 0,2 2 0 16,1 2 0-16,1 1 0 0,3 1-128 0,-2 1 128 0,2 2 0 16,-2 3 0-16,0 2-128 0,0 1 128 0,2-5 0 0,-3 7 0 15,0 3 0-15,1 3-128 0,2 0 128 16,-1 2 0-16,1-1 0 0,-1 2 0 0,2-1 0 15,0 0 0-15,1 2 0 0,0-1-128 0,-2 1 128 0,4 4 0 16,-1 0 0-16,2 1 0 0,0 1 0 0,-1 0 0 16,0 2 0-16,-1 3 0 0,1-1 0 0,3 0 0 15,-2 2 0-15,5 5 0 0,-4-8 0 0,0 3 0 16,2 0 0-16,2 5 0 0,-3-8 0 0,3 8 0 16,0 0 0-16,0 0 0 0,0 0 0 0,0 0 0 15,-4-6 0-15,4 6 0 0,0 0 0 0,0 0 0 16,1-9 0-16,2 2-128 0,-3 7 128 0,5-6 0 15,2-5 0-15,-1 3-128 0,2-2 128 0,4 1 0 0,1-3 0 16,1 0-128-16,2-1 128 0,1-2 0 0,0-2 0 16,1-3 0-16,1-3 0 0,5-3 0 0,-1-1 0 15,7 1 0-15,0 0 0 0,7-2 0 0,5-2 0 0,-2-6 0 16,0 3 0-16,6-3 0 0,4 0 0 0,2-3 0 16,1-2 0-16,1-3 0 0,-1-2 0 0,3-5 0 15,2 1 0-15,5-3 0 0,9 0 0 0,2 1 128 16,1-3-128-16,0-4 0 0,-2-2 0 0,6-1 0 15,3-4 0-15,4 5 0 0,2-1 128 0,0 0-128 16,-5 1 0-16,2-3 144 0,2 2-144 0,2 0 0 16,1 4 0-16,-4-2 0 0,-3 0 0 0,2 0 0 15,2 4 0-15,3 0 0 0,3-2 0 0,-4 2 0 16,-10 1 0-16,3 3 0 0,0 4 0 0,3-3 0 16,3 2 0-16,-6 2 0 0,-5 1 0 0,-2 3 0 0,2 3 0 15,0-2 0-15,1-1 0 0,-1 2 0 0,-1 2 0 0,-6 2 0 16,-2 0 0-16,2 2 0 0,-2 0 0 0,0 1 0 15,-2 4 0-15,1 2 0 0,-3 4 128 0,0 0-128 16,-7 1 0-16,-1 3 0 0,-2 1 0 0,3-2 0 16,2-1 0-16,-2 1 0 0,-4 0 128 0,-4 4-128 15,-4 1 0-15,-7 3 0 0,-8-2 0 0,-5 3 0 16,-6 0 0-16,-3 3 0 0,-4 2 0 0,-6 0 0 16,-6 7-1088-1,-4-8-80-15,-3 0-32 0,-8 3-12320 0,-6 0-2480 0</inkml:trace>
  <inkml:trace contextRef="#ctx0" brushRef="#br1" timeOffset="113813.87">1628 10619 28559 0,'-18'9'2544'0,"8"-4"-2032"0,1-1-512 0,-1 0 0 0,1-3 624 0,9-1 16 16,0 0 16-16,-11-1 0 0,0-4 176 0,-1 0 48 15,3-4 0-15,1-2 0 0,2-6 320 0,1-5 64 16,-1-5 16-16,4-3 0 0,-1-2-672 0,2-4-128 15,0-5-32-15,1 0 0 0,2-2-192 0,0-8-32 16,-2-5-16-16,0-3 0 0,-2-6-208 0,0 0 0 16,-5-4 128-16,-1 0-128 0,-1-2 0 0,1 0 0 15,2-3 0-15,3 3 0 0,6 4 0 0,1 7 0 16,2 8 0-16,3 8 0 0,-1 7 128 0,3 9-128 16,2 7 0-16,0 3 0 0,-2 2 176 0,3 3-176 0,-3 5 192 15,2 3-192-15,0 4 128 0,2 3-128 0,-2 5 0 16,6 8 0-16,6 6 128 0,1 3-128 0,3 2 0 0,-1 6 0 15,-1 5 0-15,5 2 0 0,2 3 0 0,1-2 0 16,0 3 0-16,-1-1 0 0,-2-2 0 0,-2-3 0 16,-2-6 0-16,-4-2 0 0,-1-6 0 0,-2 1 0 15,-3-2 0-15,1-3 0 0,-4 3 0 0,-3-1 0 16,-6-2 0-16,1-1 128 0,0 0-128 0,-2 0 0 16,-5-3 176-16,-3 0-176 0,-2-3 160 0,-2 4-160 15,-2 2 192-15,-2 3-64 0,-6-3-128 0,-4-1 192 16,-3 0-192-16,-4 0 0 0,-6 0 0 0,-7-1 0 15,-10-1 0-15,1 2 0 0,0 1 0 0,0 2 0 16,-2-2-192-16,0 0 64 0,-1 1 128 0,1-1-208 16,3-1 208-16,1-3-176 0,1-2 176 0,3 0-160 0,1-6 160 15,9-1 0-15,9-5 0 0,3-3 0 0,1-5 0 0,4-5 0 16,5-2 0-16,5-4 128 0,1-6-128 0,6-8 0 16,4-4 0-16,7-4 0 0,2-4 0 0,4-4 0 15,1-9 0-15,8-1 128 0,5-1-128 0,3 1 0 16,4-2 0-16,1 0 0 0,2 1 0 0,2 2 0 15,1 2 0-15,2 4 0 0,4 3 0 0,-5 10 144 16,-7 9-144-16,2 6 160 0,3 6 0 0,-5 13 0 16,-6 6 0-16,-3 8 0 0,-4 3-160 0,-3 10 192 15,-4 11-192-15,-3 6 192 0,-5 6-192 0,-2 5 0 16,-3 6 144-16,-5 1-144 0,-5 2 0 0,-2-3 0 16,0 0 0-16,-1-6 0 0,-1-5 0 0,2-4-288 15,2-7 48-15,4-4 16 16,3-10-1168-16,3-10-224 0,3-12-48 0,8-6-9984 0,2-9-2000 15</inkml:trace>
  <inkml:trace contextRef="#ctx0" brushRef="#br1" timeOffset="114623.86">3421 8678 29487 0,'-10'32'2624'0,"2"1"-2112"16,1-6-512-16,-3 6 0 0,-7 5 0 0,1-2 0 15,2-2 0-15,1 1 0 0,0-5 240 0,1-2 144 16,0-5 16-16,2-7 16 0,1-4 736 0,0-7 128 15,-2 0 48-15,11-5 0 0,-10-3-48 0,1-3-16 16,1-7 0-16,0-8 0 0,1-9-512 0,4 0-112 16,0-1 0-16,2-6-16 0,-3-5-432 0,4-2-192 15,1 0 160-15,2-3-160 0,-3-1 0 0,2-6 128 16,1-6-128-16,-2-2 0 0,-1-4 0 0,1 3 0 16,1 0 0-16,0-1 0 0,2 2 0 0,3-2 128 15,1 1-128-15,2 7 0 0,0 6 0 0,1 9 0 16,1 4 0-16,1 7 0 0,0 9 0 0,-2 3 0 0,0 3 0 15,1 7 0-15,2 5 0 0,-1 7 0 0,-1 4 0 16,1 7 0-16,1 8 0 0,0 4 0 0,-6-1 0 0,1 11 0 16,4 8 0-16,0 3 0 0,-5 3 0 0,3 4 0 15,-7-2 0-15,2 0-160 0,2 0 160 0,-3-9-128 16,-1-3 128-16,1-6-128 0,1-5 128 0,0 1-128 16,1 1 128-16,-2-4 0 0,-1-3 0 0,0-3 0 15,-2 2 0-15,0-5 0 0,-1-1 0 0,-2 1 0 16,-3-2 0-16,-3 0 0 0,-2 1 0 0,-3-2 128 15,-1-5-128-15,-4 2 128 0,-4 6-128 0,2-2 128 16,1-6-128-16,-6 2 0 0,-5 2 128 0,-3-2-128 16,-2-4 0-16,3 3 128 0,-2-3-128 0,2 1 0 15,-2-5 0-15,3 2 0 0,4-1 0 0,1-3 128 0,2-3-128 16,2-1 0-16,3-1 0 0,5 1 128 0,-2 2-128 0,4-3 0 16,0-11 0-16,7-2 128 0,0-3-128 0,10-1 0 15,1-5 0-15,5-2 128 0,1-4-128 0,5-5 192 16,2-3-64-16,3-2 0 0,5-9-128 0,-1-3 0 15,-1-5-176-15,3-1 176 0,2 2 0 0,3-2 0 16,0-2 0-16,3-2 0 0,-1 1 0 0,7 0 0 16,11 4 0-16,-1 4 0 0,0 5 0 0,0 4 0 15,0 5 0-15,-1 6 160 0,-1 4-32 0,-1 9 0 16,-1 1 0-16,-3 6 0 0,-6 8-128 0,-2 8 160 16,-3 5-160-16,-5 11 160 0,-6 8-160 0,-6 7 0 15,-8 5 0-15,-2 8 0 0,-7 7 0 0,-7 7 0 16,-10 3 128-16,-5 4-128 0,-5-3 0 0,-1 1 0 15,-2 2 0-15,2-6 128 0,0-5-128 0,-1-4 0 0,2-3 0 16,0-8 0-16,4-7 0 0,2-1 0 0,2-8 0 0,1-5 0 31,1-6-704-31,3-4-128 0,3-5-32 0,10-6 0 16,-10-5-2640-16,7-5-528 0</inkml:trace>
  <inkml:trace contextRef="#ctx0" brushRef="#br1" timeOffset="115410.86">5348 8134 38703 0,'-30'9'3440'0,"12"-2"-2752"0,-2 1-560 0,3-2-128 0,1 1 0 0,2-2 128 16,1-3-128-16,0-3 128 0,-1-3 80 0,2-8 16 16,3-3 0-16,1-7 0 0,2-7 320 0,2-8 64 15,1-7 16-15,0-3 0 0,-1-1-432 0,2-7-64 16,2-1-128-16,0-5 176 0,-1-4-176 0,-1-7 0 16,1-4 0-16,0-3 0 0,-1 2 0 0,2 1 0 15,2 1 128-15,5 2-128 0,3 0 0 0,3 10 0 16,-2 3 0-16,4 11 128 0,-2 2-128 0,2 9 0 15,0 5 0-15,-1 10 0 0,-1 7 0 0,0 7 0 16,-1 1 128-16,0 7-128 0,-2 4 0 0,0 6 0 0,1 6 0 16,-1 6-176-16,-2 4 176 0,1 8 0 0,0 3 0 0,-1 3 0 15,-3-1 0-15,2 1 0 0,-3 1 0 0,0 2-128 16,-2-3 128-16,0 2 0 0,0-2 0 0,0-1 0 16,0-2 0-16,1 1 0 0,-1-3 0 0,1-2 0 15,1 1 0-15,-1-5 0 0,-1 2 0 0,2-2 0 16,0 0 0-16,-1 0 0 0,-3-2 160 0,-2-1-160 15,1-1 0-15,-2 0 0 0,-1-3 0 0,-2 2 0 16,-2 1 0-16,-2 0 0 0,1 0 0 0,-3-2 0 16,-4 0 0-16,4 2 0 0,1-2 0 0,-5-3 0 15,-1-2 0-15,-2 2-128 0,-2-4 128 0,-3 2 0 0,-3-4-240 16,-2-1 64-16,-2-2 16 0,2 1 0 16,1 2-48-16,-4 0-16 0,-2-7 0 0,-2 1 0 15,2 0 224-15,0-5 0 0,1 1 0 0,2-2-144 0,0-2 144 16,2 1 0-16,1 0 0 0,3 1 0 0,-1 2 0 0,1-1 0 15,1 0 0-15,5-2 0 0,3-3 0 0,6 0 0 16,-1-1 0-16,4 1 0 0,0-5 0 0,6 0 0 16,5-1 0-16,3-4 0 0,5-6-240 0,5-3 48 15,5-2 0-15,0-4 0 0,3-4 0 0,4-4 16 16,4-3 0-16,3-1 0 0,3-6 176 0,0 1 0 16,4-9 0-16,6-1 0 0,1-3 128 0,4-2 48 15,1-3 16-15,-2 1 0 0,-2 2-16 0,-3-2 0 16,-2 4 0-16,1-6 0 0,5-3-48 0,-5 7 0 15,-7 6 0-15,2 8 0 0,1 3 48 0,-4 8 0 16,-6 7 0-16,-2 6 0 0,-6 4-176 0,-3 9 192 0,-4 5-192 16,-2 4 192-16,-5 4-192 0,-1 9 0 0,-3 12 0 0,-7 8 0 15,-4 13 192-15,-5 5-64 0,-5 9 0 0,-7 4 0 16,-8 9-128-16,-6 8 0 0,-5-1 144 0,-3 9-144 16,-1 4 0-16,3-5 0 0,1-9 0 0,3-5 0 31,5-5-768-31,0-5-240 0,4 0-32 0,-1-6-16944 0</inkml:trace>
  <inkml:trace contextRef="#ctx0" brushRef="#br1" timeOffset="116665.83">2806 13903 9215 0,'0'0'816'0,"0"0"-656"16,0 0-160-16,0 0 0 0,0 0 752 0,0 0 112 16,0 0 32-16,0 0 0 0,0 0-352 0,0 0-64 15,-11 4-16-15,5 4 0 0,-2 0-144 0,-1 1-48 16,0-3 0-16,2 6 0 0,3-2 80 0,-1 1 16 16,-2 1 0-16,4-3 0 0,-1 0 736 0,0 1 160 15,-3 3 16-15,3-2 16 0,6-1-336 0,-5 1-64 16,-2 0 0-16,2 2-16 0,3-1 0 0,-1 0 0 15,-3 0 0-15,0-3 0 0,0 1 192 0,4-10 32 16,0 0 16-16,0 0 0 0,0 0-32 0,0 0-16 0,0 0 0 16,0 0 0-16,0 0-48 0,-6-5 0 0,-1-3 0 0,3-6 0 15,0-8-80-15,2-4-32 0,-2-7 0 0,1-5 0 16,0-6-384-16,2-4-80 0,-1-7 0 0,0-1-16 16,1-2-272-16,1 4-160 0,-1-1 192 0,1-3-192 15,1 0 0-15,-2-3 0 0,1-3 0 0,0 5 0 16,1 4 0-16,0 8-192 0,2 4 16 0,2 11 16 15,3 3 160-15,0 12-192 0,0 5 192 0,2 6-192 16,0 2 192-16,2 5-128 0,3 7 128 16,1 5-128-16,4 4 128 0,2 6 0 0,3 7 0 0,-2 4 0 15,-3 3 0-15,2 1 0 0,0-2 128 0,0 3-128 16,1-1 0-16,-3 1 0 0,0 0 0 0,0-1 0 16,-2-4 0-16,-1 0 0 0,-4-1 0 0,0-4-128 15,-1 0 128-15,-2-4 0 0,-3-5 0 0,-4-4 0 0,3 4 0 16,-1-6 0-16,-5-14 128 0,1 12-128 0,-3 0 192 0,2-12-48 15,0 0 0-15,-4 5 0 0,-4-2-400 16,-3-2-96-16,1 0-16 0,-7-2 0 0,-4-2 592 0,0 1 112 16,0-6 32-16,5 4 0 0,-4 0-592 0,-1 0-112 15,2-4-32-15,-5 2 0 0,-1 2 368 0,-11-7 0 16,5 2 0-16,2-2 0 0,3 0 128 0,2 1 112 16,3-6 16-16,4-1 0 0,4-2-256 0,2-2 0 15,-1 1 0-15,3-1 0 0,4-1 0 0,2 3 0 16,2-1 0-16,3 1-160 0,5 0 160 0,3 1-128 15,5-3 128-15,0 0-128 0,1 0 128 0,2 2-128 16,7-6 128-16,0 0-128 0,-2-1 128 0,3 1 0 16,-2 3 0-16,2 1 0 0,5 1 0 0,2 0 0 0,-1 0 0 15,1-2 0-15,-2 1 0 0,0 2 0 0,1 2-128 0,-4 0 128 16,-2 4 0-16,-3 1 0 0,-5 6 0 16,-1-1-128-16,-2 2 128 0,-1 4 0 0,-4 3 0 0,-10-2 0 15,10 6 0-15,-10-6 0 0,4 11 0 0,-2 2 0 16,-4-1 0-16,-2 5 0 0,-1 3 0 0,-4 6 0 15,-7 0 0-15,1 6 0 0,-1 6 160 0,-1 2-160 16,-4 4 128-16,-1 1-128 0,-1 5 0 0,-3 3 144 16,-3 1-144-16,-5 3 192 0,-5 0-192 0,2 6 192 15,5 1-192-15,-3-4 160 0,-3-5-160 0,5-7 160 16,2-8-160-16,5-3 0 0,0-5 144 0,1-7-144 16,2-4 0-16,3-3 144 0,3-5-144 0,4-4 0 15,4-3-768 1,9-6-256-16,0 0-48 0,-1-14-16 0,3-1-2688 0,7-6-528 0</inkml:trace>
  <inkml:trace contextRef="#ctx0" brushRef="#br1" timeOffset="117546.17">4370 13328 23951 0,'-17'1'2128'16,"3"3"-1696"-16,1 2-432 0,2 0 0 0,1-2 1760 0,1 1 272 0,1-5 48 0,8 0 16 16,0 0-1008-16,-9-1-192 0,9 1-32 0,-7-8-16 15,2-8 32-15,0-2 0 0,2-1 0 0,1-10 0 16,0-5-192-16,0-2-48 0,-2-2 0 0,1 0 0 16,1 1-112-16,2 2-16 0,-4-4-16 0,1 0 0 15,0 1-80-15,3 0-16 0,0-1 0 0,-1 1 0 16,0-1-400-16,1 3 0 0,2-1 0 0,1 3 0 0,-2 1 0 15,2 5 0-15,2 7 0 0,-1 10 0 0,0-4 0 16,0 5-304-16,-1 1 48 0,0 2 16 0,-3 7 240 16,0 0 0-16,0 0 0 0,8 4 0 0,-1 0 0 0,1 4 0 15,1 2 0-15,5 7 0 0,0 1 0 0,-1 5 256 16,1 1-48-16,0 2-16 0,3-2-192 0,-3 5 0 16,0-2 128-16,0 3-128 0,1-1 0 0,-2 2 0 15,-1 2 0-15,0-3 0 0,-1 1 176 0,1-1-176 16,0-2 192-16,-4 2-192 0,2 0 128 0,-2-3-128 15,-2-1 0-15,-2-2 0 0,-4-3 0 0,-1-3 0 16,-2-2 0-16,-3-3 0 0,-4 1 128 0,-1 1 0 16,3-2 16-16,-3-4 0 0,-6 1 0 0,-4 2 0 15,-3-3 0-15,1-2 0 0,-1-2-16 0,0-2-128 0,-3-2 192 16,-1-2-64-16,-1-2-128 0,-1-1 0 0,-2 1 144 16,-1-2-144-16,0-5 0 0,1 1 128 0,0 4-128 15,1-3 0-15,2 1 0 0,5-1 0 0,3-2 0 0,7 1 0 16,14 9 0-16,-4-8 0 0,4 8 0 0,-3-10 0 15,-1-2-192-15,4-4 64 0,7 1 0 0,4-1 0 16,5-1 400-16,4-1 96 0,2-2 16 0,1 1 0 16,3 0-384-16,2 0 0 0,0-1 0 0,14-8 0 31,-5 1-752-31,-5 5-208 0,1 1-64 0,-12 6 0 0,2-3 1648 0,3-1 320 0,-1 1 64 0,-2 0 16 16,-2 0-832-16,0 3-192 0,0 3 0 0,1 3 0 15,-4 4 0-15,-1 0 0 0,-2 4 0 0,3 4 0 16,-4 4-768-1,-6 5-208-15,-3 6-48 0,-3-2 0 0,-4 2 832 0,0 7 192 0,-1-1 0 0,-10 17 0 16,-3-2 192-16,-2 3 64 0,-3 1 32 0,-1 1 0 0,-3 0-288 16,-2 1 0-16,-2-4 128 0,-1-1-128 0,-1-4 160 15,0-3-32-15,-3-2 0 0,3-2 0 0,1-9 16 0,1-1 0 16,0-8 0-16,3 0 0 0,3-1-144 0,2-6 0 16,1-5 0-16,5-4 128 15,4-1-512-15,-1 0-96 0,3-7-32 0,4-3 0 16,5-5-1584-16,8 1-320 0,4-1-64 0,5-5-8704 15,1-6-1744-15</inkml:trace>
  <inkml:trace contextRef="#ctx0" brushRef="#br1" timeOffset="118395.83">5357 12595 35935 0,'-20'2'1600'0,"9"3"320"0,3 7-1536 0,1-4-384 0,7-8 0 0,-5 10 0 15,0 0 768-15,1 2 96 0,0 1 16 0,0-5 0 16,4-8-272-16,0 0-48 0,0 0-16 0,0 0 0 15,0 0-192-15,0 0-32 0,-2-12-16 0,-1 0 0 16,-1-1 96-16,1-2 32 0,2-9 0 0,1 0 0 0,0-6-144 0,0 0-32 16,0 0 0-16,0-7 0 0,0-1-80 0,0-6-32 15,-1-2 0-15,0-3 0 0,-2-5-144 0,3-3 160 16,0-3-160-16,-1 4 160 0,-1 1-160 0,1 4 0 16,2 6 0-16,2 6 0 0,6 5 0 0,0 8 0 15,0 5 0-15,0 4 0 0,-1 4 0 0,1 4 0 16,2 6-128-16,1 4 128 0,-1 3 0 0,2 5 0 15,2 3 0-15,2 5 0 0,0 3 0 0,2 2 0 16,1 4 0-16,2-1 0 0,1 1 0 0,-1 1 0 16,-1 0 0-16,1 2 0 0,2-3 0 0,-1 0 0 15,2-1 0-15,-3 1 0 0,-2-4 0 0,-2 0 0 16,-4 1 0-16,2-1 0 0,-5 1 0 0,-4-3 0 16,-1-1 0-16,-2 1 0 0,-2-2 0 0,-2 2 128 0,-1-3-128 15,-4 1 128-15,-5-1-128 0,1 1 0 0,-2-1 144 16,-1 1-144-16,-5-1 128 0,0-2-128 0,-1-2 160 0,-3 1-160 15,-4 2 128-15,2-1-128 0,2-4 0 0,-1 0 0 16,-3 3 128-16,0-5-128 0,0 1 0 0,-2-3 0 16,2-1 128-16,0 1-128 0,1-3 0 0,-2-2 144 15,-1-2-144-15,0-1 0 0,-3-3 144 0,0 1-144 16,0-3 128-16,0-2-128 0,-2-2 160 0,3 0-160 16,4 0 128-16,2 2-128 0,-1 0 0 0,7 3 144 15,-1-1-336-15,1-1-64 0,3 1 0 0,1 0-16 16,0 1 272-16,3 1 0 0,4-1 0 0,2 1 0 15,1-1 0-15,5 0 0 0,3-3 0 0,5-3 0 16,3-2 0-16,6-1 0 0,3-4 0 0,8-7 0 0,5-1 0 0,7-3 0 16,2-3 0-16,2-4 0 0,-2-4 0 0,2-2 0 15,-1-2 0-15,2-2 0 0,4 1 0 16,0-2 0-16,-2 0 0 0,1-1 0 0,0 1 0 0,-4 5 0 16,-3 4 0-16,-3 4 0 0,-6 6 0 0,-3 3 0 15,-3 5 0-15,-4 9 0 0,-5 0 0 0,-3 9 0 16,-3 9 0-16,-5 9 0 0,-5 6 0 0,-6 8 0 15,-2 7 0-15,-11 20 0 0,-6 3 384 0,-5 4 128 16,-9 5 16-16,-5 5 16 0,-9 6-272 0,-7 5-48 16,-3-6-16-16,0 2 0 0,4-4 32 0,1-4 0 15,3-5 0-15,2-5 0 0,3-5-16 0,-1-6 0 16,1-6 0-16,7-5 0 0,7-7-224 0,10-2 0 16,7-2 0-16,6-7 0 15,4-5-1264-15,9-2-288 0,5 0-64 0</inkml:trace>
  <inkml:trace contextRef="#ctx0" brushRef="#br1" timeOffset="156605.79">5953 17110 12319 0,'0'0'544'0,"0"0"112"0,0 0-528 0,9-6-128 15,0-6 0-15,0 7 0 0,0 0 688 0,-9 5 96 16,9-10 32-16,1 5 0 0,-1 0-48 0,0 1 0 16,0-1 0-16,-9 5 0 0,9-4-192 0,-9 4-32 15,10-4-16-15,-10 4 0 0,0 0-256 0,0 0-48 16,11 8-16-16,-5 6 0 0,-3-1-208 0,-4 3 176 15,-4 2-176-15,-1 3 160 0,1 4 96 0,0 0 32 16,-4 3 0-16,-3 2 0 0,0 4 32 0,-1 3 0 16,-5 6 0-16,0 1 0 0,-1 0-16 0,-1 1 0 15,1-4 0-15,1-4 0 0,2-5-16 0,3-8 0 0,2-6 0 0,2-1 0 16,2-1 288-16,2-5 48 0,1-3 16 0,4-8 0 16,0 0-64-16,0 0-16 0,0 0 0 0,0 0 0 15,0 0-192-15,10 2-48 0,2-4 0 0,1 1 0 16,-1 1-48-16,3-1-16 0,0-7 0 0,3 1 0 15,4 3-128-15,7-2-128 0,2-2 192 0,-1 4-192 16,3 2 128-16,-1-1-128 0,0 3 0 0,8 3 0 16,4-2 0-16,3 1 0 0,-1 1 0 0,0 2 0 15,-2 2 0-15,4-3 0 0,3-4 0 0,0 2 0 16,0 2 0-16,3 0 0 0,4 1 0 0,1-1 0 16,0 1 0-16,-1 1 0 0,1-1 0 0,-1-2 0 15,1-1 0-15,2 1 0 0,-1-1 0 0,3 4 0 16,1-3 0-16,-1-1 0 0,0 0 0 0,0 1 0 0,-2 0 128 0,3-2-128 15,2-1 0-15,-1 0 0 0,3 0 144 0,-3 1-144 16,-2 3 0-16,0-3 144 0,0-4-144 0,1 0 128 16,2 3-128-16,1 1 128 0,4 3-128 0,-2-1 0 15,-3-5 0-15,-1 2 0 0,-1 2 0 0,4-2 128 16,1 0-128-16,0-2 0 0,-1 2 0 0,-3 0 0 16,-1 0 128-16,-1-1-128 0,-3 1 0 0,-2-2 0 15,-5 2 0-15,5 0 0 0,5 2 0 0,-1-2 0 16,-3-2 0-16,-4 0 0 0,-4 6 0 0,-2-1 0 15,1-3 0-15,1 0 0 0,3 0 128 0,0 2-128 16,1 1 0-16,-2 1 128 0,2-2 0 0,-4 4 0 16,-3-2 0-16,0-1 0 0,0 0-128 0,2-2 0 0,-2-1 0 15,-1 2 0-15,-3 3 0 0,-1-1 0 0,-2 1 176 16,-1-1-176-16,-2-3 0 0,-4 4 0 0,-4 2 0 0,-3-3 0 16,-2-1 0-16,-1 0 0 0,-4-1 0 0,0 0 0 15,-2 2 0-15,2-2 0 0,-5-4 0 16,1 1 144-16,1 5 0 0,0-3 0 0,-4-2 0 0,3 1 0 15,-2 1 16-15,0 0 0 0,-2-1 0 0,1-2 0 16,-1-3 0-16,-2 1 0 0,-10 4 0 0,12-5 0 16,-2 2 32-16,3-2 16 0,-1-3 0 0,-1 0 0 15,-1 4-48-15,2 0-16 0,-2-8 0 0,1 1 0 16,-1-1-16-16,0-1 0 0,1 0 0 0,-1-3 0 16,1-6 128-16,-2-1 32 0,0-2 0 0,0-8 0 15,0-4 96-15,2-5 0 0,-1-8 16 0,2 2 0 16,0 0-144-16,-1 1-16 0,0 4-16 0,-1 6 0 15,1 7-16-15,-2 6 0 0,-1 4 0 0,-1 3 0 16,0 3-208-16,-2 3 176 0,-5 11-176 0,0 0 160 0,0 0-160 0,0 0 0 16,1-6-160-16,-1 6 160 15,0 0-2176-15,0 0-352 0,-9 11-64 0,1-3-16 0</inkml:trace>
  <inkml:trace contextRef="#ctx0" brushRef="#br1" timeOffset="158106">13032 16578 12895 0,'-5'-13'576'0,"5"7"112"0,0 6-560 0,4-11-128 0,-2 1 0 0,3-2 0 0,2 2 1136 0,2-1 192 15,-9 11 32-15,9-5 16 0,2-1-816 0,-1 3-176 16,-10 3-16-16,12 4-16 0,-2 2-352 0,-1 3 144 16,-1 3-144-16,-1 3 0 0,-2-2 0 0,-1 4 0 15,-3 1 0-15,0 0 0 0,1-2 144 0,0 3-16 16,1 0-128-16,-2-1 192 0,-2 0 192 0,0 0 16 15,-1 2 16-15,1 1 0 0,0 3 64 0,-3 3 16 16,-1 0 0-16,-2-2 0 0,1 3 112 0,-5-2 32 16,-2 3 0-16,1-3 0 0,3 0-48 0,0 0 0 15,-3 0 0-15,-1-2 0 0,0-6 48 0,3 0 0 16,-1 1 0-16,1-5 0 0,0 0-160 0,1-1-32 16,2 2 0-16,2-5 0 0,0 1-176 0,2-2-32 0,3-9-16 0,-1 10 0 15,1-10-32-15,0 0-16 0,5 9 0 0,-5-9 0 16,0 0 96-16,9 2 32 0,3-2 0 0,-1 0 0 15,2 0 16-15,3-3 16 0,1-2 0 0,3 1 0 16,1 1-96-16,1-3-32 0,-1-2 0 0,6 1 0 16,5 0-32-16,4 1-16 0,2 1 0 0,-1-1 0 15,1-1-160-15,3-2 0 0,2 1 0 0,2 0 0 16,3-1 0-16,5 0 0 0,1-1 0 0,9 0 128 16,3 3-128-16,2 1 160 0,-3-1-160 0,3-1 160 15,4-4-160-15,0 3 160 0,3-1-160 0,3 2 160 16,3-1-160-16,-4 1 128 0,0 0-128 0,1 0 128 15,1 3-128-15,1-2 160 0,2 2-160 0,-2 3 160 16,-6 0-160-16,3 2 0 0,-2-2 0 0,0-2 0 0,1 1 0 0,2 3 0 16,2 3 0-16,-5 1 0 0,-2-8 0 0,3 1 0 15,1 0 0-15,2 3 0 0,5 3 0 0,-2 0 0 16,-4-3 176-16,0 1-176 0,0 3 160 0,1-3-160 16,2 1 160-16,-3 0-160 0,-3 2 144 0,-3 0-144 15,-7 0 128-15,0-4-128 0,1-4 128 0,3 4-128 16,-3 1 0-16,1 2 128 0,-2-6-128 0,-4 2 0 15,-2-2 144-15,0 1-144 0,-1 2 0 0,-2-3 144 16,0-1-144-16,-1 3 0 0,0 2 160 0,-2 1-160 16,-3 1 128-16,-3 1-128 0,-6-2 0 0,0-1 0 15,-3-1 128-15,-1 0-128 0,1 0 0 0,-3 0 0 16,-1 1 0-16,0 3 128 0,-1 0-128 0,-1 1 0 16,0 1 0-16,-4-1 0 0,0-1 0 0,-5 1 0 15,1 1 0-15,-3-2 0 0,-2 0 0 0,-3 1 0 0,-2 3 128 0,0-5-128 16,0 1 0-16,-3 0 0 0,-2 1 0 0,1-1 0 15,0 1 0-15,-10-5 0 0,0 0 128 0,10 4-128 16,-2 2 0-16,-8-6 0 0,0 0 0 0,7 6 128 16,-7-6-128-16,0 0 128 0,0 0-128 0,0 0 128 15,0 0 64-15,0 0 0 0,0 0 0 0,0 0 0 16,0 0 48-16,0 0 16 0,8-7 0 0,-3-3 0 16,-1 2 0-16,-2-5 0 0,2 0 0 0,-1-5 0 15,-3-7 96-15,0-3 32 0,0-2 0 0,0-5 0 16,0-4-16-16,-2-7 0 0,1 0 0 0,0-7 0 15,0 5-176-15,-1-5-48 0,0-6 0 0,2 2 0 16,-3 2-144-16,2 4 0 0,-2 8 0 0,1 5 0 0,-2 6 0 16,0 8 0-16,2 6 0 0,-4 2 0 15,-2 3-1200-15,0 5-272 0,-1-2-48 0,1 5-17184 16</inkml:trace>
  <inkml:trace contextRef="#ctx0" brushRef="#br2" timeOffset="174894.5">26643 7971 14623 0,'-2'-13'640'0,"2"13"144"0,0 0-624 0,0 0-160 0,0 0 0 0,0 0 0 16,3-9 816-16,-3 9 128 0,4-8 16 0,-4 8 16 16,5-9 208-16,-5 9 32 0,0 0 16 0,8-8 0 15,-3 2 0-15,-5 6 0 0,7-9 0 0,-2 2 0 16,-5 7-144-16,0 0-16 0,9-1-16 0,-9 1 0 16,5-11-336-16,-5 11-64 0,0 0-16 0,0 0 0 15,0 0-48-15,0 0-16 0,0 0 0 0,0 0 0 16,0 0-64-16,0 0-32 0,-10 6 0 0,1 0 0 15,0 3-112-15,-2 2-32 0,-2 2 0 0,-1-2 0 16,-3 4-80-16,-1 2-32 0,-2 4 0 0,-2-2 0 16,-3-1-32-16,0 2-16 0,-1-1 0 0,0 4 0 0,-1 0-48 15,-2-2-128-15,-1-2 192 0,-1 2-64 0,-2 4 16 0,-2 0 0 16,-3-2 0-16,0 5 0 0,1 0-16 0,-2 5 0 16,-2 2 0-16,2 3 0 0,-1-1 0 0,0-2-128 15,1 1 192-15,0-1-64 0,0-1-128 0,-1-2 160 16,-2-4-160-16,2 2 160 0,-1 2-160 0,2-4 128 15,1 1-128-15,0 1 128 0,2 3 0 0,1-4 0 16,1 3 0-16,1-1 0 0,-1 0-128 0,2 2 0 16,-2 0 0-16,0-1 0 0,-1-2 0 0,-3 1 0 15,0-1 0-15,-1-4 0 0,0 2 128 0,0-3-128 16,2 1 128-16,5-2-128 0,-3 1 128 0,-1 1-128 0,1 0 0 16,1-1 128-16,2-1-128 0,-5-5 0 15,1 1 144-15,0-1-144 0,1 3 128 0,1 1-128 0,0-3 160 0,1 0-160 16,1 1 0-16,5-3 0 0,2-5 0 0,3 2 0 15,1-1 0-15,3 0 128 0,1-3-128 0,4-1 0 16,0-3 0-16,0-2 0 0,1 0 0 0,2-4 0 16,0 2 0-16,3-2-160 0,7-1 160 0,-9 0-192 31,-1 3-192-31,10-3-64 0,-9-7 0 0,3 5 0 16,6 2-400-16,0 0-96 0,-8-8-16 0,8 8 0 15,-4-11-1520-15,1-2-304 0,1 3-64 0,1-2-11104 0</inkml:trace>
  <inkml:trace contextRef="#ctx0" brushRef="#br2" timeOffset="175353.28">24412 9178 29487 0,'-10'-5'1296'0,"10"5"288"0,-9-2-1264 0,9 2-320 15,-10-4 0-15,10 4 0 0,-9 4 384 0,0 1 0 16,0 0 16-16,1-1 0 0,8-4-272 0,-10 14-128 16,-2-1 0-16,0 2 128 0,-1-2 256 0,0 2 32 15,-2 1 16-15,-2 5 0 0,-2-2 48 0,0 7 16 16,-2 8 0-16,-4 3 0 0,2-3-96 0,-1 4-16 15,0 1 0-15,-1 0 0 0,-1 0-96 0,1-1-32 0,1 3 0 0,1-3 0 16,0-5-80-16,7-1-32 0,5 0 0 0,4-4 0 16,-6 0 32-16,5-3 0 0,3-6 0 0,2 3 0 15,3-1-48-15,3-4-128 0,0-7 192 0,3 2-64 16,-1 4 16-16,3-10 0 0,2-2 0 0,7-2 0 16,8-4 80-16,4-3 16 0,3 0 0 0,3-3 0 15,6 3-48-15,0-2 0 0,4-4 0 0,-1 3 0 16,3-1-64-16,3 5 0 0,-1-2-128 0,5 0 192 15,2 1-64-15,0 2-128 0,-2 3 176 0,-4 0-176 16,-4-1 160-16,-6-2-160 0,-3-1 128 0,-2 4-128 16,-3 4 0-16,1-4-176 0,1-4 16 0,-4 2 0 15,-5-1-2208-15,2 1-432 0,0-1-80 0</inkml:trace>
  <inkml:trace contextRef="#ctx0" brushRef="#br2" timeOffset="186623.05">28386 8168 6447 0,'0'0'576'0,"0"0"-576"0,0 0 0 0,0 0 0 0,-5-8 1536 0,-2 3 192 16,7 5 32-16,-9-9 16 16,2 2-624-16,2-3-128 0,0 2-32 0,5 8 0 0,0 0-128 0,0 0-32 15,-6-14 0-15,0 5 0 0,6 9-80 16,0 0-32-16,0 0 0 0,0 0 0 0,-5-11-128 0,5 11-16 15,0 0-16-15,0 0 0 0,0 0-192 0,0 0-48 16,0 0 0-16,0 0 0 0,11-4-80 0,-1 0-32 16,2 3 0-16,2 5 0 0,0-1 32 0,3 0 0 15,0 4 0-15,2 1 0 0,0-2 16 0,3 6 16 16,-2 0 0-16,2 0 0 0,3-1-64 0,2-2-16 16,4 3 0-16,3 2 0 0,3 1-32 0,1 2-16 15,1-2 0-15,2 4 0 0,2 3 32 0,0 1 0 16,-2-3 0-16,-2 1 0 0,-1 3-176 0,0 4 128 0,-2-3-128 15,2 1 128-15,1 0-128 0,3 2 0 0,2 2 0 16,-1 0 128-16,-2-3-128 0,2 0 0 0,1-2 0 0,0 2 0 16,-1 0 128-16,-1-1-128 0,0 1 192 0,2-3-64 15,2 2 80-15,2-2 16 0,1 3 0 0,4-1 0 16,1-7 32-16,4 1 0 0,-4 7 0 0,0-1 0 16,-2-6-80-16,0 3-16 0,2-1 0 0,-1 3 0 15,1-5-32-15,-2 4-128 0,-3-3 192 0,2 1-64 16,3 3-128-16,-6-3 160 0,-5 0-160 0,-2 0 160 15,0-2-160-15,-1 3 0 0,1-2 0 0,0 1 0 16,1-2 0-16,0 1 0 0,-2-1 0 0,-2 4 0 16,-3-2 0-16,-1 0 0 0,1-5 0 0,-1 5 0 15,-1 6 0-15,-1-2 0 0,0-5 0 0,-1 2 0 0,0-5 128 16,-1 2-128-16,0-2 192 0,0-1-64 0,0-3-128 0,-1 1 192 16,-3-2-192-16,0 1 192 0,-1-1-192 0,-3-1 160 15,-4-5-160-15,1 0 160 0,0 2-160 0,-2 2 192 16,-3 1-192-16,-2-5 192 0,0-3-192 0,-2-1 0 15,-10-3 0-15,11 4 128 0,-11-4-128 0,10 8 0 16,-10-8 144-16,0 0-144 0,0 0 0 0,0 0 0 16,0 0 0-16,0 0 128 0,0 0-368 0,0 0-64 15,-6 9-16-15,6-9 0 16,0 0-1472-16,-12 4-320 0,-2-4-48 0,3-7-10736 0</inkml:trace>
  <inkml:trace contextRef="#ctx0" brushRef="#br2" timeOffset="187247.5">31167 9019 21183 0,'-16'-11'944'0,"10"4"192"0,2 1-912 0,4 6-224 0,-7-10 0 0,1 5 0 0,0-4 576 16,6 9 80-16,0 0 16 0,0 0 0 0,0 0-368 15,0 0-80-15,0 0-16 0,0 0 0 0,0 0 112 0,0 0 0 16,6 16 16-16,0-1 0 0,5 1-80 0,-1 2 0 15,2 2-16-15,1-1 0 0,4 1 16 0,2 1 16 16,3-3 0-16,2 4 0 0,-2 4-16 0,5-2-16 16,5-3 0-16,2 3 0 0,2 4 0 0,1 3 0 15,-4 0 0-15,4 2 0 0,-1 0-80 0,0 0-16 16,-4 1 0-16,-2-1 0 0,-1 1-144 0,-3-3 0 16,-3-2 0-16,0-1 0 0,-2 2 0 0,-1-5 192 15,1-4-192-15,0 1 192 0,-1 3 128 0,2-4 16 16,-1-2 16-16,-2 0 0 0,-1-4 16 0,1 1 0 0,-1-3 0 15,-4 1 0-15,-2 2-128 0,0-2-32 16,1-2 0-16,-1 1 0 0,-3 1 16 0,-3 1 0 0,-6-15 0 0,5 12 0 16,1 2 0-16,-5-1 0 0,-4-1 0 0,1 1 0 15,0-2 64-15,-3 0 16 0,-3-3 0 0,-2 1 0 16,-3 1 16-16,-3 1 16 0,-5-2 0 0,-1 1 0 16,-3 2 48-16,-1 0 0 0,-1-3 0 0,-3 1 0 15,-4 2-32-15,0 0 0 0,-5-1 0 0,-5-3 0 16,-6 0 48-16,-1-4 16 0,-2 1 0 0,1 0 0 15,0 2-32-15,0-2-16 0,2 2 0 0,2 0 0 16,2-3-160-16,2 0-16 0,1 0-16 0,0 0 0 16,4-1-176-16,2-1 0 0,5 2 0 0,4-1 128 15,6 2-128-15,5-5-224 0,4-3 48 0,13 3 16 16,0 0-2672-16,9-6-544 0</inkml:trace>
  <inkml:trace contextRef="#ctx0" brushRef="#br2" timeOffset="189232.66">20863 10832 3679 0,'0'0'160'16,"11"-8"32"-16,1-3-192 0,-1 0 0 0,1 0 0 0,0 1 0 0,1-1 2048 0,0 2 352 16,0-4 80-16,0 8 16 0,-1-2-1696 0,-1 2-336 15,0-3-64-15,-1 0-16 0,-1 3-96 0,0 1-32 16,-9 4 0-16,7-5 0 0,0-1 160 0,-4 0 32 16,-3 6 0-16,0 0 0 0,0 0 448 0,0 0 112 15,-1-4 16-15,-3 1 0 0,-4 1 0 0,2 1 0 16,-6-2 0-16,2 3 0 0,-6 4 0 0,-2 4 0 15,-3-3 0-15,-3 3 0 0,-2 0-832 0,-2 2-192 16,-4 2 0-16,2 2 0 0,0 2 0 0,0-3 0 16,0 3 0-16,2 1 0 0,2 1 864 0,1 0 128 15,2-1 32-15,3 0 0 0,4-1-832 0,2 2-192 16,2 0 0-16,3 2 0 0,3-6 0 0,2 4 0 0,2 2 0 16,4 6 0-16,2-5 0 0,2-3 0 0,3-3 0 0,3 3 0 15,1 1 0-15,3 1 0 0,1-3 0 0,-2 2 0 16,2 4 0-16,0 0 128 0,0-2-128 0,0 1 0 15,1-1 128-15,-1 1-128 0,-1 2 0 0,-2-6 144 16,1 0-16-16,-2-2-128 0,-3-2 192 0,-1 4-64 16,-2 1 16-16,-2-5 0 0,-5-14 0 15,0 16 0-15,-3 0 112 0,1 0 0 0,-6 0 16 0,-3-5 0 16,-6 1 144-16,-1 1 32 0,-4-2 0 0,2-1 0 16,0-1-16-16,-4-1 0 0,-3-5 0 0,1-1 0 15,-4-2-112-15,1-2-32 0,0-6 0 0,1 3 0 16,-1 2-96-16,2-1-32 0,1-4 0 0,1-2 0 15,-1-3-160-15,2-2 192 0,-1 4-192 0,5-5 192 16,0-2-192-16,1 0-224 0,0-1 48 0,2 5 16 16,6 2-624-16,3 2-128 0,0-2-32 0,3 7 0 15,5 5-1520-15,0 0-304 0,0 0-64 0,0 0-16 0</inkml:trace>
  <inkml:trace contextRef="#ctx0" brushRef="#br2" timeOffset="189733.68">21124 11099 13823 0,'0'0'608'0,"0"0"128"0,0 0-592 0,0 0-144 0,0 0 0 0,0 0 0 16,0 0 2288-16,9-3 416 0,2-1 96 0,4 4 16 16,4 2-1488-16,-2-1-304 0,-1-2-48 0,4-1-16 15,4 0-384-15,3-2-64 0,4 2-32 0,2-1 0 16,-2-5-16-16,0 1 0 0,-2 1 0 0,0-1 0 16,-2-5-80-16,-1 1-32 0,-2-1 0 0,-5 5 0 15,-4 7-48-15,-2-2-16 0,-2-3 0 0,-4 1 0 16,-7 4-48-16,0 0-16 0,0 0 0 0,0 0 0 15,0-12 80-15,-1 4 16 0,-5 0 0 0,0 3 0 16,-5 2 0-16,-2 1 16 0,2-5 0 0,-4 3 0 16,1 1 32-16,-2 0 0 0,-1 2 0 0,3 1 0 0,-3 2-64 0,-1 3-16 15,-2 2 0-15,-1 1 0 0,-1-2-160 0,0 6-128 16,0 5 144-16,-2 1-144 0,1 0 0 0,2 2 0 16,3-3 0-16,3 4 0 0,5 1 0 0,2 4 0 15,7-1 0-15,0 1 0 0,1 1 128 0,2 1-128 16,7 0 0-16,0-3 144 0,6-5-144 0,-1-1 0 15,3 1 0-15,3-2 0 0,1-1 0 0,-1-3 0 16,1-2 0-16,0 0 128 0,0-3-128 0,1-1 0 16,-1-2 0-16,0-3 0 15,-2-2-1536-15,1-1-176 0,-3-1-32 0,-1-4-8768 16,-2-10-1760-16</inkml:trace>
  <inkml:trace contextRef="#ctx0" brushRef="#br2" timeOffset="190214.9">21879 10992 21183 0,'-8'-11'1888'0,"8"11"-1504"0,0 0-384 0,0 0 0 16,0 0 400-16,0 0 16 0,-12 0 0 0,3 8 0 16,0 8 448-16,0 1 96 0,0 0 0 0,0 1 16 15,0 3-96-15,2 5-32 0,1 5 0 0,2 2 0 16,-3 2-176-16,-1 2-32 0,-2 2-16 0,0-2 0 15,-2 1-160-15,-1 0-16 0,-3 0-16 0,2 1 0 16,-1 5-144-16,2-7-32 0,2-6 0 0,-1 0 0 0,-1 2 128 0,2-6 32 16,2-3 0-16,0-5 0 0,0-2 176 0,3-5 48 15,0-3 0-15,2-1 0 0,4-8-32 0,0 0 0 16,0 0 0-16,0 0 0 0,2-9-64 0,2-7-16 16,0-5 0-16,3-1 0 0,0-3-208 0,2-2-32 15,1-4-16-15,1-3 0 0,-1-4-128 0,2 0-16 16,1 1-128-16,3-3 192 0,2 3-64 0,2-4-128 15,2-2 176-15,1 5-176 0,3 3 0 0,3 1 0 16,2 4 0-16,1 0-192 0,-3 5 192 0,0 7-176 16,-3 3 176-16,-4 3-160 0,-1 0 160 0,-2 4 0 15,-5 8 0-15,-1 2-128 0,-13-2 128 0,12 7-160 16,-5 3 160-16,-3 4-160 0,-2 3 32 0,-4 1 0 16,-2-2 0-16,-2 2 0 0,-3 4 128 0,-2-1-160 0,-2 0 160 15,-2-4-160-15,-4-3 160 0,0 1 0 0,-2 0 0 16,0-6 0-16,-1-2 0 0,0-2-128 0,1 0 128 15,1-1 0 1,2-4-448-16,1-1-16 0,3-3 0 0,3 0 0 16,2 1-1568-16,9 3-304 0,0 0-64 0,0 0-7984 0,9-14-1600 0</inkml:trace>
  <inkml:trace contextRef="#ctx0" brushRef="#br2" timeOffset="190604.89">22294 11040 13823 0,'19'-14'1216'0,"-2"3"-960"0,5-2-256 0,3 3 0 15,2 1 2160-15,-2 0 384 0,-4-3 80 0,-4 4 0 16,-3 7-928-16,-3-1-192 0,-11 2-32 0,0 0-16 0,0 0-592 0,0 0-112 16,0 0-32-16,0 0 0 0,0 0-192 0,-9 3-32 15,-4 4-16-15,-3 0 0 0,-2 6-160 0,-3-1-16 16,-4 0-16-16,2 5 0 0,0 4-112 0,0 1-32 16,-1-3 0-16,2 1 0 0,1-3 112 0,3 5 32 15,3 2 0-15,3-4 0 0,3-1-64 0,3-5-16 16,3-2 0-16,3-2 0 0,2-1 0 0,-2-9 0 15,0 0 0-15,12 6 0 0,1-1 96 0,3-5 16 16,-2-3 0-16,2 1 0 0,-2-5-64 0,0 2-16 16,1 0 0-16,-4-3 0 0,4-4-48 0,0-1-16 15,1 1 0-15,-2 1 0 0,2-1-176 0,-2-1 160 16,1-2-160-16,-2 5 160 0,-4 6-160 0,-9 4 0 16,9-5 0-16,-9 5 128 0,0 0-128 0,0 0 0 15,8 4 0-15,-8-4-176 0,0 0 176 0,2 18-128 0,1 0 128 16,0 1-128-16,-3-1 128 0,2 0 0 0,-1-2 0 15,1-2 0-15,-2 8 0 0,1-4 0 0,0-5 0 16,2 3 0-16,0 0 0 0,1-2 0 0,-1 0-144 0,4-4 144 31,-7-10-1360-31,12 9-208 0,-3-5-32 0,1-2-9104 0,-10-2-1824 0</inkml:trace>
  <inkml:trace contextRef="#ctx0" brushRef="#br2" timeOffset="190966.74">22736 11053 8287 0,'-2'-13'736'0,"2"4"-592"16,0 9-144-16,2-10 0 15,-1-1 3008-15,1 1 560 0,2-2 112 0,-2 5 32 0,-2 7-2480 0,0 0-480 16,0 0-112-16,0 0 0 0,0 0-256 0,0 0-32 16,0 0-16-16,7 7 0 0,-7-7 128 0,4 14 32 15,-4 3 0-15,-2 1 0 0,-2 1 128 0,-1 2 16 16,-2 3 16-16,1 4 0 0,-2 4-32 0,0-2-16 15,0 0 0-15,0 3 0 0,-2-2-112 0,2 0-32 16,-2 1 0-16,3-9 0 0,1-2-80 0,0-3-32 16,2-2 0-16,1-3 0 0,3-13 128 0,0 0 32 15,0 0 0-15,0 0 0 0,0 0 160 0,0 0 32 16,3-8 16-16,4-1 0 0,3 1-128 0,2-2-16 16,0-6-16-16,1-2 0 0,0-4-336 0,1 1-64 15,1-4-16-15,3 2 0 0,-1-6-16 0,-3 2 0 16,-1-2 0-16,2 7 0 0,-1 4-128 0,3-1 0 0,1 0 0 15,2 2 0-15,1 8-192 0,-2 2-32 0,-3 5 0 0,-2-1 0 32,-2-2-848-32,-2 5-160 0,-10 0-48 0,11 1 0 15,-11-1-1728-15,0 0-368 0</inkml:trace>
  <inkml:trace contextRef="#ctx0" brushRef="#br2" timeOffset="191379.54">23301 11140 19343 0,'0'0'848'0,"0"0"192"15,-6-7-832-15,5-1-208 0,-2-4 0 0,3 12 0 0,0 0 1536 16,-11 3 272-16,1-1 48 0,-2 5 16 0,1-1-1024 0,-2 7-208 16,-3 2-32-16,2-1-16 0,-1 0-16 0,0 3 0 15,-1 3 0-15,0-1 0 0,1 1-64 0,2-2-32 16,-2-1 0-16,6 0 0 0,3 0-224 0,2-1-64 15,1-3 0-15,3-1 0 0,0-12 144 0,5 13 32 16,3-4 0-16,0-3 0 0,-8-6-32 0,16 0 0 16,-5-1 0-16,2-2 0 0,-1-3 112 0,1-2 0 15,0-5 16-15,-1 4 0 0,-2-2-208 0,1 1-64 16,-2-2 0-16,-1-1 0 0,-2 4-64 0,-6 9 0 16,0 0-128-16,8-9 192 0,-3 0-192 0,-5 9 0 15,0 0 0-15,0 0 0 0,0 0 0 0,0 0 0 16,3 13 0-16,-1 0-160 0,0 3 160 0,-1-3-160 15,0 0 160-15,3 0-160 0,2 1 160 0,0-2 0 0,1 1 0 16,0 0 0-16,3-8 0 0,3 3 128 0,5 0-128 0,-1-3 128 16,-2-3-128-16,1-2 0 0,0-3 0 15,-1 0 128-15,2 2-128 0,0-1-256 0,0-4 64 16,-1-2 0 0,-3 3-1792-16,0-2-384 0,-1 3-64 0,-2-3-11680 0</inkml:trace>
  <inkml:trace contextRef="#ctx0" brushRef="#br2" timeOffset="191943.81">23966 10609 22111 0,'-4'-15'1968'0,"3"6"-1584"15,0 3-384-15,1 6 0 0,0 0 784 0,0 0 80 16,0 0 16-16,0 0 0 0,-7 11-176 0,1 6-16 15,-2 3-16-15,-3 5 0 0,0 2-32 0,-1 7 0 0,-1 5 0 0,1 0 0 16,-1 2-192-16,0-1-32 0,-3 2-16 0,1 7 0 16,-1 1-144-16,-1 1-16 0,4-2-16 0,1 1 0 15,2-3-80-15,0-6-16 0,4-8 0 16,4-6 0-16,2-6 48 0,2-5 0 0,2-3 0 0,2-5 0 16,-6-8 208-16,10 4 64 0,2-4 0 0,1-3 0 15,1-1 80-15,2-5 32 0,2-3 0 0,3-2 0 16,1 2-288-16,-2 2-48 0,-5-5-16 0,2 4 0 15,1-4-208-15,-2 5 0 0,-2 2 128 0,-1 3-128 16,-2 0 0-16,-11 5 0 0,0 0 0 0,9 6 0 16,-4 5 0-16,-4 0 0 0,-3 2 0 0,-5 3 0 15,0 3 0-15,-5 1 0 0,-4-2 0 0,1 2 0 16,0-1 0-16,-2 0 0 0,-2-4 176 0,-4 1-176 0,4-3 192 16,-1-3-192-16,2 0 192 0,1-4-192 0,0 2 192 0,3-2-64 15,1-3 0-15,2 1-128 0,2-1 0 0,9-3 0 16,-6-4-192-16,-1-2 48 15,3 0-2608-15,3-3-528 0,0-8-112 0,5 0 0 0</inkml:trace>
  <inkml:trace contextRef="#ctx0" brushRef="#br2" timeOffset="192238.31">24552 10524 26719 0,'0'0'2368'0,"0"0"-1888"0,-8 8-480 0,-3 5 0 16,1 5 480-16,-2 7 0 0,-1 6 0 0,-1 4 0 15,-2 8 80-15,1 2 16 0,-2-4 0 0,0 4 0 16,0 0 0-16,0 6 16 0,0 4 0 0,0-3 0 15,0-1-224-15,1-2-48 0,1 2-16 0,0-6 0 16,2-4-96-16,3-6-16 0,1-6 0 0,1-1 0 16,0-1-16-16,3-5-16 0,2-5 0 0,-1-3 0 15,3-2-416-15,1 0-64 0,3-2-32 0,-3-10-9824 16,0 0-1952-16</inkml:trace>
  <inkml:trace contextRef="#ctx0" brushRef="#br2" timeOffset="192631.56">24567 11284 13823 0,'0'0'608'0,"0"0"128"0,0 0-592 0,0 0-144 16,0 0 0-16,9-3 0 0,1 3 2688 0,3 2 496 15,-2-4 96-15,4 1 32 0,0 1-2160 0,2 0-448 16,1 0-64-16,3 0-32 0,0-1-32 0,1-1-16 15,1 1 0-15,-1 0 0 0,-1-6-112 0,-1 1-32 16,0-2 0-16,-2-3 0 0,-2 6-80 0,-1-5-16 0,0-1 0 16,-1 0 0-16,-1 4 48 0,-4-3 0 0,-3-2 0 0,-1 0 0 15,-1-1 144-15,-3 4 16 0,-2-1 16 0,-3 2 0 16,-4-5-48-16,-2 4-16 0,-2 3 0 0,-3 4 0 16,-2 1-48-16,-1 2-16 0,-1 1 0 0,-1 5 0 15,-3 3-224-15,-1 5-64 0,-1 2 0 0,1 0 0 16,-1-3 0-16,0 8 0 0,0 0 0 0,3 2 0 15,1-1 0-15,6 2-128 0,6-4 192 0,2 2-64 16,4 1-128-16,5-2 160 0,3-4-160 0,5 0 160 16,3 3-160-16,4-2 192 0,3-1-192 0,2-3 192 15,2-3-192-15,2 3 128 0,0-1-128 0,2 0 128 16,-2-3-320-16,3-2-64 0,0-5 0 0,2 2-11824 16,2 3-2352-16</inkml:trace>
  <inkml:trace contextRef="#ctx0" brushRef="#br2" timeOffset="194101.48">25966 10907 7359 0,'0'0'656'0,"0"0"-528"0,11 1-128 0,-11-1 0 16,9 6 2112-16,1-1 384 0,-10-5 64 0,12 5 32 16,-12-5-1232-16,12 3-240 0,-12-3-48 0,10 0-16 15,-10 0-32-15,0 0 0 0,0 0 0 0,0 0 0 16,0 0-176-16,0 0-32 0,0 0-16 0,0 0 0 16,0 0-224-16,0 0-32 0,-5-8-16 0,-2 1 0 0,1 2 96 0,-3-1 16 15,-2-4 0-15,-2 1 0 0,-1-1 0 0,-1-2 0 16,-1-1 0-16,-3 0 0 0,-2-4-192 0,-2 0-16 15,-4-2-16-15,-2-1 0 0,-4 1-64 0,-3-4-16 16,-5 0 0-16,0-1 0 0,-1 1-128 0,-2 1-16 16,-5 4-16-16,2 2 0 0,2-6-48 0,-1 1-128 15,1-1 192-15,-2 1-64 0,-4 1-128 0,-3 1 128 16,-2 1-128-16,-1-1 128 0,-3 5-128 0,1 0 0 16,1-2 0-16,-1 0 0 0,-2 2 128 0,-6-3-128 15,-6 4 0-15,-4 0 128 0,-1 0-128 0,-1-1 0 16,2 1 0-16,-6-1 0 0,-10 0 0 0,4 0 0 15,-2-2 128-15,3 4-128 0,4 3 0 0,-2-2 0 16,-4-5 0-16,1 4 128 0,0 6-128 0,6-2 0 16,5-4 0-16,-2 0 0 0,-1-3 0 0,0 2 0 15,-3 5 0-15,4-1 0 0,5 5 0 0,2 0 0 0,0-5 0 16,-7 5 0-16,-7 0 0 0,2 3 0 0,3-1 0 0,2 1 0 16,2 1 0-16,-5 0 0 0,-6-1 0 0,2 3 0 15,-1 1 0-15,5 2 0 0,3-1 0 0,1-1 0 16,-5 1 0-16,7-2 0 0,0 2 0 0,4 3 0 15,6-1 0-15,4 2 0 0,3 1 0 0,0-1 0 16,-1 4 0-16,0-3 0 0,-1 1 0 0,2 6 0 16,-2-2 0-16,2 3 0 0,6 0 0 0,0 0 0 15,-1-1 0-15,-3-2 0 0,0 2 0 0,-1-1 0 16,2 1 0-16,2 0 0 0,5-2 0 0,5 0 0 16,3 1 0-16,4-2 0 0,1 1 0 0,1-1 0 15,2-1 0-15,-5 3 0 0,-1 4 0 0,-2-1 0 16,-2 0 0-16,1 2 0 0,5 2 0 0,-1 0 0 0,1 2 0 15,3 0 0-15,1 1 0 0,0 0 0 0,3 4 0 0,1-3 0 16,0 2 0-16,1-6 0 0,-1-1 0 0,-1 3 0 16,1 1 0-16,-1-3 0 0,1-1 0 0,1 2 0 15,0 1 0-15,2 0 0 0,3 4 0 0,2 2 0 16,0 1 0-16,1-1 0 0,-1 4-144 0,4 4 144 16,2 6 0-16,3-4 0 0,1 1 0 0,2 2 0 15,3 0 0-15,4-3 0 0,3-1-128 0,3 0 128 16,3 2 0-16,7 2 0 0,4 1 0 0,7 1 0 15,6-4 0-15,-5-8 0 0,5 1 128 0,8 1 144 16,8 1 32-16,1 1 0 0,-2-4-304 0,3-2 0 16,5 0 0-16,0-2 0 0,-1 0 0 0,7-2 0 15,7-1 0-15,2-3 0 0,1 2 0 0,0 0 0 0,0-5 0 16,30 10 0-16,-6-2 256 0,-6 0-16 0,3-1 0 16,-8-2 0-16,-7-2-96 0,2-2-16 0,1-3 0 0,1-3 0 15,2 0-128-15,1-2 0 0,1-1 144 0,-3-3-144 16,5 2 288-16,5-5-16 0,5-1 0 0,-1 3 0 15,-4 3-32-15,-3 0-16 0,-1-3 0 0,-1-1 0 16,0-2-96-16,-6 4-128 0,-2-4 176 0,-1 2-176 16,-6 2 160-16,0-7-160 0,-3-2 128 0,6 2-128 15,4 0 240-15,-2-2-48 0,-5-2 0 0,-1-1 0 16,-2 3-64-16,0 0-128 0,4-1 176 0,3-4-176 16,4 1 0-16,-1 0 0 0,-5 1 0 0,1 2 0 15,0 0 144-15,4-1-144 0,1 2 0 0,-1 0 144 16,-1 0-144-16,-5 0 0 0,-2 0 0 0,-1 2 128 0,0-1-128 15,0 2 0-15,1-1 0 0,-3 3 0 0,0 1 0 0,-5-4 0 16,-3 1 0-16,2-1 0 0,0 0-192 0,3-1 192 16,1 0-160-16,0 1 160 0,0-2 0 0,-4-3 0 15,-4-1 0-15,-2 0 0 0,1 2 0 0,0-5 0 16,0 1-160-16,2-4 160 0,0 0-176 0,2 2 176 16,-2 0-128-16,-4 1 128 0,-3-7 0 0,0 3 0 15,0 0 0-15,-2 1 0 0,-1 1 0 0,2-4 0 16,3 0 0-16,-1 4 128 0,-1-1-128 0,-2 4 0 15,-2-5 0-15,-2 2 0 0,-2-4 0 0,-1 2 0 16,0-1 0-16,1-2 0 0,-1-7 0 0,-3 1 0 16,-3-1 0-16,-1-1 0 0,0-1 0 0,-1-3 128 15,-3-10-128-15,0 0 176 0,-6-2-32 0,1-2 0 0,0-9 0 16,-2-4 0-16,0-7 0 0,-4-3 0 0,-3-2 0 0,-4 0 0 16,-5 4 96-16,-3 3 16 0,-4 6 0 0,-5 4 0 15,-3 6-16-15,-4 1 0 0,-2-3 0 0,-4 4 0 16,-6 5-240-16,-2 4 176 0,-4-2-176 0,-4 3 160 31,-3 4-736-31,-5 0-160 0,-5 1-32 0,-4 0-12592 0,-5-5-2512 0</inkml:trace>
  <inkml:trace contextRef="#ctx0" brushRef="#br2" timeOffset="197595.49">21189 13044 6447 0,'-1'9'576'0,"1"-9"-576"15,0 0 0-15,0 0 0 0,0 0 2256 0,0-13 352 16,0 13 64-16,-3-13 16 0,3-5-1488 0,-2 2-304 16,-2 3-48-16,-1-1-16 0,-2-3-192 0,-1 0-32 15,1-3-16-15,-4 3 0 0,3 7 112 0,-3-3 32 16,-1-2 0-16,0 4 0 0,2 3-208 0,-2 4-32 15,1 1-16-15,-2 2 0 0,-1-4-48 0,-3 6-16 16,1 7 0-16,-2 1 0 0,-3 3-224 0,-2 2-64 16,-2-3 0-16,-2 7 0 0,-2 8-128 0,-2-3 192 15,-2 0-192-15,3 4 192 0,4 3 16 0,5 0 16 16,6 0 0-16,4-4 0 0,3-4-224 0,4-2 144 16,4-5-144-16,3 0 128 0,1 0-128 0,5-8 192 15,4-5-192-15,7 0 192 0,4 4 80 0,5-4 32 16,-3-4 0-16,3-3 0 0,2 0 32 0,-1 0 16 0,-1 1 0 0,0-5 0 15,-5-7-176-15,1 3-48 0,0 3 0 0,-2-4 0 16,0-2-128-16,-4-1 0 0,-2 5 0 0,-1 1 128 16,-2 5-128-16,-2-2 0 0,-3-4 144 0,-1 5-144 15,-8 7 128-15,0 0-128 0,0 0 128 0,0 0-128 16,6-6 128-16,-6 6-128 0,0 11 160 0,0-1-160 16,0-10 0-16,-2 13 0 0,-1 0 0 0,0 4 0 15,1 4 0-15,2-3 0 0,0-9 0 0,2 3 0 16,1-1 0-16,1 2 0 0,1 4 0 0,2-4 0 15,0-6 128-15,4 3-128 0,1-5 0 0,-1 0 0 16,2-1 0-16,2-1-256 0,3-6 16 0,0 2 16 16,3-1-2496-16,0-2-496 0,8-10-112 15,-3 5-7664-15</inkml:trace>
  <inkml:trace contextRef="#ctx0" brushRef="#br2" timeOffset="197848.45">21785 12610 19343 0,'-2'-15'848'0,"2"15"192"0,0 0-832 0,0 0-208 15,0 0 0-15,0 0 0 0,0-10 1472 0,0 10 240 16,0 0 48-16,0 0 16 0,0 0-960 0,0 0-192 16,-7 13-48-16,3 5 0 0,3 3-240 0,-2 4-48 15,-1 2-16-15,-1 7 0 0,0 3-32 0,1 2-16 0,0 3 0 16,0-3 0-16,0-2-224 0,-2 1 144 15,0 0-144-15,0 1 128 0,-2-6-128 0,3-3 0 16,1-7 144-16,0 3-144 0,-1-1 0 0,2-4-160 0,3-7 16 0,0-14 0 31,2 15-1440-31,-2-15-272 0,0 0-64 0,0 0-16 0</inkml:trace>
  <inkml:trace contextRef="#ctx0" brushRef="#br2" timeOffset="198264.74">22304 12912 17903 0,'0'0'784'0,"0"0"176"16,0 0-768-16,-4-6-192 0,4 6 0 0,-6-7 0 0,-4 5 448 0,0 0 32 16,-2 2 16-16,-1 2 0 0,-2 7 48 0,-4-3 16 15,1 2 0-15,1 0 0 0,-1 1 272 0,1 3 64 16,-1 3 16-16,1 1 0 0,1-4-160 0,3 2-48 15,-1 2 0-15,5-2 0 0,1 2-432 0,3-6-80 16,5-10-32-16,-2 11 0 0,2 0-32 0,0-11 0 16,8 9 0-16,1-5 0 0,2-2 96 0,0-2 16 15,2-2 0-15,2-2 0 0,-1-1-80 0,2-3-16 16,1 1 0-16,-2-3 0 0,1 1-144 0,0 0 128 16,1 1-128-16,-2 3 128 0,-2-1-128 0,-2 2 0 15,-11 4 0-15,0 0 128 0,0 0-128 0,7 11 160 16,-1 3-160-16,-4 5 160 0,-2 3-160 0,-2 3 0 15,-4 5 144-15,0 1-144 0,-3 3 160 0,-3 1-32 0,-4-2-128 16,0 1 192-16,-1 1 112 0,0-5 16 0,-2-3 0 16,2-3 0-16,-1-5 32 0,1 0 16 0,-1-1 0 0,4-5 0 15,-3-4-144-15,2-1-32 0,2-3 0 0,3-2 0 16,1-7-368-16,1-3-80 0,1-7 0 0,3 1-14736 16</inkml:trace>
  <inkml:trace contextRef="#ctx0" brushRef="#br2" timeOffset="198566.73">23038 12818 23951 0,'0'0'2128'0,"0"0"-1696"16,0 0-432-16,0 0 0 0,7-6 1216 0,-7 6 176 15,0 0 16-15,0 0 16 0,0 0-608 0,-2 14-128 16,1 1-32-16,-3 4 0 0,1 6-144 0,-2-2-48 16,-3 2 0-16,1 2 0 0,-1-3-192 0,-1 3-32 15,-1 3-16-15,1 0 0 0,-1-1-224 0,-2 1 144 16,-3 1-144-16,-1-3 128 0,2-4-128 0,-2 0 0 15,-2-7-192-15,3 0 192 16,6 1-2080-16,-3-8-288 0,-2-2-64 0</inkml:trace>
  <inkml:trace contextRef="#ctx0" brushRef="#br2" timeOffset="198706.2">22661 13129 20271 0,'-1'-13'896'0,"2"5"192"0,2-4-880 0,2 3-208 0,2 1 0 0,0 0 0 15,4-1 2528-15,2 5 464 0,1 4 80 0,4 0 32 16,5-2-2016-16,1-1-384 0,4 2-96 0,6-1-16 15,6 5-384-15,0 1-80 0,1-3 0 0,-6 4-128 32,-4 3-1312-32,-5 3-368 0,4 4-80 0,-11 0-16 0</inkml:trace>
  <inkml:trace contextRef="#ctx0" brushRef="#br2" timeOffset="199132.04">23829 13099 20271 0,'0'0'1792'0,"0"0"-1424"0,-7-11-368 0,1 0 0 16,1 3 224-16,5 8-32 0,-10-4 0 0,-2 0 0 15,-1-4 336-15,0 7 64 0,0 2 16 0,0 3 0 16,-5 1 64-16,1 3 16 0,0-4 0 0,-2 5 0 15,-1 3-80-15,-4 2-16 0,-1 3 0 0,1 1 0 16,-1 2-160-16,0 3-48 0,-1 6 0 0,4-2 0 16,2 2-128-16,2-4-48 0,6-2 0 0,3-2 0 15,6 0-208-15,5-5 0 0,2-5 0 0,5 2 0 16,6-3 0-16,4-1 0 0,4-5-160 0,3-2-8672 16,3-3-1728-16</inkml:trace>
  <inkml:trace contextRef="#ctx0" brushRef="#br2" timeOffset="200206.33">24123 13147 27695 0,'-16'-3'1216'0,"6"1"272"0,-3-2-1184 0,-3 2-304 16,-1 4 0-16,0 4 0 0,-1 2 288 0,0 1 0 15,-2-5 0-15,3 7 0 0,1 4-112 0,3 3-32 16,2 2 0-16,-2 1 0 0,3 2 32 0,4 2 0 16,1-1 0-16,2-2 0 0,3-1-176 0,1-3 0 15,2-5 0-15,1 1 128 0,2-1-128 0,2 0 192 16,0-4-192-16,-8-9 192 0,0 0-32 0,12 3 0 0,1 2 0 0,0-7 0 16,-1-4 128-16,-1 1 32 0,0 1 0 0,-1-3 0 15,-2-4-144-15,0-3-32 0,-7-2 0 0,2 2 0 16,-2 5-144-16,-1-3 160 0,-1 4-160 0,1 8 160 15,0 0-160-15,0 0 128 0,0 0-128 0,0 0 128 16,0 0-128-16,0 0 0 0,0 0 0 0,12 1 0 16,1-1-128-16,0 3 128 0,-2 1 0 0,6-1 0 15,2-2 0-15,0-1 0 0,-1 0 0 0,3-1 0 16,-1-3 144-16,2 1-144 0,0 0 160 0,0-4-160 16,-1-6 176-16,1-3-176 0,0-2 192 0,3-1-192 15,-1-5 144-15,2 1-144 0,-4 3 0 0,-1 1 144 0,0 1-144 16,-2-4 0-16,2-2 0 0,-3-3 0 0,-3 4 0 15,-2-2 0-15,0 0 128 0,-3 0-128 0,-3-6 0 16,-5 5 0-16,-2 0 0 0,-1 6 0 0,-2 5 0 0,-1 6-224 16,4 9 80-16,-13-3 16 0,-2 4 128 0,-4 3-192 15,0 5 192-15,-3 6-192 0,-3 3 192 0,0 4-160 16,-1 4 160-16,3 1-160 0,-2 0 160 0,3 1 0 16,2 6 0-16,3-3 0 0,2-3 0 0,3-1 192 15,3 2-64-15,2-2 0 0,2-2 128 0,1-3 16 16,2-4 16-16,0 1 0 0,2-1-80 0,3-2-16 15,-1-5 0-15,4 1 0 0,1-7-48 0,0 2-16 16,2 1 0-16,2-6 0 0,0-2-128 0,2-1 192 16,0 1-192-16,2-1 192 0,0-3-192 0,0 0 0 15,2-4 0-15,0 1 128 0,0 5-128 0,-2-2 0 0,1-4 0 0,1 0 0 16,1 3 0-16,0 1 0 0,2 2 0 16,-1-4 0-16,1 1 0 0,-1 0 0 0,1 2 0 0,-2-1 0 15,-2 8 0-15,0-6 0 0,-1-5 0 0,-2 5 0 16,-2 5 128-16,-4 0-128 0,-7-3 192 0,14-3-64 15,-4 0-128-15,-2 0-144 0,-8 3 144 0,0 0-208 16,0 0 208-16,8-4 128 0,-8 4 0 0,0 0-128 16,0 0 0-16,0 0 0 0,6-8-160 0,-6 8 160 15,0 0-144-15,0 0 144 0,0 0 0 0,0 0 0 16,0 0 0-16,0 0-128 0,0 0 128 0,0 0 0 16,0 0 0-16,0 0 0 0,0 0 0 0,0 0 0 15,0 0 0-15,0 0 0 0,0 0 0 0,0 0 0 16,0 0 0-16,0 0 0 0,0 0 0 0,0 0 0 15,0 0 0-15,0 0 0 0,0 0 0 0,0 0 0 0,9-8 0 0,0 1 0 16,-9 7 0-16,8-6 0 0,-1 1 0 0,-2-1 0 16,-5 6 0-16,6-7 0 0,-6 7 0 0,0 0 0 15,0 0 0-15,0 0 0 0,6-8 0 0,-6 8 0 16,0 0 0-16,0 0 0 0,0 0 0 0,0 0 0 16,0 0 0-16,0 0 0 0,0 0 0 0,0 0 0 15,0 0 0-15,0 0 0 0,0 0 0 0,0 0 0 16,0 0 0-16,-11 4 0 0,2 1 0 0,0 5 0 15,-3-1 0-15,2 0 0 0,-2-4 0 0,-2 3 0 16,-2 1 0-16,-1 3 0 0,-1 1 0 0,-2 0 0 16,1 1 0-16,-2-1 0 0,0 3 0 0,3-2 0 15,5-1 0-15,-2-4 0 0,4 2 0 0,3-1 0 16,3-2 0-16,2 0 0 0,3-8 0 0,0 0 0 16,5 9 0-16,4-5 0 0,2-2 0 0,3-2 0 0,1-2 0 15,0 0 0-15,1 5 0 0,1 0 0 0,0-6 0 0,0 3 0 16,0 0 0-16,-2 3 128 0,0-1-128 0,-1 0 0 15,-2-4 0-15,-2 5 0 0,-2 3 0 0,0-2-160 32,-8-4-1072-32,9 4-224 0,-9-4-32 0,8 11-12912 0</inkml:trace>
  <inkml:trace contextRef="#ctx0" brushRef="#br2" timeOffset="200620.7">25136 13017 28559 0,'-15'-16'1264'0,"10"11"272"0,5 5-1232 0,0 0-304 16,0 0 0-16,12-15 0 0,1 1 912 0,1 2 128 15,-1 3 32-15,2-3 0 0,0-3-496 0,4-2-112 16,-1 1-16-16,1-1 0 0,2 0-288 0,0-2-160 16,-1-5 160-16,-1 3-160 0,-1 3 0 0,-1 5 128 15,-2 1-128-15,-2 6 0 0,-4-6 0 0,-1 10 0 16,-8 2 128-16,0 0-128 0,6 11 0 0,-2 7-128 16,-1 6 128-16,-3 2-208 0,-2 7 208 0,0 1 0 15,-2-1-160-15,0 5 160 0,-3 3 0 0,0 8 0 0,-1 3 0 16,1-1 0-16,-3-4 128 0,2 3 0 0,-5 0 0 15,3-1 0-15,-1-9 0 0,2-2 0 0,-1-4 0 0,2-2 0 16,1-4-128-16,2-1 0 0,-1-7 0 0,0 1 0 16,1-2-272-16,1-1 16 0,0-2 0 0,2-3-9920 15,2-13-1984-15</inkml:trace>
  <inkml:trace contextRef="#ctx0" brushRef="#br2" timeOffset="200764.37">24908 13610 23951 0,'0'0'2128'16,"0"0"-1696"-16,13-7-432 0,2 6 0 0,2 2 2800 0,1 4 464 16,2 3 112-16,3-3 16 0,7-5-2656 0,6 0-528 15,3 2-208-15,2-1 176 0,1-2-176 0,2 1 128 16,-2-2-128-16,3 4 128 0,-2 3-128 0,0 0-144 16,1-4 144-16,-2 3-16304 15</inkml:trace>
  <inkml:trace contextRef="#ctx0" brushRef="#br2" timeOffset="206822.08">27395 8351 15135 0,'5'-17'672'0,"-1"6"144"0,3-1-656 0,-2 2-160 16,1-4 0-16,-2 3 0 0,0 3 352 0,0-3 32 16,-1 2 16-16,1-3 0 0,-3 1 64 0,-1 11 16 15,0 0 0-15,0 0 0 0,3-13 272 0,-2 3 48 16,-1 10 16-16,0 0 0 0,0 0-144 0,0 0-32 16,0 0 0-16,0 0 0 0,0 0-224 0,5 10-48 15,-1-1-16-15,0 4 0 0,-1 3 144 0,-1 2 16 16,1 6 16-16,-1 1 0 0,0 2-80 0,-1 7 0 15,2 2-16-15,-2 6 0 0,-1 2-48 0,0 3-16 16,0 3 0-16,0-1 0 0,-1 6-48 0,-1 5-16 16,0-1 0-16,-1 3 0 0,0 2-112 0,0 0 0 0,0 1-16 15,-2-1 0-15,1-4-48 0,1-2-128 16,3-2 192-16,-1 1-64 0,0-1 96 0,-1-1 16 0,1-3 0 0,0-2 0 16,1 0 144-16,-3 0 48 0,0-6 0 0,1 1 0 15,-1-1-64-15,-1 3-16 0,-2-3 0 0,1 4 0 16,1 5-160-16,-2-5-16 0,1 0-16 0,0-1 0 15,2 1-160-15,-1-1 160 0,2-5-160 0,-2 1 160 16,1 1-16-16,1-2 0 0,0 1 0 0,0 1 0 16,1-3 16-16,-1 0 0 0,1 0 0 0,0 1 0 15,-3-5-32-15,1 2 0 0,1-1 0 0,-1 0 0 16,-1-3-128-16,1 0 192 0,1 1-192 0,-1 0 192 16,-1 6-192-16,2-3 192 0,-1-2-192 0,2 0 192 15,-2 4-192-15,1-1 160 0,-1-1-160 0,2-2 160 0,1-2-160 16,0 0 0-16,-2-2 144 0,1 1-144 15,0 1 128-15,-1-1-128 0,-2-2 160 0,3 4-160 0,0-4 192 0,-2 3-64 16,-1 1-128-16,2-1 192 0,0-1-192 0,1-2 176 16,0 2-176-16,0-4 160 0,-1-1-160 0,2-2 0 15,0 1 144-15,0-2-144 0,0 0 128 0,0-3-128 16,-1 2 160-16,0 0-160 0,-2-3 144 0,0 0-144 16,0-2 128-16,-1 6-128 0,1 0 128 0,0 0-128 15,1-1 0-15,-1-1 128 0,-1 4-128 0,2-2 0 16,2 1 0-16,-2-2 128 0,1 2-128 0,-2 2 0 15,0-2 0-15,0 1 128 0,0-1-128 0,1 3 0 16,-2 0 0-16,0-1 0 0,1 1 0 0,-1 0 0 16,-1-3 128-16,1 3-128 0,-1-4 0 0,4 3 0 15,-2-3 0-15,2 1 0 0,-2-4 0 0,1-1 0 16,-1-1 128-16,2-1-128 0,-1 1 0 0,0-1 0 0,-5-3 0 16,2 1 128-16,1 2-128 0,0-2 0 0,-1-3 144 0,2 1-144 15,2 0 0-15,-3-2 0 0,-4 3 0 0,3-4 128 16,4 1-128-16,-2-1 0 0,-3 2 0 15,-1-2 128-15,1 1-128 0,0 1 0 0,-1-1 0 0,1 4 128 16,1 0-128-16,0 1 0 0,-4 1 0 0,2 3 0 16,1 4 0-16,1-4 0 0,1 0 0 0,-2-1 0 15,-3 1 0-15,2-1 0 0,-1-2 0 0,4 0 0 16,-3-1 0-16,3 1 0 0,0 1 0 0,1-1 0 16,-1 1 0-16,0 1 0 0,1-1 0 0,1 1 0 15,-4-2 0-15,1 7 0 0,1 3 0 0,-1-1 0 16,-3-4 0-16,-1 2 0 0,1-3 0 0,3 0 0 15,-3-1 0-15,0-1 0 0,-2-3 0 0,1 2 0 0,1 1 0 16,1 0 0-16,0-2 0 0,-1 2 128 0,0 0-128 0,0-2 0 16,4-2 0-16,-2 3 0 0,-1 1 0 0,2 0 0 15,-2-2 0-15,2 1 0 0,0-3 0 0,0 3 0 16,0-2 0-16,-2 1 0 0,-1 0 0 0,2-1 128 16,1 1-128-16,-1-2 0 0,-2 0 0 0,3 0 128 15,1 1-128-15,0-2 0 0,2-2 0 0,-2 2 0 16,1-1 0-16,1-4 128 0,-1-1-128 0,0 2 0 15,-3-4 0-15,2 3 0 0,1 0 0 0,0 1 0 16,-5 0 0-16,4-1 128 0,1 1-128 0,1 0 0 16,0 2 0-16,-2-1 0 0,2 1 0 0,0 2 0 15,1 1 0-15,0-2 0 0,0-2 0 0,-1 3 144 16,5-1-16-16,-3-2-128 0,-3 2 0 0,2 0 0 0,-2-2-160 16,3 3 160-16,0 1 0 0,0 0 0 0,0-2 0 0,0 1 0 15,0 1 0-15,0 0 0 0,-1-5 0 0,1 3 128 16,0-2-128-16,-3 2 0 0,-4-4 0 0,3 0-176 15,4 1 176-15,0-3 0 0,-4 0 0 0,1 4 0 16,1-4 0-16,-1 2 0 0,2-2 0 0,-1 2 0 16,-2 1 0-16,2-3 0 0,1 2 0 0,-2 1-128 15,0-4 128-15,1 3 0 0,-2-4 0 0,3 1 0 16,1-9 0-16,-4 6 0 0,4-6 0 0,0 0 0 16,0 0-192-16,0 0 32 0,0 0 16 0,0 0 0 15,0 0-272-15,0 0-48 0,0 0-16 16,-4-9 0-16,-3-5-960 0,-1-2-192 15,3-2-32-15,-1 1-16 0,-2 1-480 0,4 0-80 16,1-3-32-16,-5 4-6432 0,-3 3-1296 0</inkml:trace>
  <inkml:trace contextRef="#ctx0" brushRef="#br2" timeOffset="207240.09">26219 14933 2751 0,'-18'4'256'0,"0"1"-256"16,1 0 0-16,1-1 0 0,0-1 5248 0,3 2 1024 16,3-2 192-16,-1 2 32 0,-2 0-5184 0,4 2-1040 0,9-7-272 15,-6 7 0-15,2 4 416 0,-1-1 0 0,-2 1 0 0,3 3 0 16,2-2 128-16,3 2 32 0,3 0 0 0,2 2 0 15,1-3-64-15,1 2-16 0,1-1 0 0,3 3 0 16,2 1-176-16,1 0-48 0,0-2 0 0,-1 2 0 16,1 3-144-16,3 0-128 0,1-2 192 0,0 1-192 15,-1 1 192-15,3-3-192 0,1-2 192 0,0-2-192 16,0-1 288-16,0-5-48 0,1-3-16 0,4-1 0 16,0-8 64-16,2-2 16 0,1-5 0 0,3 0 0 15,-1-5-176-15,1-2-128 0,-2-5 192 0,2-3-192 16,3-2 176-16,-2-4-176 0,-1-3 160 0,0-3-160 15,3 2 224-15,-1 1-48 0,-1 0-16 0,2 1 0 16,5 1 0-16,2 2 0 0,1 3 0 0,-4 5 0 0,-6 2-160 16,2 0 192-16,-1 2-192 0,-1 0 192 15,-3 1-192-15,-2 1-224 0,-5 2 48 0,0-1-10784 16,-3 0-2160-16</inkml:trace>
  <inkml:trace contextRef="#ctx0" brushRef="#br2" timeOffset="208572.1">23674 16452 2751 0,'0'0'256'0,"3"-12"-256"0,-3-1 0 0,0 1 0 0,0 3 2432 0,1-1 432 15,0 2 80-15,-1-2 32 0,0-1-1392 0,0 2-288 16,0 9-48-16,0 0-16 0,-1-10-208 0,1 10-32 15,0 0-16-15,0 0 0 0,0 0-224 0,0 0-48 16,-6 11-16-16,-1 6 0 0,1 4-112 0,-1 6 0 16,1 5-16-16,-2 3 0 0,-1 4-80 0,-2 4-16 15,-1-1 0-15,-2 7 0 0,-2 0-64 0,-3 5-16 16,-5 6 0-16,0 0 0 0,-4 2-128 0,2-2-16 16,0-3-16-16,1-6 0 0,1-4-96 0,1-6-128 15,4-4 176-15,2-5-176 0,1-2 176 0,5-2-176 0,1 1 160 16,3-9-160-16,0-8 128 0,4-1-128 0,3-1 0 15,0-10 144 1,0 0-448-16,0 0-80 0,12 0-32 0,3-7-12768 0</inkml:trace>
  <inkml:trace contextRef="#ctx0" brushRef="#br2" timeOffset="209124.6">23453 16475 18431 0,'-17'-13'816'0,"9"2"160"0,1-1-784 0,3 0-192 0,3-5 0 0,4 1 0 0,4 0 960 0,3 0 128 15,1 3 48-15,5-5 0 0,4-6-128 0,4 5-32 16,6 0 0-16,3 2 0 0,1-3-400 0,2 3-96 15,2 2-16-15,0 3 0 0,1 1-80 0,3 3-32 16,2 0 0-16,-1 5 0 0,-2 6 16 0,-2 1 0 16,-2 1 0-16,-1 4 0 0,-2 6-112 0,-7 3 0 15,-5 3-16-15,-5 2 0 0,-5 3-240 0,-7 3 0 16,-5 2 0-16,-7 5 0 0,-4 1 176 0,-8 0 32 16,-5-2 16-16,-4-1 0 0,-4 1 144 0,0-5 16 15,1-1 16-15,-3-4 0 0,-2-5-32 0,-1-1-16 16,1-4 0-16,6 0 0 0,0-1-16 0,5 0 0 15,4-3 0-15,4 1 0 0,3-2-128 0,3-2-16 0,11-8-16 16,0 0 0-16,-3 14-176 0,3-3 0 0,6-1 0 16,1 2 128-16,4 2-128 0,8 3 0 0,-1 3 0 0,3 0 128 15,2 1-128-15,1 4 0 0,-2 4 0 0,4 2 0 16,-1 3 0-16,-7 0 0 0,-6 1 0 0,-5 1 0 16,-1 2 0-16,-4-1 0 0,-3-2 0 0,-4-4 0 15,-10 2 128-15,-3-3 112 0,-4-4 16 0,-4 1 0 16,-4-2 352-16,-1-1 80 0,-3-4 16 0,-2-1 0 15,0-2-128-15,-1-4 0 0,0-3-16 0,-1-3 0 16,-1-3-256-16,1-2-48 0,3-2-16 0,3-4 0 16,4-4-112-16,3-5-128 0,3-1 176 0,4-4-176 15,5-3-128-15,3-1-144 0,7 0-32 0,3 1 0 16,1-1-2192-16,9-1-448 16,5 4-96-16</inkml:trace>
  <inkml:trace contextRef="#ctx0" brushRef="#br2" timeOffset="209657.49">24369 16998 2751 0,'0'0'128'0,"-10"0"16"0,2 4-144 0,-3-3 0 0,4-2 0 0,-3 4 0 16,0 3 3488-16,0-2 672 0,0 0 128 0,0 0 16 15,1-2-2224-15,1 5-448 0,0 0-96 0,3-1 0 16,5-6-400-16,0 0-80 0,0 0-16 0,0 0 0 15,0 0-208-15,0 0-32 0,0 0-16 0,12 5 0 16,0-2-80-16,2-3 0 0,3-3-16 0,2-2 0 16,2-3-80-16,3-2-16 0,-1-1 0 0,5-2 0 15,-2-2-240-15,0-1-48 0,-2-4-16 0,3 6 0 0,-1 0-48 16,-2-1-16-16,-4-2 0 0,-2 2 0 16,-2 3-64-16,-3-2-16 0,-4 1 0 0,-4 2 0 0,-1-2-144 15,-3 3 160-15,-1 1-160 0,-5 0 160 0,-5 1-160 16,-3 4 128-16,-4-1-128 0,-4 5 128 0,-5 5-128 0,0 0 0 15,-3 7 144-15,0 2-144 0,-2 10 0 0,0-1 0 16,0 3-192-16,2 4 64 0,4 1 128 0,3 1 0 16,2 0 0-16,6 0 0 0,4-5 0 0,3-2 0 15,3-6 0-15,3 1 0 0,2-2 0 0,6-2 0 16,3-7 0-16,3 3 0 0,3-1 0 0,5-2 0 16,3-5 0-16,4 0 128 0,2 0-128 0,1-2-160 15,0-2 160-15,1-2-11232 16,-1-3-2128-16</inkml:trace>
  <inkml:trace contextRef="#ctx0" brushRef="#br2" timeOffset="210086.98">25061 16864 13823 0,'-10'-9'608'0,"10"9"128"0,-10-7-592 0,3-1-144 0,2 3 0 0,5 5 0 16,0 0 1344-16,0 0 224 0,-7 7 48 0,1 2 16 16,-3 0-544-16,-1 4-96 0,3 3-32 0,-2 1 0 15,-1 1-208-15,1 4-48 0,0 4-16 0,0 1 0 0,0-2 16 0,0 0 16 16,0-4 0-16,1 0 0 0,4-2-96 0,-1-1-32 15,-1-2 0-15,4 0 0 0,-2-7 32 0,4-9 0 16,-3 12 0-16,3-12 0 0,0 0 16 0,0 0 16 16,0 0 0-16,0 0 0 0,0 0 0 0,11-4 0 15,1-9 0-15,-1-2 0 0,1-2-16 0,2-1-16 16,3-3 0-16,-1-2 0 0,-3-2-288 0,0 0-48 16,0 2-16-16,1 1 0 0,2-4-48 0,1 2-16 15,0 6 0-15,1-2 0 0,-1 1-208 0,3 0 0 16,-2 1 128-16,1 3-128 0,0 4 0 0,-2 2 0 15,-6 0-192-15,4 2 192 0,-4 3-256 0,0 4 64 16,-11 0 16-16,13 2 0 16,-1-1-2416-16,-2 2-480 0,-10-3-112 0,18 9-16 0</inkml:trace>
  <inkml:trace contextRef="#ctx0" brushRef="#br2" timeOffset="214140.68">9505 8903 8111 0,'0'0'352'0,"0"0"96"0,0 0-448 0,3-8 0 16,-3 8 0-16,1-5 0 0,-1 5 816 0,0 0 80 15,6-8 0-15,-6 8 16 0,9-5-400 0,0 1-96 16,-9 4-16-16,10-2 0 0,3-4-16 0,-1 5-16 0,0 2 0 15,1 1 0-15,1 0-48 0,2-2-16 0,3-2 0 0,3 0 0 16,3 6-48-16,4-4 0 0,4-2 0 0,0 6 0 16,5 0-16-16,3 0-16 0,3-2 0 0,4-3 0 15,3-4 0-15,1 2 0 0,0 2 0 0,4-3 0 16,4 0 48-16,3 0 16 0,1 0 0 0,5 3 0 16,3-1 80-16,-2-3 16 0,-3-1 0 0,0 3 0 15,5 3-192-15,1 0-16 0,1-1-16 0,1 1 0 16,3 0-32-16,-4 1 0 0,-3 0 0 0,-1-1 0 15,3-1-128-15,3 0 0 0,-1 1 144 0,-2 0-144 16,-4 0 192-16,0-1-48 0,-2-2 0 0,-2 0 0 16,0 3 16-16,-1 0 0 0,-3-1 0 0,-1-2 0 15,-1-1-160-15,-5 2 160 0,-6 1-160 0,-4-1 160 0,-3 0-160 0,-4 2 0 16,-3 1 144-16,-2 0-144 0,-1-1 0 16,-6 0-256-16,-1-1 32 0,-24 1 16 0</inkml:trace>
  <inkml:trace contextRef="#ctx0" brushRef="#br2" timeOffset="-214419.63">20282 11541 2751 0,'-1'-12'256'0,"1"0"-256"0,0 12 0 0,0 0 0 16,5-10 2176-16,0 3 384 0,2 2 64 0,3 0 32 15,-1 2-1808-15,3-1-352 0,0-1-80 0,5 4-16 16,1 3-240-16,4 1-160 0,3-2 192 0,3-1-192 16,1 2 416-16,5-1-32 0,5 2 0 0,2 2 0 15,-1-3 64-15,7 2 0 0,5 0 0 0,3 5 0 16,2 0 0-16,2 1 0 0,1-4 0 0,6 5 0 16,6 0-96-16,5 4-16 0,4-4 0 0,2-3 0 0,1 1-80 15,2-3 0-15,5-1-16 0,3 3 0 0,2-3 16 0,1 1 0 16,-3 1 0-16,3-3 0 0,5 0 32 0,0 0 16 15,1 1 0-15,-4-1 0 0,-3 2-32 0,3-1 0 16,4-1 0-16,-2 0 0 0,-5 3 80 0,1-1 16 16,-3-3 0-16,1-1 0 0,3 4 112 0,-6 3 32 15,-2-1 0-15,-1 2 0 0,2-2-208 0,2 5-48 16,-1-1 0-16,-3 3 0 0,-5 4-128 0,-1-4-128 16,-3 1 192-16,-3-2-192 0,-2-1 144 0,-6 2-144 15,-5-1 0-15,-8 0 144 0,-7 1-144 0,-6-6 0 16,-8 1 0-16,-2-2 0 0,-7 5 0 0,-5-4 128 15,-4-2-128-15,-7-2 0 16,-10-5-960-16,0 0-256 0,-9 12-64 0,-9-8-16 0</inkml:trace>
  <inkml:trace contextRef="#ctx0" brushRef="#br2" timeOffset="-212968.53">26617 16912 15375 0,'0'0'672'0,"0"0"160"0,1-10-672 0,0-1-160 0,-1 11 0 0,0 0 0 16,2-8 784-16,0-2 128 0,1 1 32 0,-1 1 0 15,-2 8 144-15,0 0 16 0,0 0 16 0,0 0 0 16,0 0-144-16,0 0-16 0,0 0-16 0,0 0 0 15,-10-3-240-15,-2 6-32 0,-1 5-16 0,0-2 0 16,0 2-160-16,-4 3-48 0,-2 2 0 0,-1 5 0 16,2 5-64-16,-2 3-32 0,2 2 0 0,0-1 0 15,2 2-64-15,3 0-16 0,-1 1 0 0,6-2 0 16,1-10-80-16,4 1 0 0,5 0-16 0,2-6 0 16,3-1 0-16,3 0 0 0,3-4 0 0,5-5 0 15,4-1 160-15,5-1 48 0,4 2 0 0,1-7 0 16,1-1 16-16,2-2 16 0,0-3 0 0,2 1 0 0,-2-5-160 15,-2 3-48-15,-5-5 0 0,0 3 0 0,-3 0-32 0,-5 0-16 16,-4-4 0-16,-3 4 0 0,-3-3-16 0,-3 2 0 16,-4-4 0-16,-3 1 0 0,-3 0 64 0,-2 0 16 15,-3 0 0-15,-2 3 0 0,-2-2-80 0,-1 2-16 16,0 2 0-16,-6 3 0 0,1 0-128 0,0 2 0 16,1 3 0-16,-1 4 0 15,0 3-1376-15,3 1-208 0,3 0-32 0,3 1-9136 16,9-5-1808-16</inkml:trace>
  <inkml:trace contextRef="#ctx0" brushRef="#br2" timeOffset="-212578.43">27147 16865 18431 0,'0'0'816'0,"-8"-4"160"0,8 4-784 0,0 0-192 0,-7 5 0 0,-2-2 0 15,-2 1 896-15,1 2 144 0,1 6 32 0,-3 3 0 16,0 1-192-16,2 3-48 0,-1 3 0 0,3 1 0 16,3 5-240-16,0-3-48 0,1 2-16 0,1-4 0 15,2 1-144-15,4-2-48 0,2-2 0 0,3-5 0 16,0-2 48-16,3 0 16 0,2-6 0 0,3-1 0 15,4 0 272-15,-2-5 48 0,-3-2 16 0,6-5 0 0,5 1 96 0,0-1 32 16,-1-6 0-16,3-1 0 0,-2-2-240 0,-4-2-48 16,-3-1-16-16,-2 0 0 0,-4-3-224 0,-1-1-32 15,-3 0-16-15,-2-2 0 0,-2 1-128 0,-1-2-32 16,-1 4 0-16,-1 3 0 0,-2 1-128 0,0 3 0 16,0 1 0-16,0 2 128 15,0 11-512-15,0 0-96 0,0 0-32 0,0 0 0 16,0 0-2784-16,0 0-560 0,13-5-112 0,-13 5-32 0</inkml:trace>
  <inkml:trace contextRef="#ctx0" brushRef="#br2" timeOffset="-211660.02">28124 16168 12207 0,'0'0'528'0,"0"0"128"0,1-12-528 0,0 3-128 15,-1 9 0-15,0 0 0 0,2-11 1216 0,-2 11 192 16,1-10 64-16,-1 10 0 0,0 0-352 0,0 0-64 15,0 0-16-15,0 0 0 0,0 0-272 0,-4 14-64 16,-4 2-16-16,2 2 0 0,-3 0-96 0,0 8-16 16,-1 6 0-16,1 2 0 0,0 2-32 0,-1 6-16 15,-3 6 0-15,0 4 0 0,-2-2 48 0,0 2 0 16,-2-4 0-16,0 0 0 0,0 1 0 0,0-1 16 16,-1-5 0-16,1 0 0 0,0-3-80 0,5-2-32 0,-1 0 0 0,4-3 0 15,0-6-240-15,1 0-48 0,1-6-16 0,3-1 0 16,1-1-176-16,0-4 160 0,-2-3-160 0,5-1 160 15,0 3-160-15,4-7 0 0,-4-9 144 0,0 0-144 32,5 9-512-32,-5-9-160 0,9 2-32 0,-9-2-9152 0,10-3-1840 0</inkml:trace>
  <inkml:trace contextRef="#ctx0" brushRef="#br2" timeOffset="-210684.84">28511 16156 4607 0,'0'0'400'0,"3"-9"-400"0,-1 0 0 0,2 2 0 16,-4 7 1744-16,0 0 272 0,5-12 48 0,-1 7 16 15,-4 5-848-15,0 0-160 0,0 0-48 0,0 0 0 16,7-10-128-16,-7 10-16 0,0 0-16 0,0 0 0 16,5-8-32-16,-5 8-16 0,0 0 0 0,0 0 0 15,0 0-112-15,0 0-32 0,0 0 0 0,0 0 0 16,0 0 96-16,-8 10 32 0,2 3 0 0,-2 2 0 15,0 2-160-15,-1 2-48 0,0 7 0 0,0 4 0 16,-2 3 16-16,-1 1 0 0,-2 2 0 0,2 7 0 16,-1 6-64-16,-1-1-16 0,-2 1 0 0,1 0 0 15,-1 1-64-15,0 0-16 0,1-2 0 0,3-2 0 0,2-6-272 16,-1 1-176-16,-1 0 192 0,3-7-192 0,2-4 224 0,1-1-64 16,1-3-16-16,0 1 0 0,0-4-16 0,-1-4-128 15,0-2 192-15,-1-1-64 0,2-5-128 0,1 1 0 16,4-12 144-16,0 0-144 15,0 0-384-15,0 0-160 0,0 0-32 0,0 0-9856 16,-1-6-1984-16</inkml:trace>
  <inkml:trace contextRef="#ctx0" brushRef="#br2" timeOffset="-210333.14">28751 16783 5519 0,'0'0'240'0,"0"0"64"0,8-9-304 0,-2 1 0 0,-6 8 0 0,11-5 0 16,-5 0 4144-16,-6 5 768 0,0 0 144 0,0 0 48 15,0 0-3072-15,0 0-624 0,0 0-112 0,-10 9-16 16,-1 2-320-16,-3 6-64 0,0 3-16 0,-1 0 0 15,1-2-160-15,1 4-16 0,1 4-16 0,0 0 0 16,2-1-128-16,2 0-32 0,2-5 0 0,0-1 0 16,3 0-112-16,3-2-32 0,2 0 0 0,3-5 0 15,2 0-48-15,3-1-16 0,2-4 0 0,4-2 0 0,2-4 32 0,3-1 0 16,1-2 0-16,3-2 0 16,2-1-160-16,0-6-16 0,0 0-16 0,-5-1 0 0,0 1-336 0,-5 1-64 15,-7-4-16-15,2 1 0 16,-5 0-2640-16,-4-1-544 0</inkml:trace>
  <inkml:trace contextRef="#ctx0" brushRef="#br2" timeOffset="-210130.02">28920 16267 34095 0,'-5'-11'3024'0,"3"1"-2416"0,2-1-480 0,2 2-128 15,1-1 320-15,1 2 32 0,-2-4 16 0,5 4 0 16,-7 8 320-16,9-10 64 0,-1 2 16 0,-2 0 0 16,-6 8-512-16,0 0-112 0,0 0-16 0,0 0 0 15,11-2-128-15,-11 2-192 0,0 0 32 0,0 0-16880 16</inkml:trace>
  <inkml:trace contextRef="#ctx0" brushRef="#br2" timeOffset="-206467.11">25561 16612 11967 0,'0'0'1072'0,"0"0"-864"0,0 0-208 0,0 0 0 15,0 0 768-15,0 0 128 16,0 0 0-16,0 0 16 0,0 0 64 0,0 0 16 0,0 0 0 0,0 0 0 16,2 15-160-16,1-4-48 0,0 4 0 0,-1-1 0 15,-4 0 16-15,2 2 0 0,-2 6 0 0,1-1 0 16,-2 1-96-16,1 3 0 0,-1 2-16 0,-1 2 0 15,-2 0-112-15,-2-2-32 0,0 0 0 0,-1 1 0 16,-2-1-176-16,2-1-48 0,2-2 0 0,-1-5 0 16,1-3 80-16,2-3 16 0,1-1 0 0,4-12 0 15,0 0-32-15,0 0-16 0,0 0 0 0,0 0 0 16,0 0 176-16,12-4 32 0,2-9 16 0,2-3 0 16,-1-1-80-16,4-2-32 0,2-5 0 0,1 2 0 15,1-7-288-15,1 6-64 0,0 1-128 0,-1-4 192 16,0-1-192-16,0 5 0 0,0 0 0 0,-1 4 0 15,0 0 0-15,-1 5 0 0,-2 0 0 0,0 6 0 16,-4 3 0-16,-2 5 0 0,-2 5 0 0,-2-1 0 0,-9-5 0 0,10 16 0 16,-1 4-128-16,-3 4 128 0,-2 2 0 0,-1-3-128 15,-3 2 128-15,0 3 0 0,-2 4 0 0,1-3 0 16,1-1 0-16,-2-3 0 0,1 0 0 0,1-2 0 16,3-4 0-16,0-2 0 15,0-3-688-15,2-1-16 0,2 0-16 0</inkml:trace>
  <inkml:trace contextRef="#ctx0" brushRef="#br2" timeOffset="-189453.44">23913 17925 3679 0,'0'0'320'0,"0"0"-320"0,0 0 0 0,0 0 0 16,0 0 1632-16,0 0 256 0,0 0 48 0,0 0 16 15,0 0-1040-15,0 0-208 0,0 0-32 0,0 0-16 16,0 0-32-16,0 0-16 0,5-9 0 0,-5 9 0 16,0 0 32-16,7-7 16 0,-4-4 0 0,-3 11 0 15,0 0-80-15,0 0 0 0,0-6-16 0,0 6 0 16,0 0-32-16,0 0 0 0,0 0 0 0,0 0 0 16,-1-9 48-16,1 9 16 0,0 0 0 0,0 0 0 15,-6-4-80-15,-6 3 0 0,-1 1-16 0,-2 3 0 16,-3 2-112-16,3-2 0 0,-4-5-16 0,-2 7 0 0,1 3-48 15,-3 3-16-15,1-3 0 0,1 5 0 0,1-4-128 0,0 0-32 16,2-1 0-16,0 1 0 0,2-1-144 0,3-3 128 16,1-1-128-16,4-2 128 0,3 5-128 0,5-7 0 15,0 0 144-15,0 0-144 0,0 0 144 0,12 10-144 16,2-5 192-16,3-1-192 0,3-4 256 0,1 2-48 16,1 0-16-16,0 5 0 0,1-6-48 0,-1 3-16 15,1 1 0-15,-3 2 0 0,3-6-128 0,-2 3 0 16,-2 1 0-16,-5 3 128 0,-3-3-128 0,-3 8 192 15,-1 0-192-15,-3 3 192 0,-4-3-48 0,-5 1 0 16,-5-2 0-16,-1 1 0 0,-4 3 288 0,-5-2 48 16,-2-3 16-16,-2 2 0 0,1 1-112 0,0-4-32 15,-1-1 0-15,1 1 0 0,0-3-144 0,1-1-16 16,0-1-16-16,1-1 0 0,0-3-176 0,3 0 0 0,0-1 0 0,4-1 128 16,2-5-128-16,1-2 0 15,2-1 0-15,4-1 0 16,5 10-1472-16,0-11-288 0,3 0-48 0,3 1-7472 0,2 2-1504 0</inkml:trace>
  <inkml:trace contextRef="#ctx0" brushRef="#br2" timeOffset="-188943.1">24146 17990 8287 0,'0'0'368'0,"0"0"80"0,0 0-448 0,0 0 0 16,0 0 0-16,0 0 0 0,0 0 1808 0,0 0 288 16,0 0 48-16,0 0 16 0,0 0-1200 0,0 0-256 15,0 0-32-15,0 0-16 0,0 0-240 0,0 0-48 16,0 0-16-16,0 0 0 0,0 0 32 0,0 0 16 15,0 0 0-15,0 0 0 0,0 0 32 0,0 0 0 16,0 0 0-16,0 0 0 0,0 0-80 0,0 0-16 16,7-10 0-16,-3 2 0 0,-4 8-192 0,0 0-144 15,0 0 192-15,0 0-192 0,0 0 128 0,0 0-128 16,0 0 0-16,0 0 0 0,0 0 0 0,9-5 0 16,-5-6 0-16,-4 11 0 0,0 0 0 0,0 0 0 0,0 0 0 0,0 0 0 15,0 0 0-15,0 0 0 0,0 0 0 0,0 0 0 16,0 0 0-16,0 0 0 0,0 0 0 0,0 0 0 15,0 0 0-15,0 0 0 0,0 0 0 0,0 0 0 16,0 0 0-16,0 0 0 0,7-5 0 0,-7 5 0 16,0 0 0-16,0 0 0 0,0 0 0 0,0 0 0 15,0 0 0-15,0 0 0 0,0 0 0 0,0 0 0 16,0 0 0-16,0 0 0 0,0 0 0 0,0 0 0 16,0 0 0-16,0 0 0 0,0 0 0 0,0 0-144 15,0 0-64-15,0 0-16 0,0 0 0 0,0 0 0 16,0 0-416-16,0 0-96 0,0 0-16 0,7 7 0 15,-7-7-400-15,0 0-64 0,0 0-32 0</inkml:trace>
  <inkml:trace contextRef="#ctx0" brushRef="#br2" timeOffset="-187748.1">23807 18083 9263 0,'0'0'400'0,"0"0"112"0,0 0-512 0,-8 4 0 0,8-4 0 0,-9 4 0 15,9-4 528-15,-8 5 16 0,8-5 0 0,-10 4 0 16,2-2 64-16,8-2 16 0,-9 4 0 0,9-4 0 15,-10 5-48-15,10-5-16 0,-11 3 0 0,2 1 0 16,3 0-48-16,6-4 0 0,0 0 0 0,0 0 0 16,0 0-32-16,0 0-16 0,0 0 0 0,0 0 0 0,-4-11 0 0,4 0 0 15,0 11 0-15,4-13 0 0,-1-2-16 0,1 2 0 16,2 2 0-16,-1 3 0 0,0-3-160 0,2 2-32 16,0-6-16-16,1 0 0 0,-8 15-96 0,8-5-16 15,-8 5 0-15,7-9 0 0,-2 1-128 0,-5 8 0 16,0 0 0-16,0 0 128 0,0 0-128 0,0 0 0 15,0 0 0-15,0 0 0 0,0 0 0 0,0 0 0 16,0 0 0-16,0 0 0 0,-9 10-144 0,1 2 144 16,0 3 0-16,1-8 0 0,1 1 0 0,6-8 0 15,-9 5 0-15,1 2 0 0,8-7 0 0,-8 8 0 16,8-8 128-16,0 0-128 0,-9 1 400 0,9-1-16 16,0 0 0-16,0 0 0 0,0 0 160 0,0 0 32 0,0 0 0 0,0 0 0 15,0 0-128-15,0 0-32 16,0 0 0-16,0 0 0 0,3-12-176 0,1 3-48 0,-1-1 0 15,-3 10 0-15,8-8-192 0,0-1 144 0,-1 2-144 0,0-1 128 16,1-2-128-16,0 2 0 0,0 2 0 0,0 2 128 16,-2-4-128-16,-6 8 0 0,0 0 0 0,0 0 0 15,0 0 0-15,0 0 0 0,0 0 0 0,0 0 0 16,0 0 0-16,0 0 0 0,0 0 0 0,0 0 0 16,0 0 0-16,0 0 0 0,0 0 0 0,0 0 0 15,0 0 0-15,0 0 0 0,0 0 0 0,0 0 0 16,0 0 0-16,0 0 128 0,0 0-128 0,0 0 0 15,0 0 0-15,0 0 0 0,0 0 0 0,0 0 0 16,0 0 0-16,0 0 0 0,-1 10 0 0,1-10 0 16,0 0 0-16,0 0 0 0,0 0 0 0,0 0 0 0,0 0 0 0,0 0 0 15,0 0 0-15,0 0 0 0,0 0-224 0,0 0-32 16,0 0 0-16,0 0 0 16,0 0-576-16,0 0-112 0,0 0-16 0,0 0-16 15,0 0-464-15,0 0-96 0,0 0 0 0,0 0-16 16,0 0-64-16,0 0-16 0,0 0 0 0,0 0 0 15,0 0 736-15,0 0 128 0,0 0 48 0,0 0 0 0,0 0 576 0,0 0 144 16,0 0 0-16,0 0 0 0,10-5 512 0,-10 5 144 16,0 0 32-16,9-5 0 0,2 1 384 0,-11 4 80 15,0 0 0-15,8-5 16 0,-2 0-144 0,-6 5-48 16,0 0 0-16,0 0 0 0,0 0-144 0,0 0-48 16,8-6 0-16,-8 6 0 0,0 0 16 0,0 0 0 15,0 0 0-15,0 0 0 0,0 0-64 0,0 0-16 16,0 0 0-16,0 0 0 0,-9-5-160 0,1 3-48 0,0 0 0 0,-1 5 0 15,-1 1-96-15,-2 0-32 0,-2 0 0 0,-1 1 0 16,0 8-96-16,-1-1-32 0,-1 2 0 0,-1 0 0 16,0 1-16-16,-1-2-16 0,1 4 0 0,1 0 0 15,4-2-80-15,0 1-16 0,1 0 0 0,5-2 0 16,0 4-128-16,3-2 128 0,3-5-128 0,3 4 128 16,4-2 32-16,3-1 0 0,1-2 0 0,8-5 0 15,1-1 224-15,3-1 32 0,3-3 16 0,3 0 0 16,5-4-32-16,1-1 0 0,1-3 0 0,0 0 0 15,0-1-144-15,2 0-48 0,-2-2 0 0,0 2 0 16,-1 0-80-16,-1 0-128 0,-5 0 176 0,-3 1-176 16,-4 4 144-16,-3-1-144 0,-2 0 0 0,-3 1 144 0,-5 0-144 0,-8 4 0 15,0 0 0-15,0 0 0 16,0 0-1728-16,0 0-208 0,0 0-48 0,0 0-8704 16,0 0-1744-16</inkml:trace>
  <inkml:trace contextRef="#ctx0" brushRef="#br2" timeOffset="-187369.14">24346 17932 16575 0,'0'0'1472'0,"0"0"-1168"0,0 0-304 0,-8 6 0 15,8-6 800-15,-8 9 96 0,1 0 32 0,0 3 0 16,-1 0 352-16,0 2 64 0,-1 4 0 0,1-1 16 16,-1 0-432-16,1 2-96 0,-1 0 0 0,0 1-16 15,0-1-80-15,2-3-16 0,-1-3 0 0,2-1 0 16,2-1-48-16,-1-2-16 0,5-9 0 0,0 0 0 16,0 0 32-16,0 0 0 0,0 0 0 0,0 0 0 15,0 0 80-15,0 0 32 0,10-14 0 0,3 0 0 16,-2-3-160-16,3-4-48 0,0-1 0 0,2-3 0 15,-3 2-336-15,1-1-64 0,2 2 0 0,1-2-16 16,0 6-176-16,1 1 0 0,3 3 0 0,-1-2 128 16,-4-2-128-16,0 6 0 0,2 4 0 0,-2 2 0 15,-3 1 0-15,-1 1-192 0,0 1 64 0,-12 3 128 16,13 5-1904-16,-3 2-256 0,-10-7-48 0,0 0-13568 16</inkml:trace>
  <inkml:trace contextRef="#ctx0" brushRef="#br2" timeOffset="-186547.68">24089 17655 10127 0,'5'-8'896'0,"2"1"-704"15,-1-1-192-15,2 0 0 0,-3 1 1456 0,3-3 256 16,-3 1 48-16,0 0 16 0,2 2-400 0,-7 7-80 15,6-8-16-15,0 2 0 0,0-1-128 0,-6 7-48 16,0 0 0-16,0 0 0 0,5-10-112 0,-1 3-32 0,-4 7 0 0,0 0 0 16,0 0-192-16,5-9-32 0,-2 1-16 0,-3 8 0 15,0 0-96-15,0 0-32 0,0 0 0 0,0 0 0 16,0 0-192-16,0 0-32 0,-8 10-16 0,-1 1 0 16,0 2-64-16,0 0-16 0,0 3 0 0,0 1 0 15,-2 4-80-15,-1 0 0 0,-1-2-16 0,-2 6 0 16,-4 2 80-16,0 3 0 0,-3 4 16 0,0 3 0 15,1-3-128-15,3-2-16 0,2 3-128 0,3-2 192 16,0-4-48-16,0-2-16 0,4-2 0 0,2 0 0 16,4 1 0-16,2-5-128 0,0-5 192 0,1 1-64 15,2 2-128-15,4-5 128 0,2-1-128 0,-1-2 128 16,1 2-128-16,3-2 192 0,-1-3-192 0,4 1 192 0,2-5-64 16,2 3 0-16,2-3 0 0,2-1 0 0,1 0-128 15,1-2 160-15,-2-1-160 0,0 2 160 0,0 0-160 0,-1 0 0 16,-1-2 144-16,2 0-144 0,-4 0 0 0,-1 1 0 15,-2 2 0-15,-2-5-128 16,-2-2-1184-16,0 2-224 0,-11 2-64 0,9-4-9200 16,-9 4-1840-16</inkml:trace>
  <inkml:trace contextRef="#ctx0" brushRef="#br2" timeOffset="-186307.91">23831 18010 15663 0,'-17'-3'688'0,"17"3"144"0,-8-5-656 0,3-5-176 0,2 2 0 0,3 8 0 16,0 0 2816-16,8-8 544 0,5 0 96 0,4 2 32 15,2 4-1792-15,5 0-352 0,5-1-80 0,7-2-16 16,8-6-336-16,5 4-64 0,0-3-16 0,2 3 0 16,-1 1-432-16,0-4-80 0,0 0-32 0,-2 2 0 15,-2 5-288-15,-7 0 160 0,-6 2-160 0,-5 1 128 16,-2 1-128-16,-6 3 0 0,-3 2-160 0,-3 0 160 31,-2-3-1904-31,-12-3-272 0,8 8-64 0,-8-8-11824 0</inkml:trace>
  <inkml:trace contextRef="#ctx0" brushRef="#br2" timeOffset="-186010.86">24575 17852 13823 0,'0'0'1216'0,"0"0"-960"0,0 0-256 0,0 0 0 0,0 0 1728 0,0 0 320 16,0 21 48-16,-3-5 16 0,0-2-576 0,-4 4-128 15,-3 2 0-15,2 3-16 0,-4-1-368 0,0 2-64 16,-3 1 0-16,3 2-16 0,2 4-208 0,2-6-32 16,1-4-16-16,1-2 0 0,-3 1-16 0,3-4 0 15,5-3 0-15,-2-2 0 0,3-11-144 0,0 0-16 16,-1 11-16-16,1-11 0 0,0 0-32 0,0 0 0 16,12-4 0-16,1-4 0 0,1-2 144 0,3-3 32 15,3-4 0-15,1-2 0 0,-1 1-288 0,1-3-48 16,1-1-16-16,2 1 0 0,-1-5-288 0,1 3 128 15,-3 4-128-15,1 0 0 0,0-2 0 0,-1 3 0 16,-2 1 0-16,1 6 0 0,-3 5 0 0,-1 3 0 16,-1-3 0-16,-2 2 0 15,-1 4-960-15,0 2-208 0,-1 4-48 0,0-2 0 16,-1 2-1744-16,1 2-368 0</inkml:trace>
  <inkml:trace contextRef="#ctx0" brushRef="#br2" timeOffset="-185663.96">25290 17962 10127 0,'0'0'448'0,"-4"-7"96"0,-2-2-544 0,1 0 0 0,-1 4 0 0,-1-3 0 16,-2 3 3616-16,0 2 608 0,-2 4 128 0,-2 4 32 16,0 3-2720-16,-2-1-560 0,-4 3-96 0,1-1-32 15,-1 6-416-15,-1 2-96 0,2 5-16 0,0-3 0 16,2 0-192-16,4 0-64 0,2 2 0 0,2-3 0 0,3-3-192 0,2-2 176 15,3-13-176-15,7 10 160 0,3-2 192 0,4-4 32 16,2-4 16-16,5 0 0 0,-3-4 176 0,2 0 48 16,-1-6 0-16,1-1 0 0,-1 1-96 0,0-2-16 15,-2 0 0-15,-2-2 0 0,0 1-208 0,-4-2-48 16,0-1-16-16,-3 4 0 0,-2 1-80 0,-6 11-16 16,5-10 0-16,-5 10 0 0,0 0-144 0,0 0 0 15,0 0 0-15,0 0 0 0,-4 13 0 0,1 4 0 16,-3 1 0-16,2-2 0 0,2-2-208 0,-1 2 80 15,1-1 128-15,2-2-208 16,2 2-480-16,3-3-80 0,-5-12-32 0,11 9 0 16,1 0-2208-16,2-4-432 0,2-6-80 0</inkml:trace>
  <inkml:trace contextRef="#ctx0" brushRef="#br2" timeOffset="-185355.26">25692 17899 20271 0,'0'0'896'0,"-11"1"192"0,-2 4-880 0,1 3-208 0,1 3 0 0,0 3 0 16,-1 0 1088-16,0 2 160 0,0-2 32 0,1-1 16 15,-1 3-176-15,3-3-32 0,1 1-16 0,0-1 0 16,4 2-208-16,0-3-32 0,4-12-16 0,-1 10 0 16,1-10-176-16,0 0-16 0,3 8-16 0,-3-8 0 15,0 0 16-15,13-1 0 0,-1-5 0 0,4-3 0 16,3-3-96-16,-2 2-16 0,-2-4 0 0,2-1 0 0,-1 0-176 0,1 3-32 15,0-1-16-15,0 6 0 0,0 1-288 16,0 1 0-16,-4 1 0 0,0 4 0 0,-2 2 0 16,1 5 0-16,-1 2 0 0,-4 0 0 0,0 3 0 0,-2 2 0 15,-2-2 0-15,-2 4 0 0,-2 1 0 0,-1-2 0 16,1 1 0-16,0-3 0 16,-2 0-784-16,2 0-176 0,1 3-16 0,1-7-9984 15,-1-9-2000-15</inkml:trace>
  <inkml:trace contextRef="#ctx0" brushRef="#br2" timeOffset="-184741.1">26502 17939 7359 0,'0'0'320'0,"0"0"80"0,1-9-400 0,-2 0 0 16,-3 3 0-16,4 6 0 0,0 0 2688 0,-10-3 464 15,-3-6 96-15,1 5 16 0,-2 4-1760 0,0 0-352 16,0-1-64-16,-3 1 0 0,0 1-400 0,0 4-80 16,0 4-16-16,0 2 0 0,-1-1-144 0,4 2-16 15,-1-4-16-15,5 2 0 0,1-2-224 0,4 2-64 16,5-10 0-16,0 11 0 0,2 1 0 0,4-6 0 0,1 2 0 0,5-4 0 16,0 1 32-16,0 2 0 0,2 2 0 0,0 4 0 15,2-2 48-15,-2 1 16 0,-2 1 0 0,-2-1 0 16,1 2-16-16,-6-1 0 0,0-1 0 0,-5 0 0 15,-2 1 176-15,-4-1 16 0,0-1 16 0,-3 0 0 16,-3-3 176-16,-2-1 48 0,-2 1 0 0,-2 0 0 16,-3 0-160-16,0-2-32 0,-1 1 0 0,1-1 0 15,-4-2-272-15,7-1-176 0,4-3 192 0,1-3-192 32,1-1-832-32,5-2-288 0,7 6-48 0,6-12-13392 0</inkml:trace>
  <inkml:trace contextRef="#ctx0" brushRef="#br2" timeOffset="-184422.37">27339 17643 11055 0,'0'0'976'0,"3"-13"-784"15,-3 2-192-15,-2-2 0 0,0 2 1968 0,-1 3 336 16,3 8 80-16,-8-7 16 0,-2-3-992 0,-2 7-192 16,-2 1-32-16,-5 2-16 0,-3 3-208 0,1 3-32 15,2 5-16-15,-3 4 0 0,-4 5-144 0,0 3-16 16,1 2-16-16,-1 3 0 0,2 4-256 0,3-1-48 0,2 2-16 16,2 1 0-16,3 2-112 0,2 2-32 0,1 0 0 0,4-4 0 15,3 0-144-15,1-5-128 16,0-1 192-16,2-2-192 0,1 0 0 0,0-2 0 0,0-3 0 0,-1-3 0 31,0-1-352-31,-2-1-176 0,2-1-48 0,-3 0-13360 0</inkml:trace>
  <inkml:trace contextRef="#ctx0" brushRef="#br2" timeOffset="-184058.36">26801 18113 22223 0,'0'0'976'0,"16"-5"224"0,3 3-960 0,2-2-240 0,-1-2 0 0,5-1 0 15,4 1 800-15,2 1 112 0,2-5 32 0,5 1 0 16,3-1-256-16,-2 2-48 0,-1-1-16 0,0 1 0 16,0 3-304-16,-4-3-48 0,-7 2-16 0,-5 2 0 0,-1-2-256 0,-3 5 0 15,-5 1 0-15,-2 3 0 0,-11-3-256 0,0 0-96 16,8 10-32-16,-3-1 0 0,-5-9 0 0,0 15 0 16,-3-1 0-16,1 0 0 0,-2-2 384 0,-1 0 0 15,-2 0-144-15,1-2 144 0,-1 3 160 0,-1-1 96 16,0-6 0-16,3 3 16 0,1 2 176 0,3-1 16 15,-2-3 16-15,3-7 0 0,3 11 32 0,-3-11 16 16,9 8 0-16,1-1 0 0,1-2 160 0,1-2 16 16,1-3 16-16,0-3 0 0,0-2-32 0,0 1-16 15,-1-4 0-15,-2 2 0 0,-1 0-96 0,-1-1-32 16,-3-7 0-16,-1 1 0 0,-3 2-144 0,-2-1-16 0,-2 3-16 16,0-2 0-16,-5 0-112 0,-3 2 0 0,0-3-16 15,-1 5 0-15,-3-1-240 0,1 3 0 0,-3 0 128 16,3 4-128-16,1 2-272 0,1 0-112 0,2 1 0 0,2 0-16 31,8-2-2448-31,0 0-480 0</inkml:trace>
  <inkml:trace contextRef="#ctx0" brushRef="#br2" timeOffset="-183731.27">27853 17955 23551 0,'-13'5'1040'0,"3"3"224"0,1 0-1008 0,-1 4-256 0,-3 5 0 0,-1 0 0 16,-2-3 768-16,-1 3 96 0,4 1 32 0,-4 0 0 16,0 1 160-16,1-5 32 0,3-1 16 0,2 1 0 0,-1-2-128 15,4-2-16-15,3 0-16 0,5-10 0 0,-3 10-304 0,3-2-48 16,2 0-16-16,-2-8 0 0,0 0-192 0,11 0-64 16,4-3 0-16,0-3 0 0,3-2 112 0,2-3 16 15,1-2 0-15,2-1 0 0,2 1-160 0,0-3-32 16,0-2 0-16,-1 1 0 0,0 4-128 0,-2-1-128 15,0 2 144-15,0-1-144 0,1-1 128 0,-5 2-128 16,-3 7 0-16,2-5 0 0,-1 1 0 0,-2 3 0 16,-4-1 0-16,1 5 0 0,-11 2 0 0,11 1 0 15,-11-1-176-15,0 0 176 16,0 0-1840-16,0 0-240 0,10 12-48 0,-10-12-13472 0</inkml:trace>
  <inkml:trace contextRef="#ctx0" brushRef="#br2" timeOffset="-183257.89">28445 17976 16575 0,'0'0'736'0,"0"0"160"0,-10-3-720 0,1 6-176 0,1 5 0 0,1-3 0 16,-3-1 1728-16,0 5 304 0,-2 0 64 0,1 4 16 16,-1 3-576-16,-1-2-96 0,-3 2-32 0,1 2 0 15,-2 2-352-15,4-1-80 0,2-3-16 0,1-1 0 16,-1 0-288-16,5-2-64 0,3-3-16 0,3-10 0 15,0 0-96-15,0 0-32 0,0 0 0 0,11 7 0 16,-11-7 32-16,15-3 0 0,3-2 0 0,2-3 0 0,1 0-144 0,0-2-32 16,-2-2 0-16,1-2 0 15,-1-2-128-15,1 3-48 0,-2-3 0 0,0-1 0 0,1-1-144 0,-2 3 0 16,-2 3 0-16,0 1 128 0,-4 1-128 0,0 1 0 16,-5 0 0-16,-6 9 0 0,0 0 0 0,2 14 0 15,-2-14 0-15,-4 16 0 0,-3 1 0 0,-2 1 0 16,-1 1 0-16,-1 0 0 0,-1-2 0 0,1-3 0 15,-1-4 0-15,3 2 0 0,0-1 0 0,4-5 0 16,5-6 0-16,0 0 0 0,0 0 0 0,0 0 0 16,0 0 0-16,0 0 128 0,14-9 16 0,0-1 0 15,1 0 0-15,3-1 0 0,1-6 32 0,2 0 0 16,-1 4 0-16,1 0 0 0,0-3-176 0,-1 3 128 16,1-4-128-16,-1 8 128 0,-1 6-128 0,0 2 0 0,-4-2 0 15,1 7 0-15,0 7 0 0,-3 4 0 0,-2 4 0 16,-3 0 0-16,-4 1-128 0,0-1 128 0,-1 5 0 0,-5-2 0 15,-3 3 0-15,2-4 0 0,3-3 0 0,0 0 0 16,-1-2 0-16,4-4-176 0,3-3 176 0,5-2-128 31,2 1-2112-31,4-4-432 0,11 0-80 0,5-8 0 0</inkml:trace>
  <inkml:trace contextRef="#ctx0" brushRef="#br2" timeOffset="-182808.63">29893 17491 21183 0,'-7'-13'1888'0,"4"1"-1504"0,0 3-384 0,-1 0 0 16,-3 1 976-16,0 4 128 0,-4 4 32 0,-1 3 0 16,1-1 208-16,-4 5 32 0,-2 2 16 0,-1 7 0 15,0 2-608-15,0 1-112 0,1 6-32 0,1 4 0 16,3 5-320-16,0-3-64 0,0 2 0 0,3 3-16 16,-2 3-96-16,3 0-16 0,1-1 0 0,1 3 0 15,3-2-128-15,2-4 0 0,1-5 0 0,1-1 0 16,0-5 0-16,2-5-304 0,2-5 48 0,1 2 16 31,0 1-2640-31,3-10-512 0</inkml:trace>
  <inkml:trace contextRef="#ctx0" brushRef="#br2" timeOffset="-182491.81">29623 17935 23775 0,'0'0'1056'0,"0"0"224"0,0 0-1024 15,0 0-256-15,0 0 0 0,0 0 0 0,0 0 992 0,8-5 160 16,2-6 16-16,5 5 16 0,3 5-224 0,4-6-32 15,5-2-16-15,3 2 0 0,0 3-272 0,0-2-64 16,-2 2-16-16,0-3 0 0,-3 3-320 0,-3 4-64 16,-7 5-16-16,-4 1 0 0,-11-6-160 0,7 14 0 15,-7 4 0-15,-3 3 0 0,-1-3 0 0,-2 0 192 16,-6-4-192-16,2 5 192 0,1 3-48 0,0-6 0 16,-1-3 0-16,7 0 0 0,4 1 48 0,1-5 16 15,2 0 0-15,4-2 0 0,4-5 176 0,4 0 48 16,2-2 0-16,3-3 0 0,0-1 128 0,1-2 16 0,-3-5 16 15,-1-1 0-15,-2 2-192 0,0-4-32 0,-5-1-16 0,-1 1 0 16,-4 1-96-16,-2-3-32 0,-4-1 0 0,-1-2 0 16,-3-3-224-16,-3 3 176 0,-2 5-176 0,-3 2 160 15,-2-1-400-15,1 5-80 0,-3 3 0 0,2 4-16 32,1 0-2304-32,3 2-464 0,10-1-96 0</inkml:trace>
  <inkml:trace contextRef="#ctx0" brushRef="#br2" timeOffset="-181938.89">30666 18085 13823 0,'0'0'608'0,"0"0"128"0,0 0-592 0,0 0-144 16,0 0 0-16,0 0 0 0,0 0 1968 0,0 0 352 0,9-7 80 15,0-4 16-15,3 3-912 0,0-2-176 16,1-1-48-16,2-3 0 0,4 0-320 0,-1-1-64 0,0 4 0 0,6-6-16 16,-1-4-240-16,5-5-32 0,1 1-16 0,-1-2 0 15,1-2-112-15,-1-6-32 0,4-3 0 0,-1 1 0 16,0 0-64-16,-1-8-32 0,-1-2 0 0,1-1 0 16,-5 5-144-16,-2 0-16 0,-3 4-16 0,-3 5 0 15,-4 4-176-15,-3 8 0 0,-2 6 0 0,-3 5 0 16,-2 4 0-16,-3 7 0 0,0 0 0 0,0 0 0 15,-12 1 0-15,-4 7 0 0,-3 5 128 0,-5 4-128 16,-1 0 0-16,-3 5 0 0,-7 8 0 0,-2 2 0 16,1 3 0-16,0 4 0 0,2 4 0 0,2 0 0 15,2-1 0-15,5-2 0 0,3-6 0 0,4 1 0 16,2 0 0-16,7-3 0 0,0-6 0 0,2 1 0 16,2 6 0-16,2-9 0 0,2-3 144 0,2-1-144 0,2-1 0 0,2-2 144 15,2-2-144-15,-1-1 0 0,0-2 0 0,1-2 0 16,5-2-192-16,0 0 48 15,0 1-2112-15,1-2-432 0</inkml:trace>
  <inkml:trace contextRef="#ctx0" brushRef="#br2" timeOffset="-181716.35">31362 17826 23039 0,'0'0'2048'0,"0"0"-1648"0,0 0-400 0,0 0 0 16,0 0 880-16,-8 13 80 0,-3 3 32 0,0-3 0 16,1-2 288-16,-2 5 48 0,-1 2 16 0,-3 3 0 15,1 1-640-15,0-1-112 0,2-3-16 0,2 3-16 16,0 1-320-16,1-2-64 0,1 0-16 0,2-2 0 16,3 3-160-16,3-4 0 0,2-2 0 0,3-4 0 31,0 0-2992-31,-4-11-528 0</inkml:trace>
  <inkml:trace contextRef="#ctx0" brushRef="#br2" timeOffset="-181272.6">31732 17825 20271 0,'0'0'896'0,"0"0"192"0,0 0-880 0,-9 7-208 16,0 8 0-16,0-2 0 0,0 1 1328 0,-3 1 208 16,-3 5 64-16,-2 0 0 0,-2-1-608 0,2 0-112 15,1-1-32-15,-1 2 0 0,4 0-144 0,-2 3-48 16,1-5 0-16,1 1 0 0,5-2-240 0,4-1-48 16,3-3-16-16,-1-3 0 0,-1 0 16 0,3-10 0 15,6 5 0-15,-6-5 0 0,0 0 96 0,12 2 32 16,2-6 0-16,2 1 0 0,-2-7-48 0,0 1-16 15,1-2 0-15,-1-2 0 0,2-2-176 0,-2-2-48 16,-1-2 0-16,2-3 0 0,-1-2-208 0,1-1 176 0,1-2-176 0,0 2 160 16,1 2-160-16,-2 1 0 0,2 2 0 0,-2 7 128 15,-2 4-128-15,0 2 0 0,-3 1 0 0,-10 6 0 16,0 0 0-16,12 5 0 0,-4 4 0 16,-4 4 0-16,-6 4-192 0,0 3 192 0,-2 1-160 0,-4 6 160 15,-2 2 0-15,-2 3 0 0,0-3-128 0,0 0 128 16,1-1 0-16,0-4 0 0,1-1 0 0,1-2 0 15,1 0 0-15,1 1 0 0,1-4 0 0,3-1 0 16,1-8-160-16,2-9-32 0,2 13-16 0,-2-13 0 16,9 10-1648-16,3-5-336 15,0-8-64-15,2-1-16 0</inkml:trace>
  <inkml:trace contextRef="#ctx0" brushRef="#br2" timeOffset="-180916.13">32095 18027 18431 0,'0'0'1632'0,"0"0"-1312"15,0 0-320-15,0 0 0 0,0 0 864 0,9-4 96 16,1-7 32-16,1 4 0 0,1-4 448 0,1 1 96 16,1-6 0-16,0 0 16 0,1 2-448 0,0-3-80 15,-3-5-32-15,1 5 0 0,-1 4-224 0,-4 3-64 16,-2-1 0-16,-1 3 0 0,-5 8-304 0,0 0-64 15,0 0-16-15,0 0 0 0,0 0 0 0,-14 6 0 16,-4 4 0-16,-3 0 0 0,-4 5-64 0,0 4-32 0,-1 5 0 0,2-2 0 16,0-6-224-16,5-2 0 0,2-1 0 15,4 4 0-15,2 1 144 0,6-1-16 0,4-5 0 0,3 2 0 16,5-1-128-16,3-2 0 0,5-2 0 16,1-4 0-16,3-1 0 0,3 0 128 0,4-3-128 0,0-2 128 15,0-1-368-15,-1-3-80 0,-2-1 0 0,-1 2-16 31,-1-1-2448-31,-2 1-480 0</inkml:trace>
  <inkml:trace contextRef="#ctx0" brushRef="#br2" timeOffset="-180570.96">32665 17879 23615 0,'-13'-2'1040'0,"13"2"224"0,-10-2-1008 0,0 0-256 15,-2-3 0-15,1 1 0 0,-1 1 880 0,1 2 128 16,2 2 16-16,-2 2 16 0,-4 3-144 0,0 1-48 16,-1 2 0-16,-2 4 0 0,-1 3-320 0,4 1-64 15,2-3-16-15,2-2 0 0,2 2-192 0,5-1-64 16,4-13 0-16,2 10 0 0,0 3 96 0,5-5 16 16,3-2 0-16,3-3 0 0,-1 7 32 0,2-4 16 15,1-6 0-15,0 0 0 0,2-1 96 0,-1-1 0 16,-2 0 16-16,1-3 0 0,3-3-128 0,-1 1-16 15,-3 1-16-15,0 1 0 0,1-6-48 0,-4 5 0 16,-3 2 0-16,-8 4 0 0,0 0-64 0,0 0-32 0,0 0 0 16,0 0 0-16,6 6-160 0,-4 7 128 0,-2-2-128 0,-1 0 128 15,-3 2-128-15,1 0 0 0,2 3 0 16,0-2 0-16,1 1 0 0,1-3 0 0,3-3 0 16,2 1 0-16,2 2 0 0,1-2 0 0,0-5 128 0,2 2-128 15,1 0 0-15,2-5-176 0,0 1 48 0,2-2 0 31,0-4-1568-31,-1 1-304 0,1-3-64 0</inkml:trace>
  <inkml:trace contextRef="#ctx0" brushRef="#br2" timeOffset="-180178.88">33118 17772 18431 0,'-10'-1'1632'15,"10"1"-1312"-15,0 0-320 0,-12 3 0 0,-2-1 1328 0,2 4 192 16,4-1 32-16,-1 3 16 0,-1 2-96 0,1 3 0 16,-3-1-16-16,0 2 0 0,-1 3-432 0,0 1-64 15,1 1-32-15,2-1 0 0,-2 0-288 0,2-1-48 16,-1-1-16-16,2-1 0 0,1 4-80 0,2-6-32 16,1 0 0-16,1 0 0 0,0-4 0 0,1 1 0 15,-2-3 0-15,5-7 0 0,0 0 16 0,0 0 0 16,0 0 0-16,0 0 0 0,0 0 0 0,13-5 0 15,-1-2 0-15,-1-1 0 0,5 2-96 0,1-7-32 16,4-3 0-16,-2 2 0 0,2 3-80 0,2 0-16 16,1 0 0-16,-9 3 0 0,0 2-64 0,2-3-32 0,0-2 0 0,1 1 0 15,-2 3-160-15,2-1 160 0,-2 1-160 16,10-5 160-16,-6 4-160 0,-6 0 0 0,-4 3 0 0,-4 2 0 16,-6 3 0-16,0 0 0 0,0 0 0 0,0 0-176 31,0 0-1104-31,0 0-240 0,-7 8-32 0,-5 3-16 15,-2 0-2368-15,-4-3-480 0</inkml:trace>
  <inkml:trace contextRef="#ctx0" brushRef="#br2" timeOffset="-179514.25">31461 17534 5519 0,'0'0'240'0,"0"0"64"0,0 0-304 0,0 0 0 0,-6-5 0 0,6 5 0 15,0 0 3424-15,0 0 624 0,-4-8 128 0,4 8 32 0,0 0-1968 0,0 0-384 16,-4-11-64-16,4 11-32 0,-1-10-272 0,1 10-48 16,0-9-16-16,0 9 0 0,1-11-400 15,-1 11-96-15,0 0-16 0,0 0 0 0,0 0-272 0,0 0-48 16,4-7-16-16,-4 7 0 0,0 0-192 0,0 0-64 16,0 0 0-16,0 0 0 0,0 0-96 0,0 0-32 15,-11 6 0-15,5-1 0 0,6-5 32 0,0 0 0 16,-8 7 0-16,8-7 0 0,-6 9 96 0,6-9 32 15,0 0 0-15,0 0 0 0,0 0-32 0,0 0 0 16,0 0 0-16,0 0 0 0,0 0-32 0,0 0-16 16,10-5 0-16,-1 1 0 0,2-1-272 0,-4-1 0 15,-1 0 128-15,-6 6-13024 16,0 0-2608-16</inkml:trace>
  <inkml:trace contextRef="#ctx0" brushRef="#br2" timeOffset="-154396.28">12882 2057 20271 0,'0'-5'448'0,"0"-4"80"0,0 0 32 0,0 1 16 0,3 0-576 0,-1 4 0 0,-2 4 0 0,0 0 0 16,0 0 928-16,0 0 80 0,0 0 16 0,-2 10 0 15,-1 4 0-15,-3 5 0 0,0 9 0 0,0 2 0 16,-1 4-832-16,1 6-192 0,1 1 0 0,-3 3 0 16,0 2 864-16,-1 3 128 0,0 5 32 0,0 3 0 15,-1 4-832-15,1 0-192 0,0-3 0 0,0-3 0 16,1-3 0-16,-1-3 0 0,-1-2 0 0,-1-4 0 15,1-1 0-15,-1-3 0 0,0-2 0 0,1-1 0 16,3-7 0-16,-1-2 0 0,1-1 0 0,2-1 0 16,2-3 0-16,2-4 0 0,2-1 0 0,5-5-9232 15,-2-2-1904-15</inkml:trace>
  <inkml:trace contextRef="#ctx0" brushRef="#br2" timeOffset="-154012.49">13317 2016 27647 0,'0'0'608'0,"0"0"128"0,8 9 32 0,-8 7 0 0,-1 4-624 0,-3 8-144 15,1 2 0-15,-2 2 0 0,-1 2 0 0,-2 3 0 0,-1 2 0 0,-2 0 0 16,-2 0 0-16,3-2 0 0,-2-4 0 0,0-1 0 16,1-1 0-16,3-7 0 0,1-4 0 0,2-3 0 15,0-2 848-15,4-7 144 0,1-8 32 0,0 0 0 16,0 0 0-16,7-6 0 0,4 0 0 0,-1-7 0 16,2-3 0-16,1-1 0 0,0-4 0 0,0 0 0 15,-2 2-832-15,2-6-192 0,0-1 0 0,-3 1 0 16,2-5 0-16,-2 4 0 0,2-2 0 0,0 4 0 15,-1-2 0-15,0 3 0 0,-1 3 0 0,2 4 0 16,1 3 0-16,0 3 0 0,-1 2 0 0,-2 1 0 16,-2 4 0-16,3 1 0 0,-1 2 0 0,0 3 0 15,0 2-3232-15,-3 3-688 0,6 1-144 16,-5 4-32-16</inkml:trace>
  <inkml:trace contextRef="#ctx0" brushRef="#br2" timeOffset="-153606.95">14005 1941 27647 0,'0'0'608'0,"0"0"128"0,5-6 32 0,1-1 0 0,2 2-624 0,-3-1-144 15,-5 6 0-15,4-8 0 0,-2 1 0 0,0 0 0 16,-2-1 0-16,0 8 0 0,-5-7 0 0,0 3 0 15,-3 3 0-15,-1 0 0 0,0 2 848 0,-6 3 144 16,0 4 32-16,-4 0 0 0,-1 2-832 0,-3 3-192 0,-1 1 0 0,-4 5 0 16,0 1 0-16,0 5 0 0,1 0 0 0,5-2 0 15,3-4 0-15,5-1 0 0,2 2 0 0,1-4 0 16,4 0 864-16,4-2 128 0,3-1 32 0,3-1 0 16,2 1-832-16,3 2-192 0,1-1 0 0,6-2 0 15,0-1 0-15,1 2 0 0,-2-1 0 0,2 1 0 16,-1 0 0-16,1-1 0 0,-3 2 0 0,-1 2 0 15,-3 0 0-15,0-2 0 0,-4-2 0 0,-2 2 0 16,-4 0 0-16,-3-1 0 0,-4 0 0 0,-3 0 0 16,-2 3 0-16,-1-4 0 0,-3 0 0 0,-1 1 0 15,-2-4 864-15,1 1 128 0,-5 1 32 0,6-2 0 16,2-3-832-16,2-2-192 0,-3-1 0 0,1-2 0 16,2-1-768-16,2-1-208 0,5-6-48 0,0 1-9824 15,3-2-1968-15</inkml:trace>
  <inkml:trace contextRef="#ctx0" brushRef="#br2" timeOffset="-153308.08">14427 1194 27647 0,'4'-5'608'0,"1"-5"128"0,2 1 32 0,0-2 0 0,0 6-624 0,-1-3-144 16,-6 8 0-16,0 0 0 0,0 0 848 0,4 8 144 0,-2 1 32 0,-2 7 0 15,-2 3 0-15,0 9 0 0,-2 2 0 0,-3 5 0 16,-1 5-832-16,1 6-192 0,-1 5 0 0,-3 5 0 16,1 5 0-16,-2 6 0 0,1-4 0 0,-3 3 0 15,1-9 0-15,2 0 0 0,-2-1 0 0,2-2 0 16,2-3 0-16,1-7 0 0,0 0 0 0,2-4 0 31,2-4-2416-31,1-7-528 0,2-3-96 0,-1-5-32 0</inkml:trace>
  <inkml:trace contextRef="#ctx0" brushRef="#br2" timeOffset="-153154.85">14221 1863 27647 0,'6'-5'608'0,"6"-2"128"0,0 0 32 0,5-1 0 0,4 1-624 0,2 0-144 16,-2 1 0-16,3 2 0 0,0-2 848 0,4 1 144 15,2-1 32-15,1-1 0 0,2 0-832 0,3 1-192 16,-1-2 0-16,0 1 0 16,1 3-768-16,-5 0-208 0,-2 3-48 0,-5 1 0 0</inkml:trace>
  <inkml:trace contextRef="#ctx0" brushRef="#br2" timeOffset="-152645.33">13898 2924 16575 0,'0'0'368'0,"-2"-9"80"0,-3 2 0 0,-1 1 16 0,-2 4-464 0,-1-1 0 16,-3 0 0-16,-1 5 0 0,1 2 1728 0,-4 4 256 15,1 2 64-15,-5 4 0 0,2 5-1648 0,-4 0-400 16,0 7 0-16,0 4 0 0,1 4 896 0,1 0 112 16,2-3 16-16,2 1 0 0,3-4-832 0,5-2-192 15,6 0 0-15,4-2 0 0,5-5 864 0,3-3 128 16,3-6 32-16,6 0 0 0,0-8 0 0,7-1 0 16,7-3 0-16,2-3 0 0,-1-4-832 0,0-3-192 15,-2-1 0-15,1-3 0 0,-3-2 0 0,-1-2 0 16,-6-1 0-16,-2 3 0 0,0 1 0 0,-7 2 0 15,-2-1 0-15,-4 3 0 0,-6 2 0 0,-2 0 0 16,0 11 0-16,-5-8 0 0,-4-2 0 0,-3 4 0 16,-1 0 0-16,0 4 0 15,0 2-1600-15,0 2-352 0,0-2-80 0,1 4-16 0</inkml:trace>
  <inkml:trace contextRef="#ctx0" brushRef="#br2" timeOffset="-152324.25">14445 2896 23951 0,'-8'12'1056'0,"6"-5"224"16,-2 2-1024-16,-1 3-256 0,-1 3 0 0,0 3 0 16,-2-1 0-16,-1 2 0 0,0 6 0 0,0-1 0 15,1-2 880-15,0-3 112 0,-1-1 32 0,4-1 0 0,1-2 0 0,1-3 0 16,1-2 0-16,2-10 0 15,0 6 0-15,0-6 0 0,0 0 0 0,0 0 0 0,9-1-832 0,1-3-192 16,1-5 0-16,-1-1 0 0,0-5 864 0,1-3 128 16,-1 0 32-16,-1 0 0 0,3-2-832 0,-1 2-192 15,0-3 0-15,1 0 0 0,-3 5 0 0,4 1 0 16,-1 2 0-16,2 0 0 0,-2 1 0 0,0 2 0 16,1 3 0-16,-4 4 0 15,1 0-768-15,1 1-208 0,-1 1-48 0,-1 1 0 16,-1 1-2448-16,1 1-496 0,7-4-112 0,1 6-16 0</inkml:trace>
  <inkml:trace contextRef="#ctx0" brushRef="#br2" timeOffset="-151761.18">14887 2810 23951 0,'0'0'512'0,"-9"1"128"0,-1 0 0 0,-2 3 64 0,0 4-576 0,-5 2-128 0,-5 2 0 0,0 1 0 16,1 4 848-16,1 1 144 0,-2 2 32 0,0 2 0 15,-1 3-832-15,2 0-192 0,1-3 0 0,5 1 0 16,2 0 0-16,3-4 0 0,4-3 0 0,3-3 0 16,3 0 864-16,3-7 128 0,-3-6 32 0,12 0 0 15,2-2 0-15,4-2 0 0,4-5 0 0,2-2 0 16,-2-6-832-16,3-1-192 0,3 1 0 0,1-2 0 16,-1-2 0-16,-2-3 0 0,-2 1 0 0,0-1 0 15,-2 0 864-15,-1-3 128 0,-4 1 32 0,-2-5 0 16,-3-2-832-16,0-2-192 0,-3-4 0 0,-2-4 0 0,-4-6 0 0,-1 0 0 15,-2 1 0-15,-2 4 0 0,1 2 0 0,0 6 0 16,0 4 0-16,-1 8 0 0,1 5 0 0,0 8 0 16,-2 4 0-16,3 7 0 0,-5 5 0 0,-2 7 0 15,1 6 0-15,-2 6 0 0,-1 4 0 0,-2 6 0 16,0 5 0-16,0 4 0 0,2 3 0 0,0-4 0 16,4 1 0-16,1-3 0 0,4 1 0 0,1-9 0 15,4-2 0-15,2-4 0 0,2-1 0 0,1-7 0 16,1-1 0-16,-1-4 0 0,3-2 0 0,0-3 0 15,2-2 0-15,-1-5 0 0,2-1 864 0,-1-1 128 16,1-5 32-16,-2-1 0 0,1 0-832 0,-1-3-192 16,2 0 0-16,-1-5 0 0,0 2 0 0,-1-1 0 15,-1-3 0-15,0 4 0 0,-1-1 0 0,-3 3 0 16,-3 3 0-16,-3 3 0 0,1-3 0 0,-4 8 0 0,0 0 0 0,0 0 0 16,-7 8 0-16,-2 0 0 0,-4 5 0 0,0 3 0 15,2 3 0-15,-1 2 0 0,-1-1 0 0,1 0 0 16,0 1 0-16,3-1 0 0,1-1 0 0,3-2 0 15,0-1 0-15,2-2 0 0,2 1 0 0,2-5 0 16,3 1 0-16,0-6 0 0,-4-5 0 0,9 8 0 16,2-1 0-16,0 0 0 0,4-1 0 0,2-3 0 15,-2-2-768 1,6 1-208-16,3-2-48 0,6 1-16784 0</inkml:trace>
  <inkml:trace contextRef="#ctx0" brushRef="#br2" timeOffset="-146220.12">29238 11184 12671 0,'0'0'560'0,"0"0"112"0,0 0-544 0,0 0-128 0,0 0 0 0,0 0 0 16,0 0 608-16,0 0 96 0,0 0 0 0,0 0 16 15,11-4 192-15,-11 4 48 0,0 0 0 0,0 0 0 16,8-7-176-16,-8 7-16 0,6-8-16 0,-6 8 0 16,2-8-80-16,-2 8-16 0,2-10 0 0,-2 2 0 15,0 8-128-15,-4-8-16 0,0 2-16 0,-1-2 0 16,5 8-112-16,-9-5 0 0,0 2-16 0,0-2 0 16,9 5-112-16,-13-5 0 0,-2 1-16 0,2 1 0 15,0 3-48-15,0-1-16 0,-1 0 0 0,0 2 0 16,-1 0-32-16,0 4 0 0,-2 1 0 0,-2 3 0 0,0 1-16 15,-2 3-128-15,1 3 192 0,0 1-64 0,-5 0-128 16,1 1 160-16,2 2-160 0,-1-1 160 0,2 2-160 0,-1 1 0 16,3-2 144-16,2 2-144 0,3 0 0 0,4 0 0 15,3-4 0-15,2 2 0 0,1 0 0 0,1-2 0 16,2-4 0-16,2 1 0 0,3-5 0 0,2 0 0 16,-4 0 0-16,7-1 0 0,3-3 128 0,1-1-128 15,-13-5 128-15,16 4-128 0,5-2 144 0,-2-2-144 16,-3-2 192-16,2-2-192 0,0 0 160 0,3-1-160 15,-1 0 128-15,-2-3-128 0,-4 0 144 0,5-1-144 16,-1-1 160-16,-1-4-160 0,0-3 144 0,0-2-144 16,0-2 128-16,-2 1-128 0,0 0 128 0,2-1-128 0,-1-5 128 15,0 0-128-15,1-5 128 0,-1-1-128 16,-1-3 0-16,2-1 128 0,0-1-128 0,-4-2 0 0,-4-4 144 0,3 3-144 16,6-2 0-16,-2 3 0 0,-6 0 0 0,4 1 128 15,0 0-128-15,-2 0 0 0,-3-1 0 0,-1 3 0 16,1-1 0-16,-2 6 0 0,0 5 0 0,-3-2 128 15,-1 1-128-15,0 2 0 0,1 7 0 0,-2 4 0 16,-4-2 0-16,1 4 0 0,-2 5 0 0,3 7 0 16,0 0 0-16,0 0 0 0,-5 0 0 0,5 0 0 15,-9 9 0-15,-1 9 144 0,-3 8-144 0,0 0 0 16,-2 4 128-16,1 8-128 0,-2 6 0 0,-1 7 0 16,-2 2 128-16,-1 1-128 0,-1 1 144 0,4-2-144 15,3 2 0-15,1-4 128 0,0-2-128 0,3 1 0 16,-1-1 0-16,6-6 0 0,2-2 128 0,1-5-128 0,-1-3 0 15,3-4 144-15,5-1-144 0,-2-4 128 0,0-3-128 16,-1-3 0-16,6-1 0 0,-2 0 0 0,-2-2 0 16,4 0 0-16,-3-2 128 0,1-4-128 0,1 3-160 15,0-6-64-15,-7-6-16 0,9 5 0 16,-9-5-608-16,11 2-128 0,-2-4-32 0,0 0-7888 16,1-6-1600-16</inkml:trace>
  <inkml:trace contextRef="#ctx0" brushRef="#br2" timeOffset="-145460.09">29643 10987 2751 0,'0'0'128'0,"0"0"16"0,0 0-144 0,0 0 0 16,1-8 0-16,-1 8 0 0,0 0 3008 0,0 0 560 0,0 0 112 0,0 0 32 15,0 0-2096-15,0 0-400 0,0 0-96 0,0 0-16 16,0 0-240-16,1 15-48 0,2 4-16 0,-3 3 0 15,-1-1-224-15,1 2-64 0,1 2 0 0,-1 4 0 16,0 3-80-16,0-2-32 0,1 0 0 0,0 0 0 16,2-4-112-16,0 2-32 0,1-7 0 0,-2-3 0 15,3 0-32-15,-2-5-16 0,0-1 0 0,2-2 0 16,1-3 32-16,-6-7 0 0,0 0 0 0,13 2 0 16,0-2 112-16,0-2 32 0,-1-2 0 0,0-5 0 15,1-3 32-15,1-5 16 0,2-4 0 0,-2-4 0 16,-1-1 16-16,-1-2 0 0,-2-2 0 0,1-4 0 15,-2-1-192-15,5-1-16 0,1 1-16 0,-1 3 0 16,0 2-96-16,2 0-128 0,1 5 176 0,-1-1-176 0,-2 4 0 16,0 5 0-16,1 4 0 0,-1 2 0 0,0 1 0 0,-2 2 0 15,-3 4 0-15,0-1 0 0,-9 5 0 0,9-3 0 16,-9 3 0-16,0 0-144 0,0 0-48 0,8 8-16 16,-8-8 0-16,4 9 0 15,-3 4-2272-15,-3 2-448 0,-10 7-80 0,-2 0-32 0</inkml:trace>
  <inkml:trace contextRef="#ctx0" brushRef="#br2" timeOffset="-144986.75">28528 11910 11919 0,'0'0'512'0,"0"0"128"0,0 0-512 0,0 0-128 0,0 0 0 0,0 0 0 16,0 0 800-16,0 0 128 0,0 0 32 0,0 0 0 0,0 0 0 0,0 0 0 16,0 0 0-16,0 0 0 15,0 0-144-15,0 0-32 0,0 0 0 0,10 6 0 0,5-3-96 0,2-1-32 16,1 1 0-16,7-3 0 0,3 1-128 0,6-2-16 16,4 0-16-16,6-2 0 0,9 0-48 0,0 2 0 15,2-1 0-15,-2-4 0 0,-2 4-64 0,4-2 0 16,0 0-16-16,1-4 0 0,-4 2-96 0,6 2-16 15,8 1 0-15,-6-2 0 0,-4 2-32 0,-7 1-16 16,-2-1 0-16,-6 2 0 0,-6-1-80 0,-5 2-128 16,-7 0 176-16,-2 2-176 0,-3-4 144 0,-5 4-144 15,-13-2 0-15,11 4 144 0,-11-4-144 0,0 0-144 16,0 0 144-16,0 0-208 16,-3 13-1376-16,-1-4-272 0,4-9-48 0,-9 10-9744 0</inkml:trace>
  <inkml:trace contextRef="#ctx0" brushRef="#br2" timeOffset="-144212.95">28819 12674 2751 0,'0'0'256'0,"9"-6"-256"15,-1 0 0-15,-8 6 0 0,7-9 2368 0,3 4 416 16,-3-2 96-16,-7 7 0 0,0 0-1648 0,7-9-336 15,-1-1-64-15,-6 10 0 0,0 0 96 0,7-7 32 16,-7 7 0-16,0 0 0 0,3-12 16 0,-5 4 16 16,-3 1 0-16,5 7 0 0,-5-8-144 0,-4 5-16 15,-3-3-16-15,0 4 0 0,2 4-304 0,-2 3-48 16,-5-1-16-16,3 4 0 0,1 3-144 0,-2 1-48 16,-4-3 0-16,-1 3 0 0,1 1-16 0,0 4-16 15,3 1 0-15,-1 0 0 0,-2 1-96 0,6-1-128 0,2 1 176 16,0 2-176-16,1-1 192 0,2-1-192 0,0-2 192 15,4 0-192-15,3-2 128 0,0 0-128 0,1-2 0 0,1 2 0 16,1-4 0-16,4 0 0 0,-6-11 128 0,10 6-128 16,3-3 0-16,0-3 160 0,0-1-160 0,3-2 128 15,-2-1 64-15,4-1 16 0,-2-7 0 0,1 2 0 16,1-2-16-16,1-1-16 0,-4-1 0 0,2-3 0 16,0-3-48-16,3-1-128 0,2 0 192 0,0-2-64 15,-1-2 32-15,1 0 0 0,0 1 0 0,2-5 0 16,-4 0-32-16,0-2 0 0,2-2 0 0,-2 1 0 15,-1 1-128-15,-2-3 192 0,0-2-192 0,0 1 192 16,1 0-192-16,1 0 128 0,-6 1-128 0,0 3 128 16,0-2-128-16,-1 7 0 0,-1 5 0 0,-2 2 0 15,-3-2 0-15,-1 4 128 0,-1 4-128 0,0 2 0 0,0 1 128 16,-4 10-128-16,0 0 128 0,0 0-128 0,0 0 192 0,0 0-64 16,0 0 0-16,0 0 0 0,-11 6 0 15,2 4-128-15,2 4 192 0,0 7-64 0,-4 4-128 0,2 4 0 16,1 5 0-16,0 4 128 0,2 1-128 0,-3 0 0 15,1 1 0-15,3-3 0 0,0-1 0 0,-1 0 0 16,0 2 0-16,2-4 128 0,1-3-128 0,1 2 160 16,-2-3-160-16,2 0 160 0,4 0-160 0,-1-7 0 15,0-2 0-15,3 0 128 0,1 0-128 0,2-3 0 16,0-2 0-16,-1-2 128 0,1-1-128 0,-1-4 0 16,2 0 0-16,-3-4 0 15,-5-5-592-15,0 0 0 0,14 0 0 0,0-2 0 16,-3-6-2320-16,-2-2-464 0</inkml:trace>
  <inkml:trace contextRef="#ctx0" brushRef="#br2" timeOffset="-143899">29691 12153 23951 0,'0'0'2128'0,"0"0"-1696"0,-5-9-432 0,5 9 0 16,-3-7 384-16,3 7-16 0,0 0 0 0,0 0 0 15,0 0-176-15,-5 7-48 0,-4 5 0 0,3 6 0 0,3 4 288 16,0 5 48-16,-1 1 16 0,0 5 0 0,0-1-64 0,2 2-16 16,0 7 0-16,2-2 0 0,-5-3 0 0,2 3 0 15,2 1 0-15,-1-1 0 0,-2 0-160 0,1-3-48 16,0-2 0-16,1 0 0 0,-1-1-208 0,1-5 176 15,-1-2-176-15,2-5 160 0,-1-1-160 0,2-3 0 16,-1 0 0-16,1-5 0 16,0-12-288-16,0 0-144 0,0 0-16 0,0 0-16 15,0 0-2416-15,0 0-464 0</inkml:trace>
  <inkml:trace contextRef="#ctx0" brushRef="#br2" timeOffset="-143672.09">29404 12541 20271 0,'0'0'1792'0,"-9"-2"-1424"0,9 2-368 0,0 0 0 16,-5-9 1808-16,5 9 304 0,6-8 48 0,6-1 16 16,4 1-1536-16,4-1-288 0,7-1-64 0,1-2-16 15,5 2 112-15,1-3 0 0,2 0 16 0,3 2 0 16,4-2-224-16,0 3-48 0,0 1-128 0,-2 1 192 15,-5 0-192-15,-2 4 0 0,-3-1 0 0,-2 1 0 16,-4 1-1488-16,-5 1-352 0,-7 0-64 0</inkml:trace>
  <inkml:trace contextRef="#ctx0" brushRef="#br2" timeOffset="-143287.91">30199 11834 18431 0,'-10'-4'1632'0,"10"4"-1312"0,0 0-320 0,-3-5 0 0,3 5 1152 0,2-7 144 0,1 1 48 0,4 1 0 15,1-2-736-15,2-1-144 0,6-1-16 0,3-1-16 16,4-1 16-16,4 1 0 0,0-1 0 0,-1 4 0 15,1-2-256-15,-3 5-64 0,1 0 0 0,-1 4 0 16,-2 1-384-16,-7 3-96 0,-3 4-16 0,-12-8-7376 16,7 8-1488-16</inkml:trace>
  <inkml:trace contextRef="#ctx0" brushRef="#br2" timeOffset="-143147.36">30173 11971 24879 0,'0'0'2208'0,"9"-9"-1760"16,3 1-448-16,4-2 0 0,3 2 784 0,6 0 80 15,4 1 16-15,-1 1 0 0,5-5-272 0,5 4-48 16,5-4-16-16,2 5 0 0,4-3-224 0,-4 2-64 16,-4 3 0-16,-3-2 0 0,-5 3-256 0,-1 2 0 15,-4-1-208-15</inkml:trace>
  <inkml:trace contextRef="#ctx0" brushRef="#br2" timeOffset="-141761.95">31306 11301 10943 0,'0'0'480'0,"0"0"96"0,11-8-448 0,-5 0-128 0,-6 8 0 0,5-8 0 16,1-1 912-16,-3 0 176 0,0 0 16 0,-3 9 16 15,0 0-224-15,0 0-32 0,1-10-16 0,-1 10 0 16,-2-8-128-16,2 8-16 0,-5-7-16 0,5 7 0 16,-8-5-160-16,1 2-16 0,7 3-16 0,-12 0 0 15,-1 2-80-15,0-1-16 0,0-1 0 0,-2 5 0 16,-4 3-32-16,1 2-16 0,0 2 0 0,-2 0 0 16,0 2-32-16,-3 3-16 0,0 3 0 0,3-2 0 15,7 0-128-15,-1 1-32 0,-2-1 0 0,7-3 0 0,7 0-144 16,-1-3 0-16,0-3 144 0,3-9-144 0,6 14 160 0,3-9-32 15,-9-5-128-15,17 5 192 0,1-2 16 0,0-3 0 16,0-3 0-16,3-3 0 0,3-3 32 0,-3 0 0 16,-1-2 0-16,1 1 0 0,-1-6-80 0,1-1-16 15,1-1 0-15,-3 0 0 0,-2 1-144 0,0-3 0 16,2-2 144-16,-1-5-144 0,0 2 128 0,-1-1-128 16,-1-4 160-16,-1-3-160 0,1-2 128 0,-6-3-128 15,-3-1 0-15,3-1 144 0,5-2-144 0,-2 0 0 16,-2 1 144-16,1 3-144 0,-1 3 0 0,-5 2 0 15,-2 0 0-15,-1 3 128 0,-1 3-128 0,-2 4 0 16,0 3 0-16,-1 4 128 0,0 5-128 0,-1 1 0 0,2 10 0 16,0 0 0-16,-5-5 128 0,5 5-128 0,-9 2 128 15,0 3-128-15,-3 5 144 0,-1 6-144 0,0 6 192 16,3 1-192-16,1 6 144 0,-2 4-144 0,-3 1 0 0,5 2 144 16,1 1-144-16,-1 2 0 15,-3 1 0-15,3 1 0 0,5-2 0 0,1-3 0 0,-2 1 0 0,4-2 0 16,0-3 0-16,-1 0 128 0,1-2-128 0,1-4 0 15,0 1 0-15,0-3 0 0,-3-3 128 0,2-2-128 16,1-1 0-16,-1-1 0 0,-1-1 144 0,1 0-144 16,1-2 0-16,0-5 0 0,0-9 0 0,1 12 0 15,-1-12-1488 1,0 0-224-16,0 0-32 0,0 0-10416 0</inkml:trace>
  <inkml:trace contextRef="#ctx0" brushRef="#br2" timeOffset="-141128.12">31658 11092 6447 0,'0'0'576'0,"0"0"-576"0,0 0 0 0,0 0 0 16,0 0 944-16,0 0 80 0,0 0 0 0,0 0 16 15,0 0-384-15,0 0-80 0,0 0 0 0,0 0-16 16,0 0 208-16,0 0 32 0,0 0 16 0,0 0 0 16,0 0-64-16,0 0-16 0,0 0 0 0,0 0 0 15,0 0 32-15,0 0 0 0,0 0 0 0,0 0 0 16,0 0-64-16,3 11-16 0,-3-11 0 0,0 13 0 0,0 4 32 0,-2 1 16 15,-1 1 0-15,-1 2 0 0,0 0-272 0,1 3-48 16,1-2-16-16,0 0 0 0,1 0-128 0,-2-2-16 16,2-5-16-16,1 2 0 0,0 0-32 0,0-2 0 15,0-15 0-15,0 0 0 0,4 9 96 0,-4-9 16 16,6 9 0-16,4-5 0 0,-10-4 224 0,13-4 48 16,-3-8 16-16,2-2 0 0,1-3-64 0,0-4-16 15,1-4 0-15,-2-2 0 0,1-3-144 0,0 0-48 16,0-1 0-16,-1-1 0 0,-3 0-336 0,4 0 128 15,-3 4-128-15,2 2 0 0,-1 5 0 0,-2 3 128 16,2 3-128-16,-4 3 0 0,-3 2 0 0,1 3 0 16,3 4 0-16,-8 3 0 0,0 0 0 0,0 0-128 15,0 0 128-15,0 0 0 16,0 0-1472-16,0 0-192 0,4 10-64 0,-4-10-12160 0</inkml:trace>
  <inkml:trace contextRef="#ctx0" brushRef="#br2" timeOffset="-136071.52">31182 11705 6447 0,'0'0'576'0,"0"0"-576"16,0 0 0-16,-8 8 0 0,8-8 1344 0,-9 2 176 16,0 1 16-16,9-3 16 0,-11 3-672 0,1-2-144 15,3-1-32-15,7 0 0 0,-10 5 0 0,1 0 0 16,0-3 0-16,9-2 0 0,0 0-80 0,0 0-32 16,-10 4 0-16,10-4 0 0,0 0-80 0,0 0-32 15,0 0 0-15,0 0 0 0,0 0 64 0,0 0 16 16,0 0 0-16,18 2 0 0,0-1 16 0,1 1 16 15,1-2 0-15,3 0 0 0,-1-2-96 0,2 1-32 16,3 0 0-16,0-3 0 0,2 0-160 0,3-2-48 0,5 0 0 16,-2 2 0-16,-3-2-48 0,6 1-16 0,5-2 0 15,-1 3 0-15,-3 4 0 0,-2 0 0 0,-3-4 0 0,-4 2 0 16,-4-1-32-16,-2 2-16 16,-1 0 0-16,-3-2 0 0,-3-1-144 0,-4-1 0 0,0 2 144 0,-13 3-144 15,11-2 0-15,-11 2 144 0,9-4-144 0,-9 4 0 31,0 0-256-31,0 0-176 0,0 0-16 0,0 0-8144 0,0 0-1632 0</inkml:trace>
  <inkml:trace contextRef="#ctx0" brushRef="#br2" timeOffset="-135253.15">31189 12409 10127 0,'0'0'896'0,"0"0"-704"0,0 0-192 0,0 0 0 15,0 0 896-15,4-9 160 0,-4 9 32 0,0 0 0 16,2-12-192-16,-2 12-48 0,3-10 0 0,-3 10 0 16,0 0 16-16,0 0 0 0,-5-9 0 0,5 9 0 15,0 0-272-15,-8-4-48 0,-3 1-16 0,1 0 0 16,0 2-128-16,-2 2-16 0,-1 3-16 0,-1 3 0 16,-2-1-64-16,-1 2-16 0,-3 1 0 0,0 4 0 15,-3 3 16-15,0 0 0 0,2-2 0 0,3 4 0 16,5 3-128-16,0 0-32 0,0-1 0 0,2-2 0 0,3 0-144 15,4 0 0-15,4 1 0 0,2-5 128 0,-2-14-128 0,6 12 0 16,6-7 0-16,-4 0 0 0,-8-5 320 0,14 4 48 16,2-4 0-16,3 0 0 0,4-1-48 0,1-6-16 15,1-3 0-15,3-3 0 0,-4-2-176 0,2-2-128 16,-1-3 192-16,-1-1-192 0,-4-5 176 0,0 3-176 16,-2 3 160-16,1-3-160 0,-1-1 0 0,0-4 128 15,-1-3-128-15,-1-4 0 0,-1 0 0 0,1 1 0 16,1-2 128-16,-5 3-128 0,-1 1 0 0,0 6 0 15,-1-1 0-15,1 1 0 0,-6 0 0 0,0 2 0 16,0 3 0-16,-2 3 0 0,-3 4 0 0,-3 1 0 16,2 1 0-16,2 2 0 0,-1 10 0 0,0 0 0 15,-5-7 0-15,5 7 0 0,0 0 0 0,0 0 0 16,-9 3 0-16,1 2 0 0,2 4 0 0,-4 1 0 16,-1 7 0-16,0 3 0 0,3 2 0 0,-2 0 0 0,-3 2 0 15,3 7 0-15,4 3 0 0,-1 5 0 0,-1 0 0 16,1 2 0-16,3-5 0 0,2 1 0 0,0-1 0 0,2-5 0 15,0-2 0-15,3-3 0 0,0-1 0 0,-1 0 0 16,2-1 0-16,-3-4 0 0,3-3 0 0,0 1 0 16,0 2 0-16,1-2 0 0,1-6 0 0,-1-2 0 15,-1 1-176-15,-4-11-80 0,6 6 0 0,-6-6-16 16,12-1-1232 0,-2-3-240-16</inkml:trace>
  <inkml:trace contextRef="#ctx0" brushRef="#br2" timeOffset="-134957.29">31652 12254 18431 0,'0'0'816'0,"0"0"160"0,0 0-784 0,0 0-192 15,0 0 0-15,6 12 0 0,-2-1 576 0,1 2 80 16,1-1 16-16,0 5 0 0,1 3 208 0,-1-1 32 16,2 1 16-16,1 1 0 0,0 2-320 0,0-2-64 15,-1-3-16-15,1 0 0 0,0 1-336 0,0 2-192 0,-5-2 192 16,6-5-192-16,-3 1 192 0,0-2-192 16,-3 1 192-16,0-2-192 0,-2 1 128 0,-2-13-128 0,0 0 0 0,2 13 0 31,-2-13-480-31,0 0-208 0,0 0-32 0,0 0-10496 0</inkml:trace>
  <inkml:trace contextRef="#ctx0" brushRef="#br2" timeOffset="-134702.15">31937 12126 2751 0,'-10'-5'256'0,"10"5"-256"0,0 0 0 0,-12 4 0 15,0 0 3200-15,2 4 608 0,1-2 112 0,-3 8 32 16,-4 6-2448-16,2 1-480 0,-2 0-112 0,1 6-16 0,-4 2 64 0,1 1 16 16,-1 2 0-16,-2-2 0 0,0-1-16 0,-3 2-16 15,4-1 0-15,1 2 0 0,0-5-496 0,1 0-112 16,-2-1-16-16,4 0 0 0,6-6-192 0,2-2-128 16,-1-2 160-16,5-4-160 0,4-1 0 0,3 1 128 15,-3-12-128-15,9 5 0 16,-9-5-800-16,15-2-208 0,4-5-32 0,-1-3-16 0</inkml:trace>
  <inkml:trace contextRef="#ctx0" brushRef="#br2" timeOffset="-133862.25">32719 11260 3679 0,'0'0'320'0,"0"0"-320"16,0 0 0-16,0 0 0 0,0 0 2256 0,0 0 384 16,0 0 80-16,7-11 16 0,-7 11-1616 0,3-11-320 15,-3-2-64-15,0 13-16 0,-3-12-32 0,-1 3-16 16,-3 4 0-16,0-1 0 0,-4 2-160 0,0 1-16 16,-5 2-16-16,-1 3 0 0,-1 4-128 0,-1 1-32 0,1 1 0 0,-3 4 0 15,-3 0-32-15,-1 6-16 0,3 2 0 0,-1 3 0 16,-4 0 16-16,4 4 0 0,0-5 0 0,5 0 0 15,1 4-48-15,5-1-16 0,5-6 0 0,3 0 0 16,2-3-48-16,5-1-16 0,1-2 0 0,4-1 0 16,2-7 48-16,3 1 16 0,2 1 0 0,3-5 0 15,4-3 176-15,3-3 48 0,0-9 0 0,2 1 0 16,-2 2-128-16,5-7-32 0,-2-1 0 0,1-2 0 16,-2-1-160-16,-3-2-128 0,1-1 192 0,-6 1-192 15,-2-4 144-15,-1 1-144 0,-2-4 0 0,-1-3 144 16,-1-4-144-16,-2-3 0 0,1-4 144 0,-2 1-144 15,-1 4 0-15,-2-3 128 0,1-1-128 0,-1 1 0 16,0 4 0-16,0 7 0 0,-3 0 0 0,1 3 0 16,-2 2 0-16,-1 5 0 0,-1 5 0 0,0 2 0 0,-1 3 0 15,1 0 0-15,-1 6 0 0,1 5 0 0,0 0 0 0,0 0-128 16,0 0 128-16,-7 8 0 0,0 5-160 0,-1 4 160 16,0 2-192-16,0 2 192 0,2 0-144 0,-4 5 144 15,3 0 0-15,0 4-144 0,1-2 144 0,0 2 0 16,2 1-144-16,0 3 144 0,1 1 0 0,-1-2 0 15,1-5 0-15,3 2 0 0,0 3 0 0,1 0 0 16,1-5 0-16,2-2 0 0,-1-6 0 0,4-1 0 16,-4 1 0-16,2-3 0 0,-1-3 0 0,2-5 0 15,-6-9 144-15,4 11-144 16,1-2-320-16,-5-9-128 0,0 0-16 0</inkml:trace>
  <inkml:trace contextRef="#ctx0" brushRef="#br2" timeOffset="-133589.79">33052 10997 17503 0,'0'0'768'0,"0"0"176"0,0 0-752 15,0 0-192-15,0 0 0 0,0 0 0 0,10 7 512 0,-2 6 80 0,-5 1 16 0,2 0 0 16,1-1-16-16,2 4 0 0,-1 5 0 0,-3-7 0 16,2 3-272-16,1 2-64 0,2 2-16 0,-3 1 0 0,3 2-48 15,1 0 0-15,-3-4 0 0,6 16 0 0,-2-5-64 0,-2-7 0 16,-2-6-128-16,2-3 192 0,-3-3-192 0,-1 0 0 16,2-4 128-16,-7-9-128 15,0 0-608-15,0 0-160 0,0 0-48 0,0 0 0 0</inkml:trace>
  <inkml:trace contextRef="#ctx0" brushRef="#br2" timeOffset="-133319">33404 10932 10127 0,'0'0'896'0,"0"0"-704"0,0 0-192 0,0 0 0 15,0 0 992-15,0 0 160 0,-4 6 48 0,4-6 0 16,-5-1 16-16,0 4 16 0,-3 5 0 0,1 2 0 16,-2 2-176-16,-1 2-32 0,-3 3-16 0,0 6 0 15,-3 7-320-15,0-3-64 0,1-4-16 0,-1 3 0 16,-1-1-96-16,0 1-32 0,4-1 0 0,0-4 0 16,1-3-160-16,1-1-48 0,-1 0 0 0,3-2 0 15,1 1-272-15,1-4 0 0,2-1 128 0,1-1-128 16,0-1-192-16,4-9-112 0,0 0-16 0</inkml:trace>
  <inkml:trace contextRef="#ctx0" brushRef="#br2" timeOffset="-132929.5">32357 11852 5519 0,'0'0'496'0,"-8"3"-496"0,-1-3 0 0,9 0 0 0,0 0 1664 0,-9-1 224 0,9 1 48 0,0 0 16 16,0 0-736-16,0 0-128 0,0 0-48 0,0 0 0 16,0-12-16-16,4-1 0 0,5 4 0 0,0 0 0 15,5 2-48-15,2-2-16 0,4 1 0 0,6-4 0 16,6 1-160-16,6 0-32 0,4 1-16 0,6 1 0 16,7 0-288-16,1-1-48 0,-1 1-16 0,-1 0 0 15,0 0-400-15,-1 0 0 0,-1-3 0 0,-20 7 0 16,4 2 0-16,3-2 0 0,0-1 0 0,1 0 0 15,-4 3 0-15,-2-3 128 16,-4 2-128-16</inkml:trace>
  <inkml:trace contextRef="#ctx0" brushRef="#br2" timeOffset="-131751.75">32528 12503 8175 0,'0'0'352'0,"0"0"96"0,0 0-448 16,0 0 0-16,0 0 0 0,0 0 0 0,0 0 720 0,0 0 64 0,0 0 16 0,0 0 0 16,0 0-336-16,0 0-64 0,0 0-16 0,0 0 0 15,4-11-16-15,-2 4-16 0,-2 7 0 0,0 0 0 16,2-12 144-16,-2 12 16 0,0-9 16 0,0 9 0 16,0 0 0-16,0 0 0 0,-2-11 0 0,2 11 0 15,0 0-192-15,0 0-32 0,0 0-16 0,0 0 0 16,-10-1-96-16,10 1-32 0,-8 1 0 0,-1 2 0 15,1-3 32-15,-1 3 0 0,0-2 0 0,0 4 0 16,-2-1 64-16,2 1 32 0,0-1 0 0,0 3 0 16,0-2 48-16,1 1 16 0,-1 1 0 0,1 1 0 15,-2 2-96-15,2-2 0 0,1 1-16 0,1 1 0 16,-2 5-112-16,0 0-128 0,4 2 176 0,0-2-176 0,0-2 176 16,2-3-176-16,2-10 160 0,0 0-160 0,0 17 224 0,0-5-48 15,1-2-16-15,2-2 0 0,-3-8 48 0,0 0 16 16,6 11 0-16,2-5 0 0,-8-6 64 0,12 0 16 15,-2-1 0-15,-10 1 0 0,13-3 0 0,0-1 0 16,0-4 0-16,0 1 0 0,3 1-48 0,-2 1-16 16,2-1 0-16,0-6 0 0,-1-2-112 0,0-2 0 15,-2 2-128-15,1-2 192 0,2-2-192 0,1-2 176 16,1 1-176-16,0 0 160 0,-1 2-160 0,0-1 0 16,-1-1 0-16,-2-1 0 0,3 2 0 0,-3-2 128 15,-2-2-128-15,0-1 0 0,-1-1 0 0,0 1 0 16,-2 2 0-16,0-1 0 0,-1-6-224 0,-2 4 32 15,0-3 0-15,-1 7 0 0,-1 0 32 0,-2 0 16 16,2 1 0-16,-2 1 0 0,-1 5 144 0,0 4 0 0,-1 9-144 16,0-11 144-16,0 3 0 0,0 8-144 0,0 0 144 0,0 0 0 15,-4-6-128-15,4 6 128 0,0 0 0 0,0 0 0 16,-11 13-176-16,1 0 176 0,1-3-160 0,3 5 160 16,-2 2-128-16,1 2 128 0,1 2 0 0,1 5-144 15,-1 0 144-15,3 4 0 0,-1 0 0 0,0 3 0 16,0-1 176-16,0 2-48 0,0-1 0 0,1-3 0 15,2-2-128-15,0-2 192 0,1-3-192 0,0 1 192 16,0-1-192-16,2-1 0 0,2-1 144 0,-1-3-144 16,-2-5 128-16,1 3-128 0,-1 2 128 0,1-4-128 15,-2-14 0-15,0 0 144 0,4 9-144 0,-4-9 0 16,0 0-1024-16,0 0-320 16,9-4-64-16</inkml:trace>
  <inkml:trace contextRef="#ctx0" brushRef="#br2" timeOffset="-131312.42">33288 11898 13823 0,'0'0'1216'0,"0"0"-960"0,0 0-256 0,0 0 0 16,0 0 576-16,0 0 64 0,0 0 0 0,0 0 16 15,0 0 384-15,0 0 80 0,5 10 16 0,-2 1 0 16,-3-11-208-16,-3 17-32 0,-2 2-16 0,1 3 0 15,-3 6-224-15,0-2-32 0,-1 1-16 0,-3 1 0 16,3 3-48-16,-2 0-16 0,2 4 0 0,0-1 0 16,-1-2-128-16,1-1-32 0,1-4 0 0,1 2 0 15,1-3-64-15,1-4-32 0,0-2 0 0,0 1 0 16,2 1-112-16,1-4-32 0,-1-6 0 0,2 2 0 16,2 7-16-16,0-5 0 0,1-3 0 0,1-3 0 0,-4-10-128 15,6 13 0-15,1 0 0 0,1-4 0 0,-8-9 0 0,10 3 0 16,-10-3 0-16,12 3 0 15,-2-1-640-15,-10-2-128 0,11-5 0 0</inkml:trace>
  <inkml:trace contextRef="#ctx0" brushRef="#br2" timeOffset="-131076.33">33041 12318 14735 0,'-13'-4'1312'0,"13"4"-1056"0,0 0-256 0,0 0 0 0,0 0 1376 0,0 0 224 16,0 0 32-16,8-7 16 0,4 2-624 0,1-1-128 0,3-2-32 0,-5 4 0 15,2 3 144-15,6-5 16 0,1-1 16 0,5 3 0 16,1 0-224-16,3 0-48 0,1 1-16 0,23-2 0 16,-6 1-448-16,-5-1-96 0,-4 0-16 0,-2-1 0 15,1 2-192-15,-1-2 128 0,0 1-128 0,-4 2 0 31,-3 3-1632-31,28 1-416 0</inkml:trace>
  <inkml:trace contextRef="#ctx0" brushRef="#br2" timeOffset="-125622.85">33035 9927 4607 0,'1'13'400'0,"-1"-13"-400"0,0 0 0 0,2 9 0 16,-4 0 448-16,2-9 16 0,0 0 0 0,2 9 0 15,-2 2 80-15,0-11 16 0,0 10 0 0,0-10 0 16,0 0 160-16,0 0 48 0,0 9 0 0,0-9 0 16,0 0-96-16,0 0-16 0,0 0 0 0,-12 3 0 15,1 3 64-15,-2-2 16 0,-5 0 0 0,0 1 0 16,-3 4-160-16,-3-6-16 0,1 0-16 0,-4 2 0 15,-1 0-64-15,-4-2-16 0,-5-3 0 0,-2 1 0 16,-1 2-112-16,-3-1-32 0,-2-2 0 0,-3 4 0 16,-3 4-32-16,3-2-16 0,4 0 0 0,-1-1 0 0,4-3 48 0,-4 1 0 15,-3 1 0-15,-5 0 0 0,-5 0-160 16,-2 0-32-16,0 5 0 0,-2 0 0 0,0 0-128 0,1 0 0 16,2-4 0-16,-2 1 128 0,-3-1-128 0,2-3 192 15,-1 2-192-15,4 0 192 0,2-1-192 0,2-2 0 16,2-1 0-16,-1-2 0 0,4-2 0 0,-5-3 192 15,-1-2-192-15,-4 3 192 0,-4 3-32 0,1 3 0 16,3-8 0-16,3 5 0 0,2 3-160 0,1-2 160 16,-3-3-160-16,0-1 160 0,0 5-160 0,-1 1 160 15,4 4-160-15,-1-1 160 0,1-5-160 0,4 2 0 16,0 0 0-16,-2 2 0 0,-4-2 0 0,4 1 0 16,-3-2 0-16,1 3 0 0,1 5 0 0,3 1 0 15,4-3 0-15,1-1 0 0,1-2 0 0,1 1 0 16,-1 1 0-16,-1-4 0 0,0-4 0 0,2 3 128 0,1-1-128 0,0 2 0 15,-2 0 128-15,2-1-128 0,2-2 128 0,3 2-128 16,3 4 192-16,2-3-64 0,0-3 0 0,2 1 0 16,2-1 64-16,-2 2 0 0,0-5 0 0,1 1 0 15,0 0-192-15,2 2 0 0,2-1 0 0,2 2 128 16,1-1-128-16,2 1 192 0,3-2-192 0,3 2 192 16,-2-3-48-16,3 3 0 0,3-2 0 0,-1 1 0 15,2 0-144-15,0 2 160 0,0 1-160 0,0 0 160 16,9 0-160-16,-9 0 0 0,-2-2 0 0,2 2 0 15,9 0 0-15,-9 2 0 0,0-2 0 0,9 0 0 16,-8 4 0-16,1 1 0 0,7-5 0 0,-7 9 0 16,1-2 0-16,2 2 0 0,2-2 0 0,2-7 0 15,0 0 0-15,-5 11 0 0,1-3 0 0,0 3 0 0,-1-5 0 0,1 3 0 16,1 0 0-16,-2 3 0 0,0-1 0 0,-1 2 0 16,1 1 0-16,1 0 0 0,0 2 0 0,1 1 0 15,-3 0 0-15,2 1 0 0,0-1 0 0,2 1 128 16,-3 2-128-16,2-1 0 0,2 1 128 0,-3-1-128 15,-1 2 0-15,1 3 128 0,1-1-128 0,0 6 192 16,-4-3-192-16,3 5 192 0,0-2-192 0,1 4 192 16,-5-2-192-16,2-1 192 0,-1 0-64 0,2 2-128 15,0 2 192-15,0-2-64 0,-2-1-128 0,1 3 192 16,0 1-192-16,0 5 192 0,1 3-192 0,-2 0 160 16,-2-5-160-16,1 4 160 0,0 4-160 0,2-1 0 15,-2 0 0-15,0-1 128 0,-2-4-128 0,-1 3 0 16,-4 2 144-16,0 0-144 0,2 4 128 0,0 0-128 0,2-2 160 15,-1 5-160-15,-6 0 128 0,2-1-128 16,3-5 0-16,-1 2 144 0,-2-2-144 0,3-1 128 0,1 1-128 0,2 0 128 16,-2-5-128-16,2 2 128 0,-1 2-128 0,1-5 128 15,-2-1 16-15,3 0 0 0,0-2 0 0,2-2 0 16,-2-5 16-16,1 0 0 0,2 0 0 0,-1 2 0 16,2 4-160-16,0 1 160 0,-2 4-160 0,2-3 160 15,1-3-160-15,0 0 128 0,-1 0-128 0,-1 2 128 16,0-2-128-16,0-2 0 0,1-3 144 0,-1 0-144 15,1 0 0-15,0-2 0 0,0 2 0 0,0-1 128 16,1 1-128-16,0 1 0 0,-2-1 0 0,4-2 128 16,-2-8-128-16,1 4 0 0,3 3 0 0,0-5 0 15,-1-5 0-15,1 0 0 0,1-4 0 0,2 2 0 16,0-2 0-16,0-3 144 0,-3-10-144 0,4 13 0 0,0 0 0 16,-1-2 0-16,-3-11 0 0,0 0 0 0,6 11 128 0,-6-11-128 15,0 0 0-15,11 7 0 0,-11-7 0 0,0 0 0 16,12 6 0-16,-12-6 0 0,11 4 0 0,-11-4 0 15,13 3 128-15,-13-3-128 0,15 5 0 0,-1-1 0 16,-2-4 0-16,0 3 0 0,-1-3 0 0,2 1 0 16,2 2 0-16,-1-3 0 0,2-2 0 0,3 2 0 15,2 3 0-15,1 0 0 0,-1-2 0 0,5-1 0 16,4-1 0-16,1 1 0 0,-2 2 0 0,5-2 0 16,1-2 0-16,3 2 0 0,-2 1 0 0,1 1 0 15,0 2 0-15,3-4 0 0,3-1 0 0,6 1 0 16,1 3 0-16,3-1 0 0,2 2 0 0,-3 1 0 15,-2 2 0-15,-2-1 0 0,0 6 0 0,-1-3 0 0,0 2 0 16,2-6 0-16,0 0 0 0,1 2 0 0,-2-2 0 0,0 3 0 16,-1-4 144-16,-3-2-144 0,1 2 0 0,-5 1 144 15,-2-1-144-15,1 1 0 0,1-2 0 0,2 2 128 16,-1 3-128-16,0-4 128 0,1 0-128 0,2 0 128 16,6 2-128-16,-5-2 0 0,0 3 0 0,-1-2 128 15,0-1-128-15,1 0 0 0,0 4 0 0,1-1 0 16,1-1 0-16,1-1 0 0,-2 1 0 0,3 1 0 15,1 3 0-15,-2-3 0 0,-5-2 0 0,-1 2 0 16,-4-3 0-16,2-1 0 0,3 5 0 0,1 0 0 16,1-1 0-16,0 3 0 0,1-2 0 0,1 2 0 15,0-5 0-15,-1 1 0 0,-3 0 0 0,0-1 0 16,0 5 0-16,-3-5 128 0,-1-4-128 0,0 0 0 16,6 1 0-16,-2 0 0 0,0 2 128 0,2 1-128 0,2-3 0 15,-1-1 0-15,-3 3 0 0,1 0 0 0,-7-3 0 0,0 0 128 16,-3 1-128-16,3-1 0 0,-2-1 0 0,0-1 128 15,2-1-128-15,-1 1 0 0,1-1 0 0,1 0 0 16,-1 2 0-16,1-1 0 0,-1-2 0 0,2 3 128 16,-3 3-128-16,1 0 0 0,-5-3 0 0,4-2 0 15,0 0 0-15,2-1 0 0,1 4 0 0,0-2 0 16,-2-4 0-16,-1 2 0 0,5 1 0 0,-4 0 0 16,-3 2 0-16,-1 0 0 0,-2 0 0 0,-2 2 0 15,-3 0 128-15,0 1-128 0,-5-3 0 0,1 0 0 16,-1-1 0-16,-2-1 0 0,0 4 0 0,0-2 0 15,2-3 0-15,0 0 0 0,-3 1 0 0,3 0 128 16,-1 2-128-16,1 0 0 0,1-1 0 0,-11 1 0 0,2-1 0 16,2 2 0-16,-1 0 0 0,0 1 0 0,2-2 0 15,-3-2 0-15,1 2 0 16,11-1 0-16,-5 1 128 0,-2 0-128 0,-1 1 0 0,-3 2 128 0,-1-2-128 0,0 2 128 16,0 1-128-16,2 1 0 0,0-4 0 0,-2 1 0 15,-1-2 0-15,0 2 0 0,0 2 0 0,-12-4 0 16,13 4 0-16,-13-4 0 0,13 3 0 0,-13-3 0 15,13 2 0-15,-13-2 0 0,0 0 0 0,12 3-176 16,-12-3 176-16,0 0 0 0,0 0 0 0,0 0 0 16,0 0 0-16,0 0 0 0,0 0 0 0,0 0 0 15,0 0 0-15,0 0 0 0,0-5-176 0,-3-4 176 16,-1 1-1984 0,-3-3-288-16,-2 2-64 0</inkml:trace>
  <inkml:trace contextRef="#ctx0" brushRef="#br2" timeOffset="-124904.88">32873 10084 6447 0,'0'0'576'0,"0"0"-576"0,0 0 0 16,0 0 0-16,0 0 1104 0,0 0 112 0,11-1 32 15,-2-4 0-15,-1 1-240 0,5 1-48 0,2-3-16 0,4 1 0 16,0-1-176-16,5 4-48 0,3-1 0 0,-7 2 0 15,2 0-208-15,6-1-64 0,2 1 0 0,6 1 0 16,1 0-320-16,2 1-128 16,1 1 0-16,35 0 144 15,-15 2-720-15,-5-4-128 0</inkml:trace>
  <inkml:trace contextRef="#ctx0" brushRef="#br2" timeOffset="-120155.43">32512 15760 11967 0,'0'0'528'0,"0"0"112"0,0 0-512 0,0 0-128 15,0 0 0-15,0 0 0 0,0 0 464 0,0 0 64 16,5-7 16-16,-5 7 0 0,0 0-48 0,0 0-16 16,8-5 0-16,-8 5 0 0,0 0 208 0,8-7 32 15,-8 7 16-15,9-5 0 0,-2 0-160 0,-7 5-48 16,0 0 0-16,0 0 0 0,0 0-64 0,0 0-16 16,0 0 0-16,0 0 0 0,5-9-16 0,-5 9-16 15,0 0 0-15,0 0 0 0,0 0 32 0,-11-8 16 16,-2 3 0-16,-1-1 0 0,-3 1-64 0,-1 1-16 0,-4-2 0 0,-1 2 0 15,1 3 48-15,-2-3 0 0,-3 0 0 0,-1-1 0 16,-1 1 0-16,-3-2 0 0,-4 1 0 0,-5-1 0 16,-6 2-208-16,-7 0-32 0,-1 0-16 0,-3 0 0 15,-7 0-48-15,-2 0-128 0,-1 2 192 0,-2-1-64 16,-8 2-128-16,-3-1 192 0,-1-3-192 0,1 4 192 16,1 1-192-16,0-1 160 0,-6-2-160 0,-2 3 160 15,-2-1-32-15,3-1 0 0,3 1 0 0,-2 1 0 16,-2 0-128-16,-4 0 160 0,-1 0-160 0,1 1 160 15,4 1-160-15,-7 0 192 0,-8 1-192 0,3 0 192 16,5-2-64-16,3 4 0 0,2-4 0 0,-3 1 0 16,-6-2 48-16,1 2 0 0,2-2 0 0,-1 0 0 0,2-2 32 15,-4 0 16-15,0 2 0 0,1-1 0 0,3-2 112 0,0 1 32 16,0 2 0-16,-3 0 0 0,-4 0-48 0,4 0-16 16,9 2 0-16,-3 0 0 0,-2-2 16 15,1 1 0-15,-1 6 0 0,5-2 0 0,4 0-96 0,1-2-16 16,-3-3 0-16,3 2 0 0,2 2-32 0,2-1-16 15,1-1 0-15,3 2 0 0,3-1-160 0,-1-1 128 16,-3-2-128-16,-3 2 128 0,-5 0-128 0,5 1 0 16,3-2 144-16,-3 5-144 0,-3-4 128 0,-1 1-128 15,2-1 128-15,1 1-128 0,4-3 128 0,0 1-128 16,-2-1 128-16,-2 0-128 0,-2 0 128 0,2 0-128 16,5 0 128-16,5-1-128 0,4 0 160 0,-3-1-32 15,-2 0-128-15,0-1 192 0,1-1-64 0,1-2 0 16,4-1-128-16,1 3 192 0,1-1-64 0,-4 1-128 15,-5 2 176-15,0 0-176 0,0 4 192 0,3 0-192 0,2-1 192 16,0 3-192-16,2 2 160 0,-4-3-160 0,-4 4 128 0,6 2-128 16,1-2 144-16,3 2-144 0,2-4 160 0,4 3-160 15,0 0 128-15,1-2-128 0,0 3 0 0,1-2 144 16,-2-2-144-16,2 3 128 0,1-6-128 0,2 6 128 16,0 1-128-16,3-1 0 0,-1 3 0 0,-1-2 0 15,-1 1 0-15,-4 2 0 0,-1 2 0 0,2 1 0 16,2 0 0-16,2 2 0 0,1 1 128 0,2 1-128 15,3-1 0-15,0 2 0 0,0 0 0 0,-4 1 0 16,-3 0 0-16,4 0 0 0,2 1 128 0,0-1-128 16,-1-1 0-16,3 2 0 0,2 0 0 0,2 0 0 15,3 1 0-15,-1 2 0 0,3 7 128 0,-3-2-128 0,-3 3 0 16,1 1 0-16,2 0 0 0,3 1 0 16,-1 2 0-16,3 1 0 0,3 0 0 0,0-1 0 15,2 2 0-15,4-1 0 0,2 0 0 0,1 5 0 0,1 0 0 0,3 7 0 16,1 3 0-16,2-2 0 0,0-2 0 0,2 1 0 15,2 1 0-15,0-4 0 0,1 1 0 0,3 0 0 16,0 1-144-16,2 1 144 0,2 5 0 0,5-7 0 16,0-1-128-16,3-1 128 0,3-2 0 0,3-3-160 15,-2-4 160-15,4 1-128 0,2-1 128 0,0-1 0 16,2-1 0-16,2 2-128 0,3 0 128 0,2 2 0 16,1 4 0-16,1-6 0 0,0-5 0 0,4 2 0 15,2-2 0-15,2 1-128 0,3-2 128 0,1-1 0 16,1-1 0-16,-1-4 0 0,2-2 0 0,3 2 0 15,3-4 0-15,2-2 0 0,7 2 0 0,5-1 0 0,2-2 0 16,5-2-128-16,-1-1 128 0,1-3 0 0,-2-3 0 16,3 0 0-16,-1-1 0 0,8 0 0 0,4 1 0 15,-1-5 0-15,1-2 0 0,-2 10 0 0,-3 1 0 0,4 0-128 16,3-2 128-16,-1-2 0 0,0 4 0 0,-1 1 0 16,-5-2 0-16,3-3 0 0,0-2 0 0,2 4 0 15,6 5 0-15,-3-4 0 0,-6-1 0 0,3 1 0 16,5-3 0-16,-2 3 0 0,4-4 0 0,-1 2 0 15,-1-2 0-15,-2 2 0 0,2 1 0 0,1 1 0 16,1-1 0-16,-3-1 0 0,3 1 0 0,-8 0 0 16,-3-2 0-16,3 1 0 0,5-1 0 0,1-1 0 15,2 0 0-15,-1-3 0 0,-2 2 0 0,1-1 0 16,-1-1 0-16,6 1 0 0,3-1 0 0,-2-1 0 16,-6-3 0-16,3 3 0 0,4 0 0 0,2 2 0 0,1-3 128 15,-6 0-128-15,-4-2 128 0,3 2-128 0,6 0 0 16,-1 1 0-16,1-2 0 0,-2-1-128 0,-2 0 128 15,-1-1 0-15,4 3 0 0,3-2 0 0,0-2 0 0,-3 1 0 16,-4-1 0-16,3 1 0 0,3 1 0 0,4-2 0 16,1-1 0-16,-1 1 0 0,-5-2 0 0,8-1 0 15,6 3 0-15,-2 0 0 0,-7-2 0 0,0 2 0 16,2 0 0-16,2-1-128 0,4 1 128 0,-6 1-128 16,-7-1 128-16,3-1-128 0,7 1-64 0,-5 1-16 15,-6-2 0-15,-3 0 0 0,-4 2-48 0,-1-2 0 16,1-1 0-16,0-1 0 0,5 2 64 0,-8-4 16 15,-5 2 0-15,-1 0 0 0,-1 1 176 0,3-4-192 16,5 3 192-16,-5-1-192 0,-5 1 192 0,-3-4-192 0,-2 2 192 16,-2 0-192-16,4-3 192 0,-3 3-160 0,4-2 160 0,-3-1-160 15,1-2 160-15,-5 1 0 0,-5 0 0 0,1 0 0 16,-1-1 0-16,4 3 0 0,-2-4 0 0,2 3 0 16,0 1 0-16,-6 3 0 0,-9 0 0 0,-3 1 0 15,0-1 0-15,-2 1 0 0,-4 1 0 0,-1-2 0 16,1 4 0-16,1-1 0 0,-2 1 0 0,1 0 0 15,-2 1 0-15,-1-2 0 0,2-2 0 0,-3 3 0 16,-1-3 0-16,0 0 0 0,1-2 0 0,0-3 0 16,2-2 0-16,-2 3 0 0,0 5 0 0,7-5 0 15,6-5 0-15,-22 7 0 0,2 0 0 0,2-1 0 16,2 2 0-16,-1-4-160 0,1 0 160 0,-1-3 0 16,0 4 0-16,24-7 0 0,-9 6 0 0,-8 1 0 15,-8 1 0-15,-3 2 0 0,-1 2 0 0,-1 0 0 0,-2-1 0 16,1-4 0-16,-1 1 0 0,-1 1 0 0,-1-3 0 0,0 0 0 15,-1-4 0-15,0 1 0 0,1 3 0 16,1-4 128-16,3-2-128 0,0 1 0 0,-2 0 0 0,1-1 0 16,-4 2 0-16,-4-1 0 0,0 2 0 0,-16 12 0 15</inkml:trace>
  <inkml:trace contextRef="#ctx0" brushRef="#br2" timeOffset="-116908.49">26081 11026 25791 0,'8'-24'2304'0,"-2"13"-1856"0,3 3-448 0,-1 0 0 16,-3-1 240-16,2 5-48 0,1-4-16 0,-8 8 0 15,0 0-176-15,0 0 0 0,4-9 0 0,-4 9 0 16,0 0 0-16,0 0 0 0,0 0 0 0,-4-12 128 16,-3-1-128-16,1 3 128 0,-1 1-128 0,-2-2 128 15,-5 1-128-15,-3-2 128 0,-3-2-128 0,-1 1 128 16,0 1-128-16,-2 0 0 0,-3-3 0 0,0 1 0 16,-2 3 0-16,0-5 128 0,-3-1-128 0,-5-1 128 15,-2-3-128-15,-5-2 192 0,-3 0-192 0,-7 1 192 16,-4 0 0-16,-2-3 0 0,-1 1 0 0,-1 0 0 15,-1 2 144-15,-10 0 48 0,-4 0 0 0,-2 1 0 0,-2 1 16 16,1 2 16-16,-1 0 0 0,0 1 0 0,-4-2 48 16,-3 3 16-16,-3 0 0 0,2 3 0 0,4-2-288 15,0-1-48-15,0-3-16 0,-1 4 0 0,0-1-128 0,2-1 192 16,1-2-192-16,5-1 192 0,2 3-192 0,-3-1 0 16,-4-4 0-16,1 2 0 0,0 3 128 0,4 0-128 15,3-1 0-15,-3 0 128 0,-5-2-128 0,0 3 0 16,0 3 0-16,2-2 0 0,1 2 0 0,2-3 0 15,-3 4 0-15,-2 1 128 0,-1 3-128 0,-1 0 0 16,1 0 0-16,3 1 128 0,5 0-128 0,-1 3 128 16,-1 0-128-16,0 2 128 0,0-1-128 0,4 1 0 15,3 1 144-15,2 2-144 0,4 0 192 0,-4 1-48 16,-3-1 0-16,2 0 0 0,2 5-144 0,3 3 128 16,0 0-128-16,0 2 128 0,2-4-128 0,-2 3 0 0,-3 3 0 15,2-1 128-15,-1-4-128 0,2 1 0 0,3 2 0 16,2 4 0-16,0 5 0 0,1-1 0 0,-2-6 0 0,1 3 0 15,-4 4 0-15,6 1 0 0,0 3 0 0,1-1 0 16,0 4 0-16,0 1 128 0,1 3-128 0,-1 0 128 16,-3 1-128-16,2 1 0 0,-3 0 0 0,1 1 0 15,2 0 0-15,3-6 0 0,3 0 0 0,6 1 0 16,-1 0 0-16,-2-2 128 0,2-5-128 0,1 3 0 16,0 0 0-16,4 1 128 0,3 0-128 0,0-1 0 15,0 0 256-15,3 2-48 0,2 3 0 0,3-2 0 16,2-1-80-16,2 3 0 0,1-4-128 0,4 5 192 0,3 0-192 15,2 4 128-15,3 2-128 0,4 2 0 16,2 1 0-16,5 3 0 0,3 0 0 0,4 1 0 0,4-2 0 0,3 0 0 16,4-2 0-16,2-1 0 0,4 0 0 0,3 1 128 15,1-3-128-15,7 3 0 0,4 3 0 0,5-3 0 16,1-2 0-16,7-1 0 0,5 1 0 0,1-1 0 16,0 1 0-16,0-5 0 0,2 0 0 0,4-1 0 15,4 1 0-15,5-3 0 0,-1 2 0 0,3-1 0 16,3-4 0-16,-1 6 0 0,1-2 0 0,7 2 0 15,6 1 0-15,2-1 0 0,0-3 0 0,2 1 0 16,1-2 0-16,4 0 0 0,3-2 0 0,2 0 0 16,-2 0 0-16,3 3 0 0,5-8 0 0,2 1 0 15,1 3 0-15,-1-2 0 0,0 0 0 0,1 1 0 16,0 1 0-16,-3-3 0 0,-4 2 0 0,5 4 0 16,4 0 0-16,-4 0 0 0,-2-1 0 0,-1 0 0 15,-1-4 0-15,0 0 0 0,4-7 0 0,-2 0 0 0,-4-2 0 16,3-4 0-16,4-1 0 0,-3-5 128 0,-3-2-128 0,-4-2 0 15,1-1 0-15,-2-2 0 0,5-2 0 0,-6-3 0 16,-5 2 0-16,1-2 128 0,-3 1-128 0,1 0 0 16,0-4 0-16,-6 5 128 0,-6-3-128 0,-3-1 0 15,2-5 160-15,-4 0-160 0,0 1 160 0,0-2-160 16,-3-1 128-16,-4-2-128 0,-5-2 0 0,-3-2 0 16,-2-2 176-16,1-5-176 0,1 0 192 0,0-1-192 15,-1-5 240-15,-1 0-64 0,-1-2-16 0,-2-4 0 16,-5 1-160-16,3-1 0 0,-3 1 144 0,-3 0-144 15,-4 3 0-15,1 0 0 0,-2 0 0 0,-4 4 128 16,-7 6-128-16,0 0 176 0,-6 4-176 0,-2-1 192 16,-1-4-32-16,-5 3 0 0,-5-1 0 0,0-1 0 0,-1-6-160 0,-2-1 128 15,-1-1-128-15,-2-1 128 0,-1-2-128 0,-2 1 0 16,-1 3 0-16,-3 1 0 0,-3-1 0 0,-1 2 0 16,-1 1 0-16,-4 1 0 0,-2-2 0 0,0 0 0 15,-4-2 0-15,0 0 0 0,-4 4 0 0,-1-5 0 16,-4-1 0-16,1 0 0 0,-5 3 0 0,-2-1 0 15,2-1 0-15,-1 2 0 0,-1 1 0 0,-1 3 0 16,-5-1 0-16,0 1 0 0,-1 0 0 0,-3-1 0 16,-3-1 0-16,-4 2 0 0,-2-4 0 0,-6 0 0 15,-4-1 0-15,-2 3 0 0,0 6 0 0,-1-6 0 16,0-2 0-16,-3 4 0 0,-3-1 0 0,-3 2 0 16,-3 2-144-16,-5 0 144 0,-5-2 0 0,2 2 0 15,0-1 0-15,-6 2 0 0,-8 0 0 0,1 4-128 0,1 2 128 16,1-4 0-16,1 1 0 0,-6 1 0 0,-2 0 0 15,2 0 0-15,1 6 0 0,2-1 0 0,-1-3 0 16,-1 1 0-16,-2 2 0 0,4-1 0 0,0 1 0 16,-2-1 0-16,-2 2 0 0,-1 3 0 0,-3 3 0 0,0-5 0 15,5 4 0-15,-2 2 0 0,-5 1 0 0,1 1 0 16,2 3 0-16,3-2-128 0,3 2 128 0,-1 0 0 16,-2 0 0-16,5 3 0 0,8 2 0 0,-4 0 0 15,-1-1 0-15,0 0 0 0,-2 2 0 0,2 0 0 16,2 5 0-16,1 1 0 0,-1-1 0 0,1 4 0 15,-2 4 0-15,-2 1 0 0,4 5 0 0,-1 2 0 16,0 1-128-16,1 2 128 0,-1-3 0 0,3 6 0 0,3 5 0 16,3-1 0-16,4-2 0 0,1 5 0 0,3 4 0 15,2 0 0-15,1 0 0 0,5 5 0 0,6-2 0 0,5 6-128 16,3 6 128-16,2 1 0 0,0-1 0 16,4 2 0-16,3-1 0 0,2 0 0 0,1 2 0 0,7-1 0 15,6-1-128-15,3 0 128 0,1 3-144 0,7-4 144 16,9-3-208-16,5 0 80 0,3-1 128 0,7-2 0 15,4 0 0-15,8-4-128 0,7-1 128 0,7 2 0 16,7 2 0-16,6-2 0 0,3-3 0 0,6-3 0 16,2 1 0-16,11-3 0 0,8-3 0 0,7-6 0 15,2-1 0-15,8-6 0 0,6-1 0 0,9 0 0 16,9-3 0-16,5-1 0 0,1-5 0 0,8-4 128 16,7 1-128-16,1-3 0 0,2 0 0 0,6-2 128 15,5-7-128-15,3 3 0 0,-1 4 0 0,-1-4 144 16,-4-1-144-16,7-2 0 0,4 6 128 0,-8-6-128 0,-9 0 0 15,-2-1 0-15,-2-1 128 0,-11 1-128 0,-11-2 0 16,-5 2 0-16,-3-1 0 0,-10-4-192 0,-10-1 16 16,-9 1-11520-16,-12 4-2304 15</inkml:trace>
  <inkml:trace contextRef="#ctx0" brushRef="#br2" timeOffset="-116152.39">9766 9064 9215 0,'-12'-19'816'0,"6"12"-656"0,-2 0-160 0,3-2 0 16,2-3 1168-16,2 0 208 0,0-1 32 0,-1 4 16 31,2 9-1936-31,3-11-400 0</inkml:trace>
  <inkml:trace contextRef="#ctx0" brushRef="#br2" timeOffset="-115620.27">10031 8858 11055 0,'9'-2'976'0,"-3"1"-784"0,-6 1-192 0,12 0 0 16,0 4 912-16,-2-3 144 0,-1-1 32 0,-9 0 0 15,0 0-224-15,0 0-32 0,10 0-16 0,-10 0 0 16,0 0-64-16,0 0-16 0,0 0 0 0,0 0 0 0,0 0 80 0,0 0 16 16,2-8 0-16,-2 8 0 15,0 0-80-15,0 0-16 0,-9-3 0 0,0 0 0 0,-1 2-224 0,-2 1-32 16,-4 4-16-16,-2-4 0 0,-2-6-144 0,-2 4-16 15,-1 2-16-15,-1 1 0 0,2 0 32 0,-3 1 16 16,2-4 0-16,-2 4 0 0,0-1-64 0,1-1-16 16,0-3 0-16,1 3 0 0,-1-2 16 0,1 2 0 15,-3 0 0-15,1-2 0 0,0 0-64 0,-2 1-16 16,-3-1 0-16,-2 4 0 0,1-1 0 0,-1 0-16 16,-2-2 0-16,0 1 0 0,0 2-48 0,0 2-128 15,0 0 192-15,0-2-64 0,3-2 16 0,1 3 0 16,1 0 0-16,3-4 0 0,3-4-144 0,-1 3 192 15,-1 2-192-15,3-1 192 0,3 0-64 0,-1 1-128 16,1 0 192-16,0-2-64 0,4 0-128 0,2 0 128 16,1 2-128-16,0 0 128 0,-2 0-128 0,2 3 0 0,2 1 0 15,-1-1 0-15,2-5 0 0,9 2 0 0,0 0 0 0,-9 0 0 16,9 0 0-16,-9 0 0 0,9 0 0 0,0 0 0 16,0 0 0-16,0 0 0 0,0 0 0 0,0 0 0 15,0 0 0-15,0 0 0 0,0 0 0 0,0 0 0 16,-11-6 0-16,11 6 0 0,0 0 0 0,0 0 0 15,0 0 0-15,-6-4 0 0,6 4 0 0,0 0 0 16,0 0 0-16,0 0 0 0,0 0 0 0,0 0 0 16,-7-8 0-16,7 8 128 0,0 0-128 0,0 0 0 15,-10 0 0-15,2 0 0 0,8 0 0 0,0 0 0 16,-9 4-944-16,9-4-160 16,0 0-48-16,0 0-8608 0,0 0-1728 0</inkml:trace>
  <inkml:trace contextRef="#ctx0" brushRef="#br2" timeOffset="-115067.4">9320 8476 17503 0,'-41'-4'768'0,"12"2"176"0,3 2-752 0,-2 4-192 16,0 0 0-16,3 0 0 0,2 1 192 0,-1-2 0 15,1 2 0-15,-2 3 0 0,4-1-432 0,-1-1-80 16,1 2 0-16,1 0-16 15,1 3-512-15,-2-1-112 0,-3-1 0 0</inkml:trace>
  <inkml:trace contextRef="#ctx0" brushRef="#br2" timeOffset="-113111.43">8538 8636 10127 0,'-23'-1'448'0,"6"-1"96"0,1-3-544 0,-2 3 0 0,-3 0 0 0,3 1 0 15,-3 0 2144-15,3 1 320 0,3 1 64 0,1 2 16 16,-1-2-1504-16,5 0-288 0,10-1-64 0,-9 3-16 16,9-3-160-16,0 0-16 0,0 0-16 0,0 0 0 15,0 0-80-15,14 6-16 0,3 2 0 0,3 0 0 16,1 1 112-16,5 2 16 0,2 0 0 0,5 1 0 16,1 0-128-16,6-2-32 0,6 1 0 0,7-1 0 15,6 2 32-15,5 0 0 0,4-2 0 0,2 3 0 0,3 0-32 16,4-4 0-16,4 2 0 0,5 0 0 0,1 4 0 0,3-1 0 15,3 0 0-15,2 1 0 0,9-8 32 0,2 4 0 16,2-2 0-16,0-1 0 0,-2-3 0 0,7-5 0 16,5 0 0-16,-2 0 0 0,-2 0-48 0,4 0 0 15,2-1 0-15,1-1 0 0,-1 2-80 0,-1-3 0 16,-2-3-16-16,5 1 0 0,2 1-112 0,-3 0-128 16,-4 3 176-16,1-7-176 0,3-7 128 0,-3 0-128 15,-4 5 0-15,5-6 0 0,2-1 0 0,-2 0 160 16,-6 2-160-16,2-1 128 0,0-2-128 0,0-1 0 15,-3-1 144-15,-1-3-144 0,-7 1 0 0,1-5 128 0,2 1-128 16,-4-2 0-16,-8 0 0 0,2-1 128 16,-3 0-128-16,-3-3 0 0,-4-1 0 0,-3 2 128 0,-6 1-128 15,-5-1 0-15,-5 3 128 0,-2 0-128 0,-2 3 128 16,-4-3-128-16,-1 2 0 0,-6 0 128 0,-3 0-128 0,-4-1 0 16,-3-3 144-16,-8 1-144 0,-5 2 192 0,-3-2-192 15,-3 2 208-15,-6-5-64 0,-1 2-16 0,-5 3 0 16,-5 2-128-16,-3-1 128 0,-5 3-128 0,-3-3 128 15,-4 1-128-15,-4 3 0 0,-3-3 0 0,-5 1 0 16,-3 0 0-16,-7-1 0 0,-1 0 0 0,-10 0 0 16,-4-2 0-16,-6 0 0 0,-4-3-144 0,-2 5 144 15,-3-1 0-15,-2 4 0 0,-2-2 0 0,-5 2 0 16,-5-5 0-16,-2 2 0 0,-2 0 0 0,1 0 0 16,2 1 0-16,-2-1 0 0,-3 1 0 0,-1 0 0 0,-3-1 0 15,-2 0 0-15,-3 2 0 0,0-2 0 0,1 3 0 0,-6-1 0 16,-5 0 0-16,0 2 0 0,-3 0 0 0,-1-1 0 15,0-3 0-15,0 3 0 0,-1-1 0 0,5-1 0 16,3 3 0-16,0 2 0 0,-5-1 0 0,4-1 128 16,-5 2-128-16,2 2 0 0,-1 0 0 0,1 3 0 15,-4-1 0-15,2 5 0 0,1 1 0 0,-2 4 0 16,-2 2 0-16,2-2 0 0,-1-1 0 0,3 4 0 16,5-1 0-16,-2 2 0 0,-1 1 0 0,0 3 0 15,1-1 0-15,2 1 0 0,4 3 0 0,0-2 0 16,-3 1 0-16,3 6 0 0,6 2 0 0,4 1 0 15,0 1 0-15,5 2 0 0,-2-1-128 0,2 7 128 16,2 1 0-16,2 2 0 0,3 1 0 0,3 1 0 16,2 4 0-16,-1 1 0 0,-2 3-128 0,3 1 128 0,1 5 0 15,4-1 0-15,4-2 0 0,2 4-128 0,5 0 128 16,5 1 0-16,3 6 0 0,3-1 0 0,2-1 0 16,4 2 0-16,3-3 0 0,2 4-128 0,5-3 128 0,1 0 0 15,-3-1 0-15,5-3-128 0,4 1 128 0,3-2 0 16,3-3-176-16,5 2 176 0,3-3-160 0,3-1 160 15,3-2 0-15,5 1 0 0,3-2 0 0,1-4 0 16,2 1 0-16,3 0 0 0,5 2 0 0,3-4 0 16,2 1 0-16,3 1 0 0,5-4 160 0,1 4-160 15,6-1 0-15,5-4 0 0,4 1 0 0,7-5 0 16,6 2 0-16,2 0 0 0,1-3 0 0,3-1 0 16,-1-3 0-16,5-1 0 0,4 0 0 0,4 0 0 15,4-2 0-15,3-3 0 0,-2 1 0 0,3 2 0 0,5-1 0 16,2-2 0-16,4 1 0 0,-3 1 0 0,-1-1 0 0,5-1 0 15,2 1 0-15,0-4 0 0,-1 0 0 16,5-4 0-16,1 0 0 0,5-1 0 0,2 0 0 0,1-5 0 16,1-4 0-16,5 1 0 0,5 0 176 0,1-1-48 15,-4-8-128-15,3 1 192 0,3 2-192 0,-7-5 0 16,-5 1 0-16,4-2 0 0,4-1 0 0,-3-1 0 16,-6 0 0-16,-1 0 0 0,1-2 0 0,-4 3 0 15,-5 3 0-15,-3-5 0 0,-2-1 0 0,-2-1 0 16,-1 5 0-16,-4-2 0 0,-5 0 0 0,-1-5 0 15,-2 3 0-15,-1-1 0 0,-3 1 0 0,-2-2 0 16,-4 0 0-16,-4-4 0 0,-3 1 0 0,-1-1 0 16,-2-1 0-16,-5-1 0 0,-5-1 0 0,-4 3 0 0,-7-2 0 15,-5-2 0-15,-6 0 0 0,-4-4 128 16,-4 0-128-16,-2 1 0 0,-8 2 0 0,-3 1 0 0,-2-1 0 16,-7 1 0-16,-4-2 144 0,-1 4-144 0,-7 0 128 0,-1 1-128 15,-3 1 0-15,-4 1 0 0,-1 0 0 0,-4 2 0 16,-3-2 0-16,-3 0 128 0,-1 1-128 0,-6-5 0 15,-5 0 128-15,-2-3-128 0,-5-2 0 0,-4 3 128 16,-5 3-128-16,-5 2 0 0,-6 0 0 0,-2-1 0 16,-1 2 0-16,-3 0 0 0,-4 0 128 0,-3 2-128 15,-4 2 0-15,0 1 0 0,-2 1 0 0,-1-1 0 16,-1-1 0-16,-5 2 0 0,-6-2 0 0,2 3 0 16,0-2 0-16,-1 3 0 0,1-1 0 0,-4 2 0 15,-3 1 0-15,-4-2 0 0,-1-1 0 0,0 2 0 0,-1 2 0 16,-1 3 0-16,-1 2 0 0,2 0 0 0,1-3 0 0,-2 6 0 15,-7-2 0-15,4 1 0 0,-5 5 0 16,-2-5 0-16,-2 1 0 0,1 2 0 0,1 6 0 0,1 0 0 16,2-2 0-16,0 2 0 0,-3 1 0 0,8 3 0 15,3 0 0-15,1 0 0 0,-1-1-144 0,0 1 144 16,-1 3 0-16,6 0 0 0,7 0 0 0,-4 1 0 16,0-1 0-16,1 4 0 0,1 6 0 0,4-2-128 15,3-3 128-15,2 3 0 0,1 0 0 0,0 2 0 16,-2 1 0-16,5 1 0 0,4 0 0 0,1 4 0 15,1 1 0-15,-1 1 0 0,2-2 0 0,5 0 0 16,5 1 0-16,5 4 0 0,7 3 0 0,0 1-128 16,4 2 128-16,3-1 0 0,2 4 0 0,3 1 0 15,2 2 0-15,2 4 0 0,0-1 0 0,4 4 0 0,3 1 0 16,4 1 0-16,6-1 0 0,2 1 0 16,6 1 0-16,2 0 0 0,3-1 0 0,3-2 0 0,3 1 0 15,4-3 0-15,3 1 0 0,3 0 0 0,3-5 0 0,5-1 0 16,6-3 0-16,2 3 0 0,5-2 0 0,2-3 0 15,1-1 0-15,3-2 0 0,6-4 0 0,2 1 0 16,-1 2 0-16,4-3 0 0,2-3 0 0,5 1 0 16,5-1 0-16,3 0 128 0,4 0-128 0,3-1 0 15,-1-5 128-15,7-2-128 0,2-2 0 0,4 0 0 16,3 0 144-16,2 1-144 0,2 2 128 0,1-5-128 16,3-3 0-16,6-1 128 0,2-2-128 0,0 0 0 15,-6 0 0-15,4-1 0 0,4 0 128 0,1-6-128 16,1-3 0-16,-4 0 0 0,0 1 0 0,3-7 0 0,2-2 0 15,-1-2 0-15,-2 1 0 0,2-3 0 0,-1 0 0 16,3 1 0-16,5-3 0 0,-5 0 0 0,-2 5 0 0,4-2 0 16,1-6 0-16,0 0 0 0,-2-1 0 0,-1 1 0 15,-3 2 128-15,5-4-128 0,1-5 0 0,-3 0 0 16,-5 2 0-16,1-2 0 0,1-1 0 0,-2 1 0 16,-4-2 0-16,-4 0 128 0,-6-1-128 0,1-5 0 15,0 1 0-15,-2-4 128 0,-4 1-128 0,-4-3 0 16,-9-3 0-16,-4-2 128 0,-3 1-128 0,-2-2 0 15,-2-2 144-15,-3-2-144 0,-1 0 0 0,-4-6 144 16,-3-1-144-16,-5 1 0 0,-5-1 160 0,-4 3-160 16,-3 5 128-16,-2 6-128 0,-10 5 128 0,-2 7-128 15,-7 3 0-15,-6 6 128 0,-5 4-128 0,-5 1 0 16,-6 2 0-16,-5 1 128 16,-5 6-1568-16,-7-1-320 0,-4 2-64 0,-3 1-14752 0</inkml:trace>
  <inkml:trace contextRef="#ctx0" brushRef="#br2" timeOffset="-109857.65">33490 10105 12959 0,'0'0'576'0,"0"0"112"0,6-5-560 0,-6 5-128 0,0 0 0 0,0 0 0 15,0 0 896-15,12-5 128 0,-3-2 48 0,-9 7 0 16,9-4-240-16,1 2-64 0,-1-3 0 0,-9 5 0 16,0 0-144-16,11-2-48 0,-1 0 0 0,-10 2 0 15,0 0-96-15,0 0-32 0,0 0 0 0,0 0 0 16,0 0 0-16,0 0-16 0,0 0 0 0,0 0 0 16,0 0-32-16,-11 0 0 0,-2-2 0 0,-3 2 0 15,1 0-32-15,-3-1-16 0,-3-3 0 0,-2 3 0 16,-3 1-16-16,-4 0 0 0,-2-3 0 0,-6 3 0 15,-5-2-32-15,18 0-16 0,-5 1 0 0,-5-2 0 16,-5 1 16-16,-2-1 0 0,-1 1 0 0,-1-1 0 0,-2 2-48 16,-44 1-16-16,14-3 0 0,10 2 0 0,6 1 64 15,1-1 16-15,3 1 0 0,3 1 0 0,-1 0-80 0,1 2-16 16,5-2 0-16,-3 2 0 0,-4-3 0 0,-2 2 0 16,-3 2 0-16,-4 0 0 0,-1-3-80 0,1-1-16 15,2-2 0-15,0 0 0 0,-1 8 16 0,-2-1 0 16,-3-4 0-16,3 1 0 0,1-2-144 0,3 2 160 15,2 5-160-15,5-2 160 0,4-4-16 0,-1 0 0 16,-1-2 0-16,1 2 0 0,0 3-16 0,-1-1-128 16,-3 1 192-16,1 1-64 0,5-1-128 0,2-1 128 15,3-1-128-15,0 0 128 0,1-4-128 0,0 4 160 16,-2 0-160-16,2-2 160 0,-1 0-160 0,1 1 160 16,-1 5-160-16,-1-5 160 0,0 2-160 0,3-3 0 15,4-4 0-15,-1 4 128 0,1 1-128 0,1-2 0 0,-1-2 144 16,0-3-144-16,-1 2 128 0,1 1-128 0,0 0 128 0,0 2-128 15,1-4 0-15,-3 2 144 0,0-1-144 0,0 3 0 16,3 1 144-16,2 0-144 0,2-4 0 0,-3 2 144 16,-1-4-144-16,1 2 0 0,-3 1 144 0,2 0-144 15,2-2 128-15,4 1-128 0,3 4 128 0,2-2-128 16,-1 1 0-16,-1 1 144 0,4 0-144 0,0 1 0 16,1 1 128-16,3-2-128 0,2-2 0 0,0 2 0 15,-1 4 0-15,4 0 0 0,0-6 0 0,1 2 0 16,0 2 0-16,1 1 0 0,-2-2 0 0,2-1 0 15,-1-1 128-15,1-4-128 0,0 1 0 0,0 1 0 16,-1 1 0-16,-2-2 128 0,3-3-128 0,0 5 0 16,-1 2 128-16,-1-2-128 0,1 0 0 0,1 0 0 0,-2 1 0 15,4 0 0-15,0-2 0 0,-2-2 0 0,0 2 0 0,3 2 0 16,-5 1 0-16,4 3 0 0,0 1 0 0,0-4 0 16,-1-3 0-16,1 0 0 0,1 1 0 0,-3-1 0 15,5 0 0-15,-2 2 0 0,3 0 128 0,7 1-128 16,-9 4 0-16,1-2 0 0,2-2 0 0,-2-2 0 15,-3-3 0-15,2 3 0 0,3 6 0 0,-3-1 0 16,2-3 0-16,-1 1 0 0,1 0 0 0,-3 1 0 16,3-4 0-16,-1 2 0 0,1 0 0 0,-1 3 0 15,2 1 0-15,6-4 0 0,-9 0 0 0,9 0 0 16,0 0 0-16,0 0 0 0,-8 3 0 0,8-3 0 16,0 0 128-16,0 0-128 0,0 0 0 0,0 0 0 15,0 0 128-15,0 0-128 0,0 0 0 0,-5 7 0 0,1 1 0 16,0-1 0-16,4-7 0 0,-5 11 0 0,-1 4 0 15,1-1 0-15,-3 0 0 0,3-1 0 0,-1 3 0 16,-1 2 0-16,-1 6 0 0,2-3 0 0,1 1 0 0,-2 0 0 16,1 1 0-16,-1 2 0 0,1 3 0 0,0-1 0 15,1-4 0-15,-1 7 0 0,-1 2 0 0,2 2 0 16,1 0 0-16,0 5 0 0,1 5 0 0,1 2 0 16,1 3 0-16,-1 3 0 0,1-2 0 0,0 2 0 15,-2 3 0-15,-1-1 0 0,4 3 0 0,0 1 0 16,3 2 0-16,-1-2 0 0,1 2 0 0,-2-3 0 15,1-4 0-15,-2 1 0 0,-3-1 128 0,4-1-128 16,3-1 0-16,-1-3 128 0,-3 1-128 0,2-2 0 16,1-2 128-16,-3-3-128 0,-3-2 0 0,3 2 0 15,-2-5 0-15,-1-1 0 0,1-1 128 0,-1 4-128 16,0 3 0-16,1-1 0 0,-2-4 0 0,1 4 0 0,-1 3 144 16,0 0-144-16,0 1 0 0,1-5 144 0,-1 2-144 15,-2-3 0-15,-3-1 0 0,4-2 0 0,1 0 0 0,-1 0 0 16,-3 2 128-16,3-3-128 0,-2-2 0 0,1-2 0 15,-3 0 0-15,0 1 0 0,1-1 0 0,1-3 128 16,2 0-128-16,1-2 0 0,0 0 0 0,-2 1 0 16,-2 1 0-16,-1-5 0 0,-2-2 0 0,1 3 0 15,1 0 128-15,0-1-128 0,-2-3 0 0,2 1 0 16,-1 0 0-16,-2 3 0 0,2-5 0 0,-1 3 0 16,1 2 0-16,-1 1 0 0,3-5 0 0,2 3 0 15,-3-4 0-15,4-1 0 0,-1-1 0 0,1-1 0 16,1 2 128-16,0-3-128 0,-1-5 0 0,2 2 0 0,1-4 0 15,-1 2 0-15,3-10 0 0,0 0 0 0,0 0 0 16,3 9 0-16,-3-9 0 0,0 0 0 0,0 0 128 0,2 9-128 16,-2-9 0-16,0 0 0 0,4 8 0 0,-4-8 128 15,0 0-128-15,0 0 0 0,7 9 0 0,-7-9 0 16,8 5 0-16,-8-5 0 0,0 0 0 0,15-1 0 16,0 1 0-16,-2 0 0 0,0 1 0 0,2-2 0 15,4-2 0-15,-1 1 0 0,-1-1 0 0,1 3 0 16,0-1 0-16,3 1 0 0,-2 0 0 0,3 1 0 15,2 3 0-15,1-3 0 0,-3-1 0 0,4 0 0 16,2 3 0-16,-1 0 0 0,-2-1 0 0,2 2 0 16,1 0 0-16,0-1 0 0,1-1 0 0,4 1 0 15,1-3 0-15,3 0 0 0,4 0 0 0,-1 0 0 0,-1 1 0 16,2 2 0-16,2-1 0 0,-2 5 0 0,1-1 0 16,-3 4 0-16,-1-5 0 0,1 1 0 0,4 1 0 15,2-3 0-15,-2 2 0 0,2 2 0 0,0-5 0 0,0-2 0 16,2 2 0-16,-1 1 0 0,1-1 0 0,-2 3 0 15,0-4 0-15,2 2 0 0,1 1 0 0,3 3 0 16,2-1 0-16,2-2 0 0,0-1 0 0,-1 0 0 16,0 4 0-16,-3 1 0 0,-4-5 0 0,2 2 0 15,1 2 0-15,3-2 0 0,2 4 0 0,-2-4 0 16,-3-1 0-16,-1 3 0 0,1-3 0 0,-2 3 0 16,-2 1 0-16,-2-1 0 0,-1 1 0 0,2-2 0 15,0 2 0-15,1-4 0 0,1 0 0 0,2 1 0 16,1-1 0-16,1 4 0 0,1 1 0 0,-3-1 0 15,-4-2 0-15,3-3 0 0,4 1 0 0,2 0 0 0,-1-2 0 0,3 0 0 16,5 0 0-16,1 4 0 0,-2 1 0 0,-3 1 0 16,-4-3 0-16,2-2 0 0,2 0 0 0,0 3 0 15,-1 2 0-15,2-1 0 0,0-3 0 0,-2-1 0 16,-2 2 0-16,-1 2 0 0,-6-4 0 0,2-1 0 16,3-6 0-16,-1 2 0 0,-1 1 0 0,2 0 0 15,3-3 0-15,-1-1 0 0,1 2 0 0,-5 0 128 16,-5 2-128-16,1-2 0 0,-2-2 0 0,0 3 0 15,3 1 0-15,-22-2 0 0,4 2 128 0,2 0-128 16,4-1 0-16,-2 2 0 0,3 1 0 0,2-2 128 16,0 1-128-16,31 1 128 0,-14-2-128 0,-7 3 128 15,-2 1-128-15,-2 1 0 0,0-2 144 0,1-1-144 16,-1 2 0-16,0 2 0 0,-1 0 0 0,-3-2 128 16,-5 1-128-16,-5 2 0 0,0-3 0 0,-8-2 128 0,-17 0-128 15,-5-2 0-15</inkml:trace>
  <inkml:trace contextRef="#ctx0" brushRef="#br2" timeOffset="-93682.51">28392 13285 3679 0,'-11'-5'160'0,"11"5"32"0,-11 2-192 0,2 0 0 0,-1-4 0 0,-3 1 0 0,1 0 2048 0,0 2 352 15,0 3 80-15,-1-4 16 0,0-9-1376 0,3 4-272 16,-3 0-48-16,2 2-16 0,11 3 272 0,-9-5 48 16,5-4 16-16,-2 3 0 0,6 6-288 0,0 0-48 15,-8-6-16-15,8 6 0 0,0 0-192 0,0 0-32 16,0 0-16-16,0 0 0 0,10 0-272 0,4 4-64 15,-1 1-16-15,5 2 0 0,4-7 0 0,4 0 0 16,3 0 0-16,3 3 0 0,4 7 112 0,0-1 32 16,2-3 0-16,2 5 0 0,3-4-160 0,6 4-32 15,4-3 0-15,3 1 0 0,4-4-128 0,3 3 0 16,-1 1 0-16,2-1 128 0,3-3 16 0,3-2 0 0,7-9 0 16,5 10 0-16,4 2 48 0,-1-1 16 15,-2-4 0-15,6 2 0 0,3 2 16 0,2-1 0 0,3 4 0 16,-5-1 0-16,-2-3-48 0,2 4-16 0,0 3 0 0,-1-1 0 15,-3-3-160-15,-2-1 192 0,-8-1-192 0,-1 0 192 16,0 3-192-16,-2 1 0 0,0-5 0 0,-4 3 128 16,-3 1-128-16,-4-2 0 0,-4-1 0 0,3 1 0 15,1-5 128-15,3 0-128 0,2 2 0 0,1-1 128 16,3 2 16-16,-6-1 0 0,-1-3 0 0,0-1 0 16,2 5-144-16,1-4 160 0,1-3-160 0,-2 6 160 15,-3-1-160-15,-5 1 160 0,-6 1-160 0,0-4 160 16,4-3-160-16,-5 3 0 0,-2 4 0 0,0-1 128 15,2-5-128-15,-4 2 192 0,-2 2-192 0,-4 0 192 16,-2 3-192-16,-3-1 0 0,-1-4 144 0,-2 3-144 16,-1 2 0-16,2 2 0 0,2-5 0 0,-16 0 128 15,3-1-128-15,4 3 0 0,2-2 0 0,2 0 128 0,-1-2-128 0,1 0 0 16,-3 0 0-16,23 4 0 0,-10-3 0 16,-9 0 128-16,-8 1-128 0,-5-2 0 0,-5 0 0 15,-5 1 128-15,-11-1-128 0,10 2 0 0,-10-2 144 0,0 0-144 16,0 0 192-16,0 0-192 0,0 0 208 0,0 0-64 15,-7-5-16-15,-3 4 0 0,-3 0-128 0,-4 1 0 16,-4 1 144-16,-1 3-144 0,-4-2 0 0,-7 2 0 16,-6 2 0-16,17-4 128 0,-7-2-128 0,-5 3 0 15,-4 1 0-15,-2 1 0 0,-6 0 0 0,-2-4 0 16,-3-1 0-16,-52 4 0 0,9 3 0 0,4-7 0 16,0-8 0-16,4 5 0 0,4 2 0 0,-8 0 0 0,-9 1 0 15,-1-7-128-15,-3 0 128 0,-4 0-160 0,-4 3 160 0,-1-4-160 16,-5-3 160-16,-1 0 0 0,2-2-144 15,-5 4 144-15,-5 2 0 0,3 1 0 0,4-7 0 0,-1 2 0 16,-2 5 0-16,3 1 0 0,4-3 0 0,-2-4 0 16,-4-6 0-16,6 4 0 0,2 4 0 0,5-1 0 15,6-6 0-15,1 1 0 0,2 0 0 0,6 6 0 16,5 0 0-16,7-1 0 0,7-7 0 0,4 4 0 16,-2-3 0-16,7 2 192 0,3 2-192 0,5 2 192 15,4-4-192-15,3 7 0 0,4 6 0 0,5-5 0 16,4-5 0-16,1 3 0 0,-3 3 0 0,5 2 0 15,1 0 0-15,2 1 0 0,0 2 0 0,3 1 0 16,3 4 0-16,3 1 0 0,4 3 0 0,5-4-176 0,4 0 176 16,9-4 0-16,-5 12 0 0,5-12 0 0,0 0-128 0,15 7 128 15,6 4-128-15,8-3 128 0,9-3 0 0,6 0-160 16,7-1 160-16,6-1 0 0,7-2 0 0,10-1 0 16,12-4 0-16,7 0 0 0,2 2 0 0,7-2 0 15,5 1 0-15,7 0 0 0,9-3 0 0,0 1 0 16,-1 1 0-16,10 2 0 0,9 1 0 0,1-3 0 15,0-5 0-15,0 9 0 0,3 9 0 0,2 2 176 16,3-4-176-16,-2 8 160 0,-2 4-160 0,0 0 128 16,-2-1-128-16,-7 0 128 0,-3 2 0 0,-1 1 0 15,0-1 0-15,-7 4 0 0,-7 2-128 0,-4-4 0 16,-4-2 0-16,-4 2 0 0,-2 4 0 0,-12-5 0 16,-9-2-192-16,-8 1 192 0,-8-2 0 0,-6-2 0 0,-7-1 0 15,-26-9 0-15,-3-1 0 0,-1 1 0 16,-4-2 0-16,-3-2 0 0,-4-2 128 0,-2 0-128 0,-6-2 128 0,-6 2-128 15,0 0 224-15,-7 0-32 0,-6-1-16 0,-8-2 0 16,-7-1-176-16,-4 2 0 0,-5-1 144 0,-6-1-144 16,-6 0 0-16,-56-10 0 0,6 1 0 0,-2 3 128 15,-1-2-128-15,-2 0 0 0,-7-4 0 0,-9 5 0 16,-12-1 0-16,-7-1 0 0,-7-1 0 0,-6-1-128 16,-3 5 128-16,-9-1 0 0,-9-2 0 0,2 0 0 15,8 0 0-15,-1 2 0 0,-1 5 0 0,0 0-128 16,-1-3 128-16,8 4 0 0,6-2 0 0,3 4 0 15,1 2 0-15,15 1 0 0,9 1 0 0,12 1 0 16,4-2 0-16,12 2 0 0,13 1 160 0,15 1-160 16,16-3 192-16,15 0-48 0,15 1-16 0,22-2 0 0,0 0-128 0,32-9 160 15,21-4-160-15,20-2 160 0,20 5-160 0,17-1 0 16,17-4 144-16,12 4-144 0,17 5 0 0,14 2 128 16,13-1-128-16,6 3 0 0,3 2 0 0,-3 7 0 15,-3 1 0-15,6 3 0 0,1 0 0 0,0-1 128 16,-2-1-128-16,-4 6 0 15,-6 3-400-15,-8 2-160 0,-7 0-16 0,-12 3-9792 16,-12-1-1936-16</inkml:trace>
  <inkml:trace contextRef="#ctx0" brushRef="#br2" timeOffset="-88313.73">28399 13633 2751 0,'-20'0'256'0,"6"1"-256"16,-3 3 0-16,1-2 0 0,3-4 1728 0,3 2 320 15,-1 0 48-15,11 0 16 0,-6 6-1312 0,6-6-256 16,0 0-48-16,0 0-16 0,0 0-64 0,16 6-16 16,3 1 0-16,7-6 0 0,4-2 0 0,4-1 0 15,3 2 0-15,3-2 0 0,3 0-80 0,7 0-32 16,6 1 0-16,4 1 0 0,4 1 64 0,3-4 16 16,5-5 0-16,1 1 0 0,3 4-80 0,6 0-16 15,6-1 0-15,8-5 0 0,4 0 64 0,2 3 16 0,3 0 0 16,6 1 0-16,5-1-16 0,0-1 0 0,-8 2 0 0,8 4 0 15,6-1-128-15,-6 1-16 0,-7-3-16 0,2 5 0 16,1 7-176-16,-1 3 128 0,-3-3-128 0,-2-1 128 16,-8 0-128-16,3-2 0 0,4 3 144 0,-4-2-144 15,-7 0 0-15,-4-2 144 0,-4-1-144 0,-1 4 0 16,-2 5 192-16,-3-3-64 0,-6-7 0 0,-7 8-128 16,-9 0 176-16,-3 2-176 0,-5-7 160 0,0-1-160 15,-1-1 160-15,-9 2-160 0,-6 0 160 0,-1-1-160 16,-3-7 192-16,-4-1-64 0,-4-1-128 0,-3 3 192 15,-4 5-192-15,-6-6 0 0,-7-5 0 0,-2 8 0 16,0 0 384-16,0 0-32 0,0 0 0 0,-13 2 0 0,-1-2 48 16,-3 2 16-16,-2-1 0 0,-13-1 0 15,-8-3-416-15,-6 1 0 0,-3-2 128 0,-5 4-128 0,-1 4 0 0,-10-3 160 16,-8-2-160-16,-6 2 160 0,-7 4-160 0,-2 2 0 16,0-6 0-16,-5 0 0 0,-6 1 192 0,-5-2-64 15,-6 0 0-15,2-3 0 0,1-3-128 0,-6 3 0 16,-6 3 0-16,6 3 0 0,4 0 0 0,0-3 0 15,-5-3 0-15,6 5 0 0,4 2 0 0,2 0 0 16,2-3 0-16,2-1 0 0,3-2 0 0,8 4 0 16,8 10 0-16,8-11 0 0,5-7 0 0,5-1 0 15,4 5 0-15,9 0 0 0,6 1 0 0,11-2 0 16,8-7 0-16,13 5 0 0,10 5 0 0,0 0 0 16,14-8 0-16,20 0 0 0,16 2 128 0,12-2 0 15,11 1 0-15,21-2 0 0,21-4-128 0,11 0 0 0,3 3-192 0,17 3 192 16,11 2-144-16,5-2 144 0,-1 0 0 0,4 4 0 15,-1 4 0-15,1 2 0 0,2-1 0 0,-8 4 0 16,-6 2 0-16,1 3-128 0,0 6 128 0,-14-4 0 16,-12-1 0-16,-5 0 0 0,-6 3 0 0,-13 5 0 15,-12 1 0-15,-17-3 0 0,-15-4 0 0,-10-1 0 16,-10 3 0-16,-11-6 192 0,-11 0-48 0,-8-4-16 16,-10-6-128-16,0 0 0 0,-9 8 0 0,-9-8 0 15,-9-7 160-15,-14-2 0 0,-10-2 0 0,-19-2 0 16,-17-1-16-16,-10-2 0 0,-8-3 0 0,-14 2 0 15,-14 6-144-15,-7-1 192 0,0-6-192 0,-14-1 192 16,-10 1-192-16,1 1 160 0,1 2-160 0,2 1 160 16,1 3-160-16,10 2 0 0,9 3 144 0,11 1-144 0,8 0 0 0,17 0 144 15,18-2-144-15,13 3 0 0,13 7 160 0,18-2-160 16,15-2 128-16,15 1-128 0,12 0 192 0,19 4-64 16,17-2 0-16,18-2 0 0,18-5-128 0,22 0 0 15,21 0 0-15,15 1 0 0,14-1 0 0,11 2 0 16,10-1 0-16,13 4 0 0,8 5-304 0,-4 3 64 15,-4 3 16-15,-10 3-8560 16,-9 4-1712-16</inkml:trace>
  <inkml:trace contextRef="#ctx0" brushRef="#br2" timeOffset="-82201.69">32339 16003 20271 0,'0'0'896'0,"0"0"192"0,-4-10-880 0,4 10-208 15,0 0 0-15,0 0 0 0,-3-8 0 0,3 8 144 16,0-10-144-16,0 10 128 0,0 0 64 0,0-7 16 15,0-3 0-15,3 2 0 0,1-3 224 0,-4 11 32 16,1-9 16-16,0-2 0 0,1 0-16 0,-2 1 0 0,-3-1 0 0,-2 5 0 16,5 6 176-16,-5-7 48 15,-6-4 0-15,-1 4 0 0,-1 3-240 0,-4 0-32 0,-1-2-16 0,-4-1 0 16,-4 1-80-16,-3 2-32 0,-3 1 0 0,-6-2 0 16,-3-4-32-16,-3-2 0 0,-2 1 0 0,0 1 0 15,-3 1 0-15,-2-1 0 0,-1-3 0 0,-6 2 0 16,-8 2-96-16,-3 0-32 0,-4-1 0 0,-2 1 0 15,-2 2-128-15,-3 0 192 0,-3-1-192 0,-4-1 192 16,-3-3-192-16,0 2 0 0,1 0 144 0,0 1-144 16,1-1 192-16,-4 0-48 0,-4-1 0 0,3 0 0 15,6 5 16-15,-7-4 0 0,0 0 0 0,-4-3 0 16,-3 6 0-16,2-1 0 0,4 3 0 0,-5-2 0 16,-4-6-160-16,0 7 128 0,0 5-128 0,2-2 128 15,1-5-128-15,-2 1 128 0,-1 3-128 0,4 1 128 16,5-2-128-16,2 3 160 0,-1 0-160 0,2-1 160 0,-1-1-32 0,4 0 0 15,3 0 0-15,3 2 0 0,1-4 32 0,-4 0 0 16,-5-2 0-16,2 2 0 0,4 0-160 0,0-1 0 16,2 0 0-16,-1-1 0 0,0 3 144 0,-1 2-144 15,2-3 160-15,0-1-160 0,4 6 144 0,-2-2-144 16,-2-2 128-16,-3 1-128 0,-2 3 128 0,4 0-128 16,-1 0 128-16,1-1-128 0,-2-2 160 0,3 1-160 15,-1 4 192-15,4 1-192 0,-1 0 304 0,-3-1-48 16,-3-3-16-16,0 1 0 0,2 0-80 0,-1 2-16 15,2 1 0-15,1-2 0 0,0-2-144 0,-5 1 192 16,-2 1-192-16,2 2 192 0,4 1-192 0,1-3 192 16,-2-2-192-16,-4 2 192 0,-1 1-64 0,2 1 0 15,0 3 0-15,4 0 0 0,-1-2 0 0,-4 4-128 0,2 1 192 16,-1 1-64-16,0 4-128 0,4 0 128 0,5 1-128 0,-5 0 128 16,-4-1-128-16,3 4 0 0,2 2 144 0,2-2-144 15,3-2 0-15,-3-2 144 0,0-1-144 0,3-1 0 16,2 2 256-16,3 1-64 0,3-2-16 0,3-3 0 15,5 2 32-15,-2-4 16 0,-8 2 0 0,5 2 0 16,2 1-80-16,4 1-16 0,-2 2 0 0,6-3 0 16,4-1-128-16,-1 1 192 0,-1 1-192 0,2-2 192 15,-3 5-192-15,1 0 0 0,0 0 0 0,2 2 0 16,1 2 0-16,2 1 0 0,2 2 0 0,2-1 0 16,1 2 0-16,0 1 0 0,-1 0 0 0,0 3 0 15,-1 2 0-15,1 2 0 0,2 3 0 0,4 3 0 0,-1 3 0 16,3-2 0-16,6 3 0 0,-1-1 0 0,3 0 0 0,1-4 0 15,3-2-144-15,2 2 144 0,-4-3 0 16,4 3 0-16,-1 1-128 0,1-1 128 0,2-3 0 0,1 2 0 16,-1 0 0-16,4 1 0 0,2-3 0 0,4 2 0 15,1-2 0-15,0-1 0 0,6 0 0 0,2-3 0 16,6 0 0-16,1 2 0 0,-1-3 0 0,2 1 0 16,1 1-128-16,5-2 128 0,6 0 0 0,2 2 0 15,1 5 0-15,1-3 0 0,0-8 0 0,1 4 0 16,4 1 0-16,0 0 0 0,0-2 0 0,3 1-128 15,2 1 128-15,3 2 0 0,1-5 0 0,1 4 0 16,5 3 0-16,3 1 0 0,3 0 0 0,0 1 0 16,1 4 0-16,2-3 0 0,-1-2 0 0,2 1-128 15,-1-7 128-15,5 2 0 0,2 1 0 0,4-1 0 0,3-4 0 0,3-1 0 16,-2 3 0-16,0-2-128 0,-1-2 128 0,4 0 0 16,1-3 0-16,6 2 0 0,6 0-128 0,-1-4 128 15,-2-8 0-15,1 0 0 0,0 0 0 0,5-3 0 16,5 2 0-16,1 0-128 0,-1 1 128 0,1-3 0 15,-3-6 0-15,7 0 0 0,5 1 0 0,-1 4 0 16,-4 0 0-16,1 0 0 0,0-2 0 0,4 3 0 16,7 1 0-16,-3 1 0 0,-3-5 0 0,7 3 0 15,4 1 0-15,1 2 0 0,-1 2 0 0,3-2 0 16,2-5 0-16,4 2 0 0,3-2 0 0,-1 3 0 16,-2-3 0-16,7 1 0 0,5-3 0 0,-5 1 0 15,-4 0 0-15,1 0 0 0,1-1 0 0,-4 1 0 16,-6 2 0-16,1-2 0 0,1 3-128 0,-7 0 128 0,-9-1 0 15,-2 0-160-15,-2 0 160 0,5 3-128 0,1 0 128 16,-4-4 0-16,-5 2 0 0,5-2 0 0,4 4 0 0,1-7 0 16,-1-2 0-16,0-1 0 0,-5 1 0 0,7-3 0 15,9-3 0-15,-5-2-128 0,-6 1 128 0,3-4 0 16,3 3 0-16,-3 1-128 0,-4-4 128 0,-8 4-160 16,-8-1 160-16,1 3-160 0,-6-1 0 0,0-1 0 15,-1 1 0-15,-3 2 0 0,-5 0 160 0,-2-1 0 16,1 0-144-16,3 2 144 0,8 2 0 0,-2 2 0 15,1-1 0-15,-4 1 0 0,-2-1 0 0,3-2 0 16,8 0 0-16,-1 0 0 0,-1-1-160 0,-6 2 160 16,-5 0 0-16,-3 1-144 0,1 0-32 0,-2 0 0 15,1 0 0-15,-1-3 0 0,-2 0 32 0,-5 0 0 16,-3-3 0-16,-3 0 0 0,-5 0-16 0,-2 0 0 0,2-1 0 0,3 2 0 16,0-2 160-16,3 0 0 0,-3 1 0 0,-2 1-128 15,-3-2 128-15,-5 3 0 0,-2-2 0 0,-2-1 0 16,-1 1-176-16,-1 2 176 0,-1 0-208 0,0 0 80 15,0-1-16-15,-1-2 0 0,0 3 0 0,-4-2 0 16,-2 1 144-16,-1-1-192 0,-3-1 192 0,-1-1-192 16,-3-3 192-16,0 0 0 0,1-1-144 0,0-1 144 15,-4-3 0-15,3 0 0 0,-1 1 0 0,3-1 0 16,0-3 0-16,4-1 0 0,1-1 0 0,2 3 0 16,3 1 0-16,1 0 0 0,0 1 0 0,2 4 0 15,0-1 0-15,1 2 0 0,-4-4 0 0,1 2 0 16,1-5 0-16,-3-2 0 0,0-2 0 0,0-1 0 0,-1 1 0 15,2-5 0-15,0 2 0 0,-1 0 0 0,-3 0-192 16,-12 6 192-16,4-4-160 0,3 1 160 0,3-6-144 0,1-2 144 16,0-7-128-16,1 0 128 0,0-1-192 0,23-30 32 15,-7 2 16-15,-6 2 0 0,-3 1-32 0,-3 0 0 16,-4 2 0-16,4-2 0 0,-2 0 48 0,-1-2 0 16,-1 2 0-16,-2-1 0 0,-2-6 128 0,0 7-160 15,-1 7 160-15,-2 2-160 0,-3 0 160 0,1 4 0 16,-6 1 0-16,0 2 0 0,-8 1 0 0,0-3 0 15,-3 3 0-15,-5 0 0 0,-6 4 0 0,-1 3 0 16,-1 2 0-16,-3 3 0 0,-2-2 0 0,-2 2 0 16,-1 1 0-16,-1-4 0 0,-1 0 0 0,-5 0 0 15,-2 0 0-15,-4 0 0 0,-5 3 0 0,-3-4 0 16,-2 4-144-16,-5-2 144 0,-6 3 0 0,-2-1-144 0,-3 1 144 16,22 14 0-16,-6 2 0 0,-9-2-128 15,-5-4 128-15,-5 4 0 0,-1-1 0 0,-5-2 0 0,-6 1 0 0,-67-15 0 16,18 7 0-16,17 2 0 0,9 3 0 0,3 1 0 15,-4-1 0-15,-3 1 0 0,-6 1 0 0,1 2 0 16,5 4 0-16,-7-5 0 0,-8-3 0 0,-1 2 0 16,2 0 0-16,-6 2 0 0,0 6 0 0,-5-4 0 15,-2-3 0-15,2 1 128 0,1 1-128 0,-3 5 0 16,-3 0 0-16,1 0 0 0,-2-1 128 0,-2 3-128 16,-5 4 128-16,0-2-128 0,0 2 176 0,0 1-176 15,3 0 0-15,-3-1 0 0,0 2 0 0,-4-2 0 16,2-4 0-16,2 1 0 0,-1 1 0 0,3-2 0 15,2 2 0-15,3-7 0 0,2 0 0 0,-1 1 0 16,-1 3 0-16,2-1 0 0,5 1 128 0,-1-1-128 0,-1 4 128 0,6 0-128 16,2 2 144-16,-2 0-144 0,-4-3 0 0,1 3 128 15,5 2-128-15,-3 2 0 0,-4-2 0 0,3 3 144 16,4 1-144-16,-1 2 128 0,-3 0 16 0,0 0 0 16,-1 3 0-16,5-4 0 0,2 4-144 0,-2-3 160 15,-2 4-160-15,3-3 160 0,6 0-32 0,-2 1 0 16,-5 1 0-16,4 0 0 0,5 2 64 0,1 1 16 15,2-2 0-15,-1 5 0 0,5 3-48 0,5-2-16 16,4-2 0-16,-2 1 0 0,1 5-144 0,-4-3 128 16,1 2-128-16,5 2 128 0,5-3-128 0,-3 3 0 15,-3 3 0-15,1 1 0 0,2 1 0 0,4-1 0 16,0 5 0-16,1 1 0 0,1 4 0 0,1-2 0 16,-5 3 0-16,5 3 0 0,4-1 0 0,4 1 0 15,1 0 0-15,3 0 0 0,0 1 0 0,4-1 0 16,0 1 0-16,5 0 0 0,2 2 0 0,7-1 0 0,3-1 0 0,6-2 0 15,2 1 0-15,4 1 0 0,4-2 0 0,5 2 0 16,1 0 0-16,5 3 0 0,1-1 0 0,3 2 0 16,7 4 0-16,5 2 0 0,4 1 0 0,4 1-176 15,8 0 176-15,-1 0-160 0,7-1 160 0,4-2-160 16,0 1 16-16,4 0 0 0,2-1 0 0,2 1 0 16,2-1 144-16,9-1-192 0,2-1 192 0,6-5-192 15,5 0 192-15,3 0-128 0,5 1 128 0,1-1-128 16,0 0 128-16,3 0 0 0,0-1 0 0,4 1-128 15,7 0 128-15,3 1 0 0,2 6 0 0,0-6 0 16,-3-2 0-16,2-1 0 0,5-3 0 0,4 0 0 0,3-3 0 16,0 3 0-16,0-4 0 0,3 1 0 0,4-2 0 0,5 1 128 15,0-3-128-15,2 0 0 0,0-3 0 0,6 1 144 16,8-1-144-16,-3 1 0 0,0 0 128 0,10 0-128 16,4 1 0-16,-1-1 0 0,-8-3 144 0,6-3-144 15,2 2 0-15,-2 0 144 0,-5 0-144 0,6-3 0 16,5-4 0-16,-2 1 0 0,-5 2 0 0,5-6 128 15,1 1-128-15,-1 1 0 0,-5-1 0 0,3 1 0 16,-3 0 0-16,-2 1 0 0,-2-2 0 0,2 1 0 16,4 3 128-16,0-1-128 0,-1-4 0 0,2 3 0 15,2 3 0-15,0-1 0 0,-4-3 0 0,2 3 0 16,0-1 0-16,5-3 0 0,0-3 0 0,3 0 0 16,3-1 0-16,0-2 128 0,-3-3-128 0,2-3 0 15,3-3 144-15,-1-2-144 0,0-5 128 0,2-2-128 16,3-2 128-16,-4 1-128 0,-4-6 0 0,-1 1 0 0,3 1 0 0,-7 2 128 15,-6 2-128-15,-1 2 0 0,2-2 0 0,-6 3 0 16,-7 1 0-16,-1 1 144 0,-4 3-144 0,-1-1 0 16,0-2 0-16,-4 1 0 0,-5-2 0 0,3-2 0 15,6-2 0-15,-8-4 0 0,-5-5 0 0,-3-4 0 16,-2-8-288-16,1-8-16 0,4-10 0 0,-6-4 0 16,-2-5 0-16,-6 2 0 0,-7 2 0 0,-36 24 0 15,7-3 176-15,3-5 128 0,-1-2-192 0,2-4 192 16,-3-2 0-16,-2 2 176 15,1-1 0-15,34-32 0 0,-15 17-48 0,-12 9 0 0,-9 5 0 0,-3 1 0 16,-4 3-288-16,-4-5-64 0,-3 1-16 0,-2-2 0 16,-2-1-16-16,-3-2 0 0,-4 1 0 0,-1 4 0 0,-4 5 80 15,-4-2 16-15,-7 2 0 0,-2 0 0 0,-4-2 0 16,-6-1 0-16,-6-1 0 0,-3 2 0 0,-4 2 16 0,-3 2 0 16,0-3 0-16,-8 3 0 0,0 2 144 0,-2-3 0 15,0-2 0-15,-4 5 128 0,-4-2-128 0,-3 0 0 16,-4-1 0-16,-5-2-128 0,-5 0 128 0,25 21 0 15,-12-2 0-15,-6-2 0 0,-6-3 0 0,-10 1 0 16,-9-3 0-16,-4 2 0 0,-10-6 0 0,-88-32 0 16,28 11 0-16,6 3-128 0,-1 5 128 0,8 7 0 15,5-4 0-15,-6 7-128 0,-7 2 128 0,0 2 0 16,2-1 0-16,-7 5 0 0,-8-1 0 0,-3 3 0 16,-3 0 0-16,2 4 0 0,-3-1 0 0,-5 4 0 15,-10 3 128-15,-1 1-128 0,0 2 160 0,2 3-32 16,-1 0-128-16,0 3 192 0,-3 5-192 0,2-5 0 0,0-4 128 15,8-1-128-15,4 0 0 0,0 3 144 0,-3-2-144 0,3 2 128 16,0 1 64-16,2 5 0 0,0 2 0 0,-6 4 0 16,-4-6-32-16,-1 7 0 0,3 6 0 0,-2 0 0 15,-2 6 0-15,-7 2 0 0,-2 10 0 0,0-1 0 16,1 2-160-16,7 5 128 0,3 4-128 0,-1-2 128 16,0-2-128-16,6 0 0 0,6 3 144 0,4-4-144 15,7 1 0-15,-2 2 0 0,-2-2 0 0,4 4 128 16,8 3-128-16,-1 4 128 0,-2 1-128 0,8 4 128 15,8 4-128-15,0 3 128 0,-7-4-128 0,10-1 128 16,9 1-128-16,2-2 0 0,1 1 0 0,8 3 0 16,6-2 0-16,6 5 128 0,4-3-128 0,3 1 0 15,3 0 0-15,11-3 0 0,8 2 0 0,10-1 0 0,6-1 0 16,9 0 0-16,6 1 0 0,5 1 0 0,7 3 0 16,9-6-128-16,3-1 128 0,10-2-128 0,4 0 128 0,8-1-192 15,2 0 192-15,6-1-192 0,3 3 64 0,6 4 0 16,5 2 0-16,7 1 0 0,5-1 128 0,5-2-128 15,5-1 128-15,10 0-128 0,8-2 128 16,3-2 0-16,3 0-144 0,4 3 144 0,2 4 0 0,10 0 0 16,7-2 0-16,2-2 0 0,-2-2-128 0,10-5 128 15,9-3 0-15,3-1 0 0,2-1 0 0,4 1 0 16,0-1 0-16,7-2 0 0,3-4 0 0,4 3 0 16,3-1 0-16,0 3 0 0,-1 2 0 0,5-6 0 15,6-2 0-15,1 1 0 0,-5 0 0 0,11-2 0 16,8-4 0-16,0 2 128 0,-1-1-128 0,-1 0 0 15,2-2 0-15,5 3 0 0,9-1 0 0,-3 4 0 0,-5-2 128 16,-1 4-128-16,-2-1 0 0,0 0 0 0,0 4 0 0,-11-1 128 16,-6 1-128-16,2-3 0 0,2-2 144 0,-4-1-144 15,-7-6 0-15,4-1 0 0,6-2 0 0,-2-1 0 16,-3-3 0-16,1-3 128 0,0-1-128 0,7-4 128 16,3 1 0-16,-4 0 0 0,-8-5 0 0,6 1 0 15,4-2 16-15,-2-2 16 0,-7 0 0 0,1 1 0 16,0-2-160-16,-5 0 192 0,-4-3-192 0,-7 1 192 15,-3-2-192-15,-4 0 0 0,-3-3 0 0,-4-1 0 16,-2-3 176-16,-1-3-48 0,-8-6-128 0,3-1 192 16,4-2 0-16,-4-6 0 0,-3-1 0 0,1-7 0 15,6-5-192-15,-4-4 0 0,0-2 0 0,-2-8 0 16,0-5 0-16,4-9-128 0,7-9-16 0,-7-6 0 16,-3-6-112-16,-49 43-32 0,13-14 0 0,8-6 0 15,5-5-96-15,2-4-32 0,2-2 0 16,-3-1 0-16,-5 7 416 0,60-62 0 0,-43 31 0 0,-35 16 0 0,-25 8 160 0,17-26-160 15</inkml:trace>
  <inkml:trace contextRef="#ctx0" brushRef="#br2" timeOffset="-80440.29">25967 11008 24879 0,'-5'-20'2208'0,"4"8"-1760"0,0 0-448 0,-2 1 0 15,-1 2-176-15,-2-2-112 0,-4 5-32 0,0-1 0 16,0-2 320-16,-2 0 176 0,-4 1-32 0,-1 2 0 16,0-6-144-16,-1 1 0 0,-3 0 0 0,-2-1 0 0,-2 2 0 15,-4-5 0-15,-3-2 0 0,-6-1 0 0,-4-3 0 0,-5 3 0 16,-5 0 0-16,-1-1 128 0,-3-8-128 0,0 1 0 15,-1 0 0-15,-3-2 0 0,-5 0 176 16,-2-1 0-16,-4-5 0 0,-1 4 0 0,1 2 64 0,-4-4 16 16,0 2 0-16,-5 0 0 0,-4 0 32 0,-3 2 16 15,0-4 0-15,0 1 0 0,-1-3 32 0,-3 0 16 16,-3 0 0-16,-1 0 0 0,-3 4 32 0,2 2 0 16,1-5 0-16,-3 4 0 0,-4 5-176 0,4 3-16 15,1 0-16-15,-2-1 0 0,-2 2-176 0,0 5 160 16,-2 2-160-16,0 1 160 0,2-1-160 0,-6 2 128 15,-5 2-128-15,-1 4 128 0,-1 2-128 0,1 2 0 16,-1-1 0-16,1 3 0 0,-2 1 0 0,2 5 0 16,2 1 0-16,0-4 0 0,-4 0 0 0,10 2 0 15,4 2 0-15,2 1 0 0,0-1 0 0,4 0 192 0,1 2-64 16,4 6 0-16,7-3 0 0,-1 2 0 0,0 1 0 16,0 5 0-16,5 6 0 0,-2 1 0 0,3 0 0 15,1-2 0-15,-1 3-128 0,1 2 160 0,-4 5-160 0,3-2 160 16,2-2-160-16,7 2 0 0,6 0 0 0,5 0 0 15,-1-3 0-15,7 3 128 0,4 0-128 0,2 0 0 16,4 4 0-16,7-2 128 0,6 1-128 0,5-1 0 16,1 2 0-16,5-2 128 0,4 1-128 0,3-3 0 15,2-4 0-15,4 2 0 0,5 0 128 0,3 0-128 16,2-2 0-16,1 3 0 0,2-1 0 0,4 4 0 16,4 1 0-16,1 1 0 0,1 1 0 0,5 1 0 15,6 0 0-15,6 2 0 0,3-5 0 0,4 1 0 0,-1-3 0 16,6 1 0-16,5 0 144 0,5-2-144 0,5 3 128 15,5-1-128-15,0 1 160 0,2 4-160 0,3 1 160 0,1 1-160 16,0-4 160-16,7 2-160 0,6-1 128 0,1-1-128 16,2 2 0-16,-2-4 0 0,3 0 144 0,7-2-144 15,4 0 128-15,2 0-128 0,0 1 160 0,4-2-160 16,3-7 192-16,4 3-192 0,5 4 224 0,0-6-64 16,-3 0-16-16,2-6 0 0,7 3-144 0,-1 0 192 15,-4-3-192-15,3-1 192 0,7-3-192 0,-2 1 0 16,-4 4 0-16,4-5 128 0,5-3-128 0,-4 0 0 15,-6-1 0-15,5-2 128 0,4 1-128 0,-4-1 0 16,-4-7 0-16,2 0 0 0,2 3 0 0,-2-6 128 16,-1 0-128-16,-3-5 0 0,1-3 128 0,0-2-128 15,-2 0 0-15,-3-5 128 0,-6-5-128 0,0-2 128 16,-3 1-128-16,-3-2 128 0,-10-1-128 0,-2-1 128 0,-2 0-128 16,-2 1 128-16,-2-4-128 0,-6 1 192 0,-6 0-192 0,-4-5 192 15,-6-2-32-15,-1-2 0 0,0-1 0 0,-5-3 0 16,-3-1-160-16,-4-2 192 0,-2 3-192 0,-6 3 192 15,-3 1 48-15,-5 0 16 0,-6-1 0 0,-5 0 0 16,-4 2-80-16,-4-2-16 0,-2 1 0 0,-5-4 0 16,-4-1-32-16,-3-2-128 0,-4 4 192 0,-4 1-64 15,-5-2 0-15,-3 0-128 0,-3 2 192 0,-5-1-64 16,-2 1-128-16,-4-2-144 0,-4-1 144 0,-4-3-208 16,-2 3 208-16,-3-2 0 0,-3 0-160 0,-6 0 160 15,-7-2 0-15,-1 0-144 0,-3 1 144 0,-1 1 0 16,-4-1-160-16,-4-5 160 0,-3 3-128 0,-6-3 128 0,-5-1 0 15,1-1-128-15,1-2 128 0,-4 1 0 0,-8 4 0 0,-2 0-160 16,-3 1 160-16,-4 2 0 0,0-2-128 0,-8 5 128 16,-5-3 0-16,-4 3 0 0,1-5-128 0,-6 6 128 15,-6-1 0-15,-2 2 0 0,-2 8-144 0,-8 0 144 16,-6 1 0-16,-1 3-144 0,2 4 144 0,-4 2 0 16,-5 3 0-16,3 3-128 0,3 0 128 0,0 2 0 15,-2 0-144-15,5 5 144 0,3-3 0 0,5 5 0 16,5 4 0-16,2 2 0 0,5 3-128 0,-1 3 128 15,0 2 0-15,5 5 0 0,5 3 0 0,1 3 0 16,-5 0-144-16,5 8 144 0,5 3 0 0,-1 6 0 16,4 3 0-16,-2 7 0 0,0 8 0 0,9-1-128 15,6 0 128-15,5 2 0 0,4-1 0 0,9 2-160 16,8 0 160-16,10 2-128 0,8 4-128 0,11-5-32 0,7 2 0 16,10-5 0-1,7-3-192-15,11 0-32 0,7 1-16 0,10-4 0 16,6 2-208-16,12-2-32 0,11-2-16 0,11 2 0 15,9-2-672-15,12-7-128 0,11-3-16 0</inkml:trace>
  <inkml:trace contextRef="#ctx0" brushRef="#br2" timeOffset="-78401.16">14508 7571 23951 0,'6'-12'2128'0,"0"4"-1696"0,1-1-432 0,-1 4 0 15,-6 5 1040-15,6-3 128 0,-1 2 32 0,-5 1 0 16,0 0-784-16,0 0-160 0,7 0-16 0,-7 0-16 15,0 0-224-15,0 0 0 0,0 0 0 0,0 0 0 16,0 0 128-16,-4-13-128 0,0 1 0 0,-4 2 0 16,-1-1 0-16,-1 1 0 0,-7-6 0 0,0 2 0 15,-2 1 0-15,-5-3 0 0,-6-2 0 0,-2-1 0 16,-4-4 0-16,-2 3 0 0,-1 0 0 0,-3 0 0 16,-6 1 208-16,-2-1-48 0,0 5-16 0,-3-2 0 15,-1-2 48-15,-4 3 16 0,-4-1 0 0,-5 2 0 16,-3 5-32-16,-1 1-16 0,1 0 0 0,-2 1 0 15,-1 0-160-15,-4 1 0 0,-6 0 144 0,-3 0-144 16,-3 1 128-16,1-1-128 0,-2 0 128 0,1 1-128 0,-1-1 0 16,1 2 0-16,2-3 0 0,5 5 0 0,5-1 0 0,-1 1 0 15,-3 2 128-15,3-1-128 0,1 2 144 16,1 0-144-16,2 2 192 0,-2-1-192 0,1-6 0 0,-1 2 0 16,0-1 0-16,1 4 0 0,-2 3 0 0,1-2 0 15,1-1 0-15,-4 1 0 0,-3 3 160 0,2-1-160 16,-1-2 128-16,4 2-128 0,4 3 0 0,2 2 0 15,2-4 0-15,3 0 0 0,2-1 0 0,1-2 0 16,1 3 0-16,2-2 0 0,2 4 0 0,1-1 0 16,0 0 0-16,1-2 0 0,1 1 0 0,-1 1 0 15,0 1 144-15,-3 1-144 0,-2 1 144 0,2 2-144 16,4 2 192-16,-1-3-192 0,-2 1 0 0,-1 1 0 16,-2 3 0-16,-2 2 0 0,-2 0 0 0,1-3 0 15,3-2 0-15,3 5 0 0,4 1 0 0,3 0 0 0,3-2 0 16,-1 0 0-16,0 0 0 0,6 1 0 0,1 0 0 15,0 1 0-15,-1 1 144 0,4 1-144 0,3 2 0 0,0 2 144 16,3-1-144-16,0 0 160 0,-1-3-160 16,2 0 160-16,-4 2-160 0,4-1 0 0,-1 1 0 0,2-3 0 15,1 1 0-15,1-2 0 0,0 0 0 0,3 0 0 16,-2 1 0-16,2-1 0 0,0 0 0 0,3 1 0 16,4 0 0-16,1-1 0 0,2 1 0 0,3 2 128 15,1 0-128-15,4 0 128 0,2 0-128 0,5 1 128 16,3 2-128-16,3 2 0 0,2-3 144 0,5 0-144 15,2 1 0-15,4 0 128 0,2-3-128 0,5 2 0 16,3-1 144-16,1-1-144 0,2 1 192 0,4 4-192 0,5-3 160 16,1 0-160-16,1-2 128 0,1 1-128 0,1 2 0 0,5-2 0 15,3 0 128-15,0-1-128 0,3-5 0 0,5 3 0 16,2 5 0-16,1-4 0 0,-3-2 128 0,2-1-128 16,1-2 0-16,3 0 128 0,2 3-128 0,5 0 128 15,3-2-128-15,-3-1 128 0,1 2-128 0,4-3 192 16,4 0-192-16,4-2 192 0,6 0-192 0,-2 1 128 15,-3 2-128-15,3-5 128 0,3 0-128 0,3-4 0 16,3 2 144-16,2 1-144 0,-1-4 0 0,2 0 128 16,-1-2-128-16,4 0 0 0,0 1 0 0,1-3 128 15,-6-1-128-15,7-3 0 0,5 3 0 0,-1-2 144 16,-5 1-144-16,2-2 0 0,3-3 160 0,1 3-160 16,-1 0 128-16,-1-1-128 0,-1-3 0 0,3 1 0 15,4-1 0-15,-3 1 0 0,-3-1 0 0,2-3 0 0,-4-1 128 16,0 2-128-16,-6 2 0 0,-3-3 0 0,-3 0 0 15,0-1 128-15,-3-3-128 0,-3-1 0 0,-1-1 0 16,-3 0 0-16,-1-2 0 0,-4 0 128 0,-3-3-128 0,-2-2 0 16,-5 2 128-16,-2-3-128 0,-5-2 128 0,-1 0-128 15,-3 2 128-15,-2-4-128 0,1 3 0 0,-3-3 128 16,-5-2-128-16,-4 1 128 0,-4-1-128 0,-5 1 128 16,-6 1-128-16,-7-4 0 0,-3 3 144 0,-5 1-144 15,-5-5 144-15,-4 0-144 0,-4 2 192 0,-6 4-192 16,-4-4 0-16,-5 5 0 0,-4-4 0 0,-5-1 0 15,-3 1 0-15,-6-1 0 0,-10-4 0 0,-3 0 0 16,-3-1 0-16,-4 1 0 0,-3-3 0 0,-1 1 0 16,-3-1 0-16,-3 0-144 0,-1 0 144 0,-5 2 0 0,-7 1 0 15,-1 2 0-15,0 1 0 0,-2 1-128 0,-4-2 128 16,-5 1 0-16,-10-1 0 0,1 3-128 0,2-3 128 0,0-1 0 16,-3 1 0-16,-4 4-128 0,-6 4 128 0,-2 1 0 15,-1-4 0-15,-2 5-128 0,1 0 128 0,-7 5 0 16,-3 0 0-16,2 1 0 0,3-3 0 0,-4 4-128 15,-6 2 128-15,3 3 0 0,-1-1 0 0,-3 4 0 16,-4-2 0-16,4 6-128 0,6 2 128 0,-1 1 0 16,-1 1 0-16,3 2 0 0,2 3 0 0,0 1 0 15,1 4 0-15,-1 2 0 0,-1-4 0 0,4 4-128 16,2 2 128-16,0-1 0 0,-3 3 0 0,4 3 0 16,3 1 0-16,3 7-128 0,-1-3 128 0,2 5 0 15,-1-1 0-15,4 8 0 0,1 3 0 0,-1 4 0 16,-2-1 0-16,2 4-128 0,1-2 128 0,7 4-128 0,6-4 128 15,1 5-128-15,1-2-64 0,5 1 0 0,5-4 0 16,8 5 0-16,5 4 16 0,5-5 0 0,4-4 0 0,5-1 0 16,6-1 48-16,3 1 0 0,5 1 0 0,2-2 0 15,0 0 128-15,9 5-128 0,8-2 128 0,6 6-128 16,5 2 128-16,6-3 0 0,6 2 0 0,7 0 0 16,5 1 0-16,3-1 0 0,4 3-160 0,3 2 160 15,1 0-336-15,7 1 32 0,6-1 16 0,11-5 0 16,11 0-160-1,9 0-48-15,9-3 0 0,11-8 0 0,6-2 240 0,14-4 64 0,12-3 0 0,8 1 0 16,6-2 192-16,11-4 0 0,9-8 0 0,16-2-144 16,12-3-1600-16,13-7-320 15,76-7-64-15,-30-15-16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0:15:28.58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5380 1231 20271 0,'0'-13'896'0,"0"13"192"16,0 0-880-16,0 0-208 0,0-8 0 0,3 3 0 0,-3-2 864 0,0 7 128 16,0 0 32-16,0 0 0 0,0 0 0 0,0 0 0 15,0 0 0-15,0 0 0 0,0 0 0 0,0 11 0 16,-3 0 0-16,3 8 0 0,-3 6-832 0,-1 3-192 15,-2 9 0-15,0 4 0 0,-2 4 864 0,-1 11 128 16,-3 12 32-16,-2-1 0 0,-3 4-832 0,0-2-192 16,-3 0 0-16,0 1 0 0,-5-3 864 0,1-1 128 15,0-2 32-15,0-2 0 0,3-8-832 0,0 0-192 16,3-11 0-16,4-3 0 0,3-5 864 0,2-5 128 16,0-4 32-16,4-2 0 0,6-2-832 0,-3-5-192 15,-4-7 0-15,4 2 0 0,4-1 0 0,5-2 0 0,3-1 0 16,6-2 0-16,3-5 0 0,6-1 0 0,4-1 0 0,4 1 0 15,2 1 0-15,3-1 0 0,1 2 0 0,2-4 0 16,2 0 0-16,3-2 0 0,2 0 0 0,2 3 0 16,1-1 0-16,0 2 0 0,-3 0 0 0,-4 0 0 15,-4 0 0-15,-3 2 0 0,-3-1 0 0,-4 2 0 16,-4-3 0-16,-4 0 0 0,-4 0 0 0,5-3 0 31,-9-5-1600-31,-5-1-352 0,-4 0-80 0,-1-5-16 0,-1-1-1632 16,-6 0-336-16,-7-10-64 0,-5 0-16 0</inkml:trace>
  <inkml:trace contextRef="#ctx0" brushRef="#br0" timeOffset="208.76">5053 2138 31327 0,'0'0'1392'0,"9"-1"272"0,6 0-1328 0,4 1-336 15,5 0 0-15,4-2 0 0,5 0 0 0,1-1 0 16,5-1 0-16,1-2 0 0,5-3 0 0,3 0 0 15,4-1 0-15,4 0 0 0,0-4 0 0,0-2 0 16,-2 0 0-16,-6 2 0 0,-4 0 0 0,-5 2 0 16,-5 0 0-16,7-1 0 15,-14 4-752-15,-5 1-208 0,-7 4-64 0,-5-2 0 16,-10 6-1632-16,0-11-336 0,-10-3-64 0,-3 4-16 0</inkml:trace>
  <inkml:trace contextRef="#ctx0" brushRef="#br0" timeOffset="404.69">4971 1421 35007 0,'-10'-14'1552'0,"6"7"320"0,4 7-1488 0,4-6-384 0,1 1 0 0,5-1 0 16,-1 0 0-16,7 2 0 0,8-1 0 0,7 1 0 16,8 0 896-16,7-1 96 0,3-3 32 0,5-1 0 15,3 0-832-15,8-2-192 0,8 0 0 0,5-4 0 16,4 0 0-16,-2-1 0 0,-3-2 0 0,-5-2 0 15,-7-3-768 1,3 3-208-16,3 3-48 0,-2 4-9824 0,-5-1-1968 0</inkml:trace>
  <inkml:trace contextRef="#ctx0" brushRef="#br0" timeOffset="869.33">7163 1630 23951 0,'-8'-34'1056'0,"5"18"224"0,1-2-1024 0,-1-4-256 0,-1-2 0 0,-1 0 0 16,0 3 0-16,-1 3 0 0,0-1 0 0,2 8 0 15,3 1 1696-15,1 10 288 0,0 0 48 0,0 0 16 16,0 0-1648-16,4 8-400 0,1 5 0 0,-1 9 0 15,2 7 896-15,3 8 112 0,3 4 16 0,2 6 0 16,2 0-832-16,2 3-192 0,2 2 0 0,1 3 0 16,1-1 0-16,-1 3 0 0,2-1 0 0,-2-3 0 15,0-2 0-15,0-6 0 0,-2-3 0 0,-2-4 0 16,-1-4 0-16,-3-3 0 0,-1-5 0 0,-2-2 0 0,2-7 0 16,-4-4 0-16,0-2 0 0,-2 4 0 15,-6-15-3232-15,0 0-688 0,0 0-144 0,9-18-32 0</inkml:trace>
  <inkml:trace contextRef="#ctx0" brushRef="#br0" timeOffset="1127.33">7571 1252 35007 0,'0'0'1552'0,"0"0"320"0,0 0-1488 0,0 0-384 16,0 0 0-16,4 9 0 0,-6 3 0 0,-2 7 0 15,-3 7 0-15,-4 4 0 0,-2 7 896 0,-4 10 96 16,-4 10 32-16,-3 6 0 0,-5 2 0 0,-4 3 0 0,-3 3 0 0,-3 4 0 16,-2 2-832-16,3 2-192 0,5 2 0 15,1-11 0-15,5-6 0 0,2-5 0 0,0-6 0 0,3-3 0 16,3-7 0-16,3-1 0 0,2-1 0 0,1 5 0 31,6-12-768-31,7-9-208 0,4-10-48 0,2-2 0 16,4 0-2448-16,4-10-496 0,15-13-112 0,2-11-16 0</inkml:trace>
  <inkml:trace contextRef="#ctx0" brushRef="#br0" timeOffset="1426.38">8940 1447 35007 0,'0'0'768'0,"0"0"176"0,0 0 16 0,0 0 16 0,0 0-784 0,0 0-192 16,0 0 0-16,-7 12 0 0,-1 5 864 0,-2 5 128 16,-5 3 32-16,0 6 0 0,-3 1-832 0,-1 4-192 15,-2 7 0-15,-1 1 0 0,-4 5 864 0,0-1 128 16,0 0 32-16,1 2 0 15,3-3-1648-15,1 0-320 0,0-3-64 0,3-1-16 0,3-4 832 0,1-6 192 16,4-6 0-16,4-4 0 16,4-2-2496-16,2-4-464 0,4-4-96 0,4-5-11072 0</inkml:trace>
  <inkml:trace contextRef="#ctx0" brushRef="#br0" timeOffset="1818.9">9597 1578 27647 0,'10'-17'608'0,"-5"10"128"0,3-2 32 0,1 0 0 0,2-4-624 0,0 3-144 0,1 0 0 0,1 3 0 16,-4 0 848-16,0 2 144 0,-1-2 32 0,-8 7 0 16,0 0-832-16,0 0-192 0,0 0 0 0,-8 8 0 15,-3 1 864-15,-6 4 128 0,-4 7 32 0,-5 2 0 0,-5 4-832 16,-5 3-192-16,-3 2 0 0,0 3 0 15,0 2 864-15,2 0 128 0,4-2 32 0,3-2 0 0,5 2-832 0,5-4-192 16,5-3 0-16,4 1 0 0,5-2 864 0,4 0 128 16,5-1 32-16,6-2 0 0,8-1-832 0,3-1-192 15,2-1 0-15,4-2 0 0,5 0 0 0,3-1 0 16,1 1 0-16,-2 1 0 0,-1 0 0 0,-3 0 0 16,-3-1 0-16,-5 0 0 0,-4 0 0 0,-4 1 0 15,-4-3 0-15,-5 3 0 0,-7-1 0 0,0 3 0 16,-7-3 0-16,-4 3 0 0,-7 1 864 0,-5-1 128 15,-8-1 32-15,-2 3 0 0,-1-3-832 0,-4-1-192 16,-2-3 0-16,-1-4 0 0,3-2 0 0,2-2 0 16,0-2 0-16,2-3 0 15,2-3-2416-15,6-5-528 0,6-4-96 0,4-4-14368 0</inkml:trace>
  <inkml:trace contextRef="#ctx0" brushRef="#br0" timeOffset="2172.37">11355 384 31327 0,'0'0'1392'0,"0"0"272"0,0 0-1328 0,0 7-336 16,-1 6 0-16,-2 7 0 0,0 6 0 0,-5 9 0 15,-1 10 0-15,-4 7 0 0,-4 5 0 0,-4 7 0 16,-7 8 0-16,-4 14 0 0,-7 10 896 0,-2 10 96 16,-4 6 32-16,-1 1 0 0,-1 3-832 0,1 2-192 15,2-4 0-15,6-5 0 0,3-5 0 0,4-12 0 16,6-11 0-16,3-8 0 0,2-6 0 0,5-12 0 15,3-11 0-15,-1 9 0 16,5-16-2416-16,4-12-528 0,4-10-96 0,0-15-32 16</inkml:trace>
  <inkml:trace contextRef="#ctx0" brushRef="#br0" timeOffset="2350.21">10481 1636 35007 0,'0'0'768'0,"0"0"176"0,-3-14 16 0,17 10 16 0,3 4-784 0,4-1-192 0,4-2 0 0,4 2 0 16,3 1 864-16,5 0 128 0,3 0 32 0,7-1 0 16,6-2-832-16,6-2-192 0,4 1 0 0,3-1 0 15,6-2 0-15,-3-1 0 0,-2 1 0 0,-4-3 0 16,-1 4-2416-16,-1-3-528 16,-1 0-96-16,-4-2-32 0</inkml:trace>
  <inkml:trace contextRef="#ctx0" brushRef="#br0" timeOffset="2963.78">12653 1729 12895 0,'-13'-13'272'0,"9"8"64"0,1-2 16 0,0-1 32 0,1-1-384 0,-1-1 0 0,-2-1 0 0,0 0 0 16,-2 2 896-16,2-5 96 0,0-1 32 0,-3 0 0 15,-4 5-832-15,-1-2-192 0,0 5 0 0,-2-4 0 16,-2 1 1680-16,-2 2 304 0,2 4 48 0,-1 3 16 16,-1-2-832-16,-4 4-144 0,0 5-48 0,-3 5 0 15,-4 2 0-15,-4 6 0 0,-4 1 0 0,-4 6 0 16,-2 7-816-16,2 2-208 0,5 3 0 0,0 1 0 0,2 0 864 0,5 0 128 15,5-2 32-15,7-2 0 0,4-2-832 0,6-6-192 16,4-5 0-16,6-4 0 0,8-1 0 16,4-4 0-16,7-3 0 0,1-6 0 0,5-3 864 0,6-2 128 15,3-9 32-15,4 1 0 0,-1-9-832 0,-2 0-192 16,0-4 0-16,-2-2 0 0,-2 1 0 0,-2-1 0 16,-1-2 0-16,-1 1 0 0,-3 2 0 0,-3-1 0 15,-2 2 0-15,-3 3 0 0,-3 0 0 0,-4 5 0 16,-1 2 0-16,-4 3 0 0,-6 9 0 0,0 0 0 15,-1 9 0-15,-3 2 0 0,0 3 0 0,-4 4 0 16,2 2 0-16,-1 3 0 0,2 2 0 0,2 1 0 16,2 2 0-16,1-5 0 0,3-1 0 0,2-2 0 15,3-2 0-15,2-1 0 16,3 0-1600-16,1-4-352 0,-1-1-80 0,10-4-13120 0</inkml:trace>
  <inkml:trace contextRef="#ctx0" brushRef="#br0" timeOffset="3305.78">13320 1554 31327 0,'-1'7'688'0,"-1"2"144"0,1 4 16 0,-3 3 48 0,-1 2-720 0,-3 4-176 0,-4 4 0 0,-2 0 0 16,-3 5 848-16,-2 3 144 0,-1-2 32 0,2 2 0 15,-2-3-832-15,1 1-192 0,0-2 0 0,3 0 0 16,-3 2 0-16,4-6 0 0,2-5 0 0,5-4 0 15,1-4 0-15,3-4 0 0,4-9 0 0,0 0 0 16,0 0 864-16,0 0 128 0,12-6 32 0,1 0 0 0,0-7-832 0,3 1-192 16,3-2 0-16,4-3 0 0,0-1 0 0,2-2 0 15,0-1 0-15,1 3 0 0,0 4 0 0,0 1 0 16,-3 6 0-16,-2-2 0 0,-3 4 0 0,-1 3 0 16,-2 2 0-16,-4 4 0 0,-2 8 0 0,-1 0 0 15,-2 2 0-15,-3 4 0 0,-1 2 0 0,-4 2 0 16,0 4 0-16,-1-1 0 0,-2 4 0 0,0-2 0 15,-2 3 0-15,2-4 0 0,0 0 0 0,2-5 0 16,2-1 0-16,1-3 0 16,1-1-2416-16,2-5-528 0,2-2-96 0,4-2-11088 0</inkml:trace>
  <inkml:trace contextRef="#ctx0" brushRef="#br0" timeOffset="3666.46">15038 1827 23951 0,'-10'-13'512'0,"6"6"128"0,0-2 0 0,-1-1 64 0,-3-1-576 0,0-1-128 0,-5-1 0 0,-2 2 0 0,-5 0 848 0,-3 3 144 16,-6 2 32-16,-2 5 0 0,-2 2 0 15,-5 5 0-15,-4 5 0 0,-1 5 0 0,-1 3-832 0,0 6-192 16,2 1 0-16,0 5 0 0,-1 0 864 16,3 5 128-16,3 0 32 0,5 5 0 0,3-1-832 0,6 2-192 15,3-2 0-15,7-3 0 0,5-3 0 0,7-3 0 16,5-2 0-16,8-2 0 0,3-4 0 0,6-2 0 15,5-3 0-15,19 3 0 16,1-8-1600-16,7-3-352 0,0-8-80 0,-11-3-16 0</inkml:trace>
  <inkml:trace contextRef="#ctx0" brushRef="#br0" timeOffset="4016.88">15255 2271 31327 0,'8'2'688'0,"6"-1"144"0,4 0 16 0,8-1 48 0,6-2-720 0,3 0-176 0,1-3 0 0,2 0 0 16,0-3 0-16,-2-4 0 0,4-2 0 0,-4-3 0 15,3-1 0-15,-2 0 0 0,-5-2 0 0,-2-1 0 16,-4-2 848-16,-6 0 144 0,-5 0 32 0,-4 1 0 15,-7 1 0-15,-5 1 0 0,-5 3 0 0,-5 1 0 16,-9 0 0-16,-5 5 0 0,-6 4 0 0,-7 8 0 0,-1 8-832 16,-8 7-192-16,-5 3 0 0,-3 7 0 0,-1 7 0 0,3 7 0 15,1 7 0-15,6 2 0 0,7 1 0 0,10 3 0 16,10-3 0-16,9 4 0 0,9-7 0 0,12-2 0 16,9-2 0-16,14 0 0 0,13 0 0 15,9-3 0-15,7-5 0 0,10-7 0 16,8-3-1600-16,14-5-352 0,11-2-80 0,46 0-14752 15</inkml:trace>
  <inkml:trace contextRef="#ctx0" brushRef="#br0" timeOffset="5099.96">9048 3867 27647 0,'-7'-12'608'0,"3"-2"128"0,2-4 32 0,2 6 0 0,0-2-624 0,1 1-144 16,2 1 0-16,-1-1 0 0,2 5 1664 0,-1 3 320 16,-3 5 48-16,0 0 16 0,0 0-1648 0,5 14-400 15,-1 7 0-15,-1 9 0 0,-2 3 0 0,-1 8 0 16,-3 5 0-16,-1 5 0 0,-2 5 896 0,2 5 112 0,-1 6 16 0,1 0 0 15,1-1-832-15,3-1-192 0,-2 0 0 0,2-2 0 16,2-4 0-16,-1-4 0 16,2-5 0-16,0-6 0 0,-1-9 0 0,2-6 0 0,-1-8 0 0,2-4 0 15,-2-5 0-15,-1-5 0 0,-2-7 0 0,0 0 0 16,0 0 0-16,2-7 0 0,-4-4 0 0,0-1 0 16,-6 2 0-16,1-4 0 0,-2-1 0 0,0 0 0 15,-3-4 0-15,3 2 0 0,-1 3 0 0,-2 1 0 16,0 1 0-16,-1 6 0 0,-1-1 0 0,-2 3 0 15,1 2 0-15,-2 0 0 0,0 1 0 0,-7 4 0 16,3 2-768-16,3 3-208 16,2 1-48-16,5-3 0 0,-2-3 1648 0,1-3 320 0,2 0 64 0,-1 1 16 15,-1 3-832-15,2 1-192 0,1-3 0 0,-2 2 0 0,0-2 0 0,-1 2 0 16,-1-1 0-16,1 2 0 0,0 3 0 0,2 2 0 16,0 2 0-16,-1 0 0 0,1-7 0 0,-1 1 0 15,1 2 0-15,-1 0 0 0,2 0 0 0,0-2 0 16,1 2 0-16,1 0 0 0,-1 1 0 0,0 0 0 15,1-1 0-15,2 3 0 0,1-1 864 0,-1 2 128 16,2 2 32-16,1-3 0 0,1-4-832 0,-1 3-192 16,4-1 0-16,0 0 0 0,2 2 0 0,1 0 0 15,2-1 0-15,1 2 0 0,-1-4 0 0,3 2 0 16,-1-3 0-16,2 5 0 0,2-1 0 0,2 2 0 16,2 0 0-16,0-2 0 0,2-3 0 0,1 1 0 15,-2 0 0-15,4 0 0 0,3 0 0 0,0-1 0 16,-6 4 0-16,0-6 0 0,-1 2 0 0,-3-4 0 0,-2-1 0 15,-1 2 0-15,-1 3 0 0,-5-1 0 0,-5 5 0 16,-3-3 0-16,-3 2 0 0,-2-3 0 0,-1 2 0 0,-5 0 0 16,-6 0 0-16,-3 1 0 0,-1 4 0 0,0 2 0 15,-3 1 0-15,-2 0 0 0,4 0 0 0,-1 3 0 16,3 4 0-16,1-3 0 0,0 0 0 16,3-1 0-16,2-4 0 0,4 0 0 0,2-1 0 0,3-1 0 15,4-3 0-15,4 1 0 0,4-1 0 0,3-4 0 16,5-1 0-16,3-3 0 0,2 0 0 0,5-1 0 15,6-3 0-15,5 0 0 0,4-1 0 0,3-3 0 16,1-4 0-16,1 0 0 0,0 3 0 0,13-4 0 16,-10 1-768-16,-7 4-208 15,-8-1-48-15,-6 2 0 0,-8-1-1632 0,-4 2-336 0,-13 2-64 16,0 0-16-16</inkml:trace>
  <inkml:trace contextRef="#ctx0" brushRef="#br0" timeOffset="5246.82">8864 5716 38703 0,'-16'6'848'0,"9"2"176"0,-1 4 48 0,5 0 16 0,-2-2-880 0,1 6-208 15,-1 1 0-15,-2 7 0 0,1 10 864 0,-2 1 128 16,0 2 32-16,-1 1 0 0,-3 0-832 0,-1 1-192 16,-1 4 0-16,-1-3 0 0,1 0 0 0,-2 1 0 15,0 2 0-15,-1-4-12512 16,0 1-2544-16</inkml:trace>
  <inkml:trace contextRef="#ctx0" brushRef="#br0" timeOffset="5817.33">5912 7577 23951 0,'0'0'512'0,"0"0"128"0,-7-5 0 0,1-1 64 0,1-3-576 0,0-2-128 15,-2-1 0-15,1 3 0 0,2 3 1664 0,0 3 320 16,-2 1 48-16,6 2 16 0,0 0-832 0,-4 6-144 15,4 8-48-15,-3 5 0 0,-1 4 0 0,0 8 0 16,2 7 0-16,0 5 0 0,-2 7-816 0,3 5-208 16,1 5 0-16,1 6 0 0,2 0 0 0,1 1 0 15,1-4 0-15,6-2 0 0,2-6 0 0,2-2 0 16,3-9 0-16,5-3 0 0,1-6 0 0,5-6 0 0,2-11 0 0,3-8 0 16,4-7 864-16,5-7 128 0,7-5 32 0,0-9 0 15,1-11-832-15,-1-2-192 0,-1-3 0 16,0-4 0-16,-2-2 0 0,-3-3 0 0,-5-2 0 0,-2-3 0 15,-4-2 0-15,0 4 0 0,-3-3 0 0,-3 6 0 16,-3-1 0-16,-3 5 0 0,-4 4 0 0,2-4 0 16,-2 14-1600-16,-3 6-352 15,-7 8-80-15,-2 4-14752 0</inkml:trace>
  <inkml:trace contextRef="#ctx0" brushRef="#br0" timeOffset="6156.85">7571 7706 35007 0,'2'14'768'0,"0"0"176"0,-2-2 16 0,2 5 16 0,1 10-784 0,-3 3-192 16,-4 5 0-16,-1 6 0 0,-3 2 0 0,-4 1 0 16,-1 2 0-16,-3-5 0 0,1 1 864 0,-1-2 128 15,1-4 32-15,-1-5 0 0,2-1-832 0,0-9-192 16,3-4 0-16,2-3 0 0,3-6 0 0,6-8 0 15,0 0 0-15,0 0 0 0,4-13 864 0,4-5 128 16,4-5 32-16,2-1 0 0,4-2-832 0,3-3-192 16,2-6 0-16,1-3 0 0,4-8 0 0,2 1 0 0,4-1 0 15,1 4 0-15,4 4 0 0,0 5 0 0,1 1 0 16,2 6 0-16,-5 5 0 0,-2 7 0 0,-4 6 0 0,7 4 0 16,-9 11 0-16,-7 8 0 0,-4 5 0 0,-4 5 0 15,-2 7 0-15,-3 6 0 0,-2 5 0 0,-3 3 0 31,-4-1-768-31,-2 2-208 0,0-1-48 0,-4-2 0 0,0-7-1200 16,1-5-240-16,0-2-48 0,1-5-12160 0</inkml:trace>
  <inkml:trace contextRef="#ctx0" brushRef="#br0" timeOffset="6459.05">9268 7388 31327 0,'0'0'688'0,"17"-10"144"0,-12 1 16 0,-5 9 48 0,11-1-720 0,-11 1-176 16,6 6 0-16,-4 7 0 0,-6 0 848 0,0 12 144 15,-5 7 32-15,-2 8 0 0,-2 1 0 0,1 8 0 16,-3 0 0-16,-1 3 0 0,0-1-832 0,1 1-192 15,0 3 0-15,1 0 0 0,1 0 864 0,3-6 128 16,1-2 32-16,2-4 0 16,1-8-1360-16,0-4-272 0,1-6-48 0,2-5-16 15,2-5-1488-15,1-4-288 0,0-11-64 0,0 0-12720 0</inkml:trace>
  <inkml:trace contextRef="#ctx0" brushRef="#br0" timeOffset="6901.77">10447 7508 31327 0,'5'-10'688'0,"-1"-1"144"0,-3 2 16 0,0-5 48 0,-1 2-720 0,-2 1-176 0,-3-5 0 0,2 4 0 0,3 3 848 0,-4-4 144 15,-6 0 32-15,-6 4 0 0,-4 0-832 0,-2 5-192 16,-2 4 0-16,-5 2 0 0,-5 4 0 0,-3 7 0 15,-2 5 0-15,-4 9 0 0,-4 3 864 0,-3 7 128 16,-4 3 32-16,5 2 0 0,4 1-832 0,6-1-192 16,3-1 0-16,7 0 0 0,9 2 0 0,5-4 0 15,6-4 0-15,6-8 0 0,4-7 0 0,10-3 0 16,4-5 0-16,8-4 0 0,4-6 0 0,7-3 0 16,5-3 0-16,7-8 0 0,3-5 0 0,1-5 0 15,-2-5 0-15,0 1 0 0,-1 2 0 0,-3-1 0 16,-1 1 0-16,-4-1 0 0,-5-4 0 0,-1 6 0 15,3 3 0-15,-6 6 0 0,-7 5 0 0,-6 5 0 16,-4 5 0-16,-6 7 0 0,-1 8 0 0,-8 3 0 16,-5 3 0-16,-4 12 0 0,-3 7 864 0,-2 9 128 0,-1 6 32 15,-2 7 0-15,-4 1-832 0,-1 0-192 16,-5 4 0-16,-1 3 0 0,0 2 0 0,0-4 0 0,0 1 0 16,4-4 0-16,3-3 0 0,2-7 0 0,2-9 0 0,6-6 0 31,2-5-1600-31,4-6-352 0,2-11-80 0,5-1-14752 0</inkml:trace>
  <inkml:trace contextRef="#ctx0" brushRef="#br0" timeOffset="7301.85">11597 7155 29487 0,'-19'-1'2624'0,"1"-1"-2112"16,2 2-512-16,6 4 0 0,3 4 2160 0,5 4 320 15,2 9 64-15,-3 5 16 0,1 1-2048 0,-1 7-512 16,-1 8 0-16,0 5 0 0,2 4 0 0,-1 1 0 15,6 0 0-15,-2 1 0 0,0 1 0 0,1-2 0 16,-2-4 0-16,5-9 0 0,4-5 0 0,5-8 0 16,4-5 0-16,3-7 0 0,4-3 0 0,1-9 0 15,3-3 0-15,3-11 0 0,0-8 912 0,2-8 96 0,0-2 16 16,-1-5 0-16,0 0-832 0,0-2-192 0,-3-3 0 0,-2-2 0 16,0-1 0-16,-4-2 0 0,-1-8 0 0,-6 4 0 15,-7 3 0-15,2 1 0 16,2 2 0-16,-4 6 0 0,1 2 0 0,-1 5 0 0,2 4 0 0,-2 8 0 15,-3 3 0-15,0 5 0 0,-2 2 0 0,-5 8 0 16,0 0-2416 0,11 4-528-16,-11-4-96 0,12 10-32 0</inkml:trace>
  <inkml:trace contextRef="#ctx0" brushRef="#br0" timeOffset="7614.29">12846 7308 31327 0,'0'0'688'0,"15"-3"144"0,-3-4 16 0,2 5 48 15,3-1-720-15,3-2-176 0,2 1 0 0,3-4 0 0,2-5 0 0,2-1 0 16,1-4 0-16,-3 1 0 0,-2 4 0 0,-2-3 0 16,-2-1 0-16,-1-1 0 0,-3 0 0 0,-4-1 0 15,-3 1 0-15,-6 1 0 0,-5-1 848 0,-3 5 144 16,-1 5 32-16,-8 3 0 0,-8 5 0 0,0 5 0 15,0 5 0-15,-8 9 0 0,-11 7-832 0,-2 8-192 16,-1-2 0-16,-2 10 0 0,-4 4 0 0,0 8 0 16,-3 6 0-16,3 3 0 0,4-4 0 0,8-3 0 15,11-7 0-15,8-5 0 0,6-3 0 0,10-7 0 0,0-6 0 16,8-3 0-16,4 0 0 0,6-4 0 0,8-7 0 16,10-6 0-1,7-9-1600-15,3-6-352 0,2-3-80 0,-1-3-16 0</inkml:trace>
  <inkml:trace contextRef="#ctx0" brushRef="#br0" timeOffset="8100.87">14115 6673 34095 0,'-13'-16'1504'0,"13"16"320"0,0 0-1456 0,0 0-368 16,-9 4 0-16,3 8 0 0,-1 1 1088 0,1 11 160 16,-6 10 32-16,0 7 0 0,-1 10-1024 0,0 3-256 15,-1 4 0-15,-1-2 0 0,-2-3 0 0,-2 1 0 16,-2-3 0-16,0 1 0 0,0 0 0 0,3-5 0 15,1-9 0-15,3-2 0 0,1-2 0 0,6-9 0 16,2-7 0-16,4-5 0 0,1-13 432 0,0 0 32 16,10 3 16-16,4-10 0 0,6-7-176 0,1-8-48 15,0-4 0-15,2-6 0 0,3 1 32 0,3-4 0 0,1-6 0 16,1 2 0-16,3 1-288 0,1-2 0 16,1-3 0-16,5-3 0 0,6 2 0 0,0 5 0 0,0 4 0 0,-1 9 0 15,-5 6 0-15,-4 4 0 0,-1 7 0 16,1 9 0-16,-8 8 0 0,-1 4 0 0,-4 5 0 0,-2 9 0 15,-4 8 0-15,-2 4 0 0,-3-2 0 0,-3 2 0 16,-2 0 0-16,-4 2 0 0,-4-1 0 0,-3 3 0 31,0 6-1584-31,1-7-368 0,-2-4-80 0,4-3-16 16,4-6-1632-16,1-4-336 0,2 0-64 0,6-10-16 0</inkml:trace>
  <inkml:trace contextRef="#ctx0" brushRef="#br0" timeOffset="8437.84">15135 6974 31327 0,'0'0'688'0,"9"4"144"0,5 4 16 0,5-2 48 0,1-1-720 0,7 0-176 16,2-1 0-16,-8-2 0 0,2-1 0 0,3-4 0 15,4-1 0-15,2-5 0 0,1 0 0 0,-1-4 0 16,0 0 0-16,-2-4 0 0,-3-4 0 0,-4 2 0 16,-2 1 0-16,-2-1 0 0,-5 0 0 0,-2-1 0 15,-5-2 0-15,-3 4 0 0,-5 2 848 0,-4 2 144 16,-4 2 32-16,-6 0 0 0,-4 7-832 0,-7 4-192 0,-7 5 0 0,-23 10 0 16,-5 2 0-16,5 7 0 15,4 7 0-15,-1 8 0 0,0 5 864 0,5 4 128 0,3 0 32 0,6 2 0 16,4 0-832-16,8-1-192 0,6-6 0 0,9-2 0 15,10-1 0-15,7-2 0 0,8-3 0 0,8-5 0 32,7-1-768-32,6-5-208 0,5-4-48 0,-5-12-9824 0,8-1-1968 0</inkml:trace>
  <inkml:trace contextRef="#ctx0" brushRef="#br0" timeOffset="8902.58">17248 6592 31327 0,'-1'-12'688'0,"1"4"144"0,0-1 16 0,-3 3 48 0,2 0-720 0,-3 1-176 16,-2 1 0-16,-5-1 0 0,-2 1 0 0,-9 2 0 15,-4 3 0-15,-24 3 0 0,-4 5 848 0,-6 1 144 16,-2 6 32-16,1 2 0 0,1 3-832 0,1 4-192 16,2-2 0-16,2 5 0 0,3 0 0 0,8 4 0 15,7-2 0-15,10 0 0 0,7 0 0 0,10-4 0 16,9 1 0-16,10-5 0 0,10-2 864 0,9-1 128 16,7 0 32-16,4-2 0 0,3-1-832 0,3 1-192 0,4-5 0 15,-12-3 0-15,8-1 0 0,6 4 0 0,5-2 0 16,-2 3 0-16,1 3 0 0,-5 0 0 0,-5 1 0 0,-6 0 0 15,-7-2 0-15,-5-1 0 0,-10 2 0 0,-1 1 0 16,-9 0 0-16,-4 0 0 0,-7-1 0 16,-4 1 0-16,-6 1 864 0,-3 0 128 0,-5-5 32 0,-5 1 0 15,-6-1-832-15,-6 2-192 0,-7-5 0 0,1 2 0 16,-5-3 0-16,2 0 0 0,0-1 0 0,1 0 0 16,1-4 0-16,0-2 0 0,1-3 0 0,-22-2 0 15,6 1 0-15,13-1 0 0,13-1 0 0,15 2 0 16,-1-3-2416-16,4 1-528 15,4-3-96-15,3-1-12720 0</inkml:trace>
  <inkml:trace contextRef="#ctx0" brushRef="#br0" timeOffset="9269.44">19286 6340 31327 0,'4'-31'1392'0,"-4"18"272"0,-3-1-1328 0,-2 2-336 15,-3-1 0-15,-6 1 0 0,-7 0 896 0,-6 3 96 16,-7-1554 32-16,-8 3121 0 0,-8-1554-832 0,-4 5-192 16,-6 3 0-16,-5 3 0 0,-5 2 864 0,3 5 128 15,3 6 32-15,5 4 0 0,4 5-832 0,11 2-192 0,5-1 0 16,9 2 0-16,5 1 0 0,12-1 0 15,7 3 0-15,7-5 0 0,7 0 0 0,6-4 0 0,6 0 0 0,8-3 0 16,10 7 0-16,4-2 0 0,1-1 0 0,0 1 0 16,1 0 0-16,2-1 0 0,-2 0 0 0,-1 1 0 15,-2-4 864-15,-6-3 128 0,-4 1 32 0,-7 1 0 16,-9-6-832-16,-6-3-192 0,-2-4 0 0,-8-1 0 16,-7-1 864-16,-8-2 128 0,-4-6 32 0,-6 3 0 15,-6-1 0-15,-6-1 0 0,-6-1 0 0,-6-4 0 16,-5-2-832-16,-2-2-192 0,0-5 0 0,-2 4-14704 15,-5 2-2976-15</inkml:trace>
  <inkml:trace contextRef="#ctx0" brushRef="#br0" timeOffset="10267.16">5060 10249 12895 0,'0'0'576'0,"0"0"112"0,0 0-560 0,0 0-128 16,0 0 0-16,2-9 0 0,-2 9 1664 0,0-10 320 15,0 10 48-15,0 0 16 0,-11-10-832 0,3 4-144 16,-3 3-48-16,2 0 0 0,-8 1 832 0,-5 4 144 15,-7 1 48-15,1 1 0 0,-2 5-1648 0,-3 4-400 16,-3 4 0-16,-3 4 0 0,-4 4 896 0,-2 3 112 16,-2 10 16-16,-2 2 0 0,-3 4-832 0,2 4-192 15,3 8 0-15,5 4 0 0,5-2 0 0,5 1 0 16,6-5 0-16,5-2 0 0,7-3 0 0,6-4 0 16,6-2 0-16,7-4 0 0,5-3 0 0,7-4 0 15,4-5 0-15,5-6 0 0,5-3 0 0,7-1 0 16,4-8 0-16,10-1 0 15,9-9-1600-15,5-7-352 0,-1-3-80 0,3-10-16 0</inkml:trace>
  <inkml:trace contextRef="#ctx0" brushRef="#br0" timeOffset="10618.05">6182 10276 23039 0,'-25'-9'1024'16,"9"5"192"-16,-1-2-960 0,-4 2-256 0,0 4 0 0,-3 4 0 0,1 2 2704 15,-4 5 496-15,-3 7 112 0,-2 5 16 16,-3 10-2672-16,-3 5-528 0,-2 5-128 0,-4 5 0 0,-3 7 0 0,2 3 0 16,4 4 0-16,4-6 0 0,11-3 0 0,5-3 0 15,7-5 0-15,9-6 0 0,7-6 0 0,6-8 0 16,4-7 0-16,9-5 0 0,7-4 848 0,7-5 144 15,3-9 32-15,3-4 0 0,0-4-832 0,2-4-192 16,-2-5 0-16,-2-4 0 0,-1-7 0 0,0-1 0 16,-1-2 0-16,-7-2 0 0,-10-4 0 0,1 2 0 15,2 3 0-15,-7 4 0 0,-10 0 0 0,-2 0 0 16,-6 0 0-16,0 6 0 0,-3 6 864 0,-5 4 128 16,-11 3 32-16,-3 5 0 15,-3 4-2464-15,-3 2-480 0,0 6-112 0,0 2-9296 0,3 1-1856 16</inkml:trace>
  <inkml:trace contextRef="#ctx0" brushRef="#br0" timeOffset="11095.84">6749 10208 27647 0,'6'20'608'0,"-12"-2"128"0,-3 3 32 0,-3 6 0 0,-3 5-624 0,-1 4-144 0,3 6 0 0,-5 4 0 16,-3-2 0-16,-1 4 0 0,0-1 0 0,1-1 0 16,3-5 848-16,2-3 144 0,2-7 32 0,3-6 0 15,2-5-832-15,4-6-192 0,5-14 0 0,0 0 0 16,0 0 864-16,0 0 128 0,8-6 32 0,3-11 0 16,2-4 0-16,4-7 0 0,3 0 0 0,1-6 0 0,0-1-832 0,5-2-192 15,5-2 0-15,7-4 0 0,5-1 0 0,2 2 0 16,1 0 0-16,1 4 0 0,0 7 0 0,0 2 0 15,0 6 0-15,-3 5 0 0,-5 2 0 0,-4 12 0 16,-6 7 0-16,-3 7 0 0,-2 7 0 0,-3 5 0 16,-10 3 0-16,-5 8 0 0,-8-1 0 0,-6 9 0 15,-3 0 0-15,-4 2 0 0,0 2 0 0,2-18 0 16,-3 3 0-16,-6 7 0 0,4-10 0 0,5-6 0 16,2-7 0-16,5-5 0 0,6-9 0 0,0 0 0 15,0-13 0-15,5-4 0 0,0-5 0 0,8-1 0 16,-1-7 0-16,5 4 0 0,1-3 0 0,4-1 0 15,3-1 0-15,-4 7 0 0,2 1 0 0,5 2 0 16,2 3 0-16,1 1 0 0,0 1 0 0,-1 7 0 0,0 1 0 0,-2 8 0 16,-2 8 0-16,-2 1 0 0,0 5 0 0,-6 6 0 15,-1 9 0-15,-4 2 0 16,-4 7 0-16,-4 6 0 16,-3 2-768-16,-5 6-208 0,-3 3-48 0,-4 20-15152 0</inkml:trace>
  <inkml:trace contextRef="#ctx0" brushRef="#br0" timeOffset="11598.57">8781 9922 35007 0,'-10'13'1552'0,"8"-2"320"0,1 9-1488 0,3 6-384 15,3 4 0-15,3 8 0 0,0 7 0 0,-3-7 0 16,-2 9 0-16,-1 27 0 0,-4-6 0 0,-6-17 0 16,-2 10 0-16,-10 36 0 0,2-10 0 0,-4-1 0 15,-3-8 0-15,-1 1 0 0,-2-4 896 0,2-6 96 16,1-10 32-16,3-8 0 0,1-9-832 0,7-19-192 0,2-3 0 15,-6-2 0-15,1-10 0 0,5-14 0 16,5-4 0-16,0-10 0 0,6-11 864 0,2-7 128 0,3-5 32 0,3-6 0 16,-1 2-832-16,5-7-192 15,3-7 0-15,4-8 0 0,3-7 0 0,4-3 0 0,2-6 0 0,7 6 0 16,5 6 0-16,8 5 0 0,8 5 0 0,6 6 0 16,4 3 0-16,0 10 0 0,-3 8 0 0,-2 8 0 15,-3 11 0-15,-2 11 0 0,-6 6 0 0,-6 8 0 16,-9 10 0-16,-4 5 0 0,-4 5 0 0,-6 2 0 15,-7 5 0-15,-10 3 0 0,-10 3 0 0,-6 0 0 16,-5 2 0-16,-8 2 0 0,-7 0 0 0,-6 3 0 16,-7-4-768-1,-2 1-208-15,-3-6-48 0,-1-9 0 0,-3-4 832 0,1-7 192 0,-1-2 0 0,7-9 0 16,3-5-2496-16,7-6-464 16,-10-6-96-16,17-8-16 0</inkml:trace>
  <inkml:trace contextRef="#ctx0" brushRef="#br0" timeOffset="11927.96">10152 9916 31327 0,'-18'-6'1392'0,"9"4"272"0,-4 2-1328 0,-13 7-336 16,-6 1 0-16,-3 9 0 0,-5 8 0 0,-3 2 0 15,-3 2 0-15,0 6 0 0,-1 8 896 0,2 1 96 16,3 3 32-16,2-4 0 0,3-1-832 0,6-2-192 15,6 1 0-15,8-5 0 0,7-6 0 0,7-2 0 16,7-10 0-16,4-3 0 0,4-8 0 0,5-6 0 16,3-6 0-16,6-5 0 0,4-1 0 0,4-6 0 0,-1-5 0 0,3-3 0 15,4-2 0-15,-1-4 0 0,-4-1 0 0,0 0 0 16,-5-1 864-16,3-2 128 0,-6-2 32 0,-1 6 0 16,0 6-832-16,-6 6-192 0,-3 3 0 15,-4 7 0-15,-3 9 0 0,-2 8 0 0,-8-8 0 0,6 18 0 16,1 3 0-16,0 6 0 0,-1 5 0 0,1 2 0 15,-2 1 0-15,-3-1 0 0,4-2 0 0,-2 2 0 32,1 1-768-32,3 1-208 0,1-1-48 0,0 0-9824 0,0-1-1968 0</inkml:trace>
  <inkml:trace contextRef="#ctx0" brushRef="#br0" timeOffset="12230.45">10730 9915 27647 0,'-2'12'608'0,"0"3"128"0,-2 6 32 15,-1 7 0-15,2 6-624 0,-4-1-144 0,-2 9 0 0,1-4 0 0,-2 2 848 0,-2-1 144 16,-2 1 32-16,-7 9 0 0,3-6 0 0,2-8 0 16,1-9 0-16,3-5 0 0,3-2 0 0,5-9 0 15,4-10 0-15,0 0 0 0,0 0-832 0,2-13-192 16,2-4 0-16,3 0 0 0,1-1 864 0,2-8 128 15,1-3 32-15,0-4 0 0,4-3-832 0,-1-5-192 16,2-7 0-16,3 1 0 0,2-4 0 0,2 5 0 0,4 0 0 16,4 7 0-16,3 1 0 0,2 4 0 0,1 7 0 0,6 5 0 15,6-1 0-15,1 9 0 0,-3 6 0 16,-4 3 0 0,-4 5-768-16,-4 7-208 0,-4-2-48 0,-5 6-10912 0,-2 1-2192 15</inkml:trace>
  <inkml:trace contextRef="#ctx0" brushRef="#br0" timeOffset="12554.17">11387 10099 31327 0,'6'8'688'0,"5"2"144"16,2-1 16-16,4 2 48 0,1-6-720 0,4 1-176 0,5 1 0 0,5-6 0 0,3-1 848 0,-6-2 144 15,2-4 32-15,0-3 0 0,0-3-832 0,-1-2-192 16,-2 0 0-16,-2-3 0 0,-3-3 864 0,3-6 128 16,-5 1 32-16,-5 3 0 0,-6-2-832 0,-3 1-192 15,-3 3 0-15,-6 1 0 0,-5 2 864 0,-2 6 128 16,-5 3 32-16,-1 5 0 0,-5 3-832 0,-3 5-192 16,-3 6 0-16,-3 3 0 0,-2 11 0 0,-1 5 0 15,0 4 0-15,-2 2 0 0,-3 7 0 0,4-1 0 16,3 4 0-16,5 1 0 0,4-4 0 0,8 0 0 15,6-4 0-15,6 0 0 0,6 0 0 0,8-5 0 16,8-3 0-16,7-5 0 16,3 4-1600-16,-4-12-352 0,3-6-80 0,5-1-16 0</inkml:trace>
  <inkml:trace contextRef="#ctx0" brushRef="#br0" timeOffset="13229.41">14041 10422 23951 0,'0'0'512'0,"0"0"128"0,0 0 0 0,0 0 64 0,0 0-576 0,0 0-128 0,0 0 0 0,8-4 0 16,1-2 1664-16,4-7 320 0,5-4 48 0,4-3 16 15,3-2-1648-15,8-7-400 0,7-3 0 0,8-7 0 16,7-7 896-16,0-2 112 0,-2-3 16 0,7 1 0 16,2-6-832-16,-2 0-192 0,-3-1 0 0,3-4 0 15,0-3 0-15,-4-5 0 0,-5 0 0 0,-6 1 0 16,-5 0 0-16,-8 1 0 0,-4 6 0 0,-8 5 0 16,-4 1 864-16,-6 7 128 0,-4 10 32 0,-5 7 0 0,-5 6-832 15,-4 7-192-15,-2 9 0 0,-6 8 0 0,-5 7 0 16,-5 11 0-16,-4 5 0 0,-18 21 0 15,0 8-768-15,5 5-208 16,5 3-48-16,12-10 0 0,-3 11 832 0,1 5 192 0,0 6 0 0,5-3 0 0,3-2 0 0,6-3 0 16,5-3 0-16,3-4 0 0,6-3 0 0,6-6 0 15,4-2 0-15,4-6 0 0,5-4 0 0,0-5 0 16,0-5 0-16,16 2 0 16,3-5-1680-16,2-9-304 0,-1-8-48 0,-12-6-16 0</inkml:trace>
  <inkml:trace contextRef="#ctx0" brushRef="#br0" timeOffset="13410.84">15539 9649 27647 0,'0'0'1216'0,"0"0"256"0,-7 7-1168 0,2 2-304 16,1 4 0-16,-2 1 0 0,-2 7 880 0,0 2 112 0,-2 5 32 0,-2 3 0 15,-2 3-832-15,-2 1-192 0,-2 4 0 0,1 0 0 16,0-1 864-16,1-3 128 0,3-1 32 0,-1 11 0 31,5-6-1648-31,5-9-320 0,3-7-64 0,3-11-8752 0,1-4-1760 0</inkml:trace>
  <inkml:trace contextRef="#ctx0" brushRef="#br0" timeOffset="13819.75">16139 9516 23951 0,'-3'25'512'0,"1"-7"128"0,-4 8 0 0,2-1 64 0,-1 2-576 0,0 7-128 16,-2 1 0-16,0 2 0 0,-4-5 848 0,3 4 144 15,-1 1 32-15,-5-1 0 0,0-2 0 0,1-4 0 16,-1-4 0-16,0-3 0 0,2-1-832 0,3-2-192 15,3-6 0-15,2-3 0 0,4-11 864 0,0 0 128 16,0 0 32-16,6-10 0 0,3 0 0 0,3-8 0 16,3-8 0-16,0 0 0 0,2-6-832 0,1 2-192 15,1 0 0-15,2 2 0 0,-1 0 0 0,3 0 0 16,0-1 0-16,2-2 0 0,0 1 0 0,2 2 0 0,4 1 0 16,-3 5 0-16,-5 4 0 0,2 4 0 0,1 4 0 15,-1 9 0-15,-3 9 0 0,-1 6 0 0,-3 4 0 16,-5 7 0-16,-4 5 0 0,-2 4 0 0,-5 2 0 15,-3 1 0-15,-6-1 0 0,-2 3 0 0,-5 3 0 0,-3 0 0 16,-3-2 0-16,1-4 0 0,-1-7 0 0,9 1 0 31,7-1-768-31,1-5-208 0,0-10-48 0,3-2-9824 0,3-3-1968 0</inkml:trace>
  <inkml:trace contextRef="#ctx0" brushRef="#br0" timeOffset="14132.31">16815 9735 31327 0,'0'0'688'16,"0"0"144"-16,15-1 16 0,0-4 48 0,4 1-720 0,0 0-176 0,6 1 0 0,4 1 0 0,6-9 0 0,-9 3 0 15,3-5 0-15,-1 1 0 0,1 2 848 0,-2-2 144 16,-2-1 32-16,-5 0 0 0,-2-1-832 0,-4 1-192 15,-3 4 0-15,-4-3 0 0,-3 4 0 0,-4 0 0 16,0 8 0-16,-9 2 0 0,-4 6 864 0,-2-1 128 16,-9 5 32-16,-11 10 0 0,-3 7-832 0,0 1-192 15,0 0 0-15,6 2 0 0,5 0 0 0,3 2 0 16,1 0 0-16,3-1 0 0,4 0 0 0,7-6 0 16,4 5 0-16,8-8 0 0,4-5 0 0,4-9 0 0,-1-5 0 15,5-1 0 1,7 2-768-16,5-4-208 0,6-3-48 0,14-11-15152 0</inkml:trace>
  <inkml:trace contextRef="#ctx0" brushRef="#br0" timeOffset="14496.05">17768 9671 31327 0,'-5'-9'688'0,"3"3"144"0,-2-1 16 0,-3 2 48 0,-1 2-720 0,-1-1-176 0,-1 2 0 0,-5 8 0 16,-2 3 0-16,-3 7 0 0,-4 1 0 0,-3 4 0 15,-5 2 848-15,0 3 144 0,3 3 32 0,0 1 0 16,1 3-832-16,2-2-192 0,2-4 0 0,6 5 0 0,5-4 0 0,5 0 0 16,6-8 0-16,4 0 0 0,5-4 0 0,4-7 0 15,5-7 0-15,1-4 0 0,-1-2 864 0,6-1 128 16,5-6 32-16,3 0 0 0,-1-10-832 0,2-2-192 16,-2-1 0-16,-2 2 0 0,-2-3 0 0,-4 1 0 15,0 1 0-15,-3 2 0 0,-4 0 0 0,-2 5 0 16,-2 1 0-16,0 2 0 0,-4 8 0 0,-6 5 0 15,0 0 0-15,0 0 0 0,3 7 0 0,-2 6 0 16,-1 3 0-16,0 4 0 0,0 6 0 0,1 2 0 16,1 2 0-16,0 2 0 0,2 0 0 0,0 1 0 15,1-4 0-15,3-1 0 0,3-2 0 0,-1-1 0 16,4-7 0-16,-1-3 0 0,0-4 0 0,2-3 0 16,0-3 0-16,1-6 0 15,-2-5-3232-15,-1-4-688 0,10-20-144 0,-5 4-32 0</inkml:trace>
  <inkml:trace contextRef="#ctx0" brushRef="#br0" timeOffset="14813.3">18354 9686 31327 0,'1'16'688'0,"-5"-1"144"0,-1 3 16 0,-6 3 48 0,1 4-720 0,-3 2-176 0,-1 2 0 0,-2 3 0 15,-1 5 848-15,0-2 144 0,-1-1 32 0,1-1 0 16,1-7-832-16,3-3-192 0,2-3 0 0,1-3 0 0,5-3 864 16,3-2 128-16,2-12 32 0,0 0 0 0,7-2 0 0,5-4 0 15,1-5 0-15,4-2 0 0,3-6-832 0,1-2-192 16,2-1 0-16,2-7 0 0,1 2 864 0,3-3 128 16,1 0 32-16,2 4 0 15,2 4-1648-15,3-1-320 0,2 4-64 0,2 2-16 0,4 3 832 16,-1 0 192-16,0 4 0 0,-3 5 0 0,-3 1 0 0,-5 5 0 15,-3 3 0-15,-5 4 0 0,-7 0 0 0,-2 4 0 16,-7-3 0-16,0 2 0 16,-5 5-3328-16,-2-4-608 0,-6 13-128 0,-5-11-32 0</inkml:trace>
  <inkml:trace contextRef="#ctx0" brushRef="#br0" timeOffset="15497.27">21687 8742 27647 0,'0'-28'1216'0,"-1"14"256"0,-2 3-1168 0,3 2-304 0,0 9 0 0,0 0 0 16,-7 9 880-16,0 8 112 0,-1 8 32 0,-2 12 0 16,-2 10-832-16,-1 9-192 0,1 6 0 0,3 7 0 0,0 3 0 15,1 2 0-15,0-6 0 0,-1 4 0 0,0 1 0 0,0 1 0 16,0 3 0-16,0-6 0 0,-2-5 0 16,1-6 0-16,1-5 0 0,1-11 0 15,0-9-2416-15,0-9-528 16,-2 3-96-16,2-19-32 0</inkml:trace>
  <inkml:trace contextRef="#ctx0" brushRef="#br0" timeOffset="16179.23">21356 8825 31327 0,'0'0'688'0,"11"-8"144"0,3-1 16 0,7-1 48 0,5-10-720 0,4 3-176 16,2 2 0-16,5-1 0 0,2 0 0 0,3-2 0 15,6-3 0-15,2-1 0 0,0 4 0 0,-1 2 0 0,0-1 0 0,-4 4 0 16,-6 3 0-16,-5 3 0 0,-7 3 0 0,-4 7 0 16,-3 6 0-16,-4 3 0 0,-5 6 0 0,-2 9 0 15,-5 10 0-15,-4 2 0 0,-2 1 0 0,-3 7 0 16,-5 9 0-16,-1 6 0 0,-5 3 0 0,0-4 0 16,-1 0 0-16,2-7 0 0,-2-7 0 0,4-8 0 15,0-8 848-15,2-3 144 0,4-1 32 16,3-9 0-16,4-18-832 0,5 11-192 0,-5-11 0 0,14 2 0 15,4-6 864-15,5-4 128 0,1-2 32 0,1-2 0 16,1-5-832-16,3-1-192 0,2-1 0 0,2-2 0 16,1-1 864-16,-2 3 128 0,1 4 32 0,-3 2 0 15,-1 0-832-15,-1 9-192 0,-2 6 0 0,-4 5 0 16,-3 5-768-16,-5 3-208 0,-5 3-48 0,-2 3 0 0,-2 3 832 16,-3 2 192-16,-3-3 0 0,0 2 0 0,0 1 0 0,-1-4 0 15,0 3 0-15,2-7 0 0,2-5 0 0,-2-13 0 16,7 13 0-16,3-7 0 0,5-5 0 0,5-5 0 15,-1-8 0-15,2 2 0 0,2-3 768 0,2 0 208 16,-2 0 48-16,5-3 0 0,-1-7-832 0,0 4-192 16,2 4 0-16,0 2 0 0,-2 1 0 0,-1 5 0 15,-4 1 0-15,1 5 0 0,-1 1 0 0,-3 6 0 16,-2 3 0-16,0 6 0 16,-3 2-768-16,0 2-208 0,-9 3-48 0,1-1 0 0,-2-1 832 0,-1 2 192 15,-1-1 0-15,0-6 0 0,-2-4 0 0,0-11 0 16,0 0 0-16,0 0 0 0,11 6 768 0,4-3 208 15,-4-7 48-15,8-3 0 0,-1-2-832 0,7-5-192 0,0-4 0 16,1-1 0-16,0-5 0 0,2 2 0 16,-2 1 0-16,2 1 0 0,-1 2 0 0,1 1 0 0,5 3 0 0,-4 3 0 15,-3 5 0-15,2 3 0 0,-1 4 0 0,0 7 0 16,1 3 0-16,-3 2 0 0,-5 4 0 0,-7-3 0 16,0 4 0-16,0 0 0 0,-2-1 0 0,-1 2 0 15,1 0 0-15,-2 1 0 0,-3-2 0 0,1 2 0 31,1-2-2416-31,0-4-528 0,1-7-96 0,1-2-7664 0,1 1-1536 0</inkml:trace>
  <inkml:trace contextRef="#ctx0" brushRef="#br0" timeOffset="16732.56">25014 8708 27647 0,'-15'-8'1216'0,"10"-3"256"0,2-3-1168 0,2-3-304 0,1-1 0 0,4-4 0 16,2 0 880-16,5-1 112 0,-1 1 32 0,6 0 0 15,7-1 0-15,6-3 0 0,5 3 0 0,2 5 0 16,1 3-832-16,-1 5-192 0,1 0 0 0,-3 5 0 16,-1 3 0-16,0 6 0 0,0 4 0 0,-3 13 0 15,-2 5 0-15,-6 9 0 0,-2 6 0 0,-6 3 0 16,-5-1 0-16,-9 7 0 0,-7-3 0 0,-6 2 0 0,-8 3 0 16,-5 4 0-16,-6 4 0 0,-1 2 0 0,-4-4 0 15,-1-7 0-15,-2-4 0 0,-2-5 0 0,-1-7 864 0,1-4 128 16,3-3 32-16,7-2 0 0,9-5-832 0,7-2-192 15,2-5 0-15,5-1 0 0,4-2 864 0,5-11 128 16,5 14 32-16,4-5 0 0,-1-2-832 0,8-5-192 16,9-2 0-16,2 4 0 0,6 7 0 0,-1-3 0 15,1-2 0-15,1 2 0 0,-2 0 0 0,0-2 0 16,-2-3 0-16,-2-3 0 16,2-5-2416-16,-5 0-528 0,-3-1-96 0,0 1-12720 0</inkml:trace>
  <inkml:trace contextRef="#ctx0" brushRef="#br0" timeOffset="16921.91">25911 9337 35007 0,'0'0'768'0,"12"-6"176"0,-12 6 16 0,11-7 16 0,-1 1-784 0,-1 1-192 0,-1-7 0 0,-2 5 0 15,1 0 864-15,-1-1 128 0,1 0 32 0,1-2 0 16,0-2-832-16,-1 3-192 0,1-3 0 0,0 5 0 31,-3-2-768-31,1 4-208 0,-6 5-48 0,0 0 0 0,6-6-2448 0,-6 6-496 0,9-15-112 16,-9 15-16-16</inkml:trace>
  <inkml:trace contextRef="#ctx0" brushRef="#br0" timeOffset="17404.36">26862 8151 31327 0,'0'0'688'0,"0"0"144"0,0 0 16 0,-7 5 48 0,-1-1-720 0,-1 5-176 15,0 3 0-15,-1 4 0 0,-2 5 0 0,-1 2 0 0,0 0 0 16,1 4 0-16,2 5 0 0,2-1 0 16,1 1 0-16,5-1 0 0,8 2 0 0,3-5 0 15,5 1 0-15,1-4 0 0,3-3 848 0,-1-3 144 0,2 0 32 0,0-8 0 16,1-4-832-16,1-2-192 0,-1-5 0 0,3-2 0 16,-1-8 0-16,0 4 0 0,-1-7 0 0,1 0 0 31,0-4-768-31,-2-3-208 0,-2-1-48 0,0 1 0 0,0-3 1648 0,-1 1 320 0,-4-8 64 0,0 2 16 31,3 0-1648-31,0 3-320 0,-2-1-64 0,-2 4-16 0,-2 8 832 0,-1 1 192 0,1 4 0 0,-4 2 0 16,-6 7 768-16,0 0 208 0,0 0 48 0,-6 12 0 15,-1 5-832-15,-5 6-192 0,1 6 0 0,-3 5 0 16,3 4 0-16,-4 5 0 0,0 4 0 0,-2 4 0 16,-1-2 864-16,-1 1 128 0,0-1 32 0,1 1 0 0,1 3-832 15,1-2-192-15,2-1 0 0,1-3 0 0,0-3 0 16,2-5 0-16,2-1 0 0,1-6 0 15,2-8-2416-15,2-3-528 16,2-8-96-16,5-5-32 0</inkml:trace>
  <inkml:trace contextRef="#ctx0" brushRef="#br0" timeOffset="17598.7">27485 9168 31327 0,'0'0'688'0,"0"0"144"0,0 0 16 0,0 0 48 0,0 0-720 0,0 0-176 15,0 0 0-15,0 0 0 0,9 0 1664 0,-2-9 320 16,0-2 48-16,1-2 16 0,0 2-832 0,1-4-144 16,2-3-48-16,-1 1 0 0,-1-1-816 0,2 5-208 15,-1 5 0-15,0-4 0 0,2 1 0 0,-4 0 0 0,0 6 0 0,0-3 0 32,-2 2-1600-32,1-1-352 0,-6 2-80 0,3 0-14752 0</inkml:trace>
  <inkml:trace contextRef="#ctx0" brushRef="#br0" timeOffset="18062.08">29043 7714 35007 0,'0'0'768'0,"0"0"176"0,9 6 16 0,-4-8 16 0,-5 2-784 0,0 0-192 16,0 0 0-16,7 5 0 0,-2 6 864 0,-4 1 128 15,-3 5 32-15,-1 6 0 0,-1 7-832 0,-2 8-192 0,-5 7 0 0,-1 6 0 16,-4 8 864-16,1 2 128 16,-2 2 32-16,-1 3 0 0,0 6-832 0,-1 2-192 0,0 3 0 0,2-4 0 15,0-6 0-15,3-9 0 0,5-2 0 0,-2-5 0 16,1-2 864-16,2-5 128 0,0-6 32 0,2-4 0 15,0-7-832-15,2-1-192 0,-1-6 0 0,3-2 0 16,0 0 0-16,2-6 0 0,2-3 0 0,-2-9 0 16,0 0-768-16,0 0-208 15,0 0-48-15,0 0-12016 0,5-5-2400 0</inkml:trace>
  <inkml:trace contextRef="#ctx0" brushRef="#br0" timeOffset="19186.32">12990 11439 20271 0,'0'0'448'0,"0"0"80"0,0 0 32 0,0 0 16 0,-9-5-576 0,16-6 0 16,-5 4 0-16,-2 7 0 0,0 0 1744 0,-1-10 240 15,-4 1 64-15,-2 5 0 0,-1 6-832 0,-3 0-144 16,-2 4-48-16,-4 0 0 0,-2 7-816 0,-3 5-208 0,-4 5 0 0,-5 8 0 16,-4 0 864-16,-4 7 128 0,-3 4 32 0,3 3 0 15,2 7-832-15,6-1-192 0,0-3 0 0,7-1 0 16,6-4 0-16,6 0 0 0,6-6 0 0,6-3 0 15,6-5 0-15,7-1 0 0,4-4 0 0,7-3 0 16,4-8 0-16,8-3 0 0,7-2 0 0,2-6 0 31,3-4-1600-31,3-6-352 0,-4-4-80 0,0-3-16 0</inkml:trace>
  <inkml:trace contextRef="#ctx0" brushRef="#br0" timeOffset="19534.86">13877 11639 27647 0,'-11'-10'608'0,"1"4"128"0,-6-5 32 0,-1 6 0 0,-1 3-624 0,-1 4-144 15,-2 1 0-15,0 9 0 0,-5 5 848 0,1 3 144 16,-1 4 32-16,-2 8 0 0,1 2-832 0,2-1-192 16,1 2 0-16,1-2 0 0,5-2 864 0,6-4 128 15,7-3 32-15,3-3 0 0,2-2-832 0,5-4-192 16,5-6 0-16,5-3 0 0,2-2 0 0,2-5 0 15,1-7 0-15,3 0 0 0,4-6 0 0,5 0 0 16,2-7 0-16,2-2 0 0,3-1 864 0,-6-1 128 16,-2 0 32-16,-5 0 0 0,0-1-832 0,-5 3-192 15,-4-3 0-15,-4 4 0 0,-1 3 0 0,-3 5 0 0,-2 4 0 16,-7 10 0-16,0 0 0 0,0 0 0 16,0 0 0-16,3 13 0 0,-1 8 0 0,0-1 0 0,-2 1 0 15,0 4 0-15,0 2 0 0,0-4 0 0,0-3 0 0,2 0 0 16,0-2 0-16,2 0 0 0,1-1 0 0,2-2 0 31,-1-5-2416-31,5-2-528 0,-2-3-96 0,4-2-32 0</inkml:trace>
  <inkml:trace contextRef="#ctx0" brushRef="#br0" timeOffset="19820.48">14609 11723 23951 0,'-10'20'1056'0,"6"-11"224"0,-1 3-1024 0,-4 6-256 0,-2 0 0 0,2-1 0 0,-1 0 1696 16,1-3 288-16,0-1 48 0,2-3 16 0,2-1-832 0,5-9-144 15,0 0-48-15,0 0 0 0,0 0 0 0,0 0 0 16,12-3 0-16,-5-2 0 0,4-6-816 0,1-3-208 16,1-2 0-16,1 1 0 0,2-1 864 0,2 2 128 15,1-4 32-15,1 2 0 0,-1 3-832 0,4 4-192 16,1 0 0-16,16 3 0 0,-1 6 0 0,-2 7 0 15,4 7 0-15,-6 6 0 0,-6 5 0 0,-6 1 0 16,-3 4 0-16,-6 1 0 0,-1 0 0 0,-5-2 0 16,-4-2 0-16,-2-8 0 15,-2 4-1600-15,0 0-352 0,-1 2-80 0,0 5-16 0</inkml:trace>
  <inkml:trace contextRef="#ctx0" brushRef="#br0" timeOffset="20244.46">18102 11490 20271 0,'-14'-20'448'0,"9"7"80"0,-5-4 32 0,3-2 16 0,-1-9-576 0,3 1 0 16,-2-3 0-16,1 0 0 0,-2-1 928 0,3-3 80 16,1-5 16-16,-3 2 0 0,-2 5 816 0,0 0 160 15,0 2 48-15,0-4 0 0,-3 2-1648 0,0 7-400 16,-1 3 0-16,-3 9 0 0,2 1 896 0,-3 7 112 15,-2 4 16-15,-1 7 0 0,0 6-832 0,0 7-192 16,-4 6 0-16,-2 9 0 0,-4 7 0 0,-3 5 0 16,-3 9 0-16,-3 1 0 0,0 2 0 0,2 2 0 15,2 5 0-15,9-6 0 0,8-2 0 0,5 2 0 16,4 2 0-16,2-6 0 0,-1-6 0 0,6-3 0 16,2-8 0-16,2-5 0 0,2-5 0 0,0-3 0 15,-1-10 0-15,1-3-10336 16,-4-12-2112-16</inkml:trace>
  <inkml:trace contextRef="#ctx0" brushRef="#br0" timeOffset="20419.2">17333 11640 38703 0,'0'0'848'0,"0"0"176"0,5-11 48 0,8 7 16 0,4 4-880 0,1 0-208 0,3 0 0 0,7 0 0 16,6-2 0-16,6 1 0 0,4-6 0 0,2-1 0 15,0-1 0-15,-20 4 0 0,2-2 0 0,2-2 0 16,0 1-1600-16,-2 1-352 0,-2-1-80 0,1-1-16 0</inkml:trace>
  <inkml:trace contextRef="#ctx0" brushRef="#br0" timeOffset="20615.62">18294 11413 27647 0,'0'0'1216'0,"0"0"256"0,-3 23-1168 0,-1 0-304 16,-2-4 0-16,-2 6 0 0,-1 6 0 0,-3 0 0 16,-2-3 0-16,-5 1 0 0,-3-5 880 0,11-9 112 15,-2 3 32-15,-2-1 0 0,0 0-832 0,0 0-192 16,1-3 0-16,2 0 0 0,3-1 0 0,2-2 0 16,2-3 0-16,5-8 0 15,0 0-1600-15,0 0-352 0,15-9-80 0,3-3-16 0</inkml:trace>
  <inkml:trace contextRef="#ctx0" brushRef="#br0" timeOffset="20928.09">18757 11431 27647 0,'-12'21'608'0,"7"-12"128"0,-2 3 32 0,-5 5 0 0,1 1-624 0,-4 4-144 0,-2-2 0 0,0 2 0 15,0 1 848-15,-1 2 144 0,-1-4 32 0,0 0 0 16,2-1 0-16,4-2 0 0,3-1 0 0,-2 0 0 15,6-2 0-15,1-3 0 0,5-12 0 0,0 0 0 16,0 8-832-16,0-8-192 0,13-7 0 0,4-2 0 0,2-6 864 16,-6 7 128-16,4-4 32 0,3-1 0 0,2-3-832 15,1-1-192-15,1-1 0 0,-1 0 0 16,-1 0 0-16,3-1 0 0,0 0 0 0,6-2 0 0,-5 4 0 0,-1 5 0 16,-2 1 0-16,-2 5 0 0,-4 6 0 0,2 2 0 15,-4 3 0-15,-2 7 0 0,-2-1 0 0,-6 1 0 16,-1 0 0-16,-2 1 0 0,0 4 0 0,-2 1 0 15,0 0 0-15,0 1 0 16,-2-1-768-16,1 5-208 0,0-4-48 0,2-5 0 16,3-2-1632-16,1-5-336 0,0 0-64 0,3-7-16 0</inkml:trace>
  <inkml:trace contextRef="#ctx0" brushRef="#br0" timeOffset="21364.93">19760 11495 27647 0,'3'-22'1216'0,"-2"10"256"0,-2 0-1168 0,1 3-304 0,-1-1 0 0,-3 5 0 16,-5 2 880-16,0 2 112 0,-4 2 32 0,-3 4 0 16,-5 4-832-16,-1 2-192 0,-2 5 0 0,0 2 0 15,-5 3 864-15,4 3 128 0,-2 4 32 0,2 3 0 16,0-1-832-16,3 1-192 0,3 2 0 0,2-4 0 15,4-3 0-15,5-2 0 0,0-3 0 0,5-4 0 16,5-2 864-16,2-8 128 0,2-1 32 0,3-5 0 16,4-6-832-16,4-3-192 0,4-5 0 0,4-5 0 15,3-5 864-15,6-1 128 0,5-5 32 0,14-11 0 0,-4-2-832 16,-3 0-192-16,-4 0 0 0,-6-1 0 0,-3-2 0 16,-5-5 0-16,2-6 0 0,-2-6 0 0,-1-4 0 0,-6 14 0 15,1-1 0-15,2-1 0 0,2 2 0 0,1 4 0 16,0 4 0-16,-2 6 0 0,-4 5 0 0,-3 7 0 15,-2 8 0-15,-4 6 0 0,-2 10 0 0,-3 8 0 16,-5 10 0-16,-1 9 0 0,-2 3 0 0,0 11 0 16,-2 8 0-16,-2 8 0 0,-1 6 0 0,-4 4 0 15,-3-1 0-15,-1 4 0 16,-2 3-768-16,-2 0-208 0,4 2-48 0,-2-5 0 16,1-1-1632-16,0-6-336 0,1-4-64 0,-4 8-6560 15,-2-11-1328-15</inkml:trace>
  <inkml:trace contextRef="#ctx0" brushRef="#br0" timeOffset="21545.62">19056 10976 46079 0,'-15'-23'1024'0,"7"14"192"0,-2-4 64 0,4 0 0 0,2 1-1024 0,3-3-256 0,1 4 0 0,1 3 0 16,2 0 0-16,0 2 0 0,-1 0 0 0,2-1 0 15,1 1 0-15,-5 6 0 0,0 0 0 0,0 0 0 16,4-4-1600-16,0 1-352 0,-4 3-80 0,0 0-16400 16</inkml:trace>
  <inkml:trace contextRef="#ctx0" brushRef="#br0" timeOffset="22213.1">22651 11144 20271 0,'-3'-17'448'0,"-1"0"80"0,-2-1 32 0,-2-7 16 0,-3 1-576 0,1 3 0 0,1 3 0 0,-5 6 0 16,-1 5 1744-16,-2 6 240 0,-1 4 64 0,-4 7 0 15,-4 3-1648-15,-4 7-400 0,-5 3 0 0,-1 5 0 16,0 8 896-16,-1 6 112 0,0 3 16 0,1 0 0 16,1-1-832-16,5-4-192 0,3-2 0 0,6-1 0 0,4-3 0 0,7-7 0 15,3-6 0-15,6-4 0 0,3-4 0 0,9-4 0 16,4-6 0-16,8-6 0 0,3-5 864 0,6-6 128 15,6-7 32-15,8-1 0 0,6-3 0 0,1-4 0 16,1-2 0-16,-3-2 0 0,-4-2-832 0,-4-6-192 16,-3-6 0-16,-1-2 0 0,0 0 0 0,-1-5 0 15,0-4 0-15,2-2 0 0,-1-2 0 0,2-3 0 16,-3-3 0-16,-2 2 0 0,-2 7 0 0,-5 11 0 16,-6 6 0-16,-5 14 0 15,-1 8-768-15,-6 8-208 0,-2 3-48 0,-9 9 0 0,3 15 832 0,-3 7 192 16,-4 6 0-16,-7 9 0 0,-3 10 0 0,-3 6 0 15,-3 6 0-15,-4 4 0 0,-5-2 0 0,-2 8 0 0,-5 7 0 16,2 2 0-16,1 4 0 0,1-8 0 0,4-9 0 16,3-2 0-16,4-4 0 0,5-6 0 0,5-6 0 0,4-4-10432 15,4-5-2032-15</inkml:trace>
  <inkml:trace contextRef="#ctx0" brushRef="#br0" timeOffset="22527.19">23779 11031 27647 0,'0'0'608'0,"0"0"128"0,0 0 32 0,-12 0 0 0,1 3-624 0,-2 3-144 0,-2 8 0 0,-5 3 0 0,-2 3 0 0,-4 2 0 16,-4 4 0-16,-1 4 0 0,-1 3 848 0,2 2 144 15,3-5 32-15,5 0 0 0,4 0-832 0,7-3-192 16,5 2 0-16,8-8 0 0,10-3 864 0,6 0 128 15,7-2 32-15,5-7 0 0,4-1 0 0,1-5 0 16,2-6 0-16,0-2 0 0,0 0-832 0,-10 1-192 16,5-6 0-16,1 1 0 0,0-4 0 0,1-1 0 15,-4-3 0-15,-3 3 0 0,-2-5 864 0,-9 4 128 16,-3-1 32-16,-3-2 0 0,-3-3-832 0,-7 0-192 16,-6-2 0-16,-1 3 0 0,-9 3 0 0,-1 2 0 15,-3 3 0-15,-17-5 0 0,1 4 0 0,4 6 0 16,1 6 0-16,12 1 0 15,1 1-1600-15,0 2-352 0,1 1-80 0,-3 2-16 0</inkml:trace>
  <inkml:trace contextRef="#ctx0" brushRef="#br0" timeOffset="23042.1">24557 11013 27647 0,'-3'13'608'0,"-1"0"128"0,-2 1 32 0,-2 0 0 0,0 10-624 0,-2 2-144 0,-1 7 0 0,-4 1 0 15,-2-1 848-15,-2 0 144 0,0 2 32 0,-1-4 0 16,2-1-832-16,1-6-192 0,1-5 0 0,3-2 0 16,3-1 864-16,2-4 128 0,2-6 32 0,6-6 0 0,0 0 0 0,0 0 0 15,5-6 0-15,1-3 0 0,4-3 0 0,1-4 0 16,2-3 0-16,0-2 0 0,3-4-832 0,1-2-192 15,1-3 0-15,4-2 0 0,2 0 0 0,2 1 0 16,1-5 0-16,2 4 0 0,4 3 0 0,-5 3 0 16,2 5 0-16,-1 2 0 0,-3 2 0 0,-1 4 0 15,-3 6 0-15,-3 1 0 0,-2 2 0 0,-2 8 0 16,-2 5 0-16,-3 2 0 0,-2 8 0 0,-3 2 0 16,-2-1 0-16,-4 1 0 0,-3 8 0 0,-2-2 0 15,-1-1 0-15,-1 1 0 0,-3-8 0 0,5-1 0 16,1-1 0-16,-1-6 0 0,4-3 0 0,2-8 0 15,0 0 0-15,0 0 0 0,10-7 0 0,3-3 0 16,3-5 0-16,1-2 0 0,0-1 0 0,2-3 0 16,2-1 0-16,0-3 0 0,3 2 0 0,-2 2 0 0,1 1 0 15,-2 6 0-15,4 0 0 0,1 2 0 0,1 0 0 16,1 6 0-16,-1-2 0 0,-2 5 0 0,-3 3 0 0,-2 5 0 16,-4 7 0-16,-1 3 0 0,-3 1 0 0,-3 4 0 15,-3 0 0-15,-1 3 0 0,-1 3 0 0,-1-1 0 16,-2 0 0-16,-1 1 0 0,0-3 0 0,-1 2 0 31,0-2-3232-31,1-4-688 0,2-6-144 0,2-2-32 0</inkml:trace>
  <inkml:trace contextRef="#ctx0" brushRef="#br0" timeOffset="23487.21">26699 10894 31327 0,'-1'-18'688'0,"1"11"144"0,-3-4 16 0,-1-5 48 0,0-1-720 0,-2 3-176 16,-4 2 0-16,0 4 0 0,-6 3 848 0,-1 1 144 15,0 1 32-15,-13 3 0 0,-2 6-832 0,-1 5-192 16,-1 1 0-16,-1 5 0 0,-3 3 0 0,-1 3 0 16,-2-1 0-16,-1 3 0 0,4 2 0 0,3 2 0 15,5 2 0-15,8-3 0 0,9-6 0 0,5-4 0 0,4-4 0 0,10-1 0 16,6-1 864-16,4-7 128 0,3-1 32 0,6-4 0 16,3-2-832-16,3-4-192 0,3-4 0 0,0-4 0 15,-2-5 0-15,1 1 0 0,-2-1 0 16,-2-2 0-16,-3-1 0 0,0 1 0 0,-1 1 0 0,-4 3 0 15,-6 3 864-15,0 5 128 0,-1-2 32 0,-2 6 0 16,-12 5-832-16,9 4-192 0,-3 3 0 0,-2 3 0 16,-1 6 0-16,1 2 0 0,2 1 0 0,-1 4 0 15,-1-1 0-15,0 0 0 0,-1-1 0 0,1-6 0 16,0 6-768-16,0-1-208 0,-1-6-48 16,3 3 0-16,2 0-816 0,2-4-160 0,3-1-48 15,10-6 0-15</inkml:trace>
  <inkml:trace contextRef="#ctx0" brushRef="#br0" timeOffset="23680.6">27653 10796 31327 0,'0'0'688'0,"-6"8"144"0,-2 5 16 0,0 2 48 0,-2 0-720 0,-2 6-176 16,-1 0 0-16,-2 1 0 0,0 5 0 0,-2 1 0 15,4-1 0-15,-2 1 0 0,0 0 848 0,2 1 144 16,1 0 32-16,2-5 0 16,1 1-1648-16,2-1-320 0,2-2-64 0,1 0-13520 0</inkml:trace>
  <inkml:trace contextRef="#ctx0" brushRef="#br0" timeOffset="24070.33">28588 10618 23951 0,'0'0'1056'0,"-4"10"224"0,0 1-1024 0,-1 2-256 0,-3 0 0 0,0 1 0 0,-3 0 880 15,-3 3 112-15,0 0 32 0,0 0 0 16,-1 0 0-16,0 1 0 0,0-5 0 0,1 3 0 15,2-2 0-15,2 2 0 0,0-3 0 0,3-4 0 0,3-1-832 16,4-8-192-16,4 5 0 0,4-1 0 0,2-3 864 0,5-3 128 16,3-3 32-16,4-5 0 0,1 1-832 0,4-5-192 15,1-2 0-15,1-1 0 0,1-1 0 0,1-3 0 16,4-2 0-16,1-1 0 0,1 0 0 0,4 1 0 16,-2 4 0-16,0 1 0 0,-1-1 864 0,-2 8 128 15,-4 4 32-15,-4 6 0 0,0 3-832 0,-4 5-192 16,-1 6 0-16,-3 4 0 0,-1 5 0 0,-4 3 0 15,-2 2 0-15,-1 3 0 0,0 2 0 0,-4-1 0 16,-3 1 0-16,-1 1 0 0,-2-3 0 0,-2 3 0 16,-1 0 0-16,-1 1 0 0,-2-5 0 0,-3-2 0 15,2 1 0-15,-3-3-12512 16,-1-3-2544-16</inkml:trace>
  <inkml:trace contextRef="#ctx0" brushRef="#br0" timeOffset="24235.68">28829 10249 46079 0,'0'0'1024'0,"0"0"192"0,1-9 64 0,-1 9 0 0,0 0-1024 0,0 0-256 0,0 0 0 0,0 0 0 16,0 0 0-16,8 1 0 0,4 0 0 0,0 4 0 16,-2-2 0-16,1 5 0 0,-1 1 0 0,3 7-13616 15,-4-5-2768-15</inkml:trace>
  <inkml:trace contextRef="#ctx0" brushRef="#br0" timeOffset="25075.7">5438 14445 23951 0,'1'-17'1056'0,"2"4"224"0,-2-1-1024 0,2 4-256 0,-2-3 0 0,-1 13 0 16,0 0 1696-16,0 0 288 0,0 0 48 0,0 0 16 15,-5 22-832-15,1 8-144 0,-3 6-48 0,3 6 0 16,-1 5-816-16,0 5-208 0,0 8 0 0,-2 7 0 15,-2 4 0-15,0 0 0 0,0 0 0 0,1-3 0 0,-1-4 0 16,1 1 0-16,2-1 0 0,0-1 0 0,2-9 0 0,1-7 0 16,-1-6 0-16,2-7 0 15,4-10-2416-15,-1-8-528 0,-1-4-96 0,0-12-32 0</inkml:trace>
  <inkml:trace contextRef="#ctx0" brushRef="#br0" timeOffset="25436.74">5360 15039 27647 0,'0'0'1216'0,"0"0"256"0,0 0-1168 0,11 4-304 15,-2-2 0-15,4 2 0 0,2-4 0 0,4 3 0 16,4-1 0-16,4 1 0 0,4-2 0 0,8 2 0 16,10 1 0-16,0 2 0 0,1-1 880 0,-5 5 112 0,-2-3 32 0,-4 5 0 15,-7-3-832-15,-1 3-192 0,-4-4 0 0,1 2 0 16,-6-3 864-16,-3 2 128 0,1-3 32 15,-7 1 0-15,-13-7-832 0,0 0-192 0,0 0 0 0,0 0 0 16,10 1 864-16,-10-1 128 0,0 0 32 0,6-9 0 16,-6 9 0-16,4-14 0 0,-4-5 0 0,0 3 0 15,0 0-832-15,-2 5-192 0,0 0 0 0,-2-8 0 16,-1-1 0-16,1 1 0 0,-2 2 0 0,1 4 0 16,-1 4 864-16,0 4 128 0,1-1 32 0,5 6 0 15,0 0-832-15,0 0-192 0,-11 6 0 0,-1-2 0 16,-1 1 0-16,0 2 0 0,-3 2 0 0,0 3 0 15,2-3 0-15,-4 2 0 0,0-4 0 0,3 5 0 16,1-1-768-16,1 0-208 16,2-3-48-16,5-1 0 0,6-7-1632 0,0 0-336 15,0 0-64-15,0 0-16 0</inkml:trace>
  <inkml:trace contextRef="#ctx0" brushRef="#br0" timeOffset="25962.83">8005 13976 31327 0,'-3'-9'688'0,"1"-4"144"0,-1 0 16 0,2 8 48 0,1 5-720 0,0 0-176 0,0 0 0 0,-6 14 0 0,0 6 848 0,-2 4 144 15,-2 8 32-15,2 7 0 0,-3 8-832 0,0 4-192 16,-4 3 0-16,0 8 0 0,-4-1 864 0,1 1 128 15,-1 0 32-15,-2-2 0 0,-1 2-832 0,3-4-192 16,5-8 0-16,1-3 0 0,0-4 0 0,5-6 0 16,6-7 0-16,3-5 0 15,1-8-768-15,5-4-208 0,-2-6-48 0,-5-7 0 16,9-5-1632-16,-1-7-336 0,3-15-64 0,0-3-16 0</inkml:trace>
  <inkml:trace contextRef="#ctx0" brushRef="#br0" timeOffset="26503.07">7744 14093 27647 0,'1'-9'608'0,"6"-1"128"0,7-2 32 0,6-1 0 0,7 1-624 0,7-1-144 0,4-2 0 0,0-1 0 16,-1 2 848-16,1-3 144 0,-2-4 32 0,-1-1 0 15,0 2 0-15,0 1 0 0,-1 2 0 0,-3 4 0 16,-3 5-832-16,-2 8-192 0,0 6 0 0,0 13 0 15,1 8 0-15,-6 4 0 0,-7-1551 0 0,-3 3124 0 16,-5-1552 0-16,-4 1 0 0,-6 2 0 0,-4 8 0 16,-4 8 864-16,-2 1 128 0,-4-2 32 0,-1-6 0 0,1-6-832 15,1-9-192-15,0-7 0 0,4-6 0 0,3-7 864 0,7-7 128 16,3-3 32-16,0-19 0 0,0 0-832 0,0 0-192 16,8 5 0-16,2-10 0 0,2-10 864 0,5-3 128 15,7-3 32-15,3-4 0 0,3-6-832 0,1 1-192 16,2 3 0-16,-2-1 0 0,0 2 0 0,-2 3 0 15,-3-3 0-15,0 3 0 0,-5 7 0 0,1 1 0 16,-1 3 0-16,0 7 0 0,-1 5 0 0,0 5 0 16,0 5 0-16,-2 1 0 0,-1 4 0 0,-1-1 0 15,1 3 0-15,-2 3 0 0,0 0 0 0,-1 0 0 16,0-1 0-16,3 0 0 0,0-5 0 0,-1-1 0 16,0-2 0-16,1-6 0 0,0-1 0 0,2-3 0 15,5-5 0-15,-2-2 0 0,-1-6 0 0,3-1 0 0,1 0 0 16,1-4 0-16,0-1 0 0,3-1 0 0,-3 1 0 15,3-2 0-15,-6 5 0 0,2 2 0 0,-2 2 0 0,1 2 0 16,-7 9 0-16,5 5 0 0,4 7 0 0,0 5 0 16,-4 3 0-16,-2 4 0 0,-2 8 0 0,-4 0 0 15,-4 4 0-15,-3-1 0 0,0 1 0 0,-2-1 0 16,-1-5 0-16,-4-1 0 0,0-4 0 0,1-3 0 16,2 0 0-16,1-7 0 0,1-4 0 0,2-3 0 31,2-1-768-31,1-7-208 0,2-10-48 0,1 0-12016 0,1-7-2400 0</inkml:trace>
  <inkml:trace contextRef="#ctx0" brushRef="#br0" timeOffset="27237.16">10973 13834 31327 0,'7'-25'688'0,"-1"8"144"0,4-2 16 0,4-1 48 0,4 1-720 0,10 2-176 0,3 0 0 0,1 2 0 0,1 5 848 0,-2-1 144 16,1 5 32-16,-1 6 0 0,0 5-832 0,0 7-192 15,-1 1 0-15,0 10 0 0,2 6 0 0,-6 9 0 16,-5 8 0-16,-4-1 0 0,-6 1 0 0,-5 2 0 16,-9 7 0-16,-5 0 0 0,-9-2 864 0,-6 3 128 15,-9 1 32-15,1 2 0 0,0-2-832 0,2-3-192 0,-1-10 0 16,0-5 0-16,0-7 0 0,0-5 0 15,2-5 0-15,-1-5 0 0,5-8 864 0,10-2 128 0,5-2 32 16,9-5 0-16,0 0-832 0,9-8-192 0,7-1 0 0,5 1 0 16,3-2 864-16,5 1 128 0,2 0 32 0,2-3 0 15,1 3-832-15,5-4-192 0,4 0 0 0,5 2 0 16,2-1 0-16,1 2 0 0,2 0 0 0,-3-1 0 31,-6 2-1600-31,-6 0-352 0,-7 0-80 0,-8 0-16400 0</inkml:trace>
  <inkml:trace contextRef="#ctx0" brushRef="#br0" timeOffset="27416.56">12065 14474 42383 0,'0'0'928'0,"0"0"192"15,0 0 32-15,0 0 64 0,0 0-976 0,5-1-240 0,-3-7 0 0,2-2 0 0,0 0 0 0,0-1 0 16,1-1 0-16,-1 2 0 0,-1-1 0 0,-2 2 0 15,-1 9 0-15,0 0 0 16,0-8-768-16,0 8-208 0,0 0-48 0,0 0-10912 16,0 0-2192-16</inkml:trace>
  <inkml:trace contextRef="#ctx0" brushRef="#br0" timeOffset="27957.4">13175 13499 35007 0,'-7'-8'1552'0,"7"8"320"0,-4-5-1488 0,0 0-384 0,1-2 0 0,3 7 0 15,0 0 0-15,0 0 0 0,-4 5 0 0,3 4 0 16,2 5 0-16,-2 2 0 0,-3 7 0 0,1 3 0 0,3 0 0 16,0 2 0-16,-1 1 0 0,0 4 0 15,1 2 0-15,4-1 0 0,4-2 0 0,3-4 0 0,6-1 0 0,4-3 0 16,3-5 0-16,0-3 0 0,2-8 896 0,0-4 96 15,1-2 32-15,-1-7 0 0,-2-4-832 0,1-4-192 16,-1-4 0-16,6-9 0 16,-7 0-768-16,-3 0-208 0,-3-3-48 0,-2 2 0 15,0-1-816-15,-4 2-160 0,0 1-48 0,-1-2 0 16,2 1 832-16,0 1 144 0,-1 6 48 0,-3 9 0 0,-1-1 1632 0,3 4 336 16,1-1 64-16,-4 6 16 0,-7 2 0 0,0 0 0 15,0 0 0-15,6 10 0 0,0 2 0 0,-1 6 0 16,-2 7 0-16,0 2 0 0,-2 2 0 0,-1 8 0 15,-1 2 0-15,-2 6 0 0,0 3-832 0,-2 2-192 16,-3-2 0-16,-1 2 0 0,-1-2 864 0,-3 0 128 0,1 2 32 16,0-3 0-16,3-8-832 0,0-1-192 15,1 2 0-15,-2 11 0 16,2-15-2416-16,3-7-528 0,-1 1-96 0,5-13-32 0</inkml:trace>
  <inkml:trace contextRef="#ctx0" brushRef="#br0" timeOffset="28153.74">14048 14346 42383 0,'0'0'928'0,"5"-6"192"0,1-5 32 0,0 5 64 0,-1 1-976 0,1-4-240 0,3-1 0 0,0 0 0 0,-1 3 864 0,1-3 128 16,1 1 32-16,3-7 0 15,-3 6-1648-15,0 5-320 0,0 2-64 0,-10 3-12032 16,0 0-2400-16</inkml:trace>
  <inkml:trace contextRef="#ctx0" brushRef="#br0" timeOffset="28676.75">15325 13661 38703 0,'0'0'848'0,"3"-15"176"0,12 2 48 0,0 5 16 0,3 3-880 0,6-3-208 0,0 1 0 0,2 0 0 16,2 0 0-16,0 2 0 0,1 4 0 0,0-2 0 15,-2-1 0-15,1 6 0 0,-2 3 0 0,-2 5 0 16,-3 1 0-16,-3 4 0 0,-2 5 0 0,-7 7 0 16,-5 7 0-16,-6 7 0 0,-8 3 0 0,-4 6 0 0,-5 3 0 0,-4 6 0 15,-7-3 0-15,-4 1 0 0,-6-2 0 0,-2 0 0 16,-1 1 0-16,3-9 0 0,2-4 864 0,7-6 128 15,5-3 32-15,6-8 0 0,8-2-832 0,5-6-192 16,1-4 0-16,13-2 0 0,9-4 864 0,10-3 128 16,10 0 32-16,7-5 0 0,4-1-832 0,5-4-192 15,4 0 0-15,8 0 0 0,7-2 864 0,6 0 128 16,6 1 32-16,-2-1 0 0,-3 0-832 0,-1 1-192 16,-1-5 0-16,-1 0 0 0,1 3 0 0,-7 2 0 15,-7-3 0-15,15-2 0 16,-22 1-1600-16,-33 3-352 0,0-3-80 0,-1 1-18032 0</inkml:trace>
  <inkml:trace contextRef="#ctx0" brushRef="#br0" timeOffset="30178.76">23191 2862 35007 0,'-8'4'768'0,"-1"-3"176"0,-1-1 16 0,3-3 16 0,3-2-784 0,1-6-192 0,3-4 0 0,1-2 0 15,1-4 0-15,2-6 0 0,2-8 0 0,2-4 0 0,0-4 0 0,1-2 0 16,3 1 0-16,1-4 0 0,0-2 0 0,1-2 0 15,4 0 0-15,-1-11 0 0,0-7 0 0,1-2 0 16,1 2 0-16,2-1 0 0,1 1 0 0,1-2 0 16,2-3 0-16,1 2 0 0,3 5 0 0,-3 7 0 15,0 5 0-15,-1 10 0 0,-1 8 864 0,-1 8 128 16,-3 4 32-16,7 0 0 0,-8 10-1024 0,-8 12 0 16,-1 4-224-16,0 4 32 0,1 6 192 0,1 3 0 15,-3 3 0-15,2 7 0 0,1 3 0 0,9 27 0 16,1-2 0-16,-4 2 0 0,1 0 0 0,2-3 0 15,1 0 0-15,-1-4 0 0,-5-2 0 0,3 0 0 16,-1-1 0-16,3 2 0 0,-2-1 0 0,-2 3 0 16,-2-3 0-16,-2 1 0 0,-4-2 0 0,-3-3 0 0,-6-3 0 15,0-4 0-15,-9 1 176 0,-2-5-48 0,-5-2 0 16,-2-1 0-16,-10-3 0 0,1-1 0 0,-4-1 0 0,-5-2 0 16,-5 2-128-16,15-7 160 0,-7-3-160 0,-2 2 160 15,-12 1-160-15,-5-5 0 0,-6 0 0 0,-2-1 0 16,-5 1 0-16,-56 4 0 0,21-1 0 0,50-8 0 15,-7-1-160-15,-2 1-16 0,-1-2 0 0,3-2 0 16,2-2 176-16,4-4 0 0,4 2 0 0,7-2 0 16,4-6 0-16,-1-3 0 0,5-2 0 0,12-3 0 15,8-2 0-15,9-3 0 0,7-1 0 0,9-3 0 16,8-6 0-16,9-1 0 0,8-2 0 0,7-8 0 16,9-3 0-16,5-5 0 0,3-1 0 0,3-1 0 15,0-2 0-15,6 2 0 0,3 0 0 0,2 1 0 16,3 1 0-16,-2 2 0 0,-1-5 0 0,1 1 0 15,1 2 0-15,0 5 0 0,2 3 0 0,1 5 0 0,-7 1 0 16,-4 3 0-16,-2 0 0 0,25-7 0 0,-20 18 352 0,-42 17 96 16,-4 2 32-16,-3 3 0 0,-5 3-336 0,-6 5-144 15,-5 7 128-15,-9 6-128 0,-8 7 288 0,-26 38-32 16,-12 9 0-16,-13 14 0 0,-13 7 64 0,-17 7 16 16,-12 3 0-16,-5 9 0 0,-1 7-336 0,-8 1 0 15,-5-8 0-15,2 1-128 0,2 1 128 0,2-6 176 16,4-5-48-16,9-12 0 0,11-8 32 0,16-9 0 15,12-8 0-15,15-9 0 16,14-11-1104-16,10-11-208 0,11-14-64 0,11-10 0 16,2-10-2416-16,10-3-480 0,32-31-112 0,11-13 0 0</inkml:trace>
  <inkml:trace contextRef="#ctx0" brushRef="#br0" timeOffset="30943.8">25385 2436 35711 0,'-37'17'1584'0,"15"-7"320"0,-1 3-1520 0,2 1-384 0,2-3 0 0,4 2 0 0,2 1 0 0,2-7 0 16,11-7-192-16,0 0 64 0,0 0 368 0,0 0 80 15,0 0 0-15,8-16 16 0,3-6 32 0,2-2 0 16,1-6 0-16,3-2 0 0,1-9-96 0,4-4-16 15,2-9 0-15,3-3 0 0,1-6-256 0,-1-3 128 16,0-10-128-16,1 1 0 0,-2-2 128 0,1-3-128 16,-3-3 0-16,0-2 0 0,4-4 144 0,-1 6-144 0,-2 3 0 15,-3 10 144-15,-1 9-144 0,0 6 0 0,-3 5 0 16,-1 14 0-16,-4 11-160 0,-1 6-64 0,-2 2-16 0,-1 10 0 16,-9 7 80-16,11 16 16 0,-2 11 0 0,-1 3 0 15,0 1-48-15,-1 2-16 0,2 0 0 0,1-2 0 16,-1 3 16-16,0 0 0 0,1-2 0 0,1 3 0 15,0 1 48-15,2-4 16 0,-2 0 0 0,-1 0 0 16,1 3 128-16,-5 2 0 0,1-6 0 0,-2 0 0 16,0 1 0-16,-5-1 0 0,0-4 0 0,-6 5 0 15,-5-4 0-15,-3 4 144 0,-4-1-144 0,-6-4 160 16,-10 1-16-16,-5 0 0 0,-6 1 0 0,-13 4 0 16,-10-1-144-16,-2 1 128 0,5-3-128 0,-2-3 128 15,1 1-128-15,1-6 192 0,2-1-192 0,3-4 192 16,3-3-192-16,10-8 192 0,8-4-192 0,14-6 192 0,17-5-192 0,4-8 0 15,-1-8 0-15,12-5 128 0,12-9-288 16,12-8-64-16,10-4-16 0,7-2 0 0,4-5 80 0,7-4 16 16,6-10 0-16,7 0 0 0,7 2 144 0,5-1-208 15,3 1 80-15,-1 5 128 0,-2 8-192 0,-1-1 192 16,3 5-160-16,1 4 160 0,-1 8 0 0,-6 7 0 16,-8 10 0-16,-10 7 0 0,-8 11 192 0,-11 10 0 15,-11 5-16-15,-11 14 0 0,-12 19 32 0,-10 5 16 16,-9 4 0-16,-13 5 0 0,-8 5 288 0,-9 6 48 15,-7 6 16-15,-11 2 0 0,-8 4-128 0,-7 1-32 16,-7 3 0-16,1 1 0 0,-1 4-416 0,1-8 0 16,-3-3 0-16,3-7 0 15,6-11-1344-15,11-5-192 0,12-7-32 0,16-7-14976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0:16:07.59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9900 5884 23951 0,'-17'1'512'0,"6"3"128"0,-2 1 0 0,-2 1 64 0,0-6-576 0,2-4-128 0,2-3 0 0,2-1560 0 16,0 3113 848-16,1-1565 144 0,4-10 32 0,4-7 0 0,5-6 0 15,6-8 0-15,3-3 0 0,5-10 0 16,0-7 0-16,3-6 0 0,4-5 0 0,6-6 0 0,1-4-832 16,3-4-192-16,-2-8 0 0,-10 26 0 0,4-8 0 0,2-2 0 15,0 1 0-15,2-4 0 0,1 0 0 0,3 6 0 16,0 9 0-16,-4 9 0 0,-4 12 864 0,-2 8 128 15,-2 11 32-15,-1 10 0 0,-4 8-832 0,1 12-192 16,-2 7 0-16,0 15 0 0,-1 13 0 0,-3 12 0 16,2 12 0-16,5 30 0 15,-3 8-768-15,-3 5-208 0,-2 4-48 0,-6-22 0 0,1 13 832 0,0 7 192 16,0 5 0-16,1 3 0 0,-1-2 0 0,1-5 0 16,0-11 0-16,-1-8 0 0,0-8 0 0,0-5 0 15,-1-8 0-15,1 14 0 16,-4-15-864-16,0-15-128 0,0-10-32 0,-4-18 0 0</inkml:trace>
  <inkml:trace contextRef="#ctx0" brushRef="#br0" timeOffset="165.31">9915 5315 35007 0,'0'0'768'0,"0"0"176"0,15-9 16 0,1 3 16 0,9 1-784 0,5-6-192 0,6-2 0 0,6-2 0 15,4-4 0-15,6 0 0 0,6-2 0 0,27-9 0 16,-7-3-768 0,-5 6-208-16,-2 2-48 0,-9 2-13504 0</inkml:trace>
  <inkml:trace contextRef="#ctx0" brushRef="#br0" timeOffset="544.65">11368 5129 23951 0,'-1'40'512'0,"-3"-3"128"0,-2 6 0 0,3-7 64 0,2 8-576 0,-1 5-128 15,1 7 0-15,-3 7 0 0,0 1 0 0,-2 3 0 16,-3 4 0-16,0-2 0 0,-1 1 848 0,0-1 144 16,-3-2 32-16,4-7 0 0,-2-4 0 0,2-5 0 15,1-11 0-15,3-6 0 0,0-7 0 0,1-7 0 16,2-7 0-16,2-13 0 0,0 0 0 0,1-13 0 15,1-8 0-15,2-6 0 0,0-7-832 0,1-5-192 16,5-8 0-16,-1-5 0 0,1-7 0 0,2-4 0 0,1-4 0 0,4-5 0 16,2-4 864-16,5-5 128 0,3-7 32 0,5 4 0 15,3 7-832-15,5 7-192 0,5 6 0 0,1 8 0 16,0 7 0-16,1 8 0 0,-4 6 0 0,10 1 0 31,-8 13-768-31,-7 17-208 0,-7 8-48 0,-13 7 0 0,0 4 832 0,-2 7 192 0,-8 8 0 0,-4 4 0 16,-7 3 0-16,-3 6 0 0,-6 4 0 0,-5 6 0 15,-9 2 0-15,-1 1 0 0,-6-1 0 0,-19 16 0 16,-3-9-1680 0,4-10-304-16,0-8-48 0,23-18-8208 0,0-6-1632 0</inkml:trace>
  <inkml:trace contextRef="#ctx0" brushRef="#br0" timeOffset="948.93">12857 5232 35007 0,'0'24'768'0,"-1"3"176"0,-2 4 16 16,3 7 16-16,2 6-784 0,-5 5-192 0,-1-5 0 0,-4 4 0 0,-2-1 0 0,-3 1 0 15,-4 3 0-15,-3-3 0 0,-2 2 0 0,0-1 0 16,-1-2 0-16,-2-4 0 0,1-7 0 0,3-10 0 15,1-8 0-15,4-4 0 0,6-3 0 0,10-11 0 16,0 0 0-16,-7-16 0 0,2-13 864 0,2-7 128 16,1-6 32-16,5-7 0 0,5-4 0 0,4-1 0 15,4-5 0-15,2-1 0 0,3-1-832 0,2-6-192 16,2-8 0-16,2-5 0 0,7 1 0 0,4 4 0 0,4 6 0 0,2 1 0 16,2 2 0-16,3 6 0 0,7 3 0 0,-1 10 0 15,-4 9 0-15,-1 10 0 0,-2 10 0 0,-7 12 0 16,-3 7 0-16,-6 13 0 0,-6 12 0 0,-7 6 0 15,-6 7 0-15,-5 3 0 0,-7 3 0 0,-5 2 0 16,-10 0 0-16,-8 7 0 0,-7 4 0 0,-7-2 0 16,-6-4-768-1,-1-3-208-15,0-10-48 0,1-3 0 0,3-2 0 0,1-12 0 0,3-10 0 16,4-5-9824-16,6-9-1968 0</inkml:trace>
  <inkml:trace contextRef="#ctx0" brushRef="#br0" timeOffset="1265.23">13955 4765 35007 0,'0'0'1552'0,"-8"11"320"0,3 4-1488 0,0 8-384 16,-2 4 0-16,-1 8 0 0,-1 2 0 0,-1 2 0 15,-4 5 0-15,-1 0 0 0,-4-4 0 0,-2 5 0 16,-4 3 0-16,-1-2 0 0,-1-4 0 0,-1-6 0 15,2-10 0-15,8 2 0 0,7-6 0 0,2-7 0 16,0-7 0-16,9-8 0 0,0 0 896 0,-1-9 96 0,2-8 32 0,2-10 0 16,-2-10 0-16,7 0 0 0,8 1 0 0,4-3 0 15,5-4-832-15,3 0-192 0,0-2 0 0,3 2 0 16,3-3 0-16,2 3 0 0,-1-3 0 0,0 3 0 16,-1 2 0-16,1 3 0 0,0 4 0 0,-10 13 0 31,2-3-768-31,0 4-208 0,-4 3-48 0,-2 4 0 15,0 0-2448-15,-2 3-496 0,16-4-112 0,-12 5-16 0</inkml:trace>
  <inkml:trace contextRef="#ctx0" brushRef="#br0" timeOffset="1596.29">14963 4493 35007 0,'0'0'768'0,"0"0"176"0,-5 4 16 0,-3 2 16 0,-3 5-784 0,0 4-192 0,-4 5 0 0,-3 5 0 0,-4 5 0 0,-12 15 0 16,4 1 0-16,8-12 0 0,-2 4 0 0,-2 3 0 16,-1 8 0-16,1-4 0 0,1 2 864 0,4-1 128 15,4-2 32-15,3-3 0 0,3-4-832 0,8-3-192 16,4-6 0-16,5-4 0 0,5-3 864 0,3-5 128 16,6-7 32-16,3-5 0 0,2-7-832 0,7-5-192 15,6-10 0-15,1-1 0 0,3-5 0 0,-3-3 0 16,-1-4 0-16,-4-2 0 0,-5 0 0 0,-6-2 0 15,-5-3 0-15,-1-3 0 0,-5-2 0 0,-7 0 0 16,-5 0 0-16,-4 2 0 0,-5 2 0 0,-5 5 0 16,-4 5 0-16,-7 2 0 0,-1 4 0 0,-16-3 0 15,-1 10 0-15,16 8 0 16,2 5-768-16,-4 3-208 0,1 3-48 0,1 1 0 16,4 1-2448-16,3-2-496 0,-16 3-112 0,20 2-16 0</inkml:trace>
  <inkml:trace contextRef="#ctx0" brushRef="#br0" timeOffset="1836.49">15311 4409 35007 0,'6'-2'768'0,"2"-1"176"0,1 2 16 0,0 5 16 0,2 4-784 0,1 2-192 0,1 4 0 0,0 6 0 16,-2 1 864-16,1 6 128 0,0 1 32 0,0 5 0 15,-2 5-832-15,0 5-192 0,0 4 0 0,-1 4 0 16,-1 1 0-16,-1 0 0 0,4-2 0 0,-2-2 0 15,1-1 864-15,1-1 128 0,2-2 32 0,0-1 0 0,0-6-832 16,1-1-192-16,1 3 0 0,0-2 0 16,1-6-1600-16,-3-5-352 0,-1-8-80 0,-1-3-16 15,-3-8 0-15,0-7 0 0,-1-6 0 0,-1-8 0 16,2-3 832-16,-2-4 144 0,2-4 48 0,1-6-6560 16,0-6-1312-16</inkml:trace>
  <inkml:trace contextRef="#ctx0" brushRef="#br0" timeOffset="1998.94">15851 4460 27647 0,'0'-17'1216'0,"0"17"256"0,-3-6-1168 0,3 6-304 16,-7-2 0-16,2 6 0 0,0 4 1696 0,-4 7 288 16,-5 4 48-16,-3 8 16 0,-3 7-832 0,-1 7-144 0,-2 3-48 15,-2 8 0-15,-2 10 0 0,-2 3 0 0,-2 4 0 0,-2-3 0 16,-3 3-816-16,-4-1-208 0,-1-1 0 16,2-1 0-16,3 2 0 0,1-5 0 0,4-6 0 0,2-4 0 31,3-4-1600-31,3-8-352 0,4-3-80 0,5-4-16 0</inkml:trace>
  <inkml:trace contextRef="#ctx0" brushRef="#br0" timeOffset="2585.51">21202 4017 27647 0,'0'0'608'0,"3"-16"128"0,-3 1 32 0,-4-1 0 0,-4 2-624 0,-5-1-144 0,-4 4 0 0,-4 3 0 16,-3 3 848-16,-5 3 144 0,-4 4 32 0,-4 3 0 15,-5 4-832-15,-8 5-192 0,-7 5 0 0,-2 3 0 16,-2 5 0-16,0 0 0 0,-2 3 0 0,6 6 0 16,1 4 864-16,6 3 128 0,3 1 32 0,13-1 0 15,4-2-832-15,9-2-192 0,8-3 0 0,10-2 0 16,6-1 0-16,9 0 0 0,5 2 0 0,5-1 0 16,3-3 0-16,4 2 0 0,1-1 0 0,4 3 0 15,-2 3 0-15,1 0 0 0,1-2 0 0,-3-2 0 16,-1-6 864-16,-9 0 128 0,-11 1 32 0,-5-2 0 0,-5-3-832 15,-1-2-192-15,-1-1 0 0,-9 2 0 0,-6-4 864 16,-6-1 128-16,-5-6 32 0,-4-1 0 0,-1 0-832 0,-3-7-192 16,-3-4 0-16,-3-4 0 0,-1-7 0 0,1 1 0 15,3-2 0-15,4-3 0 16,3-5-2416-16,12-1-528 0,7-4-96 0,9 2-12720 16</inkml:trace>
  <inkml:trace contextRef="#ctx0" brushRef="#br0" timeOffset="3330.72">21687 4287 31327 0,'-14'-4'688'0,"14"4"144"0,-10 6 16 0,-3 5 48 0,-4 7-720 0,-3 6-176 16,-3-1 0-16,-1 8 0 0,-3 6 0 0,-3-3 0 15,0 1 0-15,1 1 0 0,2 1 0 0,1 1 0 0,1 0 0 0,3-2 0 16,5-2 0-16,9-1 0 0,4-3 0 0,5-4 0 15,6 1 0-15,5-6 0 0,2-4 0 0,4-4 0 16,3 0 0-16,1-1 0 0,0-11 0 0,3-2 0 16,0-2 0-16,0-6 0 0,-1 0 0 0,1-7 0 15,-1-9 0-15,0 2 0 0,2-2 0 0,1-1 0 16,-1-3 0-16,1-1 0 0,2-2 0 0,3 0 0 16,5-3 848-16,-1-1 144 0,0-2 32 0,-3-4 0 15,1-1-832-15,-1-6-192 0,-2-6 0 0,-1-6 0 16,-1-6 0-16,1-1 0 0,1-1 0 0,4-5 0 0,2-11 0 15,-1-5 0-15,-2-4 0 0,4 4 0 16,4 7 0-16,-11 26 0 0,3-9 0 0,1 4 0 0,-1-1 0 0,-3 9 0 16,-3 8 0-16,-5 7 0 0,-3 4 0 0,-3 5 0 15,-4 6 0-15,-3 9 0 0,-3 7 0 0,-5 1 0 16,-2 7 0-16,-6 7 0 0,-5 6 0 0,-4 8 0 16,-6 6 0-16,-14 19 0 0,-3 3 0 15,-4 3 0-15,-4 0 0 0,2 4 0 0,0 1 0 0,2 0 0 16,-1 3 0-16,5 2 0 0,7 2 0 0,5-2 0 15,4-9 0-15,9-3 0 0,2-6 0 0,6-10 0 16,4-4 0-16,5-3 0 0,2-5 0 0,5-5 0 16,4-5 0-16,5-4 0 0,5-8 864 0,7-3 128 15,9-6 32-15,8-4 0 0,8-3-832 0,2-2-192 16,-1 0 0-16,-18 4 0 0,3-1 0 0,5 2 0 16,-1 3 0-16,3 2 0 0,1 5 0 0,-1 7 0 0,0 5 0 15,-4 7 0-15,-6 0 0 0,-6 3 0 0,-7 2 0 0,-5 4 0 16,-5 2 0-16,-5-1 0 0,-7 3 0 0,-5-3 0 15,-4 5 0-15,-2-1 0 0,-5-2 0 0,0-3 0 16,-1-1 864-16,3-2 128 0,1-6 32 0,1-4 0 16,6-3-832-16,1-9-192 0,8 4 0 0,2-5 0 15,5-5 0-15,3-5 0 0,4-4 0 0,2-3 0 16,2-3 0-16,2-1 0 0,4 0 0 0,2-3 0 16,-1 2 0-16,4 0 0 0,1 6 0 15,2 2 0-15,3 0 0 0,-1 6 0 0,0 2 0 16,-2 5 0-16,-2 4 0 0,1 5 0 0,-1 5 0 0,0 5 0 15,-1 7 0-15,3-2 0 0,0 2 0 0,-4 5 0 16,-2 6 0-16,0 1 0 0,-1 0 0 0,-1 1 0 0,1-2 0 16,-2 0 0-16,-1-1 0 0,-1 1 0 15,-3-1-768-15,1 2-208 16,-3 2-48-16,1 0-10912 0,-6 0-2192 0</inkml:trace>
  <inkml:trace contextRef="#ctx0" brushRef="#br0" timeOffset="3937.56">13787 8249 31327 0,'-25'-15'1392'16,"7"6"272"-16,0 0-1328 0,-1-2-336 0,4-1 0 0,6-3 0 0,3 2 896 0,5 0 96 15,1 2 32-15,8-2 0 0,6-2-832 0,8 0-192 16,7 0 0-16,8 1 0 0,4 3 864 0,2 2 128 15,4-1 32-15,1 2 0 0,3 3-832 0,-1 2-192 16,-3 6 0-16,2 5 0 0,6 7 0 0,-3 8 0 16,-2 7 0-16,-9 2 0 0,-8 5 0 0,-7 4 0 15,-6 1 0-15,-9 8 0 0,-7-1 0 0,-6 6 0 16,-6 1 0-16,-5 3 0 0,-8-2 864 0,-5-2 128 16,-1-8 32-16,-5 0 0 0,-4-4-832 0,4-3-192 15,5-1 0-15,5-11 0 0,4-9 0 0,2-2 0 16,2-1 0-16,6-1 0 0,5-2 864 0,5-2 128 0,-2-11 32 0,11 6 0 31,5-2-1648-31,3-4-320 0,1-4-64 0,9 0-16 0,5-1 1648 0,1-3 320 0,1-3 64 16,1-2 16-1,-2-4-3280-15,2 2-656 0,0 4-128 0,1-4-14368 0</inkml:trace>
  <inkml:trace contextRef="#ctx0" brushRef="#br0" timeOffset="4136.62">15282 8779 42383 0,'0'0'1872'0,"0"0"400"0,0 0-1824 0,0 0-448 0,0 0 0 0,9-7 0 0,3 3 0 0,4 0 0 15,1-3 0-15,2 1 0 0,5-1 912 0,0-2 96 16,4 3 16-16,-6-5 0 0,0-1-832 0,-1-1-192 16,-5 7 0-16,-2-3 0 0,-1 2 0 0,-3 1 0 15,-2 3 0-15,-8 3 0 16,0 0-1600-16,0 0-352 0,0 0-80 0,0 0-10384 15,0 0-2096-15</inkml:trace>
  <inkml:trace contextRef="#ctx0" brushRef="#br0" timeOffset="4732.62">17380 7283 31327 0,'-12'-5'688'0,"-2"-5"144"0,-1 3 16 0,-2 4 48 0,-2-2-720 0,-3 5-176 0,-2 4 0 0,-3 2 0 15,-3 9 848-15,-18 9 144 0,-1 4 32 0,0 2 0 16,-1 5-832-16,5 7-192 0,6 5 0 0,1-2 0 15,1 1 0-15,6 3 0 0,5-2 0 0,5 3 0 16,9-1 864-16,6-2 128 0,6 0 32 0,6 0 0 16,6 0-832-16,9 4-192 0,5-5 0 0,5 2 0 0,6-3 0 15,5 1 0-15,2-2 0 0,-10-8 0 0,4 3 0 16,3 6 0-16,-3 5 0 0,1-1 0 0,0 0 0 16,-2-2 0-16,-3-2 0 0,-3 1 0 0,0-6 0 0,-7 1 0 15,-6-3 0-15,-6-5 0 0,-7-5 864 0,-5 3 128 16,-5-5 32-16,-4 2 0 0,-8-9 0 0,-3 1 0 15,-3-1 0-15,-6-3 0 0,-4-6-832 0,-20 2-192 16,-1-5 0-16,1-9 0 0,-3-3 0 0,4-8 0 16,5-7 0-16,6-2 0 0,0-1 0 0,6-10 0 15,5-3 0-15,4-3 0 0,2-8 0 0,7-4 0 16,5-7 0-16,11-7 0 0,2-8 0 0,10-1 0 16,6 2 0-16,10 4 0 0,12 5 0 0,8-5 0 15,9 1 0-15,-11 22 0 0,7-5 0 0,5 3 0 16,0-4 0-16,1 4 0 0,3 2 0 0,-1-2 0 0,-3 2 0 15,-1 2 0-15,1-1 0 0,-7 2 0 0,-4-3 0 16,-6 3 0-16,-7 0 0 0,-7 3 0 0,-4 0 0 0,-7 7 0 16,-6-1 864-16,-5 2 128 0,-7 5 32 0,-4-2 0 15,-7 3-832-15,-4 3-192 0,-4-1 0 0,-10 3 0 32,-4 1-1600-32,-2 0-352 0,2 6-80 0,-3-2-16 15,-3 0-816-15,-1-2-160 0,-42-16-48 0,20 4 0 0</inkml:trace>
  <inkml:trace contextRef="#ctx0" brushRef="#br0" timeOffset="125796.07">7268 13203 33167 0,'-25'-34'1472'0,"11"13"304"0,1-1-1424 0,3-3-352 0,3-2 0 0,6 5 0 16,1 2 752-16,0 5 80 0,-4-2 0 0,3 6 16 15,1 11-80-15,0 0 0 0,0 0-16 0,0 0 0 16,0 0-432-16,0 0-64 0,1 13-32 0,-1 5 0 15,-3 5-224-15,2 4 128 0,1 0-128 0,1 6 0 16,1 3 128-16,-1 10-128 0,-1 8 0 0,-3 2 0 0,1 6 240 0,-4 2-48 16,0 6-16-16,-2 5 0 0,-2 2 0 0,-2 4 0 15,2-3 0-15,-2-3 0 0,0-2-32 0,3-6 0 16,1-6 0-16,3-1 0 0,0 4 112 0,1-7 0 16,0-6 16-16,1-3 0 0,2-2-32 0,-2-6-16 15,-1-2 0-15,3-3 0 0,-1-3-224 0,0-4 176 16,2 1-176-16,3-3 160 0,-1-5-160 0,4-3 128 15,1-3-128-15,-1-2 128 0,0 0-384 0,1-4-96 16,-7-9-16-16,14 2 0 16,0-4-2288-16,2-6-464 0,2-8-80 0</inkml:trace>
  <inkml:trace contextRef="#ctx0" brushRef="#br0" timeOffset="126327.4">7740 13520 27647 0,'-13'-21'2448'0,"11"5"-1952"0,4-5-496 0,-2-2 0 16,-2-6 960-16,7-3 112 0,3-6 16 0,6 0 0 0,7-2 176 0,5-1 32 15,3 1 16-15,3 5 0 0,1 3-640 0,3 6-128 16,1-4-32-16,-2 8 0 0,-2 5-144 0,-2 5-48 16,0 5 0-16,-1 5 0 0,0 7-144 0,0 9-48 15,-1 1 0-15,-3 7 0 0,0 7-128 0,-4 5 128 16,-5 6-128-16,-1 10 128 0,-3 6 0 0,-11 7 0 15,-4 0 0-15,-13 10 0 0,-7 6-128 0,-3 7 0 16,-3 5 0-16,-5-2 0 0,-3-2 0 0,-1-6 0 16,1-2 0-16,0-8 0 0,1-6 144 0,0-9-144 15,0-4 160-15,2-8-160 0,3-3 544 0,2-7 16 16,1-10 0-16,7 0 0 0,5-6-112 0,9-5-32 16,3-4 0-16,3-9 0 0,0 0-192 0,13 0-32 0,8 0-16 0,6-2 0 15,3-6-16-15,4 3 0 16,3 1 0-16,2 1 0 0,1-2-160 0,5 2 0 0,6 1 0 0,5 2 0 15,4 2 0-15,1 5 0 0,1-3 0 0,-6 1 0 16,-5-1 0-16,-6 2 0 0,-4-2 0 0,-3 2 0 16,-4-4-192-16,-5 2-64 0,-2-1 0 0,-1-2-16 31,0 0-2416-31,-5-1-464 0,-8-1-112 0,0-5 0 0</inkml:trace>
  <inkml:trace contextRef="#ctx0" brushRef="#br0" timeOffset="126552.72">9577 13422 38703 0,'-25'-16'1712'0,"14"6"352"0,1-2-1648 0,7 0-416 16,4-3 0-16,1 4 0 0,-2 11 1472 0,0 0 224 15,4-10 32-15,-1 2 16 0,0-1-1328 0,-3 9-272 16,0 0-144-16,0 0 160 16,-3-9-1792-16,3 9-352 0,-8-3-80 0,-1 5-15984 0</inkml:trace>
  <inkml:trace contextRef="#ctx0" brushRef="#br0" timeOffset="126692.73">9482 14046 24879 0,'-21'-13'2208'0,"13"7"-1760"0,8 6-448 0,0 0 0 16,0-16 3824-16,3 5 672 0,-3 11 144 0,5-11 32 16,-5 11-3328-16,11-6-640 0,-11 6-144 0,10-6-32 31,-10 6-1808-31,10-2-384 0,-1-1-64 0</inkml:trace>
  <inkml:trace contextRef="#ctx0" brushRef="#br0" timeOffset="127283.89">10689 12981 35007 0,'-9'-17'3120'0,"6"-1"-2496"15,5 0-496-15,3 1-128 0,3 4 576 0,5 1 80 0,2-3 32 0,4-1 0 16,-1 7-432-16,4 0-64 0,3-1-32 0,4 3 0 15,3 3-32-15,1 4 0 0,-3 4 0 0,1 2 0 16,0 3-128-16,-2 8 0 0,-4 3 0 0,-4 5 0 16,-3 3 0-16,-6 1 0 0,-7 2 0 0,-8 7 0 15,-7 10 0-15,-8 6 0 0,-9 3 144 0,1 2-144 16,2-1 0-16,-2-3 0 0,-2-4 0 0,0-5 0 16,1-9 0-16,4-5 0 0,3-6 0 0,6-5 128 15,4 0 16-15,2-3 16 0,7-4 0 0,2-2 0 16,5 5-160-16,6-2 128 0,6 0-128 0,7-1 128 15,5-3-128-15,7 3 0 0,3 3 0 0,3 4 0 16,1 4-128-16,-1 1 128 0,-2-2 0 0,-5 5 0 16,-3 5 0-16,-6-4 0 0,-5-1 0 0,-5 1 0 15,-5 2 0-15,-3 1 0 0,-6-1 0 0,-6-2 0 0,-2 0 464 0,-8-1 64 16,-5-4 16-16,-7 0 0 0,-9 1 432 0,-9-3 96 16,-9 2 16-16,-2 2 0 0,1 3-320 0,1-1-48 15,0 1-16-15,1-7 0 0,3 0-320 0,1-4-80 16,1-1-16-16,3-2 0 0,3-3-288 0,3-4 0 15,2-1-208-15,6-5 80 16,6-1-1936-16,4-3-384 0,5-3-80 0,10-6-16480 0</inkml:trace>
  <inkml:trace contextRef="#ctx0" brushRef="#br0" timeOffset="127646.42">12216 13024 35007 0,'-9'-21'1552'0,"6"15"320"0,3 6-1488 0,0 0-384 0,0 0 0 0,-9 6 0 15,-3 9 960-15,-6 7 128 0,-3 9 32 0,-2 8 0 16,0 6-656-16,0 9-128 0,-3 10-16 0,2 2-16 16,4 1-304-16,1 6 0 0,5-1 0 0,1 8 0 15,1 4 0-15,6-2 0 0,3-3 0 0,4-15 0 16,5-10-192-16,4-4 16 0,3-10 0 0,7-5 0 15,6-3 176-15,1-11 0 0,1-8 0 0,7-6 0 16,8-4 224-16,2-9 80 0,1-11 16 0,-2-3 0 16,-2-5 448-16,-3-3 80 0,-2-9 32 0,-1-6 0 15,-1-3-128-15,-1-4-32 0,-1-6 0 0,-7-3 0 16,-5-1-192-16,-4-8-32 0,-3-4-16 0,-5-1 0 0,-7-4-224 0,-4 4-32 16,-7 4-16-16,1 8 0 0,-1 9-64 0,1 9-16 15,-1 4 0-15,0 10 0 0,0 8-368 0,-3 8-80 16,-2 8 0-16,1 4-16 15,0 2-2992-15,-2 6-608 0,-7 6-112 0,4 5-32 0</inkml:trace>
  <inkml:trace contextRef="#ctx0" brushRef="#br0" timeOffset="128313.83">15628 12225 35935 0,'-36'-34'1600'0,"17"16"320"0,-1 4-1536 0,2 2-384 15,2 2 0-15,3 2 0 0,2 5 960 0,2 4 112 16,-2 7 16-16,1 3 16 0,-1 4-784 0,1 6-176 15,1 5-16-15,5 7-128 0,0 7 0 0,4 2 0 16,1 7 0-16,6 1 0 0,3 3 0 0,3 5 0 16,2 3-128-16,0 2 128 0,1 3 0 0,-2-5 0 15,2-1 0-15,-1-3 0 0,-2-11 0 0,1-3-144 16,-3-5 144-16,0-5-128 0,-1-1 128 0,-2-4 0 16,-3-5 128-16,-2-3-128 0,-5-2 128 0,0-6-128 15,2-12 160-15,-9 10-160 0,-2-1 448 0,-2-2-16 16,-4-4 0-16,-4-5 0 0,-5-8-48 0,-4 2 0 15,-5 3 0-15,-3-4 0 0,-2-6-80 0,5-2-32 0,5-4 0 0,2 6 0 16,2 4-144-16,4 2-128 0,3-1 192 16,3 2-192-16,4 3 0 0,4 4 0 0,8 1 0 0,0 0 0 15,0 0 0-15,-1 16-144 0,4 7 144 0,-1 4-192 16,4 3 192-16,0 3-208 0,4-1 80 0,-4 6 128 16,-1 4-128-16,-1-2 128 0,-2 3 0 0,-2-4 0 15,-1 2 0-15,-3-2 0 0,-1-1 0 0,-2-2 0 16,0-1 304-16,-1-2-32 0,0-2 0 0,0-3 0 15,-1 0 144-15,1-4 32 0,2-3 0 0,1-2 0 16,2-1-256-16,2-2-32 0,1-2-16 0,2 3 0 31,5-4-1008-31,-1 0-208 0,3-2-32 0,4-6-16 0,2-2-2592 0,4-2-512 0</inkml:trace>
  <inkml:trace contextRef="#ctx0" brushRef="#br0" timeOffset="128713.72">17508 12009 37023 0,'-15'-7'1648'0,"6"3"336"0,-3 0-1600 0,12 4-384 0,0 0 0 0,-10 0 0 16,-7 7 592-16,1 6 48 0,-2 3 0 0,0 8 0 16,-3 10-256-16,1 8-32 0,2 8-16 0,1 0 0 15,3 4-48-15,2-2-16 0,2 0 0 0,5 0 0 16,2-2 32-16,3 1 0 0,3-6 0 0,2 1 0 15,7-2-112-15,2-5 0 0,3-5-16 0,5-4 0 16,3-4-48-16,3 0-128 0,2-6 192 0,8-3-64 16,7-8 224-16,-1 1 32 0,4-4 16 0,-2-2 0 15,-5-4-400-15,-1-2 0 0,-4-4 0 0,-1-1 0 16,-1 1-1552-16,0-3-304 16,0-4-48-16,-7-3-16160 0</inkml:trace>
  <inkml:trace contextRef="#ctx0" brushRef="#br0" timeOffset="128995.89">18298 11888 41871 0,'-15'-21'1856'0,"9"9"384"0,2 1-1792 0,4 11-448 16,0 0 0-16,0 0 0 0,0 0 528 0,-13 7 32 15,1 6 0-15,-2 8 0 0,-2 4-240 0,-1 7-64 16,-1 10 0-16,1 8 0 0,1 7-128 0,1 7-128 15,-1 9 192-15,3 1-192 0,3 6 160 0,-2 7-160 16,0 6 128-16,-2 3-128 0,-4 3 0 0,-1-2 0 0,2-2 128 0,4-3-128 16,5-2 0-16,-1-4 0 0,-2-10 0 0,0-3 0 15,2-3 0-15,0-12 0 0,2-9 0 0,2-2 0 16,-1 1 0-16,0-7 0 0,3-3 0 0,0-4 0 16,-2-7-192-16,2-1 0 0,1-6-16 0,0-4 0 31,1-6-2064-31,1-10-416 0,0 0-64 0,0 0-14304 0</inkml:trace>
  <inkml:trace contextRef="#ctx0" brushRef="#br0" timeOffset="129356.87">19256 12558 37551 0,'-20'-16'1664'0,"11"6"336"0,4-3-1600 0,2-2-400 16,2 2 0-16,2 4 0 0,2-3 1040 0,0 1 128 15,1 0 32-15,-1-1 0 0,3 3-576 0,-1-2-112 0,1 0-32 0,1 2 0 16,1 1-480-16,0-1 0 0,-1 0 0 0,1 2 0 31,0 1-1440-31,-8 6-288 0,9-5-48 0,-9 5-10032 0,9 6-2016 0</inkml:trace>
  <inkml:trace contextRef="#ctx0" brushRef="#br0" timeOffset="129537.71">19174 12987 36863 0,'-12'-3'3264'0,"3"0"-2608"0,9 3-528 0,0 0-128 15,0 0 1504-15,0 0 272 0,0 0 48 0,0 0 16 0,0 0-1344 0,0 0-272 16,0 0-48-16,0 0-16 15,0 0-928-15,10 7-176 0,1 1-32 0,1-6-16 16,-2-2-2480-16,4-1-496 0,10-6-112 0,2-2-16 0</inkml:trace>
  <inkml:trace contextRef="#ctx0" brushRef="#br0" timeOffset="129929.13">20695 12036 19343 0,'-23'-12'848'0,"6"2"192"0,-4 3-832 0,3-3-208 0,3 0 0 0,0-1 0 16,-1 7 1216-16,3-4 208 0,3 1 48 0,0 1 0 16,4 0-928-16,6 6-176 0,-5-9-48 0,1 2 0 15,4 7 304-15,0 0 48 0,0 0 16 0,0 0 0 16,0 0-96-16,0 0-16 0,0 0 0 0,0 0 0 16,0 0-400-16,0 0-176 0,0 0 128 0,12-1-128 15,-12 1 0-15,13 0 0 0,-13 0-224 0,0 0 80 16,0 0-640-16,0 0-128 0,3 8-32 0,-3-8 0 15,0 0-288-15,0 0-64 0,-3 9-16 0,-1 0 0 16,-2-5 192-16,6-4 32 0,-9 3 16 0,9-3 0 16,-9 3 176-16,9-3 48 0,0 0 0 0,0 0-4016 15,0 0-816-15</inkml:trace>
  <inkml:trace contextRef="#ctx0" brushRef="#br0" timeOffset="131788.75">20178 12007 14975 0,'0'0'656'0,"0"0"144"16,-8 0-640-16,-3 0-160 0,11 0 0 0,0 0 0 16,0 0 1328-16,-5-2 224 0,5 2 48 0,0 0 16 0,-6-7 112 0,6 7 32 15,-7-7 0-15,7 0 0 0,0 7-224 0,9-12-64 16,3 1 0-16,4 0 0 0,2 1-336 0,5-1-80 16,3-1-16-16,3 3 0 0,0-1-544 0,2 1-112 15,0 0-32-15,1 1 0 0,-1 3-352 0,2 1 0 16,-1 1 0-16,-1-1 128 0,-1 4-128 0,-1 4 192 15,0-3-64-15,-4 6 0 0,-5 3 96 0,0 3 32 16,-2 4 0-16,-3 3 0 0,-4 2-80 0,-4 2-16 16,-3 3 0-16,-8 3 0 0,-1 3-160 0,-8 0 160 15,-3 1-160-15,-6 3 160 0,-6 2-160 0,-2-1 192 16,-1-3-192-16,2-6 192 0,3-5-64 0,0-1-128 16,3-7 192-16,5-4-64 0,2-1 304 0,4-4 48 0,4 3 16 15,4-5 0-15,4-5-224 0,0 0-32 0,0 0-16 0,13 8 0 16,3-1-224-16,2 1 0 0,6 1 0 0,-1 3 0 15,3 1 0-15,3 5 0 0,2 3 0 0,-1 5 0 16,-4 0 0-16,0 4-128 0,1 4 128 0,-4 0 0 16,-2 3 0-16,-8 2 0 0,-4-1 0 0,-5-2 0 15,-4 1 0-15,-8-5 0 0,-6 1 0 0,-3-4 144 16,-1-2 224-16,-5 0 32 0,-4-3 16 0,-2-2 0 16,-7-3 96-16,-3 5 0 0,-2-2 16 0,-3-1 0 15,-6 0-144-15,-4 0-16 0,-6-2-16 0,1 1 0 16,3-1-192-16,4 0-32 0,4-6-128 0,5 1 192 15,2 2-192-15,6-3 0 0,5-2 0 0,4-1 0 16,2-8-1728-16,5 2-224 0,3 0-48 16,16-4-10992-16,0 0-2176 0</inkml:trace>
  <inkml:trace contextRef="#ctx0" brushRef="#br0" timeOffset="132180.76">22022 11798 35007 0,'-17'-34'1552'0,"7"18"320"0,-4 0-1488 0,1 3-384 16,1 7 0-16,-2 2 0 0,-5 8 880 0,-3 5 96 0,-5 9 32 15,-5 12 0-15,-5 7-1008 0,-2 10 0 0,-2 6 0 0,-1 12-208 16,-3 8 208-16,0 7 0 0,2 7 0 0,2 3 0 15,-1 4 0-15,7-1 0 0,6 0-128 0,10-7 128 16,7-7 0-16,12-10 0 0,6-12 0 0,10-7 0 16,5-11 144-16,6-8 80 0,3-10 16 0,3-5 0 15,1-3 512-15,5-6 96 0,4-5 32 0,1-9 0 16,3-2 32-16,7-5 16 0,4-3 0 0,0-5 0 16,-5-7-416-16,-3-5-96 0,-3-5-16 0,-4-4 0 15,-4-5-144-15,-2-6-16 0,0-4-16 0,-3-4 0 16,-4-2 32-16,-8-3 0 0,-8-12 0 0,-6 0 0 15,-5-1-256-15,-5 6 128 0,-3 6-128 0,-3 11 0 16,-2 3 0-16,-4 14-240 0,-3 6 32 0,-3 12 0 16,-3 4-688-16,-2 9-144 0,-2 5-32 0,-3 6-12512 15,-3 9-2512-15</inkml:trace>
  <inkml:trace contextRef="#ctx0" brushRef="#br0" timeOffset="132758.4">23648 12436 28559 0,'-12'-7'2544'0,"1"-4"-2032"0,0 3-512 0,1-2 0 16,-3 3 704-16,1 1 32 0,-1 3 16 0,-1 6 0 16,-5 3 272-16,4 5 64 0,-2 3 16 0,-1 10 0 15,-3 6-304-15,2 7-64 0,1 9-16 0,0 5 0 16,-4 9-224-16,-2 2-48 0,-3 8-16 0,1-5 0 15,0-1-176-15,0-1-16 0,-2 0-16 0,1-6 0 16,-3-1-64-16,0-5-16 0,0-10 0 0,0-6 0 16,0-5 208-16,5-7 32 0,4-7 16 0,4-7 0 0,3-5 368 15,2-3 64-15,3-6 0 0,7-7 16 0,6-6-272 0,3-9-64 16,4-10-16-16,3-3 0 0,4-8-288 0,2 3-48 16,1-2-16-16,1 2 0 0,-1-5-144 0,4-3 0 15,1-7 0-15,2 1 0 0,1-1 0 0,2 7 0 16,3 4 0-16,3 5-176 0,3 8 176 0,4 7-192 15,5 8 192-15,-1 5-192 0,-1 2 192 0,-5 9-208 16,-6 5 80-16,-3 4 128 0,-5 8-192 0,-4 2 192 16,-6 5-160-16,-5 4 160 0,-5 0-224 0,-4 3 48 15,-4 3 16-15,-5-1 0 0,-7 1 160 0,-2 0-208 16,-5-3 80-16,-3-1 128 0,-3-3-160 0,-1-4 160 16,0-7 0-16,-1 0-144 0,-1-4 144 0,1-3 0 15,1-6 0-15,3 1-128 16,0 0-960-16,6-3-192 0,6-1-48 0,2-8-11200 0,-1-2-2240 0</inkml:trace>
  <inkml:trace contextRef="#ctx0" brushRef="#br0" timeOffset="133282.79">24639 12328 25791 0,'-8'-6'2304'0,"8"6"-1856"0,0 0-448 0,0 0 0 16,0 0 2288-16,-5 14 352 0,-3 0 80 0,-1 10 16 16,-1 1-2128-16,-5 6-416 0,0 0-192 0,-4 4 160 15,-3 1 16-15,1 1 0 0,3 5 0 0,-3-2 0 0,0 1 80 0,3-3 0 16,2-4 16-16,6-3 0 0,0-6-80 0,3-6 0 16,4-4-16-16,3-15 0 0,2 13 496 0,-2-13 96 15,9 2 32-15,7-3 0 0,4-8 80 0,6-2 16 16,2-6 0-16,6-5 0 0,6-1-512 0,2-3-112 15,-3-2-16-15,0 1 0 0,-1-4-256 0,-2 1 0 16,0-2 128-16,-1 1-128 0,0 2 0 0,3 5 0 16,0 1 0-16,-2 7 0 0,-2 0-160 0,-1 8 160 15,0 4-160-15,-4 8 160 0,-3 1-176 0,-5 10 176 16,-4 0-192-16,-7 6 192 0,-6 3-176 0,-4 6 176 16,-5-3-160-16,-4 7 160 0,-4 5 0 0,-4-1 0 15,-2-2-128-15,2-4 128 0,2-6 0 0,3-3 0 0,1-3 0 16,6-9 0-16,5-11 144 0,0 0-16 0,0 0-128 0,10-5 192 15,3-3 144-15,5-5 32 0,6-6 0 0,3-3 0 16,3-4-48-16,3-1-16 0,-1-4 0 0,2 0 0 16,-1-3-304-16,2 4 0 0,4 4 0 0,0 4 0 15,0 0-144-15,6 2 144 0,3 4-128 0,3 7 128 16,1 4 0-16,-3 5-160 0,-3 3 160 0,-2 8 0 16,-3 9 0-16,-2 7-128 0,-1 3 128 0,-3 7 0 15,-3 2 0-15,0 7 0 0,-2 6 0 0,-3-3 0 16,-3 1-192-16,-2 3 64 0,-1 3 128 0,-7 2-208 15,-9-2-1824-15,2 0-352 16,-3-1-80-16,-2-7-9680 0,-3-7-1936 0</inkml:trace>
  <inkml:trace contextRef="#ctx0" brushRef="#br0" timeOffset="134152.24">12925 13770 21183 0,'-5'-9'1888'0,"5"9"-1504"16,0 0-384-16,0 0 0 0,0 0 1344 0,0 0 192 15,0 0 32-15,-4 16 16 0,0 6-576 0,1 3-112 16,-3-2-32-16,1 6 0 0,-1-1-224 0,3 4-32 16,-3 3-16-16,1-5 0 0,0-3-32 0,1 2-16 15,0 0 0-15,3-1 0 0,-2-7-112 0,2-4-32 16,1-17 0-16,1 11 0 0,2 3 48 0,-3-14 16 15,8-4 0-15,2 0 0 0,-1-4 208 0,3-2 32 0,0-8 16 0,1-3 0 16,0 0-272-16,2-1-48 0,1-2-16 0,1 1 0 16,-4-5-256-16,4 4-128 0,1-4 0 0,2 5 128 15,-2 4-128-15,-1 0 0 0,-3-1 0 0,2 2 0 16,1 5 0-16,1 7 0 0,-2 0 0 0,-1 9 0 16,0 1-144-16,-2 6 144 0,-3 6 0 0,-2 5 0 15,-3 1-144-15,0-1 144 0,-2-2 0 0,0 4-144 16,-6-1 144-16,2-3 0 0,1-6 0 0,0-13 128 15,1 12-128-15,-1-12 144 0,0 0-144 0,0 0 160 16,0 0 352-16,14-7 64 0,1 0 0 0,0-8 16 16,1-2-16-16,2-5 0 0,3-3 0 0,0-3 0 15,0-1-336-15,2 0-80 0,1-1-16 0,-1 3 0 16,-1 6-144-16,-1 4 0 0,0 4 0 0,1 5 0 0,2 3 0 0,1 10 0 16,-1 6 0-16,-3 10 0 0,-4 5 160 0,1 5-160 15,2 9 192-15,0 0-192 0,-4-1 0 0,0 1 0 16,-2-1 0-16,1-1 0 0,-1 0 0 15,0 0-256-15,-1-2 64 0,3-5-13456 16,1-3-2688-16</inkml:trace>
  <inkml:trace contextRef="#ctx0" brushRef="#br0" timeOffset="137453.97">27868 10818 21183 0,'22'-11'1888'0,"-7"4"-1504"0,0-1-384 0,2 2 0 0,2 1 464 16,0 1 32-16,-1-3 0 0,2 3 0 0,-2 0-304 0,0 0-48 15,2-2-16-15,0-3 0 0,-2-2-128 0,-1 2 0 16,-2-1 0-16,-2 3 0 0,-5-3 0 0,-2 2 0 16,-5 0 0-16,-1 8 0 0,0 0 192 0,-11-1 16 15,1 1 0-15,-4 3 0 0,-3 2-16 0,-2-1-16 16,-1 1 0-16,-4 3 0 0,-1-4 32 0,-3 0 16 16,-4-1 0-16,-3 0 0 0,-5 1 288 0,-7-3 48 15,-7-1 16-15,-3 2 0 0,-4 0 256 0,-2 2 48 16,-1 1 16-16,-2 1 0 0,-5-4-192 0,-4 2-16 15,-6-1-16-15,-3-1 0 0,1 1-160 0,-2 1-16 16,-2-3-16-16,-8 0 0 0,-8 3-32 0,-2 0 0 16,2 0 0-16,-5 1 0 0,-6 2-112 0,-6 3-16 0,0-3-16 0,-4 1 0 15,-7-1-160-15,0 4-16 0,-2-2-128 0,1-2 192 16,-1-5-192-16,1 1 144 0,-4-1-144 0,1-2 128 16,1 0 48-16,-2-1 0 0,0 0 0 0,-3-4 0 15,-1 1 160-15,-1 1 48 0,-1 0 0 0,-3 2 0 16,-4-7-64-16,3 3-16 0,2 1 0 0,-5 0 0 15,-5-2 16-15,0 1 0 0,3 1 0 0,-3 1 0 16,-9 0-112-16,4 2-16 0,3-2 0 0,-1 2 0 16,0 4-64-16,-4-2 0 0,-3-1-128 0,5 0 192 15,5 0-64-15,-4 1 0 0,-1 2-128 0,4-3 192 16,4-3 0-16,-2 6 0 0,-2 0 0 0,0-2 0 16,0 0 64-16,4 1 0 0,1-2 0 0,-3 2 0 15,-6 3-96-15,5 3-16 0,0-4 0 0,1 3 0 16,-3 0-144-16,3 3 160 0,4-1-160 0,0-2 160 0,1 3-160 15,2-3 0-15,4 3 0 0,0-3 0 0,-2-1 0 0,2 1 0 16,-3 1 0-16,3 1 0 0,3-3 0 0,-1 1 0 16,1 3 0-16,2 0 0 0,1-1 0 0,-2 3 0 15,-3-2 0-15,4 2 0 0,4 0 0 0,0-1 0 16,0 4 0-16,0 0 0 0,2 4 0 0,0-6 0 16,1-3 0-16,2 2 0 0,2 0 0 0,3-2 0 15,1-5 0-15,4 4 0 0,2-1 0 0,2 3 0 16,5-5 0-16,-7 2 0 0,2-1 0 0,2 0 0 15,2 1-144-15,0-1 144 0,0-1 0 0,-2 2 0 16,1-3-128-16,1 2 128 0,2 2 0 0,-3 0 0 16,-6 0 0-16,6-1 0 0,5 0 0 0,2-2 0 15,-1-1 0-15,0 1 0 0,2-5 0 0,7 3 0 0,2 0 0 0,0 0 0 16,-2-6 0-16,-1 2 0 0,2 0 0 0,2-1 0 16,6-1 0-16,0-2 0 0,-2 1 0 0,-4-2 0 15,2 1 0-15,3 0 0 0,3-1 0 0,0-2 0 16,-5 1 0-16,5 1 0 0,-1 2 0 0,4-2 0 15,1 1 0-15,-2-3 0 0,-1-1 0 0,0 2 0 16,-1 3 0-16,4 1 0 0,2-4 0 0,3 3 0 16,2-3 0-16,-1 4 0 0,1 0-176 0,1-1 176 15,1 1-192-15,5 1 192 0,3 1-192 0,0-1 192 16,3-2-144-16,-5-1 144 0,-5 2 0 0,4-2 0 16,3 0-176-16,2 1 176 0,-1-2-160 0,3 2 160 15,1 3 0-15,-1-2 0 0,-2-4 0 0,2 1 0 16,1 0 0-16,3 2 0 0,3 2 0 0,3-2 0 0,2 1 0 15,2-2 0-15,3-1 0 0,-4-2 0 0,3-1 0 0,1 1 0 16,-1-5 0-16,2 0 0 0,0 3 0 0,3 0 0 16,0 1 0-16,3-1 0 0,0 0 0 0,1 1 0 15,3 0 0-15,0 3 0 0,2-4 0 0,0 2 0 16,0 2-128-16,2-1 128 0,2 0 0 0,-1 2 0 16,0-3 0-16,1 1 0 0,0 1 0 0,5 0 0 15,2 1 0-15,-2-1 0 0,-4 1 0 0,1-3 0 16,4 2 0-16,0 0 0 0,-2 1 0 0,2-2 0 15,2 0-128-15,-3 2 128 0,2 1 0 0,-2-3 0 16,1 0 0-16,-1 3 0 0,1-1 0 0,-1 0 0 16,1 2 0-16,1 0 0 0,-1 1 0 0,-1 2 0 15,0 1 0-15,-1-1-144 0,-1 0 144 0,-2 1 0 16,-3 0 0-16,4 1 0 0,2-2 0 0,1 0 0 0,0 1 0 0,-1 0-128 16,0 1 128-16,1 0 0 0,-2 1 0 15,4-2 0-15,1-1 0 0,1 3 0 0,0 0 0 0,2-1 0 16,-3-3 0-16,3 0 0 0,0 0 0 0,1 1 0 15,1 0 0-15,-2-1 0 0,2-2 0 0,0 2 0 16,0 2 0-16,2 1 0 0,-1-2 0 0,0-1 0 16,0-1 0-16,1 1 0 0,-2 1 0 0,2 1 0 15,2-2 0-15,0 0 0 0,-1 0 0 0,0 0-128 16,4 2 128-16,-1 0 0 0,-2-4 0 0,1 5 0 16,1 1 0-16,0 2 0 0,2 0 0 0,-2 0-128 15,0 2 128-15,-4 1 0 0,-1 4-144 0,2 3 144 16,2-5 0-16,-1 5 0 0,-1 2-144 0,0 4 144 0,1 5 0 15,2-1-128-15,0 0 128 0,-2 1 0 0,-3 6-128 16,3 1 128-16,4 1 0 0,0 0 0 0,-2 3-144 0,2 3 144 16,2 9 0-16,-3 3-144 0,-1 6 144 0,-1 6 0 15,-1 3 0-15,3 5-128 0,3 4 128 0,1 8 0 16,-2 5 0-16,0 4-128 0,-2 7 128 0,1 1 0 16,0 1 0-16,2-1 0 0,0 5 0 0,-1-4 0 15,2-8 0-15,-2-1 0 0,0-3 0 0,1 3 0 16,-3 6 0-16,2-3 0 0,2-9 0 0,-2 2 0 15,-1 5 0-15,-2-1 0 0,-2-2 0 0,-1-4 0 16,-3-7 0-16,3 2 0 0,1 0 0 0,0-3 128 16,-1 0-128-16,1-7 0 0,0-7 0 0,-1-3 144 15,1-2-144-15,3-3 0 0,-2-2 128 0,-1-3-128 0,0-1 0 16,0-3 0-16,-1-4 128 0,1-2-128 16,0-5 0-16,-1-7 0 0,1-2 192 0,-2-4-192 0,5-4 192 0,-3 2-192 15,-4-3 0-15,5-3 0 0,1-4 0 0,-1 1 0 16,-1-1 0-16,0 1 0 0,-1-3 0 0,3 1 0 15,2 2 0-15,0-2 0 0,-3 2 0 0,0-1 0 16,0-1 0-16,-1 1 0 0,-1-2 0 0,1 2 0 16,3-1 0-16,1 0 0 0,0-4 0 0,2 2 0 15,1-1 0-15,2-9 128 0,-4 9-128 0,4-9 0 16,2 8 128-16,-2-8-128 0,3 11 0 0,-3-11 0 16,0 0 0-16,5 9 0 0,-5-9 0 0,11 10 0 15,-2 1 0-15,3-3 0 0,2-6 0 0,2 2 0 16,-1 1 0-16,3 0 0 0,3-3 0 0,5 0 0 15,2 2 0-15,3 0 0 0,2 1 0 0,1-1-144 16,1-1 144-16,3 0 0 0,2-2 0 0,6 0 0 0,4-1 0 0,5 0 0 16,3-1 0-16,4 1-128 0,3 0 128 0,2-1 0 15,1-3 0-15,-1 1 0 0,5-3 0 0,4 0 0 16,3 1 0-16,2 1 0 0,2-4 0 0,1 2 0 16,1-2 0-16,1 1 0 0,5 1 0 0,-1-2 0 15,-1 0 0-15,1 3-128 0,-1-4 128 0,4 2 0 16,0-2 0-16,-1 0 0 0,1 0 0 0,2 0 0 15,4-3 0-15,1 0 0 0,2-1 0 0,-2 0 0 16,2 0 0-16,5 3 0 0,6 1 0 0,0 0 0 16,-3-3 0-16,3 4 0 0,1-1 0 0,2 1 0 15,-1-1 0-15,2 1 0 0,1-2 0 0,3 1 0 16,1 0 0-16,2-1 0 0,-1 1 0 0,5 1 0 0,3-1 0 0,-2 2 0 16,-5-3 0-16,5 3 0 0,10 1 0 0,-8-3 0 15,-3 0 0-15,4 1 0 0,5-1 0 0,-3 0 0 16,-5 0 0-16,3 2 0 0,4 4 0 0,-3-3 0 15,-1 1 0-15,2-4 0 0,7 1 0 0,-3 2 0 16,-3-2 0-16,2-1 0 0,3-2 0 0,-1 2 0 16,-3-1 0-16,4 1 0 0,5-2 0 0,-2 1 0 15,-2 2 0-15,0-3 0 0,-1 4 0 0,4-3 0 16,2 1 0-16,1 3 0 0,-1 2 0 0,0 0 0 16,-2 1 0-16,-1 1 0 0,0-5 0 0,1 2-128 15,-1 1 128-15,1 0 0 0,-1-4 0 0,0 1 0 16,-2-4 0-16,0 2 0 0,-3-1 0 0,4 2 0 15,3-4 0-15,0 4 0 0,-6 0 0 0,5 2 0 16,-1 1 0-16,-1-3 0 0,-4 4 0 0,6-1 0 0,3-4 0 0,-1 1 128 16,-4-1-128-16,2 0 128 0,2-2-128 15,-3 3 0-15,-1-3 0 0,2 3-128 0,-1-3 128 0,0 3 0 16,-2-2 0-16,1 2 128 0,-1-1-128 0,1 1 0 16,-1-1 0-16,1 1-128 0,-6 1 128 0,-1 0 0 15,0 2 0-15,-2-2 0 0,-2 1 0 0,1-1 0 16,-2 1 0-16,2-2 0 0,-6 1 0 0,5-3 0 15,-7-1 0-15,2 5 128 0,1 1-128 0,-2 1 0 16,-4-4-128-16,4 2 128 0,3-1 0 0,-3 0 0 16,-6 1 0-16,3-1 0 0,2 2 0 0,-3 3 0 15,-3-1 0-15,-2 0 0 0,0-1 0 0,-1 2 0 16,-5 1 0-16,-3 1 0 0,-2 0 0 0,0 0 0 16,3 1 0-16,-2-1 0 0,-3 0 0 0,1 0 0 15,2 1 0-15,-1 3 0 0,1-1 0 0,-6-1 0 0,-2 2 160 0,1-1-160 16,3-3 0-16,-2 4 0 0,-1 1 0 0,-1-1-160 15,-5-3 160-15,5 3 0 0,3 5 0 0,1-2 0 16,-6-1 0-16,-2 2 0 0,-1 0 0 0,1 1 0 16,3 0 0-16,-4 2 0 0,-7-1 0 0,1 0 0 15,1 2 0-15,-2-3 0 0,0 3 0 0,-4-2 0 16,-2 0 0-16,-2 0 0 0,-4 0 0 0,2 2 0 16,1-4 0-16,0 2 0 0,-1-2 0 0,-1 3 0 15,-6-5 0-15,0 3 0 0,0 2 0 0,-1 0 0 16,4-3 0-16,-3 3 0 0,-3-3 0 0,-3 2 0 15,-5-3 0-15,-3 3 0 0,-4 0 0 0,1 2 128 16,3 0-128-16,-4 1 0 0,-3-1 0 0,2-2 0 0,-2-1 0 0,-3 0 0 16,-3-1 0-16,0 1 0 0,-4 0 0 0,-3-1 0 15,-1 0 0-15,-3-3 0 0,0 0 0 0,-1-1 0 16,0-4 0-16,-1 0 0 0,0 4 0 0,-2-4 0 16,-1-1 0-16,-2-2 0 0,-10 1 0 0,3-1 0 15,1 1 0-15,-2-1 0 0,-2-2 0 0,-2-4 0 16,-2 1 0-16,1-3 0 0,0 0 0 0,-3-1 128 15,-3 0-128-15,1-1 0 0,0-1 0 0,-1-3 0 16,-2 0 0-16,0-1 128 0,-5-2-128 0,2-1 0 16,-1-4 0-16,0 1 0 0,-2-1 0 0,0-8 0 15,-2-2 0-15,3-5 128 0,-5-11-128 0,1-5 0 16,-2-7 0-16,-1-3 0 0,-3-9 0 0,0-4 128 16,3-9-128-16,-3-8 128 0,-5-4-128 0,3-7 192 15,-2-9-64-15,3-4 0 0,-1-4 0 0,2 0 0 0,-3-1 0 0,3-4 0 16,3-2-128-16,1 1 144 0,1 1-144 0,1 3 160 15,6-1 16-15,-1 14 0 0,-1 7 0 0,4 6 0 16,-1 1-176-16,2 7 160 0,0 6-160 0,0 8 160 16,1 5-160-16,1 8 0 0,3 4-192 0,0 2 192 31,1 3-1136-31,0 1-96 0,2-1-32 0,2 1-11856 0,-3 1-2368 0</inkml:trace>
  <inkml:trace contextRef="#ctx0" brushRef="#br0" timeOffset="149745.59">6014 15101 14735 0,'-10'3'1312'16,"10"-3"-1056"-16,0 0-256 0,0 0 0 15,0 0 1728-15,0 0 272 0,0 0 64 0,0 0 16 0,0 0-1120 0,9-9-208 16,2 3-48-16,5-3-16 0,1 0-256 0,5-4-48 16,4 0-16-16,8 0 0 0,7-4-64 0,3-1-16 15,5 0 0-15,4-3 0 0,-3-4 80 0,5-2 16 16,5-3 0-16,9 1 0 0,11-2 0 0,3-3 0 15,2-4 0-15,4-1 0 0,2 2 0 0,7 0 16 16,5-4 0-16,1-3 0 0,3 1 0 0,4-7 0 16,5-2 0-16,0 1 0 0,-3 2-16 0,5-3 0 15,0-1 0-15,3 3 0 0,5 1-48 0,-1-4-16 16,-4-5 0-16,5 2 0 0,9 4 48 0,-4-2 0 16,-3-13 0-16,4 7 0 0,2 4-32 0,0 3 0 15,-1 2 0-15,3-1 0 0,-3-1-112 0,0 4-32 16,-3-2 0-16,1 1 0 0,-2 2-32 0,-4-3-16 0,-4 1 0 0,2 7 0 15,3 3-144-15,-7 1 0 0,-7 2 0 0,-1 1 128 16,-2 5-128-16,-1 0 0 0,-2 3 144 0,-6-4-144 16,-8-3 0-16,-5 3 128 0,-1 5-128 0,-5 0 0 15,-3 0 0-15,-9 3 144 0,-4 3-144 0,-6 4 0 16,-5 3 144-16,-4-1-144 0,-4 0 0 0,-8 3 144 16,-4 3-144-16,-8 2 0 0,-5 2-192 0,-4 1 192 31,-7 0-1408-31,-10 4-176 0,0 0-16 0,-14 1-14304 0</inkml:trace>
  <inkml:trace contextRef="#ctx0" brushRef="#br0" timeOffset="150216.9">7537 11618 33167 0,'-15'-8'1472'0,"15"8"304"0,0 0-1424 0,0 0-352 16,12 0 0-16,8 4 0 15,5 6-384-15,6-1-160 0,4-1-32 0,4 10 0 0,3 6 576 0,9 6 144 0,7-2 16 0,5 8 0 16,-1 0-160-16,8 3 128 0,4 6-128 0,5 2 128 16,7 5-128-16,2 6 0 0,-2 6 0 0,5 9 0 15,3 4 0-15,2 5 0 0,4 6 0 0,0 4 0 16,2 7 0-16,3-2 0 0,2-2 144 0,3-2-144 16,2-4 0-16,0 1 0 0,0-1 0 0,7-5 128 15,5-4-128-15,-5-5 0 0,-5-4 0 0,2 4 128 16,0 0 336-16,-5 1 80 0,-6-4 16 0,1-1 0 15,1 1 272-15,1-7 48 0,-2-1 16 0,-5-4 0 16,-3-1-240-16,0-2-32 0,4 3-16 0,-5-9 0 16,1-3-96-16,0-5-32 0,-8-1 0 0,-3-6 0 15,-1 0-224-15,-1-5-32 0,-7-4-16 0,-2-2 0 16,-8-1-208-16,-3-1 0 0,-5-1 0 0,-2 0 0 16,-1-3-2704-16,-4-4-640 0</inkml:trace>
  <inkml:trace contextRef="#ctx0" brushRef="#br0" timeOffset="151398.4">18530 15182 13823 0,'0'-13'1216'0,"4"4"-960"16,1-2-256-16,0 4 0 0,0-4 1792 0,-1 3 304 16,-2-3 64-16,0 4 16 0,-2 7-1024 0,1-9-192 15,-4 1-32-15,-1-1-16 0,-2 1 128 0,1 2 32 16,-3-1 0-16,-2 2 0 0,-3-2-80 0,-1 2-16 16,-3 1 0-16,-2 3 0 0,0 2-160 0,-5 2-48 15,0 1 0-15,-3 5 0 0,-3 5-272 0,-1 1-64 16,-3 2-16-16,-2 7 0 0,-5 1-96 0,-4 10-32 15,-5 4 0-15,5 4 0 0,2 4-80 0,3 6-16 16,3 4 0-16,3-1 0 0,2-1-32 0,6-1-16 0,6 0 0 16,4 1 0-16,3 1-144 0,5-3 128 0,4-1-128 15,5-5 128-15,5-1-128 0,4-6 0 0,6-1 0 16,6-3 0-16,4-4 0 0,5-2 128 0,4 0-128 16,8 0 0-16,10-8 0 0,1-2 128 0,2-4-128 0,3-1 0 15,0-4 128-15,1-1-128 0,2-6 128 0,5-3-128 16,2-3 128-16,0-2-128 0,-1-8 128 0,-4-2-128 15,-8-5 176-15,-4-1-48 0,-5-4-128 0,-5-3 192 16,-6-3-16-16,-6-4-16 0,-8-4 0 0,-5 0 0 16,-6-2 16-16,-8-2 0 0,-6 0 0 0,-7 2 0 15,-3 2 16-15,-5 2 0 0,-5 3 0 0,-5 4 0 16,-2 5 16-16,-2 1 16 0,-6 5 0 0,-1 4 0 16,-3 5 32-16,-1 1 0 0,-4 5 0 0,1 3 0 15,3 4-256-15,3 4 0 0,2 0 0 0,2 4 0 16,2-5-768-16,5 5-160 0,6 2-32 0,4-1 0 15,4 1-2304-15,3 0-480 0,2 2-96 0,10-16 0 0</inkml:trace>
  <inkml:trace contextRef="#ctx0" brushRef="#br0" timeOffset="152018.84">20361 15230 12895 0,'-11'-10'576'0,"3"5"112"0,-1-5-560 0,2 4-128 0,-1 1 0 0,2 2 0 16,6 3 3408-16,-9 5 656 0,0-1 128 0,0 11 32 16,-2 3-2704-16,2 5-544 0,0 10-96 0,0 5-32 15,1 3-64-15,-1 9-16 0,-2 0 0 0,2 0 0 16,1 1-32-16,-5 4-16 0,-2 0 0 0,0-1 0 16,8 3-240-16,-6-3-48 0,-4-3-16 0,0-1 0 15,4-1-192-15,1-6-32 0,-1-2-16 0,2-6 0 0,1-9-16 16,1-4 0-16,1-4 0 0,1-2 0 0,2-4 208 0,3-6 32 15,2-6 16-15,0 0 0 0,0 0 96 0,0 0 0 16,0-8 16-16,1-7 0 0,4-2-144 0,2-5-48 16,2-8 0-16,3-4 0 0,-1-5-160 0,2-6-48 15,0-8 0-15,4-3 0 0,3-4-128 0,2 0 0 16,-2-1 0-16,4 5 0 0,5 1 0 0,4 0 0 16,-1 0 0-16,3 4 0 0,2 7 0 0,-1 2 0 15,-2 6 0-15,0 7 0 0,-1 6-176 0,-1 7 176 16,0 0-128-16,-4 7 128 0,-2 5 0 0,-5 4 0 15,-5 3 0-15,-3 5-128 0,-3-2 128 0,0 7 0 16,-4 2 0-16,-1 7 0 0,-5 0 0 0,-1 5 0 0,-3 5 0 16,-2 0 0-16,-6 4 0 0,-4 0 0 0,-3 1 0 15,0-2 0-15,1-8 0 0,0-1 128 0,0-5-128 0,-2-1 128 16,1-2-128-16,0-4 144 0,0-3-144 0,0-2 160 16,1-5-160-16,0 1 160 0,0 0-160 0,1-2 160 15,1-9-160-15,0 1 0 0,3-1 0 0,0-6 0 31,0-1-1168-31,4 0-224 0,4-3-32 0,2-2-16 16,2 1-1536-16,5-1-304 0</inkml:trace>
  <inkml:trace contextRef="#ctx0" brushRef="#br0" timeOffset="152598.81">21592 15280 23951 0,'0'0'2128'15,"0"0"-1696"-15,8 10-432 0,-3-1 0 0,-2 2 960 0,-3 4 96 16,0 2 32-16,-3 6 0 0,-1 5-80 0,-1 3-16 16,-3 2 0-16,2 2 0 0,-5 4-288 0,1 1-48 15,-2 0-16-15,-2 3 0 0,1-4-192 0,-3 0-32 16,2 2-16-16,-1-8 0 0,2-6-32 0,3-4-16 15,1-3 0-15,1-10 0 0,2-1 160 0,6-9 48 16,0 0 0-16,0 0 0 0,0 0-16 0,11-12 0 16,2-5 0-16,3-6 0 0,0-6-256 0,1 1-48 15,1-6-16-15,1 1 0 0,1-2-96 0,-1 0 0 16,0 0-128-16,3-1 192 0,4 5-192 0,0-3 128 0,0 2-128 0,0 3 0 16,-1 1 0-16,-2 9 128 0,5 6-128 0,-2 4 0 15,-1-4 0-15,-2 8 0 0,-2 6-144 0,-3 4 144 16,-2 4 0-16,-3 2 0 0,-5 4-128 0,0 6 128 15,-6 5 0-15,1-1 0 0,-3 1 0 0,-3 1 0 16,-2 5 0-16,-2-4 0 0,-2 4 0 0,0-4 0 16,0-3 0-16,0-3 0 0,2 0 0 0,2-6 0 15,3-4 0-15,2-12 0 0,0 0 0 0,0 0 0 16,0 0 384-16,10-5-16 0,3-6-16 0,1-4 0 16,5-6-80-16,0-1-16 0,3-6 0 0,2 2 0 15,1-5-128-15,-1-3-128 0,1-3 144 0,2 0-144 16,3-1 128-16,2 0-128 0,2 4 0 0,2 5 0 0,2 3 0 15,1 8 0-15,1 5 0 0,2 6 0 0,0 6 0 0,-3 9 0 16,-4 13 0-16,-2 0 0 0,-3 2 128 0,-3 7-128 16,-5 1 0-16,-1 6 144 0,-3 2-144 0,-3 3 0 15,-6-4 0-15,-4 3 128 0,3 1-128 0,-5 2-144 16,-3-2 144-16,-2 0-208 16,1 0-1440-16,0-5-272 0,-2-4-64 0,-1-3-15664 15</inkml:trace>
  <inkml:trace contextRef="#ctx0" brushRef="#br0" timeOffset="153272.29">18654 15646 20271 0,'0'0'448'0,"0"0"80"0,0 0 32 0,0 0 16 0,0 0-576 0,0 0 0 16,0 0 0-16,0 0 0 0,-21 9 928 0,21-9 80 15,0 0 16-15,-5-4 0 0,-2-1 0 0,-1 1 0 0,-1 2 0 0,0 2 0 16,0 0 0-16,-3 2 0 15,-4 1 0-15,3 2 0 0,2 3-832 0,-4 1-192 0,0 1 0 0,-5 3 0 16,-1-1 864-16,-1 1 128 0,-1 2 32 0,-2 0 0 16,-3 1-832-16,1 2-192 0,-2 2 0 0,-2 1 0 15,-1-3 864-15,-2 1 128 0,-3 1 32 0,2-2 0 16,1 3-832-16,4 0-192 0,1 0 0 0,2 0 0 16,2-3 864-16,3 1 128 0,4 0 32 0,3-2 0 15,2-2-832-15,3 0-192 0,2-2 0 0,3 1 0 16,9-1-768-1,4-4-208-15,3-5-48 0,5-1 0 0,4-3-1632 0,2-4-336 0,13-7-64 16,1-4-16-16</inkml:trace>
  <inkml:trace contextRef="#ctx0" brushRef="#br0" timeOffset="155016.72">17890 15311 16575 0,'0'0'368'0,"0"0"80"0,0 0 0 0,-7-3 16 0,2-4-464 0,1 0 0 0,1 3 0 0,2-4 0 16,-2 2 912-16,6-1 96 0,1-2 16 0,1 3 0 15,2-3-832-15,4-1-192 0,1 0 0 0,1 1 0 16,5-4 864-16,5 0 128 0,3-3 32 0,4 3 0 0,4-2 0 0,-2-2 0 16,3-2 0-16,3 1 0 15,0 1-832-15,0 0-192 0,-2-2 0 0,3 0 0 0,-2 0 864 0,-2 1 128 16,-1-1 32-16,-3 2 0 0,-1 0-832 0,0 2-192 16,-2 0 0-16,-1 2 0 0,-1 3 864 0,-2 2 128 15,-4-2 32-15,0 3 0 0,-3 2-832 0,-1-2-192 16,-2 4 0-16,-1 0 0 0,-3 2 0 0,-2-1 0 15,3 1 0-15,-4 0 0 0,-7 1 0 0,8 0 0 16,-8 0 0-16,0 0 0 0,7 4 0 0,-7-4 0 16,0 0 0-16,0 0 0 0,0 0 864 0,0 0 128 15,0 0 32-15,0 0 0 0,0 0-832 0,-7 4-192 16,-1-2 0-16,2 1 0 0,-3 2 0 0,-2-4 0 16,1 2 0-16,-3-2 0 0,-1 3 0 0,-2 0 0 15,-1 1 0-15,-3-1 0 0,-2 0 0 0,0 1 0 0,1 3 0 0,-1-1 0 16,-3 4 0-16,-1-2 0 0,-1 3 0 0,-3 3 0 15,2-2 0-15,0 1 0 0,-2 2 0 0,0 0 0 16,1 1 0-16,-2 2 0 16,-2-1 0-16,1 3 0 0,-2 1 0 0,-3 4 0 0,-2-1 0 0,3 2 0 15,4 4 0-15,2-1 0 0,-1-1 0 0,0 2 0 16,1 2 0-16,2 0 0 0,4-3 0 0,0-2 0 16,-1 1 0-16,6 0 0 0,-1-2 0 0,1 2 0 15,-1 1 0-15,2-4 0 0,1 2 0 0,1 0 0 16,2 2 0-16,1-2 0 0,1 4 0 0,2 0 0 15,1-2 0-15,3 3 0 0,4 0 0 0,2-1 0 16,1-1 0-16,3-1 0 0,3-1 0 0,3-3 0 16,3 4 0-16,3-5 0 0,-2 0 0 0,6-1 0 15,2-3 0-15,1 3 0 0,2-3 0 0,1 0 0 0,4-1 0 0,0-4 0 16,0 0 0-16,4-1 0 0,2 0 0 0,1-1 0 16,-1-4 0-16,0 2 0 0,0-1 0 0,1-1 0 15,-2 0 0-15,-1-3 0 0,0-1 0 0,1 0 0 16,-1-4 0-16,1-2 0 0,-1-1 0 0,1-4 0 15,-1 0 0-15,1-2 0 0,3-1 864 0,0-1 128 16,0-3 32-16,-2 1 0 0,1-4-832 0,-2 4-192 16,-1-4 0-16,0 3 0 0,-3-3 0 0,0 2 0 15,0 0 0-15,-1 1 0 0,-1-1 0 0,1 0 0 16,3 1 0-16,5-6 0 16,-12 0-768-16,-3 2-208 0,2 0-48 0,-10 6 0 0,2-3 1648 0,-2 0 320 15,0-1 64-15,0-2 16 0,-4 2-832 0,0-5-192 0,-1-3 0 16,-2 3 0-16,-1 0 0 0,-3 0 0 0,-2-2 0 0,-1 1 0 15,-1 2 0-15,-2 1 0 16,-3 0 0-16,-2 2 0 0,-1 2 0 0,-2-2 0 0,-2 1 0 16,-3 1 0-16,-1 1 0 0,-1 2 0 0,-1 1 0 0,-3-2 0 15,-4 3 0-15,0-2 0 0,-5 2 0 0,2-2 0 16,-5 3 0-16,-1-1 0 0,-1 2 0 0,-2 2 0 16,0 0 0-16,-4-1 0 0,-3 1 0 0,0 3 0 15,1 1 0-15,-1 2 0 0,1 1 0 0,2 2 0 16,-1-1 0-16,2 4 0 0,3 2 0 0,-1-1 0 15,-1 4 0-15,1 2 0 0,-2 3 0 0,1 3 0 16,0 0 0-16,2-1 0 0,1 1 0 0,4 0 0 16,6 3 0-16,3-1 0 0,-1 1 0 0,4 0 0 0,1-3 0 15,2-1 0-15,2 2 0 0,0-3 0 0,2-2 0 0,2 0 0 16,0-2 0-16,1-2 0 0,1-2 0 0,2 1 0 16,2-5 0-16,0 2 0 0,3-4 0 0,2-5 0 15,0 0 0-15,0 0 0 0,0 0 0 0,0 0 0 16,0 0 0-16,10-5 0 0,0-4 0 0,4 1 0 15,-1-5 0-15,3 0 0 0,1-2 0 0,0 2 0 16,-3-3 0-16,4-1 0 0,5 0 0 0,1 0 0 16,5-2 0-16,-2 1 0 0,1 0 0 0,2 0 0 15,1-1 0-15,2 2 0 0,-1 1 0 0,7 0 0 16,-2 3 0-16,1-3 0 0,1 3 0 0,1 4 0 16,1-3 0-16,0 6 0 0,1-3 0 0,0 3 0 15,-2 4 0-15,-1 1 0 0,-1-1 0 0,-3 4 0 0,-1 0 0 16,-2 3 0-16,-1 2 0 0,-4 1 0 0,1 1 0 15,-1 1 0-15,0 1 0 0,-3-1 0 0,1 1 0 0,-3-2 0 16,-4 5 0-16,-1 2 0 0,-1 1 0 0,-2-3 0 16,-2 2 0-16,-3 1 0 0,-3-1 0 0,-2 3 0 15,-2 0 0-15,-4 0 0 16,-2-1 0-16,-2 0 0 0,-2 2 0 0,-1-1 0 0,-4-1 0 0,-5 2 0 16,-1-2 0-16,-2 0 0 0,1 1 0 0,-3-1 0 15,0-1 0-15,-2 1 0 0,-1 0 0 0,1 1 0 16,-6-1 0-16,-2 0 0 0,-3-1 0 0,-2 0 0 15,-1-1 0-15,-1-2 0 0,0-2 0 0,-1 0 0 16,0-1 0-16,1-4 0 0,1-2 0 0,-3-2 0 16,0-6 0-16,-1-1 0 0,-1-2 0 0,-3-4 0 15,-1 1 0-15,0-4 0 0,1-2 0 0,1-2 0 0,-1-3 0 0,3-1 0 16,2-1 0-16,2 1 0 0,1-2 0 0,1 1 0 16,1-1 0-16,3 0 0 0,3 0 0 0,1-2 0 15,3 0 0-15,2-4 0 0,3-1 0 0,4-1 0 16,-1 0 0-16,5-1 0 0,1 0 0 0,5-3 0 15,5-3 0-15,5 0 0 0,4-2 0 0,5-1 0 16,3-3 0-16,4-3 0 0,6-1 0 0,3-4 0 16,3-1 0-16,4-1 0 0,1-5 0 0,3 6 0 15,4 3 0-15,1 4 0 0,1-1 0 0,6 6 0 16,4 4 0-16,0 5 0 0,-1 3 0 0,-1 5 0 16,-1 5 0-16,16-2 0 0,-10 5 0 0,-9 7 0 15,-3 0-144-15,-9 5 144 0,-6 2 0 0,-5 3 0 16,-5 3-128-16,-4 1 128 15,-1 2-448-15,-3-2-64 0,-12-5 0 0,13 13-11632 16,2-4-2320-16</inkml:trace>
  <inkml:trace contextRef="#ctx0" brushRef="#br0" timeOffset="172933.47">7108 15908 2751 0,'0'0'256'0,"0"0"-256"0,0 0 0 0,1-8 0 16,-1 8 2592-16,3-7 480 0,-1-3 80 0,-2 10 32 16,4-6-1728-16,-4 6-352 0,2-12-64 0,0 6-16 15,-2 6 80-15,0 0 16 0,0 0 0 0,0 0 0 16,0 0-176-16,0 0-48 0,4 11 0 0,-4 8 0 0,-1 3-208 0,-2 4-48 16,-2 6-16-16,-2 8 0 0,-2 4-16 0,0 2 0 15,-1 0 0-15,1 3 0 0,0 3-80 0,-1 1-16 16,1-3 0-16,1 1 0 0,1-4-256 0,1-4-64 15,3-4-16-15,-1-4 0 0,0-6-48 0,2-7-128 16,1-3 192-16,1-2-64 0,1 2-128 0,1-5 0 16,-2-14 0-16,0 0 0 15,6 12-1808-15,2-3-352 0,0-4-64 0</inkml:trace>
  <inkml:trace contextRef="#ctx0" brushRef="#br0" timeOffset="173333.6">7573 16055 21183 0,'0'0'1888'0,"0"0"-1504"0,4-10-384 0,0-2 0 16,5 1 448-16,0-4 0 0,4 2 16 0,2-1 0 15,2 0 496-15,4-3 80 0,1 0 32 0,0 1 0 16,-1 3-432-16,0 4-96 0,3-3-16 0,1 8 0 16,0 4-112-16,-2 5-32 0,-2 7 0 0,-4 5 0 15,-2 4-208-15,-6 6-48 0,-5 6-128 0,-4 2 192 16,-6 2-192-16,-5 2 176 0,-6 0-176 0,-9 5 160 16,-7 3 48-16,-1-1 16 0,4-8 0 0,0-1 0 0,-2 1 32 15,3-4 16-15,4-9 0 0,7-3 0 0,2-5 400 0,7-4 80 16,4-5 16-16,5-8 0 0,0 0-48 0,0 0 0 15,18-7 0-15,4-4 0 0,6-6-240 0,6-4-48 16,3-3-16-16,4 2 0 0,3 3-240 0,2 0-48 16,-1 1-128-16,1 0 192 0,-3 1-192 0,1 5 0 15,-3 4 0-15,-1 2 0 16,-2 2-640-16,-4 3-240 0,-5 2-32 0,-2 5-10320 16,-1 2-2064-16</inkml:trace>
  <inkml:trace contextRef="#ctx0" brushRef="#br0" timeOffset="173542.87">8830 16016 33167 0,'-5'-24'1472'0,"7"11"304"0,5 1-1424 0,1-4-352 0,-2-3 0 0,0 2 0 15,-1 5 1904-15,3 3 304 0,-3-3 64 0,1 2 16 16,1-1-1504-16,-1 2-288 0,-6 9-64 0,0 0-16 31,0 0-976-31,0 0-192 0,0 0-32 0,0 0-16 16,6 16-2432-16,-4 1-480 0,-1 9-112 0,-2-1-16 0</inkml:trace>
  <inkml:trace contextRef="#ctx0" brushRef="#br0" timeOffset="173697.84">9066 16172 29487 0,'0'0'1296'0,"-6"-4"288"0,-2-4-1264 0,-1 1-320 15,-1-1 0-15,1 3 0 0,0 3 1712 0,9 2 272 16,-12-3 64-16,2 0 16 0,10 3-1312 0,0 0-272 16,-9-3-48-16,9 3-16 0,0 0-416 0,0 0-144 15,0 0 0-15,0 0 0 16,5 10-2736-16,2 0-528 0</inkml:trace>
  <inkml:trace contextRef="#ctx0" brushRef="#br0" timeOffset="174328.39">9928 15812 21183 0,'-25'-24'944'0,"13"13"192"16,8 5-912-16,4 6-224 0,-4-10 0 0,6 1 0 0,3 0 1392 0,7 1 224 16,3 3 48-16,9-5 16 0,5 1-656 0,4-1-128 15,5 2-16-15,1 0-16 0,2 6-384 0,0-1-80 16,0 0-16-16,3 5 0 0,1 3-208 0,-4 5-48 16,-4-1-128-16,-7 2 192 0,-4 2-192 0,-5 3 144 15,-4 3-144-15,-7 2 128 0,-6-5-128 0,-4 7 0 16,-5 2 0-16,-8 5-176 0,-7 0 176 0,-5 0 192 15,-6 0-32-15,-1-4-16 0,-5 3 112 0,2-7 32 16,1-4 0-16,3-1 0 0,1-5 128 0,7 1 32 0,3-3 0 16,5-6 0-16,5-1-112 0,10-3-16 15,0 0 0-15,0 0 0 0,0 0-128 0,19 0-48 0,5-2 0 16,3 2 0-16,5 2-144 0,1 2 0 0,4 3 0 0,1 3 128 16,-2 1-128-16,1 4 0 0,-2-2 0 0,-6 2 0 15,-7 1 0-15,-5 4 0 0,-7 2 0 0,-6 1 0 16,-7-2-144-16,-4-1 144 0,-8-2 0 0,-4 0 0 15,-6 0 160-15,-5 2 144 0,-6-2 16 0,-1-1 16 16,-1 0 176-16,2-3 16 0,0 2 16 0,3-4 0 16,0-6-304-16,2-1-64 0,1-7-16 0,4 1 0 15,2-2-160-15,6-2 0 0,1-4 0 0,9-2 128 16,8-1-2240-16,8-1561-448 16,5 3116-80-16</inkml:trace>
  <inkml:trace contextRef="#ctx0" brushRef="#br0" timeOffset="174683.8">11447 15607 20271 0,'-8'-4'1792'15,"-3"3"-1424"-15,-2 0-368 0,-5 2 0 0,0 0 1392 0,-3 8 208 16,-1 3 32-16,-2 5 16 0,-3 1-432 0,1 6-96 15,-1 3-16-15,-3 4 0 0,2 7-368 0,2 3-80 16,1-2-16-16,7 0 0 0,8 1-368 0,7-1-80 16,7-4 0-16,9-5-16 0,7-3-48 0,6-7 0 0,6-1 0 15,5-6 0-15,3-2-128 0,6-5 160 0,2-4-160 16,9-3 160-16,2-4 32 0,1-3 0 0,-3-1 0 0,-2-2 0 16,-4 0 368-16,-7-5 80 0,-3 0 0 0,-9-1 16 15,-4 0 112-15,-5-3 0 0,-5-4 16 0,-3-3 0 16,-6 2-16-16,-8-6-16 0,-7-3 0 0,-7 0 0 15,-8 1-304-15,-4-1-64 0,-5 4-16 0,-4 6 0 16,-2 1-368-16,-1 5 0 0,3 4 0 0,-2 3 128 31,2 6-1088-31,2 4-224 0,3 1-32 0,4 5-11040 0,5 3-2208 0</inkml:trace>
  <inkml:trace contextRef="#ctx0" brushRef="#br0" timeOffset="175713.96">12578 15731 13823 0,'0'0'1216'0,"-6"-4"-960"0,6 4-256 0,0 0 0 16,0 0 1632-16,0 0 288 0,-11 3 48 0,2 3 16 16,0 7-608-16,0 3-112 0,0 2-32 0,1 4 0 15,1 7-336-15,-2 5-80 0,0 2-16 0,-1 3 0 16,-2 3-64-16,-1-3-16 0,-4 2 0 0,3-4 0 16,-2-3-160-16,0 0-48 0,-1 0 0 0,2-6 0 15,1-5-128-15,0-1-16 0,1-6-16 0,2-1 0 16,-1 0 256-16,2-4 48 0,0-7 16 0,10-4 0 15,-9 3 32-15,9-3 0 0,-6-5 0 0,2-8 0 0,4-4 64 0,1-1 32 16,3-3 0-16,3-1 0 0,0 1-352 0,4-4-80 16,1 0-16-16,2 2 0 0,4-2-224 0,3-1-128 15,4-3 160-15,3 0-160 0,5-1 128 0,4 2-128 16,4-2 0-16,4 5 144 0,2 0-144 0,1 8-176 16,-1 6 48-16,-3 0 0 0,-5 5 128 0,-2 3-128 15,-7 0 128-15,-3 9-128 0,-7 4 128 0,-3 2-208 16,-6 2 80-16,-3 2 128 0,-5-2-224 0,-5 4 80 15,-5 2 16-15,-5-2 0 0,-5-3-64 0,-4-4 0 16,-2-2 0-16,-5 1 0 0,-3-4 192 0,-4-1 0 16,-4-1 0-16,2-3 0 0,4 1 0 0,2-2 0 15,-3-2 0-15,7-3 0 0,5 0 0 0,5-1 0 16,5 0 0-16,4-3 0 0,4-3 0 0,7 2 128 16,3 1-128-16,6 0 128 0,4 0-128 0,3 0 0 0,2-2 0 0,8 5 0 15,4 3 0-15,4 0-128 0,1-2 128 0,1 3-128 16,-1 2 128-16,0 1 0 0,0 1 0 0,-19-2-128 15,1-2 368-15,3-2 80 16,3 0 0-16,3 0 16 0,0-2-336 0,1-2 0 0,1-4 0 0,0 3 0 16,-2 1 0-16,5-2 0 0,-5-2 0 0,-5 0 0 15,-3 2 0-15,-3-1 0 0,-1 1 0 0,-2-1 0 16,-2 2 0-16,-2-1 0 0,0 3 0 0,-3 2 0 16,-3 0 0-16,-5 5 0 0,0 0 0 0,0 0 0 15,1 12 0-15,-2 3 0 0,-2 0 0 0,-1 0 0 16,-1 6 0-16,-1 0 0 0,-1-1 0 0,3-2 0 15,0-1 0-15,3-3 0 0,1 0 0 0,1-2 0 16,3-5 0-16,3-2 0 0,2-2 0 0,4-3 0 16,3-6 0-16,2-1 0 0,4-7 0 0,3-1 0 0,3-2 0 15,2-1 0-15,2 6 0 0,0-6 0 0,1-2 0 0,1 2 0 16,1 1 0-16,-1 4 0 0,-1-4 0 0,-2 3 0 16,-6 3 0-16,-2 2 0 0,-2 5 0 0,-4 3 0 15,-3 2 0-15,-3 4 0 0,-4 7 0 0,-1 5 0 16,-1 3 0-16,-3 3 0 0,-2 3 0 0,0-1 0 15,-1 4 0-15,1-5 0 0,1 0 0 0,3 1 0 16,2-7 0-16,4 4 0 0,2-5 144 0,-1-12-144 16,1 0 192-16,1-1-192 0,3-1 320 0,3-2-64 15,6-5 0-15,5-1 0 0,7-3-80 0,36-9-32 16,-8 3 0-16,-8 1 0 16,-7 1-2640-16,-3 0-512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1:49:04.18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1941 335 16575 0,'0'0'368'0,"0"0"80"0,5-13 0 0,-2 3 16 16,-3 10-464-16,0-11 0 0,0 11 0 0,-5-10 0 15,-2-2 912-15,0 4 96 0,-3 1 16 0,-3 0 0 16,-5 2 0-16,-1-4 0 0,-5 2 0 0,1 2 0 0,-2 5 0 0,-3 5 0 16,-3-1 0-16,0 4 0 0,0 2-832 0,-2 6-192 15,-4 2 0-15,0 4 0 0,-1 2 0 0,-6 5 0 16,-3 6 0-16,-2 1 0 0,4 9 864 0,0 7 128 15,2 6 32-15,4 4 0 0,4-4-832 0,5 4-192 16,4 5 0-16,5 0 0 0,9 2 0 0,5-4 0 16,3-4 0-16,6-6 0 0,5-8 0 0,6-8 0 15,4-5 0-15,6-9 0 0,1-6 0 0,7-4 0 16,3-5 0-16,8-2 0 0,7-7 0 0,3-3 0 16,0-9 0-16,-1-2 0 0,-1 0 864 0,-1-5 128 15,1-11 32-15,-4-3 0 0,1-6-832 0,-1-6-192 16,-3-7 0-16,2 0 0 0,0 3 864 0,-4-2 128 15,-6-1 32-15,-5-1 0 0,-9-3 0 0,-4-2 0 16,-5-2 0-16,-7-2 0 0,-5-4-832 0,-5 6-192 0,-3 8 0 16,-4 10 0-16,-5 7 0 0,-2 8 0 0,-1 2 0 0,-2 6 0 15,-7 6 0-15,-2 1 0 0,-3 4 0 0,4 4 0 32,4 2-3232-32,-2 1-688 0,-13 0-144 0,7 3-32 0</inkml:trace>
  <inkml:trace contextRef="#ctx0" brushRef="#br0" timeOffset="331.07">3369 90 27647 0,'0'0'608'0,"4"-4"128"0,-16 0 32 0,-4 0 0 0,-2 1-624 15,-1 0-144-15,-6 3 0 0,-3 3 0 0,-3 0 848 0,-1 5 144 16,-6-1 32-16,-5 6 0 0,-6 0-832 0,1 8-192 16,3 2 0-16,2 3 0 0,2 3 864 0,3 5 128 15,4 4 32-15,4 3 0 0,3 10-832 0,4 4-192 16,3 5 0-16,6 1 0 0,3 0 0 0,5-3 0 15,2-1 0-15,4 16 0 16,2-13-768-16,5-5-208 0,-1-3-48 0,4-6 0 16,-1-6-1632-16,1-7-336 0,2-5-64 0,-3-5-16 0</inkml:trace>
  <inkml:trace contextRef="#ctx0" brushRef="#br0" timeOffset="502.56">2306 853 27647 0,'0'0'608'0,"3"-5"128"0,1-1 32 0,13-4 0 0,13 1-624 0,-4 4-144 0,5 1 0 0,6-1 0 16,3-1 848-16,4-2 144 0,2 1 32 0,2-2 0 15,3-2-832-15,5 2-192 0,5 0 0 0,3 4 0 16,1-2-1600-16,-2 1-352 16,49-10-80-16,-30 2-16 0</inkml:trace>
  <inkml:trace contextRef="#ctx0" brushRef="#br0" timeOffset="738.78">4141 115 27647 0,'-11'-13'1216'0,"7"6"256"0,-1 1-1168 0,-4-2-304 15,-3 3 0-15,-2 4 0 0,-2 2 1696 0,-3 4 288 16,-5 4 48-16,-2 8 16 0,-1 3-832 0,-1 6-144 15,1 4-48-15,1 4 0 0,0 1-816 0,2 3-208 16,2 1 0-16,3 5 0 0,0 4 0 0,5 6 0 16,0 3 0-16,1-1 0 15,0-1-768-15,2-3-208 0,3-2-48 0,3-3 0 16,1 0-1632-16,2-8-336 0,0-8-64 0,2-1-16 0</inkml:trace>
  <inkml:trace contextRef="#ctx0" brushRef="#br0" timeOffset="925.93">3297 721 31327 0,'20'-17'1392'0,"-10"11"272"0,2 0-1328 0,6-1-336 0,7 0 0 0,7 1 0 15,4 0 896-15,3 3 96 0,4-1 32 0,1 1 0 16,3-1 0-16,-1 1 0 0,-1 2 0 0,4 0 0 16,0-2-832-16,3 3-192 0,0 2 0 0,1 0 0 15,-3 1-2416 1,-4 1-528-16,28 4-96 0,-31-1-32 0</inkml:trace>
  <inkml:trace contextRef="#ctx0" brushRef="#br0" timeOffset="1058.79">4357 554 27647 0,'1'22'1216'0,"2"-10"256"16,0 4-1168-16,-2 2-304 0,-1 6 0 0,-3 2 0 0,1 0 1696 0,-2 2 288 15,0 0 48-15,0-1 16 0,0 1-832 0,0 2-144 16,1-3-48-16,0 3 0 15,0-5-1632-15,-1 5-336 0,0-2-64 0,0 1-15168 0</inkml:trace>
  <inkml:trace contextRef="#ctx0" brushRef="#br0" timeOffset="1448.65">5315 695 31327 0,'0'0'688'0,"-5"-3"144"0,-3-3 16 0,-2 1 48 15,-2 1-720-15,-1 3-176 0,-4-1 0 0,-1 4 0 0,-4 1 848 0,-3 7 144 16,-2 4 32-16,-1 2 0 0,1-1 0 0,2 5 0 16,0 5 0-16,4 1 0 0,3-2-832 0,0 4-192 15,2-5 0-15,-1 2 0 0,3 0 0 0,3 0 0 16,4 2 0-16,4-2 0 0,4-7 0 0,5 4 0 15,1 3 0-15,3-6 0 16,4-6-1600-16,3-2-352 0,2-6-80 0,7-1-13120 0</inkml:trace>
  <inkml:trace contextRef="#ctx0" brushRef="#br0" timeOffset="1821.6">5485 891 23951 0,'0'0'512'0,"0"0"128"0,0 0 0 0,13 9 64 0,1-3-576 0,3 1-128 0,1-3 0 0,7-3 0 16,6-2 848-16,6-2 144 0,1 1 32 0,-8-4 0 16,1 1 0-16,2-1 0 0,-1-7 0 0,-3 1 0 15,0 1 0-15,-3-2 0 0,-4 0 0 0,-1 2 0 16,1-4 0-16,-4 2 0 0,-1 0 0 0,-7 1 0 15,-2-2-832-15,-4-2-192 0,-3-1 0 0,-3 3 0 0,-5 2 864 16,-2 3 128-16,-3 1 32 0,-3 6 0 0,-3 2-832 0,-2 4-192 16,-1 1 0-16,-1 5 0 0,0 6 0 15,-8 11 0-15,1 5 0 0,7 0 0 0,5-2 0 0,7 2 0 16,4-1 0-16,9 0 0 0,5 4 0 0,1-9 0 16,4 1 0-16,4 1 0 0,4-2 0 0,2 0 0 15,3-3 0-15,3-3 0 0,1-1 0 0,4-4 0 16,5 0 0-16,5-9-12512 15,1-2-2544-15</inkml:trace>
  <inkml:trace contextRef="#ctx0" brushRef="#br0" timeOffset="2577.06">8387 683 31327 0,'0'0'688'0,"0"0"144"0,0 0 16 0,0 0 48 0,0 0-720 0,0 0-176 0,2 12 0 0,-4 0 0 0,1 1 848 0,-2 3 144 15,-1-1 32-15,0 5 0 0,0-1-832 0,-1 1-192 16,-2-2 0-16,2 0 0 0,0 2 0 0,0-1 0 16,-3 2 0-16,0 0 0 0,2-3 864 0,-2 2 128 15,-1 3 32-15,0-4 0 0,1-9-832 0,8-10-192 16,-3 12 0-16,3-12 0 0,-4 13 0 0,4-13 0 15,0 0 0-15,0 0 0 16,0 0-1600-16,11-4-352 0,0-5-80 0,2-2-8208 16,3 0-1632-16</inkml:trace>
  <inkml:trace contextRef="#ctx0" brushRef="#br0" timeOffset="3708.22">7751 17 27647 0,'6'-6'608'0,"1"-2"128"0,-3 1 32 0,1-3 0 0,-1 2-624 0,0-4-144 0,-1-1 0 0,-1 3 0 16,-2 10 1664-16,4-9 320 0,-4 9 48 0,0 0 16 16,0 0-1648-16,0 0-400 0,0 0 0 0,0 0 0 15,0 0 896-15,0 0 112 0,-4 9 16 0,-1 3 0 16,-3 2-832-16,-1 8-192 0,0 7 0 0,-1 9 0 15,-1 6 0-15,0 5 0 0,-1 6 0 0,-1 3 0 16,-2 3 0-16,-1 5 0 0,-2 7 0 0,2 3 0 16,1 3 0-16,2-8 0 0,0-6 0 0,2-2 0 15,2-2 0-15,2-5 0 0,4 0 0 0,0-6 0 0,2-9 864 0,1-5 128 16,2-7 32-16,3-1 0 0,1-6-832 0,-2-5-192 16,-2-4 0-16,1-5 0 0,-3-8 0 0,0 0 0 15,0 0 0-15,0 0 0 0,10-9 864 0,-2-4 128 16,-1-2 32-16,-2 1 0 0,-3 1-832 0,0-4-192 15,-2 0 0-15,1 3 0 0,2-1 0 0,-1 0 0 16,0 0 0-16,0 0 0 0,1 4 0 0,-1 2 0 16,1-1 0-16,1 2 0 0,4-2 0 0,0 2 0 15,1-3 0-15,0 3 0 0,3-2 0 0,1 2 0 16,1 0 0-16,-1 1 0 0,1-4 0 0,2 2 0 16,2-3 0-16,0 3 0 0,-1-1 0 0,0 2 0 15,2-3 0-15,-1 4 0 0,0-4 0 0,-2 3 0 16,1 1 0-16,-2 0 0 0,1 2 0 0,0-4 0 0,-1 1 0 15,1-1 0-15,1 2 0 0,-3-1 0 0,2-2 0 0,-1 0 0 16,1-1 0-16,1 1 0 0,0 1 0 16,1-3 0-16,1-1 0 0,-1 2 0 15,-1 4 0-15,1-3 0 0,2 0 0 0,-1 1 0 0,-1 1 0 0,1 2 0 16,-1 2 0-16,1 2 0 0,1 1 0 0,-2 4 0 16,-2-1 0-16,-1 6 0 0,2 1 0 0,-5 5 0 15,0 0 0-15,0 2 0 0,-1 4 0 0,-2 0 0 16,-2-2 0-16,-2 4 0 0,-1-1 0 0,-1 6 0 15,-2 2 0-15,-1 4 0 0,-4-2 0 0,3 1 0 16,-3 0 0-16,0 2 0 0,0-1 0 0,-1 1 0 16,0-2 0-16,-1-1 0 0,3-6 0 0,-1-2 0 0,2-2 0 15,1 0 0-15,0-3 0 0,2-3 0 0,-1-2 0 16,0 0 0-16,0-3 0 0,3-1 0 0,-3-9 0 16,0 0 0-16,0 0 0 0,0 0 0 0,0 0 0 0,0 0 0 15,9-5 0-15,-3-6 0 16,-1 4-2416-16,-2-6-528 0,-2 0-96 0,2-3-32 0</inkml:trace>
  <inkml:trace contextRef="#ctx0" brushRef="#br0" timeOffset="4367.52">8996 1017 20271 0,'-15'11'448'0,"6"-6"80"0,0-3 32 0,4 1 16 15,-3 1-576-15,2-3 0 0,6-1 0 0,0 0 0 0,0 0 1744 0,0 0 240 16,0 0 64-16,0 0 0 0,2-6-832 0,3-2-144 16,4-3-48-16,3 0 0 0,1-2 0 0,2-2 0 15,0 1 0-15,3 0 0 0,-1-3-816 0,-1 0-208 16,-2 1 0-16,1 3 0 0,-1 1 864 0,0 2 128 16,-3 3 32-16,-1 1 0 0,-2 2-832 0,-8 4-192 15,8 3 0-15,-2 6 0 0,-2 1 0 0,0 7 0 16,-4 7 0-16,0 3 0 0,0 8 0 0,-2 4 0 15,-4 2 0-15,1 3 0 0,-1-4 0 0,-2-1 0 16,-1-2 0-16,-2-3 0 0,0-2 0 0,-2-3 0 0,2-1 0 16,1-8 0-16,1-3 864 0,1 0 128 0,1-5 32 15,3-3 0-15,2-2-832 0,2-7-192 0,0 0 0 0,0 0 0 16,8-9 864-16,2-6 128 0,2-2 32 0,1-2 0 16,0-3-832-16,2-6-192 0,0-1 0 0,3-2 0 15,4 0 0-15,-2-3 0 0,2-5 0 0,3 4 0 16,2 2 0-16,2-1 0 0,-1 7 0 0,5 2 0 15,3 4 0-15,2 3 0 0,0 1 0 0,-1 7 0 16,-5 3 0-16,2 4 0 0,-3 5 0 0,10 3 0 16,-9 4-1600-16,-2 3-352 15,-2 5-80-15,-2 0-16400 0</inkml:trace>
  <inkml:trace contextRef="#ctx0" brushRef="#br0" timeOffset="4905.6">12304 777 27647 0,'0'-15'608'0,"2"-4"128"0,0-4 32 0,1 7 0 0,0-1-624 0,-2-1-144 0,0-2 0 0,1 2 0 15,-2 1 848-15,0 6 144 0,-2-1 32 0,0 3 0 16,-4 1 0-16,-1 4 0 0,-4 3 0 0,-2 2 0 15,-5 4 0-15,-6 6 0 0,0 0 0 0,-4 5 0 16,-2 2-832-16,3 6-192 0,3-1 0 0,5 2 0 16,1-2 0-16,3 1 0 0,5 2 0 0,2 0 0 15,1-1 0-15,6 1 0 0,4 0 0 0,3-1 0 16,5 2 0-16,2-1 0 0,-1 4 0 0,2-1 0 16,1-1 0-16,1 5 0 0,-2-6 0 0,0 3 0 0,-4-3 864 0,-4 0 128 15,-4-4 32-15,-5-2 0 0,-3-1-832 0,-6-1-192 16,-8-3 0-16,-1-3 0 0,-2-1 864 0,-4-2 128 15,-6-2 32-15,-3-1 0 0,-2-2-832 0,-3-4-192 16,0-2 0-16,-1-2 0 0,0 1 0 0,3-5 0 16,1 3 0-16,-10-5 0 15,9-3-1600-15,9 2-352 0,9-2-80 0,8 0-16 16,4 2-1632-16,12-3-336 0,15-7-64 0,9 2-16 16</inkml:trace>
  <inkml:trace contextRef="#ctx0" brushRef="#br0" timeOffset="5911.94">12980 811 27647 0,'0'0'608'0,"0"0"128"0,-8 3 32 0,3 1 0 0,-4 2-624 0,-2 2-144 0,-3 1 0 0,-3 2 0 16,-3 5 848-16,-2 4 144 0,-1 1 32 0,-3 1 0 15,0-2 0-15,0-1 0 0,1 3 0 0,4 2 0 16,4 2-832-16,4-3-192 0,6 0 0 0,5-3 0 15,4 0 0-15,5-2 0 0,5-2 0 0,2-3 0 16,3-4 0-16,2-1 0 0,1 1 0 0,1-4 0 16,0-6 864-16,-2-3 128 0,1-1 32 0,-2-2 0 15,-1-3-832-15,-3-1-192 0,-1-4 0 0,-2-2 0 16,-3 0 0-16,-3-4 0 0,-2-4 0 0,-2 2 0 0,-2 1 0 16,-2 3 0-16,-2 2 0 0,1 3 0 15,-4-2 0-15,1 6 0 0,1 1 0 0,1 1 0 0,1 0 0 16,2 2 0-16,2 6 0 0,3-6 0 0,2-1 0 15,3 1 0-15,4 1 0 0,5-3 0 0,5 1 0 0,4 1 0 16,3-4 0-16,6 1 0 0,5-6 0 0,3-2 0 16,7 2 0-16,-1-2 0 0,1 0 0 0,0-4 0 15,-1-2 0-15,2-6 0 0,0 0 0 0,2-5 0 16,3-2 0-16,2 1 0 0,0-1 0 0,-2 1 0 16,-5-1 0-16,-8-1 0 0,-2 1 0 0,-6 2 0 15,-3 1 0-15,-4 5 0 0,-6 1 864 0,-4 5 128 16,-5 3 32-16,-4 4 0 15,-2 6-1648-15,-4 5-320 0,-3 4-64 0,0 0-16 0,-11 7 832 0,-1 6 192 16,-6 5 0-16,-5 4 0 0,-3 4 0 0,-6 4 0 0,-3 4 0 16,-7 7 0-16,-7 6 0 0,-1 2 0 0,2 7 0 15,5-1 0-15,1 0 0 0,6-6 0 0,2-2 0 0,8-6 0 16,2-6 768-16,6-1 208 0,4-7 48 0,6 1 0 16,0-6-832-16,4-4-192 0,4-5 0 0,3-3 0 15,2-3 0-15,4-2 0 16,4-6 0-16,2-4 0 0,4 1 0 0,3-2 0 0,0 0 0 0,3-2 0 15,3 0 0-15,2-1 0 0,1 3 0 0,1-1 0 16,1 1 0-16,-2 2 0 0,1 2 0 0,-5 2 0 16,-2 2 0-16,-3 2 0 0,-1 1 0 0,-3 3 0 15,-2 1 0-15,-5 3 0 0,-1 1 0 0,-1 5 0 16,-4-3 0-16,-3 0 0 0,-3-2 0 0,0 0 0 16,1-13 0-16,-3 9 0 0,1 1 0 0,2-10 0 0,0 0 0 0,0 0 0 15,0 0 0-15,7-9 0 0,3-1 0 16,0-2 0-16,-1-1 0 0,3 3 0 0,2-3 0 15,2 1 0-15,0 0 0 0,2-1 0 0,1 0 0 0,2 3 0 16,0 6 0-16,1-3 0 0,-1 1 0 0,5 3 0 16,3 2 0-16,0 3 0 0,-1 1 0 0,-3 2 0 15,0 2 0-15,-3-1 0 0,-1 7 0 0,-3 0 0 16,-2 6 0-16,-1-2 0 0,1-3 0 0,1 0 0 16,-1 2 0-16,2-3 0 0,0 1 0 0,2-3 0 15,0-7 0-15,4-2 0 0,1 0 0 0,2-4 0 16,2 0 0-16,-2-8 0 0,1-3 0 0,-12 8 0 15,7 0 0-15,1-3 0 0,4-1 0 0,-1 0 0 16,-1 0 0-16,-1 1 0 0,-2 1 0 0,-2-2 0 16,1 0 0-16,11-4 0 0,-7 4 0 0,-6 4 0 0,-6 1 0 15,-2 3 0-15,-12 1 0 0,9 1 0 0,-9-1 0 0,9 1 0 16,-9-1 0-16,0 0 0 0,5 0 0 0,-5 0 0 16,5 3 0-16,2-1 0 15,-7-2 0-15,5 2 0 0,-5-2 0 0,0 0 0 0,0 0 0 0,8 8 0 16,-8-8 0-16,7 11 0 0,-4 4 0 0,-3-2 0 15,0-13 0-15,-3 18 0 0,-3 3 0 0,0 1 0 16,-2-6 0-16,-2-1 0 0,-2 2 0 0,-1 0 0 16,-4 1 0-16,-3-5 0 0,-1-2 0 0,-1-3 0 15,-3 0 0-15,1-5 0 0,-4 1 0 0,0-1 0 16,-2-4 0-16,1-5 0 0,3 0 0 0,9-2 0 16,1 2-768-16,-1-5-208 15,-2-2-48-15,-7-10-10912 0,4 4-2192 0</inkml:trace>
  <inkml:trace contextRef="#ctx0" brushRef="#br0" timeOffset="6132.89">15051 35 38703 0,'0'0'848'0,"0"0"176"0,0 0 48 0,0 0 16 0,2 4-880 0,-13 11-208 16,0-5 0-16,-2 4 0 0,-2 5 864 0,-2 2 128 16,-1 3 32-16,-2 0 0 0,1-1-832 0,-1 3-192 15,2-2 0-15,2 3 0 0,3-1 0 0,0 0 0 0,2 3 0 16,5-11 0 0,1 1-768-16,0 0-208 0,-2 2-48 0,1 6-16784 0</inkml:trace>
  <inkml:trace contextRef="#ctx0" brushRef="#br0" timeOffset="7214.42">943 4344 16575 0,'0'0'368'0,"0"0"80"0,0 0 0 0,0 0 16 0,0 0-464 0,0 0 0 15,0 0 0-15,0 0 0 0,0 0 0 0,0 0 0 16,0 0 0-16,0 0 0 16,0 0-720-16,0 0-240 0,0 0-64 0,0 0 0 0</inkml:trace>
  <inkml:trace contextRef="#ctx0" brushRef="#br0" timeOffset="7805.65">733 4858 27647 0,'0'0'608'0,"0"0"128"0,-3 10 32 0,3-10 0 0,1 11-624 0,-2 0-144 0,-2 0 0 0,0-1 0 16,1-1 848-16,0 2 144 0,-2 1 32 0,0 1 0 0,0 1 0 0,0 2 0 15,0 2 0-15,-1 5 0 0,0 1-832 0,-1 2-192 16,0 0 0-16,-1 3 0 0,0 1 864 0,-1 5 128 16,0 4 32-16,0 4 0 0,-1-1-832 0,0-2-192 15,0-1 0-15,0-1 0 0,-1-1 0 0,1-5 0 16,0-2 0-16,1-4 0 0,1-4 0 0,0-3 0 15,1-5 0-15,0-2 0 0,1-3 864 0,0-3 128 16,5-6 32-16,0 0 0 0,-3-5-832 0,2-7-192 16,0-7 0-16,1-6 0 0,1-5 864 0,2-4 128 15,-1-5 32-15,1-1 0 0,-1-9-832 0,4 2-192 16,-1 1 0-16,1-4 0 0,4 0 0 0,1 2 0 16,4 0 0-16,2 2 0 0,2 1 0 0,-2 12 0 0,1 2 0 15,4-2 0-15,1 2 0 0,3 4 0 0,1 0 0 0,3 8 0 16,-3 3 0-16,7 3 0 0,-4 5 0 0,7 7 0 31,-10 6-768-31,-9 7-208 0,-3 5-48 0,-9-1 0 0,-2 5 832 0,-4 2 192 0,-4 2 0 0,-2-2 0 16,-5 1 0-16,-3-2 0 0,-6 0 0 0,-3-2 0 15,-3-1 0-15,-4-1 0 0,-3-5 0 0,9-3 0 16,-1-3 0-16,1 0 0 0,2-4 0 0,3-3 0 16,-2-3-2496-1,5-4-464-15,0-3-96 0</inkml:trace>
  <inkml:trace contextRef="#ctx0" brushRef="#br0" timeOffset="8087.81">1781 3977 31327 0,'0'0'688'0,"0"0"144"0,0 0 16 0,1 17 48 0,-1-17-720 16,0 0-176-16,-6 14 0 0,2-1 0 0,0 3 1664 0,-3 2 320 15,-2 3 48-15,-4 6 16 0,-1 2-832 0,-1 7-144 16,0 5-48-16,2 3 0 0,-4 3-816 0,0 1-208 0,0 2 0 0,0-3 0 16,0 1 0-16,0 1 0 0,0 0 0 15,0-1 0-15,0-1 0 0,2-3 0 16,0-3 0-16,2-4 0 0,0-3 0 0,3-1 0 0,1-8 0 15,1 6 0 1,4-12-1600-16,3-3-352 0,1-8-80 0,0-8-16 0</inkml:trace>
  <inkml:trace contextRef="#ctx0" brushRef="#br0" timeOffset="8530.02">2323 4074 23951 0,'0'0'512'0,"0"0"128"0,0 0 0 0,0 0 64 15,0 0-576-15,0 0-128 0,0 0 0 0,0 0 0 0,0 0 1664 0,0 0 320 16,-6 11 48-16,-1-1 16 0,-1 3-1648 0,-5 4-400 15,-2 3 0-15,-2 6 0 0,0 5 896 0,-3 4 112 16,-1 3 16-16,1 4 0 0,0 0 0 0,2-2 0 16,2 2 0-16,3-1 0 0,1-1-832 0,4-4-192 15,3-2 0-15,3-3 0 0,2-3 0 0,2-4 0 16,5 0 0-16,2-5 0 0,3-4 0 0,2-2 0 16,3-5 0-16,4-5 0 0,1-4 864 0,3-3 128 15,2-1 32-15,0-7 0 0,0-2-832 0,1-3-192 0,2-3 0 16,1 0 0-16,1-1 864 0,-2-3 128 0,-2-2 32 15,-1 1 0-15,-4 1-832 0,-2-6-192 0,-4 0 0 16,-2-3 0-16,-4-3 0 0,-3-1 0 0,-3-1 0 16,-4 4 0-16,-3 3 0 0,-2 5 0 0,-7-1 0 0,0 3 0 15,-4 6 0-15,-2 2 0 0,-5 3 0 0,3 3 0 32,-4-3-3232-32,1 6-688 0,1-1-144 0,4 1-32 0</inkml:trace>
  <inkml:trace contextRef="#ctx0" brushRef="#br0" timeOffset="8803.19">3202 3867 27647 0,'0'0'1216'0,"8"-1"256"0,1-4-1168 0,-9 5-304 15,6 1 0-15,-6-1 0 0,6 6 1696 0,-2 3 288 16,-1 3 48-16,-1 1 16 0,-4 2-832 0,1 5-144 16,-4 3-48-16,0 4 0 0,-2 4 0 0,-1 4 0 15,-1 3 0-15,-1 3 0 0,-7 21 0 0,0-4 0 16,-1-5 0-16,-1-3 0 0,2-5-816 0,1-2-208 16,-3-2 0-16,6-5 0 0,-1-2 0 0,1-3 0 15,1 1 0-15,4-13 0 0,0-1 0 0,2-1 0 0,1-4 0 16,1-1 0-1,1-4-3232-15,3-8-688 0,0 0-144 0,0 0-32 0</inkml:trace>
  <inkml:trace contextRef="#ctx0" brushRef="#br0" timeOffset="9311.51">4665 3957 27647 0,'0'0'1216'0,"0"0"256"0,5-7-1168 0,-5 7-304 0,0 0 0 0,0 0 0 16,0 0 880-16,0 0 112 0,0 0 32 0,1 11 0 16,-2 3 0-16,-4 3 0 0,-2 3 0 0,-2 2 0 15,-5 3 0-15,-1 5 0 0,-2 5 0 0,-1 4 0 16,-1 3-832-16,-1-1-192 0,2 2 0 0,0 0 0 16,-1-1 864-16,4 1 128 0,0-5 32 0,2-1 0 15,2-4-832-15,0-4-192 0,2-2 0 0,0 5 0 31,4-6-1600-31,3-7-352 0,5-4-80 0,-3-15-16 0,0 0-816 16,12-12-160-16,2-11-48 0,7-5 0 0</inkml:trace>
  <inkml:trace contextRef="#ctx0" brushRef="#br0" timeOffset="9507.32">4935 3857 31327 0,'0'0'688'0,"0"0"144"0,2 11 16 0,-3-2 48 0,-3 3-720 0,0 3-176 15,0 3 0-15,-2 3 0 0,-2 1 0 0,0 1 0 16,0 3 0-16,2-1 0 0,-5 5 848 0,3-1 144 16,-3 2 32-16,2 2 0 0,-1 2 0 0,0-4 0 15,2 2 0-15,-1-1 0 0,1 1-832 0,0 1-192 16,1-5 0-16,-4 8 0 16,1-7-768-16,-1-2-208 0,5-6-48 0,-3-3-15152 0</inkml:trace>
  <inkml:trace contextRef="#ctx0" brushRef="#br0" timeOffset="9699.82">4337 4202 31327 0,'11'-8'688'0,"2"0"144"0,8 1 16 0,-2-1 48 0,6 0-720 0,6 0-176 0,6-1 0 0,6 3 0 15,4-6 0-15,1 1 0 0,0 0 0 0,1 0 0 16,-2 2 848-16,-1-1 144 0,1 2 32 0,-6 0 0 15,-7 4-832-15,-3 0-192 0,-2 2 0 0,-6 0-10336 16,-6 4-2112-16</inkml:trace>
  <inkml:trace contextRef="#ctx0" brushRef="#br0" timeOffset="9890.6">4469 4454 31327 0,'0'0'688'0,"17"0"144"0,8 0 16 0,-4 0 48 0,5 0-720 0,1 0-176 15,4-2 0-15,5-1 0 0,1 0 848 0,3-1 144 16,-1-3 32-16,2 1 0 0,5-1-832 0,-2 2-192 16,-1-3 0-16,15-1 0 15,-5 1-2416-15,-5 2-528 0,14-2-96 0,-18-1-32 0</inkml:trace>
  <inkml:trace contextRef="#ctx0" brushRef="#br0" timeOffset="10528.64">6199 3655 20271 0,'-9'-4'448'0,"-3"0"80"0,-1 1 32 0,5-1 16 0,2 2-576 0,1-2 0 15,-4-2 0-15,5 1 0 0,4 5 1744 0,0 0 240 16,-2-6 64-16,2-1 0 0,0 7-832 0,6-9-144 16,4 1-48-16,4 0 0 0,3 2 0 0,5 1 0 15,2-3 0-15,6 3 0 0,1-1-816 0,2 4-208 16,-1-2 0-16,2 4 0 0,2 0 0 0,-1 4 0 16,1-2 0-16,-1 8 0 0,-3 3 0 0,-6 2 0 15,-3 2 0-15,-1 1 0 0,-3-1 0 0,-9 4 0 16,-6 5 0-16,-4 3 0 0,-4 0 0 0,-4 2 0 15,-2 2 0-15,-6 0 0 0,-5-1 864 0,-1-1 128 16,-1-2 32-16,-3-4 0 0,-3-1-832 0,2 2-192 0,0-3 0 16,3 0 0-16,0-5 0 0,5 2 0 0,3-1 0 0,4 0 0 15,3-4 0-15,4 0 0 0,5-2 0 0,5-2 0 16,4 5 0-16,2-2 0 0,3 1 0 0,3 2 0 16,1 0 0-16,2 1 0 0,-2 1 0 0,2 2 0 15,1 0 0-15,-1 1 0 0,1 0 0 0,-3 3 0 16,-2-1 0-16,-4 0 0 0,-4 1 0 0,-2 0 0 15,-2 0 0-15,-3 0 0 0,-4 1 0 16,-5-2 0-16,-4-1 864 0,-4-4 128 0,-1 1 32 0,-4-1 0 16,-2-1 0-16,-3 1 0 0,-3-4 0 0,-1 1 0 15,-4-8-832-15,-3 4-192 0,-4-7 0 0,2 1 0 16,-1 1 0-16,2-6 0 0,1-2 0 0,-7-4 0 16,9 2-768-16,9-1-208 0,1-2-48 0,7-5 0 15,3 2-1632-15,6-4-336 0,7 0-64 0,4 2-16 0</inkml:trace>
  <inkml:trace contextRef="#ctx0" brushRef="#br0" timeOffset="10955.72">7597 3600 20271 0,'0'0'896'0,"0"0"192"0,0 0-880 0,0 0-208 0,11-3 0 0,1-1 0 16,0 2 1680-16,4-5 304 0,3 2 48 0,3 0 16 15,0-4-832-15,5 1-144 0,3-1-48 0,2-2 0 16,5 1 0-16,-2 1 0 0,-1-2 0 0,0 2 0 16,0-4-816-16,-3 3-208 0,-2-1 0 0,-2 3 0 15,-2-1 0-15,-2 1 0 0,-5 1 0 0,-2 1 0 0,-3 0 0 0,-4 2 0 16,-2 0 0-16,-7 4 0 15,0 0-1600-15,0 0-352 0,-13-1-80 0,-7 3-16 16,-6 2-1632-16,-4 4-336 0,-16 1-64 0,1 3-16 0</inkml:trace>
  <inkml:trace contextRef="#ctx0" brushRef="#br0" timeOffset="11256.7">7685 3523 20271 0,'-43'14'896'0,"23"-9"192"0,-4 3-880 0,-2 3-208 16,-3 2 0-16,1-2 0 0,0 2 1680 0,2 2 304 16,1 3 48-16,2 2 16 0,-1 0-832 0,4 3-144 15,1 1-48-15,6-1 0 0,4 1-816 0,4 4-208 16,2-6 0-16,7 1 0 0,5 0 0 0,4 1 0 15,6-2 0-15,3 1 0 0,3-1 864 0,3 3 128 16,5-2 32-16,1 3 0 0,4 1 0 0,2 5 0 16,2-4 0-16,-1 4 0 0,0 2-832 0,-1 0-192 0,1 2 0 15,-5 1 0-15,-6-4 864 0,-1 0 128 0,-6-3 32 16,-4 0 0-16,-5-4-832 0,-5-1-192 0,-4-3 0 16,-2-1 0-16,-3-2 864 0,-5 0 128 15,-6-1 32-15,-3-1 0 0,-7-4-832 0,-5 0-192 0,-5 0 0 0,-5-3 0 16,-1 2 864-16,-4-1 128 0,-2-5 32 0,-4-2 0 15,-1-1-832-15,-1-1-192 0,-4 0 0 0,-1-2 0 16,-4-6 0-16,5 1 0 0,5 1 0 0,3-4 0 16,5 1 0-16,1 0 0 0,5-2 0 0,1 4 0 15,6-2 0-15,2 1 0 0,3 0 0 0,-3-3 0 16,8 1-1600 0,8 1-352-16,9 7-80 0,0 0-11472 0,4-9-2304 0</inkml:trace>
  <inkml:trace contextRef="#ctx0" brushRef="#br0" timeOffset="17987.38">14244 3897 23951 0,'0'0'1056'0,"0"0"224"0,-9-3-1024 0,9 3-256 15,0 0 0-15,0 0 0 0,-9-2 0 0,1 3 0 16,8-1 0-16,-10 11 0 0,-2 0 880 0,2 6 112 15,-1 1 32-15,-2 3 0 0,-4 4-832 0,3 2-192 16,0 6 0-16,3 2 0 0,2 0 864 0,1 3 128 16,2 3 32-16,-1 3 0 0,1-1-832 0,3 0-192 0,4-4 0 0,5-5 0 15,-1-7 0-15,4-2 0 16,1-5 0-16,7-3 0 0,4-4 0 0,0-5 0 0,-3-7 0 0,7-1 0 16,8-3 864-16,3-5 128 0,2-5 32 0,0-2 0 15,-2-5 0-15,-2-3 0 0,-1-3 0 0,-3-2 0 16,-4-4-832-16,3-1-192 0,-6-2 0 0,0 2 0 15,-2 2 0-15,-1 4 0 0,-2 1 0 0,0 2 0 16,1-3 0-16,-4 6 0 0,-2 3 0 0,-2 3 0 16,-3 5 0-16,-2-1 0 0,-2 4 0 0,-4 7 0 15,0 0 0-15,8 10 0 0,-6 4 0 0,0 6 0 16,-4 9 0-16,2 6 0 0,2 4 0 0,-4 12 0 16,-1 5 0-16,-5 5 0 0,-3 8 0 0,-2-1 0 15,-1 4 0-15,-2 6 0 0,-2 3 0 0,-3 4 0 16,-2-6 0-16,-2-2 0 0,-1-5 0 0,-3 1 0 0,-2 1 0 15,-2-4 0-15,-5-6 0 0,-3-5 0 0,-2-6 0 0,0-6 0 16,4 0 0-16,2-9 0 0,2-1 0 0,4-7 0 16,-1-3 0-16,4-5 0 0,0-6 0 0,5-5 0 15,2-5 0-15,3-5 0 0,-1-8 864 0,2-7 128 16,1-5 32-16,4-1 0 0,0-3-832 0,4-4-192 16,3 0 0-16,5-4 0 0,5-7 0 0,6 0 0 15,3 0 0-15,6-1 0 0,3 1 0 0,2 2 0 16,0 5 0-16,5 1 0 0,6 5 0 0,4 4 0 15,3 3 0-15,6 3 0 0,3 2 0 0,-1 8 0 16,-3 4 0-16,-4 0 0 0,-5-1 0 0,-2 5 0 16,-7 1 0-16,-4 1 0 0,-4 3 0 0,-4-2 0 15,-5 2 0-15,-1 0 0 16,-4 2-2416-16,-2 0-528 0,-6-10-96 0,0 0-12720 0</inkml:trace>
  <inkml:trace contextRef="#ctx0" brushRef="#br0" timeOffset="18395">15642 3059 23951 0,'0'0'512'0,"0"0"128"0,0 0 0 0,0 0 64 0,0 0-576 0,0 0-128 16,0 0 0-16,0 0 0 0,-3 5 848 0,1 7 144 15,-2-1 32-15,0 4 0 0,-1-1 0 0,0 4 0 16,-2 3 0-16,2 4 0 0,-8 21 0 0,5-6 0 16,0-6 0-16,0-1 0 0,0-6-832 0,3-11-192 15,1-2 0-15,-1 3 0 0,-1-4 0 0,-1 3 0 16,-1-3 0-16,2 1 0 0,-1-4 0 0,-3 7 0 0,3-5 0 16,7-12 0-1,0 0-2416-15,0 0-528 0,0 0-96 0,9-14-32 0</inkml:trace>
  <inkml:trace contextRef="#ctx0" brushRef="#br0" timeOffset="18643.68">15969 3004 27647 0,'0'0'608'0,"0"0"128"0,0 0 32 0,3 12 0 0,-1 1-624 0,-3 4-144 0,-1 4 0 0,-4-1 0 0,-3 1 848 16,-1 5 144-16,-2 3 32 0,-2 2 0 0,-2 2 0 0,-1 1 0 16,-1-3 0-16,2 2 0 0,1-1 0 0,2 1 0 15,1-4 0-15,0-3 0 0,0-7-832 0,2 1-192 16,-3-3 0-16,4-4 0 0,4 0 0 0,1 0 0 16,0 1 0-16,2-5-11424 15,2-9-2336-15</inkml:trace>
  <inkml:trace contextRef="#ctx0" brushRef="#br0" timeOffset="19773.34">17060 3666 27647 0,'0'-10'608'0,"0"-2"128"0,4-2 32 0,-1 2 0 0,-3 12-624 0,0 0-144 0,0 0 0 0,0 0 0 15,4-8 848-15,-4 8 144 0,0 0 32 0,0 0 0 16,-1 11 0-16,-3 3 0 0,-2 2 0 0,1 4 0 15,0 8-832-15,-3-1-192 0,-2 5 0 0,1 4 0 16,1 4 864-16,-1 1 128 0,-2 3 32 0,1-5 0 16,-1-1-832-16,2-1-192 0,-1 0 0 0,-2 0 0 0,0-2 0 0,1 0 0 15,0 2 0-15,3-6 0 0,2-1 0 16,2-4 0-16,1-1 0 0,-1-4 0 0,-1 0 0 0,-3-3 0 16,2-4 0-16,2-3 0 15,-1-3-3232-15,5-8-688 0,0 0-144 0,0 0-32 0</inkml:trace>
  <inkml:trace contextRef="#ctx0" brushRef="#br0" timeOffset="19984.5">16682 4099 31327 0,'0'0'688'0,"0"0"144"0,0 0 16 0,15 1 48 0,-4-1-720 0,4 3-176 15,3 0 0-15,3-1 0 0,1-3 848 0,4 0 144 0,4 1 32 16,9-2 0-16,6 2 0 0,0 0 0 0,5-1 0 0,-3-3 0 15,-4 0-832-15,-3 0-192 0,-3 0 0 0,-3 3 0 16,-3-3 0-16,-1 3 0 0,-2-2 0 0,-1 2 0 16,-4-4 0-16,-2 1 0 0,0-3 0 0,-2 3 0 31,0-1-2416-31,-1 0-528 0,1-3-96 0,1 2-32 0</inkml:trace>
  <inkml:trace contextRef="#ctx0" brushRef="#br0" timeOffset="20631.09">18896 3043 20271 0,'0'0'448'0,"0"0"80"0,-10-9 32 0,10 9 16 0,0 0-576 0,0 0 0 0,-7-4 0 0,7 4 0 15,-12 1 1744-15,2 3 240 0,-2 3 64 0,-1 1 0 0,-1 2-832 0,-3 2-144 16,-1 6-48-16,-2 5 0 0,-1 0 0 0,-2 9 0 16,-3 7 0-16,4 4 0 0,-2 6-816 0,-1-1-208 15,-2 3 0-15,2 5 0 0,4 2 0 0,2 4 0 16,0 0 0-16,1 2 0 0,3-3 864 0,3-2 128 15,3-5 32-15,1-1 0 0,0-3-832 0,3-6-192 16,4 2 0-16,-1-7 0 0,2-5 0 0,3-4 0 16,1-3 0-16,1-1 0 15,0 1-768-15,3-6-208 0,0-1-48 0,1-5 0 16,1-8-2448-16,1-3-496 0,-11-4-112 0,25-8-16 0</inkml:trace>
  <inkml:trace contextRef="#ctx0" brushRef="#br0" timeOffset="21194.78">19298 3602 27647 0,'0'0'1216'0,"-4"-6"256"0,4 6-1168 0,0 0-304 0,-12-3 0 0,0 6 0 16,-2 1 0-16,-3 6 0 0,-4 1 0 0,-4 7 0 15,-3 8 880-15,2 1 112 0,1 6 32 0,-1 5 0 16,-3 5 0-16,3 0 0 0,1 0 0 0,3-1 0 16,4-5-832-16,6 0-192 0,2-2 0 0,4-1 0 15,4-1 0-15,4-2 0 0,5-5 0 0,5-5 0 16,2-7 0-16,6-3 0 0,3-9 0 0,2-1 0 16,2-1 864-16,6-1 128 0,5-7 32 0,2-2 0 0,2-8-832 15,-4-2-192-15,-5-3 0 0,-1 2 0 0,-4 1 0 0,-2 2 0 16,-2 0 0-16,-1-1 0 0,0-1 0 0,-4 1 0 15,-1 1 0-15,-3 4 0 0,0 3 0 0,-3 1 0 16,-3 3 0-16,-9 7 0 0,12-1 0 0,-12 1 0 16,9 7 0-16,-4 6 0 0,-3 6 0 0,-2 7 0 15,-2 7 0-15,-2 6 0 0,-1 5 0 0,-1 3 0 16,-5 7 0-16,1 4 0 0,-6 6 0 0,0-1 0 16,1 2 0-16,-3 0 0 0,-2-1 0 0,-1 1 0 15,-1 2 0-15,-3 2 0 0,-3-3 0 0,-2-3 0 16,-3-11 0-16,-1-4 0 0,-1-1 0 0,-2-4 0 15,0-4 0-15,3-7 0 0,5-10 864 0,2-5 128 16,-1-3 32-16,3-7 0 0,3-6-832 0,4-4-192 16,2-3 0-16,3-7 0 0,3-7 0 0,1-3 0 0,1-9 0 0,4 1 0 15,0 1 0-15,8-4 0 0,1 3 0 0,4 0 0 16,3 1 0-16,4 2 0 0,3 4 0 0,6-1 0 16,3-4 0-16,1 3 0 0,3 0 0 0,4 8 0 15,6 7 0-15,0-2 0 0,-3-4 0 0,-3 2 0 16,-4-1 0-16,-2 6 0 0,-6-2 0 0,-3 5 0 15,-1 1-2416 1,-3 2-528-16,-6 1-96 0,1-2-32 0</inkml:trace>
  <inkml:trace contextRef="#ctx0" brushRef="#br0" timeOffset="21548.66">20479 3059 27647 0,'0'0'1216'0,"0"0"256"0,5-7-1168 0,0 2-304 15,-5 5 0-15,0 0 0 0,0 0 0 0,0 0 0 16,0 0 0-16,0 0 0 0,5 5 1696 0,-1 3 288 0,-2 1 48 0,-4 4 16 16,-2 4-832-16,-2 11-144 0,-3-1-48 15,0 2 0-15,0 1-816 0,-1 1-208 0,0-4 0 0,-2 2 0 16,3-3 0-16,0-1 0 0,-1-3 0 0,0-3 0 16,3-2 0-16,0-1 0 0,1-5 0 0,0 0 0 15,2 0 0-15,3-4 0 0,1-7 0 0,0 0 0 31,0 0-3232-31,0 0-688 0,17 0-144 0,0-3-32 0</inkml:trace>
  <inkml:trace contextRef="#ctx0" brushRef="#br0" timeOffset="22123.83">21211 2656 23951 0,'0'0'512'0,"0"0"128"0,0 0 0 0,0 0 64 0,0 0-576 0,0 17-128 0,10-7 0 0,-1 1 0 15,1 2 848-15,3 2 144 0,3 5 32 0,2 5 0 16,2 5-832-16,2 2-192 0,3 5 0 0,-2 1 0 16,1 3 864-16,-2 8 128 0,0 4 32 0,-4 7 0 15,0 6-832-15,-2 5-192 0,-2 2 0 0,-3 1 0 16,-5 3 864-16,-2 5 128 0,-4 4 32 0,-4 2 0 16,-4-2-832-16,-3 0-192 0,-4-3 0 0,-3-2 0 15,-4-5 0-15,-4-5 0 0,-4-4 0 0,-3-5 0 0,-2-4 864 16,1-5 128-16,2-6 32 0,2-5 0 0,1-6-832 0,2 0-192 15,1-1 0-15,2-5 0 0,2-11 0 0,2-6 0 16,3-4 0-16,-3 1 0 16,1-5-1600-16,6-12-352 0,3-4-80 15,6-1-16-15</inkml:trace>
  <inkml:trace contextRef="#ctx0" brushRef="#br0" timeOffset="22657.14">21904 2424 23951 0,'0'0'1056'0,"-3"-5"224"0,7-7-1024 0,1 3-256 0,4-3 0 0,3 0 0 16,2 2 0-16,5-2 0 0,3 4 0 0,1-2 0 15,2 2 880-15,3-2 112 0,0 2 32 0,3-3 0 0,1 5-832 0,0-3-192 16,1 0 0-16,2 6 0 0,2 2 864 0,-1 3 128 15,1 2 32-15,-3 4 0 0,-3 1 0 0,-4 4 0 16,-3-1 0-16,-5 6 0 0,-3 2-832 0,-3 5-192 16,-9-1 0-16,-3 17 0 0,-6-1 0 0,-9 3 0 15,-7-2 0-15,-7 7 0 0,-6 3 0 0,1 1 0 16,-4-3 0-16,3-3 0 0,0-8 0 0,2-6 0 16,-1-3 0-16,6-2 0 0,3 1 0 0,5-6 0 15,2-2 0-15,4-2 0 0,4-3 864 0,3 1 128 16,2-6 32-16,4-10 0 0,4 11-832 0,3-1-192 15,2-2 0-15,1-3 0 0,2-3 864 0,8-2 128 16,8-2 32-16,0 1 0 0,-2-2-832 0,4 1-192 16,8 1 0-16,2-5 0 0,3 1 0 0,-3 0 0 0,0 1 0 15,-5-1 0-15,-4 1 0 0,-2 0 0 0,-3 3 0 16,-4-1 0 0,-2 1-768-16,-2 0-208 0,-3-1-48 0,0 2-10912 0,-2 3-2192 0</inkml:trace>
  <inkml:trace contextRef="#ctx0" brushRef="#br0" timeOffset="22975.96">23134 3786 31327 0,'0'0'688'0,"0"0"144"0,0 0 16 0,0 0 48 0,0 0-720 0,0 0-176 15,0 0 0-15,0 0 0 0,16 2 1664 0,-9-5 320 16,4-1 48-16,1-1 16 0,1-2-1648 0,4-1-400 15,4 2 0-15,4-3 0 0,2 2 0 0,3-1 0 16,7 2 0-16,28-7 0 0,-12 1 0 0,-10 2 0 16,-8 3 0-16,-5 2 0 15,-5 2-736-15,-5 3-224 0,-6 2-64 0,-3-1-9824 16,-11-1-1968-16</inkml:trace>
  <inkml:trace contextRef="#ctx0" brushRef="#br0" timeOffset="23153.44">23081 4047 31327 0,'-9'5'688'0,"9"-5"144"0,0 0 16 0,0 0 48 0,0 0-720 0,0 0-176 0,0 0 0 0,16 0 0 16,0 1 848-16,4-1 144 0,1-2 32 0,2-1 0 15,2 2 0-15,3-6 0 0,1 0 0 0,5 0 0 16,4 2-832-16,1 0-192 0,-2 1 0 0,2-3 0 16,-1-1 0-16,-2 1 0 0,-3-1 0 0,-4 4 0 15,-6-3-2416-15,-1 2-528 0,7-3-96 16,-6-3-32-16</inkml:trace>
  <inkml:trace contextRef="#ctx0" brushRef="#br0" timeOffset="23742.02">24687 3179 23951 0,'0'0'512'0,"0"0"128"0,-10-3 0 0,11-9 64 0,4 2-576 0,4-2-128 0,2 2 0 0,3-3 0 15,3 1 848-15,1 2 144 0,2-2 32 0,2 0 0 16,3-1 0-16,1 3 0 0,3 2 0 0,-3 0 0 16,1 3-832-16,3 2-192 0,-1 3 0 0,2 5 0 15,0 1 864-15,1 5 128 0,-4 4 32 0,-2 6 0 16,-3 5-832-16,-7 7-192 0,-4 7 0 0,-8 5 0 0,-5 6 0 0,-10 4 0 15,-8 1 0-15,-6 1 0 0,-4-2 0 0,-5 2 0 16,-5 1 0-16,-2 3 0 0,-4 4 0 0,2-6 0 16,2-7 0-16,-1-2 0 0,-2-6 0 0,-1-2 0 15,1-7 0-15,2-3 0 0,0-3 864 0,5-5 128 16,4 0 32-16,10 0 0 0,7-5-832 0,7 0-192 16,4-2 0-16,2-4 0 0,0-2 0 0,10 1 0 15,6-4 0-15,6 2 0 0,4 2 864 0,4 1 128 16,6 1 32-16,1-2 0 0,2 0-832 0,1 1-192 15,-1-4 0-15,1 1 0 0,-1-4 0 0,3 0 0 16,3 1 0-16,-2-5 0 0,-3-3 0 0,1 1 0 16,1 1 0-16,-1-1 0 0,-1 0 0 0,-3 0 0 15,-4-1 0-15,-6 0 0 16,-5-5-1600-16,-2 3-352 0,-2 0-80 0,-2-1-9296 16,-3-1-1856-16</inkml:trace>
  <inkml:trace contextRef="#ctx0" brushRef="#br0" timeOffset="24293.37">25832 3858 27647 0,'0'0'608'0,"19"6"128"0,-8-3 32 0,4-2 0 0,1-1-624 0,4 2-144 16,2-1 0-16,4-2 0 0,1-3 848 0,2-4 144 16,2 0 32-16,2 0 0 0,1 0 0 0,4 2 0 15,1-6 0-15,0-1 0 0,-3-4-832 0,-3 0-192 16,-3 2 0-16,-4-2 0 0,-6-2 864 0,-2 4 128 15,-5 2 32-15,-3-3 0 0,-3-5-832 0,-1 0-192 16,-3 1 0-16,-6 1 0 0,2 2 0 0,-4 3 0 16,-3 1 0-16,-3 1 0 0,-2-1 0 0,-3 5 0 15,-5 2 0-15,-4 5 0 0,-4 1 0 0,-5 5 0 16,-7 5 0-16,1 3 0 0,4 5 0 0,-2 1 0 0,-2 3 0 16,1 5 0-16,0 7 0 0,2 5 0 0,2 4 0 15,2-2 0-15,2 2 0 0,4-2 0 0,2-1 0 0,7-5 0 16,4-5 0-16,5-2 0 0,4-2 0 0,6 2 0 15,7-6 0-15,4 1 0 0,2 2 0 0,5-4 0 16,3-4 864-16,3-4 128 16,-1-2 32-16,5-2 0 0,2 1-832 0,3-2-192 0,1 0 0 0,2-7 0 15,-1-5 0-15,6 2 0 0,6-2 0 0,-2 2 0 16,-2 0 0-16,-6 0 0 0,-1 0 0 0,-13-1 0 16,4-1-3232-1,-2-4-688-15,23-10-144 0,-15-4-32 0</inkml:trace>
  <inkml:trace contextRef="#ctx0" brushRef="#br0" timeOffset="25095.3">26928 2805 20271 0,'-9'1'448'0,"-3"0"80"0,3 2 32 0,-1-3 16 0,1-2-576 0,2 1 0 16,1 2 0-16,6-1 0 0,0 0 1744 0,0 0 240 15,0 0 64-15,0 0 0 0,0 0-832 0,19-1-144 16,-2-3-48-16,4 3 0 0,0-3 0 0,5 0 0 16,-3-1 0-16,4 1 0 0,0-3-816 0,3 4-208 15,4-1 0-15,-6 0 0 0,1-5 864 0,2 2 128 16,3 3 32-16,-1-4 0 0,-3 4-832 0,-5 1-192 16,-4 0 0-16,-6-2 0 0,0 2 0 0,-5-1 0 15,-10 4 0-15,0 0 0 0,0 0 864 0,0 0 128 0,0 0 32 0,-10 3 0 16,-6 2-832-16,-8 2-192 0,-4-1 0 15,-2 2 0-15,-3-3 0 0,2 0 0 16,1-1 0-16,-1 3 0 0,-1 2 0 0,1 1 0 0,1-3 0 0,4-2 0 16,4 0 0-16,4-3 0 0,3-1 0 0,2 3 0 15,3-3 0-15,10-1 0 0,0 0 0 16,0 0 0-16,0 0 0 0,0 0 0 0,10-3 0 0,7 1 0 16,1-1 0-16,2 1 0 0,3-4 0 0,3 2 0 15,3 1 0-15,-4 0 0 0,-7 0 0 0,7-1 0 16,8-1 0-16,-2 0 0 0,-4 1 0 0,-3 0 0 15,-2 3 0-15,-4 0 0 0,-4-3 0 0,-3 2 0 16,-11 2 0-16,0 0 0 0,0 0 0 0,0 0 0 16,-1-5-1600-16,1 5-352 0,-8-8-80 0,-3 3-9296 15,-3 1-1856-15</inkml:trace>
  <inkml:trace contextRef="#ctx0" brushRef="#br0" timeOffset="26079.89">28190 2005 12895 0,'0'0'576'0,"0"0"112"0,0 0-560 0,0 0-128 0,0 0 0 0,0 0 0 16,0 0 1664-16,0 0 320 0,0 0 48 0,0 0 16 0,0 0-832 0,0 0-144 15,0 0-48-15,0 0 0 0,0 0 0 0,0 0 0 16,0 0 0-16,0 0 0 16,0 0 0-16,-6 3 0 0,-1-3 0 0,7 0 0 0,0 0 0 0,-6-3 0 15,6 3 0-15,0 0 0 0,-5 4-816 0,-1 3-208 16,0-3 0-16,6-4 0 0,-7 5 0 0,1 3 0 15,1-3 0-15,-2 5 0 0,-1 1 864 0,2 4 128 16,0 4 32-16,1 3 0 0,-1 4-832 0,1-1-192 16,1 5 0-16,0-3 0 0,0 3 0 0,2-4 0 15,2 1 0-15,2-2 0 0,0-3 0 0,2-2 0 16,0-2 0-16,3-1 0 0,1-2 0 0,1-1 0 16,0 2 0-16,1-7 0 0,3 0 864 0,3-5 128 15,0 1 32-15,0-1 0 0,1-2-832 0,6-2-192 16,4-2 0-16,3-3 0 0,1-1 0 0,1-3 0 0,-2 0 0 15,0-1 0-15,-3 2 0 0,-1-3 0 0,-3 2 0 0,0-4 0 16,-4 0 0-16,2-1 0 0,0-2 0 16,0-1 0-16,-4-1 0 0,1-2 0 0,0-2 0 0,3 4 0 15,-5 4 0-15,-1-2 0 0,-3 6 0 0,-3 1 0 16,4-1 0-16,-5 3 0 0,-1 3 0 0,-2 1 0 16,-5 3 0-16,0 0 0 0,0 0 0 0,-3 9 0 15,1 6 0-15,-5-2 0 0,-1 2 0 0,-1 3 0 16,0 3 0-16,-1 4 0 0,-3 0 0 0,-2 4 0 15,0-2 0-15,-2 7 0 0,0 4 0 0,-3 5 0 16,-1 2 0-16,-4 7 0 0,-2 3 0 0,-3 0 0 16,-3 4 0-16,-2-5 0 0,-3-1 0 0,3-5 0 0,1 1 0 15,2 0 0-15,-1-4 0 0,2-2 0 0,0-5 0 16,-12 9 0-16,5-5 0 0,5-10 0 0,5-4 0 0,3-8 0 16,0-4 0-16,3-4 0 0,-4 0 864 0,5-5 128 15,1-1 32-15,2-5 0 0,0-2-832 0,1-2-192 16,3-5 0-16,3-1 0 0,5-8 0 0,0-1 0 15,4-6 0-15,2 11 0 0,2-6 0 0,4-5 0 16,3 0 0-16,1-1 0 0,1-5 0 0,2 5 0 16,4-4 0-16,-2 3 0 0,15-17 0 0,-2 13 0 15,-4 4 0-15,-5 13 0 0,0-1 0 0,5 5 0 16,2 1 0-16,4 4 0 0,1-3 0 0,2 5 0 16,-1 3 0-16,-3 2 0 0,3 3 0 0,2 1 0 15,2 5 0-15,-1-3 0 0,-3 4 0 0,-2 1 0 16,-1 3 0-16,2 3 0 0,-1-2 0 0,-8 3 0 0,-3 0 0 15,-5-3 0 1,-2-4-768-16,-4 2-208 0,-2-6-48 0,-3 3-12016 0,-5 3-2400 0</inkml:trace>
  <inkml:trace contextRef="#ctx0" brushRef="#br0" timeOffset="42100.89">1511 6122 12895 0,'0'0'272'0,"0"0"64"0,-1-10 16 0,1 10 32 0,0 0-384 0,0 0 0 15,-2-6 0-15,2 6 0 0,0 0 0 0,0 0 0 16,0 0 0-16,0 0 0 0,3-8 896 0,1 1 96 0,-4 7 32 16,6-5 0-16,2 2 0 0,1-3 0 0,1 1 0 0,0 1 0 15,-1 4-832-15,5-2-192 0,2 1 0 0,2 0 0 16,1-3 0-16,3 4 0 0,6-1 0 0,1-2 0 15,1-1 864-15,3 1 128 0,4 1 32 0,3-2 0 16,0 3-832-16,3-1-192 0,3 1 0 0,3 1 0 16,2 0 0-16,0 0 0 0,4-1 0 0,27 1 0 15,-1 1 496-15,-6 2 48 0,-3 1 16 0,-3-2 0 16,-2-1-400-16,0 3-160 0,2 0 128 0,6 0-128 16,3 0 128-16,0-1-128 0,-2 1 128 0,2-2-128 15,2 0 128-15,2-1-128 0,1-1 0 0,3 2 128 16,0 5 0-16,3-6-128 0,-3-1 192 0,4-1-64 15,2 0 0-15,2-3-128 0,0 2 192 0,-1 1-64 0,-1-3-128 16,6 0 192-16,2 2-192 0,2-1 192 16,-7-1-192-16,2 3 160 0,6 0-160 0,-2-1 160 0,1 2-160 0,-3-1 0 15,-5 1 144-15,5-1-144 0,5-1 0 0,1 2 0 16,-4 3 0-16,1-3 128 0,0-1-128 0,0-1 0 16,1 1 0-16,0 0 128 0,-3-1-128 0,2 1 0 15,-1-1 0-15,4 2 0 0,0 2 0 0,1-1 0 16,-5 2 0-16,4 0 0 0,2-5 0 0,0 4 0 15,-4 0 0-15,1 0 0 0,-2-4 0 0,3 2 0 16,3 2 0-16,-1-1 0 0,-1 0 0 0,2-1 128 16,0-1-128-16,4 2 0 0,-6 4 0 0,2-2 0 15,3 0 0-15,1-2 0 0,3-1 0 0,0 0 0 0,-5 0 0 16,6 3 0-16,0-2 0 0,-3-1 0 16,-5-1 0-16,4 2 128 0,8 3-128 0,-4 1 0 0,-3-1 0 15,-1 0 0-15,1-2 0 0,-1 4 0 0,2-4 0 0,-3 2 128 16,-5 0-128-16,1 1 0 0,1 0 0 0,-2 1 0 15,-6-1 0-15,0 0 0 0,2-2 0 0,0-3 0 16,2 1 0-16,-2-1 0 0,-2 0 0 0,0 0 0 16,1 4 0-16,1-1 0 0,-2-1 0 0,2-1 0 15,-5-2 0-15,2-1 128 0,2-1-128 0,-2 2 0 16,-1-1 0-16,0 1 0 0,-1 0 0 0,2 1 128 16,4-2-128-16,-7 1 0 0,-7-1 0 0,5 2 128 15,3 0-128-15,-1 2 0 0,1-2 0 0,-1-2 0 16,-3-1 0-16,2 0 0 0,1 1 0 0,2-1 0 15,1 0 0-15,2 1 0 0,-6-5 0 0,9 2 0 16,2 3 0-16,-2-1 128 0,-2-4-128 0,-2 2 0 0,1 0 0 16,-1-2 0-16,3 2 0 0,-3 1 0 15,-3 0 0-15,-1-2 0 0,6 2 0 0,1-1 0 0,4-3 0 0,-4 0 0 16,-3 3 0-16,3-2 0 0,3 2 0 0,-1 0 0 16,0 1 0-16,-1-2 0 0,0-1 0 0,6 3 0 15,5-1 0-15,-5 1 0 0,0 0 0 0,2 1 0 16,3-3 0-16,-2 1 0 0,-2 2 0 0,1-1 0 15,4 0 0-15,1-1 0 0,1 2 0 0,0 0 0 16,1-3 0-16,-2 2 128 0,1 4-128 0,-5-2 0 16,2-3 0-16,2-1 0 0,4-1 0 0,-3 0 0 15,-3 2 0-15,1-2 128 0,4 2-128 0,-3 3 0 16,-1 2 0-16,1-2-128 0,2 1 128 0,2-2 0 16,2 1 0-16,-2 0 0 0,-4 4 0 0,4 3 0 0,1-2 0 15,-4-1 0-15,0-3 0 0,0 2 0 0,9 2 0 16,-5-1 0-16,-3 1 0 0,4-3 0 0,2-3 0 0,2 3 0 15,-5 3 0-15,3 0 0 0,3-7 0 16,-1 2 0-16,-1 2 0 0,-1-2 0 0,-1-3 0 0,2 3 0 16,3 4 0-16,-1-4 0 0,-4 0 0 0,2-2 128 15,3 1-128-15,-2-1 0 0,-3-2 0 0,-2 3 0 16,5-1 0-16,-4 0 0 0,-3-2 0 0,11 3 0 16,-5-1 0-16,5 2 144 0,-8-1-144 0,5 2 0 15,1-2 192-15,0 3-192 0,-1 1 192 0,2-1-192 16,6-2 176-16,0 0-176 0,-2 2 160 0,1-1-160 15,2 2 144-15,0-2-144 0,-1-4 128 0,1 2-128 16,1 3 176-16,-4 6-48 0,-5-3-128 0,7-3 192 0,2-3-16 16,-2-1-16-16,-7 4 0 0,2 0 0 0,5-2 16 15,-4 5 0-15,-7 2 0 0,3-2 0 0,3-3 16 0,-2 1 0 16,-4 0 0-16,5 2 0 0,1 0-16 0,-3-1 0 16,-7 2 0-16,0-3 0 0,1-1 16 0,-5 4 0 15,-4 5 0-15,-4-1 0 0,-6-5-192 0,1 2 160 16,2 3-160-16,-6 1 160 0,-6 0-160 0,-4 0 0 15,-4-6 144-15,-5 3-144 0,-6 4 0 0,1-1 0 16,-2 0 0-16,-6 4 0 0,-8 1 0 0,-4-3 0 16,-6-1 0-16,-4 0 0 15,-2 0-1584-15,-5 1-224 0,-7 1-48 0</inkml:trace>
  <inkml:trace contextRef="#ctx0" brushRef="#br0" timeOffset="44165.01">3611 7184 12895 0,'0'0'272'0,"0"0"64"0,0 0 16 0,0 0 32 0,0 0-384 0,0 0 0 16,0 0 0-16,0 0 0 0,0 0 896 0,0 0 96 15,0 0 32-15,0 0 0 0,0 0 0 0,0 0 0 16,-10 18 0-16,9-12 0 0,-2 4 0 0,0 1 0 16,1 5 0-16,-1 2 0 0,-2 2-832 0,2 3-192 15,-2 3 0-15,0 4 0 0,-2 4 864 0,-2 3 128 16,-1 1 32-16,-2 1 0 0,-2 2-832 0,-2 0-192 15,-2 0 0-15,1 4 0 0,1-5 0 0,-2 2 0 16,-3-3 0-16,3-1 0 0,-2 0 864 0,2-3 128 0,1-4 32 0,1-1 0 16,1-2-832-16,2-4-192 0,1-2 0 0,2-3 0 15,2-4 0-15,1 1 0 0,1-2 0 0,1-3 0 16,-1-6 0-16,6-5 0 0,0 0 0 0,0 0 0 16,0 0 0-16,0 0 0 0,0 0 0 0,0 0 0 15,0 0 0-15,8 7 0 0,3-1 0 0,2-2 0 16,1 1 0-16,2 0 0 0,-2 2 0 0,4-2 0 15,3 0 0-15,3 2 0 0,-1 1 0 0,3-1 0 16,1-4 0-16,1 1 0 0,-1-1 0 0,-1 1 0 16,2 1 0-16,-2-3 0 0,-1 1 0 0,-3-2 0 15,0 1 0-15,-3-2 0 0,1-2 0 0,-2 1 0 16,-1-2 0-16,0 2 0 0,0 0 0 0,-3-2 0 0,-2 2 864 16,-1-2 128-16,-1 1 32 0,-1-1 0 0,-1 0-832 15,1 2-192-15,-4-4 0 0,-5 5 0 0,8-3 0 0,-8 3 0 16,0 0 0-16,8-1 0 0,0-3 0 0,-2 1 0 15,-6 3 0-15,0 0 0 0,8-1 0 0,-1 0 0 16,-7 1 0-16,6-5 0 0,3-1 0 0,-2 1 0 16,2-3 0-16,-1 2 0 0,1 1 0 0,0-2 0 15,0-2 0-15,0 0 0 0,2-2 0 0,0 1 0 16,2 0 0-16,0 0 0 0,0-1 0 0,1-4 0 16,-1 2 0-16,-2 3 0 0,0-2 0 0,-2 3 0 15,-1-1 0-15,-1-1 0 0,1-1 0 0,0 1 0 16,-5 3 0-16,1-4 0 0,0-1 0 0,-2 3 0 15,-2-2 0-15,0 5 0 0,-1 1 0 0,-2 2 0 16,-2 1 0-16,1 1 0 0,4 2 0 0,-10-2 0 0,-2-3 0 16,0 8 0-16,-1 1 0 0,0 2 0 15,0 5 0-15,-3-3 0 0,-2 2 0 0,3 2 0 0,2 3 0 0,-2 1 0 16,-2 0 0-16,3 1 0 0,2 0 0 0,0 2 0 16,1 1 0-16,0-1 0 0,3-2 0 0,3 0 0 15,3 0 0-15,0 0 0 16,4-4 0-16,0-1 0 0,5 0 0 0,2-3 0 0,3 1 0 0,-1-2 0 15,2-3 0-15,4 0 0 0,4-1 0 0,4 0 0 16,2 0 0-16,2-3 0 0,0-2 0 0,1 0 0 16,2-1 0-16,0 0 0 0,0-2 0 0,-2 0 0 15,-1-4 864-15,1 2 128 0,-1-2 32 0,-1-3 0 16,1-2-832-16,0 0-192 0,-2-1 0 0,2-3 0 16,-1-1 0-16,0-2 0 0,3-3 0 0,-1-1 0 15,-1 1 0-15,-2-3 0 0,-1-4 0 0,-1-1 0 0,-2-1 0 16,-1 1 0-16,1-3 0 0,-2-1 0 0,-3-2 0 0,0 0 0 15,0-1 0-15,3-3 0 0,-5-2 0 16,1-2 0-16,-2-5 0 0,1 4 0 0,-2 3 0 0,1 3 0 16,-2-2 0-16,-2 5 0 0,0-1 0 0,-2 3 0 15,1 2 0-15,0 4 0 0,-7 4 0 0,0 5 0 16,1 4 0-16,-4 3 0 0,-4 2 0 0,1 2 0 16,1 4 0-16,2 5 0 0,-9 7 0 0,0 3 0 15,-2 6 0-15,-1 2 0 0,-1 2 0 0,0 4 0 16,-1 6 0-16,0 4 0 0,-1 5 0 0,4 2 0 15,-4 8 0-15,4-2 0 0,0 3 0 0,-1-1 0 16,1-3 0-16,4 2 0 0,2-4 0 0,1 2 0 16,0-7 0-16,2 0 0 0,-1-2 0 0,2-2 0 0,2 0 0 15,-1-1 0-15,1-6 0 0,1-1 0 0,-1-2 0 0,0 7 0 32,-1-8-768-32,1-6-208 0,1-5-48 0,-2-13 0 15,0 7-1632-15,0-7-336 0,0 0-64 0,-13-15-16 0</inkml:trace>
  <inkml:trace contextRef="#ctx0" brushRef="#br0" timeOffset="44317.55">4515 7697 27647 0,'27'-9'1216'0,"-11"4"256"16,3 0-1168-16,7-4-304 0,4 2 0 0,0-2 0 16,2 4 880-16,2 1 112 0,-1-3 32 0,3 1 0 15,0-2 0-15,3-2 0 0,2 3 0 0,-2-2 0 16,-1 2-832-16,-3 4-192 0,-1-3 0 0,-3 4 0 15,-2 0 0-15,-5 1 0 0,-3 0 0 0,-4 2 0 0</inkml:trace>
  <inkml:trace contextRef="#ctx0" brushRef="#br0" timeOffset="45270.41">7060 7194 20271 0,'0'0'448'0,"0"0"80"0,0 0 32 0,0 0 16 0,0 0-576 0,0 0 0 0,0 0 0 0,0 0 0 0,0 0 928 0,0 0 80 16,0 0 16-16,-6 11 0 0,4 4-832 0,-1 3-192 15,1 3 0-15,2 3 0 0,2 6 0 16,5 2 0-16,-3 9 0 0,0-2 0 0,-1 3 864 0,3-2 128 16,-1-1 32-16,0 3 0 0,-2-4-832 0,3-4-192 15,1-6 0-15,-2 0 0 0,0-6 0 0,-1 1 0 16,-1-3 0-16,3-1 0 0,2 1 864 0,0-4 128 16,-3-2 32-16,2-2 0 0,-7-12 0 0,0 0 0 15,11 1 0-15,-11-1 0 0,12 0-832 0,0-5-192 16,1-2 0-16,-1-5 0 0,1-4 864 0,1-4 128 15,2-2 32-15,-3 0 0 0,2-1-832 0,1 1-192 16,1-5 0-16,0-3 0 0,-2-3 0 0,2-2 0 16,2 1 0-16,0-2 0 0,3-3 0 0,2 2 0 15,2-1 0-15,-3 4 0 0,1 6 0 0,-2 2 0 16,-2 2 0-16,-2 6 0 0,-1 4 0 0,-4 4 0 16,-3 3 0-16,-1-1 0 15,-2-1-768-15,-7 9-208 0,0 0-48 0,0 0-15152 0</inkml:trace>
  <inkml:trace contextRef="#ctx0" brushRef="#br0" timeOffset="45661.05">8283 7434 23951 0,'0'0'512'0,"0"0"128"0,0 0 0 0,0 0 64 0,0 0-576 0,0 0-128 16,16 13 0-16,-2-14 0 0,-1-3 848 0,5-3 144 16,3 2 32-16,3 1 0 0,0 3 0 0,2-3 0 15,1-3 0-15,1 1 0 0,-2-2 0 0,0 0 0 16,1 2 0-16,-3-2 0 0,0 4-832 0,-1 1-192 16,-2 2 0-16,-5 0 0 0,-1 1 0 0,-5-5 0 0,-10 5 0 0,0 0 0 31,0 0-2416-31,0 11-528 0,-12 2-96 0,-4 6-32 0</inkml:trace>
  <inkml:trace contextRef="#ctx0" brushRef="#br0" timeOffset="45799.49">8292 7667 23951 0,'0'0'512'0,"0"0"128"0,0 0 0 0,11 8 64 0,4-1-576 0,2-3-128 0,-2 2 0 0,6-2 0 16,-1-7 848-16,3 1 144 0,3-1 32 0,0 1 0 15,0-1 0-15,0 0 0 0,1-4 0 0,-1 1 0 16,0 1-832-16,-3 3-192 0,-2-4 0 0,-3 2-9232 15,-2 1-1904-15</inkml:trace>
  <inkml:trace contextRef="#ctx0" brushRef="#br0" timeOffset="46633.97">9442 7169 20271 0,'0'0'448'0,"-10"-1"80"0,10 1 32 0,0 0 16 0,-9-8-576 0,9 8 0 0,-10-1 0 0,1 4 0 0,0 2 928 16,-1 1 80-16,1 1 16 0,3 2 0 0,1 7-832 16,-1 2-192-16,-1 4 0 0,1 3 0 0,1 1 864 0,4 1 128 15,-2 1 32-15,3 2 0 0,3 2-832 0,-2-1-192 16,3-3 0-16,4-2 0 0,4-5 0 0,5-3 0 16,3-4 0-16,5-5 0 0,1-1 0 0,2-5 0 15,0-4 0-15,2-5 0 0,2 0 864 0,-1-2 128 16,-2-4 32-16,-2-2 0 0,0-8 0 0,-2 0 0 15,-1-3 0-15,-2 4 0 0,-3 1-832 0,0 4-192 16,-6-1 0-16,1 0 0 0,-2 2 0 0,-1 0 0 16,0 2 0-16,-2 1 0 0,-4 4 0 0,-5 8 0 15,0 0 0-15,0 0 0 0,0 0 0 0,0 0 0 16,3 18 0-16,-2 6 0 0,-1 4 0 0,-3 6 0 16,-2 0 0-16,-1 5 0 0,-1 3 0 0,1 6 0 0,-3-5 0 15,-1 7 0-15,-1-1 0 0,-4 6 0 0,-3-1 0 0,0 3 0 16,-4 4 0-16,0-5 0 0,-2-1 0 0,-2-8 0 15,0-3 0-15,-3-2 0 16,-1-3 0-16,-1-4 0 0,-2-3 864 0,1-6 128 0,-2 0 32 0,6-5 0 16,6 0-832-16,1-6-192 0,-1-4 0 0,4-4 0 15,1-5 864-15,1-5 128 0,0-9 32 0,-1-2 0 16,0-3-832-16,2-4-192 0,4-4 0 0,1-1 0 16,4-1 0-16,3 0 0 0,3 1 0 0,4 1 0 15,3-3 0-15,4 2 0 0,6 0 0 0,6 0 0 16,3-1 0-16,2 3 0 0,2 5 0 0,5 1 0 15,2-1 0-15,3 4 0 0,3 0 0 0,-1 6 0 16,-4 4 0-16,1-2 0 0,-5 4 0 0,1-1 0 0,-5 2 0 16,-1 2 0-16,-6 3 0 0,-2 1 0 0,-3 0 0 15,-5 1 0-15,-2-2 0 0,-11-3 0 16,10 6-1600-16,-10-6-352 0,0 0-80 0,0 0-14752 16</inkml:trace>
  <inkml:trace contextRef="#ctx0" brushRef="#br0" timeOffset="47132.64">10659 6577 20271 0,'0'0'448'0,"0"0"80"0,0 0 32 0,0 0 16 0,0 0-576 0,4 12 0 0,-10-1 0 0,-1-4 0 16,-2 4 928-16,-5 5 80 0,-2-3 16 0,0 5 0 15,-2 3 0-15,0 1 0 0,0-3 0 0,-2 2 0 16,0 3 0-16,3-2 0 0,2 0 0 0,4-2 0 16,5-2-832-16,1 0-192 0,-1-4 0 0,5-2 0 0,1-12 0 0,0 0 0 15,0 0 0-15,0 0 0 0,0 0 864 0,0 0 128 16,0 0 32-16,12-9 0 0,1-5 0 0,0-1 0 16,-1 2 0-16,3 0 0 0,4-2-832 0,-1-2-192 15,-2 1 0-15,-2 0 0 0,-4-2 0 0,1 1 0 16,-1 0 0-16,-3 7 0 0,-1-1 0 0,1 4 0 15,-1-5 0-15,-1 5 0 0,-5 7 0 0,0 0 0 16,0 0 0-16,0 0 0 0,0 0 0 0,0 0 0 16,-6 12 0-16,-2 2 0 0,-2 2 0 0,-3 1 0 15,-3 0 0-15,-1 3 0 0,1-1 0 0,-1-1 0 16,-1-2 0-16,1-2-17152 0</inkml:trace>
  <inkml:trace contextRef="#ctx0" brushRef="#br0" timeOffset="53733.5">12573 7251 12895 0,'0'0'272'0,"0"0"64"0,0 0 16 0,0 0 32 0,0 0-384 0,0 0 0 16,0 0 0-16,0 0 0 0,0 0 896 0,0 0 96 16,-9 2 32-16,9-2 0 0,0 0-832 0,0 0-192 15,0 0 0-15,0 0 0 0,0 0 864 0,0 0 128 16,0 0 32-16,0 0 0 0,0 0 0 0,12 4 0 15,-2-7 0-15,6 2 0 0,5-2-832 0,1-1-192 16,1-1 0-16,5 0 0 0,3 5 864 0,0 2 128 16,-1 0 32-16,3-2 0 0,-2-4-832 0,3 3-192 15,0-2 0-15,0-1 0 0,2-2 0 0,1-2 0 16,4 2 0-16,-1 3 0 0,-3-5 0 0,4 0 0 16,3-1 0-16,-2 4 0 0,-4 3 0 0,-3-3 0 15,-3-4 0-15,-2 2 0 0,-3 5 0 0,-4 1 0 16,-3-2 0-16,-2 0 0 0,-3 2 0 0,0-2 0 0,-4 2 0 15,0 0 0-15,-11 1 0 0,0 0 0 0,0 0 0 0,12 1 0 16,-12-1 0-16,10 4 0 0,-10-4 0 0,0 0 0 31,0 0-768-31,0 0-208 0,0 0-48 0,0 0 0 16,0 0-816-16,-5 9-160 0,-2-1-48 0,1-2 0 0</inkml:trace>
  <inkml:trace contextRef="#ctx0" brushRef="#br0" timeOffset="54186.23">12589 7502 12895 0,'0'0'272'0,"0"0"64"0,-8 5 16 0,8-5 32 0,0 0-384 0,0 0 0 16,0 0 0-16,0 0 0 0,0 0 896 0,0 0 96 16,0 0 32-16,0 0 0 0,0 0 0 0,0 0 0 15,16 0 0-15,3 0 0 0,5 0 0 0,3 1 0 16,3 1 0-16,4-2 0 0,0-3 0 0,1-1 0 15,0 0 0-15,2 2 0 0,-1-5-832 0,3 1-192 16,4-2 0-16,0-1 0 0,-1 5 864 0,5 1 128 0,6-2 32 16,2 0 0-16,-1-1-832 0,-5 5-192 0,-3 1 0 15,-5 0 0-15,-1-10 0 0,-3 3 0 0,0 3 0 0,-2-1 0 16,-2 2 864-16,-5 2 128 0,-4 0 32 0,-3 2 0 31,0 2-1648-31,-2-1-320 0,-1-2-64 0,-1 3-16 0,-5-6 1648 0,-2 3 320 0,-10 0 64 0,0 0 16 16,11-1-1648-16,-11 1-320 15,0 0-64-15,0 0-16 0,9-3-1632 0,-9 3-336 16,0 0-64-16,-1-6-16 0</inkml:trace>
  <inkml:trace contextRef="#ctx0" brushRef="#br0" timeOffset="54868.49">13234 6838 9215 0,'-9'-8'400'0,"9"8"96"0,0 0-496 0,0 0 0 16,0 0 0-16,0 0 0 0,-5-5 912 0,5 5 96 15,0 0 16-15,0 0 0 0,0 0 0 0,0 0 0 16,0 0 0-16,0 0 0 0,0 0 0 0,0 0 0 0,6 11 0 0,-6-11 0 16,11-2-832-16,2 6-192 0,2 1 0 0,2 1 0 15,0-2 864-15,3-2 128 0,2 1 32 16,3 3 0-16,-1 3-832 0,4-3-192 0,2-4 0 0,1 2 0 16,0 3 864-16,3-2 128 0,2 0 32 0,1 3 0 15,4-2-832-15,2 5-192 0,2 1 0 0,1-1 0 16,-2 0 0-16,-6 2 0 0,-5 2 0 0,-5 0 0 15,-1-3 864-15,-4-1 128 0,-2 1 32 0,-2 1 0 16,-2 1-832-16,0 1-192 0,-1 0 0 0,-2 0 0 16,-1-6 0-16,-2 1 0 0,-3-2 0 0,1 1 0 15,0-2 0-15,-3 1 0 0,-2 2 0 0,0 0 0 16,0-3 0-16,-4-7 0 0,0 0 0 0,7 12 0 16,-7-2 0-16,0 2 0 0,0-12 0 0,2 9 0 15,-2 1 0-15,0-10 0 0,-4 11 0 0,4-11 0 0,0 0 0 0,-8 8 0 16,-1-3 0-16,0 4 0 0,0-1 0 0,1 2 0 15,0-2 0-15,-2 0 0 0,-3-2 0 0,-1 5 0 16,-2 3 0-16,0-1 0 0,1-4 864 0,-2 3 128 16,-2 2 32-16,0 3 0 0,-2 2-832 0,-2-1-192 15,-2-1 0-15,-3 0 0 0,-2-2 0 0,0 1 0 16,3-2 0-16,-2 2 0 0,-1 1 0 0,4 0 0 16,6-4 0-16,0 0 0 0,2 1 864 0,1-1 128 15,1-5 32-15,4 3 0 0,3-7-832 0,0 2-192 16,0 2 0-16,9-8 0 0,-8 6 0 0,8-6 0 15,0 0 0-15,0 0 0 0,-6 6 0 0,6-6 0 16,0 0 0-16,0 0 0 0,0 0 0 0,0 0 0 0,0 0 0 0,0 0 0 16,10-8 0-16,-2 4 0 0,-8 4 0 15,0 0 0 1,12-8-2416-16,-2 3-528 0,3-2-96 0,-13 7-11088 0</inkml:trace>
  <inkml:trace contextRef="#ctx0" brushRef="#br0" timeOffset="70248.75">16123 6840 12895 0,'-1'-12'576'15,"1"12"112"-15,0 0-560 0,0 0-128 0,0 0 0 0,2-8 0 16,0-2 1664-16,-2 10 320 0,0 0 48 0,0 0 16 16,0 0-832-16,0 0-144 0,4-10-48 0,-4 10 0 15,0 0 0-15,0 0 0 0,0 0 0 0,0 0 0 0,9 8-816 0,0 4-208 16,-1-3 0-16,1 5 0 0,0 5 0 0,0 2 0 16,1 5 0-16,2-2 0 0,-1 2 864 0,-1 3 128 15,-1 4 32-15,2-3 0 0,0 2-832 0,1 0-192 16,0-5 0-16,0 0 0 0,-5 1 0 0,4-1 0 15,1-1 0-15,-2 0 0 0,-1-6 0 0,-4 1 0 16,-2 1 0-16,1-7 0 0,2-1 864 0,2-5 128 16,-1 2 32-16,-1-3 0 0,-6-8-832 0,9 11-192 15,2-5 0-15,-11-6 0 0,9 8 0 0,-9-8 0 16,12 1 0-16,-3-5 0 0,-3-2 864 0,3-3 128 16,-1-4 32-16,1-2 0 0,2-3-832 0,-1-1-192 15,-2-4 0-15,4 1 0 0,-2-4 0 0,1 1 0 16,-1 1 0-16,0-1 0 0,2 0 864 0,1-2 128 15,-1 1 32-15,1 0 0 16,1-2-1648-16,1 3-320 0,-2-2-64 0,0 1-16 0,0-5 832 0,-7 16 192 0,1 0 0 0,1 0 0 16,1 0 768-16,-1-2 208 0,-2-3 48 0,-1 3 0 31,6 3-1648-31,-6 2-320 0,-2 0-64 0,-1-6-16 0,1 6 832 0,-3 12 192 0,0 0 0 0,0 0-11520 16,-3-3-2240-16</inkml:trace>
  <inkml:trace contextRef="#ctx0" brushRef="#br0" timeOffset="70730.84">17298 6403 16575 0,'4'-13'368'0,"-4"13"80"0,6-7 0 0,1 2 16 0,-1-4-464 0,-6 9 0 15,4-7 0-15,-4 7 0 0,0 0 912 0,0 0 96 16,0 0 16-16,0 0 0 0,1 17 0 0,-2-1 0 15,-2-2 0-15,-2 5 0 0,-4 3 0 0,0-3 0 0,0 1 0 0,-2-1 0 16,-2 2 0-16,2-3 0 0,-1-1 0 0,0 0 0 16,1-2 0-16,0-4 0 0,2 0 0 0,2-1 0 15,2-1-832-15,5-9-192 0,0 0 0 0,0 0 0 16,0 0 864-16,0 0 128 0,0 0 32 0,11-10 0 16,0-3-832-16,1-1-192 0,0 1 0 0,-2-3 0 15,3-2 864-15,-1-1 128 0,0 0 32 0,-2-1 0 16,-2-1-832-16,0 3-192 0,0 1 0 0,-2 4 0 15,-1 2 0-15,-1 0 0 0,-4 11 0 0,0 0 0 16,0 0 0-16,0 0 0 0,0 0 0 0,0 0 0 16,-6 18 0-16,-2 2 0 0,0 1 0 0,-1 0 0 15,-1 1-768-15,-1-3-208 16,2 2-48-16,3-3-10912 0,2-1-2192 0</inkml:trace>
  <inkml:trace contextRef="#ctx0" brushRef="#br0" timeOffset="71362.5">18535 6948 20271 0,'0'0'448'0,"0"0"80"0,0 0 32 0,0 0 16 0,9-3-576 0,5 1 0 15,5 0 0-15,3 0 0 0,4-5 928 0,3 3 80 16,2-2 16-16,3 2 0 0,1 1-832 0,3-1-192 16,1 0 0-16,0-5 0 0,-1-3 0 0,1 2 0 0,0 2 0 15,0 0 0-15,-5 2 0 0,-3 1 0 0,-3 5 0 0,-6-2-10608 16</inkml:trace>
  <inkml:trace contextRef="#ctx0" brushRef="#br0" timeOffset="71548.98">18721 7173 31327 0,'0'0'688'0,"0"0"144"0,11-1 16 0,2 1 48 0,2 1-720 0,5-2-176 0,0-2 0 0,3 2 0 16,6 2 0-16,2-2 0 0,3-3 0 0,4-2 0 15,2-1 0-15,3 3 0 0,-1-1 0 0,0 0 0 0,-2 0 0 16,-2 1 0-16,-4-3 0 0,-4 2-13888 15</inkml:trace>
  <inkml:trace contextRef="#ctx0" brushRef="#br0" timeOffset="72457.45">20427 6679 16575 0,'0'0'368'0,"0"0"80"0,0 0 0 16,0 0 16-16,7-4-464 0,-7 4 0 0,0 0 0 0,0 0 0 0,4-9 912 0,-4 9 96 15,0 0 16-15,0 0 0 0,0 0 0 0,0 0 0 16,-9 7 0-16,0 2 0 0,-1 5 0 0,-2 4 0 15,3 1 0-15,-2 5 0 0,0 12-832 0,-1 1-192 16,2 4 0-16,-1 1 0 0,6 1 0 0,2-3 0 16,3-2 0-16,3-4 0 0,3-6 0 0,6-4 0 0,2-6 0 0,3-1 0 15,3-3 864-15,2-3 128 0,3-6 32 16,1-5 0-16,7-3-832 0,-1-2-192 0,2-1 0 16,0-5 0-16,-1-2 864 0,3-4 128 0,1-1 32 0,-2-2 0 15,-3-2-832-15,-2 0-192 0,-4-1 0 0,-1 0 0 16,-7-4 0-16,-2 2 0 0,0-1 0 0,-2 4 0 15,-2 3 0-15,-3 2 0 0,-1 1 0 0,-2 6 0 16,-6 10 0-16,0 0 0 0,0 0 0 0,0 0 0 16,0 0 0-16,5 14 0 0,-5 0 0 0,-1 8 0 15,-1 1 0-15,-1 5 0 0,-1 5 0 0,-1 5 0 16,0 5 0-16,-3 2 0 0,-3 5 0 0,-2 5 0 16,-2 3-768-16,-6 4-208 15,-3 0-48-15,-2 2 0 0,-4 5 832 0,0-5 192 0,2-5 0 0,-2-3 0 16,-3 0 768-16,2-7 208 0,-2-2 48 0,3-4 0 0,0-1-832 0,0-4-192 15,3-4 0-15,-2-8 0 0,0-7 0 0,3 0 0 16,-2-6 0-16,3-8 0 0,1-1 0 0,1-8 0 16,-4-4 0-16,2-8 0 0,4-2 0 0,-1-8 0 15,2-3 0-15,5-2 0 0,3-3 864 0,5-1 128 16,10-2 32-16,6 1 0 0,5-1-832 0,7 5-192 16,5-1 0-16,6 7 0 0,3 3 0 0,4 2 0 15,3 0 0-15,-1 3 0 0,1-1 0 0,2 4 0 16,5 2 0-16,-4 1 0 0,0 0 0 0,3 6 0 15,4 1 0-15,-1 2 0 0,-5 2 0 0,-7-1 0 16,-5 2 0-16,-8 2 0 0,-7 0 0 0,-4 1 0 16,-15-3 0-16,0 0-11424 15,0 0-2336-15</inkml:trace>
  <inkml:trace contextRef="#ctx0" brushRef="#br0" timeOffset="73270.87">21699 6305 16575 0,'0'0'368'16,"3"-8"80"-16,-1 0 0 0,1 1 16 0,0-1-464 0,-1 0 0 0,2-1 0 0,0 4 0 0,0-3 1728 0,0 1 256 15,0 2 64-15,-4 5 0 0,0 0-832 0,0 0-144 16,0 0-48-16,0 0 0 0,0 0 0 0,0 0 0 16,0 0 0-16,0 9 0 0,-6 4 0 0,1 3 0 15,0-4 0-15,-1 3 0 0,-2 3-816 0,0 3-208 16,0 3 0-16,0-3 0 0,-2 2 864 0,1 2 128 15,0-2 32-15,-1-3 0 0,1-2-832 0,1-1-192 16,1 1 0-16,-1-2 0 0,0-4 864 0,1-2 128 16,1-2 32-16,1 0 0 0,1 0-832 0,1-3-192 15,3-5 0-15,0 0 0 0,0 0 0 0,0 0 0 16,0 0 0-16,0 0 0 16,9-4-768-16,2 0-208 0,1 1-48 0,-1-1 0 15,0-3-1632-15,2 0-336 0,0-2-64 0,5-1-11072 0</inkml:trace>
  <inkml:trace contextRef="#ctx0" brushRef="#br0" timeOffset="73573.31">22181 6197 27647 0,'0'0'608'0,"0"0"128"0,0 0 32 0,4 12 0 16,-4-3-624-16,-2 4-144 0,-2-2 0 0,-3 5 0 0,0 1 848 0,-1 1 144 16,-1 3 32-16,-2 4 0 0,-1-2 816 0,1 2 160 15,-1-1 48-15,0-1 0 0,0 2-1648 0,1-4-400 16,0-3 0-16,2-1 0 0,0-1 896 0,3-2 112 15,-2 2 16-15,2-6 0 0,3 0-832 0,1-2-192 16,0 3 0-16,0-4-12512 16,2 4-2544-16</inkml:trace>
  <inkml:trace contextRef="#ctx0" brushRef="#br0" timeOffset="76350.13">6636 9331 16575 0,'0'0'368'0,"0"0"80"0,0 0 0 0,0 0 16 0,-1-7-464 0,1 7 0 0,0 0 0 0,0 0 0 16,0 0 912-16,0 0 96 0,-2-7 16 0,2 7 0 16,0 0 0-16,0 0 0 0,0 0 0 0,0 0 0 15,-2 14 0-15,2-1 0 0,4 3 0 0,1 2 0 0,-3 1-832 0,4 6-192 16,-1 0 0-16,3 4 0 0,0-1 864 0,-1 5 128 16,1-2 32-16,1 0 0 0,2 7-832 0,-1-4-192 15,-1-1 0-15,0-2 0 0,1 2 0 0,-1-6 0 16,0 2 0-16,0-7 0 0,0 0 0 0,0-1 0 15,0-3 0-15,-1-1 0 0,-1-3 0 0,2-1 0 16,-3-5 0-16,1-1 0 0,2 3 0 0,-1-3 0 16,1-2 0-16,0-5 0 0,-1-5 864 0,2-2 128 15,-2 1 32-15,2-7 0 0,-3-4-832 0,2-3-192 16,0 1 0-16,3-2 0 0,-5-4 864 0,0 0 128 16,0-6 32-16,1 1 0 0,-2-4-832 0,5-1-192 15,-4-2 0-15,3 1 0 0,-1 1 0 0,2 1 0 16,0-1 0-16,1 2 0 0,1 3 0 0,1 1 0 0,2 5 0 15,-2 3 0-15,-2 0 0 0,-2 0 0 0,1 1 0 16,-1 6 0-16,2 0 0 0,-3 2 0 16,-3 2 0-16,2-5 0 15,-1 6-768-15,-7 9-208 0,0 0-48 0,9-6-15152 0</inkml:trace>
  <inkml:trace contextRef="#ctx0" brushRef="#br0" timeOffset="76917.78">7689 9559 16575 0,'0'0'368'0,"0"0"80"0,0 0 0 0,0 0 16 0,0 0-464 0,0 0 0 0,0 0 0 0,0 0 0 16,0 0 912-16,0 0 96 0,0 0 16 0,0 0 0 16,11 4 0-16,0-4 0 0,-11 0 0 0,19-3 0 15,0-3 0-15,5-2 0 0,-1-1 0 0,3 5 0 16,3-4-832-16,0 3-192 0,-2 0 0 0,2 0 0 16,-1 1 0-16,0-2 0 0,-2 1 0 0,-3 0 0 15,-4 2 0-15,-4 3 0 0,0 4 0 0,-1-4 0 0,-1-2 0 0,-3 2 0 16,-10 0 0-16,11 5-8144 15,-11-5-1680-15</inkml:trace>
  <inkml:trace contextRef="#ctx0" brushRef="#br0" timeOffset="77127.22">7719 9824 23951 0,'0'0'1056'0,"0"0"224"0,0 0-1024 0,13 1-256 16,3-2 0-16,5-3 0 0,5 1 880 0,3 2 112 0,1 0 32 16,2-2 0-16,2-2 0 0,0-4 0 0,0 1 0 15,-3-1 0-15,-2 1-832 0,2-1-192 0,3-3 0 16,-1-1 0-16,-5 9 0 0,0-2 0 16,-4 0 0-16,0 1-9232 0,-2 1-1904 0</inkml:trace>
  <inkml:trace contextRef="#ctx0" brushRef="#br0" timeOffset="78103.56">9521 9300 12895 0,'0'0'576'0,"0"0"112"0,0 0-560 0,0 0-128 0,0 0 0 0,0 0 0 15,0 0 1664-15,0 0 320 0,0-8 48 0,-1 0 16 0,1 8-1648 16,0 0-400-16,-5-7 0 0,-5 5 0 0,0-2 896 0,-3 3 112 15,-1-1 16-15,-1 4 0 0,-3 2-832 16,-3-2-192-16,0 1 0 0,2-3 0 0,2-3 864 0,-1 4 128 16,-2 3 32-16,2 2 0 0,1 0-832 0,1-2-192 15,-2 1 0-15,4 4 0 0,-2 0 0 0,0 3 0 16,1-1 0-16,2 0 0 0,1 2 0 0,1 0 0 16,1 6 0-16,1 2 0 0,1-2 0 0,3 1 0 15,1-1 0-15,3-1 0 0,1 1 0 0,4 0 0 16,2-3 0-16,2 1 0 0,2 1 0 0,2-4 0 15,1-3 0-15,4-2 0 0,3-1 864 0,0-2 128 16,1 4 32-16,0-9 0 0,-3-2-832 0,1-1-192 16,-5-2 0-16,4 0 0 0,4-1 0 0,3-4 0 15,0-3 0-15,1-2 0 0,0-4 0 0,0-1 0 0,-2 0 0 16,-2-3 0-16,-1-4 0 0,-2 1 0 0,-1 1 0 16,-1-6 0-16,-2-1 864 0,-4 0 128 0,4-4 32 0,-3 1 0 15,-3 1-832-15,1-2-192 16,-1-7 0-16,0 1 0 0,0-8 0 0,-1 2 0 0,-1 2 0 0,-1 4 0 15,0 5 0-15,-3 5 0 0,-3 4 0 0,3 3 0 16,4 2 0-16,-5 2 0 0,0 4 0 0,-2 9 0 31,-2-3-768-31,1 5-208 0,1 5-48 0,0 0 0 0,0 0 1648 0,0 0 320 0,0 0 64 0,0 0 16 16,-4 5-1648-16,0 5-320 16,0 1-64-16,-1 4-16 0,0 2 832 0,0 2 192 0,-1 3 0 0,1 4 0 15,-4 7 0-15,1 0 0 0,2 3 0 0,-10 32 0 0,6-8 0 16,0-9 0-16,3-6 0 0,0-4 0 0,2-5 0 15,1-1 0-15,1-6 0 0,2 1 0 0,0-1 768 0,1-15 208 16,0 2 48-16,1-1 0 0,0 1-832 0,2-4-192 16,1-1 0-16,1 0 0 15,3-2-1600-15,5 4-352 0,0-6-80 0,0-7-16 0</inkml:trace>
  <inkml:trace contextRef="#ctx0" brushRef="#br0" timeOffset="78725.38">10162 9190 20271 0,'0'0'448'0,"3"-5"80"0,-2-3 32 0,-1 8 16 0,0 0-576 0,0 0 0 15,0 0 0-15,0 0 0 0,-4 11 928 0,-1 0 80 0,-4-2 16 0,1 4 0 16,-2 0-832-16,-2 4-192 0,0 3 0 0,2-2 0 15,0-3 864-15,0 4 128 0,1 6 32 0,5-6 0 16,3 0 0-16,2-6 0 0,2 1 0 0,4-1 0 16,2 1-832-16,4-6-192 0,2-4 0 0,4-3 0 15,0-3 0-15,2-3 0 0,1-3 0 0,3-5 0 16,-2-3 864-16,2-1 128 0,-3-1 32 0,0 0 0 16,-1-1-832-16,2 0-192 0,-4-3 0 0,-2 3 0 15,-5 1 0-15,2 0 0 0,3 0 0 0,-1-1 0 0,-3 1 0 16,-2 0 0-16,0 1 0 0,-1 1 0 0,-1 2 0 15,-1 5 0-15,-8 9 0 0,0 0 0 0,4-7 0 0,-4 7 0 16,0 0 0-16,-2 12 0 0,-1 4 0 0,-1 3 0 16,-1 2 0-16,-3 0 0 0,-5 4 0 15,5 2 0-15,3 7 0 0,-3 4 0 0,-4 1 0 0,2 7 0 16,1 2 0-16,-2 5 0 0,-2 2 0 0,0-1 0 16,0-4 0-16,-1 4 0 0,-2-3 0 0,1-7 0 15,-1-6 0-15,-1-2 0 0,3 0 0 0,-1-4 0 16,1-5 0-16,-2-4 0 0,2-6 864 0,0-3 128 15,1-2 32-15,0-5 0 0,2 1-832 0,1-8-192 16,2-6 0-16,0-1 0 0,2 2 0 0,-1-11 0 16,1-8 0-16,2-4 0 0,1-2 0 0,4 2 0 15,5-4 0-15,0 1 0 0,3 1 0 0,3-3 0 16,4 2 0-16,2 5 0 0,3-1 0 0,1 2 0 16,0 1 0-16,2 5 0 0,2 3 0 0,-2 2 0 0,0 1 0 0,2 4 0 15,0 4 0-15,8 5 0 0,4 5 0 0,-1 0 0 16,3-2 0-16,-4 2 0 0,-3 1 0 0,-3 2 0 15,-6-5 0-15,-3 3 0 0,0-1 0 0,-5 6 0 16,-3-2 0-16,-3 3 0 0,-10-12 0 0,5 8 0 31,-2 1-1600-31,-4-3-352 0,-2 5-80 0,-6-1-8208 0,0 1-1632 0</inkml:trace>
  <inkml:trace contextRef="#ctx0" brushRef="#br0" timeOffset="79021.17">9101 10113 23951 0,'0'0'512'0,"0"0"128"0,0 0 0 0,0 0 64 0,5-12-576 0,5 2-128 16,3 2 0-16,5-2 0 0,4 2 848 0,7-6 144 15,6-2 32-15,9 0 0 0,11 3 816 0,11-1 160 16,9-3 48-16,2 1 0 0,-2-1-1648 0,6 2-400 16,1 0 0-16,8 2 0 0,8 2 0 0,-7-1 0 15,-10 1 0-15,-3 2 0 0,-5 1 896 0,2 2 112 16,2-3 16-16,-10 2 0 0,-9 5-832 0,-10-2-192 0,-9 3 0 16,-9-1 0-16,-9 5 0 0,-5 1 0 0,-6-2 0 0,-10-2-11424 15,0 0-2336-15</inkml:trace>
  <inkml:trace contextRef="#ctx0" brushRef="#br0" timeOffset="80113.6">9706 10809 16575 0,'0'0'368'0,"0"0"80"0,7-10 0 0,-1 2 16 0,-6 8-464 16,0 0 0-16,5-12 0 0,-1 3 0 0,-4 9 1728 0,0 0 256 16,0 0 64-16,0-10 0 0,0-5-832 0,0 4-144 15,0 11-48-15,-5-9 0 0,1-3-816 0,0 3-208 16,-1-2 0-16,-3 6 0 0,2-3 864 0,-2 3 128 16,-3 0 32-16,0 0 0 0,0 3-832 0,1 2-192 0,-1 4 0 0,-3-1 0 15,-3-2 0-15,-1 3 0 16,-3 1 0-16,0 3 0 0,0-1 0 0,0 4 0 0,-1-2 0 15,-1 5 0-15,-2 1 0 0,0 2 0 0,2 1 0 16,5-1 0-16,5 2 0 0,2-8 0 0,3 5 0 0,-6 5 0 16,0-2 0-16,8-2 0 0,4 0 0 0,1-1 0 15,-1-2 864-15,5-2 128 0,3-2 32 0,5 2 0 16,2-1-832-16,-1-2-192 0,-12-9 0 0,18 4 0 16,3 1 0-16,5-1 0 0,1-6 0 0,2 0 0 15,1-3 0-15,-4 1 0 0,0 2 0 0,0-4 0 16,-1-2 864-16,-4 3 128 0,-2-2 32 0,1-2 0 15,-2-4-832-15,4-1-192 0,-1-2 0 0,-1 1 0 0,-2-2 0 16,3-3 0-16,2-2 0 0,-1-2 0 0,-1 0 0 0,-1-5 0 16,-3 3 0-16,2-4 0 0,5-4 0 0,-1 1 0 15,-1 2 0-15,-1 1 0 0,0-1 864 0,-1 1 128 16,-2-3 32-16,0 2 0 0,-1 4-832 0,-1 0-192 16,-2 3 0-16,-2 0 0 0,-3-3 0 0,1 3 0 15,-3 4 0-15,-1 0 0 0,1 2 0 0,-2-1 0 16,-1 1 0-16,-1 5 0 0,-2 4 0 0,0-1 0 15,-1-2 0-15,0 7 0 0,0 5 0 0,0 0 0 16,0 0 0-16,0 0 0 0,0 0 0 0,-8 11 0 16,-1 2 0-16,3 2 0 0,-3-1 0 0,-3 2 0 15,3 1 0-15,-2 4 0 0,1 1 0 0,-2 5 0 16,0-2 0-16,-2 6 0 16,-2 0-768-16,1 7-208 0,-1 1-48 0,2-1 0 0,1-1 1648 0,2-1 320 15,2 1 64-15,3-3 16 0,2 0-832 0,1-2-192 0,2-3 0 16,5-6 0-16,5 1 0 0,-1-5 0 0,2-2 0 0,1-2 0 15,2-1 0-15,0-5 0 0,0 0 0 0,1-4 0 16,2 1 0-16,-1-5 0 0,1-1 0 16,0-3 0-16,-2-2 0 0,3-1 0 0,-1-7 0 0,-1-1 0 15,0 3 0-15,-1-5 0 0,0-2 0 0,1 0 0 16,-2-1 0-16,2 0 0 0,-2-5 0 0,2 3 0 16,0-2 0-16,1 0 0 0,0-5 0 0,-3 9 0 15,2-2 0-15,0-4 0 0,-2-6 0 0,0 1 0 16,0 0 0-16,1-3 0 0,2 1 0 0,-1-1 0 15,1 4 0-15,0 1 0 0,-2 0 0 0,-1 1 0 16,-1 2 0-16,-1 3 0 0,0 5 0 0,-2 0 0 0,-1 3 0 16,-2 1 0-16,0 3 0 0,-6 10 0 0,0 0 0 0,0 0 0 15,0 0 0-15,-2 15 0 0,-2 0 0 16,-1 8 0-16,-1 0 0 0,-2 4 0 0,-1 2 0 0,-2 4 0 16,0-2 0-16,-3 3 0 0,0 1 0 0,0 0 0 15,2-2 0-15,2 1 0 0,1 2 0 0,3 0 0 16,4-1 0-16,-1-3 0 0,-1 0 0 0,0-2 0 15,0 0 0-15,2-3 0 0,2-4 864 0,2 1 128 16,2-1 32-16,0 5 0 16,-4-6-1648-16,1-5-320 0,6-5-64 0,-7-12-16 0,4 9 832 15,-4-9 192-15,0 0 0 0,0 0 0 16,0 0-3328-16,0-11-608 0,-3-3-128 0,1 4-32 0</inkml:trace>
  <inkml:trace contextRef="#ctx0" brushRef="#br0" timeOffset="80299.98">10260 10623 31327 0,'0'0'688'0,"0"0"144"0,11-5 16 0,-1 3 48 0,2 1-720 0,2 1-176 0,2 1 0 0,1 1 0 16,0-2 1664-16,2 0 320 0,3-2 48 16,3 1 16-16,5 0-832 0,3-2-144 0,2-2-48 0,-1 0 0 15,-2 1-816-15,0-3-208 0,-4-2 0 0,-1 0 0 16,-5 4 0-16,-3-2 0 0,-2 0 0 0,-2-1-12512 15,-5-1-2544-15</inkml:trace>
  <inkml:trace contextRef="#ctx0" brushRef="#br0" timeOffset="81158.25">12170 9643 16575 0,'0'0'368'0,"0"0"80"0,0 0 0 0,0 0 16 0,0 0-464 0,0 0 0 0,0 0 0 0,0 0 0 16,0 0 912-16,0 0 96 0,0 0 16 0,7 2 0 15,-7-2 816-15,11-1 160 0,5 0 48 0,2 1 0 16,2-3-832-16,3-2-144 0,3-1-48 0,4 1 0 0,2-1-816 16,3-2-208-16,4-3 0 0,4 0 0 0,3-2 0 0,3 2 0 15,5 6 0-15,-2-3 0 0,-1-3 864 16,-3 4 128-16,-2-3 32 0,-3 4 0 0,-4 2-832 0,-4 1-192 16,-5 1 0-16,5 4 0 15,-11 1-768-15,-10 1-208 0,-8 5-48 0,-6 2-8736 16,-5 1-1760-16</inkml:trace>
  <inkml:trace contextRef="#ctx0" brushRef="#br0" timeOffset="81361.75">12272 9967 27647 0,'0'0'1216'0,"0"0"256"0,0 0-1168 0,8 4-304 15,2-3 0-15,4-1 0 0,3-1 0 0,6 0 0 16,3-2 0-16,6 1 0 0,6-4 0 0,9 2 0 0,4-3 0 0,5-1 0 15,4-1 0-15,1 0 0 0,0-2 0 16,1 2 0-16,0 1 880 0,-3 2 112 16,0 0 32-16,-5 4 0 0,-3-5-832 0,-4 5-192 0,-3 2 0 0,-7 0 0 15,-6-2 0-15,-6 1 0 0,-7 1 0 0,-2 0-9232 16,-4 0-1904-16</inkml:trace>
  <inkml:trace contextRef="#ctx0" brushRef="#br0" timeOffset="81719.45">12866 9275 20271 0,'-17'-8'896'0,"14"5"192"0,-4 1-880 0,7 2-208 15,0 0 0-15,0 0 0 0,0 0 864 0,0 0 128 16,12 1 32-16,2 2 0 0,4-1 0 0,7 1 0 15,6 2 0-15,6-1 0 0,3 3-832 0,10 0-192 16,9 3 0-16,2 0 0 0,0 4 864 0,0-1 128 16,1 4 32-16,0 2 0 0,-1 0 0 0,1 6 0 15,-4 0 0-15,0 5 0 0,-3 1 0 0,-7 2 0 16,-7 0 0-16,-5 4 0 0,-6 3-832 0,-7 1-192 16,-6-6 0-16,-5 3 0 0,-7 3 0 0,-5 0 0 15,-6-1 0-15,-8-1 0 0,-2-2 864 0,-12 1 128 16,-7 1 32-16,-5-1 0 0,-5-2-832 0,-2-1-192 0,-2-2 0 15,-2-2 0-15,-1 2 864 0,0-7 128 16,-1 0 32-16,-1-1 0 0,0-4-832 0,5-1-192 16,3-1 0-16,-6 2 0 15,8-7-1600-15,11-6-352 0,10-7-80 0,13-2-16 0</inkml:trace>
  <inkml:trace contextRef="#ctx0" brushRef="#br0" timeOffset="84844.96">15626 9203 16575 0,'0'0'368'0,"0"0"80"0,0 0 0 0,-14 0 16 0,13-9-464 0,1 9 0 0,-6-8 0 0,1 3 0 16,5 5 912-16,-8-8 96 0,-1 3 16 0,0 1 0 16,0-1 0-16,-1 1 0 0,-3-1 0 0,-2 3 0 15,-2 1-832-15,0 1-192 0,-1 1 0 0,-3 3 0 16,-2 4 864-16,1 1 128 0,-1-2 32 0,-1 5 0 16,-2 6-832-16,3-1-192 0,7 0 0 0,-1 1 0 15,1 0 0-15,0 0 0 0,2 5 0 0,2-4 0 16,3-2 0-16,4 1 0 0,1 6 0 0,3-5 0 0,1-4 0 0,4-2 0 15,-4-13 0-15,11 10 0 0,2-1 0 0,0-1 0 16,-1 0 0-16,4-7 0 0,3-2 0 0,5-2 0 16,2-2 0-16,0-3 0 0,-1-2 864 0,-1-2 128 15,1-5 32-15,-3 0 0 0,-2 4-832 0,1-4-192 16,-4-5 0-16,4 0 0 0,-2 2 0 0,1-4 0 16,-2-4 0-16,2 0 0 0,-4-1 0 0,1-5 0 15,0-3 0-15,-1 0 0 0,1-2 0 0,0-2 0 16,-1 1 0-16,-1-1 0 0,1 0 0 0,-3-4 0 15,-3 2 0-15,-1 2 0 0,-1 1 0 0,-1 0 0 16,-2 3 0-16,0 4 0 0,0-4 0 0,-1 7 0 16,-1 8 0-16,-3 1 0 0,-3-1 0 0,3 9 0 15,-1 0 0-15,-2 8 0 0,0-2 0 0,3 7 0 0,0 0 0 0,0 0 0 16,-8 13 0-16,0 5 0 16,-1 3 0-16,-2 7 0 0,1-1 0 0,-1 6 0 0,1 3 0 0,1 2 0 15,4 0 0-15,-2 2 0 0,-1 4 0 0,4-2 0 16,3 1 0-16,1 3 0 0,0 3 0 0,-2 0 0 15,2-6 0-15,2 0 0 0,2-4 0 0,3-4 0 16,0-2 0-16,5-6 0 0,0 3 0 0,1-5 0 16,-1-2 0-16,-2 1 0 0,-2-5 0 0,0-1-13888 15</inkml:trace>
  <inkml:trace contextRef="#ctx0" brushRef="#br0" timeOffset="85338.28">15152 9820 9215 0,'0'0'400'0,"-9"-1"96"0,9 1-496 0,-11 0 0 0,1 1 0 0,1-1 0 16,1-1 912-16,8 1 96 0,0 0 16 0,0 0 0 16,0 0 816-16,0 0 160 0,0 0 48 0,0 0 0 15,0 0-832-15,14 2-144 0,4-3-48 0,3 0 0 16,5-1 0-16,4 0 0 0,2-1 0 0,13-1 0 16,11-1-816-16,3 1-208 0,-2 0 0 0,1 0 0 15,3 0 0-15,-1-4 0 0,1 2 0 0,7 2 0 16,6-1 0-16,-2 2 0 0,-5 1 0 0,-7-1 0 15,-6-1 0-15,-2 1 0 0,-3 3 0 0,-5 2 0 0,-6-2 864 16,-8 0 128-16,-7 1 32 0,-8 0 0 16,-15-1-2464-16,7 6-480 0,-7-6-112 0,0 0-16 15</inkml:trace>
  <inkml:trace contextRef="#ctx0" brushRef="#br0" timeOffset="86493.13">15634 10623 12895 0,'0'0'576'0,"0"0"112"0,0 0-560 0,-1-8-128 0,1-1 0 0,0 9 0 16,1-9 1664-16,0-2 320 0,1 2 48 0,-2-1 16 15,0 10-1648-15,0-13-400 0,-3-2 0 0,-1 1 0 16,3 4 896-16,-2-1 112 0,-1 1 16 0,1 1 0 15,-4-2 0-15,0 5 0 0,1-3 0 0,-2 2 0 16,-2 2-832-16,-1-3-192 0,1 3 0 0,-1 2 0 16,0 1 864-16,-2-1 128 0,-2 3 32 0,-2 5 0 0,-2 0-832 0,4 2-192 15,0 1 0-15,-11 9 0 0,-2 0 0 0,1 1 0 16,0 2 0-16,6-2 0 0,5 0 0 0,-1 2 0 16,2 3 0-16,-1 3 0 0,3 3 0 0,2 1 0 15,2-5 0-15,4 1 0 0,2 0 0 0,3-2 0 16,3-1 0-16,2-10 0 0,1 0 0 0,8 4 0 15,7 0 0-15,-2-7 0 0,-4-2 0 0,4-4 0 16,6 1 0-16,5-2 0 0,-1-5 0 0,1 0 0 16,0-4 0-16,0 3 0 0,-4-7 0 0,0 3 0 15,-2-6 0-15,0-2 0 0,-1-2 0 0,1 0 0 16,-3-2 0-16,0-5 0 0,-1 0 0 0,0-5 0 16,0-2 0-16,-3 2 0 0,1 0 0 0,-3 2 0 15,-4-6 0-15,3 1 0 0,2 2 0 0,1-3 0 0,1 2 0 16,0 3 0-16,-2-3 864 0,0 2 128 0,-3 1 32 15,0-2 0-15,-3 2-832 0,1-2-192 0,0 0 0 0,-2 3 0 16,-1 5 0-16,-3 5 0 16,1-3 0-16,0-8 0 15,-1 7-768-15,1 4-208 0,-1 4-48 0,-1 2 0 0,0-2 832 0,-2 7 192 0,-2 6 0 0,0-11 0 16,2 4 0-16,-1-3 0 0,-1 4 0 0,0 6 0 16,0 0 0-16,0 0 0 0,0-8 0 0,-1 3 0 15,1 5 0-15,0 0 0 0,0 0 0 0,0 0 0 16,0 0 768-16,0 0 208 0,0 0 48 0,0 0 0 15,0 0-832-15,-7 9-192 0,3 0 0 0,-1 3 0 16,0-4 0-16,-1 3 0 0,1 5 0 0,-1 2 0 16,-1 1 0-16,2-5 0 0,0 7 0 0,-4 10 0 0,1 2 0 0,0-1 0 15,1 3 0-15,2 1 0 0,-3-2 0 16,1-1 0-16,3 1 0 0,0 0 0 16,1 1 0-16,3-3 0 0,1-7 0 0,3 2 0 0,2 0 0 0,3 2 0 15,0-6 0-15,3 1 0 0,1-5 0 0,2 0 0 16,2-2 0-16,-2-3 0 0,0-1 864 0,2-6 128 15,0 0 32-15,0-1 0 0,-1-4-832 0,-1-2-192 16,0-2 0-16,2-1 0 0,-4-2 0 0,0-3 0 16,-2-4 0-16,4 2 0 0,-1-2 0 0,-2-1 0 15,-2 0 0-15,1-3 0 0,-1-1 0 0,1 0 0 16,-2-1 0-16,0 1 0 0,-1-1 0 0,-2 1 0 16,-2-3 0-16,3 2 0 0,0 0 0 0,3 0 0 15,-4 1 0-15,-1 5 0 0,0 2 0 0,6-10 0 0,-2 2 0 16,-5 5 0-16,-4 0 0 0,0-8 0 0,4 3 0 0,0-2 0 15,-2 1 0-15,1 0 0 16,0 0 0-16,1 0 0 0,-1 0 0 0,1 6 0 0,2 1 0 0,-1-7 0 16,-1 2 0-16,0 1 0 0,-2 3 0 0,2 4 0 15,0-3 0-15,1 3 0 0,-5 9 0 0,0 0 0 16,0 0 0-16,0 0 0 0,2-7 0 0,-2 7 0 16,0 0 0-16,-2 11 0 0,-4-2 0 0,-2 13 0 15,-1 4 0-15,6-6 0 0,-5 3 0 0,-2 15 0 16,1-1 0-16,5-4 0 0,4 0 0 0,-3 0 0 15,-5-3 0-15,5 2 0 0,3 1 0 0,-2-5 0 16,1-1 0-16,0-3 0 0,1 0 0 0,1-2 0 16,0-4 0-16,3-3 0 0,3-2 0 0,-2-2 0 0,-1-3 0 0,-4-8 0 15,0 0 0-15,0 0 0 16,0 0-2416-16,0 0-528 0,-7-9-96 0,6-4-32 0</inkml:trace>
  <inkml:trace contextRef="#ctx0" brushRef="#br0" timeOffset="86665.24">16220 10422 31327 0,'0'0'688'0,"0"0"144"0,13-2 16 0,0-1 48 0,1 0-720 0,3 2-176 15,1 1 0-15,0-1 0 0,1 1 848 0,2-2 144 16,2-3 32-16,4 0 0 0,5-2-832 0,-1-2-192 16,0 2 0-16,-2-4 0 0,-3 3 0 0,-3 0 0 15,-3 2 0-15,-8 1 0 16,-2-3-768-16,-1 0-208 0,-2 0-48 0,1-4-13504 0</inkml:trace>
  <inkml:trace contextRef="#ctx0" brushRef="#br0" timeOffset="87201.06">17175 8772 16575 0,'0'0'368'0,"-8"-4"80"0,8 4 0 0,-11-2 16 0,0 1-464 0,-1 1 0 15,-1 0 0-15,0 5 0 0,-1 6 912 0,0 2 96 16,-5 1 16-16,1 0 0 0,-1 1 0 0,-4 6 0 0,1 6 0 0,1 2 0 16,2-2 0-16,-1 10 0 15,-1 6 0-15,3 5 0 0,3 3 0 0,-1 2 0 0,0 2 0 0,5 2 0 16,1 2-832-16,5 6-192 0,0 7 0 0,4-2 0 16,3-2 0-16,2-4 0 0,3-4 0 0,2-5 0 15,0-6 0-15,3-3 0 0,1-3 0 16,-2-1 0-16,1-5 0 0,1-1 0 0,3-4 0 0,1-4 0 15,0-1 0-15,0-6 0 0,0-3 0 0,-2-2 0 16,0-1 0-16,2-6 0 0,-3-2 0 0,0-7-13888 16</inkml:trace>
  <inkml:trace contextRef="#ctx0" brushRef="#br0" timeOffset="87634.4">17396 9253 23951 0,'0'0'512'0,"0"0"128"0,0 0 0 0,0 0 64 0,0 0-576 0,0 0-128 16,0 0 0-16,0 0 0 0,-8 11 0 0,5 1 0 16,-2 4 0-16,2-2 0 0,3 0 848 0,3 6 144 0,-1 5 32 0,0 2 0 15,0 4 0-15,5-3 0 0,-2-1 0 0,0 2 0 16,-1 1-832-16,1-3-192 0,5 1 0 0,-3-5 0 16,-1-2 0-16,-1-5 0 0,-3-3 0 0,4-2 0 15,0-5 864-15,6-4 128 0,-2-3 32 0,3-2 0 16,2-3 0-16,-1-6 0 0,0-5 0 0,-1-2 0 15,0-1-832-15,1-1-192 0,-3-4 0 0,-2 2 0 16,-1-4 864-16,-1-1 128 0,-3-2 32 0,0 0 0 16,-2-5-832-16,1 5-192 0,-1 7 0 0,2 3 0 15,-1 3 0-15,3 4 0 0,0 3 0 0,-1-2 0 16,-1 3-768-16,-4 9-208 0,5-9-48 16,-5 9 0-16,0 0-1632 0,6-6-336 0,-6 6-64 0,0 0-16 15</inkml:trace>
  <inkml:trace contextRef="#ctx0" brushRef="#br0" timeOffset="87980.58">17824 8637 23951 0,'0'0'1056'0,"0"0"224"0,0 0-1024 0,11-2-256 0,-11 2 0 0,14 2 0 15,-1 2 0-15,0 3 0 0,0 3 0 0,3 3 0 16,1 3 880-16,0 3 112 16,-3 5 32-16,6 3 0 0,6 3-832 0,-1 8-192 0,2 6 0 0,0 5 0 15,1 5 864-15,-9-9 128 0,2 3 32 0,-1 7 0 16,-2 3 0-16,-4 6 0 0,1 5 0 0,-8 3 0 15,-3 5-832-15,-5 0-192 0,-5-8 0 0,-9 24 0 16,-3-18 864-16,-6-10 128 0,-4-7 32 0,-2-10 0 16,0-4-832-16,1-7-192 0,4-10 0 0,3-2 0 15,1-2-768-15,2-7-208 0,-1-11-48 16,5-3-15152-16</inkml:trace>
  <inkml:trace contextRef="#ctx0" brushRef="#br0" timeOffset="88583.33">18964 9185 23951 0,'0'0'1056'0,"0"0"224"0,0 0-1024 0,0 0-256 15,14-4 0-15,4 0 0 0,2 1 0 0,1 1 0 16,1-2 0-16,4 1 0 0,5-3 880 0,3-1 112 15,5 1 32-15,-3-3 0 0,0 1-832 0,-2-1-192 16,-3 4 0-16,-1-1 0 0,-2-4 0 0,-6 5 0 16,-5 2 0-16,-4 2-12240 0</inkml:trace>
  <inkml:trace contextRef="#ctx0" brushRef="#br0" timeOffset="88747.69">19116 9530 31327 0,'0'0'688'0,"0"0"144"0,0 0 16 0,15 3 48 0,3-3-720 0,4 0-176 0,4-5 0 0,4 1 0 16,3-1 848-16,-1 1 144 0,1-4 32 0,4 3 0 16,-1 1-832-16,3 0-192 0,3-7 0 0,-3 4 0 15,0-4 0-15,1 3 0 0,2 2 0 0,-4 2 0 16,-4 0-1600-16,-3 0-352 0,-5-4-80 16,-1 3-16-16</inkml:trace>
  <inkml:trace contextRef="#ctx0" brushRef="#br0" timeOffset="89513.92">20852 8860 16575 0,'0'0'736'0,"0"0"160"0,-11-6-720 0,1-1-176 0,1 3 0 0,0 2 0 0,-4-1 848 0,-1 2 144 15,1 1 32-15,0-1 0 0,-1-2-832 0,0-1-192 16,-5 0 0-16,4 3 0 0,2-1 864 0,0 2 128 16,0 0 32-16,-2 3 0 0,-2-2-832 0,0 6-192 15,2 2 0-15,-1 3 0 0,-1-4 864 0,2 3 128 16,-4 5 32-16,5 4 0 0,0 3-832 0,1 2-192 16,1 1 0-16,1-1 0 0,2 2 0 0,2-2 0 15,1 1 0-15,2-1 0 0,0-6 0 0,4-1 0 16,4 2 0-16,2-3 0 0,-1-8 864 0,3 0 128 15,2-1 32-15,2 1 0 0,1-4-832 0,2-1-192 16,1-1 0-16,2-6 0 0,3-2 864 0,1-4 128 16,2-3 32-16,-2-5 0 0,-1-4-832 0,5-5-192 0,5-1 0 15,1-8 0-15,-2-3 0 0,1 0 0 0,-1-4 0 16,0 1 0-16,-3 0 0 0,1 0 0 16,-1-10 0-16,0 0 0 0,-1-3 0 0,-1-3 0 0,-1-4 0 0,-1-1 0 15,-2 5 0-15,-2 10 0 0,-2 9 0 0,-2 4 0 16,-2 7 0-16,-5 6 0 0,-3 7 0 0,-1 5 0 15,-4 9 0-15,0 0 0 16,0 0 0-16,-7 13 0 0,-1 4 0 0,-1 6 0 0,-2 11 0 0,-1 4 0 16,0 1 0-16,0 8 0 0,-1 5 0 0,2-1 0 15,-1-2 0-15,0 1 0 0,0-2 0 0,1 2 0 16,-2 2 0-16,1-3 0 0,3 1 0 0,0 0 0 16,0 2-1600-16,-1-8-352 15,4-2-80-15,-2-3-11472 0</inkml:trace>
  <inkml:trace contextRef="#ctx0" brushRef="#br0" timeOffset="89767.49">20386 9472 31327 0,'0'0'688'0,"5"-5"144"0,11 1 16 0,5 1 48 0,2-1-720 0,5-2-176 16,4-1 0-16,7 3 0 0,7-2 0 0,5 0 0 16,5 2 0-16,5 1 0 0,4-7 848 0,1 5 144 15,0-1 32-15,3-1 0 0,2 2-832 0,4-2-192 16,5 4 0-16,-8 0 0 0,-10 3 0 0,-7-1 0 0,-10-1 0 16,-4 4 0-1,-7 2-1600-15,-7 2-352 0,-5-1-80 0,-5 3-16 0</inkml:trace>
  <inkml:trace contextRef="#ctx0" brushRef="#br0" timeOffset="90663.12">20859 10284 23951 0,'0'0'512'16,"2"-14"128"-16,-1-2 0 0,-1 2 64 0,-1 2-576 0,-2-1-128 0,-2 0 0 0,-2 1 0 0,-3-4 848 0,0 2 144 15,-2 0 32-15,1 1 0 0,0 0-832 0,-2 1-192 16,-2 3 0-16,1 1 0 0,-2 4 864 0,1 1 128 15,0 1 32-15,-2 3 0 0,-2 7-832 0,-1 5-192 16,-1 4 0-16,1 1 0 0,-1 0 0 0,0 2 0 16,3 1 0-16,-1 2 0 0,1 1 0 0,8-9 0 15,-1 4 0-15,1 3 0 0,-1-1 0 0,4-2 0 0,-1 1 0 16,4-1 0-16,0 2 0 0,3-2 0 0,2-3 0 16,3 0 0-16,0-2 0 0,4-6 0 0,-1-1 0 0,4-3 0 15,3-6 864-15,3-3 128 0,-1 0 32 0,5 0 0 16,-1-3-832-16,4-2-192 0,1-4 0 0,-2 1 0 15,-2 2 0-15,2-5 0 0,2 0 0 0,1 2 0 16,-1-4 0-16,10-7 0 0,-3 3 0 0,-4-3 0 16,0-4 0-16,-2-2 0 0,0 1 0 0,-1 0 0 15,-2-1 0-15,-2-4 0 0,1-4 0 0,-2-1 0 16,-3 5 0-16,0 3 0 0,-2 0 0 0,-1 4 0 16,0 2 0-16,-3 1 0 0,-3 1 0 0,3 5 0 15,-4 1 0-15,1 1 0 0,-1 1 0 0,-2 0 0 16,0 2 0-16,0 4 0 0,-1 0 0 0,-4 10 0 15,0-6 0-15,0 6 0 0,0 0 0 0,0 0 0 0,0 0 0 16,0 0 0-16,0 0 0 0,-5 8 0 0,-5 3 0 16,2 4 0-16,-1-1 0 0,0 2 0 0,-2 5 0 0,3 0 0 15,-2-1 0-15,2 4 0 0,-6 1 0 0,5 2 0 16,1 3 0-16,3 0 0 0,-2 1 0 0,3 3 0 16,0-4 0-16,2-1 0 0,0-3 0 0,2-3 0 15,0-4 0-15,4-1 0 0,3 0 0 0,2-5 0 16,0-4 0-16,3-1 0 0,2 0 0 0,-1-7 0 15,4-2 0-15,1-4 0 0,2-7 864 0,1-4 128 16,-3-1 32-16,4-2 0 0,4-3-832 0,-1-2-192 16,0-1 0-16,-2-2 0 0,1-7 0 0,-1 2 0 15,-5-2 0-15,1 1 0 0,-1 2 0 0,-4-2 0 16,1 3 0-16,-1 3 0 0,-4-1 0 0,2 4 0 0,-5 3 0 16,0 1 0-16,0 1 0 0,-3 3 0 15,2 3 0-15,-4 5 0 0,-2-1 0 0,0 9 0 0,0 0 0 0,0 0 0 16,-6 11 0-16,0 2 0 0,-2 3 0 0,-1 3 0 15,-1 0 0-15,-2 6 0 0,1 4 0 0,-3 1 0 16,-2 0 0-16,2 2 0 0,4 1 0 0,-5 5 0 16,1 6 0-16,2-4 0 0,0 0 0 0,2-1 0 15,1 0 0-15,4-3 0 0,1 0 0 0,2-14 0 16,4 1 0-16,-1-1 0 0,0 0 0 0,2-1 0 16,1-2 0-16,0-4 0 0,0-2 0 0,1 3 0 31,-1-7-1600-31,-4-9-352 0,0 0-80 0,0 0-8208 0,5-6-1632 0</inkml:trace>
  <inkml:trace contextRef="#ctx0" brushRef="#br0" timeOffset="90833.92">21208 10038 31327 0,'0'0'688'0,"6"-12"144"0,10 4 16 0,3 5 48 15,5 6-720-15,2-2-176 0,4-2 0 0,2 0 0 0,1-1 0 0,0 2 0 16,-1-2 0-16,1-3 0 0,-2-7 848 0,2 4 144 15,-1-1 32-15,0 2 0 0,-2-3-832 0,-2 1-192 16,0-6 0-16,-8 5 0 16,-7 0-2416-16,1-1-528 0,5-8-96 0,-1 3-32 0</inkml:trace>
  <inkml:trace contextRef="#ctx0" brushRef="#br0" timeOffset="91301.33">22790 8085 16575 0,'0'0'736'0,"0"0"160"0,-6-3-720 0,-1 0-176 16,1 2 0-16,-2 1 0 0,1 0 848 0,0 4 144 15,-4 1 32-15,-1 3 0 0,-1 1 0 0,-1 3 0 16,-2 2 0-16,-2 6 0 0,-1-1 0 0,-2 6 0 15,-3 6 0-15,-14 22 0 0,-5 1 0 0,0 8 0 16,-4 5 0-16,4 12 0 0,3 4 0 0,0 7 0 16,-1 4 0-16,5 8 0 0,3 3-832 0,7-3-192 15,4-6 0-15,5-2 0 0,5-4 0 0,7-8 0 16,4-6 0-16,3-6 0 0,2-12 0 0,4-4 0 16,2-7 0-16,5-4 0 0,2-4 864 0,4-2 128 15,3-1 32-15,-1-3 0 0,1-8-832 0,0-6-192 0,-3-3 0 16,-3-9 0-1,1-9-1600-15,5-2-352 0,-1 0-80 0,14-11-16 0</inkml:trace>
  <inkml:trace contextRef="#ctx0" brushRef="#br0" timeOffset="92094.82">23297 8592 12895 0,'0'0'272'0,"0"0"64"0,-3-11 16 0,3 11 32 0,0 0-384 0,-7-5 0 0,-1-4 0 0,-1 4 0 16,0-2 896-16,-2 3 96 0,1 2 32 0,-2 0 0 16,-2 0 0-16,0 2 0 0,-2 1 0 0,0 0 0 15,-1 1 0-15,-1 2 0 0,0 3 0 0,-2 0 0 16,2 2-832-16,-4 0-192 0,-2 4 0 0,1 5 0 16,-2 1 864-16,4 2 128 0,-2 1 32 0,2 0 0 15,3 3-832-15,5-2-192 0,4 3 0 0,1-2 0 16,-1-6 0-16,5-1 0 0,1-3 0 0,3 1 0 15,3-2 0-15,5-4 0 0,7-3 0 0,5-3 0 16,1-2 864-16,3-2 128 0,4-2 32 0,0-6 0 16,5-1-832-16,-3-6-192 0,-1-2 0 0,-2 0 0 15,1-2 864-15,-2-1 128 0,-3 0 32 0,2-2 0 0,0-3-832 16,-1-4-192-16,0-3 0 0,3-2 0 0,-1-2 0 0,-4 1 0 16,-6-3 0-16,5-4 0 15,1-7-768-15,2-1-208 0,-4 2-48 0,0-3 0 0,-3 0 832 16,0 2 192-16,1 3 0 0,-1 7 0 0,-4 5 0 0,-1 2 0 15,-3 3 0-15,-1 9 0 0,-3 7 0 0,-1 5 0 16,-4 9 0-16,-1-6 0 0,-2-1 0 0,3 7 0 16,-6 10 0-16,-4 6 0 0,0 3 0 0,-3 3 0 15,1 6 0-15,-2 4 0 0,-2 6 0 0,1 3 0 16,-2 2 0-16,1-2 0 0,-2 9 0 0,2 3 0 16,2 3 0-16,1 0 0 0,-2 3 0 0,4-4 0 15,1-4 0-15,4-8 0 0,-1-2 768 0,4-4 208 0,0-4 48 16,4-3 0-16,4-3-832 0,-1-2-192 0,3-6 0 15,-2-1 0-15,0 3 0 0,3-5 0 0,1-6 0 0,2-2 0 16,0-4 0-16,2-1 0 0,-3-5 0 0,1-1 0 31,1-8-3232-31,0 2-688 0,1-9-144 0,1 1-32 0</inkml:trace>
  <inkml:trace contextRef="#ctx0" brushRef="#br0" timeOffset="93069.43">23999 8360 20271 0,'2'-11'448'0,"1"3"80"0,-3 8 32 0,0 0 16 15,4-13-576-15,-4 13 0 0,1-13 0 0,-1 13 0 0,0 0 928 0,0 0 80 16,0 0 16-16,-5 8 0 0,-3 6-832 0,-1 3-192 15,0 6 0-15,1-4 0 0,-2-2 864 0,3 3 128 16,3 6 32-16,3 0 0 0,1-3-832 0,0 2-192 16,-3 0 0-16,2-3 0 0,1-5 0 0,3 0 0 15,-1-5 0-15,4-1 0 0,1-3 864 0,6 0 128 16,3-3 32-16,5-2 0 0,1-6-832 0,3 2-192 16,0-3 0-16,2-3 0 0,-1-2 864 0,-1-2 128 15,0-5 32-15,-1 2 0 0,-3-2-832 0,-1-4-192 16,-3-4 0-16,-2 3 0 0,-2 3 0 0,-1 2 0 15,-3 3 0-15,0-1 0 0,-1 2 0 0,-3 1 0 0,2 1 0 16,-7 10 0-16,0 0 0 0,0 0 0 0,0 0 0 0,0 0 0 16,0 19 0-16,-1 5 0 0,-5 3 0 0,2 6 0 15,-3 2 0-15,-1 3 0 0,-3 0 0 16,1-2 0-16,-2 2 0 0,-1 2 0 0,-2 5 0 0,-2-1 0 16,-2 0 0-16,0 2 0 0,-2-4 0 0,-3-3 0 15,-2-3 0-15,-2-3 0 0,-2-3 0 0,0-5 0 16,-3 0 864-16,3-6 128 0,4-3 32 0,1-1 0 15,3-2-832-15,1-2-192 0,-1-2 0 0,4-5 0 16,2-4 0-16,3-1 0 0,0-1 0 0,3-2 0 16,1-3 0-16,3-3 0 0,1-5 0 0,4-1 0 15,1-1 0-15,5 0 0 0,4 2 0 0,6-4 0 0,3-4 0 16,4 3 0-16,5 2 0 0,1 1 0 0,-1 1 0 16,3 6 0-16,3 0 0 0,-1 3 0 0,1 2 0 0,-1 4 0 15,0 1 0-15,-1 1 0 0,-1 4 0 0,0 2 0 16,-4 2 0-16,-1-1 0 0,-3 3 0 0,-2-2 0 15,-5 2 0-15,-3-3 0 16,-4 2-2416-16,-6 1-528 0,-3 2-96 0,-4 0-11088 16</inkml:trace>
  <inkml:trace contextRef="#ctx0" brushRef="#br0" timeOffset="93388.15">22619 9348 20271 0,'0'0'896'0,"0"0"192"0,0 0-880 0,0 0-208 0,7-9 0 0,6 2 0 15,8 3 864-15,6-1 128 0,7 1 32 0,7-2 0 16,7-3 0-16,9 2 0 0,10 4 0 0,0-3 0 15,3-5 0-15,1 4 0 0,4 3 0 0,9 0 0 16,12 0 0-16,-1 3 0 0,-4-3 0 0,3 0 0 16,0 2-832-16,6 1-192 0,7 1 0 0,-7 0 0 15,-8 0 0-15,-8 1 0 0,-7 2 0 0,-8-2 0 16,-7-1 0-16,-13 0 0 0,-10 0 0 0,-20 0 0 16,-8 0-2416-16,-11 0-528 0,0 0-96 15,0 0-32-15</inkml:trace>
  <inkml:trace contextRef="#ctx0" brushRef="#br0" timeOffset="94415.83">23240 10251 20271 0,'0'0'448'0,"0"0"80"0,7-11 32 0,-2 0 16 0,0-1-576 0,-1 3 0 0,0-2 0 0,0 0 0 15,-2 1 928-15,0-1 80 0,-2 2 16 0,0-5 0 16,-2 2 0-16,-2 0 0 0,-2-3 0 0,-1-2 0 16,0 0 0-16,-5 1 0 0,-2 1 0 0,-3 3 0 15,1 0-832-15,0 2-192 0,1 1 0 0,-1 5 0 16,-1 1 0-16,0 6 0 0,0 2 0 0,0 3 0 16,-1 2 0-16,1 4 0 0,-1-2 0 0,2 5 0 0,-1 4 0 0,2 1 0 15,0-1 0-15,2 1 0 0,-3 0 0 16,6 0 0-16,1 2 0 0,6-7 0 0,2 0 0 0,4-2 0 15,2-1 0-15,0-1 0 0,2 0 0 0,2-6 0 16,4 1 0-16,2-1 0 0,4-2 864 0,0-2 128 16,1-3 32-16,1-2 0 0,1 0-832 0,8-5-192 15,-4-3 0-15,-1 1 0 0,-1-4 0 0,-3-2 0 16,1-2 0-16,1-1 0 0,-1-2 0 0,1-3 0 16,-1-4 0-16,-1 1 0 0,0-1 0 0,0 1 0 15,1-2 0-15,2-2 0 0,2-3 0 0,0 1 0 16,-4 0 0-16,3 1 0 0,-1 1 0 0,-1 1 0 15,-5-3 0-15,-4 2 0 0,2 2 0 0,-3 4 0 16,-3-1 0-16,-2 1 0 0,-1 3 0 0,-2 2 0 0,-1-2 0 16,-2 5 0-16,-3 1 0 0,0 3 0 0,1 0 0 0,-2 3 0 15,0 4 0-15,2 5 0 0,-7-5 0 0,7 5 0 16,-11 0 0-16,0 4 0 0,-1-2 0 0,3 5 0 16,-1 5 0-16,-2 3 0 0,0-1 0 0,-1 6 0 15,0 2 0-15,0 2 0 0,0 3 0 0,2 0 0 16,-1 1 0-16,0-1 0 0,0 1 0 0,2 3 0 15,1 5 0-15,1-2 0 0,0-1 0 0,4-4 0 16,4 1 0-16,1-3 0 0,2-2 0 0,1-3 0 16,1 1 0-16,3-3 0 0,2-2 0 0,4-2 0 15,0-1 0-15,4-2 0 0,3-2 0 0,0-1 0 16,0-3 864-16,0-3 128 0,-1 0 32 0,4-3 0 16,-2-1-832-16,-1 0-192 0,0-5 0 0,0-3 0 0,-2-4 0 15,2-1 0-15,-4-5 0 0,1 0 0 0,0-2 0 16,3-2 0-16,-1-3 0 0,-1 2 0 0,-2-3 0 0,-2 0 0 15,0-2 0-15,-3 3 0 0,-4 1 0 0,1 0 0 16,4-2 0-16,-1 1 0 0,1-2 0 0,0 3 0 16,-1 4 0-16,-1-1 0 0,-1 1 0 0,-1 2 0 15,-3-3 0-15,-1 7 0 0,1-1 0 0,-4 2 0 16,1 4 0-16,-3 1 0 0,0 8 0 0,0 0 0 16,-4-5 0-16,4 5 0 0,0 0 0 0,-12 9 0 15,-1 3 0-15,3 2 0 0,-1 3 0 0,1 2 0 16,-2 1 0-16,0 5 0 0,1 1 0 0,4-1 0 15,2 1 0-15,0 1 0 0,-3 3 0 0,3 2 0 16,1 4 0-16,0 1 0 0,-1-2 0 0,1-2 0 0,2-1 0 16,1-3 0-16,0 0 0 0,2-2 0 15,3-1 0-15,0 0 0 0,-1-5 0 0,-1-7 0 16,3 1 0-16,-1-1 0 0,-1-2 0 0,-3-2 0 0,0-1 0 0,2-1 0 16,-2-8 0-16,0 0 0 0,0 0 0 0,0 0 0 31,0 0-2416-31,6-12-528 0,-4 1-96 0,-3-5-6576 0,-6-2-1328 15</inkml:trace>
  <inkml:trace contextRef="#ctx0" brushRef="#br0" timeOffset="94593.98">23666 9998 31327 0,'0'0'1392'0,"0"0"272"0,13 2-1328 0,0-2-336 0,-1-2 0 0,4 1 0 15,3 0 0-15,4 1 0 0,0 2 0 0,4 1 0 16,5-2 896-16,-4-1 96 0,-2 0 32 0,4-2 0 0,7-3-832 0,1-5-192 15,1-1 0-15,-1-1 0 0,-3 4 0 0,-3-2 0 16,-2 2 0-16,-1-1 0 16,-5 2-768-16,-2-1-208 0,-3-1-48 0,0 3-8736 15,-2-6-1760-15</inkml:trace>
  <inkml:trace contextRef="#ctx0" brushRef="#br0" timeOffset="95171.49">24743 7756 23951 0,'0'0'512'0,"0"0"128"0,0 0 0 15,0 0 64-15,0 0-576 0,0 0-128 0,-4 10 0 0,3 1 0 0,1 2 0 0,4-3 0 16,0 3 0-16,1 0 0 0,2 0 0 0,2 6 0 16,1 3 0-16,3 1 0 0,2 9 848 0,1-2 144 15,3 5 32-15,3 3 0 0,1 2 0 0,5 6 0 16,0 3 0-16,1 3 0 0,1 8 0 0,1 4 0 16,3 8 0-16,0 1 0 0,0 1-832 0,-4 4-192 15,-4 3 0-15,-4 3 0 0,-2 2 0 0,-5-3 0 16,-4-5 0-16,-3 1 0 0,-3-1 0 0,-2 1 0 15,-5-4 0-15,-2-1 0 0,-3-1 864 0,-4-1 128 16,-2-8 32-16,-4 1 0 0,-5-7-832 0,-3 4-192 16,-4-2 0-16,1-2 0 0,-1 1 864 0,0-3 128 15,-4-2 32-15,0-4 0 0,2-4-832 0,-2 0-192 16,4-3 0-16,1-2 0 0,-1-1 0 0,3-4 0 0,1-1 0 16,2-2 0-16,-1-3 0 0,5-4 0 0,-2-4 0 0,3 0 0 15,1-4 0-15,1-4 0 0,6-3 0 0,-2-4 0 31,1-1-1600-31,2-6-352 0,3-5-80 0,4-5-14752 0</inkml:trace>
  <inkml:trace contextRef="#ctx0" brushRef="#br0" timeOffset="95757.63">26224 9204 27647 0,'0'0'608'0,"0"0"128"0,0 0 32 0,0 0 0 0,9-1-624 0,4-3-144 0,4-2 0 0,3 3 0 0,1 3 0 0,1-2 0 16,4-2 0-16,1-2 0 0,2 2 0 0,2-2 0 15,5-4 0-15,1-1 0 0,3-6 0 0,-1 3 0 16,0-1 0-16,-1 4 0 0,-2-4 0 0,-6 8 0 16,-8 7 0-16,-5 0-12256 15</inkml:trace>
  <inkml:trace contextRef="#ctx0" brushRef="#br0" timeOffset="95919.18">26304 9496 31327 0,'0'0'688'0,"5"11"144"0,-5-11 16 0,13 8 48 0,3-2-720 0,2 1-176 16,4 1 0-16,4-7 0 0,4-5 848 0,5-4 144 16,2 0 32-16,6 3 0 0,6-3-832 0,4 2-192 0,4-5 0 0,-2 0 0 31,-8-5-2416-31,-3-1-528 0,8-5-96 0,-15 2-32 0</inkml:trace>
  <inkml:trace contextRef="#ctx0" brushRef="#br0" timeOffset="98142.52">28102 8747 12895 0,'0'0'576'0,"0"0"112"0,1-11-560 0,-1 2-128 16,0 9 0-16,-1-9 0 0,1 9 1104 0,-3-10 192 15,0-6 48-15,1 7 0 0,2 9-304 0,-7-5-48 16,-2 0-16-16,0 1 0 0,-3-4-336 0,-1 1-64 16,2 1 0-16,-4-1-16 0,-2 1 0 0,0 2 0 15,-1-4 0-15,-2 5 0 0,-3 3-96 0,0 2-16 0,-2-1 0 0,-1 7 0 16,-2 2-48-16,1 3-16 0,1 2 0 0,0-1 0 15,1 4-64-15,2 4-32 0,0-1 0 0,5-2 0 16,4-1-160-16,3 0-128 0,7-1 144 0,1 0-144 16,1-1 176-16,5-2-176 0,3-1 192 0,5 0-192 15,1-4 192-15,2 3-192 0,4-6 192 0,4 1-192 16,3-2 304-16,4-5-48 0,-1-3-16 0,2-3 0 16,-2-1 128-16,-1-2 16 0,1-2 16 0,-2-4 0 15,-2 5-144-15,0-5-48 0,-2-4 0 0,-1 1 0 16,0 1-80-16,-2-2 0 0,-2-3-128 0,0-1 192 15,0-3-48-15,-1 0-16 0,-2-4 0 0,-1-6 0 16,0-3 0-16,0-4-128 0,3-2 192 0,-4-1-64 16,-1 0-128-16,2 1 192 0,-2 1-192 0,-2 3 192 0,-4 5-192 15,0 0 0-15,2 2 0 0,-1 3 0 0,0 3 0 0,-2 1 0 16,-1 7 0-16,-1 3 0 0,-2 5 0 0,-2 0 0 16,1 3 0-16,1 9 0 0,0 0 0 0,-9 9 0 15,0 6 0-15,2 4-176 0,1 5 48 0,-2 6 0 16,-2-2 0-16,0 5 0 0,1-1 128 0,0 5-128 15,1 2 128-15,2 1-128 0,-3 3 128 0,4 3 0 16,1 2 0-16,1-2-128 0,-1 1 128 0,4-7 0 16,3-3 0-16,1-3 128 0,-4-7-128 0,4 0 0 15,3-2 0-15,2-3 0 0,-2-3 0 0,2-2 0 16,-2 0 0-16,2-6 0 16,-1-6-416-16,-8-5-96 0,0 0-32 0,0 0 0 15,0 0-2080-15,13-3-400 0,0-7-96 0,0 0-16 0</inkml:trace>
  <inkml:trace contextRef="#ctx0" brushRef="#br0" timeOffset="98567.47">28636 7780 15663 0,'0'0'1392'0,"-5"-10"-1120"0,2-3-272 0,3 13 0 16,0 0 608-16,0 0 64 0,-1-9 16 0,1 9 0 15,0 0-448-15,0 0-96 0,0 0-16 0,7-10 0 0,-2 1 208 16,-5 9 48-16,13-4 0 0,-1 0 0 0,-2 1 0 0,4-1 0 16,6-4 0-16,-1 5 0 0,0 0 64 0,-1 0 0 15,0 2 16-15,3 1 0 0,1 4-80 0,0 0 0 16,-2 4-16-16,-2 0 0 0,0-1-176 0,-3 2-16 15,-6-2-16-15,-3 6 0 0,-3 0-160 0,-3 1 192 16,-4 5-192-16,-1-1 192 0,-2 0 48 0,-2 0 16 16,-1-2 0-16,-1 0 0 0,0-3 64 0,-2 0 0 15,-3 2 16-15,2-2 0 0,2-1-80 0,4-3-32 16,2 3 0-16,0-7 0 0,6-5-64 0,0 0-16 16,0 0 0-16,0 0 0 0,0 0 0 0,6 11 0 15,1-7 0-15,5 0 0 0,2-4-144 0,3 1 192 0,0-1-192 16,2 0 192-16,-2-1-192 0,-1 1 0 0,1-2 144 15,-2 4-144 1,0 0-384-16,-3-1-128 0,-12-1-48 0,0 0-12112 0</inkml:trace>
  <inkml:trace contextRef="#ctx0" brushRef="#br0" timeOffset="99084.68">29091 8413 14735 0,'0'0'1312'0,"-10"0"-1056"0,-1 1-256 0,1 9 0 0,-1 5 2336 0,1 2 416 16,-3-1 64-16,3 3 32 0,-1 3-2416 0,2 1-432 15,0-1-192-15,1-3 0 0,7 1 192 0,-1-1 0 16,2 4 0-16,6-8 0 0,4-3 0 0,2-4 0 15,0-3 0-15,6-2 128 0,0-3 64 0,3-2 0 16,0-3 16-16,1-4 0 0,-1-1 160 0,2-3 16 16,1-4 16-16,0-2 0 0,0 0-16 0,-3-1-16 15,-2 1 0-15,0-2 0 0,-1-1-48 0,-4 2-16 16,-2-2 0-16,-2 6 0 0,-2 5-128 0,1 0-32 16,2-1 0-16,-5 6 0 0,-6 6-144 0,0 0 128 15,0 0-128-15,0 0 128 0,0 0-128 0,-2 13 0 16,-4 8 0-16,4 5-176 0,1 0 176 0,-3 7 0 15,-2 4 0-15,1 4 0 0,1 2 0 0,-2-2-160 0,-5-3 160 16,-2 7 0-16,-2 5 0 0,-2 1 0 0,-2-2 0 0,0-1 0 16,-2 1 0-16,1-4 144 0,2 2-144 0,0-10 128 15,-2-4 64-15,1-3 0 0,1-1 0 0,1-6 0 16,-2-1 160-16,2-5 32 0,1-6 16 0,-1-1 0 16,-2 4-112-16,5-4-32 0,0-8 0 0,2-3 0 15,3-4 64-15,1-1 0 0,0 0 0 0,4-5 0 16,3-2-128-16,1 0-32 0,0-1 0 0,3 1 0 15,3 1-160-15,1-1 0 0,0 2 0 0,3 1 0 16,0 0-192-16,-1 2-80 0,-1-2-16 0,-8 10 0 16,0 0-1616-16,0 0-320 15,0 0-64-15</inkml:trace>
  <inkml:trace contextRef="#ctx0" brushRef="#br0" timeOffset="99367.24">27819 9276 25791 0,'-15'-9'2304'0,"15"9"-1856"16,-9-10-448-16,9 10 0 0,0 0 368 0,7-12-32 15,2 4 0-15,4-2 0 0,8 3-336 0,2 2 0 16,5 5 0-16,0-4 128 0,5-4 128 0,6 4 16 15,4 0 16-15,5 2 0 0,6-1-16 0,14 2 0 16,12 0 0-16,3 1 0 0,-3 0-64 0,6-2-16 16,6 1 0-16,4 1 0 0,6 1-64 0,-6 2-128 0,-6-1 176 0,-5 1-176 15,-8-2 160-15,-3 5-160 0,1-3 128 0,-12 7-128 32,-8 0-2176-32,-13-1-512 0</inkml:trace>
  <inkml:trace contextRef="#ctx0" brushRef="#br0" timeOffset="100269.25">28258 10146 20383 0,'1'-11'896'0,"-1"3"192"0,0 8-864 0,-4-7-224 0,-1-2 0 0,3 1 0 16,-5 1-208-16,3 1-96 0,0-1-16 0,0-2 0 15,2 0 480-15,-2 2 96 0,-3 1 0 0,0 2 16 0,-3 4 80 16,1-1 16-16,-1-2 0 0,-2 3 0 0,0 3-48 0,1-1 0 15,-1 3 0-15,0 6 0 0,0-2 0 0,1 4-16 16,-2 4 0-16,0-1 0 0,0-1 48 0,-2 4 16 16,4-4 0-16,-1 3 0 0,1 3-112 0,2-1-32 15,1-6 0-15,2 2 0 0,1-2-224 0,1 2 176 16,2-3-176-16,2-4 160 0,3 3-160 0,2-6 128 16,2 3-128-16,3-6 128 0,3-3 128 0,3 0 0 15,-2-1 16-15,5-2 0 0,1-3 128 0,1-1 32 16,1-2 0-16,4-2 0 0,2 0-128 0,-3-2-32 15,-7 0 0-15,3-4 0 0,5 1-144 0,1-2-128 16,1-3 192-16,-2-1-192 0,-3-6 160 0,2 4-160 16,-4-1 128-16,-2 0-128 0,0 0 144 0,-3-6-144 0,1-2 160 15,-1 1-160-15,-3 2 0 0,-1 0 0 0,-2-3 0 0,-1 3 0 16,1 3 144-16,-4 3-144 0,-1 5 128 0,0 2-128 16,1-3 0-16,-4 7 0 0,-2 13 0 0,0 0-176 15,0-7 176-15,0 7 0 0,-4-7 0 0,4 7 0 16,-4 8 0-16,-2 2 0 0,-1 1 0 0,2 4 0 15,-4 5 0-15,1 1 128 0,0 1-128 0,2 4 128 16,-2-3-128-16,0 5 192 0,0 3-64 0,2 2 0 16,-1 2 16-16,2 0 16 0,-4-1 0 0,4 0 0 15,1 0-160-15,-3-2 128 0,4 0-128 0,-1-2 128 16,1-2-128-16,2-2 0 0,1-1 144 0,1-5-144 16,2-3 0-16,-1-2-192 0,1-3 32 0,2-1 0 15,-5-11-1840-15,0 0-368 0,13 2-80 0</inkml:trace>
  <inkml:trace contextRef="#ctx0" brushRef="#br0" timeOffset="100551.87">29008 9740 21183 0,'0'0'944'0,"0"0"192"0,0 0-912 0,-8 3-224 15,1 3 0-15,1 1 0 0,-2 5 816 0,-1 1 112 16,0 2 32-16,-2 5 0 0,1 3-240 0,-2 3-32 16,-1 2-16-16,1 2 0 0,1 2-272 0,0 1-48 0,1-2-16 0,1 4 0 15,2 3-16-15,1-1 0 0,-2-2 0 0,5-1 0 16,5-5-160-16,1-3-32 0,1-3-128 0,4 1 192 16,3-9-32-16,0-2-16 0,0-2 0 0,2-2 0 15,2 1-16-15,0-3 0 0,-3-5 0 0,1 0 0 16,-2-2-368-16,-11 0-80 0,0 0 0 0,11-7-8608 15,-6-5-1712 1</inkml:trace>
  <inkml:trace contextRef="#ctx0" brushRef="#br0" timeOffset="100714.73">28637 10100 29087 0,'0'0'1280'0,"7"-8"272"16,3 4-1232-16,2 0-320 0,1 1 0 0,4-4 0 0,1 2 0 0,2 1-256 15,-1 1 64-15,4-3 0 0,4-1 192 16,4-2 0-16,3-4 192 0,0 1-192 0,-1 7 0 0,-3-3 0 16,-3-1-192-16,-3 0-8256 15,-4 0-1664-15</inkml:trace>
  <inkml:trace contextRef="#ctx0" brushRef="#br0" timeOffset="101068">29177 9533 25791 0,'3'-16'2304'0,"-2"11"-1856"0,-1-4-448 0,4 2 0 16,4 1 224-16,1 3-48 0,-9 3-16 0,13-1 0 15,3 1-160-15,1 0 192 0,1 3-192 0,-3-3 192 16,0-3 32-16,-3 2 16 0,-3 5 0 0,-9-4 0 15,0 0-112-15,6 11-128 0,-6-11 176 0,2 15-176 16,-5 3 144-16,2-2-144 0,3-5 0 0,-3 4 144 16,-4 0 32-16,-3 1 0 0,0 0 0 0,2-6 0 15,-1 1 48-15,2-5 16 0,1 3 0 0,4-9 0 16,0 0 96-16,0 0 32 0,9 5 0 0,3-1 0 16,1-1 80-16,1-3 0 0,0-1 16 0,6-1 0 15,7 0-96-15,1 0-32 0,-1 1 0 0,2 0 0 16,-2-4-112-16,1 2-32 0,-4 2 0 0,-1-5 0 0,-5 0-192 0,-1-5 0 15,-2 4 0-15,-3-4 0 16,-4 3-2368-16,-2-1-528 0</inkml:trace>
  <inkml:trace contextRef="#ctx0" brushRef="#br0" timeOffset="101441.63">30113 9186 3679 0,'-2'-13'320'0,"2"13"-320"0,-2-5 0 0,2 5 0 0,0 0 5536 0,9-4 1040 0,2-2 208 0,2 2 32 15,1 1-5504-15,3-1-1104 0,-1-1-208 0,2 1 0 16,3-1 0-16,1 1 176 0,6-1-32 0,-1-1 0 0,0-1-144 0,1-3 0 15,-4 7 144-15,1-1-144 16,-3 4-1808-16,-3 0-432 0</inkml:trace>
  <inkml:trace contextRef="#ctx0" brushRef="#br0" timeOffset="101606.51">30086 9430 28559 0,'5'-13'2544'0,"0"6"-2032"15,2 2-512-15,3 3 0 0,3 2 576 0,3-6 32 16,1-3 0-16,4 4 0 0,2 6-608 0,5-1 0 16,3-4-192-16,3-1 64 0,1-3 128 0,0 1 0 15,-2 3 0-15,1 0 0 16,0-5-1936-16,-3 1-464 0</inkml:trace>
  <inkml:trace contextRef="#ctx0" brushRef="#br0" timeOffset="102387.43">31293 8756 20271 0,'-6'-21'896'0,"3"12"192"0,3 9-880 0,0 0-208 0,0 0 0 0,0 0 0 16,0 0 192-16,-9 3 0 0,0 3 0 0,0 6 0 15,0 4 112-15,-1 2 16 0,0 0 0 0,-2 5 0 16,3 4-64-16,0-1 0 0,0-2 0 0,2 5 0 15,2 5-32-15,2-4-16 0,5-3 0 0,2-1 0 16,4-3-16-16,1-5 0 0,4-4 0 0,2-2 0 16,4-7 448-16,0-1 64 0,-1-1 32 0,5-6 0 15,1-5-32-15,2-4 0 0,0-4 0 0,1 2 0 16,-3 0-320-16,0-3-64 0,-2-4 0 0,-1 3-16 16,-3-1-128-16,-1 3-32 0,-4 4 0 0,1-5 0 15,-3-5-144-15,-1 1 128 0,-1 3-128 0,-3 1 128 16,-2 4-128-16,-1 4 0 0,-1-2 0 0,-2 11 128 15,0 0-128-15,0 0 0 0,0 0 0 0,-2 12 0 0,-1 4-256 16,-5 5 80-16,-5 7 16 0,2 4 0 0,5-1 160 16,-3 5-192-16,-3 7 192 0,-1 6-192 0,-2-5 192 0,0 6 0 15,-3 2 0-15,-2 4 0 0,-1 2 0 0,-1 1 0 16,-3-3 0-16,-1 3 128 0,0 2 96 0,0-5 32 16,0-9 0-16,1-4 0 0,2-4 224 0,-2-2 48 15,0-3 16-15,0-1 0 0,-1-5-16 0,3-1 0 16,1-5 0-16,0-3 0 0,-3-1-144 0,4-2-16 15,4-6-16-15,4-1 0 0,2-6-96 0,1-1-32 16,1 0 0-16,9-2 0 0,0 0-48 0,-9-8-16 16,0-5 0-16,5 1 0 0,1-5-160 0,3 0 0 15,0-1 0-15,-1 4 0 0,0-1 0 0,2 1-272 16,3-3 32-16,-2 3 16 16,0 2-480-16,-1 0-112 0,-1 12-16 0,3-9 0 15,-1-5-2048-15,3 3-432 0</inkml:trace>
  <inkml:trace contextRef="#ctx0" brushRef="#br0" timeOffset="102738.67">32122 8112 15663 0,'0'0'1392'0,"3"-10"-1120"0,-2-5-272 0,-1 5 0 0,0 10 2192 0,0 0 384 16,0 0 80-16,0 0 16 0,0 0-2160 0,-6 8-512 16,-3 1 0-16,-1 4 0 0,0 1 352 0,1 4 48 15,2 1 16-15,-2 0 0 0,-1 5 16 0,1-1 0 16,2 1 0-16,1-1 0 0,-1 7-80 0,2-4-16 15,1-1 0-15,1-2 0 0,1-2-144 0,-2 1-16 16,1 3-16-16,-1-1 0 0,3-9-160 0,0 1 192 16,-2-2-192-16,2-1 192 0,1 2-192 0,1-6 0 15,-1-9 0-15,0 0 128 16,0 0-1568-16,0 0-320 0,0 0-64 0,11-3-9888 0</inkml:trace>
  <inkml:trace contextRef="#ctx0" brushRef="#br0" timeOffset="102964.33">32371 8148 28559 0,'0'0'1264'0,"0"0"272"0,0 0-1232 0,-1 16-304 0,-2 1 0 0,1 3 0 16,-1-3 176-16,1 3-32 0,-2 3 0 0,0 4 0 15,-1 2 432-15,-1 1 64 0,0 0 32 0,2-2 0 16,-3 4-192-16,0-2-32 0,0-4-16 0,1 0 0 15,-1-2-128-15,2-1-32 0,-2-4 0 0,3-1 0 16,-2-2-64-16,2-2-16 0,0-4 0 0,1 0 0 16,3-10-1072-16,0 0-208 0,0 0-64 0,0 0 0 15</inkml:trace>
  <inkml:trace contextRef="#ctx0" brushRef="#br0" timeOffset="142208.76">7835 7327 9215 0,'-9'5'192'0,"0"2"64"0,0 5 0 0,4-6 0 16,-4 5-256-16,-1-1 0 0,1 7 0 0,0-1 0 15,-1-2 864-15,-1 3 128 0,1-2 32 0,0 1 0 0,-2 8-832 0,1-4-192 16,2 3 0-16,0-1 0 0,0 0 0 0,0 1 0 16,-3-2 0-16,4 1 0 0,-2-5 0 0,3 2 0 15,0-1 0-15,0 0 0 0,0 0 0 0,2 1 0 16,0-2 0-16,1 1 0 0,0 0 0 0,2 0 0 15,-1 1 0-15,-1-1 0 0,3-3 864 0,0 2 128 16,1-4 32-16,1 1 0 0,0-3-832 0,3-2-192 16,0 3 0-16,1-3-4864 15,3-1-1024-15</inkml:trace>
  <inkml:trace contextRef="#ctx0" brushRef="#br0" timeOffset="142538.31">7915 7590 9215 0,'0'0'192'0,"-8"4"64"0,-1-1 0 0,4 2 0 0,-1 2-256 0,1 2 0 0,-3 1 0 0,2 3 0 15,-3-2 864-15,-2 4 128 0,1 2 32 0,0 0 0 16,3 0-832-16,-1 1-192 0,4 1 0 0,2-2 0 16,0-3 0-16,1 3 0 0,0 1 0 0,1-2 0 0,2-3 864 15,2 0 128-15,-4-13 32 0,8 8 0 16,1 3-832-16,0-1-192 0,0 0 0 0,1-2 0 0,-1-4 0 0,0 1 0 16,1-4 0-16,1 2 0 0,-2-3 0 0,0-1 0 15,0-2 0-15,0-2 0 16,-9 5-768-16,12-3-208 0,-6-5-48 0,-6 8 0 0</inkml:trace>
  <inkml:trace contextRef="#ctx0" brushRef="#br0" timeOffset="142719.66">7663 7829 16575 0,'0'0'368'0,"8"-6"80"0,4-2 0 0,-2 2 16 0,3 1-464 0,2 0 0 15,0 0 0-15,4 2 0 0,1 1 0 0,3-1 0 0,0 7 0 0,0-3 0 16,1-1 0-16,-2 0 0 0,-2-2 0 0,-1 2 0 16,-1 2 0-16,1 0 0 0,-2-1 0 0,-3 1 0 15</inkml:trace>
  <inkml:trace contextRef="#ctx0" brushRef="#br0" timeOffset="143027.65">7950 7435 16575 0,'0'0'368'0,"0"0"80"0,3-8 0 0,-3 8 16 0,0 0-464 0,9 6 0 16,0 3 0-16,0 0 0 0,1 4 0 0,2 3 0 15,0-3 0-15,1 4 0 0,1 2 0 0,-1 5 0 16,-1-2 0-16,0 3 0 0,-2 1 0 0,-2 0 0 16,-3 2 0-16,-1-2 0 0,-1 4 0 0,-1-2 0 15,1-1 0-15,-3-1 0 0,-3 2 0 0,0-4 0 16,-3 8 0-16,-2-10 0 0,-1-4 0 0,0-1 0 16,-1 0 0-16,-2-1 0 0,0-2 0 0,-1-2 0 15,3-3 0-15,-1-4 0 0</inkml:trace>
  <inkml:trace contextRef="#ctx0" brushRef="#br0" timeOffset="143693.87">10962 6948 12895 0,'0'0'272'0,"0"0"64"0,0 0 16 0,0 0 32 0,0 0-384 0,0 0 0 0,0 0 0 0,-6 4 0 15,1-2 0-15,-3 3 0 0,-2 2 0 0,-2 1 0 16,-2 5 896-16,0 2 96 0,-2-1 32 0,-1 2 0 16,-1 7-832-16,-1-3-192 0,1 5 0 0,-1 0 0 15,-2 0 864-15,0 2 128 0,1 4 32 0,1 1 0 16,1-6-832-16,1 1-192 0,2-3 0 0,2 3 0 16,2 2 0-16,0-2 0 0,3 0 0 0,2-2 0 15,2 0 0-15,1-4 0 0,2 1 0 0,1 0 0 0,1-2 0 0,2-1 0 16,1 0 0-16,1-1 0 0,1-4 0 0,4-1 0 15,-3-2 0-15,4-1 0 0,1 2 0 0,1-7 0 16,0-1 0-16,1-1-8960 16</inkml:trace>
  <inkml:trace contextRef="#ctx0" brushRef="#br0" timeOffset="143983.84">11156 7132 12895 0,'0'0'576'0,"0"0"112"0,0 0-560 0,-7 1-128 0,0 0 0 0,-4 6 0 16,-2 3 848-16,-1 4 144 0,-3-1 32 0,1 6 0 15,2 4-832-15,1-1-192 0,0 2 0 0,1 1 0 16,2 2 0-16,0 3 0 0,3-1 0 0,0 1 0 15,3-3 0-15,2-1 0 0,2-6 0 0,1 2 0 16,0 0 0-16,2-1 0 0,1-3 0 0,0-2 0 16,3-3 0-16,4 0 0 0,2-3 0 0,1 1 0 15,2-6 0-15,1 1 0 0,1 1 0 0,-1-4-4864 16,-3 0-1024-16</inkml:trace>
  <inkml:trace contextRef="#ctx0" brushRef="#br0" timeOffset="144204.97">10856 7408 20271 0,'0'0'448'0,"7"-4"80"0,10-1 32 0,-3 1 16 0,2 0-576 0,0 3 0 16,3 2 0-16,3 2 0 0,3-3 0 0,2 1 0 15,0 0 0-15,2 2 0 0,1 3 0 0,-1-2 0 16,-1 3 0-16,12 2 0 16,-7-3-704-16,-3-2-256 0,-2-4-64 0,-10 0 0 0</inkml:trace>
  <inkml:trace contextRef="#ctx0" brushRef="#br0" timeOffset="144535.31">11443 6903 20271 0,'9'8'448'0,"1"1"80"0,3 3 32 0,0-1 16 0,0 3-576 0,3 4 0 16,0 4 0-16,-1 3 0 0,-3 4 0 0,1 2 0 16,-4 2 0-16,-2 2 0 0,-3 4 0 0,-4 5 0 15,-6 4 0-15,-3 3 0 0,-2 3 0 0,-4-1 0 16,-2-2 0-16,-1-1 0 0,0-2 0 0,-2-4 0 16,-1 2 0-16,-1-6 0 0,-1-3 928 0,-2-1 80 15,-1 2 16-15,-9 9 0 16,3-9-1648-16,4-6-320 0,-7 7-64 0,3-6-16 0</inkml:trace>
  <inkml:trace contextRef="#ctx0" brushRef="#br0" timeOffset="196943.89">7163 14350 12895 0,'0'0'272'0,"0"0"64"0,0 0 16 0,0 0 32 0,7-2-384 0,0-2 0 15,-7 4 0-15,0 0 0 0,0 0 896 0,6-4 96 16,1 0 32-16,-7 4 0 0,0 0 0 0,0 0 0 16,5-8 0-16,0 2 0 0,-1 0 0 0,-4 6 0 15,0 0 0-15,2-6 0 0,-2-1 0 0,0 7 0 16,0 0 0-16,0 0 0 0,-3-6-832 0,-1-3-192 16,4 9 0-16,-4-6 0 0,-2 0 0 0,-1 1 0 15,2-2 0-15,-2 5 0 0,0-2 864 0,-3-3 128 16,0-2 32-16,-2 0 0 0,-2 5-832 0,0 0-192 15,1-8 0-15,-3 5 0 0,-1-3 0 0,-1 4 0 16,0-2 0-16,-1 2 0 0,0 2 0 0,-1-2 0 16,2 5 0-16,0 1 0 0,-1 1 0 0,1 5 0 0,0-2 0 15,1 3 0-15,1 4 0 0,-1 2 0 0,0-1 0 0,2 1 0 16,-1 0 0-16,4-2 0 0,-2 6 0 0,2 3 0 16,3-1 0-16,1 4 0 0,1-3 0 0,1 4 0 15,5-1 0-15,0 2 0 0,1-4 0 0,1 1 0 16,3 2 0-16,0-1 0 0,1-2 0 0,0-1 0 15,2-2 0-15,1 0 0 0,1-1 0 0,0-4 0 16,0-1 0-16,3-1 0 0,-1-4 0 0,4-2 0 16,-1 2 0-16,2-6 0 0,1 0 0 0,-2-2 0 15,4-5 0-15,-1-2 0 0,3-1 0 0,-2-3 0 16,2-1 864-16,1-4 128 0,-1-3 32 0,1-2 0 16,2 0-832-16,1-5-192 0,-2-2 0 0,8-17 0 15,-5 5-768-15,2-1-208 0,-1-5-48 16,-5 12 0-16,0-2 1648 0,2-3 320 0,-2-3 64 0,0-4 16 0,-1-3-832 0,0 2-192 15,-1-4 0-15,-3-2 0 0,-4-2 0 0,-2 3 0 16,0 1 0-16,-2 2 0 0,-1 5 0 0,-2 2 0 16,-3-3 0-16,1 6 0 0,-2 4 0 0,1 4 0 15,-3 3 0-15,0 2 0 0,0 2 0 0,-3 4 0 16,2 2 0-16,0 0 0 0,-2-2 0 0,0 8 0 16,-2 2 0-16,3 4 0 0,-1 1 0 0,3 6 0 15,-6 0 0-15,0 6 0 0,2 1 0 0,-3 4 0 16,0 6 0-16,1 3 0 0,-1 1 0 0,1 5 0 15,-1 6 0-15,0 4 0 0,1 1 0 0,1 6 0 16,0 7 0-16,-1 3 0 0,2 3 0 0,0 2 0 16,1-1 0-16,1 3 0 0,2-2 0 0,3-2 0 15,-2 2 0-15,2-3 0 0,-1-3 0 0,1-4 0 16,0-3 0-16,3-4 0 0,1 0 864 0,-1-6 128 0,1-5 32 0,1-1 0 16,1-3-832-16,0-3-192 0,0-3 0 0,0-3 0 15,0-2 0-15,0 0 0 0,0-5 0 0,2-1 0 16,-2-1 0-16,0-1 0 0,3-5 0 15,3 1 0 1,2-3-2416-16,-2-3-528 0,-2-1-96 0,-3-2-32 0</inkml:trace>
  <inkml:trace contextRef="#ctx0" brushRef="#br0" timeOffset="197731.6">8374 13650 16575 0,'0'0'368'16,"0"0"80"-16,0 0 0 0,0 0 16 0,-2-9-464 0,1 0 0 0,1 2 0 0,0 7 0 0,0 0 912 0,0 0 96 16,0 0 16-16,0 0 0 0,0 9 0 0,-2 5 0 15,2 1 0-15,2 6 0 0,-2 5 0 0,1 3 0 16,5 5 0-16,0 2 0 0,-1 2 0 0,1 1 0 15,-1 2 0-15,0 0 0 0,0-2-832 0,0-1-192 16,1-1 0-16,0-2 0 0,2-6 0 0,0-1 0 16,2 1 0-16,-2-6 0 0,1-7 0 0,0-8 0 15,2-3 0-15,-1-4 0 0,1 1 864 0,0-10 128 16,1-8 32-16,4-5 0 0,-1-2 0 0,1-6 0 0,0-7 0 16,2-5 0-16,0 2-832 0,2-1-192 15,-1-6 0-15,2 0 0 0,-3-4 0 0,2-3 0 0,0 1 0 0,-3 5 0 16,-3-1 0-16,1 6 0 0,2-1 0 0,2 7 0 15,-1 6 0-15,-1 1 0 0,-3 6 0 16,1 3 0-16,-4 5 0 0,2 4 0 0,-4 5 0 16,5 0 0-1,-14 6-1600-15,0 0-352 0,10 12-80 0,-2 3-13120 0</inkml:trace>
  <inkml:trace contextRef="#ctx0" brushRef="#br0" timeOffset="198165.21">6420 15106 20271 0,'0'0'896'0,"0"0"192"0,0 0-880 0,0 0-208 0,0 0 0 0,0 0 0 15,0 0 0-15,10 2 0 0,4-1 0 0,5 2 0 16,1 1 864-16,5-2 128 0,3-1 32 0,12-1 0 15,8-1 0-15,7 0 0 0,4-4 0 0,3-1 0 16,6-4-832-16,5 2-192 0,3-4 0 0,7 3 0 16,7-6 864-16,3 0 128 0,0 1 32 0,7 1 0 15,-1 0-832-15,-2 1-192 0,-3 3 0 0,-1 3 0 16,-5 0 0-16,2 4 0 0,-7 0 0 0,23 2 0 16,-16 6 480-16,-17 5 48 0,-10-2 16 0,-12 3 0 15,-8 3-720-15,-5-4-144 0,-6 4-16 0,-4-2-9328 16,-7-4-1856-16</inkml:trace>
  <inkml:trace contextRef="#ctx0" brushRef="#br0" timeOffset="199033.41">7568 15945 16575 0,'0'0'368'0,"0"0"80"0,0 0 0 0,-5-7 16 0,2 2-464 0,-1-3 0 0,-1 2 0 0,1 0 0 15,0 0 912-15,0-1 96 0,0 2 16 0,1-4 0 16,-4 1 0-16,-1-1 0 0,2-1 0 0,-2 1 0 15,0-1 0-15,-1 1 0 0,-3 4 0 0,-1 1 0 16,0-2 0-16,-1 2 0 0,-2 2 0 0,-2 2 0 0,-3 2-832 0,1 2-192 16,-2 2 0-16,0-2 0 0,-3 4 0 0,3 4 0 15,0 2 0-15,-3 3 0 16,-2 2 864-16,0 4 128 0,0 1 32 0,1 2 0 0,0 1-832 16,3 1-192-16,2 2 0 0,1 1 0 0,2 2 0 0,1 1 0 15,2 1 0-15,2 0 0 0,2-1 0 0,3 0 0 16,3-1 0-16,1-2 0 0,2-4 0 0,2 1 0 15,3-7 0-15,1-2 0 0,0-1 0 0,3-3 0 16,1-5 0-16,1-1 0 0,1-5 0 0,3-1 0 16,-1-3 0-16,2-3 0 0,5 1 0 0,0-6 0 15,1-4 0-15,2-4 0 0,1-3 0 0,2-2 0 16,-4-4 0-16,4-3 0 0,2-6 0 0,2-3 0 16,1-1 0-16,-2-1 0 0,2 0 0 0,0-4 0 0,-1 0 0 0,-2 0 0 15,0-1 0-15,-3-1 0 0,0-4 0 16,-2 3 0-16,-1-1 0 0,-2 6 0 0,-2-2 0 0,0 1 0 15,-1-1 0-15,-2 2 0 0,-2-2 0 0,0 2 0 16,-3 0 0-16,-1 1 0 0,-2-1 0 0,-1 6 0 16,3 4 0-16,-4 1 0 0,-3 4 0 0,-2-1 0 15,0 6 864-15,-2 2 128 0,-2 4 32 0,1 2 0 16,-1 1-832-16,0 2-192 0,-2 3 0 0,2 4 0 16,-3 1 0-16,-1 3 0 0,0 2 0 0,0 3 0 15,0 6 0-15,-1 4 0 0,0 2 0 0,0 4 0 16,-2 5 0-16,3 6 0 0,-2 4 0 0,1 3 0 15,2 4 0-15,0-2 0 0,2 2 0 0,1 2 0 0,-1 0 0 16,2 1 0-16,2 2 0 0,3-2 0 16,2 0 0-16,1-3 0 0,0-1 0 0,1-4 0 0,0-2 0 0,4-2 0 15,-1-5 0-15,1-1 0 16,0-3-768-16,3-1-208 0,1-5-48 0,4-3 0 16,-2-5-1632-16,4-3-336 15,0-2-64-15,2-6-16 0</inkml:trace>
  <inkml:trace contextRef="#ctx0" brushRef="#br0" timeOffset="199626.71">8163 15666 27647 0,'0'0'1216'0,"0"0"256"0,0 0-1168 0,-7 2-304 0,7-2 0 16,-6 8 0-16,0-3 0 0,1 7 0 0,1 1 0 0,0 4 0 15,2 5 880-15,-1 0 112 0,0 2 32 0,2 1 0 16,1 1-832-16,1 0-192 0,2 1 0 0,2-3 0 16,4 0 0-16,1-1 0 0,-1-4 0 0,2-2 0 15,2-5 0-15,2-2 0 0,-2-1 0 0,2-5 0 16,4-1 0-16,3-8 0 0,4-4 0 0,1-5 0 16,1-2 864-16,-1-3 128 0,0-3 32 0,0-3 0 15,-3-7-832-15,0-1-192 0,-3 1 0 0,-3 2 0 16,-2-2 0-16,-2 4 0 0,-2-1 0 0,-2 3 0 15,-1 1 0-15,-4 4 0 0,1 3 0 0,-1 4 0 16,0 3 0-16,-1 2 0 0,-1 3 0 0,-3 6 0 16,0 0 864-16,0 0 128 0,2 9 32 0,2 5 0 0,1 4-832 15,0 7-192-15,-1 6 0 0,0 6 0 0,-1 5 0 0,0 4 0 16,0 5 0-16,-1 0 0 0,-2 3 864 0,0 4 128 16,0 1 32-16,0 2 0 0,-3 3-832 0,-1 0-192 15,0 4 0-15,-5 18 0 0,0-11-208 0,1-12-96 16,-2-6-16-16,-1-6 0 0,2-5 320 0,-4-3 192 15,0-4-16-15,-1 0-16 0,-1-5 48 0,0-1 16 16,-2-9 0-16,0 1 0 0,0-4-224 0,-3-4 176 16,-2-5-176-16,1-4 160 0,-3-3-160 0,-2-5 192 15,-4-5-192-15,1-5 192 0,3-3-192 0,2-4 0 16,1-3 0-16,1-7 0 0,-2-4 0 0,5 0 0 16,6 2-144-16,4-2 144 0,2 1-144 0,6 3 144 15,2-1 0-15,6 3-144 0,4 1 144 0,8 0-128 0,3 1 128 16,4 1-128-16,4 2 128 0,9 0 0 0,10 1-144 0,4 3 144 15,-3 2 0-15,3 0 0 0,-1 1 0 0,0-2 0 16,0 5 0-16,-5 1 0 0,-4 2 0 0,3 3 0 16,-3 3 0-16,-2 3 0 0,-7 1 0 0,-2 2 0 15,-6-1-320-15,-2 1-32 0,-3-1-16 0,-3 0 0 32,-2-2-1808-32,-3 0-352 0,-13-2-80 0</inkml:trace>
  <inkml:trace contextRef="#ctx0" brushRef="#br0" timeOffset="200207.11">10018 14728 20271 0,'0'0'448'0,"0"0"80"0,0 0 32 0,0 0 16 0,8 0-576 0,2-2 0 0,4-1 0 0,1 0 0 0,0-2 1744 0,4 1 240 16,1-1 64-16,4 1 0 0,-1-2-832 0,7 3-144 16,0-1-48-16,4 0 0 0,3-2-816 0,-1 1-208 15,1 1 0-15,1 0 0 0,1-3 0 0,-2 2 0 16,0 1 0-16,-4 1 0 0,-5 0 0 0,-2 0 0 15,-5 2 0-15,-5 1 0 16,-6 4-2416-16,-5 2-528 0,-5-6-96 0,-11 24-32 0</inkml:trace>
  <inkml:trace contextRef="#ctx0" brushRef="#br0" timeOffset="200351.84">10144 15119 31327 0,'0'0'1392'0,"0"0"272"0,0 0-1328 0,12 4-336 16,2-2 0-16,5-1 0 0,3-1 0 0,4 0 0 0,5 0 0 0,3 0 0 15,5-1 896-15,4-6 96 0,5-1 32 16,3-1 0-16,1 0-832 0,-1 0-192 16,-3 1 0-16,-2 2 0 15,-2-6-768-15,-1 1-208 0,-2 1-48 0,10-4-13504 0</inkml:trace>
  <inkml:trace contextRef="#ctx0" brushRef="#br0" timeOffset="202463.27">13092 14023 16575 0,'0'0'368'0,"0"0"80"0,0 0 0 0,0 0 16 0,0 0-464 0,1-7 0 0,-1 7 0 0,0 0 0 16,4-9 912-16,-3-1 96 0,-3 2 16 0,-2-2 0 0,4 10 0 0,-4-8 0 15,-2-4 0-15,-5 6 0 0,2-1 0 0,-3-1 0 16,0 0 0-16,-2-2 0 0,-2 3-832 0,-2 0-192 15,0 3 0-15,0 0 0 0,-4 3 864 0,-2-1 128 16,-2 1 32-16,-1 4 0 0,-1 0-832 0,-4 4-192 16,-1 1 0-16,-1 2 0 0,0 3 864 0,3 2 128 15,1 3 32-15,4 0 0 0,0 0-832 0,4 2-192 16,1-2 0-16,4 3 0 0,3 2 0 0,2 2 0 16,3-4 0-16,2 4 0 0,3 2 0 0,3-5 0 15,2-2 0-15,1 1 0 0,4 0 0 0,3-3 0 16,3-5 0-16,4 0 0 0,1-1 0 0,-1-2 0 15,1-5 0-15,4-1 0 0,1-2 0 0,3-4 0 16,0-2 0-16,1-2 0 0,0-6 0 0,4-2 0 16,-1-7 0-16,0-3 0 0,-1-2 0 0,0-2 0 0,-1-4 0 0,-1 0 0 15,-1-3 0-15,0-2 0 0,-3-2 0 0,1-5 0 16,-3-3 0-16,1-4 0 0,-2-9 0 0,-4-1 0 16,-4-2 0-16,0-6 0 0,-1 0 0 0,-1-1 0 15,-1-1 0-15,-3 6 0 0,-1 8 0 0,-1 3 0 16,1 8 0-16,-2 7 0 0,1 8 0 0,-2 6 0 15,-1 2 0-15,0 5 0 0,0 5 0 0,-4 6 0 16,0 2 864-16,4 5 128 0,0 0 32 0,-5 9 0 16,1 5-832-16,0 8-192 0,-1 8 0 0,-1 2 0 15,-2 4 0-15,0 10 0 0,-1 6 0 0,1 4 0 16,-1-1 0-16,0 2 0 0,0-1 0 0,2 3 0 16,2-2 0-16,1-2 0 0,3-4 0 0,2-2 0 15,2-6 0-15,2-1 0 0,1-4 0 0,1-5 0 16,-2-2 0-16,2-6 0 0,2 1 0 0,0-3 0 0,-1-2 0 15,-1-3 0-15,0 2 0 0,3 5 0 16,1-3-768-16,2-9-208 0,3-5-48 16,-5-3-9824-16,4 0-1968 0</inkml:trace>
  <inkml:trace contextRef="#ctx0" brushRef="#br0" timeOffset="203849.34">12344 14688 16575 0,'0'0'736'0,"0"0"160"0,0 0-720 0,0 0-176 16,0 0 0-16,0 0 0 0,0 0 848 0,0 0 144 15,0 0 32-15,0 0 0 0,0 0-832 0,0 0-192 16,6 9 0-16,3-2 0 0,2-2 864 0,2-1 128 16,2-2 32-16,5 0 0 0,2 1 0 0,5-1 0 15,6-4 0-15,5 1 0 0,5-3 0 0,4 2 0 16,4-5 0-16,2-1 0 0,1-1-832 0,2 3-192 16,4-2 0-16,0 0 0 0,1-4 864 0,4 4 128 0,4-1 32 0,-5 0 0 15,-3-3-832-15,-2 5-192 0,-2-5 0 0,-2 4 0 16,-3-1 0-16,-1 2 0 0,-1-2 0 0,19 2 0 15,-8-3 272-15,-10 6 16 0,-8 2 0 0,-7 1 0 32,-3-1-608-32,-7 1-112 0,-1 0-16 0,-4 2-16 15,-3 2-1904-15,-2 0-368 0,-5 1-80 0,-11-4 0 0</inkml:trace>
  <inkml:trace contextRef="#ctx0" brushRef="#br0" timeOffset="204782.76">12810 15655 12895 0,'0'0'576'0,"0"0"112"0,6-9-560 0,-6 9-128 16,6-6 0-16,-6 6 0 0,5-10 1664 0,-5 10 320 16,3-9 48-16,-3 9 16 0,0 0-832 0,2-9-144 15,-2 0-48-15,-1 3 0 0,1 6 0 0,-6-7 0 16,-1 1 0-16,-2-2 0 0,-3 1 0 0,-1 3 0 15,-2-2 0-15,-2 2 0 0,-3-1-816 0,1 2-208 16,-4 3 0-16,3 3 0 0,-3-1 864 0,4 5 128 16,-1 2 32-16,1 4 0 0,-2 1-832 0,0 5-192 15,-1-1 0-15,2 4 0 0,2 0 0 0,2 4 0 16,-1 3 0-16,6-2 0 0,0 3 0 0,6-2 0 16,2-2 0-16,5-3 0 0,0-1 0 0,4-1 0 15,0-3 0-15,6-2 0 0,0-3 0 0,1-2 0 0,4-8 0 16,1-3 0-16,4 0 0 0,-1-3 0 0,-3-8 0 0,3-1 0 15,2-2 0-15,3-3 0 16,1-5 0-16,-1-3 0 0,1-5 0 0,-1-1 0 0,-1-6 0 0,-2 2 0 16,1 1 0-16,-2-2 0 0,-1-3 0 0,-3-2 0 15,0-3 0-15,1-2 0 0,-4-7 0 0,-2-1 0 16,-6-2 0-16,1 2 0 0,-1 0 0 0,0 5 0 16,-3 6 0-16,0 6 0 0,0 6 0 0,-2 6 0 15,1 7 0-15,-2 5 0 0,0 4 0 0,-1 9 0 16,0 0 0-16,0 0 0 0,0 0 0 0,-5 11 0 15,0 10 864-15,0 7 128 0,1 4 32 0,0 6 0 16,-1 6-832-16,1 6-192 0,0 1 0 0,-1 0 0 0,2 3 0 16,-1-2 0-16,2-2 0 0,-1-2 0 0,2-3 0 0,-1-2 0 15,2 0 0-15,0-6 0 0,2 0 0 0,0-1 0 16,4 1 0-16,-1-1 0 16,-1-7-768-16,1-3-208 0,1-5-48 0,2-3 0 15,1-1-816-15,2-8-160 0,0-2-48 16,1-7 0-16</inkml:trace>
  <inkml:trace contextRef="#ctx0" brushRef="#br0" timeOffset="205306.28">13587 15329 27647 0,'0'0'608'0,"-10"6"128"0,1 1 32 0,-2 2 0 0,1 6-624 0,-2 3-144 15,-1 3 0-15,3 2 0 0,-2 5 848 0,2-2 144 0,0 3 32 0,3-1 0 16,3-2 0-16,0-2 0 0,2 1 0 16,5-2 0-16,2-3-832 0,2-5-192 0,2-3 0 0,3-2 0 15,3 1 0-15,5-3 0 16,2-8 0-16,3-3 0 0,2-6 0 0,1 0 0 0,-2-6 0 0,5-2 0 16,4-2 864-16,-1-2 128 0,0-5 32 0,-3 3 0 15,-3-1-832-15,-4 3-192 0,-3-4 0 0,-1 5 0 16,-5 1 0-16,-2 5 0 0,-3 4 0 0,-4 2 0 15,-6 8 0-15,0 0 0 0,0 0 0 0,0 0 0 16,5 17 0-16,-2 4 0 0,-4 5 0 0,-1 7 0 16,1 5 0-16,0 5 0 0,-2 4 0 0,-3 7 0 0,-2 2 864 15,-3 4 128-15,-3 8 32 0,1-23 0 0,-4 7-832 16,-5 3-192-16,-3 2 0 0,-5 3 0 0,-2 0 0 16,2-2 0-16,3-5 0 0,0-3 0 0,-3-1 0 0,3-4 0 15,1-5 0-15,2-3 0 0,5-9 0 0,-1 1 0 16,2-10 0-16,2 0 0 0,1-5 0 0,0-6 0 15,2-4 0-15,3-3 0 0,-2-5 0 0,2-4 0 16,-1-7 0-16,2-5 0 0,1-3 0 0,4-5 0 16,3-6 0-16,4-2 0 0,2-2 0 0,5 0 0 15,2 2 0-15,5 1 0 0,1 1 0 0,4 4 0 16,3 1 0-16,1 6 0 0,-1 0 0 0,21-7 0 16,8 7 0-16,1 6 0 0,-4 4 0 0,-4 6 0 15,-7 2 0-15,-5 3 0 16,-6-1-2416-16,-4 3-528 0,-4 0-96 0,-4 0-12720 0</inkml:trace>
  <inkml:trace contextRef="#ctx0" brushRef="#br0" timeOffset="205877.81">15273 13144 23951 0,'0'0'512'0,"-5"-8"128"0,0-1 0 0,-1 5 64 0,6 4-576 0,-9-3-128 15,-1 0 0-15,-1 4 0 0,-2-1 848 0,0 5 144 16,0 2 32-16,-1 2 0 0,-4 2 0 0,-1 2 0 15,1 0 0-15,0 10 0 0,-6 6-832 0,1 3-192 0,-2 4 0 0,-2 4 0 16,-2 8 864-16,-3 6 128 0,-2 3 32 0,-3 9 0 16,-2 6 0-16,3 9 0 0,3 5 0 0,0 5 0 15,0-1-832-15,3 7-192 0,2 1 0 0,3-1 0 16,3-7 0-16,4-5 0 0,4-5 0 0,6-4 0 16,0 0 0-16,7-3 0 0,1-1 0 0,5-7 0 15,3-4 864-15,3-6 128 0,5-4 32 0,2-2 0 16,2 0-832-16,5-4-192 0,3-3 0 0,5-3 0 15,2-2 0-15,6-4 0 0,3 1 0 0,3 0 0 16,0-6 0-16,0 0 0 0,-3-4 0 0,2-3 0 16,-2-6-1600-16,0 0-352 15,3-5-80-15,-4-3-16 0</inkml:trace>
  <inkml:trace contextRef="#ctx0" brushRef="#br0" timeOffset="207834.33">16733 13593 20271 0,'0'0'448'0,"0"0"80"0,-22-3 32 0,23-2 16 0,2-2-576 0,-3 1 0 0,0-1 0 0,0 0 0 15,0 1 928-15,-3 1 80 0,2-3 16 0,-3 2 0 16,0-3-832-16,-1 1-192 0,0 3 0 0,0-4 0 16,-7-8 864-16,0 2 128 0,0 5 32 0,1 1 0 0,-5 3 0 15,0 4 0-15,-2-2 0 0,-1 0 0 0,-4 5-832 16,0 3-192-16,-2 9 0 0,11-8 0 0,-6 3 0 0,1 1 0 15,0 3 0-15,-1 4 0 0,-3-2 864 0,1 4 128 16,0 2 32-16,-14 20 0 0,7 2-832 0,8-4-192 16,4-5 0-16,5-1 0 0,2 3 0 0,7-5 0 15,2-4 0-15,4-2 0 0,-2-6 0 0,5-2 0 16,2-2 0-16,4-2 0 0,1-3 0 0,5-3 0 16,-2-4 0-16,5-2 0 0,0-2 0 0,2-3 0 15,-1-7 0-15,4-3 0 0,4-1 0 0,4-2 0 16,3-4 0-16,-3-2 0 0,-2-2 0 0,-2-2 0 15,-1-2 0-15,-3-4 0 0,0-5 0 0,-1 1 0 16,0 0 0-16,-1-1 0 0,1-3 0 0,1-5 0 0,-1-8 0 16,0-3 0-16,0-2 0 0,2 1 0 0,2-1 0 0,-2 3 0 15,2 1 0-15,-5 2 0 0,-3 2 0 0,-2 4 0 16,-4 2 0-16,-2 1 0 0,-4 3 0 0,-2 5 0 16,-3 11 0-16,-3-1 0 0,-2 2 0 0,-2 7 0 15,-2 4 0-15,0 6 0 0,0 0 0 0,5 8 0 16,-12-3 0-16,-3 7 0 0,2 5 0 0,-4 3 0 15,-3 4 0-15,-4 6 0 0,1 5 0 0,1 9 0 16,2 5 0-16,0 5 0 0,2-2 0 0,1 7 0 16,0 5 0-16,4 1 0 0,3 0 0 0,2-1 0 15,1-6 0-15,4 1 0 0,1-4 0 0,2 0 0 16,3-6 864-16,2-4 128 0,2-3 32 0,2 0 0 16,1-6-832-16,1-1-192 0,-1-6 0 0,2-2 0 15,2 2 0-15,2 0 0 0,1 0 0 0,0-5 0 0,2-5 0 0,2-3 0 16,-1 4 0-16,-1-6 0 0,1-3 0 15,-1-3 0-15,1 0 0 0,-2-1 0 16,-2-1-2416-16,-2-2-528 0,4-10-96 0,-2 2-32 16</inkml:trace>
  <inkml:trace contextRef="#ctx0" brushRef="#br0" timeOffset="210186.31">16225 14344 20271 0,'-11'4'448'0,"1"1"80"0,-1-4 32 0,1 0 16 0,0-2-576 0,10 1 0 0,0 0 0 0,0 0 0 16,0 0 1744-16,0 0 240 0,0 0 64 0,4-9 0 15,3 3-1648-15,8-1-400 0,3 0 0 0,9 1 0 16,3-2 896-16,8-1 112 0,8-1 16 0,11 0 0 15,12-1 0-15,0 3 0 0,-4-3 0 0,7 6 0 16,5 3-832-16,14-5-192 0,10 1 0 0,-3 2 0 16,-9 2 864-16,-1 1 128 0,-2-4 32 0,5 2 0 0,3 2-832 15,-8 0-192-15,-12-1 0 0,-8 1 0 0,-9 0 0 0,-8 5 0 16,-4 6 0-16,-9-3 0 0,-6-3 0 0,-5 3 0 16,-5 4 0-16,-6-1 0 15,-5-1-3232-15,-4 3-688 0,-2 5-144 0,-11 5-32 16</inkml:trace>
  <inkml:trace contextRef="#ctx0" brushRef="#br0" timeOffset="211209.1">17029 15371 20271 0,'0'0'448'0,"0"0"80"0,0 0 32 0,-2-6 16 0,2 6-576 0,0 0 0 0,0 0 0 0,-3-15 0 16,0 1 928-16,1 3 80 0,2 11 16 0,-5-11 0 15,1-2 0-15,0 1 0 0,-3-4 0 0,1 5 0 16,-2 3 0-16,-3-1 0 0,-3-2 0 0,-3-1 0 16,0 5 0-16,0-3 0 0,3 3 0 0,-2-2 0 0,-2 1-832 15,-3-1-192-15,2 6 0 0,-1 0 0 0,0 1 0 0,2 3 0 16,-1 3 0-16,0 5 0 0,1 2 864 16,0 3 128-16,-2 3 32 0,-1 1 0 0,-1 7-832 0,0 0-192 15,-3-3 0-15,3 4 0 0,-1 4 0 0,2 2 0 16,0-3 0-16,7 1 0 0,2 0 0 0,4 1 0 15,4-2 0-15,2-3 0 0,2 0 0 0,2-1 0 16,3-3 0-16,5-1 0 0,1-3 0 0,4 2 0 16,3-2 0-16,0-4 0 0,3-2 0 0,1-5 0 15,2-2 0-15,-2-1 0 0,0-3 0 0,0-2 0 16,2-6 0-16,0-1 0 0,0-2 0 0,-1-2 0 16,1-5 0-16,1-2 0 0,5-6 0 0,3-2 0 15,4-3 0-15,2-3 0 0,1-2 0 0,2-4 0 0,-3-6 0 16,-2 2 0-16,-3-4 0 0,-3 1 0 0,-4-5 0 15,-1 2 0-15,-1 8 0 0,0-5 0 0,-2 3 0 0,1 3 0 16,-1-2 0-16,1 0 0 0,-2 2 0 0,-4 2 0 16,-6-1 0-16,-2 2 0 0,-8 2 0 0,3-1 0 15,7-1 0-15,-7 5 0 0,-3 0 0 0,0 6 0 16,-2 5 0-16,2 3 0 0,2 2 0 0,0 2 0 16,0 5 864-16,-4 9 128 0,-5-12 32 0,2 6 0 15,3 6-832-15,0 0-192 0,0 0 0 0,0 0 0 16,-6-2 0-16,-2 4 0 0,8-2 0 0,-5 10 0 15,3 3 0-15,0 4 0 0,-3 3 0 0,-1 4 0 16,0 3 0-16,1 6 0 0,-1 7 0 0,-1 1 0 16,-2 6 0-16,-1 3 0 0,1 4 0 0,1 1 0 15,1 0 0-15,-1 1 0 0,4-2 0 0,1-4 0 0,3 1 0 0,3-4 0 16,-2-3 0-16,2-1 0 0,-1-3 0 0,4-5 0 16,0-4 0-16,3-1 0 0,0 0 0 0,3-5 0 15,2-3 0-15,-2-2 0 0,-4-7 0 0,8-3 0 16,3-3 0-16,6-4 0 0,2-5 0 0,3-2 0 15,-1-4 0-15,-2-4 0 0,1-3 0 0,-2-5 0 16,-1-5 0-16,-1-3 0 0,0-2 0 0,-2-8 0 16,-2-6 0-16,-1-2 0 0,-1-4 0 0,2-2 0 15,5-2 0-15,-3 0 0 0,0 5 0 0,-1-2 0 16,1-1 0-16,-2 6 0 0,0 4 0 0,3 6 0 16,-2 2 0-16,-2 4 0 0,-1-1 0 0,-1 6 0 15,-4 1 0-15,-1 6 0 0,-2 5 0 0,-3 1 0 16,-3 4 0-16,-4 8 0 0,0 0 0 0,0 0 0 0,0 0 0 15,0 0 0-15,-11 19 0 0,-2 4 0 0,-2 6 0 16,2 2 0-16,-2 2 0 0,0 3 0 0,-1 5 0 0,-1 6 0 16,0 2 0-16,3 5 0 0,3-1 0 0,2 2 0 15,-5 0 0-15,6-5 0 0,6 0 0 0,0-4 0 16,4-1 0-16,0-4 0 0,2-4 0 0,-3-3 0 16,3-4 0-16,-2-14 0 0,0 2 0 0,2 0 0 15,1-1 0-15,1 0 0 0,-1-2 0 0,0 0 0 16,-1-4-2416-1,0-2-528-15,-2-3-96 0,-2-6-12720 0</inkml:trace>
  <inkml:trace contextRef="#ctx0" brushRef="#br0" timeOffset="211378.24">17611 15173 35007 0,'0'0'768'0,"0"0"176"0,14 6 16 0,4-4 16 0,2-4-784 0,3 2-192 16,-1 2 0-16,4-1 0 0,3 2 864 0,2-2 128 15,2 0 32-15,7-2 0 0,7 1 0 0,9-1 0 16,8-1 0-16,0 0 0 0,-1-5-832 0,-6 3-192 16,-10 2 0-16,-3-1 0 0,-2 0 0 0,-7-3 0 15,-7-1 0-15,-11 2 0 16,0-1-1600-16,-2-1-352 0,-2 1-80 0,2-7-9296 16,-1-2-1856-16</inkml:trace>
  <inkml:trace contextRef="#ctx0" brushRef="#br0" timeOffset="212003.24">19030 11641 20271 0,'0'0'448'0,"0"0"80"0,-1 17 32 0,-5-14 16 0,6-3-576 0,-10 1 0 16,0 3 0-16,1 2 0 0,1 4 0 0,5-1 0 15,3-9 0-15,0 13 0 0,0 2 928 0,3 2 80 16,4 3 16-16,0-1 0 0,3 1 0 0,1 3 0 16,5 3 0-16,5 4 0 0,5 0 0 0,6 4 0 15,2 4 0-15,5 5 0 0,-1 3 0 0,0 6 0 16,-1 3 0-16,-5 2 0 0,3 0-832 0,-2 6-192 15,-2 5 0-15,1 5 0 0,-3 5 0 0,0 5 0 16,-4 7 0-16,-4 6 0 0,-3 4 864 0,-6 7 128 0,-8 9 32 0,-6 3 0 16,-8 4-832-16,0 3-192 0,-5-1 0 0,-2-3 0 15,-2-3 864-15,-1-2 128 0,-1 6 32 0,-2-10 0 16,-1-5-832-16,1 1-192 16,-1-8 0-16,0 0 0 0,-5-10 864 0,7-26 128 15,-3 2 32-15,-4 3 0 0,-3-2-832 0,-3 2-192 0,-3-3 0 0,0 2 0 16,0-3 0-16,0 1 0 0,2-5 0 0,-35 54 0 15,11-20 0-15,3-14 0 0,0-9 0 0,1-9 0 16,-3-6 0-16,3-3 0 0,2-5 0 0,8-6 0 16,4-4 0-16,24-17 0 0,-1 0 0 0,2 0 0 15,-1 1 0-15,2 1 0 0,2-4 0 0,2-5 0 16,2-2-3232-16,-4 1-688 0,8-7-144 16,6-8-32-16</inkml:trace>
  <inkml:trace contextRef="#ctx0" brushRef="#br0" timeOffset="-213739.3">17981 13113 16575 0,'0'0'368'0,"1"-10"80"0,-3-2 0 0,2 12 16 0,0 0-464 0,0 0 0 0,-6-4 0 0,6 4 0 16,0 0 912-16,0 0 96 0,-5 1 16 0,-1 3 0 15,0 4 0-15,0 1 0 0,-2 0 0 16,2 6 0-16,-2 3-832 0,1 1-192 0,6 1 0 0,-2 3 0 16,2 2 864-16,2 1 128 0,3 0 32 0,4-5 0 15,-1-3-832-15,2 1-192 0,1-2 0 0,3-7 0 16,4-1 864-16,3-5 128 0,3 0 32 0,2-4 0 16,1-4 0-16,0-2 0 0,3-10 0 0,-3 2 0 15,0 1-832-15,-1-3-192 0,-3-5 0 0,-1 1 0 16,-2 2 0-16,-1-1 0 0,-1-2 0 0,-1 0 0 15,-3 0 0-15,-1 0 0 0,0-1 0 0,-3 4 0 16,-1 2 0-16,-2 1 0 0,1-2 0 0,-2 5 0 0,-3 4 0 16,4 2 0-16,-6 6 0 0,0 0 0 0,0 0 0 0,0 0 0 15,0 9 0-15,-2 4 0 0,-2 0 0 0,3 5 0 16,-2 3 0-16,0 4 0 0,-3 2 0 0,0 4 0 16,-2 4 0-16,-1 5 0 0,1 4 0 0,-1-1 0 15,-3 0 0-15,0 4 0 0,1 0 0 0,-2 2 0 16,0 2 0-16,-2-1 0 0,0-1 0 0,-1-2 0 15,0-5 0-15,1 0 0 0,-1-6 0 0,0-2 0 16,-1-3 0-16,1-3 0 0,-3-1 864 0,4-3 128 16,-4-4 32-16,1 0 0 0,0-2-832 0,1-2-192 15,1-3 0-15,3-4 0 0,3-4 0 0,-3-5 0 16,2-4 0-16,1 0 0 0,-1-2 864 0,2-6 128 16,0-5 32-16,1-2 0 0,2-3-832 0,1-1-192 15,2-4 0-15,3-2 0 0,4-5 0 0,1 3 0 0,2 2 0 16,1 1 0-16,1 3 0 0,2 3 0 0,4 9 0 15,4 0 0-15,6 4 0 0,0-1 0 0,5 5 0 0,0 4 0 16,4 4 0-16,0 0 0 0,0 1 0 16,-1 6 0-16,-1 0 0 0,-2 3 0 0,-4 0 0 0,-1 3 0 15,-3-2 0-15,-3 3 0 0,-3 1 0 0,3 8 0 32,-4-5-2416-32,-6-3-528 0,-1 2-96 0,-8-20-32 0</inkml:trace>
  <inkml:trace contextRef="#ctx0" brushRef="#br0" timeOffset="-212959.13">20691 13706 20271 0,'0'0'448'0,"0"0"80"0,0 0 32 0,0 0 16 0,0 0-576 0,0 0 0 15,0 0 0-15,0 0 0 0,12-4 928 0,5-1 80 16,6 1 16-16,6-4 0 0,4 1 0 0,3-3 0 0,2-1 0 0,4 0 0 15,2 6 0-15,4 1 0 16,4-4 0-16,8 2 0 0,7 2-832 0,1-3-192 0,1 3 0 16,-1-1 0-16,-2-3 864 0,-2 2 128 0,-3 2 32 15,1-1 0-15,-1 0-832 0,-4-1-192 0,-6 4 0 0,-7-1 0 16,-6 3 0-16,-5 1 0 0,-7-1 0 0,-5 2 0 31,-6-1-768-31,-3 3-208 0,-4 1-48 0,-8-5-8736 0,0 0-1760 0</inkml:trace>
  <inkml:trace contextRef="#ctx0" brushRef="#br0" timeOffset="-212632.73">20648 14078 27647 0,'-19'13'608'16,"6"-8"128"-16,0-5 32 0,6 1 0 0,7-1-624 0,0 0-144 0,0 0 0 0,0 0 0 0,9 2 848 0,6-2 144 16,4 0 32-16,7 0 0 0,6 0 0 0,5 0 0 15,6-3 0-15,4-1 0 0,2 1-832 0,3 1-192 16,2-3 0-16,6-2 0 0,7 2 864 0,3 0 128 16,3 2 32-16,-1-5 0 0,-3-1 0 0,-2 1 0 15,-4-1 0-15,0 3 0 0,-3-5-832 0,-1 3-192 16,-2-3 0-16,-6 4 0 0,-3 2 0 0,-6 1 0 15,-6-1 0-15,-4 2 0 0,-5 3 0 0,-5 0 0 0,-4 0 0 0,-3 2 0 16,-3-5 0-16,-3 0 0 0,-3 1 0 16,-6 2 0-1,0 0-2416-15,0 0-528 0,0 0-96 0,0 0-7664 16,0 0-1536-16</inkml:trace>
  <inkml:trace contextRef="#ctx0" brushRef="#br0" timeOffset="-212254.65">21720 12908 23951 0,'-5'-19'512'0,"5"3"128"0,0-2 0 0,0 7 64 0,-3 4-576 0,3 7-128 0,0 0 0 0,0 0 0 0,-6-4 848 0,-1 4 144 16,1 2 32-16,-2 6 0 0,-3 4-832 0,0 4-192 16,-2 2 0-16,-2 4 0 0,0 8 864 0,-2 4 128 15,-2 8 32-15,1 10 0 0,-1 12 0 0,-2 6 0 16,-4 4 0-16,-1 6 0 0,-3 3-832 0,-2 7-192 16,-3 3 0-16,1-2 0 0,2 0 864 0,0-6 128 15,1-5 32-15,2-6 0 0,2-1-832 0,4-5-192 16,1-7 0-16,3-5 0 0,1-3 864 0,1-7 128 15,5-6 32-15,-2-4 0 0,4-6-832 0,2-4-192 0,2-3 0 16,2-7 0-16,1-7 0 0,2-9 0 0,0 0 0 0,0 0 0 31,0 0-768-31,13-8-208 0,0-9-48 0,1-2-16784 0</inkml:trace>
  <inkml:trace contextRef="#ctx0" brushRef="#br0" timeOffset="-211315.93">23926 13182 20271 0,'0'0'896'0,"1"-12"192"0,-1-5-880 0,1 3-208 0,2 2 0 0,-3-1 0 16,-1-2 864-16,-1 3 128 0,1-1 32 0,0 2 0 16,0 4 0-16,-1-1 0 0,1 1 0 0,1 7 0 15,0 0 0-15,0 0 0 0,-7 11 0 0,2-2 0 16,0 4-832-16,-2 5-192 0,-2 6 0 0,0 6 0 0,0 0 0 0,0 6 0 16,-1 11 0-16,0 1 0 0,1-1 0 15,1 1 0-15,1-5 0 0,0 3 0 0,3 2 0 0,3-1 0 16,2-4 0-16,3-2 0 0,4-7 864 0,2-6 128 15,3-3 32-15,3-3 0 0,4-6-832 0,2-4-192 16,3-5 0-16,3-4 0 0,6-6 864 0,1-4 128 16,2-10 32-16,-1-2 0 0,0-1-832 0,-3-1-192 15,0-5 0-15,-3 0 0 0,-3-3 0 0,-1 1 0 16,-1-2 0-16,-1 6 0 0,-2-6 0 0,-3 5 0 16,-3 1 0-16,-2 5 0 0,-2 3 0 0,-1 2 0 15,-2 5 0-15,-2 4 0 0,-7 5 0 0,0 0 0 16,6 10 0-16,-4 0 0 0,-3 6 0 0,-2 6 0 15,1 7 0-15,-3 6 0 0,-2 3 0 0,-2 8 0 16,-3 4 0-16,-2 9 0 0,-3 6 0 0,-1 3 0 16,-1 2 0-16,-1 6 0 0,-4 4 0 0,-1 2 0 0,-3 1 0 0,-4-3 0 15,-4-3 0-15,-3-2 0 0,-4 2 0 0,0-4 0 16,2-8 864-16,0 1 128 16,-2-8 32-16,2-3 0 0,2-3-832 0,2-8-192 15,1-6 0-15,3-6 0 0,1-5 0 0,2-4 0 0,0-7 0 0,0-7 0 16,0-8 864-16,2-4 128 0,2-8 32 0,4-2 0 15,0-10-832-15,4-6-192 0,3-5 0 0,5-2 0 16,2-1 0-16,6 1 0 0,4 0 0 0,6 0 0 16,8 2 0-16,2 1 0 0,3 2 0 0,6 2 0 15,3 3 0-15,4 2 0 0,1 0 0 0,6 4 0 16,4-2 0-16,6 4 0 0,5 2 0 0,5 3 0 0,7 4 0 16,-1-1 0-16,-5 2 0 0,-4 4 0 0,-7-1 0 15,-4 2 0-15,-7 2 0 0,9 1 0 16,-15 1-2416-16,-8 1-528 0,-7-2-96 0,-10 0-8768 15,-1-2-1760-15</inkml:trace>
  <inkml:trace contextRef="#ctx0" brushRef="#br0" timeOffset="-210954.43">25490 12451 27647 0,'4'-4'608'0,"0"-4"128"0,1 1 32 0,1 2 0 0,-1-3-624 0,-5 8-144 0,0 0 0 0,0 0 0 16,0 0 848-16,0 0 144 0,0 10 32 0,0-1 0 15,-4 4-832-15,-3 4-192 0,0 2 0 0,-3 6 0 16,-1 8 864-16,-1 2 128 0,-1 0 32 0,0 4 0 16,0 7 0-16,-2-1 0 0,2 0 0 0,2-2 0 15,-1-4-832-15,0-3-192 0,2 0 0 0,1-6 0 16,1-2 0-16,0-2 0 0,1-2 0 0,2-6 0 16,1 0 0-16,2-7 0 0,2-11 0 0,0 0 0 15,0 0-1600-15,0 0-352 0,0 0-80 0,6-9-8208 16,3-8-1632-16</inkml:trace>
  <inkml:trace contextRef="#ctx0" brushRef="#br0" timeOffset="-210734.75">26069 12289 31327 0,'0'0'1392'0,"0"0"272"0,0 0-1328 0,-5 1-336 16,-2 2 0-16,0 3 0 0,-1 2 896 0,-1 5 96 15,-2 0 32-15,-1 6 0 0,1 4 0 0,-1 2 0 16,0 0 0-16,-3 14 0 0,0 0 0 0,2 1 0 16,2 2 0-16,0-4 0 0,2-2-832 0,2 0-192 15,2-4 0-15,1-2 0 0,2-4 0 0,2-8 0 16,0 1 0-16,0-2 0 16,0-2-768-16,1-3-208 0,0-3-48 0,2-2-10912 0,1 0-2192 0</inkml:trace>
  <inkml:trace contextRef="#ctx0" brushRef="#br0" timeOffset="-208426.98">3525 12449 23951 0,'-28'0'1056'0,"11"0"224"0,0-1-1024 0,0 2-256 0,-2 2 0 0,6 1 0 16,13-4 256-16,-10 3-16 0,-4-1 0 0,5 2 0 15,9-4 80-15,0 0 0 0,0 0 16 0,0 0 0 16,0 0-16-16,0 0-16 0,0 0 0 0,10 0 0 16,2-1-304-16,2-2 160 0,6 6-160 0,2-6 128 15,3-1 160-15,3 0 32 0,4-1 0 0,1-1 0 0,3-2 16 16,3 1 16-16,1-4 0 0,7 0 0 0,7 1-80 0,2-1-16 15,1-1 0-15,6-2 0 0,7 2-256 0,-1 2 160 16,0-4-160-16,4-1 128 0,8 1-128 0,1 2 0 16,0-1 0-16,2 3 128 0,0 2-128 0,4-2 0 15,2-2 0-15,1-1 0 0,3 6 0 0,-3-1 0 16,-2 2 0-16,1-2 0 0,2-4 0 0,7 3 0 16,7 4 0-16,-4 1 0 0,-10-2 0 0,3-1 0 15,2 2 0-15,1 1 0 0,2-4 0 0,-2 4 0 16,-3 3 128-16,4-2-128 0,0 2 0 0,2-4 192 15,-1 1-192-15,0-1 192 0,1-1-192 0,0-1 0 16,5 0 0-16,-2 1 128 0,-1 0-128 0,2 1 0 16,-1 0 0-16,3-3 128 0,0 0-128 0,-3 2 0 15,2-1 0-15,-1 2 128 0,1-2-128 0,-3 1 0 16,-3 1 0-16,-2 2 0 0,1-1 128 0,0 3-128 0,1 0 0 16,-3-2 128-16,-4 2 0 0,-2-1-128 0,0 0 192 0,3 1-64 15,2-3-128-15,-2-2 128 0,-4 4-128 0,3-1 128 16,2-1-128-16,1 0 0 0,2-2 144 0,-1-1-144 15,-3 2 128-15,-1-3-128 0,5 3 128 0,-3 1-128 16,-2-4 128-16,-1 0-128 0,1 1 128 0,1-1-128 16,4 1 192-16,-3 0-48 0,-3-1 0 0,0 1 0 15,3 1-144-15,3 0 160 0,2-3-160 0,-2 1 160 16,-4 2-160-16,1-2 0 0,1-2 0 0,2 1 0 16,0 2 128-16,-4-3-128 0,-4-2 0 0,1 3 128 15,2 1-128-15,2 0 128 0,4 0-128 0,-1 0 128 16,-5 2-128-16,1-2 128 0,0 0-128 0,1 4 128 0,2 2-128 0,-5-3 0 15,-3-1 0-15,4 1 0 0,2 3 0 0,0-4 0 16,0 2 0-16,-2-1 128 0,-2 0-128 0,0-3 0 16,0 2 0-16,1 3 0 0,3-1 0 15,-3-1 0-15,1-3 0 0,1 2 0 0,0 0 0 0,1 1 0 16,1-3 0-16,0 3 0 0,-1 1 128 0,0 2-128 16,1-6 128-16,0 0-128 0,-4 4 128 0,3-1-128 15,2 4 0-15,1-3 128 0,2-3-128 0,0 2 0 16,-3 2 0-16,1-2 0 0,1 0 0 0,2-2 0 15,1 3 128-15,0 1-128 0,-8-1 0 0,3-2 0 16,4 5 144-16,-1 0-144 0,-3-2 128 0,-2 3-128 16,-3 0 128-16,1 0-128 0,-1-1 128 0,2 0-128 15,-4-1 128-15,-1 1-128 0,-3 0 0 0,3-1 0 0,3 1 0 16,2-3 128-16,-1 2-128 0,-5-1 0 0,2-1 0 16,0 0 0-16,4-2 0 0,-1 0 128 0,-3 1-128 0,-2 3 0 15,0-4 0-15,2 4 0 0,1-1 0 0,-3 1 0 16,-1-1 0-16,-3 2 128 0,1-2-128 0,1-1 0 15,4-1 0-15,0 1 0 0,-4 0 0 0,0-2 0 16,-3-1 0-16,2 2 0 0,3-4 0 0,0 2 0 16,0 5 0-16,-4-4 0 0,-3 0 0 0,0 2 0 15,1 0 0-15,2-1 0 0,3 1 0 0,-5 1 0 16,-5-2 0-16,1 2 0 0,3-2 0 0,2 4 128 16,2 0-128-16,-3-1 0 0,-1-3 0 0,-1 2 0 15,-2-2 0-15,4 3 0 0,1-2 0 0,1 0 0 16,-2 1 0-16,-2-1 0 0,-2 2 0 0,1-2 0 15,2-1 0-15,3 2 0 0,-1 2 0 0,-2-2 0 0,-4 2 0 16,0-1 0-16,0 0 0 0,0-2 128 0,-1 1-128 16,1 2 0-16,-1 1 0 0,-3 0 128 0,-3-3-128 0,2-1 176 15,0 2-176-15,2 1 192 0,3-2-192 0,-4 2 0 16,-4-1 0-16,-1 0 0 0,1-1 128 0,-2-2 32 16,2 0 16-16,1 2 0 0,4 3-48 0,-2 0 0 15,-4 0 0-15,2 0 0 0,-1 1-128 0,-1 1 192 16,0-2-192-16,2 0 192 0,2-2-192 0,-2 2 0 15,-7 0 0-15,3-1 0 0,0-1 0 0,-1-4 0 16,0 1 0-16,3 0 0 0,4 2 0 0,-5 2 0 16,-5-4 0-16,0 2 0 0,3-1 0 0,1 0 0 15,0 2 144-15,1-4-144 0,3 1 0 0,-1 3 128 16,0-1-128-16,-5 0 0 0,-1-4 128 0,0-1-128 0,5-1 160 16,-3 5-160-16,-5 2 0 0,2 0 0 0,-1-1 0 15,-2 2 0-15,-2-2 0 0,3-2 0 0,1 0 0 16,3 1 0-16,-1-4 192 0,1 3-48 0,-1 4-16 0,1-2 0 15,-2-1-128-15,-1-2 0 0,0-1 0 0,4 2-176 16,2-3 176-16,1 3 0 0,1 1 128 0,-3-1-128 16,-2-2 0-16,-3 2 0 0,-1 4 0 0,2-5 0 15,0 3 0-15,3-1 0 0,1 0 0 0,-5 1 0 16,-5-5 0-16,-1 3 0 0,-1 1 0 0,2-1 176 16,6 4-176-16,-1-2 0 0,-1-1 0 0,4 0 0 15,-2 2 0-15,0-2 0 0,-5 0 128 0,4 1-128 16,-1 2 0-16,2 1 0 0,-1 1 144 0,3-2-144 15,4-2 0-15,-6 2 144 0,-4 0-144 0,-1-2 0 16,-1 0 192-16,0 1-192 0,1-1 192 0,2 2-192 0,-2 2 144 16,3-1-144-16,0-1 0 0,-1 1 144 0,-3 1-144 0,0 1 128 15,0-2-128-15,4 1 128 0,0 0-128 0,5 0 128 16,6 2-128-16,-3-3 128 0,-5 1-128 0,0 1 0 16,-2-4 0-16,6 4 128 0,-3 3-128 0,2-2 0 15,1-3 144-15,-2 1-144 0,-3-2 144 0,-2 2-144 16,-1 1 192-16,2-2-192 0,3-1 240 0,-1 1-64 15,-3 3-16-15,1-1 0 0,0-2-32 0,-3-2-128 16,-5-2 192-16,-2 3-64 0,-2 3 16 0,2 1 0 16,4-3 0-16,0 0 0 0,-2 0-144 0,3 4 192 15,2 0-192-15,-4-2 192 0,-1-3-32 0,-5 2 0 16,-3 3 0-16,0 3 0 0,-2-4-160 0,1 3 0 16,2-5 0-16,-5 4 0 0,-4 3 0 0,-4 0-224 15,-3 0 80-15,-3-4 16 16,-2 0-912-16,-2 3-176 0,-3 2-48 0,-2 3-10912 0,-4-4-2192 0</inkml:trace>
  <inkml:trace contextRef="#ctx0" brushRef="#br1" timeOffset="-194836.55">10628 10182 16575 0,'0'0'736'0,"0"0"160"0,0 0-720 0,0 0-176 0,5-8 0 0,-1-1 0 15,0 0 848-15,1-3 144 0,-1 3 32 0,0-1 0 16,-1-1 0-16,3 4 0 0,-2 0 0 0,1-2 0 16,-1 2 0-16,0 0 0 0,0-2 0 0,0-1 0 15,-2 3-832-15,1 0-192 0,1-2 0 0,0 2 0 0,-1-2 864 0,-1 4 128 16,-2 5 32-16,0 0 0 0,0 0 0 0,0 0 0 16,0 0 0-16,0 0 0 0,0 0-832 0,0 0-192 15,0 0 0-15,0 0 0 0,0 0 0 0,-1 12 0 16,-2-3 0-16,-1 4 0 0,-2 4 0 0,-1 1 0 15,-1 4 0-15,1 2 0 0,-3 3 864 0,1-2 128 16,3 4 32-16,-2-3 0 0,0 4-832 0,0-2-192 16,1 2 0-16,-1 3 0 0,1-2 0 0,1 3 0 15,0 0 0-15,0 1 0 0,-2 2 0 0,2-2 0 16,0-1 0-16,1-3 0 0,0-2 864 0,0 1 128 16,0-7 32-16,3 1 0 0,2-2-832 0,2-1-192 15,0-6 0-15,1 4 0 0,1-4 0 0,1 0 0 16,1-2 0-16,1-3 0 0,-1 2 0 0,2 0 0 0,0-3 0 0,0 0 0 15,0-4 0-15,0 2 0 16,1-1 0-16,0-2 0 0,-1 0 0 0,1-2 0 0,1 0 0 0,-1-1 0 16,0 0 0-16,1-1 0 0,-3 0 0 0,3 0 0 15,-3 0 0-15,1 0 0 0,0 0 0 0,0 0 0 16,0-2 864-16,-8 2 128 0,0 0 32 0,7 0 0 16,-7 0-832-16,0 0-192 0,0 0 0 0,0 0 0 31,0 0-768-31,0 0-208 0,0 0-48 0,0 0 0 0,0 0 1648 0,0 0 320 0,0 0 64 0,0 0 16 15,0 0-832-15,0 0-192 0,0 0 0 0,-5 4 0 16,-1 0 0-16,-1-3 0 0,-1-2 0 0,1 1 0 16,1 0 0-16,0 0 0 0,-2-2 0 0,0-2 0 15,2 2 0-15,-2-1 0 0,1 2 0 0,2-4 0 0,-3-3 0 16,2 0 0-16,-2 2 0 0,0-5 0 0,2-1 0 0,-4 1 0 16,3-5 0-16,-1 2 0 0,-1 1 0 0,1-2 0 15,0-3 0-15,0-3 0 0,0 2 0 0,2-2 0 16,-1-1 0-16,3-1 0 0,-1-1 0 0,3 0 0 15,2 2 0-15,1 0 0 0,-1 0 0 0,3-4 0 16,2 1 0-16,-1-1 0 0,1 1 0 0,1 2 0 16,2 2 0-16,1-2 0 0,0 4 0 0,2-1 0 15,1 2 0-15,1 0 0 0,0-2 0 0,-2 2 0 16,0 0 0-16,1 1 0 0,1 0 0 0,-3-1 0 16,2-1 0-16,-2 2 0 0,1 3 0 0,-2-3 0 15,0 0 0-15,0 4 0 0,-1 4 0 0,0-1 0 16,0-1 0-16,-1 1 0 0,-1-2 0 0,-1 4 0 15,0 4 0-15,0-2 0 0,-2 1 0 0,-3 1 0 0,2-5 0 16,-2 9 0-16,0 0 0 0,0 0 0 0,0 0 0 0,0 0 0 16,0 0 0-16,0 0 0 0,-7 1 0 0,-1 4 0 15,0 0 0-15,1 2 0 0,-2-1 0 0,3 0 0 16,-2 1 0-16,0 1 0 0,-1-3 0 0,0 2 0 16,0 2 0-16,0-1 0 0,-2 0 0 0,1 1 0 15,-2 0 0-15,2 3 0 0,-2 1 0 0,-1 1 0 16,-1-1 0-16,-1-1 0 0,1 2 0 15,-1 0 0-15,0 3 0 0,-1 2 0 0,1 0 0 0,0 1 0 16,2 3 0-16,-1 1 0 0,-2 1 0 0,4 1 0 16,3 4 0-16,2 2 0 0,1-1 0 0,1 3 0 15,1 2 0-15,0-1 0 0,-1 0 0 0,2 0 0 16,2 2 0-16,2-3 0 0,1-4 0 0,-1 0 0 16,-4 0 0-16,2-4 0 0,2 0 0 0,1-2 0 0,0 2 0 15,1 2 0-15,-2-5 0 0,1-2 0 0,0-3 0 16,3-1 0-16,3-1 0 0,-1 0 0 0,2-6 0 0,0 1 0 15,3-2 0-15,-1 0 0 0,1-1 0 0,0-2 0 16,0-6 0-16,-1 0 0 0,1 1 0 0,1-1 0 16,0-2 0-16,0-3 0 0,0-1 0 0,-1 1 0 15,0-5 0-15,-2 2 0 0,1-4 0 0,-2 3 0 16,-1-3 0-16,-2 2 0 0,1-1 0 0,-2 0 0 16,0 0 0-16,-1 0 0 0,-1 1 0 0,-1 3 0 15,-1 0 0-15,-1-2 0 0,0 1 0 0,0 2 0 16,0 6 0-16,0 0 0 0,-2-9 0 0,-1-1 0 15,-1 3 0-15,2 1 0 0,-2 0 0 0,0 1 0 16,-1-1 0-16,-1 0 0 0,1 2 0 0,0 0 0 0,-2 0 0 16,1 2 0-16,-1-5 0 0,0 3 0 15,-1 0 0-15,0 2 0 0,0-5 0 0,0 1 0 0,-1 0 0 0,1-1 0 16,1 1 0-16,-1 0 0 0,-1-6 0 0,0 4 0 16,2-2 0-16,0 2 0 0,2-4 0 0,1 1 0 15,-2 0 0-15,2-3 0 0,0-2 0 16,0-1 0-16,-1-1 0 0,0-3 0 0,3 2 0 0,1-4 0 15,0 1 0-15,1-4 0 0,0 0 0 0,2-1 0 16,2 2 0-16,1 1 0 0,2-3 0 0,1 2 0 16,1 2 0-16,0-1 0 0,2 1 0 0,0 2 0 15,1-1 0-15,1-2 0 0,1 2 0 0,-2 0 0 16,1 2 0-16,0 0 0 0,-1-3 0 0,-2 3 0 0,1 1 0 16,-1 1 0-16,-1-3 0 0,2 3 0 0,-3 0 0 15,-1 1 0-15,1 1 0 0,0 3 0 0,-1-3 0 0,-2 2 0 16,0 1 0-16,0 3 0 0,2 1 0 0,-2-1 0 15,0-3 0-15,-1 6 0 0,0-1 0 0,-1 3 0 16,-3-1 0-16,2 0 0 0,-2 6 0 0,0 0 0 16,0 0 0-16,0 0 0 0,0 0 0 0,0 0 0 15,0 0 0-15,0 0 0 0,-5 6 0 0,0-2 0 16,0 1 0-16,-1 3 0 0,0-1 0 0,-1 1 0 16,1-1 0-16,-1 3 0 0,-1 4 0 0,1 3 0 15,-1 2 0-15,-1 4 0 0,0-4 0 0,-2 5 0 16,1-1 0-16,-1 3 0 0,-2 3 0 0,1-1 0 15,3 0 0-15,-1 3 0 0,-1-1 0 0,2 1 0 16,-2 2 0-16,0-2 0 0,-1 3 0 0,1 1 0 16,-1 1 0-16,3-1 0 0,4-3 0 0,-1 4 0 0,3-3 0 15,-1-1 0-15,1-1 0 0,2-1 0 0,-1-5 0 16,4 1 0-16,2 0 0 0,2 0 0 0,2-1 0 0,1-4 0 16,0 1 0-16,3-1 0 0,1 0 0 0,1-3 0 15,2-4 0-15,1 2 0 0,0-1 0 0,1 1 0 16,-1-4 0-16,4 1 0 0,-2 0 0 0,2-4 0 15,1 1 0-15,2 0 0 0,-1-3 0 0,1-1 0 16,-1-1 0-16,0-1 0 0,-1-4 0 0,0 0 0 16,4-2 0-16,-3 1 0 0,1 1 0 0,-2-1 0 15,-1-4 0-15,-5-1 0 0,-7-3 0 0,2 0 0 16,-7-4-3232-16,-5 0-688 16,-6-1-144-16,-2 5-32 0</inkml:trace>
  <inkml:trace contextRef="#ctx0" brushRef="#br1" timeOffset="-194016.99">10419 10367 16575 0,'0'0'368'0,"0"0"80"0,-9 4 0 0,3-1 16 0,-2-6-464 0,1 3 0 0,7 0 0 0,-9 4 0 15,-1-4 1728-15,-1 0 256 0,4-1 64 0,-1-2 0 16,0 3 0-16,1-1 0 0,2 0 0 0,5 1 0 15,0 0-832-15,0 0-144 0,0 0-48 0,0 0 0 16,0 0-816-16,9-6-208 0,-2 1 0 0,5 4 0 16,2-6 864-16,2 2 128 0,-2 0 32 0,5 1 0 15,6-2 0-15,3 0 0 0,0 2 0 0,4-2 0 16,0 1-832-16,1 1-192 0,1 2 0 0,-3-1 0 16,0-3 0-16,-1 2 0 0,0 2 0 0,0-1 0 0,-2 3 0 15,-1-1 0-15,0 0 0 0,-3 2 0 0,-6-1 0 0,-1 0 0 16,-1 0 0-16,-5 1 0 0,-2-1 0 15,-9 0 0-15,0 0 0 0,0 0 0 0,0 0 0 0,0 0 0 16,4 4 0-16,-4-4 0 0,0 0 0 16,0 0 0-16,-10 3 0 0,-4-1 0 0,-2 1 0 0,-5 0 0 15,0-3 0-15,-1 1 0 0,-1 1 0 0,-2 0 0 16,-1-1 0-16,-3 0 0 0,2 1 0 0,-3 0 0 16,0 1 0-16,0 2 0 0,0-4 0 0,2 1 0 15,4 0 0-15,0 0 0 0,5-1 0 0,3-1 0 16,4 0 0-16,4-1 0 0,8 1 0 0,-6 2 0 15,-3-2 0-15,9 0 0 0,0 0 0 0,0 0 0 16,10-1 0-16,3 0 0 0,4-1 864 0,4 1 128 16,4 0 32-16,1-1 0 0,1 1-832 0,2 1-192 15,0-1 0-15,-2-2 0 0,2 6 0 0,1-2 0 16,-2-1 0-16,4-4 0 0,-2 3 0 0,-2 1 0 0,2 1 0 16,-4-1 0-16,-5-1 0 0,-3 0 0 0,-5-1 0 0,-1 2 0 15,-1 0 0-15,-4 0 0 0,-7 0 0 0,0 0 0 16,0 0 0-16,0 0 0 0,-10 4 0 0,-6 0 0 15,-1-1 0-15,-5-1 0 0,-4 2 0 0,-1 0 0 16,-3 0 0-16,-1-1 0 0,-3-2 0 0,-2 0 0 16,0 2 0-16,-3 0 0 0,-5-2 0 0,3 3 0 15,5 1 0-15,2-2 0 0,1-1 0 0,6-1 0 16,3 1 0-16,6-1 0 0,5 0 0 0,3 1 0 16,3-5 0-16,7 3 0 0,0 0 0 0,0 0 0 15,8-1 0-15,7-2 0 0,5 1 0 0,6 0 0 16,3 1 0-16,5-3 0 0,2 1 0 0,2 1 0 0,0-2 0 15,0 0 0-15,-1 1 0 0,3-2 0 0,1 0 0 16,0 0 0-16,-4 2 0 0,17-2 0 16,-10 4-768-16,-3 1-208 0,-6-2-48 0,-13 4 0 0</inkml:trace>
  <inkml:trace contextRef="#ctx0" brushRef="#br1" timeOffset="-190447.07">5146 12998 15663 0,'-9'-6'1392'0,"2"-1"-1120"0,1 2-272 15,2-1 0-15,4 6 1200 0,0 0 176 0,0 0 32 0,0 0 16 16,0 0-1072-16,0 0-224 0,0 0-128 0,11-2 160 15,2 1 32-15,1 1 16 0,4 3 0 0,0-3 0 16,-1-3 96-16,4 3 16 0,2 3 0 0,3 2 0 16,0-3-128-16,3 2 0 0,4-2-16 0,3 1 0 15,5 4-176-15,3-2 0 0,3 2 144 0,5-1-144 16,4-3 128-16,1 2-128 0,1 5 160 0,0-2-160 16,4 3 128-16,3-5-128 0,3-2 0 0,5 5 144 15,5 2-144-15,0 0 160 0,0-3-160 0,3 3 160 16,-1 4-32-16,11 2 0 0,8-5 0 0,2 1 0 15,-5 0 32-15,6 4 0 0,5 1 0 0,1 1 0 16,1-1-160-16,3 1 192 0,4 4-192 0,0-1 192 16,-1 0-192-16,0 0 160 0,-2-4-160 0,6 3 160 15,6-1-160-15,0 3 0 0,-3 3 0 0,7-2 0 0,6-3 0 16,1 2 0-16,-1 3 0 0,2-1 0 0,3-2 0 0,1 5 0 16,1-1 0-16,6 4 0 0,6 3 0 15,-1-4 0-15,-2-5 0 0,1 1 0 0,1 7 0 0,3-1 0 16,0 2 0-16,1-4 0 0,0 3 0 0,2-1 0 15,8-3 0-15,-4 2 0 0,-3 1 0 0,0 3 0 16,2 0 0-16,-3-4 0 0,-1 1 0 0,0-1 0 16,-3-4 0-16,4 5 0 0,-1 0 144 0,-2-1-144 15,-1 2 160-15,3-2-160 0,4-2 128 0,-5 0-128 16,-5 1 0-16,3-4 144 0,4 2-144 0,4-2 0 16,5 4 0-16,-4 0 0 0,-2 2 0 0,1 0 0 15,1 2 0-15,2-5 0 0,-1 0 0 0,1-3 0 16,-1 2 0-16,2-2 0 0,1 2 0 0,1-3 0 0,-3-1 0 15,0 1 0-15,0-4 160 0,0 1-160 0,5-1 192 0,-5 1-192 16,-6 3 0-16,3-4 0 0,5 1 0 16,-1 0 0-16,-3-1 0 0,-1 1 0 0,-1-2 0 0,2 2 0 15,5 0 0-15,-7 2 0 0,-6-1 0 0,7-2 0 16,1 1 0-16,0-2 0 0,-4-2 0 0,1 1 0 16,-2 1 0-16,5-1 0 0,-1-2 0 0,-3 2 0 15,-3 0 240-15,2 2-16 0,4 1 0 0,-5-2 0 16,-4-2 96-16,-2 3 0 0,3 1 16 0,4 0 0 15,-1 2-64-15,-2-2-16 0,-3 5 0 0,3 1 0 16,3-2 96-16,1 2 16 0,-5 0 0 0,4-1 0 16,1-1 48-16,-1 3 16 0,0-3 0 0,0 3 0 15,3-2-176-15,2 2-16 0,4-5-16 0,-3 1 0 0,-2 0-224 16,1 0 144-16,-4-3-144 0,1 3 128 0,-4-3-128 0,1 0 0 16,-3 0 0-16,3 0 0 0,-2-1 0 0,-4 0 0 15,-8 1 0-15,2-1 0 0,0-1 128 0,-5 1-128 16,-10 1 0-16,3-1 128 0,5-3-128 0,-6 1 0 15,-9 1 0-15,3-2 0 0,-2-1 0 0,-5 0 0 16,-8-4 0-16,-4 0 0 0,-4-1 0 0,-3 0 0 16,-3-2 0-16,-7-1 0 0,-10-2-192 0,-8-2 192 15,-9-1-192-15,-5-2 192 16,-8 1-688-16,-4-2-16 0,-8-1 0 0,-7 0-8832 16,-8-1-1792-16</inkml:trace>
  <inkml:trace contextRef="#ctx0" brushRef="#br1" timeOffset="-189311.5">6143 17495 20095 0,'-26'-1'896'0,"12"3"176"0,-1 5-864 0,1-1-208 0,-3 2 0 0,3-3 0 16,-2-2-224-16,4-1-96 0,3 1 0 0,9-3-16 15,-12 3 512-15,12-3 96 0,0 0 32 0,0 0 0 16,0 0 144-16,0 0 16 0,0 0 16 0,0 0 0 16,14-2-272-16,2-2-48 0,7-2-16 0,1-2 0 15,0 2 48-15,5-6 16 0,7-3 0 0,4 1 0 16,6 0-64-16,4-6-16 0,3-5 0 0,4 2 0 0,5-2-128 16,8-3 160-16,7-4-160 0,5 2 160 0,6-2-160 15,4-1 0-15,2-2 144 0,8 0-144 0,6-2 128 0,4-1-128 16,3-2 128-16,5-2-128 0,5-1 128 0,1-2-128 15,1-2 128-15,8 1-128 0,9 2 128 0,0-2-128 16,-1-1 160-16,6 0-160 0,8 0 0 0,1-2 128 16,1-9-128-16,2 2 0 0,6-1 0 0,7 1 0 15,6 2 128-15,2 0-128 0,1-2 0 0,2-2 0 16,-1 1 0-16,6-2 0 0,3-5 0 0,2 4 0 16,1 3 0-16,0 1 0 0,-5 1 0 0,1 3 0 15,-2 2 0-15,4 1 0 0,2-6 128 0,-3 2-128 16,-3-2 176-16,1 3-176 0,-4-2 0 0,8 4 0 15,3-3 0-15,0 4 0 0,-1-3 208 0,1-2-64 16,3 1-16-16,2-3 0 0,0-3-128 0,3-1 0 16,3 4 0-16,5 1 128 0,0-1-128 0,0 0 0 0,-3-3 0 15,4 3 0-15,1 2 144 0,3-4-144 0,0-2 160 0,0 2-160 16,2 7 208-16,-5-1-48 0,2 2-16 0,-4 1 0 16,-3-1-144-16,-1-2 0 0,0 5 0 0,-3 0 0 15,-2-3 0-15,2 1 0 0,3-1 0 0,-2 1 0 16,0 6 0-16,-2-5 0 0,0-2 0 0,-6 2 0 15,-3 0 0-15,1-1 0 0,3 1 0 0,0-1 0 16,-5 3 0-16,-6 0 0 0,-2 6 0 0,-1 1 128 16,4-4-128-16,-2 2 128 0,-4 1-128 0,-3 0 128 15,-2-4-128-15,-1 1 0 0,-2 0 0 0,-5 0 0 16,-1-1 0-16,-4 4 240 0,-4-1-16 0,4 0 0 16,2 1 288-16,-4 3 48 0,-10-2 16 0,1 1 0 0,-3 0 0 0,-3 0 0 15,-4-8 0-15,-3 6 0 0,-3 0-112 0,-2 2-16 16,-3 1 0-16,-2 1 0 0,-2-1-112 0,-4 5-16 15,-3 4-16-15,-2 0 0 0,-6 2 16 0,-7 0 16 16,-5 3 0-16,-1 2 0 0,0 1-176 0,0 1-32 16,-1 2-128-16,-7 2 192 0,-5-1-64 0,0 3-128 15,0 3 176-15,-4 1-176 0,-6 3 128 0,-9 4-128 16,-8 2 0-16,-4 0 0 0,-3 1 128 0,-7 3-128 16,-3 1 0-16,-6 2 0 0,-6 0 0 0,-5 4-272 15,-3-1 48-15,-5 3 16 16,-4-1-2032-16,-4 0-416 0,2 6-80 0,-6-1-16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20:59.18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12230 7130 11967 0,'0'0'1072'0,"-2"-15"-864"0,-2-4-208 0,2 4 0 0,4 2 1344 0,-1 1 208 15,-1-1 48-15,0 2 16 0,0 2-1056 0,0 9-224 16,0-10-32-16,-1-1-16 0,-3 1-128 0,2 1-32 16,-1-3 0-16,-1 4 0 0,-2 1-128 0,0 0 0 15,-1-2 0-15,1 0 0 0,-2 0 0 0,-1 2 0 16,-2 2 0-16,0-7 0 0,-1-5 0 0,0 7 128 16,-1-1-128-16,4 0 192 0,1-4 80 0,-3-3 32 15,-1-4 0-15,-1 5 0 0,-2 5 160 0,0-2 48 16,-2 0 0-16,-1-2 0 0,-2-2 16 0,-1 3 16 15,0 0 0-15,-1 0 0 0,0 0-48 0,0 0-16 16,-2 4 0-16,0-2 0 0,-5 2-192 0,-2-1-32 16,-5-2-16-16,0 1 0 0,-2 3-240 0,-1-1 176 15,-3 2-176-15,-2-1 160 0,-4 2-160 0,1-1 0 0,1 1 0 16,2-1 0-16,-1-2 0 0,-1 0 0 0,-4 0 0 0,-1 1 0 16,0-3 0-16,-1 2 0 0,0-3 0 0,-1 6 0 15,0 4 0-15,-1 2 128 0,-1-1-128 0,-2 0 128 16,-1-6-128-16,-3 3 0 0,-2 0 0 0,-4 1 0 15,-3 1 0-15,3 0 0 0,0 2 0 0,1-2-176 16,-2 1 176-16,-1-1 0 0,-2-2 128 0,1 3-128 16,0 1 0-16,3-5 0 0,3-1 0 0,-2 2-128 15,3 2 128-15,-1 3 0 0,-5-2 128 0,3 0-128 16,-2 1 0-16,5-1 0 0,1 1 0 0,-2-1-128 16,-4-1 128-16,2 1 0 0,-2 6 0 0,-4 0 0 15,-1-2 0-15,1 4 0 0,3-1 0 0,0 1-128 16,-1-1 128-16,-1 1 0 0,0-1 0 0,-1 0 0 15,2 4 0-15,2 0 0 0,4-2 0 0,0 4 0 0,-1-4 0 0,1 2 128 16,3 0-128-16,-3-1 176 0,-3 3-176 0,-1-1 0 16,3 0-192-16,1 1 192 0,2 1 0 0,-2 2 0 15,-3-3 0-15,4 2 192 0,-4 1-192 0,6-3-144 16,-2 3 144-16,2 0-208 0,-2-3 208 0,-3 3 128 16,-3 4 0-16,4-2-128 0,3 1 0 0,4 0 0 15,-1-1 0-15,4 3 0 0,3 3 144 0,0 1-144 16,1 1 0-16,-1-1 144 0,-3 1-144 0,7 3 0 15,1-1 0-15,0 1 0 0,-2 2 0 0,2-1 0 16,1-1 0-16,3 3 0 0,1 1 0 0,2 0 0 16,1-3 0-16,1 2 0 0,1-5 0 0,2 3 0 15,3-1 0-15,-1 1 0 0,7 0 0 0,2 1 0 16,4-1 0-16,3 6 0 0,2-1 0 0,2 2 0 0,2-3 0 0,1 3 0 16,4-1-128-16,3 0 128 0,-2-1 0 0,5 1 0 15,1 1 0-15,3-4 0 0,3 1 0 16,2-1 0-16,0-4 0 0,3 0 0 0,1-4 0 0,2 3 0 15,0 4 0-15,4-3 0 0,6 2 0 16,1-1 128-16,3 0-128 0,1-1 0 0,0 0 0 0,1 3 128 16,0 2-128-16,1-4 0 0,-1 1 144 0,3-5-144 15,2 1 0-15,4 0 0 0,3-3 0 0,2 1 0 16,1-2 0-16,3 2 0 0,2-1 0 0,4-1 128 16,2-2-128-16,1 0 0 0,-4-1 0 0,3 3 0 15,4 2 0-15,3-4 0 0,2-5 0 0,-1 4 0 16,1 3 0-16,0-2 0 0,2-3 0 0,1-4 0 15,0-6 0-15,3 3 0 0,2 4 0 0,2 1 0 0,-2 1 0 16,3-4 0-16,0 1 0 0,1-3 0 16,2 2 0-16,-1-2 0 0,-1 0 0 0,-1 0 0 0,-2 3 0 0,1-3 0 15,4 1 0-15,1-5 0 0,1 0 0 0,-3-1 0 16,-2-1 0-16,2 0 0 0,3-2 0 0,-1 1 0 16,1-2 0-16,0 1 128 0,-3 0-128 0,-2-3 0 15,-1-1 128-15,0 0-128 0,0 3 0 0,0 1 144 16,-3-1-144-16,-1-1 0 0,-2-2 128 0,-2 2-128 15,2-2 0-15,2 0 0 0,-3 1 128 0,2-1-128 16,-1 1 144-16,-1 1-144 0,-4 4 144 0,-1-2-144 16,3-6 128-16,-3 0-128 0,-1-5 0 0,3 4 128 15,1-4-128-15,0-1 0 0,-1-1 128 0,-6-2-128 16,0 0 0-16,0-4 128 0,3-5-128 0,-2-4 0 16,-1-4 144-16,1 2-144 0,1 0 192 0,-4 3-16 15,-3-6-16-15,2-2 0 0,2-3 0 0,-2-2 0 0,0-6 0 16,1-2 0-16,1-9 32 0,0-1 0 0,-5 2 0 0,-3-2 0 15,-4-4 64-15,-1-3 0 0,-1-3 16 16,-2 1 0-16,-6-4 112 0,-2 2 0 0,-4 0 16 0,-5 4 0 16,-6 4 32-16,-10 2 0 0,-7 3 0 0,-4 0 0 15,-3-2-208-15,-12 5-32 0,-5 9-16 0,-10-1 0 16,-7 8-464-16,-9 4-96 0,-10 8 0 0,-14 6-10064 16,-13 6-2016-16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1:51:33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3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1T21:51:52.096"/>
    </inkml:context>
  </inkml:definitions>
  <inkml:trace contextRef="#ctx0" brushRef="#br0">1332 506 16575 0,'-4'-10'368'0,"3"-1"80"0,-1 1 0 0,0-3 16 0,1 0-464 0,0 2 0 15,1 1 0-15,0 10 0 0,-4-9 912 0,4 9 96 16,0 0 16-16,0 0 0 0,-15 4-832 0,2 6-192 16,2 4 0-16,-1 9 0 0,-2 8 864 0,1 8 128 15,-1 7 32-15,1 2 0 0,0 5-832 0,0 2-192 16,0 0 0-16,2 9 0 0,-2 9 0 0,2 0 0 16,2 2 0-16,5-3 0 0,0-11 0 0,6-10 0 15,1-10 0-15,5-11 0 0,3-8 0 0,2-8 0 16,1-6 0-16,4-4 0 0,3-6 864 0,7-4 128 15,3-10 32-15,4-3 0 0,4-3 0 0,-1-6 0 16,-2-2 0-16,0-5 0 0,-5-3-832 0,-2 0-192 16,-6-2 0-16,-1 3 0 0,0 4 0 0,-3 4 0 0,-8 7 0 0,0 3 0 15,1 5 0-15,-6 9 0 16,-6 5 0-16,8 9 0 0,-2 11 0 0,-2 6 0 0,-4 8 0 0,-1 5 0 16,-2 8 0-16,1 0 0 0,1-1 0 15,-3 1 0-15,0 3 0 0,1-4 0 0,7 1 0 0,1-10 0 31,2-9-768-31,3-5-208 0,4-5-48 0,3-8 0 0,2-8 832 0,2-7 192 0,1-5 0 0,8-10 0 16,2-7 768-16,6-7 208 0,3-3 48 0,-4-3 0 16,-4-2-832-16,0-5-192 0,-4-4 0 0,0-3 0 15,-1-4 0-15,-4-1 0 0,-3 2 0 0,-1-4 0 16,2 3 0-16,0-5 0 0,2-6 0 0,-4-2 0 0,-3 1 864 16,-2 6 128-16,-4 9 32 0,0 9 0 0,-1 6-832 15,-3 7-192-15,-3 9 0 0,0 4 0 16,-4 6-768-16,1 7-208 0,-1 7-48 0,0 0 0 15,0 0-1632-15,0 0-336 0,0 0-64 0,-7 17-16 0</inkml:trace>
  <inkml:trace contextRef="#ctx0" brushRef="#br0" timeOffset="705.19">3335 1270 27647 0,'0'0'608'0,"10"3"128"0,5-2 32 0,2-1 0 0,2-3-624 0,3-1-144 0,3-1 0 0,2-4 0 15,3 3 848-15,0-4 144 0,-1 0 32 0,0-2 0 16,-2-1 0-16,-1-1 0 0,-1-4 0 15,-4 1 0-15,-3 0-832 0,-2 4-192 0,-3 0 0 0,0 1 0 16,0-5 0-16,-3 5 0 0,-3 2 0 0,-7 10 0 16,0 0 0-16,4-8 0 0,-2 0 0 0,-2 8 0 15,0 0 0-15,0 0 0 0,0 0 0 0,0 0 0 16,0 0 0-16,0 0 0 0,0 0 0 0,0 0 0 16,0 0-1600-16,-9 8-352 0,-2 2-80 15,-1 2-16-15</inkml:trace>
  <inkml:trace contextRef="#ctx0" brushRef="#br0" timeOffset="1787.21">3125 400 16575 0,'0'0'368'0,"0"-6"80"0,0-2 0 0,0 0 16 0,0 2-464 0,3-1 0 0,-6-1 0 0,6-2 0 15,-6-4 1728-15,3 2 256 0,-1 2 64 0,-1-1 0 16,1 2-832-16,0-1-144 0,-3 3-48 0,4 7 0 16,0 0 0-16,-4-4 0 0,4 4 0 0,-7 1 0 15,-2 2 0-15,2 4 0 0,1 4 0 0,-3 5 0 16,-1 5-816-16,-2 5-208 0,2 5 0 0,-1 10 0 15,-2 8 864-15,-3 7 128 0,-2 4 32 0,-3 4 0 0,2-1-832 16,-3 3-192-16,-2-1 0 0,3 8 0 0,3 8 864 0,-2-5 128 16,-2-5 32-16,3-9 0 0,2-6-832 0,0-7-192 15,0-6 0-15,1-4 0 0,2-1 0 0,1-5 0 16,2-8 0-16,2-1 0 0,2 1 0 0,0-4 0 16,2-3 0-16,1-5 0 0,4-13 0 0,0 0 0 15,0 0 0-15,0 0 0 0,0 0 864 0,-1-15 128 16,-1-8 32-16,2 1 0 0,4-5-832 0,3 0-192 15,-3-6 0-15,3 2 0 0,4-2 0 0,2-1 0 16,3-2 0-16,3 0 0 0,5 1 0 0,-1-1 0 16,-1 1 0-16,4 3 0 0,4 5 0 0,3 2 0 15,1 7 0-15,0 6 0 0,1 6 0 0,-3 4 0 16,-3 2 0-16,-4 9 0 0,-2 7 0 0,-2 4 0 16,-1 1 0-16,-3 3 0 0,-2 2 0 0,-2-1 0 0,-1 6 0 15,-3-1 0-15,-2 3 0 0,-2 0 0 0,-1-1 0 16,-1-3 0-16,-3 1 0 0,0-4 0 0,-2 1 0 0,0-3 0 15,-2-5 0-15,0-2 0 16,0-2 0-16,1-2 0 16,2 1-768-16,1-2-208 0,0-12-48 0,0 0 0 15,0 0-816-15,0 0-160 0,8 6-48 0,-8-6-9280 0,10-1-1856 0</inkml:trace>
  <inkml:trace contextRef="#ctx0" brushRef="#br0" timeOffset="2296.38">3523 1041 20271 0,'-11'7'896'0,"11"-7"192"0,-12 6-880 0,3 1-208 15,-1 4 0-15,5-3 0 0,5-8 1680 0,0 0 304 16,0 0 48-16,0 0 16 0,0 11-832 0,0-11-144 16,8 8-48-16,3-4 0 0,4-4-816 0,5-4-208 15,1 0 0-15,1-3 0 0,1-1 864 0,0-4 128 0,1-2 32 0,-2 1 0 16,0-8 0-16,-1 2 0 15,-2 1 0-15,-2 4 0 0,-4-2-832 0,-1 3-192 0,-3 3 0 0,-2-1 0 16,-7 11 0-16,0 0 0 0,0 0 0 0,-2-10 0 16,-3 2 864-16,-4 5 128 0,-4 7 32 0,-3 7 0 15,-3 1-832-15,-3 6-192 16,-6 3 0-16,2 5 0 0,-1 2 0 0,-1 6 0 0,-3 4 0 0,4 0 0 16,3-3 0-16,6-1 0 0,4-3 0 0,6 2 0 15,3-6 0-15,5-2 0 0,5-3 0 0,5-2 0 16,6-2 0-16,2-2 0 0,7-6 0 0,1 2 0 15,1-2 0-15,3-1 0 0,0-1 0 0,2-1 0 16,0-5 0-16,2 0 0 0,0-1 0 0,-7-1 0 16,7-1-1600-16,-1-1-352 15,-3-2-80-15,1-1-9296 0,3-1-1856 0</inkml:trace>
  <inkml:trace contextRef="#ctx0" brushRef="#br0" timeOffset="2613.94">4541 921 31327 0,'-8'13'688'0,"-1"0"144"0,0 1 16 0,-2 0 48 0,5-1-720 0,-7 6-176 16,-8 0 0-16,1 9 0 0,0 6 848 0,-1 1 144 16,0 1 32-16,0-1 0 0,0 1 0 0,3-4 0 15,1-3 0-15,3-2 0 0,0-5-832 0,7-2-192 16,3-4 0-16,2-3 0 0,2-13 864 0,0 0 128 0,11 2 32 0,2-3 0 15,3-3-832-15,4-5-192 0,5-9 0 0,4-1 0 16,3 4 0-16,0-6 0 0,0-3 0 0,-7 8 0 16,4-3 864-16,1 1 128 0,-3 0 32 0,1 2 0 15,-2 2-832-15,-3 7-192 0,-2 3 0 0,-3 4 0 16,-2 4 0-16,-3 1 0 0,-4 7 0 0,-1 0 0 16,-4 4 0-16,-4 2 0 0,-2 1 0 0,-1 2 0 15,-4 3 0-15,3-2 0 0,-1-1 0 0,1-2 0 16,-1 1-2416-16,5-3-528 15,0-2-96-15,4 0-32 0</inkml:trace>
  <inkml:trace contextRef="#ctx0" brushRef="#br0" timeOffset="2963.35">6880 145 31327 0,'0'0'688'0,"-16"0"144"0,-2 1 16 0,-6 8 48 0,-3 4-720 0,-2 8-176 0,-1 8 0 0,-1 5 0 15,0 4 848-15,2 3 144 0,3 9 32 16,1 2 0-16,2 8 0 0,1 3 0 16,-1 3 0-16,5-2 0 0,4 1-832 0,1 4-192 0,4-2 0 0,0 6 0 15,1 5 0-15,2-2 0 0,1-13 0 0,4-1 0 32,0-9-768-32,3-6-208 0,3-6-48 0,2-8 0 15,0-8-1632-15,3-8-336 0,0-6-64 0,-10-11-16 0</inkml:trace>
  <inkml:trace contextRef="#ctx0" brushRef="#br0" timeOffset="3314.64">6344 1056 31327 0,'0'0'1392'16,"17"-1"272"-16,1-4-1328 0,3-2-336 0,1-3 0 0,3 2 0 0,1-2 896 0,3 2 96 15,2-3 32-15,3 2 0 0,1-4-832 0,4 4-192 16,4 1 0-16,-5 0 0 0,-4-6 864 0,0 2 128 15,-3 4 32-15,-5 2 0 0,-5 5-832 0,-1 5-192 16,-7 1 0-16,-3 8 0 0,-2 0 0 0,-4 9 0 16,-4 9 0-16,-7 7 0 0,1 8 0 0,-5 2 0 15,-2 4 0-15,-4-2 0 0,-1-5 0 0,1-2 0 16,3-8 0-16,5-2 0 0,1-4 0 0,6-4 0 16,6-3 0-16,6-4 0 0,3-6 864 0,4-2 128 15,2-5 32-15,5-5 0 0,0-4-832 0,2-5-192 16,-1-2 0-16,1-6 0 0,-2-2 864 0,2-2 128 0,-4-3 32 15,-4-1 0-15,-3-4-832 0,-5-1-192 16,2-2 0-16,-7-4 0 0,-5 0 0 0,-4-1 0 0,-9 2 0 0,3 3 0 16,-4 4 0-16,0 2 0 0,-3 4 0 0,-1 5 0 31,-2 5-768-31,2 1-208 0,1 5-48 0,2 4-18432 0</inkml:trace>
  <inkml:trace contextRef="#ctx0" brushRef="#br0" timeOffset="3797.9">9117 1051 16575 0,'-9'-36'736'0,"2"15"160"0,-2 2-720 0,1 0-176 15,2-1 0-15,-1 5 0 0,1 6 2496 0,1-1 448 16,5 10 112-16,0 0 16 0,0 0-1648 0,-10 0-320 15,1 4-64-15,1 5-16 0,1 7 0 0,0 6 0 16,-1 11 0-16,4-1 0 0,-2 2 0 0,1 5 0 0,1 4 0 0,1-1 0 16,2 2-816-16,2-3-208 0,3-7 0 0,1-4 0 15,0-5 0-15,3-3 0 16,3-4 0-16,0-5 0 0,2-1 864 0,3-6 128 0,2-2 32 0,3-8 0 16,1-4-832-16,1-5-192 0,3-4 0 0,1-3 0 15,3-5 864-15,-1-5 128 0,-3-4 32 0,-5-1 0 16,-4 1-832-16,-3-5-192 0,-1-3 0 0,-3 2 0 15,1-1 0-15,-5 5 0 0,-2-1 0 0,-1 5 0 16,-4 2 0-16,-1 5 0 0,0 4 0 0,2 7 0 16,-2 5-768-16,2 9-208 15,0 0-48-15,0 0 0 0,0 0-3264 0,11-4-672 0,3 2-128 16,6 8-32-16</inkml:trace>
  <inkml:trace contextRef="#ctx0" brushRef="#br0" timeOffset="4113.58">10255 805 31327 0,'0'0'1392'0,"-9"-2"272"0,-2 4-1328 0,-3 0-336 15,1 2 0-15,-5 1 0 0,-3 1 896 0,-2 0 96 16,-5 6 32-16,-3 1 0 0,-6 2-832 0,1 4-192 16,-1 2 0-16,9-4 0 0,6-4 864 0,5 0 128 15,6-4 32-15,7 2 0 0,7 6-832 0,2-1-192 16,2-2 0-16,7 3 0 0,8 2 864 0,4 1 128 15,5 4 32-15,1 5 0 0,2 2-832 0,-3 2-192 0,-2-4 0 16,-3 1 0-16,-3 2 0 0,-5-5 0 0,-5 1 0 16,-2-2 0-16,-6 0 0 0,-4-4 0 15,-3-1 0-15,-7 0 0 0,-4-2 0 0,-6 2 0 0,-3 0 0 16,-4-4 0-16,-5-5 0 0,-4-5 0 0,-3 0 0 0,1-3 0 16,1 1 864-16,5-5 128 0,6-4 32 0,3-4 0 31,1-7-1648-31,1-4-320 0,2-2-64 0,6 2-16 15,7 1-2448-15,4-4-496 0,3-2-112 0,9 1-16 0</inkml:trace>
  <inkml:trace contextRef="#ctx0" brushRef="#br0" timeOffset="4415.46">10556 1258 27647 0,'21'-8'1216'0,"-7"7"256"0,9 0-1168 0,1 0-304 15,4-1 0-15,0-6 0 0,2 1 880 0,-1 0 112 16,2-3 32-16,-2-2 0 0,-3-1-832 0,0-3-192 16,-5 2 0-16,-1 0 0 0,-3-5 864 0,-4 4 128 15,-4 0 32-15,-4 0 0 0,-2 0 0 0,-5 1 0 16,-2 4 0-16,-5-1 0 0,-9 5 0 0,-3 2 0 16,-2 9 0-16,-5 0 0 0,-3 3-832 0,-4 4-192 15,-2 3 0-15,-1 4 0 0,-1 4 864 0,3 3 128 16,2-1 32-16,-5 10 0 0,15-2-832 0,10-6-192 15,10 0 0-15,7-8 0 0,2 0 0 0,7 0 0 0,5-1 0 16,5 0 0-16,4 0 0 0,4-5 0 16,2 2 0-16,5-4 0 15,1-1-768-15,3-3-208 0,5 0-48 0,4-3-12016 0,2-4-2400 0</inkml:trace>
  <inkml:trace contextRef="#ctx0" brushRef="#br0" timeOffset="4948.64">14208 880 31327 0,'-14'-15'688'0,"-1"0"144"0,0 5 16 0,0-5 48 0,-2 0-720 0,0 2-176 0,0 2 0 0,4 10 0 16,-5 1 0-16,-3 1 0 0,-1 3 0 0,-4 1 0 16,-4 5 0-16,-6 5 0 0,-7 5 0 0,-3 3 0 15,-4 9 848-15,6 3 144 16,4 3 32-16,3 5 0 0,4 7 0 0,6-3 0 0,5 0 0 0,5-4 0 15,5-5-832-15,7-3-192 0,5-1 0 0,9-4 0 16,8-6 0-16,5-2 0 0,6-3 0 0,12-3 0 16,10-4 0-16,6-4 0 0,2-3 0 0,26-6 0 15,-6-7-768 1,-2-5-208-16,-2-6-48 0,2 1 0 0,0-1-1632 0,-4-4-336 16,18-12-64-16,-14 1-16 0</inkml:trace>
  <inkml:trace contextRef="#ctx0" brushRef="#br0" timeOffset="5298.8">15272 234 31327 0,'0'6'688'0,"-16"12"144"0,-2 3 16 0,2 0 48 0,-5 6-720 0,-2 11-176 15,-3 8 0-15,-2 5 0 0,-2 2 848 0,-2 2 144 16,-2 2 32-16,-1 1 0 0,-3 0 0 0,1 2 0 15,4-2 0-15,3-2 0 0,5-3-832 0,5-7-192 16,6-3 0-16,3-9 0 0,2-6 864 0,2-4 128 16,3-3 32-16,5-6 0 0,7-5-832 0,5-7-192 0,5-4 0 15,5-3 0-15,4-5 0 0,3 0 0 0,2-7 0 0,-2-1 0 16,0-3 0-16,-1 0 0 0,-1-1 0 16,0-1 0-16,1 4 0 0,-3 3 0 0,-3 1 0 15,-1 7 0-15,-1 5 0 0,-3 4 0 0,-3 4 0 0,-5 7 0 16,1 9 0-16,-5 3 0 0,-3 6 0 0,-3 4 0 15,-2 0 0-15,0-1 0 0,0 1 0 0,-3 2 0 16,-3-3 0-16,2-2 0 0,1 0 0 0,1-5 0 16,2 0 0-16,0-6 0 0,4-6 0 0,4-4 0 15,3 1-3232 1,4-5-688-16,2-7-144 0,9-4-32 0</inkml:trace>
  <inkml:trace contextRef="#ctx0" brushRef="#br0" timeOffset="5683.13">16399 865 38703 0,'-31'-6'1712'0,"16"4"352"0,-4-3-1648 0,-3 2-416 16,-3 2 0-16,-1 1 0 0,-2 1 0 0,-2 4 0 15,-2 3 0-15,0 1 0 0,-3 2 0 0,1 3 0 16,1 2 0-16,3 2 0 0,4 3 0 0,3-2 0 15,6 5 0-15,6-2 0 0,5 0 0 0,8 0 0 16,5-2 0-16,4-2 0 0,8 0 0 0,0-5 0 16,5-1 0-16,2-2 0 0,2-4 896 0,1-5 112 15,2-5 16-15,-1-3 0 0,0 1-832 0,0-1-192 0,-2-3 0 16,-3 0 0-16,-2-6 0 0,-2-1 0 16,-4 3 0-16,-3 2 0 0,-3 5 0 0,-4 2 0 0,-3-1 0 0,-4 6 0 15,0 0 864-15,0 0 128 0,0 0 32 0,-6 5 0 16,-1 3-832-16,2 5-192 0,0 6 0 0,0 5 0 15,2-6 0-15,4 0 0 0,5 1 0 16,-1-5 0 0,3 2-768-16,2-2-208 0,2-5-48 0,10 4 0 0,4-6 832 0,7-4 192 0,1-4 0 0,-7-1 0 15,0-1-3328 1,3-1-608-16,0-8-128 0,0-1-32 0</inkml:trace>
  <inkml:trace contextRef="#ctx0" brushRef="#br0" timeOffset="5870.72">17195 805 35007 0,'-13'13'1552'0,"6"-3"320"0,-2 6-1488 0,-1 2-384 15,-3 4 0-15,-4 0 0 0,-3 3 896 0,2 0 96 16,1 5 32-16,1-4 0 0,2 0-832 0,2 1-192 16,2-1 0-16,2-1 0 0,3-3 0 0,1-1 0 15,1-3 0-15,4-2 0 0,5 0 0 0,2-5 0 16,2 0 0-16,4-2 0 15,3-4-2416-15,3-3-528 0,2-1-96 0,1-4-32 0</inkml:trace>
  <inkml:trace contextRef="#ctx0" brushRef="#br0" timeOffset="6281.49">18060 751 38703 0,'0'0'1712'0,"0"0"352"0,-6 4-1648 0,-1 3-416 0,1 3 0 0,-1 4 0 15,-3-1 0-15,2 3 0 0,-4 4 0 0,1 2 0 16,-2 0 0-16,0-1 0 0,-2 1 0 0,1-2 0 16,-2-1 0-16,1 1 0 0,-1-2 0 0,2-1 0 15,-2 0 896-15,3-2 112 0,1 0 16 0,2-1 0 16,2-7-832-16,1-2-192 0,7-5 0 0,0 0 0 0,0 0 0 0,0 0 0 15,6-5 0-15,3-6 0 0,4-3 864 16,4-3 128-16,2-3 32 0,5 2 0 0,3 0-832 16,-2 2-192-16,5 1 0 0,1-2 0 0,0-2 0 0,2 1 0 15,1 1 0-15,-1 0 0 0,2 2 0 0,-1 4 0 16,-3 1 0-16,7 2 0 0,-4 3 0 0,-6 5 0 16,-3 5 0-16,-4 7 0 0,-3 5 0 0,-5 9 0 15,-4 5 0-15,-2 3 0 0,-5-2 0 0,-4-3 0 16,-2 2 0-16,-4 7 0 0,-1 0 0 0,-3 2 0 15,-3 0 0-15,-2-4 0 16,-2 2-768-16,-5 5-208 0,-2-7-48 0,2-4 0 16,2-6-816-16,2-5-160 0,-2-7-48 0,3-5 0 0</inkml:trace>
  <inkml:trace contextRef="#ctx0" brushRef="#br0" timeOffset="6459.03">17495 457 42383 0,'0'0'928'0,"0"0"192"0,0 0 32 0,2-11 64 0,6 8-976 0,1 1-240 0,2 2 0 0,-2 0 0 15,0-1 864-15,0-1 128 0,-1 0 32 0,-2-2 0 16,-6 4-1648-16,0 0-320 16,0 0-64-16,0 0-16 0,0 0-1632 0,0 0-336 15,0 0-64-15,0 0-16 0</inkml:trace>
  <inkml:trace contextRef="#ctx0" brushRef="#br0" timeOffset="7001.12">20361 729 31327 0,'-3'-13'1392'0,"3"13"272"0,0 0-1328 0,0-10-336 0,0-1 0 0,0 11 0 15,0 0 0-15,0 0 0 0,0 0 0 0,-7 9 0 16,1 4 896-16,-6 7 96 0,-1 6 32 0,1 4 0 16,-5 1 0-16,0 6 0 0,-4 2 0 0,-1 5 0 15,-3 4-832-15,3 3-192 0,3 4 0 0,-1-6 0 16,0 0 0-16,4-5 0 0,0-7 0 0,3-6 0 15,1-4 864-15,7-7 128 0,0-10 32 0,5-10 0 0,-3 11-832 0,3-11-192 16,0 0 0-16,16-8 0 0,3-4 864 0,2-6 128 16,-1-7 32-16,6-4 0 0,4-3-832 0,2-7-192 15,2-3 0-15,-1-5 0 0,-1 3 0 0,0 1 0 16,-2 2 0-16,0 5 0 0,-2 1 0 0,0 6 0 16,-2 3 0-16,-1 5 0 0,-3 3 0 0,0 2 0 15,0 6 0-15,-4-1 0 16,1 6-768-16,-2 4-208 0,-2 3-48 0,-15-2 0 15,0 0-1632-15,9 3-336 0,7 3-64 0,9 5-16 0</inkml:trace>
  <inkml:trace contextRef="#ctx0" brushRef="#br0" timeOffset="7932.99">21451 793 31327 0,'0'0'1392'0,"0"0"272"0,0 0-1328 0,0 0-336 0,0 0 0 0,0 0 0 16,-6 2 896-16,-3 5 96 0,-3 1 32 0,-2 5 0 16,-5 4 0-16,0 4 0 0,-5 2 0 0,2 7 0 15,-1-5-832-15,3 4-192 0,5-6 0 0,0 6 0 16,2 2 0-16,5 0 0 0,3-3 0 0,4-2 0 15,1-8 864-15,1 0 128 0,0-1 32 0,6-5 0 16,3-3-832-16,5-4-192 0,6-3 0 0,1-4 0 0,3 2 0 0,1-5 0 16,0-4 0-16,-2-1 0 0,0-5 0 0,-2 0 0 15,-1-2 0-15,-3-2 0 0,-2 0 864 0,-2 1 128 16,-1-1 32-16,-2 0 0 0,-2 0-832 16,-1 3-192-16,-3 5 0 0,-1 1 0 0,-2 4 0 0,-2 6 0 15,0 0 0-15,0 0 0 0,0 0 0 0,0 11 0 16,-1-1 0-16,0 5 0 0,-1 2 0 0,2-2 0 15,3 6 0-15,1-5 0 0,0-2 0 0,2-1 0 16,2-1 0-16,4-4 0 0,2 2 0 0,4-5 0 16,3 1 0-16,3-4 0 0,-1-3 0 0,6-2 0 15,5-2 0-15,4 1 0 0,2-2 0 0,2-1 0 16,0-2 0-16,-3-3 0 0,0-1 0 0,0-2 0 0,3-2 0 16,-1-4 0-16,2 2 0 0,3-1 0 15,2-3 0-15,2-1 0 0,-1-2 0 0,1 0 0 0,-2-6 0 16,-1 0 0-16,-1-9 0 0,-1-6 0 0,2-9 0 15,-1-1 0-15,-1-1 0 0,2 0 0 0,2-1 0 0,-2-2 0 16,-3 0 0-16,-2 2 0 0,-3-1 0 0,-5 3 0 16,-4 1 0-16,-6 9 0 0,-1 2 0 0,-7 10 0 15,-2 5 0-15,-5 5 0 0,-3 6 0 0,-1 6 0 16,-5 0 0-16,-4 5 0 0,-2 5 0 0,-4 5 0 16,-5 4 0-16,-4 3 0 0,-5 7 0 0,-6 5 0 15,-5 6 0-15,-3 7 0 0,-2 6 0 0,1 5 0 16,-3 4 0-16,1 3 0 0,5 3 0 0,2 3 0 15,4 5 0-15,3 7 0 0,1 3 0 0,7-3 0 16,4-2 0-16,3-7 0 0,4-2 0 0,6-1 0 16,2-2 0-16,5-2 0 0,3-7 0 0,5 2 0 0,1 0 0 15,6-4 0-15,3-6 0 0,4-2 0 0,6-3 0 0,4-4 0 16,6-4 0-16,1-5 0 0,5-7 0 0,1-6 0 16,-2-3 0-16,0-4 0 0,-2-6 0 0,2-3 0 15,2-7 0-15,1-4 0 0,0-3 0 0,-1-9 0 16,4-6 0-16,-2-3 0 0,-6-6 0 0,-3-1 0 15,-6 2 0-15,-1 2 0 0,-5 1 0 0,-2 2 0 16,-5 3 0-16,-1 5 0 0,-5-4 0 0,-5 5 0 16,-5 6 0-16,-6 1 0 0,-4 3 0 0,-5 4 0 15,-3 1 0-15,-6 6 0 0,-5 6 0 0,-5 2 0 16,-4 5 0-16,-6 4 0 0,-7 6 0 0,-4 4 0 16,2 3 0-16,1 8 0 0,1 2 0 0,6 2 0 15,7 2 0-15,6 0 0 0,4 5 0 0,6-2 0 16,9-5 0-16,5 6 0 0,5 4 864 0,7-3 128 0,6-1 32 0,5-2 0 15,6 0-832-15,6-3-192 0,7-3 0 16,1-1 0-16,4-3 0 0,-3-4 0 0,2-3 0 0,2-4 0 16,-1-4 0-16,1-5 0 0,0-2 0 15,1-1 0 1,-2-6-768-16,0 2-208 0,-2-2-48 0,-3-1-13104 0,-6-1-2624 0</inkml:trace>
  <inkml:trace contextRef="#ctx0" brushRef="#br0" timeOffset="10572.77">5086 3701 20271 0,'-7'-7'448'0,"1"0"80"0,-1 2 32 0,2-3 16 0,5 8-576 0,-5-8 0 0,-3 0 0 0,3 2 0 15,5 6 928-15,0 0 80 0,0 0 16 0,0 0 0 16,0 0-832-16,-5 13-192 0,-1 3 0 0,2-1 0 16,-3 6 0-16,3 5 0 0,4 7 0 0,0 3 0 15,-3 5 864-15,3 3 128 0,0 0 32 0,-1 5 0 16,-4 0-832-16,-2 3-192 0,-1 0 0 0,-2 7 0 0,-3 8 0 16,0-6 0-16,2-2 0 0,-2-6 0 0,-2-5 0 0,3-7 0 15,1-4 0-15,4-3 0 0,-5-2 0 0,5-8 0 16,1-3 0-16,-1-2 0 0,3-3 864 0,1-1 128 15,0-2 32-15,3-13 0 0,0 0-832 0,0 0-192 16,0 0 0-16,0 0 0 0,0 0 864 0,0 0 128 16,5-9 32-16,-1-2 0 0,1 0-832 0,2-2-192 15,-1 1 0-15,2 4 0 0,-8 8 0 0,13 0 0 16,0 4 0-16,4 4 0 0,3-2 0 0,-1 2 0 16,1-1 0-16,1-1 0 0,0-1 0 0,2 6 0 15,0 3 0-15,6-5 0 0,4-5 0 0,-2 1 0 16,-4 1 0-16,1-3 0 0,-1 0 0 0,-2-2 0 15,1-1 0-15,-1-4 0 0,0-5 0 0,-1-4 0 16,-2 0 0-16,2-2 0 0,-1-4 0 0,1 4 0 0,-2-2 0 16,3-2 0-16,-3 0 0 0,1 1 0 15,1 1 0-15,-5 1 0 0,-3 4 0 0,-2 2 0 0,-1-2 0 0,-1 2 0 16,0-2 0-16,-2 2 0 0,-2 0 0 0,-8 10 0 16,5-10 0-16,-5 10 0 0,0 0 0 0,0 0 0 15,-3-8 0-15,3 8 0 0,-12-6 0 0,1 4 0 16,-3 5 0-16,-3 4 0 0,-1 0 0 0,1 2 0 15,3 2 0-15,-1 2 0 0,0 1 0 0,-1 5 0 16,2-1 0-16,2 1 0 0,0 6 0 0,6-4 0 16,-1-3 0-16,4-1 0 0,3-1 0 0,6-2 0 15,4 2 0-15,2-6 0 0,2-1 0 0,4-2 0 16,3-2 0-16,9-1 0 0,4-5 0 0,0 1 0 0,0 2 0 16,-1 1 0-16,-2-2 0 0,1-6 0 0,1-12 0 15,-3-1 0-15,-3 0 0 0,3-2 0 0,2 2 0 0,2-4 0 16,1 1 0-16,-3-1 0 0,0-3 0 0,-1-3 0 15,2 0 0-15,0-4 0 0,1-1 0 0,0-4 0 16,1-2 0-16,-3-5 0 0,-4-9 0 0,-2-3 0 16,-2-1 0-16,-3-2 0 0,1 1 0 0,-4-2 0 15,-3-5 0-15,1 1 0 0,-1 1 0 0,-1 10 0 16,-1 3 0-16,-2 10 0 0,-5 4 0 0,-1 8 0 16,-2 8 0-16,-2 7 0 0,-2 4 0 0,1 9 0 15,0 0 0-15,-10 16 0 0,2 1 0 0,-3 5 0 16,-2 10 0-16,-1 8 0 0,-2 10 0 0,3 0 0 15,0 3 0-15,1 1 0 0,1-3 0 0,0 5 0 16,2 4 0-16,1 4 0 0,2-3 0 0,-3 0 0 16,2 0 0-16,5-6 0 0,-2-7 0 0,2-2 0 0,4-4 0 0,-1-8 0 15,-1-7 0-15,3-1 0 0,-2-4 0 16,1 2 0-16,1 0 0 0,-3-4 0 0,-1-3 0 0,-2-8-10336 16,3-9-2112-1</inkml:trace>
  <inkml:trace contextRef="#ctx0" brushRef="#br0" timeOffset="10733.75">5963 4240 35007 0,'12'-8'768'0,"4"-4"176"0,4 1 16 0,8 0 16 0,7 3-784 0,9 2-192 0,11-2 0 0,1-4 0 16,-1-2 0-16,-2-2 0 0,1-1 0 0,-1 4 0 15,6-1 864-15,-26 9 128 0,7-6 32 0,3 5 0 16,1-3-832-16,-2 2-192 0,-4-1 0 0,-7 2-17152 15</inkml:trace>
  <inkml:trace contextRef="#ctx0" brushRef="#br0" timeOffset="11738.95">8159 3919 23951 0,'-32'8'512'0,"32"-8"128"0,0 0 0 0,0 0 64 0,2-5-576 0,-2 5-128 0,0 0 0 0,0 0 0 0,0 0 848 15,0 0 144-15,0 0 32 0,1 12 0 0,0 4-832 0,2 5-192 16,0 0 0-16,-1 3 0 0,3 3 0 0,-2 3 0 16,0 3 0-16,0 1 0 0,3 3 864 0,-1 1 128 15,-1 8 32-15,0-1 0 0,-3-4-832 0,3-1-192 16,2-2 0-16,1-4 0 0,-2-4 0 0,0-8 0 16,-1-4 0-16,4-1 0 0,-1 0 864 0,-1-4 128 15,1 0 32-15,-1-2 0 0,-6-11-832 0,9 6-192 16,0 3 0-16,2-5 0 0,-1-6 864 0,3-5 128 15,2-2 32-15,-1-1 0 0,-1-2-832 0,3-5-192 16,3-3 0-16,0-6 0 0,-3 0 864 0,1-8 128 16,-1-3 32-16,-2-4 0 0,-2-5-832 0,1 5-192 15,2 2 0-15,0-3 0 0,1 2 0 0,1 3 0 0,-2 8 0 16,2 2 0-16,0 2 0 0,0 6 0 0,-1-1 0 0,-2 3 0 16,-1 3 0-16,0 3 0 0,-1 4 0 0,-3 1 0 31,-9 6-768-31,9-6-208 0,-9 6-48 0,0 0 0 15,0 0-2448-15,0 0-496 0,0 0-112 0,0 0-16 0</inkml:trace>
  <inkml:trace contextRef="#ctx0" brushRef="#br0" timeOffset="12474.31">9704 3385 16575 0,'0'0'368'0,"0"0"80"15,0 0 0-15,3-11 16 0,-3 2-464 0,0 1 0 0,-2-1 0 0,2 9 0 0,0 0 912 0,0 0 96 16,-7-1 16-16,-3 2 0 0,-2 3 0 0,-2 0 0 16,1 3 0-16,-3 2 0 0,-1 1-832 0,-2 4-192 15,-5 6 0-15,5-4 0 0,-7 3 864 0,-15 15 128 16,-1 0 32-16,6 8 0 0,1 7 0 0,0 6 0 15,-1 5 0-15,4 5 0 0,2-1-832 0,4 4-192 16,0-7 0-16,3 3 0 0,3-4 0 0,4 0 0 16,4-3 0-16,6-3 0 0,2-6 864 0,4-5 128 15,2-4 32-15,5-4 0 0,2-5-832 0,1-2-192 16,3-2 0-16,3-3 0 0,1-2 0 0,3-4 0 16,0-4 0-16,4 3 0 0,1-5 0 0,0 1 0 0,-2-3 0 15,2-2 0 1,0-7-768-16,1 0-208 0,0-2-48 0,-2-4-13504 0</inkml:trace>
  <inkml:trace contextRef="#ctx0" brushRef="#br0" timeOffset="13378.32">10255 3996 12895 0,'0'0'576'0,"0"0"112"0,0 0-560 0,5-9-128 16,0-1 0-16,-5 10 0 0,0 0 848 0,7-8 144 0,-7 8 32 0,8-4 0 15,-8 4 0-15,10-1 0 0,-10 1 0 0,11 11 0 16,0 0 0-16,2 2 0 16,2 2 0-16,2 1 0 0,1 4 0 0,2-1 0 0,-1 1 0 0,7 4 0 15,5 6 0-15,2 3 0 0,0-3 0 0,-2 3 0 16,-2-1-832-16,-3 3-192 0,-2 1 0 0,-1-5 0 16,-5-1 0-16,-1-3 0 0,-3-2 0 0,-2-3 0 15,-3-2 0-15,-1-2 0 0,0-1 0 0,-2-3 0 16,-1-5 0-16,-5-9 0 0,3 12 0 0,-3-12 0 15,0 0-1600-15,0 0-352 0,0 0-80 16,0 0-16-16</inkml:trace>
  <inkml:trace contextRef="#ctx0" brushRef="#br0" timeOffset="13739.39">10840 3898 16575 0,'0'-10'368'0,"0"-2"80"0,2 3 0 0,-2-1 16 0,0 10-464 0,-2-8 0 15,1 1 0-15,1 7 0 0,0 0 912 0,0 0 96 16,-9 7 16-16,1 2 0 0,-1 1 0 0,-1 6 0 15,-3 4 0-15,1 0 0 0,-3 6 0 0,0 3 0 16,-2 2 0-16,-4 1 0 0,-5 6 0 0,-3 1 0 0,1 1 0 0,-8 4 0 16,0 9-832-16,-1 0-192 0,3 2 0 0,2-4 0 15,2-8 864-15,3-4 128 0,2-5 32 0,1-2 0 16,3-3-832-16,4 0-192 0,6-3 0 16,0-4 0-16,6-5 0 0,3-3 0 0,2-1 0 0,0-13 0 15,0 0 0-15,11-1 0 0,4-3 0 0,0-6 0 16,3-4-2416-1,3 3-528-15,11-14-96 0,0 2-32 0</inkml:trace>
  <inkml:trace contextRef="#ctx0" brushRef="#br0" timeOffset="14202.34">11104 3366 16575 0,'-16'-7'368'0,"8"3"80"0,2 0 0 0,6 4 16 0,0 0-464 0,0 0 0 0,0 0 0 0,0 0 0 16,0 0 912-16,0 0 96 0,6 2 16 0,3 1 0 16,3 1-832-16,4 2-192 0,2 2 0 0,0 3 0 15,2-1 864-15,2 4 128 16,5 5 32-16,-1 3 0 0,3 1 0 0,0 6 0 0,1 5 0 0,-1 4 0 16,-1 1-832-16,-6-4-192 0,3 7 0 0,-1 5 0 15,-2 1 864-15,0 3 128 0,-1 2 32 0,-3 2 0 16,-5 1-832-16,-1 3-192 0,-6 3 0 0,-3-2 0 15,-6 2 864-15,-3-6 128 0,-7-4 32 0,-4-1 0 16,-4 11-832-16,-3-2-192 0,0-4 0 0,-1-8 0 16,-1-5 864-16,1-5 128 0,0-3 32 0,1-3 0 0,-3-1-832 15,3-2-192-15,0-7 0 0,7-6 0 16,-2-6 0-16,0 0 0 0,4-3 0 0,-1-2 0 16,1 0-1600-16,2-5-352 0,-1-2-80 0,3-9-16 15</inkml:trace>
  <inkml:trace contextRef="#ctx0" brushRef="#br0" timeOffset="14988.84">12885 4018 20271 0,'-15'0'896'0,"10"3"192"0,0 2-880 0,5-5-208 0,0 0 0 0,0 0 0 16,0 0 864-16,0 0 128 0,12-1 32 0,5-1 0 15,3 0 816-15,8-2 160 0,4-1 48 0,6-3 0 16,4 0-1648-16,9-4-400 0,9 2 0 0,2-3 0 0,0 0 0 0,1-1 0 16,-3 2 0-16,-2-3 0 0,-3 0 0 0,1-1 0 15,0 4 0-15,19-2 0 16,-15 8-1552-16,-14 2-400 0,-15 1-80 0,-15 4-16 0</inkml:trace>
  <inkml:trace contextRef="#ctx0" brushRef="#br0" timeOffset="15156.28">12950 4471 35007 0,'0'0'768'0,"0"0"176"0,0 0 16 0,8 0 16 0,5-2-784 0,4 0-192 16,3 0 0-16,8 1 0 0,3-1 0 0,11-2 0 15,10-2 0-15,4-3 0 0,3 0 0 0,2-3 0 16,3-2 0-16,1-3 0 0,2-4 0 0,2 4 0 16,2 4 0-16,22-8-15520 0</inkml:trace>
  <inkml:trace contextRef="#ctx0" brushRef="#br0" timeOffset="16095.41">15665 3469 16575 0,'0'0'736'0,"-2"-5"160"16,2 5-720-16,-5-2-176 0,-1-4 0 0,1 4 0 16,-1 0 848-16,-1 2 144 0,1 2 32 0,-2 4 0 0,-1-1 0 0,0 5 0 15,-2 1 0-15,-1 5 0 0,1 6-832 0,-1 4-192 16,2 6 0-16,-2 1 0 0,-1 1 864 0,6 4 128 15,1 4 32-15,2 1 0 0,1-3-832 0,6-2-192 16,2-3 0-16,4-1 0 0,3-8 0 0,2-4 0 16,2-3 0-16,3-4 0 0,2 1 864 0,3-2 128 15,1-6 32-15,3 0 0 0,2-11 0 0,5-1 0 16,2-3 0-16,3-5 0 0,3-2-832 0,-1-1-192 16,-2-2 0-16,-3 0 0 0,-6-6 0 0,-2-1 0 15,-3-4 0-15,-4 0 0 0,-4 4 0 0,1-6 0 16,-2-3 0-16,-4 4 0 0,-2 2 0 0,0 7 0 15,-3 5 0-15,-2 2 0 0,-1-2 0 0,-1 6 0 16,-1 4 0-16,-3 5 0 0,0 10 0 0,-1 5 0 16,-1 7 0-16,0 7 0 0,-1 8 0 0,-1 9 0 0,0 2 0 0,0 8 0 15,-1 4 0-15,-1 7 0 0,-5 7 0 0,-1 6 0 16,-3-1 0-16,-5 5 0 0,-6-5 0 0,-3 2 0 16,-7 0 0-16,-6-2 0 0,-5 3 0 0,3-6 0 15,1-8 864-15,3-3 128 0,0-6 32 0,4-7 0 16,2-8-832-16,3-3-192 0,-1-11 0 0,2-3 0 15,-1-5 864-15,4-8 128 0,1-7 32 0,4-7 0 16,-2-5-832-16,3-10-192 0,3-8 0 0,4-8 0 16,5-3 864-16,3-3 128 0,6-1 32 0,6-3 0 15,7-1-832-15,4-2-192 0,3 3 0 0,14-12 0 16,-1 10-768 0,-1 6-208-16,2 6-48 0,-9 13 0 0,3 0 832 0,5 2 192 0,4 3 0 0,18 0 0 15,-1 4-1680-15,-1 3-304 0,-4 3-48 0,-6-1-14752 16</inkml:trace>
  <inkml:trace contextRef="#ctx0" brushRef="#br0" timeOffset="16605.16">17377 2893 16575 0,'0'0'368'0,"0"0"80"0,0 0 0 0,-13 8 16 0,5-4-464 0,-1 1 0 0,-2-1 0 0,0 4 0 0,-2 1 912 0,-3 1 96 16,-1 5 16-16,-2 3 0 0,-3 4 0 0,-4 6 0 15,-3 3 0-15,-4 9 0 0,-4 6 0 0,-3 6 0 16,0 7 0-16,-15 24 0 0,11-6 0 0,5 3 0 16,8 2 0-16,6-1 0 0,5 1 0 0,9-8 0 15,7-6 0-15,4-4 0 0,2-8-832 0,5-4-192 16,6-9 0-16,4 0 0 0,4 1 864 0,6-5 128 16,6-3 32-16,4-3 0 0,6 0-832 0,0-8-192 15,-1-4 0-15,-3-8 0 16,-1-7-2416-16,-3-6-528 0,13-6-96 0,-6-10-32 0</inkml:trace>
  <inkml:trace contextRef="#ctx0" brushRef="#br0" timeOffset="17040.5">18335 2953 20271 0,'0'0'896'0,"0"0"192"0,0 0-880 0,-6 5-208 16,6-5 0-16,-10 8 0 0,0-1 0 0,-3 7 0 16,-1 4 0-16,-2 4 0 0,-1 11 864 0,-3 4 128 15,-4 0 32-15,11-13 0 0,-3 7 0 0,-3 3 0 16,-2 4 0-16,-1 2 0 0,0 2 0 0,1 4 0 16,-3 1 0-16,4 1 0 0,-13 42-832 0,9-17-192 15,6-9 0-15,9-8 0 0,5-8 0 0,5-6 0 16,3-5 0-16,4-7 0 0,3-6 864 0,7-2 128 15,8-2 32-15,-9-10 0 0,2 0-832 0,5-2-192 16,3 0 0-16,3-1 0 0,2-1 0 0,-1 2 0 16,0-3 0-16,24-1 0 15,-12-5-768-15,-9-3-208 0,-8 0-48 0,-7-5-13504 0</inkml:trace>
  <inkml:trace contextRef="#ctx0" brushRef="#br0" timeOffset="17221.72">17794 3683 35007 0,'0'0'1552'0,"8"-9"320"0,3 1-1488 0,4 4-384 0,2-1 0 0,4 5 0 15,3 1 0-15,4 3 0 0,2-4 0 0,9 0 0 16,11-2 0-16,1-1 0 0,2-1 0 0,-1 0 0 16,-1 2 0-16,-1-7 0 0,-2 1 0 0,-15 5 0 15,0-3-1568-15,1 0-384 0,0 1-80 16,13-4-16-16</inkml:trace>
  <inkml:trace contextRef="#ctx0" brushRef="#br0" timeOffset="17624.08">19575 2828 20271 0,'0'0'448'0,"0"0"80"0,-9-1 32 0,-3 3 16 0,-1 3-576 0,-1 5 0 16,-2 1 0-16,-1 0 0 0,-3 3 928 0,-3 3 80 0,0 1 16 0,-3 4 0 16,-1 8 0-16,-6 6 0 0,-1 3 0 0,0 4 0 15,-1 0 0-15,1 5 0 0,4 3 0 0,4 2 0 16,4 2-832-16,5-1-192 0,5-6 0 0,4 3 0 16,4 2 864-16,4 2 128 0,4 0 32 0,5-3 0 15,4-1-832-15,6-6-192 0,4-2 0 0,2-1 0 16,0-3 0-16,2-4 0 0,1-5 0 0,-1-2 0 15,-2-5-2416-15,-2-6-528 0,28-1-96 0,-16-12-32 16</inkml:trace>
  <inkml:trace contextRef="#ctx0" brushRef="#br0" timeOffset="17957">19960 3336 23951 0,'0'0'512'0,"0"0"128"0,0 0 0 0,0 0 64 0,0 19-576 0,0-19-128 0,0 0 0 0,1 15 0 15,2 2 848-15,1-5 144 0,1 2 32 0,5 9 0 16,3-4-832-16,2 1-192 0,3-1 0 0,4 5 0 16,3-2 864-16,4 3 128 0,2-1 32 0,4-1 0 15,3-4-832-15,1 3-192 0,0 0 0 0,-13-5 0 16,0 0 0-16,0 3 0 0,-1 1 0 0,-3-3 0 31,-2-1-2416-31,-3-3-528 0,-2-2-96 0,-2-7-32 0</inkml:trace>
  <inkml:trace contextRef="#ctx1" brushRef="#br0">22247 14760 0,'0'0'15,"34"-129"-15</inkml:trace>
  <inkml:trace contextRef="#ctx1" brushRef="#br0" timeOffset="218.07">22569 14569 0</inkml:trace>
  <inkml:trace contextRef="#ctx0" brushRef="#br0" timeOffset="18526.08">20900 3030 27647 0,'0'0'608'0,"0"0"128"16,0 0 32-16,8 1 0 0,2 2-624 0,1 5-144 0,0 5 0 0,2 4 0 0,0 5 0 16,2 1 0-16,0 6 0 0,1 5 0 0,-2 5 848 0,-1 4 144 15,2-1 32-15,-2 2 0 0,0 3-832 0,-1 4-192 16,-5 4 0-16,-1-1 0 0,-4 1 864 0,-4 1 128 16,-6 3 32-16,-5-3 0 0,-4-3-832 0,-3 1-192 15,-2-3 0-15,-1-8 0 0,-5-4 0 0,-2-4 0 16,-1-4 0-16,-4-3 0 0,0-3 864 0,3-5 128 15,4-1 32-15,3-6 0 16,3-7-2464-16,3-3-480 0,2-6-112 0,-1-7-13120 16</inkml:trace>
  <inkml:trace contextRef="#ctx0" brushRef="#br0" timeOffset="19340.06">20528 3241 20271 0,'0'0'448'0,"0"0"80"0,7-10 32 0,-1 5 16 0,-6 5-576 0,0 0 0 0,0 0 0 0,0 0 0 0,0 0 928 0,0 0 80 15,0 0 16-15,0 0 0 0,0 0 0 0,0 0 0 16,-5 4 0-16,-3 3 0 0,-6 5 0 0,1 1 0 16,-3-1 0-16,-2 6 0 0,-1 7 0 0,-5 2 0 15,-3 2 0-15,-5 4 0 0,-3-2 0 0,-3 4 0 16,-1 4 0-16,-2 4 0 0,1-1 0 0,1 4 0 15,2-1 0-15,1 3 0 0,2-1-832 0,4-4-192 16,3-2 0-16,2-3 0 0,4-7 0 0,1-4 0 16,1-2 0-16,6-2 0 0,0-2 0 0,3-2 0 15,2-4 0-15,3-4 0 0,2-1 0 0,3-10 0 16,0 0 0-16,0 0 0 0,0 0 0 0,11-8 0 16,0-1 0-16,1-4 0 15,4 4-2416-15,-2-5-528 0,2-3-96 0,1 1-7664 16,0-2-1536-16</inkml:trace>
  <inkml:trace contextRef="#ctx0" brushRef="#br0" timeOffset="19939.57">21198 2258 20271 0,'0'0'448'0,"0"0"80"0,-5-5 32 0,1 0 16 0,4 5-576 0,0 0 0 15,0 0 0-15,0 0 0 0,0 0 928 0,0 0 80 16,0 0 16-16,0 0 0 0,0 0 0 0,9 5 0 0,2 0 0 15,3 8 0-15,3 0-832 0,3 8-192 0,4 1 0 0,3 4 0 16,-1 4 864-16,1 6 128 0,-1-1 32 0,1 9 0 16,1 10-832-16,-6 6-192 15,0 3 0-15,-1 8 0 0,-3 2 0 0,-2 5 0 0,-2 3 0 0,-3 6 0 16,-3 5 864-16,-3-4 128 0,-4-3 32 0,-2 1 0 16,-4 1-832-16,-3 1-192 0,-3-5 0 0,-2-3 0 15,-2-9 864-15,-4-3 128 0,-3-3 32 0,-3-6 0 16,-2-7 0-16,-2-2 0 0,-2-3 0 0,-2 0 0 15,1-3-832-15,1-1-192 0,-1-1 0 0,2-9 0 16,0 0 864-16,2-6 128 0,0 0 32 0,0-1 0 16,2-6-832-16,-6 7-192 0,6-5 0 0,10-11 0 15,1 0-768-15,1-6-208 0,2 0-48 0,0-1 0 16,2-2-1632-16,0-5-336 0,4-2-64 0,-1-3-16 16</inkml:trace>
  <inkml:trace contextRef="#ctx0" brushRef="#br0" timeOffset="24698.94">16647 2692 16575 0,'0'0'736'0,"4"-9"160"0,-4 9-720 0,4-8-176 16,-1-5 0-16,-3 13 0 0,0 0 1664 0,0 0 320 15,2-7 48-15,-2 7 16 0,0 0-832 0,0 0-144 16,0 0-48-16,0 0 0 0,0 0 832 0,-8 2 144 15,2 3 48-15,-2 6 0 0,-1-1-1648 0,0 6-400 16,0 5 0-16,0 2 0 0,-2 3 896 0,-1 7 112 16,-2-1 16-16,0 4 0 0,-1-1-832 0,0 3-192 15,-2 3 0-15,1-1 0 0,-1-4 0 0,2-2 0 16,-1-7 0-16,5 1 0 0,4-4 864 0,1-3 128 16,1-6 32-16,3-1 0 0,2-4-832 0,0-10-192 0,0 0 0 0,0 0 0 15,0 0 0-15,14-6 0 0,-2-5 0 16,1-2 0-16,1-5 0 0,0-5 0 0,-1-2 0 0,0 1 0 15,-1-3 0-15,0 1 0 16,0-7 0-16,-1 3 0 0,-1 2 864 0,-1-4 128 0,0 1 32 0,0 3 0 16,0-4-832-16,0 6-192 0,-1 0 0 0,0 1 0 15,0 3 0-15,-2 4 0 0,1 2 0 0,-3 6 0 16,-2 2 0-16,-2 8 0 0,0 0 0 0,0 0 0 16,0 0 0-16,-1 17 0 0,-3 1 0 0,-1 3 0 15,-2 3 0-15,-1 4 0 0,-2 1 0 0,-2 3 0 16,-2 4 0-16,-2 0 0 0,-1-2 0 0,0 3 0 15,0-1 0-15,-1-2 0 0,-1-8 0 0,2 3 0 16,0-2 0-16,1-1 0 0,2-6 0 0,1-3 0 0,0-6 0 16,4 0 0-16,5-3 0 0,4-8 0 0,0 0 0 0,0 0 0 15,0 0 0-15,9-13 0 0,1-2 0 0,3-4 0 16,0-9 0-16,3 2 0 0,0-5 0 0,2 0 0 16,0-4 0-16,3-2 0 0,-3-1 0 0,-2-1 0 15,-1 0 0-15,0-1 0 0,-2 0 0 0,-1 4 0 16,-2 2 0-16,0 8 0 0,-4 6 0 0,-2 9 0 15,-3 2 0-15,-1 9 0 0,0 0 0 0,-5 10 0 16,-1 7 0-16,-4 4 0 0,-2 7 0 0,-1 4 0 16,-1 0 0-16,-2 2 0 0,-2 0 0 0,1-1 0 15,1-1 0-15,1-2 0 0,0-4 0 0,4-1 0 16,2-4 0-16,3-3 0 16,2-6-768-16,4-12-208 0,0 0-48 0,0 0-12016 15,12 0-2400-15</inkml:trace>
  <inkml:trace contextRef="#ctx0" brushRef="#br0" timeOffset="27314.62">7816 7519 12895 0,'0'0'576'0,"0"0"112"0,0 0-560 0,0 0-128 0,10 2 0 0,-10-2 0 15,0 0 848-15,8 2 144 0,0-1 32 0,-8-1 0 16,0 0 0-16,8-3 0 0,-2-1 0 0,-6 4 0 16,0 0 816-16,7-2 160 0,-2-5 48 0,-1 1 0 15,-2 1-832-15,-2-3-144 0,-1 1-48 0,-1 2 0 16,-1-3-816-16,-1 0-208 0,-1-2 0 0,0 1 0 16,-2-2 0-16,-2 5 0 0,-3-5 0 0,-2 4 0 0,-4 0 864 0,1-1 128 15,1 2 32-15,-1-3 0 0,-4 1-832 16,-1 1-192-16,-1 2 0 0,-3 0 0 0,-3 2 0 0,0 2 0 15,0 2 0-15,-1 1 0 0,-1 1 0 0,0 5 0 16,-3 3 0-16,1 4 0 0,0 2 0 0,-1 3 0 16,1 2 0-16,3 7 0 0,4 1 0 0,1 2 0 15,0 4 0-15,5-1 0 0,-1 0 0 0,2 0 0 16,1 2 0-16,5 0 0 0,7 1 0 0,2-1 0 16,2-1 0-16,4-4 0 0,3-1 0 0,3-2 0 15,5-6 0-15,-1-2 0 0,1-3 0 0,4-1 0 16,2-4 0-16,3 0 0 0,2-5 0 0,2-2 0 15,1 1 0-15,1-4 0 0,-1-5 0 0,2-3 0 16,-1-3 0-16,1-2 0 0,0-3 0 0,-3-4 0 16,0-8 0-16,2 0 0 0,2-1 0 0,0-4 0 15,-2-1 0-15,-2 1 0 0,-3-5 0 0,3 0 0 0,1-3 0 0,0-1 0 16,2-6 0-16,-1 0 0 0,1-9 0 0,-2 1 0 16,-1-1 864-16,-2-2 128 0,-5-2 32 0,2 0 0 15,-1-3-832-15,-1 0-192 0,0-1 0 0,-2-4 0 16,0-3 0-16,-1 6 0 0,0 2 0 0,1 5 0 15,-4 2 0-15,0 4 0 0,-1 0 0 0,-3 8 0 16,0 5 0-16,-1 3 0 0,-3 5 0 0,2-6 0 16,-1 7-768-16,-2 10-208 0,-4 8-48 15,0 10 0-15,0 0 832 0,0 0 192 0,-4 9 0 0,-2 3 0 16,-3 6 0-16,-1 7 0 0,1 2 0 0,-1 7 0 16,-3 5 0-16,0 8 0 0,1 6 0 0,-5 6 0 15,0 9 768-15,0 1 208 0,-1 4 48 0,4-3 0 0,-1-2-832 16,1 1-192-16,1-2 0 0,2-1 0 0,4-2 0 0,1-1 0 15,6-6 0-15,0-5 0 0,4-4 864 0,2-3 128 16,0-6 32-16,2-3 0 0,2-3-832 0,2-6-192 16,2-1 0-16,2-5 0 0,0-1 0 0,1-3 0 15,1-2 0-15,8-2 0 16,-1-5-2416-16,-3-8-528 0,7-2-96 0,-9-6-32 0</inkml:trace>
  <inkml:trace contextRef="#ctx0" brushRef="#br0" timeOffset="29097.26">9160 7005 20271 0,'0'0'448'0,"-4"-12"80"0,1 1 32 0,1-2 16 0,0 2-576 0,2 11 0 15,0 0 0-15,0 0 0 0,0 0 928 0,0 0 80 16,0 0 16-16,-3 11 0 0,-1 3-832 0,-2 5-192 16,4 2 0-16,2 5 0 0,0 3 864 0,1 5 128 15,2-3 32-15,1 3 0 0,-2 1-832 0,2 4-192 16,0 3 0-16,0-1 0 0,0-4 0 0,0-1 0 16,0-2 0-16,2-7 0 0,2 2 864 0,3-10 128 15,-4-2 32-15,2-6 0 0,2-2 0 0,2-3 0 0,1-6 0 16,2-4 0-16,1-5 0 0,1-5 0 0,-1-10 0 0,9-2 0 15,9-2-832-15,2-2-192 0,-2-6 0 0,0-1 0 16,0-1 864-16,-3 0 128 0,-5-2 32 0,-2 2 0 16,-3 0-832-16,-1-1-192 0,-2-2 0 0,4 1 0 15,-3-4 0-15,1 7 0 0,-5 6 0 0,1 0 0 16,-1 6 0-16,-2 4 0 0,-1 7 0 0,-4 3 0 16,-4 6 0-16,-5 5 0 0,0 0 0 0,0 0 0 15,6 17-2416-15,-6 2-528 16,-3 1-96-16,-2 5-32 0</inkml:trace>
  <inkml:trace contextRef="#ctx0" brushRef="#br0" timeOffset="29531.62">7133 8296 16575 0,'-24'1'368'0,"9"6"80"0,-4-2 0 0,4 0 16 0,4 0-464 0,2-1 0 16,0 1 0-16,9-5 0 0,0 0 912 0,6 11 96 0,6-6 16 0,10-1 0 16,6-3 0-16,8-2 0 0,10-3 0 0,15-3 0 15,15-4 0-15,9-1 0 0,4 0 0 0,12-1 0 16,8-2 0-16,5 2 0 0,-1 2 0 0,12-2 0 16,11 0-832-16,0 1-192 0,-3 2 0 0,2 2 0 15,2 0 864-15,-8 2 128 0,-12 1 32 0,-4-1 0 16,-7 0-832-16,-3 2-192 0,-4 3 0 0,-11 1 0 15,-14-2 864-15,-6 1 128 0,-7-3 32 0,-7 1 0 16,-6 1-832-16,-8-1-192 0,-7 2 0 0,-8-2 0 16,-4 3-2416-16,-8-2-528 0,-13 2-96 0,0 0-32 0</inkml:trace>
  <inkml:trace contextRef="#ctx0" brushRef="#br0" timeOffset="30481.3">8100 9276 20271 0,'0'0'448'0,"0"0"80"0,0 0 32 0,0 0 16 0,0 0-576 0,0 0 0 0,0 0 0 0,-4-10 0 16,1 1 1744-16,0-1 240 0,3 10 64 0,-7-7 0 15,-2-6-1648-15,0 2-400 0,-2 3 0 0,1 2 0 16,-3-5 896-16,-1 4 112 0,-5-4 16 0,2 5 0 16,-1-2-832-16,-3 1-192 0,-1 3 0 0,-1-2 0 0,-2 2 0 0,-1 4 0 15,1 6 0-15,0 2 0 0,3 5 0 0,0-1 0 16,0 2 0-16,-3 6 0 0,2 6 0 16,-1 1 0-16,2 3 0 0,2 2 0 0,2 0 864 0,1 5 128 15,1 6 32-15,5-4 0 0,2-4-832 0,3-1-192 16,1 1 0-16,4-5 0 0,3-6 0 0,4-9 0 15,2 0 0-15,2 0 0 0,2-4 0 0,3-1 0 16,4-3 0-16,3-2 0 0,3-5 0 0,11-7 0 16,-1 0 0-16,2-5 0 0,2-4 0 0,3-5 0 15,-1-5 0-15,-2-2 0 0,-2 3 0 0,-5-6 0 16,-2-10 0-16,2 5 0 0,-1 0 0 0,-1 1 0 16,-1-4 0-16,-1 0 0 0,0 0 864 0,-3-4 128 0,-3-4 32 15,2-4 0-15,5-5-832 0,-1-1-192 16,-1 2 0-16,-5-1 0 0,0-2 0 0,-4 4 0 0,-1 2 0 0,-2 3 0 15,-3 4 0-15,-3 0 0 0,-2 4 0 16,-3 5 0-16,2 6 0 0,-5 7 0 0,-1 6 0 0,-3 5 0 16,-2 1 0-16,1 7 0 0,4 4 0 0,-10 0 0 31,-2 6-768-31,-1 7-208 0,-1 5-48 0,-2 9 0 0,-1 5 832 0,0 6 192 0,-1 2 0 0,0 6 0 16,-1 1 0-16,2 6 0 0,2 6 0 0,2-6 0 15,2-4 0-15,0 3 0 0,-3 4 0 0,4-4 0 16,2-6 0-16,3-3 0 0,4-5 0 0,3-16 0 15,4 1 768-15,4-1 208 0,0 2 48 0,2-5 0 16,-1-4-832-16,3-2-192 0,4-3 0 0,3-3 0 16,1-5 0-16,3-2 0 0,2-2 0 0,2-5 0 0,1-5 0 15,0-3 0-15,-1-3 0 0,-1-2 0 0,1 2 0 0,0-4 0 16,-2-2 0-16,0-2 0 0,1 3 0 0,-1 0 0 16,1 4 0-16,-1-2 0 0,0-1 0 0,1 5 0 15,-1 4 0-15,0 4 0 0,0 2 0 0,-3 5 0 16,0-1 0-16,-1 6 0 0,-1 4 0 0,-1 4 0 15,-2 4 0-15,-3 0 0 0,0 4 0 0,-2 2 0 16,2 0 0-16,-3 0 0 0,0 1 0 0,-1 2 0 16,0-1 0-16,1-1 0 0,0 0 0 0,0-2 0 15,0-2 0-15,1 0 0 0,2 1 0 0,-1-2 0 16,0-2 0-16,-1 2 0 0,4 0 0 0,-1-1 0 16,-5-3 0-16,4-1 0 0,2-3 0 0,0 1 0 15,0 4 0-15,9-3 0 16,-7-3-1600-16,1-7-352 0,-2-2-80 0,-9 1-8208 15,2 0-1632-15</inkml:trace>
  <inkml:trace contextRef="#ctx0" brushRef="#br0" timeOffset="30748.03">9539 8893 31327 0,'-1'-12'1392'0,"1"12"272"15,0 0-1328-15,0 0-336 0,0 0 0 0,0 0 0 16,-7 3 0-16,0 5 0 0,-4 6 0 0,-3-1 0 16,-3 4 896-16,-4 5 96 0,-2 4 32 0,-2 8 0 0,0 4 816 15,-4 2 160-15,-1 1 48 0,-2 4 0 0,-3 0-1648 16,-1 3-400-16,0-1 0 0,-2 4 0 0,-1 2 896 0,1-1 112 16,0-4 16-16,2-1 0 0,1-5-832 0,5-4-192 15,5-2 0-15,4-6 0 0,3-3 0 0,3-4 0 16,6-5 0-16,-1 3 0 15,6-8-2416-15,4-13-528 0,0 0-96 0,12-4-14368 16</inkml:trace>
  <inkml:trace contextRef="#ctx0" brushRef="#br0" timeOffset="31301.86">11585 8023 27647 0,'0'0'608'0,"15"0"128"0,2-2 32 0,-1-1 0 0,2-2-624 0,7 2-144 15,2-2 0-15,5 0 0 0,2-2 0 0,2-3 0 0,3 1 0 16,4-4 0-16,2 0 848 0,0 2 144 0,0-3 32 0,16 1 0 31,-6 5-1648-31,-7 7-320 0,-6 1-64 0,-9-2-16 16,-5 1-816-16,-7 1-160 0,1 3-48 0,-13 7 0 0</inkml:trace>
  <inkml:trace contextRef="#ctx0" brushRef="#br0" timeOffset="31456">11831 8397 35007 0,'0'0'768'0,"0"0"176"0,0 0 16 0,0 0 16 0,8-1-784 0,4 0-192 0,3-4 0 0,5 1 0 15,5 0 0-15,2 0 0 0,4-1 0 0,9-3 0 16,9-6 0-16,3-2 0 0,3 2 0 0,2-2 0 0,-2-1 0 0,0 1 0 16,-2 2 0-16,5 0-10336 15,-1 1-2112-15</inkml:trace>
  <inkml:trace contextRef="#ctx0" brushRef="#br0" timeOffset="32871.05">15386 7343 16575 0,'0'0'368'0,"0"0"80"0,0 0 0 0,0 0 16 0,0 0-464 0,0 0 0 0,-2 0 0 0,6-11 0 15,-2 0 1728-15,0 1 256 0,-2-5 64 0,-2 3 0 16,1 3-832-16,-3-4-144 0,-1 0-48 0,-4 0 0 16,-4 0 0-16,-3 0 0 0,-2 1 0 0,1 0 0 15,3 2-816-15,-3 2-208 0,-4-1 0 0,-1 2 0 16,-1 4 0-16,-3-3 0 0,2 4 0 0,-4 2 0 15,-2 5 864-15,0 0 128 0,-1 2 32 0,-3 3 0 16,-4 4-832-16,-1 2-192 0,-4 2 0 0,3 6 0 16,2 1 0-16,3 5 0 0,2-3 0 0,4 7 0 15,3 4 0-15,4 2 0 0,4 3 0 0,4-4 0 16,3 0 0-16,7-4 0 0,4-1 0 0,7-4 0 16,5-1 0-16,4-2 0 0,7-1 0 0,3-7 0 15,2-4 0-15,10-3 0 0,8 0 0 0,1-4 0 0,0-7 0 0,-2-4 0 16,0-3 0-16,-4-5 0 0,-3 1 0 0,0-8 0 15,-1-2 0-15,-2-5 0 0,-1-2 0 16,3-4 0-16,5-6 0 0,1 1 0 0,0-6 0 0,-2 2 0 16,-4-5 0-16,-3-2 0 0,-5-7 0 0,-3-6 0 15,-4-4 0-15,-2-4 0 0,-2-4 0 0,0-5 0 16,-3-6 0-16,-1-3 0 0,-1 8 0 0,0-2 0 16,-1 7 0-16,-2 5 0 0,-2 0 0 0,1 12 0 15,-4 12 0-15,-1 5 0 0,-2 1 0 0,-4 9 0 16,1 10 0-16,0 5 0 0,-2 8 0 0,3 6 0 15,-9 3 0-15,2 1 0 0,-2 5 0 0,0 8 0 16,-1 8 0-16,-2 2 0 0,-1 7 0 0,0 5 0 0,-3 5 0 16,3 2 0-16,-2 5 0 0,-1 6 0 0,0 6 0 15,-12 59 0-15,5-13 0 0,8-16 0 0,0-8 0 16,12-10 0-16,0-6 0 0,6-9 0 0,2-4 0 0,3-4 0 16,1-7 0-16,-4-20 0 0,1-1 0 0,2 2 0 15,3-1 0-15,0-5 0 0,1 1 0 0,0 0 0 31,1-4-1600-31,-1-3-352 0,-1-4-80 0,1-1-16 0</inkml:trace>
  <inkml:trace contextRef="#ctx0" brushRef="#br0" timeOffset="33168.06">14587 8139 27647 0,'0'0'608'0,"0"0"128"0,0 0 32 0,9-5 0 0,3-1-624 0,6-1-144 16,6-1 0-16,3 2 0 0,8-3 0 0,11-2 0 15,11 1 0-15,6-2 0 0,2-5 848 0,4 0 144 16,4 0 32-16,9 3 0 0,10-1-832 0,2 1-192 15,2-7 0-15,-6 8 0 0,-1 0 864 0,2 1 128 16,4 1 32-16,-30 2 0 0,0 1-832 0,-2 1-192 16,-3 1 0-16,14 1 0 15,-14 3-2416-15,-13 1-528 0,3-3-96 0,-22 9-32 0</inkml:trace>
  <inkml:trace contextRef="#ctx0" brushRef="#br0" timeOffset="34095.82">15076 8936 20271 0,'0'-18'448'0,"-1"9"80"0,0-6 32 0,-1 2 16 0,1-3-576 0,-2 3 0 16,-1-2 0-16,-1 3 0 0,-1 3 928 0,-3-3 80 15,1 2 16-15,-4 2 0 0,-2 4 0 0,-3 3 0 16,-5 1 0-16,-1 0 0 0,-1 0 0 0,-5 5 0 16,-2 1 0-16,-2 5 0 0,-2 3-832 0,5 3-192 0,3 1 0 15,-1 5 0-15,-2 4 0 0,3 6 0 0,1 2 0 0,1 4 0 16,1 3 0-16,2 1 0 0,1-2 0 16,5-3 0-16,0-4 0 0,5 0 0 0,8-4 0 0,0 1 0 15,4 1 0-15,4-9 0 0,3-9 0 0,7 1 0 16,-1-5 0-16,4-1 0 0,3-2 0 0,0-6 0 15,1-6 864-15,5-2 128 0,6-4 32 0,0-5 0 16,-1-6-832-16,6-2-192 0,5-4 0 0,1-1 0 16,-3-1 0-16,-2-3 0 0,-4-3 0 0,0-3 0 15,-3-3 0-15,-1-2 0 0,-2 2 0 0,-2-1 0 16,-2-7 0-16,-1 0 0 0,3-4 0 0,-7-2 0 16,-1-1 0-16,3-3 0 0,4-3 0 0,-1 3 0 15,-3 2 0-15,-1 1 0 0,-2 1 0 0,-2 6 0 0,-2 7 0 16,-6 2 0-16,0 3 0 0,-4 7 0 0,-1-2 0 15,-1 7 0-15,-2 4 0 0,-2 4 0 0,-3 5 0 16,-3 4 0-16,-2 6 0 0,-1 6 0 0,-3 6 0 0,-4 4 0 16,-6 8 0-16,0 5 0 0,3 9 0 0,0 2 0 15,-1 4 0-15,1 8 0 0,1 5 0 0,0 5 0 16,4 5 0-16,0 0 0 0,2 0 0 0,3-2 0 16,2-7 0-16,3-6 0 0,1 2 0 0,3-2 0 15,1-3 0-15,4-4 0 0,1-4 0 0,4-5 0 16,0-2 0-16,3-2 0 0,-1-6 864 0,4-2 128 15,3-2 32-15,-2-5 0 0,-3-7-832 0,2 0-192 16,6-5 0-16,3-3 0 0,3-3 0 0,-1-6 0 16,-1-1 0-16,-2-2 0 0,0-5 0 0,-1 0 0 15,-1 0 0-15,-2-1 0 0,-1 1 0 0,-2 0 0 16,2 3 0-16,1-1 0 0,-4-4 0 0,2 3 0 0,0 1 0 16,1 5 0-16,1-2 0 0,-2-2 0 0,-3 0 0 0,1 4 0 15,2 3 0-15,2 3 0 0,-2 3 0 0,1-5 0 16,-4 1 0-16,4 2 0 0,1 4 0 0,-1 0 0 15,0 0 0-15,-2 5 0 0,-2 5 0 0,1 1 0 16,-2 0 0-16,-2 5 0 0,-2 4 0 0,1-1 0 16,-4 2 0-16,1 5 0 0,-1 3 0 0,-1 3 0 15,-1 1 0-15,1-4 0 0,2 1 0 0,-2-3 0 16,0-2 0-16,1-3 0 0,-1-1 0 0,0-2 0 16,-1-2-768-16,0-2-208 0,0-2-48 15,0-2 0-15,-2 1 0 0,-2-12 0 0,0 0 0 0,0 0-8736 16,0 0-1760-16</inkml:trace>
  <inkml:trace contextRef="#ctx0" brushRef="#br0" timeOffset="34528.41">16293 8567 27647 0,'0'0'608'0,"0"0"128"0,-7-8 32 0,2 2 0 0,5 6-624 0,-9-2-144 0,-2 5 0 0,1 5 0 16,-2 1 848-16,-2 7 144 0,-4 3 32 0,-2 3 0 15,-1 4 0-15,-2 4 0 0,-3 3 0 0,-4 3 0 16,-6 5 0-16,0 3 0 0,-2 0 0 0,-2 2 0 16,-3 2 0-16,5 1 0 0,5 0 0 0,5 1 0 15,1-1-832-15,4-1-192 0,2-6 0 0,9-20 0 16,2 0 0-16,0 3 0 0,-1 4 0 0,2-3 0 0,0-3 0 15,2-3 0-15,2-2 0 0,1-2 0 0,2-2 0 16,0-2 0-16,2-4 0 0,0-8 0 16,0 0-3232-16,16-9-688 0,6-13-144 0,3-3-32 0</inkml:trace>
  <inkml:trace contextRef="#ctx0" brushRef="#br0" timeOffset="35490.87">18249 6013 12895 0,'0'0'272'0,"0"0"64"0,0 0 16 0,-13 4 32 0,13-4-384 0,0 0 0 0,-11 0 0 0,11 0 0 16,0 0 896-16,0 0 96 0,0 0 32 0,0 0 0 15,-9-4 0-15,9 4 0 0,0 0 0 0,0 0 0 16,0 0 0-16,0 0 0 0,-11-3 0 0,11 3 0 15,0 0-832-15,-9 3-192 0,0-2 0 0,0 3 0 16,0 1 864-16,-2 3 128 0,-2 3 32 0,-1 0 0 16,-3 4-832-16,-3 2-192 0,-3 2 0 0,-5 3 0 15,2 2 864-15,0 5 128 0,0 6 32 0,0 3 0 0,-1 6-832 0,-2 5-192 16,0 6 0-16,-1 4 0 0,0 2 864 0,-2 7 128 16,-5 9 32-16,-2 4 0 0,-5-3-832 15,-3 9-192-15,-4 3 0 0,9 3 0 0,6-2 0 0,2 0 0 16,4 1 0-16,3-3 0 0,-3-1 0 0,6-2 0 15,5-1 0-15,2-5 0 0,4 4 0 0,4-7 0 16,1-2 0-16,2 0 0 0,4-6 0 0,2 1 0 16,4-3 0-16,2 2 0 0,3 1 864 0,-1-22 128 15,-1 5 32-15,5 0 0 0,1-1-832 0,1 2-192 16,2-3 0-16,2 2 0 0,3-5 0 0,0 4 0 16,-2 3 0-16,5-4 0 0,3-4 0 0,0-1 0 0,-1-2 0 15,7-2 0 1,1-5-768-16,-3-1-208 0,-1-3-48 0,1 0 0 15,3-6-2448-15,0-4-496 0,33 3-112 0,-9-20-16 0</inkml:trace>
  <inkml:trace contextRef="#ctx0" brushRef="#br0" timeOffset="36217.96">21079 6022 12895 0,'0'0'576'0,"0"0"112"0,0 0-560 0,0 0-128 0,0 0 0 0,10 9 0 16,3-1 848-16,0 1 144 0,-3-2 32 0,6 4 0 15,5-1 0-15,2 3 0 0,3 2 0 0,4 2 0 16,6 1-832-16,0 5-192 0,5 5 0 0,-4 5 0 16,0 2 864-16,-2 4 128 0,-1 6 32 0,0 3 0 0,-2 6-832 0,1 4-192 15,0 3 0-15,-1 2 0 0,1 6 864 0,-1 6 128 16,0 8 32-16,-14-39 0 0,4 11-832 0,0 6-192 16,-1 5 0-16,-3 7 0 0,-3 7 0 0,-3 2 0 15,-2-1 0-15,-5 4 0 0,-5 74 864 0,-5-24 128 16,-9-13 32-16,-5-13 0 0,-4-10-832 0,-7-5-192 15,-3-5 0-15,-1-3 0 0,2 2 864 0,-1-6 128 16,2-6 32-16,14-34 0 0,-5 3 0 0,0 4 0 16,-4 4 0-16,-3 2 0 0,-4 1-832 0,1-3-192 15,-5 0 0-15,-10 13 0 0,4-9 0 0,5-3 0 16,5-7 0-16,4-3 0 0,4-7 0 0,3-6 0 16,4-4 0-16,-3 5 0 15,4-13-2416-15,6-14-528 0,11-5-96 0,-2-24-32 0</inkml:trace>
  <inkml:trace contextRef="#ctx0" brushRef="#br0" timeOffset="37308.21">19420 6937 12895 0,'0'0'576'0,"0"0"112"0,0 0-560 0,0 0-128 16,0 0 0-16,8-8 0 0,-7-2 848 0,-1 10 144 15,0 0 32-15,2-8 0 0,-2 8 0 0,0-12 0 16,0 2 0-16,0 10 0 0,0 0 0 0,0 0 0 16,-11-10 0-16,1 6 0 0,-2-3-832 0,0 3-192 15,-1 0 0-15,-1 0 0 0,-6-5 864 0,1 4 128 16,-5 3 32-16,1 2 0 0,-2 2-832 0,-4-2-192 16,-1-1 0-16,-3 5 0 0,1 6 864 0,2 1 128 15,3 2 32-15,-1 5 0 0,1 3-832 0,1 4-192 16,1 2 0-16,0 3 0 0,3-3 0 0,-1 6 0 15,2 1 0-15,3 1 0 0,1-4 0 0,5 1 0 0,0-1 0 16,7-4 0-16,4-1 0 0,5-4 0 0,2 1 0 0,6-5 0 16,2-5 0-16,6-3 0 0,2-1 0 0,3-5 0 15,2-4 0-15,3-2 0 0,3-3 0 0,1-6 0 16,1-1 0-16,1-3 0 0,1-7 0 0,-2-1 0 16,-1 1 0-16,-3 0 0 0,-3-3 0 0,-2 1 0 15,0-3 0-15,-3-1 0 0,1 0 0 0,-3-6 0 16,-2-5 0-16,2-6 0 0,-1-6 0 0,0 0 0 15,-1-2 0-15,0-7 0 0,1-6 0 0,-2 0 0 16,-1 1 0-16,1-4 0 0,0 0 0 0,2 6 0 16,2 2 0-16,0 6 0 0,-1 7 0 0,-3 5 0 15,-1 8 0-15,-4 8 0 0,-2 7 0 0,-3 5 0 0,-3 6 0 16,-5 9 0-16,0 0 0 0,0 0 0 16,-3 9 0-16,-3 9 0 0,-6 6 0 0,-2 7 0 0,-2 7 0 15,-1 9 0-15,-2 3 0 0,0 4 0 0,4 6 0 0,-4 0 0 16,-1 4 0-16,-1 3 0 0,2 0 0 0,1 1 0 15,3-3 0-15,0 1 0 0,3-5 0 0,5-5 0 16,3-5 0-16,0-6 0 0,3-4 0 0,3-2 0 16,2-7 0-16,1 1 0 0,0-4 0 0,1-6 0 15,2-3 0-15,1-3-9232 16,2-2-1904-16</inkml:trace>
  <inkml:trace contextRef="#ctx0" brushRef="#br0" timeOffset="37888.41">20132 6727 23951 0,'0'0'1056'0,"-9"6"224"0,1 0-1024 0,-2 3-256 0,4 2 0 0,-4 4 0 15,-4 9 0-15,-1-2 0 0,1-1 0 0,1 5 0 16,2 3 880-16,4-1 112 0,1 1 32 0,4 1 0 16,1-7-832-16,2 0-192 0,3-4 0 0,2-3 0 15,5-3 0-15,2-5 0 0,0-2 0 0,1-3 0 16,3-3 864-16,1-3 128 0,2-5 32 0,6-1 0 0,3-5-832 0,2 0-192 16,0-2 0-16,1-1 0 15,-9-5 0-15,2 2 0 0,-3 1 0 0,-3-1 0 0,-2-1 864 0,-1 2 128 16,-2-6 32-16,-2 1 0 0,-3 1-832 0,0 3-192 15,-1 2 0-15,-3 5 0 0,-3 5 0 0,-2 8 0 16,0 0 0-16,0 0 0 0,0 0 0 0,0 0 0 16,-4 13 0-16,-1 6 0 0,-1 0 0 0,1 3 0 15,-1 0 0-15,0 6 0 0,1 7 0 0,0 3 0 16,1 2 0-16,0 2 0 0,-1 1 0 0,-2 3 0 16,1 1 0-16,-2 2 0 0,-1 5 0 0,-1 0 0 15,-3 2 0-15,-3 0 0 0,-2 2 0 0,-2-6 0 16,-2-5 0-16,-2-1 0 0,1-2 0 0,-1 0 0 15,1-7 0-15,2-1 0 0,4-3 0 0,-1-5 0 16,0-7 0-16,-1-4 0 0,3-4 0 0,1-4 0 0,2-3 0 16,1-4 0-16,1-4 864 0,-2-6 128 0,2-1 32 0,2-8 0 15,1-7-832-15,2-2-192 0,1 0 0 0,2-5 0 16,-1 0 0-16,4 3 0 0,4-1 0 0,4 6 0 16,2 1 0-16,5-3 0 0,0 3 0 0,3 2 0 15,3 3 0-15,4 4 0 0,4 2 0 0,2 0 0 16,3 5 0-16,1 4 0 0,0 2 0 0,1 4 0 31,-3 2-1600-31,1 3-352 0,-1 2-80 0,-3 1-13120 0</inkml:trace>
  <inkml:trace contextRef="#ctx0" brushRef="#br0" timeOffset="38178.37">18466 7937 31327 0,'6'-6'688'0,"13"-1"144"0,9-1 16 0,13-3 48 0,12-2-720 0,11-2-176 16,6-3 0-16,7 4 0 0,2-3 0 0,16 0 0 15,16 0 0-15,-2 1 0 0,-6 1 0 0,11-1 0 16,5-1 0-16,1 3 0 0,-5-2 0 0,-1 3 0 16,-1 0 0-16,-2 4 0 0,-3 1 0 0,-14 5 0 0,-12 3 0 0,-10 3 0 31,-8 2-784-31,-17-1-192 0,-12 4-48 0,-9 2 0 0</inkml:trace>
  <inkml:trace contextRef="#ctx0" brushRef="#br0" timeOffset="43869.31">19135 8910 20271 0,'0'0'896'0,"-8"-7"192"0,0-3-880 0,0-2-208 15,-1 6 0-15,1-4 0 0,0 0 0 0,2-2 0 16,-1 2 0-16,0-2 0 0,-3 3 864 0,-1 4 128 16,-2 2 32-16,-2-1 0 0,1 0-832 0,0 0-192 15,-1 4 0-15,1 4 0 0,-2-1 864 0,2 5 128 16,0 4 32-16,-2 2 0 0,-1-4 0 0,1 3 0 15,1 2 0-15,-1 4 0 0,0 7-832 0,1 6-192 0,-1 3 0 16,3-4 0-16,1 0 0 0,2 1 0 0,0 0 0 0,4-6 0 16,2-6 0-16,4 1 0 0,3 0 0 0,2-4 0 15,0-6 0-15,6 2 0 0,1-5 0 0,1 1 0 16,2-5 0-16,4 0 0 0,-1-1 0 0,3-1 0 16,2 0 0-16,2-1 0 0,1 2 0 0,-1-6 0 15,-3-4 0-15,0 1 0 0,0-1 0 0,0-2 0 16,1-4 864-16,-1-2 128 0,0-4 32 0,0 0 0 15,-1-3-832-15,0-1-192 0,0 1 0 0,-2-4 0 16,-2-6 0-16,0 0 0 0,-1 2 0 0,-2-2 0 16,-1-5 0-16,0 2 0 0,-1 2 0 0,1-2 0 15,0-4 0-15,1 0 0 0,-3 3 0 0,0-1 0 16,2 2 0-16,-3 0 0 0,-1-1 0 0,1 3 0 0,1 0 0 0,-1 2 0 16,-1 1 0-16,0 1 0 0,-2 3 0 0,1 0 0 15,1 8 0-15,-1-1 0 0,1 1 0 0,-1 5 0 16,-3 0 0-16,-1 3 0 0,-3 2 0 0,-1 8 0 15,0 0 0-15,8-5 0 0,-3-3 0 0,-5 8 0 16,0 0 0-16,0 0 0 0,0 0 0 0,0 0 0 16,0 0 0-16,0 0 0 0,0 0 0 0,0 0 0 15,0 0 0-15,0 0 0 0,0 0 0 0,0 0 0 16,0 0 0-16,0 0 0 0,-1 13 0 0,1-13 0 16,0 0 0-16,0 0 0 0,-6 11 0 0,6-11 0 15,0 0 0-15,0 0 0 0,0 0 0 0,0 0 0 16,0 0 0-16,-6 7 0 0,6-7 0 0,0 0 0 15,0 0 0-15,0 0 0 0,0 0 0 0,0 0 0 16,0 0 0-16,0 0 0 0,0 0 0 0,-5-4 0 0,0-4 0 0,5 8 0 16,0 0 0-16,0-9 0 0,0-3 0 15,1 6 0-15,-1 6 0 0,0 0 0 0,0 0 0 0,5-7 0 16,-5 7 0-16,0 0 0 0,0 0 0 0,7-6 0 16,-7 6 0-16,0 0 0 0,0 0 0 0,0 0 0 15,0 0 0-15,0 0 0 0,0 0 0 0,0 0 0 16,0 0 0-16,-3 12 0 0,3-12 0 0,-5 11 0 15,0 4 0-15,1 0 0 0,0 2 0 0,-2 3 0 16,0 1 0-16,1 7 0 0,-3 5 0 0,3 1 0 16,0-3 0-16,-1 6 0 0,0 4 0 0,-1 5 0 15,-1-3 0-15,3 0 0 0,0-1 0 0,0-3 0 16,1 1 0-16,1 1 0 0,1-2 0 0,0 3 0 16,1-2 0-16,1-1 0 0,1-1 0 0,3-4 0 0,-1 0 0 0,2-8 0 15,0 0 0-15,1-4 0 0,-4 0 0 0,2-5 0 16,1-4 0-16,0-2 0 0,1 0 0 0,-1 2 0 15,0-1 0-15,2-4 0 0,-7-8 0 0,0 0 0 16,11 2 0-16,-2-2 0 0,-9 0 0 0,12-6 0 16,0 1 0-16,0-3 0 0,-2-3 864 0,2 1 128 15,-2-2 32-15,1-1 0 0,2-2-832 0,0-1-192 16,-3-2 0-16,6 1 0 0,-2-3 0 0,2-2 0 16,1 0 0-16,0-4 0 0,-2-4 0 0,2 5 0 15,2-1 0-15,-1 0 0 0,1-3 0 0,1 1 0 16,-2-6 0-16,0 5 0 0,2 2 0 0,0 1 0 15,-2-1 0-15,0 3 0 0,0-5 0 0,-1 4 0 16,0-2 0-16,-2 1 0 0,-2-2 0 0,0 2 0 16,0 2 0-16,-4-1 0 0,0 3 0 0,-1 1 0 0,-3-1 0 0,0 6 0 15,0 2 0-15,1-2 0 0,-1 0 0 0,0 3 0 16,-1-2 0-16,0 0 0 0,0 1 0 0,-2 2 0 16,5 1 0-16,-2 0 0 0,0 1 0 0,-1 1 0 15,-1 1 0-15,-1 2 0 0,2-4 0 0,0 6 0 16,-4 4 0-16,0 0 0 0,0 0 0 0,0 0 0 15,0 0 0-15,0 0 0 0,0 0 0 0,0 0 0 16,0 0 0-16,0 0 0 0,0 0 0 0,0 0 0 16,0 0 0-16,-1 7 0 0,1-7 0 0,-5 11 0 15,0-1 0-15,-5 6 0 0,1 1 0 0,1 3 0 16,2 1 0-16,-2 2 0 0,-1 1 0 0,1 3 0 16,-2 1 0-16,-1 4 0 0,1-1 0 0,-2 5 0 0,0 1 0 15,2 5 0-15,2-4 0 0,-4-2 0 0,1-3 0 16,2 0 0-16,1-2 0 0,1 2 0 0,2-2 0 0,2 0 0 15,0 0 0-15,0-5 0 0,2-3 0 0,1 0 0 16,1 1 0-16,2-4 0 0,0-1 864 0,3-1 128 16,-2-1 32-16,2-1 0 0,2-2-832 0,1-4-192 15,0-1 0-15,4-3 0 0,-2-1 0 0,3 1 0 16,0 0 0-16,2-1 0 0,-3-5 0 0,-1 0 0 16,-2-2 0-16,3 1 0 0,-1 0 0 0,-3 0 0 15,-2-2 0-15,0 2 0 0,0-2 0 0,1-1 0 16,-8 4 0-16,5-8 0 15,-5 8-2416-15,0 0-528 0,0-11-96 0,0 4-7664 16,0 2-1536-16</inkml:trace>
  <inkml:trace contextRef="#ctx0" brushRef="#br0" timeOffset="44261.4">19827 8487 20271 0,'-16'-1'448'0,"7"1"80"0,-1 0 32 0,1 1 16 16,-1 2-576-16,10-3 0 0,-10 1 0 0,10-1 0 0,0 0 928 0,0 0 80 16,0 0 16-16,0 0 0 0,13 0 816 0,4 0 160 15,1 2 48-15,8-6 0 0,0-5-832 0,6 1-144 16,0 5-48-16,5-3 0 0,1-3 0 0,-7 5 0 16,0-3 0-16,8 3 0 0,6 0 0 0,-2-1 0 15,1-7 0-15,-5 7 0 0,0 0-816 0,-1 1-208 16,-3 0 0-16,-2 0 0 0,-3-5 0 0,-5 1 0 15,-5 2 0-15,4-2 0 0,-8 3 0 0,-6 2 0 16,-10 3 0-16,0 0-12512 16,0 0-2544-16</inkml:trace>
  <inkml:trace contextRef="#ctx0" brushRef="#br0" timeOffset="60116.42">12452 12100 16575 0,'0'0'368'0,"0"0"80"0,0 0 0 0,0 0 16 0,0 0-464 0,0 0 0 16,0 0 0-16,9 0 0 0,1 0 912 0,3-1 96 16,3-3 16-16,2 0 0 0,2-3 0 0,3 5 0 0,5-1 0 0,3-2 0 15,2-2 0-15,0 2 0 0,1-3 0 0,2 1 0 16,-1 3-832-16,1-3-192 0,-2-1 0 0,-1 3 0 16,1-3 864-16,0 3 128 15,-3 2 32-15,-2-2 0 0,-3 1-832 0,-6 2-192 0,-4-1 0 0,-2 3 0 31,-1-1-768-31,-3 0-208 0,-10 1-48 0,0 0-7632 0,0 0-1536 0</inkml:trace>
  <inkml:trace contextRef="#ctx0" brushRef="#br0" timeOffset="60404.02">12422 12562 20271 0,'0'0'448'0,"-7"9"80"0,1-2 32 0,6-7 16 0,0 0-576 0,0 0 0 15,0 0 0-15,0 0 0 0,0 0 1744 0,6 4 240 16,3-4 64-16,4 2 0 0,3-1-832 0,2-2-144 16,5-5-48-16,3 3 0 0,2-5 0 0,5 1 0 15,5 5 0-15,2-6 0 0,1 0 0 0,2 0 0 16,-3 3 0-16,0-2 0 0,1-4-816 0,-3 3-208 15,1-3 0-15,-1 5 0 0,-1-2 0 0,-8 2 0 16,-6 0 0-16,-2 0 0 0,1-1 0 0,-2 2 0 0,-3-1 0 16,-4-1-11424-16,-4 2-2336 0</inkml:trace>
  <inkml:trace contextRef="#ctx0" brushRef="#br0" timeOffset="62906.63">22777 7597 23951 0,'0'0'512'0,"0"0"128"0,13-5 0 0,-1 2 64 0,-3-5-576 0,7 3-128 0,5 0 0 0,6-3 0 15,7 2 0-15,4-1 0 0,2-1 0 0,1 2 0 0,-2-2 0 16,-2 0 0-16,-1 4 0 0,12-4 0 16,-8 3-784-16,-3 3-192 0,-5 0-48 0,-13 4 0 0</inkml:trace>
  <inkml:trace contextRef="#ctx0" brushRef="#br0" timeOffset="63084.94">22932 7931 31327 0,'0'0'1392'0,"0"0"272"0,0 0-1328 0,0 0-336 16,0 0 0-16,15-2 0 0,6-1 0 0,5 0 0 15,6 0 0-15,3 2 0 0,3-4 0 0,4-2 0 16,1-1 0-16,4-2 0 0,4 2 0 0,-2-4 0 16,-6-1 0-16,0 3 0 15,-2 1-752-15,-2 1-208 0,-5 2-64 0,-6-4 0 0</inkml:trace>
  <inkml:trace contextRef="#ctx0" brushRef="#br0" timeOffset="63841.13">25239 7134 20271 0,'0'0'448'0,"0"-6"80"0,2-5 32 0,0 3 16 0,-2-3-576 0,1 2 0 0,-1 1 0 0,1 0 0 16,-1-4 0-16,0 0 0 15,-2 1 0-15,-2-4 0 0,1 1 928 0,-3 0 80 0,-4-3 16 16,0 0 0-16,-2-1 0 0,-3 2 0 0,-5-2 0 0,-2 1 0 16,-4-2 0-16,1 4 0 0,0 3 0 0,-1 2 0 15,-1 0-832-15,-3 7-192 0,-1 3 0 0,1 2 0 16,1 1 864-16,0 7 128 0,1 8 32 0,-1 3 0 16,0 5-832-16,2 6-192 0,1 0 0 0,0 5 0 15,-2-1 0-15,7 1 0 0,3 1 0 0,5-1 0 16,4 0 0-16,5-3 0 0,7 0 0 0,6-6 0 15,6 0 0-15,5-7 0 0,5-3 0 0,2-4 0 16,4-6 0-16,3-4 0 0,3-5 0 0,3-5 0 16,6-4 0-16,2-8 0 0,2-8 0 0,3-3 0 0,6 2 0 15,-3-5 0-15,-7-2 0 0,-3-1 0 0,-6-1 0 0,1-3 0 16,-3-7 0-16,-2-2 0 0,2-6 0 0,-3-2 0 16,-2-4 0-16,1-2 0 0,0-6 0 0,-1-5 0 15,-1-4 0-15,-2-1 0 0,-4 3 0 0,-4 10 0 16,-4 9 0-16,-3 12 0 0,-5 14 0 0,-4 5 0 15,-2 8 0-15,-4 7 0 0,0 10 0 0,0 0 0 16,-13 11 0-16,-4 12 0 0,-3 5 0 0,-5 11 0 16,-4 11 0-16,-1 7 0 0,0 7 0 0,3 1 0 15,1 3 0-15,0 9 0 0,-2 9 0 0,1 4 0 16,-2 1 0-16,4-3 0 0,5-2 0 0,-1 0 0 16,5-1 0-16,2-6 0 15,6-7-1600-15,3-7-352 0,-1-1-80 0,4-9-11472 0</inkml:trace>
  <inkml:trace contextRef="#ctx0" brushRef="#br0" timeOffset="64127.39">24398 8029 27647 0,'8'-12'608'0,"-2"7"128"0,3 2 32 0,2-4 0 16,2 1-624-16,9-1-144 0,10-3 0 0,9 6 0 15,7 0 0-15,3-1 0 0,4 1 0 0,6-1 0 16,7-2 848-16,11-1 144 0,10 6 32 0,2-2 0 16,0-5-832-16,-1 5-192 0,-1 1 0 0,-3 2 0 0,-1-4 0 0,-7 2 0 15,-5 2 0-15,-10 3 0 0,-11 2 0 0,-5 0 0 16,-7 4 0-16,-7 0 0 15,-8-5-1600-15,-6 0-352 0,2 3-80 0,-12 3-16 0</inkml:trace>
  <inkml:trace contextRef="#ctx0" brushRef="#br0" timeOffset="71181.22">27734 6776 20271 0,'13'-30'448'0,"-5"14"80"0,-2 2 32 0,1-2 16 0,-3 2-576 0,-2 1 0 16,-4-3 0-16,2 4 0 0,1 3 0 0,-1 9 0 15,-5-9 0-15,-2 2 0 0,-3 4 928 0,1 1 80 16,-2 2 16-16,-2 3 0 0,-2-1 0 0,-1 5 0 16,-1 2 0-16,-2 2 0 0,-5 2-832 0,3 4-192 15,0 0 0-15,0 10 0 0,-5 9 864 0,0 7 128 16,-1-1 32-16,-2 10 0 0,-3 7-832 0,-5 6-192 16,-1 0 0-16,-2 8 0 0,-2 7 0 0,3 9 0 15,1 8 0-15,2-2 0 0,1 2 0 0,3-1 0 16,4 1 0-16,7-5 0 0,3-2 0 0,7-10 0 15,5-6 0-15,2-5 0 0,4-2 864 0,6-2 128 16,3 0 32-16,4-5 0 0,2-8-832 0,2-5-192 0,2-5 0 16,3-7 0-1,-1-6-768-15,7-6-208 0,3-3-48 0,3-3 0 0,0-5 832 0,0-9 192 0,-2-5 0 0,-2-9-9328 16,-2-6-1808-16</inkml:trace>
  <inkml:trace contextRef="#ctx0" brushRef="#br0" timeOffset="71681.14">28145 7507 20271 0,'0'0'448'0,"-6"-9"80"0,-3-2 32 0,-1 5 16 0,-1 5-576 16,1 1 0-16,2 5 0 0,-2 3 0 0,1 2 928 0,-2 6 80 16,-1 6 16-16,1 5 0 0,0-3-832 0,0 2-192 15,1 0 0-15,3 1 0 0,-1 2 864 0,4-2 128 16,1 1 32-16,3-5 0 0,3-5-832 0,2 1-192 16,3-2 0-16,4-3 0 0,3-5 0 0,2-5 0 15,4-7 0-15,5-2 0 0,4-3 864 0,1-3 128 16,1-8 32-16,4 2 0 0,3 1-832 0,0-4-192 15,-2-2 0-15,-4 2 0 0,-2-2 0 0,-4 1 0 16,-3 3 0-16,-5 2 0 0,-2 1 0 0,-1 0 0 0,-3 5 0 16,-3 3 0-16,-10 7 0 0,0 0 0 0,0 0 0 15,9 13 0-15,-5 6 864 0,-4 2 128 0,-2 6 32 0,-3 7 0 16,-3 4-832-16,-1 6-192 0,-1 3 0 0,-1 4 0 16,-2 3 0-16,-3 1 0 0,-2-1 0 0,1-1 0 15,-3 3 0-15,-2-1 0 0,-5 0 0 0,-1-2 0 16,0 2 0-16,2-2 0 0,2-2 0 0,-1-1 0 15,-2-2 864-15,1-6 128 0,1-2 32 0,3-5 0 16,4-3-832-16,2-6-192 0,2-2 0 0,3-5 0 16,2-10 0-16,4 0 0 0,5-9 0 0,0 0 0 15,-4-13-1600-15,4-7-352 0,1-6-80 16,5-5-13120-16</inkml:trace>
  <inkml:trace contextRef="#ctx0" brushRef="#br0" timeOffset="72005.3">29388 6563 23951 0,'0'0'512'0,"0"0"128"0,0 0 0 0,0 0 64 0,3 9-576 0,-4 4-128 0,-5 3 0 0,0 3 0 16,1 2 848-16,-4 5 144 0,-4 4 32 0,5 4 0 16,5-1 0-16,-1 2 0 0,-5 0 0 0,-1-1 0 15,-2 1-832-15,2-1-192 0,-1-5 0 0,2-3 0 16,2-4 0-16,2-2 0 0,-1-2 0 0,1-5 0 15,-1-3 0-15,4-2 0 0,-1 1 0 0,3-9-9232 16,0 0-1904-16</inkml:trace>
  <inkml:trace contextRef="#ctx0" brushRef="#br0" timeOffset="72695.47">30598 6351 12895 0,'0'0'272'0,"0"0"64"0,-2-7 16 0,2 7 32 0,-9-1-384 0,-1 2 0 16,1 2 0-16,0 2 0 0,-1 4 896 0,-5 0 96 16,-3 3 32-16,0 2 0 0,0-1 0 0,-2 6 0 15,-1 4 0-15,-2 0 0 0,-2 5 0 0,-4 3 0 16,-2 4 0-16,-2 7 0 0,-1 5 0 0,-1 6 0 16,-1 4 0-16,-1 5 0 0,-1 6-832 0,-1 4-192 15,-1-1 0-15,1 2 0 0,0-1 0 0,7 0 0 16,6-2 0-16,3-2 0 0,-1-4 0 0,9-7 0 15,4-5 0-15,4-5 0 0,-1-1 864 0,4-7 128 16,5-4 32-16,4-5 0 0,3-1-832 0,3-2-192 16,-1 2 0-16,3-7 0 0,4-4 0 0,0-1 0 15,1-2 0-15,3-2 0 0,1-4 0 0,-1-4 0 0,-1-1 0 16,0-4 0 0,0-3-1600-16,0-1-352 0,-3-3-80 0,-2-5-16 0</inkml:trace>
  <inkml:trace contextRef="#ctx0" brushRef="#br0" timeOffset="73039.35">30954 6743 20271 0,'0'0'896'0,"0"0"192"0,0 0-880 0,-6 7-208 0,6-7 0 0,-12 9 0 0,-4 1 0 0,1 6 0 16,-1 6 0-16,-1 3 0 0,-1 1 864 0,-2 6 128 15,1 5 32-15,0 2 0 0,1 4 0 0,1-1 0 16,0-1 0-16,3 0 0 0,1 2-832 0,1 4-192 16,0 1 0-16,3-4 0 0,1-6 864 0,5 0 128 15,0-3 32-15,3 0 0 0,0-3-832 0,3-6-192 16,2-4 0-16,1-1 0 0,1-3 0 0,2-2 0 15,1-2 0-15,1-1 0 0,-3-4 0 0,2 0 0 16,2-3 0-16,-12-6 0 0,0 0 0 0,0 0 0 16,10 2 0-16,-10-2 0 15,0 0-2416-15,0 0-528 0,-4-17-96 0,-2 4-32 0</inkml:trace>
  <inkml:trace contextRef="#ctx0" brushRef="#br0" timeOffset="73206.85">30425 7391 23951 0,'0'0'1056'0,"8"-5"224"0,-8 5-1024 0,10-7-256 0,3 6 0 0,1-2 0 16,2 1 0-16,4-2 0 0,1 1 0 0,3-2 0 15,2 0 880-15,2 1 112 0,0 0 32 0,1-1 0 16,1 2-832-16,-1 2-192 0,-1-2 0 0,1-1 0 16,-3-5 0-16,-1 3 0 0,-2 2 0 0,-2-3-8144 15,-2 2-1680-15</inkml:trace>
  <inkml:trace contextRef="#ctx0" brushRef="#br0" timeOffset="73639.75">31618 6587 16575 0,'0'0'736'0,"0"0"160"0,0 0-720 0,0 0-176 0,-9 4 0 0,0 1 0 16,-1-3 848-16,0 2 144 0,-2 4 32 0,-2 2 0 15,-3 6 0-15,-1 2 0 0,-2-2 0 0,1 5 0 16,-1 6-832-16,-2 3-192 0,-7 3 0 0,4 3 0 16,2 5 864-16,-1 4 128 0,1 5 32 0,-2-1 0 15,4 0-832-15,2-2-192 0,1-3 0 0,3 0 0 16,5-3 864-16,2-2 128 0,4-4 32 0,4-1 0 16,4 1-832-16,2-1-192 0,2-9 0 0,3-3 0 15,-1-1 0-15,2-2 0 0,1-4 0 0,0-4 0 16,3-1 0-16,-2-3 0 0,2 0 0 0,-1-1 0 15,1 1-768-15,-2-4-208 0,1-2-48 16,-1-2 0-16,0-2-816 0,1-4-160 0,-4-6-48 0,0 2 0 16</inkml:trace>
  <inkml:trace contextRef="#ctx0" brushRef="#br0" timeOffset="73883.03">31607 7111 23951 0,'0'0'512'0,"0"0"128"0,6 5 0 0,-1 4 64 0,1 1-576 0,2 4-128 15,0-3 0-15,1 2 0 0,1 4 848 0,4 0 144 16,-1-1 32-16,1 2 0 0,0 2-832 0,3 2-192 16,-1 0 0-16,-1-1 0 0,0-4 0 0,0 0 0 15,0 1 0-15,-2-1 0 0,-3-1 0 0,-1-1 0 0,-1 1 0 0,-1-3 0 16,-3 3 0-16,-2-1 0 0,0-3 0 0,-2 0 0 31,-4-2-1600-31,2-1-352 0,-2-4-80 0,4-5-16 0</inkml:trace>
  <inkml:trace contextRef="#ctx0" brushRef="#br0" timeOffset="74121.53">31907 7068 23951 0,'0'0'1056'0,"-6"5"224"16,-1-1-1024-16,-2 2-256 0,-1 3 0 0,-2 2 0 0,1 3 0 0,-2 3 0 16,-1 3 0-16,-2 2 0 0,1 7 880 15,-1 1 112-15,0 3 32 0,0 4 0 0,-1 1 0 0,1 1 0 16,-2 1 0-16,1-3 0 0,0-3-832 0,-4 13-192 16,5-7 0-16,5-7 0 0,-1-7 0 0,4-3 0 15,5-5 0-15,2-6 0 0,0 0 0 0,1 2 0 16,0-14 0-16,0 0 0 15,5 5-1600-15,2-2-352 0,-1-3-80 0,2-4-16 0</inkml:trace>
  <inkml:trace contextRef="#ctx0" brushRef="#br0" timeOffset="74530.06">32100 6658 20271 0,'0'0'448'0,"0"0"80"0,0 0 32 0,0 0 16 0,0 0-576 0,0 0 0 0,-1 12 0 0,1-4 0 16,2 2 0-16,1-1 0 0,0 4 0 0,2 4 0 16,3 6 928-16,1 0 80 0,1 2 16 0,1 1 0 15,-1 8 0-15,2 4 0 0,-3 2 0 0,1 2 0 0,0 1-832 0,-1 2-192 16,-2 5 0-16,-1 1 0 0,-2 0 864 0,-3-1 128 16,-2 1 32-16,-3 1 0 0,-4 3-832 0,-3-3-192 15,-2-6 0-15,-1 0 0 0,-4-6 0 0,-3-2 0 16,-3-3 0-16,5-1 0 0,1-8 0 0,-2 0 0 15,-1-4 0-15,2-1 0 0,0-5 0 0,4-5 0 16,-1-1 0-16,3-4 0 0,1 1 0 0,3-7 0 16,1-7 0-16,2-3-13888 0</inkml:trace>
  <inkml:trace contextRef="#ctx0" brushRef="#br0" timeOffset="75337.55">32434 6004 13823 0,'0'0'1216'0,"0"0"-960"15,0 0-256-15,0 0 0 0,0 0 368 0,0 0 16 16,0 0 16-16,0 0 0 0,0 0 240 0,9 9 64 0,-1-1 0 0,4 2 0 15,3 2-80-15,3 2-16 0,3 6 0 0,0 2 0 16,1 1-160-16,3 5-48 0,2 2 0 0,3 6 0 16,2 6-64-16,-1 6-16 0,-1 7 0 0,-1 0 0 15,-3 0 80-15,-3-1 16 0,-1 2 0 0,-1 4 0 16,-1 6 192-16,-3 1 32 0,-2 2 16 0,-2 3 0 16,-3 2-224-16,-5 1-48 0,-3-1-16 0,0 2 0 15,-4 1 32-15,-1 1 16 0,-4 3 0 0,-1-4 0 16,-1-4 160-16,-1-3 16 0,-2-1 16 0,-1-5 0 15,0-1 112-15,0-3 32 0,-4-4 0 0,1-2 0 16,1-5-144-16,-2-4-32 0,-2-4 0 0,-2 0 0 16,-1-3-160-16,-2 1-32 0,-4-4-16 0,-1-2 0 0,-3-6 48 15,6 5 16-15,2 0 0 0,0-2 0 16,-5-2 16-16,3-1 0 0,0-1 0 0,1-4 0 0,0-2-64 16,4-2-16-16,2-4 0 0,-1-1 0 0,2 1-32 0,1-1 0 15,1-4 0-15,3-2 0 0,3-1-336 0,-1 0 0 16,1 2 0-16,1-4 0 0,9-4 0 0,-9 0 144 15,0 0-144-15,9 0 0 0,0 0 160 0,0 0-160 16,0 0 128-16,0 0-128 0,0 0 176 0,0 0-48 16,0 0-128-16,0 0 192 0,0 0-192 0,0 0 0 15,0 0 0-15,0 0 0 0,0 0 0 0,0 0 0 16,0 0 0-16,6-10 0 0,-6 10 0 0,9-11 0 16,0-1 0-16,2 3 0 15,1-1-1056-15,-1 2-208 0,1-6-32 0,1 2-10960 16,0 3-2192-16</inkml:trace>
  <inkml:trace contextRef="#ctx0" brushRef="#br0" timeOffset="79797.97">24777 8914 12895 0,'0'0'272'0,"0"0"64"0,0 0 16 0,0 0 32 0,11-4-384 0,-11 4 0 0,0 0 0 0,9-7 0 0,-1-2 896 0,-8 9 96 16,0 0 32-16,0 0 0 0,5-13-832 0,-3 5-192 16,-2 8 0-16,0 0 0 0,-4-10 864 0,4 10 128 15,-7-5 32-15,-3 1 0 0,1-1 0 0,-4 2 0 16,0 0 0-16,0 3 0 0,0-2-832 0,-4 0-192 16,-4 2 0-16,-1 3 0 0,-3 0 864 0,-2 4 128 15,-3-1 32-15,1 5 0 0,1 1-832 0,-1 2-192 16,3 1 0-16,-1 3 0 0,-1 3 0 0,2 5 0 15,3 1 0-15,1 2 0 0,2 0 0 0,2 5 0 16,1 0 0-16,4-4 0 0,1-2 0 0,4 1 0 16,3 0 0-16,4-2 0 0,1-2 0 0,4-4 0 15,1-4 0-15,4-2 0 0,4-3 0 0,1-2 0 16,5-3 0-16,1-5 0 0,3-3 0 0,3-3 0 16,1-2 0-16,4-5 0 0,5-4 0 0,0-4 0 0,1-4 0 15,-1-2 0-15,-1 4 0 0,-1-7 0 0,-1-5 0 16,-2-2 0-16,-1-3 864 0,-1-5 128 0,-1-7 32 0,0-2 0 31,-1-2-1648-31,-1-4-320 0,-1 2-64 0,-2-6-16 0,-2-9 832 0,-1 2 192 0,1 3 0 0,1 2 0 16,0 5 0-16,-1 4 0 0,-3 7 0 0,-2 8 0 15,-2 6 0-15,-2 6 0 0,-2 4 0 0,-2 7 0 16,-3 5 0-16,-5 12 0 0,0 0 0 0,0 0 0 16,-6 12 0-16,-3 5 0 0,-4 7 0 0,-4 6 0 15,1 13 0-15,-1 0 0 0,1 6 0 0,-2 5 0 16,-3 8 0-16,0 5 0 0,-1-1 0 0,1 3 0 15,1 1 0-15,-1 4 0 0,0 5 0 0,3-8 0 16,3-5 0-16,4-9 0 0,0-2 0 0,5-6 0 0,2-3 0 16,2-6 0-16,2-3 0 0,6 8 0 0,1-15 0 0,3-6 0 15,0-10 0-15,0-6 0 0</inkml:trace>
  <inkml:trace contextRef="#ctx0" brushRef="#br0" timeOffset="81270.28">25539 8609 16575 0,'0'0'736'0,"0"0"160"0,3-9-720 0,-1-1-176 16,-2 1 0-16,1 1 0 0,2 2 848 0,-3 6 144 0,5-5 32 0,-5 5 0 15,0 0 816-15,0 0 160 0,0 0 48 0,10 0 0 16,-10 0-1648-16,12 5-400 0,-2 1 0 0,-2 2 0 16,-1 3 896-16,2 4 112 0,0 5 16 0,3 1 0 15,-2 2-832-15,3-1-192 0,3 2 0 0,1 3 0 16,1 3 0-16,0 2 0 0,2-1 0 0,-1 1 0 16,1-2 0-16,0 3 0 0,-2 1 0 0,7 13 0 15,-5-7 0-15,-1-3 0 0,-4-3 0 0,-2-4 0 16,-1-6 864-16,-1-1 128 0,-4-5 32 0,-1-3 0 15,-3 6-1648 1,0-5-320-16,0-2-64 0,-2-2-16 0,-1-12 0 0,1 13 0 0,-1-13 0 16,0 0-7632-16,0 0-1536 0</inkml:trace>
  <inkml:trace contextRef="#ctx0" brushRef="#br0" timeOffset="81633.82">26070 8555 20271 0,'0'0'896'0,"0"0"192"0,-7 7-880 0,-3-2-208 15,-1 1 0-15,-1 2 0 0,0 5 864 0,1 0 128 0,-4 3 32 16,0 4 0-16,-2 2 0 0,-2 2 0 16,-1 4 0-16,0 1 0 0,-4-1 0 0,0 6 0 0,-4 3 0 0,1 6 0 15,-3-2 0-15,-1 5 0 0,-3 1 0 0,1 0 0 16,1-1-832-16,4-5-192 0,1-3 0 0,2-3 0 16,3-1 864-16,0-3 128 0,1 1 32 0,4-6 0 15,3-4-832-15,-1-1-192 0,2-3 0 0,5 0 0 16,6-2 0-16,-1-3 0 0,6-1 0 0,-3-12 0 15,8 10 0-15,6-5 0 0,6-5 0 0,3-4-11424 16,2-7-2336-16</inkml:trace>
  <inkml:trace contextRef="#ctx0" brushRef="#br0" timeOffset="93519.38">14659 11455 12895 0,'0'-8'272'0,"0"1"64"0,0-2 16 0,3 1 32 0,-3 8-384 0,0 0 0 15,2-5 0-15,-2 5 0 0,0 0 896 0,0 0 96 16,0 0 32-16,0 0 0 0,0 0 0 0,0 0 0 15,0 0 0-15,0 0 0 0,0 0-832 0,0 0-192 16,0 0 0-16,0 0 0 0,-5 16 864 0,1-1 128 16,1 0 32-16,0 3 0 0,-3 6-832 0,1 2-192 0,0-3 0 0,-2 8 0 15,1 5 864-15,-1 1 128 16,0 1 32-16,1 1 0 0,2 0-832 0,3-3-192 0,1-4 0 0,3-6 0 16,2-2 0-16,1-3 0 0,4-8 0 0,3 0 0 15,4-2 0-15,3-3 0 0,4-1 0 0,2-5 0 16,3-8 864-16,2-1 128 0,4-1 32 0,2-1 0 15,-2-2-832-15,-1-2-192 0,-2-4 0 0,-2-2 0 16,-2 1 864-16,-1-1 128 0,-2-5 32 0,-2 2 0 16,-2 0-832-16,0 1-192 0,-1-1 0 0,-2-2 0 15,-4 1 0-15,1 1 0 0,-2 3 0 0,-2 4 0 16,-3 0 0-16,0 2 0 0,-3 2 0 0,0 4 0 16,-5 7 0-16,0 0 0 0,4-8 0 0,-4 8 0 0,0 0 0 0,4 16 0 15,-4 2 0-15,0 3 0 16,1 1-768-16,-2 7-208 15,-1 5-48-15,-4 4 0 0,-1-1 832 0,-3 6 192 0,7 4 0 0,-5 2 0 0,-3 4 0 16,1 3 0-16,-3 3 0 0,-2 3 0 0,-1 6 0 0,-3-5 0 16,0-3 0-16,0-2 0 0,-3-4 0 0,0 1 0 15,0 3 0-15,-2-6 0 0,1-2 768 0,-2-2 208 16,-2-1 48-16,-1-4 0 0,0-5-832 0,0-4-192 16,0-5 0-16,2-1 0 0,2-4 0 0,2-3 0 15,1-5 0-15,2-1 0 0,-1-1 0 0,2-6 0 16,1-1 0-16,0-6 0 0,0-5 864 0,3-3 128 15,-1-3 32-15,2 0 0 0,0-5-832 0,3-3-192 16,1-4 0-16,2 1 0 0,2 0 0 0,4 0 0 16,2-2 0-16,4 1 0 0,4 2 0 0,3 2 0 15,1 0 0-15,5 1 0 0,6-2 0 0,2 4 0 0,3 3 0 0,1 2 0 16,3-1 0-16,4 2 0 0,1 0 0 0,-2 5 0 16,2 4 0-16,1 0 0 0,-8 0 0 0,-1 1 0 15,-4 2 0-15,-1 3 0 0,-4 1 0 0,-1-2 0 16,-5-2 0-16,1 1 0 0,-6 0 0 0,-10-4 0 15,12 2 0-15,-12-2 0 0,9-4 0 0,0-2 0 16,-1 0-3232 0,-1-5-688-16,-1-17-144 0,1 1-32 0</inkml:trace>
  <inkml:trace contextRef="#ctx0" brushRef="#br0" timeOffset="94045.77">15920 10749 16575 0,'0'0'368'0,"0"0"80"0,0 0 0 0,0 0 16 0,0 0-464 0,8-2 0 0,-8 2 0 0,0 0 0 16,6-4 912-16,-6 4 96 0,0 0 16 0,0 0 0 15,0 0 0-15,0 0 0 0,0 0 0 0,4 8 0 16,-1 2 0-16,-3 6 0 0,-2-5 0 0,0 5 0 16,-2 2 0-16,0 3 0 0,-1 1 0 0,1 3 0 15,-3-1-832-15,2-1-192 0,0 1 0 0,1-4 0 0,0-1 0 16,0-2 0-16,0-6 0 0,1 4 0 0,1-1 864 15,-1 0 128-15,2-6 32 0,0 3 0 0,1-2-832 16,1 0-192-16,-1-9 0 0,4 5 0 0,-4-5 0 0,0 0 0 16,8 0 0-16,0-1 0 15,-1-2-1600-15,2-3-352 0,-2-1-80 0,1 2-11472 16</inkml:trace>
  <inkml:trace contextRef="#ctx0" brushRef="#br0" timeOffset="94330.51">16290 10670 20271 0,'4'-5'448'0,"-4"5"80"0,0 0 32 0,6-4 16 0,0 0-576 0,-6 4 0 0,9 0 0 0,-9 0 0 16,0 0 928-16,5 10 80 0,0-1 16 0,-1 6 0 15,-4 3 0-15,0 3 0 0,0 1 0 0,-4 4 0 16,-1-1 0-16,-2 1 0 0,1 0 0 0,-1-1 0 16,0-3 0-16,0 3 0 0,-1-2 0 0,2 1 0 15,-1-4-832-15,2 1-192 0,1-5 0 0,-1-2 0 16,1 3 0-16,1-2 0 0,2-1 0 0,4-5 0 16,2 1-768-16,1-3-208 15,11 5-48-15,-1-12 0 0</inkml:trace>
  <inkml:trace contextRef="#ctx0" brushRef="#br0" timeOffset="95229.62">17448 10615 12895 0,'0'0'272'0,"0"0"64"0,0 0 16 0,0 0 32 0,0 0-384 0,0 0 0 0,-7-4 0 0,7 4 0 16,0 0 896-16,0 0 96 15,-8 3 32-15,0-2 0 0,1 0 0 0,-2 2 0 0,-2 5 0 0,1-2 0 16,-2 1-832-16,0 2-192 0,-1-1 0 0,-2 5 0 16,0 0 864-16,-2 1 128 0,-1 1 32 0,-2 2 0 15,-2 3 0-15,3 1 0 0,-3 4 0 0,-3-3 0 16,-3 4-832-16,1 3-192 0,-2 4 0 0,1-2 0 16,-2 1 864-16,-9 15 128 0,7-6 32 0,5 2 0 15,2 2-832-15,2 0-192 0,2 2 0 0,1-3 0 16,1 4 0-16,2-3 0 0,2-2 0 0,2 1 0 15,2 2 0-15,2-1 0 0,2-1 0 0,2 1 0 16,0-3 0-16,2-1 0 0,0 0 0 0,2-4 0 0,1-1 0 0,1-4 0 16,2-2 0-16,1-1 0 0,1 0 0 0,0-3 0 15,1-3 0-15,1-2 0 0,2 1 864 0,2 2 128 16,-1-5 32-16,3-4 0 0,0-4-832 0,2-3-192 16,3 3 0-16,-2-6 0 0,-1-1 0 0,-2-4 0 15,3-3 0-15,1 0 0 16,2 6-1600-16,2-2-352 0,0-3-80 0,0-2-16 0</inkml:trace>
  <inkml:trace contextRef="#ctx0" brushRef="#br0" timeOffset="95800.86">17890 11008 16575 0,'0'0'368'0,"0"0"80"0,0 0 0 0,0 0 16 0,-6 9-464 16,6-9 0-16,-4 5 0 0,-2-1 0 0,-2-2 912 0,0 5 96 15,-1 1 16-15,3 2 0 0,-2-2-832 0,-1 4-192 16,-2-1 0-16,1 8 0 0,-1 7 864 0,1-1 128 16,0 3 32-16,-1 1 0 0,-1 3 0 0,2 4 0 15,-2 1 0-15,1 3 0 0,-1-3-832 0,1 1-192 16,2 7 0-16,1-4 0 0,1 1 0 0,-1-2 0 16,1 1 0-16,2-3 0 0,1-1 864 0,2-3 128 15,0-5 32-15,2 0 0 0,0-2-832 0,2 0-192 0,3-6 0 16,-3 0 0-16,2-1 0 0,1-2 0 0,2-2 0 15,1 6 0-15,2-7 0 0,1 0 0 0,-1-9 0 0,1 3 0 16,-1-3 0-16,0-1 0 0,1-8 0 0,-1 3 0 16,-1 3 0-16,-9-3 0 0,11-4 0 0,-2 0 0 31,-3-6-3232-31,2 2-688 0,0-8-144 0,-5 0-32 0</inkml:trace>
  <inkml:trace contextRef="#ctx0" brushRef="#br0" timeOffset="96043.93">17472 11558 23951 0,'0'0'512'0,"0"0"128"0,-1-11 0 0,1 11 64 0,0 0-576 15,0 0-128-15,14-6 0 0,-2 2 0 0,3 1 848 0,1 1 144 16,4 2 32-16,4-2 0 0,0-3 0 0,4 1 0 15,0 3 0-15,14 0 0 0,-4-1-832 0,0 1-192 16,-2-2 0-16,2 2 0 0,1 2 0 0,-1 1 0 16,-4-4 0-16,-9 2 0 15,2 0-1600-15,0 0-352 0,24 0-80 0,-13 0-16 0</inkml:trace>
  <inkml:trace contextRef="#ctx0" brushRef="#br0" timeOffset="96566.85">18830 10933 12895 0,'0'0'272'0,"0"0"64"0,0 0 16 0,-7 0 32 0,-1-2-384 15,0 0 0-15,-1 4 0 0,0-1 0 0,-1-1 896 0,-3 1 96 16,2 0 32-16,-2 5 0 0,-1 3 0 0,-8 5 0 16,1-3 0-16,1 6 0 0,-1 2 0 0,2 6 0 15,-2-3 0-15,1 3 0 0,2 3 0 0,0 6 0 0,0 8 0 0,-1 1 0 16,4 0-832-16,2-2-192 0,1-1 0 15,3 2 0-15,4 1 864 0,1-4 128 0,0-1 32 0,4-12 0 16,4 1-832-16,0 0-192 0,1 1 0 0,5 8 0 16,3-7 0-16,2-2 0 0,-1-3 0 0,2-2 0 15,-1-5 0-15,6-3 0 0,4-1 0 0,-7-6 0 16,3 1 0-16,3-3 0 0,2-2 0 0,-2-2-9232 16,1-1-1904-16</inkml:trace>
  <inkml:trace contextRef="#ctx0" brushRef="#br0" timeOffset="96854.52">19062 11279 20271 0,'0'0'896'0,"0"0"192"0,0 0-880 0,0 0-208 15,7 0 0-15,1 4 0 0,0 3 0 0,1 3 0 16,0 1 0-16,4 2 0 0,0 3 864 0,4 1 128 16,3 2 32-16,0 1 0 0,-1 2-832 0,1-2-192 15,0-2 0-15,0 2 0 0,0 0 864 0,-2 3 128 16,-3-3 32-16,1 3 0 0,-3 1-832 0,2-1-192 16,-2 0 0-16,0-3 0 0,-2-4 0 0,1 0 0 15,-2 0 0-15,1-2 0 16,1-5-768-16,-2-1-208 0,1-5-48 0,-1-1 0 0</inkml:trace>
  <inkml:trace contextRef="#ctx0" brushRef="#br0" timeOffset="97123.54">19449 11232 20271 0,'0'0'448'0,"-1"11"80"0,1-11 32 0,-6 11 16 0,0-1-576 0,-2 5 0 0,-4 2 0 0,1 3 0 16,-3 0 1744-16,1 2 240 0,0 3 64 0,-2 0 0 0,-2 6-1648 0,0-4-400 15,-1 3 0-15,-1 4 0 0,-1 3 896 0,-1-1 112 16,0 0 16-16,0-3 0 0,0 3-832 0,3-4-192 16,2-1 0-16,4-3 0 0,3-3 0 0,1-5 0 15,-1 0 0-15,4-3 0 0,3 0 864 0,0-4 128 16,1-4 32-16,1-9 0 15,6 9-1648-15,4-1-320 0,0-4-64 0,3-1-8752 16,1-6-1760-16</inkml:trace>
  <inkml:trace contextRef="#ctx0" brushRef="#br0" timeOffset="97571.23">19730 10756 20271 0,'0'0'448'0,"0"0"80"0,0 0 32 0,0 0 16 0,0 0-576 0,0 0 0 0,0 0 0 0,0 0 0 16,4 10 0-16,3 2 0 0,2-3 0 0,3 4 0 15,2 4 928-15,0 1 80 0,5 1 16 0,0 0 0 16,1 6 0-16,1 4 0 0,1 6 0 0,1-3 0 0,1 2-832 0,-1 5-192 16,1 7 0-16,-1 5 0 0,-1-2 0 15,-1 4 0-15,-6-1 0 0,-4 3 0 0,-3 5 864 0,-4-1 128 16,-4-1 32-16,-4-3 0 0,-1 1-832 0,-3-2-192 15,-2-4 0-15,-1 0 0 0,-4-6 0 0,-1-5 0 16,0-1 0-16,-1-2 0 0,0-6 864 0,0 0 128 16,0-5 32-16,1 0 0 0,-1-4-832 0,1-3-192 15,2-2 0-15,1-5 0 0,-1 1 0 0,3 1 0 16,0-6 0-16,4-4 0 16,7-3-768-16,-7-2-208 0,7 2-48 0,-3-7 0 0</inkml:trace>
  <inkml:trace contextRef="#ctx0" brushRef="#br0" timeOffset="98195.7">20483 10661 12895 0,'0'0'576'0,"0"0"112"0,0-7-560 0,0 7-128 16,0 0 0-16,0 0 0 0,0 0 848 0,0 0 144 16,9-2 32-16,-3 3 0 0,2 3 0 0,1 2 0 0,0 1 0 0,3 3 0 15,-1 5-832-15,3 2-192 0,2 3 0 0,1 4 0 16,1-1 864-16,-1 1 128 0,-3 6 32 0,3 0 0 16,5 2-832-16,-1 4-192 0,-1 0 0 0,-2 7 0 15,-1 7 0-15,-3 2 0 0,-1 1 0 0,-6-1 0 16,-3-1 864-16,-3 3 128 0,-4 0 32 0,-2-1 0 15,-4-4-832-15,-3 3-192 0,-3-1 0 0,-1-1 0 16,0-2 0-16,-1-5 0 0,-1-4 0 0,-3-2 0 16,-1-2 864-16,0-5 128 0,-2-4 32 0,2-4 0 15,-1-1-832-15,2-3-192 0,0-4 0 0,3-3 0 16,2-5 0-16,2-3 0 0,1-3 0 0,4-3-9232 16,2-3-1904-16</inkml:trace>
  <inkml:trace contextRef="#ctx0" brushRef="#br0" timeOffset="98715.46">21699 11386 20271 0,'-9'0'448'0,"-1"2"80"0,-2 1 32 0,0 1 16 0,-1 1-576 0,0-1 0 0,0 0 0 0,1 0 0 15,0-2 1744-15,2 3 240 0,1-2 64 0,1 0 0 16,0-5-832-16,8 2-144 0,0 0-48 0,0 0 0 15,0 0 0-15,-2-4 0 0,2-3 0 0,2 0 0 16,2 2-816-16,3-3-208 0,2 2 0 0,1-5 0 16,1 5 0-16,0 0 0 0,1 0 0 0,0 1 0 15,1-1 0-15,-4 1 0 0,0 3 0 0,-9 2 0 16,0 0 0-16,0 0 0 0,0 0 0 0,0 0 0 16,-4 10 0-16,-2 2 0 0,-2 1 0 0,-6 0 0 0,-2 1 0 0,-1-1 0 15,-1 2 0-15,-1-2 0 0,0-3 0 0,2-1 0 16,1 3 0-16,2-6 0 15,2-2 0-15,3-1 0 0,1-3 0 0,8 0 0 0,0 0 864 0,2-7 128 16,3-3 32-16,3 0 0 0,2-2-832 0,3 3-192 16,3-2 0-16,1 2 0 0,2-4 0 0,1 3 0 15,1 1 0-15,-2 2 0 0,1 1 0 0,-2 0 0 16,-1 5 0-16,-3 0 0 0,-2 2 0 0,-4 0 0 16,-8-1 0-16,0 0 0 0,1 9 0 0,-3 1 0 15,-5-1 0-15,-1 0-11424 16,0-4-2336-16</inkml:trace>
  <inkml:trace contextRef="#ctx0" brushRef="#br0" timeOffset="99585.14">23481 10871 16575 0,'0'0'368'0,"0"0"80"0,0-10 0 15,0 5 16-15,0 5-464 0,0 0 0 0,-1-5 0 0,1 5 0 0,0 0 912 0,0 0 96 16,0 0 16-16,-8 0 0 0,0 0 0 0,-1 3 0 16,0 2 0-16,0 5 0 0,2-1-832 0,0 4-192 15,-4 2 0-15,-1 3 0 0,1 4 864 0,-5 6 128 16,0 2 32-16,-1 3 0 0,-1 7-832 0,-1 3-192 16,-1 4 0-16,1 1 0 0,-1-1 0 0,0 1 0 15,0-4 0-15,3 5 0 0,-2-3 864 0,1 0 128 16,2-4 32-16,3 0 0 0,2 1-832 0,2-4-192 15,3-5 0-15,1-3 0 0,4-1 0 0,2 0 0 16,4-4 0-16,2-4 0 0,2-4 864 0,3-1 128 16,1 0 32-16,2-1 0 0,2-2-832 0,3-5-192 0,2 0 0 15,3-2 0-15,-2-1 0 0,7 1 0 0,2-7 0 0,0 0 0 16,1 1 0-16,-1-1 0 0,1-1 0 0,-3 0 0 31,-3-6-768-31,-3 2-208 0,-5 1-48 0,-3 0-8736 0,-6-5-1760 0</inkml:trace>
  <inkml:trace contextRef="#ctx0" brushRef="#br0" timeOffset="99807.9">22953 11500 27647 0,'-6'-14'608'0,"6"14"128"0,0 0 32 0,8-9 0 0,2-3-624 0,4 4-144 0,2 0 0 0,-3 5 0 0,3 1 848 0,3 1 144 16,5-2 32-16,4 2 0 0,1 0 0 0,5-1 0 15,4-1 0-15,3 0 0 0,2 2-832 0,3-1-192 16,1 1 0-16,-1 1 0 0,-3-4 0 0,-8 0 0 16,-1 0 0-16,-6 3 0 0,-3 0 0 0,-4-1 0 15,-4 0 0-15,-3 0 0 16,-3 2-2416-16,-2-1-528 0,-9 1-96 0,12-12-32 0</inkml:trace>
  <inkml:trace contextRef="#ctx0" brushRef="#br0" timeOffset="100202.54">24519 10678 16575 0,'0'0'368'0,"0"0"80"0,0 0 0 0,0 0 16 0,0 0-464 0,0 0 0 0,0 0 0 0,0 0 0 15,1 9 912-15,-1-3 96 0,-1 5 16 0,-3-2 0 16,-1 7 0-16,0 0 0 0,1 3 0 0,-3 0 0 0,-2 1 0 0,-1 1 0 15,-2 1 0-15,-1 1 0 0,-1-2 0 0,-1 0 0 16,1 1 0-16,0 0 0 0,-2 2-832 0,4-6-192 16,-1-5 0-16,1 3 0 0,2 2 0 0,1-2 0 15,1-3 0-15,2-2 0 0,-1 0 864 0,3-2 128 16,1-1 32-16,3-8 0 0,0 0-832 0,0 0-192 16,7 4 0-16,2-4-10336 15,0-3-2112-15</inkml:trace>
  <inkml:trace contextRef="#ctx0" brushRef="#br0" timeOffset="100633.49">25572 10688 12895 0,'-5'-5'272'0,"-1"-2"64"0,-1 1 16 0,-2 3 32 0,-1 1-384 0,-1 4 0 0,-1-2 0 0,-2 3 0 16,-3 3 896-16,-1 6 96 0,-2 0 32 0,1 3 0 0,-2 1 0 15,-1 2 0-15,-2 5 0 0,1 1 0 0,-3-2 0 16,-2 5 0-16,-3 0 0 0,-3 8 0 0,-1 4 0 0,1 3 0 16,3 1 0-16,1 3 0 0,-1 3-832 0,2-2-192 15,3 1 0-15,2-3 0 0,5-2 864 0,3-4 128 16,2 0 32-16,2-3 0 0,4 0-832 0,3-5-192 16,2-1 0-16,3 0 0 0,3-1 0 0,4-2 0 15,2-1 0-15,4 1 0 0,2-3 864 0,7 1 128 16,1 1 32-16,3-8 0 15,5 0-1648-15,2-2-320 0,-1-2-64 0,-1-1-8752 16,2-6-1760-16</inkml:trace>
  <inkml:trace contextRef="#ctx0" brushRef="#br0" timeOffset="100936.64">25666 11161 20271 0,'0'0'896'0,"0"0"192"0,0 0-880 0,8 4-208 0,1-2 0 0,2 4 0 15,-1 5 864-15,1 2 128 0,-1 1 32 0,3 3 0 16,3 1-832-16,-2 3-192 0,3 4 0 0,0-2 0 0,1 1 864 15,0 0 128-15,2-1 32 0,-1 1 0 0,2 5 0 16,0-4 0-16,-3-2 0 0,-2 2 0 0,0-4-832 0,-2 1-192 16,-1-1 0-16,-2-2 0 0,-4 0 0 0,0-2 0 15,1-2 0-15,-4 0 0 16,-2-5-768-16,1-1-208 0,-3-9-48 0,0 0-7632 16,0 0-1536-16</inkml:trace>
  <inkml:trace contextRef="#ctx0" brushRef="#br0" timeOffset="101222.69">26090 11088 23951 0,'0'0'512'0,"0"0"128"0,0 0 0 0,0 0 64 0,-8 8-576 0,0 0-128 0,-2 4 0 0,-2 1 0 16,-2 2 848-16,0 4 144 0,-3 0 32 0,-2 2 0 15,0 3 0-15,-2 0 0 0,0 2 0 0,0 2 0 16,-1 0-832-16,0 4-192 0,-2-5 0 0,2 3 0 16,1 3 864-16,2-2 128 0,1-1 32 0,1-4 0 15,2-3-832-15,4-3-192 0,0-2 0 0,2 1 0 16,1-1 0-16,4-8 0 0,2 1 0 0,2-1 0 16,0 2 0-16,1-2 0 0,0-5 0 0,3 1 0 15,1-1-1600-15,2 0-352 0,1-4-80 0,2 1-16 16</inkml:trace>
  <inkml:trace contextRef="#ctx1" brushRef="#br0" timeOffset="83650.53">26232 15204 0,'0'0'16,"0"0"-1,0 0 1,0 0 0,0 0-1,0 0 1,0 0-1,-48-17 1,26 8 0,9-3-1,10 12 1,3 3 0,0-2-1,0 7-15,0-3 16,-21-15-1</inkml:trace>
  <inkml:trace contextRef="#ctx0" brushRef="#br0" timeOffset="103739.53">26452 10740 22111 0,'0'0'1968'0,"-5"-9"-1584"16,0-3-384-16,1 5 0 0,4 7 400 0,0 0 0 15,-3-8 0-15,3 8 0 0,0-11 288 0,0 11 48 16,0 0 16-16,0 0 0 0,8-10-80 0,0 2-16 16,1 3 0-16,-9 5 0 0,12-3-16 0,-2 1-16 15,-10 2 0-15,12 0 0 0,0 2-48 0,-2 1 0 16,1-2 0-16,-1 4 0 0,2 2-64 0,1 2 0 0,4 4-16 0,-4-1 0 15,0 2-112-15,-4 3 0 0,0 1-16 0,0 4 0 16,7 3-96-16,-2 0-16 0,-1 2 0 0,2 3 0 16,-1 2 0-16,-1 2-16 0,-1-2 0 0,0 5 0 15,-1 0-48-15,1 0 0 0,0-2 0 0,-2 3 0 16,-1 0-48-16,-2 2-16 0,-3-5 0 0,-2-3 0 16,1-1 32-16,-3 2 0 0,-4-1 0 0,1-2 0 15,2-1 0-15,-1 1 0 0,-4 1 0 0,1-1 0 16,-3-6 32-16,2 0 0 0,-3 1 0 0,-1-3 0 15,1 2-64-15,-1 1-128 0,-2-5 192 0,0 0-64 16,-1-2 0-16,-1 0 0 0,1-2 0 0,3-3 0 16,3 0-128-16,1 0 192 0,-4-2-192 0,1-2 192 15,-1-3-192-15,-1-1 0 0,2 1 144 0,4-1-144 0,5-5 0 0,0 0 128 16,-12 0-128-16,12 0 0 0,0 0 0 0,0 0 0 16,-6-4 0-16,6 4 128 0,0 0-128 0,0 0 0 15,-7-7 0-15,7 7 0 0,2-10 0 0,-2 10 0 16,2-12 0-16,3 3 0 0,2-5 0 0,2 2 0 15,-1 2 0-15,0-3 0 0,-3 0 0 0,3 0 0 16,2-7 0-16,-3-1 0 0,-3 2 0 0,0-2 0 16,2-4 0-16,3 2 0 0,2-5 0 0,-1-2 0 15,3-1 0-15,0-6 0 0,0 2 0 0,0 0 0 16,0 1 0-16,-1 0 0 0,-3-4 0 0,-1 3 0 16,-7 1 0-16,2 3 0 0,1-3 0 0,-2 1 0 15,-2 1 0-15,-2 3 0 0,-2-1 0 0,0 4 0 16,-3-5-144-16,2 2 144 0,0-1 0 0,-3 4 0 0,-2 1-144 0,-1 3 144 15,2-3 0-15,-1 5 0 0,-3-3 0 16,1 5 0-16,3 0 0 0,0 1 0 0,0-1 0 16,0 2 0-16,-1 4 0 0,1-3 0 0,0 2 0 0,-1 3 0 15,-2 0-144-15,0 5 144 0,-1 0 0 0,1 1-144 16,5-1 144-16,-2 1 0 0,-1 2-144 0,0-2 144 16,2 3 0-16,8 1 0 0,-6-6-144 0,6 6 144 15,0 0 0-15,0 0-128 0,0 0 128 0,0 0 0 16,0 0-128-16,0 0 128 0,0 0 0 0,0 0 0 15,0 0-128-15,0 0 128 0,0 0 0 0,0 0 0 16,0 0-144-16,0 0 144 0,14 6 0 0,-1 2-144 16,-3 2 144-16,1 2 0 0,2 0 0 0,-1 0-128 15,1 2 128-15,-3 3 0 0,1 2 0 0,0 4 0 0,4-3 0 16,3 4 0-16,-3-1 0 0,5 6 0 0,4 0 0 16,-2 3 0-16,-3 2 0 0,1 3 0 0,-1 6 0 0,0 4 0 15,-4-2 0-15,0 4 0 0,-2-4 0 0,-3 2 0 16,0-1 0-16,-4-1 0 0,-4 0 176 0,-2 0-48 15,-1-2 0-15,-2 0 0 0,-1 0-128 0,-2-2 0 16,-3-5 0-16,-2-2 0 0,1-1 0 0,-6-7 160 16,-1 0-32-16,-3-1-128 0,-4-2 288 0,-1-3-48 15,-3-2-16-15,4-1 0 0,1 0 80 0,-3 0 16 16,0 0 0-16,-1-2 0 0,3-2-192 0,2 2-128 16,-1-2 192-16,4 0-192 0,2-4 0 0,3 3 0 15,0-6 0-15,4 3 0 0,2-3-256 0,8-6-128 16,-1 7 0-16,4 1-16 15,7-3-2448-15,7 2-480 0</inkml:trace>
  <inkml:trace contextRef="#ctx0" brushRef="#br0" timeOffset="106728.49">4075 14766 15135 0,'3'-17'672'0,"0"8"144"16,-3 9-656-16,4-10-160 0,-2-1 0 0,-1 1 0 15,-1 2 1200-15,0 8 208 0,0 0 32 0,-5-8 16 16,5 8-48-16,-8-4-16 0,-1 2 0 0,0 6 0 15,0 6-560-15,-3 2-128 0,-1 5 0 0,-2 6-16 16,-1 10-112-16,0 6-32 0,2 6 0 0,-2 9 0 0,1 6-64 0,-2 8-16 16,2 9 0-16,-3 6 0 0,-4 3-144 0,2 4-48 15,0 3 0-15,-3 2 0 0,0-1-272 0,1 2 128 16,0-1-128-16,-1-5 0 0,3-5 160 0,0-6-160 16,0-4 128-16,2-5-128 0,1-7 176 0,2-7-48 15,0-8-128-15,5-9 192 0,2-5-192 0,3-10-256 16,1-8 48-16,3-4-9552 15,1-12-1904-15</inkml:trace>
  <inkml:trace contextRef="#ctx0" brushRef="#br0" timeOffset="107306.79">3806 14659 35295 0,'-6'-15'1568'0,"9"4"320"0,5-2-1504 0,6 0-384 0,7-1 0 0,6-3 0 16,6 2 0-16,5 4-160 0,5 2 16 0,4 1 0 15,2 3 144-15,2-1-128 0,0 4 128 0,5 0-128 16,4 4 128-16,0 2 0 0,0 5 0 0,0 2-128 15,-1 5 128-15,-5 6 0 0,-4 6 0 0,-6 3-128 0,-5 7-48 0,-6 6 0 16,-8 7 0-16,-8 4 0 16,-10 3-320-16,-5 1-64 0,-5 0-16 0,-9-5 0 0,-8-3 368 0,-5-1 64 15,-9-3 16-15,-9 0 0 0,-8-6 672 0,-5 1 144 16,-4-3 16-16,-1 0 16 0,3-2 32 0,-2-6 0 16,2-1 0-16,2-6 0 0,0-4-240 0,3-3-32 15,5-2-16-15,8-2 0 0,8-1-320 0,6-2-144 16,4-5 128-16,8 3-128 0,7-1-128 0,7-7-128 15,7 10 0-15,5 0-16 16,3 5-176-16,10 0-16 0,9 0-16 0,5 3 0 0,5 4 224 0,5 2 64 16,3 4 0-16,3 0 0 0,-1 2 32 0,4 4 16 15,3-2 0-15,-1 5 0 0,-4 0 144 0,-1 4 0 0,-8-3 0 16,-7-1-128-16,-7 0 128 0,-7 1 0 0,-8 2 0 16,-5 2 0-16,-6 4 176 0,-7-5 16 0,-7 0 0 0,-7-1 0 15,-6 1 336-15,-10-4 80 0,-8-1 16 0,-7-4 0 16,-1 1 48-16,-11-3 16 0,-5-3 0 0,-1 0 0 15,-3-3 64-15,-1-3 16 0,-5-3 0 0,1-4 0 16,-3-1-400-16,4-6-80 0,2-3-16 0,7-4 0 16,3-7-528-16,6-3-128 0,3-4 0 0,4-3-16 31,4 0-1648-31,5-4-320 0,8-4-64 0,9 0-8576 0,12-2-1712 0</inkml:trace>
  <inkml:trace contextRef="#ctx0" brushRef="#br0" timeOffset="107734.27">6069 15713 34095 0,'-30'-19'1504'0,"10"10"320"0,-3 3-1456 0,-1-1-368 15,1-2 0-15,2 4 0 0,-2-2 320 0,-1 2 0 16,-1 3 0-16,-1 3 0 0,0 4 48 0,-5 5 0 16,1 5 0-16,0 3 0 0,-4 2-240 0,4 6-128 15,0 2 128-15,0 10-128 0,1 7 0 0,2 0 0 16,1-1 0-16,4 3 0 0,3-2 0 0,5-2 0 0,4-2 0 0,3-3-128 16,3-3 128-16,3 1 0 0,1-9 0 0,4-3 0 15,5-6 0-15,1-6 0 0,2-3 0 16,4-7 128-16,3-3 64 0,4-7 0 0,-1-4 16 0,1-5 0 15,2-6-16-15,1 0 0 0,3-4 0 0,-3-1 0 16,1-2-64-16,-2 1-128 0,-2 0 176 0,-3 3-176 16,-2 0 128-16,-1 4-128 0,-3 3 0 0,1 3 0 15,-1 5 0-15,-1 4 0 0,-2 4 0 0,-11 3 0 16,11 7 0-16,0 0 0 0,-5 8 0 0,1 2 0 16,-1 4 0-16,2 1 0 0,-4 1 0 0,0 3 0 15,-1-1-256-15,2 2 0 0,-1-3 0 0,1 2 0 16,1 1-1856-16,2 3-368 15,0 0-80-15</inkml:trace>
  <inkml:trace contextRef="#ctx0" brushRef="#br0" timeOffset="108254.82">7427 15572 22111 0,'-22'-3'1968'0,"-4"3"-1584"15,-5 5-384-15,-1 5 0 0,0 1 2864 0,-3 4 480 16,-4 2 112-16,-4 2 0 0,-3 5-2576 0,0 3-528 16,1 7-96-16,0 2-32 0,1 2-16 0,0 4 0 0,-3 4 0 15,1-1 0-15,6 5-208 0,2-3 0 0,4 1 0 16,4-2 0-16,1-2 0 0,7 0 0 0,1-1 0 0,7-6 0 15,5-9 0-15,5 0 0 0,5-9 0 0,4 0 0 16,3-8 0-16,8-4-160 0,2-7 160 0,8-7-128 16,7-3 128-16,5-8 176 0,2-7-48 0,3-5 0 15,4-7 0-15,1-2-128 0,-2-5 192 0,5-3-64 16,2-4-128-16,2-4 128 0,1-3-128 0,1-9 128 16,-1-3-128-16,-1-4 0 0,-3-3 0 0,-1-4 128 15,-5-8-128-15,-3-6 160 0,-3-12-160 0,-1-1 160 16,-1-2-288-16,-5-3-64 0,-6-4-16 0,-3 7 0 15,-7 8-176-15,-1 16-48 0,0 17 0 16,-5 14 0-16,-8 14 608 0,-1 7 112 0,-2 9 32 0,-3 15 0 16,3 10 224-16,-10 14 48 0,-5 15 16 0,0 8 0 0,-7 10-352 0,-3 15-64 15,-1 5 0-15,-3 13-16 0,-4 7-176 0,1 9 0 16,3-1 0-16,-1 10 0 0,0 6 0 0,3-5 0 16,2-3 0-16,3-4 0 0,1-1 0 0,7-7 0 15,2-5-128-15,4-4 128 0,4-6-224 0,3-7 32 16,2-8 0-16,4-6 0 15,7-7-432-15,4-4-80 0,3-2 0 0,6-5-16 16,4-4-2080-16,3-8-400 0</inkml:trace>
  <inkml:trace contextRef="#ctx0" brushRef="#br0" timeOffset="108667.81">9311 15487 33167 0,'-15'-10'2944'0,"5"7"-2352"0,1 0-464 0,0 5-128 15,9-2 0-15,-8 5 0 0,-2 3 0 0,2 5 128 16,-1 4-128-16,1 5 0 0,0 4 0 0,0 3-128 15,1 5 128-15,1 5 224 0,0 5-48 0,1-1-16 16,-1 3-32-16,3 2-128 0,-1 1 192 0,2-2-64 16,4-2-128-16,4-5 0 0,-1-3 0 0,5-3 128 15,0-1-128-15,3-8 0 0,4-5 144 0,2-5-144 0,5-2 256 16,-2-5 0-16,0-5-16 0,7-7 0 0,9-6 208 16,0-5 64-16,-3-7 0 0,0-3 0 0,-1-2-128 15,-2-7-32-15,-2-3 0 0,-5-3 0 0,1-3 16 0,-4-3 0 16,1-7 0-16,-6 1 0 0,-4-2-48 0,-4 1 0 15,-3 1 0-15,-2 2 0 0,-4-2-176 0,0 5-144 16,-1 3 192-16,-3 7-192 0,1 7 0 0,1 6 0 16,-1-1-160-16,2 9 160 15,0 3-624-15,-1 5 0 0,2 8 0 0,0 0-11088 16,0 0-2208-16</inkml:trace>
  <inkml:trace contextRef="#ctx0" brushRef="#br0" timeOffset="109026.66">10839 15336 35935 0,'-25'-1'3200'0,"8"-1"-2560"0,-2 2-512 0,-2 3-128 15,-1 1 192-15,-2 2 0 0,0 2 16 0,-4 3 0 16,-2 3-208-16,0 0 0 0,0 4 0 0,-1 2-160 15,-3 1 160-15,5 1 0 0,9 2-144 0,0 0 144 16,2 1-240-16,2 2 32 0,4 1 0 0,5-1 0 16,-1 2-176-16,6 3-48 0,6 0 0 0,3 0 0 15,1 2 144-15,2 1 32 0,3 2 0 0,0-2 0 0,-1 2 256 0,-4-3 224 16,-4-3-32-16,1 1-16 0,1 0 144 0,0-5 48 16,-1-1 0-16,-7-5 0 0,-4 0 32 0,-1-2 16 15,1-4 0-15,-5-1 0 0,1-2 96 0,-2-2 32 16,-2-1 0-16,-3-1 0 0,-10-6-224 0,1-1-64 15,-2-2 0-15,2-2 0 0,-1-6-448 0,1 0-80 16,1-6-32-16,1 1 0 16,2-3-2128-16,3 0-448 0</inkml:trace>
  <inkml:trace contextRef="#ctx0" brushRef="#br0" timeOffset="109372.5">11224 15827 22111 0,'22'-17'1968'0,"-6"8"-1584"0,2-4-384 0,1 2 0 0,7 1 1728 0,-1 0 256 0,0 0 48 0,0-5 16 15,-1 1-1280-15,-1 1-240 0,-5 2-48 0,-2-2-16 16,-3-1-80-16,-6 2 0 0,-1-2-16 0,-1 1 0 15,-4 4 128-15,-3-4 16 0,-5 1 16 0,-3 2 0 16,-5 3 112-16,-4 2 32 0,-6 1 0 0,-1 4 0 16,-2 4-96-16,-2 2 0 0,-1 5-16 0,-1 4 0 15,-4 5-80-15,1 5-16 0,-1 2 0 0,0 6 0 0,4 5-64 16,2-2-16-16,1-3 0 0,10 2 0 0,8 0-128 16,7-1-16-16,4-1-16 0,8-1 0 0,10-2-224 15,7-1 0-15,8-2 0 0,3-1 0 0,7-4 0 0,9-1-288 16,8-3 32-16,13-1 16 15,8-4-1568-15,8-3-320 0,5-4-64 0</inkml:trace>
  <inkml:trace contextRef="#ctx0" brushRef="#br0" timeOffset="110042.57">15019 15469 11967 0,'-33'-12'528'0,"7"7"112"0,-5 0-512 0,-6 1-128 0,-4 2 0 0,-1 5 0 15,0 2 5664-15,0 3 1104 0,-1 1 208 0,0 4 64 16,0 2-5696-16,2 2-1120 0,2 1-224 0,2 0 0 16,7 0-176-16,4 2 32 0,1 1 0 0,6 0 0 15,4-1-176-15,5 1-16 0,2-1-16 0,7 2 0 16,5 0 128-16,5-2 32 0,3-5 0 0,2 1 0 0,4 0 192 16,3-3 0-16,0-3 0 0,1-3 0 0,0-5 128 15,-1-2 80-15,3-2 16 0,-6-2 0 0,0-4 32 0,0 0 16 16,-5 0 0-16,0-3 0 0,-2-2-96 15,-5 1-32-15,2-4 0 0,-3 0 0 0,-2-2-144 0,-2 1 192 16,-2 2-192-16,-2 2 192 0,-1 1-192 0,2-1 0 16,1 0 0-16,1 1 0 0,2 2 0 0,3 2-192 15,2-3 32-15,2 4 16 0,7-3-64 0,3 1-16 16,1-1 0-16,6 1 0 0,5-4 64 0,6-2 16 16,3-2 0-16,3-2 0 0,1-2 144 0,2-2 0 15,2-6-144-15,3-1 144 0,6-7 0 0,1-2 0 16,-1-1 0-16,3-3 0 0,1-3 0 0,-1 1 0 15,-4-4 0-15,-1-3 0 0,-1-6 0 0,-3-5 0 16,1-6 0-16,-5-2 0 0,-4 1 0 0,-3 2 0 0,-2-1 0 16,-2 4 0-16,-4 0 128 0,-6 10-128 0,-7 15 128 0,-2 8-128 15,-5 14 320-15,-4 8-32 0,-4 3 0 0,-4 7 0 16,-3 18-32-16,-3 14-16 0,-5 9 0 0,-5 10 0 16,-3 8-240-16,-5 10 0 0,-6 10 0 0,-2 10 0 15,-5 5 128-15,-2 2-128 0,-4 2 0 0,-1 1 0 16,0 7 0-16,-1-6 0 0,1-1 0 0,0-5 0 15,-5-2 0-15,1-2 0 0,-1-4 0 0,4-4 0 16,4-4 160-16,-1-5-160 0,1-7 160 0,6-8-160 16,3-3-144-16,3-5-128 0,2-4-32 0,2 0 0 15,3-6-1744-15,1-5-368 0,1-9-64 16</inkml:trace>
  <inkml:trace contextRef="#ctx0" brushRef="#br0" timeOffset="110207.24">15024 15954 38703 0,'25'-12'3440'0,"10"-4"-2752"15,9-2-560-15,10-1-128 0,3 0 0 0,7 2 0 16,5 2 0-16,0-2 0 0,-1 0 0 0,1 0 0 16,4 3 0-16,3-2-176 15,2-1-1408-15,0 4-272 0,-2-1-64 0</inkml:trace>
  <inkml:trace contextRef="#ctx0" brushRef="#br0" timeOffset="110774.15">18283 14804 15663 0,'-18'-16'688'0,"8"8"144"0,-2-1-656 0,1 5-176 15,2 3 0-15,9 1 0 0,-4 14 3824 0,3 6 720 16,1 3 160-16,0 10 32 0,3 6-3760 0,-1 7-736 15,5 2-240-15,-1 3 128 0,1 2-128 0,-2 2 176 16,2 6-176-16,-3 2 192 0,3-3-192 0,0-3 0 16,-4-6 0-16,2-4 128 0,3-5-128 0,-1-6 0 0,0-8 144 0,1-6-144 15,-2-7 256-15,1-4-32 0,1-3 0 0,2-6 0 16,3-6 544-16,4-3 96 0,1-5 32 0,0-5 0 16,-3-9-256-16,3-5-32 0,4-6-16 0,-1-2 0 15,-3-3-16-15,5-5-16 0,1 0 0 0,4-2 0 16,2-1-416-16,2 6-144 0,-2 4 0 0,2 4 144 15,-4 2-368-15,3 4-80 0,-2 6-16 0,1 4 0 32,-1 2-1584-32,-2 6-320 0,1 3-64 0,0 4-8400 0,1 5-1664 0</inkml:trace>
  <inkml:trace contextRef="#ctx0" brushRef="#br0" timeOffset="111207.7">19964 14877 29487 0,'-7'-12'2624'0,"3"2"-2112"15,-1-1-512-15,-1 0 0 0,-2-5 864 0,-1 7 64 16,-3 5 16-16,-2 5 0 0,-5 1-704 0,-1 3-240 16,-4-1 144-16,-5 9-144 0,-5 5 0 0,-2 4 0 15,-3 4 0-15,-2 7 0 0,-2 6 176 0,0 3-48 16,0 2-128-16,3 2 192 0,3 2-64 0,5 4-128 15,4-4 176-15,6 2-176 0,8-3 128 0,-2-10-128 16,6-8 0-16,6-3 0 0,4-5 336 0,4-4-32 16,4-7-16-16,3-2 0 0,6-8 224 0,4-5 64 0,4-1 0 0,5-7 0 15,3-6-160-15,3-2-32 0,2-1 0 0,2-1 0 16,2-5-240-16,1 0-144 0,-1-2 160 0,-4 2-160 16,-4 0 128-16,-3 4-128 0,-1-1 0 0,-4 5 144 15,0 3-144-15,-3 6 0 0,-2 1 0 0,-1 5 128 16,-1 2-128-16,-3 4 0 0,-3 3 0 0,0 5 0 15,1-1 0-15,-1 6 0 0,-1 3 0 0,1 3 0 16,2-2 0-16,-2 3 0 0,2 1-144 0,1 0 144 16,1-1 0-16,0 0 0 0,0-3 0 0,1 1 0 15,2-6-384-15,0 0 48 0,1-2 0 0,3-3 0 16,-5-3-336 0,3 2-64-16,1-4-16 0,1-1 0 0,1-3-1872 0,1-2-368 15,0-1-80-15,2-5 0 0</inkml:trace>
  <inkml:trace contextRef="#ctx0" brushRef="#br0" timeOffset="111543.1">21179 14670 33855 0,'-22'18'1504'0,"7"-2"304"0,0 4-1440 0,-4 5-368 15,1 3 0-15,-1 3 0 0,-3 3 0 0,-2 1 128 16,1 0-128-16,-2 2 0 0,0-1 480 0,2-1 32 16,-2-3 0-16,1-2 0 0,2-2-256 0,4-3-32 0,0-4-16 0,1-3 0 15,5-6 0-15,4-4 0 0,2-3 0 0,6-5 0 16,0 0 368-16,0 0 64 0,9-13 0 0,4-5 16 16,2-3-272-16,4-1-64 0,2-6-16 0,2 2 0 15,2-5-48-15,1-2-16 0,0-2 0 0,3-1 0 16,1-2-112-16,2 0-128 0,2 0 176 0,1 10-176 15,4 0 0-15,-1 7 0 0,0 3 0 0,1 5 0 16,3 3 0-16,0 4 0 0,-5 2-144 0,0 3 144 16,-2 1-368-16,-4 5 16 0,2 6 0 0,0 0 0 15,-3 0-3200 1,1-1-640-16</inkml:trace>
  <inkml:trace contextRef="#ctx0" brushRef="#br0" timeOffset="111811.93">22574 14591 40831 0,'0'0'1808'0,"-9"2"368"0,-2 0-1728 0,0 7-448 15,-1 4 0-15,-1 6 0 0,-2 4 0 0,-3 9 0 16,-4 4-144-16,-1 4 144 0,-2 7 0 0,3 2 0 15,-2 0 192-15,1-1-48 0,-1-1-144 0,-1 2 128 16,-1-1-128-16,2-4 128 16,-1 0-496-16,3-1-96 0,2-3-32 0,2-5 0 15,1-7-528-15,7-1-96 0,3-4-32 0,3-6 0 16,0-5-128-16,4-12-16 0,0 0-16 0,0 0 0 16,13 1-1904-16,5-6-384 0</inkml:trace>
  <inkml:trace contextRef="#ctx0" brushRef="#br0" timeOffset="112287.84">23665 14679 36575 0,'-13'-12'1616'0,"4"2"336"0,-3 2-1568 0,-2-1-384 0,-4 2 0 0,-3 5 0 16,-5-1 192-16,-2 4-64 0,-4 2 0 0,-7 3 0 0,-4 5 224 15,0 4 32-15,-2 1 16 0,2 5 0 0,0 0-128 0,1 6-16 16,2 4-16-16,2 3 0 0,2 2-112 0,3-1 0 16,3 1-128-16,7-4 192 0,2-2-192 0,6 1 0 15,6-6 0-15,5-3 0 0,4-4 0 0,7-2 0 16,5-3 0-16,6-4 0 0,4-3 0 0,5-4 128 16,2-5-128-16,4-3 0 0,-1-2 144 0,4-3-144 15,0 0 128-15,2-5-128 0,1-2 128 0,-1-1-128 16,-4 0 128-16,0-6-128 0,-1-1 0 0,0 0 128 15,-3-1-128-15,-4 2 0 0,-5-3 192 0,-3 5-64 16,-1 3 0-16,-5 7 0 0,0 6-128 0,-6 0-144 16,-6 7 144-16,0 0-208 0,0 0 208 0,0 0 0 15,0 20-160-15,-2 2 160 0,-4-1 0 0,2 1 0 0,1 4 0 16,0 0 0-16,3 0 0 0,3 3-176 0,-2-3 48 16,3 1 0-16,4-3 128 0,2-1 0 0,3-2 0 0,5-2 0 15,1 2 0-15,1-5 0 0,3-3 0 0,1-1 0 16,4-6 0-16,3-2 0 0,4-1 0 0,2-3 0 15,-1 0 0-15,5-5 0 0,3-3 0 0,0-1 0 32,-1-1-288-32,-2 0-128 0,-2-2-32 0,-3-2 0 15,-2-3-1488-15,-2 0-304 0,-3 0-64 0,-1 0-12512 0</inkml:trace>
  <inkml:trace contextRef="#ctx0" brushRef="#br0" timeOffset="112858.47">25717 13623 38703 0,'-23'-22'3440'0,"10"10"-2752"16,-6 7-560-16,2-2-128 15,-1 5-336-15,-1 5-112 0,-4 7 0 0,-3 8-16 0,-6 8 464 0,-2 8 288 16,-1 6-32-16,1 10-16 0,-3 11-16 0,2 3 0 16,-1 1 0-16,-2 7 0 0,-3 7-64 0,-4 3-16 0,-5 8 0 15,2 3 0-15,0-3-144 0,2 0 0 0,2 0 144 0,5-7-144 16,3-4 128-16,6-12-128 0,6-5 128 0,4-14-128 15,3-4 256-15,4-7-32 0,3-1 0 0,1-10 0 16,1-4 96-16,4-6 0 0,4-6 16 0,4 0 0 16,-4-10-112-16,12 2-32 0,2-6 0 0,5-4 0 15,5-2-192-15,1-4 0 0,5-2-192 0,4-6 192 16,2-4-256-16,2-2 64 0,5 0 16 0,1-2 0 16,2-4-48-16,-2 5-16 0,-1 3 0 0,-1 7 0 15,-3 4 64-15,-1 2 16 0,-3 8 0 0,2 1 0 16,-2 4 160-16,-3 7-128 0,-7 2 128 0,-3 4-128 15,-5 2 128-15,-2 6 0 0,-6 4 0 0,-7 2 0 0,-4-2 0 16,-7 4 0-16,-6 0 0 0,-4-1 0 0,-6-4 0 16,-5 3 128-16,-4-2-128 0,-4-2 128 0,-2 1 80 0,-6-3 32 15,-7-3 0-15,2-4 0 0,-1 1 208 0,0-4 32 16,-1-2 16-16,4-1 0 0,3-4 16 0,7-4 16 16,4-2 0-16,6-1 0 0,6-4-528 0,3-2-304 15,5-4 48-15,5 0 0 16,9 1-1664-16,2-6-336 0,9-1-64 0,5-6-14720 0</inkml:trace>
  <inkml:trace contextRef="#ctx0" brushRef="#br0" timeOffset="113163.01">26954 13521 43311 0,'-14'-12'3840'0,"8"6"-3072"0,6 6-608 0,-12 2-160 31,-3 8-592-31,1 5-160 0,-4 6-16 0,-6 12-16 0,-6 7 640 0,-2 12 144 0,-5 4 0 0,1 8 0 16,1 4 144-16,-6 8 32 0,-4 2 0 0,-1 9 0 15,3 10-176-15,-4 2 0 0,0-3 0 0,1 6 128 16,-1 1-128-16,-1-1 0 0,0-6 0 0,5-6 0 15,5-7 0-15,9-7-224 0,10-9 48 0,3-9 16 16,2-4-128-16,6-9-32 0,3-4 0 0,4-6 0 16,1-4-144-16,6-7-48 0,5-5 0 0,3-6 0 15,2-6-1920-15,6-3-400 0,6 1-80 0</inkml:trace>
  <inkml:trace contextRef="#ctx0" brushRef="#br0" timeOffset="113544.56">26936 14792 41471 0,'14'-14'3680'0,"5"2"-2944"0,0 3-592 0,7-3-144 31,4 4-368-31,6-2-96 0,1-2-32 0,0 1 0 0,-2-1 496 0,2 0 0 0,0 0 0 15,0-2 0-15,-3-3 0 0,-3-1 0 0,-4-2 0 0,-3-1 0 16,-5-2-160-16,-2-2 160 0,-4 0-160 0,-3 3 160 16,-7 3 0-16,-3 2 0 0,-5 1 0 0,-5 6 0 15,-5 2 272-15,-5 4 0 0,-8-1 0 0,-4 9 0 16,-11 2 48-16,-3 8 16 0,-2 5 0 0,-4 4 0 16,-4 3-48-16,2 4-16 0,2 3 0 0,8 2 0 15,1 0-48-15,3 3-16 0,1 0 0 0,7-2 0 16,2 0-208-16,5-1 176 0,3-3-176 0,10 2 160 15,4-5-160-15,7-2 0 0,4 1 0 0,6-2 0 16,8 1-272-16,6-5 64 0,5-1 16 0,4 0 0 16,3-1-192-16,7-2-16 0,4-3-16 15,8-3 0-15,8-3-1904 0,2 0-384 0,1-1-80 16,1 0-12832-16</inkml:trace>
  <inkml:trace contextRef="#ctx0" brushRef="#br0" timeOffset="113908.92">28722 14310 40431 0,'-42'-31'1792'0,"15"15"368"0,-2 3-1728 0,1 1-432 15,-4-5 0-15,1 9 0 0,-1 7 0 0,-1 4-192 16,-1 2 0-16,3 1 16 0,0-2 176 0,3 4 0 0,3 3 0 0,8 3 0 15,7-2-144-15,3 6 144 0,2 5-160 0,3 1 160 16,2 1-208-16,6 3 48 0,6 6 16 0,6-3 0 16,6 5 144-16,3 1 0 0,3 4-144 0,1-2 144 15,1 0 0-15,-1 4 0 0,-2 4 0 0,-2 1 128 16,-1 2-128-16,-1-2 192 0,-8-6-192 0,1 3 192 16,-5-2 0-16,-3-1 16 0,-3-1 0 0,-4 0 0 15,-5 1 16-15,-2-3 0 0,-2-4 0 0,-3-2 0 16,-3-12 32-16,-1-2 16 0,-3 0 0 0,-2-2 0 15,-5-10 96-15,-4 0 16 0,-3-6 0 0,-3-2 0 16,-7-4-384-16,0-3 0 0,-2-5 0 0,-2-3 0 16,-4-3-1536-16,0-2-384 15,1 0-80-15,-3-7-15216 0</inkml:trace>
  <inkml:trace contextRef="#ctx0" brushRef="#br0" timeOffset="114216.8">22796 13791 55295 0,'-28'-34'4912'0,"16"16"-3936"0,3 0-784 0,7 5-192 31,11 3-1104-31,3 6-272 0,2-1-48 0,-1 10-16 16,-1 2-1120-16,3 6-208 0</inkml:trace>
  <inkml:trace contextRef="#ctx0" brushRef="#br0" timeOffset="116849.95">7854 17025 10127 0,'-16'-5'448'0,"16"5"96"0,-7-6-544 0,-3 3 0 16,-8-2 0-16,2 2 0 0,2-1 2496 0,-2 2 384 15,-2 0 64-15,-4 2 32 0,-6 2-1632 0,-2 0-336 16,-1 1-64-16,-2 4-16 0,1 2-80 0,-2 0-16 16,-1-3 0-16,1 3 0 0,-1 2-272 0,2-1-64 15,2 1-16-15,3 2 0 0,1-2-160 0,9 4-16 16,3 2-16-16,5-3 0 0,2 2-96 0,7-5 0 16,7 1-16-16,6 1 0 0,4-2-176 0,5 2 128 15,3 1-128-15,4-1 128 0,2-1-128 0,1 2 0 16,2 3 0-16,-3-1 0 0,1-5 0 0,-2 5 0 15,1 4 0-15,-6 1 0 0,1 2 0 0,-7-3 0 16,-6-3 0-16,-3 2 0 0,-6 2 0 0,-4-1 0 16,-6-2 0-16,-5 0 0 0,-3 2 256 0,-5-3-16 0,-5-2-16 0,-3-2 0 15,-5 2 144-15,-3-4 16 0,-2-3 16 0,-3 0 0 16,-3-3-144-16,1-2-16 0,0-3-16 0,6-2 0 16,10 1-224-16,1-3 0 0,3-2 0 0,7-2 0 31,5 0-2112-31,5-2-512 0</inkml:trace>
  <inkml:trace contextRef="#ctx0" brushRef="#br0" timeOffset="117061.18">8512 17054 36399 0,'-21'5'1600'0,"8"6"352"16,-1 7-1568-16,-1 2-384 0,0-2 0 0,-2 4 0 0,-1 3 0 0,-2 3 0 16,-1 5-224-16,-1-3 80 0,-3 0 144 0,6 1-192 15,3 5 192-15,2 0-192 16,-5 1-1712-16,2-6-336 0,2-2-80 0,2-3-6832 16,1-6-1344-16</inkml:trace>
  <inkml:trace contextRef="#ctx0" brushRef="#br0" timeOffset="117434.27">8987 17250 35007 0,'-24'18'3120'0,"-2"2"-2496"0,-3-1-496 0,3 1-128 15,3 3 0-15,-1-5-192 0,-2-2 64 0,7 0 0 16,0-5 128-16,5-2 0 0,2-5 0 0,3-1 0 16,9-3 0-16,0 0 0 0,0 0-128 0,11-16 128 15,-1-3-320-15,4-2 32 0,3 0 0 0,4-4 0 16,7-1 288-16,2 1-192 0,0 3 192 0,2-2-160 16,2-1 160-16,0 1 0 0,-1 6 0 0,-1 0 0 15,-2 2 0-15,-1 3 176 0,-2 4-176 0,1 1 192 16,-1 6 64-16,-1 4 0 0,-5 6 16 0,1 2 0 15,-2 7-128-15,-3 2-16 0,-3 0-128 0,-2 6 192 0,-6-3-192 16,2 4 0-16,-4 2 0 0,-5 0 0 0,-6 1 0 0,-2 2 0 16,-2-2 0-16,1 1 0 15,0-7-384-15,-1 0-64 0,1-3 0 0,1 0-16 16,1-2-368-16,3-1-80 0,2-3-16 0,3-3-12864 16</inkml:trace>
  <inkml:trace contextRef="#ctx0" brushRef="#br0" timeOffset="117710.98">10268 16995 37775 0,'-17'-5'3360'0,"-4"4"-2688"0,-2 6-544 0,-5 0-128 16,-3 7 144-16,0-1 0 0,-4 2 0 0,-2 6 0 15,-1 5 0-15,4 3 0 0,4-1 0 0,3 3 0 16,0-2-144-16,6 4 128 0,5 3-128 0,4 3 128 16,5-3-128-16,3-3 0 0,2 0-192 0,6-1 192 31,4-5-560-31,5-1 16 0,4-2 0 0,1-1 0 0,1-6-160 0,7 1-48 0,6-2 0 16,4-2 0-16,-1-3-304 0,0-1-64 15,-1-6-16-15,1 0-8272 0,2-4-1648 0</inkml:trace>
  <inkml:trace contextRef="#ctx0" brushRef="#br0" timeOffset="118051.33">10447 17265 29487 0,'0'0'1296'0,"0"0"288"0,0 12-1264 0,6-3-320 15,9-6 0-15,4 2 0 0,5-1 1152 0,3 2 160 16,2-3 32-16,1-3 16 0,0-9-1232 0,1 0-128 16,1-2-256-16,2 1 64 15,2-6-192-15,-3-2-64 0,-1 0 0 0,-2-2 0 16,-2 1-16-16,-8-1-16 0,-6-2 0 0,-3 4 0 0,-6 1 480 0,-5 2 0 0,-5 0 128 0,-6 3-128 16,-3 3 624-16,-6 1 16 0,-4 6 0 0,-4 4 0 15,-2 6-32-15,-2 1 0 0,-5 3 0 16,-1 6 0-16,-2 6-48 0,-2 0-16 0,-1 2 0 0,4 3 0 15,5 2-96-15,3 1 0 0,0 0-16 0,5-2 0 16,3 1-176-16,8 1-16 0,4-6-16 0,7 1 0 16,7-3-224-16,9-1 0 0,3-2 0 0,9 1 0 31,3 2-352-31,11-5-160 0,10-1-48 0,7-1-10832 0,4-1-2176 0</inkml:trace>
  <inkml:trace contextRef="#ctx0" brushRef="#br0" timeOffset="118683.66">13341 17225 11967 0,'13'-9'1072'0,"-4"1"-864"0,-1-2-208 0,0 0 0 15,0 4 2304-15,-3-3 400 0,-1-3 96 0,-4-1 16 16,-3 1-1344-16,-2 2-256 0,-4-2-48 0,-4 3-16 15,-4-7-368-15,-4 6-80 0,-5 2 0 0,-4 5-16 16,-9-2-48-16,0 8 0 0,-3-1 0 0,0 6 0 16,-2 5 64-16,0 4 16 0,1 0 0 0,1 3 0 15,-4 5-96-15,3 5-32 0,-1 1 0 0,3 4 0 16,5 3-288-16,2 1-64 0,3-3-16 0,7-3 0 16,11-2-224-16,5-5 0 0,4-3 128 0,10-6-128 15,7-4 0-15,8-3 0 0,5-5 0 0,9-3 0 16,5-6 0-16,5-4 0 0,2-8 128 0,3-5-128 15,4-6 0-15,3 1 0 0,-1-7 128 0,6 1-128 16,-1-7 0-16,-1-1 0 0,-4 4 0 0,-1-1 0 0,-3-2 0 0,-1 0 0 16,1-5 0-16,-5 0 0 0,-6-2 0 0,2 0 0 15,3 1 0-15,-4-2 0 0,-6-5-272 0,-4 5-112 16,-5 4 0-16,-5 6-16 16,-6 7-112-16,-6 7 0 0,-6 4-16 0,-5 10 0 0,1 9 528 0,-12 2 0 15,-5 3 192-15,-5 9-48 0,-5 10-144 0,-5 6 192 16,1 1-192-16,-4 12 192 0,-6 6-192 0,0 9 128 15,-1 2-128-15,0 1 128 0,3-1-128 0,4 1 0 16,4-3 144-16,2-1-144 0,2-1 0 0,3-2 0 16,2-4 0-16,5-1 0 0,5-6 0 0,4-6 0 15,4-1 0-15,4-10-192 16,4-4-512-16,6-3-96 0,1 2-32 0,4-9-8896 16,0-4-1776-16</inkml:trace>
  <inkml:trace contextRef="#ctx0" brushRef="#br0" timeOffset="118885.48">13977 17059 34095 0,'-9'12'3024'0,"-1"4"-2416"0,-1-1-480 0,1 8-128 15,1 1 448-15,-2 6 64 0,-1-2 0 0,1 0 16 16,-2 1-256-16,0 5-48 0,0 4-16 0,1-2 0 15,0-4-208-15,3 0-160 0,2 2 32 0,2-4 0 16,0-1-3088-16,2-6-624 0</inkml:trace>
  <inkml:trace contextRef="#ctx0" brushRef="#br0" timeOffset="119235.4">15557 16535 28559 0,'-5'-15'2544'0,"-1"0"-2032"15,-4 1-512-15,1 4 0 0,-2-4 1360 0,-4 5 176 0,-4 4 48 0,-6 4 0 16,-6 3-1168-16,-1 5-224 0,-2-2-64 0,-3 8 0 15,-6 2-128-15,0 4 128 0,1 6-128 0,0 1 128 16,-1 5 64-16,-1 4 16 0,-1 5 0 0,0 5 0 16,-2 3 160-16,1 5 16 0,3 1 16 0,3 4 0 15,2-1-208-15,4 0-64 0,2-2 0 0,4 0 0 16,5-6-128-16,3 1 160 0,4-6-160 0,3 2 160 16,4 0-160-16,0-3 0 0,3-6 144 0,3-1-144 15,-1-4-160-15,3-2-96 0,1-4-32 0,2-1 0 16,2-5-1424-1,3-2-272-15,1-5-64 0,1-3-12352 0</inkml:trace>
  <inkml:trace contextRef="#ctx0" brushRef="#br0" timeOffset="119419.5">14409 17298 37663 0,'0'0'1664'0,"9"-5"352"0,3 1-1616 0,4-1-400 15,5 1 0-15,3 1 0 0,2-1 0 0,3 4 0 16,2 3 0-16,4-2 0 0,4-2 0 0,6 1 0 16,3 2-144-16,5-2 144 15,5-1-512-15,-2 0-64 0,-3-1 0 0,1 1-10144 16,0 0-2032-16</inkml:trace>
  <inkml:trace contextRef="#ctx0" brushRef="#br0" timeOffset="119730">16693 16608 23039 0,'-15'-27'1024'0,"5"9"192"0,-4-2-960 0,-2 2-256 0,0 2 0 0,-2 6 0 16,-4-1 3408-16,-4 5 640 0,-5 1 128 0,-2 5 32 15,-1 5-3200-15,-5 4-640 0,-3 8-128 0,-1 5-32 16,-1 5-80-16,2 5 0 0,3 0-128 0,0 5 192 16,-1 5-64-16,-1 3-128 0,3 9 176 0,-1-1-176 15,-2 2 128-15,3 2-128 0,4 3 0 0,3-2 0 0,2-4 0 0,4 0 0 16,3-5 0-16,5 1 0 0,4-1-144 16,4-3-144-16,2-4-32 0,3-4 0 15,4-3-368-15,0-3-80 0,2-2 0 0,2-5-16 16,1-1-1984-16,3-5-400 0</inkml:trace>
  <inkml:trace contextRef="#ctx0" brushRef="#br0" timeOffset="119911.97">15634 17204 27647 0,'-4'-9'2448'0,"8"-1"-1952"16,1 3-496-16,5-1 0 0,5 2 2688 0,3 2 448 15,6-3 96-15,2 5 16 0,4-1-2512 0,4 2-496 0,2-1-112 0,7 1 0 16,4 1-128-16,2 0 0 0,-1 1 0 0,0 1 0 31,-1-4-1920-31,-1 1-384 0,-1 0-96 0,2 1-12848 0</inkml:trace>
  <inkml:trace contextRef="#ctx0" brushRef="#br0" timeOffset="120227.92">16824 17218 27647 0,'0'0'1216'0,"11"-9"256"0,1 3-1168 0,3-2-304 16,4-4 0-16,1 2 0 0,1 1 704 0,1-2 96 16,3-1 16-16,-3-2 0 0,-2 1-400 0,-1-3-80 15,-2 2-16-15,-1-3 0 0,-3 0-160 0,-2-1-32 16,-4 1-128-16,-1 1 192 0,-5 1-32 0,-2 3-16 15,-5 2 0-15,-3 2 0 0,-4 4 272 0,-6 3 48 16,-5 3 16-16,-5 6 0 0,-2-3-32 0,0 8-16 16,2 5 0-16,-1 1 0 0,-4 3-48 0,4 3-16 15,3 2 0-15,2 2 0 0,3 1-176 0,4-3-48 16,1-2 0-16,5 1 0 0,3 1 0 0,4-5 0 16,1-1 0-16,6 0 0 0,2 0-144 0,5 1 0 15,5-4 0-15,2 1 0 16,4-4-992-16,6 1-224 0,11-2-64 0,2-2-14464 0</inkml:trace>
  <inkml:trace contextRef="#ctx0" brushRef="#br0" timeOffset="120550.48">17724 16986 35935 0,'-26'3'3200'0,"9"5"-2560"0,-3 9-512 0,1 2-128 16,-1 2 512-16,1 4 64 0,-2 2 32 0,-1 1 0 16,-2 3-608-16,5-4 0 0,2-2 0 0,4-1 0 15,4-2 144-15,1-4 16 0,0-5 0 0,4 0 0 16,4-6-160-16,0-7 0 0,0 0 0 0,0 0 0 0,12-3 0 0,3-2 0 16,6-8 0-16,1-3 0 0,3-7 128 0,3 0-128 15,2-3 128-15,-2 2-128 0,1 0 128 0,-2-3-128 16,2-1 128-16,0 0-128 0,-2 2 240 0,2-3-48 15,1-1 0-15,1 1 0 0,2 2-192 0,-2 2 144 16,-2 7-144-16,3 1 128 0,5 1-128 0,-1 8 0 16,-2 1 0-16,0 4-176 15,0 3-816-15,-1 3-160 0,-4 2-48 0,0-1-15296 0</inkml:trace>
  <inkml:trace contextRef="#ctx0" brushRef="#br0" timeOffset="120883.55">18747 17040 39615 0,'4'-16'1760'0,"2"6"352"0,1-1-1680 0,6 3-432 0,4-2 0 0,2 1 0 15,-2-4 0-15,1 1 0 0,-1 2 0 0,0-3-176 16,-2 1-48-16,4 0-16 0,-1-3 0 0,-2 2 0 15,-5 1-304 1,0-3-64-16,-3 4-16 0,-5-2 0 0,0 0 224 0,-4 1 32 0,1 12 16 0,-13-5 0 16,-4 1 352-16,-3 1-144 0,-1 6 144 0,-5 2 0 15,-1 8 0-15,-2 0 256 0,-1 3-32 0,-1 5 0 16,-2 5 112-16,-1 1 32 0,1 3 0 0,3 0 0 0,1 0-176 0,7 0-16 16,6-4-16-16,4 0 0 0,2-5 16 15,6-1 0-15,4 0 0 0,1-1 0 0,2-4 16 0,3 1 0 16,5-3 0-16,4 1 0 0,6-1-192 0,4-2 0 15,1-1 0-15,7-3 0 16,1-1-1936-16,1-3-320 0,1 1-64 0</inkml:trace>
  <inkml:trace contextRef="#ctx0" brushRef="#br0" timeOffset="121253.09">19302 16993 36863 0,'-33'6'1632'0,"13"6"336"0,-2 2-1584 0,0 3-384 0,0 0 0 15,2 2 0-15,1 3 368 0,3 0-16 0,4-3 0 0,1-2 0 16,0-5-352-16,6 0 0 0,2-3 0 0,3-9 128 16,0 0-128-16,0 0-128 0,0 0 128 0,16-3-192 15,1-6 48-15,4-2 0 0,5-5 0 0,3-2 0 16,-1-1 144-16,1 0-128 0,-2-1 128 0,1 1-128 15,-2-2 128-15,3 1 0 0,-5 2 0 0,2 0 0 16,-1-2 128-16,0 2 48 0,0 1 16 0,-3 7 0 16,-3 3-64-16,0 3-128 0,-2 3 192 0,-3 2-64 15,-2 8-128-15,-5 7 128 0,-1 5-128 0,-4 5 128 16,-2 0-128-16,-1 4 0 0,-2 4 0 0,-3-4 0 0,-5 0 0 16,2 4 0-16,3-2 0 0,-2 2 0 0,-2-2 0 15,2-2 0-15,1-6-192 0,5 1 192 0,-1-3-304 16,3-4 64-16,1-3 16 0,3-5 0 15,-4-10-352-15,12 8-80 0,2 0-16 0,3-6-9968 16,1-5-2000-16</inkml:trace>
  <inkml:trace contextRef="#ctx0" brushRef="#br0" timeOffset="121502.33">20710 16302 26719 0,'-2'-18'2368'0,"0"7"-1888"16,-4 2-480-16,6 9 0 0,0 0 2288 0,0 0 352 0,-11 9 80 0,-5 9 16 16,-4 9-2048-16,-2 4-416 0,-1 3-80 0,1 5 0 15,1 4-48-15,-1 4 0 0,1 1 0 16,1 3 0-16,1-3-144 0,0 3 0 0,1 0 0 0,1 4 0 16,0 2-192-16,2-2-80 0,-2-4-16 0,2-3 0 31,0-3-560-31,0-3-112 0,0-3-32 0,-1-5 0 15,2-4-16-15,-2-1 0 0,4-3 0 0,1-5 0 16,0-4-1024-16,2-4-208 0,1-8-32 0</inkml:trace>
  <inkml:trace contextRef="#ctx0" brushRef="#br0" timeOffset="121664.58">20084 16874 19343 0,'2'-6'1728'0,"6"-3"-1392"15,3 2-336-15,6 4 0 0,2 1 3888 0,6 2 704 16,5 1 144-16,4 0 16 0,2-1-3616 0,3 3-736 15,2 1-144-15,2 0-16 0,1 1-64 0,6-2-16 16,2-1 0-16,0 4 0 0,-2 3-304 0,4-5-64 16,1-2-16-16,2-1 0 15,-7-1-2080-15,-3 2-432 0,-3-2-80 0</inkml:trace>
  <inkml:trace contextRef="#ctx0" brushRef="#br0" timeOffset="121947.86">22578 15999 38463 0,'-15'0'1712'0,"5"6"336"0,-2 0-1632 0,-2 9-416 0,-4 4 0 0,-4 7 0 15,-3 5 0-15,-5 7 0 0,-5 8-192 0,1 3 192 16,2 7 0-16,1 7 288 0,-3 4-32 0,2-1 0 16,-5 3-64-16,3-2 0 0,0 0-16 0,0 4 0 15,-1-1-176-15,-1 2 0 0,-2 0 0 0,-1-5 0 16,-3-3-1568-16,4-4-352 16,3 2-64-16,5-10 0 0,5-8-1488 0,4-6-304 0</inkml:trace>
  <inkml:trace contextRef="#ctx0" brushRef="#br0" timeOffset="122397.43">22051 16556 41471 0,'14'-17'3680'0,"6"-2"-2944"16,2-6-592-16,6-1-144 0,4-3-192 0,6 0-80 15,5-2-16-15,0-1 0 0,0-1 288 0,4-2 0 16,1-2-128-16,0 2 128 0,-2 1-224 0,-2 4 16 16,-2 3 0-16,-4 1 0 0,-3 0-64 0,-2 6-16 15,-3 4 0-15,-2 3 0 0,-3 4 288 0,-5 7-160 0,-9 0 160 0,-11 2-128 16,6 11 128-16,-5 6 0 0,-4 4 0 0,-7 6 0 16,-8 3 0-16,-6 5 0 0,-3 4 128 0,-5 6-128 15,-3 4 128-15,-4 1-128 0,-3 3 160 0,-1 2-160 16,-3-2 160-16,-1-3-160 0,4-6 160 0,6-6-160 15,7-5 272-15,7-5-32 0,3-6-16 0,7-2 0 16,4-3 224-16,2-3 32 0,3-5 16 0,4-9 0 16,0 0-64-16,7 7-16 0,5-2 0 0,1-6 0 15,-2-6-176-15,6 1-48 0,6-5 0 0,1 0 0 16,2-1-192-16,0 3 128 0,1-7-128 0,-1 7 0 16,0 2 0-16,-3 5 0 0,-5-1 0 0,1 5 0 15,-6 0 0-15,0 6 0 0,-3 5-144 0,-1 4 144 16,-2 3-176-16,-1 2 176 0,0 4-192 0,-1 1 192 0,-3 4-320 0,5-1 64 15,-2 0 0-15,-1 2 0 16,-1-4-1360-16,1 0-272 0,2-2-48 16,2-1-9472-16,2-5-1904 0</inkml:trace>
  <inkml:trace contextRef="#ctx0" brushRef="#br0" timeOffset="122786.74">23394 16693 32255 0,'-24'-9'2864'0,"7"2"-2288"16,-2 3-576-16,-2 3 0 0,2 4 832 0,-5 5 64 15,-1-1 16-15,-2 5 0 0,-3 5-656 0,0 3-256 0,0 1 176 0,1 3-176 16,1 6 352-16,2 4-32 0,1-3 0 0,6 3 0 16,6-1-320-16,4-2 0 0,4-6 0 0,6-2 128 15,7 1-128-15,4-7 0 0,2-8 0 0,6 0 0 16,2-5 0-16,4-1 0 0,0-6 160 0,3 0-160 15,-2-3 176-15,2-3-176 0,-2-4 192 0,1 0-192 16,-1 0 288-16,-2-4-48 0,-2 0-16 0,-1 0 0 16,-1-1 128-16,-1 2 32 0,-2 2 0 0,-1-3 0 15,-3-2-192-15,1 1-16 0,-1 1-16 0,-3 4 0 16,-6-2-160-16,0 3 0 0,-1 4 0 0,-4 8 128 16,0 0-128-16,0 0 0 0,-11 0 0 0,2 4 0 15,3 4-144-15,-1 3 144 0,1 4-192 0,-1 0 192 16,1-2 0-16,0 6-128 0,3 3 128 0,3-1 0 0,2-2 0 15,3 1 0-15,2-3 0 0,2 0 0 0,1 0 0 0,2-4 0 16,0 0 0-16,2 0 0 0,3-1-208 0,0-2 16 16,-1-4 0-16,-1 2 0 15,2-2-2416-15,2-1-464 0</inkml:trace>
  <inkml:trace contextRef="#ctx0" brushRef="#br0" timeOffset="123173.47">24243 16417 35935 0,'0'0'3200'0,"0"0"-2560"0,-11 1-512 16,3 8-128-16,1 8 496 0,-3 3 80 0,0 4 0 0,-2 8 16 15,1 0-592-15,-4 0 0 0,0 0 0 0,-1 2-192 16,0 2 192-16,-2 0 0 0,-2-2 0 0,2-4 128 15,1 1-128-15,3-1 0 0,1-9 0 0,1-3 0 16,6-8 0-16,2 0 0 0,1-4 128 0,3-6-128 16,0 0 320-16,12-3 0 0,2-2 0 0,6-5 0 15,2 2 0-15,3-9 0 0,1-3 0 0,1 0 0 16,0-4-96-16,3 2-32 0,-1 0 0 0,0 2 0 16,1-1-192-16,0 1 144 0,1-3-144 0,0 5 128 15,-1-1-128-15,-1 3 0 0,-2 5 0 0,2 4 0 16,1 3 0-16,-1 4 0 0,-3 4 128 0,-3 3-128 0,-2 7 0 15,-1 4 0-15,-3 3 0 0,0 6 0 0,-2 0 0 0,1 5 0 16,0 3 0-16,-1 3 0 0,-2 3-192 16,3-1 48-16,-3-1 0 0,1-2 0 15,1 0-1488-15,3-4-288 0,0-3-64 16,2-4-8896-16,-1-3-1792 0</inkml:trace>
  <inkml:trace contextRef="#ctx0" brushRef="#br0" timeOffset="124896.17">26628 16467 21023 0,'3'-18'928'0,"-2"9"192"0,-1 9-896 0,4-10-224 0,-5-1559 0 0,-2 3121 0 16,3-1552 192-16,0 0 0 0,0 0 0 0,0 0 0 15,0 0 640-15,0 0 112 0,-11 11 16 0,-1 5 16 16,-2 6-480-16,0 4-112 0,1 10 0 0,-1 1-16 15,-2 2 16-15,2 2 0 0,-3 1 0 0,0 3 0 16,-2 7-64-16,-1 1 0 0,-1-4 0 0,0-3 0 0,-1-3-64 16,0 0 0-16,0-4-16 0,1-4 0 0,3-6 144 15,0-3 48-15,-1-3 0 0,1-3 0 0,4-5 112 0,-1-3 32 16,0-7 0-16,4 2 0 0,2-3-80 0,9-4-16 16,0 0 0-16,1-11 0 0,3-3-32 0,6-5 0 15,3-4 0-15,0-7 0 0,4-5-48 0,1-1-16 16,3-1 0-16,1-3 0 0,1-3-192 0,3-7-32 15,3 2-16-15,1 1 0 0,1 3-144 0,3 1 0 16,3 0 144-16,1 6-144 0,-1 2 0 0,4 8 0 16,-2 7 0-16,3 4 0 0,-5 5 0 0,-1 4 0 15,-5 4-128-15,-4 9 128 0,-5 0 0 0,-3 7 0 16,-6-1 0-16,-4 4 0 0,-4 6 0 0,-5 3 0 16,-5-3 0-16,-3 1 128 0,-2 3-128 0,-5-4 0 0,-7 2 0 15,-5-1 0-15,-9 2 0 0,0-4 0 16,-1 1 0-16,-3-2 0 0,-3-2-176 0,4-5 176 0,4-6-208 0,5-1 80 15,2-1-192-15,9-3-48 0,4-6 0 0,5-4 0 32,4-1-2000-32,8-2-416 0,5 1-80 0</inkml:trace>
  <inkml:trace contextRef="#ctx0" brushRef="#br0" timeOffset="125225.05">27394 16385 34095 0,'0'0'3024'16,"-13"4"-2416"-16,0-1-480 0,-2 6-128 0,1 7-256 0,-2 1-80 15,-2 0-16-15,0 3 0 16,-2 4 352-16,1 1 0 0,-2-2 0 0,3 1 0 0,2 0 176 0,-2-3 48 16,-2 3 16-16,1-3 0 0,-2-2 96 0,2-1 32 15,3-3 0-15,2-4 0 0,5-3 0 0,9-8 0 16,0 0 0-16,0 0 0 0,0 0 0 0,0 0 0 15,0 0 0-15,0 0 0 0,12-8-48 0,4-2-16 16,5-4 0-16,-1-1 0 0,-1-3-32 0,2-3 0 16,-2-1 0-16,7 0 0 0,5-2-272 0,-1 4 160 15,0-4-160-15,0 3 128 0,-1 2-128 0,0-1 0 16,-2-2 0-16,-1 2 0 0,-1 2 0 0,-2 1 0 16,-2 2 0-16,3-1 0 0,-3 0-208 0,-3 6-32 15,-2-2 0-15,-1 6 0 16,-6-4-1760-16,0 5-368 0,1 1-64 0,-10 4-12496 0</inkml:trace>
  <inkml:trace contextRef="#ctx0" brushRef="#br0" timeOffset="125804.57">27837 16508 11967 0,'0'0'528'0,"13"0"112"0,1-4-512 0,1 1-128 0,3 2 0 0,-1-2 0 15,-1-2 1920-15,2 0 368 0,0 0 64 0,2-2 16 16,-2 1-1088-16,0-2-192 0,0-5-64 0,1 0 0 0,0 4-64 0,2-3-32 16,-3 0 0-16,3 1 0 0,-3-4-80 0,1 2-16 15,-1 3 0-15,-4-3 0 0,-1 0-192 0,-1 0-64 16,0-2 0-16,-6 5 0 0,-6 2-192 0,0 8-64 15,0 0 0-15,0 0 0 0,0 0 0 0,-10-3-16 16,-5 6 0-16,-3 2 0 0,-3 6-112 0,1 0 0 16,-1 5-16-16,1 1 0 0,2 1-16 0,2 1 0 15,2 0 0-15,2 1 0 0,2-1-32 0,-1 2 0 16,5 1 0-16,-1-2 0 0,1-3-128 0,0-2 160 16,1 0-160-16,1-2 160 0,0 0 32 0,1-3 16 15,-1-1 0-15,4-9 0 0,0 0-64 0,0 0-16 16,0 0 0-16,0 0 0 0,0 0 64 0,0 0 0 0,0 0 0 15,0 0 0-15,0 0-192 0,0 0 192 0,0 0-192 0,10-7 192 16,-1 0-192-16,0 2 0 0,-2-3 0 0,1 3 0 16,2 1 0-16,-1-3 0 0,-1 1 0 0,0 2 0 15,-8 4 0-15,9-7 0 0,-1 2 0 0,-8 5 0 16,5-6 0-16,-5 6 0 0,0 0 0 0,7-8 0 16,-4 1 0-16,-3 7 0 0,0 0 0 0,0 0 0 15,0 0-320-15,3-8 16 0,-3 8 0 0,0 0 0 16,0 0-16-16,0 0 0 0,0 0 0 0,0 0 0 15,0 0-128-15,0 0-16 16,-10-5-16-16,10 5 0 0,-9-1 32 0,9 1 0 0,-12 0 0 16,12 0 0-16,-8 0-352 0,8 0-64 0,-10 3-16 15,3 0 0-15,7-3-1664 0,-9 4-336 0,1-2-64 0,8-2-7504 16</inkml:trace>
  <inkml:trace contextRef="#ctx0" brushRef="#br0" timeOffset="126324.14">28053 16436 11967 0,'6'-12'1072'0,"-2"1"-864"16,3-2-208-16,2 2 0 0,2-2 432 0,1 3 32 16,-1-1 16-16,1 0 0 0,-1-2-304 0,0 0-176 15,-4 1 192-15,3 1-192 0,1-3 640 0,-4 4 0 16,-1 2 16-16,-6 8 0 0,0 0 432 0,0 0 64 0,0 0 32 0,0 0 0 15,0 0-32-15,-11-3 0 0,0 2 0 0,-3 3 0 16,1 1-416-16,0 2-96 0,-1 3 0 0,1-3-16 16,0 6-80-16,0-1-16 0,-1-5 0 0,2 5 0 15,0 0 16-15,4 0 0 0,-2 0 0 0,3-1 0 16,2 0-48-16,5-9-16 0,-1 13 0 0,1-3 0 16,0-10-48-16,0 0-16 0,10 3 0 0,3 1 0 15,0 0-48-15,3-3-16 0,2-4 0 0,3-1 0 16,1 2-96-16,2-2-32 0,-1-5 0 0,2 2 0 15,1 2-96-15,-5-1-128 0,-7-4 176 0,5 0-176 16,1 2 192-16,-3-4-192 0,-4-1 192 0,-1 2-192 16,-1-4 192-16,-5 2-64 0,-3-1 0 0,-3 2-128 15,-3-2 256-15,-3 5-48 0,-6 1-16 0,-4 3 0 16,-3-2 0-16,-1 6-16 0,2 4 0 0,-7 2 0 0,-6-3-48 16,-2 6 0-16,-2 4 0 0,1 6 0 0,5 7 16 15,-1 2 0-15,-1 2 0 0,2 2 0 0,3 2-144 0,3 2 160 16,3-4-160-16,6 1 160 0,5-2-160 0,2-4 160 15,3 0-160-15,6-3 160 0,7-1-16 0,3-2 0 16,1-2 0-16,5-1 0 0,3 0-16 0,3-4-128 16,3-2 192-16,1-4-64 0,4 5-128 0,4-4 0 15,4-3 0-15,-2-1 0 16,-1 1-320-16,1-2-128 0,1-3-48 0,-3 0 0 16,-3-1-1760-16,-5-5-368 0,-1 2-64 0,-4 1-12112 0</inkml:trace>
  <inkml:trace contextRef="#ctx0" brushRef="#br0" timeOffset="126667.66">28795 16228 30399 0,'-4'-17'1344'0,"4"17"288"0,0 0-1312 0,0 0-320 0,0 0 0 0,0 0 0 16,0 0 192-16,0 0-48 0,-6 14 0 0,-3 2 0 15,0 3-16-15,-1 5-128 0,0 6 192 0,0-3-64 16,-2 2 160-16,0-2 32 0,-1 3 0 0,-1-3 0 16,2 2 240-16,0-3 48 0,2-5 16 0,1 1 0 15,2-6-160-15,2-2-16 0,5-2-16 0,0-2 0 16,0-10 64-16,0 0 16 0,10 6 0 0,3-6 0 0,4-4-64 0,4-4 0 16,3-4 0-16,3 0 0 0,0-6-192 15,5 2-64-15,0-2 0 0,1-1 0 0,0-3-192 0,-4-2 144 16,-1 4-144-16,-2-2 128 0,-1-1-128 0,-3 1 0 15,-3-4 0-15,0 3 0 0,-2 4-208 0,-2 1-80 16,-3-2-16-16,0 6 0 16,-1 1-592-16,0 5-112 0,-5 4-16 0,-6 4-16 15,0 0-2640-15,0 0-528 0,0 0-96 0,0 0-32 0</inkml:trace>
  <inkml:trace contextRef="#ctx0" brushRef="#br0" timeOffset="126879.16">29516 16168 26719 0,'0'0'2368'0,"0"0"-1888"0,0 0-480 16,0 0 0-16,-6 7 560 0,-2 5 16 0,-3 0 0 0,-2 4 0 15,-4 1-448-15,0-1-128 0,1 3 0 0,-5-1 0 16,-4-1 320-16,4 0-64 0,4 0 0 0,-1 1 0 16,-3-1 16-16,0 0 0 0,-1-1 0 0,2 2 0 15,2 0-272-15,2-1 160 0,2-4-160 0,4 0 128 16,1-1-128-16,3-2-272 0,1 2 64 0,5-12 16 31,0 0-1280-31,0 0-256 0,8 7-64 0,4-1-9904 0</inkml:trace>
  <inkml:trace contextRef="#ctx0" brushRef="#br0" timeOffset="127568.58">29813 16186 31263 0,'0'0'1392'0,"0"0"272"0,0 0-1328 0,-9 4-336 16,-1 1 0-16,-3 2 0 0,-3 2 0 0,-1 5 0 16,-2 2 0-16,-1-1-192 0,1 0 192 0,0 3 0 15,2 4 160-15,2 3-160 0,-1-7 400 0,4 4-16 16,3 0 0-16,3 1 0 0,0-1 80 0,5-1 16 16,1-6 0-16,4-3 0 0,1 0-128 0,3-3-32 15,3-1 0-15,2-6 0 0,2-2 128 0,1 0 0 16,1-2 16-16,2-2 0 0,2-7-224 0,0 1-48 15,-1-3-16-15,-2-2 0 0,-1 1-176 0,-3-3 192 0,-1-2-192 16,-2-1 192-16,-5 2-192 0,-1-2 128 16,-1-1-128-16,-4-1 128 0,-2-6-128 0,-2 3 0 0,-1 4 0 15,-3 1 0-15,-1-2 0 0,0 4 0 0,2 4 0 0,0 1-176 16,1 5 176-16,6 8-160 0,-5-9 160 0,5 9-160 16,0 0 160-16,0 0 0 0,0 0 0 0,13-4-128 15,1-1 128-15,2 2-128 0,-1 2 128 0,6 1-128 16,5-2 128-16,2 0 0 0,-2-1 0 0,1 0 0 15,-1 3 0-15,-1-2 0 0,-4-5 0 0,1 5 0 16,-2-1 0-16,-3 2 0 0,-3 0 0 0,-2-1 0 16,-2 2 0-16,-10 0 0 0,0 0 0 0,0 0 0 15,0 0 0-15,0 0 0 0,3 9 0 0,-6 3 0 16,-2 2 0-16,-2-1-128 0,1 2 128 0,-1 0 0 16,-2 2 0-16,1-1 0 0,2 1 0 0,1-1-128 15,-1-3 128-15,6 0 0 0,0 0 0 0,6-4 0 0,-6-9 0 16,13 8 144-16,0-6-16 0,2-2-128 0,5 0 208 15,1-6-64-15,1-2-16 0,3 0 0 0,-1-2-128 16,4-1 160-16,-1 0-160 0,2-1 160 0,0-1-160 0,-2 1 128 16,-1 2-128-16,-3-1 128 0,0-3-128 0,3 2 0 15,4 3 0-15,-4 0 128 0,-4 0-128 0,0 1 0 16,-1 3 0-16,-3 3 0 0,-3 2 0 0,-4 4 0 16,-2 4 0-16,-2 1 0 0,-3 4 0 0,-3 4 0 15,-3 1 0-15,-1 3 0 0,0-1 0 0,-1 2 0 16,-2-1 0-16,-3 5 0 0,-2-1 0 0,-2-4 0 15,3-3 0-15,-1-2 0 0,-2-1 0 0,-1-2 0 16,-3-6 0-16,3-2 128 0,3-1 128 0,-3 0 32 16,-2-4 0-16,-1-2 0 0,0-4-48 0,4-1-16 0,7 0 0 15,-5-3 0-15,0 0-416 0,0-2-64 0,6-5-32 0,-4 2 0 32,-1-1-3168-32,-2-1-624 0</inkml:trace>
  <inkml:trace contextRef="#ctx0" brushRef="#br0" timeOffset="127740.75">30002 15647 43487 0,'-1'-17'1920'0,"2"8"400"0,-1 9-1856 0,0 0-464 0,6-10 0 0,-4 2 0 16,-2 8 0-16,0 0 0 0,0 0 0 0,3-10 0 15,1 1-288-15,-4 9 48 0,0 0 16 0,0 0 0 16,0 0-1456-16,0 0-304 0,0 0-48 0,0 0-9312 15,0 0-1872-15</inkml:trace>
  <inkml:trace contextRef="#ctx0" brushRef="#br0" timeOffset="128109.62">31833 16022 29487 0,'-9'-6'2624'0,"-3"4"-2112"0,-4 2-512 0,-3 4 0 16,-3 2 288-16,-4 1-48 0,-4-1-16 0,-2 5 0 15,0 2 352-15,-2 4 80 0,-3 0 16 0,7 1 0 16,6-4-64-16,1 4-16 0,4 2 0 0,4 1 0 16,5-3-176-16,5-4-32 0,5 1-16 0,2-1 0 15,2 2 16-15,5-2 16 0,5-6 0 0,1 4 0 16,2-2-112-16,4 1-32 0,5-2 0 0,1-2 0 16,3-3-96-16,-1-1-32 0,-2 0 0 0,1-2 0 15,-1-2-128-15,-2-1 0 0,-4 1 0 0,0 0-176 16,-2-2-1520-16,0-1-304 15,-4-8-64-15,0 2-13088 0</inkml:trace>
  <inkml:trace contextRef="#ctx0" brushRef="#br0" timeOffset="128525.96">32478 15595 31327 0,'0'0'2784'0,"0"0"-2224"16,-10 4-560-16,-1 0 0 0,-3 5 192 0,-4 4-64 16,-2 3 0-16,-2 3-128 0,0 4 0 0,-4 4 0 15,1 4 0-15,-4 3-144 0,-3-1 288 0,-2 3 64 16,-3 5 16-16,1 0 0 0,-2 2 64 0,3-2 16 0,0-5 0 16,9-2 0-16,7-5-96 0,4-3-16 0,2-5 0 0,4-3 0 15,3-1 272-15,5-3 48 0,1-14 16 0,4 10 0 16,2 0-16-16,6-5 0 0,1 0 0 0,5 1 0 15,2-9-144-15,2 0-48 0,3-2 0 0,1 1 0 16,1-4-192-16,2 1-128 0,0-2 160 0,-2-1-160 16,-1 1 128-16,-2 0-128 0,-2 0 0 0,-1 1 0 15,-3 3 0-15,-2-2 0 0,-2 2 0 0,-1 3 0 16,-3 2 0-16,-10 0 0 0,0 0 0 0,7 11 0 16,-3 0-144-16,-5 2 144 0,-5 2 0 0,1 2-144 15,-1 2 144-15,-2 0 0 0,-3 1 0 0,0 2 128 16,-2 3-128-16,0-2-192 0,-2-2 64 0,1-1 0 0,-1 0 128 15,2-1 0-15,2-2-144 0,2 0 144 16,1-2-400-16,3-3-16 0,1 0 0 16,4 1 0-16,4-4-1808 0,3 3-352 0,5-5-80 15</inkml:trace>
  <inkml:trace contextRef="#ctx0" brushRef="#br0" timeOffset="128852.45">32761 16243 31327 0,'-16'-9'1392'0,"6"5"272"15,-6 3-1328-15,2 4-336 0,-3 3 0 0,-1 2 0 0,-2 2 752 0,2 3 80 16,1-1 0-16,3 2 16 0,1-1-672 0,1 2-176 0,2-4 0 0,4 0 0 16,4 3 0-16,2 1 0 0,1-1 144 0,2-4-144 15,1 2 160-15,1-1-32 0,0-1-128 0,4 2 192 16,4-7 64-16,3 0 16 0,2 0 0 0,0 1 0 15,3-6-48-15,-1 0-16 0,-2 0 0 0,-1-3 0 16,-1-5 64-16,-2 0 16 0,-1-2 0 0,-1 1 0 16,-2-4 80-16,-1 0 16 0,-2-3 0 0,-3-2 0 15,-2-2-176-15,-2-1-16 0,-4-2-16 0,-1 1 0 16,-3-3-176-16,-2 4 0 0,-4 2 0 0,1 3 0 16,-3 0-192-16,0 3-64 0,-1 1 0 0,2 5-16 15,-1-1-1200 1,2 3-224-16,1 1-48 0</inkml:trace>
  <inkml:trace contextRef="#ctx0" brushRef="#br0" timeOffset="129064.13">33174 16245 34095 0,'0'0'1504'0,"-6"0"320"15,-2 1-1456-15,-1 3-368 0,-3 5 0 0,-1-4 0 0,-2 2 128 0,-2 2-128 16,-2-3 160-16,-16 10-160 0,5-2 0 0,5-3 0 16,3-2 0-16,4 3 0 0,2 2 0 0,3-1 0 15,0 0 0-15,4-3 0 0,0 2 0 0,5 2-288 16,1-2 32-16,3 1 16 16,3 2-1600-16,1-6-320 0,6 0-64 0</inkml:trace>
  <inkml:trace contextRef="#ctx0" brushRef="#br0" timeOffset="129367.54">33472 16290 28559 0,'0'0'2544'0,"0"0"-2032"0,-11 0-512 0,-2 0 0 16,-2 1 992-16,-2 3 96 0,1 0 32 0,-5 0 0 15,-1-1-928-15,-2 6-192 0,4 4 0 0,-1 0 0 16,1 0 0-16,2-1 0 0,0 2 0 0,5 3 128 0,2 1 16 0,5 1 16 16,2 0 0-16,2-2 0 0,4-1 16 0,4-1 0 15,3 1 0-15,3-4 0 0,2 1 16 0,2 1 0 16,1-5 0-16,0 2 0 0,0-5-64 0,0 1-128 16,-1-5 192-16,-1 0-64 0,0 0-128 0,0 0 0 15,0-2 0-15,-2-2 0 16,-2 1-496-16,1 0-128 0,-2 1-16 0,-10 0-16 15,11-4-1840-15,-3-1-384 0</inkml:trace>
  <inkml:trace contextRef="#ctx0" brushRef="#br0" timeOffset="129761.67">33585 16550 24879 0,'0'0'2208'0,"8"-7"-1760"0,-8 7-448 0,16-6 0 15,0-2 352-15,0 3-16 0,0-1 0 0,-1-2 0 16,0 1-336-16,-2-1-208 0,-1-1 16 0,-1 0 16 16,0-1 176-16,-2 0 128 0,-1-2-128 0,-1-2 176 15,-1 0 208-15,-6 14 64 0,1-13 0 0,-1 1 0 16,-1 0 80-16,-6 4 32 0,-3 6 0 0,-3-2 0 15,-7 1-48-15,-1 1 0 0,-3 2 0 0,-3 3 0 16,0 4-48-16,1 1-16 0,0 4 0 0,4-2 0 16,2 4-128-16,3 3-48 0,3-1 0 0,2 0 0 0,6-3-112 15,0 1-32-15,3 0 0 0,1 1 0 0,6-4 64 16,1 0 0-16,-5-11 0 0,9 14 0 0,1-2-64 0,3 0 0 16,2-3 0-16,2-3 0 0,0 1-128 0,1 1 0 15,2-3-160-15,-2-1 160 16,0-2-448-16,-1 1 0 0,-1 2 0 0,1-2 0 15,-4 2-128-15,0 0 0 0,-2 0-16 0,-11-5 0 16,10 6 16-16,-10-6 16 0,0 0 0 0</inkml:trace>
  <inkml:trace contextRef="#ctx0" brushRef="#br0" timeOffset="129994.82">33460 16074 42559 0,'-4'-20'1888'0,"1"11"384"0,3 9-1824 15,0 0-448-15,0 0 0 0,0 0 0 0,0-9 0 0,0 9-208 0,0 0 16 0,0 0 0 16,0 0-16-16,0 0 0 0,0 0 0 0,0 0 0 15,0 0-2112 1,0 0-432-16,0 0-64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1:53:50.3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4228 2484 16575 0,'0'0'368'0,"6"-8"80"0,0 0 0 0,-2 4 16 0,-4 4-464 0,5-4 0 16,-1-1 0-16,-4 5 0 0,4-5 912 0,-4 5 96 16,1-7 16-16,-1 1 0 0,-1-5 0 0,-1 4 0 15,-2-1 0-15,-1 0 0 0,-1 0 0 0,-2 0 0 16,-1 1 0-16,-3-4 0 0,-2 3 0 0,-3-2 0 0,-3 2 0 0,-2-4 0 15,-3 4-832-15,-2 1-192 0,-2 1 0 0,2 5 0 16,-1 0 0-16,1 3 0 16,0 6 0-16,-2 4 0 0,-2 0 0 0,2-2 0 15,4 6 0-15,2 2 0 0,1 4 0 0,2 2 0 0,2-1 0 0,0 4 0 16,2 5 0-16,4-1 0 0,3-6 0 0,4 1 0 16,5 0 0-16,2-3 0 0,8-2 0 0,1-4 0 15,4-2 0-15,3-4 0 0,4-5 0 0,4-4 0 16,3-3 0-16,-1-3 0 0,2-4 0 0,2-2 0 15,7-3 0-15,0-3 0 0,1-1 0 0,1-4 0 16,-2-4 0-16,-1-2 0 0,-3 1 0 0,-2-3 0 16,-3 1 0-16,-1-4 0 0,1 0 0 0,0-3 0 15,-2-3 0-15,-1-3 0 0,-2-2 0 0,0-5 0 16,-3-1 864-16,1-2 128 0,0-4 32 0,-4-1 0 0,-3-4-832 0,-1-3-192 16,1-4 0-16,-6 1 0 0,0 1 0 0,-3 4 0 15,3 1 0-15,-4 10 0 0,1 6 0 0,-2 8 0 16,-1 7 0-16,-2-4 0 15,-2 14-768-15,-1 8-208 0,1 11-48 0,-5 7 0 0,-3 5 832 0,-2 7 192 16,-6 7 0-16,0 8 0 0,-1 4 0 0,-1 9 0 16,0 8 0-16,-3 7 0 0,0 5 0 0,-1 4 0 15,2 2 0-15,1 4 0 0,1 4 0 0,3-3 0 16,2-3 0-16,4-4 0 0,3-6 0 0,3-5 0 16,3-2 0-16,1-7 0 0,2-7 0 0,1-4 0 15,1 1 0-15,4 6 0 16,2-8-1680-16,-2-10-304 0,-2-7-48 0,-3-11-16 0</inkml:trace>
  <inkml:trace contextRef="#ctx0" brushRef="#br0" timeOffset="272.76">3321 3035 27647 0,'0'0'1216'0,"0"0"256"0,9 4-1168 0,4-3-304 0,4-1 0 0,7-1 0 15,9 2 0-15,9-1 0 0,9-1 0 0,5-4 0 0,5-3 880 0,4 0 112 16,4 1 32-16,13 0 0 0,7-7-832 0,5 2-192 16,-3 1 0-16,3 0 0 0,6 0 864 0,1 1 128 15,-2-1 32-15,-9 1 0 0,-9 0-832 0,-8 2-192 16,-8-1 0-16,12 1 0 15,-24 4-1600-15,-12 4-352 0,4 4-80 0,-15 1-16 0</inkml:trace>
  <inkml:trace contextRef="#ctx0" brushRef="#br0" timeOffset="1337.89">3999 4004 12895 0,'0'0'272'0,"0"0"64"0,0 0 16 0,0 0 32 16,-7 4-384-16,-2-9 0 0,1-1 0 0,2 3 0 0,-1-7 1712 0,7 10 272 15,0 0 48-15,-12-6 16 0,-3-2-832 0,-1 3-144 16,3 2-48-16,-1 1 0 0,-3-1 0 0,0 2 0 16,-2 2 0-16,1 3 0 0,0 2-816 0,-2 5-208 15,-3-2 0-15,-1 5 0 0,2 5 864 0,-2 4 128 16,-1 3 32-16,1 4 0 0,1 1-832 0,-1 2-192 15,1 1 0-15,3 1 0 0,5-2 0 0,3-1 0 0,4 0 0 16,7-2 0-16,5-3 0 0,5-4 0 16,3-3 0-16,5-6 0 0,2-3 0 0,5-5 0 0,2-2 0 0,1-4 0 15,2-6 0-15,3-3 0 16,-2-5 0-16,3-2 0 0,-1-5 0 0,2-5 0 0,0-2 0 0,0-3 0 16,-3-2 0-16,3-1 0 0,2-2 0 0,-1 3 0 15,-1-2 0-15,-4 3 0 0,-2-1 0 0,0 0 0 16,-4 1 0-16,-1-3 0 0,-3-2 0 15,0-5 0-15,-3-3 0 0,0-2 0 0,0-1 0 0,0-2 0 16,0 2 0-16,0 3 0 0,1 2 0 0,-5 2 0 16,-1 4 0-16,-1 1 0 0,1-1 0 0,0 6 0 15,-2 1 0-15,2 5 0 0,0 6 0 0,-4-1 0 16,-6 3 0-16,0 1 0 0,-4 1 0 0,1 6 0 0,1 9 0 16,0 0 0-16,0 0 0 0,0 0 0 0,0 0 0 0,-7 13 0 15,1 4 0-15,-2 2 0 0,-2 3 0 0,1 6 0 16,-4 6 0-16,1 2 0 0,1 3 0 0,0 7 0 15,-4 1 0-15,1 9 0 0,0 6 0 0,1 1 0 16,0-2 0-16,2-1 0 0,2 2 0 0,1-8 0 16,2-2 0-16,2-9 0 0,4-5 0 0,1-4 0 15,3-1 0-15,2-7 0 0,2-3 864 0,3-2 128 16,0 0 32-16,2-9 0 0,-2-3-832 0,3-8-192 16,3-5 0-16,3-4 0 0,-1-1 0 0,2-6 0 15,0-5 0-15,4 1 0 0,3-5 0 0,2-2 0 16,0-4 0-16,0 1 0 0,0 1 0 0,-1-2 0 15,-4-4 0-15,0-3 0 0,-1-4 0 0,0-4 0 16,-2-2 0-16,-1-2 0 0,-3-3 0 0,0-2 0 16,-2 2 0-16,0-1 0 0,-3-1 864 0,-2 3 128 15,0 0 32-15,-1 5 0 0,1 4-832 0,-2 5-192 0,-3 5 0 0,0 10 0 32,-2 8-768-32,-2 5-208 0,-2 9-48 0,0 0 0 0,0 0 832 0,-5 19 192 0,0 4 0 0,-2 8 0 15,1 5 0-15,-1 3 0 16,1 4 0-16,-2 4 0 0,-3-4 0 0,2 6 0 0,1 3 0 0,1 6 0 15,-1 10 768-15,1-2 208 0,2-1 48 0,1-4 0 16,0-2-832-16,0-2-192 0,2 0 0 0,0-3 0 16,2-2 0-16,0-3 0 0,0-5 0 0,2-6 0 15,-2-6-768 1,1-8-208-16,0-7-48 0,-1-3 0 0,-4-1-1632 0,4-13-336 0,-14 0-64 16,1-8-16-16</inkml:trace>
  <inkml:trace contextRef="#ctx0" brushRef="#br0" timeOffset="1491.75">4567 3876 31327 0,'21'-9'1392'0,"-3"3"272"0,4-1-1328 0,6 2-336 15,3-3 0-15,1 0 0 0,2 0 896 0,2 1 96 16,0-1 32-16,4-5 0 0,1-4-832 0,1 1-192 16,1 2 0-16,-2 2 0 0,5-2 864 0,-3 3 128 15,-4 3 32-15,-4 2-12032 16,-3-2-2384-16</inkml:trace>
  <inkml:trace contextRef="#ctx0" brushRef="#br0" timeOffset="2156">6625 1297 16575 0,'0'0'368'0,"0"0"80"0,0 0 0 0,-10 3 16 0,-2 1-464 0,-2 1 0 0,0 4 0 0,-3 2 0 15,0-1 912-15,0 6 96 0,-3 1 16 0,1 2 0 16,-3 1 0-16,-3 6 0 0,-1 3 0 0,-7 14 0 15,-1 14 0-15,-6 9 0 0,-5 10 0 0,2 5 0 16,2 4-832-16,0 12-192 0,1 17 0 0,2 1 0 16,3 1 0-16,2 7 0 0,5 9 0 0,2-5 0 15,1-5 864-15,4-3 128 0,4-4 32 0,5-9 0 16,4-5-832-16,4-14-192 0,3-9 0 0,2-5 0 16,3-6 0-16,2-2 0 0,4-1 0 0,4-9 0 15,6-10 0-15,3-4 0 0,3-6 0 0,6-2 0 16,2-9-768-16,1-4-208 0,-1-7-48 0,6-5 0 15</inkml:trace>
  <inkml:trace contextRef="#ctx0" brushRef="#br0" timeOffset="3786.94">7336 2111 12895 0,'0'0'576'0,"0"0"112"0,5-5-560 0,0-3-128 0,1 3 0 0,-1-1 0 16,-1-3 848-16,-2 2 144 0,0-5 32 0,-1 4 0 15,-1 8 0-15,0 0 0 0,0 0 0 0,0 0 0 16,0 0 0-16,-8-3 0 0,-1 5 0 0,0 0 0 15,-3 1 0-15,-1 5 0 0,-2 2 0 0,-4 6 0 16,0 2-832-16,-1 4-192 0,2 9 0 0,1 6 0 0,0 3 0 0,0 3 0 16,1 0 0-16,2 2 0 0,1-1 0 15,3 0 0-15,2-1 0 0,4-2 0 0,5-5 0 16,3-2 0-16,3-2 0 0,2-5 0 0,1-2 864 0,3-4 128 16,2-4 32-16,4-3 0 0,5-4-832 0,4-2-192 15,4-5 0-15,4-5 0 0,1-2 0 0,-1-1 0 16,-1-5 0-16,-1-6 0 0,-1-2 0 0,-1 0 0 15,0-3 0-15,-1-3 0 0,-5 2 0 0,0-3 0 16,-1-2 0-16,-2 2 0 0,-2 4 0 0,0 2 0 16,-1-5 0-16,-2 2 0 0,0 0 864 0,-1 1 128 15,-1 2 32-15,-2 2 0 0,-4 0-832 0,1 2-192 16,-2 5 0-16,-1 0 0 0,-3 2 0 0,0 0 0 0,-1 3 0 16,-4 5 0-1,0 0-768-15,9 9-208 0,-2 3-48 0,-3-1 0 0,0 0 832 0,1 3 192 0,0 3 0 0,-1 4 0 16,1 4 0-16,-1 5 0 0,1 5 0 0,-2 5 0 15,-3 6 0-15,-1 2 0 0,-2 7 0 0,-1 5 0 16,0 0 0-16,-1 4 0 16,-3 1 0-16,-2 4 0 0,-2-3 0 0,-2 4 0 0,-2-1 0 0,-4 0 0 15,-2-9 0-15,0 0 0 0,1-3 0 0,-2-1 0 16,3-1 768-16,-2-2 208 0,-4-1 48 0,1-2 0 16,0-6-832-16,2-2-192 0,1-7 0 0,0-3 0 15,-1-2 0-15,1-8 0 0,0-1 0 0,-1-4 0 16,-1-7 864-16,-1-5 128 0,1-2 32 0,-1-5 0 15,1 0 0-15,2-9 0 0,0-4 0 0,0-6 0 16,0-6-832-16,5-5-192 0,3-6 0 0,4 2 0 0,5 1 0 16,4 1 0-16,3 1 0 0,6 2 0 0,5 1 0 0,6 3 0 15,5-2 0-15,4 5 0 0,2 1 0 0,1 2 0 16,3 2 0-16,2 0 0 0,1 4 0 0,-1 2 0 16,2-3 0-16,3 3 0 0,2 3 0 15,2 0 0-15,5 4 0 0,-3 3 0 0,-4 3 0 0,-5 3 0 16,-6 1 0-16,6 4 0 15,-11-1-1600-15,-6 0-352 0,-6 1-80 0,-5-4-14752 16</inkml:trace>
  <inkml:trace contextRef="#ctx0" brushRef="#br0" timeOffset="6907.98">8131 1520 16575 0,'0'0'368'0,"0"0"80"0,0 0 0 0,0 0 16 0,0 0-464 0,0 0 0 0,0 0 0 0,0 0 0 0,0 0 912 0,0 0 96 16,0 0 16-16,0 0 0 0,0 0 0 0,11 6 0 15,-11-6 0-15,14 3 0 0,0-3 0 0,2 0 0 16,8 0 0-16,-4 0 0 0,0-2 0 0,-7 1 0 16,4-2 0-16,5 0 0 0,4 2-832 0,2-2-192 15,0 0 0-15,0 0 0 0,-2-1 0 0,-3 0 0 16,-2 0 0-16,12-4 0 0,-10 6 864 0,-5 0 128 16,-5 1 32-16,-4 1 0 0,-9 0-832 0,0 0-192 15,0 0 0-15,0 0 0 0,0 0 0 0,0 0 0 16,0 0 0-16,0 0 0 15,0 0-768-15,-3-1-208 0,-3-3-48 0,0 0 0 16,1 3-1632-16,-3-1-336 0,-12-5-64 0,6-3-16 0</inkml:trace>
  <inkml:trace contextRef="#ctx0" brushRef="#br0" timeOffset="7276.76">8990 1106 12895 0,'7'-13'272'0,"-2"6"64"0,0 1 16 0,2-2 32 0,1 3-384 0,-8 5 0 0,0 0 0 0,10-2 0 0,-10 2 1712 0,9-4 272 15,-9 4 48-15,0 0 16 16,0 0-832-16,0 0-144 0,0 0-48 0,0 17 0 0,0 0 0 0,-2 2 0 15,-5 0 0-15,-1 1 0 0,-1-2 0 0,-1 2 0 16,-2 4 0-16,0 4 0 0,3-5-816 0,0-1-208 16,-1-3 0-16,1-1 0 0,2-1 864 0,3-4 128 15,4-13 32-15,0 15 0 0,0 1-832 0,4-3-192 16,-4-13 0-16,10 12 0 0,1-2 0 0,2-2 0 16,3-4 0-16,-1-1 0 0,-2-3 864 0,2 0 128 15,0-3 32-15,2 0 0 0,1 2-832 0,-1-3-192 16,-1-1 0-16,-2 0 0 15,1 0-768-15,-2-2-208 0,1 0-48 0,-2 4-9824 16,-12 3-1968-16</inkml:trace>
  <inkml:trace contextRef="#ctx0" brushRef="#br0" timeOffset="7524">9336 1052 23951 0,'0'0'512'0,"0"0"128"0,0 0 0 0,-1 11 64 0,1-11-576 0,-4 19-128 0,-2 2 0 0,0 5 0 15,-1 3 1664-15,0 4 320 0,-1 0 48 0,-3 1 16 16,2-1-1648-16,-1-1-400 0,-2 0 0 0,2 2 0 16,1-2 896-16,1 3 112 0,1 3 16 0,2-3 0 15,0-5-832-15,1-1-192 0,4-3 0 0,-3 0 0 16,-1-2 0-16,3-6 0 0,2-6 0 0,2-1 0 0,-2 3 0 0,2-5 0 15,-3-9 0-15,0 0-10336 16,10 4-2112-16</inkml:trace>
  <inkml:trace contextRef="#ctx0" brushRef="#br0" timeOffset="8425.74">9706 600 12895 0,'0'0'272'0,"0"0"64"0,0 0 16 0,0 0 32 0,0 0-384 0,0 0 0 16,0 0 0-16,0 0 0 0,0 0 896 0,4 6 96 16,-4-6 32-16,8 12 0 0,0-1 0 0,3 3 0 15,4 2 0-15,3 2 0 0,3 1 0 0,-2-2 0 16,6 3 0-16,4 2 0 0,4 4-832 0,0 5-192 0,4 6 0 0,-1 5 0 16,1 5 864-16,9 22 128 15,-6-2 32-15,10 27 0 0,-11-13-832 0,-7-3-192 0,-4 2 0 0,-4-2 0 16,-4 4 0-16,-2 0 0 0,0 1 0 0,-3-1 0 15,-7-8 864-15,2 3 128 0,-3 2 32 0,-4 2 0 16,-3-2-832-16,-1-3-192 0,-4-3 0 0,-2-2 0 16,-2-2 864-16,0 1 128 0,-1 2 32 0,-2-4 0 15,-2 0-832-15,-1 1-192 0,-2-3 0 0,0-3 0 16,0-6 0-16,1 2 0 0,-4 2 0 0,0 2 0 16,-2-2 864-16,-3-4 128 0,-1-5 32 0,-1 1 0 15,-3 0-832-15,-5-2-192 0,-6-5 0 0,2 3 0 16,5 3 864-16,10-11 128 0,-5 0 32 0,-1 4 0 15,-1-5-832-15,-1 2-192 0,1 0 0 0,0-2 0 0,1-1 0 16,-4-1 0-16,1 1 0 0,1-1 0 0,-2 0 0 16,1-5 0-16,2 1 0 0,0-4 0 0,2 0 864 0,2 0 128 15,6-6 32-15,3-1 0 0,-1-2-832 0,4 0-192 16,0-4 0-16,0 0 0 0,2-3 0 0,1-2 0 16,3-3 0-16,2 0 0 0,3-4 0 0,0 2 0 15,-2-1 0-15,6-6 0 0,0 0 0 0,0 0 0 16,0 0 0-16,0 0 0 0,0 0 0 0,-3-6 0 15,3 6 0-15,-1-12 0 0,1-2 0 0,0-2 0 16,0-1 0-16,0 0 0 16,0 0-3232-16,3-3-688 0,3-27-144 0,1 13-32 0</inkml:trace>
  <inkml:trace contextRef="#ctx0" brushRef="#br0" timeOffset="10012.5">7224 4939 20271 0,'0'0'448'0,"0"0"80"0,-13 11 32 0,13-11 16 0,0 0-576 0,0 0 0 15,0 0 0-15,6-9 0 0,1 0 928 0,1-3 80 16,2-2 16-16,3 0 0 0,0-4 0 0,2-5 0 15,2 1 0-15,-1 0 0 0,1 2-832 0,0 2-192 16,-1 0 0-16,-3 0 0 0,3-3 864 0,-2 1 128 16,-1 6 32-16,1 1 0 0,-3 2-832 0,-1-2-192 15,-3 2 0-15,-7 11 0 0,0 0 0 0,0 0 0 16,9 11 0-16,-4 8 0 0,0 4 0 0,-1 5 0 16,0 0 0-16,-4 6 0 0,0 4 0 0,-4 1 0 15,2 5 0-15,-1-5 0 16,-2-1-768-16,-2-3-208 0,-1-1-48 0,2 2 0 15,1 0-816-15,0-1-160 0,1-2-48 0,0-3 0 0</inkml:trace>
  <inkml:trace contextRef="#ctx0" brushRef="#br0" timeOffset="10226.94">7406 5093 23951 0,'0'0'512'0,"0"0"128"0,-3-10 0 0,3 10 64 0,-6 12-576 0,4 1-128 0,-4 2 0 0,1 1 0 16,0 4 0-16,-3 2 0 0,0 3 0 0,1-2 0 16,-1 4 848-16,0 1 144 0,-3 3 32 0,-2 1 0 15,-2 4 0-15,-1 1 0 0,1-1 0 0,1 3 0 0,-1-1-832 0,2-1-192 16,1-1 0-16,3 1 0 16,4 1-1600-16,-2-1-352 0,-1 1-80 0,1 0-16 0</inkml:trace>
  <inkml:trace contextRef="#ctx0" brushRef="#br0" timeOffset="10829">7067 6843 16575 0,'0'0'736'0,"0"0"160"0,0 0-720 0,0 0-176 0,0 0 0 0,-7 0 0 16,-1 6 848-16,0 4 144 0,-1 7 32 0,1 3 0 15,0 2 0-15,-1 1 0 0,-1 2 0 0,1 2 0 16,1 2-832-16,1 0-192 0,5 1 0 0,-2-4 0 0,0-3 864 16,2-3 128-16,5-6 32 0,2-2 0 0,4-2-832 0,3-3-192 15,0-5 0-15,4-3 0 0,4-4 864 0,3-6 128 16,-1-2 32-16,2-3 0 0,1-3-832 0,1-4-192 15,-5-2 0-15,1 2 0 0,2-4 0 0,-5 1 0 16,-2-1 0-16,0-2 0 0,-2-1 0 0,-5 2 0 16,0 0 0-16,-2 4 0 0,1 1 864 0,-3 1 128 15,-4 3 32-15,0 7 0 0,-2 12-832 0,0 0-192 16,0 0 0-16,0 0 0 16,-4 12-768-16,-2 10-208 0,1 9-48 0,0 4 0 0,-2 3 832 0,1 6 192 15,-2 1 0-15,0 4 0 0,0 5 0 0,-1 2 0 16,-2-1 0-16,-2 2 0 0,-3 2 0 0,0 1 0 15,-1 1 0-15,-2-5 0 0,-1-4 768 0,-2-8 208 16,-4-2 48-16,4-5 0 0,4-5-832 0,-1-2-192 0,0-5 0 16,2-4 0-16,1-4 0 0,3-6 0 0,1-5 0 0,1-2 0 15,0 0 0-15,2-6 0 0,0-2 0 16,0-5-10336-16,0-6-2112 0</inkml:trace>
  <inkml:trace contextRef="#ctx0" brushRef="#br0" timeOffset="11156.9">8030 6306 23951 0,'-6'-11'512'0,"6"11"128"0,0 0 0 0,-5-7 64 0,0 1-576 0,5 6-128 16,0 0 0-16,-9 6 0 0,-4 1 848 0,-2 4 144 16,-2 6 32-16,-1 7 0 0,-1 10 0 0,-3 5 0 15,-5 0 0-15,1 3 0 0,-5 2-832 0,4 3-192 16,3 5 0-16,-1 0 0 0,3 2 864 0,3 4 128 16,2 7 32-16,1-2 0 0,3 2-832 0,4-9-192 15,2-8 0-15,5-3 0 0,2-6 0 0,6-5 0 16,2-7 0-16,1-2 0 0,2-4 0 0,2-3 0 15,2-2 0-15,2-8 0 16,2-8-2416-16,4-7-528 0,6-7-96 0,2-3-32 0</inkml:trace>
  <inkml:trace contextRef="#ctx0" brushRef="#br0" timeOffset="11447.7">8588 6254 27647 0,'0'0'608'0,"0"0"128"0,0 0 32 0,0 0 0 0,0 0-624 0,-6 16-144 0,-3 2 0 0,-2 2 0 16,-5-1 848-16,-1 3 144 0,-3 7 32 0,0 2 0 16,-4 10-832-16,-2-2-192 0,-3-1 0 0,3 5 0 0,1 4 864 0,5 1 128 15,1 5 32-15,5 2 0 0,1-3-832 0,5 2-192 16,4-1 0-16,3-1 0 0,2-5 0 0,3-3 0 15,4-6 0-15,1-1 0 0,5-9 0 16,-1 0 0-16,2-5 0 0,2 2 0 0,0 0 0 0,2-4 0 16,2-3 0-16,0-4 0 0,-1-10 0 0,-2-4 0 15,-3-2 0-15,-2-2-10336 16,-2-3-2112-16</inkml:trace>
  <inkml:trace contextRef="#ctx0" brushRef="#br0" timeOffset="11644.27">7996 6899 31327 0,'0'0'688'0,"9"-2"144"0,10 1 16 0,2-2 48 0,3-9-720 0,3 6-176 0,3-3 0 0,4 3 0 16,2 2 0-16,9 1 0 0,4-4 0 0,5 1 0 16,3 0 848-16,-2-3 144 0,-3 3 32 0,-2-2 0 15,-2 3-832-15,-1 2-192 0,-2 2 0 0,-13-1 0 31,0-4-1600-31,0 2-352 0,-4 3-80 0,7-6-11472 0</inkml:trace>
  <inkml:trace contextRef="#ctx0" brushRef="#br0" timeOffset="11993.01">9030 6035 23951 0,'0'0'512'0,"0"0"128"0,0 0 0 0,9-1 64 0,-2 0-576 0,3 3-128 15,0 2 0-15,2 5 0 0,0 0 848 0,1 6 144 16,0 4 32-16,2 3 0 0,2 4 0 0,1 4 0 15,2 6 0-15,1 11 0 0,-2 7 0 0,2 9 0 16,0 5 0-16,-3 3 0 0,-3 2-832 0,-5 7-192 16,-2 7 0-16,-4 37 0 0,-5-17 0 0,-7-7 0 0,-5-4 0 15,-4-6 0-15,-7-4 864 0,0-10 128 0,-4-5 32 0,-1-10 0 16,-2-3-832-16,-1-5-192 16,-4-3 0-16,-3-5 0 15,-4-1-768-15,-4-6-208 0,-4-3-48 0,1 1-15152 0</inkml:trace>
  <inkml:trace contextRef="#ctx0" brushRef="#br0" timeOffset="13318.26">11516 2455 23951 0,'0'0'512'0,"0"0"128"0,0 0 0 0,0 0 64 0,-3 7-576 0,15-5-128 0,2 0 0 0,3-1 0 16,5 3 848-16,3-4 144 0,1-4 32 0,4 0 0 0,3 0 0 0,2 0 0 15,-2-4 0-15,3 2 0 0,3-1-832 0,3-2-192 16,2 3 0-16,1-4 0 0,-5 1 0 16,3 2 0-16,1-1 0 0,-2 4 0 0,-4 3 0 15,-6 2 0-15,-6-2 0 0,-5 3-9232 16,-5 2-1904-16</inkml:trace>
  <inkml:trace contextRef="#ctx0" brushRef="#br0" timeOffset="13487.09">11664 2894 35007 0,'0'0'768'0,"16"6"176"0,0-9 16 0,-1 3 16 0,4 3-784 0,3-2-192 15,2-1 0-15,5-1 0 0,4-3 0 0,6 0 0 16,5-4 0-16,7 0 0 0,2-5 0 0,6 1 0 16,4 2 0-16,-2 0 0 0,-2 0 864 0,-2 0 128 0,0 2 32 15,-3 0-12032-15,-1 2-2384 16</inkml:trace>
  <inkml:trace contextRef="#ctx0" brushRef="#br0" timeOffset="17149.55">7031 6774 9215 0,'0'0'192'0,"0"0"64"0,0-10 0 0,3 3 0 0,-3 7-256 0,0 0 0 0,0 0 0 0,0 0 0 16,0 0 864-16,0 0 128 0,0 0 32 0,5-5 0 15,-5 5 0-15,4-5 0 0,0 1 0 0,-4 4 0 16,0 0 0-16,0 0 0 0,0 0 0 0,0 0 0 16,2 4-832-16,1 5-192 0,-6 0 0 0,3 2 0 15,-2-1 864-15,-1 3 128 0,2 0 32 0,-2 3 0 16,-1 2-832-16,-1 3-192 0,2 4 0 0,-2 1 0 16,0 4 0-16,-2 1 0 0,1-2 0 0,-1 2 0 0,3-2 864 15,1-2 128-15,0-2 32 0,2-2 0 0,1 2-832 0,0-7-192 16,0 1 0-16,2 0 0 0,3-2 0 0,3-9 0 15,1-4 0-15,3-3 0 0,1-4 0 0,0-3 0 16,5-6 0-16,1 1 0 0,5-6 0 0,-3 0 0 16,-2-3 0-16,-1-5 0 0,0 1 0 0,2-1 0 15,-1 1 0-15,-1-2 0 0,-1-4 864 0,-1 0 128 16,0 0 32-16,-3 4 0 0,0 0-832 0,0 1-192 16,-1 2 0-16,-2 1 0 0,-2 6 0 0,0 2 0 15,-3 2 0-15,-1 4 0 0,-4 8 0 0,0 0 0 16,0 0 0-16,0 0 0 0,0-9 0 0,0 9 0 15,0 0 0-15,0 0 0 0,-4 12 0 0,-3 2 0 16,1-1 0-16,1 3 0 0,-1 2 0 0,2 3 0 0,1 4 0 16,-3 1 0-16,0 4 0 0,-1 4 0 0,2 0 0 0,-1 2 0 15,-4-2 0-15,1 2 0 16,-1 2 0-16,-2 7 0 0,-4 3 864 0,0 1 128 0,-1 0 32 0,0 0 0 16,1 3-832-16,-1 0-192 0,0-1 0 0,-2-1 0 15,-1-8 0-15,-2 1 0 0,0-3 0 0,1 2 0 16,0-3 0-16,3-3 0 0,2-1 0 0,-2-6 0 15,1-3 864-15,0-6 128 0,-1-2 32 0,2-6 0 16,4 1-832-16,1-5-192 0,0-6 0 0,3-7 0 16,2-5 0-16,1-6 0 0,1-4 0 0,2-2 0 15,2-9 0-15,4-2 0 0,4-1 0 0,1 4 0 16,2 3 0-16,3 2 0 0,2 3 0 0,1 1 0 0,0 0 0 16,-2 6 0-16,1-1 0 0,-1 4 0 0,6 5 0 0,0 0 0 15,0 3 0-15,-1 3 0 0,-2 3 0 0,-1 2 0 16,-3 3 0-16,-1-1 0 15,-2 6-768-15,-4-1-208 0,0 0-48 0,-3 5 0 0</inkml:trace>
  <inkml:trace contextRef="#ctx0" brushRef="#br0" timeOffset="18023.14">8174 1450 12895 0,'0'0'272'0,"-11"6"64"0,1 1 16 0,10-7 32 0,-13 3-384 0,0 2 0 0,2 4 0 0,11-9 0 15,0 0 896-15,0 0 96 0,-11 1 32 0,11-1 0 16,-9 5 0-16,9-5 0 0,0 0 0 0,0 0 0 16,0 0-832-16,0 0-192 0,0 0 0 0,0 0 0 15,0 0 864-15,0 0 128 0,0 0 32 0,0 0 0 0,0 0 0 0,0 0 0 16,16 2 0-16,1-4 0 0,4 0 0 0,2 1 0 15,3-6 0-15,0 2 0 0,0 0-832 0,3 1-192 16,0-4 0-16,2 3 0 0,0-1 0 0,2-3 0 16,-2 1 0-16,-2 1 0 0,-3 1 864 0,-4 4 128 15,-1-1 32-15,-3 2 0 0,-2 1-832 0,-3-3-192 16,-4 1 0-16,-9 2 0 0,0 0 0 0,0 0 0 16,0 0 0-16,0 0 0 0,2 9 0 0,-2-9 0 15,-6 14 0-15,-2-6 0 0,-1 0 0 0,-1-2 0 16,-2-4 0-16,0 3 0 15,4 0-768-15,8-5-208 0,0 0-48 0,0 0-8736 16,0 0-1760-16</inkml:trace>
  <inkml:trace contextRef="#ctx0" brushRef="#br0" timeOffset="18542">9011 947 16575 0,'0'0'368'0,"0"0"80"0,0 0 0 0,0 0 16 0,0 0-464 16,0 0 0-16,0 0 0 0,0 0 0 0,0 0 912 0,0 0 96 15,16 2 16-15,-16-2 0 0,0 0 0 0,0 0 0 16,-1 11 0-16,-2 2 0 0,0 2 0 0,0 2 0 16,-3-2 0-16,-2 3 0 0,-2 0 0 0,1 4 0 15,-4-2 0-15,1 1 0 0,0 5-832 0,1 1-192 16,-4-1 0-16,2 0 0 0,-1-3 864 0,2-1 128 15,0 0 32-15,6-3 0 0,-1 0-832 0,4-4-192 16,1-2 0-16,1-2 0 0,1-11 0 0,0 0 0 16,0 0 0-16,0 0 0 0,8 10 0 0,2-3 0 15,2-6 0-15,2-1 0 0,2-3 0 0,1-2 0 16,0 0 0-16,2-3 0 0,2 3 0 0,0 0 0 16,-1 2 0-16,-2-3 0 0,0 0 864 0,0 1 128 0,-1-3 32 15,-1 2 0-15,0 2-832 0,-1 0-192 0,1 1 0 0,-4 3 0 16,-1-2 0-16,2-1 0 15,-3-1 0-15,0 3 0 16,-10 1-768-16,0 0-208 0,12 4-48 0,-4 0 0 16,-8-4-816-16,0 0-160 0,0 0-48 0,0 0 0 0</inkml:trace>
  <inkml:trace contextRef="#ctx0" brushRef="#br0" timeOffset="18803.18">9367 1007 20271 0,'0'0'448'0,"0"0"80"0,0 0 32 0,0 0 16 0,0 0-576 0,0 0 0 16,0 0 0-16,-8 11 0 0,6 5 1744 0,-3 5 240 16,-3 5 64-16,0 3 0 0,-1 5-832 0,-2-1-144 15,0 4-48-15,0-1 0 0,-3 4 0 0,0-4 0 16,-2-3 0-16,3 1 0 0,0 1-816 0,1-1-208 15,0 0 0-15,2 1 0 0,1-3 0 0,2 0 0 16,3-4 0-16,0 0 0 16,1-1-768-16,0-1-208 0,3-5-48 0,0 1 0 0</inkml:trace>
  <inkml:trace contextRef="#ctx0" brushRef="#br0" timeOffset="20465.55">13875 2645 23951 0,'-10'8'512'0,"1"-4"128"0,9-4 0 0,0 0 64 0,0 0-576 0,0 0-128 16,0 0 0-16,0 0 0 0,12-1 1664 0,3 0 320 15,5-3 48-15,2 1 16 0,5-2-1648 0,3 0-400 16,3-4 0-16,5 1 0 0,0-1 896 0,5-1 112 0,0-3 16 0,4 4 0 15,2-2-832-15,-2 1-192 0,-3 0 0 0,-3 2 0 16,-3-1 0-16,-6 5 0 0,-4-1 0 0,-4 1 0 16,-4-1 0-16,-6 1 0 0,-2 4 0 15,-12 0 0-15,0 0 0 0,0 0 0 0,0 0 0 0,0 0 0 32,-8 2-1600-32,-2 4-352 0,-2-1-80 0,-2 0-16 0</inkml:trace>
  <inkml:trace contextRef="#ctx0" brushRef="#br0" timeOffset="20972.71">15607 1569 20271 0,'5'-8'448'0,"0"1"80"0,0-2 32 0,-1 3 16 0,-4 6-576 0,4-11 0 0,-4 11 0 0,0 0 0 15,0 0 1744-15,0 0 240 0,0-8 64 0,0 8 0 16,0 0-832-16,0 0-144 16,0 0-48-16,0 0 0 0,-1 9-816 0,-3 6-208 0,-1 3 0 0,-3 4 0 15,1 6 864-15,-2-2 128 0,0 5 32 0,-2 4 0 16,0 4 0-16,-1 0 0 0,1 1 0 0,-1-3 0 16,0-3-832-16,2 0-192 0,2 0 0 0,3-1 0 15,1-6 0-15,4 0 0 0,4-4 0 0,1-4 0 16,1-2 0-16,6-1 0 0,4-1 0 0,3-2 0 15,0-2 864-15,1-2 128 0,4-1 32 0,3-6 0 16,3 1-832-16,3-2-192 0,1 2 0 0,1-3 0 16,1-3 0-16,4 1 0 0,1-1 0 0,-2 3 0 15,-3-1 0-15,-4-3 0 0,-3 1 0 0,-3 2 0 16,-3 1-768-16,-4 0-208 16,-5-3-48-16,-4 2 0 0,-10 1-1632 0,0 0-336 0,0 0-64 0,0 0-16 0</inkml:trace>
  <inkml:trace contextRef="#ctx0" brushRef="#br0" timeOffset="21305.3">16373 1472 27647 0,'0'0'608'0,"0"0"128"0,0 0 32 0,0 0 0 0,0 0-624 0,12 4-144 16,-5 5 0-16,-5 5 0 0,-4 5 848 0,-4 2 144 0,-3 3 32 0,1 9 0 16,3 6 0-16,-1 5 0 0,-5 3 0 0,-4 7 0 15,0 2 0-15,0 8 0 0,-2 5 0 0,-2 10 0 16,-1 7 0-16,-1 2 0 16,0-1 0-16,0 4 0 0,-1 3-832 0,1 1-192 0,1-3 0 0,2-4 0 15,0 0 0-15,2-8 0 0,2-1 0 0,1-5 0 16,1-5 0-16,4-2 0 0,1-9 0 0,0-2 0 15,3-6 864-15,0-6 128 0,-2-6 32 0,2-3 0 16,2-1-832-16,1-9-192 0,0-7 0 0,2-5 0 16,2-5-1600-16,-3-8-352 0,0 0-80 15,12-10-10384-15,-2-7-2096 0</inkml:trace>
  <inkml:trace contextRef="#ctx0" brushRef="#br0" timeOffset="22656.57">17409 2413 20271 0,'-4'-14'896'0,"2"4"192"0,2 10-880 0,0-9-208 16,3-1 0-16,-3 10 0 0,0 0 864 0,0 0 128 16,0 0 32-16,-10 4 0 0,-2 4 0 0,-1 5 0 15,-2 8 0-15,0 1 0 0,-4 6-832 0,1 3-192 16,1 5 0-16,0 9 0 0,0 7 864 0,2 1 128 16,-1 2 32-16,4-4 0 0,3-2-832 0,3-3-192 15,3 1 0-15,4-7 0 0,3-3 0 0,5-5 0 16,3-4 0-16,3-2 0 0,3-12 864 0,4-1 128 15,4-1 32-15,4-9 0 0,5-5-832 0,3-4-192 0,2-6 0 16,6-5 0-16,4-4 0 0,2-2 0 16,0-5 0-16,-4 0 0 0,-4-2 0 0,-1-2 0 0,-1 1 0 0,-5-1 0 15,-7-5 0-15,0 1 0 0,-3-1 0 0,-3 5 0 16,-2 5 0-16,-3 5 0 0,-3 3 0 0,-4 4 0 16,-5 4 0-16,0 3 0 0,-7 8 0 0,0 0 0 15,0 0 0-15,0 0 0 0,-4 18 0 0,-2 4 0 16,-4 6 0-16,0 4 0 0,-2 3 0 0,-1 3 0 15,-2 3 864-15,4 2 128 0,7 1 32 0,0 3 0 16,-2 5-832-16,-3 4-192 0,-2 3 0 0,1 6 0 16,-2 7 0-16,-2 1 0 0,-2 2 0 0,-2 2 0 15,-3 0 0-15,-2 3 0 0,-4-3 0 0,-1 0 0 16,-2-3 0-16,-4-4 0 0,-4-3 0 0,-4-3 0 16,-2-3 864-16,4 0 128 0,4-5 32 0,10-18 0 0,-2 2-832 0,-2 1-192 15,-2-3 0-15,2-3 0 0,2-5 0 0,-1-5 0 16,3-3 0-16,1-5 0 0,2-4 0 0,2-7 0 15,-1-6 0-15,1-5 0 0,1-8 0 0,3-3 0 16,3-7 0-16,-2-18 0 0,6-4 0 0,7-7 0 16,6-4 0-16,6 1 0 0,3 0 0 0,5 6 0 15,2 6 0-15,5 1 0 0,2 5 0 0,4 5 0 16,2 0 0-16,5 9 0 0,5 1 0 0,3 6 0 16,7 1 0-16,4 3 0 0,8 5 0 0,-2 5 0 15,-4 2 0-15,-2 2 0 0,-4 4 0 0,-6-1 0 16,-5 5 0-16,-6 4 0 0,-7 0 0 0,0-1 0 15,-1-2 0-15,-5 1 0 16,-3 0-2416-16,-6 1-528 0,-6-4-96 0,4-3-32 0</inkml:trace>
  <inkml:trace contextRef="#ctx0" brushRef="#br0" timeOffset="23228.6">18644 1566 23951 0,'0'0'512'0,"-10"0"128"0,2-1 0 0,8 1 64 0,0 0-576 0,0 0-128 0,0 0 0 0,0 0 0 15,15 1 848-15,0-1 144 0,3 0 32 0,3 0 0 16,3 0 0-16,1-1 0 0,-3-3 0 0,5 0 0 16,0-4 0-16,1-1 0 0,-1-3 0 0,1 4 0 15,-2 4-832-15,1-3-192 0,0-1 0 0,-3-3 0 16,-8 6 0-16,-1 1 0 0,-3-5 0 0,1 5 0 16,0 3-3232-16,-1-2-688 0,2-8-144 15,-14 11-32-15</inkml:trace>
  <inkml:trace contextRef="#ctx0" brushRef="#br0" timeOffset="23528.66">19797 1011 23951 0,'0'0'512'0,"5"-6"128"0,3-4 0 0,5 3 64 0,1 1-576 0,2 2-128 0,1 1 0 0,-4-2 0 16,0-3 848-16,4-1 144 0,1 0 32 0,3 0 0 15,0 0-832-15,2 0-192 16,-2-2 0-16,3 2 0 0,1-4 0 0,-2 4 0 0,-3-3 0 0,-2 3 0 15,-1 0 0-15,-3 4 0 0,-2-2 0 0,-4 5-8144 16,-1-2-1680-16</inkml:trace>
  <inkml:trace contextRef="#ctx0" brushRef="#br0" timeOffset="23831.91">19776 979 20271 0,'-8'8'448'0,"-2"0"80"0,-5 4 32 16,-7 6 16-16,0 0-576 0,1 2 0 0,2 3 0 0,3-3 0 0,0-3 928 0,7 1 80 15,3 2 16-15,3-2 0 0,7-4 0 0,3 0 0 16,0-2 0-16,7 0 0 0,1 1 0 0,6-4 0 16,5-4 0-16,3 4 0 0,1 6 0 0,1-3 0 15,0-2 0-15,-9-2 0 0,2 0-832 0,-1 1-192 16,0 2 0-16,-1 4 0 0,0-2 0 0,-4 1 0 16,0 3 0-16,-6 3 0 0,-1 2 0 0,-5 0 0 15,-2-4 0-15,-3 3 0 0,-3 1 864 0,-4 3 128 16,-1 0 32-16,-4-3 0 0,-2 0-832 0,-9 8-192 15,-3-5 0-15,-2-2 0 0,-6 0 864 0,1-8 128 16,-5-2 32-16,-2-1 0 0,-3-3-832 0,2-1-192 16,2-7 0-16,4 2 0 0,3-3 0 0,4-3 0 15,3-1 0-15,6-5 0 16,2 3-768-16,4-5-208 0,3 2-48 0,7-1-10912 0,-1-2-2192 16</inkml:trace>
  <inkml:trace contextRef="#ctx0" brushRef="#br0" timeOffset="109524.11">7254 2280 9215 0,'-4'-7'192'0,"-1"-5"64"0,0 4 0 0,1 0 0 0,0 0-256 0,-1 1 0 0,-1-3 0 0,2 0 0 15,3 0 864-15,1-1 128 0,0 1 32 0,0-2 0 0,0 4-832 0,4-1-192 16,0 3 0-16,0-5 0 16,0 2 0-16,1-1 0 0,0 3 0 0,0-2 0 0,2 2 0 0,-1 2 0 15,0-4 0-15,0 1 0 0,1-1 0 0,-2 1 0 16,-1-2 0-16,1 2 0 0,-1-1 0 16,0 2 0-16,1 2 0 0,-1-3 0 0,-1 1 0 0,-1-3 0 15,1 3 0-15,-1 1 0 0,1-1 864 0,-3 7 128 16,4-7 32-16,-4 7 0 0,4-4 0 0,-2-4 0 15,1 0 0-15,-3 8 0 0,0 0 0 0,0 0 0 16,1-6 0-16,-1 6 0 0,-1-8 0 0,1 8 0 16,-3-4 0-16,3 4 0 0,-5-6-832 0,5 6-192 15,-6-4 0-15,-1 2 0 0,1 4 864 0,-2 2 128 16,1 1 32-16,-1-1 0 0,-1 2-832 0,0 3-192 16,-1 3 0-16,1 3 0 0,0 0 0 0,-1 5 0 15,0 3 0-15,0 3 0 0,-1 2 864 0,3 3 128 16,3 3 32-16,-1 2 0 0,-4 3-832 0,1 2-192 15,4-5 0-15,1-3 0 0,3-2 0 0,1-5 0 0,2 0 0 0,4-2 0 16,0-6 0-16,2 0 0 0,0-1 0 0,2-4 0 16,3-2 0-16,4-3 0 15,2-2 0-15,8 1 0 0,-1 2 0 0,-1-5 0 0,-2-2 0 0,2-3 0 16,0-3 864-16,2-2 128 0,-3-1 32 16,-1 1 0-16,-1-6-832 0,3 1-192 0,1 4 0 0,-1-7 0 15,0-2 0-15,-1-3 0 0,2-2 0 0,-2 2 0 16,-3-1 0-16,0 1 0 0,-2-3 0 0,2-3 0 15,3 3 0-15,-4 1 0 0,1 0 0 0,-2-1 0 16,-5-3 0-16,-2 3 0 0,1 4 0 0,-3 2 0 16,-1 3 0-16,-2-1 0 0,-1 2 0 0,-1 4 0 0,-5 8 0 15,4-10 0-15,-2 2 0 0,-2 8 0 16,0 0 0-16,0 0 0 0,0 0 0 0,5 8 0 0,-5-8 0 16,4 13 0-16,-2 2 0 0,0 6 0 0,-2 5 0 0,2 3 0 15,0 2 0-15,-2 0 0 0,-2 5 0 0,1 3 0 16,-2 4 0-16,1 4 0 0,-1 6 0 0,1 7 0 15,-4 5 0-15,0 4 0 0,-3 3 0 0,1 0 0 16,-4 1 0-16,3-3 0 0,0-2 0 0,-2 0 0 16,-2-3 0-16,-1 2 0 0,0-4 0 0,-3-3 0 15,1-7 0-15,3-5 0 0,4 1 864 0,-3-3 128 16,-1-2 32-16,-2-1 0 0,-5-1-832 0,2 0-192 16,1-4 0-16,0-2 0 0,-3-6 0 0,1-1 0 15,-1-6 0-15,6-7 0 0,0-2 0 0,-2 0 0 0,-4-6 0 16,1-1 0-16,-1-2 0 0,1-2 0 0,-5-5 0 15,-6-4 0-15,3-5 0 0,3-3 0 16,2-5 0-16,4-5 0 0,2-6 0 0,5 0 0 0,-2-1 0 16,6 1 0-16,4 5 0 0,5 3 0 0,2-2 0 0,5 2 0 15,1 1 0-15,3 2 0 0,0 1 0 0,4 3 0 16,4 2 0-16,4 3 0 0,-2 2 0 0,5 1 0 16,-1-3 0-16,2 1 0 0,1 0 0 0,1 1 0 15,2 1 0-15,-1 0 0 0,-1 0 0 0,-2 1 0 16,-3-5-2416-1,-5 3-528-15,0-3-96 0,0-1-12720 0</inkml:trace>
  <inkml:trace contextRef="#ctx0" brushRef="#br0" timeOffset="109996.42">8178 1490 16575 0,'0'0'368'0,"-2"12"80"0,2-12 0 0,-3 9 16 0,3-9-464 0,0 0 0 0,0 0 0 0,4 9 0 15,-4-9 912-15,9 6 96 0,1 0 16 0,5-5 0 16,2-5 0-16,-2-1 0 0,-2-1 0 0,2-1 0 16,3 5 0-16,0 0 0 0,1-2 0 0,0 2 0 15,2-6 0-15,2 3 0 0,-3 1 0 0,0 3 0 16,-2-1-832-16,-4 2-192 0,2 2 0 0,-3-2 0 16,-1-2 0-16,-1 1 0 0,-2-4 0 0,-9 5 0 0,10 6 0 0,-10-6 0 15,0 0 0-15,0 0-9232 16,9 5-1904-16</inkml:trace>
  <inkml:trace contextRef="#ctx0" brushRef="#br0" timeOffset="110378.86">9006 981 20271 0,'0'0'448'0,"0"0"80"0,0 0 32 0,0 0 16 0,0 0-576 0,0 0 0 0,-5 7 0 0,0 3 0 16,1-1 928-16,-3 0 80 0,1 1 16 0,-1 6 0 15,-1 5 0-15,2 2 0 0,-2-1 0 0,0 3 0 16,0-3 0-16,1 0 0 0,1 1 0 0,4-4 0 15,2-1-832-15,2-2-192 0,2-3 0 0,0 0 0 16,-1-1 0-16,2-3 0 0,-5-9 0 0,12 8 0 16,-1 1 0-16,2-5 0 0,1 0 0 0,-1-2 0 15,-2-2 864-15,4-1 128 0,-2 1 32 0,1 0 0 16,-1 1-832-16,0-1-192 0,-1-2 0 0,0 0 0 16,-2 1-768-16,0 1-208 0,-10 0-48 0,12 0 0 15,-12 0-1632-15,12 0-336 0,-12 0-64 0,14-4-16 16</inkml:trace>
  <inkml:trace contextRef="#ctx0" brushRef="#br0" timeOffset="110576.4">9268 1123 20271 0,'0'0'896'0,"0"0"192"0,0 0-880 0,4 11-208 16,-4-3 0-16,-1 7 0 0,-2 3 1680 0,-2 12 304 15,0 0 48-15,-3 2 16 0,1 4-832 0,0 1-144 16,-3 3-48-16,1 3 0 0,-1 5 0 0,-1 3 0 15,1 1 0-15,0-1 0 0,0 2-816 0,1-5-208 16,0-5 0-16,3-1 0 0,-1-4 0 0,3-3 0 16,2-5 0-16,0-3-10336 0,0-2-2112 15</inkml:trace>
  <inkml:trace contextRef="#ctx0" brushRef="#br0" timeOffset="162792.53">4397 11779 12895 0,'0'0'576'0,"8"-8"112"0,-3-2-560 0,-1 1-128 0,-4 9 0 0,7-13 0 15,-2 0 848-15,0 2 144 0,-1 0 32 0,0 2 0 16,0-3 0-16,-1-1 0 0,1-4 0 0,-3 4 0 15,-2 0 0-15,-3 2 0 0,1 1 0 0,-3 1 0 16,-4-2-832-16,-1 1-192 0,-2 1 0 0,0 0 0 16,-2 3 864-16,-2 4 128 0,0-3 32 0,-2 7 0 15,-2 6-832-15,-4 4-192 0,2-2 0 0,-5 7 0 16,2 7 0-16,-4 3 0 0,-1 6 0 0,1-2 0 16,3 5 0-16,-2 2 0 0,3 4 0 0,0-3 0 15,5-2 0-15,8-2 0 0,6 0 0 0,6 3 0 16,2 1 864-16,3-5 128 0,0-7 32 0,1-1 0 0,6-4-832 0,5-1-192 15,4-3 0-15,5-6 0 0,1-7 0 16,4-2 0-16,1-4 0 0,2-3 0 0,0-4 0 0,-1-4 0 16,0-11 0-16,-1 2 0 0,-1 1 0 15,1-4 0-15,2-8 0 0,-1 2 0 0,0-2 0 0,0-1 0 16,2-1 0-16,1-4 0 0,3-2 0 0,-1-6 0 16,-4-4 0-16,-1-4 0 0,-5-3 0 0,1-3 0 15,-5-4 0-15,-1 4 0 0,-1-3 0 0,-3 1 0 16,3-9 0-16,-3 5 0 0,-3 2 0 0,0 3 0 15,-2 6 0-15,-1 4 0 0,-7 2 0 0,2 8 0 16,-1 7 0-16,-3 6 0 0,-3-1 0 0,0 9 0 16,0 3 0-16,-1 7 0 0,1 10 0 0,0 0 0 15,0 0 0-15,-12 9 0 0,-2 9 0 0,2 5 0 16,-1 8 0-16,0 5 0 0,-2 5 0 0,1 11 0 0,-3 7 0 16,3 11 0-16,-2 4 0 0,2 4 0 15,0 1 0-15,0 5 0 0,3 5 0 0,2 1 0 0,3-3 0 0,5-4 0 16,1-9 0-16,4-6 0 0,4-10 0 0,1-4 0 15,1-5 864-15,2-4 128 0,0-6 32 0,1-1 0 32,0-6-1648-32,0-3-320 0,3-3-64 0,-5-5-13520 0</inkml:trace>
  <inkml:trace contextRef="#ctx0" brushRef="#br0" timeOffset="163168.51">3729 12541 20271 0,'0'0'896'0,"0"0"192"0,-9-2-880 0,9 2-208 16,0 0 0-16,0 0 0 0,0 0 864 0,0 0 128 16,0 0 32-16,13 3 0 0,5 1-832 0,4-4-192 15,11-5 0-15,3-2 0 0,7 3 864 0,13 0 128 16,12 0 32-16,4-5 0 0,-1-1-832 0,8 2-192 16,1 2 0-16,10 2 0 0,9-4 864 0,1 1 128 0,-7 3 32 15,-1-1 0-15,-2 9-832 0,0-4-192 0,2-1 0 0,-7 3 0 16,-10 6 0-16,-8 1 0 0,-8-1 0 15,-5 1 0 1,-5-4-768-16,-8 6-208 0,10 10-48 0,-18-10 0 0</inkml:trace>
  <inkml:trace contextRef="#ctx0" brushRef="#br0" timeOffset="164347.73">4267 13938 12895 0,'-1'-15'576'0,"1"8"112"0,0 7-560 0,1-9-128 0,-1-1 0 0,-1-2 0 16,-1-1 848-16,0 2 144 15,2 11 32-15,-1-10 0 0,-3 1 816 0,0-4 160 0,-1-2 48 0,1 6 0 16,4 9-832-16,-8-8-144 0,-3-3-48 0,2 2 0 16,-4 3-816-16,-1 4-208 0,-2-3 0 15,-2 2 0-15,-3 0 864 0,-2 3 128 16,-5 4 32-16,2 3 0 0,-3-3-832 0,3 4-192 0,2 3 0 0,-4 6 0 16,1 4 0-16,-2 1 0 0,3-1 0 0,0 4 0 15,1 4 0-15,2-1 0 0,2 0 0 0,1 0 0 16,6 4 864-16,2-4 128 0,3 2 32 0,3 4 0 15,2-3-832-15,2-1-192 0,5-2 0 0,2-3 0 0,2-1 0 16,1-8 0-16,2-2 0 0,10 3 0 16,2-5-768-16,4-2-208 0,3-3-48 15,2-2 0-15,0-6 832 0,0-4 192 0,1-1 0 0,2 0 0 0,3-6 768 0,0-2 208 16,-1-3 48-16,-2-1 0 0,-2-1-832 16,0-4-192-16,-2-4 0 0,-1-2 0 0,-2 3 0 0,1-4 0 15,2 1 0-15,-2-2 0 0,-2-6 0 0,0-1 0 16,4 1 0-16,0-9 0 0,0-5 0 0,3 3 0 15,0 0 0-15,-3 2 0 0,-2-3 0 16,-2 2 0-16,-4 0 0 0,1 0 0 0,-4 6 0 0,-2 5 0 16,-1-2 0-16,-1-1 0 0,-2-4 0 0,-1 9 0 15,-1 4 0-15,-2-1 0 0,-4-3 0 0,0 4 0 16,0 4 0-16,-1 2 0 0,0 3 0 0,0 2 0 16,-4-2 0-16,-2 4 0 0,-1 3 0 0,0 2 0 15,1 0 0-15,-1 2 0 0,-1 2 0 0,4 8 0 16,0 0 0-16,0 0 0 0,-6-6 0 0,6 6 0 0,-9 3 0 15,9-3 0-15,-7 6 0 0,7-6 0 0,-6 4 0 0,-2 7 0 16,0 1 0-16,3 4 0 0,-2 2 0 0,2 3 0 16,0 2 0-16,-1 3 0 0,1 6 0 0,0 7 0 15,0 5 0-15,-3 4 0 0,-1 6 0 0,0 0 0 16,2 1 0-16,-1 3 0 0,-2-4 0 0,0 6 0 16,-1 3 0-16,6-20 0 0,2 5 0 15,-5 19 0-15,2-10 0 0,6-22 0 0,0 3 0 0,1 12 0 16,1-10 864-16,1-5 128 0,3-4 32 0,0-2 0 15,2 0-832-15,1-8-192 0,2-7 0 0,-1-2 0 16,0-4 0-16,2-1 0 0,0-3 0 0,1-4 0 0,1-5 0 16,2 0 0-16,0-7 0 0,2-2 0 0,-3-8 0 0,4 0 0 15,0-2 0-15,1 2 0 0,1-4 864 0,0-2 128 16,-1 0 32-16,0-1 0 0,-2-2-832 0,3-1-192 16,4-3 0-16,2-3 0 0,1-3 0 0,2 0 0 15,1 4 0-15,-2-8 0 0,-3-2 0 0,0 2 0 16,-5 0 0-16,-2 0 0 0,-2-4 0 0,-3 0 0 15,1-2 0-15,-3 3 0 0,-2-2 0 0,0 5 0 16,1-1 0-16,-5 7 0 0,-2 5 0 0,0 4 0 16,0 5 0-16,-3 12 0 0,-1-2 0 0,2 2 0 15,-1 2 0-15,-1 3 0 16,-1-1-768-16,-1 3-208 0,-2 3-48 0,4 3 0 0,0 0 832 16,-2 7 192-16,-2 7 0 0,-1 5 0 0,-7 26 0 0,-1 3 0 15,3 5 0-15,-2 5 0 0,-3 2 0 0,5 2 0 0,-2 2 0 16,2 1 0-16,-1-2 0 0,4 2 0 0,0 0 0 15,3-1 0-15,2 0 0 0,0-8 0 0,2-6 0 16,2-24 0-16,0 1 0 0,2 1 0 0,0-1 0 0,1-1 0 16,0 0 0-16,2-4 0 0,-1 2 0 0,6 12 0 15,-3-14 0-15,-1-7 0 0,-8-15 0 0,0 0 0 32,0 0-3328-32,0 0-608 0,0-26-128 0,-2 5-32 0</inkml:trace>
  <inkml:trace contextRef="#ctx0" brushRef="#br0" timeOffset="164523.7">5002 13564 31327 0,'0'0'688'16,"12"-9"144"-16,6 2 16 0,11 0 48 0,9-2-720 0,2-2-176 0,3-1 0 0,2-1 0 0,-1 8 1664 0,5-5 320 16,0-2 48-16,2 1 16 0,3 2-832 0,2-1-144 15,6 0-48-15,-2 2 0 0,-4-7-816 0,-3 4-208 16,-6 0 0-16,-7 3 0 15,-4 3-768-15,-5 1-208 0,-8-1-48 0,-2 0-16784 16</inkml:trace>
  <inkml:trace contextRef="#ctx0" brushRef="#br0" timeOffset="165443.51">7186 10782 16575 0,'0'0'736'0,"0"0"160"0,-4-9-720 0,2 0-176 15,-2 1 0-15,4 8 0 0,0 0 848 0,0 0 144 16,-12-3 32-16,0 6 0 0,0 3-832 0,-3 5-192 15,-3 1 0-15,-1 2 0 0,2 2 864 0,-2 3 128 16,-5 3 32-16,0 6 0 0,-5 3 0 0,-1 9 0 16,-3 10 0-16,-3 10 0 0,-5 9-832 0,-2 7-192 15,-1 4 0-15,2 6 0 0,5 12 864 0,1 5 128 16,2 8 32-16,2 2 0 0,1 2-832 0,4 4-192 16,3 5 0-16,2-10 0 0,2-5 0 0,3-4 0 15,4 1 0-15,3-7 0 0,2-7 0 0,5-7 0 16,3-10 0-16,4-2 0 0,4-2 0 0,2-7 0 0,6-4 0 15,1-6 0-15,1-10 864 0,6-5 128 0,2-4 32 16,6-5 0 0,6-5-1648-16,6-7-320 0,-1-6-64 0,8-3-13520 0</inkml:trace>
  <inkml:trace contextRef="#ctx0" brushRef="#br0" timeOffset="169911.56">8382 11496 16575 0,'0'0'368'0,"4"-10"80"0,2 0 0 0,2-3 16 0,-2 2-464 0,2-1 0 0,-4-2 0 0,1 2 0 16,-1 4 912-16,-4 8 96 0,4-10 16 0,-4 10 0 16,3-10 0-16,-3 10 0 0,0 0 0 0,0 0 0 15,0 0 0-15,-9 6 0 0,-1 6 0 0,-3 6 0 16,-3 6 0-16,-4 7 0 0,-5 7 0 0,2 6 0 15,3 4-832-15,-6 8-192 0,-3 7 0 0,2 2 0 0,1 3 864 16,2 1 128-16,4 4 32 0,3 0 0 16,0-1-832-16,4-3-192 0,2-7 0 0,5-2 0 0,2-4 0 0,4-7 0 15,4-5 0-15,4-1 0 16,3 3 0-16,1-7 0 0,4-12 0 0,1 0 0 0,0-4 0 0,3-3 0 16,5-1 0-16,0-5 0 0,-3-6 0 0,4 0 0 15,3-2 0-15,-2-2 0 0,-2-3 0 0,-1-2 0 16,-5-4 0-16,-3 0 0 15,-5 2-2416-15,-3-6-528 0,-3-9-96 0,-7 3-32 0</inkml:trace>
  <inkml:trace contextRef="#ctx0" brushRef="#br0" timeOffset="170061.43">7842 12327 35007 0,'5'-13'1552'0,"2"9"320"0,3-1-1488 0,4-1-384 0,3-4 0 0,4 4 0 15,1-2 0-15,4 0 0 16,3-1 0-16,4-2 0 0,4-4 0 0,4-1 0 0,2 0 0 0,1 2 0 16,2 1 0-16,-2 0 0 0,-2 0 0 0,9-5-15488 15</inkml:trace>
  <inkml:trace contextRef="#ctx0" brushRef="#br0" timeOffset="170455.75">9143 11339 23951 0,'-7'-3'512'0,"7"3"128"0,0 0 0 0,0 0 64 0,0 0-576 0,0 0-128 15,0 0 0-15,0 0 0 0,0 0 1664 0,10-1 320 0,1-2 48 0,4 2 16 16,0 0-1648-16,2-1-400 15,3-2 0-15,2 2 0 0,0-2 0 0,3 1 0 0,-4 1 0 0,0 0 0 16,-1 0 0-16,1-2 0 0,-1 1 0 0,1-1 0 16,-3 2 0-16,-4-1 0 0,1 0 0 0,-4-2 0 31,0 3-2368-31,-2-1-576 0,-9 3-96 0,6-4-32 0</inkml:trace>
  <inkml:trace contextRef="#ctx0" brushRef="#br0" timeOffset="170811.71">9924 10597 16575 0,'-1'-13'368'0,"2"8"80"0,-1 5 0 0,0 0 16 0,0 0-464 0,0-7 0 16,0 1 0-16,0 6 0 0,0 0 912 0,0 0 96 15,-3 6 16-15,-1 3 0 0,0 4 0 0,-2 0 0 16,-3 6 0-16,2 1 0 0,-1 4 0 0,3-1 0 16,0 3 0-16,2 0 0 0,-2 1 0 0,1 0 0 15,3-6 0-15,1 2 0 0,3 2-832 0,1-3-192 16,2-2 0-16,1-3 0 0,-1-2 0 0,2-3 0 0,1 1 0 15,4-1 0-15,1-7 0 0,2-1 0 0,2-1 0 0,-1-3 0 16,0 0 864-16,0-3 128 0,-1-2 32 16,-1-2 0-1,1 2-1648-15,-2-2-320 0,-1 0-64 0,-2-1-13520 0</inkml:trace>
  <inkml:trace contextRef="#ctx0" brushRef="#br0" timeOffset="171016.55">10238 10553 23951 0,'0'0'512'0,"-3"7"128"0,0-1 0 0,-1 5 64 0,1 1-576 0,-1 6-128 0,2 8 0 0,-4-1 0 0,0 5 848 16,-1 0 144-16,1 3 32 0,-1 1 0 0,1 1 0 0,-2 0 0 16,0 0 0-16,0 2 0 0,-1 3-832 15,3 2-192-15,-1-3 0 0,2 1 0 16,2-3-768-16,1-1-208 0,0-3-48 0,2-4-11872 15</inkml:trace>
  <inkml:trace contextRef="#ctx0" brushRef="#br0" timeOffset="171718.05">10829 10008 12895 0,'-11'-6'272'0,"1"0"64"0,5-5 16 0,1 4 32 0,0-1-384 0,1 0 0 16,3 8 0-16,0 0 0 0,0-7 1712 0,0 7 272 15,0 0 48-15,9 2 16 0,2 2-1648 0,0 5-400 16,4-1 0-16,2 5 0 0,1-2 0 0,3 5 0 16,1 2 0-16,4 4 0 0,3 6 0 0,2 6 0 15,2 2 0-15,2 3 0 0,1 3 0 0,2 5 0 16,1 0 0-16,0 6 0 0,3 5 0 0,1 3 0 15,3 3 0-15,-2 2 0 0,-1 2 0 0,-1 0 0 16,-2-2 0-16,-2 5 0 0,-1-1 896 0,-5 6 112 0,-4-1 16 16,-5 0 0-16,-3-9 0 0,-5 5 0 0,-3 3 0 15,-3 2 0-15,-2-2 0 0,-5-2 0 0,-2-3 0 0,-8 26 0 16,-2-10-704-16,-4-7-144 0,-5-4-32 0,0-1 0 16,-5 1 224-16,-2-3 32 0,-4-2 16 0,-1-4 0 15,1-4-112-15,-1-1-32 0,-6 2 0 0,2-4 0 16,1-3 112-16,0-5 0 0,0-2 16 0,2 1 0 15,0-6-64-15,0-2-16 0,-2-5 0 0,0 1 0 16,-1 1-128-16,2-2-16 0,1-5-16 0,13-11 0 16,5-2 144-16,-2 1 16 0,-1 0 16 0,2-3 0 15,-2-6-336-15,4-3 0 0,5-3 0 0,0 1 0 16,8-5-2384-16,0 0-560 0,3-11-96 0,2 2-32 0</inkml:trace>
  <inkml:trace contextRef="#ctx0" brushRef="#br0" timeOffset="172163.99">12675 11386 16575 0,'0'0'736'0,"0"0"160"0,0 0-720 0,0 0-176 0,0 0 0 0,14 2 0 16,0-1 1664-16,5 1 320 0,2 0 48 0,2-3 16 15,3-2-832-15,0 2-144 0,5 1-48 0,2-1 0 0,1-2 0 16,-7-2 0-16,6 1 0 0,-1-1 0 0,9 1-816 0,-2-1-208 15,0-2 0-15,0 2 0 0,0 2 0 0,-3 0 0 16,-5-1 0-16,-6 0-13888 16</inkml:trace>
  <inkml:trace contextRef="#ctx0" brushRef="#br0" timeOffset="172339.13">12969 11697 31327 0,'0'0'688'0,"13"3"144"0,2-2 16 0,4 2 48 0,6 1-720 0,0 0-176 16,1-1 0-16,3-1 0 0,2-1 848 0,5-1 144 16,7-1 32-16,2 1 0 0,-1-3-832 0,0-2-192 15,2-3 0-15,-2 4 0 0,-1-2 0 0,-2 0 0 0,-3 0 0 0,-4-1-10336 32,-3 1-2112-32</inkml:trace>
  <inkml:trace contextRef="#ctx0" brushRef="#br0" timeOffset="173233.44">14362 11156 23951 0,'0'0'1056'0,"0"0"224"0,0 0-1024 0,0 0-256 0,0 0 0 0,0 0 0 16,0 0 880-16,15 5 112 0,6-1 32 0,1-4 0 15,6-4 0-15,-1-1 0 0,4 1 0 0,3-1 0 16,0-5 0-16,5-1 0 0,6-5 0 0,-1 5 0 16,3 7-832-16,1-5-192 0,2-4 0 0,-6-2 0 15,-5 5 0-15,-5 3 0 0,-5 3 0 0,-4 1 0 16,-6-4 0-16,-3 2 0 0,-5 4 0 0,-11 1 0 16,0 0-1600-16,0 0-352 15,8-3-80-15,-8 3-11472 0</inkml:trace>
  <inkml:trace contextRef="#ctx0" brushRef="#br0" timeOffset="173599.07">15800 10057 27647 0,'-4'-10'608'0,"4"1"128"0,-1 1 32 0,1 8 0 0,0 0-624 0,0 0-144 15,0 0 0-15,0 0 0 0,0 0 848 0,-7 18 144 16,-1 0 32-16,-1 7 0 0,1 4-832 0,-1 2-192 0,-1 0 0 0,-2 6 0 16,0 3 864-16,2-2 128 15,-1-2 32-15,6-9 0 0,0 6-832 0,1 3-192 0,0 1 0 0,3 0 0 16,2-4 864-16,3-1 128 0,1 1 32 0,3-3 0 15,4-5-832-15,2-3-192 0,4-1 0 0,5-5 0 16,3-1 0-16,6-2 0 0,6-8 0 0,4 2 0 16,-1 0 0-16,0-1 0 0,-1-5 0 0,-1-1 0 15,-1-4 0-15,-1 0 0 0,-2-4 0 0,-1 0 0 16,-3-3-768 0,-4 0-208-16,-3-2-48 0,-3 2-9824 0,-3 0-1968 0</inkml:trace>
  <inkml:trace contextRef="#ctx0" brushRef="#br0" timeOffset="173858.71">16641 9906 35007 0,'0'0'768'0,"0"0"176"0,0 0 16 0,-6 12 16 0,3 6-784 0,-3 4-192 15,0 5 0-15,-3 7 0 0,-3 11 0 0,-1 2 0 16,-4 6 0-16,0 7 0 0,-3 3 864 0,1 7 128 15,-6 6 32-15,2 4 0 0,-1 5-832 0,2-1-192 16,4-4 0-16,0 4 0 0,-2 1 864 0,2 2 128 16,2-5 32-16,-2 0 0 0,1-6-832 0,1-3-192 15,2 0 0-15,1-3 0 0,1-3 0 0,2-3 0 16,-2-4 0-16,5-7 0 0,2-3 0 0,1-11 0 0,2-3 0 16,0-10 0-1,1-4-3232-15,1-6-688 0,1-2-144 0,-1-14-32 0</inkml:trace>
  <inkml:trace contextRef="#ctx0" brushRef="#br0" timeOffset="174382.75">17754 10195 23951 0,'-3'-10'512'0,"2"-1"128"0,1 11 0 0,0-10 64 0,-1 1-576 0,1-2-128 16,-1 4 0-16,1 7 0 0,0 0 848 0,0 0 144 15,0 0 32-15,0 0 0 0,0 0 0 0,-7 5 0 16,-1 3 0-16,3 3 0 0,0 5-832 0,-2 5-192 16,1 2 0-16,0 6 0 0,-1 4 0 0,-1 4 0 15,0 4 0-15,0 10 0 0,0 3 864 0,-1 5 128 0,-1 4 32 16,-1 6 0-16,4 3-832 0,-3-1-192 16,3 0 0-16,-1 0 0 0,0 0 0 0,1 2 0 0,1-2 0 15,1-1 0-15,1-7 864 0,0-5 128 0,1-5 32 16,1-3 0-16,-2 1-832 0,4-8-192 0,4-7 0 0,2 1 0 15,3 3 864-15,0-15 128 0,3 1 32 0,8 9 0 16,-2-2-832-16,-5-15-192 16,1 0 0-16,2-2 0 0,0-2 0 0,-2-3 0 0,-1-4 0 0,5-1 0 31,-3-5-768-31,-4-2-208 0,0-5-48 0,-5-3 0 0,-2-1-1632 0,-1-7-336 16,-2-1-64-16,-3-3-16 0</inkml:trace>
  <inkml:trace contextRef="#ctx0" brushRef="#br0" timeOffset="174543.44">17317 11130 35007 0,'4'-4'768'16,"3"-4"176"-16,3 0 16 0,6 2 16 0,5 3-784 0,0 2-192 0,-1 1 0 0,9 0 0 0,10-3 0 0,3 2 0 16,5 4 0-16,0-2 0 0,-2-4 0 0,0 1 0 15,-2-1 0-15,-2-1 0 0,1-1 0 0,-5 0 0 16,-6-2 0-16,-9 0 0 15,3 1-768-15,1 1-208 0,-1-3-48 0,7-3 0 0</inkml:trace>
  <inkml:trace contextRef="#ctx0" brushRef="#br0" timeOffset="175015.31">18584 9872 27647 0,'-5'-9'608'0,"5"9"128"0,-6 0 32 0,6 0 0 0,0 0-624 0,0 0-144 16,0 0 0-16,6-5 0 0,2 1 848 0,4 1 144 15,2 2 32-15,4-1 0 0,5 0 0 0,1-1 0 16,2-2 0-16,3 1 0 0,1-1-832 0,0 1-192 16,3-2 0-16,1-1 0 0,-1-3 0 0,-4 2 0 15,4 1 0-15,2-3 0 0,1 2 0 0,1-2 0 16,-1 2 0-16,0-3 0 0,-8 2 0 0,8-4 0 16,-8 5 0-16,-6-1 0 15,-5 0-1600-15,-4 0-352 0,-2 2-80 0,-5-2-16 0</inkml:trace>
  <inkml:trace contextRef="#ctx0" brushRef="#br0" timeOffset="175702">19800 9085 23951 0,'0'0'512'0,"0"0"128"0,0 0 0 0,0 0 64 0,0 0-576 0,0 0-128 15,0 0 0-15,0 0 0 0,7-6 848 0,1 4 144 16,-8 2 32-16,9 0 0 0,2 0 0 0,-1 0 0 16,2 0 0-16,1 0 0 0,0 0 0 0,1 0 0 15,1-2 0-15,0 2 0 0,1 0-832 0,1 0-192 16,-3-1 0-16,2-2 0 0,0-4 0 0,-2 3 0 16,-1 4 0-16,-3 0 0 0,-1-3 0 0,-1 1 0 15,-2-4 0-15,-6 6 0 0,0 0 0 0,0 0 0 16,0 0 0-16,0 0 0 0,-11 6 0 0,-2-3 0 0,-3 3 0 0,-2 1 0 31,-3-3-1600-31,0 0-352 0,-1-1-80 0,1 0-16 16,-3-2 832-16,0-1 144 0,-3-3 48 0,2 2 0 0,-1 5 816 0,0 4 208 15,0-6 0-15,0 3 0 0,-2 3 0 0,4-1 0 0,3 3 0 0,2-1 0 16,1 3 768-16,0-1 208 0,2 4 48 0,1 0 0 16,2 0-832-16,1-3-192 0,1 1 0 0,4 1 0 15,-1 2 864-15,4 1 128 0,3-5 32 0,2 3 0 16,3 2-832-16,2 1-192 0,3 1 0 0,3 0 0 15,4 0 864-15,3-1 128 0,5-1 32 0,5 1 0 16,6 2-832-16,1 0-192 0,1 3 0 0,-1 1 0 16,-1-2 864-16,-1 3 128 0,-5 0 32 0,0 0 0 0,-6 0-832 15,-2-1-192-15,-4 0 0 0,-3-1 0 0,-2-3 0 0,-4-2 0 16,-2 4 0-16,-4-6 0 0,-2-2 0 0,-2 1 0 16,-4-2 0-16,-3 0 0 0,-4-2 864 15,-3 1 128-15,-2-3 32 0,-3 0 0 0,-4-1 0 0,-5 1 0 16,-5-5 0-16,-4 0 0 0,-3-3-832 0,0-1-192 15,3-2 0-15,2-1 0 0,-1 1 0 0,3 0 0 16,2-4 0-16,2 2 0 16,2 1-768-16,4 1-208 0,3-1-48 0,4-1 0 15,2 2-1632-15,4-1-336 0,-7-5-64 0,19 8-16 0</inkml:trace>
  <inkml:trace contextRef="#ctx0" brushRef="#br0" timeOffset="177243.87">21588 10447 16575 0,'0'0'736'0,"0"0"160"0,0 0-720 0,5-8-176 15,-2 0 0-15,0 0 0 0,-3 8 848 0,0 0 144 16,0 0 32-16,2-7 0 0,1-3 0 0,-2 3 0 16,-1 7 0-16,0 0 0 0,-2-11 0 0,-2 2 0 15,-2 1 0-15,-1 3 0 0,-4-1 0 0,-1 2 0 16,-1-4 0-16,-10 0 0 0,0-1 0 0,-5 5 0 16,-3 3 0-16,-3-1 0 0,-4 1-832 0,-2 5-192 15,-3 6 0-15,2 0 0 0,3 1 864 0,2 2 128 16,-1 0 32-16,5 7 0 0,2 6-832 0,3-1-192 15,2 1 0-15,4 4 0 0,3 4 0 0,6 0 0 0,1-1 0 16,8-5 0-16,5-3 0 0,3-2 0 0,7 1 0 0,4-5 0 16,3-5 0-16,5-1 0 15,3-5 0-15,6-1 0 0,-1-3 0 0,9-8 0 0,3-3 0 0,4-1 0 16,3-3 0-16,-14 0 0 0,0-2 0 0,3-5 0 16,-4-5 0-16,-1-3 0 0,2-6 0 15,-1-2 0-15,-2-2 0 0,-1-2 0 0,-2-2 0 16,3-3 0-16,2-3 0 0,2-4 0 0,-1-10 0 0,-1-2 0 15,-3-5 0-15,1-3 0 0,-3-4 0 0,-2-2 0 16,-2-4 0-16,-2 4 0 0,-2 0 0 0,-2 4 0 16,-1 4 0-16,-2 8 0 0,-2 8 0 0,-3 5 0 15,0 6 0-15,-3 4 0 0,-2 5 0 0,-3 8 0 0,-1 7 0 16,-1 4 0-16,-2 5 0 0,-1 8 0 16,0 0 0-16,-8 12 0 0,-2 2 0 0,1 11 0 0,-3 0 0 0,-1 10 0 15,-1 7 0-15,-3 6 0 0,-3 8 0 0,-2 7 0 16,-3 6 0-16,-1 5 0 0,-1 7 0 0,-2 0 0 15,0-2 0-15,3 1 0 0,1-6 0 0,6-1 0 16,3-2 0-16,5-8 0 0,1-5 0 0,4-2 0 16,6 0 0-16,2-5 0 0,4-4 0 0,0-6 0 15,2-1 0-15,2-3 0 0,5-3 0 0,0-1 0 16,1-6 0-16,9 6-11424 16,0-12-2336-16</inkml:trace>
  <inkml:trace contextRef="#ctx0" brushRef="#br0" timeOffset="178114.84">20959 11165 12895 0,'-13'3'576'0,"5"-2"112"0,-1-1-560 0,-1 3-128 16,1 5 0-16,3-4 0 0,-1-3 1664 0,7-1 320 16,0 0 48-16,0 0 16 0,0 0 0 0,0 0 0 15,0 0 0-15,17 6 0 0,4-2-1648 0,5 0-400 16,3-6 0-16,2-2 0 0,10-3 896 0,5 1 112 15,8-2 16-15,11 1 0 0,11 1 0 0,2 1 0 16,-2 1 0-16,1-2 0 0,-1-4-832 0,16 3-192 16,8 0 0-16,-1 1 0 0,-4 5 0 0,-2 0 0 0,-3-1 0 15,6 1 0-15,6 0 0 0,-34 1 0 16,-4 2 0-16,1-2 0 0,-1 0 0 0,-6 0 0 0,-5 0 0 16,-8 0 0-1,-6 0-768-15,-5 0-208 0,-6 0-48 0,-5 0-8736 0,-5 3-1760 0</inkml:trace>
  <inkml:trace contextRef="#ctx0" brushRef="#br0" timeOffset="179069.48">21887 12037 23951 0,'-12'-3'1056'0,"4"0"224"0,-2-2-1024 0,-3-4-256 15,-3 1 0-15,3-3 0 0,-1 4 0 0,1-5 0 16,-3 3 0-16,-2-2 0 0,-2 3 880 0,-1 1 112 16,1 1 32-16,-3 4 0 0,0 0 0 0,-2 4 0 15,0 4 0-15,-1 2 0 0,2-4-832 0,-6 5-192 0,-2 5 0 16,0 2 0-16,-4 1 864 0,1 3 128 16,0 0 32-16,2 7 0 0,2 3-832 0,3 1-192 0,-1 1 0 0,5-2 0 15,6 4 0-15,4 2 0 16,2-1 0-16,7-3 0 0,5-4 0 0,5-10 0 0,3 0 0 0,4 2 0 15,1-2 0-15,6-2 0 0,7-5 0 0,4 1 0 16,4-1 0-16,3-5 0 0,0-5 0 0,0-2 0 16,-2-3 0-16,13-2 0 0,-5-10 0 0,-1-1 0 15,0-5 0-15,-6-2 0 0,-4-2 0 0,3-4 0 16,5-1 0-16,2-4 0 0,-2-2 0 0,-3 3 0 16,-3 2 0-16,-3-3 0 0,-1-4 0 0,-5-1 0 15,-3 1 0-15,-9 18 0 0,3-5 0 0,2-1 0 0,0-8 0 16,2 0 0-16,1-2 0 0,-1-1 0 0,1 0 0 15,-1 1 0-15,-2-1 0 0,13-27 0 0,-6 20 0 0,-5 9 0 16,-3 1 0-16,-2 9 0 0,-2 5 0 0,-2 2 0 16,-1 4 0-16,-3 3 0 0,-3-1 0 0,-2 8 0 15,0 2 0-15,-2 3 0 0,-2-5 0 0,2 5 0 16,0 0 0-16,-5 0 0 0,0 5 864 0,-8 6 128 16,1 4 32-16,0 7 0 0,-3 6-832 0,0 7-192 15,1 5 0-15,-2 3 0 0,-2-2 0 0,1 2 0 16,2 8 0-16,0-4 0 0,2 1 0 0,3-5 0 15,1-1 0-15,1 2 0 0,1-1 0 0,6-3 0 16,5-7 0-16,2 0 0 0,1-2 0 0,3-5 0 16,3-1 0-16,4-2 0 0,3-8 0 0,-1-4 0 0,2 0 0 15,0-6 0-15,3-2 0 0,0-6 0 0,10-2 0 16,0-6 0-16,-1 0 0 0,-2-4 0 16,-1-4 0-16,-1-6 0 0,-3-2 0 0,-3-1 0 15,-2 1 0-15,-1-6 0 0,-3-2 0 0,0 0 0 0,0 0 0 0,-2-2 0 16,-3 1 0-16,2-1 0 0,-1-2 0 0,0 2 0 15,0 6 0-15,2 1 0 0,0-5 0 0,-2 6 0 16,-3 8 0-16,-3 3 0 0,2 4 0 16,-3 2 0-16,-2 3 0 0,-4 9 0 0,0 0 0 0,0 0 0 15,0 0 0-15,0 0 0 0,-10 13 0 0,0 8 0 16,0 8 0-16,-2-1 0 0,-1 2 0 0,0 5 0 16,0 2 0-16,1 3 0 0,2 5 0 0,-1-2 0 15,3-3 0-15,1 4 0 0,1 5 0 0,4 0 0 16,0-2 864-16,2-1 128 0,0-3 32 0,3 0 0 15,1 1-832-15,1-6-192 0,2-3 0 0,-1-1 0 0,1-1 0 0,-2-2 0 16,1-1 0-16,1-5 0 16,-1-2-768-16,2-2-208 0,0-8-48 15,-4-3 0-15,-5-3-1632 0,1-7-336 0,0 0-64 0,0 0-16 0</inkml:trace>
  <inkml:trace contextRef="#ctx0" brushRef="#br0" timeOffset="179241.01">22494 12056 35007 0,'8'-11'768'0,"-8"11"176"0,12-8 16 0,4 1 16 0,3-4-784 0,3 2-192 15,3 1 0-15,1 2 0 0,1 1 0 0,2-2 0 16,-1-2 0-16,4-2 0 0,5 1 0 0,0 1 0 16,0-2 0-16,-1 1 0 0,2 1 0 0,-4-4 0 0,-4 1 0 0,-4-1-10336 15,-5-4-2112 1</inkml:trace>
  <inkml:trace contextRef="#ctx0" brushRef="#br0" timeOffset="179826.95">23290 9066 27647 0,'0'0'608'0,"0"0"128"0,0 0 32 0,0 0 0 0,0 0-624 0,0 0-144 0,0-5 0 0,0 5 0 16,-3 8 0-16,-1 2 0 15,-4 1 0-15,-2 3 0 0,-3 10 848 0,-9 13 144 0,-1 2 32 0,7-6 0 16,-7 4 0-16,-3 6 0 0,-2 9 0 0,-9 6 0 16,-5 6 0-16,1 5 0 0,-1 2 0 0,2 3 0 15,3 3-832-15,2-3-192 0,5-3 0 0,5-2 0 16,7-1 864-16,5-6 128 0,2-3 32 0,7-4 0 16,3-6-832-16,5-1-192 0,4-3 0 0,4-6 0 15,2-3 0-15,3-3 0 0,2-3 0 0,8-5 0 16,3-1 0-16,5-3 0 0,3-5 0 0,1-6 0 0,0-2 0 15,0-1 0-15,-1-5 0 0,-3-2 0 0,-5-1 0 16,-1-5 0-16,-3-2 0 0,-3 1 0 16,1-3-3232-16,-5-1-688 0,-3-3-144 15,-5-3-32-15</inkml:trace>
  <inkml:trace contextRef="#ctx0" brushRef="#br0" timeOffset="180077.15">22359 9959 42383 0,'-20'-18'928'0,"10"8"192"0,1 3 32 0,9 7 64 0,13-16-976 0,9 2-240 16,7 2 0-16,8 2 0 0,6 1 0 0,3 2 0 0,2 2 0 0,-9 1 0 15,8 0 0-15,11-2 0 16,9-1 0-16,8 1 0 0,6-3 0 0,1 2 0 0,0-3 0 15,4 2 0-15,4-5 0 0,-2 4 0 0,-1-2 0 0,-7 3 0 32,-4-2-2416-32,-7-2-528 0,47-10-96 0,-34 13-32 0</inkml:trace>
  <inkml:trace contextRef="#ctx0" brushRef="#br0" timeOffset="183145.58">20806 12966 9215 0,'0'0'192'0,"0"-9"64"0,0 9 0 0,0-7 0 16,4 1-256-16,0-4 0 0,1 1 0 0,3 0 0 0,1 0 0 0,1-3 0 15,2 3 0-15,-1-4 0 0,2-1 0 0,2-2 0 16,2-2 0-16,3-2 0 0,-2-1 864 0,4-3 128 16,4-8 32-16,4-3 0 0,3-4-832 0,3-3-192 15,5-7 0-15,3-5 0 0,6-6 864 0,2-7 128 16,1-10 32-16,3-5 0 0,3-4-832 0,4-7-192 16,3-9 0-16,4-6 0 0,6-7 864 0,-2-2 128 15,1-6 32-15,-1-2 0 0,0-2-832 0,2 0-192 16,1 3 0-16,0 3 0 0,-2 4 0 0,-3 6 0 15,-5 7 0-15,2 2 0 0,-2 4 0 0,1 5 0 16,3 6 0-16,2 6 0 0,-4 2 0 0,-1 4 0 0,-3 2 0 16,3 6 0-16,-2-2 0 0,-2 3 0 0,-2 3 0 0,0 3 0 15,-4 3 0-15,-2 7 0 16,-5 1 0-16,-4 6 0 0,-2 0 0 0,-6 4 0 0,-5 3 0 0,-2 6 0 16,1 0 0-16,-7 8 0 0,-5-2 0 0,-3 5 0 15,-2 6 0-15,-3 1 0 0,-4 7 0 0,-4-2-8960 16</inkml:trace>
  <inkml:trace contextRef="#ctx0" brushRef="#br0" timeOffset="183526.84">23426 8946 27647 0,'-13'-10'1216'0,"10"5"256"0,0-1-1168 0,-1-1-304 15,4 7 0-15,0-7 0 16,4-3-768-16,1-1-192 0,2 1-64 0,3-1 0 0,4-2 832 0,5 0 192 16,-1-1 0-16,3 0 0 0,2-3 0 0,3 0 0 15,0-1 0-15,2-2 0 0,2 0 0 0,1-2 0 16,2 1 0-16,1-1 0 0,-2-1 0 0,2 1 0 15,0-3 0-15,1 3 0 0,2 1 768 0,-2 3 208 16,-4 1 48-16,0 4 0 0,-1 3-832 0,-2 3-192 0,-3 4 0 16,-5 4 0-16,0 6 0 0,-3 2 0 15,-4 7 0-15,-3 2 0 0,-2 3 0 0,-5 6 0 0,-3 4 0 0,0 2 0 16,-7 0 0-16,-2 3 0 0,-4 4 0 0,-1 1 0 16,-3-3 864-16,-1-1 128 0,-1 4 32 0,2-6 0 31,0-4-1648-31,3-2-320 0,0-5-64 0,3-6-16 0,1-5 832 0,5-7 192 0,5-6 0 0,0 0-12336 15</inkml:trace>
  <inkml:trace contextRef="#ctx0" brushRef="#br0" timeOffset="183989.16">24679 7275 27647 0,'-6'-17'1216'0,"6"17"256"0,0 0-1168 0,0-9-304 16,4 2 0-16,4-7 0 15,2-3-768-15,6-1-192 0,2-3-64 0,5-1 0 0,5-6 832 0,2 1 192 0,0-2 0 0,5 1 0 16,4-4 0-16,-1 0 0 16,-2-3 0-16,3 1 0 0,3 2 0 0,-3 1 0 0,-2 5 0 0,-5 0 0 15,0 1 768-15,-4 6 208 0,-2 0 48 0,-2 4 0 16,-5 3-832-16,0 3-192 0,-1 2 0 0,-4 5 0 15,-2 3 864-15,-4 4 128 0,-8-5 32 0,8 13 0 16,-6 11-832-16,-2 1-192 0,-2 7 0 0,-4 3 0 16,-1 4 0-16,-2 7 0 0,-3 6 0 0,3-13 0 15,0 7 0-15,-6 0 0 0,0 2 0 0,-1 4 0 16,0 3 0-16,1 1 0 0,-2-1 0 0,-2 1 0 16,4-2-768-16,-3 1-208 0,-2 0-48 0,2 0-7632 15,-3-6-1536-15</inkml:trace>
  <inkml:trace contextRef="#ctx0" brushRef="#br0" timeOffset="184195.8">24927 8000 38703 0,'-3'-21'848'0,"6"14"176"0,2-2 48 0,3 3 16 0,0-1-880 0,4 1-208 16,1 1 0-16,4 3 0 0,1 2 0 0,5-1 0 15,5 1 0-15,2 1 0 0,5-1 0 0,1 5 0 16,2 1 0-16,3-1 0 16,3-2-768-16,3-2-208 0,2 3-48 0,1 0 0 15,-2-2-816-15,-1 3-160 0,0-1-48 0,0 4 0 0</inkml:trace>
  <inkml:trace contextRef="#ctx0" brushRef="#br0" timeOffset="184762.97">24833 10470 14735 0,'-26'3'640'0,"9"1"160"0,0 2-640 0,0-3-160 0,4 0 0 0,4-1 0 16,9-2 1696-16,0 0 304 0,0 0 64 0,0 0 16 15,14 3-928-15,5-3-176 0,4-4-32 0,6 0-16 16,3 1-96-16,6-3 0 0,5-2-16 0,3-1 0 16,1-1-560-16,4-1-96 0,-3 2-32 0,0-1 0 15,-3 3-128-15,-1-1 0 0,-1 3 0 0,-3 1 128 0,-2 3-128 0,0-2-192 16,-2 1 32-16,-6 5-8368 15,-9 1-1680-15</inkml:trace>
  <inkml:trace contextRef="#ctx0" brushRef="#br0" timeOffset="184942.9">25170 10895 23039 0,'0'0'2048'0,"0"0"-1648"16,0-9-400-16,6 0 0 0,8 5 2928 0,5 2 496 15,3-4 96-15,4 1 32 0,4-3-3120 0,5-1-624 16,6 3-128-16,4-2-32 0,3-1 352 0,7 0 0 16,3-2 0-16,1 3 0 15,-1 2-960-15,-5 2-112 0,-3 3-16 0,-1-1-8496 16,1 2-1680-16</inkml:trace>
  <inkml:trace contextRef="#ctx0" brushRef="#br0" timeOffset="185554.33">26987 10520 12895 0,'-8'4'1152'0,"-1"-2"-928"0,0-2-224 0,1 3 0 16,8-3 592-16,-9 4 80 0,9-4 16 0,0 0 0 15,0 0 528-15,0 0 96 0,0 0 32 0,0 0 0 16,0 0-192-16,13-1-16 0,4 2-16 0,4-1 0 16,4-1-208-16,3-1-32 0,6-2-16 0,3 1 0 15,-1-7-384-15,5 3-80 0,4-3-16 0,1 4 0 16,1 2-192-16,-2-3-32 0,-2 1-16 0,-2 2 0 0,-1-2-144 15,-2 0 0-15,0 0 0 0,-3 3 0 0,-4 2 0 16,-3-3-176-16,-4 0 16 0,-1 1 0 16,-3 3-768-16,-1 0-160 0,-6-1-16 15,-1 0-10544-15</inkml:trace>
  <inkml:trace contextRef="#ctx0" brushRef="#br0" timeOffset="185974.76">28817 9296 28559 0,'0'0'2544'0,"0"0"-2032"0,-4-8-512 0,4 8 0 16,0 0-176-16,-7 6-128 0,-1 2-16 0,-1 5-16 15,-3 4 336-15,-2 3 160 0,-3 1-16 0,-2 2 0 16,1 3 272-16,1 3 48 0,0 5 16 0,2 6 0 16,-1 5-32-16,2-2-16 0,2-6 0 0,1 1 0 15,1 1 16-15,2 2 16 0,3-7 0 0,1-1 0 16,1-1-160-16,3-1-48 0,3-2 0 0,1-1 0 15,1-4-16-15,2-3-16 0,-1-3 0 0,5-1 0 0,0 0-32 16,4-4-16-16,2-3 0 0,2-1 0 0,2 1-176 16,1-4 160-16,-1-6-160 0,4-1 160 0,4-2-160 15,2 1 0-15,0-4 0 0,0 1 0 16,-2-4-576-16,-1 1-80 0,-1 0-32 16,-4 1 0-16,-3-1-1424 0,1-4-304 0,-3 2-48 0</inkml:trace>
  <inkml:trace contextRef="#ctx0" brushRef="#br0" timeOffset="186311.17">29450 9373 23039 0,'0'0'2048'0,"0"0"-1648"0,0 0-400 0,0 0 0 15,0 0 1552-15,-11 4 240 0,0 3 32 0,-1 4 16 16,0 1-1328-16,-5 7-272 0,-4 7-48 0,-1 7-16 15,4 5 240-15,-2 9 48 0,-3-1 16 0,-1 8 0 16,-2 2-32-16,0 8 0 0,0 0 0 0,-1 4 0 16,-2 2-80-16,-1 3-32 0,-1 0 0 0,-3 0 0 15,-4-1-96-15,2-2-32 0,-1 6 0 0,2-2 0 16,1 0-80-16,3-5-128 0,-1-3 176 0,2-1-176 16,2-7 128-16,3-3-128 0,7-3 0 0,2-7 0 15,2-1 128-15,1-2-128 0,0-6 0 0,5-7 0 16,4-3 0-16,3-6 0 0,-3-2-160 0,6-3 160 15,2-7-1520 1,-4-8-176-16,0 0-32 0,17-1-16 0,0-4-1024 0,1-10-208 16</inkml:trace>
  <inkml:trace contextRef="#ctx0" brushRef="#br0" timeOffset="186746.21">30240 9513 27647 0,'6'-15'2448'0,"-6"15"-1952"0,3-12-496 0,-3 12 0 15,0 0 496-15,0 0 0 0,0 0 0 0,-7 10 0 16,1-2-368-16,-5 5-128 0,-2 7 0 0,0 3 144 15,-1 7 176-15,-3 6 16 0,-3 0 16 0,0 3 0 16,-1 3 96-16,-4 6 32 0,-4 4 0 0,-2 3 0 16,-2 1 64-16,-2 4 16 0,3 7 0 0,-4-4 0 15,0 4-144-15,3-3-32 0,2-2 0 0,6-4 0 16,0-2-192-16,6-3-64 0,5-4 0 0,3-3 0 16,2 0-128-16,4-3 160 0,2-5-160 0,6-4 160 15,-1-7-160-15,6 3 160 0,3-5-160 0,2-3 160 16,1-2-160-16,3-5 0 0,3-2 0 0,0-1 0 15,1-4 0-15,4 0-256 0,-3-3 64 0,3-4 16 16,0-1-640-16,0-1-128 0,-2 1-16 0,-1-3-16 16,-4-5-1520-16,-2 2-320 0,0-1-48 0</inkml:trace>
  <inkml:trace contextRef="#ctx0" brushRef="#br0" timeOffset="186899.59">29441 10481 38015 0,'0'0'1680'0,"-2"-11"352"0,-2 2-1632 0,4 9-400 15,0 0 0-15,9-6 0 0,1 1-128 0,1 3-128 16,4 2 0-16,3 0-16 0,3-1 272 0,4-2 0 16,2 3 0-16,4 3 144 0,4-2-144 0,3-1 0 15,1 0 0-15,3-4 0 0,2 0 0 0,-1-1-304 0,-2 1 48 0,-2-2 16 31,0 2-912-31,-5 1-176 0,-4-3-32 0,-3-1-16 16,-3 3-1712-16,-3 2-352 0</inkml:trace>
  <inkml:trace contextRef="#ctx0" brushRef="#br0" timeOffset="187303.94">30909 9416 26719 0,'0'0'2368'0,"0"0"-1888"16,0 0-480-16,0 0 0 0,0 0 464 0,11-2 0 16,1 0 0-16,5-1 0 0,8 1-272 0,1 0-64 15,1-2-128-15,4-2 192 0,2-1 144 0,0 3 32 0,-2-2 0 16,0 3 0-16,-1 2-176 0,2 0-16 0,-4-2-16 0,-2 0 0 15,0 3-160-15,-5-1 0 0,-1-3 0 0,-2 0 0 16,0 0-240-16,-2 0-80 0,-3 3 0 0,-3-1-16 31,-10 2-2256-31,11-7-448 0</inkml:trace>
  <inkml:trace contextRef="#ctx0" brushRef="#br0" timeOffset="188000.98">31872 8802 22975 0,'0'0'1024'0,"-5"-6"192"0,3-3-960 0,2 9-256 16,0 0 0-16,0 0 0 0,6-6 256 0,1 1 0 15,0-1 0-15,5 1 0 0,-2 0 432 0,3-2 80 0,3 3 32 0,2 1 0 16,3 1-160-16,0 0-48 0,1-2 0 0,0 1 0 15,0 1-272-15,3-1-48 0,0 0-16 0,-2 2 0 16,-2-6-48-16,-1 4-16 0,-5-3 0 0,0 4 0 16,-4 2-192-16,-1-2 0 0,-10 2 0 0,7-6 0 15,-7 6 0-15,0 0 0 0,0 0 0 0,0 0 0 16,0 0 0-16,0 0-320 0,-13-3 64 0,0 1 0 16,-4-1-128-16,-2 2 0 0,-5-1-16 0,1 2 0 15,-1 0 400-15,-3 2 0 0,-3-2 0 0,-1 4 0 16,-2 2 0-16,2 2 0 0,0 1 0 0,1 0 0 15,0 2 256-15,5 0 0 0,1 3-16 0,5-3 0 16,1 0 48-16,1 2 16 0,2-4 0 0,6 5 0 16,0 3-144-16,5 0-32 0,2-1 0 0,3 3 0 0,1 3 112 15,4 3 16-15,0 1 0 0,6-2 0 0,0 2 192 16,-1 1 64-16,2 1 0 0,2-1 0 0,-1-2-240 0,2 2-32 16,-2-1-16-16,0 3 0 0,-1-4-80 15,0-2-16-15,-2-2 0 0,-2 2 0 0,-2 1 48 0,-4 1 0 16,-3 1 0-16,-2-4 0 0,-3-1 144 0,-2-4 16 15,-1 1 16-15,-2-2 0 0,-3-2 208 0,-1-4 32 16,-3 1 16-16,-4-2 0 0,-5 0-48 0,0-5-16 16,-6-5 0-16,0-2 0 0,-2 0-288 0,-3-3-48 15,-1-1-16-15,5 2 0 0,3-4-192 0,2 1 0 16,2-1 0-16,7 1 0 16,7-3-896-16,1 0-256 0,5-2-64 0,5 1-16 15,5 1-1488-15,3-2-288 0</inkml:trace>
  <inkml:trace contextRef="#ctx0" brushRef="#br0" timeOffset="192212.36">20184 12907 10127 0,'-6'-12'448'0,"6"12"96"0,0 0-544 15,-4-6 0-15,0-2 0 0,4 8 0 16,1-9 1360-16,-1 9 176 0,0 0 16 0,0 0 16 0,0 0-912 0,0 0-176 16,0 0-32-16,0 0-16 0,0 0 192 0,12 6 32 15,-3 5 16-15,-1-1 0 0,-3 6 176 0,2-1 48 16,-1 1 0-16,3 2 0 0,0 5-256 0,2 4-32 16,-1-1-16-16,2 3 0 0,-2-2-144 0,2 6-48 15,0 3 0-15,2 1 0 0,2-3-160 0,1-3-48 16,1 4 0-16,2-1 0 0,2-1-32 0,2-3-16 15,1-8 0-15,3 1 0 0,3 1 0 0,1-5 0 16,4-2 0-16,0-4 0 0,1-1 64 0,2-3 16 16,4 1 0-16,1-4 0 0,-2-5-32 0,0-1 0 15,-1-1 0-15,0-2 0 0,-2-2-64 0,0-6 0 16,0 1-128-16,0 0 192 0,2-2-192 0,2 0 144 0,2-4-144 16,1 2 128-16,-2-4-128 0,-2 0 0 15,-2-2 0-15,-2-1 128 0,-1-5-128 0,-3-1 0 0,-1-3 0 0,0 2 0 16,0 2 0-16,1 0 0 0,-1-1 128 0,0 2-128 15,-2 3 0-15,2 2 0 0,1-1 0 0,1 5 0 16,-1 0 0-16,-2 5 0 0,0 4 0 0,-2 3 192 16,-5-3-192-16,-1 5-176 0,0 3 48 0,-3 7 0 15,-3 2 128-15,0 3 0 0,0 2 0 0,-1 3 0 16,-4 5 0-16,-1 3 0 0,-3 0 0 0,-1 0 0 16,-1 2 0-16,-4-1 0 0,-3 3 0 0,0 2 0 15,3-6 0-15,-3-2 0 0,-3 0 0 0,3-3 0 16,-1-3 0-16,0-4 128 0,1-14-128 0,0 0 176 15,-1 11-176-15,1-11 192 0,0 0-192 0,0 0 192 0,0 0 192 16,0 0 64-16,11-6 0 0,2 1 0 0,0-4-176 0,6 1-16 16,4-2-16-16,-3 1 0 0,-3-3-112 15,3 0 0-15,7 1-128 0,3-1 192 0,1 11-192 16,4-2 0-16,-1-5 0 0,2 4 0 0,-2 3 0 0,3 1 0 16,2 1 0-16,3-1-160 0,5-1 160 0,2 4 0 15,3 3 0-15,3-5 0 0,1-5 0 0,4-2 0 16,-3-6 128-16,2-2-128 0,4-8 208 0,1-4-16 15,-1-4-16-15,4-3 0 0,1-5 208 0,-6 2 64 16,-4 2 0-16,-6-3 0 0,-5-4-160 0,-4 1-32 16,-3 3 0-16,-2-1 0 0,-3 0-256 0,-5 0 0 15,-4-1 0-15,-8 8 0 16,-2 6-1392-16,-8 4-336 0,-5 3-64 0,-7 1-8112 16,-5 8-1616-16</inkml:trace>
  <inkml:trace contextRef="#ctx0" brushRef="#br0" timeOffset="192833.48">21652 14460 10127 0,'-5'-9'448'0,"5"9"96"0,-11 4-544 0,1-1 0 16,0 3 0-16,-1-1 0 0,-1 4 3408 0,1 4 576 0,-4 4 112 0,1 1 32 15,-2 2-2576-15,1 2-512 16,-1 4-96-16,0 1-32 0,0 2-16 0,-1 4-16 0,1-3 0 0,2 1 0 16,2 3-208-16,1 0-32 0,2-6-16 0,1 2 0 15,1-1-192-15,3 0-48 0,2-2 0 0,5-1 0 16,1-1-128-16,2 1-48 0,5-4 0 0,1 2 0 16,1-2-16-16,1-3 0 0,3 0 0 0,1 2 0 15,2 1-32-15,1-4-16 0,0 0 0 0,1-1 0 16,0 3-144-16,3-3 160 0,1-6-160 0,-2 1 160 15,-5-4-160-15,2-2 0 0,2-2 144 0,-1 0-144 16,-9-2-128-16,3-2-112 0,0-3-16 0,-1-1 0 16,1 0-2240-1,-3-5-448-15,-3 0-80 0</inkml:trace>
  <inkml:trace contextRef="#ctx0" brushRef="#br0" timeOffset="193021.1">21172 14881 32079 0,'-14'-11'1408'0,"8"6"320"0,-1-4-1392 0,7 9-336 15,3-8 0-15,3 0 0 0,5 1 192 0,2 0-48 16,1 2 0-16,5-2 0 0,8 0 0 0,3-4 0 16,2-2 0-16,5 4 0 0,0-1 48 0,1 3 16 15,-3-3 0-15,1 2 0 0,-2 3-208 0,-1-2 0 16,0-1 0-16,-2 0 0 15,2 3-576-15,-7 1-176 0,-1-2-16 0,0 1-8800 16,-5-1-1760-16</inkml:trace>
  <inkml:trace contextRef="#ctx0" brushRef="#br0" timeOffset="193351.98">22473 13973 24879 0,'-9'0'2208'0,"-4"3"-1760"16,0 1-448-16,-1 4 0 0,0 0 576 0,-3 3 16 16,-4 1 16-16,3 2 0 0,1 5 128 0,1-2 32 15,2-3 0-15,-2 4 0 0,-1 3 16 0,1-1 16 16,3-3 0-16,2 0 0 0,0-3-128 0,5-2-32 15,2-1 0-15,1 1 0 0,3-12-240 0,0 0-48 16,0 0-16-16,0 0 0 0,0 0-96 0,0 0-32 16,14 4 0-16,2 0 0 0,0-1-80 0,-2-6-128 15,-1-2 176-15,3-4-176 0,-2-2 0 0,0-1 0 16,-2 3 0-16,1-2 0 16,3 0-2560-16,-3-1-400 0,1-6-96 0,-2 4-16 0</inkml:trace>
  <inkml:trace contextRef="#ctx0" brushRef="#br0" timeOffset="193887.31">22827 14576 8287 0,'-16'0'368'0,"7"0"80"0,0 0-448 0,9 0 0 16,0 0 0-16,0 0 0 0,0 0 3248 0,9-3 560 0,1-1 112 16,6-1 32-16,4-1-2304 0,2-2-464 0,3 1-96 0,3 2 0 15,4-4-320-15,0 1-48 0,1-1-16 0,1 2 0 16,0 2-320-16,-1-3-64 0,0 2 0 0,0 2-16 16,-1-1-176-16,-1 1-128 0,1 0 144 0,-4 4-144 15,-1-1 0-15,-5 1 0 0,-4 1 0 0,-2 1 0 31,-2 1-1328-31,-5-2-256 0,-9-1-48 0,0 0-10144 0</inkml:trace>
  <inkml:trace contextRef="#ctx0" brushRef="#br0" timeOffset="194058.06">22828 14861 24879 0,'0'0'2208'0,"0"0"-1760"15,11-8-448-15,0 3 0 0,5 0 1072 0,3 1 128 16,4-1 16-16,1 2 16 0,8-3-800 0,2-1-176 15,1-1-16-15,3-3-16 0,1 4-48 0,1-2-16 16,1-3 0-16,0 2 0 0,2 1-160 0,-1 1 0 16,-2 3 144-16,2 0-144 15,-4 1-1648-15,-2 0-400 0,-3 1-64 0</inkml:trace>
  <inkml:trace contextRef="#ctx0" brushRef="#br0" timeOffset="194772.68">24548 13957 26607 0,'0'0'1168'0,"-3"-15"256"0,-1 3-1136 0,2 2-288 0,2 10 0 0,0 0 0 0,-4-8 128 0,4 8-128 16,0 0 144-16,0 0-144 0,0 0 480 0,-9 5 0 15,1 5 0-15,2 4 0 0,3 4 96 0,-1 8 0 16,0 4 16-16,0 4 0 0,0 1 48 0,0 4 0 16,0 3 0-16,0 5 0 0,0 5-80 0,0 3-16 15,-1 0 0-15,1-1 0 0,2 0-224 0,-4-5-64 16,0 1 0-16,-1 0 0 0,0 3 16 0,1-9 0 16,2-5 0-16,2-3 0 0,-2-2 128 0,0-4 32 15,0-6 0-15,2 0 0 0,0-2 80 0,2-6 0 16,0-3 16-16,0-2 0 0,0-11-144 0,3 7-16 15,-3-7-16-15,0 0 0 0,0 0-160 0,0 0-16 16,0 0-16-16,0 0 0 0,6-11 32 0,1 0 0 0,1-6 0 16,-1-4 0-16,3-4 32 0,-4-5 16 0,-1-5 0 15,3-4 0-15,3-7-48 0,0-1 0 0,1-6 0 16,1-2 0-16,1-8-192 0,3-3 176 0,2-7-176 0,-4 1 160 16,-2 2-160-16,0 3 0 0,0 6 0 0,-2 8 128 15,-2 6-128-15,-1 2 0 0,-3 6 0 0,2 5 0 16,-4 10-144-16,0 4 144 0,0 4 0 0,-2 7 0 15,-1 9-128-15,0 0 128 0,0 0 0 0,-7 17 0 16,-3 7-192-16,5 3 192 0,0 6-192 0,-3 4 192 16,1 4-160-16,-2 2 160 0,-3 1-128 0,1 11 128 15,-4 9 0-15,1 0 0 0,-2-3 0 0,1-2 0 16,-1 2 0-16,2-4 0 0,2-3 0 0,3-2 0 16,-2-5 0-16,4-3 0 0,3-6 0 0,1-5 0 15,-1-5 0-15,3-2 0 0,3-1 0 0,2-4 0 0,2-4-384 16,-1-1 16-16,1-6 0 0,1-1 0 15,-7-9-1952-15,10 8-400 0,1-3-80 16</inkml:trace>
  <inkml:trace contextRef="#ctx0" brushRef="#br0" timeOffset="196107.13">22527 13938 11055 0,'0'0'976'0,"0"0"-784"16,0 0-192-16,0 0 0 0,3-10 1808 0,-3 10 320 15,0 0 64-15,0 0 16 0,0 0-1072 0,0 0-224 16,0 0-32-16,0 0-16 0,-8 10-64 0,0 3-16 16,-1-2 0-16,0 6 0 0,0 5 64 0,-2 3 16 15,-1-3 0-15,-2 5 0 0,0 4-48 0,-2 5-16 16,0-1 0-16,1-3 0 0,-2-4-64 0,1-1-16 0,2 1 0 0,2-1 0 16,0-4-240-16,3 1-48 0,1-3-16 0,3-3 0 15,1-5-48-15,2-3-16 0,2-10 0 0,0 0 0 16,0 0 0-16,0 0 0 0,0 0 0 0,0 0 0 15,0 0 0-15,2-9 0 0,3-2 0 0,5-5 0 16,-1-4 0-16,2-6 0 0,0-2 0 0,2-1 0 16,0 8-144-16,0-1-16 0,-1-7-16 0,2 2 0 15,2-2-176-15,-2 2 0 0,3-1 0 0,-1 2 0 16,-3-2 0-16,0 2 0 0,-2-3 0 0,1 5 0 16,0 2 0-16,-3-1 0 0,1 1 0 0,-2 3 0 15,-1 8 0-15,-3-1 0 0,-4 12 0 0,0 0 0 16,0 0 0-16,0 0 0 0,0 0 0 0,0 0 0 0,-2 12 0 0,-3-1 0 15,0 4-176-15,0 4 176 0,-3 3 0 16,-1 6 0-16,-2-6 0 0,0 8-128 0,-5 1 128 0,0 3 0 16,-3-3 0-16,2 3 0 0,1-2 0 0,-1-1 0 15,-1-1 0-15,1-5 0 0,1-6 0 0,1 0 0 16,4-3 0-16,0-2 0 0,-1-7 0 0,4 1 128 16,8-8-128-16,0 0 128 0,0 0 32 0,0 0 16 15,0 0 0-15,-3-10 0 0,1 1-48 0,3-4 0 16,2 0 0-16,2-2 0 0,3 0 0 0,1-8 0 15,0-3 0-15,2 3 0 0,-1-2-128 0,2 2 128 16,-1-2-128-16,1-1 128 0,-1 2-128 0,2 2 0 16,-4-4 144-16,1 4-144 0,1 1 0 0,-1 3 0 15,-2 2 0-15,-2 6 0 0,0-2 0 0,-6 12 0 16,0 0 0-16,0 0 0 0,0 0 0 0,0 0 0 0,0 0 0 16,-8 14 0-16,0 2 0 0,-1 3 0 0,-3 2 0 15,2 0 0-15,-5 3 0 0,0 4 0 0,-1 1 0 0,-1 1-128 16,-1 0 128-16,1-4 0 0,1 0 0 0,3-1 0 15,0 0 0-15,-3-3 0 0,2-3 0 0,4-2 0 16,2-4 0-16,3-2 0 0,5-11 0 0,0 0 128 16,0 0-128-16,0 0 0 0,0 0 128 0,0 0-128 15,9-12 128-15,4 0-128 0,5-1 128 0,-5-2-128 16,-2-4 128-16,2 1-128 0,0-8 160 0,2 1-160 16,1 2 176-16,-2-3-176 0,-1 0 192 0,3 2-192 15,0-2 0-15,-2 1 0 0,0 5 0 0,-1-5 0 16,0 3 0-16,-1 2 0 0,-3 3 0 0,0 7 0 0,-1-3 0 15,-1 5 0-15,-7 8 0 0,0 0 0 0,0 0 0 16,0 0 0-16,0 0 0 0,-11 13 0 0,0 4 0 0,-1 5 0 16,-3 3 0-16,1 0 0 0,-5 5 0 0,-1-2 0 15,-2 3 0-15,-3 3 0 0,2 2 0 0,0-5 0 16,5 0 0-16,1 0 0 0,-1-6 0 0,2-3 0 16,5-2 0-16,0-7 0 0,3-4 0 0,8-9 0 15,0 0 0-15,0 0 0 0,0 0 0 0,7-12 128 16,2-1-128-16,3-1 160 0,-1-2-160 0,6-1 192 15,4-1-192-15,3-3 192 0,1-3-64 0,-1-1-128 16,0 1 192-16,-1-2-64 0,1 0-128 0,-3 3 0 16,-2 0-160-16,-2 3 160 0,-1 0-192 0,-2 3 48 15,-1 7 16-15,-1-2 0 16,-4 2-1536-16,-1 3-320 0,-7 7-48 0</inkml:trace>
  <inkml:trace contextRef="#ctx0" brushRef="#br0" timeOffset="203457.9">21563 1943 12895 0,'0'0'272'0,"0"0"64"0,0 0 16 0,16 1 32 0,-7-6-384 0,0-4 0 0,1 1 0 0,-3-3 0 16,0 5 896-16,-2-1 96 0,2-2 32 0,-7 9 0 15,5-10 0-15,-5 10 0 0,-3-9 0 0,3 9 0 16,-4-12 0-16,-1 3 0 0,-5-2 0 0,-1 5 0 16,-1-1 0-16,-1 2 0 0,-2 1 0 0,-2 3 0 15,-1 4-832-15,-2 1-192 0,-2 1 0 0,-3 3 0 16,-2 2 0-16,-1 4 0 0,-3 3 0 0,0 3 0 15,-2 2 0-15,2 1 0 0,2 2 0 0,-1 4 0 0,2 1 0 16,3 1 0-16,1 0 0 0,5-1 0 0,0 3 0 16,8 0 0-16,0-5 0 0,6-3 0 0,3-5 0 0,2-3 0 15,3-7 0-15,4-2 0 0,-7-8 864 0,16 1 128 16,1-3 32-16,3-8 0 0,5 1-832 0,3-8-192 16,3-2 0-16,3-2 0 0,6-3 0 0,1 1 0 15,-2-3 0-15,0-5 0 0,-3-2 0 0,-1 2 0 16,-1 1 0-16,-1-4 0 0,-2-1 0 0,1-1 0 15,-2 3 0-15,-2-5 0 0,-3-4 0 0,0-4 0 16,-2-4 0-16,3-3 0 0,0 4 0 0,-1-3 0 16,-3-6 0-16,0 0 0 0,-2-1 0 0,-3-5 0 15,-1-1 0-15,-1 0 0 0,-4 4 0 0,-1 6 0 16,-2 8 0-16,-3 10 0 0,-2 10 0 0,1 9 0 16,-2 2 0-16,-2 16 0 0,0 0 0 0,0 0 0 15,-5 22 0-15,-3 8 0 0,-2 8 0 0,-2 9 0 0,-2 12 0 16,-2-1 0-16,-1 0 0 0,3 6 0 0,-4 3 0 15,-1 2 0-15,1 3 0 0,2 1 0 0,1 4 0 16,0-1 0-16,2-3 0 0,4-4 0 0,1-3 0 0,-1-4 0 16,5-6 0-16,3-6 0 0,4-7 0 0,-1-3 0 15,1-7 0-15,1 0 0 0,1-6 0 0,3-4-9232 16,-3-6-1904-16</inkml:trace>
  <inkml:trace contextRef="#ctx0" brushRef="#br0" timeOffset="203750.84">20733 2724 23951 0,'0'0'512'0,"0"0"128"0,0 0 0 0,13 1 64 0,3 4-576 15,3 0-128-15,3 1 0 0,4 0 0 0,3-2 0 0,5-1 0 16,4-3 0-16,6-4 0 0,6-4 848 0,8-2 144 16,9-2 32-16,7 1 0 0,11-2-832 0,5 3-192 15,0-1 0-15,6-3 0 0,5-3 864 0,2 2 128 16,1 0 32-16,0 3 0 0,1 3-832 0,4 0-192 16,6-4 0-16,-10 8 0 0,-11 5-128 0,-4 4-80 15,-8 4-16-15,-6 3 0 16,-6 5-2336-16,-11 2-480 0,5 10-96 0,-28-2 0 0</inkml:trace>
  <inkml:trace contextRef="#ctx0" brushRef="#br0" timeOffset="204837.06">21578 3768 12895 0,'0'0'576'0,"0"0"112"0,-7-9-560 0,1 0-128 16,-2 0 0-16,0 3 0 0,0 1 848 0,-1-1 144 15,-4-5 32-15,0 5 0 0,-1 3 0 0,-3 2 0 0,-1-6 0 0,-2 2 0 16,-1 0 0-16,-1 2 0 16,-3 5 0-16,-1-1 0 0,-3-1 0 0,2 2 0 0,-2 2 0 0,5 7 0 15,3 7-832-15,-1 2-192 0,-3 3 0 0,1 6 0 16,2-2 0-16,1 4 0 0,1 3 0 0,3 0 0 16,1-5 0-16,3 3 0 15,1 1 0-15,4-6 0 0,6 2 0 0,2-3 0 0,1 2 0 0,4-9 0 16,3-7 0-16,2-2 0 0,4-2 0 0,2-1 0 15,5-5 864-15,1-2 128 0,3-2 32 0,1-6 0 16,0-3-832-16,6-2-192 0,2-1 0 0,-1-3 0 16,-3-1 0-16,3-2 0 0,-4-2 0 0,-2 0 0 15,1 1 0-15,-2-5 0 0,-2-3 0 0,1-1 0 16,-1 0 0-16,-1-2 0 0,3-6 0 0,0-2 0 0,0-2 0 16,3 0 0-16,0 2 0 0,-2 2 0 0,-4 1 0 0,1 2 0 15,-2 0 0-15,-1 0 0 0,-1 2 0 0,-2 1 0 16,-1 0 0-16,-2 0 0 0,1 2 0 0,-4 2 0 15,-1-2 0-15,1 4 0 0,-1-4 0 0,-2 8 0 16,-3 3 0-16,0 0 0 0,-3 1 0 0,0 2 0 16,-4 3 0-16,-2 4 0 0,2-1 0 0,1 10 0 15,-7-4 0-15,7 4 0 0,-10 1 0 0,-1 7 0 16,1 5 0-16,-2 5 0 0,-1 3 0 0,-1 8 0 16,1 1 0-16,-1 5 0 0,-2 2 0 0,3 4 0 15,-2 1 0-15,4 5 0 0,-1 1 0 0,0 2 0 16,1-1 0-16,1 2 0 0,4 0 0 0,2 0 0 15,3-7 0-15,1 0 0 0,4-6 0 0,-2-3 0 16,1-5 0-16,3-2 0 0,3-3 0 0,5-3 0 0,0-5 0 0,3-6 0 16,2-4 0-16,2-3 0 0,1-4 0 0,2-3 0 15,-1-2 864-15,2-1 128 0,0-9 32 0,1-3 0 16,-1-4-832-16,1-6-192 0,0 0 0 0,1-6 0 16,2-5 0-16,0-4 0 0,1 0 0 0,-2 2 0 15,0 3 0-15,0-3 0 0,4-5 0 0,0 4 0 16,3 1 0-16,-1-1 0 0,-2-1 0 15,-4 0 0-15,-2 0 0 0,-2 1 0 0,-3-1 0 0,-3 0 0 16,-2 1 0-16,-3 5 0 0,1 0 0 0,-4 8 0 16,1 6 0-16,-5 5 0 0,-2 5 0 0,-1 5 0 15,-3 8 0-15,0 0 0 0,0 0 0 0,0 0 0 16,0 0 0-16,-9 15 0 0,0 5 0 0,-1 5 0 0,0 6 0 16,-2 4 0-16,-1 2 0 0,2 3 0 15,-3 10 0-15,3-2 0 0,-2 0 0 0,0 0 0 0,-2 1 0 0,2 0 0 16,2 3 0-16,1-2 0 0,1 1 0 15,4 0 0-15,0 1 0 0,5-5 0 0,4-2 0 0,1-4 0 16,2-2 0-16,0-5 0 0,2-2 0 0,2-6 0 16,-2-5 0-16,0-1 0 0,0-1 0 0,-1-2 0 15,0-5 0-15,-2-4-10336 16,-6-8-2112-16</inkml:trace>
  <inkml:trace contextRef="#ctx0" brushRef="#br0" timeOffset="205007.09">22234 3587 31327 0,'18'-2'688'0,"-6"-1"144"0,-1-5 16 0,2 5 48 0,11-1-720 0,3 3-176 16,7-2 0-16,4-1 0 0,1-2 0 0,4-5 0 0,3 4 0 0,2-6 0 16,4 0 0-16,3 2 0 0,2-3 0 0,1 2 0 15,0 2 0-15,-3-3 0 0,-5 2 0 0,12-2-13888 16</inkml:trace>
  <inkml:trace contextRef="#ctx0" brushRef="#br0" timeOffset="206214.16">7328 1987 12895 0,'0'-14'272'0,"0"3"64"0,-1-2 16 0,1 5 32 0,0-3-384 0,0 2 0 0,0-3 0 0,1 5 0 15,-5-3 896-15,3 2 96 0,-2-1 32 0,3 9 0 16,0 0-832-16,-5-5-192 0,0 2 0 0,-2 3 0 16,0 3 864-16,-1 3 128 0,-1 5 32 0,0 2 0 15,-2 9-832-15,-1 4-192 16,1 7 0-16,-2 0 0 0,1-1 864 0,0 4 128 0,4 7 32 0,0 2 0 15,2 0-832-15,-1-2-192 0,1-1 0 0,3-4 0 16,3-4 0-16,0-3 0 0,0-2 0 0,3-3 0 16,3-3 864-16,4-3 128 0,0-5 32 0,2-3 0 15,2-4-832-15,2-4-192 0,2-5 0 0,0-3 0 16,0-2 864-16,2-1 128 0,3-5 32 0,1-5 0 16,-2-1-832-16,0-2-192 0,2-3 0 0,-2-1 0 15,-1-1 0-15,0-1 0 0,-2-1 0 0,1 0 0 0,-1-2 0 16,0 3 0-16,-1 1 0 0,-3 0 0 0,1 1 0 15,-2 0 0-15,-3 2 0 0,1 4 0 0,2 3 0 0,-4 2 0 16,0 2 0-16,-3 0 0 0,1 3 0 16,-3-2 0-16,-3 2 0 0,-1-1 0 0,2 2 0 0,0 3 0 15,-3-2 0-15,0 6 0 0,0 0 0 0,0 0 0 16,0 0 0-16,0 0 0 0,0 0 0 0,0 9 0 16,3 1 0-16,-2 4 0 0,-1 2 864 0,2 5 128 15,0 3 32-15,2 4 0 0,0 5-832 0,0 5-192 16,-1 5 0-16,2 4 0 0,-1 0 0 0,-2 5 0 15,1 5 0-15,-3 28 0 16,0-3-768-16,0 0-208 0,0 0-48 0,0-20 0 0,-3 3 832 0,1 4 192 16,-2 0 0-16,-1 4 0 0,1 0 768 0,-3-5 208 15,3 0 48-15,-4 22 0 16,-6-12-1648-16,0-9-320 0,-3-4-64 0,4-22-16 0,-2 5 1648 0,-1-2 320 16,-3 1 64-16,0-5 16 0,-3-2-832 0,-2-3-192 0,-2-3 0 15,-1-2 0-15,-3-2 0 0,-2-4 0 0,-2-4 0 0,1-5 0 16,-1-4 0-16,0-7 0 0,4-6 0 0,0-4 0 15,0-4 864-15,2-3 128 0,4-7 32 0,4-1 0 16,4-5-832-16,6 1-192 0,5-2 0 0,4 0 0 16,3 2 0-16,6-2 0 0,4-1 0 0,2 2 0 15,2 1 0-15,6 3 0 0,5 5 0 0,16-8 0 16,0-3-1600-16,0 4-352 0,0 5-80 16,-1 3-13120-16</inkml:trace>
  <inkml:trace contextRef="#ctx0" brushRef="#br0" timeOffset="207421.31">22631 1432 16575 0,'0'-17'736'0,"2"12"160"0,-2 5-720 0,2-8-176 0,1-1 0 0,-1 1 0 15,1 0 0-15,-3 8 0 0,0 0 0 0,0 0 0 16,0 0 848-16,0 0 144 0,0 0 32 0,0 0 0 16,-3 9 0-16,-2 3 0 0,1 1 0 0,-1 5 0 15,0 4-832-15,-2 2-192 0,-1 0 0 0,2 4 0 16,-3 8 0-16,2 3 0 0,1-1 0 0,-1 0 0 16,2-3 864-16,2-1 128 0,0-4 32 0,1-2 0 15,2-4-832-15,3-4-192 0,1-3 0 0,2-5 0 16,5-3 864-16,-1-4 128 0,3-4 32 0,1-2 0 0,2-3-832 15,2-3-192-15,6-3 0 0,-1-4 0 0,3-6 864 16,4-2 128-16,-1-1 32 0,1-6 0 0,1-1-832 0,2 0-192 16,0-5 0-16,-3 1 0 0,-2-1 0 0,0-2 0 15,-2-2 0-15,-4 4 0 0,1 2 0 0,-3 3 0 16,-3-1 0-16,0 5 0 0,-2 2 0 0,-2 5 0 16,-2 2 0-16,-2 4 0 0,-3 5 0 0,0 4 0 15,-6 4 0-15,0 0 0 0,4 9 0 0,-4 4 0 16,0 2 0-16,-4 3 0 0,-2 5 0 0,0 7 0 15,-2 2 0-15,-1 7 0 0,-1 2 0 0,-2 8 0 16,0 5 0-16,-2 5 0 0,-3 0 0 0,-1 2 0 16,-2 4 0-16,-1-1 0 0,-4 0 0 0,1-4 0 15,-2-1 0-15,-1-3 0 0,7-2 0 0,-4-1 0 16,-2-7 0-16,3-6 0 0,0-4 0 0,3-6 0 0,-1-3 0 16,2-3 0-16,3-5 864 0,0-3 128 0,0-3 32 0,2-5 0 15,1-5-832-15,0-6-192 0,0-4 0 16,1-3 0-16,2-3 864 0,-1-4 128 0,2-6 32 15,1-2 0-15,3-4-832 0,4-1-192 0,2-2 0 0,4-2 0 16,4-3 0-16,4 2 0 0,4 1 0 16,4 4 0-16,1 3 0 0,7 3 0 0,2 1 0 0,7 3 0 15,8 2 0-15,5 1 0 0,2 3 0 0,2 3 0 16,-3 3 0-16,3 5 0 0,0 3 0 0,-1 0 0 16,2 0 0-16,3 0 0 0,0 0 0 0,-3 1 0 15,-4 5 0-15,-4 2 0 0,-4-1 0 0,12 7 0 16,-10 4-2416-16,-8 1-528 0,-7 0-96 15,-13-3-32-15</inkml:trace>
  <inkml:trace contextRef="#ctx0" brushRef="#br0" timeOffset="-212054.75">24325 2685 5519 0,'-8'-6'496'16,"0"1"-496"-16,2-3 0 0,-1 4 0 15,7 4 2688-15,-9-1 448 0,9 1 96 0,-9-1 16 16,9 1-2384-16,0 0-480 0,-9 0-80 0,9 0-32 16,0 0 240-16,0 0 32 0,0 0 16 0,0 0 0 0,0 0-112 0,0 0-32 15,0 0 0-15,11-2 0 0,4 2 32 0,4-1 0 16,6-1 0-16,2-2 0 0,2 0-64 0,4 0-16 15,2 0 0-15,3 0 0 0,1-4-176 0,1 3-48 16,-1 2 0-16,-1 2 0 0,-3 2-16 0,-2-1-128 16,0-1 192-16,-5 0-64 0,0 1-288 0,-2 1-64 15,-3 2-16-15,-2-3-7184 16,-3 0-1456-16</inkml:trace>
  <inkml:trace contextRef="#ctx0" brushRef="#br0" timeOffset="-211852.51">24243 2979 18431 0,'-11'-9'1632'0,"11"9"-1312"0,0 0-320 0,0 0 0 16,0 0 1696-16,0 0 272 0,8 1 48 0,6-2 16 16,6-5-1808-16,3 0-352 0,5 0-80 0,4-1-16 15,6-1 224-15,1 2 0 0,2-4 0 0,2 3 160 16,2-1-160-16,0 3 0 0,-4 0-192 0,-2-4 192 31,1 1-1504-31,-4-1-176 0</inkml:trace>
  <inkml:trace contextRef="#ctx0" brushRef="#br0" timeOffset="-207879.17">25688 2896 19343 0,'-19'0'1728'0,"7"0"-1392"0,-1 0-336 0,0 0 0 16,-3 0 160-16,5-2-32 0,0 4-128 0,11-2 192 15,0 0 192-15,0 0 16 0,0 0 16 0,0 0 0 16,0 0 256-16,16-3 48 0,2-2 16 0,4 2 0 16,6 2-144-16,2-2-16 0,2 1-16 0,3-1 0 15,1-3-48-15,3-2-16 0,1 1 0 0,3 0 0 16,2 1-48-16,-1 2 0 0,-2-3 0 0,2 3 0 15,2 1-80-15,-3 2-32 0,-3-1 0 0,-2 2 0 16,-4 0-144-16,-4 2-48 0,-6 0 0 0,-3 1 0 16,-1 0-144-16,-6-1 128 0,-3-2-128 0,-11 0 128 15,10 7-128-15,-10-7 0 0,0 0 144 0,0 0-144 16,5 6-304-16,-5-6-128 0,0 0-16 16,0 0-16-16,0 0-2096 0,-10 5-400 0</inkml:trace>
  <inkml:trace contextRef="#ctx0" brushRef="#br0" timeOffset="-207486.43">27300 1898 21183 0,'1'-14'944'0,"-1"14"192"0,1-10-912 0,-1 10-224 0,3-8 0 0,-3 8 0 16,0 0 128-16,0 0-128 0,0 0 176 0,0 0-176 16,0 0 256-16,1 9-48 0,-1-9-16 0,-2 17 0 15,-1 1 224-15,-1 0 32 0,-1-1 16 0,0 4 0 16,0 3 48-16,-1 2 16 0,0 2 0 0,3-1 0 15,3-5 80-15,0 0 16 0,-1 0 0 0,4 1 0 16,4-2-112-16,1 3-32 0,0-2 0 0,4-1 0 16,-1-4 0-16,5-3 0 0,-2-2 0 0,5 0 0 15,3-2-32-15,-1 0 0 0,1-6 0 0,0 0 0 16,0 0-256-16,3-3-64 0,1-2-128 0,1-1 192 0,1-4-16 16,3 0-16-16,3-2 0 0,-1 1 0 0,-2-2-160 15,0 3 0-15,-2-2 0 0,-3 2-176 16,-1-1-592-16,-3-2-112 0,-3 1-16 0,-2 2-8592 15,-2-1-1712-15</inkml:trace>
  <inkml:trace contextRef="#ctx0" brushRef="#br0" timeOffset="-207199.96">27954 1831 25791 0,'0'0'2304'0,"0"0"-1856"15,0 0-448-15,-9 7 0 0,-3 3 128 0,1 1-128 16,-1 8 0-16,-1 1 0 0,-3 5 160 0,3 3-160 0,2 0 160 0,-1 9-160 16,0 1 288-16,2 6-32 0,1 3-16 0,-1 6 0 15,1 2 144-15,0 2 48 0,0-1 0 0,1 4 0 16,0 3-48-16,-2-3 0 0,1 1 0 16,1 3 0-16,-2-4-128 0,3-4-48 0,-2-6 0 0,0-7 0 15,0-4-48-15,1-4-16 0,1-2 0 0,1-1 0 16,-1-4-16-16,2 0-128 0,0-4 192 0,0-6-64 15,-3-5-128-15,3-6 192 0,5-7-192 0,0 0 192 16,-10 9-480-16,10-9-96 0,0 0 0 0,-7-7-8864 16,0 1-1760-16</inkml:trace>
  <inkml:trace contextRef="#ctx0" brushRef="#br0" timeOffset="-206603.35">28262 2499 28911 0,'0'0'1280'0,"0"0"256"0,0-9-1216 0,0 9-320 16,0 0 0-16,0 0 0 0,-7 4 0 0,0 5-256 16,-6 4 64-16,0 7 0 0,-3 9 192 0,-1 1 0 15,0 2-160-15,-1 2 160 0,0 3 0 0,2 0 0 16,2 3 160-16,2-3-160 0,3 1 192 0,2-4-64 15,3-1 0-15,4-6-128 0,3-4 224 0,3-3-64 16,4-2-16-16,4-6 0 0,4-3 160 0,4-5 16 0,6-9 16 0,-2 1 0 16,2-1 272-16,5-6 48 0,1-3 16 15,1-4 0-15,2-3-192 0,-2 0-32 0,-3-2-16 16,-2-4 0-16,-2-1-272 0,-3-2-160 0,-2-3 192 0,-2 1-192 16,1 3 208-16,-2 2-64 0,-5 3-16 0,0 4 0 15,-1 4-128-15,-2 5 0 0,-5 6 0 0,-7 5 128 16,0 0-128-16,10 13 0 0,-5-1 0 0,-3 12-176 15,-4 6 176-15,-2 7-128 0,0 5 128 0,-3 2-128 16,-2 6 128-16,0 6 0 0,-1 4 0 0,-3 7 0 16,-3 9 0-16,-1 1 0 0,-2 1 160 0,-2 2-160 15,0-6 208-15,-3 2-48 0,-2 3-16 0,-1-5 0 16,0-6 48-16,0-7 0 0,-1-4 0 0,-1-7 0 16,2-3 192-16,3-9 32 0,2-8 16 0,0-4 0 15,0-4-48-15,4-6-16 0,2-7 0 0,-1-5 0 0,3-12-32 16,-1-1 0-16,0-8 0 0,0-2 0 0,1-13-32 15,1 0-16-15,1-4 0 0,2 0 0 0,2-6-288 0,3 1 0 16,1-2 128-16,4 5-128 0,2 8 0 16,4 1 0-16,1 6 0 0,3 2 0 0,-1 2-192 0,4 1 192 15,1 5-208-15,3 5 80 0,3-1-128 0,-1 5-32 16,-1 2 0-16,1 2 0 16,0 0-464-16,2 0-80 0,1 0-32 0,0 0 0 15,-1 2-1392-15,-1 1-288 0,-5-2-48 0,1 1-11232 0</inkml:trace>
  <inkml:trace contextRef="#ctx0" brushRef="#br0" timeOffset="-206266.22">28986 1818 26607 0,'0'0'1168'0,"0"0"256"0,0 0-1136 16,0 0-288-16,0 0 0 0,0 0 0 0,0 0 160 0,7-4-32 15,-7 4 0-15,12-2 0 0,1-2 384 0,3 2 80 16,-1-2 16-16,4 0 0 0,0 1-160 0,3-3-16 16,-2-2-16-16,3 0 0 0,2-2-112 0,0-1-32 15,0 0 0-15,0 0 0 0,-2 3-144 0,-3-1-128 16,-4 3 144-16,-1 1-144 0,-1-5 0 0,-2 5 0 16,-2 1-176-16,2 0 176 15,0 3-2384-15,-12 1-368 0</inkml:trace>
  <inkml:trace contextRef="#ctx0" brushRef="#br0" timeOffset="-205687.27">29939 1286 21183 0,'0'0'1888'0,"10"-2"-1504"0,2 0-384 0,1-1 0 15,2-1-1024-15,-2 2-256 0,2-2-64 0,0 1-16 16,2 1 1488-16,0-6 320 0,0-1 48 0,0 2 16 16,1 3 144-16,-2-2 48 0,-2-1 0 0,0-2 0 15,-3 1 0-15,0-2 16 0,-1 2 0 0,-2 1 0 16,-8 7-48-16,0 0-16 0,0 0 0 0,0 0 0 0,5-7-128 15,-5 7-16-15,0-8-16 0,0 8 0 0,0 0-112 0,-9 5 0 16,-1-2-16-16,-1 0 0 0,-1 1-96 0,-2 2-16 16,-3-2 0-16,-1-2 0 0,0 3 64 0,-3 2 0 15,-4-3 0-15,0 1 0 0,0 4-64 0,1-4-16 16,-1-1 0-16,-1 1 0 0,4 7-112 0,2 0-128 16,2-3 176-16,1 3-176 0,3-6 128 0,1 5-128 15,6-3 0-15,2 2 0 0,5-10 0 0,0 10 0 16,5 2 0-16,4 1 0 0,4-4 0 0,4 0 128 15,4-2-128-15,2 6 0 0,4 1 192 0,0 3-192 16,0-2 192-16,1 0-192 0,-4 2 128 0,-1 3-128 16,-4 1 0-16,-1 1 0 0,-1 1 0 0,-2-1 0 15,-5 1 0-15,2-3 0 0,-6-1 0 0,1-4 0 0,-4-3 0 16,-3 0 0-16,-3 5 160 0,-4-2-32 0,-3-2 0 16,-3-1 0-16,-3-3 224 0,-5 3 32 0,-5-4 16 0,-4-2 0 15,-5 1 80-15,-3-3 16 0,-1 1 0 0,-2-1 0 16,-4-4-192-16,3 0-48 0,6-4 0 0,5 1 0 15,2 2-256-15,7-3 0 0,1 0 0 0,5-4 0 16,3 2 0-16,4-1 0 0,3 1 0 0,6 6-144 31,0 0-1648-31,0 0-320 0,0 0-64 0,11-5-7472 0,4-3-1488 0</inkml:trace>
  <inkml:trace contextRef="#ctx0" brushRef="#br0" timeOffset="-204876.48">30567 2303 13823 0,'0'0'608'0,"6"-7"128"0,1-6-592 0,1 0-144 15,0-4 0-15,1 1 0 0,1 6 496 0,-1 0 64 0,-3-6 16 0,3 0 0 16,-2 1 192-16,1 4 64 0,0 1 0 0,0 3 0 16,-2-1-80-16,-6 8-16 0,0 0 0 0,0 0 0 15,0 0-96-15,0 0-32 0,0 0 0 0,6 20 0 16,-5 6-80-16,-1 3-16 0,-3-2 0 0,-1 6 0 15,-1-2-112-15,0 3-16 0,0 0-16 0,0 0 0 16,-3 1-48-16,3 1 0 0,1 3 0 0,1 1 0 16,0-5-192-16,5-3-128 0,2-6 128 0,2-1-128 15,1-1 176-15,2-5-48 0,1-4 0 0,3-6 0 16,3 0 336-16,1-8 64 0,1-6 16 0,2-3 0 16,3-1 32-16,1-1 16 0,2-1 0 0,-2-2 0 15,0-8-320-15,-1 0-64 0,0-1-16 0,-1 4 0 16,-1 2-192-16,-1-2 176 0,3-3-176 0,-1 6 160 15,-1 4-160-15,0 1 128 0,-3 2-128 0,-5 3 128 16,-1 5-128-16,-1 5 0 0,-11-5 0 0,7 13 0 0,-2 1 0 0,-2 6 0 16,-5 5 0-16,1 3 0 0,0 7 0 0,-5 7 0 15,-1 5 0-15,-6 4 0 0,-2-2 0 0,-3 5 0 16,-4 1 0-16,-2 6 0 0,2 3 128 0,-8 5-128 16,-9 4 192-16,3-3-64 0,0-6 80 0,0-2 16 15,-1-6 0-15,1 1 0 0,-3 0 48 0,5-2 16 16,0-3 0-16,-1-6 0 0,-2-6 48 0,3 1 16 15,3-9 0-15,1 0 0 0,0-8-96 0,1-5-32 16,3-4 0-16,4-6 0 0,4-5 96 0,1-5 32 16,0-8 0-16,4-4 0 0,3-5 0 0,2-11 0 15,1-6 0-15,3-4 0 0,3-6-32 0,4 0-16 16,3 0 0-16,5 7 0 0,0 2-304 0,6 5 0 0,3 2 128 16,1 4-128-16,5 4 0 0,0 4 0 0,1 3 0 0,3 5-144 15,2 1 144-15,0 4 0 0,1-1-144 0,-2 4 144 16,-1 1 0-16,1 0-144 0,-1 1 144 0,-1 2 0 15,-3-1-192-15,1 1 64 0,-1-2 128 0,1 0-208 32,-1 2-304-32,-4 0-48 0,-4-2-16 0,2 0 0 15,-1-2-576-15,-1 0-112 0,-3-6-16 0,0 3-16 16,2 0-2032-16,-1 0-416 0</inkml:trace>
  <inkml:trace contextRef="#ctx0" brushRef="#br0" timeOffset="-204222.94">32199 1224 20271 0,'0'-15'896'0,"0"15"192"0,2-8-880 0,-2 8-208 15,0 0 0-15,0 0 0 0,0 0 0 0,0 0 0 16,0 0 0-16,-10 4 0 0,3 0 0 0,-1 4 0 16,0 2 192-16,0 3-48 0,-2-1 112 0,-2 3 0 0,-1 4 16 0,-4 4 0 15,-4 5 288-15,2 0 48 0,-1 2 16 0,0 3 0 16,2 1-144-16,1-7-32 0,0-3 0 0,4 0 0 15,2 0-64-15,0-2 0 0,1-3-16 0,2-4 0 16,3-3 192-16,5-12 32 0,0 0 16 0,0 0 0 16,0 0 128-16,0 0 32 0,10 0 0 0,2-7 0 15,1-3 80-15,4-3 32 0,1-3 0 0,0-2 0 16,-1-2-496-16,4 1-80 0,4-2-32 0,0-1 0 16,-5-5-272-16,-1 3 160 0,-1 0-160 0,3-3 128 15,-6 1-128-15,2-3 0 0,0 3 144 0,-1 1-144 16,-2 4 0-16,-2 4 0 0,-3 3 0 0,0 2 0 15,-3 7 0-15,-6 5 0 0,0 0 0 0,0 0 0 16,3 11-160-16,-3 6 160 0,-3 2-192 0,-5 3 192 0,-3 3-176 0,-3 1 176 16,-3 3-160-16,-4 1 160 0,-4 2 0 0,1 2-144 15,-1-1 144-15,0-4 0 0,0-3 0 0,4-4 0 16,5-1 0-16,0-1 0 0,-1-4 0 0,4-3 0 16,2-1 0-16,2-4 0 0,1-2 240 0,8-6-32 15,0 0 0-15,0 0 0 0,0 0 80 0,0 0 16 16,2-14 0-16,4 0 0 0,5-3 16 0,0-2 0 15,0 1 0-15,1 0 0 0,-1-2-128 0,1-1 0 16,0-2-16-16,1 1 0 0,0 0-176 0,-1 2 160 16,-2 2-160-16,-1 3 160 0,0 9-160 0,-9 6 0 15,0 0 0-15,0 0 0 0,0 0 0 0,0 0 0 16,0 0 0-16,0 0 0 0,0 0 0 0,0 13 0 16,-2 1 0-16,0 1 0 0,2-15 0 0,-3 11-144 0,3-11 144 15,-4 15 0 1,1 3-752-16,2-5-32 0,1-13-16 0,0 0-10304 0,8 12-2064 0</inkml:trace>
  <inkml:trace contextRef="#ctx0" brushRef="#br0" timeOffset="-199622.2">7413 1760 6623 0,'0'0'288'0,"0"0"64"0,0 0-352 0,0 0 0 16,0 0 0-16,-9 3 0 0,9-3 192 0,-9 2-16 16,9-2-16-16,-9 4 0 0,9-4-160 0,-10 7 0 15,10-7 0-15,0 0 0 0,-9 5 0 0,9-5 0 16,-8 4 0-16,8-4 0 0,-6 9 224 0,6-9 16 16,-7 7 0-16,7-7 0 0,0 0 32 0,-3 11 16 15,-1-4 0-15,4-7 0 0,0 0-16 0,-7 10 0 16,7-10 0-16,-8 9 0 0,2 2-144 0,-1-5-128 15,1 1 144-15,6-7-144 0,-4 10 224 0,-1 2-48 16,-3-3-16-16,8-9 0 0,0 0 64 0,-5 12 16 16,-2-3 0-16,1 0 0 0,6-9-16 0,-4 12 0 15,-3-2 0-15,2-1 0 0,0 2-80 0,-1 1-16 16,0-3 0-16,1 3 0 0,2-3-128 0,2 2 0 0,0 2 0 0,-2-1 128 16,0 4-128-16,2-2 0 15,0 0 0-15,-1 0 0 0,1 0 0 0,-2 1 0 0,2 2 0 0,0 3 128 16,-3 2-128-16,1 0 0 0,2 0 0 0,0 1 0 15,-2 1 0-15,2 1 0 0,1-4 0 0,0 0 128 16,-3 0-128-16,2-2 0 0,1-2 0 16,0-1 0-16,0-2 0 0,0-2 128 0,0 1-128 0,1 1 0 15,2-2 192-15,-3 1-32 0,0 0-16 0,2 4 0 16,4 0 32-16,-1 0 0 0,0-3 0 0,2 1 0 16,-1-4 0-16,2 1 0 0,2 1 0 0,1 0 0 15,-3 0-48-15,3-2-128 0,4 0 192 0,-1 1-64 16,-1 0-128-16,0 0 128 0,0-6-128 0,1 2 128 0,2-1-128 15,1-2 160-15,1-7-160 0,1 0 160 16,-2-1-32-16,1-3-128 0,-1-1 192 0,1-5-64 0,0-2 48 0,2-2 0 16,-1-1 0-16,2 1 0 0,0-4 48 0,-1 0 16 15,2-4 0-15,-3 0 0 0,-2 5 48 0,0 0 16 16,1 0 0-16,-4 1 0 0,-1-1-48 0,2 2 0 16,2 3 0-16,0-2 0 0,-1 1-256 0,-1-3 128 15,0-2-128-15,-4 2 0 0,0 1 128 0,-1-2-128 16,2-3 0-16,-3 3 0 0,-2 1 0 0,1-1 0 15,-3 0 0-15,-1 0 0 0,0 3 128 0,-2-1-128 16,-2 1 0-16,0 0 0 0,0 5 0 0,0 1 0 16,-1-1 128-16,0 3-128 0,1 8 0 0,0 0 0 15,-3-9 0-15,3 9 0 0,0 0 0 0,0 0 0 16,0 0 0-16,-5 9 0 0,5-9 0 0,-9 10 0 0,-1 5 0 16,3 0 0-16,-2-2 0 0,1 4 0 0,0 3 0 0,0 3 0 15,-1 1 0-15,0 4 0 0,1 0 0 0,-4 4 0 16,1 4 0-16,-3 0 0 0,1 1 0 0,3 3 0 15,1 3 0-15,-3 3 0 0,-3 2 0 0,1 3 0 16,1 4 0-16,2 1 0 0,-1 0 0 0,2-2 0 16,-1-3 0-16,-1 0-144 0,1 1 144 0,0 2 0 15,3-2 0-15,-1 1 0 0,0 1 0 0,-1-3 0 16,-1-2 0-16,1-6 0 0,-1 0 0 0,0-2 0 16,-2-9 0-16,-3 2 0 0,2-1 0 0,-1 1 0 15,1 2 0-15,0-2 144 0,-3-3-144 0,0 1 160 16,-1-1 0-16,-1-2 0 0,0-5 0 0,-3 0 0 15,-1 1 16-15,1-3 0 0,0-1 0 0,0-3 0 0,-2-5 32 16,1 0 16-16,-1-1 0 0,2-1 0 0,1-4-32 16,1-3-16-16,-1-2 0 0,2 0 0 0,4-4-16 15,-1 0 0-15,3-2 0 0,0-4 0 0,3-1-16 0,2-4 0 16,1-5 0-16,2-3 0 0,1-3 48 0,3-4 16 16,1-5 0-16,4-1 0 0,-2-5-80 0,5 3-128 15,-2 2 176-15,4 0-176 0,3 2 0 0,1 4 0 16,1 0 0-16,3 4 0 0,2-1 0 0,1 3 0 15,1 1 0-15,3 1 0 0,1 3 0 0,-2 2 0 16,-1 2 0-16,2 2 0 0,-1 2 0 0,1 4-144 16,-1 1 144-16,1 5 0 0,0 4 0 0,0 5-128 15,-3-4 128-15,-1 6 0 0,-1 0 0 0,-1 1 0 16,-2 1 0-16,-1 0-128 0,0-1 128 0,-1 2 0 0,-1 0 0 16,-1 1-128-1,-4-3-288-15,-1 1-48 0,0 1-16 0,1-1-10144 0</inkml:trace>
  <inkml:trace contextRef="#ctx0" brushRef="#br0" timeOffset="-199103.65">8048 1665 9727 0,'0'0'432'0,"14"-4"80"0,2-1-512 0,-2 0 0 0,2 3 0 0,2 2 0 16,2-1 400-16,0 0-16 0,4-4-16 0,-1 5 0 15,0 6-368-15,-3-3 128 0,0-5-128 0,0 4 0 16,2 2 0-16,-1-2 0 0,6 0-160 15,-6-1 160-15</inkml:trace>
  <inkml:trace contextRef="#ctx0" brushRef="#br0" timeOffset="-198195.78">8099 1454 2751 0,'14'0'256'0,"3"-3"-256"15,0-1 0-15,1 2 0 0,0-3 1328 0,1 1 208 16,-1-2 64-16,-2 4 0 0,-2 0-1024 0,-1 1-192 15,-1-3-32-15,-1 4-16 0,2 4-160 0,-2-3-48 16,-11-1 0-16,0 0 0 0,10 3-128 0,-10-3 0 16,9 8 0-16,-9-8 128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40:16.97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26645 956 13823 0,'6'-5'1216'0,"0"-1"-960"0,-2 0-256 0,1-2 0 15,2-5 256-15,-2 1 0 0,1 3 0 0,1-3 0 16,1-1-256-16,-2 2 0 0,2-1 0 0,-1 3 0 16,1-4 336-16,-2 1 32 0,-2 2 0 0,2 0 0 15,1 1 208-15,-2 3 64 0,-5 6 0 0,7-5 0 16,-7 5-32-16,0 0 0 0,0 0 0 0,0 0 0 15,0 0-48-15,0 11-16 0,-6 5 0 0,4 0 0 16,1 5-224-16,-2 3-64 0,-6 8 0 0,2 3 0 16,1 3-64-16,-2 5-32 0,-2 9 0 0,2 4 0 0,-1-3-16 0,-3 2 0 15,-2-3 0-15,1-4 0 0,3-1-16 0,1-2 0 16,-1-1 0-16,-2-6 0 0,3-6-128 0,1 0 160 16,2-2-160-16,2-2 160 0,-3-3-160 0,3-5 0 15,3-3 0-15,1-6 128 0,1 1-400 0,-1-12-96 16,0 0-16-16,0 0-6912 15,11-3-1376-15</inkml:trace>
  <inkml:trace contextRef="#ctx0" brushRef="#br0" timeOffset="509.87">26553 915 5519 0,'0'0'240'0,"0"0"64"0,0 0-304 0,0 0 0 0,2-11 0 0,0 3 0 15,-2 8 1648-15,0 0 272 0,-4-13 48 0,3 6 16 16,1 7-928-16,0 0-176 0,6-11-48 0,2 7 0 16,2 0-48-16,3-3-16 0,3 2 0 0,1 2 0 15,1 0-160-15,6-3-32 0,3 4-16 0,4-2 0 0,1 0-112 0,0-1-32 16,1 5 0-16,2-2 0 0,-2 0 64 0,0 2 16 16,3 2 0-16,-2 4 0 0,-1-3-192 0,0 4-48 15,-2 2 0-15,-2 2 0 0,-3 2-128 0,-2 4-128 16,-4 2 144-16,0 1-144 0,0 1 144 0,-5 5-144 15,-4 1 128-15,-4 6-128 0,-3 0 288 0,-1 5-32 16,-4 0 0-16,-1 0 0 0,0 0 160 0,-3-4 32 16,-1-4 0-16,-2-2 0 0,1-3-48 0,-4 0 0 15,-2-3 0-15,1 0 0 0,1-2-16 0,-4-1 0 16,-4 1 0-16,-2-2 0 0,-1-1-80 0,-4 0-32 16,0 1 0-16,1 2 0 0,0-1-272 0,0-2 160 15,1-2-160-15,1-2 128 0,3 0-272 0,0-3-64 0,2-3-16 0,3-1 0 31,2-3-640-31,2-1-128 0,0 0-32 0,11-2-7520 0,0 0-1504 0</inkml:trace>
  <inkml:trace contextRef="#ctx0" brushRef="#br1" timeOffset="5118.55">26751 861 9615 0,'0'0'416'0,"0"-13"96"0,0 0-512 0,1 1 0 16,1 0 0-16,-4 0 0 0,0 1 576 0,-1-1 0 15,0 2 0-15,1-1 0 0,2 11 496 0,-4-8 96 16,4 8 32-16,0 0 0 0,-5-9-80 0,5 9-16 16,0 0 0-16,0 0 0 0,-9-6-32 0,9 6-16 15,0 0 0-15,0 0 0 0,0 0-432 0,-6 9-96 16,2 1-16-16,1 2 0 0,-3 0 16 0,6 3 0 15,0 5 0-15,3 3 0 0,-2 3-192 0,1 6-32 16,-2 8-16-16,0 2 0 0,1 2-32 0,-1 6-16 16,0 1 0-16,4 3 0 0,-2-3-64 0,1-3-16 15,-3-1 0-15,-1-4 0 0,-1 0-160 0,1-2 0 16,-2-6 144-16,2-2-144 0,1-3 128 0,-4-3-128 0,-4-4 128 16,3-3-128-16,1-1 0 0,-1-3 144 15,0-4-144-15,1-4 0 16,4-8-304-16,0 0-160 0,0 0-48 0,0 0-8240 0,-5-11-1648 0</inkml:trace>
  <inkml:trace contextRef="#ctx0" brushRef="#br1" timeOffset="5581.84">26389 880 24703 0,'-10'-10'1088'0,"10"10"240"0,-3-9-1072 0,3-2-256 16,6 0 0-16,2-4 0 0,2 2-192 0,5 0-80 16,3 1-32-16,1-1 0 0,4-1 304 0,3-2 0 15,5 2 0-15,4-3 0 0,0 0 0 0,3 0 144 16,1 4-16-16,3 4 0 0,1-1 48 0,-3 2 0 15,0-1 0-15,-1 3 0 0,-2 4-176 0,0 0 160 16,-1 2-160-16,1 3 160 0,1 1-32 0,-4 8-128 16,-6 2 192-16,-2 6-64 0,1 2 80 0,-5 0 16 15,-5 4 0-15,-4 1 0 0,-4 3 64 0,-3-1 16 16,0 0 0-16,-6 1 0 0,-4 5 48 0,-6 3 16 16,-3 0 0-16,-1-1 0 0,0 1 128 0,-4 0 16 15,1 1 16-15,-7-2 0 0,-2-6-32 0,-4 1-16 0,0-2 0 0,-5-2 0 16,1 1-16-16,-1-3 0 0,-2-4 0 0,-3 3 0 15,-3-1-208-15,0 4-64 0,0-5 0 0,5 2 0 16,3-6-192-16,5 0 128 0,1-4-128 0,7 1 0 16,1-2 0-16,8-3 0 0,5-5 0 0,8-6 0 31,0 0-592-31,0 0-64 0,11-10-16 0,4 2 0 0,9-4-2608 16,3-6-528-16</inkml:trace>
  <inkml:trace contextRef="#ctx0" brushRef="#br1" timeOffset="5870.8">27897 1009 11055 0,'0'0'480'0,"0"0"112"0,0 0-464 0,0 0-128 15,0 0 0-15,0 0 0 0,0 0 3328 0,0 0 640 16,-9 13 128-16,0 0 16 0,0 7-3264 0,-3 2-656 16,0-1-192-16,0 1 0 0,-1 3 256 0,-2 2-32 15,0 1-16-15,0-1 0 0,2-4 48 0,1 4 0 16,1-4 0-16,2-3 0 0,2 0-128 0,0-1-128 16,-1-5 176-16,3-1-176 0,1-1 0 0,1-2 0 0,3-10 0 0,0 0 0 31,0 0-592-31,0 0-128 0,0 0-32 0,0 0-10912 0</inkml:trace>
  <inkml:trace contextRef="#ctx0" brushRef="#br1" timeOffset="6285.15">28386 900 20383 0,'0'0'896'0,"0"0"192"16,0 0-864-16,0 0-224 0,0 0 0 0,0 0 0 16,-9 2 0-16,-2 2 0 0,0 3 0 0,-2-5 0 0,-4 1 0 0,-2 4 0 15,0 2 0-15,1 0 144 0,-1 0 208 0,1-1 32 16,-3 2 16-16,3 1 0 0,2 3-16 0,3-2 0 16,1-7 0-16,6 1 0 0,3 5-112 0,3-11-16 15,0 12-16-15,0-12 0 0,7 10-48 0,2 2-16 16,3 2 0-16,-1-5 0 0,1-2-48 0,5 1 0 15,1 5 0-15,-2-4 0 0,-6 1-128 0,2-2 192 16,1 1-192-16,0-1 192 0,-1 4 64 0,-2-5 0 16,-2 3 16-16,-1-4 0 0,-3 3-48 0,-3-1-16 15,-2 1 0-15,-5-1 0 0,-3-3 144 0,-1 2 32 16,-4-1 0-16,-1-2 0 0,1-1-64 0,-7 1-16 16,-6 4 0-16,-3-5 0 0,-2 1-112 0,1-2-32 15,1-2 0-15,3 0 0 0,1 1-160 0,3-2 160 0,3-2-160 0,1 0 160 16,2 1-160-16,6 1 0 0,2-5 0 0,9 6 0 15,0 0-288-15,0 0-96 0,7-9 0 0,6 0-16 32,6 0-2064-32,4-2-416 0,6 0-64 0</inkml:trace>
  <inkml:trace contextRef="#ctx0" brushRef="#br1" timeOffset="6665.69">29308 932 23263 0,'0'0'1024'0,"0"0"224"0,0 0-992 0,1-10-256 16,-1 10 0-16,0 0 0 0,0 0 160 0,-7-9-16 15,7 9 0-15,-11-8 0 0,-2 4 288 0,0 0 48 16,-2 2 16-16,-2 2 0 0,-1 5-48 0,-2 1 0 16,-3 3 0-16,0-1 0 0,2 1-32 0,-5 2-16 15,0 3 0-15,-1 6 0 0,0 7-96 0,1-1-32 16,0 5 0-16,4-1 0 0,3-1-272 0,5-2 160 16,4 0-160-16,5-1 128 0,5-6-128 0,5 3 0 15,4-2 0-15,5-6 128 0,6-4-128 0,2 0 0 0,3 0 144 16,2-3-144-16,6-3 0 0,-2 0 0 0,5-4 0 15,2-1 0 1,1 0-528-16,-2 0-80 0,-2-2-16 0,2 2 0 16,0-3-1712-16,-1 0-352 0,-5 1-64 0</inkml:trace>
  <inkml:trace contextRef="#ctx0" brushRef="#br1" timeOffset="7048.3">29843 1030 23039 0,'0'0'2048'0,"0"0"-1648"15,0 0-400-15,0 0 0 0,-5 13 208 0,0 0-32 16,-2 2-16-16,1 0 0 0,-1-2-160 0,2 3 0 15,0-3 0-15,1 1 0 0,1 1 160 0,1 0 0 16,-1-4 0-16,3 2 0 0,2 0-32 0,1-2 0 16,3-4 0-16,0 0 0 0,1-2 160 0,3 1 32 15,-10-6 0-15,16 3 0 0,-1-3 96 0,1-3 32 16,0-3 0-16,2-1 0 0,2 1 48 0,-1-5 16 16,-1 1 0-16,-1-4 0 0,-2-3 0 0,-1 0 16 15,0 0 0-15,-2 0 0 0,-4-4-208 0,-2 3-32 16,0-1-16-16,-2 0 0 0,-2 2-96 0,1 0-32 0,-1-1 0 0,1-1 0 15,0 5-144-15,-1 4 0 0,-2 10 0 0,3-15 0 32,-1 2-464-32,1 4-80 0,0 0-16 0,-3 9 0 15,0 0-2272-15,0 0-464 0</inkml:trace>
  <inkml:trace contextRef="#ctx0" brushRef="#br1" timeOffset="7484.55">30847 865 5519 0,'0'0'496'0,"0"0"-496"16,0 0 0-16,0 0 0 0,-8-4 3616 0,-1 2 624 15,-1 1 128-15,-1 1 32 0,1 1-3488 0,-2-1-688 16,-1 0-224-16,0 2 128 0,-1-2 272 0,-2 2 64 16,-1 3 16-16,-1 3 0 0,-2 0-176 0,1 4-48 15,-2-3 0-15,2 1 0 0,-1 0-64 0,2-1 0 16,-1 1-16-16,6 1 0 0,3 2-176 0,5-3 192 16,2 2-192-16,3-1 192 0,0-11-48 0,5 14 0 15,3-3 0-15,3 4 0 0,-1-2-144 0,3 1 0 16,1-1 0-16,1 4 0 0,-1 1 160 0,0-2-160 15,1-6 192-15,-2 3-192 0,-3 2 144 0,-2-2-144 0,-3-3 0 16,2-1 144-16,-7-9 64 0,1 11 16 0,-3-1 0 0,-4-1 0 16,-3-1 208-16,-3-1 32 0,-5-4 16 0,-2 1 0 15,-3 3-96-15,-6-4-32 0,-6-1 0 0,2-1 0 16,2-2-352-16,-1 1 128 0,-2-1-128 0,3-2 0 16,0-3-208-16,5 2-112 0,4 0-32 0,2 1 0 31,1-3-2336-31,5-1-480 0</inkml:trace>
  <inkml:trace contextRef="#ctx0" brushRef="#br1" timeOffset="7982.26">31332 844 18431 0,'0'0'1632'0,"0"0"-1312"16,0 0-320-16,0 0 0 0,9-3 384 0,-9 3 0 15,8-6 0-15,-8 6 0 0,0 0-384 0,0 0 128 16,0 0-128-16,0 0 0 0,0 0 384 0,0 0 16 15,0 0 0-15,0 0 0 0,-2 10 176 0,-8-1 48 16,-1 0 0-16,-4 3 0 0,0-2-64 0,-2 3-16 0,-3 2 0 0,1-5 0 16,-1 1-112-16,1 2-32 0,-2 4 0 0,5-3 0 15,2-4-144-15,1 0-48 0,2-1 0 0,1 2 0 16,3 4-64-16,3-4-16 0,4-11 0 0,0 0 0 16,3 11-128-16,0 1 192 0,4-1-192 0,3-4 192 15,-1-1-192-15,1 2 192 0,1 1-192 0,0 1 192 16,0-3 64-16,-2 2 0 0,-4-2 16 0,-1 2 0 15,-4-9-112-15,6 9-32 0,-6 3 0 0,-2-3 0 16,-2 3 144-16,-3-2 32 0,-2-1 0 0,-2-1 0 16,-4-1-48-16,-3-2-16 0,-4 4 0 0,0-2 0 15,1-2-64-15,-3-1-16 0,-3 1 0 0,3 0 0 16,4-1-160-16,4 0 0 0,2-1 144 0,-2-1-144 16,-1-2-160-16,4-4-96 0,4 0-32 0,2-1 0 15,2-3-1888-15,4-1-368 0,3 0-80 0</inkml:trace>
  <inkml:trace contextRef="#ctx0" brushRef="#br1" timeOffset="8265.48">31847 968 21647 0,'0'0'960'0,"0"0"192"0,0 0-912 0,-1 9-240 0,1-9 0 0,-7 13 0 16,2 2 0-16,-1 2 0 0,-2 2 0 0,-1-5 0 15,-2 0 480-15,1 2 48 0,-2 5 16 0,-1 0 0 16,0-3 16-16,-1 1 0 0,-1 1 0 0,0 3 0 16,-1-3-240-16,0-2-32 0,-4-1-16 0,0-2 0 15,0 0-144-15,2 1-128 0,0-4 144 0,2-2-144 16,7 0-192-16,0-2-144 0,0-1-32 0,9-7 0 31,0 0-2064-31,0 0-400 0</inkml:trace>
  <inkml:trace contextRef="#ctx0" brushRef="#br1" timeOffset="8856.07">32118 1174 23039 0,'-10'3'2048'0,"-2"4"-1648"16,4 2-400-16,-2 0 0 0,-3-1 144 0,3 2-144 16,0 1 160-16,4 1-160 0,-2-6 256 0,3 2-64 15,5-8 0-15,-3 8 0 0,3-8 192 0,3 9 48 16,-3-9 0-16,6 9 0 0,2 0-80 0,1-2-16 15,-9-7 0-15,15 2 0 0,-1 4 96 0,3-4 16 16,-3-3 0-16,1 0 0 0,-1-1-32 0,2 1 0 0,-1 1 0 0,0-1 0 16,-2-5-176-16,0-1-48 0,-2-1 0 0,0 1 0 15,-3 1-48-15,-2-1-16 0,-1-3 0 0,1-2 0 16,-3 0-128-16,1-1 160 0,0 0-160 0,0 2 160 16,-1-3-160-16,1 3 160 0,0-1-160 0,1 2 160 15,0 2-160-15,2 0 0 0,-2 1 0 0,3 2 0 16,2-4 0-16,0 3 0 0,0 0 0 0,0 2 0 15,0 3 0-15,1 0 0 0,-2 1 0 0,-9 0 0 16,13 8 0-16,-1-2 0 0,-2 1 0 0,-3 2 0 16,-2 5 0-16,-1-2 0 0,-2 0 0 0,0 1 0 15,-4-3 0-15,0 3 0 0,-2 0 0 0,0-2 0 16,4 0 0-16,-1 0 128 0,1-11-128 0,-3 11 128 16,1 1 80-16,2-12 16 0,0 0 0 0,0 0 0 15,0 0-32-15,0 0 0 0,0 0 0 0,15-1 0 0,2-3 32 0,1 1 0 16,1-1 0-16,-1 1 0 0,0-1-16 0,-1 0 0 15,-3 2 0-15,5 1 0 0,0 0-208 0,2 3 144 16,0 6-144-16,-1 0 128 0,-4 3-128 0,-1 2 0 16,-2 2 0-16,-1 2 0 0,-2 1 0 0,-2 1 0 15,-3-4 0-15,0 1 0 0,-1 0 0 0,0-1 0 16,0-3 0-16,-1 1 0 16,-2 0-496-16,2-3 32 0,-3-10 0 0,1 12 0 15,-1-12-1488-15,0 0-288 0,0 0-64 0</inkml:trace>
  <inkml:trace contextRef="#ctx0" brushRef="#br1" timeOffset="9044.53">32254 457 38751 0,'0'0'1728'0,"0"0"336"0,0 0-1648 15,0 0-416-15,0 0 0 0,9 9 0 0,-9-9-128 0,8 9-128 0,-8-9 0 0,0 0-16 32,10-2-128-32,1 1-32 0,-11 1 0 0,0 0 0 15,9-4-2752-15,-9 4-544 0</inkml:trace>
  <inkml:trace contextRef="#ctx0" brushRef="#br1" timeOffset="9655.7">28255 752 26719 0,'4'-9'2368'0,"-4"9"-1888"15,-1-9-480-15,1 9 0 0,0 0 1008 0,0 0 96 16,0 0 32-16,0 0 0 0,8-2-1136 0,-8 2-384 15,0 0 0-15,0 0 0 16,0 0-208-16,0 0-48 0,0 0 0 0,5 7-7680 16,-5-7-1552-16</inkml:trace>
  <inkml:trace contextRef="#ctx0" brushRef="#br1" timeOffset="19141.59">3628 1685 8287 0,'8'-10'736'15,"-1"1"-592"-15,-1 2-144 0,1-1 0 0,-1 3 1072 16,2-3 176-16,-8 8 32 0,10-6 16 0,-10 6-752 0,8-3-160 16,-8 3-16-16,0 0-16 0,0 0 224 0,0 0 64 15,0 0 0-15,0 0 0 0,0 0-96 0,0 0-16 16,0 0 0-16,0 0 0 0,0 0-16 0,0 0-16 15,0 0 0-15,-9 5 0 0,0 1-336 0,0 0-160 16,0-4 160-16,-4 1-160 0,0 1 176 0,-4-2-176 16,-2 0 192-16,0-2-192 0,-2 0 304 0,-2-2-48 15,-2 0-16-15,0 0 0 0,2 2 0 0,-6 2 0 16,-6-1 0-16,1 0 0 0,2-2-48 0,-1 2 0 16,-3 2 0-16,0 1 0 0,-1-2-32 0,-2 0-16 15,-4-1 0-15,-5-1 0 0,0 0-144 0,0 3 0 16,2-1 0-16,-1 2 0 0,-3 1 0 0,2-2 0 0,3 0 0 0,0-1 0 15,2-2 0-15,-1-1 0 0,2-4 0 0,-2 3 0 16,1-2 0-16,1 3 128 0,2 1-128 0,2 1 128 16,1 3-128-16,1-2 128 0,-1-1-128 0,5 2 128 15,0-1-128-15,2 1 128 0,4-1-128 0,-1 2 128 16,1-1-128-16,1-1 0 0,3 4 144 0,-1-4-144 16,0-2 0-16,4 2 0 0,3 2 0 0,-1-2 128 15,-1-1-128-15,2 3 128 0,3 0-128 0,2 3 128 16,-2-2-128-16,5 2 0 0,8-7 0 0,-5 10 0 15,-6-1 0-15,5 1 0 0,0 0 0 0,2 0 0 16,2 3 0-16,1 0 0 0,-1 1 0 0,1 2 0 16,0 1 0-16,-1 3 0 0,0 2 0 0,2 4 0 15,0 0 0-15,0 4 0 0,0 0 0 0,1 4 0 0,3 1 0 16,-4 4 0-16,-5 3 0 0,2 1 0 0,3 1 0 0,0 3 0 16,-1-5 0-16,-1 2 0 0,0 3 0 0,1 3 0 15,3 4 0-15,-3 0 0 0,-4-1 0 0,3-1 0 16,5 3 0-16,-2 0 0 0,-2-2 0 0,2 1 144 15,3 1-144-15,-1 1 0 0,-2 0 176 0,2 1-176 16,-1 3 160-16,2-3-160 0,1 2 176 0,2-3-176 16,-6-2 192-16,4 0-192 0,2-1 192 0,-2 0-64 15,-1 2 0-15,0 1-128 0,1-1 160 0,0-1-160 16,1 2 128-16,-2-1-128 0,-2-3 128 0,1 2-128 16,-1-2 0-16,1 3 128 0,0 1-128 0,1 2 0 15,-2-2 144-15,1-2-144 0,-3-3 128 0,2 0-128 16,2 1 160-16,0-1-160 0,-1-1 192 0,1 3-48 15,1 6-16-15,1-1 0 0,-3-2-128 0,0-1 0 0,-1-2 144 0,2 4-144 16,1 1 0-16,1-2 0 0,-2-1 0 0,-1-1 128 16,7 1-128-16,-4 0 0 0,-1-4 128 0,0 0-128 15,2-7 128-15,-3 2-128 0,2-2 160 0,0 0-160 16,-1 2 144-16,0 2-144 0,-1 0 128 0,0 2-128 16,0-1 160-16,1 1-160 0,-2-3 192 0,-1 1-192 15,0 0 176-15,-1 1-176 0,-1-5 160 0,-1 5-160 16,-2 1 176-16,2-2-176 0,-1-2 192 0,1-2-192 15,1 6 224-15,-3-6-64 0,1-2-16 0,1 2 0 16,-2-2-16-16,0 2 0 0,-1-2 0 0,2 5 0 16,-1 2-128-16,1 2 160 0,-2 1-160 0,1-2 160 15,0-4-160-15,0-2 0 0,-3 1 144 0,2 0-144 16,2 3 0-16,-2-4 0 0,-3 3 0 0,0 0 128 0,-3 3-128 0,7 1 0 16,-1-7 128-16,-3 3-128 0,-3-3 0 0,2 1 144 15,3-4-144-15,1-2 0 0,-2-1 0 0,4 1 0 16,2-2 0-16,1-3 0 0,-3-3 160 0,-2-2-160 15,2-2 128-15,1 0-128 0,1 0 272 0,-1-5-16 16,-3 0-16-16,-1 1 0 0,-2 2-32 0,1 1 0 16,-1-2 0-16,1-1 0 0,-2-3-208 0,1 2 128 15,-1 1-128-15,4 2 0 0,3-4 0 0,-1 1 128 16,-4 0-128-16,1 0 0 0,0 2 0 0,1-2 0 16,0 3 0-16,0 0 0 0,-1-5 0 0,1 3 0 15,1 0 128-15,-2-2-128 0,-3-3 0 0,3 2 0 16,3 4 0-16,-1-4 0 0,-2-2 0 0,0-1 0 0,3-2 0 15,1-2 0-15,-4 2 128 0,1 1-128 0,0-2 0 0,1-1 0 16,1 0 0-16,-1-2 128 0,0-2-128 0,2 1 0 16,0-1 0-16,1-9 0 0,1 11 0 0,-1-11 0 15,0 0 128-15,0 0-128 0,0 0 0 0,3 10 144 16,1-2-144-16,-4-8 0 0,0 0 0 0,0 0 0 16,1 9 128-16,-1-9-128 0,7 7 0 0,-7-7 128 15,0 0-128-15,10 8 0 0,4-3 144 0,-2-1-144 16,-12-4 0-16,12 0 0 0,1-2 0 0,2 2 0 15,2 0 0-15,3 0 0 0,1-4 0 0,0 2 128 16,6 1-128-16,-1-1 0 0,0 0 128 0,-1-1-128 16,2 0 176-16,1 0-48 0,0 1 0 0,1 0 0 15,0-1 0-15,1 0 0 0,0 0 0 0,2 0 0 16,4-2 16-16,-3 1 0 0,-3 0 0 0,2 1 0 0,-1 2 0 16,3-4 0-16,-2 0 0 0,-2 2 0 0,-5 2-144 0,0-1 160 15,0 0-160-15,-3-2 160 0,-4 1-160 0,-1 3 0 16,-1-1 0-16,-3 0 0 15,-13 1-560-15,12-2-80 0,-12 2-32 0,0 0-14992 16</inkml:trace>
  <inkml:trace contextRef="#ctx0" brushRef="#br1" timeOffset="21025.5">1927 3539 16575 0,'0'0'1472'0,"0"0"-1168"16,0 0-304-16,0 0 0 0,0 0 2160 0,0 0 368 15,0 0 80-15,0 0 16 0,0 0-2160 0,0 0-464 16,-1-11 0-16,-1 2 0 0,-2 1 0 0,3-2 0 16,4-6 0-16,-1-1 144 0,-2-1-144 0,4-3 128 15,-1-5-128-15,-2-3 128 0,-1-3 0 0,-1-5 0 0,2-5 0 0,-2-2 0 16,-4-4-128-16,1-3 160 0,1-2-160 0,-3-2 160 16,-4-1-160-16,0-2 192 0,0-3-192 0,0 1 192 15,1 3 112-15,4 2 16 0,2 2 16 0,2 6 0 16,1 8 48-16,1 5 16 0,3 1 0 0,0 8 0 15,-1 2-160-15,2 3-48 0,2 2 0 0,0 5 0 16,-3 0-192-16,3 2 0 0,2 2 0 0,0 3 0 16,0 1 0-16,0 1 0 0,4 1 0 0,-1 4 0 15,0 2 0-15,1 4-160 0,-1 2 160 0,2 4-128 16,-2-2 128-16,3 2 0 0,2 3-144 0,0 2 144 16,0 2 0-16,0 2 0 0,0 0 0 0,1 4 0 15,2-2-144-15,0 2 144 0,-4 0 0 0,4 1 0 16,2 1 0-16,-2-2 0 0,-5 2 0 0,0 0 0 0,-2-1 0 15,-3-2 0-15,1 2 0 0,-2-2 0 0,2 1 0 0,-7 0 128 16,-5-2-128-16,-2-1 144 0,1 3-16 0,-5-2 0 16,1 1 0-16,-5-2 0 0,-8-3 0 0,-2-2 0 15,-2 1 0-15,-4 2 0 0,-1 1 16 0,-2-2 0 16,-2-3 0-16,0 0 0 0,-5 1-16 0,-2-4-128 16,-2-4 192-16,-2-3-64 0,-3 0-128 0,2 1 0 15,1-4 144-15,1 0-144 0,1-2 0 0,5-1 144 16,1 1-144-16,1-4 0 0,4 0 128 0,2-1-128 15,4 1 0-15,3-5 0 0,3-1 0 0,3 0 0 16,4-5 0-16,1 2 0 0,5 0 144 0,4-3-16 16,2 0-128-16,4-5 192 0,5-3-192 0,3-1 0 15,5-5 0-15,3 1 0 0,2-6 0 0,4-2 0 16,3-3 0-16,3 1 0 0,4 0 0 0,3-3 0 0,0-6 0 0,7 3 0 16,4-1 0-16,0 2 0 0,0 0 0 0,1 3 0 15,-4-1 0-15,1 6 0 0,-4 0 0 0,2 5 0 16,-3-2 128-16,-1 4-128 0,-2 3 0 0,-3 3 144 15,-3 6-144-15,-5 2 0 0,-3 2 0 0,-6 6 0 16,-3 5 0-16,-5 2 0 0,-13-2 0 0,7 12 0 16,-3 4 0-16,-3 2 0 0,-2 3 0 0,-7 6 0 15,-6 7 0-15,-6 9 0 0,-3 4 144 0,-5 12-144 16,-3 7 144-16,-3 7-144 0,-1 6 192 0,-4 1-192 16,-4-3 288-16,-2 5-48 0,0 5-16 0,3-3 0 15,0-6 96-15,-1-3 0 0,0-6 16 0,5-7 0 16,3-5-96-16,7-7-32 0,5-5 0 0,3-1 0 15,-1-1-208-15,5-8-240 0,4-7 48 0,2-9 16 16,-1-7-2384-16,11-12-496 0</inkml:trace>
  <inkml:trace contextRef="#ctx0" brushRef="#br1" timeOffset="24328.64">6957 1764 23727 0,'19'-12'1040'0,"-2"9"240"0,1 0-1024 0,5-1-256 15,1 0 0-15,2-1 0 0,0 1 0 0,-1 0-208 16,-3 1 32-16,-2 0 16 0,-3-1 160 0,-4 1 0 16,-3 0 0-16,-10 3 0 0,12-2 0 0,-12 2 0 0,0 0 0 0,0 0 128 15,-12-4-128-15,-1-1 144 0,-1 2-144 0,-3 2 160 16,-4-1-32-16,-4 2 0 0,-2 0 0 0,-6-1 0 15,-4-3 112-15,-5 0 16 0,-2-4 0 0,-6 2 0 16,-6 2 160-16,-1-2 32 0,-2 2 16 0,-4 0 0 16,-3 4-64-16,-1 0-16 0,4 0 0 0,-8 0 0 15,-6-2 16-15,-4 4 0 0,-3 0 0 0,-1 2 0 16,0 4-112-16,-4-4-32 0,-7-1 0 0,0 3 0 16,-4 6-48-16,3-2-16 0,-2-3 0 0,-3 1 0 15,-2 1-64-15,-3 1 0 0,-1 1-128 0,-2 2 192 16,-2-4-192-16,-3 4 144 0,-2 2-144 0,-1 4 128 15,2-6-128-15,0 2 0 0,-2 1 144 0,0 1-144 0,1 1 0 16,-2 2 128-16,-3 2-128 0,5 3 0 0,1-3 0 16,-2 3 128-16,0-2-128 0,3 3 0 0,5 7 0 0,3-3 0 15,3 0 0-15,2 0 0 0,-3-4 144 0,6 4-144 16,5-3 192-16,4 2-192 0,4 0 192 0,1 1-192 16,0 1 192-16,5-4-192 0,3 2 208 0,6-3-64 15,3 0-16-15,6 1 0 0,2 5 32 0,5-4 0 16,3 1 0-16,4 1 0 15,1-4-896-15,5 1-176 0,4 0-48 0,4 1 0 0,1 2 1568 0,5-1 304 16,5-4 64-16,4-1 16 0,4 1-800 0,3-4-192 16,4 0 0-16,4-2 0 0,4 1 0 0,3 1 0 15,1 0 0-15,4-2-160 0,6-3 160 0,4 1-128 16,2 0 128-16,5 1-128 0,2 2 128 0,4-1 0 16,2 1 0-16,5-2 0 0,6-2 0 0,4-1 0 0,2 1 0 15,5 1 0-15,-1 0 0 0,5-1 0 0,4-7 0 0,2 2 0 16,1 0 0-16,3 1 0 0,4 1 0 0,-1-2 0 15,-2-2 0-15,2 2 0 0,2-1 0 0,7 2 0 16,5-3 0-16,-2 3 0 0,-3-4 0 0,1 3 0 16,1 0 0-16,3-1 0 0,5 2 0 0,-2-4 0 15,-2 0 0-15,3-2 0 0,4-2 0 0,3 1 0 16,3 2 0-16,-2-5 0 0,-4 2 0 0,4-1 0 16,-2 0 0-16,3-1 0 0,3-3 0 0,-2 5 128 15,-5 0-128-15,3 1 0 0,3-1 0 0,0 0 0 16,0-2 0-16,-1 1 128 0,-1-3-128 0,3 3 0 15,-1-1 0-15,1 1 0 0,-3 1 0 0,2 0 128 16,0-2-128-16,4-2 0 0,0 2 0 0,-2 0 0 16,-2 1 0-16,0-1 0 0,4 0 0 0,-1-2 0 0,-2-3 0 0,-1 2 128 15,1-1-128-15,0 2 0 0,-1-1 0 0,-2 0 0 16,-3 1 0-16,-1 1 128 0,1 0-128 0,3 1 0 16,-1-2 0-16,-1 0 0 0,0-2 0 0,4 2 0 15,2 2 0-15,-3-1 0 0,-2-5 0 0,0 3 176 16,-1 0-176-16,4 1 192 0,0-3-192 0,0-1 0 15,-5 1 0-15,5 2 0 0,0 1 0 0,4 0 0 16,0-3 0-16,-2 2 0 0,-6-1 0 0,4 2 0 16,2 1 0-16,0-1 0 0,-1-3 0 0,-1 2 0 15,0 2 0-15,5-1 0 0,2-1 0 0,-2 0 0 16,-5-5 0-16,4 4 0 0,0 1 0 0,3-1 0 16,2 0 0-16,-1 0 0 0,0 2 0 0,1-1 0 0,1 0 0 0,-1-2 0 15,-5 2 0-15,6-2 0 0,5 3 0 16,2-1 0-16,-4-2 0 0,1 1 0 0,-2-2 0 15,4 1 0-15,-5-2 0 0,-2 2 0 0,-3-1 0 0,2 2 0 16,4-1 0-16,-1-1 0 0,-2-1 0 0,0 2 0 16,1 3 0-16,1 0 0 0,3 0 0 0,-3 0 0 15,-1-1 0-15,1 0 0 0,2 0 0 0,-2 1 0 16,-3 1 0-16,2 0 0 0,0-1 128 0,0 0-128 16,-1 0 0-16,1-1 128 0,1-2-128 0,1 2 128 15,-1 1-128-15,-3 1 0 0,-3 3 0 0,2-4-176 16,1-2 176-16,0-1 0 0,-2 3 0 0,-2 0 0 15,-1 0 0-15,3-1 0 0,4-1 0 0,-4 1 0 16,-5-2 0-16,1 1 0 0,2-1 0 0,0 2 0 0,-1 1 0 16,-2 0 0-16,-5 0 0 0,4-1 0 0,2-2 0 15,-4 2 0-15,0 1 0 0,-1 1 0 0,-2 2 0 16,2-1 0-16,1 0 0 0,-2 0 0 0,-6 3 0 0,3-2 0 16,-4-3 0-16,7 3 0 0,1-1 0 0,-4 2 0 15,-4 1 0-15,1-2 0 0,2-3 0 0,-1 0 0 16,0 0 0-16,-2 1 128 0,-4 3-128 0,4 0 0 15,0-1 0-15,-2-2 0 0,4 2 160 0,-6-1-32 16,-4-2-128-16,-1 3 192 0,2 1-192 0,0 1 128 16,3 3-128-16,-1-4 0 0,-5 0 0 0,-2-1 128 15,0 4-128-15,3-3 0 0,4 1 0 0,-3-1 0 16,-3-1 0-16,-2-1 0 0,-2 0 0 0,2 0 128 16,5-1-128-16,-3 3 0 0,-2 3 0 0,-3-3 0 15,-2 4 0-15,-3-2 0 0,2-3 0 0,2 1 0 0,1 1 0 16,-1 3 0-16,0-4 0 0,-4 2 0 0,-2 3 128 0,-1-5-128 15,-1-1 0-15,3-5 0 0,0 2 128 0,1 3-128 16,0 1 0-16,-2 1 0 0,-6-4 0 0,1 3 0 16,1 0 128-16,5 2 16 0,0-1 16 0,-1 3 0 15,1 2-160-15,-4-4 0 0,-3 0-160 0,-1 0 160 16,0-3 0-16,2 2 0 0,-1 0 0 0,4 2 0 16,0-5 0-16,0 4 0 0,-1 4 0 0,-2-6 0 15,-5-1 0-15,3-1 0 0,0-1 0 0,0 3 0 16,1 0 0-16,0-1 0 0,1-1 0 0,-2 4 0 15,-6 2 0-15,1-7 0 0,0-2 128 0,1 1-128 16,3-2 0-16,-2 2 0 0,-1 2 0 0,1-2 0 16,-2-3 0-16,-3-2 0 0,-3-1 160 0,-3 3-160 15,0 0 0-15,0-4 0 0,-2 0 0 0,-1 0 0 0,0-3 0 0,-1 3 0 16,-2-1 128-16,-1 2-128 0,-1-2 0 0,-3 1 0 16,-1 1 0-16,-2-2 128 0,-4-1-128 0,-2-3 0 15,-1-1 0-15,-1 2 0 0,-2-1 0 0,0 1 0 16,-1-3 0-16,-2 1 0 0,-1-3 0 0,-1 1 0 15,-1-2 0-15,0 2 0 0,1-2 0 0,-3 2 0 16,-2 2 0-16,-1-3 0 0,1-2 0 0,-3 0 0 16,-1-2 0-16,-4 1 0 0,1-2-224 0,-3-2 80 15,-2 1 16-15,-2-4 0 0,-3 1 0 0,0 2 0 16,-4-4 0-16,0 3 0 0,-2 5 128 0,-1 0 0 16,-3 1 0-16,-2-1-128 0,-1-6 128 0,-1 1 0 15,1 1 0-15,-1 3 0 0,-2 2 0 0,-1 1-160 16,-1-1 160-16,0 0 0 0,-3-1 0 0,-3 0 0 0,-1 1 0 15,-4-2 0-15,-4 2-208 0,-2-1 64 16,-3 1 16-16,0 0 0 0,-3 0 128 0,1 2-192 0,-1 0 192 0,0-1-192 16,1-2 192-16,-2-1-192 0,-3 1 192 0,0 2-192 15,-3 0 192-15,-1 1-192 0,-1 2 192 0,0 1-192 16,0-3 192-16,3 1 0 0,-1-2 0 0,-1 1 128 16,-2 0-128-16,-2 3-160 0,-4-1 160 0,0 2-208 15,-2-2 208-15,0 1 0 0,3-3 0 0,-2 4 0 16,-1 3 0-16,-2 0 0 0,-6 0 0 0,0-3 0 15,2 2 0-15,0 2 0 0,2 2 0 0,-3-2 0 16,0-3 0-16,-5 2 0 0,-5 3 0 0,3 0 0 16,1 1 0-16,1-1 0 0,2-2 0 0,-2-1 0 15,0 4 0-15,-5-3 0 0,-4 0 0 0,2 4 0 0,2-1 0 16,-3 0 0-16,-4-3 0 0,-4 0 0 0,-3 1 0 0,3 4 0 16,0 1 0-16,0-4 0 0,-6-3 0 0,-1 2 0 15,-1 2 0-15,0 1 0 0,1 0 0 0,-4-2 128 16,-3-4 0-16,0 3-128 0,0-1 0 0,-1-3 0 15,-2 0 0-15,-1 0 0 0,0 5 128 0,-1-2-128 16,1-3 0-16,-5 1 0 0,-2 0 0 0,-3-4 0 16,0 1 0-16,2 2 0 0,-5-1 0 0,-1 5 0 15,0-2 0-15,1 0 0 0,-1-6 0 0,1 2 0 16,1 2 0-16,0-1 0 0,0 3 0 0,-1 1 0 16,-1-2 128-16,1 0-128 0,-1-3 128 0,-1-2-128 15,-2 2 144-15,6-3-144 0,2 5 0 0,-1 2 0 16,-6-6 0-16,5 4 0 0,-1-1 0 0,-2-3 0 0,1 2 0 15,0 4 0-15,2 0 0 0,1 0 0 0,-1-4 0 0,-1 7 0 16,2-1 0-16,0 0 128 0,-5-2-128 0,4 3 0 16,1 1 0-16,1-1 0 0,1-1 128 0,2 1-128 15,2 4 0-15,1-1 0 0,0 2 0 0,-1-2 0 16,-1-1 128-16,2 2-128 0,0 0 0 0,-1 1 0 16,-2 0 0-16,1 1 128 0,3 1-128 0,3-1 0 15,2 1 0-15,-3 1 128 0,-3-2-128 0,3 2 0 16,3 9 0-16,1-6 128 0,-3-2-128 0,-3 3 0 15,4 3 0-15,-1 0 144 0,-4-1-144 0,5 1 128 16,-5 2-128-16,6 2 0 0,1-3 144 0,3 2-144 16,0-4 0-16,-1 1 0 0,2-1 0 0,5 2 128 15,1 1-128-15,-1-1 0 0,-3-1 0 0,-3 0 0 0,3 0 0 16,1-1 0-16,1-1 0 0,-2-1 128 0,-4 2-128 0,1 0 0 16,2 0 0-16,2-3 128 0,-8 1-128 0,4 1 144 15,1-2-144-15,2 2 160 0,5-1 0 0,-2-2 0 16,0 3 0-16,-1-1 0 0,3-5-16 0,2 3 0 15,5 0 0-15,-1-1 0 0,-1-2-144 0,0-2 160 16,-1 0-160-16,6 1 160 0,5 1-160 0,1 0 0 16,-6-1 144-16,0 0-144 0,-1-2 128 0,4 2-128 15,3 0 128-15,0 1-128 0,0 0 128 0,2 3-128 16,0-1 128-16,3-2-128 0,2 0 0 0,4-1 128 16,2 0-128-16,1 3 0 0,-2 1 0 0,2 0 0 15,1 0 0-15,4-2 128 0,1 1-128 0,5 1 0 16,-1-2 128-16,1 4-128 0,5-4 128 0,-1 2-128 0,0 4 160 0,1 0-160 15,-2-3 128-15,1 4-128 0,-1-4 0 16,3 3 144-16,2 1-144 0,2 2 0 0,4-2 144 16,1 0-144-16,3 3 0 0,3-1 0 0,1-4 0 0,0 2 0 15,2 0 0-15,4-2-160 0,7-1 16 0,4-2 0 32,5 3-1648-32,10-7-320 0,0 0-64 0</inkml:trace>
  <inkml:trace contextRef="#ctx0" brushRef="#br1" timeOffset="25880.68">23979 3346 10127 0,'0'0'448'0,"-8"9"96"0,2-3-544 0,6-6 0 0,-8 8 0 0,8-8 0 16,0 0 1712-16,0 0 224 0,-6 7 48 0,6-7 16 15,0 0-592-15,0 0-128 0,0 0-32 0,0 0 0 16,-4-6-16-16,6-5 0 0,6-4 0 0,4-4 0 16,1-9-240-16,4-3-48 0,2-2-16 0,4-4 0 15,0-6-272-15,2-4-48 0,0 0-16 0,-2-3 0 16,-1 2-352-16,2-3-80 0,0-6-16 0,3-3 0 16,-1-3-144-16,1 1 0 0,-1-2 0 0,1 8 0 0,5 1 0 0,-2 4 0 15,-3 3 0-15,0 1 0 0,1 0 0 16,-1 0 0-16,-2 3 0 0,1 5 0 0,0 5 0 0,-1-1 128 15,-4 2-128-15,1 2 0 0,-3 6 0 0,0 1 0 16,-4 5 0-16,0-1 0 0,-1-1 0 0,-1 3 0 16,0 4 0-16,-4 5 0 0,0-2 0 0,-1 5 0 15,-8 6-144-15,0 0 144 0,0 0 0 0,0 0 0 16,0 0-128-16,0 0 128 0,5 11-144 0,-2 5 144 16,0 2-208-16,-3 3 80 0,0 0 128 0,-3 5-160 15,2 8 160-15,-1 5-160 0,0 6 160 0,0 1 0 16,1 3-144-16,0-2 144 0,0 2 0 0,1 2 0 15,1-4 0-15,1 4 0 0,2 1 0 0,2 1 0 16,-2-3 0-16,1 1 0 0,1 0 0 0,1-2 0 0,-2-3 0 16,0-2 0-16,0-6 0 0,1-5 0 0,-2-2 144 15,-1-1-144-15,1 0 0 0,-4-3 144 0,0-2-144 0,0-3 0 16,0-4 160-16,-5-2-160 0,0-2 128 0,-2-1-128 16,-2-1 192-16,0 0-64 0,-1 1 0 0,-2-4 0 15,-2-4 16-15,-2-5 0 0,-2-2 0 0,-2-1 0 16,-3-1 0-16,-3-1 0 0,-4-3 0 0,-3-2 0 15,-3-3-144-15,-2-3 128 0,-5-1-128 0,0 0 128 16,-2 4-128-16,1-3 0 0,0 6 0 0,1-1 0 16,-2-2 0-16,0 2 0 0,-2-1 0 0,3 0 0 15,-1 6 0-15,6-2 0 0,3 1 0 0,3 2 0 16,3-5 0-16,7 2 0 0,4-3 0 0,6 4 0 16,3-5 0-16,2 4 128 0,3-5-128 0,5 0 0 15,5-3 128-15,7-1-128 0,2-2 128 0,4-5-128 0,3 0 0 16,8-5 128-16,3 3-128 0,9-4 0 0,1 1 0 15,5 1 0-15,1-2 128 0,4-2-128 0,0-4 0 0,5-1 128 16,9 1-128-16,4 1 128 0,4-1 0 0,2 0 0 16,-2-3 0-16,-1-3 0 0,4-2-128 0,-1 3 0 15,-2 5 144-15,-3 3-144 0,-6 5 0 0,-8 3 144 16,-7 5-144-16,-6 5 0 0,-8 1 160 0,0 4-160 16,-8 1 128-16,-2 1-128 0,-3 2 0 0,-10-1 0 15,-13 7 128-15,0 0-128 0,0 0 0 0,0 0 0 16,0 0 0-16,0 0 0 0,-11 14 0 0,-4 2 0 15,-5 1 0-15,-5 6 0 0,-5 9 0 0,-6 3 0 16,-7 3-176-16,-8 6 176 0,-7 3 0 0,-7 5 0 16,-5 3 0-16,-3 1 0 0,-3-1 0 0,-5 2 176 0,-7 6-48 0,-3 3 0 15,-2 2-128-15,3-2 160 0,3-4-160 0,-1 0 160 16,-2 2 112-16,8-1 32 0,3-3 0 0,6 0 0 16,7 0-96-16,9-4-16 0,6-4 0 0,7-4 0 15,6-1-192-15,7-7 0 0,6-2 0 0,9-2 0 31,6-1-1104-31,9-5-320 0,6-2-64 0,13-5-16 0</inkml:trace>
  <inkml:trace contextRef="#ctx0" brushRef="#br1" timeOffset="41737.44">25168 3154 12031 0,'0'0'528'0,"0"0"112"0,-8 5-512 0,8-5-128 16,-7 3 0-16,7-3 0 0,0 0 256 0,0 0 32 15,-10 2 0-15,10-2 0 0,0 0 352 0,0 0 64 0,0 0 0 0,0 0 16 16,0 0 144-16,-2-10 32 0,2-3 0 0,2 0 0 16,4 1-128-16,0-5-32 0,6-5 0 0,-2-5 0 15,3 1 80-15,3-6 16 0,1 0 0 0,4-6 0 16,0-6-176-16,1-6-16 0,1-3-16 0,2-4 0 16,0-1-304-16,2-1-48 0,3-3-16 0,-1 3 0 15,-2 4-128-15,-1-1-128 0,0-1 192 0,-1 5-192 16,4 2 160-16,-4 4-160 0,-3 6 128 0,-3 5-128 15,-2 2 128-15,-2 10-128 0,-2 3 0 0,-3 3 128 16,-1 0-128-16,-1 6 192 0,-1 3-192 0,-7 8 192 16,0 0 16-16,0 0 16 0,0 0 0 0,0 0 0 15,6 13-224-15,-1 8 0 0,-1 2 0 0,0 4 0 16,-1 6 0-16,-1 6-128 0,4 7 128 0,-5 1 0 16,3 4 0-16,0 2-128 0,0-2 128 0,0 4 0 0,-1-3 0 0,3 0 0 15,-1 0 0-15,3-1 0 0,-3-2 0 0,0-6 0 16,-1-5 0-16,1-3 0 0,-1-5 0 0,-1-2 0 15,-2-2 0-15,-1-5 0 0,1-3 0 0,-2 0 0 16,-4-5 0-16,0 2 144 0,-2-2-144 0,-1 0 192 16,-2-3-192-16,-2 1 192 0,-1-1-64 0,-4-2 0 15,-2-3 0-15,-5 0 0 0,-2 0 0 0,-3-2-128 16,-2 0 192-16,-3-5-64 0,-4 0-128 0,2-6 0 16,1 4 144-16,2-2-144 0,2-5 0 0,5 2 0 15,1-5 0-15,4 2 128 0,3 1-128 0,4-2 0 16,2 2 0-16,3-1 128 0,2-4-128 0,3 2 0 15,2 0 0-15,3-2 0 0,3-2 0 0,2-1 0 16,5 0 0-16,3-2 0 0,3-4 0 0,3-1-160 0,2-2 160 16,4 0 0-16,4 2-144 0,1 0 144 0,0-7 0 0,1 3-144 15,4-1 144-15,-1 4 0 0,1-1 0 0,1 4 0 16,1-1 0-16,1 0-128 0,-3-1 128 0,4 3 0 16,-2-2 0-16,2 1 0 0,2 1 0 0,-2 3-128 15,-1 1 128-15,-3 2 0 0,-2-1 0 0,-4 6 0 16,-4 5 0-16,-7 2 0 0,-2 1 0 0,-17 4 0 15,0 0 0-15,4 15 0 0,-9 1 0 0,-7 8 0 16,-5 5 128-16,-9 6 16 0,-10 3 0 0,-6 3 0 16,-4 8 96-16,-3 1 16 0,-3 5 0 0,-1 0 0 15,0-3-16-15,1-2 0 0,1-2 0 0,4-5 0 16,-1-3-112-16,6-3 0 0,3-5-128 0,4 1 192 16,0-4-192-16,5-2 0 0,2-5-144 0,3 2-14512 15</inkml:trace>
  <inkml:trace contextRef="#ctx0" brushRef="#br1" timeOffset="43224.42">958 3428 10127 0,'-8'-3'896'0,"1"2"-704"15,0 5-192-15,2-3 0 0,-3 3 1472 0,2-3 256 16,6-1 48-16,-7 2 16 0,7-2-1344 0,0 0-272 16,-5 3-48-16,5-3-128 0,0 0 448 0,0 0 0 15,0 0-16-15,0 0 0 0,-5-7-32 0,5 7 0 16,-7-12 0-16,4 1 0 0,3 0 256 0,-2-5 48 15,2-2 16-15,2-2 0 0,0-5-48 0,-1-5-16 16,2-6 0-16,1-4 0 0,1-2-336 0,1-5-80 16,1 1-16-16,-1-3 0 0,-2 1-64 0,-1-2-16 0,-1-3 0 15,1-1 0-15,0 1 32 0,1-2 0 0,-1-3 0 0,0 5 0 16,1 4 32-16,0 4 16 0,-1 5 0 0,0 3 0 16,3 3-224-16,-1 4 144 0,0 4-144 0,0 2 128 15,1 4-128-15,-1 3 0 0,-1 4 144 0,2 1-144 16,-6 12 208-16,7-5-16 0,-7 5-16 0,0 0 0 15,14 8-176-15,0 9 0 0,2 4 0 0,-2 6 0 16,-1-1 0-16,3 7 0 0,4 1 0 0,0 2 0 16,-1 1 0-16,-1 0 0 0,4 1 0 0,2 3 0 15,-2 0 0-15,1 1 0 0,1-4 0 0,0 0 0 16,1-2 0-16,-3-2 0 0,-2-5 0 0,-2-1 0 16,2-3 0-16,-3 4 0 0,-4-3 0 0,0-3 0 15,-3-2 128-15,-1 0-128 0,-2-5 0 0,-1 1 128 16,-2 0-128-16,-1-4 160 0,-3 0-160 0,-1-1 160 0,-1 2 0 0,1-2 0 15,-4-5 0-15,-2 1 0 0,-2-4 32 0,-1 0 16 16,-3 0 0-16,-3-1 0 0,-4-1-48 0,-2-4-16 16,-2-1 0-16,-5 0 0 0,-4-1-144 0,1 1 192 15,-5-8-192-15,2 3 192 0,0-3-192 0,0 3 0 16,-1-3 0-16,4 0 0 0,-1-2 0 0,4 1 0 16,-1 5 0-16,3-3 0 0,0 1 0 0,-1-3 0 15,1 2 0-15,2-1 0 0,4 1 0 0,2-1 0 16,1 0 0-16,3-1 0 0,3 0 896 0,2 0 112 15,4-2 16-15,4 1 0 0,5-4-832 0,9 0-192 16,3-2 0-16,5-4 0 16,2-7-832-16,4-1-192 0,4-3-64 0,4-4 0 0,1-3 832 0,2 0 256 15,0 2 0-15,4-3-160 0,-2 3 160 0,5 0 0 0,-1 0 0 0,3 0 0 16,1 0 0-16,-4 2 0 0,-4 3 0 0,-4 4 0 16,-4 6 0-16,-6 3 0 0,-8 5 0 0,-4 4 0 15,-2 6 0-15,-11 6 0 0,0 0 0 0,0 0 0 16,-3 13 0-16,-3 7-160 0,-5 4 160 0,-5 10 0 15,-6 7 0-15,-4 8 0 0,-4 9 192 0,-6 8-48 16,-6 2-144-16,-4 10 192 0,-1 4-192 0,-1 3 192 16,-1-3-192-16,-2 1 0 0,-1-2 0 0,2 1 0 15,2-5 0-15,2-4 0 0,1-7 144 0,22-33-144 16,1 4 128-16,1 2-128 0,4 3 128 0,4-2-128 16,6-2-1472-16,1-3-384 15</inkml:trace>
  <inkml:trace contextRef="#ctx0" brushRef="#br1" timeOffset="56856.25">24821 1802 12319 0,'0'0'544'0,"-7"5"112"0,-5-4-528 0,1 5-128 16,2 2 0-16,-1 2 0 0,3-2 800 0,1 0 128 15,6-8 32-15,-7 5 0 0,7-5-80 0,-5 8-16 16,5-8 0-16,0 0 0 0,0 0-224 0,0 0-64 15,0 0 0-15,12-6 0 0,0-4-32 0,3-3-16 16,5-5 0-16,2-7 0 0,1 0-80 0,5-2-32 16,2-6 0-16,2-2 0 0,-3 0-64 0,-3-3-16 15,0-1 0-15,2 2 0 0,-1 2-80 0,-1-3-32 16,-2-1 0-16,0 1 0 0,0 5-64 0,-3-1-16 16,-4 0 0-16,0 4 0 0,-3 5-144 0,-2 4 160 15,-3 4-160-15,-3 4 160 0,-2 4 64 0,-4 9 16 16,0 0 0-16,0 0 0 0,0 0-112 0,0 18 0 0,0 3-128 15,-1 9 192-15,-4 4-192 0,-1 8 0 0,-1 2 128 0,-1 7-128 16,-1 4 0-16,0 2 0 0,-1 2 0 0,7-3 0 16,-1-2 0-16,2-5 0 0,1-9 0 0,1-3 0 15,1-5 0-15,-1-3 0 0,0-3 0 0,0-5 0 16,0-5 0-16,-1-5 0 0,-2 0 0 0,3-11 0 16,-6 11 0-16,-3-5 144 0,-2-2-16 0,-2-4 0 15,-2-3 64-15,-4-2 0 0,0-4 0 0,-2-1 0 16,-6-3-64-16,2-1-128 0,0-3 192 0,-1-1-64 15,-3 0-128-15,5-2 0 0,3-2 144 0,2 0-144 16,1 1 0-16,2-5 128 0,3 0-128 0,3 0 0 16,6-2 0-16,2 4 0 0,4-4 0 0,3 3 0 15,6 2 0-15,3-2-128 0,3 3 128 0,7 1-128 0,7 3 128 16,1 0 0-16,1-2-144 0,4 2 144 0,2 1-192 16,1 1 48-16,0-1 0 0,1 3 0 0,-1 0 144 0,3 1 0 15,-1-3 0-15,1 0-128 0,-4-1 128 0,2 3 0 16,-1 4 0-16,-4-2 0 0,-3 4 0 0,-6-1 0 15,-2 6 0-15,-7 1 0 0,-7-1 0 0,-11 3 144 16,0 0-144-16,-3 13 0 0,-6 3 320 0,-8 3-32 16,-9 6-16-16,-5 0 0 0,-8 5 336 0,0 0 64 15,-3 4 16-15,0-3 0 0,2-4-176 0,-1 2-16 16,1 1-16-16,2-4 0 0,2-1-160 0,-1 0-48 16,1-5 0-16,0 1 0 0,4 0-272 0,6 0 0 15,4-1-208-15,2-5-10288 16,-1-3-2064-16</inkml:trace>
  <inkml:trace contextRef="#ctx0" brushRef="#br1" timeOffset="58065.38">2541 2441 18879 0,'-14'-4'832'0,"4"3"192"0,1 2-832 0,0-1-192 0,-1-1 0 0,2 1 0 16,1 0 352-16,7 0 32 16,-9 1 0-16,9-1 0 0,-7-7 96 0,1 2 32 15,1-1 0-15,4-1 0 0,-1-2-128 0,5-4 0 0,2-4-16 0,1-1 0 16,-1-1-96-16,0-3-16 0,0-2 0 0,2-9 0 16,0-1-64-16,3-2 0 0,-3-2-16 0,3-1 0 15,0-3-48-15,0-1 0 0,2 4 0 0,-1 2 0 16,-1 1 0-16,0 2 0 0,0 4 0 0,0 3 0 15,2 6 0-15,-2 4 0 0,-1 4 0 0,2 4 0 16,0 3-128-16,0 1 192 0,-11 5-192 0,14 11 192 16,1 4-64-16,-1 3 0 0,0 3 0 0,3 11 0 15,3 4 0-15,-2 3-128 0,-2 3 192 0,-1 0-64 16,2-3-128-16,-4-4 192 0,-1-6-192 0,-2-2 192 0,0-2-192 16,-3-4 160-16,-1-3-160 0,-2-2 160 0,-2-6-16 0,-2-10 0 15,0 0 0-15,0 0 0 0,0 0 256 0,0 0 48 16,0 0 16-16,-6 1 0 0,6-1-32 0,-8-6-16 15,0-2 0-15,4-6 0 0,4-5-224 0,0 1-32 16,-3 1-16-16,2-4 0 0,0-3-144 0,3-4 0 16,4 1 0-16,-1-1 0 0,-1 4-192 0,1-2 192 15,3-1-192-15,1 4 192 0,1 3-160 0,1 3 160 16,1 4 0-16,-3-1-144 0,0 2 144 0,-1 3 0 16,-2 3 0-16,-6 6-128 0,0 0 128 0,0 0 0 15,0 0 0-15,0 0-128 0,0 0 128 0,0 0 0 16,-12 13 128-16,-6 1-128 0,-5 3 336 0,-7 3 0 15,-4 0 0-15,-4 4 0 0,0 2-96 0,-2 3-32 0,-3-1 0 0,0 2 0 16,-3-4 32-16,0 2 0 0,1-2 0 16,3-3 0-16,2 0-240 0,7-5 176 0,7-3-176 15,6-3 160 1,4-5-1680-16,6-3-336 0,10-4-64 0</inkml:trace>
  <inkml:trace contextRef="#ctx0" brushRef="#br1" timeOffset="60377.05">2704 3563 4607 0,'-17'-15'400'0,"5"4"-400"0,3-2 0 0,-1 0 0 15,-2 0 3200-15,3-3 544 0,1 2 112 0,3 0 32 0,1 2-2736 0,1-2-560 16,-1 1-96-16,2 1-32 0,2-1-272 0,0 0-64 15,1 1-128-15,3 2 192 0,-1 1-192 0,2-1 0 16,1 1 0-16,1 1 0 0,-1 3 0 0,3-4 176 16,2 1-176-16,2 3 160 0,4 4 64 0,5-1 16 15,5 4 0-15,6-4 0 0,2 0 64 0,10 2 16 16,7 2 0-16,6 5 0 0,5-3-16 0,5 1 0 16,2-2 0-16,4-1 0 0,7 2-16 0,4-1 0 15,5 1 0-15,-3 1 0 0,2 3 96 0,2-2 0 16,3 1 16-16,4-1 0 0,4-2-16 0,-1 2 0 15,0 0 0-15,4-2 0 0,7 2-160 0,-2 0-32 16,-5-1-16-16,4-3 0 0,4 1-48 0,-1 0-128 16,-1-2 192-16,-1 0-64 0,-2 1 0 0,1-1 0 0,2-1 0 0,-1-1 0 15,-5-2 64-15,1 0 0 0,-2 2 0 0,-2 1 0 16,-3 0-64-16,-4 0 0 0,-4-1 0 0,-2-1 0 16,-6 2-128-16,1 0 192 0,-1 0-192 0,-5 2 192 15,-4 0-48-15,-4 1 0 0,-2-2 0 0,-4-1 0 16,-2 2 800-16,-3-1 144 0,-7 3 48 0,-2-2 0 31,-7 0-1648-31,-4-1-320 0,-7 0-64 0,-3 2 0 0,-3 0 768 0,-4-3 128 0,-7-3 0 0,-5 2 128 16,-10 1 16-16,0 0 16 0,0 0 0 0,0 0 0 15,-10-3 64-15,-5 0 16 0,-7 1 0 0,-7-2 0 16,-7 1-96-16,-9-1-16 0,-8-1 0 0,-3 1 0 16,-7-2-128-16,-2 1-176 0,-5 1 48 0,-3-4 0 15,-4 1 128-15,-5 2 0 0,-6-1 0 0,-2 2 0 16,-2 0 0-16,-6 0 0 0,-4-5-160 0,-6 3 160 0,-1 3 0 0,-5-4-128 15,0 2 128-15,-5 0 0 0,-6 2 0 0,5-4 0 16,2 2-128-16,-1 1 128 0,-4 3 0 0,-1 0 0 16,4-2 0-16,-5-1 0 0,-4-2 0 0,4 3 0 15,1 3 0-15,0-2 0 0,-1-8 0 0,5 4 0 16,5-1 0-16,2 3 0 0,-1 2 0 0,1-3 176 16,-2-6-176-16,7 5 160 0,8 4-160 0,1 0 0 15,0-7-160-15,6 5 160 0,4 1 0 0,8 3 0 16,6-1 0-16,6-4 0 0,5-3 0 0,3 1 0 15,5-3 176-15,9 5-48 0,9 2-128 0,5-2-208 16,3 0 48-16,7-1 16 0,4-1 144 0,6 1 0 16,6 2-144-16,7 4 144 0,0 0-128 0,11-1 128 15,10-2-160-15,3-3 160 0,0-2-240 0,12 0 48 0,9-1 16 16,7 5 0-16,3 3 176 0,6 2-208 0,6 1 80 0,3-2 128 16,9-2-160-16,4 2 160 0,6 0 0 0,3 4-144 15,5 4 144-15,4-1 0 0,5-5 0 0,4 5-128 16,0 3 128-16,4-2 0 0,2 1 160 0,2-1-160 15,4 4 128-15,0-1-128 0,3-3 0 0,1 3 0 16,-1 0 128-16,0-2-128 0,-1-5 0 0,1 2 0 16,0 7 0-16,-2-8 128 0,-6 0-128 0,2 3 0 15,0 0 0-15,-4 1 0 0,-8-5 128 0,-4 1-128 16,-4 0 0-16,-4 3 0 0,-3 2 0 0,-8-2 0 16,-5-3 144-16,-6-1-144 0,-6 0 128 0,-5-1-128 15,-6-2 192-15,-5 2-32 0,-6-1-16 0,-6 2 0 16,-5-1 16-16,-6 1 0 0,-9-4 0 0,-5 0 0 0,-14 0-32 0,0 0 0 15,0 0 0-15,0 0 0 0,-14-4 64 0,-7 0 0 16,-11-1 0-16,-5 1 0 0,-1-3-192 0,-6 3-176 16,-8 3 48-16,-5-1 0 0,-2-2 128 0,-8-4-160 15,-3 0 160-15,-7 3-160 0,-4-2 160 0,-4 3 0 16,-6 0 0-16,-5 1 0 0,-7-7 0 0,-3 5-128 16,-3 4 128-16,-2 1 0 0,-1 0 0 0,-6-1-128 15,-4 1 128-15,-1 0 0 0,2-2 0 0,-8 0 0 16,-7-1 0-16,5 3 0 0,4 3 0 0,-2-3 0 15,-4-4 0-15,5 1 0 0,7 2 0 0,0-2 0 16,0-2 0-16,6 1 0 0,3 8 0 0,8-3 0 16,4-2 0-16,8 1 0 0,2-5 0 0,10 1 0 0,10 0 0 15,9 4 0-15,6 3 0 0,7-2 0 0,7-2 0 0,7-1 0 16,7 0-160-16,4 0 160 0,7-2-192 0,6-1 192 16,10 5-320-16,0 0 64 0,0 0 0 0,19 0 0 15,3-4-64-15,8 0-16 0,7-1 0 0,7-1 0 16,8 0 144-16,8 4 16 0,5-2 16 0,10 0 0 15,5 1 160-15,10 1-160 0,3-2 160 0,9 3-160 16,6 1 160-16,5 2 0 0,2 3 0 0,8-1 0 16,6-1 0-16,1-2 0 0,-1-1 0 0,7 3 0 15,6 5 0-15,0 2 128 0,-3-2-128 0,6 2 176 16,0-2-176-16,0 1 192 0,-6-3-192 0,4 5 192 16,3 0-64-16,-2 3-128 0,-5 0 192 0,-2-1-64 15,-2 2 0-15,-6-1-128 0,-6-1 192 0,0 0-64 16,2 2-128-16,-7-2 192 0,-10-2-192 0,-3-2 192 0,0 4-192 15,-8-3 0-15,-5-1 0 0,-10 0 0 0,-10-1 128 0,-9-4-128 16,-4-2 128-16,-7 1-128 0,-5-2 128 0,-8 0-128 16,-9 1 128-16,-10-2-128 0,-20 0 144 0,0 0-144 15,0 0 160-15,0 0-160 0,-17-8 0 0,-8 1 128 16,-6 0-128-16,-10 0 0 0,-6-1 0 0,-9-1-160 16,-4-1 32-16,-10-2 0 0,-6-1 128 0,-3 2 0 15,-5-2-144-15,-3 0 144 0,-5 0 0 0,-6 2 0 16,-9-4 0-16,0 2 0 0,-3 3 0 0,-6-3 0 15,-7 0 0-15,-5 5 0 0,-3 0 0 0,-7 3 0 16,-7 0 0-16,1-2 0 0,0 2 0 0,-3 1 0 16,-7 1 0-16,0-1 0 0,1 1 0 0,3 1 0 15,4 5 0-15,5-4 0 0,5-6 0 0,7 3 0 0,4 0 0 0,6 0 0 16,6 4 0-16,2 0 0 0,0 0 0 16,6 2 0-16,6 2 0 0,6-2 0 0,6 1 0 0,7-1 0 15,7 0-160-15,9 0 160 0,8 3 0 0,8-1-144 16,6 3-16-16,10 1 0 0,6-4 0 0,7-2 0 15,8 1-96-15,11-3 0 0,0 0-16 0,13 1 0 16,7-1-32-16,13 0 0 0,10 1 0 0,12-1 0 16,10 2 144-16,7-4 32 0,7 2 0 0,11 0 0 15,8 2 128-15,10 2 0 0,7 2-144 0,5-2 144 16,5-7 0-16,4 3 0 0,5 3 0 0,7-2 0 16,7-2 0-16,3 2 0 0,0 3 0 0,4-1 0 15,4 0 160-15,-1-1-160 0,-4-1 192 0,4 5-192 16,-1 4 192-16,2-3-192 0,-6-4 192 0,-5 5-192 15,-3 1 176-15,-5-1-176 0,-5-5 160 0,-3 5-160 0,-3 2 128 16,-5-2-128-16,-7 1 0 0,-6-1 0 0,-7-2 128 0,-10 2-128 16,-6 1 0-16,-9-1 0 0,-10-3 128 0,-9 1-128 15,-9 0 0-15,-11-2 144 0,-10 1-144 0,-7 3-192 16,-13-4 32-16,-10-4 16 0,0 0-128 0,-12 0-32 16,-11 0 0-16,-7 1 0 0,-8 2 304 0,-6-2-192 15,-7-1 192-15,-8-1-160 0,-10-2 160 0,-4 1 0 16,-8-2 0-16,-6-1 0 0,-4 2 0 0,-8 0 0 15,-10-1 160-15,-4 2-160 0,-4-5 128 0,-5 1-128 16,-4 1 0-16,-7-1 144 0,-8 5-144 0,-8 0 0 16,-6-2 144-16,0 2-144 0,1 0 0 0,-2-1 144 15,-4 2-144-15,3 0 0 0,5 0 272 0,-1 3-48 16,0 1-16-16,5-2 0 0,3-3 32 0,3 1 0 0,3 3 0 16,7 1 0-16,5-2-240 0,6 2 0 0,2 0 0 0,13 0 0 15,10 1 0-15,8-2 128 0,3-1-128 0,12 2 0 31,10 3-416-31,13-3-128 0,8 2-32 0</inkml:trace>
  <inkml:trace contextRef="#ctx0" brushRef="#br1" timeOffset="65697.85">1815 4304 5519 0,'0'0'240'0,"0"0"64"0,0 0-304 0,0 0 0 0,0 0 0 0,0 0 0 15,-4-9 1568-15,4 9 256 0,0 0 48 0,0 0 16 16,0 0-1344-16,0 0-272 0,0 0-48 0,0 0-16 15,-8-6 0-15,8 6 0 0,0 0 0 0,0 0 0 16,0 0 176-16,0 0 48 0,-4-7 0 0,4 7 0 16,0 0-48-16,0-9-16 0,0-1 0 0,4 1 0 15,4 0-64-15,-2-1-16 0,0-2 0 0,3 2 0 16,2-5 0-16,2 1 0 0,-1-4 0 0,3 2 0 16,2 2-288-16,1-1 0 0,0-2 0 0,0 2 0 15,1 2 128-15,-1 2-128 0,0-1 0 0,0 2 0 16,1-2 192-16,-4 1 0 0,2 4-16 0,-1 1 0 0,-2 3 48 15,2 3 16-15,-1 3 0 0,0 3 0 0,0-1-240 0,-2 6 0 16,-1-3 128-16,0 5-128 0,-2-2 0 0,1 4 0 16,-3-2 0-16,-2 5 0 0,-2 5 0 0,-4 2 128 15,0-1-128-15,-1-4 0 0,-2 3 256 0,-1 0-32 16,-4 3-16-16,1-2 0 0,-4 3 240 0,-1-2 64 16,-1 2 0-16,-1-1 0 0,-2-1-64 0,2-1-16 15,0-1 0-15,-1-2 0 0,0 1-176 0,0 1-48 16,2 2 0-16,2-5 0 0,-2-6-208 0,2-1 128 15,1 2-128-15,3-2 0 0,2 2 128 0,4-3-128 16,1 0 0-16,2 1 144 0,2-4-144 0,-4-9 0 16,9 9 0-16,2-5 128 0,2-2-256 0,0 0-64 15,1-2-16-15,0 0 0 16,0 0-384-16,0 0-80 0,-1-2-16 0,-1 1-6384 0,-12 1-1280 16</inkml:trace>
  <inkml:trace contextRef="#ctx0" brushRef="#br1" timeOffset="65984.45">2072 5314 21183 0,'0'0'1888'15,"0"0"-1504"-15,0 0-384 0,0 0 0 0,6-8 432 0,1 1 16 16,-2-3 0-16,0 3 0 0,0-3 128 0,1 1 16 16,-3-2 16-16,1 1 0 0,-1-4-304 0,1 4-64 15,0-1-16-15,-3-3 0 0,-2-4-224 0,1-1 176 16,0-1-176-16,0 4 160 0,2 4-160 0,1 2 0 16,2-1 144-16,-5 11-144 0,4-10 0 0,-4 10 0 15,0 0-160-15,0 0-7584 16,0 0-1504-16</inkml:trace>
  <inkml:trace contextRef="#ctx0" brushRef="#br1" timeOffset="66891.31">2284 7302 8287 0,'0'0'736'0,"0"0"-592"0,-6-4-144 0,6 4 0 15,0 0 1072-15,0 0 176 0,0 0 32 0,-8 0 16 16,8 0-784-16,-9 4-144 0,9-4-48 0,-9 4 0 16,-1-1-128-16,10-3-48 0,0 0 0 0,0 0 0 15,0 0 176-15,-7 4 16 0,7-4 16 0,0 0 0 16,0 0 288-16,0 0 48 0,0 0 16 0,0 0 0 15,-8-8 32-15,4 0 16 0,-1 0 0 0,5-1 0 16,4-1-128-16,1 1-32 0,0-2 0 0,3 1 0 0,4-5-224 0,-1-2-48 16,1-2-16-16,0 2 0 0,1 5-80 15,-2-1-16-15,0-2 0 0,2 0 0 0,3 3-16 0,1 3-16 16,-1 0 0-16,0 1 0 0,-2-1-32 0,1 4 0 16,0 2 0-16,-1 3 0 0,-4 3-144 0,3 1 0 15,1 2 0-15,-1 2 128 0,-2 1-128 0,-2 1 0 16,-3 1 0-16,1 5 0 0,1-2 0 0,-2 5 0 15,-2 3 0-15,-1-1 0 0,-1-4 0 0,-2 1 0 16,-2 0 0-16,-3 2 0 0,-1 2 0 0,-1 0 0 16,-4 0 0-16,-2 2 0 0,3-4 192 0,-3 3-64 15,-2-1 0-15,1-1 0 0,0-2 128 0,1 3 32 16,0-1 0-16,1 0 0 0,0 0-160 0,2-2-128 16,3 0 192-16,2-2-192 0,2-4 128 0,1-3-128 15,0 1 0-15,2-1 0 0,2 2 0 0,-1 1 0 0,0-4 0 16,-1-9-192-1,5 10-448-15,-5-10-64 0,11 4-32 0,-2 1-7136 0,0 3-1408 0</inkml:trace>
  <inkml:trace contextRef="#ctx0" brushRef="#br1" timeOffset="67198.38">2394 8103 11967 0,'0'0'1072'0,"0"0"-864"15,-11-3-208-15,11 3 0 0,0 0 2176 0,0 0 400 16,0 0 80-16,0 0 16 0,-6-8-1632 0,6 8-320 16,5-10-64-16,0-3-16 0,-1 0-208 0,3-1-48 15,3-1-16-15,2 0 0 0,-3 2-112 0,3 3 0 16,-3 0-16-16,1 3 0 0,2-3 64 0,-4 4 16 15,-8 6 0-15,7-7 0 0,-7 7-80 0,11-1-16 16,-11 1 0-16,0 0 0 0,0 0-48 0,0 0-16 16,0 0 0-16,4 15 0 0,-2 4-32 0,-4-1 0 15,-1-1 0-15,1-3 0 0,0 0-128 0,2-3 0 16,2-1 0-16,2 1-12896 0</inkml:trace>
  <inkml:trace contextRef="#ctx0" brushRef="#br1" timeOffset="85921.26">23832 2413 23263 0,'-14'-5'1024'0,"4"3"224"0,1-1-992 0,0 2-256 0,0 1 0 0,0-2 0 16,9 2-176-16,-7-1-80 0,7 1 0 0,0 0-16 15,-10-6 448-15,1 0 80 0,2 1 32 0,7 5 0 16,-5-8 176-16,0 2 48 0,0-1 0 0,2-3 0 16,2 1 80-16,0-6 32 0,1 1 0 0,0-3 0 15,2-4-176-15,1-2-16 0,-1-6-16 0,4-1 0 0,1-1-144 0,1-7-16 16,0-1-16-16,4-3 0 0,2 0-112 0,2 1-128 15,-2-5 176-15,2 2-176 0,-1-2 160 0,2 2-160 16,0 2 128-16,-4-2-128 0,-2 5 160 0,3 3-160 16,2 5 192-16,1 2-192 0,-2 7 192 0,1 4-192 15,1 4 192-15,0 2-192 0,-3 0 0 0,2 2 0 16,-2 5 0-16,2 3 0 0,-1 4 0 0,0-1 0 16,2 3 0-16,-2 6-144 0,1 3 144 0,0 3 0 15,-3 1 0-15,0 2 0 0,-3 2 0 0,2 0 0 16,-6 0 0-16,1 0 0 0,-2 6 0 0,-3 1 0 15,-1-8 0-15,-2 4 0 0,-3-2 0 0,-4 3 0 16,-3-4 0-16,1 1 0 0,-3 0 0 0,-1-1 0 16,-3-2 0-16,-2 4 128 0,-5-2-128 0,-4-1 192 0,-3 1-64 15,0-3 0-15,-2-2-128 0,-1-2 176 0,0-3-176 0,-1 2 192 16,0 1-192-16,2 1 0 0,1-5 144 0,4 2-144 16,5-7 0-16,5 2 0 0,-1-1 0 0,5-5 128 15,5-5-128-15,4-5 0 0,3 0 0 0,5-4 128 16,3 1-128-16,5-3 0 0,2-6 0 0,8-4-128 15,4-5 128-15,5-4-128 0,3-2 128 0,5-5-128 16,1-2 128-16,2 4-192 0,0 0 192 0,1 1-192 16,-1-2 32-16,-4 1 0 0,-1 2 0 0,-4 7 0 15,-1 3 160-15,-1 6 0 0,-2 4 0 0,-2 5-128 16,-1 3 128-16,-6 5 0 0,-3-1 0 0,-2 8 0 0,-3 1 0 16,-4 6 0-16,-7 4 0 0,-3 9 0 0,-5 5 128 0,-7 6 48 15,-2 0 16-15,-5 5 0 0,-2 5 0 0,-3 5 16 16,-4-4 0-16,-3 4 0 0,0 0-208 0,-1-1 144 15,-3 2-144-15,3-1 128 0,1-3-128 0,4-3 0 16,3-3 0-16,5-3 0 16,2-6-2032-16,6 1-336 0,5-4-64 0</inkml:trace>
  <inkml:trace contextRef="#ctx0" brushRef="#br1" timeOffset="86741.16">23522 3503 11055 0,'-16'-5'480'0,"7"1"112"0,2 2-464 0,7 2-128 0,-5-7 0 0,3 1 0 16,0-5 560-16,2 11 80 0,-1-6 32 0,1-4 0 15,0 4-672-15,0 6 0 0,0 0 0 0,0 0 0 16,0 0 0-16,-7-4 336 0,7 4-32 0,-9 0-16 16,0 0 224-16,-1 0 64 0,1 0 0 0,-2 1 0 15,1 2 256-15,2 2 48 0,-2 0 16 0,2 1 0 16,-3-4-64-16,3 2 0 0,-2 0 0 0,2 0 0 16,8-4-112-16,-10 6-16 0,-1-3-16 0,5 1 0 15,-3 0-272-15,2 2-48 0,7-6-16 0,-9 3 0 0,1-2-64 0,8-1-16 16,0 0 0-16,-6-2 0 0,6 2 208 0,0 0 32 15,-2-13 16-15,5-2 0 0,2-2-144 0,6-2-16 16,2-3-16-16,1-3 0 0,-1-1-224 0,5-3-128 16,3-5 160-16,1 2-160 0,2-1 0 0,1-2 128 15,-1-2-128-15,2 0 0 0,2-1 0 0,-3 4 128 16,-2 4-128-16,-1 4 0 0,0 1 128 0,-2 7-128 16,-3 3 0-16,-3 8 144 0,-2 4-144 0,-3 3 0 15,-9 0 0-15,9 6 0 0,0 8 128 0,-2 1-128 16,-2 5 0-16,-1 3 128 0,-1 7 0 0,-1 4-128 15,1 8 192-15,-3-3-64 0,0 1-128 0,1 1 160 16,-1-2-160-16,1 1 160 0,-2-2-160 0,0-3 0 0,-2-2 0 16,-1 1 0-16,-2-2 0 0,-2 0 0 0,0-6 128 15,-2 2-128-15,-1-3 0 0,1 1 160 0,-1-1-160 0,0-3 160 16,-4 0-160-16,2-3 128 0,-5-5-128 0,1-1 128 16,-1-4-128-16,-2 0 128 0,-1-6-128 0,1-4 128 15,0-6-128-15,-1-2 128 0,-4-3-128 0,3-3 128 16,1-5-128-16,2-4 0 0,-1-3 0 0,-2-2 128 15,-1 3-128-15,3 2 0 0,4 0 0 0,5 2 0 16,2 0 0-16,1 1 0 0,1 5 0 0,2 2 0 16,0 0-160-16,2 3 160 0,2 3 0 0,3 1-144 15,1-5 144-15,6 3 0 0,0 0 0 0,10-1 0 16,3-1 0-16,5-1-160 0,3-2 160 0,3-1 0 16,4 0 0-16,3 0 0 0,-1 1 0 0,1 0 0 15,1-1 0-15,0 0-128 0,-4-4 128 0,3 6 0 0,2 6 0 16,1 0 0-16,0 4 0 0,-3 1 0 0,-2-2 0 0,-1 1 0 15,-2-2 0-15,-5 6 0 0,-5 6 0 0,-5-2 0 16,-3 0 0-16,-5 4 0 0,-7 4 0 0,-6 0 0 16,-8 6 0-16,-7 0 0 0,-3 5 272 0,-11 2 64 15,-8 5 16-15,-5 0 0 0,-3 1 16 0,-3-2 0 16,-3 0 0-16,1 2 0 0,-1 3 16 0,-1 1 16 16,1-1 0-16,0-1 0 0,0-2-224 0,5-3-48 15,8 1-128-15,8-1 192 16,7-3-1184-16,13-5-240 0,9 0-48 0</inkml:trace>
  <inkml:trace contextRef="#ctx0" brushRef="#br1" timeOffset="97315.38">22146 8627 6447 0,'11'-4'576'16,"2"-1"-576"-16,1 0 0 0,0-1 0 16,1 4 1104-16,-1-1 112 0,-1 1 32 0,1 0 0 15,2 1-688-15,-4 0-144 0,-2-1-32 0,1 2 0 0,-11 0-128 0,0 0-48 16,0 0 0-16,10 2 0 0,-10-2 96 0,0 0 16 15,8 4 0-15,-8-4 0 0,0 0 48 0,-1 9 16 16,-3 1 0-16,-3-2 0 0,-3 0-160 0,-5-2-32 16,-4 6 0-16,-2-3 0 0,-1 2 80 0,-3-1 16 15,-1 0 0-15,0 3 0 0,-1-3 80 0,0 1 16 16,0 0 0-16,-2 0 0 0,-1 1 32 0,-1 0 16 16,-1 4 0-16,-2-6 0 0,-3-3-48 0,5 3-16 15,2 0 0-15,-2 1 0 0,1-3-32 0,1-4 0 16,1-4 0-16,3 5 0 0,3 4-80 0,3 1-32 15,2-4 0-15,4 0 0 0,2 1-80 0,1-1-16 0,4 6 0 16,7-12 0-16,0 0 0 0,0 0 0 16,0 0 0-16,0 0 0 0,4 9 112 0,3-1 16 0,5-6 0 0,4 4 0 15,2 3 0-15,4-1 0 0,6-1 0 0,2 0 0 16,2-2-96-16,2 6-16 0,-1-1 0 0,3 0 0 16,1 1-144-16,-1 1 0 0,3-1 0 0,-2-2 128 15,-3 3-128-15,1-3 0 0,-1-4 0 0,2-1 128 16,3 6-128-16,0-1 0 0,5-4 0 0,-5 4 0 15,-5-1 0-15,-1 2 0 0,0-2 0 0,-4 0 128 16,-5-4-128-16,-3 1 192 0,-2 4-192 0,-2-2 192 31,-6-7-800-31,-11 0-160 0,7-4-16 0,-7 4-16 16,0 0-464-16,0 0-80 0,-5-9-32 0,-5 2 0 0</inkml:trace>
  <inkml:trace contextRef="#ctx0" brushRef="#br1" timeOffset="97633.28">21699 8915 5519 0,'0'0'240'0,"0"0"64"0,0 0-304 0,14-1 0 16,2-3 0-16,0 4 0 0,-1 1 2224 0,6 2 384 15,4-1 80-15,5-2 0 0,4-2-1408 0,4 0-272 16,3 4-64-16,5-4-16 0,1 0 96 0,8-2 32 16,5 0 0-16,5 5 0 0,4 5-240 0,0-5-48 15,4 1-16-15,-4-2 0 0,-1-2-176 0,0 3-48 0,2 7 0 0,1-4 0 16,-1-4-176-16,0 5-32 0,-1 3-16 0,-2 1 0 16,-4-8-64-16,2 1-16 0,1-2 0 0,-2 4 0 15,-4 7-96-15,-3-6 0 0,-2-1-128 0,-7 4 192 16,-3 1-336-16,-9 4-80 0,-4 3-16 0,-5-7-12560 15</inkml:trace>
  <inkml:trace contextRef="#ctx0" brushRef="#br1" timeOffset="100153.92">4961 11246 7359 0,'0'0'656'0,"0"0"-528"16,0 0-128-16,0 0 0 0,0 0 1184 0,5-8 208 15,-1 2 32-15,-4 6 16 0,0 0-592 0,0 0-112 16,2-9-32-16,-2 9 0 0,-4-6 96 0,4 6 16 0,0 0 0 0,-7-5 0 15,-1 1-128-15,0 3-32 16,8 1 0-16,-12 1 0 0,-1 2-304 0,0-1-64 0,0 0-16 0,0 4 0 16,-1 3-272-16,-2 4 0 0,-5 2 0 0,3 0 0 15,0-2 224-15,0 4-64 0,2 0-16 0,0 3 0 16,2-2 304-16,1 3 48 0,-1 3 16 0,6-5 0 16,5-1-288-16,2 1-48 0,1-4-16 0,2 0 0 15,2-1-160-15,2-2 0 0,4-2 144 0,0-3-144 16,1-5 240-16,2 0-32 0,1-1 0 0,1-4 0 15,-1-2 160-15,2-5 16 0,-1-3 16 0,2 2 0 16,-3 1-96-16,-1-1-32 0,1-4 0 0,-1-1 0 16,1 3-272-16,-4 1 160 0,1-2-160 0,-3 2 128 0,-1 2-128 15,-1-1 0-15,-6 11 144 0,7-10-144 0,-7 10 0 16,0 0 0-16,0 0 0 0,0 0 0 0,12 0 0 0,-12 0 0 16,8 10 0-16,-3 3-128 0,-1-1 128 0,3 2 0 15,2 1 0-15,-1 0-128 0,-2 0 128 0,-2-7 0 16,-1 3 0-16,2-2 0 0,1 3 0 0,6-4 0 15,1 0 0-15,7-2-128 16,-1-1-720-16,1-1-144 0,-3 0-32 0,-4-4 0 0</inkml:trace>
  <inkml:trace contextRef="#ctx0" brushRef="#br1" timeOffset="100680.81">5846 11330 12895 0,'0'0'576'0,"0"0"112"0,0 0-560 0,0 0-128 0,0 0 0 0,-1-7 0 15,-5-1 848-15,2 3 144 0,-2-3 32 0,-1 2 0 16,-3 0-832-16,2 0-192 0,-5 2 0 0,0 4 0 15,-3 0 864-15,-2 3 128 0,-3 2 32 0,-1 3 0 16,1 2-832-16,-1 2-192 0,-1 0 0 0,1 3 0 16,1 1 864-16,1 2 128 0,2 0 32 0,1 1 0 15,3-1 0-15,2 0 0 0,3-2 0 0,3 1 0 16,3 0-832-16,3-2-192 0,-3 0 0 0,7-5 0 0,2-1 0 0,2-2 0 16,1-2 0-16,3-3 0 0,-3-4 0 0,4-2 0 15,0-3 0-15,6-2 0 0,1-1 0 0,3-3 0 16,0-4 0-16,0 0 0 0,0-1 0 0,-1-2 0 15,0-3 0-15,-1 1 0 0,0-3 0 0,-2 1 0 16,1 1 0-16,-2 1 0 0,-1-6 0 0,-1 2 0 16,-3-2 0-16,-3 0 0 0,2-4 0 0,-3 3 0 15,-1 3 0-15,-2 5 0 0,0 0 0 0,-3 3 0 16,0 2 0-16,-2 2 0 0,-2 7 0 0,1 7 0 16,0 0 0-16,0 0 0 0,0 0 0 0,-4 12 0 15,0 5 0-15,0 5 0 0,-1 2 864 0,0 0 128 16,1 8 32-16,0-1 0 0,1 3-832 0,3 0-192 15,0-3 0-15,2 2 0 0,-2-3 0 0,0-2 0 16,0 0 0-16,2-1 0 0,2-3 0 0,0-2 0 0,-1 2 0 16,1 3 0-1,0-7-768-15,-2-1-208 0,1-4-48 0,-1-7-11872 0</inkml:trace>
  <inkml:trace contextRef="#ctx0" brushRef="#br1" timeOffset="101219.58">6855 11328 20271 0,'0'0'448'0,"0"0"80"0,0 0 32 0,-3 7 16 0,-7-11-576 0,-3 1 0 16,-5-1 0-16,-1 3 0 0,-3 0 928 0,-1 2 80 16,-2 3 16-16,3-1 0 0,4-1-832 0,-1 3-192 15,0 1 0-15,0 0 0 0,0 5 864 0,-1-1 128 16,0 2 32-16,-1-2 0 0,4 4-832 0,1 2-192 16,2 2 0-16,2 1 0 0,0-1 0 0,3 3 0 15,1 3 0-15,2-1 0 0,-1-5 0 0,6-1 0 16,1-3 0-16,1 1 0 0,3-1 0 0,1-2 0 15,3-3 0-15,1-3 0 0,2 1 0 0,1-6 0 0,1-6 0 0,2 0 0 16,3-2 0-16,2-2 0 0,1-1 0 0,0-5 0 16,0-2 0-16,2-1 0 0,4-2 0 0,2-2 0 15,0-5 0-15,-3 0 0 0,4-5 0 0,-3 0 0 16,-1-2 0-16,-1-3 0 0,0-2 0 0,-2-4 0 16,-2-4 864-16,-1 0 128 0,-3-2 32 0,-2 0 0 15,0 3-832-15,-5 4-192 0,-3 3 0 0,-1 7 0 16,1 2 0-16,-2 7 0 0,-3 5 0 0,0 5 0 15,-4 6 0-15,2 7 0 0,0 0 0 0,-6 7 0 16,-2 7 0-16,-2 7 0 0,1 9 0 0,-2 0 0 16,1 5 0-16,-1 5 0 0,1 5 0 0,-1 4 0 15,1 1 0-15,0-1 0 0,2 1 0 0,0 13 0 16,4-11 560-16,3-8 64 0,1-4 16 0,2-6 0 16,1-1-1456-16,1-4-272 0,1-7-64 0</inkml:trace>
  <inkml:trace contextRef="#ctx0" brushRef="#br1" timeOffset="102137.36">8818 11293 16575 0,'0'0'368'0,"0"0"80"0,3-16 0 0,-3 16 16 0,6-10-464 0,4 0 0 16,1-1 0-16,0 3 0 0,-2 0 912 0,0 2 96 15,-1 1 16-15,-2-1 0 0,-6 6-832 0,0 0-192 16,0 0 0-16,8 6 0 0,-3 0 0 0,-1 5 0 15,-2-2 0-15,-4 6 0 0,-2 4 864 0,-1 2 128 16,-3 2 32-16,-1 2 0 0,-4 2-832 0,1 2-192 16,1 3 0-16,-2 0 0 0,0 2 864 0,0-3 128 0,1-5 32 0,-1-4 0 15,0 2-832-15,2-7-192 0,2-7 0 0,3-1 0 16,-1-2 864-16,3-3 128 0,4-4 32 0,0 0 0 16,0 0 0-16,2-11 0 0,0-3 0 0,3-8 0 15,3-4-496-15,5-1-80 0,4-1-32 0,1 0 0 16,1 2-416-16,2 0 0 0,2 1 0 0,3 1 0 31,0 3-256-31,2 3-128 0,-1 2-16 0,-6 6-16 0,1-1 416 0,1 2 0 0,1-1 0 0,-2 3 0 16,-2-1 0-16,-1 4 0 0,1 2 0 0,-3 3 0 15,-2 3 0-15,-2 4 0 0,0 0 0 0,-3 3 0 16,-1 1 0-16,-3 2 0 0,-1 2 0 0,-2 1 0 16,-2 1 0-16,-1 0 0 0,-1-1 0 0,-3 0 0 15,-1-1 0-15,0-3 0 0,1-3 0 0,0-2 0 0,4-8 0 0,0 0 0 16,-3 7 0-16,3-7 0 0,0 0 736 0,0-7 224 15,2 1 64-15,1-2 0 0,3-6-832 0,1 1-192 16,4-2 0-16,-2 2 0 0,3-1 0 0,1-2 0 16,1 2 0-16,4-4 0 0,-3 5 0 0,3 2-128 15,3 6 128-15,-5 0-208 0,0 2 208 0,3 3 128 16,0 5 0-16,7 3-128 0,-3 1 0 0,-4 3-256 16,-2 4 32-16,-5 1 0 0,-2 1 224 0,-2 0 0 15,-3-1 0-15,0 3 0 0,1 0 0 0,-1 3-144 16,-3-3 144-16,2 0 0 15,-1-4-2144-15,1-2-352 0,0 0-64 0,4-10 0 0</inkml:trace>
  <inkml:trace contextRef="#ctx0" brushRef="#br1" timeOffset="102637.25">10388 11357 21071 0,'-10'-9'928'0,"10"9"208"0,-4-9-912 0,1 0-224 15,-1-1 0-15,0 4 0 0,-1 1 768 0,-1-3 128 16,-1 1 0-16,7 7 16 0,0 0-304 0,-10 2-64 16,-1 0-16-16,-1 3 0 0,1 3-96 0,-2 1-32 15,0 2 0-15,0 1 0 0,0 1-112 0,-1 1-32 16,0 2 0-16,2 2 0 0,-2 0-48 0,1 0-16 16,1-1 0-16,3 3 0 0,0 2-32 0,3-1-16 15,0-3 0-15,4-1 0 0,2-1-144 0,1-2 160 16,-1-14-160-16,7 7 160 0,-7-7 144 0,14 0 16 15,0-4 16-15,2 1 0 0,0-3 112 0,2-2 32 16,0-3 0-16,2 1 0 0,-1-1-256 0,2 1-48 16,0-6-16-16,-2-1 0 0,-2 3-160 0,-2 1 0 0,-4 3 0 0,-1-6 128 15,-5-1 240-15,-1 0 32 0,-3 0 16 0,-4 1 0 16,-3 1 288-16,-2 0 64 0,-2-1 16 0,-2-1 0 16,-1 2-416-16,-3 2-96 0,-2 3-16 0,1-2 0 15,3 6-256-15,-1 0 0 0,2 4-128 0,-2 0 128 31,2 2-1600-31,0 3-240 0,1 4-32 0,3-2-8464 0,9-5-1696 0</inkml:trace>
  <inkml:trace contextRef="#ctx0" brushRef="#br1" timeOffset="102982.02">10847 11225 26255 0,'0'0'1152'0,"-11"7"256"0,1 1-1120 0,1-1-288 16,0 1 0-16,4 1 0 0,-2 6 512 0,1 3 32 16,2 3 16-16,-3-2 0 0,-2 0-256 0,1 0-48 15,2 6-16-15,-1-2 0 0,-2 2-240 0,1 3 0 16,0-2 128-16,-1-2-128 0,0 1 0 0,1-4 128 16,3-4-128-16,0-1 0 0,0-6 512 0,1 0 0 15,4-10 0-15,0 0 0 0,0 0 432 0,0 0 80 16,1-7 32-16,6-5 0 0,-1-5-176 0,2-4-48 15,0-5 0-15,2 1 0 0,2 2-272 0,1-5-64 16,1 1-16-16,2-2 0 0,0 5-256 0,-1-1-48 16,-2 3-16-16,4-2 0 0,3 2-160 0,-1-1 0 0,1 3 0 15,-1 2 0-15,1 1 0 0,0 4-144 0,-2 2 144 16,0 4-160-16,2-5-80 0,-1 4-16 0,2 0 0 0,-1 6 0 31,-2 2-1920-31,-1 2-400 0,-2 1-80 0</inkml:trace>
  <inkml:trace contextRef="#ctx0" brushRef="#br1" timeOffset="103514.79">11319 11401 25791 0,'-9'-9'1152'0,"9"9"224"0,0 0-1104 0,0 0-272 16,-9-1 0-16,9 1 0 0,0 0 592 0,0 0 64 16,0 0 16-16,0 0 0 0,0 0-192 0,0 0-32 15,5 13-16-15,1-5 0 0,-6-8 80 0,9 7 0 16,3-4 16-16,0 0 0 0,1 1-96 0,3-3-32 15,1-1 0-15,1-1 0 0,0 2-96 0,3-4-32 16,1-1 0-16,-4 0 0 0,1-2 80 0,0 1 16 16,3-2 0-16,0 1 0 0,-1 0-16 0,-1 1 0 15,-3-5 0-15,-1 2 0 0,-3 2-128 0,-2-4-32 0,-2-1 0 0,-2 2 0 16,-3-1 96-16,-4 10 16 0,0-10 0 0,-4-3 0 16,-4 1 80-16,-2 2 32 0,-5 2 0 0,0 1 0 15,-4 1-32-15,-3 1 0 0,-3 5 0 0,2 2 0 16,1 4-192-16,-2-1-64 0,0 5 0 0,-1 1 0 15,-4 3-128-15,6 3 160 0,2 2-160 0,0 2 160 16,3 3-160-16,-1 2 128 0,8-3-128 0,0 2 128 16,2 0-128-16,4 1 0 0,1 1 0 0,3-3 0 15,1-2 128-15,2-1-128 0,4-4 0 0,0 0 128 16,2 4-128-16,2-5 128 0,2-2-128 0,4-1 128 16,2-6 0-16,7 0 0 0,3-1 0 0,6-3 0 15,4 0 0-15,6-2 0 0,5-1 0 0,0-3 0 16,1-1-896-16,-1-2-176 0,-2-3-32 0,-2 0-11376 15,-4 0-2288-15</inkml:trace>
  <inkml:trace contextRef="#ctx0" brushRef="#br1" timeOffset="105951.65">7603 11422 16575 0,'0'0'368'0,"0"0"80"0,0 0 0 0,0 0 16 0,0 0-464 0,0 0 0 0,0 0 0 0,0 0 0 16,0 0 912-16,0 0 96 0,0 0 16 0,9-8 0 15,-1-2-832-15,1-2-192 0,2 2 0 0,1-3 0 16,1 2 0-16,-2-2 0 0,0-4 0 0,3 0 0 15,6 3 864-15,0-2 128 0,3 1 32 0,-1-1 0 16,0-2-832-16,0 3-192 0,-1 2 0 0,-1 2 0 16,-2-1 0-16,-3 0 0 0,0 6 0 0,-2-2 0 15,-1 3 0-15,-1 2 0 0,-2 0 0 0,-1 3 0 0,-1 3 0 16,1 4 0-16,-6 3 0 0,1 0 0 16,-1 6 864-16,0 2 128 0,-2 4 32 0,0 5 0 0,0-3-832 0,0 6-192 15,-2-1 0-15,1 2 0 0,0 2 0 0,-1 1 0 16,0-3 0-16,1 0 0 0,-3 1 0 0,1-1 0 15,0 0 0-15,1-2 0 0,-1-3 0 0,-1 1 0 16,0-2 0-16,-1 8 0 0,1-9 576 0,2-1 64 16,-4 0 0-16,6-5 16 0,0-5-496 0,0 0-160 15,0 0 0-15,3-2 0 16,0-1-448-16,1-2-192 0,-4-8-32 0,0 0-16 0</inkml:trace>
  <inkml:trace contextRef="#ctx0" brushRef="#br1" timeOffset="106146.9">7615 11947 35007 0,'0'0'1552'0,"0"0"320"0,0 0-1488 0,0-5-384 0,0 5 0 0,12-8 0 16,-3 1 176-16,8 1-48 0,2 1 0 0,4 0 0 15,1-2-128-15,8 1 128 0,4-3-128 0,5 1 128 16,0 0-128-16,0 0 0 0,-4 2 0 0,3-3 0 15,-8 2-1344-15,-1 5-320 0,-1-4-48 0,-3 4-7824 16,-3-2-1584-16</inkml:trace>
  <inkml:trace contextRef="#ctx0" brushRef="#br1" timeOffset="107985.51">8552 11070 15663 0,'0'0'1392'0,"0"0"-1120"0,0 0-272 0,0 0 0 15,-4-6 256-15,1 2 0 0,-3 0 0 0,0 2 0 16,-1 2 624-16,-1 3 112 0,-2 1 32 0,-2 1 0 16,-1 2-832-16,2 1-192 0,-2 3 0 0,-3 1 0 15,2 4 0-15,-2 1 0 0,3-2 0 0,2 3 0 16,-2 2 0-16,4-2 0 0,3-1 0 0,2-1 0 16,3 0 864-16,3-3 128 0,3-4 32 0,3-2 0 15,-1 0-832-15,2-6-192 0,1 1 0 0,2-4 0 0,0 1 864 0,-1-6 128 16,0 0 32-16,-1-2 0 0,-2-2-832 0,1-1-192 15,-2-2 0-15,-5 1 0 0,1-4 0 0,-3 1 0 16,-3-1 0-16,1 1 0 0,-3-3 0 0,-2 5 0 16,-2 2 0-16,0 0 0 0,0 5 0 0,0-2 0 15,-1 1 0-15,3 0 0 0,-1 3 0 0,1 1 0 16,2 2 0-16,5 2 0 0,0 0 0 0,0 0 0 16,0 0 0-16,0 0 0 0,8 3 0 0,2-2 0 15,2 1 0-15,2-2 0 0,3-3 0 0,0 2 0 16,0-1 0-16,0 1 0 0,0-4 0 0,-1 1 0 15,-2 0 0-15,-1 3 0 0,-2 1 0 0,-2 1 0 16,0 3 0-16,-1 0 0 0,-8-4 0 0,5 8 0 16,-1 2 0-16,-2 3 0 0,1 0 0 0,-2 3 0 0,-1-2 0 15,-1 3 0-15,0 1 0 0,1-1 0 16,0-1 0-16,0-2 0 0,0 2 864 0,0-7 128 0,1 0 32 0,0 0 0 31,-1-9-1648-31,0 0-320 0,0 0-64 0,0 0-7648 0,0 0-1536 0</inkml:trace>
  <inkml:trace contextRef="#ctx0" brushRef="#br1" timeOffset="108487.75">9014 10944 20271 0,'0'0'896'0,"0"0"192"0,0 0-880 0,0 0-208 0,0 0 0 0,0 0 0 0,0 0 864 0,0 0 128 16,-3 7 32-16,3 4 0 0,-1-2 0 0,0 1 0 16,-1 2 0-16,0 1 0 0,-2 3-832 0,-1-2-192 15,-2-2 0-15,1 0 0 0,0 2 0 0,0 0 0 16,-1-6 0-16,1 3 0 0,1-8 0 0,5-3 0 16,-4 7 0-16,4-7 0 0,0 0 864 0,0 0 128 15,1-7 32-15,4 1 0 0,2-2-832 0,2 0-192 16,0-3 0-16,1-1 0 0,2 1 0 0,0-3 0 15,1 1 0-15,0 1 0 0,1-1 0 0,2 3 0 16,-2 1 0-16,1 1 0 0,-1-1 0 0,0 4 0 16,1-2 0-16,-4 6 0 0,1 2 0 0,-1 3 0 0,-2 1 0 15,-1 4 0-15,-2 4 0 0,-2 3 0 16,-1 2 0-16,-1-1 0 0,-1 0 0 0,-1-3 0 0,-1 2 0 16,0-2 0-16,-2-1 0 0,2-3 0 0,0-1 0 0,1-9 0 15,0 0 0-15,0 0 0 0,0 0 0 0,0 0 0 16,0 0 864-16,7-4 128 0,1-5 32 0,0 0 0 15,0-4-832-15,1 1-192 0,-1 1 0 0,4-3 0 16,1 0 0-16,-2 1 0 0,2 1 0 0,0 3 0 16,0 1 0-16,-2 1 0 0,-6 1 0 0,4 3 0 15,3 5 0-15,0 2 0 0,-1 2 0 0,0 1 0 16,-2 6 0-16,-1-2 0 0,-3 2 0 0,0 7 0 16,-2-4-768-16,-1 1-208 0,1-1-48 0,-2 3 0 15,2-1 0-15,-2-2 0 0,3-5 0 0,0-3-11872 16</inkml:trace>
  <inkml:trace contextRef="#ctx0" brushRef="#br1" timeOffset="109192.76">9813 10963 27647 0,'0'0'608'0,"-9"-1"128"0,1-4 32 0,8 5 0 0,0 0-624 0,0 0-144 15,0 0 0-15,0 0 0 0,-8 5 0 0,3-3 0 16,-3 4 0-16,2-2 0 0,6-4 0 0,0 0 0 0,-4 7 0 0,0 1 0 16,1 3 0-16,1-3 0 0,-1 2 0 0,3 3 0 31,5 0-784-31,2-1-192 0,-2-2-48 0,0-3 0 0,3-2 1648 0,1 0 320 0,2 2 64 0,-2-5 16 15,-3 1-832-15,3-3-192 0,-1-3 0 0,0 1 0 16,-1-4 0-16,-2 3 0 0,1-4 0 0,0-1 0 16,-3 0 0-16,0 2 0 0,-3-5 0 0,0 1 0 15,-4-3 0-15,0 1 0 0,0 3 0 0,0-3 0 16,0-1 0-16,2 3 0 0,1-2 0 0,-1 4 0 16,0-1 0-16,2 3 0 0,1-1 0 0,3 2 0 15,-4 5 0-15,9-4 0 0,1 1 0 0,3 1 0 16,2 2 864-16,2 2 128 0,2 1 32 0,2 1 0 15,-1 0-832-15,2 4-192 0,3-3 0 0,-4 3 0 0,-3 1 0 16,-1 3 0-16,0-3 0 0,2 8 0 0,-3-2 0 0,-3 1 0 16,-4-3-144-16,-4 0 144 0,-1-3 0 0,-4-10 0 15,1 11 0-15,-1-11 0 0,0 0 192 0,-1 10-192 16,1-10 192-16,-2 9-192 0,2-9 192 0,0 0-64 16,0 0 0-16,0 0-128 0,0 0 160 0,0 0-160 15,0 0 128-15,11 2-128 0,2 0 0 0,2 0 0 16,-1 0 128-16,0-2-128 0,-1-1 0 0,4 0 0 15,-1 1 0-15,1-2 0 0,0-2 0 0,2 1 0 16,4-3 0-16,-4 4 0 0,-3 2 0 0,-2-2 0 16,0-5 0-16,3 0 0 0,3 4 0 0,0-2 0 15,-1-3 0-15,-1 3 128 0,-3-3-128 0,-2 1 0 16,-3-3 0-16,-2 0 0 0,-1 0 128 0,-2-1-128 16,-3-2 128-16,-3 8-128 0,-4-3-224 0,0 3-128 0,-6 0-32 0,-3-5 0 15,-1 7 912-15,0-1 176 0,-3 2 48 0,6 2 0 16,0 2-384-16,0 3-80 0,-1 1-16 0,2 1 0 15,-1 1-272-15,1 2 0 0,2-1 0 0,0 8 0 16,3 0 0-16,4-2 160 0,2-15-160 0,7 15 128 16,3-2-128-16,5 0 0 0,0-1 0 0,7-2 0 15,6 0 0-15,3-3-176 0,4 2 16 0,-1-3-15376 16</inkml:trace>
  <inkml:trace contextRef="#ctx0" brushRef="#br1" timeOffset="115048.65">18970 10021 5519 0,'0'0'240'0,"0"0"64"0,0 0-304 0,8-4 0 16,-8 4 0-16,12-3 0 0,-12 3 1376 0,9-4 224 15,-9 4 32-15,0 0 16 0,8-8-752 0,0 2-128 16,-2 2-48-16,2-3 0 0,-8 7-80 0,8-4 0 15,-4-1-16-15,-4 5 0 0,0 0 224 0,0 0 48 16,0 0 16-16,0 0 0 0,0 0-400 0,-5 9-64 16,-8 1-32-16,1 1 0 0,-5 0-128 0,-3 2-32 15,-2 2 0-15,-1 0 0 0,-2 0-16 0,-1 1-16 16,0-2 0-16,-2 1 0 0,1 2-16 0,-2-4 0 16,-1-3 0-16,0 4 0 0,-1-3-48 0,0 1-16 0,-3 1 0 0,0-2 0 15,0 1-16-15,1 1-128 0,2-2 192 0,0 2-64 16,0 1-128-16,3-4 0 0,3 1 144 0,3-2-144 15,1-1 128-15,3 1-128 0,1 0 160 0,4-2-160 16,3-4 0-16,1 3 128 0,2-1-128 0,7-5 0 16,0 0 0-16,0 0 176 0,0 0-176 0,8 16 160 15,2-3 32-15,5-2 16 0,2-2 0 0,4 2 0 16,2 2-208-16,6 3 144 0,3-1-144 0,1 1 128 16,3-3-128-16,-2 1 192 0,0 2-192 0,1-4 192 15,1-6-192-15,-3 3 160 0,0 3-160 0,-2 1 160 16,-1-3-160-16,-2 1 0 0,0-3 144 0,-3 2-144 15,-3-1 128-15,-1 0-128 0,0-2 160 0,0-1-160 0,-2 0 128 0,0-2-128 16,-2-1 0-16,-2 1 144 0,0 2-144 0,-2-3-256 16,-3-1 64-16,-10-2-7856 15,11 5-1568-15</inkml:trace>
  <inkml:trace contextRef="#ctx0" brushRef="#br1" timeOffset="115608.67">18221 10412 14447 0,'0'0'640'0,"0"0"128"0,0 0-608 0,0 0-160 0,10 0 0 0,-10 0 0 16,13 0 1072-16,0 0 176 0,-1 0 32 0,2 1 16 15,2 3-368-15,1 0-80 0,2-3-16 0,2 2 0 16,2 1-192-16,3-3-32 0,1-1-16 0,3 0 0 16,1 0-128-16,3 1-16 0,5 2-16 0,-1-3 0 15,2-1 16-15,3 1 16 0,-1 0 0 0,4 1 0 16,2 1-144-16,3-2-48 0,5 0 0 0,4-1 0 15,3 0 0-15,0 0 0 0,-3 1 0 0,-1 0 0 0,-3 0-272 16,1 0 0-16,5 0-128 0,-1 1 128 0,2 0 0 0,2-2 0 16,3-3 0-16,-2 0 0 0,-3 7 208 0,-1-2-64 15,0 0-16-15,1-1 0 0,3 0 16 0,-1 3 0 16,-1 1 0-16,0-2 0 0,-5-2-144 0,0 0 128 16,-3 0-128-16,-1 0 128 0,2 0-128 0,-1 2 192 15,-1-2-192-15,-3 0 192 0,2 0-192 0,-5 1 0 16,0 3 0-16,-5-3 128 0,-4-1 0 0,-1 2-128 15,-2 0 192-15,-1 1-64 0,4-2-128 0,-4 2 128 16,-5-1-128-16,-1 0 128 0,-1-2 0 0,-6 0-128 16,-3 0 192-16,-2 2-64 0,0 1-128 0,-3-3 192 15,-5 1-192-15,-10-1 192 0,11 0-192 0,-11 0 128 16,0 0-128-16,0 0 128 0,0 0-128 0,0 0-224 16,0 0 48-16,-13 0 16 15,-2-1-1376-15,0-1-288 0,-2 2-48 0,-2-1-10496 0</inkml:trace>
  <inkml:trace contextRef="#ctx0" brushRef="#br1" timeOffset="119695.93">8071 9185 7359 0,'-14'0'320'0,"14"0"80"0,-10 0-400 0,0 0 0 15,3 0 0-15,7 0 0 0,0 0 2096 0,-7 6 336 16,7-6 64-16,-6 10 0 0,6-10-1968 0,0 0-400 16,-2 10-128-16,2-10 0 0,0 0 192 0,0 0-64 15,0 0 0-15,0 0 0 0,11 1 352 0,-1-3 64 16,2-5 16-16,2-5 0 0,2-6-208 0,2-3-32 16,2-2-16-16,3-6 0 0,2 3-144 0,2-3-32 15,2-2 0-15,2 0 0 0,3 0-128 0,1-2 128 16,2 4-128-16,-2 2 128 0,-2 6-128 0,-3 5 0 15,-3 5 144-15,-2 2-144 0,-3 5 0 0,-1 2 0 16,-3 4 0-16,-1 7 0 0,-3 6 0 0,1 6 0 16,-1 5 128-16,-2 3-128 0,-1 0 192 0,3 5-16 0,-5 5-16 0,5 0 0 15,4-3-160-15,2 2 192 0,-1 1-192 0,4-5 192 16,0-5-192-16,6-10 0 0,2-6 0 0,7-5 128 16,3-5-128-16,4-7 160 0,4-12-160 0,5-5 160 15,2-10 128-15,4-3 32 0,2-4 0 0,5-3 0 16,6-5-320-16,-4 0 160 0,-5 0-160 0,-3 4 128 15,-2 8-128-15,2 5 0 0,-4-1 0 0,0 7-176 16,-4 2 176-16,-5 5 0 0,-3 3 0 0,-5 9-128 16,-4 6 128-16,-3 3 0 0,-4 3 0 0,1-1-128 15,-2 7 128-15,0-1 0 0,-1 5 0 0,2-1 0 16,2-3 0-16,0 3 0 0,1 3 0 0,3 0 0 16,5-1 0-16,3-1 0 0,0 0 0 0,3-3 0 0,1-4 0 15,1-7 0-15,2-4 0 0,3-2 0 0,3-4 192 0,2 0-16 16,0-3-16-16,5 1 0 0,2 4 32 0,-1 0 0 15,0-5 0-15,-2 1 0 0,2-1-192 0,1-1 128 16,1-6-128-16,-1 4 128 0,5 3-128 0,-3 5 0 16,-5 0 0-16,0 3 0 0,-5-2 0 0,4 2 0 15,-3 1 0-15,0 4 0 0,5 2 0 0,-5-2 128 16,-1-1-128-16,-1 1 128 0,0 5-128 0,1-2 0 16,3 2-192-16,5-5 192 0,7-4 0 0,2 0 0 15,2-4 0-15,-2-3 0 0,0-1 0 0,2 0 0 16,2-1 0-16,4-1 0 0,3 1 0 0,-1-3 0 15,-5 3 0-15,3-1 0 0,0 3 0 0,2 0 0 16,3 0 0-16,-3 3 0 0,-4-1 0 0,-1 2-144 16,-4 0 144-16,2 5-160 0,0 4 160 0,3 2 0 0,-2 5-144 0,-3-1 144 15,-3-1 0-15,0 5 0 0,2 5-144 16,0 1 144-16,2 4 0 0,1-1 0 0,-1 2-128 0,2-3 128 16,1-9 0-16,6-3 0 0,5-1 0 0,3-4 0 15,1-3 0-15,1-4 0 0,1-5 0 0,3 0 0 16,3 1 0-16,-2-4 0 0,-3 2 0 0,-1 0 0 15,-1-1 0-15,6 0-160 0,1-1 160 0,-2-1-128 16,-6 0 128-16,2 3-128 0,3 0 128 0,0 1-128 16,-1-1 128-16,-3 4 0 0,-3 6 0 0,-1 0 0 15,-2 0 0-15,4 0 0 0,-4 2 0 0,0 4 0 16,-2-1 0-16,2 1 0 0,1-1 0 0,4 0 0 16,2 1 0-16,0-3-128 0,0 0 128 0,-1-1 0 0,5 0 0 15,1-3 0-15,-1 3 0 0,2-4 0 0,-1-3 0 16,8-2 0-16,5 1 0 0,0-3 0 0,-2-1 0 0,6 0 0 15,5-1 0-15,1-4 0 0,0-4 176 0,7 0-48 16,8-4 0-16,-1 1 0 0,-1 0 64 0,6-2 0 16,4-1 0-16,3 1 0 0,2-3-48 0,3 3 0 15,5-3 0-15,6 3 0 16,6 1-896-16,2 1-176 0</inkml:trace>
  <inkml:trace contextRef="#ctx0" brushRef="#br1" timeOffset="122443.53">18835 10283 26719 0,'-3'-13'2368'16,"1"2"-1888"-16,-1 2-480 0,-1 0 0 15,-1-2 0-15,-2 1 0 0,-2 1 0 0,-3 0 0 16,-1 2 160-16,-1-1 96 0,-3-1 0 0,-1-1 16 0,-3-1-144 0,-5 1-128 16,-5-2 144-16,-3-1-144 0,-3 2 0 0,-4 1 0 15,-6 0 0-15,-2 2 0 0,-5-5 0 0,-4-1-208 16,1 1 64-16,-11-2 16 0,-6 2 128 0,-3 2-192 16,-3-2 192-16,0-4-192 0,-3 1 192 0,-4-1 0 15,-8-1 0-15,-6 2 0 0,-4 3 304 0,-3-1-16 16,-3-2 0-16,-5 3 0 0,-7-1 160 0,2 1 16 15,0-3 16-15,-7 3 0 0,-8 3-80 0,1-2-16 16,1-2 0-16,-6 1 0 0,-6 2-144 0,3-3-48 16,-2 1 0-16,-1 2 0 0,-5-2-16 0,-1 1-16 15,-1 2 0-15,-4-3 0 0,-2 4-160 0,-1-3 160 16,-6-2-160-16,2 6 160 0,0 1-32 0,-2 1-128 0,1-2 192 0,-1-4-64 16,2 1-128-16,-1-1 0 0,0-1 0 15,-3 1 0-15,-6 7 0 0,3 0 0 0,3-3 0 0,0 1 0 16,0 1 0-16,-3 2 0 0,-4 3 0 0,5-1 0 15,1-2 0-15,3 1 0 0,-1-1 0 0,1 5 128 16,3 4-128-16,3 0 128 0,1-1-128 0,-2 0 128 16,1-4-128-16,5 0 192 0,8 0-192 0,-5 0 192 15,2 1-192-15,3-2 0 0,1 0 0 0,3-4 0 16,1-2 0-16,1 2 0 0,0-2 0 0,3 4 0 16,1 0 0-16,1-1 0 0,5 0 0 0,-1-2 0 15,-1-1 0-15,3 4 0 0,2 1 0 0,3-5 0 16,2-3 0-16,2 1 0 0,1 2 128 0,-1 3-128 15,-3-2 0-15,4 1 0 0,4 1 0 0,-1-3 0 16,-5 3 0-16,2-1 0 0,2 1 0 0,-1 3 0 16,0 3 0-16,1-2 0 0,0-2 0 0,4 2 0 0,0 0 0 0,1 2 0 15,-1 0 0-15,5-2 0 0,2-3 0 0,-1 2 0 16,-2-2 0-16,2 7 0 0,1-3 0 0,4 2 0 16,3 0 0-16,1 1 0 0,-2 2 0 0,2-1 0 15,2 3 0-15,4 1 0 0,0-2-128 0,1 4 128 16,-3 6 0-16,6-1 0 0,4-3 0 0,6 0 0 15,2 1 0-15,1 2 0 0,1 5-128 0,3-1 128 16,1 0 0-16,4 4 0 0,1 3 0 0,4-1 0 16,-1 0 0-16,2-2 0 0,-2-1-128 0,4 5 128 15,0-2 0-15,1 4 0 0,2-3 0 0,4 3-144 16,5 0 144-16,2 4 0 0,0 1 0 0,2 0-128 16,0 1 128-16,7-4 0 0,5-2 0 0,1 0 0 15,1 0-128-15,4 0 128 0,9 0 0 0,-2-1 0 0,-4-3 0 0,5 0 0 16,4 0-192-16,3 0 192 0,3 0-192 0,3-2 192 15,2-1-192-15,2 3 64 0,5-2 128 0,3-1-208 16,1-2 208-16,5 1 0 0,3 0-160 0,7-2 160 16,4-3 0-16,7 2 0 0,5 4 0 0,3-5 0 15,2-3 0-15,7-2 0 0,6-6 0 0,4 0 0 16,7-1 0-16,8-2-176 0,7 0 176 0,0 1-192 16,1-4 48-16,3-1 0 0,1-1 0 0,8 0 0 15,3-2 144-15,1 2-128 0,-3-3 128 0,8 1-128 16,8-2 128-16,1 1 0 0,-2 0 0 0,4 2 0 15,5 0 0-15,0 1-128 0,2 1 128 0,2 0 0 16,2 0 0-16,3 1 0 0,2 7 0 0,3-4-128 16,4-4 128-16,-1 4 0 0,-2 0 0 0,5 2-128 0,8 1 128 0,-1-2 0 15,-3 2 0-15,1 2 0 0,1-1 0 0,-2 1 0 16,-3-3 0-16,4 6 0 0,5-3 0 0,0 3 0 16,-1-3 0-16,1 0 0 0,-1-2 0 0,1 3 0 15,2-1 0-15,1 0 0 0,-1-3 0 0,5-1 0 16,2 0 0-16,0-1 0 0,-2-3 0 0,2 1 0 15,0-2 0-15,1 0 0 0,-4 0 0 0,0 0 0 16,-1-2 0-16,4 1 0 0,2 0 0 0,-4-2 0 16,-4 0 0-16,1-1 0 0,2 1 0 0,-3-1 0 15,-2 2 0-15,-3 0 128 0,-3-3-128 0,3 2 0 16,-3-1 0-16,-1 1 128 0,0 2-128 0,0 0 0 16,-2 1 0-16,-5 0 0 0,-5 1 0 0,3 0 0 0,4 1 0 15,-4 2 0-15,-5-3 0 0,-2 0 0 16,2 1 0-16,-5 0 0 0,-3 3 0 0,-1-2 0 0,1 0 0 0,-6-1 0 15,2 1 0-15,-8-1 128 0,-6 2-128 0,6-1 0 16,-1-3 0-16,-2 0 0 0,-3 0 0 0,1 0 0 16,2 0 0-16,-2-1 0 0,-1-1 0 0,-4-2 0 15,-7 2 0-15,4 0 0 0,1 1 0 0,-2 2 0 16,-1-1 0-16,-5 0 0 0,-3-1 0 0,3 0 0 16,2 0 0-16,-1-1 0 0,-3 2 0 0,-4 0 128 15,-3 0-128-15,2-1 0 0,2 0 0 0,-2-1 0 16,0 1 0-16,-4-3 0 0,-7-1 0 0,3 1 0 15,1 1 0-15,3 3 0 0,0-2 0 0,-6 1 0 16,-3-3 0-16,-2 1 0 0,1 0 0 0,-1-1 0 16,-3-1 0-16,1-3 128 0,-1 2-128 0,-1-2 0 0,-4 0 0 15,-3-3 0-15,-3-3 0 0,-1-4 128 0,-2-4-128 0,0-3 0 16,-2-5 128-16,-2-1-128 0,-4-5 448 0,-3-6 0 16,-4-1 16-16,-4 0 0 0,-4-3 112 0,-4-2 0 15,-3-8 16-15,-5-3 0 0,-5 1-144 0,-1-5-48 16,-4-6 0-16,-4 6 0 0,-4 2-96 0,-5 5-32 15,-3 5 0-15,-3 7 0 0,-2 3 48 0,-7 5 0 16,-5 1 0-16,-3 3 0 0,-3 4-192 0,-5 0-128 16,-5 4 144-16,2 4-144 15,-1 4-320-15,1 8-144 0,-1 6-48 0,1 4 0 16,0 6-2304-16,1-2-448 0</inkml:trace>
  <inkml:trace contextRef="#ctx0" brushRef="#br1" timeOffset="146045.79">15226 11925 3679 0,'0'0'320'0,"-2"-8"-320"0,0-1 0 0,1 0 0 15,1 9 2160-15,-1-10 352 0,-1 1 80 0,4-4 16 16,0 0-1216-16,1 1-240 0,-1-2-64 0,2 1 0 16,-5-1 80-16,4 1 16 0,2-1 0 0,-3 1 0 15,-3 4-256-15,1-2-48 0,0 4-16 0,0-1 0 16,0-1-192-16,0 9-32 0,0 0-16 0,0 0 0 0,0 0-208 0,0 0-32 16,-6 9-16-16,-1 1 0 0,-2 5-176 0,2-1-48 15,-4 4 0-15,2 8 0 0,-2 7-144 0,1-2 160 16,-2 2-160-16,0 3 160 0,2 3-160 0,-1 0 0 15,2 5 144-15,1-7-144 0,3-1 0 0,4-6 144 16,-2-2-144-16,6-4 0 0,-2-6 144 0,4-4-144 16,2-2 0-16,1-5 144 0,0-2 256 0,2-5 48 15,2-4 16-15,1-1 0 0,0-7 288 0,3-1 48 16,2 0 16-16,3-5 0 0,3-6-448 0,-4 2-96 16,-6 1-16-16,2-2 0 0,4-2-128 0,-2 0-128 15,-3 0 144-15,1 0-144 0,0 5 128 0,-2 1-128 16,-2 4 0-16,-2 3 144 0,-1 4-144 0,-9 8 0 15,0 0 0-15,0 0 0 0,0 0 0 0,9 12 128 0,-5 4-128 16,-1 4 128-16,-2 5-128 0,1 3 192 0,-2 2-192 16,-2 2 192-16,1 3-192 0,1 1 0 0,1-4 0 15,3-3 0-15,5-4 0 0,-2-7 0 0,1-4 0 0,2-7 0 16,3-5 0-16,1-3 0 0,2 0 144 0,4-8-144 16,1-7 224-16,1-6-32 0,1-3 0 0,-1-4 0 15,0-3-16-15,1-2-16 0,-3 1 0 0,1 2 0 16,-1 1-160-16,-2 1 128 0,-1 5-128 0,-3 4 128 15,-1 0-128-15,-1 3 0 0,0 3 0 0,1 2 0 16,-4 3-128-16,-2 3-64 0,0 1-16 0,-7 5 0 16,0 0-1696-16,0 0-336 0,12 5-64 0</inkml:trace>
  <inkml:trace contextRef="#ctx0" brushRef="#br1" timeOffset="146598.2">16201 11670 16575 0,'0'0'1472'0,"0"0"-1168"15,0 0-304-15,0 0 0 0,0 0 2688 0,0 0 464 16,0 0 112-16,0 0 0 0,0 0-2256 0,0 0-464 16,0 0-96-16,0 0 0 0,4 14-160 0,-4 2-32 15,-2 3 0-15,-2 6 0 0,-2 4-96 0,0 3-32 16,-2 1 0-16,-1 9 0 0,-1-2-128 0,-1 6 0 15,2 3 0-15,1 1 128 0,0 1-128 0,6-11 0 16,-1-5 0-16,2-7 0 0,1-4 0 0,4-5 0 0,0-10 0 0,5-3 0 16,-1-2 256-16,2-8-48 0,3-2 0 0,1-7 0 15,5-4 272-15,2-4 48 0,-2-3 16 0,2 0 0 16,1-9-304-16,-1 2-64 0,-3 2-16 0,-2-1 0 16,-4 4-160-16,1-1 128 0,2 3-128 0,0 3 128 15,-2 4-128-15,-3 6 160 0,-2-1-160 0,0 3 160 16,-2 4-32-16,-6 5-128 0,0 0 192 0,0 0-64 15,0 0 32-15,0 0 0 0,8 10 0 0,-5 4 0 16,-5 5-160-16,1-1 160 0,0 0-160 0,-2 4 160 16,-2 6-160-16,1-5 0 0,3 1 0 0,1-5 0 15,0-6 0-15,1 0 0 0,3-1 0 0,1-3 0 16,-5-9 0-16,11 8 0 0,-1 0 0 0,2-6 128 0,3-2 48 16,1-1 0-16,0-2 0 0,1-4 0 0,1-2 48 15,0-2 16-15,-1 1 0 0,-1-6 0 0,-1-1-112 0,-4 0-128 16,3 0 176-16,-3-1-176 0,-1-4 256 0,-2 1-48 15,1-4-16-15,-3 2 0 0,-3-1 0 0,2 1 0 16,-2-2 0-16,-2 1 0 0,1 0-192 0,0-2 128 16,2 0-128-16,0-1 0 0,-1 5 0 0,-1 4 0 15,1 4 0-15,1 2 0 16,0 0-352-16,-2 6-64 0,-2 6-16 0,0 0 0 16,0 0-1616-16,0 0-320 0,0 0-64 0,0 0 0 15,2 14-576-15,-2 3-96 0</inkml:trace>
  <inkml:trace contextRef="#ctx0" brushRef="#br1" timeOffset="147112.75">16929 11715 8287 0,'14'-6'368'0,"-3"1"80"0,-1-2-448 0,0-3 0 0,2 2 0 0,0 0 0 16,1 3 960-16,0 0 96 0,-1-2 32 0,-1 3 0 16,1 0-848-16,-1-1-240 0,0-1 0 0,-2 0 128 15,1 2 320-15,-10 4 64 0,9-2 0 0,1-6 16 16,-3-1 464-16,-1 2 96 0,-6 7 0 0,0 0 16 15,0 0 288-15,0 0 48 0,0 0 16 0,0 0 0 16,5 11-128-16,-2 2-32 0,-4-1 0 0,-2 7 0 16,-1 11-288-16,0 1-64 0,-4 5-16 0,1-1 0 15,-3 4-352-15,1 0-64 0,0 3 0 0,1 2-16 16,1-2-96-16,1 0-16 0,2-2 0 0,4-2 0 16,7-4-192-16,-1-3-64 0,2-5 0 0,0-4 0 0,3-6 112 0,2-3 16 15,1-4 0-15,3-6 0 0,1-7 320 0,4-7 64 16,3-3 0-16,1-4 16 0,-1-5-256 0,1-1-48 15,0-9-16-15,-2 2 0 0,-1-2-160 0,-1 2-48 16,-1-3 0-16,-4 0 0 0,-5 0 48 0,1 2 0 16,1 2 0-16,3-2 0 0,0 2-48 0,-3 4 0 15,-3 5 0-15,-1 3 0 0,-2 4-128 0,-1 5 0 16,-2 1 0-16,-5 8 0 0,0 0 192 0,0 0-64 16,-7 14 0-16,1 3 0 0,-3 7-128 0,-1 3 128 15,-1-1-128-15,-2 7 128 0,0 2-128 0,5-4 0 16,4 4 0-16,-1-2 0 0,-3-2 0 0,4-5 0 15,3-7 0-15,1-2 0 0,1-3 0 0,0-2 0 16,-1-12 0-16,0 0 0 0,11 2 0 0,3 0 0 16,3-4 0-16,3-3 0 0,0-7 0 0,3 1 0 0,-1-2 0 0,0 0 0 15,-1-6 0-15,-2 2 0 0,0 0 0 0,-3-1 128 16,-1 0-128-16,0 0 0 0,-4-1 0 0,-1 1 0 16,-2 0-192-16,0 2-128 0,1 1-32 0,0 0-11888 15,-2 2-2384-15</inkml:trace>
  <inkml:trace contextRef="#ctx0" brushRef="#br1" timeOffset="147471.04">18303 12329 15663 0,'0'0'1392'0,"-7"-3"-1120"15,0-5-272-15,1 0 0 0,6 8 4912 0,0 0 912 16,-2-8 192-16,-1-1 48 0,1 0-4096 0,2-3-816 16,0 12-176-16,5-9-16 0,-1-5-576 0,2 3-96 15,-3 2-32-15,2-1 0 0,-1 1-256 0,2 1 0 16,-6 8 0-16,0 0 0 0,6-7-304 0,-6 7-64 0,0 0-16 0,0 0 0 31,0 0-2656-31,0 0-544 0</inkml:trace>
  <inkml:trace contextRef="#ctx0" brushRef="#br1" timeOffset="148002.47">19484 11597 13823 0,'-6'-8'1216'0,"6"8"-960"0,-4-9-256 0,0 2 0 15,-1 2 1408-15,2-4 224 0,3 0 48 0,0-2 16 16,-1 5 0-16,1 6 0 0,0-8 0 0,0 8 0 15,0-9-432-15,0 9-96 0,0 0-16 0,0 0 0 16,0 0-448-16,0 0-112 0,0 0-16 0,-4 16 0 16,-2 1 16-16,3 2 0 0,-1 1 0 0,-2 6 0 15,1 6-208-15,0 4-32 0,-4 1-16 0,2 2 0 16,2 1-208-16,0-3-128 0,0 0 128 0,-1-2-128 16,-3-1 0-16,4-1 0 0,1-5 0 0,0 0 0 15,0-2-208-15,2-5-112 0,-1-6-32 0,5-2 0 16,-2-13-1536-16,0 0-304 0,0 0-64 0,0 0-10832 15</inkml:trace>
  <inkml:trace contextRef="#ctx0" brushRef="#br1" timeOffset="148421.68">19792 11516 20495 0,'0'0'896'0,"0"0"208"0,0 0-880 0,0 0-224 16,-3 13 0-16,1 0 0 0,0 5 1280 0,0 2 192 15,-4 2 64-15,1 0 0 0,0 4-400 0,1 3-80 16,0-2-16-16,0 2 0 0,0-2-400 0,-1-1-96 0,1 1-16 0,2-5 0 16,-5 0-208-16,2-4-64 0,1-6 0 0,1 0 0 15,1-2-32-15,-1-2-16 0,3-8 0 0,0 0 0 16,0 0 64-16,0 0 16 0,0 0 0 0,0 0 0 15,8-9 256-15,1 0 48 0,1-4 16 0,2-4 0 16,0-4-288-16,1-1-48 0,0-1-16 0,1-1 0 16,2-1-256-16,0 1 0 0,-1-2 0 0,2 2 0 15,0 3 0-15,1 1 0 0,1 4 0 0,-2 3 0 16,-2 3 0-16,1 1 0 0,1 5 0 0,-3 4 0 16,-1 3 128-16,0 4-128 0,-1 4 192 0,-2 7-192 15,-3 8 224-15,-2 3-64 0,-1 1-16 0,-1 1 0 16,-6 2-144-16,2 1 0 0,-3 1 144 0,0-1-144 0,-3-6 0 15,2 0 0-15,1-3 0 0,0-5 0 0,2-4 0 0,-1-3 0 16,2-3-160-16,1-10 160 16,0 0-1552-16,0 0-208 0,0 0-32 0,0 0-13376 15</inkml:trace>
  <inkml:trace contextRef="#ctx0" brushRef="#br1" timeOffset="148715.99">20673 10958 22863 0,'7'-14'1008'0,"-7"14"208"0,0 0-960 0,2-12-256 0,-3 4 0 0,1 8 0 15,0 0 1184-15,0 0 192 0,0 0 32 0,2 9 16 16,1 3-400-16,-3 7-96 0,-3 9-16 0,0 4 0 15,-4 1-352-15,-1 5-80 0,0 5-16 0,-1 6 0 16,0 6-144-16,0 3-48 0,-1-4 0 0,0 5 0 16,4 2-144-16,3-6-128 0,-1-8 144 0,4-3-144 15,0-3 0-15,4-5 0 0,-1-6 0 0,-2-1-160 16,1-6-160-16,0-3-48 0,2-6 0 0,0-2 0 31,0-2-1776-31,2-3-352 0,-6-7-80 0</inkml:trace>
  <inkml:trace contextRef="#ctx0" brushRef="#br1" timeOffset="148949.31">20331 11537 26255 0,'0'0'1152'0,"0"0"256"0,0 0-1120 0,0 0-288 16,0 0 0-16,0 0 0 0,0 0 1120 0,8-5 160 15,4-3 48-15,2 5 0 0,1-1-640 0,6 0-128 16,1-3-32-16,4 3 0 0,2 1-208 0,5 2-64 16,0-2 0-16,3 3 0 0,2 0-256 0,-2 0 0 15,-2-1 0-15,0 1 0 16,-2-4-1936-16,-4 4-496 0,-2 0-112 0,-2-1-16 0</inkml:trace>
  <inkml:trace contextRef="#ctx0" brushRef="#br1" timeOffset="149383.1">21153 11636 5519 0,'0'0'496'0,"0"0"-496"16,2-13 0-16,4-1 0 0,3 3 5872 0,2 1 1072 16,3-3 224-16,2 0 32 0,4-2-5536 0,2 1-1120 15,3 2-224-15,1 2-32 0,0-3-288 0,-1 1 128 16,-4 2-128-16,-2-1 0 0,-2-2 0 0,-2 1 0 15,-2-1 0-15,-3 4 0 0,-2-3 0 0,-3 3 0 16,-5 9 0-16,0 0 0 0,0 0 0 0,-8-5 0 16,-5 6 0-16,-2 3 0 0,-6 3 192 0,-5 5-64 15,-6 5 0-15,-2 6-128 0,-2-2 320 0,5 5-64 16,1 1 0-16,4-2 0 0,1 1 80 0,7-1 16 16,6-4 0-16,4-2 0 0,3 1-80 0,2-2-16 15,5 2 0-15,3-5 0 0,4-2-256 0,7-4 0 0,3 2 0 0,7-6 0 31,5 0-1104-31,5-2-288 0,3-4-48 0,1-2-16 0</inkml:trace>
  <inkml:trace contextRef="#ctx0" brushRef="#br1" timeOffset="149774.26">22140 11433 30575 0,'-13'-12'1344'15,"6"5"304"-15,7 7-1328 0,-9-5-320 0,0 0 0 0,-2 4 0 16,0 2 400-16,-4 1 16 0,0 1 0 0,-6 2 0 16,-1 3-160-16,-3 3-16 0,-2 0-16 0,-1 4 0 0,1-4-224 0,2 4 128 15,2 2-128-15,2 2 0 0,0 1 0 0,9-3 0 16,6-3 0-16,0 0 0 0,0-1 0 0,-1-1 0 16,7-12 0-16,-2 11 0 0,2-11-192 0,0 0 32 15,10 2 0-15,5-1 0 0,-1-2-128 0,4-1-32 16,-1-6 0-16,3 4 0 0,-2 3 320 0,4-3 0 15,0-8-128-15,-2 5 128 0,-5 2 0 0,0 4 0 16,-2 5 0-16,-1-2 0 0,-12-2 288 0,7 11 112 16,0 6 32-16,-3 2 0 0,-4 2 80 0,0 4 0 15,-2 0 16-15,1 6 0 0,-3 3-48 0,-1-3-16 16,-3-1 0-16,-1 1 0 0,-1 1-128 0,-2-1-16 16,-4-1-16-16,-1-3 0 0,-1 1-80 0,1-5-16 15,-1 2 0-15,0-3 0 0,-3-2-32 0,3-3-16 0,1-7 0 16,5 2 0-16,5-2-160 0,1-1-224 0,-1-2 48 0,1-1 16 31,6-6-2400-31,-9 3-464 0,9-3-112 0,0 0 0 0</inkml:trace>
  <inkml:trace contextRef="#ctx0" brushRef="#br1" timeOffset="150136.47">22553 11405 28559 0,'0'0'2544'0,"-10"-1"-2032"0,-3 2-512 0,1 3 0 0,3 1 1392 0,-2 7 176 16,-2 6 32-16,-2 3 16 0,0 3-992 0,-2 3-208 15,-1 6-32-15,1-3-16 0,0 1-112 0,-1 0 0 16,0-4-16-16,5 2 0 0,3 1-112 0,1-4-128 15,-2-5 176-15,0-4-176 0,1-3 176 0,3-6-176 16,5-3 160-16,2-5-160 0,0 0 208 0,0 0-48 16,14-7-16-16,2-4 0 0,-5-1-16 0,6-6-128 15,4-4 192-15,1-1-64 0,3 0 0 0,-1 0-128 16,-4-2 192-16,3 0-64 0,0 1-128 0,1-2 0 16,-1 2 0-16,0 2 0 0,1 2-128 0,-2 5 128 15,-2 2-160-15,0 5 160 0,3-1-288 0,-1 2 32 0,-3 2 16 16,1 4 0-1,-2 3-2256-15,-2 1-448 0</inkml:trace>
  <inkml:trace contextRef="#ctx0" brushRef="#br1" timeOffset="150721.07">23269 11521 30575 0,'-15'-9'1344'0,"6"4"304"0,0 2-1328 0,0 2-320 0,-1 1 0 0,-3 1 0 16,1 2 144-16,-3 2-144 0,-1-1 192 0,-3 1-192 15,-2 3 192-15,-2 1-192 0,-3 4 192 0,0 4-192 0,-2 0 144 0,0 3-144 16,-2 4 0-16,4 5 144 0,4-2-144 0,1 2 160 16,6-4-160-16,5-2 160 0,3 1-160 0,5-9 0 15,2-1 144-15,5-4-144 0,3-2 384 0,4 0 0 16,2-6 0-16,4-2 0 0,2-1 112 0,2-4 16 15,1 1 16-15,-1-4 0 0,-1-2-304 0,-1-1-64 16,1-2-16-16,-4 1 0 0,-2 3-144 0,0-5 160 16,-1-4-160-16,-2 2 160 0,-2 7-160 0,-1 1 0 15,0 1 144-15,-9 7-144 0,0 0 0 0,0 0 0 16,0 0 0-16,0 0 0 0,0 0 160 0,8 8-32 16,-3 3-128-16,1 3 192 0,-1 0-192 0,0 1 0 15,0-2 0-15,3 1 0 0,3-3 0 0,2 0 0 16,1-3 0-16,4-1 0 0,4-6 128 0,4-2-128 0,3-6 176 0,2-1-176 15,3-3 256-15,5-5-48 0,3-2-16 0,0-2 0 16,-2-3-48-16,-1-3-16 0,1-8 0 0,-4-3 0 16,-3-1-128-16,1 2 128 0,-1-2-128 0,1-6 128 15,0-2-128-15,-3-5 0 0,-3-5 144 0,2-8-144 16,2-6 0-16,0-4 0 0,-2-3-192 0,-4 2 64 16,-3 4-192-16,-6 4-16 0,-5 6-16 0,-3 10 0 15,-2 8 352-15,-3 14 128 0,-3 8 0 0,-5 6 0 16,-4 6 288-16,-6 11 48 0,-8 10 16 0,-8 8 0 15,-8 7-352-15,-3 9-128 0,-3 10 0 0,-3 10 0 16,-2 7 0-16,2 3 0 0,4 9 0 0,6 1 0 16,7 4 0-16,7-7 0 0,3-5 0 0,6-4 0 15,5-6 128-15,2 0-128 0,3-1 0 0,2-6 0 16,0-4-144-16,4-8-128 0,2-1-32 0,3-4-11136 16,5-6-2224-16</inkml:trace>
  <inkml:trace contextRef="#ctx0" brushRef="#br1" timeOffset="151222.91">24900 11369 24815 0,'-26'-13'1088'0,"10"7"256"0,0 2-1088 0,-1 1-256 15,-1 3 0-15,-1 3 0 0,-5-1 672 0,-1 3 80 16,-2 7 16-16,-2-3 0 0,-5 3-208 0,-2 2-48 15,-2 0 0-15,3 8 0 0,4 2 48 0,1 3 0 16,-2-1 0-16,6 3 0 0,4 5-192 0,5 0-48 16,5-2 0-16,6 1 0 0,3-4-320 0,6 1 128 15,3-4-128-15,4 0 0 0,0-5 0 0,4-2 0 16,5-2 0-16,1 0 0 16,3-5-320-16,3-2-144 0,5-3-32 0,3-1 0 15,1-3-1488-15,0 0-320 0</inkml:trace>
  <inkml:trace contextRef="#ctx0" brushRef="#br1" timeOffset="151651.71">25411 11476 20783 0,'0'0'912'0,"0"-8"208"0,0 8-896 0,0 0-224 0,-4-9 0 0,-3 2 0 16,0 2 1152-16,-3 2 176 0,1 2 32 0,-2 2 16 15,-5 2-464-15,-2 1-80 0,-3 4-32 0,-1 2 0 16,-2 3-256-16,-2 3-48 0,-3 1-16 0,2 2 0 16,1 6 32-16,2 0 0 0,4-2 0 0,4 2 0 0,3 4-368 0,5-3-144 15,4-4 128-15,4 0-128 0,3-4 0 0,2-3 0 16,3-1 128-16,2-4-128 0,2-3 192 0,2-4 16 15,1-5 0-15,3 0 0 0,3-1 64 0,0-2 16 16,0-6 0-16,-1 0 0 0,0-2-128 0,-2-3-32 16,0 2 0-16,-1-2 0 0,-1 0-128 0,-3-1 160 15,-1-2-160-15,-3 6 160 0,-3 1-160 0,1 2 0 16,-2-2 0-16,0 5 0 0,-5 7 160 0,0 0-160 16,0 0 192-16,0 0-192 0,0 0 288 0,0 17-48 15,2 2-16-15,0-1 0 0,-2 0-96 0,2-1-128 16,2-1 176-16,3 2-176 0,2 0 0 0,6-5 0 15,-1-4 0-15,6 0 0 16,-1 1-384-16,7-4-128 0,-1-5-16 0,4-2-15152 0</inkml:trace>
  <inkml:trace contextRef="#ctx0" brushRef="#br1" timeOffset="151968.5">26231 10700 30351 0,'-5'-24'1344'0,"3"15"272"16,2 9-1296-16,0 0-320 0,0 0 0 0,0 0 0 0,0 0 544 15,0 0 32-15,-8 18 16 0,-1 3 0 0,-2 5 32 0,-1 4 0 16,0 6 0-16,0 1 0 0,-1 8-160 0,3 4-16 15,2 3-16-15,-2 7 0 0,-3 5-64 0,-2 4-16 16,-3 2 0-16,0-1 0 0,0 2-208 0,1-6-144 16,1 0 192-16,4-8-192 0,0-3 0 0,6-9 0 15,-2-5 0-15,3-5-192 0,1-3-144 0,3-6-32 16,-3-3 0-16,2-6 0 16,1-4-2576-16,1-13-512 0</inkml:trace>
  <inkml:trace contextRef="#ctx0" brushRef="#br1" timeOffset="153184.44">26807 11431 14975 0,'0'0'656'0,"0"0"144"0,0 0-640 0,0 0-160 0,0 0 0 0,0 0 0 16,0-9 688-16,0 9 96 0,-1-10 32 0,1 10 0 15,0 0 48-15,0 0 16 0,-3-11 0 0,-1 1 0 16,4 10-80-16,-6-5-16 0,-1-5 0 0,7 10 0 0,-9-6 0 0,0 2 0 15,0-1 0-15,0 1 0 0,0 1-288 0,-3 2-64 16,-4 1-16-16,1 3 0 0,-1 1-224 0,-1 2-32 16,-1-2-16-16,-3 2 0 0,-5 4-16 0,1 0-128 15,0 0 192-15,2 5-64 0,2-2 192 0,-1 4 16 16,2 1 16-16,3 0 0 0,0 2 32 0,6-1 16 16,1 5 0-16,4-1 0 0,1 7-256 0,3-6-144 15,6-3 160-15,1-2-160 0,2 2 224 0,3-3-48 16,2-1-16-16,3-2 0 0,0-5 144 0,5-1 16 15,2 4 16-15,3-8 0 0,-1-2-160 0,1-3-48 16,-4 0 0-16,4-1 0 0,4-2-128 0,-2 2 0 16,-4-4-192-16,3-3 192 15,-1 0-2688-15,-3-3-400 0</inkml:trace>
  <inkml:trace contextRef="#ctx0" brushRef="#br1" timeOffset="153571.09">27090 11374 21183 0,'0'0'1888'0,"0"0"-1504"0,0 0-384 0,0 0 0 0,0 0 1296 0,0 0 192 15,-9 12 48-15,2 2 0 16,-1-2-544-16,1 2-96 0,-2 0-32 0,2 5 0 0,3 1-448 0,0 0-96 16,2-4 0-16,0 1-16 0,1 2-304 0,1-2 160 15,0-5-160-15,3 0 128 0,2 1-128 0,0-4 192 16,4-1-192-16,3-6 192 0,1 1 240 0,4-3 48 16,2-4 16-16,2-1 0 0,-1 2-160 0,2-6-16 15,3-5-16-15,2-5 0 0,-1 0-48 0,0-1-16 16,0 1 0-16,-1-2 0 0,-1-5 32 0,-4 2 16 15,-1 5 0-15,-2-1 0 0,-3 1-112 0,-1-2-32 16,0-1 0-16,-1 2 0 0,-3 7-144 0,-1-3 0 16,-3-1 0-16,0 4 0 15,-1 4-464-15,-4 9-80 0,0 0-16 0,0-13-10000 16,-1 3-1984-16</inkml:trace>
  <inkml:trace contextRef="#ctx0" brushRef="#br1" timeOffset="153905.65">27962 10769 24703 0,'0'0'1088'0,"0"0"240"0,0 0-1072 0,0 0-256 15,0 0 0-15,0 0 0 0,0 0 704 0,-4 10 64 16,0 1 32-16,-1 1 0 0,-1 3-304 0,-1 3-64 16,1 2-16-16,0 5 0 0,0 2-16 0,-1 4 0 15,-1 10 0-15,-1-1 0 0,0 3-48 0,-1 5-16 16,-1-1 0-16,0 3 0 0,-2 0-144 0,1-9-16 16,1-2-16-16,0-2 0 0,3-3-160 0,-3-3 160 15,4-6-160-15,0-2 160 0,2 1-160 0,0-5 0 16,-1-4 0-16,3-1 0 0,0-1 0 0,3-1 0 15,0-12 0-15,0 0 0 16,8 9-1984-16,-8-9-256 0,10 6-64 0,2-3-9792 0</inkml:trace>
  <inkml:trace contextRef="#ctx0" brushRef="#br1" timeOffset="154333.87">28323 11416 14735 0,'0'0'1312'0,"0"0"-1056"0,11-6-256 0,-3 0 0 16,-8 6 1216-16,5-9 192 0,-5 9 48 0,0 0 0 15,-2-13-128-15,-1 1-32 0,-5 7 0 0,-3-2 0 16,0 3-48-16,-4 2-16 0,-3 0 0 0,-2 5 0 15,-3 4-576-15,-2 0-112 0,-2 4-32 0,1 2 0 0,2 0-112 0,3 5-16 16,2 0-16-16,3 2 0 0,3-2-192 0,4 3-48 16,2 4 0-16,5-4 0 0,-1-4-128 0,7-3 0 15,1-2 144-15,3-3-144 0,1 0 336 0,4-4 0 16,3-5 0-16,5 0 0 0,4 0-16 0,1 0-16 16,1-1 0-16,0-6 0 0,0-7-128 0,-1-2-32 15,0-1 0-15,-2 0 0 0,-1-5-144 0,-5 3 128 16,-5-1-128-16,-3 3 128 0,3 2-128 0,-5-1 128 15,-3 0-128-15,-2 5 128 0,-3-1-128 0,0 12 0 16,0 0 0-16,-5-9 0 0,-6-2 0 0,-2 6 0 16,-5 4 0-16,2-1-176 0,-2 2-128 0,1 0-16 15,0 2-16-15,7 0 0 16,10-2-2384-16,-9 7-480 0</inkml:trace>
  <inkml:trace contextRef="#ctx0" brushRef="#br1" timeOffset="155630.06">28399 11396 13823 0,'0'0'1216'0,"0"0"-960"0,0 0-256 0,0 0 0 16,0 0 1376-16,0 0 224 0,-7 9 64 0,7-9 0 15,-5 9-144-15,0 3-32 0,-3 1 0 0,3-1 0 16,5-12-576-16,-3 18-112 0,1 2-32 0,-1-2 0 16,0-3-448-16,3 4-112 0,2-1-16 0,0-1 0 15,1-3-192-15,0 1 0 0,1-4 0 0,1 2 0 16,0-1-1600-16,1-3-320 15,-6-9-64-15,12 7-8720 0</inkml:trace>
  <inkml:trace contextRef="#ctx0" brushRef="#br1" timeOffset="155914.6">28943 10992 17503 0,'0'-17'768'0,"3"8"176"0,-3 9-752 0,0 0-192 16,0 0 0-16,0 0 0 0,0 0 1344 0,0 0 256 16,0 0 32-16,0 0 16 0,-5 19-304 0,-1 6-48 15,-5 2-16-15,1 7 0 0,-3 4-640 0,-2 1-128 0,1 6-16 16,0-1-16-16,-1-5-208 0,6 3-32 0,0 0-16 0,0 2 0 15,-1-4-224-15,-1 2 144 0,1 4-144 0,-1-10 128 32,0-5-1296-32,1-3-272 0,4-3-48 0,2-5-6736 0,-1-1-1344 0</inkml:trace>
  <inkml:trace contextRef="#ctx0" brushRef="#br1" timeOffset="156477.26">28572 11426 28799 0,'0'0'1280'0,"12"-4"256"0,1 3-1232 0,3-1-304 0,2 2 0 0,5 0 0 15,3-1 128-15,2 2-128 0,-1 2 192 0,3-2-192 0,3-1 176 0,-1 0-176 16,1 0 160-16,-2 2-160 0,-1-2 0 0,2 2 128 16,-4 1-128-16,-3-2 0 0,-2-1 0 0,-3 2 0 15,-6 1 0-15,-2 1 0 0,-12-4 0 0,0 0 0 16,0 0 0-16,-1 9 0 0,-6 2 0 0,-3 2 0 15,-3-1 0-15,-4 5-160 0,-4 1 160 0,-1 3 0 16,-4 0 0-16,5 1 0 0,3-4 0 0,1-4 0 16,2-1 0-16,8-1-128 0,7-12 128 0,0 0 128 15,2 9-128-15,6 0 176 0,5-7 592 0,1-2 128 16,2-2 32-16,4-3 0 0,2 3-368 0,0-6-80 16,-1-5-16-16,1 2 0 0,-3 1-288 0,0-1-176 15,-1-2 192-15,-4 0-192 0,1-1 160 0,-5 0-160 0,-1 1 128 16,-4-3-128-16,-2 0 128 0,-2 1-128 0,1-2 128 15,-5 4-128-15,-2-2 0 0,-2 4 0 0,-1-2 0 0,1 3 0 16,-5 7 0-16,1-4 0 0,0 3 0 0,0 3 0 16,1-1 0-16,10 2-176 0,-9 2 176 0,9-2-192 15,0 0 192-15,0 0 0 0,0 0 0 0,10 0-128 16,3 1 128-16,3-1-160 0,2-3 160 0,2 1-160 16,-1 1 160-16,2 1 0 0,1-2 0 0,2 0 0 15,-1-2 0-15,3 1 0 0,2-1 0 0,-6 2 0 16,-7-1 0-16,4 3 0 0,3 0 0 0,0 0 128 15,-1 3 0-15,-2 1 0 0,1-1 0 0,-4 7 0 16,-3-1 64-16,-4 5 0 0,-4 3 16 0,-1 1 0 16,1 2-64-16,-2 3-16 0,-2 6 0 0,0 0 0 15,2-1-128-15,1 4 160 0,1-1-160 0,3 1 160 0,1 1-160 16,3-3 0-16,1-6 144 0,1-1-144 0,3-1 192 16,0-5-48-16,1-3 0 0,2-3 0 0,1-6-400 0,-2 0-96 15,1-1-16-15</inkml:trace>
  <inkml:trace contextRef="#ctx0" brushRef="#br1" timeOffset="157905.01">23960 11649 7359 0,'0'0'656'0,"0"0"-528"15,-12-4-128-15,3 0 0 0,9 4 3680 0,-11 0 704 16,1 1 144-16,1 1 16 0,0-4-2896 0,9 2-592 16,0 0-112-16,0 0-32 0,0 0-240 0,0 0-48 15,0 0-16-15,0 0 0 0,0 0 16 0,11 4 0 16,-11-4 0-16,15 4 0 0,0-1 16 0,4-2 16 16,0-1 0-16,2 3 0 0,0-2-352 0,0 0-80 15,-2-1-16-15,0 2 0 0,-5 2-208 0,-1 1 0 16,-1-7 128-16,-12 2-128 0,12 7 0 0,-12-7 0 15,0 0 0-15,0 0 0 0,0 0 208 0,0 0-48 16,0 0-16-16,-6 5 0 0,6-5 128 0,-13 4 32 16,-2-1 0-16,-1-1 0 0,-1 2-112 0,-1-1-32 0,-2-3 0 0,1 0 0 15,-2 0 96-15,4 0 32 0,5-1 0 0,0 2 0 16,3-1-32-16,9 0 0 0,0 0 0 0,0 0 0 16,0 0-128-16,0 0-128 0,0 0 144 0,0 0-144 15,7-8 128-15,3 3-128 0,5-2 0 0,3 1 0 16,3 3 144-16,2 3-144 0,-3 0 128 0,1 0-128 15,-2 0 0-15,-1 0 0 0,-3 0 0 0,-2 0 0 16,-2 0 0-16,-11 0 0 0,10 4 0 0,-10-4 0 16,0 0 0-16,0 0 0 0,0 0 128 0,0 0-128 15,0 0 128-15,-8 7 0 0,-3-5 0 0,2 1 0 16,-4-4-128-16,-1 1 160 0,2 1-160 0,0-1 160 16,2-1-160-16,1-2 160 0,1 0-160 0,8 3 160 0,0 0-160 0,0 0 0 15,0 0 0-15,0 0 128 0,0 0-128 0,0 0 0 16,12 3 0-16,1-3 0 0,0 0 0 15,0 0 0-15,0 0 0 0,1 0 0 0,1-1 0 0,-2 1 0 16,-3 1 0-16,-10-1 0 0,10 0 0 0,-10 0 0 16,0 0 0-16,0 0 0 0,0 0 0 0,0 0 0 15,0 0 0-15,0 0 0 0,-13 5 0 0,-1-1 0 16,-2 3 0-16,-1-5 128 0,-1-2-128 0,-1-1 0 16,-2 0 144-16,1-1-144 0,2 0 0 0,1 0 128 15,0 0-128-15,5-1 0 0,1 2 0 0,11 1 144 16,-9 0-144-16,9 0 0 0,0 0 128 0,0 0-128 15,0 0 0-15,10-1 0 0,3-2 0 0,3-1 0 16,2 4 0-16,-2-3 0 0,0 1 0 0,1 0 128 16,-1 0-128-16,0 1 0 0,-3-2 0 0,-3 2 0 0,-10 1 0 0,0 0 0 15,0 0 0-15,0 0 0 0,0 0 0 0,0 0 0 16,0 0 176-16,-12 5-176 0,-1-1 160 0,-2 1-160 16,-6-1 160-16,0-4-160 0,-1 0 160 0,4-1-160 15,-3 1 128-15,5 0-128 0,3 1 0 0,3-1 144 16,2 0-144-16,8 0 0 0,-8 3 0 0,8-3 128 15,0 0-128-15,0 0-272 0,0 0 64 0,14 5-18480 16</inkml:trace>
  <inkml:trace contextRef="#ctx0" brushRef="#br1" timeOffset="159069.78">23900 11765 18431 0,'-13'-8'816'0,"13"8"160"0,-9-5-784 0,-1 2-192 0,1 2 0 0,9 1 0 16,0 0 1968-16,0 0 336 0,0 0 80 0,0 0 16 15,0 0-1024-15,0 0-208 0,8-7-32 0,4 2-16 16,2 1-304-16,1-2-64 0,-2 2-16 0,5 1 0 16,0 1-368-16,4 0-80 0,3 4-16 0,1-4 0 15,-1 1-272-15,-3 0 0 0,-1 1 128 0,-3 0-128 16,-3 1 0-16,-4-1 0 0,-11 0 0 0,11 1 0 16,-11-1 160-16,0 0-32 0,0 0 0 0,0 0 0 15,-8 7 96-15,-5 1 16 0,-5-3 0 0,-6 0 0 16,-3-2-240-16,-2-2 0 0,-2-1 128 0,-1 1-128 15,0 2 320-15,2-2 0 0,0 1 16 0,4-1 0 0,0-1 144 0,7 0 32 16,1 0 0-16,7 0 0 0,1 0-256 0,10 0-32 16,0 0-16-16,0 0 0 0,0 0-208 0,0 0 0 15,0 0 0-15,15-3 0 0,0-3 0 0,5 1 0 16,2 1 0-16,0 2 0 0,0 1 0 0,1 1-160 16,-1 0 160-16,3 1-128 0,-1 1 128 0,-3-1 0 15,-3 2 0-15,-3 2 0 0,-2-3 0 0,-13-2 0 16,0 0 0-16,0 0 0 0,0 0 0 0,0 0 128 15,0 0-128-15,-13 3 176 0,-4-2 16 0,0-1 0 16,1-1 0-16,1-2 0 0,-2 2 0 0,0-2 16 16,-2 1 0-16,1-1 0 0,-1 1 112 0,3 2 32 15,3-2 0-15,2 2 0 0,0 2-352 0,11-2 0 16,0 0 0-16,0 0 0 0,0 0 0 0,0 0 0 0,0 0 0 0,13 0 0 16,0 2 0-16,1 1 0 0,0 1 0 0,3-3 0 15,-1-2 0-15,0 1-160 0,-1 1 160 0,0 3 0 16,0-1 0-16,-4-2 0 0,-11-1 0 0,10 3 0 15,-10-3 0-15,0 0 0 0,0 0 0 0,0 0 0 16,0 0 0-16,0 0 0 0,-8 3 0 0,-2-1 0 16,-2-2 0-16,3 0 0 0,9 0 128 0,-9 0-128 31,-3 0-1472-31,12 0-320 0</inkml:trace>
  <inkml:trace contextRef="#ctx0" brushRef="#br1" timeOffset="161557.19">30294 11880 2751 0,'0'0'256'0,"0"0"-256"16,0 0 0-16,0 0 0 0,0 0 1984 0,0 0 336 16,0 0 80-16,0 0 16 0,0 0-1888 0,0 0-368 15,0 0-160-15,0 0 128 0,0 0-128 0,0 0 0 16,0 0 0-16,0 0 128 0,0 0-128 0,0 0 0 15,0 0-192-15,0 0 192 0,0 0-288 0,0 0 64 16,0 0 16-16,0 0 0 0,0 0 208 0,0 0-144 16,0 0 144-16,0 0-128 0,0 0 128 0,0 0 0 15,0 0 0-15,0 0 0 0,0 0 400 0,0 0 16 16,0 0 0-16,0 0 0 0,0 0 192 0,0 0 32 16,0 0 16-16,0 0 0 0,0 0-112 0,0 0-32 15,0 0 0-15,0 0 0 0,0 0 96 0,0 0 16 0,0 0 0 0,0 0 0 16,0 0 32-16,0 0 16 0,-7-2 0 0,7 2 0 15,0 0-96-15,0 0 0 0,0 0-16 0,0 0 0 16,0 0-112-16,0 0-32 0,0 0 0 0,0 0 0 16,0 0-80-16,0 0-16 0,0 0 0 0,0 0 0 15,0 0 64-15,0 0 0 0,0 0 0 0,0 0 0 16,0 0 160-16,0 0 32 0,0 0 16 0,11 0 0 16,1-1-160-16,1-3-48 0,0 2 0 0,0-2 0 15,-1 0-80-15,0 0-32 0,3-3 0 0,-3 3 0 16,-12 4-80-16,9-4 0 0,-9 4-16 0,0 0 0 15,0 0-32-15,0 0 0 0,0 0 0 0,0 0 0 16,0 0 80-16,0 0 16 0,-8 11 0 0,-3-3 0 16,-6-3-48-16,-2 4 0 0,0-1 0 0,1 2 0 15,2-4-192-15,0-3 128 0,2 3-128 0,2 0 0 16,3-3 224-16,9-3-48 0,-8 5-16 0,8-5 0 0,0 0 208 0,0 0 32 16,0 0 16-16,0 0 0 0,15-4 224 0,3 0 64 15,5 2 0-15,1-5 0 0,-2-1-400 0,3-1-80 16,0-1-16-16,-2 2 0 0,-1 1-208 0,0 3 144 15,-1-1-144-15,-3 3 128 0,-4 0-128 0,-4 2 0 16,-10 0 0-16,0 0 0 0,0 0 0 0,0 0 0 16,0 0-224-16,0 0 80 15,-12 9-1760-15,-2-3-336 0,-3-2-80 0</inkml:trace>
  <inkml:trace contextRef="#ctx0" brushRef="#br1" timeOffset="161925.14">31301 11489 27231 0,'0'0'1216'0,"0"0"240"0,0 0-1168 0,0 0-288 0,6-8 0 0,-6 8 0 16,0 0 240-16,0 0-16 0,0 0 0 0,0 0 0 16,0 0 576-16,-13 5 112 0,-5 4 32 0,0 3 0 15,0 0-288-15,-3 2-48 0,-4 4-16 0,-1 3 0 16,-1 5-144-16,-1 0-16 0,0 0-16 0,1 3 0 0,4 4-112 0,2-7-32 16,7 1 0-16,1-4 0 0,-2-3-128 0,8 1-16 15,4-4-128-15,3-2 192 0,3-3-192 0,3 0 176 16,6 1-176-16,1-3 160 0,-1-1-32 0,5-1 0 15,3 0 0-15,1-4 0 0,-1 3-128 0,2-1 0 16,1-2-160-16,2-1 160 16,-1-3-1536-16,-1 0-224 0,-3 4-32 0,1-3-8064 15,1-2-1616-15</inkml:trace>
  <inkml:trace contextRef="#ctx0" brushRef="#br1" timeOffset="162708.51">31773 11594 18431 0,'-7'-9'816'0,"7"9"160"0,0 0-784 0,-9-1-192 0,0-2 0 0,-1 8 0 16,-5 1 1856-16,-3 5 336 0,-4 2 64 0,-2 0 16 15,0 2-1328-15,-1 0-272 0,1-2-48 0,2 6-16 16,3 3 48-16,2-1 16 0,8 1 0 0,0 0 0 15,5 1-384-15,2 0-80 0,4-5-16 0,4-4 0 16,6-2 16-16,-2-2 0 0,-1-2 0 0,7-3 0 16,5-1 144-16,-1-2 32 0,-4-4 0 0,3 2 0 15,0 3-128-15,0-4-32 0,-1-5 0 0,-3 1 0 16,-2-1-224-16,-1-3 0 0,-1-2 0 0,-5-3 0 16,2-1 0-16,-3 1 144 0,-1 1-144 0,-3-4 128 0,-1-5-128 0,0 1 128 15,0-1-128-15,0 0 128 0,-1 2-128 0,-2 1 160 16,1 0-160-16,1 5 160 0,-1 1 16 0,2 3 0 15,0-1 0-15,3 5 0 0,-3 6-176 0,9-7 0 16,0 5 0-16,4 0 0 0,1 1-176 0,2 1 176 16,2 3-128-16,1 3 128 0,1-2 0 0,0 1-128 15,0-1 128-15,-1 4 0 0,-1 2 0 0,-2-2-128 16,-2-1 128-16,-3 3 0 0,-5 1 0 0,0 2 0 16,-3 1 0-16,-3 4-128 0,-2 2 128 0,-1-1 0 15,-6 0 0-15,0 0 0 0,-4 2 0 0,0-4 0 16,3-4 0-16,-2-1 128 0,1-2-128 0,4-1 176 15,1-1-176-15,6-8 192 0,0 0 128 0,0 0 16 0,0 7 16 0,0-7 0 16,11 0 176-16,0-2 48 0,3 1 0 0,1-3 0 16,6-4-256-16,-3-1-32 0,3-1-16 0,1-1 0 15,3 1-272-15,1 1 0 0,0 0 128 0,-1 1-128 16,-3-1 0-16,-1 1 0 0,-1 3 0 0,-5-3 0 16,-2 3 0-16,-1 2 0 0,-2 0 0 0,-10 3 0 15,0 0 0-15,0 0 0 0,0 0-160 0,0 9 160 16,-4 6 0-16,-3 0 0 0,-5 1 0 0,-1-3 0 15,-1 1 0-15,-2 1 0 0,-1-1 0 0,4-3 0 16,4-2 0-16,1-1 0 0,8-8 0 0,0 0 0 16,0 0 0-16,9 7 0 0,3-4 144 0,1-3-144 15,5-1 272-15,6-5-16 0,-2 0 0 0,4-1 0 16,0-3-256-16,3 1 160 0,1-4-160 0,0-2 128 16,0 0-128-16,1-1 0 0,1 3 0 0,-3 1 128 0,-3 6-128 15,-5-3 0-15,0 2 0 0,0 6 0 0,0 0 0 0,-6 3 192 16,-6 3-192-16,3 6 192 0,-5-1 176 0,0 9 32 15,-3 7 16-15,2-3 0 0,-1 2-160 0,0 1-48 16,0 5 0-16,4-2 0 0,4-3-80 0,8-1-128 16,-1-6 176-16,5 5-176 0,5 1 144 0,5-3-144 15,5-5 0-15,8-4 144 16,6 0-848-16,-20-5-192 0,7 1-16 0,9 0-16 0</inkml:trace>
  <inkml:trace contextRef="#ctx0" brushRef="#br1" timeOffset="167685.17">22309 14891 23951 0,'-13'-2'2128'0,"-2"-1"-1696"0,-4-2-432 0,-2 2 0 15,-3 1 704-15,0 2 64 0,1 1 16 0,-1 5 0 16,-1 0-32-16,2 5-16 0,0 2 0 0,-2 2 0 15,0-1-208-15,2 4-32 0,0 2-16 0,5-1 0 16,2 1-224-16,3 0-64 0,3-2 0 0,3 1 0 16,6-3-192-16,6 0 144 0,5-1-144 0,4-3 128 15,4-1 80-15,6-4 16 0,4 0 0 0,1-5 0 16,2-4-32-16,3-5-16 0,4-2 0 0,1-3 0 0,0-1 0 16,-2-1 0-16,-5-5 0 0,2-4 0 0,0 3-48 0,-7-1 0 15,-7 0 0-15,-4 0 0 0,-6-1 304 0,-5-2 48 16,-6 3 16-16,-6 1 0 0,-3-4 240 0,-6 5 48 15,-3-1 16-15,-2 3 0 0,-2 0-432 0,-1 8-96 16,-2 5-16-16,-1 1 0 0,-2 0-256 0,3 0 0 16,2 0 0-16,2 3-144 15,3 0-1248-15,3 4-240 0,4-1-48 0,3-1-14384 0</inkml:trace>
  <inkml:trace contextRef="#ctx0" brushRef="#br1" timeOffset="168008.97">23088 14803 31327 0,'-11'17'2784'0,"2"-3"-2224"0,0 5-560 0,0 4 0 16,0 4 144-16,-2-4-144 0,-1 2 0 0,-2 1 144 16,-4-5 96-16,1 0 16 0,0-3 0 0,0-2 0 15,0-2 352-15,3-2 80 0,1-2 16 0,2-4 0 16,1-1 0-16,10-5 16 0,0 0 0 0,0 0 0 15,0 0-256-15,10-7-48 0,1-3-16 0,7-2 0 16,4-1-208-16,4-4-64 0,0-2 0 0,3-1 0 16,0 2-128-16,-1-2 0 0,0-1 144 0,-1 3-144 15,-1 3 0-15,-1 0 0 0,1 3 0 0,1 2 0 0,-1 5 0 16,0 4 0-16,-1 1 0 0,-3 3 0 16,-3 5 0-16,-4 5 0 0,0 4 0 0,-6 1 0 0,-5 2 0 0,-4 1 0 15,-3 1 128-15,0 2-128 0,-3-4 0 0,-1 0-128 16,-3 3 0-16,5-2 0 15,2-2-2400-15,-2-5-480 0</inkml:trace>
  <inkml:trace contextRef="#ctx0" brushRef="#br1" timeOffset="168563.09">25283 15032 24879 0,'0'0'2208'16,"0"0"-1760"-16,0 0-448 0,0 0 0 16,0 0 208-16,10 1-32 0,3-1-16 0,0-1 0 0,3 0 608 0,1-2 128 15,3-1 32-15,3-1 0 0,6-1-304 0,-1-4-64 16,4 3-16-16,0-3 0 0,1 3-224 0,1-4-64 15,-2 3 0-15,-2-3 0 0,-3 2-128 0,-5-2-128 16,-5 1 192-16,-4 1-192 0,-6 2 192 0,-7 7-64 16,2-13 0-16,-6 3-128 0,-3-1 320 0,-4 2-64 15,-4 4 0-15,-8 1 0 0,-8 1 64 0,1 3 0 16,2 3 0-16,-3 3 0 0,-6 6-192 0,2 5-128 16,1-3 144-16,3 7-144 0,2 0 240 0,2 3-48 15,3-1-16-15,6 1 0 0,4-5 16 0,3 1 16 16,6 0 0-16,5 1 0 0,4-4 144 0,3-1 32 15,2 1 0-15,4-1 0 0,4-2-144 0,4-1-32 16,-1-1 0-16,8-3 0 0,4 1-208 0,0 1 0 0,0-2 0 16,6 0 0-1,4-3-592-15,2-2-64 0,2 0-16 0,-1-1 0 16,0-4-2816-16,-2-2-560 0</inkml:trace>
  <inkml:trace contextRef="#ctx0" brushRef="#br1" timeOffset="168812.2">26622 14825 31327 0,'0'0'2784'0,"0"0"-2224"16,5 13-560-16,0 0 0 0,-1-3 256 15,1 6-48-15,-1 3-16 0,4 4 0 0,3-1-16 0,0 1-16 16,1 3 0-16,1 2 0 0,0 0-160 15,2-2 0-15,-1-2 0 0,0 2 128 0,1-4-128 0,-2 3 0 16,-2 0 144-16,2-4-144 0,2-6-144 0,-2 1-112 16,-2 1 0-16,2-4-16 15,1-7-1776-15,-1 2-336 0,0-3-80 0,0-2-16 0</inkml:trace>
  <inkml:trace contextRef="#ctx0" brushRef="#br1" timeOffset="169036.56">27077 14810 14735 0,'-24'-9'1312'0,"10"5"-1056"0,0 1-256 0,-3 1 0 15,-1 5 3648-15,-3-1 656 0,-4 1 144 0,3 5 32 16,-3 5-2528-16,0 5-496 0,-5 3-112 0,2 5 0 16,-2-1-384-16,0 5-80 0,-2-3-16 0,8 3 0 15,3 3-512-15,2-3-96 0,1-2-32 0,4 5 0 16,2-4-224-16,6 1 0 0,-1-6 0 0,3 4 0 31,4-2-416-31,0-1-32 0,1-6 0 0,3 3 0 16,0-1-2240-16,3-1-464 0,5-3-96 0,-1-3-16 0</inkml:trace>
  <inkml:trace contextRef="#ctx0" brushRef="#br1" timeOffset="169493.92">27986 14796 13823 0,'0'0'608'0,"-10"-4"128"0,0-2-592 0,-4 0-144 16,-5 3 0-16,-1 3 0 0,-5 2 3072 0,-5 3 592 15,-7 3 112-15,1 5 32 0,-1 12-2224 0,0-3-448 16,-4-1-96-16,3 5-16 0,3 1-320 0,4 2-64 16,2 2 0-16,4-2-16 0,7-5-224 0,5-2-32 15,5-1-16-15,6-3 0 0,2-1-352 0,5-2 128 0,4 0-128 0,4-3 0 16,1-7 144-16,7 0-144 0,1-1 192 0,4-4-192 16,3-5 176-16,1-1-176 0,0-1 160 0,1-2-160 15,2-3 128-15,0 0-128 0,-1-4 0 0,-3-1 0 16,-4 3 128-16,-3 0-128 0,-1-2 0 0,-4 4 144 15,-4 3-144-15,-3 4 0 0,-10 5 0 0,0 0 0 16,0 0 0-16,0 0 128 0,0 0-128 0,0 0 0 16,4 12 192-16,-3 0-32 0,-2 3-16 0,0 1 0 15,-1-1-144-15,2 1 128 0,2-3-128 0,3 3 128 16,1-1-128-16,4 1 0 0,0 0 0 0,3-1 0 16,1-2 0-16,3 2 0 0,2-2-224 0,3-2 80 15,4 0-1264-15,2-6-240 0,2-4-48 0,3 1-8032 16,1 2-1600-16</inkml:trace>
  <inkml:trace contextRef="#ctx0" brushRef="#br1" timeOffset="170014.99">28751 14891 27007 0,'-25'34'1200'0,"9"-10"240"0,1 4-1152 0,-1 0-288 16,2 0 0-16,-2 6 0 0,2-5 592 0,1 1 64 16,1 0 16-16,2 1 0 0,1-1-160 0,1-4-48 15,2 0 0-15,3-5 0 0,-1-4-64 0,2-5-16 0,4-2 0 0,-2-10 0 16,7 7 128-16,-7-7 0 0,12 4 16 0,3-8 0 16,-1-5-272-16,2-4-64 0,-1-4-16 0,3-2 0 15,3-3-176-15,0 0 160 0,-1-5-160 0,1 1 160 16,-1-4-160-16,1 2 0 0,-2-6 0 0,3 2 128 15,2-2-128-15,1 3 0 0,-1 1 0 0,-2 4 0 16,-1 1 0-16,-2 7 0 0,0 5 0 0,-3 3-176 16,-2 5 176-16,1 1 0 0,-3 6 0 0,-12-2-128 15,9 15 256-15,-2 3 64 0,-4 3 16 0,-1 4 0 16,-4 1-32-16,-1 3-16 0,-4-2 0 0,-1 1 0 16,-2-5-160-16,-3 1 0 0,0-1 144 0,2-3-144 15,1-7 0-15,2-2 144 0,8-11-144 0,-1 15 0 0,1-6 208 16,0-9-64-16,0 0-16 0,15 0 0 15,2-4 176-15,4-3 16 0,3-6 16 0,-2-1 0 0,1-6-128 16,5 0-16-16,2 0-16 0,1-1 0 0,-2-1-176 0,3-1 0 16,1 2 144-16,-2 1-144 0,-1 6 0 0,3 3 0 15,1 4 0-15,-1 4 128 0,3 4 96 0,-5 7 32 16,-4 3 0-16,1 4 0 0,-1 2 48 0,-1 4 16 16,-2 2 0-16,-1 2 0 0,1 0-176 0,-2 4-16 15,-1-1-128-15,2 6 192 0,1-1-192 0,0 1 0 16,0-3 0-16,3 4 0 15,3 3-320-15,1 4-96 0,-3-2-32 0,2 1-11648 16,1-1-2352-16</inkml:trace>
  <inkml:trace contextRef="#ctx0" brushRef="#br1" timeOffset="170914.31">24051 16415 20271 0,'-10'-4'1792'0,"-5"1"-1424"16,-2-5-368-16,-1 1 0 0,-2-1 192 0,2 3-16 16,-1 3-16-16,-5 0 0 0,-5 4 176 0,1 0 48 15,-3 2 0-15,-1 1 0 0,0 0 128 0,-1 9 16 16,-1-4 16-16,2 4 0 0,0 3-96 0,1 0 0 15,5 1-16-15,6-1 0 0,3 0-192 0,11-4-48 16,5 2 0-16,6-2 0 0,7 2 304 0,3-3 48 16,7 0 16-16,3 1 0 0,0-4-160 0,0 4-16 15,-1 3-16-15,1-1 0 0,0-3-368 0,-4 4 144 16,-3 1-144-16,0 2 0 0,-1 3 0 0,-4 4 0 0,-4 3 0 0,-7 0 0 16,-4-4 320-16,-3 2-64 0,-4 2 0 0,-4-2 0 15,-5 0 240-15,-2-1 32 0,-3-5 16 0,-3-2 0 16,-3-5-128-16,-4-4-32 0,0 1 0 0,-4-5 0 15,-1-3-176-15,3-3-32 0,1-3-16 0,5-2 0 16,6-4-160-16,3-4-224 0,3-7 48 0,7-4-10032 16,5-4-2016-16</inkml:trace>
  <inkml:trace contextRef="#ctx0" brushRef="#br1" timeOffset="171348.79">24725 15747 8287 0,'0'0'736'0,"0"0"-592"16,-5-6-144-16,5 6 0 0,-8 8 3840 0,-1 3 752 16,-2 2 144-16,0 4 16 0,-4 2-3344 0,0 7-656 15,-2 7-144-15,-3 5-32 0,-3 7-16 0,-2 6-16 16,-1 1 0-16,-3 9 0 0,-2 3-80 0,1 7-16 15,0 4 0-15,0 4 0 0,1-1-256 0,4-5-64 16,5-16-128-16,4-1 192 0,3-4-64 0,5-5 0 16,3-5-128-16,4-11 192 0,1-6 512 0,2-7 80 15,2-6 32-15,4-3 0 0,-8-9-16 0,13 0 0 16,3-2 0-16,1-9 0 0,1-3-352 0,1-4-64 16,1-3 0-16,2-3-16 0,3 1-160 0,-2-2-16 0,-3 0-16 0,5 2 0 15,3-3-176-15,4 5 0 0,2 1 0 0,-3 3 0 16,-1 4 0-16,-2 5 0 0,0 3 0 0,-3 1 0 15,-4 4 0-15,-3 6-144 0,-5-1 144 0,0 8-160 16,-3 4 160-16,-2 4-160 0,-3 5 160 0,-1 4-160 16,-4 5 160-16,0 3-128 0,-2 6 128 0,-2 3-128 15,-3 1 128-15,-1-1 0 0,1-3 0 0,3-2 0 16,0-4 0-16,2-9-208 0,2-5 80 0,3-3 128 16,1-2-768-1,1-6-16-15,2-3-16 0,-7-10-10096 0,11 7-2032 0</inkml:trace>
  <inkml:trace contextRef="#ctx0" brushRef="#br1" timeOffset="171680.42">25506 16572 22863 0,'0'0'1008'0,"-10"5"208"0,-4 2-960 0,-1 2-256 15,-5 2 0-15,-1 6 0 0,1 3 416 0,-3 5 32 16,3-2 16-16,0 6 0 0,0-1 48 0,2 5 0 16,0 2 0-16,6 2 0 0,4-2-224 0,6 0-32 15,4-6-16-15,6-2 0 0,5-7 192 0,4-2 32 16,3-2 16-16,3-8 0 0,3-5 80 0,3-4 16 16,4-4 0-16,2-4 0 0,3-3 128 0,1-4 16 15,2-2 16-15,-2-3 0 0,-2 2-240 0,-3-6-48 0,-7-1-16 0,-2 2 0 16,-5-3 96-16,-6 1 32 0,-4-1 0 0,-4 1 0 15,-5-2-256-15,-2 3-48 0,-5 2-16 0,-3 5 0 16,-6-1-48-16,-2 2-16 0,-7 6 0 0,-2 3 0 16,-5 0-176-16,0 5-272 0,-1 3 64 0,4 3-11168 15,0 2-2224-15</inkml:trace>
  <inkml:trace contextRef="#ctx0" brushRef="#br1" timeOffset="172152.19">26194 16611 21071 0,'-24'27'928'0,"7"-6"208"0,-3 4-912 0,3 2-224 15,4 3 0-15,-1 4 0 0,-5 1 464 0,5-5 48 16,4 0 16-16,2-2 0 0,3-4 64 0,5-4 16 15,6-4 0-15,5-7 0 0,3-1 272 0,2-6 48 16,1-3 16-16,5-4 0 0,6-4-176 0,5-1-16 16,2 0-16-16,-1-3 0 0,-1-3-304 0,-2-2-64 15,-2-3-16-15,-2 2 0 0,-2 0-32 0,-2-1 0 16,-1-1 0-16,-2 1 0 0,-3 2 0 0,-3 5-16 16,-1 5 0-16,-1 2 0 0,-12 6-176 0,0 0-128 15,0 0 144-15,5 13-144 0,-3 2 0 0,-4 6 0 0,0 4 0 0,-2 5 0 16,-4 4 0-16,4 2 0 0,3 1 0 0,2-1 0 15,0 3 0-15,4-3-128 0,5-3 128 0,1-6 0 16,2-8 0-16,0-6 0 0,4 1 0 0,3-7 0 16,2-3 160-16,5-7 96 0,7-3 0 0,5-9 16 15,3-2 336-15,1-5 64 0,-5-10 16 0,-1-1 0 16,-5-2 96-16,-2 0 32 0,-4 0 0 0,2-7 0 16,-1-5-160-16,2-3-16 0,-5 3-16 0,0 2 0 15,-3-5-432-15,-3 7-64 0,-4 5-128 0,1 7 176 16,0 8-176-16,1 2-224 0,-2 3 48 0,-2 3 16 15,-4 7-2320-15,-8 8-464 0,0 0-80 16,19 0-32-16</inkml:trace>
  <inkml:trace contextRef="#ctx0" brushRef="#br1" timeOffset="172913.84">28374 16556 12895 0,'4'-13'1152'16,"-3"1"-928"-16,-1 1-224 0,0-1 0 15,2 5 1984-15,-2 7 368 0,0 0 64 0,0 0 16 0,-7-6-864 0,7 6-160 16,-8 6-48-16,-2 2 0 0,-4 5-288 0,-2 5-64 16,-1 6-16-16,0 5 0 0,4 2-352 0,0 3-80 15,-5 2-16-15,1 3 0 0,0 4-240 0,1-3-48 16,3-1-16-16,3 0 0 0,1-1-112 0,3-5 0 15,4-3-128-15,6-5 192 0,2-4 0 0,6-5-16 16,3-3 0-16,4-7 0 0,0-2 208 0,6-2 64 16,6-5 0-16,3-4 0 0,3-3-96 0,-1-2-16 15,1-5 0-15,-2-1 0 0,-6-2-144 0,-2-3-16 16,-2 1-16-16,-4-2 0 0,-3-3 32 0,-2 4 16 16,-2 0 0-16,-1 5 0 0,-4 2-48 0,-2 6-16 15,-2 1 0-15,-5 9 0 0,0 0-144 0,0 0 0 16,0 0 0-16,-3 13 0 0,1 5 0 0,-2 4 0 0,-2 2 0 0,3 3 0 15,-1 1-160-15,1 3 160 0,-1 1 0 0,3-4-144 16,3-1 144-16,4-6 0 0,3-4 0 0,4-5-128 16,2 0 128-16,4-2 0 0,2-7 0 0,2-3 0 15,2-7 0-15,3-2 128 0,5-4-128 0,1-4 176 16,0-5 16-16,-2-3 0 0,-2-1 0 0,-3 0 0 16,-4-2-64-16,-3-2-128 0,0-5 192 0,-4 3-64 15,-4 2-128-15,-2 2 0 0,-1 7 144 0,-1 2-144 16,-4 1-224-16,0 2-112 0,-3 6-32 0,-1 10 0 15,0 0-1936-15,0 0-400 0,-9 0-80 0,-1 2-16 16</inkml:trace>
  <inkml:trace contextRef="#ctx0" brushRef="#br1" timeOffset="173314.9">29635 16707 6447 0,'0'0'576'0,"0"0"-576"16,0 0 0-16,0 0 0 0,-9 4 3008 0,-2 3 512 15,-3 1 80-15,-3 5 32 0,-4-2-1520 0,-4 9-288 0,-5 2-64 0,2 2-16 16,0 3-544-16,-2 0-112 0,-4-1-32 0,12 4 0 16,8 4-160-16,3 1-48 0,1-7 0 0,5-1 0 15,4-3-160-15,3-3-48 0,3-3 0 0,4-3 0 16,5 0-128-16,6-5-16 0,8-2-16 0,2-3 0 16,1-5-64-16,0-1-16 0,1 0 0 0,-2-2 0 15,-3-3-208-15,3-4-32 0,-3 1-16 0,-3-1 0 16,-2-1-144-16,-1 1 192 0,-3-3-192 0,-1 0 192 15,-3-3-192-15,-5 1 192 0,-5-2-192 0,-1 0 192 16,-3 2-64-16,-5 1-128 0,-4-2 192 0,-2 5-64 16,-1-1-416-16,-2 4-96 0,-3-1 0 0,2 2-16 15,0 1-2848-15,2 2-560 0</inkml:trace>
  <inkml:trace contextRef="#ctx0" brushRef="#br1" timeOffset="173653.68">30116 16791 19343 0,'-16'15'1728'0,"4"1"-1392"16,-2 5-336-16,-1 2 0 0,-2-2 880 0,-2 4 96 15,-2 2 32-15,-1-1 0 0,-1 2 160 0,1-3 48 16,-1-1 0-16,4 0 0 0,3-6-192 0,1-5-16 0,-2 0-16 0,6-2 0 15,6-6 32-15,5-5 0 0,0 0 0 0,0 0 0 16,0 0-160-16,0 0-32 0,0 0 0 0,10-9 0 16,4 1-416-16,2-5-96 0,4-4 0 0,2-1-16 15,2-4-112-15,-1-1 0 0,3 2-16 16,0-3 0-16,0-2 0 0,-1 2 0 0,-1-1 0 0,-1 2 0 16,1 2-176-16,-4 4 128 0,4 1-128 0,-3 6 128 15,-2-2-128-15,1 6 0 0,-1-1 0 0,1 5 0 16,-1-4 0-16,-3 5 128 0,-3-1-128 0,-1 2 192 15,-2 3-336-15,-10-3-64 0,0 0-16 0,12 10 0 32,-2 0-1648-32,1-1-336 0,-3-1-64 0</inkml:trace>
  <inkml:trace contextRef="#ctx0" brushRef="#br1" timeOffset="173963.03">31197 16108 30399 0,'0'0'1344'0,"0"0"288"0,-9 9-1312 0,-2 5-320 15,-3 2 0-15,-3 6 0 0,-5 1 672 0,-4 10 64 16,-6 5 16-16,2 4 0 0,3 7 432 0,-6 5 96 15,-3 2 0-15,-1 2 16 0,3 1-464 0,2 1-112 0,1-4-16 0,3 4 0 16,1 2-448-16,5-2-112 16,2-1-16-16,3-8 0 0,1-5-128 0,3-6 0 0,3-2 0 0,1-6 0 15,1-4-192-15,4-2-64 0,2-1 0 0,2-7-16 32,2-2-1920-32,3-5-384 0,3-6-80 0,4-2-16 0</inkml:trace>
  <inkml:trace contextRef="#ctx0" brushRef="#br1" timeOffset="174320.65">31636 16640 25791 0,'13'-3'2304'0,"-13"3"-1856"15,0 0-448-15,10 8 0 0,-10-8 496 0,4 12 0 16,-8 2 0-16,-6 1 0 0,-7 4 208 0,-5 0 32 15,-5 3 16-15,-5 5 0 0,-3-3-288 0,-3 4-48 16,-2-4-16-16,-4 5 0 0,-3 0 64 0,0-3 16 16,0-3 0-16,0-4 0 0,-1-5 144 0,1-2 16 15,1-2 16-15,7-3 0 0,5 0 208 0,4 0 32 16,0-4 16-16,3 1 0 0,3-1-256 0,7 4-48 16,7-1-16-16,3 2 0 0,2-1-64 0,5 2-16 15,7 3 0-15,3 2 0 0,4-1-80 0,6 3-32 16,2 2 0-16,4 0 0 0,3 2-96 0,3 1-32 15,6 2 0-15,4-1 0 0,2 4-112 0,2 2-32 0,-2-1 0 16,3 2 0-16,-3 1-128 0,5-6 0 0,3-1 0 0,-1-1 0 31,-4-1-528-31,1 1-192 0,1-3-48 0,-3 0 0 16,-6-9-2112-16,0 2-448 0,10 2-64 0,-8-9-32 0</inkml:trace>
  <inkml:trace contextRef="#ctx0" brushRef="#br1" timeOffset="204409.52">19376 12869 11055 0,'0'0'480'0,"0"0"112"0,0-12-464 0,0 5-128 16,1-2 0-16,-1 9 0 0,0 0 960 0,5-10 160 16,-1-4 32-16,3 9 16 0,-7 5-400 0,0 0-96 0,12-3-16 0,-2 3 0 15,-10 0-96-15,13 3-32 16,-1-1 0-16,1 0 0 0,-1-1-96 0,3 2-32 0,5-2 0 0,-2 3 0 16,3 1 32-16,4-2 0 0,2-5 0 0,6 4 0 15,0-1 48-15,4 2 16 0,2-1 0 0,1 0 0 16,4-2-144-16,0-2-32 0,0 1 0 0,6-2 0 15,3 1-32-15,5-4-16 0,3 1 0 0,3 3 0 16,2 0 48-16,3 0 0 0,-2-6 0 0,4 3 0 16,6 1-128-16,3 1 0 0,2-5-16 0,0 4 0 15,0 3 64-15,4-1 16 0,3-1 0 0,2 2 0 16,2-5-16-16,-2 4 0 0,-2 1 0 0,1 1 0 16,0 0-112-16,2 0 0 0,2 0-128 0,-1 3 192 15,-3 5-192-15,6-1 128 0,4-3-128 0,5 1 0 16,-1 0 160-16,0 2-160 0,-3 0 160 0,4-4-160 15,9-4 144-15,-5 2-144 0,-1 3 128 0,5-1-128 0,-1-3 0 0,0 1 0 16,0 1 128-16,-1 2-128 0,-3-2 0 0,3-1 0 16,2-1 144-16,-5 0-144 0,-5-3 0 0,4-1 0 15,0 3 0-15,0-1 0 0,-1-2 0 0,-3 0 144 16,1-4-144-16,0 1 0 0,2 2 192 0,-3-1-192 16,-4-1 192-16,1 3-192 0,2 3 192 0,2 1-64 15,5 3 0-15,-4-1-128 0,-4-1 144 0,4 1-144 16,1-1 0-16,-1 0 144 0,2-1-144 0,-1-2 0 15,2-3 144-15,-2 2-144 0,-2 0 128 0,-2-1-128 16,-5-1 160-16,0 0-160 0,1 2 0 0,2-1 128 16,0 3-128-16,-4-1 0 0,-5 0 192 0,3 2-16 15,2 0 0-15,-2 0 0 0,-5 0-48 0,-4 3 0 16,-6-1 0-16,2-2 0 0,1-1-128 0,0 1 0 0,-4-1 0 0,-5 3 0 16,-5 4 0-16,-3-4 0 0,-3-4 176 15,-1 2-176-15,0 0 0 0,0 1 0 0,-2 4 0 0,-3-1 0 16,-4-3 0-16,-5 3 0 0,-1-1 0 0,-6 1 0 15,-2 0 0-15,-4-3 0 0,-3-4 0 0,-1 5 0 16,0 2 0-16,-4 1 0 0,-2-2 0 0,-2-3 0 16,-1 0 0-16,-3 1 0 0,-4 5 0 0,-3-2 0 15,-11-4 0-15,0 0 0 0,10 7 0 0,-10-7 0 16,0 0 0-16,0 0 0 0,0 0 0 0,-13 4 0 16,-2 2 0-16,-4 2 0 0,-4-5 0 0,-1 1 0 15,-2-2 0-15,2 3 0 0,-5-2 0 0,-4-2 0 16,1-5 0-16,-5 0 0 0,-3 3 144 0,-7-1-144 15,-5-2 0-15,-7 0 0 0,-6-4 0 0,-3 5 0 0,-1 6 0 0,-5-3 0 16,-6-7 0-16,-5 5 0 0,-7 0 0 0,-3 2 0 16,1 3 0-16,-3-4 0 0,1-10 0 0,-7 6 0 15,-5 3 0-15,-2-2 0 0,1-6 0 0,-5 4 0 16,-7-6 0-16,0 6 0 0,-1-1 0 0,-4 1 0 16,-6-1 0-16,-2-3 0 0,-2 2 0 0,-2-1 0 15,3 1 0-15,-2-4 192 0,1 0-192 0,1-1 0 16,-5-1-192-16,8-2 192 0,7 2 0 0,-2 1 0 15,-5-3 0-15,0 5 0 0,0 2 0 0,-3-3 0 16,-5 0 0-16,2 3 128 0,1 5-128 0,-2 3 0 16,-5-2 0-16,4 2 128 0,3-3-128 0,-1 3 0 15,-5 1 0-15,4 1 0 0,2 0 0 0,1 2 0 16,0 1 0-16,4 0 0 0,4 5 0 0,0 0 0 16,-3-6 0-16,6 3 0 0,6 3 0 0,-1-2 0 0,-3 2 0 0,5-4 0 15,2-2 0-15,1 1 0 0,0 3 0 0,2-1 0 16,1-1 0-16,5-1 0 0,1 0 0 0,3-2 0 15,-1 2 0-15,1 0 0 0,0 3-160 0,3-4 160 16,0 1-176-16,4 4 176 0,-3 3-192 0,5-4 192 16,4 0-192-16,3-2 64 0,-1 0 128 0,4 2-208 15,-1 1 80-15,4 2 128 0,3-3-208 0,5 3 80 16,4 3 128-16,0-4 0 0,2-5-144 0,3 5 144 16,2 0 0-16,2 5 0 0,2-3-144 0,5 1 144 15,3-3-144-15,5-1 144 0,4 2-208 0,2-2 80 16,5 0-32-16,4-1 0 0,3-1 0 0,2 2 0 0,6-3-80 15,4 2-16-15,5-5 0 0,10-2 0 16,0 0-192-16,4 12-32 0,5-6-16 16,5 1 0-16,6-6 240 0,6 2 64 0,5-1 0 0,7-2 0 0,2-1 192 0,10-1 0 15,7-5 0-15,7 1 0 0,5-1 0 0,6 2 0 16,4 0 0-16,6-2 0 0,3-3 0 0,6 2 256 16,7 0-48-16,3-2-16 0,4-3 80 0,8 2 16 15,7-3 0-15,6 2 0 0,3 3-112 0,7-3-32 16,4-1 0-16,5 3 0 0,0 2-144 0,5 0 128 15,7 0-128-15,1 0 128 0,-2 1-128 0,4-1 0 16,4 3 0-16,5-1 128 0,5-5 736 0,0 0 144 16,-2 2 16-16,0 0 16 15,-3 0-1648-15,4 0-336 0,1-2-64 0,-4 5-16 0,-3-1 832 0,-2 1 192 16,2-2 0-16,-4 3 0 0,3 3 0 0,-6 2 0 0,-6-1 0 0,2-2 0 16,3 1 0-16,-5 1 0 0,-9 2 0 0,3 0 0 15,7-1 0-15,-4 1 0 0,-5 5 0 0,-1-1 0 16,1 1 0-16,-1-2 0 0,0 2 0 0,-3 1 0 15,-5-1 0-15,0-3 0 0,-3-3 0 0,-2 0 0 16,1-1 0-16,-1 2 0 0,2 5 0 0,-6-6 0 16,-13-6 128-16,-3 1-128 0,-4 1 0 0,-3-2 0 15,-2 2 0-15,-5-1 0 0,-8-6 128 0,-2 5-128 16,-6 2 128-16,-3-5-128 0,-4 0 144 0,-3-4-144 16,-6 2 448-16,-8 1 0 0,-8-1 0 0,-4 3 0 15,-6-2-32-15,-5 1-16 0,-6 0 0 0,-3 1 0 16,-3 0-144-16,-3 2-48 0,0 0 0 0,-4 4 0 15,-1-2-208-15,-2 3 128 0,-2-1-128 0,-1 4 0 16,-1-1-1568-16,2 4-416 0,6-2-64 0</inkml:trace>
  <inkml:trace contextRef="#ctx0" brushRef="#br1" timeOffset="-205509.97">19116 12983 4607 0,'-15'-9'192'0,"3"7"64"0,-2 5-256 0,-2 2 0 0,2-5 0 0,-1 1 0 15,0 2 1760-15,-1 2 304 0,0 3 64 0,1-5 16 16,4-3-1216-16,1 1-240 0,1 3-48 0,9-4-16 15,0 0 0-15,0 0 0 0,-9 0 0 0,9 0 0 16,0 0 80-16,0 0 0 0,0 0 16 0,0 0 0 16,0 0-32-16,0 0-16 0,15 4 0 0,4-4 0 15,-1-3-144-15,3 0-16 0,2 2-16 0,5-1 0 16,3-1-144-16,4-5-32 0,3 0 0 0,5 4 0 0,2-1-128 16,5 0-48-16,1-2 0 0,9-3 0 0,4 2 192 0,5 0 48 15,4 6 0-15,2-3 0 0,2-2-160 0,4 1-32 16,1-1 0-16,7-1 0 0,6 2-32 0,2 2-16 15,-4-3 0-15,4 3 0 0,6 0-144 0,0 4 0 16,1-1 144-16,1 1-144 0,-4-1 0 0,10 1 0 16,6 2 0-16,-1 1 128 0,-2 0-128 0,2 2 0 15,4-3 0-15,-2 2 128 0,-3 4-128 0,4-3 0 16,2-2 0-16,3 2 0 0,2 3 0 0,0-1 0 16,-1-4 128-16,1 1-128 0,7 3 0 0,-2-2 144 15,-4 2-144-15,2-1 0 0,6-3 144 0,-6 3-144 16,-8 3 0-16,4-2 144 0,3 1-144 0,-4 0 0 15,-7-2 0-15,6 3 0 0,3-2 0 0,-3 1 128 0,-7-1-128 16,4 4 0-16,3 2 0 0,-3-1 0 0,-2-3 128 0,-5 0-128 16,-1-7 0-16,6 5 0 0,3 1 0 0,-3-3 128 15,-3 0-128-15,0 3 0 0,1-4 0 0,-3 2 0 16,-3 4 144-16,1-3-144 0,2 3 160 0,-3-5-160 16,-9-3 0-16,-3 2 0 0,-4 3 0 0,0-5 0 15,6-2 0-15,-1 2 0 0,-4 0 0 0,-6-2 0 16,-5-4 192-16,-1 0-48 0,3-5-16 0,-3 8 0 15,-2 4-128-15,-8-3 0 0,-9-6 0 0,5 4 0 16,8 3 0-16,0 0 0 0,0-1 0 0,-1-1 0 16,-3-1 176-16,-3-4-48 0,-6 2-128 0,-1 1 192 15,-3-1-192-15,1-3 144 0,-4 1-144 0,-2 0 128 16,-3 6-128-16,-4 0 0 0,-3-4 0 0,-5-1 128 0,-5 3-128 16,-1-1 192-16,-1 2-192 0,-3-2 192 0,-2-6-192 15,-3 5 128-15,0 3-128 0,1-3 128 0,-1-4-128 0,-3 3 0 16,-2 5 0-16,-1-1 0 0,1-2 0 0,-2 2 0 15,-4-2 0-15,-1 3 0 0,0 1 0 0,0 3 0 16,0 0 0-16,0 0 0 0,-1 0 0 0,-1-1 0 16,0-2 0-16,1-1 0 0,0-3 0 0,-2-2 0 15,-1 0 0-15,0 5 0 0,2 2 0 0,-11-2 0 16,8-1 0-16,-8 1 0 0,8 0 0 0,-8 0 128 16,6 3-128-16,-6-3 0 0,4-7 128 0,-4 7-128 15,0 0 0-15,0 0 128 0,0 0-128 0,-7-5 160 16,-4 0-160-16,0 2 160 0,-6 2-160 0,-5-2 192 0,-5-2-192 15,-5 4 192-15,-7 1-192 0,-2 0 0 0,-4 0 0 16,-4-2 0-16,-3-1 0 0,-3 1 0 0,-1 2 0 0,-13-2 0 16,-9-4-160-16,-6 2 160 0,-2-1 0 0,-3 1-144 15,-2-2 144-15,-9-2-160 0,-12-4 160 0,3 2-160 16,-3 3 32-16,-4 0 0 0,-9-4 0 0,-4 1 0 16,-1-5 128-16,-7 2-208 0,-5-4 80 0,1 2 128 15,3-2-176-15,-7 1 176 0,-5 0-128 0,-5-1 128 16,-3-1 0-16,-1 4-160 0,-3 0 160 0,-3 1 0 15,-3-2-144-15,5 5 144 0,6 1 0 0,-1 2-144 16,-3 2 144-16,6-2 0 0,7 3 0 0,0 2 0 16,0-2 0-16,5-1 0 0,6 0 0 0,2 3 0 15,3 5 0-15,7-3 0 0,5-3 0 0,0 3 0 16,-4 4 0-16,5 1 0 0,6-1 0 0,-1-1 0 0,-2-3 0 0,2 5 0 16,0 6 0-16,3-5 0 15,2-5 0-15,1 2 0 0,-2 2 0 0,7 2 0 0,3 6 0 0,3-2 0 16,0-1 0-16,0 4 0 0,1 0 0 0,4 1 0 15,5-2 0-15,4-2 0 0,-5-5 0 0,1 3 0 16,-3 1 0-16,8 3 0 0,1-6 0 0,-1 1 0 16,0-2 0-16,-2 2 128 0,-3 1-128 0,2-4 0 15,3 2 0-15,1 1 0 0,-2-2 0 0,1 3 0 16,-2-1 0-16,2 0 0 0,1-3 0 0,6 0 0 16,0 8 0-16,1-5 0 0,-4-3 0 0,1 1 0 15,3 0 0-15,2 4 0 0,3-2 0 0,2-2 0 16,1-3 0-16,-3 4 0 0,-3 5 0 0,3-2 0 15,2 2 0-15,1-3 0 0,1 0 0 0,1 0 0 0,3 3 0 0,-3 2 0 16,1-1 0-16,2-1 0 0,5 0 0 0,1-2 0 16,-2 5 0-16,2-4 0 0,5-5 0 0,5 0 0 15,3 4 0-15,3 1 0 0,2-2 0 0,2-4 0 16,3-2 0-16,3 1 0 0,3 0 0 0,5-3 0 16,4-4 0-16,3 3 0 0,5 3 0 0,9-3 0 15,0 0 0-15,0 0 0 0,0 0 0 0,14 1 0 16,7 2 0-16,7-2 0 0,5-1 0 0,5-1 0 15,4-2 0-15,6 1 0 0,4-1 0 0,4-5 0 16,1-2 0-16,10-1 0 0,6 5 0 0,1-2-128 16,7 2 128-16,5-4 0 0,7-3 0 0,2 4 0 15,4 8 0-15,1 1 0 0,2 0 0 0,7-1 0 16,6-5 0-16,5 4-128 0,1 0 128 0,8-4 0 0,6-3 0 16,0 1 0-16,4 2 0 0,4 0 0 0,4-2 0 15,-2 3 0-15,-8 3 0 0,6 0 0 0,7 1 0 0,-1 0 0 16,-3 1 0-16,0-4 0 0,0-3 0 0,2 6 0 15,1 5 0-15,2-4 0 0,-3-8 0 0,0 4 0 16,-2 0 0-16,2 2 0 0,0-4 0 0,0 3 0 16,-1-7 0-16,-6 9 0 0,-6 4 0 0,0-1 0 15,-1 1 0-15,-5 0 0 0,-7-2 0 0,0 3 0 16,-1 2 0-16,-5-2 0 0,0-4 0 0,-3 0 0 16,-2 1 0-16,1 2 0 0,2-2 0 0,-6-1 0 15,-6-1 0-15,2 1 0 0,4 0 0 0,3 0 0 16,4 3 128-16,-1-3-128 0,-1-2 0 0,1 1 128 15,1 1-128-15,-3 0 0 0,-4-4 128 0,1 2-128 16,-1 2 160-16,-5 2-160 0,-5 1 176 0,-6-5-176 16,-5-3 192-16,1 3-192 0,0 4 160 0,1-2-160 0,0-2 128 0,-6-1-128 15,-3-1 128-15,3 3-128 0,6 3 128 0,-1-2-128 16,1-5 160-16,-4-3-160 0,-7 5 192 0,3-1-192 16,5-3 160-16,0 2-160 0,1 0 128 0,-6 2-128 15,-6 0 128-15,0 1-128 0,-1 1 0 0,-1 1 128 16,0 3-128-16,-3 0 128 0,-4 4-128 0,-7-5 128 15,-7-3 0-15,-4 1 0 0,-1 1 0 0,0-1 0 16,-3-1 0-16,2 0-128 0,0-1 192 0,-6 4-64 16,-4 0 0-16,-2-1 0 0,-1-1 0 0,-3 0 0 15,-4 2-128-15,-4 2 0 0,-4-2 0 0,-1-2 0 16,-5 0 0-16,-1 3 0 0,-5 1 128 0,-6-4-128 16,0 0 0-16,0 0 0 0,0 0 0 0,0 0 0 15,0 0-288-15,-9 13-96 0,-3 2 0 0,-6-3-14304 16</inkml:trace>
  <inkml:trace contextRef="#ctx0" brushRef="#br1" timeOffset="-188284.15">19221 13228 5519 0,'0'0'240'0,"0"0"64"0,-4-8-304 0,-1-1 0 0,1 1 0 0,0 0 0 16,1 0 1376-16,3 8 224 0,0 0 32 0,-5-5 16 0,0-3-1216 0,5 8-240 16,0 0-64-16,0 0 0 15,-9-5 0-15,2 0 0 0,1-2 0 0,-1 3 0 0,7 4-128 0,-8-1 0 16,-2-3-160-16,2 3 160 0,8 1 400 0,0 0 176 15,0 0 48-15,0 0 0 0,0 0 224 0,0 0 48 16,0 0 16-16,0 0 0 0,0 0 48 0,0 0 16 16,12-1 0-16,3 1 0 0,4 0-32 0,4 0-16 15,4-3 0-15,5 3 0 0,0 3-224 0,5-2-64 16,5 0 0-16,6-1 0 0,7-2-336 0,6 2-80 16,7 0-16-16,5-3 0 0,-2-4-208 0,6 6 144 15,3 4-144-15,5 1 128 0,4-4-128 0,4 0 0 16,1 2 0-16,-2 0 128 0,2 2-128 0,0 2 0 15,3 4 0-15,-2 0 0 0,-3-4 0 0,0 1 0 0,-1 2 0 16,4-3 0-16,3-2 0 0,-3 1 0 0,-2 1 0 16,0-1 0-16,4-1 0 0,1-2 0 0,0-2 0 0,-1 0 0 15,0 0 192-15,1-1-64 0,3-3 0 0,4 3 0 16,1 1-128-16,0 2 0 0,-2 4 144 0,3-1-144 16,1-4 0-16,-2 3 0 0,-4 3 0 0,1-2 128 15,0-4-128-15,-2 0-160 0,0 3 160 0,-3 2-208 16,-3-1 208-16,3-3-176 0,1 1 176 0,1-2-160 15,0-1 160-15,-1-1 0 0,-2-2-144 0,1-2 144 16,2-3 0-16,-3 1-176 0,-7-8 176 0,2 3-128 16,5-1 128-16,0 0 0 0,0 0 0 0,1 0 0 15,-3 2 0-15,5-1 0 0,4 5 0 0,6-3 0 16,2-4 0-16,-1 4 0 0,-3 6 0 0,-2-2 0 16,-3-1 0-16,-4 4 0 0,-3-3 0 0,-1 5-128 0,-2 2 128 0,1-2 0 15,-2-3 0-15,-3 0 0 0,-4 4 0 0,1 2 0 16,0-1 0-16,3 0 0 0,-1-1 0 0,0 0 0 15,-2 0 0-15,-3-1 128 0,-2-3-128 0,2 1 144 16,2 3-144-16,-4 0 160 0,-4 0-160 0,-7 0 0 16,-3 0 0-16,2 4 0 0,3 8 0 0,1-6 0 15,0-2 0-15,2 2 0 0,-6 1 0 0,-2 1 0 16,-6 1 0-16,-1-3 0 0,0-1-192 0,-4 0 192 16,0-4-160-16,-2 1 160 0,-5-1 0 0,-2-2 0 15,-4-6-128-15,-6 3 128 0,-2 0 0 0,-5 3 0 16,-2 1 0-16,-2-1 0 0,-2-1 0 0,-5 2 0 15,-3 2 0-15,-3-2 0 0,2-2 0 0,-5 0 0 16,-10 2 0-16,8-2 0 0,-8 2 0 0,0 0 0 0,0 0 128 0,0 0-128 16,0 0 0-16,0 0-192 0,0 0 16 0,-15-6 16 15,-2-2 0-15,2 2 0 0,-2 4 0 0,-1 1 0 16,-2-3 160-16,-5 1-128 0,-3 1 128 0,-5 1-128 16,-5-5 128-16,-6 2 0 0,-7-2-144 0,-6 3 144 15,-7 3 0-15,0 2 0 0,-1-1 0 0,-7 2 0 16,-5-1 0-16,-9 2-176 0,-8 3 176 0,-2-4-192 15,1-3 192-15,-7 2 0 0,-8 2 0 0,-3-2-128 16,-3 2 128-16,-3-4 0 0,-2-4 0 0,-5 2 0 16,-5 3 0-16,1 2 0 0,2 0 0 0,-5-3 0 15,-5-1 0-15,1-1 0 0,0 0 0 0,0 1 0 16,-4-4 0-16,-1 2 0 0,-2 3 0 0,4-1 0 16,3 0 0-16,0-2 0 0,-2-4 0 0,2 6 0 15,1 2 0-15,-1-1 0 0,-5-1 0 0,2 1 0 0,0 4 0 0,-2 1 0 16,-4-1 0-16,8 0 0 0,5-1 0 0,-3-2 0 15,-3-1 0-15,4-1 0 0,8-2 0 0,-2 0 0 16,-3 0 0-16,5-5 0 0,9 0 0 0,-5 4 0 16,-1-1 0-16,4 1 128 0,3-1-128 0,5 2 0 15,2-2 0-15,1 0 128 0,-3-3-128 0,5 1 0 16,4 1 0-16,0 1 128 0,-1 3 16 0,1-3 16 16,2 0 0-16,3 1 0 0,6 3 16 0,-1 1 0 15,1 0 0-15,1 0 0 0,-1 0-48 0,5 1 0 16,6-1 0-16,-1 0 0 0,0-3-128 0,1 2 0 15,0 0 0-15,4 1 0 0,6 0 0 0,-1-3 0 0,0 2 0 16,0 2 0-16,-1 6 0 0,0-2 0 16,-1-1 0-16,5 1 0 0,5-2 0 0,2 0 0 0,-1 4 0 0,3-1 0 15,-1-4 0-15,1-1 128 0,4 3-128 0,4-1 0 16,2-3 128-16,6 0-128 0,3 1 128 0,3 2-128 16,6 0 256-16,4 0-16 0,4-3-16 0,2 0 0 15,-1 0-224-15,4 1 0 0,1 6 0 0,3-3 0 16,2-6 0-16,1 8 0 0,2-1 0 0,2 0 0 15,8-5-144-15,0 0 144 0,0 0 0 0,0 0-144 16,0 0 144-16,15 5 0 0,-1-2 0 0,7-2-128 16,2 2 128-16,10-3 0 0,2 0 0 0,5-3 0 15,6-2 0-15,6 2 0 0,4 0 160 0,8-1-160 16,3-3 0-16,2-1 128 0,0 0-128 0,3 2 0 16,1 2 0-16,9 0 0 0,8 0 0 0,2-1 0 0,2 0 0 15,5 0 0-15,5-1 0 0,5 0 0 0,5-1 0 0,5 1 176 16,-2 3-48-16,7 2-128 0,5-4 176 0,0 2-176 15,-2-2 160-15,6 4-160 0,9 1 0 0,-1-2 0 16,-4-2 0-16,2 3 0 0,7-2 0 0,0 2 0 16,-1 1 0-16,2-1 0 0,0-6 128 0,2 5-128 15,-2 2 0-15,6 0 144 0,1-4 48 0,4 0 16 16,1 0 0-16,-4 0 0 0,-9 3-32 0,0-3-16 16,1-3 0-16,-9 2 0 0,-9 2-32 0,2 1-128 15,-6 1 192-15,-7-3-64 0,-7-2 208 0,-1-3 48 16,-1 5 0-16,1 2 0 0,-1-2 64 0,-3 0 0 15,-4 1 16-15,5 3 0 0,5 3-464 0,1 2 128 16,-1-1-128-16,3 3 0 0,2 0 0 0,5 3 0 0,0 4 128 16,5-1-128-16,2-8 0 0,-2 8 0 0,-3 0 0 0,0 0 0 15,-1-1 0-15,0-3 128 0,0 2-128 16,-4-2 0-16,-5 1 0 0,0-2 0 0,2 0 0 0,-8-6 0 16,-9 2 0-16,2 1 128 0,4 1-128 0,-3-6 0 15,-2-6 0-15,-5 4 128 0,-5 2-128 0,4-1 0 16,5-5 0-16,-4 0 0 0,-5-3 0 0,-5 6 0 15,-5 6 192-15,1 1-48 0,-1-2-16 0,-1 1 0 16,-6 2-128-16,-6-1 0 0,-7 2 0 0,-9 2 128 16,-8-1-128-16,-2 5 0 0,-4-2 0 0,-5-1 0 15,-6-2 0-15,-3 3 0 0,-1-2 0 0,-2 2-176 16,-6-2-384-16,-5 3-80 0,-9-11 0 0</inkml:trace>
  <inkml:trace contextRef="#ctx0" brushRef="#br1" timeOffset="-140545.68">18863 12966 18143 0,'0'0'1600'0,"0"0"-1280"0,-7 9-320 0,7-9 0 0,0 0 192 0,-7 8-16 0,-1-1-16 0,2 1 0 15,-1 0 160-15,2 1 16 0,-4-2 16 0,4 4 0 16,1-1 32-16,-3 0 0 0,2 0 0 0,5-10 0 15,0 0 64-15,0 0 0 0,-5 12 16 0,0-4 0 16,5-8 160-16,0 0 16 0,0 0 16 0,0 0 0 16,0 0-80-16,0 0 0 0,-4-6-16 0,4 6 0 0,0 0-192 0,0 0-48 15,14 1 0-15,3-1 0 0,4-1 96 0,2-2 16 16,3 0 0-16,8-5 0 0,5-2 0 0,6 0 0 16,2-1 0-16,6 1 0 0,6 3-64 0,1-3-16 15,0 1 0-15,5-2 0 0,7 6-112 0,5-1-32 16,5 0 0-16,4 1 0 0,1-1-208 0,4 2 176 15,3 0-176-15,5 1 160 0,6 1-160 0,-1-4 160 16,-1 2-160-16,3 3 160 0,2 1-160 0,0 0 0 16,0-3 0-16,-1 5 0 0,-1 3 0 0,3 2 0 15,6-5 0-15,-3 1 128 0,-4-2-128 0,3 2 0 16,4 3 0-16,-3-3 0 0,-1-1 0 0,1 0 0 16,1 2 0-16,7 3 0 0,5 1 0 0,-3 0 0 0,-2-1 0 0,-2 0 0 15,6 3 0-15,-5-1 0 0,-3 0 0 16,1-3 0-16,-1-2-192 0,-4 3 16 0,-5-5 16 0,-1 2 0 15,-2-1 0-15,2-2 0 0,2-3 0 0,-3 3 0 16,-2 3 160-16,6 0-128 0,1-7 128 0,1 7-128 16,-4-1 128-16,3 1 0 0,2-1 0 0,-1 0 0 15,-1-4-128-15,-4 2 128 0,-4 7-128 0,-1-4 128 16,2 0 544-16,-2-2 192 0,-1 2 32 0,-6-1 16 31,-3-2-1536-31,-1 2-304 0,-6-2-64 0,0 4-16 0,0 4 896 0,-2-2 240 0,-1-2 0 0,2 2 0 16,-1-1 0-16,0 5-128 0,-1 0 128 0,-2 0 0 15,-5-5 0-15,1 1 0 0,4-3 0 0,-2 0 0 16,-3-2 816-16,0-3 144 0,-2-4 16 0,-3 1 16 16,-2-3-1648-16,0 3-336 0,1 2-64 0,1-5-16 0,-1-7 816 15,-2 2 256-15,-3 6-160 0,-2-4 160 0,-2-3 0 0,1 0 0 16,1 4 0-16,4 0 0 0,1 1 0 0,-2 2-128 16,1 1 128-16,0 2-128 0,-3 2 128 0,0 1 0 15,-1 0 0-15,3 0 0 0,1 0 0 0,0 0 0 16,-2 1 0-16,-3-2 0 0,-3-7 0 0,-2 1 0 15,1 0 0-15,-3 0 0 0,1 2-208 0,-1-6 32 16,2 1 16-16,2-3 0 0,-2 1-16 0,-7 3 0 16,-2 1 0-16,-3 0 0 0,-2-2 176 0,-5 1 0 15,-5 0 0-15,-1 0 0 0,-4-3 0 0,-3 3 0 16,-6-2 0-16,-3 5 0 0,-2 2 0 0,-5-4 0 16,0 2 0-16,-7 6 0 0,0 0 0 0,0 0 144 0,0 0-144 0,0 0 0 15,-17-8 0-15,-1 5 0 0,-1 3 0 16,-1-3 0-16,-5-2 0 0,0 3 0 0,-4 0-144 0,-3 2 144 15,-7-2-144-15,-3 0 144 0,-6-3-160 0,-4 5 160 16,-4 5 0-16,-2 2 0 0,-1-3 0 0,0-2 0 16,-3 0-192-16,-7 0 192 0,-6 4-208 0,-5-4 80 15,-2-3 128-15,1 1 0 0,0 1 0 0,-2-1 0 16,-7-2 0-16,-5-2 0 0,-6 1 0 0,3 2 0 16,3 2 0-16,-4 0 0 0,-10 2 0 0,-2 1 0 15,0-1 0-15,-1 0 0 0,-3 3 0 0,2 0 0 16,5-2 0-16,3 4 0 0,1 1 128 0,-4 0-128 15,-6 0 0-15,2-2 128 0,3-1-128 0,-2 2 0 16,-5 5 0-16,5-5 144 0,3-1-144 0,5-1 0 16,2-1 128-16,0 3-128 0,-3-1 0 0,3-5 0 0,6-3 0 0,1-2 128 15,2 1-128-15,-2-4 0 0,-2 3 192 0,4-1-192 16,1 0 192-16,1-1-192 0,0 2 144 0,-2 0-144 16,-3-1 0-16,4 2 144 0,2 0-144 0,1 2 0 15,-2 2 144-15,-3-2-144 0,-1-2 0 0,3 1 128 16,4 1-128-16,-1 0 0 0,1-2 0 0,0 2 144 15,-3-2-144-15,4 4 0 0,0 1 0 0,1-1 0 16,0 0 0-16,0 1 0 0,1 0 0 0,-1 1 0 16,4 2 0-16,3-1 0 0,2-2 128 0,-3-1-128 15,-5 1 0-15,2 1 0 0,3-1 0 0,2-1 0 16,4-1 0-16,-2 2 0 0,2 1 144 0,0 0-144 16,-2-7 0-16,-1 3 144 0,1 3-144 0,2 0 0 15,2 0 144-15,-2-1-144 0,-4-5 0 0,2 3 128 16,-2 1-128-16,1-1 0 0,4-1 0 0,3 1 144 0,-4 0-144 15,2 3 0-15,-5-1 128 0,3 1-128 0,3-2 0 0,0 3 0 16,1-1 0-16,-2 1 128 0,-1-2-128 16,-1 2 0-16,-4-1 128 0,1-1-128 0,3-2 0 0,0 2 0 15,4-1 128-15,-2 2-128 0,-2-2 192 0,1 3-192 16,-4 1 208-16,6 0-64 0,3-3-16 0,5 2 0 16,-1 1-128-16,1 3 192 0,-1-1-192 0,2-1 192 15,-2-4-192-15,2 2 128 0,2 5-128 0,2-2 128 16,1-5-128-16,0 1 0 0,-3 2 0 0,0 6 128 15,1-1-128-15,0 2 0 0,0-1 0 0,3-3 0 16,0 3 0-16,3-3 0 0,3 2 0 0,0-3 0 16,1-1 0-16,2 1 0 0,2-6 0 0,1 4 0 15,0 2 0-15,5-1 0 0,4-5 0 0,4 1 0 0,2 3 0 0,2-1 0 16,-2 0 0-16,10-3 0 0,2-2 0 0,6 2 0 16,2 2 0-16,8-3 0 0,0 0 0 0,0 0 0 15,0 0 0-15,0 0 0 0,0 0 0 0,16-4 0 16,2-4 0-16,3 1 0 0,0 4-160 0,7-4 160 15,10 2 0-15,4-2-144 0,5-4 144 0,2 4 0 16,2 0-144-16,3-2 144 0,2-8 0 0,4 6 0 16,1 4 0-16,8-2 0 0,8-3-144 0,1-2 144 15,0 1 0-15,8 5 0 0,6 2 0 0,0-1 0 16,5-2 0-16,-1-1 144 0,-1 4-144 0,6 1 0 16,0 1 0-16,2-1 0 0,-1-4 0 0,0 5 0 15,-2 5 0-15,3-1 0 0,2-4 0 0,0-1 0 16,1-1 0-16,-1 4 0 0,2 6 0 0,0-3 0 15,4-4 144-15,-3 6-144 0,-4 4 0 0,3 3 0 0,4-3 0 0,-4 1 128 16,-7-4-128-16,0 1 0 0,1 5 128 0,0-3-128 16,-5-5 0-16,-2-2 0 0,-3-1 0 0,3 2 128 15,4 11-128-15,0-8 0 0,1-5 0 0,-1 2 0 16,-3 3 0-16,5 4 128 0,6-2-128 0,2-3 0 16,0-6 192-16,2 5-16 0,3 3-16 0,-1-1 0 15,2-4-32-15,-5 4-128 0,-3 0 192 0,-1-2-64 16,2 5-128-16,-4-6 128 0,-4-5-128 0,-4 4 128 15,-1 4-128-15,-1-3 0 0,1-3 0 0,-4-1 128 16,-2 1 0-16,4-1 0 0,1 0 0 0,5-5 0 16,4 1-128-16,-3-1 0 0,-4 0 0 0,8 4 128 0,8-2-128 15,2 0 128-15,2 1-128 0,1 5 128 0,2 5-128 0,-1 3 0 16,-1-1 0-16,-1 4 0 0,-5 0 0 0,1 2 0 16,3 1 128-16,-5-3-128 0,-5-1 0 0,1-3 0 15,-1-2 144-15,-1 1-144 0,-3 2 0 0,-2-3 0 16,-3 1 0-16,2-5 128 0,2-1-128 0,-1 3 128 15,-3 0-128-15,0-1 128 0,-4-5-128 0,-1 3 0 16,3 3 0-16,-2-3 0 0,0-4 0 0,-6 3 144 16,-4 1-144-16,-1-2 0 0,2 0 144 0,-4-1-144 15,-3-1 0-15,-4 8 144 0,-6 1-144 0,-5 3 0 16,-3 0-192-16,-4-4-10496 16,-4 0-2080-16</inkml:trace>
  <inkml:trace contextRef="#ctx0" brushRef="#br2" timeOffset="-99604.42">13934 12839 11055 0,'0'0'480'0,"9"-4"112"0,-1-1-464 0,-8 5-128 0,7-6 0 0,-7 6 0 15,0 0 1504-15,10-3 288 0,-10 3 48 0,0 0 16 16,0 0-896-16,0 0-192 0,0 0-16 0,0 0-16 16,0 0-432-16,0 0-96 0,0 0-16 0,0 0 0 15,0 0 0-15,0 0-16 0,0 0 0 0,0 0 0 16,0 0 32-16,0 0 16 0,-9-8 0 0,0 0 0 16,0 3-80-16,-2 1-16 0,-2-2 0 0,0-1 0 15,-4-1 176-15,0-2 16 0,-1 2 16 0,-3-1 0 16,-6 2 224-16,1-3 32 0,2 0 16 0,-3 0 0 15,-6 5-80-15,-2-1-16 0,-4-3 0 0,0 5 0 16,-2 2-176-16,4-4-32 0,-3-2-16 0,-1-1 0 16,-4 0-80-16,-3 0-16 0,-3 0 0 0,-3 1 0 0,-4-1-64 0,0 2-128 15,-1-5 176-15,-1 6-176 0,-1-2 176 0,-6 0-176 16,-3-1 160-16,-3 0-160 0,-2 0 160 0,-1 1-160 16,0 3 160-16,-2-4-160 0,1 0 160 0,-3-2-160 15,-3 5 160-15,-1-5-160 0,1 3 224 0,-1-2-48 16,1 2-16-16,-2-2 0 0,-1 3 64 0,-1-2 16 15,-2 2 0-15,2 2 0 0,3-3-48 0,0 1 0 16,-2 0 0-16,-2-1 0 0,-2 2 16 0,4-2 0 16,2 1 0-16,-2 3 0 0,-3-6-80 0,0 0 0 15,1 1-128-15,2 2 192 0,1-2-32 0,-1 1-16 16,-2-4 0-16,0 6 0 0,-2-1-16 0,2 3 0 16,4 0 0-16,-4 2 0 0,0-5-128 0,2 3 160 15,-3 2-160-15,-1 1 160 0,3-1-160 0,1 1 128 0,-4 0-128 16,2 1 128-16,0 1-128 0,2 0 0 0,1-1 0 0,0 0 0 15,-1-1 0-15,-1 0 0 0,-2 1 128 0,3 2-128 16,0 0 0-16,4-2 0 0,-3-3 0 0,-2 2 128 16,-2 1-128-16,2 0 0 0,-1 0 0 0,1 0 0 15,2 1 0-15,1-1 0 0,-1-1 0 0,1 2 0 16,2 3 0-16,1-3 0 0,1-2 128 0,0 0-128 16,-1-2 0-16,0 3 0 0,2 3 0 0,2 0 128 15,4-1-128-15,-1-2 0 0,-2 0 0 0,-1 2 128 16,-2 2-128-16,-1-1 0 0,1 2 0 0,3 0 0 15,0 2 0-15,1-5 128 0,-2 1-128 0,0 1 0 16,-1 0 0-16,5 2 0 0,2-3 0 0,1 0 0 0,-2-3 0 16,0 1 128-16,-1-1-128 0,-1 2 0 0,-3 1 0 0,4 2 128 15,5-3-128-15,-2 0 0 0,1 2 128 0,-3 1-128 16,-1 3 128-16,2 0-128 0,1 1 0 0,5-2 0 16,1 2 0-16,2-4 0 0,-1 0 0 0,1 3 0 15,-2-1 0-15,0 0 0 0,1 0 0 0,3-1 0 16,0 1 0-16,0 1 0 0,-2 0 0 0,-3 1 0 15,-5 0 0-15,1 0 0 0,2-1 0 0,1 1 0 16,4 4 0-16,3-1 0 0,-1-3 0 0,2 0 0 16,-1 3 0-16,1-2 0 0,5 0 0 0,1 0 0 15,2-4 0-15,2 3 0 0,1 4 0 0,2 2 0 16,-2-5 0-16,1 2 0 0,2-2 0 0,-5 2 0 16,1 0 0-16,3-2 0 0,2 3 0 0,-4 3 0 15,-2 2 0-15,1-1 0 0,2 0 0 0,6 1 0 16,-2-2 0-16,-1-1 0 0,3 1 0 0,1 0 0 15,-2-1 0-15,2 0 0 0,0 0 0 0,5 0 0 0,8-2 0 0,-4 0 0 16,-1 1 0-16,2-1 0 0,4 2 0 0,2-2 0 16,2-3 0-16,0 3 0 0,-2 3 0 0,3 1 128 15,-1 0-128-15,2 1 0 0,1-3 0 0,1 2 0 16,4 2 0-16,0-1 0 0,-3 0 0 0,4-2 0 16,2-2 0-16,1 2 0 0,1 2 0 0,3-1 0 15,1-3 0-15,-2 2 0 0,3 0 128 0,1 1-128 16,1-2 0-16,2 4 0 0,2-3 0 0,1 1 0 15,0 2 0-15,2-2 128 0,3-3-128 0,2 3 0 16,-1-4 128-16,2 1-128 0,1 1 128 0,3 2-128 16,2 0 0-16,0-1 0 0,-1-4 128 0,5 3-128 0,0-1 0 0,1 0 0 15,0-1 0-15,4 2 0 0,5 0 144 0,-1-2-144 16,0-1 160-16,1 0-160 0,-2 1 144 0,2-1-144 16,3-2 128-16,3 3-128 0,-1-1 0 0,2-1 128 15,0 1-128-15,1-3 0 0,2 2 128 0,4-5-128 16,2 1 128-16,1-1-128 0,0 1 0 0,1 2 128 15,4-1-128-15,-1 3 0 0,1-3 0 0,-1 3 128 16,1-5-128-16,-2 2 0 0,3-3 0 0,3 2 0 16,1-5 128-16,4 6-128 0,0 1 0 0,1-3 0 15,0-6 0-15,3 0 0 0,2 0 0 0,0 0 0 16,1 0 0-16,1 2 0 0,-1-2 0 0,-2 0 0 16,-7 1 128-16,6 1-128 0,0-2 0 0,-1 0 0 15,-2-3 0-15,2 3 128 0,3 4-128 0,-1-3 0 16,-4-3 0-16,2 0 0 0,3 4 0 0,4-1 0 0,4 0 0 15,-2-1 0-15,-4-2 0 0,1 0 0 0,0-1 0 0,2 0 128 16,-1 0-128-16,1 2 0 0,1-2 0 0,-2 2 0 16,-3 5 0-16,-2 0 0 0,-3 1 0 0,4-2 0 15,4 2 0-15,1 5 0 0,1-3 0 0,-4-1 0 16,0 0 0-16,-2-2 0 0,4 1 0 0,0 1 0 16,0-2 0-16,4-1 0 0,0-3 0 0,-3 2 0 15,-2 2 0-15,1-1 0 0,1-3 128 0,2 1-128 16,1 3 0-16,-3 0 0 0,-5 0 0 0,2-1 0 15,0-3 0-15,-2 0 0 0,0 0 0 0,2 0 0 16,-1 0 0-16,1 0 0 0,-2-2 0 0,0 2 128 16,-1 0-128-16,2-1 0 0,2-2 0 0,1 2 0 15,-3-2 0-15,-1 2 0 0,-2 4 128 0,-3-3-128 0,-2-2 0 0,2 2 0 16,1 0 0-16,6 0 0 0,2 0 0 16,-6 0 0-16,-3-1 0 0,0 1 0 0,-1 3 0 0,2-2 0 15,3-2 128-15,1-1-128 0,-1-1 0 0,-2 1 0 16,-2 2 0-16,-1-1 0 0,-1-2 0 0,3 1 0 15,2 0 0-15,1 2 128 0,-3 0-128 0,-1-1 0 16,-3 0 0-16,0 0 128 0,1 1-128 0,1-2 0 16,1-6 0-16,2 6 0 0,-1 1 0 0,0 1 160 15,-3-2-160-15,0 2 160 0,-4 2-160 0,1-1 0 16,0-1 0-16,2 1 0 0,-1-1 0 0,1 0 128 16,-1 0-128-16,2 1 0 0,-4 6 0 0,-2-4 0 15,-2-5 0-15,3 4 0 0,4-1 0 0,2 3 0 16,-2-3 128-16,-1 2-128 0,-1-1 0 0,-1 2 0 15,-3-1 0-15,0-2 0 0,1 0 0 0,1 2 0 0,2-2 0 0,-2 2 128 16,0 0-128-16,-3 0 0 0,1-3 0 16,-2 0 0-16,0 2 176 0,-3-1-48 0,0-1-128 0,2 0 192 15,3 1-192-15,0 1 176 0,-1-1-176 0,0 2 160 16,-1-1-160-16,-3-1 128 0,-2-2-128 0,-4 1 128 16,3-1-128-16,-1 0 0 0,1-2 144 0,1-1-144 15,0 1 128-15,2-3-128 0,-1-1 160 0,0 5-160 16,-4 0 192-16,1 1-48 0,0-5-16 0,-2 2 0 15,0 0-128-15,1-3 0 0,0-2 0 0,1-1 0 16,-1 2 0-16,1 1 128 0,-2-3-128 0,1 3 0 16,-2-3 0-16,0 1 128 0,0-4-128 0,-1 1 0 15,-2 2 176-15,2-5-48 0,2 1-128 0,-1 0 192 16,-3 1-64-16,1-3-128 0,1 0 176 0,-1-1-176 0,1-3 240 0,-4 0-64 16,-6 2-16-16,0 0 0 0,-2-1-160 15,-4 1-144-15,-3 1 144 0,-2 1-208 0,-3 2 208 0,-1 0 0 16,-1 1 0-16,-2-3 0 0,1 0 0 0,-6 1 0 15,-1-1 0-15,1-1 0 0,0-2 0 0,1-2 0 16,-2-3 0-16,-1 1 0 0,-1-2 0 0,-1-1 0 16,2-4-144-16,-3 1 144 0,-4-1-160 0,1 0 160 15,-1 3-192-15,0-2 192 0,-1 1-192 0,-2 0 64 16,-5 1 128-16,1 1-208 0,0 1 208 0,-2 2 0 16,-4-2 0-16,1 5 0 0,-2 2 0 0,-2 0 0 15,2-2-128-15,-2 1 128 0,-2 0 0 0,-3 2 0 16,0 2 0-16,0-1 0 0,-1-5 0 0,-1 3-144 15,-5 4 144-15,0-2 0 0,-2-1 0 0,-4 3-160 16,-4-1 160-16,0 5 0 0,-1 2-144 0,-1 2 144 0,-2-1 0 16,-2-2-144-16,-1 2 144 0,-2 1 0 0,0 2 0 0,-1-3-128 15,-4 0 128-15,-1-1 0 0,-2 1 0 0,-3 0-128 16,-2 0 128-16,0 2 0 0,-1-4 0 0,-1 3-128 16,-2 0 128-16,-4 2 0 0,-5 0 0 0,3 0 0 15,-5 2 0-15,2-2 0 0,1 2 0 0,-3 0-128 16,-10-1 128-16,2 1 0 0,1-1 0 0,2 3 0 15,-1-1 0-15,2-1 0 0,0-2 0 0,-5 2 0 16,-4-1 0-16,4 1 0 0,3-2 0 0,1 0 0 16,-1-4 0-16,-3 1 0 0,-5 4 0 0,2-5 0 15,-3 0 0-15,4 1 0 0,-2 2 0 0,0-1 0 16,-5-1 0-16,1 2 0 0,0 0 0 0,2-2 0 16,3-1 0-16,-2 3 0 0,-2-3 0 0,0 2 0 0,2 1 0 15,3-3 0-15,-1 1 0 0,-2-1 0 0,-3 1 0 0,0 1 0 16,2-1 0-16,2 1 0 0,-1 1 0 0,-4-3 0 15,-3 3 0-15,1 1 0 0,0 2 0 0,-2-5 0 16,-1 2 0-16,-1 0 0 0,-1 3 0 0,0-3 0 16,4 1 0-16,1 0 0 0,-3 0 0 0,-1 2-128 15,0-2 128-15,0 1 0 0,4-1 0 0,1 0-160 16,-1 2 160-16,0-3 0 0,-2 5 0 0,3-3 0 16,2-1 0-16,-1 0 0 0,-3 3 0 0,-1 1 0 15,3 1 0-15,-1-2 0 0,1 1 0 0,-1-1-128 16,-1-2 128-16,1 0 0 0,1 3 0 0,0-1 0 15,0-4 0-15,0 4 0 0,0 1 0 0,6 0 0 0,7 0 0 16,1 1 0-16,2-1-176 0,2 0 32 0,2 0 0 0,1 0 0 16,0-1-96-16,4 1-16 0,3 2 0 0,3-2 0 15,2-1 256-15,1 0-192 0,0-2 192 0,0 3-192 16,0 1 192-16,1-1 0 0,2 0 0 0,2 2-144 16,2 1 144-16,-1 1 0 0,2 2 0 0,-5-5 0 15,-1-1 0-15,3 2 0 0,5 1 0 0,-4 1 0 16,1 2 0-16,3-3 0 0,5-2 0 0,0 3 0 15,0 3 0-15,-2-1 0 0,-3-4 0 0,-1 3 0 16,3 1 0-16,-2 2 0 0,-2 3 0 0,3-2 0 16,3-5 0-16,2 3 0 0,0 0 0 0,-1 1 0 15,1-2 0-15,-3 1 0 0,-3 2 0 0,-2-2 0 16,5 2 0-16,-1 0 0 0,0 0 0 0,1 0 0 16,1 0 0-16,2 3 0 0,-2 0 0 0,-2-3 0 0,-4 0 0 0,1-1 0 15,0 3 0-15,2-1 0 0,-1 0 0 0,5 0 0 16,2 1 0-16,3 1 0 0,3 1 0 0,-1 1 0 15,3-1 0-15,1 1 0 0,0 1 0 0,0-1 0 16,0-1 0-16,1 1 0 0,1-2 0 0,-2 4 0 16,3-1 0-16,-1 1 0 0,2 0 0 0,0-1 0 15,0 0 0-15,2 2 0 0,0 0 0 0,2-3 0 16,1-1 0-16,3 0 0 0,1 5 0 0,2 1 0 16,-1-4 0-16,2 3 0 0,-1 1 0 0,0 0 0 15,1 1 0-15,1-2 0 0,-1-1 0 0,1 1 0 16,1-1 0-16,3 3 0 0,1-1 0 0,-1 1 0 15,0-2 0-15,2 0 0 0,-1-2 0 0,0 2 0 16,0 3 0-16,6 3 0 0,5-4 0 0,-1 3 0 0,-2-4 0 16,2 2 0-16,-1-4 0 0,3 1 0 0,4 0 0 0,3-2 0 15,0-2 0-15,6-3 0 0,2 1 0 0,3 2 0 16,2-2 0-16,0 1 0 0,7-2 0 0,-1 2 128 16,0 2-128-16,2-2 0 0,2 1 0 0,-1-5 0 15,1 0 0-15,5 1 0 0,4-1 0 0,3 1 0 16,1-1 0-16,3 0 0 0,2-1 0 0,3-1 0 15,-2 3 0-15,2-2 128 0,0 1-128 0,1 0 0 16,2 6 0-16,-1 2 0 0,-1-2 0 0,8-3 0 16,4-4 0-16,-4 1 0 0,3 5 0 0,-2 2 0 15,0 1 0-15,-2 1 0 0,2-2 0 0,3 2 0 16,0 1 0-16,1 1 0 0,2-3 0 0,-1 0 0 16,-2-3 0-16,5-2 0 0,5 0 0 0,2-4 0 15,0 2 0-15,-1-1 0 0,1 2 0 0,-2-6 0 0,-1 0 0 16,5 0 0-16,5-1 0 0,0-1 0 0,0 2 0 0,0-2 0 15,-5-3 0-15,5 0 0 0,5 3 0 0,0-3 0 16,0-2 0-16,-4 2 0 0,-3 2 0 0,1-2 0 16,4 0 0-16,-1 0 0 0,1 0 0 0,-2 0 0 15,-5 0 0-15,2 0 0 0,2 3 0 0,5-2 0 16,4-1 0-16,-2 2 0 0,-4 0 0 0,3 1 0 16,1-1 0-16,2 0 0 0,0 2 0 0,-2-2 0 15,0 1 0-15,-2 1 0 0,2 0 0 0,4 0 0 16,1 1 0-16,0-3 0 0,-3 4 0 0,2-1 0 15,1 0 0-15,5 2 0 0,-2-1 0 0,0 1 0 16,-3-2 0-16,3 0 0 0,3 2 0 0,0-6 0 0,-4 0 0 16,-3 2 0-16,-2 1 0 0,3 0 0 15,3 1 0-15,-2-3 0 0,-2 2 0 0,-2 0 0 0,0-1 0 0,2 1 0 16,3-3 0-16,0 2 0 0,-3-1 0 0,-2 2 0 16,1 3 0-16,1-5 0 0,2 0 0 0,-2 0 0 15,-3 1 0-15,-2 1 0 0,6 2 0 0,-2-3 0 16,1 2 0-16,-5 2 0 0,-4-2 0 0,0-1 0 15,-2-2 0-15,5 0 128 0,-2 2-128 0,-3 1 0 16,-2-1 0-16,-3 1 0 0,-1 0 0 0,-1 2 128 16,3 1-128-16,0 1 0 0,-1-5 0 0,-3 1 0 15,-2 3 0-15,2-5 0 0,0 0 0 0,1 0 0 16,-2-1 0-16,1 4 0 0,-2-1 0 0,-3 0 0 16,-2-1 0-16,1 0 0 0,1-2 0 0,-1 0 0 0,-2-1 0 15,-2 2 0-15,0-1 0 0,-1 1 0 0,-4-1 0 16,1-2 0-16,-1-3 0 0,2 0 128 0,1 2-128 0,1 1 0 15,0-2 0-15,-2 0 0 0,-6-1 0 0,0-5 0 16,1 0 0-16,2 2 128 0,-1 2-128 0,-3-1 0 16,-4-2 0-16,0-2 128 0,1 4-128 0,-3 1 0 15,0-2 0-15,-2-2 0 0,-2-4 0 0,1 4 128 16,2 0-128-16,-2 4 0 0,-2 0 0 0,-1-3 0 16,1-5 0-16,1 3 128 0,-7 1-128 0,-1 0 0 15,0-2 128-15,-1-2-128 0,0 3 0 0,-4-3 128 16,-1 3-128-16,1-4 0 0,-2 0 144 0,-2 0-144 15,-1 0 192-15,0 0-192 0,0-2 160 0,-1 0-160 16,-3-1 128-16,-3-2-128 0,1-4 160 0,-1 0-160 16,-2-2 192-16,2 3-192 0,0-2 160 0,0-1-160 0,-3-2 128 0,0 0-128 15,0 3 0-15,0-1 128 0,0-3-128 0,0 2 0 16,-3 2 0-16,0-3 0 0,-1 2 128 0,3 2-128 16,-3 2 0-16,-2 1 0 0,-2-3 0 0,0 1 0 15,-4 0 0-15,0 1 0 0,-1 1 0 0,-3 2 0 16,-2 1 0-16,1 1 0 0,-1-2 0 0,0 2 0 15,-5-3 0-15,1 1 0 0,-1 3 0 0,-1-1 0 16,-2-2 0-16,0 2 0 0,-3-2 0 0,0-1 0 16,-1-6 0-16,0 2 0 0,-2 0 0 0,-2 4 0 15,-2-1-144-15,4 2 144 0,-3 2 0 0,-1-2 0 16,-4-1 0-16,-2-1-128 0,-1 1 128 0,-1-2 0 16,-1 0 0-16,-3-1 0 0,-4-4 0 0,0 4 0 15,-2 4 0-15,-1 0-128 0,-4-1 128 0,-1 4 0 16,-2-2 0-16,-2 4 0 0,-1-1-128 0,-3 3 128 0,-5-1-304 0,0 4 0 15,0 4 0-15,2 3-11840 16,2-1-2368-16</inkml:trace>
  <inkml:trace contextRef="#ctx0" brushRef="#br2" timeOffset="-88366.59">2787 13723 3679 0,'0'0'160'0,"0"0"32"0,0 0-192 0,0 0 0 0,0 0 0 0,0 0 0 16,0 0 1744-16,0 0 304 0,0 0 64 0,7-6 16 15,-7 6-1232-15,12-4-256 0,-2-4-64 0,2 4 0 16,1 3-128-16,-1-1-48 0,-12 2 0 0,13-2 0 16,4 2-32-16,-2 0-16 0,-2 0 0 0,4-2 0 15,3-3 80-15,1 4 16 0,-1 5 0 0,3-3 0 16,1 0 160-16,1 1 32 0,-1 0 16 0,0 1 0 15,2 0-144-15,3-3-16 0,-3-4-16 0,4 2 0 16,3 4-128-16,2-4-32 0,4 0 0 0,-2-1 0 16,-2-2 0-16,3 2-16 0,5 1 0 0,0-1 0 15,-3-1-112-15,3-2 0 0,-1 0-16 0,-2 3 0 16,-1 1-176-16,0 2 160 0,2-2-160 0,-1-2 160 16,1 2-160-16,-2 1 160 0,-4 0-160 0,5-2 160 15,2 1-160-15,-4-1 192 0,-2 2-192 0,1-2 192 0,-4 0 16 0,-1 2 16 16,1-3 0-16,-1 4 0 0,2 3 32 0,-1-3 0 15,1-5 0-15,0 2 0 0,-2 4-48 0,3-1 0 16,-1-2 0-16,0 0 0 0,-3 1-64 0,-1 0-16 16,4 1 0-16,-4 1 0 0,-2-1-128 0,-2-4 128 15,-3-2-128-15,3 4 128 0,-1 6-128 0,0-1 0 16,1-4 0-16,-1 1 128 0,-2 1-128 0,3 3 0 16,2-2 0-16,-2-2 0 0,-2 0 0 0,3-1 128 15,0 0-128-15,2-2 0 0,3 3 0 0,-4 0 0 16,-1-1 128-16,-1 1-128 0,3 5 0 0,-5-4 0 15,0-1 0-15,-2 2 128 0,2-1-128 0,-2 2 0 16,0 1 0-16,1-2 0 0,1-2 0 0,1 0 128 0,1 0-128 16,0 0 0-16,0-2 128 0,1 0-128 0,2 1 0 0,1 0 128 15,0-1-128-15,0 0 192 0,-3-2-192 0,-2 0 192 16,2 3-192-16,-3-1 192 0,2 6-192 16,-1 0 192-16,-3-4-192 0,0 0 0 0,0-1 0 0,0 1 0 15,2 2 0-15,1-2 0 0,2-2 128 0,-2 2-128 16,0 2 0-16,-2 1 0 0,-7 1 144 0,4 0-144 15,5-2 0-15,3 2 0 0,0-2 0 0,0-1 0 16,-4 0 0-16,1 2 0 0,1 1 0 0,-2-2 0 16,-3 2 0-16,-1-2 0 0,0-2 0 0,0 0 0 15,-2 1 0-15,1-1 0 0,0-5 128 0,-1 5-128 16,-1 4 160-16,1-3-32 0,2-2-128 0,-1-1 192 16,1 0 0-16,1 2-16 0,2 2 0 0,-2-2 0 15,-4-2-48-15,-1 0-128 0,-1 1 192 0,3 1-64 16,5 1-128-16,-3-1 0 0,0-2 144 0,0 1-144 0,-2 1 144 0,0 1-144 15,-1-1 192-15,-1 0-192 0,-3 0 144 0,0 1-144 16,-1-1 0-16,-1-1 144 0,1-2-16 0,-2 1 0 16,1-2 0-16,-11 4 0 0,13 0 32 0,-3 1 0 15,-10-1 0-15,11-1 0 0,-11 1-32 0,10 0 0 16,-10 0 0-16,0 0 0 0,12-6-128 0,-12 6 0 16,0 0 0-16,0 0 128 0,8-5-128 0,-8 5 0 15,0 0 0-15,0 0 128 0,0 0-336 0,0 0-80 16,6-5-16-16,-6 5 0 15,0 0-2304-15,0 0-464 0</inkml:trace>
  <inkml:trace contextRef="#ctx0" brushRef="#br2" timeOffset="-65208.36">7880 14503 20271 0,'0'0'448'16,"4"-11"80"-16,1 2 32 0,-1 1 16 0,4-1-576 0,-1-1 0 0,2-2 0 0,2-2 0 0,1-1 0 0,1-3 0 15,0-4 0-15,1 1 0 0,4 2 928 0,1-4 80 16,-2 0 16-16,2 1 0 0,1 0-832 0,-2 1-192 15,-1 0 0-15,-2 5 0 0,0 1 0 0,-1 3 0 16,-1 3 0-16,-2 0 0 0,-2 2 864 0,0 1 128 16,1 3 32-16,-2 0 0 0,-8 3-832 0,0 0-192 15,0 0 0-15,5 12 0 0,1 1 864 0,-1 8 128 16,-1 1 32-16,-2 6 0 0,-2 0-832 0,0 7-192 16,0 2 0-16,0 3 0 0,-1 1 0 0,0-2 0 0,-2-1 0 0,3-3 0 15,-1-1 864-15,2-3 128 16,2-1 32-16,-1-3 0 0,0 0-832 0,0-3-192 0,-1-4 0 0,1-2 0 15,0-1 0-15,1-1 0 0,0-5 0 0,1 1 0 16,2-1 0-16,2-2 0 0,1-1 0 0,0-1-15520 16</inkml:trace>
  <inkml:trace contextRef="#ctx0" brushRef="#br2" timeOffset="-64597.09">8739 15040 23551 0,'0'0'1040'0,"0"0"224"0,0 0-1008 0,9-7-256 0,-3 1 0 0,-6 6 0 16,0 0 960-16,0 0 160 0,0 0 32 0,0 0 0 15,0 0-320-15,0 13-64 0,-1 1-16 0,-1 4 0 16,-1 3 160-16,-1 5 48 0,0 3 0 0,0 5 0 15,-2 0-368-15,0-2-64 0,0 2-16 0,1 2 0 16,-4 0-160-16,1 1-32 0,1-2-16 0,-1-3 0 0,6 0-112 0,-3-6-32 16,-1-1 0-16,4-3 0 0,2-4 32 0,2 0 0 15,2-2 0-15,3-2 0 0,3-3-16 0,3-4 0 16,3 1 0-16,2-4 0 0,8 1-32 0,-1-1 0 16,0-5 0-16,4-2 0 0,4 1-144 0,4 0 192 15,-1-1-192-15,1-4 192 0,-2 3-192 0,-1-1 0 16,-3-3 0-16,1 2 0 15,-4 0-544-15,0 4-32 0,-1-3-16 0,-2-1 0 16,-2 0-2096-16,-3-3-432 0,-5 2-80 0</inkml:trace>
  <inkml:trace contextRef="#ctx0" brushRef="#br2" timeOffset="-64390.12">8745 15468 21183 0,'0'0'1888'0,"0"0"-1504"0,3-11-384 0,6-1 0 16,7-2 2624-16,2 2 448 0,5-1 80 0,4 7 32 15,-1-3-2448-15,2 1-480 0,1-1-112 0,0 1-16 16,-1 3-320-16,1-2-80 0,-2 1-16 0,1 3 0 16,-2 2-432-1,-4 1-96-15,-2 0-16 0,-4 0 0 16,-1 0-1136-16,-3 2-224 0,-3 5-48 0</inkml:trace>
  <inkml:trace contextRef="#ctx0" brushRef="#br2" timeOffset="-64216.98">8623 15151 29487 0,'12'-9'1296'0,"-1"1"288"0,8 0-1264 0,3-1-320 15,8 2 0-15,2-2 0 0,2 0 704 0,7 0 96 16,4 0 16-16,1 4 0 0,-3-2-464 0,-3 2-96 15,1 0 0-15,-4-1-16 16,-3 1-896-16,-1 0-176 0,-2 0-48 0,-5-2-13040 0</inkml:trace>
  <inkml:trace contextRef="#ctx0" brushRef="#br2" timeOffset="-63782.48">9649 15181 24879 0,'-9'19'1088'0,"3"-2"256"0,5 4-1088 0,1 6-256 0,0 6 0 0,0 1 0 16,-1 0 480-16,-2 2 32 0,1 0 16 0,-2 0 0 15,-3-2-352-15,2-5-176 0,-3-3 160 0,2-4-160 16,-1-4 400-16,2-1-16 0,0-7 0 0,3 0 0 16,2-10 320-16,0 0 64 0,0 0 16 0,0 0 0 15,0 0-272-15,0 0-64 0,4-15-16 0,0 0 0 0,0-4-144 0,1-1-32 16,1-4 0-16,0-2 0 0,3 1-128 0,4 3-128 16,-1-3 192-16,0 4-192 0,3-2 0 0,2 5 0 15,-1 2 0-15,4 2 0 0,2 1 0 0,1 0 0 16,-2 6 0-16,4 2 0 0,0 4 304 0,-2 3-48 15,-5 5-16-15,1 1 0 0,0 3-96 0,1 6-16 16,-2 1 0-16,-4 2 0 0,-3 1-128 0,-4 1 0 16,0 2 0-16,-2-1 0 0,-5-2 0 0,0 1 0 15,0-1 0-15,0-2 0 0,-1-2 0 0,0-2 0 16,-2-1 0-16,0-4-176 16,2 0-240-16,1-10-48 0,0 10-16 0,0-10-9664 15,0 0-1936-15</inkml:trace>
  <inkml:trace contextRef="#ctx0" brushRef="#br2" timeOffset="-63263.28">11063 13775 13823 0,'0'1558'1216'15,"-4"-1564"-960"-15,-2-7-256 0,-1 2 0 0,3 2 2560 0,-5-1 448 16,-2-1 112-16,-1 1 16 0,3-1-2048 0,0 1-416 16,9 10-80-16,-15-8-16 0,-3-1-112 0,-3 5-16 15,-2 3-16-15,-1 1 0 0,-2 0 96 0,1 2 32 16,2 9 0-16,-2 1 0 0,-2 3-16 0,1 2 0 15,1 1 0-15,1 5 0 0,1 4-48 0,1 0-16 16,4 3 0-16,1-1 0 0,5-2-256 0,4-1-48 16,-1-2-16-16,8-3 0 0,5-6-160 0,3-3 0 15,5-1 144-15,2-2-144 0,2-1 208 0,4-6-16 16,3-2-16-16,2 0 0 0,1-2 0 0,0-6 0 16,3-1 0-16,-3-2 0 0,2 1-32 0,1-3 0 15,-4 0 0-15,0 2 0 0,-4-3-144 0,-4 2 160 16,-6 3-160-16,-2 4 160 0,-9 5 0 0,0 0 0 15,0 0 0-15,10 6 0 0,-5 6 80 0,-5 4 16 0,-5 5 0 16,3 5 0-16,4 0 0 0,-8 2 0 0,-8 5 0 0,-3-2 0 16,-1 3-128-16,-2-1 0 0,-1-1-128 0,-1-2 192 15,0 0-64-15,0-4-128 0,0-2 176 0,1-5-176 16,-1 0 192-16,1-2-192 0,3-7 192 0,-1 1-192 16,6-5 0-16,2 1 0 0,0-4-192 0,3-3 48 31,0-3-2176-31,6-7-432 0,-1 1-96 0</inkml:trace>
  <inkml:trace contextRef="#ctx0" brushRef="#br2" timeOffset="-62859.91">11758 15125 13823 0,'0'0'608'0,"-1"-8"128"0,1 8-592 0,0 0-144 16,3-9 0-16,-3 9 0 0,0 0 2128 0,0 0 400 0,0 0 80 0,0 0 16 15,0 0-1040-15,0 0-208 0,0 0-32 0,0 0-16 16,-2 17-48-16,0 2 0 0,-2 1 0 0,0 8 0 16,-1 5-400-16,-1 0-96 0,-1-1-16 0,-1 3 0 15,0 3-432-15,-1-1-80 0,-2-1-32 0,0-4 0 16,-2-2-96-16,0-2-128 0,0-3 176 0,1 0-176 16,-1-2 160-16,1-2-160 0,2-3 128 0,2-2-128 15,-3-4 0-15,3-1 0 0,-2-1 0 0,10-10 0 31,-3 7-400-31,3-7-176 0,0 0-16 0,0 0-16 0,0 0-2160 0,0 0-432 0</inkml:trace>
  <inkml:trace contextRef="#ctx0" brushRef="#br2" timeOffset="-62280.57">12298 15144 19343 0,'0'0'1728'0,"0"0"-1392"0,0 0-336 0,0 0 0 15,0 0 1904-15,0 0 304 0,-7 15 64 0,0-1 16 16,-3 7-1136-16,1 2-240 0,-1 2-32 0,0 4-16 16,-1-1-304-16,-1 5-64 0,-1 2-16 0,-1-1 0 15,-2 0-144-15,-1-3-16 0,0 1-16 0,0-4 0 16,3-3 0-16,-3-2 0 0,-1-2 0 0,8-1 0 15,8-6 96-15,0-2 32 0,-6-2 0 0,1-3 0 16,7-7 16-16,0 0 0 0,0 0 0 0,0 0 0 16,0 0-112-16,11-16-16 0,3-2 0 0,4-3 0 15,-1-5-144-15,4-1-48 0,3-2 0 0,-1 0 0 16,0-5-128-16,1 3 0 0,1 4 144 0,-1-3-144 0,1 5 0 16,0 0 0-16,-1 4 0 0,0 3 0 0,1 1 0 0,0 4 0 15,1 0 0-15,-1 4 0 0,-3 2 0 0,-1 6 0 16,-3 4 0-16,-4 6-128 0,-1 0 128 0,-4 5 0 15,-3 5 0-15,-2 5-128 0,-3 5 128 0,-4 5 0 16,-5-1 0-16,-2 6-128 0,-4 1 128 0,-1 0 0 16,-3 2 0-16,0 1 0 0,0-5 0 0,5-7 0 15,1-3 0-15,0-4 128 0,4-1-128 0,2-4 0 16,1-4-128-16,2-2 128 16,2-2-1632-16,1-11-240 0,0 0-48 0</inkml:trace>
  <inkml:trace contextRef="#ctx0" brushRef="#br2" timeOffset="-61708.36">13235 15381 2751 0,'0'0'256'0,"-10"-1"-256"15,10 1 0-15,0 0 0 16,-11 0 3872-16,11 0 736 0,-7-1 128 0,7 1 48 0,-9 1-3232 0,9-1-640 15,-11 0-128-15,11 0-16 0,-5 8 128 0,5-8 16 16,0 0 16-16,0 0 0 0,1 13-224 0,3-4-32 16,0-1-16-16,-4-8 0 0,0 0-80 0,14 5-32 15,6 0 0-15,-1 2 0 0,1-4-16 0,0-1 0 16,4-1 0-16,2 1 0 0,0-2-176 0,2-2-32 16,-1 0-16-16,1-1 0 0,-1-2-128 0,2 1-32 15,1-1 0-15,-3 0 0 0,-2-4-144 0,-3 2 160 16,-1 3-160-16,-4-5 160 0,-8 0-160 0,0-5 160 15,-5 0-160-15,-1 1 160 0,-3 2-160 0,0-4 192 16,-2 1-192-16,-3 0 192 0,-5 1-192 0,-3-2 128 0,-4 5-128 16,-3 1 128-16,-5 1-128 0,-1 3 128 0,0 5-128 0,-1 5 128 15,-3 4 64-15,0 7 0 0,-1 2 0 16,-2 4 0-16,-1 8 0 0,3 0 16 0,2 3 0 0,6-1 0 16,3 3-16-16,4-5 0 0,3 0 0 0,7-2 0 15,3-2 32-15,5-1 0 0,1-3 0 0,8 0 0 16,1-2-96-16,5-3-128 0,1-6 176 0,4 2-176 15,3 2 0-15,1-8-176 0,-1 0 0 0,5-3 0 16,-2 0-1520-16,5-3-304 16,2-4-64-16,0 1-12704 0</inkml:trace>
  <inkml:trace contextRef="#ctx0" brushRef="#br2" timeOffset="-61264.38">13997 15508 11967 0,'0'0'528'0,"-9"0"112"0,9 0-512 0,0 0-128 15,0 0 0-15,0 0 0 0,0 0 3312 0,0 0 624 16,14 0 128-16,0-4 32 0,2-1-2784 0,2 0-544 16,3 1-128-16,4-7 0 0,2-2-128 0,2 1-32 0,-2-2 0 0,3 1 0 15,2-3-64-15,-1 5-16 0,-3-5 0 0,-1 3 0 16,-5 0-208-16,-4 1-32 0,-4 3-16 0,-1-1 0 16,-2-1-16-16,-5 2 0 0,-2-3 0 0,-2 2 0 15,-4 2 176-15,-2 3 16 0,-5 0 16 0,-3 3 0 16,-2 2 48-16,-4 6 16 0,-6-2 0 0,-2 6 0 15,-1 3-80-15,0 5-32 0,-1 3 0 0,1 5 0 16,-1 2 64-16,5 3 16 0,2 3 0 0,3-4 0 16,2-2-176-16,7-1-48 0,4-3 0 0,4-2 0 15,1-1-16-15,3-1-128 0,4-4 192 0,3-1-64 16,3 2-128-16,6-3 160 0,2-2-160 0,2 1 160 16,0-4-384-16,6-1-80 0,5-1-16 0,4-3 0 15,1-4-2528-15,-1-2-512 0</inkml:trace>
  <inkml:trace contextRef="#ctx0" brushRef="#br2" timeOffset="-60746.86">15203 15187 23151 0,'-16'-9'1024'0,"8"3"208"0,8 6-976 0,-10 0-256 0,-1 0 0 0,2 2 0 15,0 3 976-15,0 1 160 0,-3 7 16 0,0-2 16 16,-1 2-176-16,-1 7-32 0,2 7-16 0,1 2 0 16,-2 4-112-16,2 2 0 0,-2 0-16 0,0 2 0 15,3-1-304-15,-1-2-48 0,2-4-16 0,1-1 0 16,0-2-256-16,3-1-48 0,1-5-16 0,2-5 0 16,2-16 64-16,-2 9 0 0,2-9 0 0,0 0 0 15,0 0 96-15,0 0 32 0,0 0 0 0,0 0 0 0,0 0-64 0,15-6 0 16,-2-4 0-16,0 0 0 0,-1-9 0 0,1 1 0 15,-2-1 0-15,1-5 0 16,0-3-80-16,0-1-32 0,-1 0 0 0,2 0 0 0,0 2-144 0,2 1 0 16,-2-2 0-16,2 5 0 0,1 4 0 0,1 3 0 15,3 6 0-15,-1-3 0 0,-1 2 0 0,-1 1 0 16,-1 2 0-16,-3 0 0 0,-13 7-128 0,12-6-16 16,-1 2 0-16,2 0 0 15,-13 4-576-15,14-1-112 0,-14 1-32 0,14 1 0 16,-1 5-2272-16,-13-6-448 0,13 0-80 0,-13 0-32 0</inkml:trace>
  <inkml:trace contextRef="#ctx0" brushRef="#br2" timeOffset="-60352.18">15933 15217 19807 0,'0'0'880'0,"0"-14"176"15,-2-2-848-15,4 2-208 0,-2 14 0 0,1-11 0 0,-1 11 1296 0,0 0 224 16,0-10 32-16,0 10 16 0,0 0-288 0,0 0-48 16,-6 10-16-16,-1 9 0 0,-1 3-128 0,-1 5-48 15,0 5 0-15,-2 3 0 0,-2 0-352 0,0 3-80 16,0 1-16-16,0 0 0 0,0 3-224 0,-1-6-48 16,-3-5-16-16,0 1 0 0,0-1-128 0,3-5-32 15,1-5 0-15,1-3 0 0,3-3-144 0,1-2 128 16,4-6-128-16,4-7 128 15,0 0-1088-15,0 0-240 0,0 0-32 0,0 0-16 16,0 0-1760-16,12-7-336 0</inkml:trace>
  <inkml:trace contextRef="#ctx0" brushRef="#br2" timeOffset="-59924.59">16329 15170 28223 0,'-13'20'1248'0,"4"-3"256"0,0 6-1200 0,-2 3-304 0,0 0 0 0,-4 6 0 16,0 3 960-16,-1 3 144 0,-1-4 32 0,-1 1 0 15,-2-1-496-15,2-6-80 0,1 1-32 0,3-7 0 16,-1-4-256-16,4-2-48 0,0-2-16 0,3-3 0 15,2-6 240-15,6-5 64 0,0 0 0 0,0 0 0 0,0 0-64 16,0 0-16-16,0 0 0 0,10-10 0 0,1-3-192 0,0-3-48 16,5-2 0-16,0-2 0 0,-2-2-192 0,2-1 144 15,-1-5-144-15,4 2 128 0,0 0-128 0,3 1 0 16,2 2 0-16,1 3 128 0,-1 3-128 0,4 4 0 16,-2 2 0-16,2 3 0 0,2 5 0 0,-1 2 0 15,0-1 0-15,-3 6 0 0,-5 6-160 0,-3 3 160 16,-5 2 0-16,-5 3-144 0,-4 3 144 0,-4 3 0 15,-3 2 0-15,-3 1-128 0,-5 3 128 0,-2 0 0 16,0-2 0-16,-5 2 0 0,-3 0 0 0,1-3 0 16,2-2 0-16,0-3-128 0,1-1-128 0,4-6-32 15,4 0 0-15,2-5 0 16,0-5-400-16,7-5-80 0,0 0 0 0,0 0-15248 0</inkml:trace>
  <inkml:trace contextRef="#ctx0" brushRef="#br2" timeOffset="-59489.42">17126 15354 2751 0,'-8'-21'128'0,"1"10"16"0,2-1-144 0,-1 1 0 0,-4 2 0 0,1-1 0 15,-4 2 5216-15,-1 0 1008 0,-2 4 208 0,-1 3 32 16,-5 4-4416-16,0 2-896 0,-1 4-192 0,0 3-16 15,-3-2-176-15,3 6-48 0,-1 2 0 0,4 4 0 0,1 3-336 0,4-2-80 16,2 2-16-16,3-3 0 0,7 0-288 0,1-3 128 16,2-4-128-16,4-2 0 0,1-2 160 0,7-6-160 15,1 0 128-15,3 0-128 0,3-3 272 0,1-4-16 16,-2-1-16-16,4 0 0 0,4 0-32 0,-1 1 0 16,0-1 0-16,-3 2 0 0,-1-4-208 0,-3 3 144 15,-2 2-144-15,-2 0 128 0,-2 0-128 0,-2 5 0 16,-1 3 0-16,-2 4 128 0,-3 0 128 0,0 3 32 15,-4 4 0-15,0 2 0 0,0 5-64 0,-4-2-16 16,-1 4 0-16,-3-1 0 0,-3 3-16 0,-2-2-16 16,-4-1 0-16,-1 2 0 0,-3 1 80 0,-3 0 0 15,-4-4 16-15,3 0 0 0,2-2 64 0,-3-3 16 16,-3-2 0-16,2-1 0 0,-1-3 96 0,1-3 0 0,-2-1 16 16,2 0 0-16,1-3-160 0,-1 3-48 0,-2-4 0 15,1 1 0-15,1-1-256 0,4 1 0 0,-2 1-128 0,7-3 128 31,2 1-2304-31,6-2-352 0,10-5-80 0,0 0-16 0</inkml:trace>
  <inkml:trace contextRef="#ctx0" brushRef="#br2" timeOffset="-57827.43">17732 15740 21247 0,'-16'5'944'0,"7"-2"192"0,0-2-912 0,9-1-224 0,-9 0 0 0,0 0 0 16,0-2 400-16,9 2 48 0,0 0 0 0,0 0 0 15,-8-10 352-15,4 4 80 0,4 6 16 0,1-13 0 16,2 0-272-16,2 0-48 0,0-4-16 0,2 0 0 16,2-1-112-16,1-3-32 0,1-4 0 0,2-1 0 15,0-3-80-15,2 1-16 0,1-9 0 0,2-2 0 16,2-9-80-16,2-2-32 0,0-2 0 0,6 1 0 0,-2-2-48 0,0 2-16 16,-2 4 0-16,3 3 0 0,-3 2-16 0,1 0 0 15,-1 6 0-15,-5 4 0 0,-5 5-128 0,0 5 128 16,-4 7-128-16,-1 5 128 0,-4-3-128 0,-5 13 192 15,0 0-192-15,0 0 192 0,0 0-192 0,0 0 128 16,0 0-128-16,3 21 128 0,-2 6-128 0,-1 2 0 16,-1 5 0-16,-3 4 0 0,-3 2 0 0,0 4 0 15,-2 1 0-15,-3 3 0 0,-1 0 0 0,2-3 0 16,1-5 0-16,2-7 0 0,3-6 0 0,1-4 0 16,1-8 0-16,5-4 0 0,-2-11 192 0,0 0-64 15,11 2 0-15,2-6 0 0,2-1 128 0,2-7 0 16,2-4 16-16,3-3 0 0,1-5-16 0,0-2 0 0,1-1 0 0,-1-3 0 15,-2-4-128-15,1 3-128 0,0-3 192 0,0-3-192 16,2 1 128-16,-1-2-128 0,-2-5 0 0,4 4 0 16,0 1 128-16,-4 9-128 0,-3 4 0 0,-4 7 0 15,-5 3 0-15,0 4 0 0,0 6 0 0,-9 5 0 16,0 0-144-16,0 0 144 0,4 21-128 0,-5 6 128 16,-5 11 0-16,-2 5-128 0,-1 0 128 0,0 8 0 15,-6 1 0-15,1 4 0 0,1 3 0 0,0-2 0 16,2-6 0-16,2-3 0 0,0-1 0 0,3-6 0 15,0-8 0-15,5-3 0 0,-3-7 0 0,4-1 0 16,5-4 0-16,-1-4 0 0,-4-14 0 0,7 12 128 16,1-1-1360-16,2-5-272 0,2-1-48 15</inkml:trace>
  <inkml:trace contextRef="#ctx0" brushRef="#br2" timeOffset="-56935.75">19032 15383 8287 0,'0'0'368'0,"-2"-9"80"0,2 0-448 0,0-2 0 0,-1 1 0 0,-2-3 0 16,0 1 2832-16,0 1 496 0,-4 2 80 0,1 3 32 15,-1 1-1904-15,0-2-384 0,-4 2-80 0,1 2-16 16,-2 3-272-16,-1 3-48 0,-3-1-16 0,-1 5 0 16,-1 3-208-16,-3 5-32 0,0 3-16 0,1 5 0 15,-3 6-48-15,4 1-16 0,-1 4 0 0,3-1 0 16,2-1-96-16,3-4-32 0,4 0 0 0,5-4 0 15,5-1-144-15,2-2-128 0,2-7 192 0,5-3-192 16,2 1 192-16,2-6-192 0,4-2 192 0,-1-4-192 16,4-4 336-16,1-5-32 0,1 0-16 0,-1-5 0 15,2-3-96-15,-1-2 0 0,-4 2-16 0,0-1 0 16,-3 0-176-16,-4 0 192 0,-4-2-192 0,0 4 192 0,-2 5-192 16,-1-1 192-16,-6 12-192 0,0 0 192 0,2-10-192 0,-2 10 0 15,0 0 0-15,0 0 0 0,-11 7 0 0,1 5 0 16,-3 2 0-16,1 5 0 0,2 0 0 0,0 2 0 15,1 1 0-15,1 2 0 0,3 2 0 0,1 0 0 16,3-4 0-16,1 0 0 0,3-2-288 0,2-1 16 16,3-2 0-16,2-1 0 15,1-4-2064-15,4-6-416 0,14 3-64 0,1-13-32 0</inkml:trace>
  <inkml:trace contextRef="#ctx0" brushRef="#br2" timeOffset="-56626.94">19841 14770 25455 0,'0'0'1120'0,"0"0"240"0,-8-4-1088 0,8 4-272 0,-11 5 0 0,-2 6 0 16,-3 4 832-16,2 8 96 0,-5 8 32 0,0 5 0 15,-1 1-256-15,-3 3-64 0,2 3 0 0,0 2 0 16,-1 0-144-16,2 5-48 0,3 3 0 0,-1 2 0 16,-3 2-448-16,2-1 128 0,2-1-128 0,4-4 0 15,2-8-704-15,4-4-192 0,0-4-48 0,6-3 0 16,-2-5-1552-16,3-3-304 0</inkml:trace>
  <inkml:trace contextRef="#ctx0" brushRef="#br2" timeOffset="-56073.13">19489 15301 22799 0,'0'0'1008'0,"0"0"208"0,0 0-960 0,-4-7-256 0,4 7 0 16,0-10 0-16,3 1 416 0,3-1 32 0,5 1 16 0,5 0 0 15,2 0-144-15,5-1-48 0,1-2 0 0,4-2 0 16,6-2-32-16,-1-1-16 0,0-1 0 0,-1-1 0 16,1 0-224-16,-3-1 176 0,-3-2-176 0,-1 0 160 15,-1-3-160-15,-2-2 0 0,-2-4 144 0,1-3-144 16,-1-2 0-16,-1 0 144 0,-2-2-144 0,0 3 0 15,-1-2 144-15,0 6-144 0,-1 1 0 0,-2 7 144 16,-3 1 112-16,-1 7 32 0,-5 6 0 0,-5 9 0 16,0 0 224-16,0 0 64 0,0 0 0 0,-5 13 0 15,-5 11-32-15,-1 4 0 0,-4 7 0 0,-2 6 0 16,0 10-176-16,-2 4-48 0,-1 2 0 0,-1 3 0 0,-1 0-16 16,1 2-16-16,-1-2 0 0,1 3 0 0,0-2-144 0,3-6-16 15,2-12-128-15,2-5 192 0,4-7-48 0,1-4-16 16,3-6 0-16,1-4 0 0,-2-4 192 0,6-2 48 15,1-11 0-15,0 0 0 0,0 0 16 0,0 0 0 16,0 0 0-16,8-7 0 0,2-3-128 0,2-6-32 16,-2-2 0-16,2-3 0 0,1-5-224 0,1 0 176 15,-1 1-176-15,4 0 160 0,0 3-160 0,0 5 0 16,0 4 0-16,0 4 0 0,0 4 0 0,-1 1 0 16,-1 3 0-16,1 6 0 0,0 0-144 0,-2 8 144 15,-4 1 0-15,2 10 0 0,0 2-144 0,-2 5 144 16,-1-1 0-16,-2 4-144 0,2 3 144 0,0-3 0 15,2-3 0-15,2-1 0 0,-2-3 0 0,5-2 0 16,2-2 0-16,0-3 128 0,1-7-128 0,2 0 128 16,1 0-128-16,-3-1 128 15,2-3-1216-15,0-4-256 0,0-3-32 0</inkml:trace>
  <inkml:trace contextRef="#ctx0" brushRef="#br2" timeOffset="-54192.71">21183 14823 2751 0,'0'0'256'0,"8"10"-256"15,-1-3 0-15,0 3 0 0,2-7 3552 0,-2 4 672 16,-1 2 128-16,-1-5 16 0,-5-4-2192 0,7 7-448 16,-7-7-96-16,8 7-16 0,-8-7-592 0,0 0-112 0,0 0-16 0,0 0-16 15,0 0-384-15,0 0-80 0,-7 6-16 0,-1-6 0 16,-2 0-16-16,-4-3 0 0,-6 0 0 0,-1-1 0 16,-1 1 64-16,-1 0 0 0,-1-5 0 0,-1 2 0 15,1-1 64-15,-4 1 32 0,1-5 0 0,-6 2 0 16,-3-4-96-16,-6 3-32 0,-4-1 0 0,-1 3 0 15,-1 3-160-15,-3 0-48 0,-3-4 0 0,0 1 0 16,-1 0-16-16,-2 2-16 0,-2-1 0 0,-3-1 0 16,-5 2-32-16,1-1 0 0,-1-3 0 0,1-1 0 15,-1 1 0-15,-3 2 0 0,-4 2 0 0,-6-1 0 16,-3-3-144-16,-2 2 160 0,-1-3-160 0,0 4 160 16,-2-5-160-16,-5 3 128 0,-8-4-128 0,2 1 128 15,0 3-128-15,-5-2 192 0,-6 1-192 0,3-3 192 0,3 0-64 16,-2 1-128-16,-2-1 192 0,-5 0-64 0,-5 0 32 0,2 0 0 15,4-1 0-15,-4 1 0 0,-9-2-160 0,1 4 192 16,2-1-192-16,-7-1 192 0,-7 0-192 0,6 0 0 16,6 2 0-16,-4-2 128 0,-5-2-128 0,3 2 0 15,2 5 0-15,-5-3 0 0,-1-8 0 0,3 2 128 16,7 1-128-16,-3 4 0 0,-5-1 0 0,3-1 0 16,4-4 0-16,-3 2 0 0,-2 6 0 0,1-1 0 15,-2 0 128-15,2-1-128 0,-1 5 0 0,-3 1 0 16,4 1 0-16,-2 1 0 0,5-3 0 0,-4 3 0 15,-2 2 144-15,4-1-144 0,4 2 0 0,-1-1 144 16,1 2-144-16,3 0 0 0,4-1 128 0,-1 0-128 16,-6-2 0-16,10 2 0 0,2 0 0 0,1 1 0 15,-4 1 128-15,3 3-128 0,2-7 0 0,2 3 0 0,0 3 0 0,-4-1 0 16,-4 0 0-16,4 0 0 0,5 1 0 0,-3 2 0 16,-4 3 0-16,4 1 0 0,6 0 0 0,1-1 0 15,2 1 0-15,0 0 0 0,-2 0 0 0,2-1 0 16,4-3 0-16,0 2 0 0,2-1 0 0,0 4 0 15,-2-3 0-15,5 5 0 0,3-3 0 0,3 2 0 16,0-3 0-16,0 2 0 0,0 0 0 0,1 3 0 16,2 0 0-16,2 2 0 0,0-5 0 0,-4 3 0 15,-3 3 0-15,4-2 0 0,5 4 0 0,4 1 0 16,6-2 0-16,-1 0 0 0,-4 1 0 0,1 1 0 16,-3 1 0-16,6 1 0 0,3-2 0 0,6 2 0 15,5 0-128-15,1 3 128 0,1-2 0 0,0 0-144 16,3-1 144-16,7 1-128 0,6 1 128 0,1 0-128 15,2 0 128-15,5-3-160 0,3-3 160 0,3 2-160 16,3 2 160-16,4 2-128 0,4 5 128 0,2-2-128 0,3 4 128 0,1-3-208 16,3 5 80-16,3-1 128 0,1-4-256 0,1 3 80 15,3-1 16-15,4 2 0 0,4 0 160 0,1 1-208 16,4-4 80-16,2 1 128 0,7-4-176 0,2 2 176 16,2 2-128-16,6 0 128 0,7-5 0 0,4 2 0 15,0 1 0-15,4-3 0 0,-1 1 0 0,2-1 0 16,6-5 0-16,6 2 0 0,3 0 0 0,4-2 0 15,6-2 0-15,-1 2 0 0,-4-2 0 0,3 1 0 16,5-1 0-16,5-2 0 0,6 1 0 0,-4-2 0 16,-6 5 0-16,5 0 0 0,0-2 0 0,4 1 0 15,3 2 0-15,-3 1 0 0,-4-3 0 0,0-2 0 16,-2-1 0-16,9 2 0 0,7 0 0 0,-2 0 0 0,-3-1 0 16,2-2 0-16,2-5 0 0,3 4 0 0,2 2 0 0,-2-5 0 15,-2-1 0-15,4 0 0 0,6 4 0 0,-3 0 0 16,-6-1 0-16,0 1 0 0,0 0 0 0,6-2 0 15,2 2 0-15,-3 0 0 0,-4-2 0 0,1 1 0 16,3 1 0-16,-2-4 0 0,-4 0 0 0,2-1 0 16,0 3 0-16,5-5 0 0,0 1 0 0,-2-1 0 15,0 1 0-15,-1 1 0 0,1-1 0 0,4 1 0 16,-1 0 0-16,0 0 0 0,-1 1 0 0,1 0 0 16,7 0 0-16,-6 0 0 0,-4 2 0 0,0-2 0 15,4-1 0-15,-1 2 0 0,0 2 0 0,-1-3 0 16,1-2 0-16,3 0 0 0,2 4 0 0,-5-1 0 15,-6 1 0-15,2-2 0 0,1-3 0 0,0 2 0 0,1 1 0 0,-3 0 0 16,-1-1 0-16,2-1 0 0,2 1 0 0,-2-1 0 16,-5 1 0-16,-1 1 128 0,-2-3-128 0,3 3 0 15,4-3 0-15,-5 2 0 0,-7 0 0 0,2-3 0 16,2 0 0-16,0 3 0 0,2-1 0 0,-2 2 0 16,-5-3 0-16,-4 1 0 0,0-2 0 0,3 0 0 15,2 6 0-15,-5-2 0 0,-7-1 0 0,0 1 0 16,-4-1 0-16,6-1 0 0,3 0 0 0,-5-1 0 15,-2-2 0-15,-5-1 0 0,-3 0 0 0,1-1 0 16,2-1 0-16,0 1 0 0,1-1 0 0,-4 2 0 16,-3-1 0-16,-1 1 128 0,2-3-128 0,-7 1 0 15,-2-1 0-15,5 1 128 0,4-1-128 0,-4 0 0 0,-5 0 0 16,-3-1 0-16,-2 0 0 0,-1 1 0 0,-1-3 0 16,1 1 0-16,0-1 0 0,2-1 0 0,0 2 0 0,0-1 0 15,-2 2 0-15,-5-2 0 0,0-2 0 0,-1 1 128 16,-2 0-128-16,0 1 0 0,3-2 0 0,-2 1 0 15,0 0 0-15,1-1 0 0,-1 0 0 0,0 1 0 16,-4 0 0-16,-1-1 0 0,-5-3 0 0,-1 2 0 16,-2-1 0-16,2-2 128 0,1 1-128 0,2-2 0 15,-1 1 0-15,-2-2 0 0,-2 2 0 0,1-3 128 16,7 0-128-16,-3 3 0 0,-3-4 0 0,-1 2 0 16,-3-2 0-16,-1 0 0 0,-2-1 0 0,2 3 128 15,-3-4-128-15,0 0 0 0,-2-1 0 0,1-1 0 16,0 0 0-16,-2-1 0 0,0-2 128 0,0-2-128 15,1 0 128-15,-1 1-128 0,2-5 160 0,1 0-160 0,4 0 240 16,-3 0-48-16,1-3-16 0,-4-1 0 16,0-1-48-16,-1-3 0 0,-4-2 0 0,-1-2 0 0,-3-3-128 15,-1 2 0-15,-4 0 144 0,-1 0-144 0,-1 5 192 0,-3-1-48 16,-2 0 0-16,-3 1 0 0,-2 6 176 0,-3-4 16 16,-4 1 16-16,-3-2 0 0,-5-4-80 0,-1 0-16 15,-5-5 0-15,-5 2 0 0,-6-3 32 0,-2 2 0 16,-3 2 0-16,0 2 0 0,2 0-160 0,1 3-128 15,-1 1 144-15,3 3-144 0,2 0 0 0,0 3 128 16,5-2-128-16,0 4 0 16,3-1-704-16,1 3-192 0,1-1-48 0,3 4-11792 15,4 1-2368-15</inkml:trace>
  <inkml:trace contextRef="#ctx0" brushRef="#br2" timeOffset="-36194.89">691 13211 16127 0,'-20'-4'704'0,"9"3"160"0,-1-1-688 0,3-2-176 0,1-2 0 0,8 6 0 16,0 0 576-16,0 0 96 0,0 0 16 0,-4-8 0 16,3 0-192-16,1 8-48 0,4-10 0 0,2-1 0 15,-1 0-144-15,3-1-48 0,1 3 0 0,3 0 0 16,-3 2 16-16,0 6 0 0,-1-4 0 0,3 1 0 15,-1 1 48-15,2 0 0 0,0 1 0 0,1 1 0 16,-2-2 16-16,8 0 16 0,-6 7 0 0,0-2 0 16,0-4 96-16,1 2 0 0,-1 3 16 0,1 1 0 15,1 2-64-15,0 2-16 0,2-1 0 0,4 2 0 0,1-4-32 16,3 4-16-16,1 2 0 0,4-4 0 0,7 0-32 0,3-2-16 16,4 7 0-16,3-7 0 0,0-4-32 0,3 3 0 15,1 3 0-15,-1-3 0 0,1 0-64 0,0-4-32 16,3-4 0-16,-5 2 0 0,-2 6 48 0,0-1 16 15,-1-4 0-15,-2 2 0 0,-4 1-16 0,0 1 0 16,-4 1 0-16,-2-1 0 0,-4 1-208 0,-3 1 144 16,-2 1-144-16,-4-1 128 0,0 1-128 0,-7 3 0 15,-1-3 144-15,-1 5-144 0,-2-3 0 0,-1-1 144 16,-9-7-144-16,0 0 0 0,0 0 224 0,0 0-64 16,0 0-16-16,0 0 0 0,0 0 160 0,-11 6 16 15,-4-5 16-15,-2-1 0 0,-3-1-144 0,-4-5-16 0,-2 1-16 16,-4 0 0-16,-4 1-160 0,-2-1 128 0,-1 0-128 0,1-1 128 15,-1 3-128-15,-2-4 0 0,-1 0 144 0,-1 0-144 16,1-4 0-16,-1 2 0 0,1 4 0 0,-3 1 128 16,-1 0-128-16,-3-5 0 0,-4-3 128 0,3 3-128 15,2 6 0-15,-2 1 0 0,-3-2 0 0,3-3 0 16,3 0 0-16,4 0 0 0,-1 1 0 0,1-2 0 16,1-5 0-16,2 6 0 0,3 2 0 0,15 2 0 15,-3 1 0-15,0 0 0 0,-1 2 0 0,1 0 0 16,0 2 0-16,3-1 0 0,1-1 0 0,-9 4 0 15,7-1 0-15,8 2 0 0,5-3 0 0,8-2-128 16,0 0 128-16,0 0 0 0,10 4-144 0,2-1 144 16,4-3 0-16,-5 0-176 0,6-1 176 0,4 1-128 15,4 2 128-15,4 1 0 0,3 1 0 0,4-2 0 0,1 0 0 16,36 4 0-16,-9 5 0 0,0-7 0 0,1-3 0 0,-1 0 0 16,-1 2 0-16,1 2 128 0,0-1 0 0,-5 2 16 15,-1 2 0-15,-2-1 0 0,-1 1-144 0,-2-1 192 16,1 0-192-16,-11 2 192 0,-11-4-192 0,-2 2 128 15,-2 1-128-15,-8-3 128 0,-1 0-128 0,-4 2 0 16,-3-5 0-16,-12-2 0 16,8 5-976-16,-8-5-240 0,0 0-32 0,0 0-8960 15,0 0-1792-15</inkml:trace>
  <inkml:trace contextRef="#ctx0" brushRef="#br2" timeOffset="-35696.33">1692 12906 25743 0,'-13'-8'1136'0,"13"8"240"0,0 0-1104 0,0 0-272 0,0 0 0 0,0 0 0 16,0 0 128-16,0 0-128 0,0 0 192 0,0 0-192 15,0 0 0-15,12 0 0 0,1 3 0 0,-1 0 0 16,-12-3 0-16,11 3 0 0,4 0 0 0,-1 3 0 16,-2 3 128-16,-2 0-128 0,1 1 0 0,0-1 0 15,4 2 0-15,0 4 0 0,2-5 0 0,2 2-144 0,0-2 144 0,2 2 0 16,0 1 0-16,4-1 128 0,1-2 128 0,0 3 48 16,-1 3 0-16,-1-2 0 0,1 2-16 0,1-2 0 15,2 1 0-15,-2-1 0 0,-4 2-112 0,3-1-32 16,1-3 0-16,-4 1 0 0,-4-5-144 0,0 4 128 15,-1-3-128-15,-2 0 128 0,-9-4-128 0,-6-5 0 16,8 8 144-16,-8-8-144 0,6 14 176 0,-2-2-48 16,-2-3 0-16,-5 0 0 0,-2 0 192 0,-6 2 16 15,0-2 16-15,-2 1 0 0,-2-1 160 0,-4 2 16 16,-6 3 16-16,0-2 0 0,-5 0-144 0,0 1-16 16,-2-3-16-16,-2 3 0 0,-3 0 0 0,-1 0 0 15,-1-1 0-15,-1 1 0 0,-3-1-32 0,6-1 0 0,4 1 0 0,-3 0 0 16,0-2-176-16,2 3-32 0,3-2-128 0,-1-1 192 15,6-2-192-15,1 1 0 0,3 0 128 0,4 0-128 16,4 2 0-16,2-3-192 0,4-7 48 0,8-1 0 31,0 0-2256-31,12-1-448 0</inkml:trace>
  <inkml:trace contextRef="#ctx0" brushRef="#br2" timeOffset="-6189.77">12980 2054 11055 0,'8'-16'976'0,"1"2"-784"0,2-1-192 0,0 4 0 16,-3 0 912-16,2 2 144 0,1-3 32 0,-2 4 0 15,-4 1-768-15,0-3-128 0,3 1-48 0,-4 3 0 16,-4 6 0-16,0 0 0 0,0 0 0 0,-9-11 0 15,0 2 64-15,-4 5 16 0,-2-1 0 0,-2 3 0 0,0-1 160 0,-3 2 48 16,-3 2 0-16,0 0 0 0,-2 3-48 0,-1 1-16 16,-4-2 0-16,-1-2 0 0,-4 1-48 0,-2-2-16 15,-1 0 0-15,-3-2 0 0,-4 1 224 0,1 0 48 16,-2-5 16-16,1 5 0 0,-1 2 48 0,-1-1 16 16,0-1 0-16,-8 0 0 0,-3 0-80 0,-6 2-32 15,-5 0 0-15,-2 0 0 0,4-1-64 0,-9 2-16 16,0-2 0-16,-5 4 0 0,-5-3-208 0,-2-1-32 15,-1 0-16-15,-2-1 0 0,3 1-48 0,-3-2-16 16,-4-2 0-16,-1 2 0 0,-3-1 64 0,-1 1 16 16,0-2 0-16,-4 1 0 0,-6-2 96 0,3 2 0 15,3 1 16-15,-5 0 0 0,-6 0-64 0,0 0-16 16,3 2 0-16,-4 0 0 0,-5 0-256 0,-2 0 160 16,-3 0-160-16,2 0 128 0,0 0-128 0,-1 0 160 0,-2 0-160 15,1-1 160-15,6-3-160 0,-3 3 128 0,1 1-128 0,2-1 128 16,5-2-128-16,-2 0 192 0,-4 1-192 0,3-1 192 15,0 1-192-15,0-2 0 0,0 0 144 0,2 1-144 16,1 2 0-16,1-2 144 0,2 2-144 0,-1-2 0 16,-4-1 0-16,3 3 0 0,6-1 0 0,-3 0 0 15,-4 1 128-15,5 1-128 0,1 0 0 0,2 1 0 16,-1 2 0-16,0-1 0 0,2 2 128 0,6-1-128 16,0 1 0-16,1 0 0 0,-2-2 0 0,1 5 0 15,-2-2 128-15,3 0-128 0,1-1 0 0,3 1 0 16,-4-2 0-16,3 1 0 0,-1 0 0 0,3 2 0 15,2-2 0-15,-2 3 0 0,-1 2 0 0,-1-1 0 16,1 2 0-16,3 2 0 0,-2 1 0 0,-1 0 0 0,-2 1 0 0,6-1 0 16,4 2 0-16,3-1 0 0,-2 3 0 0,1-1 0 15,2-2 0-15,2 4 0 0,2 1 0 0,3-1 0 16,2-4 0-16,-3 0 0 0,-4 5 0 0,4 0 0 16,5 2 128-16,3 0-128 0,1 0 0 0,3 1 0 15,1-2 0-15,0 0 0 0,-2 1 0 0,5 0 0 16,-1-1-128-16,4-1 128 0,-1 2 0 0,8-3 0 15,4 1 0-15,4 0-144 0,4 3 144 0,3-2 0 16,-1 1 0-16,2 0 0 0,2 1 0 0,5-1 0 16,0-3 0-16,3 1-128 15,3 4-752-15,4-4-144 0,2 1-16 0,3-1-16 0,2 2 1648 0,2 0 336 16,-1-3 64-16,5 0 16 0,3 1-832 0,0-2-176 16,2-2 0-16,4 1 0 0,8 0 0 0,0-3 0 0,-1 1 0 0,6 0 0 15,4 2 0-15,3-3 0 0,2 3 0 0,2-2 0 16,4-1 0-16,2 0 0 0,2-1 0 0,1 0 0 15,3 4 0-15,6-2 0 0,3-3 0 0,5 2 0 16,0-5 0-16,4 3 0 0,4-2 0 0,5 0 0 16,2-7 0-16,4 4 0 0,3-1 0 0,3 0 0 15,3-4 128-15,4 1-128 0,0 0 0 0,4 0 0 16,3 0 128-16,1 1-128 0,0-2 0 0,3 3 0 16,2-1 0-16,3-2 0 0,0-1 0 0,6 1 0 15,4 2 128-15,0-1-128 0,-1-2 0 0,5 0 0 16,4 3 128-16,-1-3-128 0,-5-1 0 0,6-1 0 15,4 2 0-15,0 2 0 0,-3-4 0 0,4 4 0 16,7-1 128-16,-3 4-128 0,-1 0 0 0,1-2 0 16,3-4 0-16,2 2 0 0,3 4 0 0,-2-1 0 0,1-6 128 0,-3 6-128 15,-1-1 0-15,1 3 0 0,1-2 0 0,-2 1 0 16,-3-3 0-16,1 2 0 0,2 0 0 0,-1 4 0 16,1-1 0-16,0 0 0 0,1-1 0 0,1-3 0 15,0 4 0-15,5-4 0 0,0-5 0 0,3 2 0 16,-5 3 0-16,1 1 0 0,2-3 128 0,-3 2-128 15,-4 1 0-15,1 0 0 0,0 1 0 0,-1 0 0 16,0 4 0-16,3 0 0 0,3-4 0 0,1 3 0 16,-2 0 0-16,1 3 0 0,2-5 0 0,-3 6 0 15,-2-3 0-15,2 1 0 0,3-4 0 0,-4 1 0 16,-4 0 0-16,4 1 0 0,5 0 128 0,0-2-128 16,-5 6 0-16,2-6 0 0,3 2 0 0,-3 0 0 15,-6 0 0-15,5 1 0 0,5-3 0 0,-1 1 0 0,-3-1 0 0,3 0 0 16,2 3 128-16,2-1-128 15,-2-2 144-15,2 2-144 0,2-3 144 0,-2 2-144 0,-5 1 128 0,0 1-128 16,0-2 0-16,1 3 0 0,1 0 128 0,-2-1-128 16,-1 0 0-16,-5 0 0 0,1-1 0 0,1 0 0 15,0 1 0-15,1-4 0 0,0 2 0 0,0 1 0 16,-1-3 0-16,0 3 0 0,-1 0 0 0,-1-2 128 16,-1-2-128-16,-1 0 0 0,-2-4 0 0,2 1 0 15,1 3 0-15,-2-1 0 0,-3-3 128 0,-1 2-128 16,-3 2 0-16,-1 0 0 0,-2-5 0 0,1 1 0 15,-2 2 0-15,-1-2 160 0,-2-6-160 0,1 1 160 16,0-2-160-16,-5 1 0 0,-3-2 0 0,1 3 128 16,2-4 16-16,-1 1 0 0,1 3 0 0,-6-1 0 0,-3-2-144 0,5 2 192 15,2-1-192-15,-4 4 192 0,-3 1-192 16,0-3 0-16,5 0 0 0,-3 0 0 0,-3 1 0 0,-2-2 0 16,-5 4 0-16,2-1 0 0,2-1 0 0,-3 2 128 15,-6-1-128-15,1-1 0 0,-1 3 0 16,1-2 0-16,1 1 0 0,-4 0 0 0,4 2 0 0,-2 0 0 15,1-1 0-15,-1-2 0 0,1 2 0 0,-2-3 0 16,-5 0 0-16,1-1 0 0,0 0 0 0,1-2 0 16,5 3 0-16,-5-1 0 0,-4-1 0 0,-3-1 0 15,-7 1 128-15,2-1-128 0,1 3 0 0,-2 0 0 16,-1 0 144-16,-2 3-144 0,-3 0 0 0,-4-3 0 16,-1 1 0-16,2-1 0 0,3 0 0 0,-2 3 0 15,1-3 0-15,-4-1 0 0,-5 1 0 0,-2-1 0 0,-1-4 0 0,2 1-128 16,-1 0-16-16,0 0 0 0,1-3 0 0,-1-1 0 15,-4-2 144-15,-4 1-160 0,-5-2 160 16,-5 2-160-16,-5-5 160 0,0-2 0 0,-1-4 0 0,-4 1 0 16,-1-1 0-16,-1 1 0 0,-2-1 0 0,0 0 0 15,-2 3 0-15,-1-1 0 0,-3-1 0 0,-2 2 0 16,-3 0 128-16,-1 1-128 0,-3 1 128 0,0-1-128 16,-3 1 0-16,0-1 0 0,-3 2 0 0,-2-2 0 15,1-2 0-15,-2 1 0 0,-1 2 0 0,-4-1 0 16,-3 1 0-16,-3-2 0 0,0-1 0 0,-3 2-128 15,-5 1 128-15,-2 0 0 0,-1 2 0 0,-3 0-128 16,-5 3 128-16,-1-2 0 0,-1-2 0 0,-3 3 0 16,-3 2-128-16,-2-1 0 0,-5 1 0 0,-4 0 0 15,-3 2 128-15,-4-4 0 0,-4 2 0 0,-2 3 0 0,-2-3 0 16,0 2 0-16,-3 1 0 0,-4-3 0 0,-4-3 0 0,-9 3 0 16,-5-1 0-16,-1 1 0 0,2 0 0 0,-4 1 0 15,-9-5 0-15,0 3 0 0,-2 1 0 0,-3 0 0 16,-2-3 0-16,-7-1 0 0,-7 0 0 0,4 3 0 15,3 1 0-15,-5 0 0 0,-8-5 0 0,2-1 0 16,1 0 0-16,-5-1 0 0,-4 2 0 0,3 0 0 16,-1-3 0-16,-2 1 0 0,-4-1 0 0,2 1 0 15,-2-3 0-15,-5 3 0 0,-5-3 0 0,0 1 0 16,5 3 0-16,-2-1 0 0,-6 1 0 0,2-1 0 16,2-1 0-16,-6 3 0 0,-3 0 0 0,-2-2 0 15,0-1 0-15,0 3 128 0,-1 1-128 0,-2 1 0 16,-6-1 0-16,1 2 128 0,2 0-128 0,-3 5 0 0,-3 2 0 0,-2-2 0 15,-4-3 0-15,7 0 0 0,8 0 0 0,-6 2 0 16,-5 5 0-16,5-3 128 0,-1-3-128 0,4 0 0 16,-4 4 0-16,0-3 0 0,-1-3 0 0,1 4 0 15,3 2 0-15,-3 2 0 0,-4-3 0 0,3-1 0 16,1 1 0-16,0 0 0 0,-2 3 0 0,-2-1 128 16,-3 3-128-16,5 2 0 0,3 0 0 0,-2-2 0 15,-3 2 0-15,-2 2 0 0,-2 2 0 0,6 0 0 16,3-2 0-16,1 0 128 0,-5 0-128 0,-1 1 0 15,-2 0 0-15,6-1 0 0,4 0 0 0,0 0 0 16,-2 0 0-16,3 0 0 0,3 0 0 0,1-1 128 16,0 1-128-16,-2 0 0 0,-3-1 0 0,4 1 0 15,3 0 0-15,-3 1 0 0,-4 0 0 0,5 1 0 16,4 0 0-16,0 1 0 0,2-2 0 0,-1 6 128 0,6-1-128 0,3 3 0 16,6-2 0-16,1-2 128 0,2 0-128 15,2 0 0-15,2-2 0 0,2 2 0 0,1 2 0 0,3-1 0 16,0-2 0-16,8 0 0 0,-1 4 0 0,2-4 0 15,-1 2 0-15,2 2 0 0,3-3 0 0,1 1 0 16,-1-4 0-16,0 6 0 0,-1 0 0 0,3 1 0 16,5-4 0-16,-5 4 0 0,-2 3 0 0,5 1 0 15,8 3 0-15,-1-3 0 0,-1-4 0 0,0 5 0 16,-2 1 0-16,4 2 0 0,5-3 0 0,-4-1 0 16,-4 0 0-16,3 0 0 0,3 7 0 0,2-3 0 15,4-3 0-15,-1 2-128 0,-2-1 128 0,3 3 0 16,3 1 0-16,2 0 0 0,3-2 0 0,-2-4-160 15,1 5 160-15,-2 1 0 0,-2-1-160 0,2 3 160 0,6-3-128 0,-2 2 128 16,1 1 0-16,2-1 0 0,0 4 0 0,3 2-128 16,2-3 128-16,2 1 0 0,-1-2 0 0,2 0 0 15,-1-1 0-15,1-1 0 0,2 0 0 0,2 1 0 16,3-2 0-16,3-2 0 0,3-2 0 0,2 2 0 16,1 1 0-16,2-1 0 0,1 2 0 0,3-2 0 15,0-4 0-15,2 2 0 0,6 0 0 0,2 1-128 16,3 3 128-16,5-2 0 0,3 0 0 0,0-4-128 15,1 4 128-15,6 0 0 0,0-3 0 0,3 2 0 16,0 0 0-16,3-1 0 0,1-6 0 0,2 3-128 16,2-3 128-16,1 1 0 0,0-1-144 0,5-1 144 15,3-8 0-15,0 0 0 0,0 12 0 0,2 0 0 16,3-1-160-16,2 0 160 0,-1-2 0 0,4 1-144 0,3 2 144 16,2 1 0-16,2-5 0 0,1 4 0 0,2-1 0 0,3 2-128 15,5 1 128-15,-1-4 0 0,5 0 0 0,4 2 0 16,6-3 0-16,2 3 0 0,3-3 0 0,4 2 0 15,4-4 0-15,-2 4 0 0,1-1 0 0,-1 1 0 16,-1-2 0-16,7 1 0 0,6 2 0 0,5-2 0 16,-2 3 0-16,5-3 0 0,1-5 0 0,5 1 0 15,-2 5 0-15,5-5 0 0,4 1 0 0,2-1 0 16,1-4 0-16,4 0 0 0,2 5 0 0,4 0 0 16,3-3 0-16,-1 2 0 0,0 1 0 0,2 0 0 15,0 2 0-15,4-1 128 0,1-3-128 0,1 0 0 16,0 1 0-16,1-3 0 0,2 5 0 0,1 1 0 15,-3 1 0-15,3 0 0 0,3 2 0 0,0-2 0 0,0 3 0 0,1 2 0 16,-1-4 0-16,4 2 0 0,2 2 0 0,0-2 0 16,-4-4 0-16,5 5 0 0,2-2 0 0,0 1 0 15,-1-1 0-15,1-3 0 0,2 0 0 0,-1 1 0 16,1 3 0-16,0-1 0 0,4-4 0 0,-1 2 0 16,-1-3 0-16,5 3 0 0,5-2 0 0,-5 3 0 15,-5-5 0-15,7 2 0 0,2 0 0 0,-1-2 0 16,-3 3 0-16,3-2 0 0,5 1 0 0,-3 1 0 15,-4 1 0-15,3 2 0 0,3 0 0 0,-2-1 0 16,-2 0 0-16,7 2 0 0,2-1 0 0,0-1 0 16,-3-1 0-16,4 1 0 0,3 1 0 0,-2-2 128 15,-2-2-128-15,1 0 0 0,0 0 0 0,2-4 0 16,-1 1 0-16,-2 2 0 0,-3 0 0 0,0 0 0 0,0-3 0 0,-3 2 0 16,-6 6 0-16,4-4 0 0,3-6 0 15,0 2 0-15,-3 0 0 0,2 1 0 0,0-3 0 0,-1 2 0 16,-5-2 0-16,3 2 0 0,2-4 0 0,-2 0 0 15,-4-1 0-15,1 1 0 0,1-1 0 0,-4 1 0 16,-3 0 0-16,4 1 0 0,6-1 0 0,-6 0 0 16,-5-3 0-16,4 1 0 0,3-1 0 0,-2 2 0 15,-4 1 0-15,2-3 128 0,3-2-128 0,-1 2 0 16,-2 1 0-16,2-2 0 0,-1 0-128 0,-2-3 128 16,-2 3-128-16,1 1 128 0,2-1 0 0,-1 0 0 15,-2 1 0-15,2-1 0 0,-2-1 0 0,1 2 0 16,-3 3 0-16,0-1 0 0,-1-5 0 0,1 2-128 0,1 1 128 15,-4 2 0-15,-1-2 0 0,1-1 0 16,2 2 0-16,-2 2 0 0,-3 0 0 0,3 0 0 0,1-2 0 0,-5 4 0 16,-5 0 0-16,-1-2 0 0,1-2 0 0,2 2 0 15,1 1 0-15,-3-2 0 0,-2-2 0 0,1 2 0 16,4 2 0-16,-1-1 0 0,-6-1 0 0,2-1 0 16,3 1-176-16,-5 2 176 0,-4 3-208 0,-2-4 80 15,-3-5 128-15,3 1 0 0,2 3-144 0,-3-3 144 16,-5 1 0-16,0 2 0 0,5 0 0 0,-4-2 0 15,-4 1 0-15,-4-1 0 0,-2 3 0 0,1 0 0 16,2-1 0-16,-1 1 0 0,2 1 0 0,-6-2 0 16,-4-5 0-16,-1 3 0 0,1-1 0 0,2 0 0 15,1 1 0-15,-3-2 0 0,-1-2 0 0,-4 2 0 16,-4 0 0-16,3 0 0 0,3-2 128 0,-2 2-128 16,-3 0 0-16,-2 1 0 0,-5 0 0 0,0-3-176 0,2 0 176 0,3 0-208 15,-1-2 80-15,-1 2 128 0,-1-3-224 0,-1 1 80 16,-4-4 16-16,-2 2 0 0,-2 0 128 0,2 0-128 15,-1 1 128-15,-2-5-128 0,-3 1 128 0,-6 1 0 16,-3 3 0-16,-4-5 0 0,-3 2 0 0,-4 2 0 16,-6-5 0-16,1 3 0 0,-3 0 0 0,-1 0 0 15,-5-7 128-15,0 5-128 0,-3 0 128 0,-5 0-128 16,-1-4 128-16,-5 1-128 0,0 1 0 0,-4 0-128 16,-2 2 0-16,-2-4 0 0,-1-2-32 0,-3 1 0 15,-1 3 0-15,-3-3 0 0,-3-3 32 0,0 2 0 16,2-3 0-16,-8 3 0 0,-3 5 0 0,-2-1 0 15,-3-2 0-15,-1 0 0 0,-6-2 0 0,-2 1 0 16,-5 2 0-16,-3-1 0 0,-8-4 128 0,-3 1-160 0,-6 4 160 0,-1 0-160 16,0-1 160-16,0-1 0 0,-4-5-144 0,-5 1 144 15,-1 2-160-15,-6 0 160 0,-5-5-208 0,2 3 80 16,-1 6 128-16,-4 0 0 0,-6-2 0 0,-4 2 0 16,-5-2 0-16,1 2-128 0,-1 1 128 0,-7 0 0 15,-6 2-160-15,1 1 160 0,2-1-192 0,-6 1 192 16,-6-2-208-16,-2-1 64 0,2 3 16 0,-2-2 0 15,-2-1 128-15,-4 1 0 0,-4 5-144 0,-2-6 144 16,-5-3 0-16,2 4 0 0,0 3-144 0,0-1 144 16,1-2 0-16,-4 1 0 0,-3 6 0 0,1 0 0 15,-6-7 0-15,2 2 0 0,0-5 0 0,-2 5 0 16,1 4 0-16,2-5 0 0,1 1 0 0,-5-2 0 16,-7-1 0-16,1 3 0 0,1-2 0 0,-2 2 0 15,1 0-128-15,-6-1 128 0,1 2 0 0,0 1 0 16,1 1 0-16,-2-2 0 0,-6-2 0 0,3 2 0 0,-4 2 0 0,2-2-128 15,2 1 128-15,-3-3 0 0,-3 2 0 0,3-4 0 16,2 1 0-16,-2-1 0 0,-3 2 0 0,3-2 0 16,1-1 0-16,0 2 0 0,-5 3 0 0,-2-2 0 15,-5 0 0-15,4 0 0 0,3-2 0 0,-1 4 0 16,-3 0 0-16,-3 2 0 0,-2 0 0 0,2 0 0 16,2 6 0-16,-3 1 0 0,-4-4 0 0,-5 3 0 15,-5 2 0-15,-3-1 0 0,0 1 0 0,-6 1 0 16,-8 2 0-16,-1 3 0 0,3 2 0 0,-3-1 0 15,0 0 0-15,2 6 0 0,1 3-128 0,5 0 128 16,0-1 0-16,2 5 0 0,-1 5-208 0,-6 3 64 0,6 1 16 16,-2 1 0-1,2 3-688-15,7-1-128 0,8 1-16 0</inkml:trace>
  <inkml:trace contextRef="#ctx0" brushRef="#br2" timeOffset="-664.17">870 3406 13935 0,'-13'5'608'0,"3"3"144"15,-1 2-608-15,-1 4-144 0,0-1 0 0,-1 3 0 16,-4 0 0-16,4 1 0 0,4 1 144 0,1-4-144 0,0-5 192 0,-1 0-48 16,-2-3 0-16,11-6 0 0,0 0 368 0,0 0 64 15,0 0 0-15,0 0 16 0,0 0 96 0,0 0 16 16,0 11 0-16,0-11 0 0,0 0 160 0,0 0 32 15,0 0 16-15,0 0 0 0,0 0-144 0,-4-6-48 16,0-2 0-16,-3-2 0 0,2-2-272 0,1-5-48 16,0-5-16-16,0-6 0 0,2-2-128 0,-2-33-16 15,1 1-16-15,3-2 0 0,-1 3-64 0,3 26-16 16,4-3 0-16,-1-9 0 0,0-4 0 0,2-5 0 16,-1-4 0-16,2-2 0 0,1-9-144 0,11-60 0 15,-2 16 0-15,-1 15 0 0,-2 4 0 0,0 8 128 16,0 0-128-16,1 11 0 0,0 11 160 0,-2 7-160 15,-3 8 192-15,-2 10-192 0,-3 6 272 0,1 6-48 16,-5 1-16-16,4 5 0 0,-1 2-64 0,0 4-16 0,-4 2 0 16,2 4 0-16,1 3-128 0,-4 8 0 0,0 0 0 0,0 0 0 15,10-4 0-15,-10 4-144 0,11 2 144 0,0 3 0 16,1 4-160-16,1 0 160 0,1 5-128 0,1 7 128 16,-1 9 0-16,3 2-128 0,0 4 128 0,0 6 0 15,0 1 0-15,0 8 0 0,1 7 0 0,0 6 0 16,1 5 0-16,0-1 0 0,-3-3 0 0,5-1 176 15,5-1-176-15,-4-1 0 0,-1-2 0 0,-2-1 0 16,0-4 128-16,-2-2-128 0,-2-3 0 0,-3-2 128 16,-3-2-128-16,-4-2 192 0,-1 0-192 0,-5-3 192 15,-4-5 0-15,-6 1 0 0,2-1 0 0,-8 1 0 16,-6 1 32-16,-2-3 16 0,0-1 0 0,-6-3 0 16,-8 3 16-16,2-2 0 0,1-2 0 0,-1-4 0 0,-1-5-256 0,-1-1 144 15,-1-2-144-15,-1 0 128 0,-2-1-128 0,-1-2 0 16,-3-1 0-16,21-9 0 0,-3-2 0 0,1-3 0 15,-4-3 0-15,3-2 0 0,0 0 0 0,1-4 128 16,1-3-128-16,-19-12 0 0,9 1 0 0,5-4 0 16,5-5-192-16,6-4 192 0,5-2 0 0,3-6 0 15,6-7 0-15,4 1 0 0,6-4 0 0,3 0 0 16,8-1 0-16,3-1 0 0,3-6 0 0,2-5 0 16,2-3 0-16,2-1 128 0,8 1-128 0,2 1 128 15,3 1-128-15,-13 32 128 0,6-6-128 0,5-2 192 16,5-5-192-16,2 0 192 0,2-1-192 0,1 2 0 15,1 1 144-15,42-35-144 0,-8 17 0 0,-11 13 0 16,-10 9 0-16,-5 6 0 0,-3 3 0 0,-2 8 0 16,-5 4 0-16,-3 4 0 0,-4 2 0 0,-1 6 0 0,-2-1 0 0,-3 9 0 15,-8 3 0-15,0 5-160 0,1 2 160 0,-8 9 0 16,-9 4-144-16,-4 9 144 0,-5 3 0 0,-2 10-144 16,-8 2 144-16,-5 15 128 0,-6 11-128 0,-6 13 176 15,-5 10-32-15,-3 5 0 0,-4 2 0 0,-4 6 0 16,-3 1-144-16,-1-5 128 0,-1-4-128 0,1-5 128 15,-2-3-128-15,-1-5 160 0,1-1-160 0,2-6 160 16,1-4 32-16,0-9 0 0,5-2 0 0,0-3 0 16,1 2-64-16,7-2-128 0,7-5 192 0,3-6-64 15,4-6-128-15,9-3 0 0,5-5-160 0,13-2 160 16,9-5-2096-16,9-6-320 0,10-7-64 0</inkml:trace>
  <inkml:trace contextRef="#ctx0" brushRef="#br2" timeOffset="903.98">24806 3567 26719 0,'-20'-14'2368'0,"10"5"-1888"0,-1 2-480 0,2 6 0 16,1 2-576-16,-1 3-192 0,0 1-64 0,9-5 0 16,-9 4 832-16,0 1 128 0,0-2 32 0,1 2 16 15,0 0-176-15,-1 1 0 0,0-6 144 0,0 0-144 0,0 0 304 16,-2-6-16-16,-2-1 0 0,3-1 0 0,-2-3-16 0,2 1 0 15,-2-3 0-15,3-4 0 0,1-3 80 0,4-4 16 16,-2-6 0-16,2-4 0 0,2-4-16 0,5-6 0 16,2-7 0-16,2-5 0 0,-3-6 144 0,2 1 16 15,2 1 16-15,1-5 0 0,0 0-96 0,0-6-32 16,2-2 0-16,0 2 0 0,2-1 32 0,2 4 0 16,0 4 0-16,1 0 0 0,0-1-256 0,1-4-48 15,1-4-128-15,2 4 192 0,0 4-192 0,1 1 0 16,0 3 128-16,0 5-128 0,0 1 0 0,-2 0 0 15,0 0 0-15,-2 1 0 0,-3-1 0 0,0 4 0 16,1 3-128-16,-4 6 128 0,-2 4 0 0,1 6-128 16,1 3 128-16,-2 2 0 0,-2 3 0 0,-1 6 0 15,0 5 0-15,0 2 0 0,1 0-144 0,-7 11 144 16,0 0 0-16,0 0-144 0,9 2 144 0,0 2-208 0,-1 3 80 0,-2 6 128 16,-2 10-224-16,0 7 80 0,0 2 16 0,0 9 0 15,-1 9 128-15,-1 7-160 0,-2 8 160 0,1 2-160 16,2 2 160-16,2 4 0 0,1 0 0 0,1 3 0 15,2 3 0-15,1-2 0 0,3 1 0 0,2 0-128 16,2-3 128-16,0-2 0 0,1 1 0 0,1-1 0 16,-5 1 0-16,0-3 0 0,-1-6 0 0,-2-5 0 15,-3-4 0-15,-3 0 128 0,-3-2-128 0,0 0 0 16,-6 2 160-16,-3-1-32 0,-3-3-128 0,-2-1 192 16,-2-7-64-16,-3 3 0 0,-3-5-128 0,-3-1 192 15,-6-5-64-15,-3 1 0 0,-8-2-128 0,-3-3 192 16,-5 1-192-16,-3-7 0 0,-1-3 0 0,-4 1 0 15,-3-3 0-15,-2-3-192 0,-4-6 48 0,-5-3 0 0,-6-3 144 0,4 0-208 16,5-6 80-16,4-4 128 0,4-2 0 0,5-3 0 16,-3-6 0-16,7-6 0 0,1-4-144 0,5-2 144 15,2-2 0-15,6 0 0 0,2-2 0 0,5 0 0 16,4 1 0-16,6-7 0 0,3-3 0 0,6-3 0 16,3-1 0-16,6-10 0 0,4-7 0 0,4 1 0 15,3 1-208-15,8 0 64 0,8-4 144 0,5-3 0 16,4-5 0-16,8-4 0 0,7-4 128 0,6 2 48 15,5 1 16-15,10 2 0 0,3-2-192 0,9 1 0 16,9-9 144-16,0 6-144 0,1 3 0 0,2 2 128 16,3 1-128-16,1 1 0 0,0 0 0 0,-4-2 0 15,-4 0 0-15,2 5 128 0,0 5-128 0,-2 7 192 16,-1 4-64-16,-7 8 0 0,-7 7-128 0,-7 3 192 0,-5 2-64 0,-4 7 0 16,-3 4-128-16,-1 6 0 0,-2 0 0 0,-4 9 0 15,1-2 0-15,-8 9 0 0,-2 6 0 0,-3-2 0 16,-5 0 0-16,-3 4-160 0,-4 2 160 0,-5 3 0 15,-4 3 0-15,-6 2-128 0,-7 4 128 0,-7 4 0 16,-9 7 0-16,-7 4 0 0,-7 3-128 0,-12 13 128 16,-13 10 0-16,-9 9 144 0,-16 6-16 0,-4 6 0 15,-12 5 0-15,-8 12 0 0,-15 9 0 0,-5 3 0 16,-6 2 32-16,-5 8 0 0,-4 7 0 0,1-5 0 16,-2-3 48-16,2 2 16 0,-2-1 0 0,4-1 0 15,3-3 32-15,9-1 0 0,8 0 0 0,3-5 0 16,3-3-32-16,11 3 0 0,8 0 0 0,7 10 0 15,8 8-224-15,7 6 0 0,1 4 0 0,11 0 0 16,7 6-1952-16,18 4-432 0</inkml:trace>
  <inkml:trace contextRef="#ctx0" brushRef="#br2" timeOffset="5985.57">1789 13500 20271 0,'-3'13'1792'0,"-1"-1"-1424"16,0-2-368-16,2 3 0 0,-1-1 384 0,0 0 16 15,3-2 0-15,0-1 0 0,2 3 0 0,-2-3 0 16,-4 2 0-16,3-1 0 0,1 2 48 0,-3 0 16 15,-2-6 0-15,5-6 0 0,-7 7 16 0,7-7 0 16,0 0 0-16,0 0 0 0,0 0 32 0,0 0 16 16,0 0 0-16,0 0 0 0,-8-6-80 0,3-1-32 15,1-8 0-15,3-3 0 0,-3-4 0 0,3-5 0 0,-2-2 0 0,3-5 0 16,1 0-112-16,-2-5-32 0,-3-4 0 0,0-7 0 16,2-4-16-16,-4-4 0 0,0-6 0 0,2-1 0 15,3-3-128-15,-3-2-128 0,0-3 192 16,3-3-192-16,3-1 0 0,1-1 0 0,-1 7 0 0,2 0 0 15,4 1 0-15,0 5 0 0,1 1 0 0,-4 8 0 16,-2 5 128-16,2 6-128 0,4 2 0 0,-3 6 0 16,-6 5 0-16,2 8 0 0,2 4 0 0,0 7 0 15,-1 3 0-15,0 3 0 0,-3 7 0 0,0 0 0 16,0 0 0-16,0 0 0 0,11 7 0 0,1 7-144 16,2 1 144-16,-4 10-128 0,0 3 128 0,1 6-128 15,4 3 128-15,-1 9 0 0,2 4-144 0,2 3 144 16,3 0 0-16,0 3-144 0,-1-1 144 0,3 3 0 0,0 3 0 0,-1-6 0 15,3-10 0-15,-3 1 0 0,0-7 0 0,0-2 0 16,5-8 0-16,-5-4 0 0,-3-4 0 0,2-1 128 16,-1-2-128-16,-3-4 144 0,-6-2 0 0,0-2 0 15,-3-2 0-15,-8-8 0 0,0 0-144 0,2 11 192 16,-2-11-192-16,-5 13 192 0,-7-3-192 0,-1 1 128 16,-6-1-128-16,-4 3 128 0,-1 3-272 0,-8-1-64 15,-1 1-16-15,-4 2 0 0,-3 0 96 0,-3 5 128 16,-4 1-208-16,-2 2 80 0,0-3 128 0,2 1 0 15,-3 4 0-15,2-3 0 0,0-5 0 0,2 3 0 16,3 0 0-16,3-3 0 0,-1-7 0 0,2 0 128 16,2 0-128-16,0-3 128 0,4-3-128 0,5-2 128 0,2-5-128 15,-2 1 128-15,4-1-128 0,1-2 176 0,9-4-176 0,4-1 192 16,3 1-192-16,2 1 0 0,1-5 0 16,7-3 0-16,6-3 0 0,2-5-144 0,1 0 144 15,5-5-208-15,5-4 80 0,7-5 128 0,6-7-208 0,6-2 80 16,2-7 128-16,4-1 0 0,3-1-144 0,1-5 144 15,3 0 0-15,4-9 0 0,5-2 0 0,2 2 0 16,0-3 0-16,-1 2 0 0,0 2 0 0,-5-3 0 16,-3-2 0-16,-3 3 0 0,1 1 0 0,-6 1 0 15,-4 7 0-15,-5 6 0 0,-5 5 0 0,-2 5 0 16,-2 5 0-16,-6 7 0 0,-3 6 0 0,-4 6 0 16,-3 2 0-16,-2 8 0 0,-12 9 160 0,11-2-160 15,-11 2 144-15,0 0-144 0,2 12 0 0,-4 9 144 16,-2 9 16-16,-3 2 0 0,-3 10 0 0,-5 8 0 0,0 12-160 0,-6 11 192 15,-5 11-192-15,-4 7 192 0,-4 9-192 0,-1 11 0 16,-2 9 0-16,-2-2 0 0,-3-5 0 0,2 0 128 16,3-1-128-16,0-9 0 0,-1-7 160 0,1-12-160 15,2-12 192-15,3-8-192 0,-1-5 528 0,2-9 0 16,2-7 0-16,7-3 0 0,6-8-288 0,1-1-64 16,-2 1-16-16,9-11 0 15,9-7-1936-15,3-8-384 0,-4-6-80 0</inkml:trace>
  <inkml:trace contextRef="#ctx0" brushRef="#br2" timeOffset="7616.7">13488 13891 30351 0,'0'0'1344'0,"0"0"272"0,-10 4-1296 0,2-4-320 16,1-5 0-16,7 5 0 0,0 0-128 0,-3-9-112 15,0-2-16-15,2 0 0 0,-1-8 416 0,5-8 80 16,2-9 16-16,2-2 0 0,-1-1-32 0,3-2 0 0,-1-2 0 0,1-4 0 15,0-5-224-15,3-5 128 0,2-4-128 0,-2-10 0 16,-1-4 176-16,-1-4-176 0,-2 2 192 0,5-1-192 16,-1 1 160-16,-3-4-160 0,-3 2 128 0,0 5-128 15,-3 6 320-15,1 5-32 0,2 6 0 0,-3 6 0 16,0 7 144-16,4 3 16 0,0 3 16 0,1 8 0 16,-1 2-224-16,-5 4-48 0,4 1-16 0,0 5 0 15,1 5-176-15,2-1 160 0,1 7-160 0,-1-1 160 16,-2 1-160-16,-7 7 0 0,10-1 0 0,1 1 0 15,-11 0 0-15,15 5 0 0,0 6-128 0,-4-1 128 16,2 3 0-16,0 4 0 0,4 1 0 0,2 7 0 0,0 5-128 0,3 4 128 16,3 5 0-16,1 4 0 0,3 5 0 15,0 8 0-15,2 8-144 0,5 5 144 0,2-1 0 0,0 0 0 16,-4-2 0-16,2 2 0 0,4-5 0 0,-3 1 0 16,-3-4 0-16,-1-2 0 0,-4-3 0 0,-2-4 0 15,-2-5 0-15,-1-3 0 0,-1-6 128 0,-1-3-128 16,-3-4 0-16,-2-2 144 0,0-2-144 0,-2-5 0 15,-4-6 0-15,0 1 128 0,-3 0-128 0,-5-3 128 16,4-7-128-16,-7-6 128 0,0 0-128 0,0 0 0 16,0 0 0-16,0 0 0 0,-17-4 0 0,-3-4 0 15,-2-1 0-15,-2-4-176 0,-9-5-16 0,-4 0 0 16,-6-2 0-16,2 1 0 0,-5-2 48 0,-2 5 0 16,-4 6 0-16,1 1 0 0,3 2 144 0,-2 2 0 15,-2 2 160-15,2 3-160 0,2 2 0 0,-1-1 0 0,-2 4 0 0,1-1 0 16,1 1 0-16,3-1 0 0,0-1 0 15,5 3 0-15,-2-1 0 0,6-1 0 0,7-4 0 0,3 3 0 16,2 2 0-16,4-4 0 0,3-3 0 0,4-3 0 16,2 2 0-16,3-4 0 0,2-2 0 0,5-4-160 15,0-6 32-15,7-3 0 0,6 1 0 0,2-7 0 16,3-8-64-16,3-7-16 0,3-1 0 0,3-1 0 16,1-6 208-16,4-2-176 0,4 2 176 0,0-2-160 15,1-3 160-15,4-3 0 0,6-1 0 0,0-4 0 16,2 0 0-16,1 0 176 0,2 7-176 0,-1 3 192 15,1 5-48-15,2 3 0 0,3 1 0 0,2 7 0 16,2 7-144-16,-3-1 0 0,-3 2 144 0,-6 4-144 16,-4 4 0-16,-3 4 144 0,-7 2-144 0,-3 4 0 0,-2 3 0 0,-9 7 0 15,-2 4 0-15,-5 0 0 0,-12-2 128 0,0 0-128 16,0 0 0-16,3 18 0 0,-6 1 192 0,-2 7-32 16,-6 3 0-16,-3 6 0 0,-4 2-32 0,0 2 0 15,-6 5 0-15,-2 6 0 0,-3 5-128 0,-6 7 0 16,-5 7 0-16,-3 6 128 0,-6 1-128 0,-1 5 0 15,-5 3 0-15,-3 7 128 0,-1 9-128 0,-5 1 192 16,-3-2-192-16,-2 0 192 0,-3-3 48 0,1 2 16 16,2-4 0-16,6-4 0 0,4-8 240 0,6-9 48 15,3-8 16-15,3-2 0 0,4-3-128 0,6-3-32 16,0-6 0-16,8-7 0 0,6-6-400 0,5-4 0 16,3-8-224-16,6-2-11616 15,5-5-2304-15</inkml:trace>
  <inkml:trace contextRef="#ctx0" brushRef="#br2" timeOffset="18725.59">3326 15650 9151 0,'0'0'400'0,"10"-3"96"0,-1 3-496 0,-9 0 0 0,13 2 0 0,-2-1 0 16,-1-1 448-16,-10 0-16 0,0 0 0 0,0 0 0 16,0 0 144-16,11 1 48 0,-11-1 0 0,0 0 0 15,0 0 288-15,0 0 64 0,0 0 16 0,0 0 0 16,0 0-32-16,0 0-16 0,0 0 0 0,0 0 0 15,-8-1-496-15,8 1-80 0,0 0-32 0,-8 4 0 16,-4-3-144-16,2 1-48 0,1-2 0 0,-3 1 0 16,-2 4-144-16,-2-1 192 0,-1-1-192 0,-1 2 192 15,-2-3 64-15,-2 4 0 0,-4 1 16 0,-1-1 0 16,-3-2-16-16,-4-1 0 0,-5 3 0 0,-3-2 0 16,-1 3-32-16,-3 1-16 0,-2-5 0 0,-3 2 0 15,-1 2-64-15,1-1-16 0,-1-5 0 0,1 3 0 0,0 2 0 16,1 0 0-16,-3-1 0 0,6 1 0 0,4-3 48 15,2 3 0-15,-1-4 0 0,4 2 0 0,4-1-176 16,4-2 192-16,3-1-192 0,3 0 192 0,4 0-192 0,1 0 0 16,2 0 144-16,6 1-144 0,2-1 0 0,9 0 144 15,-10 0-144-15,10 0 0 0,-10-2 144 0,10 2-144 16,0 0 0-16,0 0 144 0,0 0-144 0,-8 4 0 16,8-4 0-16,0 0 0 0,-2 13 0 0,-2-2 0 15,4-11 0-15,-3 17 0 0,2 0 0 0,-1 3 0 16,2 3 0-16,0 3 0 0,0 2 0 0,0 4 0 15,0 2-192-15,0 0 192 0,0 4 0 0,0 4 0 16,3-1 0-16,-2 10 0 0,-1 3-144 0,0 2 144 16,-1 0 0-16,2 0 0 0,5-3 0 0,-5 0 0 15,-1-9 0-15,1 0 0 0,3-1 0 0,-3 2 0 0,-2 1 0 0,0-3 0 16,-1 3 128-16,0-2 0 0,-2 6-128 0,0 0 192 16,-1-2-192-16,-2 0 128 0,-1-4-128 0,-1 6 0 15,-1 3 128-15,1 2-128 0,2-5 0 0,-1 4 144 16,-2 5-144-16,2-3 0 0,2-1 144 0,0-6-144 15,-3-3 0-15,-1 0 0 0,1-1 0 0,1 1 128 16,3 1-128-16,-3-7 0 0,1-6 128 0,-2 3-128 16,3 3 128-16,-1-1-128 0,-1-6 160 0,2-1-160 15,-1-4 144-15,0 0-144 0,-3 1 128 0,5-2-128 16,0 0 192-16,-2-1-64 0,-2-2 0 0,-1 5 0 16,-1-2-128-16,1 3 160 0,0 3-160 0,-1-3 160 15,-1 1-160-15,2 1 0 0,1-4 0 0,1 0 0 16,0-6 0-16,0 0 0 0,2-1 176 0,-1-5-176 0,-2-3 224 15,4-3-48-15,5-10-16 0,0 0 0 0,0 0 192 0,0 0 32 16,-4 9 16-16,4-9 0 0,0 0 0 0,0 0 0 16,0 0 0-16,0 0 0 0,0 0-144 0,0 0-16 15,0 0-16-15,0 0 0 0,0 0-224 0,0 0 128 16,0 0-128-16,11-3 0 0,-11 3 0 0,11 0 0 16,-11 0 0-16,13 0 0 0,-1 0 0 0,2 0 0 15,3-2 0-15,-4 2 0 0,-13 0 0 0,16-3 0 16,5 1 0-16,-2-1 0 0,0-1 0 0,-2 3 0 15,2 0 0-15,2 2 0 0,3 0 0 0,-1 2 0 16,0-1-144-16,2 1 144 0,1 1 0 0,2-2 0 16,-1 1-128-16,0 1 128 0,1 1 0 0,1 0 0 15,-1-2 0-15,3 0 0 0,6-1 0 0,-3 1 0 0,-5-3 0 0,2 1 0 16,1 2 0-16,-2-1 0 0,-5-2 0 16,0 2 0-16,0-1 0 0,0 2 0 0,-2-1 0 0,-3-2 0 15,-5-1 0-15,0 1 0 0,0 3 0 0,-2-2 0 16,-13-1 0-16,13 0 0 0,-1 0 0 0,-12 0 0 15,0 0 128-15,12-1-128 0,-12 1 0 0,0 0 0 16,0 0 0-16,0 0 0 0,0 0 0 0,0 0 0 16,0 0 192-16,0 0-192 0,0 0 192 0,0 0-192 15,0 0 0-15,-12 2 0 0,-1 1 0 0,-4 2 0 16,0-2 0-16,-2-1 0 0,-6-2 0 0,0 1 0 16,-2-1 128-16,1 2-128 0,-1-5 0 0,-1 2 0 15,-4 0 0-15,2-1 128 0,3 2-128 0,-2-2 0 16,-1-2 128-16,2 1-128 0,0 2 0 0,1 0 0 0,0-1 0 15,1 1 0-15,-3 0 0 0,3 1 0 0,-6 1 0 0,3-1 0 16,-4 0 0-16,0 3 0 16,1-1 0-16,0-1 0 0,2-1 0 0,2 2 0 0,2-1 0 0,0 3 0 15,-2-3 0-15,6-1 0 0,4 2 0 0,5-2 0 16,-2 0 0-16,4 0 0 0,0 0 0 0,2 0 0 16,9 0 0-16,-8-2 0 0,2 2 0 0,6 0 0 15,0 0 0-15,0 0 0 0,-5-11 128 0,2 3-128 16,3 0 0-16,0 1 0 0,0 7 144 0,1-11-144 15,2-4 0-15,-2 4 144 0,-1-1-144 0,2-1 128 16,-2 0-128-16,1-4 128 0,4-1-128 0,0-2 160 16,0-1-160-16,1-8 160 0,-1-6-160 0,0-1 160 15,-1-2-160-15,3-4 160 0,0-3-160 0,2-4 160 16,2-5-160-16,-1-8 160 0,-1-2-160 0,2-1 128 0,-1-3-128 16,1 2 128-16,-1-1-128 0,1 1 0 15,3-1 0-15,-2 2 0 0,-10-1 0 0,4 2 0 0,-1-1 0 0,0 1 0 16,-1-1 0-16,0-2 0 0,-2 2 0 0,1 0 0 15,-3 1-176-15,1 0 48 0,3 1 0 0,-1 6 0 16,2 5 128-16,-2 2-208 0,-2 6 80 0,2 0 128 16,0 2-192-16,0 2 192 0,-4 3-160 0,1 1 160 15,2 0-128-15,-2 3 128 0,-1-1 0 0,1 6-144 16,0 3 144-16,0 2 0 0,0 0 0 0,-1 0-128 16,-3 1 128-16,1 3 0 0,3 2 0 0,-1 0 0 15,-2-1 0-15,2 2 0 0,2 0 0 0,1 3-128 16,-2 0 128-16,0 1 0 0,-2-1 0 0,4 3 0 15,2 0 0-15,-1-1 0 0,0-1 0 0,0 1-128 16,1 1 128-16,-1 1 0 0,1 0 0 0,2 0-128 0,-4 1 128 16,1-2 0-16,1 3 0 0,0-2 0 0,1 3 0 0,1-2 0 15,1-1 0-15,1 1 0 0,0 3 0 0,-1-2 0 16,3-3 0-16,0 3-192 0,0 6 192 0,2-2 0 16,0-2 0-16,0 1 0 0,-3 0 0 0,2 2 0 15,2-1 0-15,2-1-128 0,-1 2 128 0,2-2 0 16,2-2 0-16,0 3-128 0,1-4 128 0,-3-1 0 15,8-2 0-15,1 5 0 0,-1 1 0 0,6 1 0 16,2-3 0-16,0 2-128 0,-3 1 128 0,2 0 0 16,2 1 0-16,1-2 0 0,5 3 0 0,-1-1 0 15,-3 0 0-15,1-1 0 0,1 0 0 0,-3 2-128 16,1-1 128-16,0-1 0 0,0 0 0 0,2 3 0 16,1 0 0-16,-2 0 0 0,-1 0 0 0,-1 0-128 0,2 2 128 0,-4-5 0 15,1-2 0-15,-3 1 0 0,-2 4 0 0,-3-3 0 16,-3-2 0-16,-2 2 0 0,-2 3 0 0,-2-1-128 15,-2-3 128-15,-1 2-192 0,-2-4 192 0,0 4-192 16,-3-2 192-16,-8 4 0 0,0 0 0 0,0 0 0 16,0 0 0-16,0 0 0 0,0 0 0 0,0 0-128 15,0 0 128-15,-10 4-208 0,-5-4 80 0,-3 2 128 16,-3 4-304-16,-1-2 64 0,-4 2 16 0,-1-1 0 16,-5-5-16-16,0 3 0 0,-3 1 0 0,-2-2 0 15,-1-4 240-15,0 0 0 0,1 2-160 0,-1 0 160 16,-3 0 0-16,1-1-176 0,0 0 176 0,0 1-128 15,0 5-32-15,-3 0 0 0,-1-2 0 0,-1 0 0 0,1-2 16 16,1 0 0-16,1 2 0 0,2-1 0 0,2-2 144 16,-1 0 0-16,2-1-144 0,5 4 144 0,2 2-128 0,3-1 128 15,-2-4-160-15,3 1 160 0,-4 4-144 0,5 1 144 16,0-6-128-16,4 1 128 0,1-1 0 0,4 2-160 16,4 4 160-16,2-5 0 0,-3-1-144 0,4 0 144 15,9 0 0-15,0 0-144 0,-10 5 144 0,10-5-192 16,0 0 192-16,0 0-192 0,0 0 192 0,-2 11 0 15,2-11 0-15,1 9-128 0,3 2 128 0,-1 4-128 16,1-3 128-16,1 2-128 0,0 0 128 0,-1 4 0 16,-4 5-144-16,0 3 144 0,-3 1 0 0,-1 6 0 15,-1-2 0-15,-1 11 0 0,0 3 0 0,0 6 0 16,-2 4 0-16,-1 6 0 0,0 7-176 0,-2 2 176 16,1 1-128-16,-2-2 128 0,-1 0 0 0,1 0 0 15,2 1 0-15,-2 2-128 0,-1-3 128 0,3-1 0 0,2-1 0 0,2-5 0 16,-2 3 0-16,0-1 0 0,-1 4 0 0,0 0 0 15,-2-7 0-15,-1 0 0 0,-2 1 128 0,1-5-128 16,3 0 0-16,-1 2 0 0,1 1 0 0,-1 1 0 16,2-5 0-16,1-1 128 0,1-8-128 0,0-1 0 15,-1-1 0-15,0 1 0 0,2-2 0 0,-1-3 128 16,1-4-128-16,-1 4 0 0,2 2 0 0,0-5 128 16,0-7-128-16,1 3 0 0,0-4 0 0,1-1 0 15,2-2 0-15,0-4 0 0,1-3 0 0,0-1 0 16,-2 0 0-16,2-1 128 0,-4-2-128 0,4-2 0 15,2-1 0-15,0 0 0 0,-2-3 0 0,0-2 128 16,0-8-128-16,0 0 0 0,0 0 0 0,0 0 128 0,0 0-128 16,0 0 0-16,0 0 0 0,0 0 0 0,0 0 0 0,0 0 0 15,0 0 0-15,0 0 0 0,0 0 0 16,0 0 0-16,0 0 0 0,11 0-128 0,-11 0 128 0,0 0 0 16,13-4 0-16,-13 4-128 0,10-4 128 0,-10 4 0 15,12-3 0-15,0 0 0 0,1-1 0 0,0 3 0 16,0-4 0-16,1 2 0 0,2-2 0 0,5-1 0 15,-2 1 0-15,3 0 0 0,4 1 0 0,2-1 0 16,1-4 0-16,1 4 0 0,3 2 0 0,3 3 0 16,-1-5 0-16,1 3 128 0,0 4-128 0,0 2 0 15,-3-2 0-15,-2 2 128 0,-2-1-128 0,-3 1 176 16,-2 1-176-16,-4-1 192 0,-3 0-192 0,-4 1 128 16,-1 1-128-16,-12-6 128 0,0 0-288 0,0 0-64 15,-7 11-16-15</inkml:trace>
  <inkml:trace contextRef="#ctx0" brushRef="#br2" timeOffset="34870.93">20427 18465 5343 0,'0'0'240'0,"0"0"48"0,0 0-288 0,-11-3 0 0,6-3 0 0,-2 2 0 16,1 0 448-16,1 0 16 0,5 4 16 0,-8-3 0 15,8 3 64-15,-8-4 16 0,0 0 0 0,8 4 0 16,0 0-336-16,-9-1-64 0,-1-3-16 0,10 4 0 16,0 0-144-16,0 0 0 0,-11 4 0 0,2 0 128 15,9-4-128-15,-9 5 0 0,9-5 0 0,0 0-176 16,-9 3 176-16,9-3 0 0,0 0 0 0,-9 3-128 16,9-3 128-16,0 0 224 0,0 0-48 0,-9 5-16 15,9-5 400-15,0 0 80 0,-9 10 0 0,1-5 16 16,8-5 96-16,0 0 16 0,-11 4 0 0,11-4 0 15,0 0-64-15,-8 8 0 0,8-8 0 0,0 0 0 0,-10 1 16 0,10-1 0 16,0 0 0-16,0 0 0 0,0 0 48 0,-10 0 0 16,10 0 0-16,0 0 0 0,0 0-112 0,-10-1-16 15,10 1 0-15,0 0 0 0,0 0-112 0,0 0-16 16,0 0-16-16,0 0 0 0,3-9-144 0,-3 9-32 16,9-1 0-16,6 2 0 0,-1 2-128 0,4-1-48 15,3 1 0-15,0-1 0 0,5 1-144 0,1 1 0 16,3-1 144-16,4 0-144 0,1 1 0 0,6-2 0 15,2-2 0-15,4 1 128 0,2 0-128 0,5 1 0 16,1-1 0-16,-1 3 0 0,-2 4 0 0,-2-4 0 16,-2-2 0-16,-3 2 128 0,-4 0-128 0,-3 0 0 15,-1-2 0-15,-2-2 0 0,-5 0 0 0,0 2-240 16,0-1 64-16,-4 0 16 0,-4-1 160 0,-1 0-160 0,-3 0 160 16,-2 2-160-16,-2 0 160 0,-1 1 0 0,-4 1 0 0,2-3-128 15,-11-1 128-15,0 0 0 0,9-1 0 0,-9 1 0 16,0 0 0-16,0 0-128 0,0 0 128 0,0 0 0 15,0 0 0-15,0 0 0 0,-11-4 0 0,1 3 0 16,-2 1 0-16,-1 2 0 0,-2 2 0 0,-4-3 0 16,-6-3 0-16,2 2 0 0,-2 1 0 0,-2 0 0 15,-4-2 0-15,-2 1 176 0,0 0-176 0,2 0 192 16,-4 1-64-16,-2 1-128 0,3-2 192 0,-2 0-64 16,-3-2 16-16,-3 1 0 0,-2 1 0 0,-2 0 0 15,-1 0-144-15,0 0 160 0,0 0-160 0,0 1 160 16,2 2-160-16,-1 0 128 0,2-3-128 0,1 1 128 15,1 3-128-15,2-3 160 0,-1-3-160 0,4 2 160 16,3 2-160-16,1-1 128 0,3-1-128 0,4-1 128 16,4-1-128-16,5 2 192 0,4 1-192 0,2-1 192 0,11 0-192 0,0 0 128 15,0 0-128-15,0 0 128 0,13-5 0 0,6 1-128 16,7-4 192-16,6 3-64 0,9 3-128 0,0 1 0 16,5-3 144-16,2 2-144 0,3-1 0 0,4 2 0 15,2-2 0-15,5 3 0 0,3 0 0 0,1 1 0 16,2 2 0-16,-3 1 0 0,-2-3 0 0,-2 0 0 15,-2-1 0-15,-3 0 0 0,-5 0 0 0,-7 2 0 16,-6 0 0-16,-11 2 0 0,-7 0 0 0,-9 0 0 16,-11-4 0-16,0 0 0 0,0 0 0 0,-13 5 0 15,-4-1-176-15,-5 0 176 0,-5 0 0 0,-3 0-144 16,-3-1 144-16,1 0 0 0,-5 0-160 0,3 0 160 16,-2-3-192-16,2 0 192 15,0-2-1280-15,1 0-128 0,2-1-48 0,5 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1:58:05.7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5399 3085 9215 0,'0'0'400'0,"0"0"96"0,0 0-496 0,0 0 0 0,0 0 0 0,4-5 0 16,-2-2 1728-16,1 1 256 0,1-1 64 0,-4 7 0 15,0 0-1648-15,0 0-400 0,0 0 0 0,0 0 0 16,2-9 896-16,-2 2 112 0,0 3 16 0,-2-2 0 15,-2 1 0-15,-1 2 0 0,-2 2 0 0,-1 0 0 16,-2-5 0-16,-2 4 0 0,-1-1 0 0,-1 2 0 16,-3 0-832-16,-1-1-192 0,-5 0 0 0,0 2 0 15,-3 1 0-15,-2 3 0 0,-2 1 0 0,0 2 0 16,-2-5 864-16,1 3 128 0,1 1 32 0,-2 3 0 0,1 4-832 0,1 0-192 16,1 2 0-16,1 4 0 0,0 2 0 0,2 2 0 15,-1-2 0-15,1 1 0 0,4 7 0 0,-1-2 0 16,3 4 0-16,1-1 0 0,5 0 0 0,4 2 0 15,-1-4 0-15,5 1 0 0,2-2 0 0,4-1 0 16,2-3 0-16,4-3 0 0,1 0 0 0,4-2 0 16,1-2 0-16,1-3 0 0,2-1 0 0,2-1 0 15,1 1 0-15,2-7 0 0,1-1 0 0,2-1 0 16,3-3 0-16,-1-3 0 0,0-3 0 0,-2-5 0 16,1 0 0-16,2-5 0 0,4 2 0 0,1-3 0 15,2-5 0-15,-1-1 0 0,2-3 0 0,-1-1 0 16,-1-6 0-16,0-2 0 0,-1-4 0 0,-1-3 0 15,-1-6 0-15,2 0 0 0,2 0 0 0,-1-6 0 0,-2-2 0 16,1 0 0-16,1-7 0 0,0 0 0 0,-3-9 0 16,2 1 0-16,-1 4 0 0,0 1 0 15,-2 3 0-15,-4-3 0 0,-1 0 0 0,-4 3 0 0,-1 1 0 0,-2 4 0 16,-2 2 0-16,-1 8 0 0,-3 5 0 0,-3 5 0 16,-1 6 0-16,-1 4 0 0,-3 0 0 0,0 5 0 15,-4 5 0-15,0 4 0 0,-2 3 0 16,0 2 0-16,0 3 0 0,-1 3 0 0,5 3 0 0,-8 5 0 15,0 8 0-15,-1 2 0 0,-3 3 0 0,-1 8 0 16,-2 8 0-16,-1 5 0 0,-1 8 0 0,0 9 0 16,0 7 0-16,0 6 0 0,0-1 0 0,0 2 0 15,-1 0 0-15,2 3 0 0,3 0 0 0,3-2 0 16,-2-2 0-16,4-9 0 0,3-5 0 0,1-2 0 0,2-5 864 16,0-2 128-16,1-6 32 0,1-3 0 0,3-1-832 15,-1 0-192-15,5-5 0 0,2-8 0 0,0-4 0 0,1-4 0 16,0 1 0-16,3-3 0 15,-2-5-768-15,2-4-208 0,2-6-48 0,-2-2 0 16,4 2-1632-16,-2-10-336 0,5-10-64 0,-2 4-16 16</inkml:trace>
  <inkml:trace contextRef="#ctx0" brushRef="#br0" timeOffset="465.8">6333 2725 20271 0,'3'-14'896'0,"-3"14"192"0,0 0-880 0,1-11-208 15,2 3 0-15,-3 8 0 0,0-7 864 0,0 7 128 0,0 0 32 0,0 0 0 16,0 0 0-16,-3 13 0 0,-1 4 0 0,1 2 0 15,-1 3 0-15,0 6 0 0,0 2 0 0,1 2 0 16,-1 3-832-16,-1 1-192 0,-1 0 0 0,0 3 0 16,1 4 864-16,1 2 128 0,0 5 32 0,4-7 0 15,0-2-832-15,0-6-192 0,3-4 0 0,0-2 0 16,-1-3 0-16,3-5 0 0,2-5 0 0,1-5 0 16,3-3 0-16,1-3 0 0,0-2 0 0,2-4 0 15,1-5 864-15,0-1 128 0,1-5 32 0,2-5 0 0,4-6 0 16,0-6 0-16,-1-2 0 0,0-1 0 15,-1-3-832-15,2-7-192 0,0-5 0 0,-1 6 0 0,-3-2 0 0,4 1 0 16,3-1 0-16,1-3 0 0,-1 2 0 0,1 0 0 16,-1 2 0-16,1 4 0 0,1 3 0 0,-1 2 0 15,-1 3 0-15,-3 3 0 0,-1 7 0 0,-3 2 0 16,-2 0 0-16,-4 2 0 0,1 6 0 0,-3-3 0 16,-2 4 0-16,-1 3 0 0,-7 6 0 0,0 0 0 15,0 0 0-15,0 0 0 16,0 0-2416-16,0 0-528 0,0 0-96 0,6 16-12720 0</inkml:trace>
  <inkml:trace contextRef="#ctx0" brushRef="#br0" timeOffset="934">4589 3924 12895 0,'-19'-5'272'0,"4"1"64"0,-3 3 16 0,-3 1 32 0,0 0-384 0,2 1 0 15,3 3 0-15,0-1 0 0,-1 1 896 0,2 0 96 16,0 1 32-16,4 0 0 0,3-1 0 0,8-4 0 16,-4 8 0-16,4-8 0 0,0 0 0 0,13 6 0 15,4-3 0-15,6 0 0 0,7-1 0 0,13 1 0 16,12-2 0-16,8 0 0 0,6 3-832 0,9-4-192 15,9-4 0-15,9 3 0 0,7 0 864 0,5 2 128 16,3 0 32-16,9-1 0 0,7-5-832 0,1 3-192 16,-3 0 0-16,-1 1 0 0,1 0 0 0,-3 1 0 15,-8-2 0-15,-6 4 0 0,-5 2 0 0,-6-1 0 16,-5 1 0-16,-13 3 0 0,-15 1 0 0,-15 2 0 16,-10-1 0-16,-11 0-9232 15,-5-2-1904-15</inkml:trace>
  <inkml:trace contextRef="#ctx0" brushRef="#br0" timeOffset="2123.38">5035 5488 12895 0,'0'0'576'0,"-4"-7"112"0,3-2-560 0,2 0-128 0,0 1 0 0,-1-1 0 16,-5-2 848-16,3 2 144 0,3-1 32 0,-4 2 0 16,-6 0 0-16,1-1 0 0,3-1 0 15,-3 1 0-15,-2 2 0 0,-1 2 0 0,2-2 0 0,-2 3 0 16,-4-3 0-16,-2 4 0 0,0 4 0 0,-1 3 0 16,-2-1-832-16,-2 6-192 0,-4 5 0 0,0 3 0 15,-1 1 0-15,-2 3 0 0,-1 3 0 0,-4 4 0 16,-2 1 0-16,-1 4 0 0,2 2 0 0,0 4 0 15,1 4 0-15,3 1 0 0,1-3 0 0,4 3 0 16,3 4 0-16,13-14 0 0,-2 0 0 0,6 1 0 0,-1-3 0 16,3-4 0-16,3-3 0 0,5 0 0 0,5-4 0 0,5-3 0 15,5-6 0-15,4-2 0 0,3-3 0 0,5-5 0 16,6-3 0-16,3-3 0 0,3-2 864 0,3-5 128 16,1 2 32-16,0-8 0 0,-1-3-832 0,19-11-192 15,-8-1 0-15,-5 2 0 0,-6-2 0 0,-2 1 0 16,-3 4 0-16,-4-5 0 0,0 0 0 0,-5 0 0 15,-2-1 0-15,-5-3 0 0,0-3 0 0,0-2 0 16,0-2 0-16,-2 1 0 0,-2-4 0 0,-2-2 0 16,4-11 0-16,-5 1 0 0,-1 0 0 0,-2 0 0 15,0-4 0-15,0 0 0 0,0 0 0 0,-1 6 0 16,0 2 0-16,-1 3 0 0,-1 9 0 0,-1 4 0 16,-2 3 0-16,-1 1 0 0,-2-1 0 0,1 4 0 15,-3 3 0-15,-2 7 0 0,-1 6 0 0,-1 3 0 0,-1 6 0 16,1 6 0-16,-5-8 0 0,5 8 0 0,-10-2 0 0,2 8 0 15,-3 0 0-15,3 10 0 0,1 2 0 16,-4 8 0-16,-4 4 0 0,-2 9 0 0,-2 9 0 16,2 7 0-16,-1 4 0 0,0 3 0 0,-2 4 0 0,2 1 0 15,1 10 0-15,0-1 0 0,4-3 0 0,1-1 0 16,3-8 0-16,1-6 0 0,3-3 0 0,3-5 0 16,0-6 0-16,5-2 0 0,2-6 0 0,2-6 0 15,3-4 864-15,3-6 128 0,4-3 32 0,1-8 0 16,2-3-832-16,5-4-192 0,3-8 0 0,5-3 0 15,-2-6 864-15,4-5 128 0,5-2 32 0,-1-5 0 0,0-2-832 16,0-5-192-16,-7-1 0 0,2-4 0 0,-1-1 0 16,-2-6 0-16,1-5 0 0,-2-3 0 0,-2 3 0 15,2-2 0-15,0-2 0 0,1 3 0 0,-3 0 0 0,2 4 0 16,5-2 0-16,-1-1 0 0,-1-1 0 16,-3 3 0-16,-4 0 0 0,-3 10 0 0,-3 4 0 0,-2 6 0 15,-1 5 0-15,-7 1 0 0,-1 3 0 0,-2 7 0 16,-3 2 0-16,-4 11 0 0,0 0 0 0,0 0 0 15,-3 16 0-15,-3 5 0 0,-5 5 0 0,1 5 0 16,-6 7 0-16,-1 7 0 0,-1 9 0 0,0 3 0 16,-1 5 0-16,-1 1 0 0,-4-3 0 0,2 7 0 15,1-1 0-15,7 3 0 0,5 2 0 0,1-6 0 16,-1-4 0-16,5-5 0 0,5-3 0 0,3-5 0 16,1-1 0-16,2-7 0 0,-10-6 0 0,6-12 0 15,2 0 0-15,5 10 0 0,0-10 0 0,0-5 0 0,4-6 0 16,-2-1 0-1,-3-5-768-15,-9-5-208 0,9-7-48 0,-4-2-9824 0,-1-4-1968 16</inkml:trace>
  <inkml:trace contextRef="#ctx0" brushRef="#br0" timeOffset="2293.42">5786 5344 31327 0,'0'0'688'0,"8"-6"144"0,3 0 16 0,6 0 48 0,0-1-720 0,4 3-176 0,3-1 0 0,4 0 0 0,6 0 0 16,8 0 0-16,5-6 0 0,2 6 0 0,0 2 0 0,4-2 0 16,2-1 0-16,-2 0 0 0,-2-1 0 0,-4 0 0 15,-3 2 0-15,-14-2 0 16,3 1-784-16,-4 1-192 0,-5-5-48 0,1 4 0 0</inkml:trace>
  <inkml:trace contextRef="#ctx0" brushRef="#br0" timeOffset="2780.14">8204 3990 16575 0,'-18'9'368'0,"8"-4"80"0,-2-1 0 0,4 2 16 16,-1 1-464-16,1 2 0 0,0-5 0 0,3 0 0 0,5-4 1728 0,0 0 256 15,0 0 64-15,0 0 0 0,12 2-832 0,5 1-144 16,4-3-48-16,5-1 0 0,2-3 0 0,8-1 0 15,5-3 0-15,5 0 0 0,1-2-816 0,1-1-208 16,-1-1 0-16,0-1 0 0,2 0 0 0,-3-2 0 16,-2 0 0-16,-2 6 0 0,-4-3 0 0,-5 6 0 15,-7-1 0-15,-7 5 0 0</inkml:trace>
  <inkml:trace contextRef="#ctx0" brushRef="#br0" timeOffset="2944.08">8113 4417 31327 0,'0'0'688'0,"12"3"144"0,15-4 16 0,-5-1 48 0,3-3-720 0,6 2-176 0,7 2 0 0,7 0 0 15,4-1 0-15,2 0 0 0,0-1 0 0,1 1 0 16,1-5 0-16,-3 3 0 0,-4 0 0 0,15 2 0 31,-10 3-784-31,-8 3-192 0,6 0-48 0,-15-2 0 0</inkml:trace>
  <inkml:trace contextRef="#ctx0" brushRef="#br0" timeOffset="4057.37">12045 2777 12895 0,'0'0'576'0,"0"0"112"0,0 0-560 0,0 0-128 16,0 0 0-16,0 0 0 0,0 0 848 0,0-10 144 15,3 1 32-15,-3 9 0 0,0 0 0 0,-4-8 0 16,1 0 0-16,3 8 0 0,-10-5 0 0,1 0 0 0,-1 1 0 0,0-4 0 15,-3 0-832-15,-1-1-192 16,-3 4 0-16,-3 1 0 0,-2-5 864 0,-4-1 128 0,0 3 32 0,-3-1 0 16,-1 1-832-16,-1-1-192 0,-3 3 0 0,-1 4 0 15,-2 4 0-15,-1 3 0 0,-1 3 0 0,2 3 0 16,1 5 0-16,2 6 0 16,-1 3 0-16,1 6 0 0,0 2 0 0,3-1 0 0,1 4 0 15,4 0 0-15,3-1 0 0,0 2 0 0,7 4 0 0,1 2 0 16,5 1 0-16,3-1 0 0,5-1 0 0,3-7 0 15,4-6 0-15,4-3 0 0,0-2 0 0,4-5 0 16,4-5 0-16,2-3 0 0,-1-1 0 0,3-6 0 16,2-4 0-16,1-4 0 0,-1-4 0 0,2-1 0 15,4 1 864-15,-2-3 128 0,-2-3 32 0,2-5 0 0,1-6-832 16,-1-1-192-16,0 1 0 0,1-6 0 0,-1 0 0 16,0-3 0-16,1-4 0 0,-1-3 0 0,-1-2 0 15,0-2 0-15,-1-8 0 0,-1-4 0 0,-4-3 0 0,4-9 0 16,-2-5 0-16,-2 0 0 0,-3-1 0 0,2 0 0 15,1-1 0-15,-1 1 0 0,1-3 0 0,-6 7 0 16,-3 6 0-16,-2 12 0 0,2 7 864 0,0 8 128 16,-2 4 32-16,-1 8 0 15,-2 7-1648-15,-3 6-320 0,-3 4-64 0,0 8-16 0,0 0 832 0,-7 8 192 16,-3 9 0-16,-2 7 0 0,2 3 0 0,-6 11 0 16,0 6 0-16,0 8 0 0,-3 7 0 0,1 6 0 15,0 6 0-15,0 0 0 0,1 1 0 0,2 1 0 16,4 1 0-16,1-2 0 0,4-7 0 0,1-4 0 15,3-3 0-15,2-10 0 0,0-2 0 0,2-8 0 0,3-2 0 16,0-6 0-16,0-3 0 0,2-1 0 0,-1 1 0 16,5-8 0-16,0-1 0 0,1-3 0 0,-1-6 0 0,0-4 0 31,1-5-864-31,1-1-128 0,0-1-32 0,2-4 0 0</inkml:trace>
  <inkml:trace contextRef="#ctx0" brushRef="#br0" timeOffset="4807.26">12746 2562 16575 0,'0'0'736'0,"-1"-9"160"0,2-4-720 0,-1 2-176 15,0 4 0-15,0 7 0 0,0 0 0 0,0-10 0 16,0 0 0-16,0 10 0 0,0 0 848 0,0 0 144 0,0 0 32 0,0 0 0 16,0 0-832-16,6-8-192 15,-6 8 0-15,0 0 0 0,0 0 0 0,0 0 0 0,0 0 0 0,0 0 0 16,2-9 864-16,-2 9 128 0,3-9 32 0,-3 9 0 16,0 0-832-16,0 0-192 0,0 0 0 0,0 0 0 15,0 0 864-15,0 0 128 0,0 0 32 0,0 0 0 16,-5-9-832-16,5 9-192 0,0 0 0 0,0 0 0 15,-2-9 0-15,2 9 0 0,0 0 0 0,0 0 0 16,0 0 864-16,0 0 128 0,-2-9 32 0,2 9 0 16,0 0-832-16,0 0-192 0,0 0 0 0,0 0 0 15,0 0 0-15,0 0 0 0,0 0 0 0,0 0 0 16,0 10 0-16,1 4 0 0,2 3 0 0,1 3 0 0,-1 2 0 0,3 4 0 16,-1 3 0-16,0 9 0 15,2 7 0-15,-1 3 0 0,2 2 0 0,0-2 0 0,-2-2 0 0,2 0 0 16,1-1 0-16,-1-4 0 0,3-5 0 0,-4-1 0 15,4-1 0-15,-2-3 0 0,0-6 864 0,1-3 128 16,2-2 32-16,-1-2 0 0,-1-3-832 0,2-1-192 16,0-6 0-16,-2 0 0 0,-10-8 864 0,13 1 128 15,1-6 32-15,-1-5 0 0,0-4-832 0,0-3-192 16,2-2 0-16,-1-5 0 0,0-3 864 0,0-3 128 16,0-5 32-16,-4-1 0 0,-1 3-832 0,2-7-192 15,2-3 0-15,3-9 0 0,0-8 0 0,-1 17 0 16,2-6 0-16,2-2 0 0,2-4 0 0,1 4 0 15,2 7 0-15,-1 3 0 0,-1 5 0 0,-1 6 0 16,-1 1 0-16,-2 7 0 0,-1 3 0 0,-1 3 0 16,-3 2 0-16,-2 4 0 0,0 3 0 0,-1 3 0 0,-1 1 0 15,-1 3 0 1,-8 0-768-16,0 0-208 0,0 0-48 0,5 9 0 16,-2 3-1632-16,-2 2-336 0,-2-2-64 0,-4 10-11072 0</inkml:trace>
  <inkml:trace contextRef="#ctx0" brushRef="#br0" timeOffset="5303.2">10486 3795 16575 0,'0'0'368'0,"0"0"80"0,-11 2 0 0,11-2 16 0,0 0-464 0,0 0 0 0,0 0 0 0,0 0 0 15,0 0 1728-15,20 0 256 0,5 0 64 0,6 0 0 16,4 0-832-16,8 0-144 16,7-2-48-16,8 1 0 0,10 0-816 0,13-2-208 0,12-1 0 0,7 3 0 15,4-2 864-15,7 2 128 0,6 1 32 16,9 4 0-16,1-1-832 0,5-3-192 0,1-2 0 0,-1 6 0 15,-5 1 864-15,0 1 128 0,-2-4 32 16,-2 5 0-16,-7-1-832 0,-4 1-192 0,-8-5 0 0,-5 4 0 16,-4-3 0-16,-9 5 0 0,-10 4 0 0,-12-4 0 15,-11-3 0-15,-7 0 0 0,-10-2 0 0,-7-3 0 16,-7 0-2416-16,-5-1-528 16,-1-5-96-16,-16 6-32 0</inkml:trace>
  <inkml:trace contextRef="#ctx0" brushRef="#br0" timeOffset="6122.1">11503 5289 20271 0,'-4'-7'448'0,"-1"-1"80"0,-1-1 32 0,-3-3 16 0,0-1-576 0,-4-3 0 0,0 1 0 0,-3 2 0 15,-2 2 928-15,-1-1 80 0,-1 7 16 0,0-4 0 0,-2 0 0 0,-1-2 0 16,-5 5 0-16,4 3 0 0,-1 6-832 0,-1 3-192 15,-3 6 0-15,-2 5 0 0,-2 1 864 0,1 3 128 16,-2 5 32-16,0 7 0 0,1 6-832 0,5 7-192 16,2 1 0-16,-1 1 0 0,1 3 0 0,3-6 0 15,5 2 0-15,-1-2 0 0,1 2 0 0,6-6 0 16,3-3 0-16,8-4 0 0,1 0 0 0,5-7 0 16,3-1 0-16,4-5 0 0,1-9 864 0,8-3 128 15,3-4 32-15,6-3 0 0,3-5-832 0,1-4-192 16,-1-7 0-16,6-4 0 0,6-4 0 0,2-6 0 15,0-4 0-15,0-2 0 0,-1-7 0 0,1-2 0 16,1-5 0-16,1-4 0 0,2-8 0 0,1-4 0 16,-1-5 0-16,-1-4 0 0,-3-5 0 0,-3 1 0 15,-4-5 0-15,-4 5 0 0,-5 1 0 0,-4 2 0 0,-2 0 0 16,-1 4 0-16,-5 9 0 0,-2 3 0 0,-3 9 0 0,2 4 0 16,-4 6 0-16,-3 7 0 0,-4 6 0 0,-2 5 0 15,-1 4 0-15,-2 6 0 0,0 11 0 0,0 0 0 16,-7 4 0-16,-4 5 0 0,-3 9 0 0,-2 5 0 15,-1 6 0-15,2 6 0 0,-6 7 0 0,1 6 0 16,-2 2 0-16,0 11 0 0,0 6 0 0,-1 2 0 16,0 0 864-16,0 1 128 0,0 1 32 0,2-4 0 15,-1 0-832-15,3-2-192 0,2 0 0 0,5 0 0 16,6-2 0-16,0-6 0 0,1-6 0 0,4-4 0 16,5-4 0-16,0-1 0 0,0-4 0 0,1-6 0 15,1-6-768-15,1-9-208 0,2-5-48 16,0-3 0-16,4-1 832 0,0-4 192 0,1-9 0 0,3-3-10432 15,-1-3-2032-15</inkml:trace>
  <inkml:trace contextRef="#ctx0" brushRef="#br0" timeOffset="6796.14">12484 5040 31327 0,'-4'-17'688'0,"1"10"144"0,0-1 16 0,3 8 48 0,0 0-720 0,-8 12-176 0,0 1 0 0,1 2 0 16,-4 3 0-16,-1 5 0 0,1 5 0 0,-2 6 0 16,2 0 0-16,-2 4 0 15,-1 2 0-15,2 3 0 0,2 0 0 0,0-4 0 0,3-2 0 0,3-3 0 16,2-5 848-16,4-2 144 0,3-5 32 0,4-2 0 15,4-5-832-15,0-3-192 0,3-4 0 0,3-6 0 16,2-5 0-16,5-7 0 0,4-5 0 0,-8 3 0 16,2-6 864-16,3-8 128 0,6-6 32 0,3-4 0 15,2-4-832-15,-1-2-192 0,-2-3 0 0,-3 0 0 16,-3-1 0-16,-1 7 0 0,-5 4 0 0,-2 2 0 16,-3 2 0-16,-2 5 0 0,-6 5 0 0,1 4 0 15,-2 8 0-15,-1 4 0 0,-8 5 0 0,0 0 0 16,5 9 0-16,-1 5 0 0,-2 5 0 0,-2 7 0 0,-1 2 0 15,0 7 0-15,-1 10 0 0,0 0 0 0,-3 8 0 0,-1 1 0 16,0 5 0-16,-2 1 0 0,-1 3 0 16,-4 2 0-16,-3 3 0 0,-2 3 0 0,-2 6 864 0,-3-1 128 15,-3-1 32-15,0-2 0 0,-4 0-832 0,0-2-192 16,0-1 0-16,2-5 0 0,0-6 0 0,-1-4 0 16,2-3 0-16,-1-9 0 0,2-1 0 0,1-7 0 15,2-4 0-15,1-5 0 0,1-4 0 0,1-6 0 16,2-5 0-16,0-6 0 0,-2-5 0 0,1-5 0 15,-1-6 0-15,1-6 0 0,-2-5 0 0,-3-4 0 16,4-8 0-16,0-1 0 0,3-4 0 0,4 0 0 16,5-1 0-16,4-1 0 0,3 3 0 0,6 4 0 0,3 4 0 15,6-1 0-15,3 5 0 0,3 1 0 0,2 3 0 16,4 2 0-16,3 2 0 0,2 2 0 0,3 3 0 16,5 0 0-16,4 0 0 0,7 1 0 0,0 2 0 15,4 6 0-15,1 0 0 0,-2 7 0 0,-3 1 0 16,-1 0 0-16,-4 3 0 0,-4 3 0 0,-2 3 0 0,-2 1 0 15,-5 2 0-15,-3-1 0 0,-4 0 0 16,-2 2 0-16,1-1 0 0,-3 3 0 0,-3-4 0 0,-5-3 0 16,-4-1 0-16,-1-6 0 0,0-1 0 0,-8-4 0 31,0 0-3232-31,-5-8-688 0,-8-14-144 0,3-8-32 0</inkml:trace>
  <inkml:trace contextRef="#ctx0" brushRef="#br0" timeOffset="7488.15">14381 3961 20271 0,'0'0'896'0,"-4"5"192"0,-2-1-880 0,-2 0-208 0,-1-3 0 0,1 2 0 16,0-1 864-16,0 2 128 0,-1 0 32 0,0 2 0 0,1-5 816 0,2-1 160 16,-1 0 48-16,7 0 0 0,-6-1-832 0,6 1-144 15,0 0-48-15,0 0 0 0,1-12 0 0,3 0 0 16,3 0 0-16,2 1 0 0,1-1-816 0,1-1-208 16,-1 1 0-16,2 3 0 0,-3-1 0 0,0 2 0 15,-4 0 0-15,-5 8 0 0,4-5 0 0,-4 5 0 16,0 0 0-16,0 0 0 0,-4 7 0 0,-1 5 0 15,-4 1 0-15,0-1 0 0,-3 2 0 0,-1-1 0 16,-1-1 0-16,1 0 0 0,1 0 0 0,3-5 0 16,-3 3 0-16,5-5 0 0,7-5 864 0,0 0 128 15,0 0 32-15,0 0 0 0,4-7-832 0,5-5-192 16,3-1 0-16,3-1 0 0,2 1 0 0,1-4 0 16,0 0 0-16,0 2 0 0,1-2 0 0,-4 4 0 0,-2 2 0 15,-2 3 0-15,-2 2 0 0,-3 2 0 0,-6 4 0 0,0 0 0 16,0 0 0-16,0 0 0 0,-6 5 0 0,-5 7 0 31,1-2-2416-31,2 1-528 0,8-11-96 0,0 0-32 0</inkml:trace>
  <inkml:trace contextRef="#ctx0" brushRef="#br0" timeOffset="8322.74">16678 2841 16575 0,'0'0'368'0,"0"0"80"0,8-9 0 0,-3 5 16 0,-5 4-464 0,7-4 0 0,-3-1 0 0,0-3 0 16,-4 8 912-16,2-8 96 0,1 0 16 0,-2 1 0 16,-2-5 0-16,0 3 0 0,-2-3 0 0,-1-1 0 15,-1 0 0-15,-2-4 0 0,0-3 0 0,-1 1 0 16,-3-1 0-16,-2-1 0 0,-2 2 0 0,-4 2 0 16,0 5-832-16,-3 0-192 0,-3 6 0 0,-4 3 0 15,-2-3 0-15,0 6 0 0,-1 5 0 0,0 2 0 16,-3 7 0-16,-1 2 0 0,3 3 0 0,-1 6 0 15,0 7 0-15,1 2 0 0,1 3 0 0,0 2 0 16,2 0 0-16,2 3 0 0,-1 3 0 0,5-4 0 0,1-2 0 16,6-3 0-16,5 0 0 0,7-5 0 0,5-6 0 15,5-3 0-15,4-4 0 0,6-2 0 0,3-2 864 0,6-5 128 16,2-6 32-16,4-4 0 0,2-5-832 0,2-1-192 16,3-7 0-16,-1-2 0 0,1-9 0 0,0-3 0 15,2 1 0-15,1-3 0 0,-4 1 0 0,-1-2 0 16,-1-3 0-16,-1-4 0 0,-3-3 0 0,0-9 0 15,-2-5 0-15,1-2 0 0,-1-4 0 0,0-5 0 16,0-4 0-16,0-7 0 0,1-6 0 0,0 1 0 16,-2-2 0-16,-1 5 0 0,0 3 0 0,-1 6 0 15,-2 2 0-15,-4 9 0 0,-2 10 0 0,-4 7 0 16,-3 5 0-16,-2 7 0 0,-4 10 0 0,-2 7 0 16,-3 3 0-16,1 10 0 0,-9 0 0 0,-4 10 0 0,-4 9 0 0,-3 6 0 15,0 7 0-15,-4 5 0 16,-1 1 0-16,-1 6 0 0,-1 8 0 0,-1 9 0 0,1 9 0 0,0 5 0 15,-1 5 0-15,2-3 0 16,0 0 0-16,4-2 0 0,2-1 0 0,4-2 0 16,4-3 0-16,3-9 0 0,3-6 0 0,4-6 0 0,1-8 0 0,3 11 0 31,3-12-768-31,5-5-208 0,0-10-48 0,0-10-8736 0,3-6-1760 16</inkml:trace>
  <inkml:trace contextRef="#ctx0" brushRef="#br0" timeOffset="8983.74">17617 2342 27647 0,'0'0'1216'0,"0"0"256"0,0 0-1168 0,0 0-304 16,0 0 0-16,-6 2 0 0,-2 4 0 0,-3 4 0 15,-2 0 0-15,-5 7 0 0,-5 5 880 0,2 6 112 16,0 1 32-16,0 2 0 0,-2 1-832 0,0 6-192 16,3 5 0-16,0 3 0 0,6-3 0 0,-1 0 0 15,6-1 0-15,3-5 0 0,2 1 0 0,4-4 0 16,4-5 0-16,3-3 0 0,4-8 0 0,3-3 0 16,5-4 0-16,3 0 0 0,2-9 864 0,8-2 128 15,7-2 32-15,1-6 0 0,-1 0 0 0,4-4 0 0,-2-3 0 16,-2-4 0-16,-1-1-832 0,0-4-192 0,-2-3 0 15,-2-2 0-15,-3-6 0 0,-1 1 0 0,-1-1 0 0,1-3 0 16,0-4 0-16,-1 4 0 16,-3 3 0-16,-4 3 0 0,1 0 0 0,-3 4 0 0,-3 0 0 15,-4 6 0-15,0 6 0 0,-4 3 0 0,-1 3 0 0,-3 2 0 16,-1 2 0-16,-4 6 0 0,0 0 0 0,0 0 0 16,0 0 0-16,-4 11 0 0,-3 6 0 0,0 2 0 15,-2 1 0-15,-3 6 0 0,1 4 0 0,-2 6 0 16,-2 8 0-16,-2 7 0 0,0 5 0 0,-4 3 0 15,-3 3 0-15,2 3 0 0,1 6 0 0,1 6 0 16,-4 6 0-16,-1 1 0 0,-2-2 0 0,2 0 0 16,-1 0 0-16,0-1 0 0,0-4 0 0,-1-6 0 15,-1-3 0-15,0-7 0 0,-1-6 0 0,-13 13 0 0,2-15 0 0,2-4 0 16,1-11 0-16,7-10 0 0,2-7 0 0,2-8 0 16,-2-5 0-16,2-5 0 0,0-10 864 0,1-3 128 15,3-7 32-15,0-7 0 0,1-3-832 0,3-8-192 16,2-7 0-16,7 8 0 0,0-5 0 0,3-8 0 15,3 0 0-15,7-22 0 0,5 9 0 0,5 9 0 16,10 11 0-16,6 4 0 0,5 10 0 0,3 7 0 16,0 6 0-16,-6 2 0 0,11 6 0 0,1-1 0 15,5 3 0-15,2 2 0 0,-1 1 0 0,5 2 0 16,4 1 0-16,3 2 0 0,5-4 0 0,-2 2 0 16,-1 1 0-16,-5 1 0 0,-7 2 0 0,-3 1 0 15,-7-1 0-15,-7 1 0 16,-6 3-2416-16,-4-4-528 0,-4 4-96 0,-7-3-32 0</inkml:trace>
  <inkml:trace contextRef="#ctx0" brushRef="#br0" timeOffset="9336.52">15795 4051 16575 0,'-34'-9'736'0,"11"4"160"0,0 2-720 0,1 2-176 16,2-1 0-16,5 1 0 0,3 1 848 0,12 0 144 15,0 0 32-15,0 0 0 0,12-4 816 0,10 0 160 16,9-4 48-16,15-1 0 0,14 0-832 0,10-3-144 16,11 3-48-16,8-1 0 0,4 2 0 0,14 1 0 15,12 2 0-15,5 0 0 0,1-1-816 0,13 2-208 16,15 2 0-16,-3 0 0 0,-3-1 864 0,3 2 128 16,2 1 32-16,-4-2 0 0,-7-1-832 0,-46 3-192 15,5-2 0-15,-5 1 0 16,-10 0-1600-16,-13-1-352 0,-14 1-80 0,-11 1-8208 15,-11 3-1632-15</inkml:trace>
  <inkml:trace contextRef="#ctx0" brushRef="#br0" timeOffset="10715.14">16761 5851 20271 0,'0'0'448'0,"-17"-6"80"0,17 6 32 0,-3-11 16 0,-2 1-576 0,-2-1 0 0,1 0 0 0,-5 0 0 16,-2-2 928-16,-1 0 80 0,-2-2 16 0,-2 0 0 15,-3 0 0-15,-2 2 0 0,-1 3 0 0,0 0 0 16,-3 4 0-16,0-1 0 0,-2 3 0 0,1 3 0 15,-1 2-832-15,11 2-192 0,0 1 0 0,-10 5 0 16,-3 5 0-16,2 4 0 0,0 2 0 0,1 6 0 16,-2 5 0-16,9-6 0 0,-4 2 0 0,0 5 0 15,-2 2 864-15,-13 16 128 0,2-1 32 0,7-6 0 16,2 0-832-16,4 0-192 0,2-2 0 0,7 1 0 16,3-3 0-16,5-6 0 0,3-4 0 0,4-6 0 0,3-2 0 15,5-2 0-15,3 1 0 0,4-6 0 0,5-3 0 0,3-6 0 16,4 0 0-16,3-2 0 0,1-5 0 0,2 0 0 15,0-3 0-15,0-3 0 0,1-3 0 0,2-3 0 16,1-4 0-16,-2 0 0 0,-4-1 0 0,3-3 0 16,5-1 0-16,1-7 0 0,3-3 0 0,-14 10 0 15,5-1 0-15,12-18 0 0,-3 3 0 0,-4-1 0 16,-4-2 0-16,0-3 0 0,-3-2 0 0,2-2 0 16,1-3 0-16,-3 1 0 0,-3 3 0 0,2 0 0 15,-1 1 0-15,-1-4 0 0,-2 0 0 0,-2 2 0 16,-1 1 0-16,-3-3 0 0,0 1 0 0,-2 2 0 15,-2 0 0-15,-3 5 0 0,-1 5 0 0,-1 3 0 16,0 2 0-16,-2 3 0 0,-1 3 0 0,0 2 0 0,-5 0 0 0,3 3 0 16,-2 1 0-16,1 3 0 0,-5 0 0 0,1 3 0 15,0 4 0-15,1 1 0 0,-1 5 0 0,-1-4 0 16,0-3 0-16,0 2 0 0,-1 1 0 0,1 9 0 16,-2-5 0-16,2 5 0 0,0 0 0 0,0 0 0 15,-2-7 0-15,2 7 0 0,0 0 0 0,0 0 0 16,-9 3 0-16,9-3 0 0,-12 5 0 15,2 7 0-15,0-1 864 0,0 8 128 0,-2 3 32 0,2 1 0 16,-5 6-832-16,2 1-192 0,-1 1 0 0,-2 4 0 16,3 5 0-16,0 5 0 0,2 6 0 0,2 2 0 15,-1 3 0-15,5-16 0 0,0 5 0 0,-2 23 0 16,6-4 0-16,0-3 0 0,1 0 0 0,2-4 0 16,4-7 0-16,-1 0 0 0,0-3 0 0,0-4 0 0,2 1 0 15,1-3 0-15,-1-5 0 0,4-5 0 0,-1-5 0 0,-2-7 0 16,1-1 0-16,4 7 0 0,2-4 0 0,-2-7 0 15,-2-8 0-15,2 1 0 0,0-4 864 0,1-5 128 16,-1 0 32-16,2-10 0 0,2-4-832 0,1-2-192 16,1-3 0-16,-1-2 0 0,0-7 0 0,-3 8 0 15,1-6 0-15,9-15 0 0,-1 1 0 0,-1 2 0 16,1-4 0-16,3-1 0 0,7 5 0 0,0-7 0 16,2 0 0-16,1 0 0 0,-2-4 0 0,2 2 0 15,-2 1 0-15,0-5 0 0,-1-3 0 0,0 3 0 16,1 1 0-16,1 5 0 0,0-1 0 0,-4 2 0 15,-4-1 0-15,-6 16 0 0,4-3 0 0,-1-3 0 16,-2-3 0-16,-1 2 0 0,-2 3 0 0,-2 1 0 0,-1 5 0 16,-1-2 0-16,-5 0 0 0,0 3 0 15,-3 9 0-15,-3 1 0 0,-3 3 0 0,-2 3 0 0,-2 2 0 0,-2 2 0 16,-3 4 0-16,-2 4 0 0,-4 3 0 0,-1 6 0 16,-3 9 0-16,-10 14 0 0,-2 9 0 15,4 2 0-15,3 3 0 0,0 6 0 16,-2 9 0-16,1 6 0 0,1 2 0 0,0 5 0 0,-1 6 0 0,4-1 0 15,4 3 0-15,2-2 0 0,2-6 0 0,2-3 0 16,2-5 0-16,3 2 0 0,2 2 0 0,-1-6 0 16,2 0 0-16,1-6 0 0,1-5 0 0,2-7 0 15,0-3 0-15,3-9 0 0,-2-2 0 0,-1-2 0 16,3-1 0-16,-1-4 0 0,-2-7 0 0,-2-8 0 16,-1-3-1600-16,0-7-352 0,0 0-80 0,0-17-16 15,-1-3-816-15,-2-3-160 16,-2-9-48-16,-2-4 0 0</inkml:trace>
  <inkml:trace contextRef="#ctx0" brushRef="#br0" timeOffset="10931.51">17403 5159 38703 0,'12'0'848'0,"2"-1"176"0,-1-3 48 0,11 0 16 0,6-5-880 0,8 2-208 16,2 3 0-16,2-1 0 0,2 4 0 0,3 0 0 15,5 1 0-15,2-2 0 0,8-2 864 0,-10 2 128 16,14-1 32-16,5 2 0 0,4-2-832 0,4 2-192 16,-1-2 0-16,1-2 0 0,-4-4 0 0,-4 1 0 0,-6 3 0 15,-8-4 0-15,-9 0 0 0,-6 1 0 0,-5-1 0 16,4-2 0 0,-11 3-1600-16,-9 5-352 0,-5-4-80 0,-16 7-16 0</inkml:trace>
  <inkml:trace contextRef="#ctx0" brushRef="#br0" timeOffset="16211.47">13448 4375 12895 0,'0'0'272'0,"0"0"64"0,0 0 16 0,0 0 32 0,0 0-384 0,0 10 0 15,0-10 0-15,0 0 0 0,0 0 0 0,-4 9 0 0,0 0 0 0,-1-1 0 16,-3-2 896-16,8-6 96 16,-7 8 32-16,-2 2 0 0,-2-3 0 0,0 3 0 0,1-2 0 0,-2 3 0 15,-1-4 0-15,-3 4 0 0,2-5 0 0,-3 6 0 16,-1-1-832-16,-2 3-192 0,1 3 0 0,-1-1 0 16,-2-6 864-16,-2 3 128 0,0 0 32 0,-2 5 0 15,-4-1-832-15,-2 3-192 0,0 3 0 0,-2 3 0 16,-3 2 0-16,0 4 0 0,-4 2 0 0,-2 0 0 15,-4 1 864-15,-2 1 128 0,-6 0 32 0,-1 2 0 16,-2 1-832-16,1 3-192 0,0 2 0 0,-1 3 0 16,2-4 0-16,-4 4 0 0,-4-2 0 0,2 5 0 15,-1 3 0-15,2 0 0 0,0-6 0 0,1-1 0 16,1-4 0-16,0 1 0 0,-1 2 0 0,-1-8 0 0,0 0 0 16,2-1 0-16,3 6 0 0,1-1 0 0,1-4 864 15,0 1 128-15,5-3 32 0,-2-1 0 0,0-1-832 0,-4 1-192 16,-2 1 0-16,6-2 0 0,4-2 0 0,1 1 0 15,-2 2 0-15,1-1 0 0,4-4 0 0,3 2 0 16,2 1 0-16,2-2 0 0,-2 0 0 0,13-10 0 16,-2 1 0-16,-14 10 0 0,6-2 0 0,6-3 0 15,5-4 0-15,0 2 0 0,2-1 0 0,2-2 0 16,7-2 0-16,3 0 0 0,1-9 0 0,5 1 0 16,4-11 0-16,5 9 0 0,-5-9 0 0,18 1 0 15,7-6 0-15,1-6 0 16,0-6-2416-16,7-7-528 0,11-5-96 0,6-8-32 0</inkml:trace>
  <inkml:trace contextRef="#ctx0" brushRef="#br0" timeOffset="17181.5">18549 1619 12895 0,'12'-6'272'0,"-2"-2"64"0,0-2 16 0,-3 3 32 0,1 2-384 0,0 0 0 0,-1 1 0 0,-1-4 0 15,1 0 896-15,-2-1 96 0,0 1 32 0,0 0 0 16,-3-1 0-16,0 3 0 0,1-5 0 0,-2 6 0 16,-1 5-832-16,0 0-192 0,0 0 0 0,0 0 0 15,0 0 864-15,0 0 128 0,-8 4 32 0,0 1 0 16,1 2-832-16,-4-2-192 0,1 4 0 0,-5 0 0 16,1 0 0-16,-4 3 0 0,-3 2 0 0,-3 7 0 15,-5 5 864-15,-4 4 128 0,-4 2 32 0,1 3 0 16,-6-5-832-16,-1 4-192 0,-6 0 0 0,-5 1 0 0,-5 0 864 15,1 3 128-15,-6 2 32 0,0 3 0 0,-1 2-832 16,-3-1-192-16,-4 2 0 0,-1 0 0 0,-2 3 0 0,-1-1 0 16,1-5 0-16,-1 1 0 0,2 1 864 0,-3-2 128 15,-2 4 32-15,1-3 0 0,0 3-832 0,8-2-192 16,3 5 0-16,2-4 0 0,0-3 0 0,0-6 0 16,-1 1 0-16,5-3 0 0,4 1 864 0,3-4 128 15,5 1 32-15,2 1 0 0,4-3-832 0,2-1-192 16,2-1 0-16,3-3 0 0,1 0 0 0,-1-3 0 15,4-2 0-15,0-1 0 0,2-1 0 0,3 1 0 16,4-3 0-16,-1 0 0 0,-2-2 864 0,5 1 128 16,0-2 32-16,2 2 0 0,-2-3-832 0,3 0-192 15,1 0 0-15,1-4 0 0,0 2 0 0,3-3 0 0,0 1 0 16,2-4 0-16,0 0 0 0,1 2 0 0,2-5 0 0,1 2 0 16,1-1 0-16,6-3 0 0,-5 1 0 0,5-1 0 15,0 0 0-15,0 0 0 16,0 0 0-16,0 0 0 0,0 0 0 0,0 0 0 0,0 0 0 0,0 0 0 15,0 0 0-15,0 0 0 0,0 0 0 0,0 0 0 16,6-5 0-16,1 1 0 0,1-3 0 0,1 2 0 16,1 1 0-16,2 2 0 0,-3-1 0 0,9-1 0 15,1 3-3232 1,-1 1-688-16,1 2-144 0,-6 2-32 0</inkml:trace>
  <inkml:trace contextRef="#ctx0" brushRef="#br0" timeOffset="21120.07">8524 2732 9215 0,'0'0'400'0,"0"-7"96"0,-3-2-496 0,2 2 0 0,1 0 0 0,-2 0 0 16,0 0 912-16,2 1 96 0,-3-1 16 0,3 7 0 15,0 0 0-15,0 0 0 0,0 0 0 0,0 0 0 16,0 0 0-16,0 0 0 0,-2 10 0 0,-2 1 0 16,1 2-832-16,1 2-192 0,-2 4 0 0,4 5 0 15,-3-2 0-15,2 0 0 0,1 0 0 0,0 3 0 16,0-2 0-16,0 1 0 0,0-1 0 0,0-3 0 15,0-4 864-15,1-1 128 0,2 0 32 0,-1-4 0 16,1-4-832-16,-3-7-192 0,0 0 0 0,8 1 0 16,-1-3 864-16,4-4 128 0,1-7 32 0,2-2 0 15,4-6 0-15,2-3 0 0,1-7 0 0,1-6 0 0,1-6-832 16,-1 2-192-16,3 0 0 0,0-2 0 0,-2-5 864 0,2 1 128 16,-1-1 32-16,-1 0 0 0,2-2-832 0,0 1-192 15,-1-2 0-15,1 4 0 0,-1 2 0 0,-1 5 0 16,1 2 0-16,-2 7 0 0,-3 5 0 0,0 5 0 15,-4 3 0-15,-2 2 0 0,0 4 0 0,-4 6 0 16,-2 5 0-16,-7 1-10336 16,0 0-2112-16</inkml:trace>
  <inkml:trace contextRef="#ctx0" brushRef="#br0" timeOffset="31093.65">4482 10476 12895 0,'0'0'576'0,"0"0"112"15,0 0-560-15,0 0-128 0,11-2 0 0,-4 1 0 16,-7 1 0-16,7-1 0 0,-7 1 0 0,9-2 0 0,-2-2 848 0,-2-2 144 16,-5 6 32-16,0 0 0 0,0 0 0 0,0 0 0 15,4-5 0-15,-2 0 0 0,-2 5-832 0,0 0-192 16,0-7 0-16,-1 0 0 0,-4 2 864 0,-2-3 128 16,1 3 32-16,1 0 0 0,-1-2-832 0,-1 1-192 15,-8 1 0-15,2-3 0 0,-1 3 864 0,-2 0 128 16,-1-1 32-16,-1 4 0 0,-2 2-832 0,2 2-192 15,0 2 0-15,0 1 0 0,-2 3 0 0,2 4 0 16,0 5 0-16,-1 1 0 0,0 0 0 0,1 2 0 16,1 2 0-16,1 6 0 0,-1-5 0 0,1 3 0 15,2 1 0-15,2 1 0 0,3-2 0 0,3-1 0 16,2 1 0-16,2-5 0 0,4-1 0 0,2-1 0 16,2-2 0-16,6-3 0 0,0-5 0 0,2 0 0 15,2-4 0-15,1 1 0 0,1-6 0 0,1-4 0 0,2-1 0 16,1-6 0-16,1 2 0 0,0-7 0 0,0-3 0 0,4-6 0 15,1-2 0-15,0-2 0 0,0-4 0 0,2 1 0 16,2-6 0-16,0 1 0 0,2 1 0 0,-4-4 0 16,0-3 0-16,-1-2 0 0,-2-4 0 0,-1-3 0 15,-1-6 0-15,-2-2 0 0,-2-4 0 0,0 0 0 16,-1-2 0-16,-1-2 0 0,-1 2 0 0,1-1 0 16,-2 2 0-16,0 2 0 0,0 7 0 0,-2 5 0 15,1 6 0-15,-3 8 0 0,-5 7 0 0,-2 4 0 16,-3 5 0-16,1 6 0 0,-4 2 0 0,-2 6 0 15,2 7 0-15,-6 3 0 0,-2 11 0 0,-1 3 0 16,-4 4 0-16,0 8 0 0,-1 7 0 0,-1 11 0 0,1 8 0 16,-4 5 0-16,-1 4 0 0,-1 4 0 15,-1 7 0-15,1 5 0 0,-1 3 0 0,3-1 0 0,1 0 0 16,1-2 0-16,1-5 0 0,2-4 0 0,4-6 0 16,-1-2 0-16,1-7 0 0,3-7 0 0,2-4 864 0,3-6 128 15,1-7 32-15,2 6 0 16,1-7-2464-16,2-7-480 0,2-15-112 0,-7-9-16 0</inkml:trace>
  <inkml:trace contextRef="#ctx0" brushRef="#br0" timeOffset="31406.33">3592 11075 23951 0,'-8'8'512'0,"3"1"128"0,5-9 0 0,0 0 64 0,0 0-576 0,0 0-128 0,0 0 0 0,0 0 0 16,11 5 0-16,4 1 0 0,0-1 0 0,10-3 0 15,3-3 848-15,7-4 144 0,5-3 32 0,11 2 0 16,9-2-832-16,9 0-192 0,11 0 0 0,0 0 0 15,3 2 0-15,5-2 0 0,9 3 0 0,-3 0 0 16,1-5 864-16,-1 4 128 0,-3-2 32 0,-1 2 0 16,1 3-832-16,-6 2-192 0,-6-2 0 0,18 6 0 15,-23 2-768 1,-15 3-208-16,-15 0-48 0,-19-1 0 0</inkml:trace>
  <inkml:trace contextRef="#ctx0" brushRef="#br0" timeOffset="32641.32">4117 12270 12895 0,'0'0'272'0,"0"0"64"0,0 0 16 0,0 0 32 0,0 0-384 0,0 0 0 0,0 0 0 0,3 0 0 0,1-7 896 0,-2-3 96 15,1 2 32-15,-2-3 0 0,0 3 0 0,-1-2 0 16,-1 2 0-16,-1-2 0 0,-2 3 0 0,0-2 0 15,1 0 0-15,-3 4 0 0,-2 0 0 0,1-2 0 16,1-3 0-16,-2 1 0 0,0-1-832 0,-2 3-192 16,-3 3 0-16,0-3 0 0,-2 1 0 0,1 3 0 15,1 0 0-15,0 3 0 0,1 2 864 0,-1 2 128 16,-4 3 32-16,-1 4 0 0,-2-2-832 0,1 3-192 16,1 3 0-16,-1 4 0 0,1 0 0 0,0 3 0 15,0 6 0-15,-1-2 0 0,1 5 0 0,1-2 0 16,1 2 0-16,1 0 0 0,-2 1 0 0,1 0 0 0,6 1 0 15,-1-1 0-15,2-4 0 0,3-1 0 0,2-5 0 16,2 2 0-16,2-2 0 0,2-1 0 0,2-7 0 16,2 1 0-16,3-2 0 0,2-3 0 15,-1-2 0-15,6-2 0 0,-1-2 0 0,2 0 0 0,0-3 0 0,2-2 0 16,3-4 864-16,0-2 128 0,0 1 32 0,2-6 0 16,2 0-832-16,-2 1-192 0,-1-4 0 0,1-2 0 15,4-1 0-15,0-1 0 0,1-4 0 16,-2 1 0-16,0-5 0 0,-1 2 0 0,0-2 0 0,-2-1 0 15,1-3 0-15,-1-2 0 0,-2-2 0 0,-1-4 0 16,1 1 0-16,0-1 0 0,0 0 0 0,8-16 0 16,-1 6 0-16,-4 5 0 0,-3 0 0 0,-4 5 0 15,-2 3 0-15,1 1 0 0,1-1 0 0,-1 4 0 16,-1-3 0-16,-3 3 0 0,-6 1 0 0,4 1 0 16,-1-1 0-16,-2 5 0 0,-7-2 0 0,3 5 0 0,0-2 0 0,-1 6 0 15,-3 2 0-15,0 2 0 0,0 0 0 0,-2 4 0 16,2 11 0-16,0 0 0 0,-6-4 0 0,6 4 0 15,0 0 0-15,-10 6 0 0,-1 7 0 0,1 2 0 16,-2 2 0-16,3 4 0 0,-3 4 0 0,2 6 0 16,1 8 0-16,1 6 0 0,-1-4 0 0,-2 5 0 15,1 2 0-15,-3 3 0 0,2-5 0 0,0 1 0 16,0 3 0-16,2 0 0 0,1 1 0 0,2-2 0 16,2-3 0-16,1-15 0 0,0 3 0 0,1 0 0 15,1-1 0-15,1-3 0 0,1-2 0 0,1 0 0 16,2 0 0-16,2-6 0 0,-1-5 0 0,1 0 0 15,3-5 0-15,2 0 0 0,-1 0 864 0,2-9 128 16,0-1 32-16,2-4 0 0,2 0-832 0,2-7-192 16,-2 1 0-16,5-8 0 0,-1-1 0 0,3-2 0 0,-1-3 0 15,6-11 0-15,-4-1 0 0,-2 0 0 0,-1-1 0 16,0 0 0-16,0-4 0 0,-2 0 0 0,-1-3 0 16,2 0 0-16,1-2 0 0,2 3 0 0,-2 1 0 15,-1 4 0-15,-2-2 0 0,2 0 0 0,0 0 0 0,-1 2 0 16,-5 0 0-16,3 0 0 0,1-1 0 0,-5 5 0 15,-6 4 0-15,-1 1 0 0,3 5 0 0,1 1 0 16,-4 4 0-16,-1 3 0 0,-2 3 0 0,-3 11 0 16,0-5 0-16,0 5 0 0,0 0 0 0,0 0 0 15,-4 13 0-15,-3 4 0 0,0-3 0 0,3 10 0 16,-2 7-768-16,-3 4-208 16,0 2-48-16,-1 2 0 0,1 5 1648 0,-3 1 320 0,-1-1 64 0,0 0 16 0,-1 2-832 15,2-3-192-15,1 3 0 0,2-1 0 0,0 3 0 0,4-6 0 16,-2-4 0-16,3-2 0 0,2 1 0 0,1-14 0 15,1 1 0-15,0-1 0 0,1 1 0 0,0-2 0 16,0-2 0-16,2 3 0 16,-2-7-1600-16,2-2-352 0,-2-5-80 15,-1-9-8208-15,0 0-1632 0</inkml:trace>
  <inkml:trace contextRef="#ctx0" brushRef="#br0" timeOffset="32820.6">4717 12052 27647 0,'0'0'608'0,"12"1"128"0,-2-1 32 0,3-1 0 0,1-2-624 0,5 3-144 16,0 3 0-16,3-1 0 0,6-2 848 0,2-1 144 0,4-2 32 0,1 0 0 15,0-1-832-15,5-5-192 0,5 1 0 0,0-4 0 16,1 5 0-16,-3-3 0 16,-3 1 0-16,-3-2 0 15,-4 4-1600-15,-3-5-352 0,7-5-80 0,-9 0-16 0</inkml:trace>
  <inkml:trace contextRef="#ctx0" brushRef="#br0" timeOffset="33484.78">6726 9324 16575 0,'0'0'368'0,"0"0"80"0,0 0 0 0,0 0 16 0,1-11-464 0,-2 0 0 0,1 11 0 0,0 0 0 0,-12-8 912 0,3 6 96 15,9 2 16-15,-12 5 0 0,-5 4-832 0,0 0-192 16,0 0 0-16,-1 10 0 0,-3 7 864 0,-2 8 128 15,-1 2 32-15,-3 12 0 0,2 10 0 0,-1 6 0 16,-3 6 0-16,0 4 0 0,-3 7 0 0,0 8 0 16,-2 7 0-16,0 2 0 0,1 1-832 0,2-2-192 15,4-2 0-15,-1 1 0 0,7-3 0 0,6-7 0 16,12-7 0-16,0-6 0 0,0-9 0 0,1-1 0 16,4-7 0-16,0-3 0 0,1-4 0 0,5-4 0 15,5-2 0-15,5-4 0 0,4-1 0 0,3-3 0 16,2-6 0-16,2-3-13888 0</inkml:trace>
  <inkml:trace contextRef="#ctx0" brushRef="#br0" timeOffset="34046.94">6979 10292 20271 0,'0'0'448'0,"0"0"80"0,2-8 32 0,-2 8 16 0,0-10-576 16,0 10 0-16,0 0 0 0,0 0 0 0,0 0 0 0,0 0 0 15,0 0 0-15,0 0 0 0,6 14 928 0,-1 3 80 16,-3 1 16-16,1 3 0 0,0 2 0 0,-1 5 0 15,1 3 0-15,-1 3 0 0,1 1-832 0,0 4-192 16,-1 4 0-16,2-2 0 0,1-2 864 0,-2-5 128 16,-3-7 32-16,3-1 0 0,3 0-832 0,-1-4-192 15,1-5 0-15,-1-2 0 0,0-4 0 0,-5-11 0 16,4 10 0-16,-4-10 0 0,0 0 864 0,0 0 128 0,12 0 32 16,-2-6 0-16,-1-4 0 0,2-3 0 0,-1-7 0 15,2-4 0-15,-4-3-832 0,3-4-192 0,6-4 0 0,-6-2 0 16,-3-3 0-16,-1 1 0 0,5 0 0 0,5 0 0 15,1-3 0-15,2 4 0 0,2 3 0 0,0 5 0 16,-1 0 0-16,1 4 0 0,2-1 0 0,-2 6 0 16,-3 4 0-16,0 2 0 0,-4 4 0 0,0-1 0 15,-4 4 0-15,-1-1 0 0,-10 9 0 0,0 0 0 16,6-5-1600 0,-6 5-352-16,0 0-80 0,0 0-13120 0</inkml:trace>
  <inkml:trace contextRef="#ctx0" brushRef="#br0" timeOffset="34518.37">8345 9590 12895 0,'0'-13'576'0,"0"13"112"0,0 0-560 0,0 0-128 0,-5-13 0 0,0 5 0 16,-7 6 1664-16,2 3 320 0,-1 6 48 0,1-1 16 15,1-2-832-15,-5 9-144 0,-4 5-48 0,1 3 0 16,0 5 0-16,0 3 0 0,0 0 0 0,0 3 0 16,1 7 0-16,0 8 0 0,-1 3 0 0,0 10 0 15,-1 5-816-15,-1 4-208 0,1 2 0 0,1-4 0 16,0-5 0-16,3 0 0 0,1 1 0 0,3-7 0 16,2-3 0-16,4-4 0 0,1-5 0 0,2-6 0 15,-2-1 0-15,3-4 0 0,3-8 0 0,3-2 0 16,1-3 0-16,1-2 0 0,0-4 0 0,2-2 0 15,3-8-1600-15,1-1-352 0,1-5-80 16,-1-2-16-16</inkml:trace>
  <inkml:trace contextRef="#ctx0" brushRef="#br0" timeOffset="35082.33">8665 10186 20271 0,'0'0'448'0,"0"0"80"0,0 0 32 0,0 0 16 0,0 0-576 0,0 0 0 16,-4 16 0-16,1-6 0 0,-2 6 928 0,-2 1 80 0,-1-2 16 0,-1 6 0 16,-1 0 0-16,1 1 0 0,-3 4 0 0,2 3 0 15,-9 25-832-15,6-6-192 0,4-5 0 0,3-5 0 16,-1-4 864-16,7-8 128 15,0-4 32-15,7-1 0 0,0-4-832 0,5-4-192 0,1-3 0 0,-4-7 0 16,3-2 864-16,4-2 128 0,2-3 32 0,2-5 0 16,4-3-832-16,2-1-192 0,0-5 0 0,23-15 0 15,-9 0 0-15,-3 5 0 0,-2-6 0 0,-5 3 0 16,-1 1 0-16,-5 2 0 0,-3 3 0 0,-3-1 0 16,-2 5 0-16,-2 3 0 0,-3 3 0 0,1 4 0 15,-3 1 0-15,-9 10 0 0,0 0 0 0,0 0 0 16,0 0 0-16,6 15 0 0,-5 5 0 0,-1 6 0 15,-1 7 0-15,-1 4 0 0,-2 4 0 0,0 10 0 0,-1 14 0 16,-3-3 0-16,-4 2 0 0,-2 3 0 0,-3 3 0 16,-2 6 0-16,-1 5 0 0,-4-6 0 0,-1-2 0 0,-1-8 0 15,-1-2 0-15,1-4 0 0,0-7 0 0,1-8 0 16,3-6 0-16,-2-2 0 0,0 4 864 0,0-9 128 16,3-8 32-16,2-4 0 0,-1-4-832 0,2-6-192 15,1-10 0-15,6-4 0 0,-4-6 864 0,1-3 128 16,-3-4 32-16,0-6 0 0,0-7-832 0,0-4-192 15,0-3 0-15,0-15 0 16,8 10-768-16,6 0-208 0,6 1-48 0,3 7 0 0,3 5 832 16,4 4 192-16,4 5 0 0,3 2 0 0,3 0 0 0,2 3 0 15,2 3 0-15,2 3 0 0,2 2 0 0,2-1 0 16,1 2 0-16,2 2 0 0,1 8 0 0,3 1 0 0,1-3 0 16,-1 0-11520-1,-2-2-2240-15</inkml:trace>
  <inkml:trace contextRef="#ctx0" brushRef="#br0" timeOffset="35563.6">9422 9528 20271 0,'0'0'448'0,"0"0"80"0,0 0 32 0,10 8 16 0,7-2-576 0,2 6 0 16,0 5 0-16,3 2 0 0,-1 2 928 0,3 5 80 15,0 3 16-15,1 4 0 0,1-1 0 0,0 2 0 16,0 4 0-16,-1 7 0 0,0 8 0 0,-2 1 0 16,-2 2 0-16,0 6 0 0,-3 6-832 0,-1 1-192 15,-2-2 0-15,-4 4 0 0,-1-2 0 0,-5-1 0 0,-5-4 0 0,-3 1 0 16,-2-5 864-16,-4-4 128 0,-4-7 32 0,-2-4 0 15,1-1-832-15,-3-5-192 0,-1-4 0 0,0-3 0 16,-2-1 864-16,2 0 128 0,0-2 32 0,1-2 0 16,-3-9-832-16,3-2-192 0,1-4 0 0,1-2 0 31,-2-1-768-31,3-5-208 0,1-9-48 0,-1-1 0 16,5-5-1632-16,-1-1-336 0,-2-18-64 0,6 6-16 0</inkml:trace>
  <inkml:trace contextRef="#ctx0" brushRef="#br0" timeOffset="36244.85">9930 8836 16575 0,'0'0'368'0,"0"0"80"0,0 0 0 0,0 0 16 0,8 5-464 0,-1 0 0 0,-1 1 0 0,2 0 0 16,3-2 912-16,0 3 96 0,2 3 16 0,3-1 0 15,2-5-832-15,3 5-192 0,3 6 0 0,2 5 0 16,2 1 864-16,2 4 128 0,2-2 32 0,0 7 0 15,2 1-832-15,0 7-192 0,2 4 0 0,0 0 0 16,-1 2 864-16,-1 4 128 0,-2 7 32 0,-2 2 0 16,-2 7-832-16,-2 0-192 0,-3 4 0 0,-2 3 0 0,-1-1 864 0,-6 4 128 15,-4 4 32-15,-2 0 0 0,-3 3-832 16,-2 1-192-16,-3-2 0 0,-4 2 0 0,-4-5 0 16,-2 1 0-16,-4 0 0 0,-3-2 0 0,-2-4 864 15,-1-3 128-15,-3-3 32 0,0-2 0 0,2-1 0 0,-1-3 0 16,-2 0 0-16,0-3 0 0,-1-2 0 0,0-1 0 15,2-1 0-15,-2-4 0 0,0 1-832 0,2-7-192 16,0 0 0-16,1-2 0 0,0-1 0 0,-1-4 0 16,3-2 0-16,1-5 0 0,-1-1 0 0,0-3 0 15,3-4 0-15,1-1 0 0,1-2 0 0,0-5 0 16,1-1 0-16,1-6 0 0,0-1 0 0,3-1 0 16,2 0 0-16,-1-3 0 0,1-3 0 0,2-3 0 15,-1 1 0-15,7 4 0 16,-2-7-768-16,2 7-208 0,-2-6-48 0,5-1 0 15,2 2-1632-15,3-3-336 0,10-5-64 0,-2 3-16 0</inkml:trace>
  <inkml:trace contextRef="#ctx0" brushRef="#br0" timeOffset="37572.51">11951 10138 12895 0,'0'0'272'0,"0"0"64"0,-9 3 16 0,9-3 32 0,-6 1-384 0,-1 1 0 0,7-2 0 0,-5 4 0 16,0 3 896-16,5-7 96 0,0 0 32 0,0 0 0 16,0 0 0-16,0 0 0 0,0 0 0 0,0 0 0 15,0 0 0-15,10-5 0 0,3-1 0 0,4 3 0 16,4-3 0-16,2 0 0 0,3 1 0 0,6 1 0 15,4 1 0-15,5-1 0 0,0 3 0 0,2 0 0 16,-1-1-832-16,0 1-192 0,0-2 0 0,1 1 0 16,0-2 0-16,0-1 0 0,-2 5 0 0,2-2 0 15,3 1 0-15,-4 1 0 0,-3 0 0 0,-4 1 0 0,-4 2 0 16,-5 1 0-16,-3-3 0 0,-5 0 0 0,-4 3 0 0,-1 0 0 16,-4-1 0-16,-9-3 0 15,0 0-2416-15,0 0-528 0,0 0-96 0,0 0-32 0</inkml:trace>
  <inkml:trace contextRef="#ctx0" brushRef="#br0" timeOffset="37893.01">11890 10618 23951 0,'0'0'1056'0,"0"0"224"0,0 9-1024 0,0-9-256 16,8 6 0-16,2-2 0 0,2 1 880 0,4 2 112 16,4-4 32-16,5-1 0 0,3 0 0 0,7-1 0 0,5 1 0 0,4-2 0 15,6-1 0-15,-2-1 0 0,-2-2 0 0,2-3 0 16,2 3-832-16,1-1-192 0,-1-3 0 0,5 2 0 16,2-1 864-16,1 4 128 0,-5 0 32 0,-2 1 0 15,-4-3-832-15,-4 1-192 0,-5 3 0 0,-6 0 0 16,-4-2 0-16,-5-2 0 0,-2 1 0 0,-4 2 0 15,-4 2 0-15,-1 0 0 0,-4 0 0 0,-8 0 0 16,0 0-2416-16,0 0-528 16,0 0-96-16,-15 14-32 0</inkml:trace>
  <inkml:trace contextRef="#ctx0" brushRef="#br0" timeOffset="43961.9">15187 9735 12895 0,'0'0'272'0,"0"0"64"0,0 0 16 0,0 0 32 0,0 0-384 0,1-8 0 15,6 0 0-15,-7 8 0 0,0 0 896 0,0 0 96 16,6-5 32-16,-6 5 0 0,0 0 0 0,0 0 0 16,0 0 0-16,0 0 0 0,-1-10 0 0,1 10 0 15,-3-8 0-15,3 8 0 0,-9-8 0 0,3 2 0 16,-1 0 0-16,-1 1 0 0,-1 3-832 0,-1-2-192 15,-1 0 0-15,0-3 0 0,-2 2 864 0,-2 1 128 0,-3 3 32 16,2-2 0-16,0-3-832 0,-3 2-192 0,0 0 0 0,-2 0 0 16,1-3 0-16,-2 4 0 0,-3 0 0 0,8 6 0 15,-1 2 0-15,-1 1 0 0,-2 1 0 0,0 3 0 16,0-1 0-16,1 4 0 0,1 4 0 0,-1 2 0 16,1-2 0-16,-1 1 0 0,2 1 0 0,2 3 0 15,1 3 0-15,2 1 0 0,1-1 0 0,3 5 0 16,-3 1 0-16,6 2 0 0,-2-3 0 0,4 1 0 15,3-1 0-15,2 0 0 0,1 0 0 0,5-2 0 16,2-4 0-16,3 0 0 0,1-3 0 0,2-2 0 16,4-1 0-16,-1-3 0 0,-2-5 0 0,2 2 0 15,4-4 0-15,0 0 0 0,0-4 0 0,1-2 0 16,0-2 0-16,0-2 0 0,1-2 0 0,1-4 0 16,1-4 864-16,0-5 128 0,0-5 32 0,0-3 0 0,0-2-832 0,1-7-192 15,1-3 0-15,-1 0 0 0,-3-2 0 0,-1-3 0 16,3 0 0-16,-4 2 0 0,1-1 0 0,-3-3 0 15,1 0 0-15,0-6 0 0,-1-1 0 0,2-4 0 16,-3 1 0-16,1-1 0 0,0 4 0 0,-2 0 0 16,-4-1 0-16,0 5 0 0,-1 2 0 0,1 0 0 15,-1 0 0-15,-3 3 0 0,0 0 0 0,0 6 0 16,-3 4 0-16,0 0 0 0,-3 0 0 0,0 6 0 16,-3 7 0-16,3 1 0 0,-4 2 0 0,0 4 0 15,0 3 0-15,-4 5 0 0,4 4 0 0,0 0 0 16,-4 1 0-16,-5 12 0 0,0 14 0 0,-2 4 0 15,0 3 0-15,2 7 0 0,-4 1 0 0,1 9 0 16,0 5 0-16,-2 1 0 0,1 2 0 0,0 6 0 0,-2 1 0 16,4 4 0-16,1 3 0 0,3-3 0 15,-1-5 0-15,3-2 0 0,1-7 0 0,2-2 0 0,1-2 0 0,2-21 0 16,2-1 864-16,2 14 128 0,2-6 32 16,-1-4 0-16,2-5-832 0,-3-5-192 0,3-3 0 0,1-2 0 31,0-4-1600-31,0-4-352 0,2-7-80 0,-1-3-16 0</inkml:trace>
  <inkml:trace contextRef="#ctx0" brushRef="#br0" timeOffset="45173.77">16386 9397 16575 0,'2'-13'736'0,"-2"13"160"0,0 0-720 0,0 0-176 0,0 0 0 0,5-11 0 16,-2-2 848-16,-1 5 144 0,-2 8 32 0,0 0 0 0,3-9 0 15,-1 1 0-15,-2 8 0 0,0 0 0 16,0 0-832-16,0 0-192 0,3-9 0 0,-3 9 0 0,0 0 864 0,0 0 128 16,0 0 32-16,0 0 0 0,0 0-832 0,0 0-192 15,10 6 0-15,-3 3 0 0,-7-9 0 0,6 16 0 16,0 4 0-16,0 4 0 0,1 5 864 0,-1 0 128 16,2-7 32-16,-1 7 0 0,-2 6-832 0,1 3-192 15,0 3 0-15,-1-3 0 0,-1-4 0 0,1-3 0 16,0 2 0-16,-1-3 0 0,0-1 0 0,0-3 0 15,-2-7 0-15,1 2 0 0,2 0 0 0,-1-5 0 16,-4-16 0-16,5 14 0 0,1-1 0 0,1-1 0 16,-1-1 0-16,-6-11 0 0,0 0 864 0,10-1 128 0,-2-5 32 15,0 0 0-15,0 1-832 0,-1-7-192 16,1-1 0-16,0-1 0 0,-2-4 864 0,1-3 128 0,0-1 32 16,-1 0 0-16,1-2-832 0,0 3-192 0,1-2 0 0,0 1 0 15,2-3 0-15,0 0 0 0,-1 2 0 0,0-2 0 16,1-1 0-16,2-2 0 0,0 0 0 0,1 4 0 15,0 5 0-15,0-1 0 0,1-1 0 0,2 0 0 16,1 4 0-16,0 0 0 0,-6 3 0 16,2 1 0-16,-1 3 0 0,-1 1 0 0,-11 9 0 0,7-7 0 15,-3-2 0-15,0 2 0 0,-1 1 0 0,-3 6 0 16,0 0-1600-16,0 0-352 0,0 0-80 16,0 0-8208-16,-11 9-1632 0</inkml:trace>
  <inkml:trace contextRef="#ctx0" brushRef="#br0" timeOffset="66877.57">6580 14894 6447 0,'0'0'272'0,"9"-7"80"0,-4-3-352 0,2 1 0 0,-1-2 0 0,1 5 0 16,-7 6 1904-16,0 0 304 0,4-11 64 0,0 4 16 15,-4 7-1216-15,0 0-240 0,0 0-64 0,0 0 0 16,0 0-96-16,0 0-32 0,-6 7 0 0,-3 5 0 16,-1-1-256-16,-2 4-48 0,-1 6-16 0,0 4 0 0,-1-2 208 0,-2 3 48 15,-1 2 0-15,1 4 0 0,1 4-80 0,0 3-16 16,-3 4 0-16,-1 8 0 15,-2 2-160-15,0 8-16 0,-1 6-16 0,0-2 0 0,-3-1-128 0,-3 5-32 16,2 1 0-16,2 3 0 0,-1 0 0 0,0-1-128 16,0 0 192-16,6-2-64 0,3-2 64 0,6-5 16 15,6-1 0-15,1-3 0 0,2-3 32 0,-2-1 0 16,-3-1 0-16,7 0 0 0,11-6-64 0,1-1-16 16,4-1 0-16,6-3 0 0,3-2-160 0,3 1 160 15,0-3-160-15,1 4 160 0,-2-1-160 0,1 0 0 16,0-1 144-16,1-2-144 0,0-1 0 0,1-1 0 15,2-2 0-15,0-5 0 0,1-3-192 0,0-2 0 16,-1-1 0-16,6-1 0 16,1-5-2080-16,2 1-416 0</inkml:trace>
  <inkml:trace contextRef="#ctx0" brushRef="#br0" timeOffset="68029.64">7756 15593 11231 0,'0'0'496'0,"0"0"96"15,-1-9-464-15,3-4-128 0,3-1 0 0,-1 4 0 0,-4 10 800 16,0-14 144-16,0 2 16 0,0 3 16 0,0 9-144 0,0 0-16 16,0 0-16-16,0 0 0 0,0 0-272 0,0 0-48 15,-13-1-16-15,4 4 0 0,1 7-64 0,2 1-16 16,-1 2 0-16,1 6 0 0,-2 7 48 0,0 1 0 16,0-3 0-16,-1 9 0 0,7 8-48 0,-1 3 0 15,3 0 0-15,1 2 0 0,1 1-96 0,3 4-32 16,3-2 0-16,1-3 0 0,-2-4-128 0,5-3-128 15,3-5 144-15,3-3-144 0,4-5 176 0,3-2-176 16,0-6 192-16,2-6-192 0,0-2 320 0,1-9-64 16,-2-2 0-16,-2-5 0 0,3-4 80 0,-5-1 16 0,0-1 0 15,-1-5 0-15,-2-1-32 0,1-6-16 0,-2-1 0 16,-2 1 0-16,-2-5-128 0,-3 0-32 0,0-5 0 0,-2 2 0 16,-2-1-144-16,-2 5 192 0,-2-1-192 0,-2 4 192 15,-2-4-192-15,1 9 0 0,1 4 144 16,2 3-144-1,-1 0-336-15,2 4-144 0,-4 9-32 0,0 0 0 0,0 0 512 0,7 9 0 0,2 1 0 0,0 10 0 16,-1 6 0-16,0 7 0 0,-1-2 0 0,3 5 0 16,0 7 0-16,2 3 0 0,2 6 0 0,2 24 0 15,-5-3 224-15,-3-3 144 0,-3 1 16 0,1-4 16 16,-4 2-224-16,0-2-48 0,-5-8-128 0,-1 3 192 16,-4 2 0-16,0-1 0 0,-3-6 0 0,-1-4 0 15,-1-2 192-15,-1-2 16 0,2-5 16 0,1-4 0 16,-4-5 96-16,0-2 32 0,1-3 0 0,-3-1 0 15,-2-2-112-15,-2-3-32 0,0-7 0 0,0-1 0 16,-1 0-160-16,0 1-48 0,-2-1 0 0,1-8 0 0,-2-6-64 16,-2-3 0-16,-5-3-128 0,0-5 192 0,-5-2-192 15,7-6 176-15,2-1-176 0,3-3 160 0,5-2-160 0,2-2 0 16,0 0 0-16,6-1 0 0,3 3 0 0,6 1 0 16,3 2 0-16,7 0 0 0,4 4-144 0,4-3 144 15,-1 1 0-15,1 5 0 0,5 0-368 0,8 0 48 16,0-4 0-16,5 3 0 0,1 1 320 0,0 2 0 15,-2-3 0-15,13-1 0 0,-7 6 0 0,-6-1 128 16,-4 2 0-16,-4 2 0 16,4 2-2320-16,-7 0-480 0,-6 0-80 0</inkml:trace>
  <inkml:trace contextRef="#ctx0" brushRef="#br0" timeOffset="68399.39">8487 15285 17503 0,'0'0'1552'0,"0"0"-1232"16,0 0-320-16,0 0 0 0,0 0 1488 0,0 0 240 16,0 0 64-16,13-1 0 0,0-3-896 0,2 0-192 15,-1 0-16-15,2-4-16 0,1 0-32 0,2-1-16 16,3-1 0-16,4 1 0 0,2 1-160 0,0 0-16 15,1 0-16-15,1 2 0 0,-1-5-160 0,-3 6-16 16,-3 2-16-16,1-4 0 0,-2-1-240 0,0 4 144 16,-6 0-144-16,-2 4 128 0,-2-1-320 0,-12 1-64 15,0 0 0-15,0 0-8848 16,0 0-1776-16</inkml:trace>
  <inkml:trace contextRef="#ctx0" brushRef="#br0" timeOffset="68808.57">9254 14556 20271 0,'0'0'448'0,"0"0"80"0,0 0 32 0,0 0 16 0,0 0-576 0,0 0 0 0,0 0 0 0,0 0 0 0,0 0 0 15,0 0 0-15,0 0 0 0,0 0 0 0,0 21 928 0,-4-4 80 16,3 1 16-16,-2 1 0 0,0-3 0 0,2 4 0 16,2 6 0-16,-1-4 0 0,-1-3-832 0,-2 0-192 15,0 3 0-15,3-1 0 0,3 0 864 0,1-1 128 16,-1-2 32-16,0-3 0 0,0 0-832 0,3-5-192 15,-2 1 0-15,2-2 0 0,2 0 0 0,0-4 0 16,1 2 0-16,0-3 0 0,1-4 864 0,1-3 128 16,-1 0 32-16,1-1 0 0,-2-1-832 0,4-1-192 15,3-3 0-15,2 2 0 0,1-2 0 0,1 2 0 16,-3 0 0-16,0-1 0 16,0-1-768-16,-2 1-208 0,-2 3-48 0,-2-3-8736 0,-5 1-1760 15</inkml:trace>
  <inkml:trace contextRef="#ctx0" brushRef="#br0" timeOffset="69045.92">9614 14486 23951 0,'0'0'512'0,"0"0"128"0,0 0 0 0,0 0 64 0,0 0-576 0,7 15-128 0,-7-15 0 0,0 20 0 16,-1 0 848-16,1 3 144 0,-1 4 32 0,-2 1 0 15,1 4-832-15,-1 6-192 0,2 3 0 0,-2 0 0 16,-1 2 864-16,2-2 128 0,-1 3 32 0,0-1 0 16,2-4-832-16,1-1-192 0,1-4 0 0,1 0 0 0,-1-4 0 0,2-3 0 15,-1-5 0-15,3 1 0 16,1-5-768-16,0-5-208 0,1-5-48 0,-7-8 0 16</inkml:trace>
  <inkml:trace contextRef="#ctx0" brushRef="#br0" timeOffset="69740.88">10187 13972 12895 0,'0'0'1152'0,"0"0"-928"16,0 0-224-16,0 0 0 0,0 0 864 0,12 5 128 15,-2 3 32-15,2 1 0 0,4 2 0 0,2 0 0 16,2 8 0-16,2 6 0 0,4 2-800 0,3 2-224 16,-2-9 0-16,9 13 128 0,9 7 304 0,3 13 64 15,0 4 16-15,-2 3 0 0,-2 1-144 0,-2 3-32 16,-4 5 0-16,-3 4 0 0,-4 4-192 0,-1 4-144 16,-2 2 192-16,-4-2-192 0,-2 1 240 0,-3-1-64 15,-4-1-16-15,-2-1 0 0,-5-2 224 0,-3 0 32 0,-2-7 16 16,0 0 0-16,-1-4 240 0,-2-2 48 0,-2-1 16 0,-6-2 0 15,-4-4-96-15,-2 2-32 0,-4-2 0 0,-2-1 0 16,-1 0-160-16,-1-2-48 0,-3-2 0 0,-2 1 0 16,-6 3-160-16,-2-1-48 0,-3-1 0 0,-5-1 0 15,-2-7 112-15,-2 1 16 0,-2-3 0 0,1-2 0 16,-1-1 112-16,3 0 16 0,4 3 16 0,2-2 0 16,-1-4-208-16,2-3-64 0,0-3 0 0,1 0 0 15,1 0-192-15,0-4 0 0,3-4 0 0,2-3 0 16,0 0 0-16,6-3-288 0,3-3 32 0,3-6-10400 15,2-1-2080-15</inkml:trace>
  <inkml:trace contextRef="#ctx0" brushRef="#br0" timeOffset="70656.67">5250 15552 12895 0,'0'0'272'16,"0"0"64"-16,0 0 16 0,1-5 32 0,-3-7-384 0,0 3 0 0,1-3 0 0,-3 6 0 0,0-3 896 0,-2 2 96 16,-1-1 32-16,-3 2 0 0,-1 2 0 0,-3-1 0 15,-3 0 0-15,-2 1 0 0,-4 1-832 0,1 2-192 16,0 2 0-16,0 3 0 0,0 1 0 0,-2 3 0 0,-2 2 0 0,1 4 0 15,2 0 864-15,0 3 128 0,-1 0 32 0,2 1 0 16,1 2-832-16,-1-1-192 0,1 2 0 0,3 1 0 16,0 2 0-16,4 0 0 0,1 4 0 15,3-1 0-15,1-5 0 0,4 0 0 0,5-2 0 0,2-2 0 16,3-2 0-16,5-3 0 0,0-3 0 0,4-3 0 16,2-1 0-16,2-3 0 0,2-3 0 0,3-4 0 15,1-4 0-15,1-3 0 0,1-2 0 0,-2-3 0 16,1-2 864-16,1-3 128 0,3-4 32 0,0 0 0 15,4-2-832-15,0-1-192 0,-2-4 0 0,-2-2 0 16,-3 1 0-16,-1-2 0 0,-3-3 0 0,-1-1 0 16,-4-5 0-16,-3 0 0 0,-2 1 0 0,-3-2 0 15,-4-2 0-15,-1 0 0 0,-1 2 0 0,-2 4 0 16,-2 4 0-16,0 3 0 0,-1 4 0 0,2 6 0 0,-1 6 0 16,0 5 0-16,-1 6 0 0,2 7 0 0,0 0 0 0,-2 13 0 15,2 10 0-15,-2 3 0 0,2 4 0 0,-1 1 0 16,0 4 0-16,1 9 0 0,1 9 0 0,-2-1 0 15,-1 5 0-15,0 0 0 0,-1 2 0 0,2-3 0 16,0-4 0-16,-1 1 0 0,2-7 0 0,0 1 0 16,2-2 0-16,-2-5 0 0,0-5 0 0,1-2 0 15,0-2 0-15,1-2-12240 0</inkml:trace>
  <inkml:trace contextRef="#ctx0" brushRef="#br0" timeOffset="70973.69">4467 16437 27647 0,'-21'-1'1216'0,"17"1"256"0,4 0-1168 0,0 0-304 0,2-8 0 0,2 1 0 15,3 0 0-15,5 2 0 0,3-4 0 0,9 2 0 16,6-1 0-16,6 1 0 0,6 1 0 0,3-3 0 16,4-5 0-16,4 1 0 0,5 1 0 0,4 2 0 15,2-5 0-15,4 4 0 0,3 0 0 0,-3 1 0 16,-6 6 0-16,-5 2 0 0,-2 1 0 0,-6 2 0 0,-3 2 0 16,-3 2 0-16,-3 1 0 0,11 1 0 15,-10 0-1584-15,-11 3-368 16,0 1-80-16,-16 4-16 0</inkml:trace>
  <inkml:trace contextRef="#ctx0" brushRef="#br0" timeOffset="72023.69">5142 17218 20271 0,'-16'-14'896'0,"10"10"192"0,-3 2-880 0,-3-5-208 0,-4-1 0 0,2 2 0 16,2-3 0-16,-1 2 0 0,-1 3 0 0,-2-2 0 16,-2 0 0-16,1 2 0 0,-4-1 0 0,1 1 0 15,1 3 864-15,1 0 128 0,-1 1 32 0,1 2 0 16,0 2-832-16,-2 3-192 0,2-1 0 0,1 5 0 16,0-2 0-16,0 4 0 0,-1 4 0 0,0 1 0 0,0 2 864 0,-2 3 128 15,-1 3 32-15,2 0 0 0,0 3-832 16,2-3-192-16,2 3 0 0,2-1 0 0,2 5 0 0,3 0 0 15,2-9 0-15,2 2 0 0,4 1 0 0,1-3 0 16,2-2 0-16,1-1 0 0,1-2 0 0,4-4 0 16,2 0 0-16,2-4 0 0,0 0 0 0,2-3 0 15,2-3 0-15,0-1 0 0,3 1 0 0,1-4 0 16,1-3 0-16,0-4 0 0,1 2 864 0,1-1 128 16,1-4 32-16,1 0 0 0,0-7-832 0,1-1-192 15,3-2 0-15,-4-2 0 0,0 1 0 0,3-6 0 16,4-2 0-16,0-4 0 0,0 2 0 0,-2-4 0 15,-1-7 0-15,-2 0 0 0,-2 2 0 0,-3-1 0 16,-1 2 0-16,-3-4 0 0,-2 2 0 0,-3-3 0 16,-2-4 0-16,-1 0 0 0,-1 0 0 0,-3 1 0 0,0-4 0 0,-2 1 0 15,-1 5 0-15,0 4 0 16,0-1 0-16,-2 5 0 0,4 3 0 0,-2 2 0 0,-2 5 0 0,1 1 0 16,-2 4 0-16,0 5 0 0,-1 5 0 0,0 0 0 15,0 5 0-15,0 6 0 0,0 0 0 0,0 0 0 16,0 0 0-16,-5 5 0 0,0 3 0 0,1 5 0 15,0 2 0-15,0 5 0 0,-1 2 0 0,0 6 0 16,0-2 0-16,-1 8 0 0,1 5 0 0,0 4 0 16,0 2 0-16,0 5 0 0,-3-5 0 0,5 4 0 15,-1 0 0-15,2 1 0 0,0-5 0 0,2-3 0 16,0-3 0-16,3-1 0 0,-1 1 0 0,2-5 0 16,0-4 0-16,2-3 0 0,-1 0 0 0,0-5 0 0,1 1 0 15,2-3 0-15,3-3 0 0,-1-3 0 0,1 0 864 16,0-6 128-16,2-4 32 0,2-4 0 0,-1-3-832 15,2-3-192-15,2-3 0 0,-1-3 0 0,-3-5 0 0,1-1 0 16,-1-4 0-16,2-4 0 0,-1-2 0 16,0-3 0-16,1-2 0 0,-1 1 0 0,-1 1 0 0,-1-5 0 15,0-4 0-15,0-3 0 0,-1-1 0 0,0-1 0 16,-2 3 0-16,2-1 0 0,-4-3 0 0,0 4 0 16,-2 5 0-16,1 3 0 0,-2 2 0 0,0 3 0 15,-1 0 0-15,0 5 0 0,0 2 0 0,0-1 0 16,-3 5 0-16,2 5 0 0,-2 0 0 0,1 5 0 15,0-1 0-15,-2 9 0 0,0 0 0 0,0 0 0 16,0 0 0-16,0 0 0 0,-3 11 0 0,1 0 0 16,-1 6 0-16,2 3 0 0,-3 5 0 0,1-2 0 15,1 4 0-15,-1 5 0 0,0 2 0 0,1 1 0 0,-2 1 0 16,1 2 0-16,1 2 0 0,-1 1 0 0,0 1 0 0,2-3 0 16,1-3 0-16,1-2 0 0,1-5 0 0,0 1 0 15,2-4 0-15,1 1 0 0,-2-3 0 0,2-1 0 16,2-1 0-16,-1-1 0 0,1-3 0 0,-1-5 0 15,1-1 0-15,-1-3 0 0,0-1 0 0,-6-8 0 32,0 0-1600-32,7-2-352 0,-1-8-80 0,-5 4-11472 0</inkml:trace>
  <inkml:trace contextRef="#ctx0" brushRef="#br0" timeOffset="72178.07">5536 17018 31327 0,'11'-11'688'0,"2"-1"144"0,7-4 16 0,-2 4 48 0,6-3-720 0,6 2-176 16,4-4 0-16,3 2 0 0,4 0 848 0,0 0 144 16,2-3 32-16,3-1 0 0,1 2-832 0,0-1-192 15,-4 5 0-15,1-3 0 0,-1 1 0 0,-4 2 0 16,-3 2 0-16,-5 0-10336 16,-5 3-2112-16</inkml:trace>
  <inkml:trace contextRef="#ctx0" brushRef="#br1" timeOffset="81322.63">5323 13225 8287 0,'0'0'368'0,"0"0"80"0,0 0-448 0,0 0 0 0,0-8 0 0,0 8 0 15,0-11 2000-15,0 11 320 16,0 0 64-16,0 0 16 0,0 0-1488 0,0 0-288 0,0 0-64 0,0 0-16 15,0 0-208-15,11 7-32 0,-4 1-16 0,1 7 0 16,-1 3-64-16,-1 1-16 0,3 1 0 0,0 2 0 16,1 0-64-16,-1 3-16 0,0 0 0 0,3 1 0 15,-3 0-128-15,0-3 160 0,0-2-160 0,-4 0 160 16,0-1-16-16,2-2 0 0,1-2 0 0,0-3 0 16,-2-2 256-16,-6-11 48 0,7 6 16 0,-7-6 0 15,11 3 384-15,-11-3 80 0,11-1 16 0,-1-4 0 16,1-4-48-16,-4-2-16 0,1-6 0 0,-1-1 0 15,-3 1-368-15,1-2-64 0,1-1 0 0,1-3-16 16,-2-1-256-16,2 1-48 0,0 1-128 0,1-3 192 0,-1 1-192 16,2 3 144-16,1 1-144 0,2 1 128 15,-1 2-128-15,3 0 0 0,-2-2 0 0,1 6-176 0,-4 5 176 16,0 0 0-16,-1 3 0 0,-8 5 0 0,0 0-272 0,0 0-32 16,0 0 0-16,0 0 0 15,0 0-2672-15,0 0-544 0,0 0-96 0,0 0-32 0</inkml:trace>
  <inkml:trace contextRef="#ctx0" brushRef="#br1" timeOffset="81665.56">6259 12752 13823 0,'0'0'1216'0,"-5"-8"-960"0,0 3-256 0,5 5 0 15,0 0 640-15,0 0 96 0,-11 0 16 0,1 4 0 16,-1 6 16-16,2 3 0 0,0 2 0 0,1 2 0 16,-2-1-288-16,-2 4-48 0,0 6-16 0,2 0 0 15,0-2 160-15,-2 2 48 0,-5 0 0 0,3 2 0 16,2 2 0-16,1 4 0 0,1 2 0 0,0 0 0 15,-3 1-336-15,2-1-64 0,2-3-16 0,1-1 0 16,2-2-208-16,2-1 0 0,2-3 0 0,4-4 0 16,-2-4 128-16,2 1-128 0,4-4 0 0,-1 1 144 15,0-7-144-15,-5-9-272 0,13 5 64 0,-1-2 16 16,1-3-1536-16,0-3-288 0</inkml:trace>
  <inkml:trace contextRef="#ctx0" brushRef="#br1" timeOffset="86276.95">6609 12987 3679 0,'0'0'320'0,"0"0"-320"15,0 0 0-15,0 0 0 0,0 0 2064 0,0 0 352 16,0 0 64-16,0 0 16 0,0 0-1136 0,0 0-208 15,0-7-64-15,0 7 0 0,0 0-368 0,0 0-80 16,0 0 0-16,-8 5-16 0,3 6-176 0,2-1-48 16,-1 7 0-16,0-1 0 0,-2-2-64 0,2 3-16 15,-2 1 0-15,4 0 0 0,-1 2-128 0,3-3-48 16,0-5 0-16,5 2 0 0,2 3-144 0,1-4 0 16,-8-13 0-16,12 4 0 0,-1 0 448 0,0-3 0 0,-11-1 0 0,14-6 0 15,3-6 80-15,0 4 32 0,-5 2 0 0,2-6 0 16,3-6-224-16,-3-3-32 0,-2-1-16 0,1 3 0 15,1 4-288-15,-2-1 0 0,0-1 128 0,-3 4-128 16,-1 4 0-16,0 1 0 0,-8 8 128 0,7-6-128 16,0 2 0-16,-7 4 0 0,0 0 0 0,8 9 0 15,-3 3-128-15,0 4 128 0,2 3 0 0,-5 3-144 16,1 7 144-16,-2-2 0 0,1-2 0 0,-2 6 0 16,-4 4 0-16,0 3 0 0,-5-1 128 0,-1 0-128 15,-3 0 272-15,-2-1-16 0,-3 1 0 0,-2-3 0 16,-2-7 32-16,1-2 0 0,0-7 0 0,4 2 0 15,-4 3 0-15,2-3 0 0,0-5 0 0,5 0 0 16,0-2-112-16,2-2-32 0,2 3 0 0,-1-11 0 16,3-5-144-16,8 2 0 0,-9-4 0 0,4-5 128 15,1-4-1296-15,2-2-272 0,-1-3-48 16</inkml:trace>
  <inkml:trace contextRef="#ctx0" brushRef="#br1" timeOffset="86616.98">6860 12618 21359 0,'0'0'944'0,"0"0"208"0,0 0-928 0,0 0-224 0,0 0 0 0,12 9 0 16,2-3 0-16,-1 10 0 0,4 6 0 0,0 2 0 16,0-2 0-16,1 2 0 0,1 4 0 0,0 2 0 15,2 4 224-15,-1-4-48 0,-2-2-16 0,1 5 0 16,1 0 224-16,1 2 64 0,-9 0 0 0,-1 0 0 16,-2-1-64-16,-2-1-16 0,-3 1 0 0,-2-6 0 15,1 0-112-15,-6-1-32 0,-4 0 0 0,-1-1 0 16,0 1-32-16,-2-7-16 0,-2-1 0 0,0-4 0 15,-1-2-176-15,1-1 192 0,1-3-192 0,1-4 192 16,10-5-1600-16,0 0-304 16</inkml:trace>
  <inkml:trace contextRef="#ctx0" brushRef="#br1" timeOffset="86931.6">7740 12891 11967 0,'0'0'1072'0,"0"0"-864"0,0 0-208 16,0 0 0-16,0 0 1904 0,0 0 336 16,0 0 64-16,0 0 0 0,0 0-1120 0,11 6-224 0,-2-8-64 0,5 5 0 15,6 0-560-15,-1-2-112 0,1 1-32 0,2-2 0 16,1 0-192-16,0 0 0 0,-4 0 128 0,1-2-128 31,-2-2-1296-31,-2 3-304 0</inkml:trace>
  <inkml:trace contextRef="#ctx0" brushRef="#br1" timeOffset="87068.02">7730 13040 16575 0,'0'0'1472'0,"0"0"-1168"0,0 0-304 0,0 0 0 15,2 13 816-15,2-4 96 0,-4-9 32 0,13 11 0 16,4-5 112-16,4 2 32 0,4-3 0 0,4-1 0 0,3-4-640 0,1 1-112 16,-1-1-16-16,2 0-16 15,0-2-1312-15,1-2-256 0</inkml:trace>
  <inkml:trace contextRef="#ctx0" brushRef="#br1" timeOffset="88435.63">8744 12860 4607 0,'-1'-9'400'15,"1"-1"-400"-15,0 2 0 0,0-1 0 0,-3 1 1744 0,3 8 272 16,-4-8 48-16,4 8 16 0,0 0-912 0,0 0-176 0,0 0-32 0,0 0-16 16,0 0-624-16,-4 14-112 0,-2 3-16 0,1-1-16 15,1 0 48-15,0-1 16 0,1 0 0 0,2 3 0 16,1 0 16-16,0 0 0 0,0-2 0 0,1 2 0 16,2 0-96-16,1-3-16 0,-4-15 0 0,7 13 0 15,1-3 48-15,4 1 0 0,1-4 0 0,1-5 0 16,-3-7 320-16,2 1 64 0,0 1 0 0,3-5 16 15,1-2-16-15,2-3-16 0,1 2 0 0,0 1 0 16,1-1-272-16,-2 1-48 0,-4-6-16 0,0 3 0 16,-4 0-224-16,0 2 128 0,-3-1-128 0,1 3 0 15,-3-6 144-15,1 1-144 0,-2 5 128 0,0-2-128 16,-1 5 0-16,-4 6 0 0,0 0 0 0,0 0 0 16,0 0 0-16,0 0 0 0,0 0 0 0,3 17 0 15,-2 2-160-15,0 5 160 0,1 6 0 0,-2-5-144 0,-2-1 144 16,2 6 0-16,0 7 0 0,-1 3 0 0,-2 1 0 0,-1 3 0 15,-2-2 0-15,-2 7 0 0,-2 4 0 0,-1-5 0 16,0-5 0-16,-4-5 128 0,1-1 16 0,-3-4 16 16,0-2 0-16,1-2 0 0,-1-7 384 0,2 0 80 15,-2-1 16-15,2-4 0 0,4-5-48 0,-1-2 0 16,-1-2 0-16,1-3 0 0,2-1-144 0,1-4-16 16,9 0-16-16,-9-5 0 0,1-3-96 0,1-5 0 15,3-1-16-15,0-4 0 0,0-3-112 0,2 0 0 16,-1 1-16-16,3 1 0 0,4 0-176 0,1 0 0 15,2-3 144-15,3 6-144 0,1 2 0 0,2-1 0 16,-3-3 0-16,6 5 0 0,6 4 0 0,3 5 0 16,1 0 0-16,1 2-128 0,1-2 128 0,-1 4 0 0,-1 4-144 15,3 2 144-15,-3-3 0 0,-3 2 0 0,-2-1-144 16,-3 5 144-16,-1-3-272 0,-1 4 0 0,-3-7 0 0,-1 4 0 31,-4 1-2048-31,-8-8-416 0</inkml:trace>
  <inkml:trace contextRef="#ctx0" brushRef="#br1" timeOffset="88788.53">9369 12758 18431 0,'0'0'816'0,"0"0"160"0,0 0-784 0,0 0-192 15,0 0 0-15,0 0 0 0,-2-11 800 0,5 5 112 16,5 0 32-16,2 3 0 0,2 1-400 0,2-3-80 15,0-3-16-15,5 1 0 0,0 6-192 0,5 0-32 16,-3-5-16-16,1 0 0 0,0 2 0 0,-1-1 0 16,0-3 0-16,-2 0 0 0,-1 4-208 0,-1 0 144 0,-1 4-144 15,-2-1 128-15,-3-2-128 0,-5-2-176 0,2-5 48 0,-8 10-7264 16,0 0-1440-16</inkml:trace>
  <inkml:trace contextRef="#ctx0" brushRef="#br1" timeOffset="89146.81">10027 12430 18015 0,'0'0'800'16,"0"0"160"-16,0 0-768 0,0 0-192 0,0 0 0 0,0 0 0 0,0 0 544 0,0 0 64 16,4 10 16-16,-4 2 0 0,-3 1-320 0,-1-3-64 15,-2 1-16-15,-1 5 0 0,1-2 224 0,2 2 32 16,0-2 16-16,1 0 0 0,1 1 32 0,0-4 16 16,2-11 0-16,4 12 0 0,-4-12-224 0,9 13-64 15,-1-1 0-15,3-4 0 0,-11-8-48 0,13-7-16 16,-3-2 0-16,1 6 0 0,-1 5 32 0,0-4 0 15,1-5 0-15,-2 1 0 0,-1 2-96 0,0 2-128 16,-8 2 176-16,10-8-176 0,-2 1 0 0,1 2 0 16,-9 5 0-16,8-9 0 15,-3 3-448-15,-1-4-128 0,-1 3-48 0,-2 0-10992 0</inkml:trace>
  <inkml:trace contextRef="#ctx0" brushRef="#br1" timeOffset="89344.28">10221 12452 11967 0,'0'0'1072'0,"0"0"-864"0,0 0-208 0,-4 13 0 15,2-1 1248-15,-1 2 208 0,0-1 32 0,1 5 16 16,-2 6-496-16,1 1-112 0,-1-1 0 0,0-1-16 16,-1-4-256-16,1 2-48 0,-1 5-16 0,1-2 0 15,2-5-288-15,0 1-48 0,1-3-16 0,1 0 0 16,1 0-208-16,2-6 176 0,-3-11-176 0,5 11-6880 15,-5-11-1472-15</inkml:trace>
  <inkml:trace contextRef="#ctx0" brushRef="#br0" timeOffset="99700.85">11904 15185 12895 0,'0'0'272'0,"0"0"64"0,0 0 16 0,0 0 32 0,0 0-384 0,0 0 0 0,-6 5 0 0,6-5 0 16,0 0 896-16,0 0 96 0,0 0 32 0,10 2 0 15,3 2 0-15,7-4 0 0,6-7 0 0,5 3 0 16,3 0 0-16,10 2 0 0,11-3 0 0,1 0 0 15,-1-2 0-15,-2 1 0 0,-2 1 0 0,1-2 0 16,2 1-448-16,-1-1-96 0,1 2-16 0,2 1 0 16,1-2-32-16,-3-1-16 0,-7-1 0 0,-4 3 0 15,-3 4-176-15,-2-1-48 0,-6 2 0 0,-2-1 0 16,-2-2-32-16,-4 2-16 0,-1 0 0 0,-2-3 0 16,-5 3-144-16,0 1 0 0,0 0 0 0,-6 1 0 15,-10-1-1328-15,0 0-336 0,0 0-80 0,0 0-10752 16</inkml:trace>
  <inkml:trace contextRef="#ctx0" brushRef="#br0" timeOffset="99994.27">12048 15645 23663 0,'0'0'1040'0,"0"0"240"0,17 1-1024 0,5-1-256 16,5-1 0-16,8 0 0 0,6-1 1216 0,2 0 208 0,2-5 48 0,5 1 0 15,1-1-320-15,6 1-48 0,6-2-16 0,6-1 0 16,6-2-256-16,-4 3-64 0,-3 2-16 16,-4-1 0-16,-5-6-112 0,1 0 0 0,0 1-16 0,0-2 0 15,0 4-240-15,0 2-64 0,-2 0 0 0,-5 3 0 16,-5 1-192-16,-5 0-128 0,-3 1 160 0,-5 0-160 31,-4 0-1008-31,-5 4-288 0,-6 4-64 0</inkml:trace>
  <inkml:trace contextRef="#ctx0" brushRef="#br0" timeOffset="132026.91">14523 15194 12895 0,'0'0'272'0,"0"0"64"0,0 0 16 0,0 0 32 0,0 0-384 0,0 0 0 16,0 0 0-16,0 0 0 0,0 0 896 0,0 0 96 0,0 0 32 0,0 0 0 16,-5-3-832-16,5 3-192 0,0 0 0 0,0 0 0 15,0 0 864-15,0 0 128 0,0-6 32 0,0 6 0 16,0 0 0-16,0 0 0 0,0 0 0 0,0 0 0 16,0 0-832-16,0 0-192 0,0 0 0 0,0 0 0 15,0 0 864-15,7-3 128 0,1 2 32 0,-8 1 0 16,6-3-832-16,-6 3-192 0,9-5 0 0,-1 5 0 15,-8 0 0-15,9 1 0 0,2 3 0 0,0-3 0 16,1 1 864-16,1 0 128 0,1 2 32 0,3-2 0 16,2-4-832-16,0 2-192 0,1 2 0 0,1 0 0 15,2-2 0-15,3-1 0 0,3 1 0 0,2 0 0 16,0 0 864-16,1 0 128 0,0 0 32 0,0 0 0 0,-1 1-832 16,-1-1-192-16,0 0 0 0,9-1 0 0,-5-3 192 0,-5 4 0 15,-6 3 0-15,-9-1 0 0,1-3-192 0,-4 0-256 16,-1-3 48-16,1 2 16 0,-11 2 384 0,0 0 64 15,0 0 32-15,0 0 0 0,0 0-464 0,0 0-80 16,0 0-32-16,0 0 0 16,-9 4-592-16,0 0-112 0,2 3-32 0,-2-3 0 15,0-1-1632-15,9-3-336 0,-14 0-64 0,14 0-16 0</inkml:trace>
  <inkml:trace contextRef="#ctx0" brushRef="#br0" timeOffset="132709.94">16124 14410 10127 0,'-1'-12'896'0,"1"12"-704"15,0-6-192-15,0 6 0 0,0-7 1056 0,0 2 176 16,-1-1 48-16,1 6 0 0,0 0-512 0,0 0-80 15,0 0-32-15,0 0 0 0,0 0-192 0,0 0-32 16,-4 10-16-16,0 1 0 0,4-11 96 0,-4 15 32 0,1-2 0 16,1 4 0-16,1 1-32 0,-2 2 0 0,0-2 0 0,-1 6 0 15,-1-1-96-15,0 3-32 0,-2-1 0 0,0 0 0 16,-3 0-32-16,1 5-16 0,0 3 0 0,0-3 0 16,1-9 0-16,0 3 0 0,-2 1 0 0,4-2 0 15,0-3 32-15,4-2 0 0,-1-3 0 0,4 0 0 16,3 2-48-16,2-3-16 0,0-1 0 0,4-1 0 15,0-2 16-15,3 2 16 0,1-2 0 0,2 0 0 16,1-7 48-16,0 3 16 0,1-1 0 0,0 0 0 16,2-2-208-16,-1-2-64 0,1-2 0 0,1 1 0 15,-2 1-128-15,1-1 192 0,-1-1-192 0,1-2 192 16,-2 1-192-16,-1-2 0 0,0 2 144 0,-3 0-144 16,-2-2 0-16,0 1 0 0,-1 2 0 0,1-2 128 15,1-1-336-15,-2 2-64 0,-11 2-16 0,9-3 0 16,-9 3-2640-16,0 0-528 0</inkml:trace>
  <inkml:trace contextRef="#ctx0" brushRef="#br0" timeOffset="133405.29">16671 14374 6447 0,'0'0'576'0,"0"-12"-576"15,-3-4 0-15,2 7 0 0,1 9 1584 0,-3-10 208 16,3 10 32-16,0 0 16 0,-4-8-880 0,4 8-160 15,0 0-32-15,0 0-16 0,0 0-224 0,-9 8-32 16,3 4-16-16,-1 4 0 0,-1 5 224 0,3 4 32 16,0 2 16-16,-2 5 0 0,-1 3 112 0,2 3 32 15,1 2 0-15,-3 3 0 0,-1 7-128 0,0-1-32 0,-6 3 0 0,1 4 0 16,-3 6-272-16,0-5-48 0,0-2-16 16,0-6 0-16,0 1-128 0,3-3-16 0,2-7-16 15,2 1 0-15,-1-2 0 0,3-1 0 0,3-3 0 0,0-4 0 16,1-1 32-16,0-3 16 0,0 2 0 0,2-5 0 15,-1-2-128-15,2-4-32 0,-1-1 0 0,1-1 0 16,0-1-128-16,2-4 192 0,-1-11-192 0,5 9 192 16,1 3-192-16,-6-12 0 0,0 0 0 0,10 5 0 15,4-6-2464-15,2-5-368 16,6-3-80-16,3-1-7904 0</inkml:trace>
  <inkml:trace contextRef="#ctx0" brushRef="#br0" timeOffset="134171.41">17252 14855 15487 0,'0'0'688'0,"0"0"144"0,0 0-672 0,0 0-160 16,-8-4 0-16,8 4 0 0,0 0 320 0,-9 5 48 16,-1 6 0-16,1-1 0 0,-1 0-80 0,1 6-16 0,0-2 0 0,-1 5 0 15,-2 0 176-15,2 3 16 0,-2 2 16 0,1 6 0 16,2 0 96-16,0 2 32 0,0 2 0 0,3 5 0 16,-2 6-224-16,4-4-64 0,3-3 0 0,3-3 0 15,3-2-128-15,4-2-16 0,3-1-16 0,3-8 0 16,1-3 144-16,3-4 16 0,0-4 16 0,3-5 0 15,2-2 80-15,2-4 16 0,1-4 0 0,1-5 0 16,-1 1-48-16,1-2-16 0,0-3 0 0,-2-4 0 16,-1-1-80-16,0-1-16 0,1 0 0 0,-3-5 0 15,2 1-272-15,-1-1 0 0,-4-4 128 0,0 2-128 16,-3-2 0-16,-1 2 128 0,-3 0-128 0,-2 5 0 16,0 4 0-16,-1 4 0 0,-1-1 0 0,0 4 0 15,-2 3 0-15,-7 7 0 0,0 0 0 0,0 0 0 16,0 0 0-16,0 0 0 0,9 7-160 0,-2 4 160 0,-3 2 0 15,-2 0-176-15,1 3 176 0,-2 5-128 0,-1 6 128 16,-1 3 0-16,-1 3 0 0,0 2-128 0,-2 2 128 0,1 3 0 16,1 4 0-16,-2 3 0 0,-1-2 0 0,-1 1 0 15,2 4 160-15,-5 1-160 0,0-3 256 0,-1 2-64 16,-2-1 0-16,-1 5 0 0,0 2 128 0,-1-3 32 16,-3-9 0-16,0-1 0 0,1-1-32 0,-2-4-16 15,-2 0 0-15,1-3 0 0,0-5 112 0,6 0 32 16,6 0 0-16,-5-4 0 0,-5-1-80 0,0 0-16 15,0-1 0-15,0 0 0 0,-2-1-112 0,0-2-32 16,2-3 0-16,-1-1 0 0,0-1-64 0,0-4-16 16,-2 1 0-16,2-3 0 0,-2-6 16 0,1-3 0 0,-1-3 0 15,1-6 0-15,-2 0-16 0,0-4 0 0,-1-3 0 0,2-3 0 16,2-5-128-16,1 0 0 0,0-3 144 16,4 4-144-16,6 1 0 0,4 1 0 0,1 1 0 0,5-2 0 15,3-3 0-15,5 4-128 0,3 4 128 0,3 0 0 16,3-2 0-16,0 1-128 0,3-1 128 0,0 3 0 15,2 5 0-15,1 1 0 0,3-2 0 0,1 2-128 16,2 2 128-16,2 1 0 0,1 2 0 0,-2 0 0 16,-3 2 0-16,2-1-128 0,4 6 128 0,-4-3 0 15,0 0 0-15,-4 1 0 0,-2-1 0 0,-4 1-128 32,-3 2-1408-32,-4 0-256 0,0-1-64 0,-4 1-16 0</inkml:trace>
  <inkml:trace contextRef="#ctx0" brushRef="#br0" timeOffset="134684.1">17985 14232 18015 0,'0'0'800'0,"0"0"160"0,-9-4-768 0,9 4-192 0,0 0 0 0,0 0 0 16,0 0 1024-16,0 0 144 0,7-9 48 0,8 3 0 15,-1 5-368-15,8 0-64 0,2-2-16 0,3-3 0 0,1-1-64 0,2 2-32 16,0 0 0-16,1-1 0 0,1-1-320 0,-2 1-64 16,2 9-16-16,-1-7 0 0,-2-1-80 0,-2-2-32 15,-1-6 0-15,-2 8 0 0,-5 5-160 0,-1-1 0 16,-3-8 0-16,-2 5 0 16,-2 4-1344-16,-11 0-320 0,0 0-48 0,0 0-16 0</inkml:trace>
  <inkml:trace contextRef="#ctx0" brushRef="#br0" timeOffset="135446.46">19077 13631 15375 0,'0'0'672'0,"0"0"160"0,0 0-672 0,0 0-160 0,0 0 0 0,0 0 0 16,-6-4 768-16,6 4 112 0,0 0 16 0,0 0 16 0,0 0-240 0,0 0-48 16,2-7-16-16,-2 7 0 0,11-4-96 0,3-1-32 15,-1-3 0-15,3 6 0 0,2 4-64 0,0 0-16 16,2-2 0-16,-1-2 0 0,0-4-160 0,0 2-48 16,1 5 0-16,-2-2 0 0,-1-3 0 0,1 0 0 15,1 1 0-15,-3-1 0 0,1 3-32 0,-1-3-16 16,-2-2 0-16,1 3 0 0,-7 0-144 0,-8 3 160 15,7-6-160-15,-7 6 160 0,7-7-160 0,-7 7 128 16,0 0-128-16,0 0 128 0,-1-10-128 0,1 10 0 16,-8-6 144-16,-1 4-144 0,-2 2 0 0,-1-1 0 15,-4-4 0-15,-1 5 0 0,-3 5 0 0,-2-4 0 16,0 1 0-16,-2 0 0 0,-1 2 0 0,1 1 0 16,-1 0 0-16,0 2 0 0,2-3 0 0,2 2 0 15,1 2 0-15,3 1-128 0,4-2 128 0,0 1 0 0,-1-2 0 16,2 5 128-16,3 0-128 0,3 2 176 0,2-3-176 0,2 1 192 15,2 4-192-15,4-2 0 0,3 2 144 0,2-2-144 16,3-2 128-16,-2 2-128 0,2 5 160 0,2 0-160 16,4-1 288-16,5 1-32 0,4-2-16 0,0 5 0 15,2 4 48-15,-2 0 16 0,-2-6 0 0,1 1 0 16,-2-1-96-16,-3-1-16 0,-1 1 0 0,-1-4 0 16,-4-4-32-16,-2-1-16 0,-1 3 0 0,-2-1 0 15,-3 1 32-15,-2 0 0 0,-5-13 0 0,4 13 0 16,-4 3 96-16,-2-2 32 0,-4-1 0 0,0-2 0 15,-3-1 112-15,-3 0 32 0,-1 2 0 0,-3-1 0 16,-5-10 0-16,-1-2 16 0,-1 1 0 0,-5 1 0 0,-2 4-112 16,-1-5-32-16,0-5 0 0,1 5 0 0,0 1-128 0,4-2-48 15,1-4 0-15,0-1 0 0,2 3-144 0,3-1 0 16,3-2 144-16,3 0-144 0,2-1 0 0,3-2 0 16,3 3 0-16,6 6 0 15,0 0-1440-15,0 0-304 0,2-9-64 0,-2 9-16 0</inkml:trace>
  <inkml:trace contextRef="#ctx0" brushRef="#br0" timeOffset="137446.17">19968 15271 13823 0,'-4'7'1216'0,"0"0"-960"0,4-7-256 0,-5 7 0 16,5-7 864-16,-7 6 128 0,7-6 32 0,0 0 0 16,0 0-144-16,0 0-32 0,0 0 0 0,0 0 0 15,0 0 192-15,0 0 48 0,0 0 0 0,0 0 0 0,0 0-64 16,0 0-16-16,12-3 0 0,-3 0 0 0,1 0-368 0,1-1-64 16,-2-1 0-16,-9 5-16 0,10-3-368 0,-10 3-64 15,11-5 0-15,-11 5-128 0,9-1 192 0,-9 1-192 16,0 0 192-16,0 0-192 0,0 0 384 0,-1 9-48 15,-5 4 0-15,0 0 0 0,-3-4 16 0,0 3 0 16,0-6 0-16,-1 5 0 0,1-6-160 0,2 0-48 16,7-5 0-16,-8 4 0 0,8-4 96 0,0 0 16 15,0 0 0-15,0 0 0 0,0 0-64 0,0 0 0 16,0 0 0-16,0 0 0 0,0-10-192 0,0 10 0 16,0 0 0-16,6-11 0 15,1 2-832-15,1 3-272 0,1 0-48 0,0 5-13488 0</inkml:trace>
  <inkml:trace contextRef="#ctx0" brushRef="#br0" timeOffset="138239.03">21891 14666 8287 0,'0'0'368'0,"0"-11"80"16,-2 2-448-16,2 0 0 0,0 9 0 0,2-9 0 0,-2-2 2512 0,-2 4 432 16,0-5 64-16,-2 4 32 0,4 8-2320 0,-7-13-464 15,0 1-80-15,-1 1-32 0,-1-4-144 0,-2 0 192 16,1-1-192-16,-5 3 192 0,-3 1 224 0,1-1 48 16,0 5 16-16,-1 1 0 0,-2 1 96 0,0 4 32 15,-3-1 0-15,-1 4 0 0,-1 5-288 0,-1 0-48 16,1 2-16-16,-2 1 0 0,-3 5-80 0,0 3-32 15,-3 2 0-15,-1 0 0 0,-2 1 48 0,3 2 16 0,3 3 0 16,3-2 0-16,1 3-80 0,7 0-128 0,9 0 176 16,0-3-176-16,-1-5 160 0,6 0-160 0,5 0 128 0,1 1-128 15,-1-4 208-15,7 0-32 0,4-2-16 0,5-3 0 16,2-1 32-16,2-2 16 0,-1 0 0 0,6-3 0 16,0-1 112-16,1-4 0 0,-1-2 16 0,1-3 0 15,0 2-128-15,0-4-16 0,0-7-16 0,2 1 0 16,-1-4-176-16,0-2 192 0,3-2-192 0,-4 0 192 15,-2-3-192-15,1 0 0 0,2-2 0 0,2-3 128 16,1-3-128-16,1-2 0 0,0-4 144 0,1-3-144 16,-3-4 0-16,1-7 144 0,2-5-144 0,-5-2 0 15,1 0 0-15,-5 0 0 0,-1 4 0 0,0 1 0 16,-2 2 0-16,-2 2 0 0,-1 0 0 0,-1 3 0 0,-3 1 0 16,-2 4 0-16,0 9 0 0,-5 2 0 0,-2 4 0 15,0 2 0-15,0 0 0 0,-3 7 0 0,-1 9 0 16,-1 0 0-16,1 10 0 0,0 0 0 0,-5-10 0 0,5 10 0 15,0 0 0-15,-9 8 0 0,1 4 0 0,-2 4 0 16,-5 3 0-16,5 7 0 0,-2 8 0 0,-2 3-144 16,1 2 144-16,-2 5 0 0,1 7 0 0,0 1 0 15,1 0 0-15,1-2 0 0,0-5 0 0,4 4 0 16,1-4 0-16,1 3 0 0,1-1 0 0,0-2 0 16,2-4 0-16,-2-1 0 0,2-3 0 0,2-3 128 15,2-2-128-15,2-4 0 0,0-2 0 0,2-1 0 16,1-3 0-16,1-1 0 0,-1-7-160 0,2 2-96 15,3 0-32-15,0-5 0 16,0-4-2176-16,1-4-432 0,2-3-96 0,-1-2-16 0</inkml:trace>
  <inkml:trace contextRef="#ctx0" brushRef="#br0" timeOffset="138914.06">22769 14166 19519 0,'-24'11'864'0,"12"2"176"0,-1 4-832 0,0 1-208 0,0 2 0 0,0 4 0 15,2 10 240-15,1 0 0 0,1 1 0 0,1-3 0 0,3-4 96 0,2 2 32 16,3-7 0-16,4-3 0 0,1-1-112 0,2-4 0 15,1 0-16-15,3-6 0 0,2 1 224 0,3-6 48 16,1-3 16-16,3-2 0 0,2 0 112 0,0-6 32 16,0-2 0-16,4-1 0 0,3-5-176 0,1-2-48 15,-2-2 0-15,1-3 0 0,-1-2-304 0,-2 1-144 16,-6 1 128-16,0-3-128 0,1 0 128 0,-2-2-128 16,-2-3 0-16,-2 5 128 0,-4 5-128 0,0 2 0 15,-2-1 0-15,-2 6 0 0,-2-1 0 0,-5 14 128 16,0 0-128-16,0 0 0 0,0 0 256 0,0 0-48 15,-3 16 0-15,-3 4 0 0,-1 2-208 0,2 4 0 16,-4 4 0-16,1 6 0 0,-3 9 0 0,0 2 0 16,-4 2 0-16,2 1 0 0,-2 3 0 0,-2 3 0 0,-3 4 0 15,1 2 0-15,-1 7 0 0,1-4 176 0,-2-4-176 0,1-4 160 16,2-2-160-16,2-3 160 0,2-6-160 0,0 0 160 16,-3-7-160-16,0-3 160 0,2-1-160 15,1-6 160-15,0-2-32 0,1-6-128 0,0-1 192 0,0-4-64 16,-1-9 160-16,4 2 32 0,0-5 0 0,-2-1 0 15,3-2 96-15,-2-3 32 0,0-4 0 0,0-3 0 16,1 2-256-16,-1-7-32 0,2-2-16 0,-1-3 0 16,2-4-144-16,3-3 128 0,1 1-128 0,3 0 128 15,2-2 0-15,4 1 0 0,5 0 0 0,3 1 0 16,3 1 48-16,2 5 0 0,7-1 0 0,1 2 0 16,2 1-176-16,2 0 0 0,1-2 0 0,5 3 0 15,6 3 0-15,4 3 0 0,2-4 128 0,-2 7-128 0,-5 1 0 16,2 4 0-16,-4 2 0 0,1 0 0 0,-3 0 0 15,2 2 0-15,3 2 0 0,-3 2 0 0,0-1 0 16,-1 4 0-16,0 1 0 0,-3 3 0 0,-3-2-144 0,-6 2-16 16,-6 1 0-16,-1-3 0 15,-4-1-1760-15,-4 2-368 0,-6-3-64 0,-4 4-10912 16</inkml:trace>
  <inkml:trace contextRef="#ctx0" brushRef="#br0" timeOffset="139314.44">21222 15408 18767 0,'0'0'832'0,"0"0"176"0,0 0-816 0,0 0-192 0,0 0 0 0,12-4 0 16,3 1 304-16,6 0 16 0,5 0 0 0,4 0 0 15,4-1 256-15,5 0 64 0,3 0 16 0,5-4 0 16,4 1 368-16,5-3 64 0,4 3 0 0,13 1 16 0,14-3 128 0,-1 7 32 15,0 2 0-15,2 0 0 0,2 0-560 0,3 2-128 16,5 2 0-16,-5 3-16 0,-7-1-240 0,-5 2-64 16,-4 0 0-16,5 5 0 0,5-4-256 0,-5 4 128 15,-6 1-128-15,-7-3 0 0,-7 2 0 0,-2 0-352 16,-4-3 48-16,-3 3-14480 16</inkml:trace>
  <inkml:trace contextRef="#ctx0" brushRef="#br0" timeOffset="140569.66">21985 16470 18431 0,'-15'-9'816'0,"5"1"160"0,-2 0-784 0,0 0-192 15,-1-1 0-15,0-1 0 0,-1 1 176 0,0 1-16 16,-3 0 0-16,1 0 0 0,-2 1 144 0,1 1 16 16,1-2 16-16,1 3 0 0,-1 0 64 0,-2-3 16 15,-3 2 0-15,0 2 0 0,0 2 176 0,0 2 48 0,-2 2 0 0,1 0 0 16,-2 5-240-16,2 2-32 0,0 3-16 0,0 1 0 16,-2 1 32-16,1 4 16 0,-1 3 0 0,1 4 0 15,1 0-96-15,1 2-32 0,1 2 0 16,2 3 0-16,1 0-272 0,5 2 128 0,3 0-128 0,4-1 0 15,4 3 128-15,4-5-128 0,4-1 0 0,3 0 0 16,5-5 128-16,2-2-128 0,0 2 192 16,2-6-192-16,2 0 224 0,0-2-64 0,1-3-16 0,0-2 0 15,0-2-144-15,5-6 160 0,0-3-160 0,2-3 160 16,-1-1-160-16,5-6 0 0,5 0 144 0,-1-8-144 16,1-1 0-16,4-3 144 0,1-4-144 0,-3-1 0 15,-2-3 144-15,-4 1-144 0,0-5 0 0,-5 2 144 16,-2 2-144-16,0-4 0 0,1 1 0 0,-1-2 0 15,-2-1 0-15,2-2 0 0,-1 1 0 0,1-2 0 0,-1-2 0 0,-2 0 128 16,-5 3-128-16,1-1 0 0,3-1 0 0,-1 0 0 16,-1-2 128-16,-2 5-128 0,-2 1 0 0,-3 1 0 15,0-2 0-15,-4 3 0 0,-1 1 0 0,-1 6 0 16,-2 0 0-16,-2 3 128 0,-2-1 0 0,-2 7-128 16,0 5 192-16,0 3-64 0,-2-4 64 0,1 0 0 15,-2 4 0-15,-3 3 0 0,6 6-32 0,-9 0 0 16,1-2 0-16,-1 9 0 0,-3 2-160 0,-1 7 0 15,-3 2 0-15,1 3 128 0,-1 2-128 0,0 6 0 16,1 5 0-16,1 4 0 0,-1-2 0 0,2 3 0 16,1 2 0-16,1 4 0 0,-2 5 0 0,1-1 0 15,3 0 0-15,1-4 0 0,3 1 0 0,3-3 0 0,1-4 0 16,1-3 0-16,1-2 0 0,3-2 0 0,3-1 0 0,-3-2 128 16,0-6-128-16,3-2 0 0,4-3 144 0,-1-1-144 15,-3 0 128-15,2-6-128 0,-9-11 160 0,16 7-160 16,1 2 320-16,1-5-16 0,1-1-16 0,2-4 0 15,-1-5-80-15,3-1-16 0,-1 0 0 0,1-1 0 16,-1-6-192-16,0 0 176 0,0-3-176 0,0 1 160 16,2-1-160-16,-1-1 128 0,2-3-128 0,0-1 128 15,0 0-128-15,1 1 128 0,4-4-128 0,-2-1 128 16,0-4-128-16,3 0 0 0,4-1 144 0,0-2-144 16,1-6 0-16,-1-1 0 0,0-1 0 0,0-2 128 15,-2 1-128-15,-3 1 0 0,-2-6 0 0,-3 5 0 16,-1 3 0-16,-4 0 128 0,0-2-128 0,-3 5 0 0,-3 1 0 15,-2 5 0-15,-2 8 0 0,1-2 0 0,-5-1 0 0,0 7 128 16,-4 4-128-16,2 6 0 0,-4 8 160 0,0 0-32 16,0-8-128-16,0 8 192 0,0 0-64 0,-6 9-128 15,-3 4 176-15,-1 0-176 0,-1 4 128 0,-1 7-128 16,-1 4 0-16,-1 5 0 0,-2 2 0 0,0 3 0 16,1 2 0-16,-2 3 0 0,0 2 0 0,0 0 0 15,1 0 0-15,2-1 0 0,3 4 160 0,0-2-160 16,1 1 128-16,4-5-128 0,1-2 192 0,2 0-32 15,2-3-16-15,2-3 0 0,0-2 32 0,3-2 0 16,2-5 0-16,0 1 0 0,3-1-176 0,2-4 160 16,-1-3-160-16,2-1 160 0,1 1-160 0,-1-1 128 15,1 0-128-15,-2-6 128 0,0-2-128 0,-1-3 0 16,2 3 0-16,0-3 0 0,-1-5-384 0,1-1 32 0,-1 1 16 16,0-2 0-1,0 0-1296-15,-3-3-256 0,-2-7-48 0,-1 5-7760 0,-5 6-1552 16</inkml:trace>
  <inkml:trace contextRef="#ctx0" brushRef="#br0" timeOffset="140837.34">22773 16181 29487 0,'-10'-17'1296'0,"5"8"288"0,1-1-1264 0,4 10-320 0,2-10 0 0,-2 10 0 16,13-6 1136-16,3 0 160 0,4 2 48 0,2 2 0 16,4 0-880-16,8 2-160 0,7 2-48 0,9 0 0 0,1 2 256 0,2-1 32 15,2 2 16-15,4-2 0 0,3-2-176 0,9 2-48 16,2 1 0-16,0-2 0 0,-3 1-336 0,-2 1 144 16,-3-3-144-16,-1 0 0 15,-1 1-1168-15,-5-1-352 0,0 1-64 0,-8 1-13984 16</inkml:trace>
  <inkml:trace contextRef="#ctx0" brushRef="#br0" timeOffset="152823.97">19879 211 26719 0,'0'0'2368'15,"-9"0"-1888"-15,1 0-480 0,8 0 0 16,0 0-288-16,0 0-160 0,-8 2-16 0,8-2-16 0,0 0 656 0,0 0 128 15,0 0 16-15,0 0 16 0,0 0-48 0,4 13-16 16,-1-3 0-16,2 1 0 0,2-2-16 0,-1 1 0 16,-1 1 0-16,1 2 0 0,-1-3 64 0,1 3 0 15,1 1 0-15,-1-1 0 0,1 3-16 0,1 2 0 16,1 2 0-16,-1 1 0 0,-2 1-64 0,2 1-16 16,1 7 0-16,0 0 0 0,-5 4-48 0,3 0-16 15,0-3 0-15,-1-1 0 0,0 2-32 0,1 0-128 16,-3-4 192-16,1 2-64 0,-1 1 64 0,-2 0 0 15,1 4 0-15,-3 3 0 0,0 0 48 0,1 4 16 16,-1-2 0-16,0 6 0 0,0-2-64 0,0 1-16 16,0 1 0-16,0-3 0 0,0 1-176 0,-1-1 192 15,1-4-192-15,-4 4 192 0,0 4-192 0,1 1 128 16,3 1-128-16,-1 0 128 0,-3-1-128 0,2-1 128 0,-4-3-128 16,3 0 128-16,-1-1-128 0,0-1 160 0,0 0-160 0,1 0 160 15,-1 1-32-15,0 1 0 0,-1-1 0 0,-1 1 0 16,0 1 32-16,3-2 0 0,-3 1 0 0,2-5 0 15,-1 2-16-15,0-1 0 0,0 0 0 0,0 2 0 16,-1-2 48-16,2 7 0 0,-3 3 0 0,1 1 0 16,1 1-192-16,0-5 0 0,-3-3 0 0,0 2 0 15,2 1 176-15,-1-3-48 0,1 3-128 0,-1 5 192 16,1 3-64-16,-1 0-128 0,-1 1 176 0,1-4-176 16,1-1 208-16,0 1-64 0,-2 1-16 0,1 2 0 15,0 0-128-15,0 2 160 0,-1 5-160 0,3 0 160 16,-1 1-160-16,0-1 0 0,0-2 0 0,-2 3 128 15,3 2-128-15,0 4 128 0,-3 3-128 0,4-3 128 0,0 0-128 16,-1 0 0-16,-2 1 144 0,2-2-144 0,2 4 128 16,-1 2-128-16,1 4 160 0,1-3-160 0,1-5 144 0,1-1-144 15,0 3 128-15,0 4-128 0,-1 4 0 0,1 0 128 16,0-2-128-16,0 0 0 0,1-3 0 0,-1-1 0 16,-1 3 128-16,1 4-128 0,0 2 0 0,-2 1 0 15,-3-3 144-15,1 2-144 0,0 2 0 0,-1 1 128 16,-1 4-128-16,-2-6 0 0,1-1 0 0,1 0 128 15,-1 3-128-15,1 1 0 0,0-2 0 0,5 1 0 16,-3-1 0-16,2-4 128 0,-1-4-128 0,2 0 0 16,-1 1 0-16,0 1 0 0,-1 0 0 0,3-1 0 15,-2-4 0-15,-2 2 128 0,-3 1-128 0,1 2 0 16,-1 3 0-16,-3-1 0 0,-2 0 0 0,-1-4 0 16,1 1 0-16,-1 6 128 0,0-4-128 0,0 1 0 0,-1-3 128 15,1-2-128-15,1-3 128 0,2 4-128 0,-1 2 160 16,2-4-160-16,0-7 144 0,0-1-144 0,1 2 128 0,0-6-128 15,0-3 0-15,0 3 128 0,1-5-128 0,-1 5 0 16,0 1 0-16,-2-4 0 0,-1-3 0 0,2 0 0 16,-1-2 0-16,-2 1 0 0,-1 2 128 0,0 2-128 15,-3 2 0-15,2-2 0 0,-3-5 0 0,-1-2 0 16,-3 0 0-16,1-1 0 0,2 0 0 0,-3-1 0 16,3-7 0-16,-2 3 0 0,2-3 0 0,0-1 0 15,1-1 0-15,-1-6 0 0,-1-3 0 0,6-2-176 16,2-1 176-16,-3-5 0 0,0-3-144 0,0-1 144 15,-1 1-128-15,0-1 128 0,-1 0-160 0,2-1 160 16,1-2 0-16,-2 3 0 0,1-2-128 0,1 1 128 0,0-2 0 16,0 3 0-16,0-2 0 0,1 4 0 0,-1-4 0 0,1 7 0 15,2 4 0-15,0-4 0 0,-1-4 0 0,1 2 0 16,1-3 0-16,-1 1 0 0,1 1 0 0,0 1 0 16,0-3 0-16,1-2 0 0,2 2 0 0,-1-4 0 15,-2-1-128-15,3 2 128 0,3 2 0 0,-2-2 0 16,0 0 0-16,-1 0 0 0,1 1 0 0,0-1 0 15,-2 0 0-15,3-2 0 0,2-6-128 0,-1 2 128 16,1-2 0-16,0 2-144 0,1-2 144 0,1-3-128 16,0-7 128-16,1 12-128 0,-2-3 128 0,1 0-192 15,0-9 192-15,0 0-192 0,-1 8 192 0,1 2 0 16,1-2 0-16,0 4 0 0,-1-3 0 0,3 3 0 16,0-2 0-16,0 3 0 0,-1 1 0 0,-2 2 0 15,0-3 0-15,0 4 0 0,2-3 0 0,1 2 0 0,-2-2 0 16,2 2 0-16,2-3 0 0,-1 0 0 0,-1 0 0 0,-1-1 0 15,5 1 0-15,-1-1 0 0,0-4 0 0,1 2 0 16,4-2 0-16,-1 0-160 0,2-3 160 0,1 1 0 16,-1 1-128-16,5-3 128 0,-2 2 0 0,4-2 0 15,0 1-128-15,2-2 128 0,1-2 0 0,4 1 0 16,2 0-128-16,3 2 128 0,3 1 0 0,4-1 0 16,1 0 0-16,4 0-128 0,2-3 128 0,4 1 0 15,-2 2 0-15,1-3 0 0,0-1 0 0,3 0 0 16,4 0 0-16,3-1 0 0,6 1 0 0,4-4 0 15,4-2-128-15,-3 1 128 0,0 1 0 0,0-2 0 16,4-1-128-16,5-1 128 0,6 1 0 0,-1 0 0 0,0-2 0 16,0 1-128-16,-1 0 128 0,5 2 0 0,2 1 0 15,1-4 0-15,-2 2 0 0,1-1 0 0,1 2 0 16,3 0 0-16,3 0-128 0,0 1 128 0,-4-2 0 0,3 5 0 16,-3-1 0-16,5 2 0 0,1 1 0 15,-3 0 0-15,-1-2 0 0,2 1 0 0,3 1 0 16,3 0 0-16,0 0 0 0,-3 1 0 0,-4-2-128 0,1 0 128 15,5-1 0-15,1 2 0 0,2 0 0 0,-3-1 0 16,2-1 0-16,0 0 0 0,3 1 0 0,-2 0-128 16,-2-5 128-16,0 5 0 0,-4 1 0 0,6 0 0 15,5-1 0-15,-2 0 0 0,-4 1 0 0,5 1 0 16,1 0 0-16,0 2 0 0,-3-1 0 0,-1-2 0 16,4 0 0-16,-1 2 0 0,1-1 0 0,-2 0 0 15,-8-1 0-15,8 3 0 0,5 1 0 0,0-2 0 0,-2 1 0 0,-1 0 0 16,0-2 0-16,3 0 0 0,1 0 0 15,-5 2 0-15,-5 0 0 0,3-2 0 0,6 0 0 0,-4 1 0 16,-3 0 0-16,-1 2 0 0,-1-3 0 16,5 2 0-16,0 1 0 0,-2 0 0 0,-4-2 0 0,5 4 0 15,2-2 0-15,-2 2 0 0,-5 2 0 0,-2-4 0 16,-1 0 0-16,4 1 0 0,3 1 0 0,-5 1 0 16,-4-2 0-16,3 2 0 0,3-2 0 0,2 1 0 15,-2 1 0-15,-4 1 0 0,-6 0 0 0,5-2 0 16,1 2 0-16,-2-1 0 0,-5-2 0 0,0 0 0 15,-2 3 0-15,3-3 0 0,5 4 0 0,-3-2 0 16,-5 2 0-16,-2 0 0 0,-1 0 0 0,-3 0 0 16,-4 2 0-16,4-2 0 0,2-1 0 0,-4-1 0 0,-5 2 0 15,1 3 0-15,3 3 0 0,1-6 0 0,0-2 0 0,-5 0 0 16,0 0 0-16,-1 2 0 0,-2 4 0 16,0-3 0-16,-1 1 0 0,3-1 0 0,1-1 0 15,-4 2 0-15,-5-1 0 0,-2 2 0 0,2-3 0 0,0 3 128 16,1-5-128-16,-3 5 0 0,-2-4 0 0,-3 2 0 15,-3-3 0-15,-3 2 0 0,-5-5 0 0,4 1 128 16,1-1-128-16,-3 3 0 0,-5-5 0 0,0 3 0 16,1 1 0-16,-4-1 0 0,-5-4 128 0,-3 2-128 15,-5-1 0-15,-3 2 0 0,1 3 0 0,-3-3 0 16,-4 0 0-16,-2 1 0 0,2 0 0 0,-2-2-160 16,-1-3 0-16,-2 0 0 15,-17 0-1424-15,20-3-272 0,-2-6-64 0</inkml:trace>
  <inkml:trace contextRef="#ctx0" brushRef="#br0" timeOffset="155336.15">21450 64 12895 0,'0'0'272'0,"0"0"64"0,0 0 16 0,0 0 32 0,4-5-384 0,-4-2 0 16,0 7 0-16,0 0 0 0,0 0 896 0,0 0 96 15,0 0 32-15,0 0 0 0,0 0 0 0,0 0 0 16,0 0 0-16,-9 3 0 0,9-3-832 0,-9 14-192 16,0 3 0-16,-1 3 0 0,1 1 864 0,0 6 128 0,-3 3 32 0,1 4 0 15,-1 0 0-15,2-2 0 0,-2 4 0 0,3-1 0 16,2 1-832-16,3-3-192 0,4-7 0 0,3-3 0 16,1-4 0-16,4-2 0 0,2-3 0 0,3-2 0 15,1-4 0-15,3-3 0 0,3-5 0 0,1-2 0 16,0-7 864-16,1-1 128 0,0-6 32 0,0-2 0 15,2-2-832-15,-1 1-192 0,-1-2 0 0,0 0 0 16,-1-2 0-16,0 1 0 0,-1 2 0 0,-3 2 0 16,-2-2 0-16,1 3 0 0,-2 2 0 0,-1 2 0 15,-2 2 0-15,-2 1 0 0,-9 10 0 0,0 0 0 16,0 0 0-16,0 0 0 0,12 0 0 0,-5 5 0 16,-1 4 0-16,-4 4 0 0,0 0 0 0,-1 5 0 0,0 3 0 15,-3 5 0-15,-2 4 0 0,1 4 0 0,-1 4 0 0,-1 5 0 16,-3 9 0-16,0 3 0 0,2 1 0 0,-2-4 0 15,-3-2 0-15,1-2 0 0,1 0 0 0,-4 2 0 16,0-1 0-16,0 2 0 0,0-3 0 0,-3 2 0 16,-1-2 0-16,2-5 0 0,-1-1 0 0,2-6 0 15,-1-4 0-15,2-4 0 0,0-2 864 0,3-2 128 16,-2-3 32-16,0-3 0 0,1-2-832 0,0-2-192 16,1 0 0-16,1-6 0 0,-1-4 0 0,0 0 0 15,1-3 0-15,-2-2 0 0,4-6 0 0,-5 0 0 16,1-4 0-16,2 1 0 0,0-5 864 0,3 1 128 15,-1-4 32-15,3 0 0 0,2-1-832 0,2 1-192 16,2-2 0-16,3 1 0 0,2-3 0 0,2 2 0 16,-1 2 0-16,4-2 0 0,1-2 0 0,0 1 0 0,1 1 0 15,3-1 0-15,0-1 0 0,1 2 0 0,0 0 0 16,-1 1 0-16,-1 1 0 0,2 2 0 0,-1 3 0 16,0 1 0-16,-1 0 0 0,-2 5 0 0,1 5 0 15,0 1 0-15,-3-2 0 0,2 1 0 0,2 0 0 0,-2 1 0 16,-1 2 0-16,-2 2 0 0,0 1 0 0,0 0 0 15,1 1 0-15,-2-2 0 0,-10-3 0 0,12 6 0 16,-12-6 0-16,9 8 0 0,-9-8 0 0,0 0 0 16,0 0 0-16,0 0 0 0,0 0 0 0,9 7 0 15,-9-7 0-15,0 0 0 0,0 0 0 0,0 0 0 16,0 0 0-16,0 0 0 0,0 0 0 0,0 0 0 16,0 0 0-16,0 0 0 0,0 0 0 0,0 0 0 15,-3-10-768-15,1 3-208 0,2 7-48 16,0 0-9824-16,0 0-1968 0</inkml:trace>
  <inkml:trace contextRef="#ctx0" brushRef="#br0" timeOffset="161151.79">22540 181 12895 0,'0'0'272'0,"6"-7"64"0,-6 7 16 0,6-11 32 0,-1 1-384 0,-1 2 0 16,-4 8 0-16,4-10 0 0,0 2 1712 0,0 0 272 16,-3-1 48-16,1 1 16 0,-2 8-832 0,0 0-144 0,6-8-48 0,-4 2 0 15,2-5 0-15,-1 5 0 0,-2-4 0 0,-1 10 0 16,3-9 0-16,-3 9 0 16,0 0 0-16,0 0 0 0,0 0-816 0,0 0-208 0,0 0 0 0,0 0 0 15,0 0 864-15,0 0 128 0,0 0 32 0,-8 0 0 16,8 0-832-16,-9 8-192 0,-2 5 0 0,4 4 0 15,-3-5 0-15,0 5 0 0,0 4 0 0,-1 2 0 16,1 3 864-16,-1 3 128 0,0-2 32 0,0 2 0 16,1 1-832-16,1 0-192 0,-1 0 0 0,3 0 0 15,-1 3 0-15,3 0 0 0,1 3 0 0,2-4 0 16,2-7 0-16,3 4 0 0,0-3 0 0,0 0 0 16,3-1 0-16,-1-5 0 0,0 1 0 0,0-1 0 15,3-3 0-15,0-2 0 0,0-4 0 0,1 1 0 0,0 1 0 16,0-2 0-16,2-3 0 0,-2-1 0 0,0-3 0 0,-9-4 0 15,9 5 0-15,-9-5 0 0,12 0 0 0,-12 0 0 16,0 0 0-16,11-1 0 16,-1-5-768-16,-10 6-208 0,0 0-48 0,9-6 0 15,-3-1 0-15,-6 7 0 0,0 0 0 0,0 0-8736 16,0 0-1760-16</inkml:trace>
  <inkml:trace contextRef="#ctx0" brushRef="#br0" timeOffset="161697.15">23136 106 16575 0,'-2'-17'736'0,"2"9"160"0,0 8-720 0,0 0-176 16,0-10 0-16,0-1 0 0,-1 5 848 0,0-2 144 15,1 8 32-15,0 0 0 0,0 0 0 0,0 0 0 16,-11 4 0-16,1 2 0 0,-2 9 0 0,2 0 0 16,-1 2 0-16,1 7 0 0,-2 0 0 0,1 6 0 15,-1 2 0-15,1 0 0 0,2 2 0 0,0 3 0 16,1 2 0-16,3-1 0 0,1-4-832 0,3 1-192 15,1 0 0-15,2-2 0 0,4-5 0 0,0 0 0 16,1-8 0-16,2 1 0 0,1-1 0 0,2-4 0 16,-2-2 0-16,2-5 0 0,1-1 0 0,0-4 0 15,0 0 0-15,-1-2 0 0,-2-2 0 0,1-2 0 0,-2-4 0 16,0-3 0 0,-5-1-768-16,1-3-208 0,-1-2-48 0,-4 2 0 15,-2-1-1632-15,-4 0-336 0,-4-12-64 0,-2 4-16 0</inkml:trace>
  <inkml:trace contextRef="#ctx0" brushRef="#br0" timeOffset="161887.56">22775 515 27647 0,'0'0'608'0,"0"0"128"0,0 0 32 0,0 0 0 0,9-4-624 0,1 2-144 0,2-2 0 0,4 2 0 16,3 5 0-16,6 0 0 0,2-3 0 0,5-3 0 15,1-1 848-15,1 2 144 0,2-1 32 0,-1-2 0 16,1-8-832-16,-10 6-192 0,3-2 0 0,4 3 0 15,-3-4 0-15,0 1 0 0,-6-1 0 0,0 1 0 0,-1-3 0 0,-3 2 0 16,-3 0 0-16,-2 1 0 16,-3 0-2416-16,0 4-528 0,7-8-96 0,-7 2-32 0</inkml:trace>
  <inkml:trace contextRef="#ctx0" brushRef="#br0" timeOffset="163365.51">23443 37 12895 0,'-2'-9'272'0,"-1"1"64"0,3 8 16 0,0-9 32 0,2 0-384 0,-2 2 0 0,-3-2 0 0,3 9 0 16,0-8 896-16,0-2 96 0,0 2 32 0,0 8 0 15,0-11 0-15,0 11 0 0,3-7 0 0,-3 7 0 16,0 0 0-16,5-11 0 0,-5 11 0 0,5-8 0 16,-5 8 0-16,0 0 0 0,5-11 0 0,-5 11 0 0,0 0 0 0,0 0 0 15,0 0 0-15,9-6 0 0,-9 6-832 0,0 0-192 16,0 0 0-16,0 0 0 0,11-1 864 0,-11 1 128 16,0 0 32-16,9 3 0 0,1 1-832 0,-10-4-192 15,0 0 0-15,12 7 0 0,0 3 0 0,-2 1 0 16,-2-2 0-16,1 3 0 0,2-5 0 0,-2 4 0 15,-1-2 0-15,-1 5 0 0,1 1 0 0,0 2 0 16,0 3 0-16,0-2 0 0,-2-1 864 0,-1-3 128 16,-1 1 32-16,0 3 0 0,0 3-832 0,0 2-192 15,-1-3 0-15,-2 1 0 0,-1-1 0 0,0 3 0 16,3-4 0-16,-6 2 0 0,2 2 0 0,-2 1 0 16,-1 2 0-16,0-3 0 0,-2-4 0 0,-1 0 0 15,-1 5 0-15,2-2 0 0,-2 0 864 0,-1 2 128 16,-2 0 32-16,1-2 0 0,1-2-832 0,0 0-192 0,0 0 0 15,-2-1 0-15,-2-5 0 0,3 0 0 0,1-1 0 0,1 3 0 16,0-7 0-16,-2 2 0 0,3-4 0 0,0 3 0 16,1-4 0-16,1 2 0 0,5-8 0 15,-7 5 0-15,7-5 0 0,0 0 0 0,-5 5 0 0,5-5 0 16,0 0 0-16,0 0 0 0,0 0 0 0,0 0 0 16,0 0 0-16,0 0 0 0,-7-5 0 0,7 5 0 15,0 0 0-15,0 0 0 0,0 0 0 0,7-10 0 16,0 1-1600-1,3-2-352-15,2 5-80 0,1-2-16 0,-2-3-816 0,4 1-160 16,10-4-48-16,1 2 0 0</inkml:trace>
  <inkml:trace contextRef="#ctx0" brushRef="#br0" timeOffset="163797.43">24665 275 20271 0,'-13'4'448'0,"13"-4"80"0,-10-1 32 0,0 1 16 0,10 0-576 0,0 0 0 0,0 0 0 0,0 0 0 16,0 0 1744-16,0 0 240 0,0 0 64 0,8 1 0 15,3-1-832-15,8-1-144 0,5 0-48 0,3-1 0 16,-1 1-816-16,4 1-208 0,3 0 0 0,1-1 0 15,1-2 864-15,3-1 128 0,1 2 32 0,1-2 0 16,1-2-832-16,-2 1-192 0,-1 1 0 0,-3 2 0 16,-5-1 0-16,-4 0 0 0,-5 2 0 0,-6-1 0 0,-3-2 0 15,-12 4 0-15,0 0 0 0,0 0 0 16,0 0-2416-16,-4 11-528 0,-6 2-96 16,-2 3-5488-16,-5-2-1104 0</inkml:trace>
  <inkml:trace contextRef="#ctx0" brushRef="#br0" timeOffset="164000.84">24767 535 23951 0,'0'0'512'0,"0"0"128"0,0 0 0 0,0 0 64 0,-3 13-576 0,3-4-128 16,0-9 0-16,7 10 0 0,4-3 1664 0,1-2 320 15,2 2 48-15,5-4 16 0,3 3-832 0,4-1-144 16,3-2-48-16,6-2 0 0,5-2 0 0,5-1 0 16,1-3 0-16,3 2 0 0,-1 2-816 0,-1-2-208 15,-4-3 0-15,3-4 0 0,-3 0 0 0,-2-1 0 16,-2 0 0-16,-3 1 0 0,-6-1 0 0,-3 2 0 15,-2 7 0-15,-4-5 0 16,-4-1-1600-16,-2 2-352 0,0 2-80 0,-5 0-13120 0</inkml:trace>
  <inkml:trace contextRef="#ctx0" brushRef="#br0" timeOffset="164954.87">27506 162 12895 0,'0'0'272'0,"0"0"64"0,2-11 16 0,-2 11 32 0,0 0-384 0,0 0 0 16,0 0 0-16,0 0 0 0,0 0 1712 0,0 0 272 15,-6-5 48-15,-2 3 16 0,0-5-832 0,0 3-144 16,-1-1-48-16,-1 4 0 0,-2 1-816 0,-2 0-208 15,-2 0 0-15,-2 1 0 0,-3 3 864 0,-5 0 128 0,-3 0 32 0,-2 2 0 16,-2 5-832-16,0 0-192 0,-3 2 0 0,1 0 0 16,0 2 864-16,4 0 128 15,1 1 32-15,5-2 0 0,4-2-832 0,1-3-192 0,4 2 0 0,4 0 0 16,7 3 0-16,2-3 0 0,3-11 0 0,3 15 0 16,2-5 0-16,7 0 0 0,2 0 0 0,4 0 0 15,3 0 0-15,5 5 0 0,-1 3 0 0,0-5 0 16,-2 0 0-16,1-2 0 0,2-4 0 0,-4 6 0 15,0 4 0-15,-4 0 0 0,-1-5 0 0,-3 2 0 16,-3 2 0-16,-5-2 0 0,-3 2 0 0,0-6 0 16,-3-10 864-16,-6 12 128 0,-4 1 32 0,0-2 0 15,-3 0-832-15,-6 1-192 0,-4 0 0 0,-1-2 0 16,3-5 0-16,-1-1 0 0,-1-4 0 0,-1 2 0 0,2 0 0 0,4 0 0 16,4-1 0-16,3-5 0 15,5-5-1600-15,4-3-352 0,6-1-80 0,5-3-11472 16</inkml:trace>
  <inkml:trace contextRef="#ctx0" brushRef="#br0" timeOffset="165238.07">28078 209 20271 0,'0'0'448'0,"0"0"80"0,0 0 32 0,0 0 16 0,0 0-576 0,0 0 0 0,-10 9 0 0,1 0 0 15,1 4 1744-15,-1 1 240 0,0 2 64 0,-1-2 0 16,1 2-1648-16,0 2-400 0,0 1 0 0,-1 3 0 16,-1 3 896-16,1-3 112 15,1-1 16-15,-1-1 0 0,3 0-832 0,1-2-192 0,1 0 0 0,1-3 0 16,2 0 0-16,2 0 0 0,1-6 0 0,-1-9 0 31,0 0-1600-31,9 8-352 0,-9-8-80 0,13-5-16 0</inkml:trace>
  <inkml:trace contextRef="#ctx0" brushRef="#br0" timeOffset="165680.47">28416 258 20271 0,'0'0'896'0,"0"0"192"0,0 0-880 0,-3 15-208 16,-2-4 0-16,-2 4 0 0,-2 0 864 0,2 1 128 16,-4 1 32-16,-1 1 0 0,-3 1 0 0,0 0 0 15,1 1 0-15,-2-1 0 0,-1 1 0 0,3-2 0 16,2-1 0-16,2-3 0 0,1-1 0 0,2-5 0 15,7-8 0-15,0 0 0 0,-4 9-832 0,4-9-192 16,0 0 0-16,0 0 0 0,11-11 864 0,-2-1 128 16,0-1 32-16,4-4 0 0,4-4-832 0,1-3-192 15,-2 0 0-15,2 2 0 0,2 6 0 0,-2-1 0 0,-4 1 0 16,5-1 0-16,-4-1 0 0,2 2 0 0,-1 2 0 16,-1 5 0-16,0 0 0 0,-2 4 0 0,-1 1 0 0,-2 4 0 15,-10 0 0-15,13 6 0 0,-2 5 0 0,-2 2 0 16,-3 5 0-16,-1 4 0 0,-2 0 0 0,0 3 0 15,-2 2 0-15,-2 0 0 0,-3 4 0 0,0 3 0 16,0-3 0-16,-1 0 0 0,-2 2 0 0,2-6 0 16,1-3 0-16,1-5 0 0,1 0 0 0,0-8 0 15,2-2-2416-15,0-9-528 16,0 0-96-16,11 4-32 0</inkml:trace>
  <inkml:trace contextRef="#ctx0" brushRef="#br0" timeOffset="168941.12">29167 919 9215 0,'0'0'400'0,"0"0"96"0,0 0-496 0,-3 13 0 0,1-1 0 0,2-12 0 16,0 0 1728-16,0 0 256 0,0 0 64 0,-10 7 0 15,4-3-832-15,6-4-144 0,-7 7-48 0,7-7 0 16,-7 6 832-16,7-6 144 0,0 0 48 0,0 0 0 0,-11 0-832 16,3-3-144-16,8 3-48 0,-8-7 0 0,2-6 0 0,1-2 0 15,0-2 0-15,-1-3 0 0,0-1-816 0,-1-2-208 16,-1-3 0-16,3-4 0 0,3-3 864 0,-5-6 128 16,1-5 32-16,0-6 0 0,2 1-832 0,1 1-192 15,-1-6 0-15,1 3 0 0,2 0 0 0,1 4 0 16,1-5 0-16,6 1 0 0,-2-1 0 0,3 5 0 15,1-1 0-15,0 9 0 0,-1 5 0 0,1 4 0 16,0 1 0-16,1 6 0 0,1 1 0 0,1 2 0 16,1 3 0-16,1 4 0 0,-4 0 0 0,1 4 0 15,-2 4 0-15,1 0 0 0,-1-1 0 0,-9 6 0 16,0 0 0-16,11-2 0 16,-11 2-1600-16,0 0-352 0,0 0-80 0,12 5-16 15,-3 0-816-15,0-1-160 0,-9-4-48 0,16 4 0 0</inkml:trace>
  <inkml:trace contextRef="#ctx0" brushRef="#br0" timeOffset="169620.64">29782 77 16575 0,'0'0'368'0,"0"0"80"0,0 0 0 0,4-5 16 0,-4 5-464 0,0 0 0 16,0 0 0-16,7-8 0 0,-7 8 912 0,0 0 96 0,0 0 16 0,0 0 0 15,0 0 0-15,0 0 0 0,0 0 0 0,0 0 0 16,0 0-832-16,0 0-192 0,0 0 0 0,-7 13 0 16,1 1 864-16,-1 2 128 0,-1-3 32 0,-2 4 0 15,-3 3 0-15,1-1 0 0,2 3 0 0,-3-1 0 16,-1 1-832-16,1 2-192 0,0 1 0 0,2-1 0 15,-2 6 0-15,0-2 0 0,2 2 0 0,2 1 0 16,0 4 864-16,2 0 128 0,3-1 32 0,4-2 0 16,0-5-832-16,3 0-192 0,1-2 0 0,4-1 0 15,-2-4 0-15,2 0 0 0,0 0 0 0,2-5 0 0,2-4 0 16,-1-1 0-16,-2 1 0 0,2-1 0 0,2 0 0 0,3 1 0 16,0-3 0-16,1-2 0 0,-2-2 0 15,2 0 0-15,0 3 0 0,0-4 0 0,0-3 0 0,-1 0 0 16,2 2 0-16,-1-2 0 0,-4-3 0 0,-1-2 0 15,-1 1 0-15,1 0 0 16,-1-1-1600-16,-5 0-352 0,-6 5-80 0,7-7-7120 16,-7 7-1408-16</inkml:trace>
  <inkml:trace contextRef="#ctx0" brushRef="#br0" timeOffset="169967.75">29464 515 20271 0,'-8'5'448'0,"2"-1"80"0,-3 0 32 0,9-4 16 0,-10-4-576 0,10 4 0 0,0 0 0 0,0 0 0 15,0 0 928-15,0 0 80 0,0 0 16 0,0 0 0 16,10 7 0-16,1-2 0 0,4-2 0 0,2-1 0 16,2 2 0-16,3-1 0 0,0-1 0 0,5 0 0 0,0-6-832 15,2-1-192-15,1-1 0 0,1 2 0 16,7 2 0-16,-1 1 0 0,0-5 0 0,-1 2 0 0,0 0 864 0,-4 1 128 16,-2 1 32-16,-2 0 0 0,-4-2-832 15,-3 2-192-15,-5 2 0 0,-3-2 0 16,-1-2-768-16,-3 0-208 0,-9 4-48 0,9-1-8736 15,-9 1-1760-15</inkml:trace>
  <inkml:trace contextRef="#ctx0" brushRef="#br0" timeOffset="170570.7">30060 1128 16575 0,'0'0'368'0,"0"0"80"15,0 0 0-15,0 0 16 0,0 0-464 0,12-3 0 0,-1-2 0 0,1 1 0 0,0 3 1728 0,-1-6 256 16,1 0 64-16,0-3 0 0,1 0-832 0,0 0-144 16,1-2-48-16,3-5 0 0,2-3 0 0,-1-2 0 15,0 1 0-15,3-1 0 0,1 4 0 0,-1-3 0 16,1 0 0-16,-1-4 0 0,-1 2-816 0,-1-2-208 16,-1-1 0-16,1-4 0 0,-1-4 864 0,-1-2 128 15,-2-3 32-15,-2-4 0 0,-1-6 0 0,-3-2 0 16,-1-1 0-16,-3 3 0 0,-5-1-832 0,0 1-192 15,-1-2 0-15,-3 4 0 0,-2-1 0 0,-2 5 0 0,-1 5 0 16,0 3 0-16,-2 2 0 0,1 4 0 0,-3 3 0 16,2 5 0-16,2 3 0 0,0 4 0 0,-1 1 0 0,0 1 0 15,1 2 0-15,0 4 0 0,0 4 0 16,1-1 0-16,0-1 0 0,8 4 0 0,0 0 0 0,-9 6 0 31,9-6-2416-31,0 0-528 0,0 0-96 0,-1 7-32 0</inkml:trace>
  <inkml:trace contextRef="#ctx0" brushRef="#br0" timeOffset="173733.69">20892 3639 12895 0,'0'0'272'0,"0"0"64"0,0 0 16 0,0 0 32 0,0 0-384 0,0 0 0 0,0 0 0 0,0 0 0 15,-6-3 896-15,9-6 96 0,3-1 32 0,-6 2 0 16,0-4 0-16,-3 4 0 0,3 8 0 0,0 0 0 16,-3-13 0-16,0 3 0 0,-1 1 0 0,-2 0 0 15,-1 0 0-15,-1-2 0 0,-3 1 0 0,1-3 0 16,-4 2-832-16,1 1-192 0,-3-2 0 0,0 3 0 15,-1-2 0-15,-1 6 0 0,-2 1 0 0,4 0 0 16,3 2 0-16,-2 3 0 0,-2 4 0 0,-1 2 0 0,-2 3 0 0,2-1 0 16,1 4 0-16,0 3 0 0,-1-2 0 0,2 6 0 15,3 3 0-15,2 1 0 0,-1 1 0 0,3-1 0 16,1 1 0-16,3 0 0 0,3 0 0 0,4-6 0 16,2 1 0-16,2-4 0 0,3-7 0 0,4-2 0 15,3-3 0-15,3-1 0 0,2-2 864 0,3-3 128 16,1-5 32-16,1-3 0 0,1 2-832 0,4-4-192 15,2 0 0-15,-2-1 0 0,-1-5 0 0,-1 1 0 16,-2 3 0-16,-1-3 0 0,-3-3 0 0,-3 0 0 16,0 0 0-16,-1-1 0 0,0-1 0 0,-2 0 0 15,-3-3 0-15,2 2 0 0,-1-5 0 0,2 2 0 16,-2-5 0-16,0-2 0 0,1-3 0 0,-2-2 0 16,1-1 0-16,-2 0 0 0,-2 1 0 0,0-1 0 0,-2-2 0 15,0 2 0-15,0 3 0 0,-2 1 0 0,-6 2 0 0,3 0 0 16,-2 5 0-16,1 0 0 0,0 2 0 0,-2 7 0 15,-1 6 0-15,-1 1 0 0,-2 3 0 0,3 9 0 16,0 0 0-16,0 0 0 0,0 0 0 0,-5 9 0 16,-3 7 0-16,-1 2 0 0,-2 4 0 0,1 4 0 15,-2 4 0-15,2 3 0 0,-2 2 0 0,2 5 0 16,-2 3 0-16,2 4 0 0,-1 4 0 0,1-3 0 16,-1-1 0-16,2-1 0 0,3-2 0 0,0-2 0 15,0-3 0-15,-1-4 0 0,3-4 0 0,2-1 0 16,1-1 0-16,-1-2 0 0,2 0 0 0,3-7 0 15,1-1-1600-15,-2-4-352 0,2 1-80 16,2-4-6016-16,0-1-1200 0</inkml:trace>
  <inkml:trace contextRef="#ctx0" brushRef="#br0" timeOffset="174021.74">20300 4042 20271 0,'0'0'896'0,"0"0"192"0,0 0-880 0,16-2-208 16,1 4 0-16,1-2 0 0,3 0 864 0,2 0 128 15,5-3 32-15,2 3 0 0,6 1 0 0,7-1 0 0,4 0 0 16,7-2 0-16,4-1-832 0,5 1-192 15,5-1 0-15,-4-2 0 0,-2-2 864 0,-1 2 128 16,-1-1 32-16,-1 0 0 0,-4 1-832 0,-2-1-192 0,-2 0 0 0,-7 2 0 16,-6 2 0-16,-6-1 0 0,-6 3 0 0,-7 0-9232 15,-5-1-1904-15</inkml:trace>
  <inkml:trace contextRef="#ctx0" brushRef="#br0" timeOffset="174785.28">20788 4771 16575 0,'0'0'368'0,"0"0"80"0,0 0 0 0,0 0 16 0,0 0-464 0,0 0 0 16,0-6 0-16,-2-3 0 0,2 9 912 0,0 0 96 15,0 0 16-15,-5-9 0 0,-1-3 0 0,-2 4 0 16,-1 1 0-16,0 0 0 0,-2-3 0 0,1 3 0 0,-2 3 0 0,2 2 0 15,1-2-832-15,-1 4-192 0,0 4 0 0,-2 0 0 16,-1 1 0-16,-2 1 0 0,0 1 0 0,-2 5 0 16,0 5 864-16,0 5 128 0,0 2 32 0,2 1 0 15,-1-1-832-15,4-2-192 0,2-1 0 0,1 5 0 16,-2 0 0-16,4-1 0 0,0-2 0 0,3 1 0 16,4-4 0-16,3-1 0 0,-1-5 0 0,5-2 0 15,1 0 0-15,2 1 0 0,2-7 0 0,1-1 0 16,3-2 0-16,3-4 0 0,2-2 0 0,1-5 0 15,2-2 0-15,-4-1 0 0,1-2 0 0,1-1 0 16,3-3 0-16,1-1 0 0,-1-2 0 0,1-1 0 0,-2-1 0 16,0 0 0-16,1-3 0 0,-3-1 0 15,1-5 0-15,-3 0 0 0,0-1 0 0,-1-3 0 0,0-7 0 16,-1 1 0-16,0 2 0 0,0 1 0 0,-1 0 0 0,0-1 0 16,-1 0 0-16,0-2 0 0,-2 1 0 0,-4 1 0 15,1 1 0-15,-2 1 0 0,-2 2 0 0,0 8 0 16,0 2 0-16,-1 4 0 0,-2 0 0 0,1 2 0 15,2 2 0-15,-6 5 0 0,-1 12 0 0,0 0 0 16,0 0 0-16,0 0 0 0,0 0 0 0,0 0 0 16,-6 12 0-16,-2 6 0 0,0 4 0 0,0 6 0 15,1 7 0-15,-4 3 0 0,3 1 0 0,-3 4 0 16,0 2 0-16,2 1 0 0,0 2 0 0,0 1 0 16,0-1 0-16,1 1 0 0,1-2 0 0,2-1 0 15,0-2 0-15,2-1 0 0,2-5 864 0,1-1 128 16,3-6 32-16,0-4 0 0,3-5-832 0,1-2-192 0,4-4 0 0,1-3 0 15,1-6 0-15,1 3 0 0,-1-5 0 0,0 0 0 16,1-1 0-16,1-4 0 0,-4-4 0 0,4-1 0 31,0 0-768-31,0-6-208 0,-2 3-48 0,0-3 0 16,0-1-816-16,-3 1-160 0,-4 0-48 0,-3 2 0 0</inkml:trace>
  <inkml:trace contextRef="#ctx0" brushRef="#br0" timeOffset="175044.13">20976 4610 23951 0,'0'0'512'0,"0"0"128"0,0 0 0 16,0 0 64-16,7-8-576 0,2 6-128 0,2 0 0 0,2 1 0 0,1-3 848 0,3 2 144 15,3-2 32-15,1 1 0 0,1 2 0 0,3-2 0 16,1-3 0-16,2 0 0 0,4 1 0 0,0-1 0 16,2 2 0-16,-3 0 0 0,-2-3-832 0,-2-2-192 15,-3 3 0-15,-3-1 0 16,-3 2-1600-16,-4-2-352 0,3-4-80 0,-4 4-16 0</inkml:trace>
  <inkml:trace contextRef="#ctx0" brushRef="#br0" timeOffset="175581.11">21694 4192 12895 0,'-3'-9'272'0,"3"-1"64"0,2 1 16 0,-2 0 32 0,-2-1-384 0,1 1 0 15,1 1 0-15,0 8 0 0,0 0 1712 0,-3-11 272 16,2 2 48-16,1 9 16 0,0 0-832 0,0 0-144 16,-3 7-48-16,-3 1 0 0,6-8 0 0,-8 14 0 15,0 8 0-15,-1 3 0 0,-1 5 0 0,-1 1 0 16,1 6 0-16,-1 3 0 0,1 0 0 0,-2 2 0 15,1 0 0-15,-1 2 0 0,-1-2-816 0,2 2-208 0,2 1 0 16,1 0 0-16,1 3 0 0,3-2 0 0,1-3 0 0,2-4 0 16,1-2 0-16,4-6 0 0,0-8 0 15,3 0 0-15,1-1 0 0,1-3 0 0,-1 0 0 0,4-5 0 16,-2-4 0-16,2-3 0 0,1-1 0 0,-1 0 0 16,1-6 0-16,-1-2 0 0,-1-3 0 0,1 0 0 31,-2-2-2416-31,-2-2-528 0,-1 0-96 0,-3-1-9440 0</inkml:trace>
  <inkml:trace contextRef="#ctx0" brushRef="#br0" timeOffset="175791">21390 4610 31327 0,'-9'-10'688'0,"9"10"144"0,-4-9 16 0,3 2 48 0,1 7-720 0,5-8-176 0,-5 8 0 0,13-5 0 0,1 2 0 0,2 2 0 16,2 1 0-16,3 0 0 0,1 0 0 0,3-1 0 16,2 0 0-16,1-2 0 0,0-1 0 0,4-1 0 15,0-2 0-15,1 3 0 0,0-1 0 0,0-1 0 16,-1-3 0-16,-1-1-9248 16,-4 1-1888-16</inkml:trace>
  <inkml:trace contextRef="#ctx0" brushRef="#br0" timeOffset="176695.51">23145 2733 12895 0,'0'0'272'0,"0"0"64"0,0 0 16 0,0 0 32 0,0 0-384 0,0 0 0 0,0 0 0 0,0 0 0 16,0 0 896-16,0 0 96 0,-9 4 32 0,-2 0 0 15,0 2 0-15,-4-3 0 0,-3-2 0 0,-3 0 0 16,-4 2-832-16,-3 0-192 0,-5-1 0 0,1 2 0 15,2-3 864-15,-4 2 128 0,-2 2 32 0,3 0 0 16,-1-1-832-16,1-1-192 0,3-3 0 0,1 1 0 16,3 2 864-16,2-2 128 0,-1-1 32 0,1 1 0 15,1 2-832-15,2 4-192 0,1-5 0 0,3 3 0 16,4 1 0-16,0 1 0 0,3 0 0 0,3 2 0 16,7-9 0-16,-3 11 0 0,1 0 0 0,2 4 0 0,3 0 0 15,3 2 0-15,3 1 0 0,2 2 0 16,1 3 0-16,1 4 0 0,-3 3 0 0,2 6 0 0,-2 3 0 0,-1 7 0 15,-1 5 0-15,-3 2 0 0,-1 3 0 16,0 0 0-16,-1 0 0 0,-1 7 0 0,-2 1 0 0,-1 2 0 16,-1 2 0-16,-2 0 0 0,-2 0 0 0,0-5 0 15,-1-1 0-15,0-6 0 0,-3-1 0 0,0-2 0 16,0-1 0-16,-2 3 0 0,-1-4 864 0,0 0 128 16,0-2 32-16,-2-2 0 0,0-1-832 0,-2-5-192 15,-1 0 0-15,-1-2 0 0,-2-1 0 0,6-3 0 16,6-1 0-16,1-2 0 0,-4 1 0 0,3-2 0 15,0-1 0-15,5-2 0 0,4-5 864 0,3-2 128 16,-1-1 32-16,1-5 0 0,-3 0-832 0,8-5-192 16,5 0 0-16,6 0 0 0,6-3 0 0,4-1 0 15,2-2 0-15,2-1 0 0,0 0 0 0,-1-6 0 0,2 1 0 16,0-2 0-16,-2-3 0 0,2-6 0 0,0-2 0 16,2-5 0-1,1-2-1600-15,-2 1-352 0,-4-4-80 0,2 2-16 0</inkml:trace>
  <inkml:trace contextRef="#ctx0" brushRef="#br0" timeOffset="177951.58">23879 3514 16575 0,'0'0'368'0,"0"0"80"0,-8-5 0 0,3 2 16 0,-2 2-464 0,0-2 0 16,-4 2 0-16,-1-1 0 0,-1 2 912 0,-1 2 96 15,0-2 16-15,-2 2 0 0,0 2-832 0,-1 0-192 16,0 3 0-16,-1-2 0 0,0 1 864 0,0 2 128 15,-1 1 32-15,2 2 0 0,-1 0-832 0,1 3-192 16,2-3 0-16,0 4 0 0,4-5 864 0,1 2 128 16,3 2 32-16,1-3 0 0,5-1-832 0,2-2-192 15,3 4 0-15,3 2 0 0,1-5 0 0,2 4 0 0,3-3 0 16,3 3 0-16,-1 1 0 0,2-3 0 0,2 1 0 16,-2 1 0-16,0-3 0 0,-1 4 0 0,1 0 0 0,-1 0 0 15,-3-3 864-15,-1 2 128 0,-3 2 32 0,-3-2 0 16,0 0-832-16,-5-1-192 0,2 0 0 0,-6-2 0 15,0 2 0-15,-2-3 0 0,-1 2 0 0,-2-2 0 16,-1 1 864-16,-3-2 128 0,-2 1 32 16,-3-2 0-16,-2-1-832 0,-1 1-192 0,-3-2 0 0,0 0 0 15,-3-1 0-15,0-1 0 0,1-1 0 0,3-1 0 16,2-1 0-16,3-1 0 0,4 0 0 0,-1-3 0 16,7-1-1600-16,7 5-352 15,0 0-80-15,11-9-16 0,5-2-816 0,4 3-160 0,13-10-48 0,1 2 0 16</inkml:trace>
  <inkml:trace contextRef="#ctx0" brushRef="#br0" timeOffset="178236.24">24445 3600 16575 0,'0'0'736'0,"0"0"160"0,0 0-720 0,-2 10-176 16,1 2 0-16,-2 0 0 0,-2-1 1664 0,0-1 320 15,-1 3 48-15,-1 4 16 0,-1 3-832 0,0 4-144 16,1 3-48-16,-1-2 0 0,-1 1-816 0,-1 0-208 16,3 2 0-16,-1-4 0 0,-3 2 864 0,5 0 128 15,-1-5 32-15,1 1 0 0,1 1-832 0,1-4-192 0,1-3 0 0,2-2 0 16,0 1 0-16,2-8 0 0,-1-7 0 0,0 0 0 31,0 0-2416-31,0 0-528 0,13-1-96 0,-4-3-32 0</inkml:trace>
  <inkml:trace contextRef="#ctx0" brushRef="#br0" timeOffset="178765.05">24784 3585 16575 0,'0'0'736'0,"0"0"160"0,0 0-720 0,0 0-176 16,0 0 0-16,0 0 0 0,0 0 848 0,0 0 144 15,0 0 32-15,0 0 0 0,5 7 0 0,-3 2 0 16,-2 4 0-16,-1 1 0 0,-1 2 0 0,-2 2 0 16,-2 3 0-16,0 3 0 0,-2 0 0 0,0 4 0 15,0-2 0-15,-2 1 0 0,0-2-832 0,0 4-192 16,1-3 0-16,0-3 0 0,-3 1 864 0,5-5 128 0,-1-2 32 0,0-2 0 16,0-1-832-16,3-2-192 0,1-5 0 0,4-7 0 15,0 0 0-15,0 0 0 0,0 0 0 0,0 0 0 16,0 0 864-16,7-7 128 0,0-4 32 0,1 1 0 15,3-7-832-15,-1 0-192 0,1-1 0 0,0-2 0 16,1 1 0-16,0-6 0 0,-1 1 0 0,3 2 0 16,-1 1 864-16,0 2 128 0,0 0 32 0,5-8 0 31,-2 6-1648-31,-2 6-320 0,-2 7-64 0,-3 4-16 0,1-1 832 0,2 3 192 0,-4 6 0 0,1 3 0 16,-1-2 0-16,-2 7 0 0,-2 3 0 0,3 1 0 15,-3 2 0-15,-2 3 0 0,-2 1 0 0,-2 0 0 16,-2 3 0-16,-3 1 0 0,-2-1 0 0,0-1 0 15,0-1 0-15,1-2 0 0,-1-3 0 0,0 4 0 16,-2-7-864-16,5 0-128 16,2-4-32-16,4-11 0 0,0 0-2448 0,0 0-496 0,0 0-112 0,6-9-16 15</inkml:trace>
  <inkml:trace contextRef="#ctx0" brushRef="#br0" timeOffset="179906.39">25535 3102 12895 0,'6'-12'272'0,"-6"12"64"0,0 0 16 0,4-6 32 0,0 0-384 0,0 1 0 0,-2 0 0 0,-2 5 0 16,0 0 1712-16,0 0 272 16,0 0 48-16,0 0 16 0,0 0-832 0,0 0-144 0,0 0-48 0,-5 9 0 15,1-1 0-15,-3 4 0 0,-3 1 0 0,-1 2 0 16,-2 3 0-16,-2 6 0 0,0-1 0 0,-2 9 0 16,-2 0-816-16,1 5-208 0,-1 2 0 0,-1 1 0 15,1-2 0-15,-1 1 0 0,0 4 0 0,2 2 0 16,0-4 0-16,4 0 0 0,2-3 0 0,4-1 0 15,3-1 0-15,2-4 0 0,3-4 0 0,3-2 0 16,2-2 0-16,2-3 0 0,0-3 0 0,4 1 0 16,2-8 0-16,2-1 0 0,1-3 0 0,10-3 0 15,0-4-1600-15,-1-2-352 0,0-5-80 0,-2-5-9840 16</inkml:trace>
  <inkml:trace contextRef="#ctx0" brushRef="#br0" timeOffset="180211.77">25961 3162 20271 0,'0'0'448'0,"0"0"80"0,0 0 32 0,0 0 16 0,0 0-576 0,0 0 0 15,-5 9 0-15,-2 5 0 0,1-2 928 0,-2 4 80 0,-3 1 16 16,0 5 0-16,-1 4 0 0,-2 0 0 0,-1 5 0 0,0-3 0 15,-2 1 0-15,1 3 0 16,-1-2 0-16,4 2 0 0,0 2-832 0,0 1-192 0,1 2 0 0,2-2 0 16,2-2 0-16,1 1 0 0,2 0 0 0,4-2 0 15,1-1 0-15,3-3 0 0,0-1 0 0,3-5 0 16,0 2 864-16,2-7 128 0,1-3 32 0,4 3 0 31,-1-4-1648-31,-2-1-320 0,-2-7-64 0,-8-5-16 16,9-3 0-16,-9 3 0 0,0 0 0 0,8-9-11872 0</inkml:trace>
  <inkml:trace contextRef="#ctx0" brushRef="#br0" timeOffset="180388.17">25523 3699 23951 0,'0'0'1056'0,"0"0"224"0,0 0-1024 0,0 0-256 16,8-4 0-16,0 1 0 0,-1 1 0 0,5 2 0 15,4 0 0-15,3 0 0 0,3-3 880 0,3 2 112 16,3 0 32-16,0 1 0 0,2 0-832 0,2 1-192 15,-1 0 0-15,1-1 0 0,0 0 0 0,-1-2 0 16,0-2 0-16,-1-3 0 0,-1 2 0 0,-4 1 0 16,0-1 0-16,4-3-12240 0</inkml:trace>
  <inkml:trace contextRef="#ctx0" brushRef="#br0" timeOffset="180855.2">26343 2880 20271 0,'0'0'896'0,"0"0"192"0,0 0-880 0,8-1-208 0,-8 1 0 0,9 0 0 0,0 1 0 0,0 3 0 16,-1 1 0-16,0 2 0 0,2 1 864 0,1 2 128 15,-1 6 32-15,2-1 0 0,0 4 0 0,1 4 0 16,2-2 0-16,1 8 0 0,-1 3 0 0,1 5 0 15,0 2 0-15,-2 5 0 0,0 3-832 0,-1 3-192 16,-2 3 0-16,-5 0 0 0,-3 2 864 0,-4 3 128 16,-4 3 32-16,-3 1 0 0,-3 4-832 0,-3-2-192 15,-4-6 0-15,-2 1 0 0,-1 0 864 0,-1-5 128 16,-1-2 32-16,-2-2 0 0,0-4-832 0,0-2-192 16,-1-1 0-16,1-4 0 0,-2-5 0 0,0-1 0 15,1-3 0-15,-10 2 0 16,5-6-3232-16,4-9-688 0,-7-8-144 0,5-6-32 0</inkml:trace>
  <inkml:trace contextRef="#ctx0" brushRef="#br0" timeOffset="181466.84">23634 2825 12895 0,'0'0'272'0,"-21"12"64"0,21-12 16 0,-7 1 32 0,0 2-384 0,-4 0 0 0,2 2 0 0,-4 3 0 16,-3-2 896-16,-1 6 96 0,-1 0 32 0,-3 3 0 15,-2 5 0-15,1 2 0 0,1 4 0 0,0 7 0 16,-3 3 0-16,1 7 0 0,0 11 0 0,-1 6 0 16,1 7 0-16,0 5 0 0,3 1 0 0,0 4 0 15,2 6-832-15,2 1-192 0,3 1 0 0,3-3 0 16,2 0 0-16,4-6 0 0,4-3 0 0,3-6 0 0,4-1 864 16,2-8 128-16,5-6 32 0,1-2 0 0,5-10-832 15,4-2-192-15,8-4 0 0,17 6 0 16,1-8-768-16,3-11-208 0,6-4-48 0,0-8-11872 15</inkml:trace>
  <inkml:trace contextRef="#ctx0" brushRef="#br0" timeOffset="182149.13">26683 2591 12895 0,'0'0'272'0,"0"0"64"0,0 0 16 0,0 0 32 0,0 0-384 0,0 0 0 16,0 0 0-16,0 0 0 0,0 11 896 0,7 0 96 16,-7-11 32-16,9 13 0 0,0 3 0 0,3 3 0 15,1 3 0-15,1 6 0 0,2-1-832 0,2 6-192 16,2 1 0-16,-1 2 0 0,-1 1 864 0,2 2 128 15,-1 2 32-15,1 6 0 0,-2 2-832 0,-1 3-192 16,-5 2 0-16,2 8 0 0,-1-1 864 0,-4 0 128 16,1 1 32-16,-4-3 0 0,-1 3-832 0,-1 3-192 0,-4-2 0 15,-1 0 0-15,-2-1 864 0,-1-6 128 16,-2-1 32-16,-2-6 0 0,-1-7-832 0,1-2-192 0,0-3 0 0,-2-2 0 16,-3-3 864-16,-2 2 128 0,0-5 32 0,0 1 0 15,-1 0-832-15,1-6-192 0,2-2 0 0,-2-4 0 16,-4-4 0-16,1-1 0 0,0-7 0 15,1-3 0-15,0-3 0 0,3-3 0 0,0-9 0 0,1-3 0 16,2 0-3232 0,2-6-688-16,-3-12-144 0,11 5-32 0</inkml:trace>
  <inkml:trace contextRef="#ctx0" brushRef="#br0" timeOffset="182546.77">27315 2510 20271 0,'0'0'448'0,"0"0"80"0,0 0 32 0,0 0 16 0,0 0-576 0,0 0 0 0,0 0 0 0,11 6 0 15,1-3 928-15,-1-3 80 0,1-1 16 0,1-1 0 16,1 2 0-16,2-1 0 0,-4-2 0 0,1 1 0 16,1 1-832-16,-1-5-192 0,0 1 0 0,-1 1 0 15,-2 2 0-15,0-1 0 0,-10 3 0 0,10-5 0 16,-2 0-768-16,-8 5-208 0,8-6-48 0,-4 1-10240 16</inkml:trace>
  <inkml:trace contextRef="#ctx0" brushRef="#br0" timeOffset="182832.08">27872 2265 20271 0,'0'0'448'0,"0"0"80"0,0 0 32 0,-1 10 16 0,-2 5-576 0,1-2 0 16,-4 1 0-16,3 2 0 0,-4-1 928 0,-1 1 80 16,3 1 16-16,-2-3 0 0,1 2 0 0,2-2 0 0,3-1 0 15,-1-1 0-15,2-12-832 0,0 12-192 0,0-12 0 16,4 11 0-16,-4-11 0 0,7 12 0 0,-7-12 0 0,9 7 0 16,-9-7 0-16,12 2 0 15,-2-2 0-15,-2-1 0 16,0 0-768-16,0-1-208 0,-1-2-48 0,3 2-10240 0</inkml:trace>
  <inkml:trace contextRef="#ctx0" brushRef="#br0" timeOffset="183058.84">28085 2273 16575 0,'0'0'368'0,"0"0"80"0,0 0 0 0,0 0 16 0,0 0-464 0,4 7 0 0,-3 3 0 0,-1-1 0 0,0 4 1728 0,-3 2 256 16,-3 4 64-16,1-1 0 0,-3 4-832 0,0 1-144 16,-1 5-48-16,-4 8 0 0,0 0 0 0,1-6 0 15,2-2 0-15,3-8 0 0,2 2-816 0,-2-1-208 16,3 2 0-16,2 3 0 16,2-5-1600-16,4-5-352 0,1 0-80 0,5-9-16 0</inkml:trace>
  <inkml:trace contextRef="#ctx0" brushRef="#br0" timeOffset="184586.56">28332 1977 12895 0,'-10'-11'576'0,"10"11"112"0,0 0-560 0,-3-8-128 0,-3 1 0 0,1 1 0 15,-3 4 848-15,8 2 144 0,0 0 32 0,0 0 0 16,0 0 0-16,0 0 0 0,0 0 0 0,0 0 0 16,0 0 0-16,14-2 0 0,4 1 0 0,3 1 0 15,4 0 0-15,1 1 0 0,1 2 0 0,1 0 0 16,2-2-832-16,0 2-192 0,-1 0 0 0,2 1 0 16,0-2 864-16,0-2 128 0,2 2 32 0,0 1 0 15,-2-2-832-15,-1 2-192 0,0-4 0 0,1-1 0 16,0 1 0-16,-3 0 0 0,-2-1 0 0,-3 2 0 15,-2 0 864-15,-3 2 128 0,-2-1 32 0,-3-1 0 0,-2 1-832 16,-11-1-192-16,13-1 0 0,-13 1 0 0,0 0 0 0,0 0 0 16,0 0 0-16,0 0 0 15,5 14 0-15,-3 1 0 0,-4-2 0 0,0 1 0 0,-1-1 0 0,-4 7 0 16,1 6 0-16,-2 2 0 0,-3 2 0 0,3 4 0 16,-2 3 0-16,1 6 0 0,0 4 0 0,0 2 0 15,-2 2 0-15,2 5 0 0,0 0 0 0,1 7 0 16,-1 3 0-16,3 3 0 0,-1-1 0 0,-1-1 0 15,2-1 0-15,-2-3 0 0,-1 3 0 0,0-5 0 16,-1 2 0-16,-3 1 0 0,-6 2 864 0,6-3 128 16,9-6 32-16,-3-3 0 0,-4-1-832 0,2-2-192 15,1-4 0-15,0 3 0 0,0-1 864 0,2-3 128 16,-1 2 32-16,-1-6 0 0,4 1-832 0,-2-5-192 0,-2-2 0 16,0 1 0-16,2 3 0 0,-1-6 0 0,-1 1 0 15,3-1 0-15,0 0 0 0,0 1 0 16,-1 2 0-16,1-4 0 0,0-4 0 0,1 1 0 0,1 1 0 0,2-5 0 15,0 3 0-15,0-5 0 0,2 0 0 0,-1 1 0 16,0-7 0-16,1 2 0 0,2-2 0 0,-1 0 0 16,0 2 0-16,-1-4 0 0,2-3 0 0,-1 1 0 15,1-2 0-15,-2-2 0 0,-1-10 0 0,3 12 0 16,-2-3 0-16,0 0 0 0,-1-9 0 0,0 0 0 16,0 0 864-16,0 0 128 0,0 0 32 0,0 0 0 15,0 9-832-15,0-9-192 0,0 0 0 0,0 0 0 16,0 0 0-16,0 0 0 0,0 0 0 0,-10 3 0 15,-1-2 0-15,1 1 0 0,1 4 0 0,-3-5 0 0,-3-3 0 16,-1-1 0-16,0 3 0 0,-5 1 0 0,-1 2 0 16,-4 0 0-16,-5-1 0 0,-3 2 0 0,-4-8 0 0,-1 4 0 15,-1 2 0-15,-1 1 0 0,1 0 0 0,-1 2 0 16,1 2 0-16,2-2 0 0,0-2 0 0,2 2 0 16,-2 4 0-16,0-1 0 0,-1 2 0 0,1-2 0 15,-1-1 0-15,7-1 0 16,0 1-768-16,9-3-208 0,7-4-48 0,16 0-12016 15,0 0-2400-15</inkml:trace>
  <inkml:trace contextRef="#ctx0" brushRef="#br0" timeOffset="188767.76">29949 3211 13695 0,'0'0'608'0,"0"0"128"0,0 0-592 0,0 0-144 0,0 0 0 0,0 0 0 16,0 0 944-16,0 0 144 0,0 0 48 0,0 0 0 16,0 0 128-16,14-4 16 0,2 0 16 0,5-1 0 15,5 1-128-15,0 2-16 0,1-1-16 0,7 3 0 0,3-1-496 0,4-2-80 16,0-5-32-16,5 3 0 0,4 4-272 0,1-2-48 15,-3-3-16-15,3 1 0 0,0 1-192 0,-3 0 128 16,-2-5-128-16,-3 3 0 0,0 0 0 0,0-2 0 16,1-2 0-16,-4 0 0 15,-4 7-1408-15,-5 0-368 0,-7-1-80 0</inkml:trace>
  <inkml:trace contextRef="#ctx0" brushRef="#br0" timeOffset="188985.84">30151 3541 30111 0,'0'0'1344'0,"0"0"256"0,0 0-1280 0,8 5-320 0,2 3 0 0,5-1 0 16,2 0 128-16,3 0-128 0,5-3 128 16,5-4-128-16,8-1 288 0,2-2-16 0,1 2 0 0,7-5 0 15,6 1-64-15,0-3-16 0,0-1 0 0,1 0 0 16,2 0-192-16,0 0 0 0,2 0 0 0,0 0 0 31,3 1-1696-31,-2 3-224 0,-2 2-64 0,-4 2 0 0</inkml:trace>
  <inkml:trace contextRef="#ctx0" brushRef="#br0" timeOffset="190382.54">20541 8160 16575 0,'0'0'736'15,"-6"3"160"-15,1 2-720 0,5-5-176 0,0 0 0 0,0 0 0 16,0 0 848-16,-6 5 144 0,6-5 32 0,0 0 0 0,0 0 0 0,0 0 0 16,0 0 0-16,0 0 0 0,8 3 0 0,3-3 0 15,2 0 0-15,2 0 0 0,2 0 0 0,-1 0 0 16,-4-3 0-16,5-1 0 0,7 2 0 0,2-1 0 16,1 0 0-16,-1 1 0 0,1 1-832 0,0-2-192 15,-1-1 0-15,-1 4 0 0,-3-3 0 0,-2 1 0 16,-2-1 0-16,-2 2 0 0,-3 0 0 0,-1 1 0 15,-3-2 0-15,-9 2 0 0,0 0 0 0,0 0 0 16,0 0 0-16,0 0 0 16,0 0-2416-16,0 0-528 0,0 0-96 0,0 0-32 0</inkml:trace>
  <inkml:trace contextRef="#ctx0" brushRef="#br0" timeOffset="190804.06">21539 7515 20271 0,'0'0'448'0,"5"-11"80"0,-1 4 32 0,-2 0 16 0,1 1-576 0,0 0 0 0,-1-1 0 0,-2 7 0 16,0 0 928-16,0 0 80 0,0 0 16 0,0 0 0 16,0 0 0-16,0 0 0 0,0 9 0 0,0 2 0 0,-1 2 0 0,1 2 0 15,-4 0 0-15,3 4 0 0,-3 0-832 0,0 2-192 16,-1 1 0-16,0 2 0 0,1-1 864 0,0 3 128 16,0 2 32-16,1-5 0 0,1 1-832 0,2-1-192 15,0 0 0-15,3 1 0 0,1-3 0 0,0-3 0 16,2-4 0-16,0 1 0 0,3 0 0 0,2-4 0 15,0-3 0-15,2-3 0 0,2 1 0 0,2 1 0 16,0-4 0-16,2-5 0 0,2-4 0 0,-3 0 0 16,-3 3 0-16,0-1 0 0,2-5 0 0,1 2 0 15,-1-2 0-15,9 0 0 16,-6 2-768-16,-4-3-208 0,-2-3-48 0,-2 1 0 16,-2 3-1632-16,-1 2-336 0,3-4-64 0,-12 11-16 0</inkml:trace>
  <inkml:trace contextRef="#ctx0" brushRef="#br0" timeOffset="191058.75">22059 7508 20271 0,'3'-7'896'0,"-3"7"192"0,0 0-880 0,0 0-208 0,0 0 0 0,0 0 0 16,0 0 1680-16,-4 10 304 0,-2 2 48 0,1 2 16 15,-1 2-832-15,-1 3-144 0,-1 5-48 0,-2 4 0 16,-2 0 0-16,-1 4 0 0,0 5 0 0,-6 18 0 15,2-1 0-15,0 1 0 0,0 0 0 0,1 0 0 16,3-1-816-16,-1 1-208 0,-2 0 0 0,3-3 0 0,3-5 0 16,0 1 0-16,0 0 0 0,-2-1 0 15,1-2 0-15,5-2 0 0,6-3 0 0,0-14 0 0,-4 0 0 16,3-1 0-16,2 0 0 0,5 1 0 16,-2-4-1600-16,2-5-352 0,2-4-80 15,1-10-16-15</inkml:trace>
  <inkml:trace contextRef="#ctx0" brushRef="#br0" timeOffset="191735.07">22872 7215 16575 0,'0'0'368'0,"10"-7"80"0,-10 7 0 0,7-6 16 0,-7 6-464 0,0 0 0 16,0 0 0-16,0 0 0 0,0 0 912 0,0 0 96 16,0 0 16-16,0 0 0 0,0 0 0 0,-6 5 0 15,-6 4 0-15,3 2 0 0,4 2 0 0,-4 0 0 16,-3 5 0-16,-4 6 0 0,-2 0 0 0,0 9 0 15,0 1 0-15,-3 5 0 0,0 5 0 0,-1 3 0 0,-1 1 0 0,0 5 0 16,0-1-832-16,-1 5-192 16,1 3 0-16,2 5 0 0,1 3 864 0,2-3 128 0,2 3 32 0,3-4 0 15,3-3-832-15,2 0-192 0,4 2 0 0,1-3 0 16,3-3 0-16,4 1 0 0,4-1 0 0,-1-18 0 16,2 2 0-16,4-2 0 0,1-4 0 0,3 3 0 15,4-2 0-15,0-1 0 0,2-5 0 0,5 2 0 16,2-1-1600-1,4-4-352-15,1-2-80 0,7-7-13120 0</inkml:trace>
  <inkml:trace contextRef="#ctx0" brushRef="#br0" timeOffset="192712.2">25171 6974 20271 0,'0'0'448'0,"0"0"80"0,0 0 32 0,0 0 16 0,0 0-576 0,0 0 0 0,0 0 0 0,9-2 0 16,3 2 928-16,-2-1 80 0,3 1 16 0,2 4 0 16,0 5 0-16,3 0 0 0,3 6 0 0,0-1 0 15,1 0-832-15,4 2-192 0,2 6 0 0,3 0 0 16,2 3 864-16,-2 4 128 0,-2 1 32 0,-2 5 0 16,2 3-832-16,-1 4-192 0,2-1 0 0,-1 10 0 0,-4 5 0 0,-4 3 0 15,-4 1 0-15,-3 1 0 0,-4-2 864 0,-4 5 128 16,-4 6 32-16,-3 0 0 0,-3 2-832 0,-1-21-192 15,-4 1 0-15,-3 3 0 0,-1 4 864 0,-4-2 128 16,-3 0 32-16,-3 1 0 0,-1-2 0 0,1 1 0 16,0-2 0-16,-1-2 0 0,-2-5-832 0,0 2-192 15,0-2 0-15,1-1 0 0,-4-6 0 0,5-2 0 16,0-1 0-16,1-2 0 0,-1 2 0 0,3-6 0 16,2-4 0-16,-2-3 0 0,5-7 0 0,1-6 0 15,2-6 0-15,2-5 0 16,3-2-3232-16,4-7-688 0,4-15-144 0,12-7-32 0</inkml:trace>
  <inkml:trace contextRef="#ctx0" brushRef="#br0" timeOffset="193852.26">25888 6755 12895 0,'0'0'576'0,"0"0"112"0,-8 4-560 16,-1-4-128-16,0-3 0 0,9 3 0 0,-8 8 848 15,0-2 144-15,0 1 32 0,2-1 0 0,6-6 816 0,0 0 160 16,0 0 48-16,0 0 0 0,-7 8-832 0,7-8-144 16,0 0-48-16,6 9 0 0,-6-9 0 0,10 0 0 15,2-5 0-15,2 3 0 0,3 0-816 0,1 1-208 16,2-2 0-16,2 2 0 0,4 0 864 0,0-1 128 16,0-1 32-16,2-7 0 0,-1 3-832 0,2-4-192 15,-1 3 0-15,1-1 0 0,0 3 0 0,-3-2 0 16,-3 0 0-16,-3-1 0 15,-3 2-768-15,-6 2-208 0,-11 5-48 0,8-6-13504 0</inkml:trace>
  <inkml:trace contextRef="#ctx0" brushRef="#br0" timeOffset="194167.71">26662 6328 20271 0,'0'0'448'0,"0"0"80"0,7-3 32 0,2-4 16 0,4 3-576 0,0 2 0 0,0-2 0 0,3 0 0 0,2-3 928 0,0 1 80 15,0-3 16-15,2-1 0 0,1 0 0 16,1 0 0-16,2-3 0 0,-2 3 0 0,-1 0-832 0,-2 5-192 16,-3-3 0-16,-2 3 0 0,-2-1 0 0,-2 1 0 15,-2-1 0-15,-8 6 0 16,0 0-1600-16,0 0-352 0,0 0-80 0,0 0-16 0</inkml:trace>
  <inkml:trace contextRef="#ctx0" brushRef="#br0" timeOffset="194509.75">26657 6263 20271 0,'-13'11'448'0,"4"-6"80"0,-3 0 32 0,2-1 16 0,-1 0-576 0,2 2 0 0,0 2 0 16,-1 3 0-16,1 2 928 0,-1 2 80 0,1 2 16 0,0 0 0 16,1 2 0-16,3-2 0 0,-1 1 0 0,4 0 0 15,4 0-832-15,4 1-192 0,-1-5 0 0,8 2 0 16,6-1 0-16,-1-1 0 0,-2 2 0 0,2-2 0 15,1 0 864-15,4 0 128 0,1 0 32 0,1 3 0 16,-1-5-832-16,-1 0-192 0,-1-1 0 0,-1 2 0 16,-3 6 0-16,-1 0 0 0,-2-4 0 0,-2 0 0 15,-2 3 864-15,0-1 128 0,-3-1 32 0,-3 0 0 16,-1-7 0-16,-3 3 0 0,-1 1 0 0,-1-4 0 16,1-9-832-16,-6 6-192 0,-4 1 0 0,0 1 0 15,-1 1 864-15,-3-7 128 0,-6-2 32 0,-1 2 0 16,-1 0-832-16,-3 1-192 0,-3-1 0 0,3-2 0 0,3-4 0 15,1 2 0-15,0 1 0 0,-1 1 0 0,1 0 0 16,3 0 0-16,5 0 0 0,0 0 0 16,0-2-1600-16,13 2-352 0,0 0-80 0,0 0-16 0</inkml:trace>
  <inkml:trace contextRef="#ctx0" brushRef="#br0" timeOffset="196812.11">27761 7833 12895 0,'12'-10'272'0,"-3"4"64"0,0 2 16 0,-1 0 32 0,-1-3-384 0,1 1 0 0,2 1 0 0,-1 3 0 16,-1-5 896-16,-8 7 96 0,8-9 32 0,-2 5 0 15,-6 4 0-15,0 0 0 0,0 0 0 0,5-9 0 16,-5 9 0-16,0 0 0 0,4-8 0 0,-4 8 0 16,0-10 0-16,0 10 0 0,-6-8 0 0,-1 1 0 15,-2 3-832-15,-1 1-192 0,-5 1 0 0,0 1 0 0,-1 2 864 0,-2-1 128 16,-3-1 32-16,0 1 0 0,-1 1-832 0,0 3-192 16,-3 1 0-16,-1 4 0 0,-1 3 0 0,1 1 0 15,1 2 0-15,1 2 0 0,1 1 0 0,1 4 0 16,0 1 0-16,2 5 0 0,0 0 0 0,3 2 0 15,2 3 0-15,3-6 0 0,3 1 0 0,4-5 0 16,2-2 0-16,6-3 0 0,3-5 0 0,3-2 0 16,3-5 0-16,4 0 0 0,1-2 0 0,4-3 0 15,1-6 0-15,4-3 0 0,2-8 0 0,4-2 0 16,0-3 0-16,7-5 0 0,-5 0 0 0,5-2 0 16,3 0 0-16,0-6 0 0,-2-4 0 0,-2-1 0 15,-4 1 0-15,-1-4 0 0,-3 5 0 0,-2-4 0 0,1-3 0 16,-3-4 0-16,1-6 0 0,1-3 0 0,-2-3 0 15,0-4 0-15,-1 0 0 0,-3 0 0 0,-8 0 0 0,1 6 0 16,0-1 0-16,-2 9 0 0,-4 7 0 0,2 7 0 16,-1 5 0-16,-3 2 0 0,-5 6 0 0,1 9 0 15,-3 14 0-15,0 0 0 0,0 0 0 0,-8 14 0 16,-4 2 0-16,2 9 0 0,-3 10 0 0,4 7 0 16,2 4 0-16,-2 6 0 0,-4-1 0 0,-3 9 0 15,2 2 0-15,0 6 0 0,-2 3 0 0,1 2 0 16,-1 1 0-16,2 0 0 0,-2-1 0 0,2-1 0 15,1-6 0-15,1-2 0 0,1-2 0 0,2-6 0 16,3-8 0-16,0-8 0 0,1-6 0 0,1-5 0 16,3-4-2416-16,1-7-528 0,-4 0-96 15,4-18-32-15</inkml:trace>
  <inkml:trace contextRef="#ctx0" brushRef="#br0" timeOffset="197077.47">27070 8397 20271 0,'-18'2'896'0,"8"0"192"0,1 1-880 0,9-3-208 16,-10-3 0-16,10 3 0 0,0 0 0 0,0 0 0 15,0 0 0-15,15-1 0 0,4-3 864 0,6 3 128 0,4-3 32 0,10 1 0 16,14-1 0-16,7 1 0 0,3 0 0 0,5-2 0 16,2 1 0-16,8 0 0 0,6-1 0 0,2-3 0 15,2 1-832-15,0 3-192 0,-2-2 0 0,5-2 0 16,3-2 0-16,2 1 0 0,-2 2 0 0,-9 0 0 16,-8 5 864-16,-5 1 128 0,-6 1 32 0,-6 1 0 31,-8 1-1648-31,-5 2-320 0,-6 3-64 0,-9-3-13520 0</inkml:trace>
  <inkml:trace contextRef="#ctx0" brushRef="#br0" timeOffset="198474.44">27594 9194 16575 0,'0'0'368'0,"0"0"80"0,-14 0 0 0,8-8 16 0,-5 4-464 0,1-4 0 15,1 2 0-15,-2 2 0 0,-1-2 912 0,-1 0 96 16,-2 2 16-16,-2-2 0 0,3-3 0 0,-3 5 0 15,-2 3 0-15,1 1 0 0,0 0 0 0,-2 3 0 0,-1 5 0 0,7 1 0 16,0 6-832-16,-3-2-192 16,-4 4 0-16,0 2 0 0,1 2 0 0,1 4 0 0,-1 0 0 0,3 3 0 15,4 0 0-15,2 2 0 0,-1 0 0 16,0 0 0-16,3 1 0 0,-1-4 0 0,3 1 0 0,3-2 0 16,2 0 0-16,0-5 0 0,2-2 0 0,4-2 0 15,3-1 864-15,2-3 128 0,1-4 32 0,1-1 0 16,-2-2-832-16,4-2-192 0,3-4 0 0,2 0 0 15,4-6 0-15,0-1 0 0,0 1 0 0,3-6 0 16,0 3 0-16,0-4 0 0,1 0 0 0,-4-2 0 16,1-1 0-16,2-3 0 0,0 0 0 0,-2-3 0 15,1-3 0-15,2 1 0 0,1-3 0 0,2 2 0 16,1-2 0-16,0-1 0 0,0-2 0 0,1 3 0 16,-1-2 0-16,12-11 0 0,-4 2 0 0,-4 2 0 0,-8-3 0 0,-2 2 0 15,-1 3 0-15,-3 0 0 0,0-4 0 0,-3 6 0 16,-3 2 0-16,-1 2 0 0,0 2 0 0,-4-1 0 15,-2 2 0-15,-1 2 0 0,1 3 0 0,-2 3 0 16,-3 2 0-16,1-1 0 0,0 3 0 0,0 1 0 16,-3 12 0-16,1-9 0 0,-1-3 0 0,0 12 0 15,-1-7 0-15,1 7 0 0,0 0 0 0,0 0 0 16,0 0 0-16,0 0 0 0,-9 7 0 0,-1 4 0 16,1 3 0-16,3 0 0 0,-1 6 0 0,1 5 0 15,-2 1 0-15,0 3 0 0,0-1 0 0,2 6 0 16,-2 10 0-16,0-2 0 0,2 1 864 0,-1 0 128 0,-1-1 32 15,4-11 0-15,4 1-832 0,-4 0-192 16,2 1 0-16,0 1 0 0,1-6 0 0,2 1 0 16,2 0 0-16,2-3 0 0,-2-3 0 0,2-1 0 0,0-1 0 0,3-3 0 15,1-2 0-15,0-3 0 0,1-4 0 0,0-1 0 16,4-1 0-16,-2-3 0 0,1-6 0 0,0 0 0 16,0-2 0-16,3-3 0 0,1-6 0 0,1 0 0 15,-2-5 0-15,1 1 0 0,1 3 0 0,-1-3 0 16,-2-3 0-16,0-1 0 0,-3 3 0 0,2-2 0 15,4 0 0-15,7-9 0 0,-4 3 0 0,-2 1 0 16,1 0 0-16,-4-3 0 0,-2 1 0 0,0-2 0 16,-1-4 0-16,0 4 0 0,-1 1 0 0,-3-2 0 15,0-2 0-15,0 0 0 0,0 2 0 0,-1 2 0 16,-2 7 0-16,-1-2 0 0,1 0 0 0,-1 4 0 16,-1 6 0-16,0 3 0 0,-1-1 0 0,1 2 0 0,0 1 0 15,-4 8 0-15,0 0 0 0,0 0 0 0,0 0 0 0,0 0 0 16,0 0 0-16,0 0 0 0,0 0 0 0,-3 16 0 15,-1 2 0-15,0 3 0 0,0 3 0 0,0 0 0 16,-5 6 0-16,2 0 0 0,-1 3 0 0,0 6 0 16,0 7 0-16,-1-3 0 0,-1 0 0 0,3-12 0 15,-2 0 0-15,4 1 0 0,-3 2 0 0,1-2 0 16,1-1 0-16,2-1 0 0,1 4 864 0,2-2 128 16,1-5 32-16,1-1 0 0,2 0-832 0,1-1-192 15,1-4 0-15,0-3 0 16,0-6-768-16,2-1-208 0,-3 0-48 0,4-7 0 15,-8-4-816-15,8-1-160 0,-3-6-48 0,1-5-11456 0</inkml:trace>
  <inkml:trace contextRef="#ctx0" brushRef="#br0" timeOffset="198674.8">28224 9131 35007 0,'0'0'768'0,"0"0"176"0,0 0 16 0,11-3 16 0,7 3-784 0,3 0-192 0,2-2 0 0,5 2 0 16,3-2 0-16,1-1 0 0,1 0 0 0,1-2 0 16,1-4 864-16,0 0 128 0,-1-1 32 0,3-1 0 15,-2-3-832-15,1 3-192 0,5 2 0 0,-6 0 0 16,-8 0-1600-16,1-1-352 0,-5-1-80 0,-1-1-13120 16</inkml:trace>
  <inkml:trace contextRef="#ctx0" brushRef="#br0" timeOffset="199410.81">29746 7026 16575 0,'0'0'368'0,"-16"1"80"0,9-5 0 0,0 2 16 0,-2 2-464 0,9 0 0 15,-11 1 0-15,1 3 0 0,-1 1 912 0,1 4 96 0,-5 6 16 16,1-1 0-16,1 4 0 0,-4 6 0 0,0-1 0 0,0 7 0 16,0 1 0-16,0 6 0 0,-2 3 0 0,1 9 0 15,-1 5-832-15,1 4-192 0,-2 0 0 0,4 2 0 16,0-1 864-16,3-2 128 0,2-1 32 0,2-2 0 15,0-6-832-15,5-4-192 0,6 5 0 0,-2-8 0 16,1-1 0-16,3-8 0 0,4-3 0 0,1-3 0 16,-1 1 0-16,2-6 0 0,3-5 0 0,-1-2 0 15,-1-2-1600 1,1-6-352-16,0-2-80 0,2-5-16 0</inkml:trace>
  <inkml:trace contextRef="#ctx0" brushRef="#br0" timeOffset="199799.54">30358 7467 20271 0,'-10'1'448'0,"-3"0"80"0,-1 1 32 0,-3-1 16 0,-2-1-576 0,0 5 0 15,-1-2 0-15,-1 1 0 0,-2 5 928 0,2 1 80 16,2 3 16-16,-1-1 0 0,-1 4-832 0,3 0-192 16,0 0 0-16,2 1 0 0,3 3 864 0,2 0 128 15,4-1 32-15,1-4 0 0,5 0-832 0,4-1-192 0,1 2 0 0,3-2 0 16,5 0 864-16,1 1 128 0,2-4 32 0,2 3 0 16,1-1-832-16,0 1-192 0,-1-1 0 0,-1 4 0 15,-2 0 0-15,-2-2 0 16,-2 1 0-16,-2 0 0 0,-4-6 0 0,-2 3 0 0,-2 2 0 0,-2 2 0 15,-3-2 864-15,-2-1 128 0,-2 1 32 0,-3 0 0 16,-5 0-832-16,-1 0-192 0,-4-3 0 0,-3 0 0 16,-4-4 0-16,-1 0 0 0,-1-3 0 0,1-1 0 15,0-3 0-15,4-2 0 0,1-1 0 0,7-3 0 16,6-4-2416-16,6-1-528 16,1-2-96-16,2-2-32 0</inkml:trace>
  <inkml:trace contextRef="#ctx0" brushRef="#br0" timeOffset="200076.52">30742 7469 20271 0,'0'0'896'0,"0"0"192"0,-6 9-880 0,3-1-208 16,-1 3 0-16,0-1 0 0,0 6 0 0,-1 1 0 16,-1 2 0-16,2 2 0 0,-1 1 864 0,0 2 128 15,0 0 32-15,1 1 0 0,0 0 0 0,-1 2 16 16,-2 1 0-16,2 0 0 0,1 1-608 0,-1-2-128 0,0-2-32 16,1 1 0-16,0 3-272 0,1-3 0 0,2-5 0 0,1-3 0 31,1 2-1808-31,3-6-480 0,-1-2-80 0</inkml:trace>
  <inkml:trace contextRef="#ctx0" brushRef="#br0" timeOffset="200487.23">31147 7528 13823 0,'0'0'1216'0,"0"0"-960"0,-6 10-256 0,-2 5 0 0,-1 2 1696 16,-2 1 288-16,-2 0 64 0,-1 2 16 0,0 1-1168 0,-3 2-224 16,0-1-48-16,0 2-16 0,1-4 304 0,0 3 64 15,1 1 16-15,3 1 0 0,3-7-256 0,0 1-48 16,0-2-16-16,3-4 0 0,4-3-160 0,2-10-16 16,0 0-16-16,0 0 0 0,0 0 96 0,0 0 0 15,12-5 16-15,-1-9 0 0,-2-5-48 0,7 0-16 16,2 0 0-16,-1 0 0 0,-2-2-368 0,-1-2-160 15,0 0 128-15,5 3-128 0,-4 0 0 0,3 0 0 16,-1 1 128-16,2 2-128 0,-2 3 0 0,-2 3 0 16,0 2 0-16,-2 5 0 0,0-1 0 0,-3 8 0 15,-1 0-176-15,0 9 176 0,2 3-192 0,-5 3 64 0,-2 1 0 16,-1 2 0-16,-1 4 128 0,-2 1-192 0,-4 1 192 16,-1 0-192-16,-3 1 192 0,1-2-128 0,-3 4 128 0,3-2-128 31,-1-1-256-31,0-4-32 0,1-2-16 0,4-5 0 15,0-2-1376-15,3-14-288 0,0 0-48 0</inkml:trace>
  <inkml:trace contextRef="#ctx0" brushRef="#br0" timeOffset="200822.64">32041 6746 2751 0,'0'0'128'0,"-7"-3"16"0,7 3-144 0,-11 3 0 16,2-1 0-16,-3 5 0 0,-1 3 4400 0,-1 5 848 15,0-1 160-15,-2 5 32 0,-2 5-3728 0,1-1-752 16,1 6-160-16,2 2-32 0,-1 7 128 0,0 1 0 15,-1 3 16-15,2-3 0 0,2 4-64 0,0 1-16 16,1-2 0-16,0 9 0 0,1 5-336 0,1 3-80 16,0 1-16-16,2-4 0 0,3-5-160 0,1-2-48 15,2-5 0-15,1-3 0 0,0-5-64 0,3-2-128 0,1-2 176 16,1-4-176-16,0-2 0 0,3-2 0 0,1-2 0 16,0-6 0-1,0-7-1344-15,2-5-368 0,-2-6-80 0,3-2-11472 0</inkml:trace>
  <inkml:trace contextRef="#ctx0" brushRef="#br0" timeOffset="201121.8">32434 6997 9215 0,'0'0'400'0,"0"0"96"0,0 0-496 0,0 0 0 0,0 0 0 0,-8 7 0 0,3 1 2928 16,-4 3 480-16,-3 5 112 0,-1 2 0 0,1-1-1952 0,-1 3-400 16,-2 2-80-16,-1 4 0 0,0 1-224 0,2 5-32 15,-2-2-16-15,2 4 0 0,0 3-96 0,2 1-16 16,-1-1 0-16,4 2 0 0,2 2-320 0,2-3-80 16,2-4-16-16,1 0 0 0,0 0-96 0,4-4-32 15,2-4 0-15,1 0 0 0,0-5-160 0,2-3 128 16,0-2-128-16,4-3 128 0,-1-1-128 0,1-2-192 15,-11-10 32-15,11 4 16 16,0-4-1472-16,-11 0-304 0,9-9-48 0,-2 0-10528 0</inkml:trace>
  <inkml:trace contextRef="#ctx0" brushRef="#br0" timeOffset="201283.45">32041 7516 28559 0,'0'0'2544'0,"15"0"-2032"0,0-6-512 0,1 3 0 15,1 2 192-15,1 1-64 0,1 1-128 0,1-1 192 16,4-1 0-16,1-2-16 0,-1-2 0 0,2 0 0 16,2 1 128-16,1-3 16 0,-1-2 16 0,2 1 0 15,3 3-336-15,-1-4-288 0,2 0 48 0,-5 0-13232 16</inkml:trace>
  <inkml:trace contextRef="#ctx0" brushRef="#br0" timeOffset="201787.53">32665 6673 13471 0,'0'0'592'0,"0"7"128"0,0-7-576 0,0 0-144 0,0 0 0 0,0 0 0 16,2 14 832-16,2-1 144 0,-4-13 32 0,8 18 0 15,1 3 336-15,0 2 64 0,0 3 0 0,2 2 16 16,1-1-528-16,2 7-128 0,2 6 0 0,-1 2-16 16,-1 0-32-16,0 2 0 0,-3 4 0 0,1 2 0 15,-3 1-112-15,-2 2-32 0,-5 10 0 0,-2 1 0 16,-2-2 48-16,-4 1 0 0,-1-5 0 0,-4-2 0 15,-1-2-176-15,-1-3-16 0,-1-2-16 0,0-6 0 16,1-4-96-16,0-2-32 0,-2-1 0 0,4 0 0 0,0-5-96 16,3-5-32-16,-2-1 0 0,2-7 0 0,-2-5-160 15,3-1 0-15,-1-7 0 0,8-5 0 16,-10-1-2416-16,10 1-352 0</inkml:trace>
  <inkml:trace contextRef="#ctx0" brushRef="#br0" timeOffset="202330.24">33039 6209 17503 0,'0'0'1552'0,"-8"-4"-1232"0,-1 0-320 0,9 4 0 15,-5-8 176-15,5 8-32 0,0 0 0 0,0 0 0 16,0 0 240-16,0 0 32 0,0 0 16 0,0 0 0 0,0 0 208 16,0 0 32-16,0 9 16 0,0 4 0 0,0 4-80 0,5 1-16 15,4 2 0-15,1-1 0 0,1 1-16 0,-1 3-16 16,5 6 0-16,-8-11 0 0,1 7-48 0,1 5 0 16,2 0 0-16,-1 8 0 0,3 5-64 0,-1 1 0 15,0 6-16-15,7 55 0 0,0-7-80 0,-6-4-16 16,-4-8 0-16,-3 1 0 0,-2-2 0 0,-3 1 0 15,-2 3 0-15,-3-4 0 0,-2-3 176 0,-2-4 48 16,-1-2 0-16,0 0 0 0,0 3 80 0,-3-5 0 16,-1-6 16-16,5-29 0 0,-4 1-64 0,-1 3-16 15,-1 6 0-15,-3-4 0 0,-1 5-240 0,-2 1-48 16,-1-2-16-16,-18 41 0 0,6-20-96 0,2-11-32 16,1-12 0-16,0-4 0 0,-1-5-144 0,-2-4 0 0,-2-2 0 15,-3 0 0 1,-3-4-2640-16,2 0-416 0,1-6-80 0</inkml:trace>
  <inkml:trace contextRef="#ctx0" brushRef="#br0" timeOffset="204781.31">23573 7902 12895 0,'0'0'272'0,"0"0"64"0,0 0 16 0,0 0 32 0,0 0-384 0,0 0 0 16,5-4 0-16,-5 4 0 0,0 0 896 0,0 0 96 16,0 0 32-16,0 0 0 0,0 0-832 0,0 0-192 15,0 0 0-15,0 0 0 0,-8 0 864 0,-1-2 128 16,0 2 32-16,-3-2 0 0,-2 0 0 0,-2 2 0 16,-1 4 0-16,-1 1 0 0,-2-3-832 0,2 4-192 15,0-1 0-15,-2 1 0 0,2 6 864 0,1-2 128 16,-1 1 32-16,1-2 0 0,1 3-832 0,3-2-192 15,1 3 0-15,1 0 0 0,3-4 0 0,1 2 0 16,3-3 0-16,2 2 0 0,0-2 0 0,4 1 0 16,-2-9 0-16,6 7 0 0,2 4 0 0,1-4 0 0,2 1 0 15,2-1 0-15,1 0 0 0,0 2 0 0,1 0 0 0,-2 3 0 16,0-2 0-16,0 1 0 0,0 1 0 0,-1-3 0 16,-2 2 0-16,-1 4 0 0,-1-5 0 0,-2 3 0 15,-4 3 0-15,-2-3 0 0,-2 0 0 0,-4 1 0 16,-1 2 864-16,2-2 128 15,-5-1 32-15,-1 0 0 0,-2 0-832 0,0-4-192 0,-1 1 0 0,-2-4 0 16,-2 2 0-16,0-3 0 0,1-2 0 0,1-2 0 16,1-1 0-16,0-1 0 0,1-2 0 0,3 1 0 15,2-5 0-15,3 1 0 0,1-2 0 0,2-3-9232 16,3-3-1904-16</inkml:trace>
  <inkml:trace contextRef="#ctx0" brushRef="#br0" timeOffset="205097.99">23905 7847 16575 0,'0'0'368'0,"0"0"80"0,0 0 0 0,0 0 16 0,0 0-464 0,0 0 0 16,0 9 0-16,-1 1 0 0,-3 0 912 0,1 4 96 15,-2 2 16-15,0 1 0 0,-1 2 0 0,1 2 0 0,0 3 0 16,1 1 0-16,-1-3 0 0,-2 2 0 0,-3 3 0 0,3-5 0 16,1 1-832-16,-1-2-192 0,2-1 0 0,1-2 0 15,0 0 0-15,0-1 0 0,4-3 0 0,0-2 0 31,4-5-1600-31,-4-7-352 0,8 2-80 0,1-2-16 0</inkml:trace>
  <inkml:trace contextRef="#ctx0" brushRef="#br0" timeOffset="205547.34">24217 7851 16575 0,'0'0'368'0,"0"0"80"0,1 8 0 0,-1 1 16 0,0 3-464 0,-1-2 0 16,-1 2 0-16,1 5 0 0,-4 1 912 0,0 1 96 16,-1-3 16-16,0 3 0 0,-3 2 0 0,0 1 0 15,-3 0 0-15,0-1 0 0,0-3 0 0,2-1 0 16,-1 0 0-16,1 0 0 0,1-5-832 0,2-2-192 15,2-2 0-15,1-2 0 0,4-6 864 0,0 0 128 16,0 0 32-16,0 0 0 0,0 0-832 0,9-4-192 16,2-3 0-16,1-4 0 0,1-3 0 0,-2-2 0 15,4-1 0-15,-1-1 0 0,0-2 0 0,2 0 0 0,-3-1 0 16,1 0 0-16,-1 3 0 0,0-1 0 0,-1 0 0 16,1 1 0-16,-1 3 0 0,0 3 0 15,-2 3 0-15,1 0 0 0,-1 4 0 0,0 4 0 0,2 2 0 0,-1 4 0 16,-2 2 0-16,-4 2 0 0,0 4 0 0,-1 1 0 15,-1 6 0-15,-3-2 0 0,-3 4 0 0,0 2 0 16,1 2 0-16,-2-3 0 0,0 2 0 0,-1 0 0 16,0-3 0-16,-1-3 0 0,1 0 0 0,1-2 0 15,0-2 0-15,0-2 0 0,2-2 0 0,0-3 0 16,2-8-768-16,0 0-208 16,0 0-48-16,0 0-11872 0</inkml:trace>
  <inkml:trace contextRef="#ctx0" brushRef="#br0" timeOffset="205932.36">24964 7364 20271 0,'0'0'448'0,"3"-7"80"0,1 1 32 0,2 0 16 16,-1 2-576-16,-5 4 0 0,0 0 0 0,0 0 0 0,0 0 928 0,2 10 80 16,0-5 16-16,-6 5 0 0,0-1 0 0,-4 7 0 15,-2 1 0-15,-1 5 0 0,1 5-832 0,-2 1-192 16,2 4 0-16,-2 4 0 0,0-2 864 0,0 5 128 16,1 0 32-16,-1 4 0 0,0 4-832 0,3 0-192 0,-3 4 0 0,3 1 0 15,0-3 0-15,3-6 0 0,-2-1 0 0,3-6 0 16,1-3 864-16,2-3 128 0,2-9 32 0,2 0 0 15,-1-2-832-15,3-2-192 0,0-2 0 0,1-2 0 16,0 0 0-16,2-2 0 0,2-7 0 0,-3 0 0 31,-6-4-768-31,8-1-208 0,0-3-48 0,-1 0 0 0,0-4-1632 16,-4 0-336-16,0 1-64 0,-1-3-16 0</inkml:trace>
  <inkml:trace contextRef="#ctx0" brushRef="#br0" timeOffset="206138.9">24600 7773 27647 0,'0'0'608'0,"9"0"128"0,4-3 32 15,3 2 0-15,-2-2-624 0,4 3-144 0,3 0 0 0,0 3 0 0,1-7 848 0,2 2 144 16,0-1 32-16,4 0 0 0,2 1 0 0,4-1 0 15,0-2 0-15,3 1 0 0,2 0-832 0,3 1-192 16,1-3 0-16,0 1 0 16,-5 0-768-16,-3 1-208 0,-2-3-48 0,-3 3-13504 0</inkml:trace>
  <inkml:trace contextRef="#ctx0" brushRef="#br0" timeOffset="209840.61">19704 1415 12895 0,'3'-24'576'0,"0"6"112"0,-1-2-560 0,1 2-128 0,1-1 0 0,1-2 0 0,0 3 0 16,-1-2 160-16,-1 0-160 0,1 2 160 15,-2 5-160-15,1-1-256 0,-3 2 64 0,1 3 16 0,2-3-144 16,-1 4-48-16,0-2 0 0,-1 3-3136 15,-1 7-624-15</inkml:trace>
  <inkml:trace contextRef="#ctx0" brushRef="#br0" timeOffset="211662.16">19817 970 11967 0,'0'0'1072'0,"0"0"-864"16,2-9-208-16,-1 0 0 0,-1 0 1056 0,-1 0 160 16,0 0 48-16,0 1 0 0,1 8-624 0,0 0-112 15,-3-5-16-15,0-3-16 0,3 8-176 0,0 0-48 16,0 0 0-16,0 0 0 0,-5-8-16 0,5 8 0 15,0 0 0-15,0 0 0 0,-5-7 160 0,5 7 32 16,0 0 0-16,0 0 0 0,0 0 0 0,-9 0 0 0,0 4 0 0,2 3 0 16,-2 8-64-16,0 4 0 0,0-1 0 0,0 5 0 15,-4 3 208-15,0 3 48 16,-1 4 0-16,3 3 0 0,-1 3-384 0,-2 3-64 0,-1 4 0 0,1-2-16 16,5-1 0-16,-3 1 0 0,-5 2 0 0,3 5 0 15,1 5-48-15,-2 1-128 0,2 3 192 0,0-2-64 16,2-4 48-16,-1 0 0 0,1-2 0 0,1 1 0 15,1 1 64-15,0-1 16 0,0 1 0 0,2 2 0 16,1-1 32-16,0-2 16 0,1-2 0 0,1 0 0 16,-1-3 16-16,1 0 16 0,2 3 0 0,-1-1 0 15,0 4-48-15,1 1-16 0,-1 0 0 0,1 0 0 16,-1-6-80-16,0 2-32 0,1 4 0 0,-1 0 0 16,0-2-160-16,1 3 192 0,-1 3-192 0,2 2 192 0,0 0-192 0,-1-2 128 15,2-2-128-15,0-2 128 0,0-3-128 0,0 4 160 16,-1 3-160-16,1 0 160 0,-1-1-160 0,1 2 128 15,0-2-128-15,1-2 128 0,0 0-128 0,1-2 0 16,-1 0 144-16,-1 2-144 0,-3 3 0 0,2-1 0 16,1 2 0-16,-1-1 128 0,-1 0-128 0,1-3 0 15,-1-2 128-15,0 2-128 0,-2 1 128 0,0 6-128 16,-2 1 160-16,2 0-160 0,-1-5 144 0,0 1-144 16,-2 0 128-16,1 0-128 0,0-3 128 0,1 3-128 15,-1 4 0-15,2 1 128 0,-2 0-128 0,3-2 0 16,-4 2 0-16,2-2 0 0,0-1 0 0,-1 2 0 15,2 1 128-15,-1 2-128 0,-1 1 0 0,-1-2 0 16,1-1 0-16,-2-2 0 0,-1-1 128 0,0 5-128 16,2 3 0-16,-1-1 128 0,-2 1-128 0,1 0 0 15,-2-2 144-15,2 0-144 0,-5 1 0 0,3 1 144 0,0 0-144 16,-1 2 0-16,1 0 128 0,1-3-128 0,0-1 0 16,-1 2 0-16,2 1 128 0,-4-1-128 0,-1 0 0 0,-1 2 0 15,2-2 128-15,-1 1-128 0,0-9 192 0,1 6-192 16,0 5 0-16,0 0 0 0,1 0 0 0,0-5-144 15,0 0 144-15,2-2 0 0,-1-3 0 0,1 6 0 16,-2 7 0-16,1 2 0 0,-1 0 0 0,1-5 0 16,1-6 0-16,0 2 0 0,-2 1 0 0,1 3 0 15,0 0 0-15,-1 1 0 0,-2 1 0 0,2-4 0 16,0-5 0-16,-1 3 0 0,-1 2 0 0,1-2 128 16,1-1-128-16,-1-3 0 0,-3 1 0 0,3-8 0 15,0 0 0-15,0 0 0 0,-1 4 0 0,-1-2 0 0,-1-4 0 16,1 2 0-16,3 1 0 0,1 0 0 0,-5-3 0 0,2 1 0 15,-1-2 0-15,0-2 0 0,-2-2 0 16,0 3 0-16,1 0 0 0,1 2 0 0,-1 0 0 0,0-1 0 16,-1-4 0-16,0 0 0 0,2 1 0 0,0-4 0 15,0 1 0-15,0 3 0 0,2 2 0 0,-2 1 0 16,0-5 0-16,2-1-128 0,0 0 128 0,-1-4 0 16,0-1 0-16,2-2 0 0,1 1 0 0,2 3 0 15,0-4 0-15,0 2 0 0,0-1 0 0,1-1 0 16,3-3 0-16,0-1 0 0,0-3 0 0,1-3 0 15,1 0 0-15,2-5 0 0,-3 2 0 0,2-3 0 16,-1-3 0-16,1 1 128 0,4-3-128 0,0-1 0 16,-1 0 0-16,3-3 0 0,-1-1 0 0,2 1 0 15,2 2 0-15,1-2 0 0,1-1 0 0,0-3 0 0,-1 0 0 16,2 0 0-16,2-5 0 0,0 1 0 0,-2-3 0 0,2 2 0 16,3 1 0-16,1-1 0 15,-2-1 0-15,3-2 0 0,3-1 0 0,1-2 0 0,0-2 0 0,1-1 0 16,0 0 0-16,7-2 0 0,2-2 0 0,0 2 0 15,0-1 0-15,3-1 0 0,2-3 0 0,0 0 0 16,1 3 0-16,-1 0 0 0,1-1 0 0,-2-2 0 16,3-3 0-16,-1 5 0 0,1 2 0 0,3 0 0 15,3-3 0-15,0 3 0 0,-1-1 0 0,3 0 0 16,1-1 0-16,1-1 0 0,-1-5 0 0,0 6 0 16,-1-1 0-16,2 3 0 0,3 3 0 0,2-2 0 15,2 0 0-15,2-3 0 0,2 2 0 0,-2 2 0 0,1-2 0 16,-2 1 0-16,0 2 0 0,0 1 0 0,1 1 0 0,3-1 0 15,1-2 0-15,2 0 0 0,0 0 0 0,-2 0 0 16,-1 0 0-16,0-1 0 0,0 1 0 0,1 2 0 16,0 1 0-16,4-1 0 0,3-3 0 0,-1 2 0 15,-2 0 0-15,-4-1 0 0,3 1 0 0,3 1 0 16,0 0 0-16,4 0 0 0,0-3 0 0,1 3 0 16,-3-1 0-16,-2 0 0 0,-2 0 0 0,4 2 0 15,4-1 0-15,3 0 0 0,2-1 0 0,-2-1 0 16,-3 0 0-16,0 0 0 0,-2 1 0 0,7 0 0 15,7-1 0-15,-4 1 0 0,0-3 0 0,-3 3 0 16,-2 0 0-16,5-1 0 0,1 1 0 0,1 0 0 16,1 1 0-16,-4-2 0 0,0 0 0 0,2 1 0 15,4 1 0-15,3 0 0 0,-2 0 0 0,-2 0 0 0,-4 0 0 16,1 2 0-16,4 2 0 0,-1 1 0 0,1-1 0 16,-2-3 0-16,0 2 0 0,-2 1 0 0,1 1 0 0,2 0 0 15,2-2 0-15,-2 0 0 0,-3 1 0 0,-5 1 0 16,0 1 0-16,3-3 0 0,4 1 0 0,1-2 0 15,-1 1 0-15,-4-3 0 0,-3 0 0 0,3 0 128 16,3 1-128-16,1 2 0 0,1-3 0 0,-2 0 0 16,-2-3 0-16,1 2 0 0,0 1 0 0,3 1 0 15,2-2 0-15,-2 0 0 0,-4-3 0 0,1 2 0 16,1 4 0-16,5-1 0 0,-5 0 0 0,3-2 128 16,-1 0-128-16,1 1 0 0,-4 2 0 0,3-2 0 15,1 0 0-15,1-1 0 0,-1 0 0 0,-2-1 0 16,-4 0 0-16,5 2 0 0,5 2 0 0,0 1 0 0,-1-2 0 15,-6-1 0-15,-2 0 0 0,0 2 0 0,5 0 0 16,1 2 0-16,2-2 0 0,-3 0 0 0,-4-1 0 0,5 3 0 16,3 2 0-16,0-3 0 0,2-3 0 0,-5 2 0 15,-5-1 0-15,5 3 0 0,2 1 0 0,0 3 0 16,1-3 0-16,-4 0 128 0,0 1-128 0,2-2 0 16,5 1 0-16,1-1 0 0,-3-2 0 0,-1 2 128 15,-3-1-128-15,2 2 0 0,2 4 0 0,1-4 0 16,-4 1 0-16,-2 1 128 0,-5 0-128 0,4-2 0 15,2-2 0-15,2 2 128 0,0 1-128 0,-3 2 0 16,-4-1 128-16,-1-3-128 0,1-4 0 0,4 4 128 16,1 2-128-16,-1-2 0 0,-2 1 0 0,-2-1 0 0,-4-1 0 15,4 1 128-15,4 0-128 0,-2 0 0 0,-5-2 0 16,-3 5 128-16,-5-2-128 0,2-1 0 0,2-2 0 16,0 2 128-16,-2 3-128 0,-2-1 0 0,0 0 0 0,-3 0 0 15,-6 1 0-15,0-3 144 0,5-3-144 0,-32 3 0 16,4-2 128-16,4 1-128 15,3 2 0-15,0-1 0 0,5 3 0 0,-1-3 0 0,-3-1 0 0,39 8 0 16,-17-6 0-16,-9 2 0 0,-7-1 0 0,-4-2 0 16,-5 1 144-16,0 2-144 0,-1-3 0 0,-5 2 144 15,-5-1-144-15,37 6 0 0</inkml:trace>
  <inkml:trace contextRef="#ctx0" brushRef="#br2" timeOffset="-201133.17">21535 1393 18431 0,'-4'-13'1632'0,"4"13"-1312"0,0 0-320 0,0 0 0 15,3-8 448-15,-3 8 0 0,0 0 16 0,6-9 0 16,3 3 144-16,2 4 32 0,-1-3 0 0,3 3 0 16,3 2-384-16,2 0-64 0,1 0 0 0,4 0-16 15,1-1-16-15,5 1 0 0,5 3 0 0,1-5 0 16,3-2 144-16,1 0 16 0,0 2 16 0,2 1 0 15,-1-2-64-15,2-1-16 0,1 0 0 0,2 1 0 16,5 1-16-16,2-1-16 0,2 2 0 0,3 0 0 16,0-2 96-16,3 2 0 0,-4-2 16 0,0 3 0 15,0 0 0-15,3 0 0 0,2-1 0 0,5 0 0 0,3 1-128 16,-2 2-16-16,4 1-16 0,-3-2 0 0,-3-1-176 0,5 0 128 16,5 0-128-16,0 0 128 0,2 4-128 0,-3-4 0 15,-2-1 0-15,0-2 128 0,0 2-128 0,2-2 0 16,5 2 0-16,0-2 0 0,-2 1 128 0,-3-1-128 15,-2-3 128-15,4 2-128 0,1 1 192 0,2 0-64 16,-2 1 0-16,-2-1 0 0,-1 1 80 0,-1 0 16 16,0-2 0-16,2 0 0 0,3 1 32 0,-1 1 0 15,0 2 0-15,-4 2 0 0,-4-4-64 0,3-2 0 16,2 2 0-16,3-1 0 0,1 0-48 0,-1 2-16 16,0 0 0-16,-3 0 0 0,-2-1-128 0,2 1 0 15,1 0 144-15,0-2-144 0,2 2 128 0,-3 2-128 16,-3 3 160-16,-1-3-160 0,-2-2 176 0,8 0-176 15,-1-3 192-15,1 4-192 0,-3 4 240 0,0-3-64 0,-4-1-16 0,3-1 0 16,6-2-160-16,-1 2 0 0,1-1 0 0,-1 4 0 16,0 4 0-16,-2-4 128 0,1-4-128 0,4 1 128 15,6 2-128-15,-3-1 0 0,-2 2 0 0,-3 0 128 16,-4 1-128-16,5-2 0 0,3-5 0 0,4 4 128 16,-1 4-128-16,-3 4 0 0,-7-5 0 0,2-1 0 15,0-2 0-15,1 0 0 0,5 1 128 0,-5 2-128 16,-4 1 0-16,-1-1 0 0,-4-5 144 0,2 6-144 15,0 0 0-15,1 0 128 0,0-1-128 0,-6 2 0 16,-2 1 0-16,-4 0 128 0,-4-3-128 0,3 0 0 16,-1-3 0-16,1 0 0 0,1 0 0 0,-1 3 128 15,-3-3-128-15,-4 1 0 0,-4-1 128 0,-3 1-128 16,-4-1 0-16,-2 3 0 0,-2-2 0 0,-2-1 128 16,-2 0-128-16,-2 3 0 0,-2-3 0 0,-3 2 0 0,-4 1 0 0,-1-2 0 15,-6 5 0-15,-3-5 0 0,-12-1 128 0,0 0-128 16,0 0 128-16,0 0-128 0,0 0 0 0,0 0 0 15,0 0 0-15,0 0 128 0,-12 4-128 0,-2-2 128 16,-4-3-128-16,-3 1 128 0,-5-1-128 0,-3 1 0 16,-2 0 0-16,-3-2 128 0,-3 0-128 0,-4 1 176 15,-4-1-176-15,-5 1 192 0,-8-2-192 0,-4 1 0 16,-9-4 0-16,2 3 0 0,3 1 0 0,-2-3 0 16,-1 0 0-16,-7-3 0 0,-6-1 0 0,-3 1 0 15,-1 2 0-15,0-1 0 0,0-1 0 0,-8-4 0 16,-9 1 0-16,2 3 0 0,0 4 0 0,-4-6 0 15,-5-6 0-15,-3 6 0 0,-6 2 0 0,3-1 0 16,4-3 0-16,-8 3 0 0,-8-2 0 0,3 5 0 0,2-2 0 16,-3 0 0-16,-4-4 0 0,3 3 0 0,6 0 0 0,-3 1 0 15,-2 0 0-15,-2 2 0 0,-1-2 0 0,-2 0 0 16,1-1 0-16,-2 4 0 0,2 4 0 0,-6-2 0 16,-3-5 0-16,2 6 0 0,5-2 0 0,-2 2 0 15,-3 2 0-15,2 0 0 0,6-1 0 0,-4 2 0 16,-3 5 0-16,4-4 0 0,5 2 0 0,0-3 0 15,-2-2 0-15,4 1 0 0,2 1 0 0,2 2 0 16,0-2 0-16,1 7 0 0,3 0 0 0,0 1 0 16,1-9 0-16,2 0 0 0,-1 1 0 0,8 5 0 15,8-2 0-15,0-2 0 0,-3-3 0 0,3 3 0 16,1 4 0-16,7-2 0 0,8 0 0 0,-1-2 0 16,1-3 0-16,5 1 0 0,2 2 0 0,4 2 0 0,3-1 0 0,5-3 0 15,4 0 0-15,6 0 0 0,0-1 176 16,-1-3-48-16,2 0-128 0,3 1 192 0,5 1-192 0,3 0-128 15,-1 1 128-15,5 2-208 0,2 2 208 0,3 0 0 16,3-1 0-16,4-1 0 0,1-1 0 0,2-1 0 16,-1-1 0-16,3 0 0 0,2 1 0 0,-1 0 0 15,2-2 0-15,2 2 0 0,3 1 0 0,3 0 0 16,0 0 0-16,10 0 0 0,-8-2 0 0,8 2 0 16,0 0 0-16,0 0 0 0,0 0 0 0,0 0 0 15,0 0 0-15,0 0 0 0,0 0 0 0,6 8 0 16,-6-8-128-16,13 9 128 0,3-2 0 0,2-2 0 15,0-2 0-15,3 1 0 0,3-2 0 0,2 1 0 16,1-1 0-16,4 2 0 0,3-4 128 0,6-1-128 0,1-2 0 16,9 2 0-16,2 1 128 0,4 1-128 0,4 1 0 15,0-1 0-15,0-1 0 0,2-1 0 0,5-3 0 0,3 1 0 16,5-2 0-16,2 2 0 0,1 3 0 0,0-2 0 16,-4-6 128-16,8-1-128 0,7 0 0 0,4 3 0 15,1 5 128-15,1-3-128 0,-5-6 0 0,4-1 0 16,5 6 0-16,2 0 0 0,1 0 0 0,0 1 0 15,-3 1 0-15,6 2 0 0,5 1 0 0,-4-1 0 16,-6-7 0-16,3 3 0 0,5-1 0 0,3 2 0 16,1 7 0-16,0-3 0 0,0-4 0 0,3 4 0 15,4 1 0-15,-5-1 0 0,-4-1 0 0,2 1 0 16,4 4 0-16,-3-1 0 0,-7-2 0 0,2 2 0 16,4-2 0-16,3 0 0 0,2 1 0 0,-2-2 0 15,-3 0 0-15,2-2 0 0,-6 0 0 0,1 3 0 16,-4 4 128-16,0 0-128 0,4-5 0 0,-4 0 0 0,-3 2 0 15,-2-2 0-15,-1-4 0 0,4 1 0 0,2 1 0 16,-4 3 0-16,-4 5 0 0,-2-3 0 0,-3-6 0 0,5 3 0 16,1 3 0-16,-7 0 0 0,-8-1 0 0,2-2 0 15,4-1 0-15,-1 1 0 0,1 1 0 0,-7 2 0 16,-2-1 128-16,-3 0-128 0,-3-2 0 0,2 1 0 16,2 3 0-16,1-3 0 0,-2-1 0 0,-5-1 0 15,-7-4 0-15,0 3 0 0,-3 4 0 0,-1-4 0 16,-2-2 0-16,3 2 0 0,-2 1 0 0,-2 1 0 15,-5 0 0-15,-5 1 0 0,-2 1 0 0,-4 1 0 16,-5 0 0-16,-1-5 0 0,0-2 0 0,-5 1 0 16,-1 0 0-16,-1 3 0 0,-2 1 0 0,-3 1 0 15,-6-2 0-15,-2 1 0 0,-3 0 0 0,-1 2 0 0,-12-3 0 0,0 0 0 16,0 0 0-16,0 0 0 0,0 0 0 0,0 0 0 16,-13 8-256-16,-3-5 32 0,-4 1 16 0,-4 0 0 15,-4 0 208-15,-3 1-176 0,0 1 176 0,-5-1-160 16,1 1 160-16,-4-3-128 0,-7 1 128 0,-2-1-128 15,-4-2 128-15,-7 0 0 0,-4-2 0 0,-4 2 0 16,1 4 0-16,-4-3 0 0,0-4 0 0,-10-2-128 16,-6 2 128-16,-5 1 0 0,-3 1 0 0,0-2 0 15,-1-2 0-15,-6 3 0 0,-9 2 0 0,1-1 0 16,2-1 0-16,-7-2 0 0,-6-4 0 0,-2 1 0 16,-3 4 0-16,-6 0 0 0,-4 2 0 0,-1-1 0 15,0 0 0-15,-2-3 0 0,-3 1 0 0,-2 2 0 16,-3 0 0-16,-3-1 0 0,-3 1 0 0,-3 2 0 0,-3 1 0 15,-2 2 0-15,-3 1 0 0,1-3 0 0,2 0 0 0,-1-2 0 16,-2 0 0-16,0 4 0 0,-9 1 0 16,4-3 0-16,3 2 0 0,0-1 0 0,4 2 0 0,-2-2 0 15,-3-3 0-15,6 1 0 0,3 2 0 0,0 2 0 16,-4 3 0-16,9-4 0 0,7-4 0 0,3 0 0 16,0 0 0-16,9 4 0 0,11-2 0 0,4 1 0 15,0-2 0-15,8 3 0 0,7 5 0 0,5-6 0 16,4-3 0-16,4 2 0 0,1 2 0 0,10 1 0 15,5 2 0-15,7-3 0 0,8-3 0 0,6-2 0 16,5-2 0-16,5 2 0 0,4 1 0 0,5 0 0 16,4-1 0-16,8 1 0 0,6-2 0 0,5 2 0 0,1 0 0 15,10 0 0-15,0 0 0 0,0 0 0 16,0 0 0-16,18 0 0 0,1-1 0 0,5-2-128 16,5 1 128-16,2 1-128 0,3-1 128 0,4 1 0 15,1 0 0-15,4-2 0 0,7-2 0 0,4-2 0 0,6 3 0 16,8 2 0-16,4-1 0 0,1 2 0 0,0-4 0 0,4 2 0 15,1-5 0-15,12 4 0 0,6-1 0 0,0 0 0 16,-1 0 0-16,5-1 0 0,12 1 0 0,-1 1 0 16,3 0 0-16,-1-2 0 0,0-2 0 0,7 4 0 15,6 2 0-15,0-2 0 0,-1-2 0 0,3 0 0 16,4-4 0-16,2 2 0 0,3 1 0 0,0 1 0 16,0-1 0-16,1 1 0 0,1 3 0 0,3-2 128 15,2-3-128-15,2 1 0 0,-2 2 0 0,2-1 0 16,1-2 0-16,5 1 144 0,6-3-144 0,-2 3 160 0,-5 5-160 15,5-2 0-15,3 3-160 0,0-2 160 0,0-4 0 16,-4 4 0-16,-5-1 0 0,6 2 0 0,3 1 0 0,-2 1 0 16,-6 1 0-16,7-1 0 0,2 0 0 0,-6 2 0 15,-9 0 0-15,5 0 0 0,3-2 0 0,-4 2 0 16,-8-1 0-16,1 1 0 0,-4-2 0 0,-6 0 0 16,-7 1 0-16,-4 0 0 0,-1 2 0 0,-10 0 0 15,-13 1 0-15,-3-1 0 0,-4 5 0 0,-4 0 0 16,-5-4 0-16,-8 5 0 0,-10-1 0 0,-10 2 0 15,-10 2 0-15,-8 2 0 16,-6-1-2560-16,-5 3-480 0</inkml:trace>
  <inkml:trace contextRef="#ctx0" brushRef="#br2" timeOffset="-53546.02">8316 16904 7359 0,'0'0'656'0,"0"0"-528"16,-2-8-128-16,2 8 0 0,0 0 512 0,0 0 64 15,0 0 0-15,0 0 16 0,0 0-288 0,0 0-64 16,0 0-16-16,0 0 0 0,0 0-224 0,0 0 0 16,0 0 0-16,0 0 0 0,0 0 0 0,12 2 176 15,-12-2-176-15,0 0 160 0,10 4 112 0,-10-4 32 16,0 0 0-16,0 0 0 0,0 0-48 0,13 0-16 16,-3-3 0-16,-10 3 0 0,0 0 16 0,0 0 0 15,0 0 0-15,0 0 0 0,0 0 48 0,12-4 16 16,-12 4 0-16,7-4 0 0,-7 4 16 0,0 0 16 15,0 0 0-15,0 0 0 0,0 0-80 0,6-5-16 16,-6 5 0-16,0 0 0 0,5-7-128 0,-5 7-128 0,0 0 144 0,0 0-144 16,0 0 0-16,0 0 0 0,0 0 0 0,8-5 0 15,-8 5 128-15,0 0-128 0,4-6 0 0,-4 6 0 16,0 0 0-16,0 0 0 0,0 0 0 0,0 0 0 16,0 0 0-16,0 0 0 0,0 0 0 0,0 0 0 15,0 0 128-15,0 0-128 0,0 0 0 0,0 0 0 16,0 0 0-16,0 0 0 0,0-9 0 0,0 9 0 15,0 0 0-15,0 0 0 0,0 0 0 0,0 0 0 16,0 0 0-16,0 0 0 0,0 0 0 0,0 0 0 16,0 0 0-16,0 0 0 0,-5-6 0 0,5 6 0 15,0 0 0-15,0 0 0 0,0 0 0 0,0 0 0 16,0 0-224-16,0 0 64 0,0 0 16 0,0 0 0 0,0 0-96 0,0 0-16 16,0 0 0-16,0 0 0 15,0 0-176-15,0 0-32 0,0 0-16 0,0 0-6000 16</inkml:trace>
  <inkml:trace contextRef="#ctx0" brushRef="#br2" timeOffset="-49434.83">23134 4969 9215 0,'0'0'192'0,"0"0"64"0,0 0 0 0,0 0 0 0,0 0-256 0,0 0 0 15,0 0 0-15,8 8 0 0,0-7 0 0,1 0 0 16,2 0 0-16,-1-1 0 0,1-3 0 0,0 0 0 16,1 2 0-16,1-1 0 0,-1 0 864 0,2-1 128 15,2-2 32-15,2 2 0 0,2 1-832 0,2-2-192 16,1 1 0-16,-1 1 0 0,3 2 0 0,1-3 0 0,2 2 0 0,-1-1 0 15,0-2 0-15,-1 2 0 0,2 0 0 0,-1 2 0 16,-1-1 0-16,2 0 0 0,-2 0 0 16,0-2 0-16,0 0 0 0,1 1 0 15,2-1 0-15,0-1 0 0,-1 2 0 0,0-2 0 0,-4 0 0 0,2 1 0 16,2 1 864-16,-2-1 128 0,3 3 32 0,-2 0 0 16,0 0-832-16,-1 1-192 0,-1 1 0 0,0-1 0 15,0 0 0-15,0-1 0 0,1-2 0 0,-2 0 0 16,2 1 0-16,-2 0 0 0,-1-1 0 0,3 1 0 15,-2-5 0-15,1 2 0 0,-2 1 0 0,5 0 0 16,-2 2 0-16,1 1 0 0,2-2 0 0,-1 0 0 16,1 4 0-16,0 0 0 0,-2 1 0 0,0-1 0 0,-2 0 0 15,3 0 0-15,-2 0 0 0,0-1 0 0,-1-1 0 0,1 0 0 16,1 0 0-16,2 0 0 0,1-1 0 0,0 1 0 16,-3 0 0-16,3 0 0 0,3 0 0 0,-3-2 0 15,2 1 0-15,-2 1 0 0,1 3 864 0,-2 2 128 16,-1-1 32-16,0-2 0 0,0-2-832 0,0 0-192 15,2 0 0-15,2 0 0 0,0-4 0 0,2 3 0 16,1 0 0-16,0 1 0 0,-1 0 0 0,0 1 0 16,0-1 0-16,0 0 0 0,0 0 0 0,0 1 0 15,-3-1 0-15,0 2 0 0,-2-2 0 0,0 1 0 16,-1 2 0-16,0-3 0 0,-1-2 0 0,1 0 0 16,-2-2 0-16,1-1 0 0,0 2 0 0,1 0 0 15,-3 1 0-15,1 0 0 0,-2 1 0 0,1 1 0 16,0 0 0-16,-2 0 0 0,0 0 0 0,-1 0 0 15,0 0 0-15,0 1 0 0,-1 2 0 0,0-2 0 0,-2-1 0 0,2 0 0 16,-1 0 0-16,-1 0 0 16,1-1 0-16,-1 0 0 0,0-1 0 0,0 1 0 0,1 1 0 0,1-1 0 15,-2 0 0-15,3 1 0 0,1 0 0 0,1-2 0 16,0-2 0-16,-1 2 0 0,-1 0 0 0,1 2 0 16,0 2 0-16,-1-1 0 0,0 0 0 0,0-1 0 15,-1 4 0-15,0-2 0 0,-1-2 0 0,1 0 0 16,-2-2 0-16,-1 2 0 0,-1 2 0 0,0-2 0 15,2-4 0-15,-1 2 0 0,-1 2 0 0,-2 0 0 16,4-1 0-16,2 0 0 0,-3-3 0 0,0 1 0 16,0 4 864-16,2-1 128 0,-1 0 32 0,0-1 0 15,-2 0-832-15,0 1-192 0,0 2 0 0,3-2 0 16,-1-1 0-16,-1 0 0 0,0 1 0 0,-2 0 0 0,2 0 0 16,0 0 0-16,-1 0 0 0,0 1 0 15,-1 2 0-15,-1-1 0 0,1 0 0 0,6-1 0 0,-2-1 0 0,-1 3-128 16,-2 2 128-16,-1-4-208 0,0-3 208 0,-1-4 0 15,0 2 0-15,2 2 160 0,-2 2-32 0,3 0 0 16,2 0 0-16,0 0 0 0,-2 0 32 0,0-2 0 16,2 1 0-16,0 0 0 0,-1 1 0 0,-1 2 0 15,-4 2 0-15,3-2 0 0,0-5 32 0,-1 2 16 16,-2-1 0-16,2 4 0 0,-3 0-48 0,-1 1-16 16,-1-2 0-16,0 3 0 0,-2-1-16 0,0-3 0 15,-1-3 0-15,-8 3 0 0,10 3 0 0,-10-3-128 16,9 2 192-16,1 1-64 0,-10-3-128 0,10 3 0 15,-10-3 0-15,10 2 0 0,-10-2 224 0,11 2-32 16,-11-2-16-16,0 0 0 0,9 3-48 0,-9-3-128 0,0 0 192 0,0 0-64 16,9 0-128-16,-9 0 160 0,8 4-160 0,-8-4 160 15,0 0-160-15,9 3 0 0,-9-3 144 0,0 0-144 16,0 0 0-16,9 3 144 0,-9-3-144 0,0 0 0 31,7 9-704-31,-2-3-256 0,-5-6-64 0,0 0 0 0</inkml:trace>
  <inkml:trace contextRef="#ctx0" brushRef="#br2" timeOffset="-45945.22">14780 13846 12895 0,'0'0'272'0,"0"0"64"0,0 0 16 0,0 0 32 0,0 0-384 0,7-4 0 15,-16-3 0-15,0 5 0 0,1 3 0 0,-3 2 0 16,-2 0 0-16,-1 3 0 0,-2 0 896 0,-1 3 96 16,-1 6 32-16,-3-1 0 0,-1 3-832 0,-1 1-192 15,-4 2 0-15,0 3 0 0,0 1 864 0,-5 6 128 16,1 1 32-16,0 5 0 0,-2 4-832 0,2 5-192 0,-4 9 0 16,3 4 0-16,4 4 0 0,2 4 0 15,-2 5 0-15,5 3 0 0,-2 4 0 0,3 7 0 0,4 5 0 0,2 1 0 16,0 0 0-16,3 4 0 0,2 3 0 0,0 0 0 15,3 0 0-15,3-4 0 0,3-2 0 0,2 1 0 16,1-1 0-16,3-2 0 0,2-4 0 16,3-6 0-16,3-3 0 0,2 0 0 0,1 1 0 0,2-2 0 15,2-3 0-15,3 0 0 0,3-10 0 0,14 26 0 16,0-4 432-16,3-11 32 0,-1-6 16 0,2-4-6768 16,0-4-1360-16</inkml:trace>
  <inkml:trace contextRef="#ctx0" brushRef="#br2" timeOffset="-44928.38">19845 13077 9215 0,'0'0'400'0,"0"0"96"0,0 0-496 0,0 0 0 16,-2-6 0-16,2 6 0 0,0 0 912 0,0 0 96 15,-2 8 16-15,1 0 0 0,1-8-832 0,0 0-192 16,1 9 0-16,2 3 0 0,1-4 0 0,0 3 0 16,1 4 0-16,1 0 0 0,1 6 0 0,1 0 0 15,-2 0 0-15,3 5 0 0,-2 3 864 0,-1 3 128 16,1 0 32-16,0 3 0 0,-1 0-832 0,1 3-192 16,-2 2 0-16,-1 5 0 0,-2 1 0 0,-2 7 0 15,-1 3 0-15,0 6 0 0,-3 2 0 0,-1 3 0 16,-2-1 0-16,-1 10 0 0,-2 5 864 0,-2 5 128 0,-1-4 32 0,-1 1 0 15,-2-3-832-15,-1 1-192 0,0 2 0 16,-9 29 0-16,5-10 0 0,-1-16 0 0,1-5 0 0,-1-6 0 16,0 1 0-16,4-1 0 0,-1-2 0 0,4-22 0 15,-4 5 0-15,0 2 0 0,-1-1 0 0,-8 28 0 16,-1-10 0-16,4-2 0 0,0-2 0 0,3-5 0 16,0-3 0-16,1-4 0 0,0-5 0 0,1 0 0 15,-3 1 864-15,0-2 128 0,-1 0 32 0,0-3 0 16,-1 1-832-16,0-2-192 0,-1-4 0 0,1-2 0 15,-1-5 0-15,1-5 0 0,2-1 0 0,-1-1 0 16,1-5 864-16,0-1 128 0,2-3 32 0,0-1 0 0,0 0-832 16,3-3-192-16,-1-1 0 0,3-1 0 0,0-2 864 15,0 0 128-15,1-3 32 0,0 0 0 0,2-3-832 0,1 0-192 16,2-5 0-16,1 1 0 0,0-2 0 0,1 1 0 16,1-1 0-16,7-2 0 0,-7 4 0 0,7-4 0 15,0 0 0-15,0 0 0 0,0 0 864 0,0 0 128 16,0 0 32-16,0 0 0 0,0 0-832 0,0 0-192 15,0 0 0-15,0 0 0 0,0 0 0 0,0 0 0 16,0 0 0-16,0 0 0 0,0 0 0 0,0 0 0 16,0 0 0-16,0 0 0 0,10-7 0 0,-10 7 0 15,9-8 0-15,-9 8 0 0,9-9 0 0,-9 9 0 16,0 0 0-16,9-10 0 0,-1 1 0 0,0 2 0 16,-8 7 0-16,5-10 0 15,1 1-768-15,-1 1-208 0,-1 1-48 0,-4 7-13504 0</inkml:trace>
  <inkml:trace contextRef="#ctx0" brushRef="#br2" timeOffset="-42016.57">16377 17520 12895 0,'0'0'272'0,"0"0"64"0,0 0 16 0,0 0 32 0,3-12-384 0,0 1 0 0,-3 11 0 0,0 0 0 16,-2-9 896-16,2-1 96 0,0 2 32 0,0 0 0 16,0 8 0-16,0 0 0 0,-6-10 0 0,2-1 0 15,4 11-832-15,-2-7-192 0,-3-5 0 0,5 12 0 16,-6-5 0-16,-1-1 0 0,7 6 0 0,-12-5 0 16,-1-3 864-16,2 1 128 0,0 0 32 0,0 4 0 15,-2-3-832-15,-1 3-192 0,4 3 0 0,-2 2 0 0,1 1 0 0,0 1 0 16,-1 0 0-16,1 3 0 0,2 2 0 0,-1 1 0 15,0 1 0-15,1 2 0 0,0-3 0 0,0 2 0 16,1-2 0-16,-1 5 0 0,5 3 0 0,-3 0 0 16,2-1 0-16,1 1 0 0,0-1 0 0,2 2 0 15,2-4 0-15,1 1 0 0,2 0 0 0,0-3 0 16,5-2 0-16,-1 2 0 0,-1-2 0 0,3-2 0 16,2-3 0-16,1 2 0 0,-1-2 0 0,2-1 0 15,0-3 0-15,2 1 0 0,-1 1 0 0,2-4 0 16,1-4 0-16,1 0 0 0,-1-4 864 0,1-2 128 15,-1-1 32-15,-3-3 0 0,-1 1-832 0,2-3-192 16,0-2 0-16,2 0 0 0,2-2 0 0,-4-1 0 16,2-1 0-16,-1 1 0 0,-2 1 0 0,1-7 0 15,-1-1 0-15,-2-5 0 0,1 1 0 0,-2-1 0 0,0-2 0 16,-2 4 0-16,-3-2 0 0,1 2 0 0,0-3 0 16,-1 4 0-16,-1-2 0 0,0 6 0 0,1-1 0 0,-2 4 0 15,-1 3 0-15,1 2 0 0,0-1 0 16,0 6 0-16,-1 3 0 0,-3 10 0 0,0 0 0 0,0 0 0 15,0 0 0-15,0 0 0 0,0 0 0 0,-1 13 0 16,-2 3 0-16,0 1 0 0,1 1 0 0,0 4 0 16,-3 7 0-16,3-3 0 0,-1 0 0 0,2-1 0 15,-1 1 0-15,1 0 0 0,0-1 0 0,1-1 0 16,0 0 0-16,0 1 0 0,0-1 0 0,0 1 0 16,0-3 0-16,0 0 0 0,0 1 0 0,0 0 0 15,1-2 0-15,3 0 0 0,0 0 0 0,2-4 0 0,-3-4 0 16,2-2 0-16,2 1 0 0,-1-5 0 15,-6-7-1600-15,11 4-352 0,-11-4-80 0,15-3-16 0</inkml:trace>
  <inkml:trace contextRef="#ctx0" brushRef="#br2" timeOffset="-41638.43">17006 17200 16575 0,'0'0'368'0,"0"0"80"0,0 0 0 0,0 0 16 0,0 0-464 0,2 16 0 0,-4-1 0 0,2 0 0 16,-3 2 912-16,0 1 96 15,1 2 16-15,-1-1 0 0,-1 3 0 0,0-1 0 0,-1-1 0 0,3-1 0 16,-2-2-832-16,1 0-192 0,-1-5 0 0,4 2 0 15,4 2 864-15,-1-3 128 0,-3-13 32 0,0 0 0 16,5 12 0-16,-5-12 0 0,0 0 0 0,13-2 0 16,1-2-832-16,1-3-192 0,-1-8 0 0,3-2 0 15,0-2 864-15,0-2 128 0,0-4 32 0,-2 2 0 16,1 2-832-16,0-1-192 0,-1-1 0 0,0 0 0 16,-2 2 0-16,1 3 0 0,0 1 0 0,-1 1 0 15,0 2 0-15,-1 1 0 0,-1 5 0 0,-2 0 0 16,1 0 0-16,-2 1 0 0,2 3 0 0,-10 4 0 15,0 0-768-15,0 0-208 0,0 0-48 16,0 0-13504-16</inkml:trace>
  <inkml:trace contextRef="#ctx0" brushRef="#br2" timeOffset="-41252.29">16002 17899 16575 0,'0'0'368'0,"0"0"80"0,0 0 0 0,0 0 16 0,0 0-464 0,0 0 0 0,0 0 0 0,13-1 0 15,5-1 912-15,4 0 96 0,4-1 16 16,6-1 0-16,4 2 0 0,8-4 0 0,9 0 0 0,5-3 0 16,6 2-832-16,5-1-192 0,7 1 0 0,-3 1 0 15,-3 1 864-15,3 0 128 0,2 0 32 0,0 0 0 16,0 3-832-16,-6 2-192 0,-5-1 0 0,-8 0 0 16,-6-1 864-16,-4 2 128 0,-4 3 32 0,-8 0 0 15,-8-3-832-15,-5 2-192 0,-3 1 0 0,-4-2 0 16,-3 0-2416-16,-11-1-528 15,0 0-96-15,0 0-32 0</inkml:trace>
  <inkml:trace contextRef="#ctx0" brushRef="#br2" timeOffset="-40153.89">16665 18371 16575 0,'0'0'368'0,"0"0"80"0,0 0 0 0,0 0 16 0,-7-8-464 0,7 8 0 0,-7-4 0 0,7 4 0 16,-9-2 912-16,1-2 96 15,-1-2 16-15,1 4 0 0,0 1-832 0,-2-1-192 0,-2-2 0 0,0 2 0 16,-2 0 864-16,0 2 128 0,-1 0 32 0,0 3 0 16,-1 1-832-16,-1 5-192 0,-1-2 0 0,-2 2 0 15,-2 0 864-15,4 4 128 0,4-3 32 0,-2 5 0 16,-1 0-832-16,0 4-192 0,-1 1 0 0,2 1 0 16,3-1 0-16,1-1 0 0,3 0 0 0,0-2 0 15,4-1 0-15,2 1 0 0,2-1 0 0,5 0 0 16,0-5 0-16,4-1 0 0,2-4 0 0,3 1 0 0,3-5 864 15,-1 0 128-15,1-4 32 0,4-3 0 0,1-3-832 16,6-2-192-16,0-2 0 0,3 0 0 0,-2-6 0 16,-1 2 0-16,0-1 0 0,-3 2 0 0,-2-6 0 0,-1 0 0 15,-2-2 0-15,0-1 0 0,-4-1 0 0,2-1 0 16,0 3 0-16,-1-2 0 0,-4 0 0 0,3 2 0 16,0-5 0-16,-2 2 0 0,-2-4 0 0,2 2 0 15,-2-5 0-15,1 1 0 0,-1-2 0 0,1 2 0 16,-3 4 0-16,2 6 0 0,-2 2 0 0,-3 0 0 15,-2 3 0-15,0 3 0 0,-1 6 0 0,1 0 0 16,-1 2 0-16,-3 6 0 0,0 0 0 0,0 0 0 16,0 0 0-16,0 0 0 0,-7 12 0 0,0 2 0 15,-2 0 0-15,-1 6 0 0,-2 5 0 0,3 2 0 16,-2-2 0-16,3 4 0 0,-3-1 0 0,2 2 0 16,2 1 0-16,2-2 0 0,1 1 0 0,1-2 0 0,2-5 0 15,1-1 0-15,1-1 0 0,2-3 0 16,1-2 0-16,2-4 0 0,2 1 864 0,-1-2 128 0,1-5 32 0,2-1 0 15,2 0-832-15,-1-5-192 0,2-4 0 0,1 0 0 16,-1-2 0-16,1-1 0 0,2-2 0 0,-2-1 0 16,3-3 0-16,0-2 0 0,-3 2 0 15,0 3 0-15,0-2 0 0,-4 2 0 0,2-1 0 0,-3 1 0 16,-1 1 0-16,-1 1 0 0,-7 8 0 0,10-7 0 16,-10 7 0-16,0 0 0 0,0 0 0 0,11 0 0 15,-11 0 0-15,0 0 0 0,8 8 0 0,0 3 0 16,-2 2 0-16,0-3 0 0,-1 2 0 0,0 2 0 15,0-1 0-15,1 3 0 0,0-1 0 0,-1 1 0 16,2-2 0-16,-1 2 0 0,2-3 0 0,0 1 0 0,0-2 0 16,2-1 0-16,2-4 0 0,0 0 0 0,-2-1 0 0,2-2 0 15,2-4 0-15,1 0 0 0,-1 0 0 0,2-1 0 16,2-5 0-16,0 0 0 0,-1-3 0 0,1 0 0 16,-1-3 0-16,0 2 0 0,-3-2 0 0,-2-1 0 15,-4-1 0-15,2-1 0 0,2 4 0 0,1 0 0 16,-1-4 0-16,0 4 0 0,-3 5 0 0,-1 3 0 15,-8 3 0-15,0 0 0 0,0 0 0 0,10 4 0 16,-2 4 0-16,-3 4 0 0,-4 2 0 0,1 4 0 16,-1 3 0-16,-1 4 0 0,0 3 0 0,0 2 0 15,-1-1 0-15,-2 4 0 0,-2 6 0 0,-3 0 0 16,-2 0 0-16,-2 1 0 0,0 1 0 0,-6-2 0 16,-6-1 0-16,0 0 0 0,0-2 864 0,-1-2 128 15,-1-7 32-15,3 2 0 0,1-5-832 0,1-4-192 0,1-1 0 0,2-5 0 16,1-2 864-16,4-4 128 0,-1-5 32 0,2-3 0 15,2-3-832-15,-1-4-192 0,3-5 0 0,-2-1 0 16,2-6 0-16,-1-1 0 0,1 1 0 0,3-2 0 16,1 0 0-16,4 1 0 0,1 1 0 0,6 1 0 15,-1 2 0-15,6 2 0 0,2-1 0 0,3 5 0 16,2-2 0-16,1 6 0 0,4-4 0 0,1 5 0 16,1 1-1600-1,4-1-352-15,0 1-80 0,0 2-14752 0</inkml:trace>
  <inkml:trace contextRef="#ctx0" brushRef="#br2" timeOffset="-39531.26">19506 18118 23951 0,'0'0'512'0,"0"0"128"0,0 0 0 0,0 0 64 0,0 0-576 0,0 0-128 0,-4-4 0 0,4 4 0 16,0 0 848-16,0 0 144 0,0 0 32 0,6-12 0 0,-3 3 0 15,4-1 0-15,1 5 0 0,1-6 0 0,0 2 0 0,0-4 0 16,2 4 0-16,-2 1 0 0,4 3-832 0,-4-3-192 16,-4 3 0-16,3 0 0 0,4 2 0 0,-12 3 0 15,0 0 0-15,7 10 0 0,-3 2 0 0,-2 0 0 16,-5-2 0-16,0 3 0 0,0-1 0 0,-3 1 0 15,0 0 0-15,-3 1 0 0,-3-4 864 0,4 0 128 16,3-5 32-16,-2 0 0 0,-2-2-832 0,9-3-192 16,0 0 0-16,0 0 0 0,0 0 864 0,3-10 128 15,2 0 32-15,3 0 0 0,2-6-832 0,3-1-192 16,4-1 0-16,2 3 0 0,-1 3 0 0,0 1 0 16,-1 2 0-16,0 3 0 15,-1 1-768-15,-3 5-208 0,-13 0-48 0,10 6-10912 16,-2 5-2192-16</inkml:trace>
  <inkml:trace contextRef="#ctx0" brushRef="#br2" timeOffset="-38399.42">21494 17806 20271 0,'0'0'448'0,"0"0"80"0,0 0 32 0,0 0 16 0,0 0-576 0,0 0 0 15,0 0 0-15,0 0 0 0,0 0 928 0,-7-5 80 16,-3-5 16-16,3 5 0 0,-3 2 0 0,0-1 0 0,-2 3 0 0,1 1 0 15,-6 1-832-15,0 2-192 16,0-2 0-16,-3 0 0 0,-1 3 864 0,0 3 128 0,2 2 32 16,-1 0 0-16,1-1-832 0,-1 3-192 0,1 5 0 0,2 1 0 15,1-4 0-15,2 3 0 0,1 3 0 0,4 1 0 16,1 2 0-16,4-4 0 0,1-5 0 0,3 3 0 16,3-3 0-16,5-4 0 0,2-4 0 0,3-2 0 15,3-3 0-15,1-1 0 0,1-5 0 0,5 3 0 16,6-4 864-16,2-1 128 0,1-2 32 0,-1-1 0 15,-1-2-832-15,0-2-192 0,0-4 0 0,-1 2 0 16,-3 2 0-16,0-1 0 0,0-6 0 0,0 2 0 16,0 0 0-16,0 0 0 0,0 3 0 0,-5-3 0 15,0-4 0-15,-2-1 0 0,1 1 0 0,-2 1 0 0,-1-3 0 16,-2-3 0-16,-2-3 0 0,-2 4 0 0,2 1 0 16,-4 2 0-16,-2 4 0 0,-2-2 0 0,-1 3 0 0,-1 5 0 15,-3 3 0-15,-2-1 0 0,-1 4 0 0,-1 1 0 16,4 8 0-16,-10 3 0 0,-1 4 0 0,-2 2 0 15,-2 3 0-15,2 5 0 0,3 3 0 0,-2 7 0 16,-3 4 0-16,0 2 0 0,-2 2 0 0,3-1 0 16,1-1 0-16,2-1 0 0,4-2 0 0,0-4 0 15,3 0 0-15,0-3 0 0,4-3 0 0,4-1 0 16,1-8 0-16,3 0 0 0,1 2 0 0,3-3 0 16,2-2 0-16,3-3 0 0,2-1 0 0,1-4 0 15,3-4 0-15,-1-2 0 0,1-2 0 0,2-1 0 0,0-3 0 16,-3 2 0-16,-2-1 0 0,-2-2 0 0,0-4 0 15,-4 4 0-15,-2-1 864 0,-1 2 128 16,0 0 32-16,-4 1 0 0,-1 3-832 0,-6 8-192 0,0 0 0 0,0 0 0 16,8-8 0-16,-8 8 0 0,0 0 0 0,0 0 0 15,0 0 0-15,0 0 0 0,8 10 0 0,-3 2 0 16,-2 3 0-16,1 0 0 0,-4 1 0 0,1 2 0 16,0 2 0-16,2-1 0 0,0-3 0 0,-1 2 0 15,1 4 0-15,1-6 0 0,2-7 0 0,2 0 0 16,0 3 0-16,2-7 0 0,2-5 0 0,0 0 0 15,1-1 0-15,2-1 0 0,4 0 0 0,-1-3 0 16,0-1 0-16,0 0 0 0,1-7 0 0,-2 1 0 16,-3 0 0-16,3-2 0 0,1 1 0 0,0 0 0 15,1 0 0-15,-6 3 0 0,0-1 0 0,1-2 0 0,0 1 0 16,1 1 0-16,-1-5 0 0,-1 2 0 0,-1 5 0 0,-2-2 0 16,-1-1 0-16,1 3 0 0,-3 1 0 0,1 3 0 15,-8 5 0-15,8-4 0 0,-8 4 0 0,0 0 0 16,0 0 0-16,0 0 0 0,0 0 0 0,7 4 0 15,-7-4 0-15,3 12 0 0,0 1 0 0,-2 4 0 16,-1 0 0-16,0 2 0 0,-1 5 0 0,-2-2 0 16,0 4 0-16,-3 1 0 0,0 1 0 0,-2 2 0 15,-1 4 0-15,-3 0 0 0,-1-3 0 0,-9 15 0 16,-4-10 0-16,2-1 0 16,0-3-768-16,-1-5-208 0,1-2-48 0,0-3 0 0,0 0 832 0,-1-1 192 15,2-2 0-15,-1-2 0 16,1-6-3328-16,-1-1-608 0,-8-2-128 0,2-5-32 0</inkml:trace>
  <inkml:trace contextRef="#ctx0" brushRef="#br2" timeOffset="-38155.09">21039 18248 27647 0,'0'0'1216'0,"0"0"256"0,13-6-1168 0,4-2-304 0,3 0 0 0,2 0 0 16,4 1 0-16,8 3 0 0,8 2 0 0,7 1 0 16,7-3 880-16,3 3 112 0,1 0 32 0,5 1 0 15,4 0-832-15,7-2-192 0,3-2 0 0,4 3 0 16,-3 4 864-16,-1-3 128 0,-2-3 32 0,-1 2 0 0,1-1-832 16,-23 1-192-16,3 1 0 0,-3-1 0 0,-5-1 0 15,-6 2 0-15,-6 2 0 0,-6 0 0 16,-6 4-1600-16,-7-1-352 0,-5 0-80 0,-5 0-16 15</inkml:trace>
  <inkml:trace contextRef="#ctx0" brushRef="#br2" timeOffset="-37198.82">21797 18905 20271 0,'0'0'448'0,"0"0"80"0,1-11 32 0,-2 2 16 0,-2-3-576 0,-2 4 0 0,-3-2 0 0,0 2 0 15,1-3 928-15,-3 5 80 0,0-3 16 0,-2 3 0 16,-1-1-832-16,-1-2-192 0,-3 1 0 0,0 0 0 16,0 3 864-16,-1 1 128 0,-2-3 32 0,2 3 0 15,1 2-832-15,-1 0-192 0,0 2 0 0,1 3 0 16,2 0 0-16,1 3 0 0,-3 1 0 0,1 2 0 16,1-1 0-16,-1 2 0 0,0 2 0 0,3 1 0 0,-2 1 864 0,2-1 128 15,1 3 32-15,3 1 0 0,0 1-832 16,3-1-192-16,3-1 0 0,0 1 0 0,6-4 0 0,2-2 0 15,3 4 0-15,-1-6 0 0,5-3 0 16,2-3 0-16,2 2 0 0,2-1 0 0,2-3 0 0,2-3 0 16,-2-3 0-16,3-1 0 0,1-3 864 0,2 0 128 15,1-1 32-15,0-3 0 0,-1-2-832 0,1-2-192 16,-3-1 0-16,0 0 0 0,-2 0 0 0,1-2 0 16,0 2 0-16,-4 0 0 0,-2-3 0 0,1-2 0 15,1 3 0-15,-2-1 0 0,-4 1 0 0,0-1 0 16,1 0 0-16,-1 2 0 0,-1-1 0 0,-1 2 0 15,0 0 0-15,1 0 0 0,-2-2 0 0,0-3 0 16,0-1 0-16,-3 5 0 0,1 4 0 0,-4 2 0 16,1 0 0-16,1 0 0 0,-2 8 0 0,-2-3 0 0,-1-1 0 15,1 1 0-15,-2 8 0 0,0 0 0 0,0 0 0 16,0 0 0-16,0 0 0 0,0 0 0 0,0 0 0 0,0 0 0 16,0 0 0-16,-8 11 0 0,1 3 0 0,1 4 0 15,-1 6 0-15,1-1 0 0,-1-2 0 0,1 1 0 16,-2 0 0-16,3 2 0 0,1-2 0 0,1 3 0 15,1-4 0-15,-1 1 0 0,2-1 0 0,1 1 0 16,2-4 0-16,1-1 0 0,1-3 0 0,1 1 0 16,0 0 0-16,2-4 0 0,1-2 0 0,1-1 0 15,0-1 0-15,1-1 0 0,3-2 0 0,-1-3 0 16,1-2 864-16,1-1 128 0,2 0 32 0,0-1 0 16,-1-6-832-16,2 0-192 0,2-2 0 0,0 1 0 0,1-6 0 15,-1 2 0-15,1-2 0 0,-1-1 0 0,0 0 0 16,-1-1 0-16,0-4 0 0,0 1 0 0,2 0 0 0,-2 2 0 15,-2-5 0-15,-1 1 0 0,0-2 0 0,0-2 0 16,-2-1 0-16,-5 6 0 0,3 0 0 0,-3 4 144 16,-2 5-144-16,-1 0 128 0,-2 6-128 0,-3 7 0 15,0 0 0-15,0 0 0 0,1-9 0 0,-1 9 0 16,0 0 0-16,0 0 0 0,0 0-128 0,-6 13 128 16,-1 3 0-16,1 2 0 0,-3 1 0 0,2 1 0 15,2 0 0-15,0-1 0 0,-2 5 0 0,3 0 0 16,-2-1 0-16,0-3 0 0,3 0 0 0,-1 1 0 15,-2 0 0-15,2 2 0 0,1-5 0 0,1-2 0 16,0-2 0-16,0 1 0 0,2-1 0 0,2-4-144 0,-2 2 144 16,2 0 0-16,0-3-432 0,0 0 32 0,-2-9 0 0,0 0 0 31,0 0-608-31,0 0-112 0,0 0-32 0,0 0 0 16,0 0-1536-16,0 0-320 0,0 0-64 0,-8-9-16 0</inkml:trace>
  <inkml:trace contextRef="#ctx0" brushRef="#br2" timeOffset="-37048.32">22198 18663 25167 0,'0'0'1104'0,"17"0"240"0,2 1-1072 0,-1-2-272 0,1-3 0 0,4 1 0 15,0 1 960-15,2 1 144 0,5 2 32 0,0-1 0 16,1 0-368-16,0 0-64 0,1 1 0 0,-1-1-16 16,-1-1-400-16,-1-2-80 0,-2-1-16 0,0 3 0 15,-1-4-736-15,-2 0-160 0,-1-3-16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02:26.15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5800 3200 16575 0,'0'0'368'0,"-2"-8"80"0,-2-3 0 0,0 5 16 0,-3-1-464 0,1-2 0 0,-2 3 0 0,-1-4 0 15,-2 1 912-15,0 3 96 0,-4 1 16 0,0-1 0 16,-2 1-832-16,-4-3-192 0,-3 2 0 0,1 3 0 15,-1-2 864-15,1 4 128 0,-3 1 32 0,0 2 0 16,-2 4-832-16,1-1-192 0,0 1 0 0,-2 6 0 16,-1 6 864-16,-1 2 128 0,-3 1 32 0,-1 3 0 15,-2 0-832-15,1 3-192 0,0 3 0 0,4 3 0 16,2 1 0-16,4-2 0 0,2 2 0 0,5 1 0 16,2-1 0-16,2 0 0 0,4 1 0 0,3-5 0 0,4 0 0 15,3-1 0-15,-1-7 0 0,6 0 0 0,3-1 0 0,3-2 0 16,-2-4 0-16,5 0 0 0,5-8 864 0,6 1 128 15,2-5 32-15,5-2 0 0,1-4-832 0,1-4-192 16,3-2 0-16,-1-6 0 0,-1-2 0 0,0-1 0 16,-2-3 0-16,3-1 0 0,-3-7 0 0,0 2 0 15,1-4 0-15,2-2 0 0,0-2 0 0,2-6 0 16,2 0 0-16,-3-5 0 0,1-1 0 0,-3-8 0 16,-3-2 0-16,-2-6 0 0,-3 2 0 0,-4-3 0 15,-1-4 0-15,-3-7 0 0,0-9 864 0,-1 1 128 16,-4 1 32-16,0 2 0 0,-2 1-832 0,1 3-192 15,-1 3 0-15,2-15 0 16,-9 21-768-16,3 12-208 0,-1 7-48 0,-1 23 0 0,-5 4 832 0,0 6 192 16,0 3 0-16,-3 6 0 0,-1 2 0 0,4 4 0 15,-7 5 0-15,-1 8 0 0,-2 1 0 0,-1 11 0 0,1 5 0 16,-2 9 0-16,-1 12 0 0,0 5 0 0,0 5 0 0,-1 4 0 16,-2 8 0-16,2 11 0 0,1 8 0 0,0 1 0 15,0-2 0-15,1 1 0 16,3-6 0-16,2-3 0 0,5-9 0 0,0-6 0 0,2-11 0 0,3-2 0 15,0-5 0-15,2-9 0 0,1-3 0 0,4-5 0 16,-3-8 0-16,5-3 0 0,0-4 0 0,6 0 0 16,-2-6-864-1,-1-7-128-15,4-5-32 0,-1-5-11872 0</inkml:trace>
  <inkml:trace contextRef="#ctx0" brushRef="#br0" timeOffset="339.81">6416 2748 23951 0,'0'0'1056'0,"0"0"224"0,5 6-1024 0,0 5-256 16,2 4 0-16,-2 6 0 0,-3 1 0 0,1 5 0 16,-2 4 0-16,-1 3 0 0,-1 4 880 0,0 1 112 15,-2 0 32-15,-1 7 0 0,-1-2 0 0,-2 6 0 16,0-2 0-16,-1-4 0 0,4-3-832 0,0-5-192 15,1-4 0-15,2-9 0 0,0-1 864 0,1-6 128 16,1-3 32-16,3-7 0 0,-4-6 0 0,8-1 0 16,2-4 0-16,3-8 0 0,0-7 0 0,6-4 0 0,-1-10 0 15,4-4 0-15,4-1-832 0,1-4-192 0,-1 0 0 16,3-6 0-16,2-5 0 0,2-2 0 0,0 0 0 16,1 0 0-16,-2 1 0 0,3 4 0 0,-1 4 0 0,-2 9 0 15,-3 4 0-15,-2 6 0 0,-3 5 0 16,1 4 0-16,0 1 0 0,0 5 0 0,-3 2 0 0,4 3 0 31,-5 8-1600-31,-3 7-352 0,-4-1-80 0,-6 6-14752 0</inkml:trace>
  <inkml:trace contextRef="#ctx0" brushRef="#br0" timeOffset="690.41">4700 4069 27647 0,'0'0'608'0,"0"0"128"0,0 0 32 0,0 0 0 0,0 0-624 0,-1 3-144 15,19-2 0-15,4-4 0 0,4-2 0 0,7-3 0 16,12 2 0-16,9-2 0 0,10-1 848 0,7-2 144 16,11 1 32-16,8-3 0 0,4 1 0 0,11 2 0 15,11-2 0-15,2-1 0 0,2 0-832 0,3-4-192 16,5 3 0-16,36-7 0 0,-27 0 0 0,-17 1 0 0,-13 4 0 16,-8 0 0-16,-9 4 0 0,-15 3 0 0,-15 3 0 15,-10 2 0-15,-9 4 0 0,-8 0 0 0,-7 0 0 0,-9 2-10336 16,-5 2-2112-16</inkml:trace>
  <inkml:trace contextRef="#ctx0" brushRef="#br0" timeOffset="1831.43">5380 5265 20271 0,'3'-7'448'0,"0"-3"80"0,-2 3 32 0,-1 7 16 0,-3-9-576 0,-1 1 0 15,1-1 0-15,-4 3 0 0,-2 2 928 0,-2-3 80 0,0 1 16 0,-5 0 0 16,-2 0 0-16,-2 3 0 15,-3 2 0-15,-3-3 0 0,-3 0-832 0,-2-2-192 0,-1-1 0 0,0 8 0 16,1 10 864-16,1-2 128 0,5 3 32 0,-1-4 0 16,-2 3-832-16,1 6-192 0,1 1 0 0,1 6 0 15,2 2 0-15,1 0 0 0,-1 1 0 16,5 5 0-16,0 2 0 0,7-7 0 0,0 0 0 0,0 5 0 16,1-2 0-16,2 0 0 0,1-2 0 0,4 0 0 15,3-4 0-15,3 4 0 0,1-2 0 0,3-1 0 16,1-4 0-16,2-2 0 0,3-1 0 0,3-2 0 15,2-7 864-15,3 0 128 0,4-6 32 0,1-1 0 0,1-2-832 16,1-1-192-16,-2-3 0 0,2-4 0 0,4 1 0 0,-2-4 0 16,3-1 0-16,0-2 0 0,-3-5 0 15,-1-2 0-15,-2-3 0 0,1-1 0 0,-2 1 0 0,9-17 0 16,-5 6 0-16,-3-1 0 0,-2-5 0 0,0-2 0 16,-1-5 0-16,1 1 0 0,1-5 864 0,-1 0 128 15,2-2 32-15,1 2 0 0,-2 0-832 0,1 2-192 16,1-2 0-16,2 1 0 0,0-1 0 0,-2 4 0 15,1-2 0-15,-4 1 0 0,-3-3 0 0,-3 4 0 16,0 2 0-16,-2 4 0 0,-2 6 0 0,-2 0 0 16,-2 3 0-16,-3 0 0 0,-3 2 0 0,-1 2 0 15,-2 3 0-15,-2 8 0 0,0 1 0 0,-1 6 0 16,0 4 0-16,1 7 0 0,-7-3 0 0,-2 3 0 16,-3 4 0-16,2 10 0 0,0 7 0 0,-4 8 0 15,0 2 0-15,-3 5 0 0,-1 4 0 0,-2 5 0 16,1 3 0-16,-1 6 0 0,1 1 0 0,-1 7 0 0,-1 2 0 0,2 4 0 15,2 1 0-15,1-6 0 0,2-2 0 0,5-5 0 16,5-3 0-16,2-3 0 16,0-3 0-16,6-7 0 0,8-1 0 0,-1-5 0 0,1-4 0 0,2-2 0 15,5-7 0-15,1-5 0 0,4-1 0 0,-1-6 0 16,2 0 0-16,0-4 0 0,-2-3 0 0,2-6 0 16,-1-7 0-16,3-2 0 0,0-6 0 0,-1-7 0 15,-3-6 864-15,1 1 128 0,2-6 32 0,2-4 0 16,1-6-832-16,-2-3-192 0,-1-1 0 0,3 1 0 15,-2-9 0-15,2-2 0 0,-1-5 0 0,4 1 0 0,-2 3 0 16,-3 2 0-16,-1 5 0 0,-2 5 0 0,-2-2 0 16,0 5 0-16,-3 3 0 0,1 6 0 0,-2 4 0 15,-3 3 0-15,-5 5 0 0,0 1 0 0,-3 6 0 0,-1 2 0 16,1 4 0-16,-4 6 0 0,-3 7 0 0,0 0 0 16,-4 13 0-16,-2 5 0 0,-1 6 0 0,-1 5 0 15,-1 4 0-15,-2 7 0 0,-2 3 0 0,-1 6 0 16,-2 7 0-16,2 4 0 0,-6 4 0 0,2 4 0 15,0 9 0-15,2-3 0 0,2-5 0 0,1 0 0 16,4-2 0-16,0 1 0 0,1-5 0 0,4 0 0 16,3-3 0-16,1-22 0 0,1-2 0 0,-1 1 0 15,2-7 0-15,2 13 0 16,2-12-768-16,-1-6-208 0,-1-6-48 0,1-3 0 16,1-9-816-16,-6-7-160 0,0 0-48 0,0 0-13104 0</inkml:trace>
  <inkml:trace contextRef="#ctx0" brushRef="#br0" timeOffset="1972.43">5997 4905 31327 0,'0'0'688'0,"16"-3"144"0,3 5 16 0,1-4 48 0,-1-3-720 0,2 2-176 0,3-1 0 0,2 1 0 16,10 4 848-16,5-1 144 0,4 0 32 0,0-3 0 15,0-6-832-15,4-1-192 0,0-5 0 0,-2 4 0 16,0-5 0-16,6 3 0 0,7 4 0 0,-4-4 0 15,-5-2-768 1,-4-2-208-16,-5 2-48 0,-4-1-13504 0</inkml:trace>
  <inkml:trace contextRef="#ctx0" brushRef="#br0" timeOffset="2409.92">8482 3589 27647 0,'0'0'1216'0,"14"0"256"0,2-4-1168 0,4 2-304 0,0-2 0 0,4 1 0 16,1-2 0-16,2-1 0 0,-1 2 0 0,5 0 0 0,2 1 0 0,2-2 0 15,-2 0 0-15,1 0 0 0,1-3 0 0,-1 0 0 16,-2-3 0-16,-4 6 0 16,-2 4-1584-16,-5 0-368 0,1-2-80 0,-22 3-16 0</inkml:trace>
  <inkml:trace contextRef="#ctx0" brushRef="#br0" timeOffset="2636.5">8576 3979 31327 0,'0'0'688'0,"12"8"144"0,5-11 16 0,3 1 48 0,3-2-720 0,3 1-176 16,5-1 0-16,3 0 0 0,0-1 848 0,7 0 144 15,9-5 32-15,2 2 0 0,3-4-832 0,0 2-192 0,-3-3 0 16,-4 1 0-16,-4-1 0 0,1 1 0 15,-4 0 0-15,-3 1-15520 0</inkml:trace>
  <inkml:trace contextRef="#ctx0" brushRef="#br0" timeOffset="3561.38">12131 2636 12895 0,'0'0'576'0,"0"0"112"0,0 0-560 0,0 0-128 0,-9-9 0 0,1 4 0 15,8 5 0-15,-10-4 0 0,-6-4 0 0,4 0 0 16,5 1 848-16,-5 0 144 0,-5 2 32 0,-3-4 0 16,-1 1 0-16,-2 1 0 0,-2 2 0 0,-1 1 0 15,-3 3 0-15,-1 1 0 0,-1 0 0 0,-1 5 0 0,-2 6-832 0,-3 0-192 16,-2 8 0-16,0-2 0 0,-1-2 864 0,3 6 128 16,2 9 32-16,5 5 0 0,1 6-832 0,4 0-192 15,2 2 0-15,3-1 0 0,5 1 0 0,2 1 0 16,2-6 0-16,5 5 0 0,3 4 0 0,3-6 0 15,4-2 0-15,1-7 0 0,7-8 0 0,1-2 0 16,1-1 0-16,6-8 0 0,5-4 864 0,3-6 128 16,0-5 32-16,8 1 0 0,9-6-832 0,-1-2-192 15,-1-4 0-15,0-5 0 0,-1-5 0 0,-2-7 0 16,-1 1 0-16,-1-5 0 0,-2-2 864 0,2-4 128 16,0-4 32-16,-3 0 0 0,-2-3-832 0,1-8-192 15,-2-6 0-15,0-6 0 0,-2-3 0 0,-4-3 0 16,0-4 0-16,-4-4 0 0,-4-5 0 0,0-3 0 15,-2 1 0-15,1 3 0 16,-1 7-768-16,1 6-208 0,-2 6-48 0,1 8 0 0,0 6 832 0,-2 7 192 16,-1 0 0-16,-1 13 0 0,-3 7 0 0,-3 4 0 0,-2 5 0 0,-2 6 0 15,-2 10 0-15,0 0 0 0,-3 10 0 0,-2 11 0 16,-2 8 0-16,-1 7 0 0,-2 10 0 0,-3 4 0 16,-1 2 0-16,-1 2 0 0,1 5 0 0,-2 12 0 15,-2 9 0-15,0 2 0 0,1-5 0 0,2 0 0 16,2-2 0-16,3-5 0 0,2-2 0 0,3-6 0 15,2-3 0-15,2-5 0 0,1-5 0 0,3-3 0 16,-1-6 0-16,3-7 0 0,2-5 0 0,2-3 0 16,2-4 0-16,2-4 0 0,-4-5 0 0,2-3 0 15,1-4-2496-15,1-5-464 0,5-6-96 16,-1-6-16-16</inkml:trace>
  <inkml:trace contextRef="#ctx0" brushRef="#br0" timeOffset="3891.81">12925 2352 20271 0,'0'0'448'0,"0"12"80"0,0-12 32 0,0 10 16 0,0 3-576 0,0 4 0 16,-1 3 0-16,-1 5 0 0,0 2 928 0,-2 8 80 0,0 4 16 0,-1 3 0 15,0 1 0-15,-2 0 0 16,-1 1 0-16,3 2 0 0,-3-2 0 0,2-1 0 0,2-6 0 16,-1-1 0-16,3-4-832 0,2-4-192 0,0-5 0 15,3-5 0-15,1-3 864 0,2 0 128 16,2-5 32-16,1-1 0 0,2-6 0 0,2-4 0 16,4-6 0-16,1-3 0 0,1-7 0 0,4-4 0 0,4 0 0 0,0-8 0 15,-2-2-832-15,4-5-192 0,5-5 0 0,1-5 0 16,-1-8 0-16,1-1 0 0,0 0 0 0,-2 0 0 15,-2 2 0-15,0 5 0 0,1 5 0 0,-2 5 0 16,-3 1 0-16,0 6 0 0,1 4 0 0,-3 2 0 16,-5 5 0-16,-3 5 0 0,-2 3 0 0,-5 6 0 15,1 3-1600-15,-11 3-352 16,6 9-80-16,-5 0-9296 0,-6 4-1856 0</inkml:trace>
  <inkml:trace contextRef="#ctx0" brushRef="#br0" timeOffset="4264.26">11089 3660 27647 0,'0'0'608'0,"0"0"128"0,0 0 32 0,0 5 0 0,19-6-624 0,4-5-144 0,5 3 0 0,4-1 0 16,9 0 848-16,5-3 144 0,12-1 32 0,10 2 0 15,9-5 0-15,7 4 0 0,5-4 0 0,7 3 0 16,7-3-832-16,10 0-192 0,0 1 0 0,7 2 0 15,0 1 864-15,4 2 128 0,3-3 32 0,-5 1 0 16,-5-1-832-16,-7 1-192 0,-7-1 0 0,26-1 0 16,-29 3-768-16,-22 4-208 15,-18 1-48-15,-15 0 0 0,-14 0-1632 0,-9 1-336 16,-2-3-64-16,-20 3-16 0</inkml:trace>
  <inkml:trace contextRef="#ctx0" brushRef="#br0" timeOffset="5092.17">11672 4969 20271 0,'0'0'448'0,"0"0"80"0,3-11 32 0,-3 11 16 0,0 0-576 0,6-5 0 0,0 0 0 0,-3-2 0 16,-1-1 928-16,-1 3 80 0,-1-4 16 0,0 4 0 15,0-3 816-15,-1-1 160 0,-1-1 48 0,-3-1 0 16,-1-2-832-16,-3 1-144 0,-3 1-48 0,-1-4 0 16,-2 2-816-16,0 2-208 0,-3-3 0 0,-1 4 0 0,0 1 0 0,-1 4 0 15,-1-1 0-15,0 3 0 0,1-3 0 0,-3 4 0 16,0 2 0-16,1 1 0 0,1 4 864 15,0 3 128-15,0 3 32 0,0 3 0 0,-1 4-832 0,3 4-192 16,-3 3 0-16,-2 2 0 0,-1 5 0 0,3-2 0 16,1 5 0-16,2 1 0 0,-1-2 0 0,2 2 0 15,4 0 0-15,-2 16 0 16,8-6-768-16,7-10-208 0,5-7-48 0,1-12 0 0,4 0 1648 0,3-3 320 16,-1-1 64-16,5-1 16 0,2-4-832 0,3 0-192 15,4-6 0-15,-2-2 0 0,4-2 0 0,1-5 0 16,2 1 0-16,3-6 0 0,-1-5 0 0,1-3 0 15,0-2 0-15,-1-1 0 0,9-6 0 0,-2 0 0 16,-1-2 0-16,-1-4 0 0,0-2 0 0,-2-3 0 16,-1-4 0-16,-3-7 0 0,-1-12 0 0,-1-2 0 0,1-4 0 0,-3-1 0 15,-1-5 0-15,-2-3 0 0,-3-11 0 16,0 2 0-16,-6 0 0 0,1 3 0 0,-1 7 0 16,-2 6 0-16,-2 3 0 0,-1 8 0 0,2 6 0 0,0 10 0 15,-2 10 0-15,-2 5 0 0,-1 9 0 0,-2 5 0 16,-1 6 0-16,-4 9 0 0,-2 9 0 0,-2 9 0 15,-1 7 0-15,0 9 0 0,0 7 0 0,-2 8 0 16,-2 3 0-16,-1 8 0 0,-2 4 0 0,-1 7 0 16,-1 4 0-16,-1-1 0 0,1 3 0 0,0 0 0 15,1 0 0-15,0-2 0 0,1-4 0 0,1 0 0 16,4-2 0-16,0-8 0 0,2-6 0 0,2-4 0 16,3-4 0-16,2-6 0 0,-1-4 0 0,0 7 0 15,3-10-768-15,0-7-208 0,0-6-48 16,0-10 0-16,-4-11-1632 0,0 0-336 0,13-17-64 0,-1-2-16 0</inkml:trace>
  <inkml:trace contextRef="#ctx0" brushRef="#br0" timeOffset="5661.85">12786 4402 31327 0,'0'0'688'0,"0"0"144"0,0 0 16 0,2 7 48 0,-2-7-720 0,-1 10-176 16,-3 1 0-16,-1 5 0 0,-3 2 0 0,-1 6 0 15,-2 0 0-15,0 8 0 0,-2-2 0 0,-2 2 0 0,1 2 0 0,1 1 0 16,0 2 848-16,4-2 144 0,3 0 32 0,4-6 0 16,1-2-832-16,4-5-192 0,5 1 0 0,4-5 0 15,2-6 0-15,6-7 0 0,2-4 0 0,4-5 0 16,3-2 864-16,2-9 128 0,2-5 32 15,2-8 0-15,3-6-832 0,2-1-192 0,2-4 0 16,1 0 0-16,-1-2 864 0,1 2 128 0,0 1 32 0,-2 1 0 16,-3 0-832-16,-3 5-192 0,-2 4 0 0,-4 6 0 15,-5 2 0-15,-1 9 0 0,-5 4 0 0,-1 6 0 16,-2 6 0-16,-4 7 0 0,-1 6 0 0,-1 10 0 16,-1 7 0-16,-1 9 0 0,-2 9 0 0,0 27 0 15,-3 0-224-15,-4-1-96 0,-2 1 0 0,-4 3-16 0,-5 0 336 16,-5 5 0-16,-7 2 0 0,-3 0 0 0,-6 1 0 15,-8-9 0-15,-7-1 0 0,0-7 0 0,1-7 128 0,-3-2-128 16,0-1 128-16,16-21-128 0,-3-1 256 0,1-6-16 16,0-3-16-16,1-9 0 0,-1 0-224 15,2-8 0-15,0-6 0 0,-2-10 0 0,-1-8 0 0,3-5 0 16,4-9 0-16,0-8 0 0,1-7 0 0,1-9 0 16,2-5 0-16,3-4 0 0,6-2 0 0,7 1 0 15,4 1 0-15,5 5 0 0,6 2 0 0,5 6 0 16,4-1 0-16,4 7 0 0,2 4 0 0,8 0 0 15,9 4 0-15,7 5 0 0,6 3 0 0,3 1 0 16,0 1 0-16,4 3 0 0,4 5 0 0,3-3 0 16,2 2 0-16,1 4 0 0,3 1 0 0,-5 2 0 15,-2 3 0-15,-6 5 0 0,-4-1 0 0,-4-1 0 0,-2 3 0 16,10 7 0 0,-13-3-1872-16,-6 0-432 0,0-2-64 0,-6-3-32 0</inkml:trace>
  <inkml:trace contextRef="#ctx0" brushRef="#br0" timeOffset="6332.6">14847 3726 23951 0,'0'0'512'0,"0"0"128"0,-8 9 0 0,1-5 64 0,-2 0-576 0,0-1-128 0,-1-1 0 0,-1 4 0 16,1-2 848-16,2 1 144 0,2-1 32 0,-1-2 0 16,-1-3 816-16,2 0 160 0,-1-1 48 0,7 2 0 15,-4-4-1648-15,4 4-400 0,-1-5 0 0,1-4 0 16,1 1 896-16,3-5 112 0,3 0 16 0,-1 3 0 16,-1 2-832-16,2 3-192 0,2-2 0 0,1-1 0 15,1-1 864-15,1 3 128 0,-5 1 32 0,4 2 0 16,-11 3-1648-16,0 0-320 0,2 13-64 0,-2-7-16 15,0-6 1648-15,-2 12 320 0,-5 1 64 0,1 2 16 16,-2 0-832-16,-1 0-192 0,0-1 0 0,1-4 0 0,1 1 0 0,4-6 0 16,3-5 0-16,0 0 0 0,0 0 0 0,0 0 0 15,0 0 0-15,0 0 0 0,7-9 864 0,4-4 128 16,-1 0 32-16,3 0 0 0,4 1-832 0,0 0-192 16,-1-1 0-16,-1 2 0 0,0-3 0 0,-2 5 0 15,-3-2 0-15,-2 4 0 0,-1 1 0 0,-7 6 0 16,0 0 0-16,0 0 0 15,-15 2-1600-15,-2 5-352 0,-1-2-80 0,5 1-10384 16,-3 1-2096-16</inkml:trace>
  <inkml:trace contextRef="#ctx0" brushRef="#br0" timeOffset="7298.31">17154 2748 12895 0,'0'-11'576'0,"0"11"112"0,0 0-560 0,0 0-128 0,0 0 0 0,3-7 0 16,-2-1 848-16,1 2 144 0,-2 1 32 0,0 5 0 15,0-8 0-15,-2 0 0 0,-2 0 0 0,-1 0 0 16,0-1-832-16,-3 0-192 0,-1 1 0 0,0-2 0 16,-6 3 864-16,1-2 128 0,-2 1 32 0,-2-1 0 15,-4 4 0-15,-1 2 0 0,-5 3 0 0,2 0 0 16,1 3-832-16,-2 1-192 0,-2 1 0 0,1 6 0 15,-1 6 0-15,2 2 0 0,-1 3 0 0,1 7 0 0,-1 5 0 16,1 2 0-16,1 2 0 0,0 3 0 0,1 2 0 0,3 4 0 16,2 1 0-16,5-1 0 0,2-6 864 0,5-1 128 15,4-3 32-15,7-4 0 0,6-3-832 0,4-4-192 16,4-4 0-16,2-1 0 0,3-9 0 0,3-3 0 16,3-3 0-16,3-7 0 0,4-4 864 0,2-9 128 15,2-3 32-15,4-6 0 0,4-3-832 0,0-2-192 16,0-5 0-16,-3-2 0 0,-2-3 0 0,-3 0 0 15,-3-2 0-15,-2-4 0 0,-1-5 0 0,-2-5 0 16,-1-12 0-16,0-3 0 0,-1-1 0 0,-2-4 0 16,-1-6 0-16,-4-3 0 0,-5-7 0 0,0-3 0 15,1 2 0-15,2 7 0 0,-1 11 0 0,-3 11 0 16,-3 10 0-16,-2 11 0 0,-1 7 0 0,-2 11 0 0,-4 6 0 16,-3 8 0-16,-1 9 0 0,-8 10 0 0,-3 8 0 0,-5 9 0 15,-4 5 0-15,-2 9 0 0,-1 5 0 16,-2 11 0-16,-2 2 0 0,-1 9 0 0,1 0 0 0,-1 9 0 15,1 0 0-15,4 5 0 0,0 3 0 0,4-3 0 16,2-3 0-16,4-4 0 0,4-4 0 0,5-9 0 16,0-5 0-16,5-5 0 0,3-4 0 0,4 9 0 31,2-13-2416-31,3-12-528 0,0-7-96 0,4-10-9440 0</inkml:trace>
  <inkml:trace contextRef="#ctx0" brushRef="#br0" timeOffset="7928.77">18086 2522 20271 0,'7'-12'448'0,"-7"12"80"0,5-3 32 0,0-3 16 0,-5 6-576 0,0 0 0 16,0 0 0-16,0 0 0 0,0 0 928 0,2 9 80 15,-5 4 16-15,-2 4 0 0,-4 5-832 0,0 3-192 16,-4 6 0-16,0 4 0 0,-6 4 864 0,2 3 128 16,2 1 32-16,-4 14 0 0,5-6 0 0,4-2 0 15,4-4 0-15,4-2 0 0,3-5-832 0,4-8-192 16,3-4 0-16,7-5 0 0,3 0 0 0,-3-8 0 0,6-5 0 0,1-6 0 15,6-3 864-15,3-6 128 16,2-4 32-16,2-5 0 0,0-2-832 0,11-10-192 0,-5 0 0 0,0-2 0 16,-6-5 864-16,-1-2 128 0,-3-1 32 0,-1-6 0 15,-1-2-832-15,1-1-192 0,-3 0 0 0,1 3 0 16,-2 6 0-16,-3 8 0 0,-2 2 0 0,-3 7 0 16,-3 5 0-16,0 8 0 0,-3 4 0 0,-3 11 0 15,-2 2-768 1,-2 9-208-16,-1 8-48 0,-3 6 0 0,-2 8 832 0,-2 4 192 0,-2 6 0 0,-4 6 0 15,-4 7 0-15,-4 7 0 0,-7 7 0 0,-3 8 0 16,-8 5 0-16,-2-2 0 0,-2 0 0 0,0-1 0 0,0 0 0 16,-1-5 0-16,-2-7 0 0,1-9 0 0,1-10 0 0,0-4 0 15,-6-9 0-15,0-1 0 0,-1-8 768 16,4-5 208-16,6-10 48 0,-1-6 0 0,1-9-832 0,1-5-192 16,5-8 0-16,3-4 0 0,5-12 0 0,3-4 0 15,3-6 0-15,4-4 0 0,3-10 0 0,6-8 0 16,4 0 0-16,6 1 0 0,3 3 0 0,10 2 0 15,8 5 0-15,4 4 0 0,6 3 864 0,7 9 128 16,8 4 32-16,4 5 0 0,2 4-832 0,-2 4-192 16,0 4 0-16,1 5 0 0,5 0 0 0,0 3 0 15,3 2 0-15,2 5 0 0,-1 1 0 0,-1 1 0 16,-1-4 0-16,-4 3 0 16,-1 2-1600-16,-9-3-352 0,-7 5-80 0,-8-5-16 15,-7 1-816-15,-7 2-160 0,9 1-48 0,-30-10 0 0</inkml:trace>
  <inkml:trace contextRef="#ctx0" brushRef="#br0" timeOffset="8331.31">16230 3794 16575 0,'-40'-4'368'0,"12"0"80"0,2 4 0 0,-4 2 16 0,-1 3-464 0,1 0 0 15,2 0 0-15,1 4 0 0,4 0 912 0,4 2 96 16,4-1 16-16,6 1 0 0,5 2 0 0,6-5 0 15,7-2 0-15,10-1 0 0,7-1 0 0,6-2 0 16,7-4 0-16,10-2 0 0,7-4 816 0,13-1 160 16,12-1 48-16,14 1 0 0,12-2-1648 0,7 2-400 15,6-4 0-15,13 0 0 0,10 4 0 0,6-5 0 16,5-1 0-16,-1 4 0 0,-2 0 896 0,5 5 112 16,0-2 16-16,-48 1 0 0,3-3-832 0,1 1-192 15,-3 0 0-15,-7 3 0 0,-9 6 0 0,-10-1 0 16,-10-1 0-16,-9 0 0 15,-9 5-2416-15,-7 2-528 0,-9 4-96 0,-8-2-32 0</inkml:trace>
  <inkml:trace contextRef="#ctx0" brushRef="#br0" timeOffset="9601.34">16867 5434 16575 0,'2'-6'368'0,"2"-4"80"0,-2-3 0 0,0-1 16 0,2 2-464 0,-3 3 0 0,-2 3 0 0,-1-3 0 15,-2-6 912-15,2 4 96 16,-1-1 16-16,-2 0 0 0,-4-1 0 0,0 0 0 0,-2 0 0 0,-1 1 0 16,-6 3 0-16,1-1 0 0,-1-1 0 0,1 1 0 15,-1 2-832-15,0 4-192 0,-2 1 0 0,-2 7 0 16,1-1 864-16,-4 6 128 0,0 5 32 0,1 2 0 15,-2 1-832-15,0 3-192 0,-2 0 0 0,-1 10 0 16,-1 7 0-16,6 2 0 0,4-1 0 0,1 1 0 16,-2 1 0-16,6-8 0 0,1 3 0 0,-4 17 0 15,0-10 0-15,5-3 0 0,2-1 0 0,7-3 0 16,4-3 0-16,4-4 0 0,1-5 0 0,4-2 0 0,2-3 864 16,6-5 128-16,4-3 32 0,3-5 0 0,3-1-832 15,4-4-192-15,5-3 0 0,3-3 0 0,3-6 0 0,-3-1 0 16,0-5 0-16,-1-5 0 0,-1-4 0 0,2-2 0 15,1 3 0-15,-2-1 0 0,-3-3 0 0,3-3 0 16,4 2 0-16,-3 0 0 0,1-4 0 0,-2-1 0 16,-3 0 0-16,-1-5 0 0,-3-6 864 0,1 3 128 15,-2 0 32-15,0-1 0 0,-2-1-832 0,0 1-192 16,0 2 0-16,-1 1 0 0,0 1 0 0,-2 0 0 16,-2-3 0-16,-1 2 0 0,4 2 0 0,0 3 0 15,1-2 0-15,-3 1 0 0,-2-2 0 0,-1 2 0 16,-1 3 0-16,-3 2 0 0,-4 0 0 0,0 0 0 15,-3 4 0-15,-1 4 0 0,-1 3 0 0,-3 4 0 0,-1 0 0 16,-1 2 0-16,0 3 0 0,-3 3 0 0,0-5 0 16,-2 6 0-16,0 3 0 0,2 6 0 15,0 0 0-15,0 0 0 0,0 0 0 0,-8-4 0 0,8 4 0 0,-9 4 0 16,0 2 0-16,-2 6 0 0,1 2 0 0,-2 3 0 16,-4 2 0-16,2 3 0 0,-3 2 0 0,3 6 0 15,-3 7 0-15,0 5 0 0,-1 5 0 0,3 3 0 16,4-1 0-16,-2 2 0 0,-4 2 0 0,2 0 0 15,5 2 0-15,-1-1 0 0,1-2 0 0,3-3 0 16,5 2 0-16,1-1 0 0,2-3 0 0,4-3 0 16,4-6 0-16,2-2 0 0,-4-8 0 0,4-1 0 15,7-5 0-15,6-2 0 0,2-2 0 0,2-5 0 0,4-4 0 16,-1-2 0-16,-1-10 0 0,0 0 0 16,-1-2 864-16,-1 0 128 0,1-8 32 0,0-4 0 0,-1-4-832 15,4-1-192-15,1-7 0 0,1-1 0 0,-5-4 0 0,4-2 0 16,3-6 0-16,5 1 0 0,2-4 0 0,-2 1 0 15,-4 0 0-15,-1-3 0 0,1-3 0 0,-5-3 0 16,-2-2 0-16,-2 3 0 0,-2 3 0 0,0 4 0 16,0 1 0-16,-1 1 0 0,-3 1 0 0,-1 5 0 15,-2 3 0-15,-2 3 0 0,-5 2 0 0,1 1 0 16,4 3 0-16,-5 0 0 0,-2 2 0 0,-1 2 0 16,-2 3 0-16,-2 3 0 0,0 4 0 0,-2-1 0 15,-2 7 0-15,-1 5 0 0,0 0 0 0,0 0 0 16,-2 9 0-16,-2 6 0 0,-3 4 0 0,-2 4 0 15,-1 6 0-15,-1 6 0 0,2 1 0 0,-7 5 0 0,-1 1 0 16,0 6 0-16,3 7 0 0,-3 5 0 16,-2 6 0-16,0-2 0 0,1 1 0 0,0-2 0 0,1-5 0 0,3 4 0 15,3-4 0-15,3 2 0 0,0-1 0 0,2-4 0 16,1-6 0-16,2-3 0 0,3-8 0 0,3-6 0 16,1 1 0-16,0-4 0 0,1-2 0 15,4-2 0-15,-1-3 0 0,0-4 0 0,-3-4 0 0,1-8 0 16,-6-6-768-1,11-6-208-15,-11 6-48 0,8-16 0 0,-1-7-2448 16,-3 0-496-16,-2-1-112 0,-4-4-16 0</inkml:trace>
  <inkml:trace contextRef="#ctx0" brushRef="#br0" timeOffset="9829.94">18049 4928 38703 0,'17'-5'848'16,"0"1"176"-16,6-1 48 0,4 2 16 0,3 2-880 0,3 2-208 0,0 1 0 0,0 2 0 0,1-2 0 0,4-1 0 16,4 1 0-16,0-2 0 0,1-3 0 0,7-1 0 15,5-1 0-15,0-4 0 0,1 1 864 0,-17 0 128 16,2-1 32-16,0-3 0 0,0 2-832 0,-2-3-192 16,-1-1 0-16,-4 4 0 15,-3 1-1600-15,-8 2-352 0,-2-3-80 0,1 1-16 0</inkml:trace>
  <inkml:trace contextRef="#ctx0" brushRef="#br0" timeOffset="12656.83">20892 3201 16575 0,'-8'0'368'0,"0"4"80"0,-3 0 0 0,4 0 16 0,-3-2-464 0,-1 1 0 15,1 1 0-15,-2 0 0 0,4 0 912 0,1-1 96 16,-3 0 16-16,5 0 0 0,5-3 0 0,0 0 0 0,0 0 0 0,0 0 0 16,0 0 0-16,11-3 0 0,4-1 0 0,3 0 0 15,6 2 0-15,1-5 0 0,2 2 0 0,3-2 0 16,1 0 0-16,3 0 0 0,3 2 0 0,-2-3 0 15,1 1-832-15,4 4-192 0,3-4 0 0,1 2 0 16,2 0 0-16,-3 2 0 0,-3-2 0 0,-2 1 0 16,-4 0 0-16,-4 1 0 0,-6-3 0 0,-1 2 0 15,-6 0 0-15,-3 0 0 0,-5 0 0 0,-9 4 0 16,0 0-768 0,0 0-208-16,-4 7-48 0,-5 2-8736 0,-5 3-1760 0</inkml:trace>
  <inkml:trace contextRef="#ctx0" brushRef="#br0" timeOffset="12909.41">20647 3703 31327 0,'0'0'1392'0,"0"0"272"0,6-3-1328 0,2-1-336 15,1 4 0-15,6 0 0 0,4-2 0 0,5-1 0 16,6-1 0-16,2 2 0 0,4 0 896 0,3 2 96 15,2-6 32-15,4 2 0 0,2 0 0 0,4 0 0 16,2 3 0-16,7-6 0 0,1 1-832 0,2 0-192 16,-3-3 0-16,-3 3 0 0,-3 2 0 0,-5-3 0 15,-2 1 0-15,-4 2 0 0,-5-1 0 0,-6 3 0 16,-3 0 0-16,-4-1 0 16,-7 1-768-16,-3 0-208 0,-4 2-48 0,-3 0-9824 15,-8 0-1968-15</inkml:trace>
  <inkml:trace contextRef="#ctx0" brushRef="#br0" timeOffset="16103.67">23852 2509 20271 0,'0'0'448'0,"0"0"80"0,0 0 32 0,0 0 16 0,0 0-576 0,3-10 0 15,0 3 0-15,-3 7 0 0,0 0 0 0,0 0 0 16,0 0 0-16,0 0 0 0,0-12 928 0,0 12 80 15,0-9 16-15,0 9 0 0,0 0 0 0,0 0 0 16,0 0 0-16,0 0 0 0,0 0-832 0,0 0-192 0,0 0 0 0,0 0 0 16,0 0 0-16,0 0 0 0,0 0 0 0,0 0 0 15,0 0 864-15,0 0 128 0,0 0 32 0,0 0 0 16,0 0-832-16,0 0-192 0,0 0 0 0,0 0 0 16,0 0 0-16,0 0 0 0,0 0 0 0,0 0 0 15,0 0 0-15,5 6 0 0,-5-6 0 0,7 13 0 16,-3-2 0-16,-2 2 0 0,1 2 0 0,-1 4 0 15,2 0 0-15,0 2 0 0,-1 1 0 0,1 7 0 16,-2 2 0-16,2 4 0 0,2 6 0 0,-3 1 0 16,1 4 0-16,2 1 0 0,4 2 0 0,0-4 0 15,1 4 0-15,-1-1 0 0,-1 1 0 0,3 1 0 16,0-2 0-16,0 2 0 0,-3-3 0 0,1-4 0 16,2 0 0-16,-2-6 0 0,1-3 0 0,-2 0 0 0,1 0 864 15,-1-1 128-15,-2-5 32 0,1-2 0 0,1 2-832 16,-1-6-192-16,-3-1 0 0,0-2 0 0,0 0 0 15,2-1 0-15,-1 0 0 0,0-1 0 0,-2-6 0 0,1-1 0 16,0-3 0-16,-1 0 0 0,-4-7 0 0,0 0 0 16,0 0 0-16,0 0 0 0,0 0 864 0,0 0 128 15,9-1 32-15,-9 1 0 0,8-8-832 0,1-2-192 16,-1-2 0-16,-2 0 0 0,1-1 0 0,2-2 0 16,1-8 0-16,1 0 0 0,1-2 864 0,1-3 128 15,1-1 32-15,0-2 0 0,2 1-832 0,3 0-192 16,1-6 0-16,0-1 0 0,-1-5 0 0,3-4 0 15,-1-3 0-15,3-3 0 0,0-3 0 0,2-1 0 16,3-3 0-16,-1-1 0 0,-2-1 0 0,0 0 0 0,0 1 0 16,0 2 0-16,-3 3 0 0,1 7 0 0,-5 5 0 15,0 7 0-15,-1-1 0 0,-1 7 0 0,-2 4 0 0,0 7 0 16,-1 0 0-16,0 4 0 0,-1 3 0 16,-1 4 0-16,-1 0 0 0,-1 2 0 0,-1 2 0 0,-1 1 0 15,-8 3 0-15,0 0 0 0,0 0 0 0,9 3 0 16,-9-3 0-16,0 0 0 0,0 0 0 0,4 8 0 15,-4-8 0-15,0 0 0 0,-4 11 0 0,-2 1 0 16,-2-1-2416 0,-1 0-528-16,-2-2-96 0,2 2-7664 0,-1-3-1536 0</inkml:trace>
  <inkml:trace contextRef="#ctx0" brushRef="#br0" timeOffset="16720.43">25549 3151 20271 0,'0'0'448'0,"0"0"80"0,0 0 32 0,0 0 16 0,-5 0-576 0,5 0 0 0,0 0 0 0,0 0 0 16,0 0 928-16,0 0 80 0,0 0 16 0,0 0 0 15,0 0 0-15,0 0 0 0,2-13 0 0,2 2 0 16,4-1 0-16,1-3 0 0,0 2 0 0,2 4 0 16,2 0 0-16,0 5 0 0,-13 4 0 0,13-5 0 15,-4-1-832-15,-9 6-192 0,0 0 0 0,0 0 0 16,0 0 0-16,0 0 0 0,0 9 0 0,-5 5 0 0,-7 0 0 0,-4 3 0 15,-2-1 0-15,1 0 0 0,3 1 0 0,-2-1 0 16,-1-1 0-16,2-2 0 0,2 0 0 0,2-1 0 16,2-3 0-16,4-3 0 0,5-6 864 0,0 0 128 15,0 0 32-15,0 0 0 0,5-14 0 0,5 2 0 16,2 3 0-16,3-7 0 0,-1-2-832 0,4 1-192 16,2 4 0-16,1 1 0 0,-2-1 0 0,-1 2 0 15,-2-1 0-15,-3 2 0 0,-1 4 0 0,-12 6 0 16,0 0 0-16,0 0 0 0,4-8 0 0,-4 8 0 15,0 0 0-15,-7 2 0 16,-2-1-2416-16,0-1-528 0,0 3-96 0,-2-2-12720 16</inkml:trace>
  <inkml:trace contextRef="#ctx0" brushRef="#br0" timeOffset="17602.62">27894 2110 12895 0,'6'-12'272'0,"-6"12"64"0,0 0 16 0,0 0 32 0,5-9-384 0,-1-2 0 15,-2 5 0-15,-2 6 0 0,0 0 896 0,0-8 96 16,-1 0 32-16,-2 2 0 0,-1-5 0 0,-2 6 0 16,-2-3 0-16,-2 0 0 0,-1-3 0 0,0 2 0 15,-4 1 0-15,1 2 0 0,-3 3-832 0,-3 1-192 16,-3 2 0-16,-2 0 0 0,-1 0 864 0,1 2 128 0,-1-1 32 16,8 1 0-16,-3 5-832 0,0 2-192 15,-4 4 0-15,2 0 0 0,-2 4 0 0,-11 12 0 0,2 5 0 0,1-3 0 16,1 2 0-16,-1 1 0 0,-1 2 0 0,3 1 0 15,2-4 0-15,4 1 0 0,5-6 0 0,4 0 0 16,3 2 0-16,5-1 0 0,2-4 0 16,8-6 0-16,6-3 864 0,4-2 128 0,2 1 32 0,7-6 0 15,4 0-832-15,2-4-192 0,2 0 0 0,1 1 0 16,0-6 0-16,-7-2 0 0,1-3 0 0,2-1 0 16,1-5 864-16,3-1 128 0,1-5 32 0,15-5 0 15,-4-1-832-15,-1 1-192 0,1 1 0 0,0-3 0 0,0-8 0 16,-3-1 0-16,-3-2 0 0,-2-4 0 0,-3-3 0 15,-10 8 0-15,1-6 0 0,2-2 0 0,1-2 0 16,-1-1 0-16,0-4 0 0,1-3 0 0,1-4 0 0,-2-2 0 16,-1 2 0-16,-3 3 0 0,-1 2 0 15,-2 5 0-15,-3 2 0 0,0 5 0 0,1 5 0 0,-2 5 0 16,-3-1 0-16,-1 7 0 0,-1 5 0 0,-3 2 0 16,-1 3 0-16,-1 4 0 0,-2 0 0 0,-1 9 0 15,0 0 0-15,0 0 0 0,-9 1 0 0,0 4 0 16,-2 2 0-16,1 6 0 15,1 1-768-15,-1 7-208 0,-1 1-48 0,1 4 0 0,-5 8 832 0,2 5 192 16,-1 3 0-16,1 5 0 0,-1 5 0 0,1 3 0 16,-1-2 0-16,3 1 0 0,0-5 0 0,2 2 0 15,0 0 0-15,3 1 0 0,2-1 0 0,0-4 0 0,0 0 0 16,3-6 0-16,2-1 0 0,1-7 0 0,1 0 0 16,0-6 0-16,1 1 768 0,-1-3 208 0,3-3 48 15,-1-3 0 1,0-3-1648-16,2-3-320 0,2-3-64 0,0 1-16 15,-3-1-816-15,4-6-160 0,1-3-48 0,0-1-9824 0</inkml:trace>
  <inkml:trace contextRef="#ctx0" brushRef="#br0" timeOffset="18040.45">28798 1952 20271 0,'12'-17'448'0,"-6"10"80"0,-2 2 32 0,2-1 16 0,4 0-576 0,-3 4 0 0,-7 2 0 0,0 0 0 0,0 0 0 0,0 0 0 16,6 6 0-16,-5 4 0 0,-4 1 928 0,-1 4 80 15,1 2 16-15,-3 3 0 0,-4 4-832 0,2 2-192 16,-2 5 0-16,-1 2 0 0,-1 7 864 0,1 1 128 15,0 0 32-15,-2 4 0 0,2-2-832 0,0 1-192 16,1 0 0-16,1-1 0 0,-1 0 0 0,3-1 0 16,0-5 0-16,2-3 0 0,2-7 864 0,2 0 128 15,0-5 32-15,2-2 0 0,2-4 0 0,0-7 0 16,3-1 0-16,2-3 0 0,1-3 0 0,2-5 0 16,5-7 0-16,1-1 0 0,1-8-832 0,6-3-192 15,3-1 0-15,2-3 0 0,1-6 0 0,0-3 0 0,0-1 0 16,0-3 0-16,0-2 864 0,0-3 128 0,0-6 32 15,-2-3 0 1,1 1-1648-16,1 3-320 0,1 6-64 0,1 4-16 0,-1 4 832 0,-2 5 192 0,-3 8 0 0,0 1 0 16,2 2 0-16,-2 0 0 0,-3 5 0 0,-3 2 0 15,0 4 0-15,-3 3 0 0,-5 0 0 0,-3 2 0 16,-3 2-864 0,-6 1-128-16,0 0-32 0,0 0 0 0,0 0-1632 0,-7 8-336 15,-5 1-64-15,-6 1-16 0</inkml:trace>
  <inkml:trace contextRef="#ctx0" brushRef="#br0" timeOffset="18511.72">26827 3141 16575 0,'0'0'736'0,"9"8"160"0,2-2-720 0,4 1-176 0,4-1 0 0,4-3 0 15,3-1 848-15,5 2 144 0,4 2 32 0,9-1 0 16,11-6 0-16,12-1 0 0,8 0 0 0,7 2 0 16,1 0 0-16,5-2 0 0,5-3 0 0,6 4 0 15,5 5 0-15,-1-2 0 0,-4-2 0 0,-24-1 0 16,8-2 0-16,4 1 0 0,-1-1 0 0,0 2 0 16,-5-2-832-16,-1-1-192 0,-1 2 0 0,-3-1 0 15,-3-1 0-15,-8 2 0 0,-6-5 0 0,-8 4 0 16,-7 3 0-16,-5 2 0 0,-8-1 0 0,-5-1 0 15,-3-1-768 1,-8 1-208-16,-4 4-48 0,-11-4-8736 0,0 0-1760 0</inkml:trace>
  <inkml:trace contextRef="#ctx0" brushRef="#br0" timeOffset="19325.59">27836 4533 16575 0,'0'0'736'0,"6"-5"160"15,3-3-720-15,-3-1-176 0,-5 0 0 0,-1 9 0 16,0 0 848-16,2-9 144 0,-2 1 32 0,-1 1 0 16,1 7 0-16,-4-11 0 0,-1 0 0 0,-3 1 0 0,-1 1 0 15,-3-2 0-15,-1 2 0 0,-4-4 0 0,-5 0-832 0,4 1-192 16,1-1 0-16,-1 6 0 0,-7-3 864 0,3 4 128 16,1-2 32-16,-3 3 0 0,-2 1-832 0,2 3-192 15,-1 1 0-15,0 4 0 0,-1 5 0 0,-1 1 0 16,-1 3 0-16,-2 0 0 0,0 3 0 0,-1 3 0 15,-2 6 0-15,2-1 0 0,4 0 0 0,3 5 0 16,5 4 0-16,0-3 0 0,1 1 0 0,3 2 0 16,-4-5 0-16,8 1 0 0,5 2 0 0,2-3 0 15,2-1 0-15,4-6 0 0,5-3 0 0,5-1 0 16,2-5 0-16,-1-1 0 0,-2-3 0 0,9-1 0 16,9-5 0-16,4-2 0 0,2-2 864 0,1-6 128 15,2 0 32-15,-1-6 0 0,-2-7-832 0,-1-1-192 16,-2-4 0-16,2 0 0 0,3 0 0 0,-1 0 0 0,1 1 0 15,1-8 0-15,2-3 0 0,-1-3 0 0,2-2 0 16,-2-5 0-16,-2 1 0 0,-1-10 0 0,-5-10 0 0,0 4 0 16,-1-2 0-16,-1 2 0 0,0 1 0 0,-2-4 0 15,-2-5 0-15,1 4 0 0,0 5 0 0,-3 5 0 16,-2 4 0-16,-5 5 0 0,-6 7 0 0,-1 9 0 16,-1 4 0-16,0 7 0 0,-1 4 0 0,-4 5 0 15,-3 10 0-15,0 0 0 0,0 0 0 0,0 0 0 16,-10 9 0-16,1 7 0 0,-4 6 0 0,0 5 0 15,-4 6 0-15,0 5 0 0,-1 3 0 0,-2 9 0 16,1 2 0-16,-1 2 0 0,2 2 0 0,2-4 0 16,2-4 0-16,1 4 0 0,0 3 0 0,2 1 0 15,2 0 0-15,3-3 0 0,0 0 0 0,4-8 0 0,-1-4 0 16,3-4 0-16,1-3 0 0,2-2 0 0,0-2 0 16,2-4 0-16,0-2 0 0,2 1 0 0,-1-5 0 0,2-2 0 15,-1-1 0-15,3-5 0 16,0-4-2416-16,1-6-528 0,-11-2-96 0,14-8-32 0</inkml:trace>
  <inkml:trace contextRef="#ctx0" brushRef="#br0" timeOffset="20643.8">28956 4080 16575 0,'0'-11'368'0,"1"-1"80"0,-1 2 0 0,1-3 16 0,0 2-464 0,-1 11 0 16,0 0 0-16,0 0 0 0,-1-11 912 0,1 11 96 0,0 0 16 15,0 0 0-15,0 0 0 0,0 0 0 0,-12 2 0 0,2 2 0 16,-2 3-832-16,2 3-192 0,-2 6 0 0,-2 3 0 16,2 5 864-16,-1 6 128 15,-1 1 32-15,-1 3 0 0,1-3-832 0,4 3-192 0,4 1 0 0,1 2 0 16,1-1 0-16,2 0 0 0,2-8 0 0,5 1 0 16,-1-4 864-16,1-3 128 0,4-2 32 0,5-4 0 15,6-4-832-15,3 0-192 0,4-4 0 0,1-4 0 16,3-4 864-16,-1-2 128 0,-1 0 32 0,2-2 0 15,1 0-832-15,-2-8-192 0,-3-2 0 0,2-2 0 16,1-2 0-16,0-2 0 0,-3-2 0 0,2-3 0 16,-1-2 0-16,1 0 0 0,-1-1 0 0,2-2 0 15,0-10 0-15,-3 7 0 0,-2 2 0 0,-4 4 0 16,-3 3 0-16,-1 2 0 0,-3 0 0 0,-2 5 0 0,-3 3 0 16,-1 1 0-16,-3 2 0 0,0 2 0 0,-5 9 0 15,0 0 0-15,0 0 0 0,0 0 0 0,0 0 0 0,0 0 0 16,0 0 0-16,0 0 0 0,-6 13 0 0,-1 3 0 15,1 1 0-15,0 2 0 0,2 6 0 0,-2 4 0 16,-1 5 0-16,2 2 0 0,0 4 0 0,0 6 0 16,-2 2 0-16,-1-2 0 0,-1 0 0 0,0 4 0 15,-1 5 0-15,-5-1 0 0,0-5 0 0,-5 7 0 16,-1 6 0-16,1-1 0 0,0 1 0 0,-1-3 0 16,0-7 0-16,0 3 0 0,2 4 864 0,-5-3 128 15,1-2 32-15,-1-4 0 0,4-1-832 0,-4 1-192 16,3-3 0-16,-1-4 0 0,-3-5 0 0,3-7 0 15,-3-1 0-15,2 1 0 0,-2-1 0 0,-1-1 0 0,-3 0 0 16,1-5 0-16,-1-3 0 0,4-5 0 16,-1-2 0-16,5-6 0 0,3 3 0 0,0-9 0 0,2-2 0 0,2-2 0 15,-1-13 864-15,2-4 128 0,0-7 32 16,0-4 0 0,2-2-1648-16,2 2-320 0,3-1-64 0,4 0-16 0,2-2 832 0,2 3 192 0,2-1 0 0,5-2 0 15,4-1 0-15,4 1 0 0,3 0 0 0,2 3 0 16,3 6 0-16,2 6 0 0,3 0 0 0,3 0 0 15,3-6 0-15,1 5 0 0,2 3 0 0,-1 3 0 16,-2 4 0-16,3 5 0 0,0 4 0 0,4 0 0 16,0 0 0-16,2 3 0 0,2 3 0 0,0 1 0 15,1 6 0-15,-1-2 0 0,-2 4 0 0,-3 2 0 16,-4 5 0-16,-3 4 0 0,0 0 0 0,-1 1 0 16,-1-3 0-16,-2 2 0 0,-2 1 0 0,-2-2 0 0,-1 1 0 15,-2-4 0-15,-5-5 0 0,0 0 0 0,0-1 0 0,-2 2 0 16,-4-4 0-16,0-2 0 0,-5-4 768 0,-1 0 208 15,-7-8 48-15,0 0 0 0,0 0-832 0,0 0-192 16,7 6 0-16,-7-6 0 0,0 0 0 0,0 0 0 16,0 0 0-16,0 0 0 0,0 0 0 0,0 0 0 15,0 0 0-15,0 0 0 0,0 0 0 0,0 0 0 16,0 0 0-16,0 0 0 0,0 0 0 0,0 0 0 16,0 0 0-16,11-2 0 0,-11 2 0 0,0 0 0 15,0 0 0-15,0 0 0 0,9-4 0 0,-1-3 0 16,-3 1 0-16,-5 6 0 0,0 0 0 0,8-4 0 15,-8 4 0-15,8-7 0 16,-1 0-768-16,0 1-208 0,-2-2-48 0,-5 8 0 16,0 0 0-16,0 0 0 0,0 0 0 0,0 0 0 15,7-9-1632-15,-3 2-336 0,-2-5-64 0,-2 12-16 0</inkml:trace>
  <inkml:trace contextRef="#ctx0" brushRef="#br0" timeOffset="23474.72">11483 8296 23951 0,'-27'5'512'0,"27"-5"128"0,0 0 0 0,-7-3 64 0,-1 2-576 0,1 5-128 0,-5 0 0 0,3 1 0 0,0 6 848 0,-2 2 144 16,-1 5 32-16,-1 7 0 0,3 1-832 0,1 5-192 15,0 4 0-15,2 6 0 0,-1 3 864 0,2 2 128 16,2-1 32-16,1-1 0 0,2-4-832 0,1-3-192 16,1-3 0-16,6-4 0 0,3-5 0 0,1-7 0 15,0-1 0-15,5-9 0 0,4-3 0 0,3-2 0 16,5-6 0-16,-2-2 0 0,-2-4 864 0,4-7 128 0,3-2 32 16,-1-1 0-16,-1-6-832 0,-2 0-192 0,0 2 0 0,-3-2 0 15,-2 1 0-15,-4 1 0 0,-2 1 0 0,-3-1 0 16,0 5 864-16,-3 4 128 0,-2 0 32 0,-1 4 0 15,-7 10-832-15,0 0-192 0,0 0 0 0,6 8 0 16,1 3 0-16,-2 4 0 0,0 5 0 0,2 1 0 16,1-2 0-16,1 5 0 0,2-3 0 0,1-1 0 15,1-1 0-15,3-2 0 0,1-3 0 0,1-4 0 16,2-2 0-16,2-5 0 0,3-1 0 0,-1-5 0 16,-1-7 0-16,3-1 0 0,5-6 0 0,1-1 0 15,2-9 0-15,-2 0 0 0,-4-2 0 0,10-11 0 16,-8 3-768-16,-6 1-208 0,-6-3-48 15,-6 1 0-15,-3 5 0 0,-3 2 0 0,-2 1 0 16,-3 1 0-16,3 3-1632 0,-4 2-336 16,2 5-64-16,-1 8-16 0</inkml:trace>
  <inkml:trace contextRef="#ctx0" brushRef="#br0" timeOffset="23835.88">12860 7705 23951 0,'4'-19'512'0,"-2"7"128"0,4 0 0 0,-2 6 64 0,2-3-576 0,-1 1-128 16,0 2 0-16,-5 6 0 0,0 0 848 0,4 8 144 15,0 1 32-15,-4 8 0 0,-2 7 0 0,-1 7 0 16,-2 10 0-16,-3 5 0 0,-2 3 0 0,-2 7 0 16,-2 6 0-16,-5 9 0 0,-5 0 0 0,-3 4 0 15,0 0 0-15,-2 1 0 0,-1 4-832 0,6-7-192 0,4-8 0 16,3-9 0-16,0-4 0 0,7-10 0 0,1-8 0 0,2-6 0 15,2-4 864-15,4-5 128 0,3-2 32 0,5-10 0 16,-7-7-832-16,9-4-192 0,6-4 0 0,5-4 0 16,2-7 0-16,2-3 0 0,3-1 0 0,-1 0 0 15,0-1 0-15,0-2 0 0,-1 2 0 0,0 3 0 16,0-4 0-16,-2 7 0 0,-1 5 0 0,-1-2 0 16,-3 4 0-16,1 4 0 0,-1 4 0 0,0 9 0 15,-2 7 0-15,-3 1 0 0,2-1 0 0,-3 8 0 16,-3 4 0-16,-1 1 0 0,-1 2 0 0,-3 13 0 15,-2-2-1600-15,-4 0-352 16,0 4-80-16,1-15-9296 0,0 2-1856 0</inkml:trace>
  <inkml:trace contextRef="#ctx0" brushRef="#br0" timeOffset="24286.07">13855 8387 27647 0,'0'0'1216'0,"-6"3"256"0,1 3-1168 0,1-1-304 15,4-5 0-15,-1 12 0 0,0-3 0 0,3 0 0 0,2-1 0 0,1 3 0 16,3-2 0-16,1 0 0 0,3-3 0 0,2 1 0 15,3-1 880-15,2-3 112 16,-1 0 32-16,3-5 0 0,1-2-832 0,1-5-192 0,2 0 0 0,-3-4 0 16,0 1 0-16,2 1 0 0,1-8 0 0,-4 1 0 15,-5 0 0-15,-1 1 0 0,2 1 0 0,-4 2 0 16,-4 2 0-16,-1-1 0 0,-3 0 0 0,-4 4 0 16,-5-3 864-16,-1 4 128 0,0-2 32 0,-4 6 0 15,-6 2-832-15,-4 3-192 0,-5 3 0 0,-3 7 0 16,0 4 0-16,-3 7 0 0,-3 3 0 0,-2 7 0 15,0 5 0-15,1 2 0 0,1 4 0 0,3 1 0 16,5-2 864-16,3-2 128 0,5 1 32 0,6-6 0 0,7-2-832 16,2-1-192-16,5-4 0 0,5-1 0 0,5-6 0 0,5 0 0 15,3-3 0-15,14 0 0 16,0-7-768-16,1-6-208 16,0 1-48-16,3-7 0 0,2-7-1632 0,-4-7-336 0,9-9-64 15,1-1-16-15</inkml:trace>
  <inkml:trace contextRef="#ctx0" brushRef="#br0" timeOffset="24635.03">14722 8253 31327 0,'-13'15'1392'0,"7"-5"272"0,1 5-1328 0,1 5-336 16,2 2 0-16,-2 4 0 0,-2 3 0 0,0 2 0 15,-1 3 0-15,0-2 0 0,-1 5 896 0,0-6 96 0,0 1 32 0,0-4 0 16,2-6-832-16,1-1-192 0,1-5 0 0,1-2 0 16,0-5 0-16,2 0 0 0,1-9 0 0,0 0 0 15,0 0 0-15,5-9 0 0,2-5 0 0,1-4 0 16,1-3 864-16,3-4 128 0,2-6 32 0,0 1 0 16,5-3-832-16,-3-1-192 0,0-2 0 0,4 1 0 15,3 1 0-15,2 2 0 0,1 5 0 0,1 4 0 16,1-1 0-16,-1 5 0 0,-2 4 0 0,-2 1 0 15,-1 1 0-15,-1 6 0 0,-1 6 0 0,-2 1 0 16,-1 1 0-16,-1 5 0 0,-2 1 0 0,0 1 0 16,-1-1-2416-1,2 2-528-15,0-4-96 0,0 3-32 0</inkml:trace>
  <inkml:trace contextRef="#ctx0" brushRef="#br0" timeOffset="25028.85">15549 8382 23951 0,'0'0'1056'0,"0"0"224"0,0 0-1024 0,0 9-256 15,0-9 0-15,3 8 0 0,-3-8 880 0,5 5 112 16,4-1 32-16,1 1 0 0,1-2-832 0,4-2-192 15,0-1 0-15,2-3 0 0,1-3 864 0,3-2 128 0,1-1 32 0,2-1 0 16,1-5 0-16,-1 1 0 0,0 1 0 0,-2-3 0 16,3 1-832-16,-3 0-192 0,-1 2 0 0,-3 1 0 15,-4-2 0-15,-2 1 0 0,-4 1 0 0,-5-1 0 16,-6 4 864-16,-3 1 128 0,-6 3 32 0,-4 2 0 16,-2 3-832-16,-6 3-192 0,-6 6 0 0,-2 3 0 15,-2 5 0-15,-1 5 0 0,0 7 0 0,-1 3 0 16,1 6 864-16,1 5 128 0,2 3 32 0,3-1 0 15,7-2-832-15,4-2-192 0,5-2 0 0,7-4 0 16,8-2 0-16,5-3 0 0,8-7 0 0,4 1 0 16,6-3 0-16,5-3 0 0,5-4 0 0,8-2 0 15,7-6-1600-15,6-3-352 0,5-3-80 16,2-4-14752-16</inkml:trace>
  <inkml:trace contextRef="#ctx0" brushRef="#br0" timeOffset="25639.06">18586 7670 23951 0,'0'0'512'0,"0"0"128"0,0 0 0 0,0 0 64 0,-16 1-576 0,15-7-128 0,0 2 0 0,1 4 0 15,0 0 848-15,0 0 144 0,0 0 32 0,0 0 0 16,0 0 0-16,0 0 0 0,0 0 0 0,0 0 0 16,-2 6-832-16,2 7-192 0,0 3 0 0,3 5 0 0,2 4 864 15,0 6 128-15,0 5 32 0,2 8 0 0,1 8 0 0,-2 4 0 16,0 2 0-16,-1 2 0 0,0 3-832 0,-1 0-192 15,-3 0 0-15,3 0 0 0,3-4 0 0,-1-6 0 16,2-3 0-16,1-6 0 0,0-2 0 0,2-7 0 16,-1-5 0-16,1-3 0 0,-1-6 0 0,0-3 0 15,2-5 0-15,1-6 0 0,1-3 864 0,2-4 128 16,0-7 32-16,1-3 0 0,1-6-832 0,2-5-192 16,0-6 0-16,1-4 0 0,0-6 0 0,0-2 0 15,-1-1 0-15,3-6 0 0,0 0 0 0,-2-3 0 16,-4 1 0-16,11-23 0 0,2 5 0 0,0 7 0 15,1 4 0-15,-1 6 0 0,-1 7 864 0,-9 16 128 16,3 0 32-16,-3 4 0 16,0-3-1648-16,-2 5-320 0,-2 3-64 0,-3 6-16 0,0-1 832 0,-3 5 192 0,-2 1 0 15,-8 6 0 1,0 0-864-16,0 0-128 0,0 0-32 0,0 0-10912 0,0 0-2192 0</inkml:trace>
  <inkml:trace contextRef="#ctx0" brushRef="#br0" timeOffset="26274.96">20127 7984 23951 0,'0'0'1056'16,"0"0"224"-16,-8-2-1024 0,8 2-256 0,0 0 0 0,0 0 0 0,0 0 1696 0,8-6 288 15,4 1 48-15,6-1 16 0,7 2-832 0,10 1-144 16,3 1-48-16,5-6 0 0,1-1 0 0,2-2 0 15,0 2 0-15,4-3 0 0,1 3-816 0,2-1-208 16,2 3 0-16,1-3 0 0,3-2 0 0,-20 6 0 16,0-1 0-16,-1 0 0 0,-4 1 0 0,-6 1 0 15,-3 2 0-15,-5-2 0 16,-5 2-2416-16,-4 5-528 0,-11-2-96 0,-2 11-32 0</inkml:trace>
  <inkml:trace contextRef="#ctx0" brushRef="#br0" timeOffset="26467.1">20273 8424 42383 0,'1'-11'928'0,"-1"11"192"0,9-4 32 0,6 0 64 0,5-1-976 0,7 2-240 0,4 2 0 0,5 0 0 16,3-4 0-16,4 2 0 0,3 2 0 0,5-1 0 16,4-1 0-16,2-1 0 0,0-4 0 0,-1 1 0 15,-3 2 0-15,-4-4 0 0,-6 2 0 0,-4-2 0 31,-4 1-3232-31,-3 1-688 0,20-9-144 0,-17 2-32 0</inkml:trace>
  <inkml:trace contextRef="#ctx0" brushRef="#br0" timeOffset="29343.22">22429 7607 20271 0,'3'-18'896'0,"-2"6"192"0,-1 12-880 0,0-9-208 15,0-4 0-15,0 3 0 0,0 1 0 0,0 9 0 16,0 0 0-16,0 0 0 0,-9 1 1680 0,-1 3 304 16,-2 1 48-16,-1 7 16 0,-3 5-1648 0,0 5-400 15,1 7 0-15,0 2 0 0,1 4 896 0,5 8 112 16,5 3 16-16,-2 1 0 0,-5-3-832 0,7 4-192 0,6 6 0 0,-4-7 0 16,-3-2 0-16,10-4 0 0,13-5 0 15,5-4 0-15,-1-9 0 0,5-5 0 0,-1-3 0 0,6-8 0 16,1-1 864-16,1-6 128 0,-1-4 32 0,-2-7 0 15,2-8-832-15,-1-5-192 0,-2 1 0 0,2-3 0 16,-2-8 0-16,0 0 0 0,-2 0 0 0,-5 0 0 16,-7 4 0-16,-1-1 0 0,-1 2 0 0,2 4 0 15,-3 3 0-15,-1 4 0 0,-5 9 0 0,-7 9 0 16,0 0 0-16,0 0 0 0,4 14 0 0,-6 7 0 16,-4 5 864-16,-1 11 128 0,-2 8 32 0,-2 9 0 15,-2 4-832-15,3 8-192 0,2 1 0 0,-1 6 0 16,-6 6 0-16,-2 0 0 0,-2 6 0 0,-3 0 0 15,-2-2 0-15,-1 6 0 0,-1-2 0 0,-1-6 0 0,-3-9 0 16,0-7 0-16,0-5 0 0,0-11 0 0,-1-3 0 0,-1-7 0 16,1-4 0-16,2-7 0 0,2-8 864 0,1-8 128 15,0-1 32-15,9-11 0 0,8-7-832 0,2-9-192 16,0-6 0-16,3-5 0 0,2-7 0 0,2-2 0 16,3-4 0-16,0 12 0 0,0-2 0 0,5-5 0 15,4-6 0-15,5 3 0 0,4 3 0 0,5 4 0 16,1-2 0-16,11-6 0 15,-1 10-1600-15,-4 6-352 0,-4 6-80 0,-11 8-9296 16,2-4-1856-16</inkml:trace>
  <inkml:trace contextRef="#ctx0" brushRef="#br0" timeOffset="29645.44">23836 6772 35007 0,'0'0'768'0,"-4"-7"176"0,-1-2 16 0,5 9 16 0,0 0-784 0,-5 7-192 0,-2-2 0 0,0 7 0 16,0 1 0-16,-1 7 0 0,-1 7 0 0,-3 6 0 15,2 1 864-15,-3 2 128 0,1 3 32 0,-3 0 0 16,2 0-832-16,0 0-192 0,2-3 0 0,-1 1 0 16,-1-3 0-16,1 1 0 0,2 0 0 0,-1-2 0 0,-2-2 0 0,3-1 0 15,1 0 0-15,0-5 0 0,1-3 0 0,0-5 0 16,5-1 0-16,2-5-11424 16,1 0-2336-16</inkml:trace>
  <inkml:trace contextRef="#ctx0" brushRef="#br0" timeOffset="29975.19">24754 7620 16575 0,'-19'-2'368'0,"8"2"80"0,-2 2 0 0,4-2 16 0,1 0-464 0,8 0 0 0,0 0 0 0,0 0 0 16,0 0 912-16,0 0 96 0,0 0 16 0,11 4 0 16,5-2 0-16,1-2 0 0,3-3 0 0,-3-1 0 15,2 3 0-15,3-2 0 0,2-1 0 0,2 0 0 16,2-1-832-16,2-1-192 0,-1-1 0 0,0-1 0 15,13 2 0-15,-7 2 0 0,-7 1 0 0,-7 1 0 16,-5 2-768-16,-8 2-208 0,-8-2-48 0,-7 8 0 0</inkml:trace>
  <inkml:trace contextRef="#ctx0" brushRef="#br0" timeOffset="30126.44">24596 7999 31327 0,'4'-4'688'0,"15"2"144"0,6-4 16 0,-4 3 48 0,2 1-720 0,7-1-176 15,2-1 0-15,0 0 0 0,-2 0 0 0,4 0 0 16,5-1 0-16,2 0 0 0,-1-4 0 0,2 2 0 16,1 5 0-16,-3-4 0 15,-1 3-1600-15,-6 0-368 0,24-4-64 0,-21-2-16 0</inkml:trace>
  <inkml:trace contextRef="#ctx0" brushRef="#br0" timeOffset="31271.9">26658 7468 16575 0,'0'0'368'0,"-1"-5"80"0,2-7 0 16,-3 3 16-16,-3-4-464 0,1 1 0 0,-4 2 0 0,0-3 0 0,-2-3 1728 0,-3-1 256 15,-4 0 64-15,0 0 0 0,-2 4-832 0,1-1-144 16,-1 2-48-16,-1 4 0 0,-1 6 0 0,0-1 0 15,-1 0 0-15,0 7 0 0,-1 1-816 0,-4 9-208 16,-1-3 0-16,-2 8 0 0,-3 5 0 0,1 2 0 16,-1 6 0-16,3 2 0 0,3-2 0 0,3 3 0 15,5 1 0-15,0-4 0 0,4-1 0 0,6-3 0 16,6-3 0-16,3-3 0 0,1-4 864 0,5 0 128 16,4-2 32-16,7-6 0 0,6 1-832 0,6-6-192 15,4-4 0-15,2-2 0 0,3-4 0 0,1-8 0 0,-1-3 0 16,-2-1 0-16,1-2 0 0,-2-4 0 15,1-3 0-15,-1-5 0 0,-1-2 0 0,0-4 0 0,0-5 0 16,1-1 0-16,3 1 0 0,-3-3 0 0,-2-9 0 0,-2-1 0 16,-1-6 864-16,-1-5 128 0,-4-6 32 0,-1-1 0 31,-4-3-1648-31,-2 6-320 0,1 9-64 0,-5 6-16 0,-2 5 832 0,-5 11 192 0,3 7 0 16,-5 7 0-16,-3 3 0 0,-3 9 0 0,-2 2 0 0,3 11 0 15,-9 4 0-15,-2 8 0 0,-5 6 0 0,-2 7 0 16,-4 5 0-16,-3 5 0 0,-1 4 0 0,-4 11 0 15,-5 6 0-15,1 4 0 0,0 2 0 0,5 0 0 16,6-6 0-16,2-4 0 0,1-3 0 0,6-2 0 16,6-2 0-16,3-2 0 0,2-2 0 0,3-3 0 15,4-4 0-15,1-3 0 0,2-5 0 0,2-2 0 0,3-3 0 16,2-6 0-16,4 0 0 0,2-5 0 0,-1-6 768 16,4-3 208-16,1-5 48 0,2-1 0 0,0 0-832 15,-2-3-192-15,-1-5 0 0,1-1 0 0,-1-3 0 16,-6 4 0-16,-1-3 0 0,0 0 0 0,-1 6 0 0,1 0 0 15,-3-1 0-15,-1 5 0 0,-2 4 0 0,-2 2 0 16,-3 2 0-16,0 3 0 0,-1 4 0 0,-1 0 0 16,-3 5 0-16,-1 3 0 0,-2 4 0 0,-1 0 0 15,-1 1 0-15,-2 3 0 0,3-3 0 0,3-3 0 16,1 0 0-16,1-2 0 0,2-1 0 0,1-1 0 16,1-2 0-16,2-1 0 0,4-4 0 0,8 1 0 15,1-4 0-15,5-2 0 0,3-3 0 0,4-3 0 16,6-3 0-16,-1-2 0 0,2-1 0 0,-3-2 0 15,-2 1 0-15,-3-3 0 0,-2-3 0 0,-8 3 0 16,-3-2 0-16,0-4 0 0,1-2 0 0,-2-1 0 0,0 0 0 0,-3 1 0 16,-2 3 0-16,-3 2 0 0,-1 2 0 0,-1 5 0 15,1 5 0-15,-8 4 0 0,1 8 0 0,-3 6 0 16,-5 4 0-16,1 6 0 0,-6 6 0 0,2 5 0 31,-2 3-768-31,2-7-208 0,-4 6-48 0,0 7 0 0,-4 4 832 0,-4 7 192 0,-4 6 0 0,-4-1 0 16,-4 1 0-16,-12 20 0 0,1-2 0 0,1-10 0 15,3-7 0-15,12-15 0 0,-2-4 0 0,1-1 0 16,0-4 768-16,1-3 208 0,0-3 48 0,1-3 0 16,-1-7-832-16,0-3-192 0,2-4 0 0,-9-3 0 15,0-4 0-15,4-10 0 0,0-4 0 0,8-6 0 0,0-6 0 16,6-9 0-16,2-5 0 0,6-2 0 0,2 8 0 16,7-2 0-16,5-6 0 0,5 1 0 0,4 4 0 15,4 0 0-15,5 1 0 0,3 5 0 0,11-3 0 0,1 2 0 16,-5 6 0-16,2 5 0 0,0 2 0 0,3 5 0 15,2 5 0-15,5 1 0 0,4 1 0 0,6 1 0 16,4 5 0-16,-13 0 0 0,0-4 0 0,1 3 0 16,-2 1 0-16,-2-1 0 15,-4 2-2416-15,-2 1-528 0,-2-2-96 0,3 3-32 0</inkml:trace>
  <inkml:trace contextRef="#ctx0" brushRef="#br0" timeOffset="31542.58">25425 8723 35007 0,'11'-9'1552'0,"-1"4"320"0,7-3-1488 0,12-2-384 0,11-3 0 0,12 0 0 16,9 1 0-16,7-1 0 0,4 1 0 0,7 0 0 16,7-4 0-16,8 1 0 0,8 0 0 0,2 0 0 15,-1 3 0-15,8 2 0 0,8 2 0 0,-6-2 0 16,-8 1 0-16,-5 0 0 0,-2 1 0 0,-4 4 0 16,-4-3 0-16,-10 5 0 0,-7 2 0 0,17 2 0 15,-18 6-2880-15,-15 1-656 0</inkml:trace>
  <inkml:trace contextRef="#ctx0" brushRef="#br0" timeOffset="32490.32">26239 9688 16575 0,'0'0'368'0,"0"0"80"0,0 0 0 0,2 9 16 0,6-18-464 0,0 1 0 0,0-2 0 0,-2 2 0 15,-2-4 912-15,-1 2 96 0,-2-4 16 0,-1 2 0 16,-3 1 0-16,0-2 0 0,-3 3 0 0,-3 1 0 16,0 5 0-16,-5 0 0 0,-2-1 0 0,-2 1 0 15,-6 1 0-15,2 6 0 0,0 2 0 0,0 3 0 16,-3 0-832-16,-1 3-192 0,-1 1 0 0,-12 12 0 0,3-1 0 0,1 3 0 16,-1-1 0-16,2-3 0 15,2 2 0-15,0 3 0 0,3-2 0 0,4 1 0 0,-1 1 0 16,7 1 0-16,2-1 0 0,6-2 0 0,5-6 864 0,5 1 128 15,4-1 32-15,5-2 0 0,4-2-832 16,4-2-192-16,5 1 0 0,1-5 0 0,2-2 0 0,4-2 0 16,1-5 0-16,-3 0 0 0,1 1 0 0,0-2 0 15,1-4 0-15,-1-1 0 0,-1 3 0 0,2-4 0 16,-1-6 0-16,2-1 0 0,2-3 0 0,4-4 0 16,2-3 0-16,0-3 0 0,0 0 0 0,-2-1 0 15,-2 0 0-15,1-4 0 0,0 0 0 0,2-7 0 16,-2-6 0-16,1-4 0 0,3-3 0 0,-3 1 0 15,-2 1 0-15,1 1 0 0,5 0 0 0,-1 1 0 16,-2 0 0-16,-5 4 0 0,-3-2 0 0,-4 6 0 16,-4-1 0-16,-3 7 0 0,-7 4 0 0,1 4 0 0,-1 7 0 0,-1-1 0 15,-3 1 0-15,-2 5 0 16,-4 14 0-16,0 0 0 0,-2-11 0 0,2 11 0 0,0 0 0 0,-9 8 0 16,9-8 0-16,-13 13 0 0,-1 4 0 0,-3 7 0 15,0 5 0-15,0 5 0 0,-1 2 0 0,-2 6 0 16,-2 1 0-16,1 1 0 0,0 5 0 0,-1 4 0 15,0 3 0-15,6-1 0 0,8-2 0 0,1-3 0 16,-8 1 0-16,6-4 0 0,6-7 0 0,3 1 0 16,-1 0 0-16,4-4 0 0,2-5 0 0,7-3 0 15,6-5 0-15,0-2 0 0,0-5 0 0,7-4 0 16,7-7 0-16,-1-4 0 0,-2-6 0 0,1-3 0 16,-1-6 0-16,1-3 0 0,-2-2 0 0,1-5 0 15,-2-5 0-15,2-2 0 0,-1-4 0 0,1-5 0 0,1-4 0 0,-1-5 0 16,-1-4 0-16,2-5 0 0,4-2 0 0,3-2 0 15,-1 1 0-15,-2 2 0 0,-1 2 0 0,-3 0 0 16,-2 0 0-16,-4 9 0 0,-5 12 0 0,0 2 0 16,-4 2 0-16,-2 6 0 0,-2 7 0 0,-6 13 0 15,-2 0 0-15,-3 5 0 0,0 0 0 0,0 0 0 16,-2 11 0-16,-2 6 0 0,-2 8 0 0,-3 9 0 16,-12 32 0-16,4 0 0 0,-5-6 0 0,0 5 0 15,-1 1 0-15,-1 3 0 0,-1 3 0 0,-3-1 0 16,0-1 0-16,2-4 0 0,2 0 864 0,13-33 128 15,-4 7 32-15,3-3 0 16,3 3-1648-16,2-1-320 0,1 1-64 0,2-2-16 16,0-4-816-16,1-4-160 0,-3-7-48 0,1-3 0 0</inkml:trace>
  <inkml:trace contextRef="#ctx0" brushRef="#br0" timeOffset="32663.37">26901 9610 38703 0,'0'0'848'0,"13"-13"176"0,1 4 48 0,5 4 16 0,-1 7-880 0,5 1-208 0,6 1 0 0,-11-3 0 16,6-2 0-16,7 2 0 0,9 3 0 0,6 0 0 15,2 1 864-15,2 0 128 0,-2 0 32 0,-1 1 0 16,10-4-1648-16,-2 1-320 0,-1-2-64 16,-4-3-16-16,4-2-1632 0,-3-4-336 0,41-10-64 15,-28 2-16-15</inkml:trace>
  <inkml:trace contextRef="#ctx0" brushRef="#br0" timeOffset="33557.28">30457 7957 23951 0,'0'0'512'0,"-3"-8"128"0,3 8 0 0,0 0 64 0,0-10-576 0,0 10-128 0,0 0 0 0,0 0 0 15,0 0 848-15,0 0 144 16,0 0 32-16,0 0 0 0,0 0 0 0,-2 19 0 0,4 5 0 0,-4 3 0 16,-2 0-832-16,2 7-192 0,-2 5 0 0,1 4 0 15,2 3 0-15,0 6 0 0,-2 3 0 0,-4-2 0 16,-4 1 0-16,7 1 0 0,8-1 0 0,-4-3 0 15,-7 0 864-15,3-9 128 0,3-6 32 0,1-3 0 16,1-2-832-16,1-4-192 0,-4 0 0 0,2-9 0 16,3-4 0-16,-2-6 0 0,-1-8 0 0,0 0 0 15,16 1 864-15,-3-2 128 0,-3-2 32 0,2-6 0 16,2-2-832-16,3-8-192 0,0-2 0 0,3-3 0 16,1 1 0-16,0 0 0 0,1-7 0 0,0-1 0 15,1-6 864-15,2-3 128 0,3-5 32 0,0-5 0 16,1-5-832-16,7-2-192 0,10-2 0 0,4-6 0 0,3-4 0 15,8-6 0-15,7-6 0 0,1-3 0 0,-1 0 0 0,1-7 0 16,-2-8 0-16,15-1 0 0,18-3 0 16,-3 6 0-16,-6 6 0 0,1 5 0 15,2 2-768-15,0 7-208 0,3 6-48 16,-35 25 0-16,-1 7 0 0,1 2 0 0,-4 5 0 16,19-9-15152-16</inkml:trace>
  <inkml:trace contextRef="#ctx0" brushRef="#br0" timeOffset="44535.87">8494 3512 9215 0,'0'0'192'0,"0"0"64"0,-9-3 0 0,3 1 0 0,0 1-256 0,-2 1 0 0,0 1 0 0,0-1 0 16,1 0 864-16,-1 0 128 0,1 3 32 0,1-1 0 15,6-2-832-15,0 0-192 0,0 0 0 0,0 0 0 16,0 0 864-16,0 0 128 0,-7 4 32 0,7-4 0 16,0 0 0-16,0 0 0 0,0 0 0 0,8 2 0 15,2-1-832-15,1 0-192 0,2-2 0 0,0 1 0 16,3-1 864-16,1-1 128 0,3 0 32 0,3-1 0 16,0-1-832-16,4 0-192 0,6 2 0 0,1-5 0 15,4 2 864-15,2-2 128 0,4 1 32 0,2 1 0 0,0 1-832 0,-1 1-192 16,0-1 0-16,0-1 0 0,1 2 0 0,0 1 0 15,-2-2 0-15,0 3 0 0,1-5 864 0,-2 3 128 16,-3-1 32-16,-1 1 0 0,-1 2-832 0,-3 1-192 16,-2 0 0-16,-3 0 0 0,-4 2 0 0,-3 1 0 15,-5-2 0-15,-1 2 0 0,-4-1 0 0,-2 2 0 16,-3-1 0-16,-8-3 0 0,0 0 0 0,0 0 0 16,0 0 0-16,0 0 0 0,0 0 0 0,-9 4 0 15,-3-2 0-15,-4 1 0 0,-3 0 0 0,-5 1 0 16,-2-3 0-16,-4 0 0 0,-4-1 0 0,0 0 0 15,-1 3 0-15,-1-1 0 0,-7 1 0 0,-2 1 0 16,1 1 0-16,-3-2 0 0,-1 1 0 0,-4-2 0 16,-3-2 0-16,0 3 0 0,0 2 0 0,2-2 0 15,-1-3 0-15,6 1 0 0,5 3 0 0,5 0 0 0,4-2 0 16,4 2 0-16,6-4 0 0,5 2 0 16,5-1 0-16,4 0 0 0,10-1 0 0,0 0 0 0,0 0 0 0,0 0 0 15,0 0 0-15,0 0 0 0,13 3 0 0,5-2 0 16,4-1 0-16,7 0 0 0,5-1 0 0,5-2 0 15,5-1 0-15,4-2 0 0,2-1 0 0,3 2 0 16,2-3 0-16,-1 2 0 0,-5-2 0 0,1 0 0 16,-2 2 0-16,1-4 0 0,0 3 0 0,-2-4 0 15,-3 5 0-15,0-5 0 0,-1 3 0 0,-5-1 0 16,-5 3 0-16,-6 2 0 0,-5-3 0 0,-5 5 0 16,-2-3 0-16,-5 1 0 0,-10 4 0 0,0 0-9232 15,0 0-1904-15</inkml:trace>
  <inkml:trace contextRef="#ctx0" brushRef="#br0" timeOffset="45304.92">8559 4050 12895 0,'-17'0'272'0,"-1"0"64"0,-2 0 16 0,2 0 32 0,1 0-384 0,3 0 0 0,1-2 0 0,2 2 0 15,11 0 896-15,-9 2 96 0,9-2 32 0,0 0 0 16,0 0 0-16,0 0 0 15,14 0 0-15,7 1 0 0,5-2-832 0,6-5-192 0,1 0 0 0,10 1 0 16,7-2 864-16,7 1 128 0,7-1 32 0,4-1 0 16,1 4-832-16,0 0-192 0,-2-1 0 0,-1-3 0 15,1 1 864-15,-2-4 128 0,-5 3 32 0,-3-1 0 16,-1 0-832-16,-5 1-192 0,-4 0 0 0,-8 3 0 16,-2-3 0-16,-7 2 0 0,-6-2 0 0,-1 3 0 15,-9 1 864-15,-1 1 128 0,-13 3 32 0,0 0 0 16,0 0-832-16,0 0-192 0,-13-5 0 0,-5 4 0 15,-4 1 0-15,-11 0 0 0,-4 0 0 0,-9 4 0 0,-8-2 864 16,-1 2 128-16,-1 0 32 0,-2 0 0 16,-5 5-1648-16,-1-1-320 0,0 0-64 15,-1-3-16-15,-3 0 832 0,0 3 192 0,-1 0 0 0,6 1 0 0,4-4 0 0,7 2 0 16,6-1 0-16,8-2 0 0,3 0 0 0,9-1 0 16,5-2 0-16,7 2 0 0,5 1 0 0,9-4 0 15,0 0 0-15,9 5 0 0,4 0 0 0,9-1 0 16,7-2 0-16,8-4 0 0,9-1 0 0,9-1 0 15,6-1 0-15,7-1 0 0,6 0 0 0,-1 0 0 16,-4-3 0-16,-1 1 0 0,-3-1 768 0,-2 0 208 16,-3 0 48-16,-4 1 0 15,-4 1-1648-15,-5 1-320 0,-4 2-64 0,-10-1-16 0,-9-2 1648 0,-5 2 320 16,-8 1 64-16,-11 4 16 0,0 0-832 0,0 0-192 16,-7-5 0-16,-12 1 0 0,-11 2 0 0,-6 4 0 0,-6-1 0 15,-6 4 0-15,-7 6 0 0,-1-1 0 16,-1-1 0-16,2-1 0 0,-4-1 0 0,1 0 0 0,-5-1 0 0,0 1 0 15,1 1 0-15,4-4 0 0,6 0 0 0,7 1 0 16,10 2 0-16,6-6 0 0,7-1 0 0,5 1 0 16,5 1 0-16,12-2 0 15,0 0 0-15,0 0 0 0,12-4 0 0,7 0 0 0,9-3 0 0,7 1 0 16,8-2 0-16,6-1 0 0,7-1 0 0,6 2 0 16,2 2 0-16,0-3 0 0,-3 0 0 0,3-1 0 15,-4-2 0-15,-4 3 0 0,-7 2 0 0,-3 1-10336 16,-4 1-2112-16</inkml:trace>
  <inkml:trace contextRef="#ctx0" brushRef="#br1" timeOffset="51505.45">10973 5711 12895 0,'0'0'272'0,"0"0"64"0,0 0 16 0,0 0 32 0,0 0-384 0,0 0 0 0,0 0 0 0,8-11 0 16,-3-2 896-16,6 1 96 0,1 1 32 0,1 0 0 15,1 3 0-15,3-3 0 0,4 1 0 0,-3-1 0 16,0 0-832-16,1 0-192 0,-1-6 0 0,1 6 0 0,1 2 0 0,-2-3 0 16,-1-3 0-16,-1 0 0 15,1 4-768-15,-2-2-208 0,4-10-48 0,-1 8 0 0</inkml:trace>
  <inkml:trace contextRef="#ctx0" brushRef="#br1" timeOffset="51667.75">11497 5297 20271 0,'0'0'448'0,"0"0"80"0,0 0 32 0,3-8 16 0,-3 8-576 0,8-6 0 15,1 1 0-15,1-3 0 0,2-1 0 0,4-2 0 16,2 3 0-16,3-6 0 0,0-4 0 0,2 2 0 16,-1 3 0-16,2-1 0 15,-2-3-704-15,-1 0-256 0,6-5-64 0,-3 5 0 0</inkml:trace>
  <inkml:trace contextRef="#ctx0" brushRef="#br1" timeOffset="51835.71">12350 4694 12895 0,'11'-10'272'0,"-4"5"64"0,2 0 16 0,3-4 32 0,0 0-384 0,1 2 0 0,0 2 0 0,0-1 0 15,3-5 0-15,-1 3 0 0,1-2 0 0,1 2 0 16,1 0 896-16,-2 2 96 0,-2 0 32 0,-2-3 0 15,2 2-1648-15,2-1-320 0,0 1-64 0,-1-1-16 16</inkml:trace>
  <inkml:trace contextRef="#ctx0" brushRef="#br1" timeOffset="51987.2">13008 4271 16575 0,'0'0'368'0,"0"0"80"0,8-12 0 16,0 6 16-16,-8 6-464 0,9-4 0 0,-1-4 0 0,1 3 0 0,0 2 912 0,2-3 96 15,1-1 16-15,-1 2 0 0,0-4-832 0,3 2-192 16,7 2 0-16,-3-4 0 0,2 1 0 0,1-3 0 16,1-2 0-16,0 2-8960 0</inkml:trace>
  <inkml:trace contextRef="#ctx0" brushRef="#br1" timeOffset="52121.74">13654 3832 20271 0,'0'0'448'0,"5"-8"80"0,3-1 32 0,0 1 16 0,0 0-576 0,2 2 0 0,0-3 0 0,5 2 0 16,-2-1 0-16,2-1 0 0,5 0 0 0,1 1 0 16,1 3 0-16,0-2 0 0,-1 1 0 0,2 1 0 15</inkml:trace>
  <inkml:trace contextRef="#ctx0" brushRef="#br1" timeOffset="52772.2">16543 3451 20271 0,'0'0'448'0,"0"0"80"0,-16 12 32 0,16-12 16 16,0 0-576-16,0 0 0 0,0 0 0 0,0 0 0 0,0 0 928 0,0 0 80 15,9-7 16-15,2 1 0 0,2-1-832 0,1-4-192 16,1-2 0-16,1 0 0 0,3-3 864 0,0-2 128 16,2-3 32-16,4-4 0 0,1-2-832 0,1-1-192 15,3 2 0-15,0 0 0 16,-2 1-1600-16,0 2-352 0,4 1-80 0,3-3-16 0</inkml:trace>
  <inkml:trace contextRef="#ctx0" brushRef="#br1" timeOffset="52965.9">17831 2565 23951 0,'8'-25'512'0,"-2"13"128"0,2 0 0 0,1 3 64 0,0-1-576 0,3 2-128 16,0-2 0-16,1 2 0 0,0-1 0 0,0 1 0 0,0-1 0 0,1 1 0 15,2-4 0-15,0 0 0 0,-1-1 0 0,4 0 0 16,1 0 0-16,0 2 0 0,-1-2 0 0,1-1 0 15,2-1-784-15,0 0-192 0,1-1-48 16,-1-1-8592-16</inkml:trace>
  <inkml:trace contextRef="#ctx0" brushRef="#br1" timeOffset="53146.18">18810 1824 12895 0,'13'-12'576'0,"-2"2"112"0,2-3-560 0,2 1-128 16,1 0 0-16,2 2 0 0,-4-6 1664 0,5-1 320 15,2-1 48-15,-1 0 16 0,0 0-1648 0,0-2-400 16,-1-1 0-16,2-1 0 0,0 4 896 0,1 0 112 16,1-1 16-16,-3 2 0 0,0 3-832 0,-1-2-192 15,-1 2 0-15,-1 1 0 0,-2 3 0 0,0-2 0 16,-2 3 0-16,-1 0-7056 16,-2 3-1456-16</inkml:trace>
  <inkml:trace contextRef="#ctx0" brushRef="#br1" timeOffset="54030.48">8429 3450 16575 0,'0'0'368'16,"-17"4"80"-16,6-2 0 0,-1 0 16 0,-1 0-464 0,2 1 0 0,-1-2 0 0,1 3 0 0,4-1 912 0,7-3 96 15,0 0 16-15,0 0 0 0,0 0-832 0,0 0-192 16,9 5 0-16,6 0 0 0,6-4 864 0,5 1 128 16,7-4 32-16,2 2 0 0,4 0 0 0,4-2 0 15,6-2 0-15,4 1 0 0,6-1 0 0,6 0 0 16,7 2 0-16,1-3 0 0,-2 1-832 0,2-3-192 16,0-1 0-16,4-1 0 0,0 0 864 0,0 1 128 15,-1 2 32-15,-7-3 0 0,-7 1-832 0,-2-4-192 16,-1 0 0-16,-20 5 0 0,0-1 0 0,0-3 0 15,3 1 0-15,-4 2 0 0,-4 3 864 0,-4-3 128 16,-4 0 32-16,-4 3 0 0,-4-2-832 0,-5 4-192 16,-2-1 0-16,-1 1 0 15,-10 3-768-15,0 0-208 0,0 0-48 0,-9-4 0 16,-3 3-816-16,-3 5-160 0,-8-2-48 0,-1 2-7104 0,-2 4-1408 0</inkml:trace>
  <inkml:trace contextRef="#ctx0" brushRef="#br1" timeOffset="54471.55">8376 3999 12895 0,'-23'6'576'0,"10"-1"112"0,-1-2-560 0,-3 0-128 16,-3 1 0-16,6-1 0 0,3 4 848 0,3-4 144 15,8-3 32-15,-7 4 0 0,7-4 0 0,0 0 0 16,0 0 0-16,13 2 0 0,2-3 0 0,10 0 0 16,8-1 0-16,6 0 0 0,5-1 0 0,3-2 0 15,3 1 0-15,3 0 0 0,7-1-832 0,3-2-192 16,6-1 0-16,2 5 0 0,1-3 864 0,-4 2 128 15,-6 0 32-15,-17 2 0 0,2 1-832 0,1-2-192 16,0 0 0-16,2 2 0 0,2-2 0 0,-3 2 0 16,-2 0 0-16,-2 1 0 0,-6 1 864 0,-4 0 128 15,-4-1 32-15,-3 0 0 0,-4 0-832 0,-3 2-192 0,-2-1 0 0,-3-1 0 16,-1-1 0-16,-6 1 0 0,0 0 0 0,0 0 0 16,-9 0 0-16,0 0 0 0,0 0 0 0,0 0 0 15,0 0 0-15,0 0 0 0,0 0 0 0,-2-7 0 16,-2 2 0-16,1-3 0 0,-2 2 0 0,0-5 0 31,-1 1-1600-31,4 2-352 0,2 8-80 0,-7-10-11472 0</inkml:trace>
  <inkml:trace contextRef="#ctx0" brushRef="#br1" timeOffset="54880.02">8375 3542 12895 0,'-8'3'272'0,"-1"-3"64"0,0-3 16 0,9 3 32 0,-7 0-384 0,1 0 0 16,1-1 0-16,5 1 0 0,0 0 1712 0,0 0 272 15,8-2 48-15,3-1 16 0,6-2-832 0,5-1-144 16,6 1-48-16,3 1 0 0,4-5-816 0,4 3-208 0,4-6 0 16,6 3 0-16,4-3 864 0,6 0 128 0,5 2 32 15,1-2 0-15,1 4-832 0,-2-1-192 0,1 0 0 16,1-3 0-16,-1 3 864 0,1-2 128 16,1 1 32-16,-3 3 0 0,-6 0-832 0,-4 2-192 15,-5 0 0-15,-4 1 0 0,-4 1 0 0,-4 2 0 0,-3-4 0 0,-4 2 0 16,-4 0 0-16,-4 2 0 0,-5 0 0 0,-3-1 0 15,-3 1 0-15,-3 0 0 0,-8 1 0 0,0 0 0 16,0 0 0-16,0 0 0 0,-8 1 0 0,-7 3 0 16,-3 3-2416-1,0-1-528-15,-7-1-96 0,2 1-7808 0</inkml:trace>
  <inkml:trace contextRef="#ctx0" brushRef="#br1" timeOffset="55325.56">8211 4033 12895 0,'-21'14'576'0,"13"-10"112"0,2 0-560 0,0 0-128 15,1 0 0-15,5-4 0 0,-1 7 848 0,1-7 144 16,0 0 32-16,10 6 0 0,2-1 0 0,6-1 0 16,4-7 0-16,7 2 0 0,9 0 0 0,5-2 0 15,4 0 0-15,2-1 0 0,2 1 0 0,4-5 0 0,2 0 0 0,3 0 0 16,0-1 0-16,3 4 0 0,2-4 0 0,-2 3 0 16,-5 0 0-16,0 1 0 0,-2-2 0 15,0 1 0-15,0 0-832 0,0 1-192 0,-3 3 0 0,0-4 0 16,-4 2 864-16,-2 2 128 0,-3 1 32 0,-3 1 0 15,-5-3-832-15,-2 0-192 0,-3-3 0 0,-2 2 0 16,0 1 864-16,-3 1 128 0,-1-1 32 0,-2-2 0 16,-5 1-832-16,-1 0-192 0,-2 1 0 0,-2 2 0 15,-3 0 0-15,-1-1 0 0,-2 2 0 0,-7 0 0 16,0 0 0-16,0 0 0 0,0 0 0 0,0 0 0 16,0 0 0-16,0 0 0 0,0 0 0 0,-7-5 0 15,-4 3-768-15,11 2-208 16,0 0-48-16,0 0 0 0,-8-2-1632 0,8 2-336 0,0 0-64 0,0 0-16 15</inkml:trace>
  <inkml:trace contextRef="#ctx0" brushRef="#br2" timeOffset="61599.64">16843 1082 15375 0,'-16'0'672'0,"8"-1"160"0,2 0-672 0,-1-5-160 16,-2 3 0-16,3 0 0 0,6 3 192 0,0 0 16 16,0 0 0-16,-10 0 0 0,1 1 80 0,9-1 16 0,0 0 0 0,0 0 0 15,-7 5 48-15,7-5 16 0,0 0 0 0,0 0 0 16,-8 7 16-16,8-7 0 0,-9 5 0 0,-1-1 0 16,1 1 112-16,-1-1 16 0,-1 3 16 0,0 3 0 15,-2-2-32-15,-2 4-16 0,-2 2 0 0,-1 0 0 16,-1 3-32-16,-4 2 0 0,-1 1 0 0,-2 5 0 15,-2 5 32-15,-2 3 0 0,-2 3 0 0,-1 5 0 16,0 3-192-16,0 7-32 0,-3 5-16 0,1 5 0 16,-1 8-96-16,0-2-16 0,4-1 0 0,-2 6 0 15,-3 4-128-15,2 3 0 0,-4 5 0 0,1 2 0 16,-2-2 144-16,1 8-144 0,0 0 160 0,1 7-160 16,1 7 256-16,3-3-32 0,4-1-16 0,3-2 0 15,4 4 64-15,2-7 16 0,3-6 0 0,3 2 0 0,2-2 32 16,1 1 0-16,1 2 0 0,2 0 0 0,1-5-128 15,1 2 0-15,1 2-16 0,2-1 0 0,0 2-32 0,1-3 0 16,1-3 0-16,0-2 0 0,1-3-16 0,1 5-128 16,1-2 192-16,3-2-64 0,1 0-128 0,-1-3 128 15,-1-1-128-15,1 1 128 0,1 3-128 0,0-6 192 16,2-1-192-16,-1-4 192 0,1-3-192 0,-1 2 128 16,2-2-128-16,0 3 128 0,1 2-128 0,3-4 160 15,1-4-160-15,3-2 160 0,-1-4-160 0,2-1 0 16,4 0 144-16,3-4-144 15,3-2-768-15,5-6-240 0,5-1-32 0,2-5-16 0,9-5 1424 0,2-4 272 16,2-4 64-16,3-8 16 16,2-8-2688-16,6-4-528 0</inkml:trace>
  <inkml:trace contextRef="#ctx0" brushRef="#br2" timeOffset="62402.59">19360 1069 11967 0,'0'0'1072'0,"0"0"-864"0,0 0-208 0,0 0 0 0,0 0 1088 0,0 0 192 16,0 0 16-16,0 0 16 0,7 11-1056 0,-1-1-256 0,2 4 0 0,2 2 0 15,5 2 240-15,0-1-16 0,1 2 0 0,2 1 0 16,3 4 272-16,1 3 48 0,2-1 16 0,-1 4 0 15,1 4-64-15,1 4-16 0,1 1 0 0,-2 5 0 16,0 5-64-16,-2 4-16 0,0 5 0 0,-1 3 0 16,-3 3-80-16,-1-3-32 0,-1 4 0 0,-2 3 0 15,-3 6-32-15,-1 6 0 0,1-1 0 0,0 1 0 16,-2-1-16-16,1 1-16 0,-1 2 0 0,0 0 0 16,-3 2 0-16,3-5 0 0,-2-1 0 0,-2 4 0 15,-1-2 64-15,1 6 16 0,-2 3 0 0,0-2 0 16,-2-2-112-16,-1 1-32 0,-1-5 0 0,-1 5 0 15,1 5 48-15,-2-2 16 0,-1-6 0 0,-1 2 0 0,-1-8-32 16,-2 6 0-16,-1 6 0 0,-2-2 0 0,-3-1-64 0,-2-4 0 16,-2-2-128-16,-3-1 192 0,-1 1-32 0,-3 1-16 15,-2-6 0-15,-3 0 0 0,-1-6 272 0,-3-5 48 16,0-3 16-16,-1 3 0 0,-1 1 32 0,1 0 0 16,1 0 0-16,3-2 0 0,-2-3-48 0,2 4 0 15,-3-4 0-15,2 2 0 0,0 0-144 0,0 0-48 16,-1-2 0-16,3 0 0 0,-1-4-64 0,3 0-16 15,2-2 0-15,2-1 0 0,0-3-192 0,2-2 176 16,0-4-176-16,1-1 160 0,3 0-160 0,1-2 128 16,2-7-128-16,4-3 128 0,-1-4-128 0,3-2 0 15,0-7 0-15,5-6 0 0,4-12-256 0,0 0-96 16,0 0-16-16,10-9-10608 16,5-11-2128-16</inkml:trace>
  <inkml:trace contextRef="#ctx0" brushRef="#br2" timeOffset="63055.78">20994 3172 2751 0,'0'0'128'0,"0"0"16"0,0 0-144 0,0 0 0 0,-9 1 0 0,9-1 0 16,-11-2 2064-16,2 1 384 0,0-6 80 0,9 7 16 16,-9 0-1440-16,0-1-272 0,0-4-64 0,9 5-16 15,0 0 32-15,0 0 16 0,0 0 0 0,0 0 0 16,-6-7 96-16,6 7 0 0,0 0 16 0,6-9 0 15,1 0-144-15,5-3-16 0,2 2-16 0,5 3 0 16,2 2-384-16,3 1-80 0,4-4-16 0,2 0 0 0,2-1-256 16,4 1 128-16,0 2-128 0,-1-2 0 0,6 0 128 15,-1-1-128-15,-1 3 0 0,0-2 0 0,0-1 0 0,-1 2 0 16,-3 2 0-16,1 0 0 0,-3 2 128 0,-1-2-128 16,-4 0 0-16,-1 2 0 15,-4 2-1280-15,-3 1-304 0,-5 0-64 0</inkml:trace>
  <inkml:trace contextRef="#ctx0" brushRef="#br2" timeOffset="63426.07">20736 3580 15663 0,'-10'3'1392'0,"10"-3"-1120"0,-9 4-272 0,9-4 0 16,-5 6 496-16,0 1 32 0,0 1 16 0,5-8 0 16,0 9 48-16,4 1 16 0,0-3 0 0,5-1 0 15,2-1 176-15,5-3 48 0,6 0 0 0,3 2 0 16,1-1-400-16,3-1-80 0,2 0-16 0,3-2 0 15,-1-3 176-15,3 1 48 0,2-2 0 0,2 0 0 16,2 1 80-16,4-1 0 0,3 4 16 0,5-1 0 0,2 0-48 16,-2-2-16-16,-1 0 0 0,-3 1 0 0,0 0-176 15,-1 0-32-15,2-2-16 0,0 4 0 0,-3 4-112 0,-2-3-32 16,-3-1 0-16,-4 1 0 0,-4 2-224 0,-2 0 0 16,-4-2 0-16,-5 0-160 15,-3 1-1696-15,-4-2-352 0</inkml:trace>
  <inkml:trace contextRef="#ctx0" brushRef="#br2" timeOffset="64911.89">23751 1747 7359 0,'0'0'656'0,"-9"-2"-528"16,1-2-128-16,-1 1 0 0,-1-1 896 0,-2 4 128 16,0 0 48-16,0 0 0 0,-1 3-512 0,-1-1-112 15,0 1 0-15,-2 2-16 0,-1 3-96 0,-1-1-16 16,-2 0 0-16,-1 5 0 0,-2 2 96 0,0 3 16 15,-4 0 0-15,0 4 0 0,-2-1 64 0,1 5 16 0,-4 5 0 0,1 7 0 16,-1 6-64-16,0 7-16 0,1 5 0 0,1 2 0 16,0 4-176-16,1 1-16 0,1-5-16 0,-2 5 0 15,1 6-32-15,0 5 0 0,-1 6 0 0,4-3 0 16,3-3 128-16,4 0 32 0,3 0 0 0,1-1 0 16,6 0 96-16,3 0 0 0,-1-1 16 0,3 0 0 15,8 0-208-15,0-5-64 0,1-1 0 0,4 0 0 16,0-1-48-16,3 4-16 0,0-3 0 0,2 1 0 15,1-7 16-15,-1 1 0 0,0-4 0 0,3 4 0 16,3-3 48-16,3-1 16 0,-1 0 0 0,1 3 0 16,-3-2 32-16,4-4 0 0,-1-3 0 0,2-4 0 15,-1 0-240-15,4-2 0 0,2 2 128 0,2-6-128 0,0 1 0 16,5-4 0-16,2 1 0 0,2-5 0 16,-3-6-1680-16,1-2-288 0</inkml:trace>
  <inkml:trace contextRef="#ctx0" brushRef="#br2" timeOffset="66464.06">24900 1393 9727 0,'0'0'432'0,"-7"-4"80"0,7 4-512 0,-6-9 0 0,0-1 0 0,3 3 0 16,3 7 688-16,0 0 16 0,0 0 16 0,0 0 0 15,0 0-304-15,0 0-64 0,0 0-16 0,0 0 0 16,-3-8-32-16,3 8-16 0,0 0 0 0,0 0 0 15,0 0 32-15,0 0 16 0,0 0 0 0,0 0 0 16,0 0 0-16,0 0 0 0,0 0 0 0,9 1 0 16,-9-1 96-16,12 5 16 0,0 2 0 0,1-2 0 15,1 0 32-15,2 2 16 0,-1-1 0 0,3 3 0 16,1 2-240-16,-1-1-32 0,-2 1-16 0,4 3 0 16,-1-1-208-16,0 3 0 0,1-1 128 0,-1 2-128 15,0 0 0-15,-1 0 0 0,-1 0 128 0,-3 3-128 0,2 1 0 0,-4 3 0 16,-3 6 0-16,1 2 0 0,-2-4 0 0,0 1 0 15,-3-2 0-15,0 3 0 0,0 3 128 0,1-2-128 16,-2 1 176-16,-2-2-176 0,-1-2 192 0,5 3-64 16,-4 5 0-16,1-1-128 0,-1 0 192 0,1 0-64 15,0 2 0-15,-3 1-128 0,2 1 208 0,0-1-64 16,-1-5-16-16,0 3 0 0,-1 0 0 0,1-1 0 16,-1 1 0-16,2 0 0 0,-1 2 0 0,-1 1 0 15,-1 3 0-15,-1 1 0 0,1 2-128 0,0 0 0 16,-2 0 0-16,1 1 0 0,-1 0 128 0,0-2 0 15,0-2 0-15,0 6 0 0,0 7 32 0,-1-2 0 16,1 0 0-16,-1 1 0 0,-2-2 48 0,0-1 16 0,-2-2 0 16,-1 0 0-16,2-2 32 0,0 1 0 0,-1 3 0 15,-1-2 0-15,0 1 0 0,-1-2 0 0,3-4 0 0,-3 3 0 16,1-4 48-16,-1 3 16 0,-2-7 0 0,2 0 0 16,-5-1 64-16,0 2 0 0,-4 2 16 0,3-1 0 15,0-5-32-15,-1 2-16 0,-1 0 0 0,-1-1 0 16,0 1 0-16,-2-1 0 0,0-2 0 0,2-4 0 15,-1-3 48-15,0-4 16 0,1 1 0 0,1-5 0 16,-1-1 64-16,2 1 16 0,1-1 0 0,0-2 0 16,0 0-48-16,2-2-16 0,1-4 0 0,0 0 0 15,0-3-96-15,2 2-16 0,2-1 0 0,1-1 0 16,-1-4-80-16,9-4-32 0,0 0 0 0,0 0 0 16,0 0-48-16,0 0-16 0,-9 4 0 0,9-4 0 15,0 0-16-15,0 0-128 0,0 0 192 0,3-9-64 16,3-6-256-16,2 4-64 0,4 1-16 0,0-1 0 15,2-1-2288-15,3 3-464 16,2 5-96-16</inkml:trace>
  <inkml:trace contextRef="#ctx0" brushRef="#br2" timeOffset="69949.78">20899 3153 12895 0,'-13'6'272'0,"3"-6"64"0,-1-2 16 0,4 2 32 0,-3 3-384 0,2 0 0 0,-4-4 0 0,3 1 0 15,1 0 0-15,2 0 0 0,-1 0 0 0,7 0 0 16,0 0 896-16,0 0 96 0,0 0 32 0,0 0 0 16,11 0 816-16,4 0 160 0,5 0 48 0,3 1 0 15,5 3-1648-15,6-4-400 0,2-4 0 0,4 0 0 0,5 0 0 16,3 2 0-16,2-1 0 0,2-1 0 0,-1-1 0 0,-2 0 0 16,-2-1 0-16,-3 0 0 0,-1 1 0 0,-3 1 0 15,-4-3 0-15,-3 3 0 0,-5 2 0 0,1 0 0 16,-4 4 0-16,-6-1-10560 15</inkml:trace>
  <inkml:trace contextRef="#ctx0" brushRef="#br2" timeOffset="70214.17">20707 3703 20271 0,'0'0'448'0,"0"0"80"0,0 0 32 0,0 0 16 0,10 2-576 0,3 2 0 0,3 0 0 0,6 1 0 15,3-3 928-15,4-1 80 0,3-1 16 0,3 0 0 16,2 0 0-16,3-4 0 0,3-4 0 0,3 3 0 16,2 1-832-16,4-2-192 0,2-2 0 0,-1 0 0 15,-1-1 0-15,3-2 0 0,-4 0 0 0,-1 0 0 16,-3 3 0-16,-2 1 0 0,-2 1 0 0,-1 3 0 15,-6 1-2416 1,-3 0-528-16,23-2-96 0,-21 8-32 0</inkml:trace>
  <inkml:trace contextRef="#ctx0" brushRef="#br1" timeOffset="80088.78">8769 3926 12895 0,'0'0'576'0,"-9"0"112"0,-2 0-560 0,-2 0-128 0,-1-2 0 0,0 2 0 15,-3 2 0-15,0 0 0 0,-2 0 0 0,1-1 0 16,1-1 848-16,0 1 144 0,0-1 32 0,2 0 0 16,0 0 0-16,2 0 0 0,2-1 0 0,0 1 0 0,2-1 0 0,1-1 0 15,2 1 0-15,6 1 0 0,0 0 0 16,0 0 0-16,0 0 0 0,0 0 0 0,9-4-832 0,2 1-192 16,5 0 0-16,5 0 0 0,1-1 0 0,8 0 0 15,7 0 0-15,7-2 0 0,4 2 864 0,7 0 128 16,4 1 32-16,-2 1 0 0,-2-1-832 0,-3 2-192 15,-3-1 0-15,0-1 0 0,-1-3 0 0,-4 2 0 16,-6-2 0-16,-3 2 0 0,-1-1 864 0,-4 2 128 16,-4-2 32-16,5 2 0 15,-8 2-1648-15,-9 0-320 0,-14 1-64 0,0 0-16 0,0 0 1648 0,0 0 320 16,-7 5 64-16,-3 0 16 0,-4-2-832 0,-6 2-192 16,-5 0 0-16,-3 3 0 0,-4-3 0 0,0 2 0 15,-1-1 0-15,-2 2 0 0,0 0 0 0,0-3 0 0,-2 0 0 16,1 1 0-16,-2-1 0 0,3 0 0 0,2-1 0 0,-6-1 0 31,8-2-1600-31,8-2-352 0,7-5-80 0,6 0-11472 0</inkml:trace>
  <inkml:trace contextRef="#ctx0" brushRef="#br1" timeOffset="80441.13">8610 3462 16575 0,'-19'-2'736'0,"19"2"160"16,0 0-720-16,0 0-176 0,0 0 0 0,0 0 0 0,0 0 848 0,7 3 144 15,5-2 32-15,2-1 0 0,8-1 0 0,8-2 0 16,5-2 0-16,11 0 0 0,9 0 0 0,5-3 0 15,4 1 0-15,1 1 0 0,0-5 0 0,2 1 0 16,-2-1 0-16,3 2 0 0,1 3-832 0,-6 1-192 16,-4-4 0-16,-7 2 0 0,-7 2 864 0,-5-3 128 15,-5 1 32-15,-3 1 0 0,-4 1-832 0,-4-1-192 16,-5 4 0-16,-3-3 0 0,-6 1 0 0,-2 1 0 16,-8 3 0-16,0 0 0 0,0 0 0 0,0 0 0 15,0 0 0-15,0 0 0 0,-4 7 0 0,-1 0 0 16,-1 1 0-16,-4 4-15520 0</inkml:trace>
  <inkml:trace contextRef="#ctx0" brushRef="#br1" timeOffset="96980.92">8637 5040 16575 0,'0'0'368'0,"0"0"80"0,0 0 0 0,-16 11 16 0,16-11-464 0,0 0 0 15,0 0 0-15,0 0 0 0,0 0 912 0,0 0 96 16,2-11 16-16,0 1 0 0,2 1-832 0,3-4-192 16,3-2 0-16,1-1 0 0,2-3 0 0,1 2 0 15,0-2 0-15,2-5 0 0,2 0 864 0,-1-3 128 16,-2 5 32-16,-1-1 0 0,-1-3-832 0,1 2-192 15,-1 6 0-15,0 1 0 0,0-1 0 0,-1 3 0 16,-1 2 0-16,-5 0 0 0,2 3 0 0,-2 3 0 16,-6 7 0-16,0 0 0 0,8-3 0 0,-8 3 0 15,0 0 0-15,8 11 0 0,-5 2 0 0,-1 3 0 16,-2 4 0-16,0 0 0 0,-1 8 0 0,0-1 0 16,-1 4 0-16,1 3 0 0,1 0 0 0,-4-2 0 15,2-4 0-15,-1-2 0 0,0-4 0 0,2 2 0 16,-2-3 0-16,3 0 0 0,-1-4 0 0,0-3 0 0,-2-2 0 0,3 1 0 15,0 1 0-15,3-1 0 0,-3-13 0 0,0 0 0 32,2 12-1600-32,-2-12-352 0,0 0-80 0,0 0-16 0</inkml:trace>
  <inkml:trace contextRef="#ctx0" brushRef="#br1" timeOffset="97363.35">8791 4888 12895 0,'0'0'272'0,"0"0"64"0,0 0 16 0,0 0 32 0,0 0-384 0,0 13 0 15,-4 0 0-15,0 0 0 0,-2-3 896 0,-2 5 96 16,-1 0 32-16,0 5 0 0,-1 1 0 0,3 4 0 15,-3-2 0-15,1 3 0 0,-1 5-832 0,-2 5-192 16,-1 3 0-16,-1 5 0 0,-1 9 864 0,0 4 128 16,-1 0 32-16,1 3 0 0,-2-1-832 0,0-2-192 15,-2-1 0-15,1 1 0 0,-1 2 0 0,-1 2 0 16,2-3 0-16,-2-2 0 0,1-2 864 0,-1 0 128 16,1-7 32-16,-1 0 0 0,0-4-832 0,1 1-192 15,-2-3 0-15,5-1 0 0,5 0 0 0,-1-1 0 16,-5 1 0-16,5 0 0 0,2-2 0 0,2-2 0 0,-4 0 0 15,2-5 0-15,-1-3 0 0,2 0 0 0,1-3 0 0,3-1 0 16,3 0 0-16,2-1 0 0,2-3 0 0,2-4-12240 16</inkml:trace>
  <inkml:trace contextRef="#ctx0" brushRef="#br1" timeOffset="98054.59">6588 7912 16575 0,'0'0'368'0,"-9"-2"80"0,-4-5 0 0,-3 5 16 0,-2 3-464 0,-1-1 0 0,1 0 0 0,-1 5 0 16,-2 6 912-16,-1-1 96 0,-3 2 16 0,3 1 0 0,-4-1 0 0,-1 3 0 16,-1 4 0-16,0 0 0 0,0 2-832 0,-1 4-192 15,-1 1 0-15,5 0 0 0,8 0 864 0,0 0 128 16,-2 0 32-16,2 0 0 0,3 0-832 0,3-2-192 15,2 0 0-15,4-1 0 0,2-8 0 0,3 4 0 16,4 1 0-16,1-4 0 0,3-6 0 0,3 0 0 16,0-3 0-16,5 1 0 0,5 3 864 0,4-6 128 15,2-3 32-15,3 2 0 0,1 0-832 0,2-2-192 16,-1-2 0-16,1-6 0 0,0 0 0 0,-1-1 0 16,-1-3 0-16,-1 3 0 15,-1-2-1600-15,-3 0-352 0,-1-9-80 0,0 5-9840 0</inkml:trace>
  <inkml:trace contextRef="#ctx0" brushRef="#br1" timeOffset="98504.69">6904 7504 16575 0,'0'0'368'0,"0"0"80"0,0 0 0 0,-2 13 16 0,-2 4-464 0,-3 2 0 0,0 2 0 0,-2 1 0 16,-1 1 912-16,0 3 96 0,0 3 16 0,-1 2 0 16,-1 2-832-16,-1 3-192 0,-1 3 0 0,2 6 0 0,3 3 864 15,0 2 128-15,-1-6 32 0,0 0 0 0,7-3 0 0,-4-8 0 16,-1-4 0-16,3-1 0 0,1-8 0 0,1 0 0 15,2-1 0-15,0-3 0 0,1-16-832 0,0 0-192 16,0 0 0-16,6 7 0 0,-6-7 0 0,0 0 0 16,13-3 0-16,0-1 0 0,2 0 0 0,-1-6 0 15,0-2 0-15,1 0 0 0,-3-1 864 0,1 0 128 16,1 3 32-16,-1-3 0 0,0 1-832 0,0 2-192 16,-1 2 0-16,-1 4 0 0,1 4 0 0,0 4 0 15,-2 1 0-15,1 3 0 0,-1 5 0 0,-2 4 0 16,-1 1 0-16,-2 3 0 0,0 1 0 0,-1 0 0 15,0 2 0-15,-2-2 0 0,-2 1 0 0,3-2 0 16,0-3 0-16,-1 1 0 0,0-2 0 0,1-4 0 0,-3-13 0 16,8 11 0-1,-1-3-1600-15,-7-8-352 0,0 0-80 0,15-1-11472 0</inkml:trace>
  <inkml:trace contextRef="#ctx0" brushRef="#br1" timeOffset="98893.2">7466 8072 20271 0,'0'0'448'0,"0"0"80"0,0 0 32 0,0 0 16 0,-1-8-576 0,1 8 0 0,-5-11 0 0,5 11 0 15,0 0 928-15,-11-4 80 0,-2 3 16 0,0 1 0 0,0 0 0 16,-1 5 0-16,0 6 0 0,-3-2 0 0,-3 1-832 0,-1 2-192 15,2 4 0-15,-1 2 0 0,1 1 864 0,2 1 128 16,2-2 32-16,4 1 0 0,-1 0-832 0,4 1-192 16,3-5 0-16,2 1 0 0,3-2 0 0,3 1 0 15,-2-5 0-15,6-1 0 0,4-6 0 0,1-1 0 16,-1-2 0-16,2-2 0 0,1-2 864 0,4-5 128 16,0 0 32-16,1-2 0 0,-1 5-832 0,0-5-192 15,-2 1 0-15,-2-3 0 0,-1 2 0 0,-1 2 0 16,-4 4 0-16,-8 5 0 0,9-10 0 0,-9 10 0 15,0 0 0-15,0 0 0 0,0 0 0 0,0 0 0 16,0 0 0-16,0 0 0 0,4 15 0 0,-2 1 0 16,-2-4 0-16,-2 1 0 0,-1 0 0 0,2 1 0 0,1-1 0 15,2-1 0 1,-2-12-768-16,0 0-208 0,10 13-48 0,3-9-8736 0,-2-6-1760 16</inkml:trace>
  <inkml:trace contextRef="#ctx0" brushRef="#br1" timeOffset="99130.25">7844 8004 23951 0,'0'0'512'0,"0"0"128"0,0 0 0 0,2 11 64 0,-1 6-576 0,-2 0-128 0,-1 2 0 0,-1 0 0 0,-4-1 848 0,-1 2 144 16,0 0 32-16,1-1 0 0,-1 2-832 15,0-3-192-15,-3 0 0 0,4 1 0 0,0-1 0 0,1-2 0 16,-1-3 0-16,2-3 0 0,2 3 0 0,-1-1 0 16,4-12 0-16,0 0 0 15,0 0-1600-15,0 0-352 0,0 0-80 0,0 0-16 0</inkml:trace>
  <inkml:trace contextRef="#ctx0" brushRef="#br1" timeOffset="99584.47">8135 8018 16575 0,'0'0'736'0,"0"0"160"0,0 0-720 0,4 14-176 0,-3 2 0 0,-2 0 0 15,-1-2 848-15,-4 4 144 0,4 4 32 0,-5-2 0 16,-2 0 816-16,0-2 160 0,-2 1 48 0,1 2 0 15,0-1-832-15,0-3-144 0,0-2-48 0,2 1 0 16,0-4-816-16,3 0-208 0,1-1 0 0,4-11 0 16,0 0 864-16,0 0 128 0,0 0 32 0,0 0 0 15,0 0-832-15,0 0-192 0,13-9 0 0,-2 1 0 16,0-2 0-16,1-2 0 0,0-2 0 0,1-3 0 16,0 0 864-16,0 1 128 0,1-1 32 0,-1 0 0 15,0 0-832-15,-2 8-192 0,1-2 0 0,1 0 0 16,-2-1 0-16,1 2 0 0,-1 1 0 0,2 2 0 0,1 3 0 0,3 3 0 15,-5 1 0-15,2 3 0 0,-1 3 0 16,3 1 0-16,-5 4 0 0,1 0 0 0,1 2 0 0,-4 3 0 16,0 2 0-16,1-1 0 0,-3 0 0 0,1-3 0 15,-1 4 0-15,-3 1 0 0,2-1 0 0,-1 0 0 16,-1-1 0-16,-1-1 0 0,2-3 0 0,-2-2 0 16,-1 0 0-16,1-3 0 15,-3-8-768-15,0 0-208 0,4 8-48 0,-4-8 0 16,0 0-816-16,0 0-160 0,0 0-48 0,5-10 0 0</inkml:trace>
  <inkml:trace contextRef="#ctx0" brushRef="#br1" timeOffset="99744.59">8080 7370 35007 0,'-2'-8'768'0,"2"8"176"0,0 0 16 0,0 0 16 0,2-9-784 0,-2 9-192 0,0 0 0 0,0 0 0 15,0 0 0-15,0 0 0 0,0 0 0 0,0 0 0 16,0 0 0-16,0 0 0 0,0 0 0 0,0 0 0 31,0 0-768-31,0 0-208 0,0 0-48 0,0 0-8736 0,4 13-1760 0</inkml:trace>
  <inkml:trace contextRef="#ctx0" brushRef="#br1" timeOffset="100434.08">6220 9164 12895 0,'0'0'576'0,"0"0"112"0,-5-5-560 0,5 5-128 0,0 0 0 0,0 0 0 16,0 0 1664-16,0 0 320 0,0 0 48 0,-4 9 16 15,1 5-1648-15,-1-1-400 0,2 2 0 0,0 4 0 0,0 7 896 16,-1-1 112-16,-2 5 16 0,0 0 0 0,2 1 0 0,-1 5 0 16,-2 1 0-16,1-3 0 0,-1-5-832 0,1 0-192 15,-3-5 0-15,3 2 0 0,1-2 864 0,-2-3 128 16,0-7 32-16,1-1 0 0,1-4-832 0,4-9-192 16,6 9 0-16,-6-9 0 0,0 0 864 0,0 0 128 15,3-13 32-15,3-2 0 0,3-5-832 0,-1-2-192 16,-1-7 0-16,3 2 0 0,0 0 864 0,0 0 128 15,2-4 32-15,0 4 0 0,-2-2-832 0,2 4-192 16,1-1 0-16,1 0 0 0,1 1 0 0,-1 3 0 16,0 4 0-16,2 1 0 0,1 0 0 0,-3 4 0 15,1-1 0-15,-2 3 0 0,0 4 0 0,-3 1 0 16,2-2 0-16,0 5 0 16,-1 1-1600-16,1 2-352 0,-1 2-80 0,-2-1-8208 0,-9-1-1632 15</inkml:trace>
  <inkml:trace contextRef="#ctx0" brushRef="#br1" timeOffset="101373.2">6886 9233 20271 0,'0'0'448'0,"0"0"80"0,0 0 32 0,0 0 16 0,0 0-576 0,-6 7 0 15,-1-1 0-15,2 6 0 0,-2 0 0 0,1 2 0 16,-2 0 0-16,0 3 0 0,0 3 928 0,2 2 80 16,1 4 16-16,1-4 0 0,-1-2 0 0,2-2 0 15,2-2 0-15,2 2 0 0,2 7-832 0,3-6-192 16,1-4 0-16,2-5 0 0,1 0 864 0,2-4 128 15,1-8 32-15,0-2 0 0,4-1-832 0,1-5-192 16,0-1 0-16,1-3 0 0,-2-2 0 0,0-1 0 16,0-2 0-16,-2 1 0 0,0-2 0 0,-2 2 0 15,-2 0 0-15,-2 1 0 0,2 0 864 0,-3 2 128 16,-3 5 32-16,-1-1 0 0,-4 11-832 0,0 0-192 16,0 0 0-16,0 0 0 0,0 0 0 0,0 0 0 0,0 14 0 15,-1 1 0-15,-3 3 0 0,0 1 0 0,0-4 0 16,1 4 0-16,1 1 0 0,2 0 0 0,2-2 0 0,2 0 0 15,3-4 0-15,0-3 0 0,3 1 0 0,3-8 0 16,0-7 0-16,2-3 0 0,1-2 0 0,3 1 0 16,5-3 0-16,3-2 0 0,1-2 0 0,0-3 0 15,1-1 0-15,-2 1 0 0,1 0 0 0,-2 1 0 16,-4 2 0-16,0 2 0 0,2-2 0 0,-1-1 0 16,-2 0 0-16,0-1 0 0,-2 2 0 0,1-2 0 15,0 4 0-15,-1-3 0 0,1-2 0 0,-7 6 0 16,2-2 0-16,-2-1 0 0,2-6 0 0,-2 0 0 15,0-4 0-15,0-2 0 0,1 1 0 0,-1-1 0 16,0-8 0-16,-4 3 0 0,0 2 0 0,-1-1 0 0,-2-2 0 0,-1-1 0 16,-4 2 0-16,2 0 0 0,-2 8 0 0,0 0 0 15,-1 2 0-15,2 4 0 0,-2 4 0 0,-2 0 0 16,1 4 0-16,-2 2 0 0,-2 4 0 0,5 3 0 16,-8 3 0-16,0 8 0 0,-2 1 0 0,2 5 0 15,-1 1 0-15,-7 14 0 0,-3 4 0 0,1 0 0 16,2 1 0-16,4 3 0 0,2 4 0 0,-2 5 0 15,4 0 0-15,3-3 0 0,0-3 0 0,5-4 0 16,0 3 0-16,4-6 0 0,2-3 0 0,2-1 0 16,5-4 0-16,-4-7 0 0,3 6 0 0,0-6 0 15,-1-2 0-15,3 0 0 0,5-1 0 0,5-1 0 16,0-2 0-16,2-4 0 0,0-2 0 0,2-5 0 16,-2 0 0-16,1-4 0 0,1-4 864 0,-2-5 128 15,0-3 32-15,0-1 0 0,-1 0-832 0,-1-1-192 0,1-2 0 16,0-4 0-16,-2-3 0 0,-2 0 0 0,-1-1 0 0,-3 2 0 15,-5-4 0-15,-3 2 0 0,-2 2 0 0,-1 1 0 16,-2-3 0-16,-2 0 0 16,1 2 0-16,-3 2 0 0,-3 2 0 0,-3 2 0 0,-3 5 0 0,-4 4 0 15,0 6 0-15,-3 4 0 0,-1 8 0 0,-1 1 0 16,-2 4 0-16,2 3 0 0,0 5 0 0,1 3 0 16,1 2 0-16,3 2 0 0,1 2 0 15,3 2 0-15,3 3 864 0,2-1 128 0,2 1 32 0,5-3 0 16,4-1-832-16,0-4-192 0,5 2 0 0,1-5 0 15,4-5 0-15,3-1 0 0,2-3 0 0,3-3 0 16,5-6 0-16,0 0 0 0,1-4 0 0,1-2 0 16,4-3-1600-16,-3-3-352 15,-1-2-80-15,7-6-14752 0</inkml:trace>
  <inkml:trace contextRef="#ctx0" brushRef="#br0" timeOffset="-70509.69">4168 5683 12095 0,'0'0'528'0,"0"0"112"0,10-8-512 0,-2 0-128 0,0 2 0 0,-1 1 0 15,-7 5 208-15,6-4 16 0,2-1 0 0,-2 1 0 16,1-2-224-16,-1 3 0 0,-6 3 0 0,7-4 0 15,-7 4 864-15,7-3 128 0,-7 3 32 0,0 0 0 16,0 0-464-16,10 0-96 0,-10 0-16 0,0 0 0 16,9 4-48-16,-9-4-16 0,0 0 0 0,5 18 0 15,-5 6 240-15,-1 3 32 0,-3-1 16 0,-1 5 0 16,0 6-224-16,-2 2-32 0,-1 3-16 0,0 3 0 16,-2 2-112-16,-2 5-32 0,-1 3 0 0,-1 7 0 15,-2 3 0-15,-1 1 0 0,3-3 0 0,1-1 0 0,3-2-256 16,0-6 0-16,4-10 0 0,-2-3 0 0,3-5 0 0,0-3 128 15,-4-2 0-15,2-2-128 0,2-3 320 0,1-4-32 16,-1 4-16-16,2-8 0 0,2-6 48 0,1-12 0 16,0 0 0-16,-2 13 0 0,2-13-96 0,2 9-16 15,-2-9 0-15,0 0 0 0,5 10 16 0,-5-10 0 16,10 4 0-16,1-4 0 0,-1-4 192 0,3 1 32 16,3-5 16-16,2 1 0 0,3-2-144 0,1 1-48 15,3 4 0-15,1-5 0 0,0 1-272 0,3-2 128 16,2 0-128-16,6-2 0 0,3 0 128 0,3 2-128 15,0-5 0-15,5 5 0 0,4 1 0 0,3 1 0 16,0 5 0-16,1-3 0 0,-1-6 0 0,7 2 0 0,1-1 0 16,5 3 0-16,3 3 0 0,0 0 0 0,-1-2 0 0,-3 6 0 15,-2 0 0-15,3 0 0 0,1 1 0 0,1-2 0 16,1 0 0-16,-2 2 0 0,-5 0 0 0,-2 0 0 16,-4-2 0-16,0 2 0 0,1 0 0 0,-3 2 0 15,-3 2 0-15,-2-2 0 0,-3-1 0 0,1 3 0 16,-4 0 0-16,-6 0 0 0,-2 1 0 0,-1-2 0 15,-3-2 0-15,0 1 0 0,-6-1 0 0,-1 2 0 16,-2-1 0-16,-4 2 0 0,0-3 0 0,-2 1 0 16,-3-2 0-16,-1 0 160 0,0-2-160 0,-1 2 128 15,-1 3-128-15,0 0 0 0,-2-1 0 0,-10-2 128 16,0 0 48-16,0 0 0 0,0 0 0 0,0 0 0 16,0 0 16-16,0 0 0 0,0 0 0 0,0 0 0 15,0 0 176-15,0 0 32 0,5-9 16 0,-1 1 0 16,-4 8-288-16,0 0-128 0,6-10 128 0,0-3-128 0,-2 1 192 0,0 0-64 15,0-2 0-15,2-4 0 0,2-4 16 0,-1-6 0 16,0 2 0-16,4-3 0 0,3-2 16 0,-2 0 0 16,-4-6 0-16,2 1 0 0,1-2-160 0,-1-1 160 15,2-3-160-15,-3 2 160 0,0-1-160 0,-1 1 128 16,-2-3-128-16,1-1 128 0,-2 1-128 0,2-2 128 16,-1 2-128-16,1 5 128 0,-2 3 48 0,0 4 0 15,-1 2 0-15,-1 6 0 0,-1 10 64 0,0-2 16 16,-2 4 0-16,2 4 0 0,-2 7-128 0,0 0-128 15,0 0 176-15,0 0-176 0,0 0 0 0,0 0 0 16,0 0 0-16,0 0-144 16,11 9-448-16,-1 2-96 0,-3-1-16 0,0 3-10560 15,1 0-2112-15</inkml:trace>
  <inkml:trace contextRef="#ctx0" brushRef="#br0" timeOffset="-68120.22">22690 4930 4607 0,'0'0'400'0,"0"-12"-400"16,-1-1 0-16,1 2 0 0,0-2 1680 0,0 2 256 16,0-2 48-16,0 1 16 0,1 5-896 0,-1-3-176 0,0 1-32 0,0-2-16 15,3 2-112-15,-3 9-32 0,-3-9 0 0,3 9 0 16,0 0 112-16,-1-9 32 0,-2-3 0 0,3 12 0 15,0 0 16-15,0 0 16 0,0 0 0 0,0 0 0 16,-8 7-272-16,2 2-64 0,0 1-16 0,3 2 0 16,-1 2-160-16,-2 6-16 0,0 6-16 0,1 1 0 15,-2 1 0-15,1 0 0 0,-4 5 0 0,1 1 0 16,0 6-64-16,0 1-16 0,0 2 0 0,1 4 0 16,0-2-112-16,2 2-32 0,2-1 0 0,0-2 0 15,1-1-144-15,1-2 0 0,-1-2 0 0,-1-3 128 16,4-2-128-16,0-3 160 0,-1 1-160 0,1-2 160 15,5 1-32-15,-4-2-128 0,1-7 192 0,2 3-64 16,0 3-128-16,1-3 128 0,-1-3-128 0,1-1 128 16,1 1-128-16,1-1 160 0,-2-3-160 0,3-2 160 0,1-4-160 15,4-2 128-15,-5-2-128 0,1 2 128 0,4 0-128 0,0-1 128 16,0-7-128-16,2 2 128 0,-1 1-128 0,4 1 192 16,3-5-192-16,0-1 192 0,5-4-64 0,1-1 0 15,3 1 0-15,4 0 0 0,4 1 0 0,1-3-128 16,-1 1 192-16,0 1-64 0,-2 1-128 0,2-3 128 15,-1-2-128-15,0 4 128 0,3-3-128 0,3 2 0 16,3 3 144-16,3-2-144 0,-1-2 0 0,0 4 0 16,3 2 0-16,-1-1 128 0,-3-2-128 0,1 0 0 15,3-1 128-15,-1 3-128 0,1 0 0 0,4-3 0 16,4 0 0-16,-1 1 0 0,1 2 0 0,-2 1 0 0,-2-1 0 16,3-1 0-16,-2 1 0 0,1 1 0 0,0-1 0 15,3 1 0-15,3 1 0 0,-2-1 0 0,-2 1 0 0,-3 2 128 16,0 0-128-16,3-3 0 0,1-2 0 15,0 2 0-15,-2 2 0 0,2 0 0 0,1 1 0 16,-2 2 128-16,-3-1-128 0,-1 0 0 0,5 0 0 0,0-3 0 16,0-2 0-16,4 0 0 0,2-2 0 0,1 3 0 15,-2 3 0-15,1-5 0 0,0-4 0 0,-1 3 0 16,0-2 0-16,4 4 0 0,1-1 0 0,0 1 128 16,-1 1-128-16,0 0 0 0,-1 0 0 0,2-1 128 15,-2-3-128-15,-1 2 0 0,1 4 0 0,-1 0 0 16,-1 1 0-16,-3-3 0 0,-3-5 0 0,0 2 0 15,1 3 0-15,3 0 0 0,1 0 0 0,-1-2 128 16,-1-2-128-16,-2 2 0 0,-2 1 0 0,-1 0 128 0,0-2-128 0,2 1 0 16,1 0 0-16,0 1 0 15,-1 4 0-15,-1-2 0 0,-5-2 0 0,1-1 0 0,-3 2 0 16,3-1 0-16,1-4 0 0,2 1 0 0,-2-1 144 0,1 3-144 16,-1 2 192-16,-1 0-192 0,-4-2 0 0,-3 2 0 15,-2 0 0-15,2 0 0 0,-1 0 0 0,1-3 0 16,-2-5 0-16,-1 6 0 0,1 4 0 0,-2 0 0 15,0-4 160-15,-3 2-160 0,-2 0 128 0,-1 3-128 16,1 2 0-16,-3-5 128 0,0-8-128 0,3 3 128 16,5 2-128-16,-4 1 128 0,-2-3-128 0,3 2 128 15,4-1-128-15,0 5 128 0,-5 5-128 0,-1-4 0 16,-2-4 0-16,-1-2 128 0,-2 0-128 0,0 1 0 16,-1 3 0-16,0-5 128 0,1-3-128 0,0 3 128 15,-2 5-128-15,0-3 128 0,-1-3-128 0,1 1 0 0,-2 1 0 0,-2 1 0 16,1 0 0-16,-2 2 0 0,-2-1 128 0,0 2-128 15,-3 2 0-15,2-1 0 0,-2 2 144 0,0-6-144 16,-1 1 0-16,2-1 0 0,1-2 0 0,-2 4 128 16,-1 2-128-16,2-4 0 0,2-3 0 0,0 5 0 15,-4 7 0-15,1-5 0 0,-1-1 0 0,-2-1 0 16,3 0 0-16,-2 3 128 0,-2 2-128 0,2-2 0 16,-2-6 0-16,-1 2 0 0,-4 4 0 0,0 0 128 15,-1 1 0-15,2 0 16 0,-5-3 0 0,0 0 0 16,-9 0-144-16,11 3 0 0,-2-5 0 0,-9 2 0 15,0 0 0-15,9 2 0 0,-2 4 144 0,-7-6-16 16,0 0-128-16,0 0 176 0,10-2-176 0,-10 2 192 16,0 0-192-16,6 6 160 0,-6-6-160 0,0 0 160 15,0 0-160-15,0 0 0 0,0 0 144 0,0 0-144 0,0 0 0 0,10 0 128 16,-10 0-128-16,0 0 0 0,7-3 0 0,-7 3 128 16,0 0-128-16,0 0 0 0,0 0 176 0,7-8-48 15,-1 0 0-15,-2 3 0 0,0-3 0 0,-1-1 0 16,0-7 0-16,-1 5 0 0,1 3 32 0,-2 0 0 15,0-1 0-15,-1-3 0 0,0-3 32 0,3-4 0 16,0 0 0-16,-3-1 0 0,-2-2 32 0,2-3 16 16,2-9 0-16,-2 1 0 0,-2-4 0 0,1-1 0 15,0-6 0-15,-2-2 0 0,-1 3-96 0,2-1-16 16,0 2 0-16,1 6 0 0,-2 4-128 0,3 5 0 0,0 4 144 16,3-2-144-16,0 0 0 0,0 4 0 0,1 3 0 15,0 4 0-15,-4 14 0 0,4-10 0 0,-1 1 0 16,-3 9 0-16,1-10 0 0,-1 10-240 0,0 0 64 0,0 0 16 31,0 0-1568-31,0 0-320 0,0 0-64 0,0 10-14640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05:03.30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5242 2591 12895 0,'-1'-9'272'0,"1"-2"64"0,0 5 16 0,0-1 32 16,0 2-384-16,1 0 0 0,1-4 0 0,-1 2 0 0,-1 7 896 15,0 0 96-15,0-5 32 0,0 5 0 0,1-8 0 0,-1 8 0 16,0 0 0-16,0 0 0 16,0 0 0-16,0 0 0 0,0 0 0 0,0 0 0 0,0 0 0 0,-5 4 0 15,0 2 0-15,-3 5 0 0,0 3-832 0,0 4-192 16,-1 3 0-16,0 5 0 0,0 0 0 0,0 7 0 16,1 4 0-16,3-1 0 0,0 1 0 0,2-4 0 15,2-1 0-15,2-4 0 0,3 1 0 0,2-5 0 16,5-4 0-16,2-1 0 0,1-2 864 0,3-2 128 15,1-6 32-15,2 1 0 0,2-7-832 0,0 0-192 16,2-3 0-16,0-3 0 0,1-2 0 0,3-4 0 16,-1 0 0-16,2-4 0 0,1-1 864 0,-4-3 128 15,-2-2 32-15,1 0 0 0,0-2-832 0,0 0-192 16,-2 0 0-16,-1-1 0 0,-2-1 0 0,-3 0 0 16,0 3 0-16,-4-1 0 0,0 0 0 0,-1 3 0 0,-1 1 0 15,0 1 0-15,-3 4 0 0,-2 3 0 16,-1-3 0-16,-1 6 0 0,-4 6 0 0,0 0 0 0,0 0 0 0,0 0 0 15,0 0 0-15,0 0 0 0,0 9 0 0,0 1 0 16,0 1 0-16,-1 3 0 0,-2 6 0 0,0 5 0 16,0 1 0-16,0 5 0 0,1 3 0 0,-2 4 0 15,0 3 0-15,-1 9 0 0,-2 2 0 0,1 8 0 16,-2 1 0-16,0 6 0 0,0-5 0 0,-2 2 0 16,-2-4 0-16,-1 2 0 0,-1 0 0 0,-2-3 0 15,-1-1 0-15,0 0 0 0,0-2 0 0,-1-3 0 16,-2-1 864-16,2-2 128 0,-3-4 32 0,-1-2 0 15,0-4-832-15,2 1-192 0,-2-1 0 0,1-5 0 16,-1-2 0-16,1-4 0 0,0-3 0 0,1-3 0 0,-1-3 864 16,0-5 128-16,-1-2 32 0,-1-6 0 0,1-3-832 15,-1-5-192-15,-2-7 0 0,0-4 0 0,2-5 0 0,1-4 0 16,1-4 0-16,3-5 0 0,3-5 0 0,5-1 0 16,3-2 0-16,7 0 0 0,7-2 0 0,6-1 0 15,9 2 0-15,3-1 0 0,5 3 0 0,5 6 0 16,3 0 0-16,1 6 0 0,1 1 0 0,3 5 0 15,2 2 0-15,2 5 0 0,2 0 0 0,2 6 0 16,-1 3 0-16,-1 1 0 0,-7 4 0 0,-3 1 0 16,-7 3 0-16,-3 4 0 0,-5 0 0 0,-6 3 0 15,-4 0 0-15,-5-1 0 16,0 2-1600-16,-5 1-352 0,-2-1-80 0,-4-4-9296 16,-2 1-1856-16</inkml:trace>
  <inkml:trace contextRef="#ctx0" brushRef="#br0" timeOffset="431.16">6590 1661 16575 0,'-1'-15'736'0,"2"8"160"0,-1 7-720 0,0 0-176 16,3-9 0-16,0 4 0 0,-3 5 848 0,0 0 144 15,0 0 32-15,0 0 0 0,0 0 0 0,0 7 0 16,-2 7 0-16,1 4 0 0,1 4 0 0,-4 5 0 16,0 2 0-16,-1 5 0 0,0 2 0 0,-3 2 0 15,0-1 0-15,0-1 0 0,0 1-832 0,1-1-192 16,-1 1 0-16,1-3 0 0,2-4 0 0,0 0 0 16,0-3 0-16,-2-1 0 0,3-1 0 0,0-6 0 15,2-4 0-15,2-1 0 0,0-5 0 0,1 0 0 0,-1-9 0 16,0 0 0-1,0 0-2416-15,8-8-528 0,2-12-96 0,3-1-32 0</inkml:trace>
  <inkml:trace contextRef="#ctx0" brushRef="#br0" timeOffset="640.97">6946 1549 27647 0,'0'0'608'0,"0"0"128"0,2 10 32 0,-1 4 0 0,-2-1-624 0,-2 5-144 0,-1 8 0 0,-4-1 0 16,2 5 848-16,-5-2 144 0,-1 4 32 0,-3 0 0 16,-1 2 0-16,-1-3 0 0,-2 1 0 0,0-1 0 15,1-5-832-15,0 3-192 0,0-3 0 0,1-3 0 16,2-5 0-16,2 1 0 0,0-1 0 0,2-1 0 0,0 1 0 0,1-3 0 16,5-4 0-16,2-2-10336 15,-2 2-2112-15</inkml:trace>
  <inkml:trace contextRef="#ctx0" brushRef="#br0" timeOffset="1187.62">8283 2840 20271 0,'0'0'896'0,"0"0"192"0,0 0-880 0,0 0-208 16,0 0 0-16,0 0 0 0,0 0 864 0,13 1 128 16,1 0 32-16,5-1 0 0,5-1 0 0,3 1 0 15,5 0 0-15,1 1 0 0,4-2 0 0,3 0 0 16,3-5 0-16,6 3 0 0,3-1-832 0,5 0-192 16,6 0 0-16,-1-1 0 0,1 2 864 0,-4 0 128 15,-5 0 32-15,-4-4 0 0,-4-1-832 0,-6 3-192 16,-4-2 0-16,-4 2 0 15,-6-1-768-15,-5-1-208 0,-6 2-48 0,-2 0-8736 16,-2 2-1760-16</inkml:trace>
  <inkml:trace contextRef="#ctx0" brushRef="#br0" timeOffset="1419.81">8805 2436 31327 0,'0'0'1392'0,"0"0"272"0,0 0-1328 0,0 0-336 0,0 0 0 0,-2 7 0 16,3 6 896-16,-1 6 96 0,-1 4 32 0,-1 7 0 16,-2 1-832-16,1 9-192 0,-3 0 0 0,1 4 0 15,0 3 864-15,2-2 128 0,1 1 32 0,-1 3 0 16,-2-2-832-16,0 0-192 0,-1 0 0 0,5-1 0 16,0-3 0-16,-2 0 0 0,1-1 0 0,-2-3 0 15,0-6-2416-15,-1-3-528 0,-1-1-96 0,1-6-32 0</inkml:trace>
  <inkml:trace contextRef="#ctx0" brushRef="#br0" timeOffset="2019.82">2420 811 19343 0,'0'0'1728'0,"0"0"-1392"15,-8-4-336-15,8 4 0 0,0 0 1088 0,0 0 160 16,0 0 32-16,0 0 0 0,0 0-1024 0,0 0-256 15,0 13 0-15,2-1 0 0,2 1 0 0,2 4 0 16,-1 5 0-16,3 7 0 0,-1-2 0 0,3 7 0 16,0 4 0-16,0 4 0 0,0 3 0 0,1 0 0 0,0 0 0 15,-1-3 0-15,1-4 0 0,-1-4 0 0,-1-6 0 0,0-3 0 16,0-1 0-16,2-4 0 0,-1-3 0 0,7 2 0 31,0-8-768-31,-1-7-208 0,1-8-48 0,-3-7 0 0</inkml:trace>
  <inkml:trace contextRef="#ctx0" brushRef="#br0" timeOffset="2243.23">2816 737 23951 0,'0'0'512'0,"5"13"128"0,-3 0 0 0,-2-1 64 0,-3 2-576 0,2 3-128 0,-2 5 0 0,0 7 0 16,1 1 848-16,1 4 144 0,-1 0 32 0,2 5 0 0,0 4-832 0,0 1-192 15,2 0 0-15,0-3 0 0,3-2 864 0,2-4 128 16,-1 2 32-16,-2-6 0 0,-2-2-832 0,0-5-192 16,3 0 0-16,-2 6 0 15,-6-5-1600-15,2-6-352 0,1-6-80 0,-3-1-9840 16</inkml:trace>
  <inkml:trace contextRef="#ctx0" brushRef="#br0" timeOffset="2425.9">2382 1245 27647 0,'0'0'1216'0,"0"0"256"0,4-9-1168 0,4 0-304 0,3 0 0 0,4 0 0 15,0 0 0-15,5-2 0 0,5-4 0 16,2-2 0-16,3 0 880 0,3-3 112 0,1-2 32 0,1-3 0 16,3 0-832-16,-2 2-192 0,1-1 0 0,-2 5 0 15,-4 2 0-15,0 4 0 0,1-4 0 0,-4 7-9232 16,-2 2-1904-16</inkml:trace>
  <inkml:trace contextRef="#ctx0" brushRef="#br0" timeOffset="2575.8">2523 1470 23951 0,'0'0'1056'0,"0"0"224"0,0 0-1024 0,0 0-256 0,0 0 0 0,8-3 0 15,3 2 880-15,4-6 112 0,0-5 32 0,5 1 0 0,2 1-832 16,3-5-192-16,5-5 0 0,-2 1 0 0,4-6 864 0,3 0 128 15,1 0 32-15,19-8 0 16,-3 1-1648-16,-3 7-320 0,-5-1-64 0,-4 3-11888 16</inkml:trace>
  <inkml:trace contextRef="#ctx0" brushRef="#br0" timeOffset="3026.03">3255 548 27647 0,'0'0'608'0,"6"-12"128"0,3-4 32 0,-1 7 0 0,2-1-624 0,3 1-144 0,1-3 0 0,5-1 0 16,3-3 0-16,1 3 0 0,3 0 0 0,2 3 0 15,0-1 848-15,1 4 144 0,0 1 32 0,-3 5 0 16,-3 4-832-16,-2 3-192 0,-4 1 0 0,-3 7 0 15,-2 3 0-15,-5 4 0 0,-1 6 0 0,-3 2 0 16,-5 2 0-16,-1-1 0 0,-4-1 0 0,-1-2 0 16,-1 1 0-16,0-4 0 0,1-1 0 0,0-3 0 15,2-3 0-15,1 0 0 0,1-2 0 0,2-4 0 16,4 0 0-16,2-2 0 0,0 0 0 0,3-1 0 16,5-2 0-16,1 0 0 0,-1 0 0 0,1-2 0 0,0 3 0 15,0 2 0-15,-1 0 0 0,-1 3 0 16,-1 1 0-16,-3 0 0 0,-1 2 0 0,-5 4 0 0,-4 1 0 0,-2 5 0 15,-3-1 0-15,-3 2 0 0,-4 2 0 16,-3 2 0-16,0-1 0 0,-6 1 0 0,-4-3 864 0,-4 1 128 16,-2-2 32-16,0-3 0 0,4 1-832 0,-2-6-192 15,2 0 0-15,3-1 0 0,3-5 864 0,3-2 128 16,3-2 32-16,4-1 0 0,2-6-832 16,3-1-192-16,1-5 0 0,3-3 0 15,6-2-1600-15,6-3-352 0,4-4-80 0,6-2-13120 0</inkml:trace>
  <inkml:trace contextRef="#ctx0" brushRef="#br0" timeOffset="3505.63">4249 294 20271 0,'0'0'896'0,"0"0"192"0,0 0-880 0,6-4-208 0,1-2 0 0,3 1 0 16,1 0 864-16,0-4 128 0,4 0 32 0,0-2 0 16,2 1 0-16,3-4 0 0,1-2 0 0,0 0 0 15,1-1-832-15,-1 2-192 0,1-2 0 0,-1 2 0 16,-3-2 864-16,-1 4 128 0,-4 2 32 0,-3 2 0 0,-3-1-832 0,-3 4-192 15,-4 6 0-15,0 0 0 16,-15 4 0-16,-1 5 0 0,-4 3 0 0,-5 5 0 0,-4 6 0 0,-2 2 0 16,-1 1 0-16,-1 0 0 0,2 0 0 0,1 1 0 15,0 0 0-15,2 0 0 0,5-5 0 0,2 2 0 16,3-2 0-16,3 1 0 0,6-2 0 0,4-3 0 16,3-1 0-16,4 0 0 0,3-2 864 0,4 1 128 15,3 3 32-15,1 0 0 0,3 1-832 0,0 1-192 16,0 0 0-16,3-2 0 0,-1 1 0 0,0 1 0 15,0-1 0-15,-2 3 0 0,0 0 0 0,-3-2 0 16,-3 1 0-16,-2 0 0 0,-4 0 0 0,-3 2 0 16,-2-3 0-16,-6 1 0 0,1 0 0 0,-3 0 0 0,-2 3 0 15,0-4 0-15,-4 1 0 0,1-2 0 16,0-4 0-16,-6 1-15520 0</inkml:trace>
  <inkml:trace contextRef="#ctx0" brushRef="#br0" timeOffset="4204.18">1016 1514 16575 0,'-7'-11'736'0,"7"11"160"0,-5 2-720 0,5-2-176 0,-5 1 0 0,2-1 0 15,-2 0 848-15,5 0 144 0,-3 8 32 0,2 1 0 16,0 1 0-16,-1 3 0 15,4 3 0-15,0 4 0 0,1 2-832 0,1 4-192 0,0-4 0 0,1 3 0 16,1 2 0-16,1 1 0 0,-2-1 0 0,0-2 0 16,1-2 0-16,-1 1 0 0,-1-5 0 0,-2-1 0 15,0-1 864-15,-1-5 128 0,1-1 32 0,0-4 0 16,-2-7-832-16,0 0-192 0,0 0 0 0,0 0 0 16,0 0 864-16,0 0 128 0,-3-7 32 0,1-4 0 15,-2-1 0-15,1-5 0 0,2 0 0 0,1-2 0 16,-3-7-832-16,2-2-192 0,0-3 0 0,-1-3 0 15,1-1 0-15,1-3 0 0,3-3 0 0,-1 3 0 0,6 4 0 16,1 1 0-16,2 3 0 0,0 2 0 0,5 4 0 16,1 3 0-16,1 4 0 0,-1 4 0 0,-1 4 0 0,-2 3 0 15,0 4 0-15,-1 5 0 0,0 5 0 0,-2-2 0 16,-6 5 0-16,-2 0 0 0,-5 5 0 0,-2 1 0 16,-1 1 0-16,-5 1 0 0,-2 0 0 0,-1 2 0 15,0 0 0-15,-1-2 0 0,-1-3 0 0,1 0 0 16,0-2 0-16,1 0 0 0,1-5 0 0,1-1 0 15,1-9 0-15,-2-3 0 16,3 0-2416-16,4-4-528 0,1-3-96 0,4 2-32 0</inkml:trace>
  <inkml:trace contextRef="#ctx0" brushRef="#br0" timeOffset="4442.1">1289 806 20271 0,'0'0'448'0,"0"0"80"0,2-11 32 0,-2 11 16 0,0 0-576 0,0 0 0 0,0 0 0 0,0 0 0 15,0 0 928-15,0 0 80 0,0 10 16 0,0-1 0 16,0 4-832-16,0 2-192 0,0 4 0 0,1-1 0 16,2 5 864-16,-2 2 128 0,3 0 32 0,1 1 0 15,0 3-832-15,0-3-192 0,3 2 0 0,-3-1 0 16,3-4 0-16,-1-1 0 0,1-2 0 0,-1-2 0 15,0-2 0-15,0-5 0 0,-1 0 0 0,2-6-8144 16,0 1-1680-16</inkml:trace>
  <inkml:trace contextRef="#ctx0" brushRef="#br0" timeOffset="4851.37">1570 470 20271 0,'0'0'448'0,"0"0"80"0,0 0 32 0,0 0 16 0,0 10-576 0,0 2 0 16,-3-3 0-16,3 5 0 0,-1 6 928 0,-2 1 80 16,1 1 16-16,-1 3 0 0,-1-3-832 0,1 2-192 15,2 1 0-15,1-4 0 0,1-1 864 0,2-2 128 0,1 0 32 0,1-1 0 16,-1-5-832-16,3 0-192 0,-1-1 0 0,-1-3 0 15,6-1 864-15,-3-1 128 0,1-3 32 0,-1-2 0 16,-1-2-832-16,1-2-192 0,0-1 0 0,0-5 0 16,-2 0 864-16,1-4 128 0,-2 0 32 0,0-1 0 15,-1 1-832-15,-1-4-192 0,-3-2 0 0,0 1 0 16,-3 0 0-16,-1-3 0 0,-1-4 0 0,-1 3 0 16,-2 1 0-16,0 0 0 0,0 0 0 0,2 5 0 15,-2 2 0-15,1 4 0 0,1 0 0 0,-1 2 0 16,-1 1 0-16,2 6 0 0,-2 2 0 0,1 2 0 15,0 0 0-15,0 3 0 0,-1-1 0 0,1 6 0 16,7-11-2416-16,-6 9-528 0,0 4-96 0,6-13-32 16</inkml:trace>
  <inkml:trace contextRef="#ctx0" brushRef="#br0" timeOffset="5059.26">1919 132 16575 0,'0'0'736'0,"0"0"160"0,4-12-720 0,-4 12-176 16,0 0 0-16,0 0 0 0,0 0 1664 0,8 9 320 15,-3 2 48-15,-1 4 16 0,-1 4-832 0,0 4-144 16,3 2-48-16,0 2 0 0,-1 1-816 0,2 2-208 16,2-3 0-16,-1 0 0 0,-3-4 864 0,2-3 128 0,0 3 32 15,0-3 0-15,-2-3-832 0,0-1-192 16,1-3 0-16,0-1 0 0,1 3 0 0,-2 0 0 0,0-2 0 0,0-5-9232 31,-5-8-1904-31</inkml:trace>
  <inkml:trace contextRef="#ctx0" brushRef="#br0" timeOffset="7071.04">11335 2034 16575 0,'3'-13'736'0,"-3"13"160"0,6-8-720 0,-2-2-176 16,-3 1 0-16,1-2 0 0,0 3 848 0,-2 8 144 15,0 0 32-15,-4-10 0 0,0 3 0 0,4 7 0 16,-7-9 0-16,7 9 0 0,-7-1-832 0,-3 2-192 0,4 2 0 15,-2 5 0-15,-1 1 864 0,-1 6 128 16,-3 1 32-16,0 6 0 0,-1 7-832 0,-2 6-192 0,-11 6 0 0,0 7 0 16,-4 7 0-16,-2 3 0 0,-1 1 0 0,0 6 0 15,2 5 864-15,2-2 128 0,2-4 32 0,4 0 0 16,7 0-832-16,4-5-192 0,1-9 0 0,5-3 0 16,4-5 0-16,3-1 0 0,3-4 0 0,4-3 0 15,2-1 0-15,4-5 0 0,4-5 0 0,1-1 0 16,2 0 0-16,3-2 0 0,3-6 0 0,7-1 0 15,5-3-768 1,0-3-208-16,-2-1-48 0,-1-7-7632 0,1-4-1536 0</inkml:trace>
  <inkml:trace contextRef="#ctx0" brushRef="#br0" timeOffset="7560.83">11945 2548 23951 0,'0'0'512'0,"0"0"128"0,0 0 0 0,-11 2 64 0,1 4-576 16,-2 5-128-16,-1 6 0 0,-3 7 0 0,-2 6 0 0,-1 1 0 15,-2 5 0-15,2 1 0 0,1-1 848 0,4 0 144 16,0-5 32-16,2 2 0 0,3-3-832 0,3-2-192 16,5-2 0-16,4-4 0 0,2-6 0 0,4-2 0 15,3-2 0-15,3-4 0 0,4-5 864 0,2-5 128 16,3-2 32-16,4-3 0 0,0-4 0 0,2-3 0 15,6-3 0-15,-2-1 0 0,-2-2-832 0,3-1-192 0,2 0 0 16,-11 6 0-16,0-2 0 0,-1 2 0 0,-2 0 0 16,-1 0 0-16,-3 5 0 0,-4 2 0 0,-2 4 0 0,-1 4 0 15,-3 4 0-15,-2 8 0 0,-3 2 0 0,-3 6 0 16,-2 5 0-16,-3 5 0 0,-4 5 0 0,-3 4 0 16,-2 5 0-16,-11 27 0 0,-2-4 0 0,-6 2 0 15,-4 2 0-15,2-2 0 0,-3 0 0 0,-3-1 0 16,-4 1 0-16,-3 0 0 0,2 1 0 0,-2-8 0 15,3-5 0-15,0-3 0 0,-1-10 0 0,2-8 0 16,3-4 864-16,3-4 128 0,5-8 32 0,5-8 0 16,3-3-832-16,7-7-192 0,3-6 0 0,3-5 0 15,6-2 864-15,1-10 128 0,2-7 32 0,4-4 0 16,3-5-832-16,6-2-192 0,1-4 0 0,6 4 0 0,5-4 0 16,6 10 0-16,2 3 0 0,4 3 0 0,2 0 0 15,1 3 0-15,-2-1 0 0,1 7 0 16,-1 5-768-16,2-1-208 0,0-2-48 15,-2 4 0-15,4 2 0 0,-7 0 0 0,3 2 0 0,-2 0-9824 16,-2-1-1968-16</inkml:trace>
  <inkml:trace contextRef="#ctx0" brushRef="#br0" timeOffset="7861.03">12915 1784 31327 0,'0'0'688'0,"0"0"144"0,0 0 16 0,0 0 48 0,0 0-720 0,0 0-176 0,-6 8 0 0,0 1 0 15,-2 4 0-15,-1 5 0 0,-1-2 0 0,-2 4 0 16,-1 3 848-16,0 1 144 0,-6 12 32 0,3-4 0 15,0-2-832-15,3-4-192 0,2 3 0 0,4-4 0 16,1 1 0-16,2-1 0 0,3-6 0 0,0 1 0 16,2-2 0-16,-1-2 0 0,1-3 0 0,2-2 0 15,0 2-1600-15,1-2-352 0,-1-3-80 0,-3-8-11472 16</inkml:trace>
  <inkml:trace contextRef="#ctx0" brushRef="#br0" timeOffset="8377.53">13815 1390 20271 0,'-6'-20'448'0,"6"20"80"0,0 0 32 0,-3-10 16 0,2 3-576 0,4-2 0 0,2 2 0 0,3 4 0 16,0 3 928-16,2 3 80 0,2-1 16 0,2 5 0 15,2 3-832-15,1 6-192 0,1 1 0 0,3 4 0 16,1 2 864-16,1 10 128 0,2 4 32 0,0 6 0 16,1 7-832-16,1 5-192 0,1 3 0 0,0 8 0 15,1-1 0-15,-3 6 0 0,-4 6 0 0,-1 6 0 16,-1 3 864-16,-7 1 128 0,-5-2 32 0,-6-1 0 0,-3 2-832 15,-4 0-192-15,-7-2 0 0,-1-3 0 0,-3-8 0 0,-2-4 0 16,-3-8 0-16,-2-1 0 0,-5-6 864 0,2-5 128 16,-2-3 32-16,2-8 0 0,-2-6-832 0,1-2-192 15,1-9 0-15,-10 1 0 16,6-11-768-16,4-11-208 0,3-7-48 0,5-9-13504 16</inkml:trace>
  <inkml:trace contextRef="#ctx0" brushRef="#br0" timeOffset="8827.29">14917 1412 23951 0,'0'0'512'0,"7"-8"128"0,2-5 0 0,0 4 64 0,1 0-576 0,2 0-128 0,1-2 0 0,1 0 0 15,2 3 848-15,2-3 144 0,1 4 32 0,3-4 0 16,0 5-832-16,3-3-192 0,1 1 0 0,0 1 0 16,1 2 0-16,-5 2 0 0,-1 2 0 0,-3 2 0 15,-1 2 0-15,-5 4 0 0,-3 3 0 0,-3 3 0 16,-6 3 0-16,-6 3 0 0,-4 1 0 0,-7 5 0 0,-3 3 864 15,-4 1 128-15,-4 1 32 0,0 4 0 16,-2 1-832-16,1-1-192 0,1 0 0 0,5-2 0 0,2 0 0 0,3-4 0 16,4-2 0-16,2-2 0 0,7-2 0 15,2-2 0-15,4-3 0 0,6 0 0 0,2-4 0 0,4-3 0 16,1-1 0-16,7-1 0 0,1 0 864 0,4-2 128 16,3-2 32-16,4 0 0 0,3-3-832 0,-1-1-192 15,2 0 0-15,5-1 0 0,1-2 0 0,-2 2 0 16,-3 0 0-16,-3-2 0 0,-2 1 0 0,-3-2 0 15,-4 1 0-15,-2-1 0 16,-4 2-2416-16,-1 0-528 0,9 1-96 0,-13 4-32 0</inkml:trace>
  <inkml:trace contextRef="#ctx0" brushRef="#br0" timeOffset="9113.84">15737 2548 27647 0,'0'0'1216'0,"9"-2"256"0,3 1-1168 0,4-4-304 0,2 0 0 0,4 1 0 15,7 1 0-15,2 1 0 0,4-6 0 0,2 1 0 16,1 1 880-16,-1-1 112 0,2 1 32 0,1-5 0 15,-3 2-832-15,1-1-192 0,0 2 0 0,-1-1 0 16,-4 1 0-16,-3 1 0 0,-6 2 0 0,-5 3 0 0,-4-2 0 0,-5 2 0 16,-10 2 0-16,0 0 0 15,0 0-2416-15,-5 6-528 0,-13 10-96 0,-6 3-32 0</inkml:trace>
  <inkml:trace contextRef="#ctx0" brushRef="#br0" timeOffset="9277.24">15810 2876 23951 0,'0'0'512'0,"0"0"128"0,0 0 0 0,9 4 64 0,3 0-576 0,4 0-128 16,1 0 0-16,5-2 0 0,3 0 848 0,2-1 144 16,3-1 32-16,3-1 0 0,2-2 0 0,-1-3 0 15,3 0 0-15,3 1 0 0,0-4-832 0,0 1-192 16,-1-3 0-16,2 1 0 0,3-1 0 0,-3 0 0 16,-5 1 0-16,10-3-13888 0</inkml:trace>
  <inkml:trace contextRef="#ctx0" brushRef="#br0" timeOffset="9933.49">18183 1981 20271 0,'-12'-4'448'0,"-1"-7"80"0,0-1 32 0,8 3 16 0,2-1-576 0,3-2 0 0,4 0 0 0,5 1 0 15,4-2 928-15,3 0 80 0,6 0 16 0,3 2 0 16,1-2-832-16,5 0-192 0,5 0 0 0,3-1 0 15,2 1 0-15,5 0 0 0,2 1 0 0,3 3 0 16,0 2 864-16,-3 5 128 0,-2 0 32 16,-3 4 0-16,-4 4-832 0,-5 6-192 0,-5 6 0 0,-7 4 0 15,-5 6 0-15,-7 4 0 0,-5 4 0 0,-7 8 0 16,-9 4 0-16,-7 7 0 0,-8 4 0 0,-8 2 0 16,-6 1 0-16,-6 4 0 0,-9-3 0 0,-1 3 0 15,-4-1 864-15,-2 0 128 0,-1 0 32 0,-2-2 0 16,-2-5-832-16,3-5-192 0,4-4 0 0,6-6 0 15,4-2 0-15,11-4 0 0,5-3 0 0,8-2 0 16,7-6 864-16,8-3 128 0,7-2 32 0,9-2 0 0,3 0-832 0,7-1-192 16,4-1 0-16,10-1 0 0,7 1 864 15,6-1 128-15,2-1 32 0,6-1 0 0,3 2-832 0,5-7-192 16,2-1 0-16,4-4 0 0,3 0 0 0,0-2 0 16,-3 2 0-16,-4-3 0 0,-6-1 0 0,-5-2 0 15,-2-3 0-15,10-2 0 16,-11-3-3232-16,-12 1-688 0,5-12-144 0,-13 8-32 0</inkml:trace>
  <inkml:trace contextRef="#ctx0" brushRef="#br0" timeOffset="10373.29">19393 2764 31327 0,'0'0'688'0,"0"0"144"0,18 3 16 0,-6-3 48 0,1 1-720 0,4-1-176 0,1 0 0 0,5 0 0 16,5-1 0-16,4-1 0 0,5-4 0 0,6-1 0 16,1 1 0-16,2-6 0 0,1 2 0 0,0-2 0 15,-2-4 0-15,1-2 0 0,0-2 0 0,-3 1 0 16,-4 2 848-16,-1-1 144 0,-2-2 32 0,-3 1 0 15,-5-2-832-15,-4-1-192 0,-3 1 0 0,-6 0 0 0,-4-1 0 16,-5 1 0-16,-4 0 0 0,-6 0 0 0,-4 3 0 16,-5 2 0-16,-5 1 0 0,-3 4 0 0,-3 6 864 15,-2 4 128-15,-4 2 32 0,-15 7 0 16,0 4-1648-16,1 4-320 0,-2 5-64 16,11-1-16-16,-7 5 832 0,-5 5 192 0,-3 6 0 0,0 5 0 0,2 3 0 0,2 0 0 15,7 4 0-15,3 1 0 0,2-2 0 0,9-3 0 16,3-2 0-16,6-5 0 0,4 0 768 0,7-1 208 15,5-4 48-15,5-2 0 0,5-4-832 0,4-1-192 16,4-2 0-16,7-2 0 0,6-2 0 0,6-2 0 16,4-2 0-16,6-1 0 0,5-3 0 0,1-4 0 15,-1-3 0-15,0-4 0 0,1-4 0 0,0 0 0 16,-1-5 0-16,-1 2-11424 16,-2-5-2336-16</inkml:trace>
  <inkml:trace contextRef="#ctx0" brushRef="#br0" timeOffset="10761.64">20858 1569 27647 0,'0'0'608'0,"0"0"128"0,0 0 32 0,0 0 0 0,0 0-624 15,0 0-144-15,7-4 0 0,1 2 0 0,1 6 0 0,4 2 0 16,0-4 0-16,4-1 0 0,1-1 848 0,3 0 144 15,0-1 32-15,5 0 0 0,1-3-832 0,4 0-192 16,2-3 0-16,1 2 0 0,0-1 0 0,1-1 0 16,1-1 0-16,1 1 0 0,-1 0 0 0,0-1 0 15,-8 6 0-15,-2-2 0 0,-2-3 0 0,-5 1 0 16,-2 0 0-16,-2 3 0 16,-4-3-2416-16,0 4-528 0,7-3-96 0,-18 5-32 0</inkml:trace>
  <inkml:trace contextRef="#ctx0" brushRef="#br0" timeOffset="11529.83">22412 854 23951 0,'0'0'1056'0,"0"0"224"0,2-5-1024 0,-2 5-256 0,0 0 0 0,0 0 0 15,0 0 0-15,0 0 0 0,0 0 0 0,0 0 0 0,0 0 0 0,0 0 0 16,-8 8 0-16,-1-2 0 0,1 7 0 0,-3 0 0 16,5 3 0-16,-1 2 0 0,-1 3 880 15,-1 3 112-15,-1-4 32 0,2 7 0 0,4 1-832 0,3 3-192 16,-3-2 0-16,4 1 0 0,4-8 0 0,1 0 0 15,0-2 0-15,6 1 0 0,3-4 864 0,2-3 128 16,2-1 32-16,2-4 0 0,-1 3-832 0,5-4-192 16,-1-4 0-16,0 0 0 0,1-3 864 0,-3-1 128 15,1-1 32-15,0-7 0 0,-1-1-832 0,0-3-192 16,-2-1 0-16,2 0 0 0,-2-4 0 0,-1-1 0 16,-3-3 0-16,4-3 0 0,-4 0 0 0,2 0 0 15,-1-3 0-15,0-1 0 0,-2-2 0 0,2 4 0 16,-5 0 0-16,2 4 0 0,-1 3 0 0,0 4 0 0,-1 5 0 15,-1-1 0-15,-4 4 0 0,-1 0 0 16,-5 7 0-16,0 0 0 0,0 0 0 0,0 0 0 0,-2 10 0 0,-3 5 0 16,-2-1 0-16,-1 6 0 0,-2 3 0 0,-1 3 0 15,1 7 0-15,-3 6 0 0,-4 3 0 0,-1 5 0 16,-2 5 0-16,-1 1 0 0,-2 2 0 0,-2 2 0 16,-1 7 0-16,-1 4 0 0,-3 2 0 0,-2 2 0 15,-3-8 864-15,-3-1 128 0,-2-6 32 0,-1-2 0 16,1-2-832-16,1-7-192 0,2-6 0 0,2-2 0 15,3-1 0-15,0-5 0 0,4-3 0 0,0-3 0 16,4-4 864-16,1-2 128 0,2-5 32 0,6-3 0 16,-1-4-832-16,3-2-192 0,1-6 0 0,3-5 0 0,0 0 0 15,3-3 0-15,-1-8 0 0,5-1 0 0,-4-5 0 0,5-2 0 16,1-5 0-16,3-2 0 0,1-2 864 16,2 3 128-16,2 0 32 0,2 4 0 0,3 0-832 0,3 4-192 15,5 1 0-15,1 4 0 16,3 0-768-16,3 3-208 0,4 2-48 0,2 1 0 15,3 6 1648-15,4 0 320 0,-3 4 64 0,2 5 16 16,-1-2-1648-16,-1 3-320 0,-3 1-64 0,-2 1-16 16,-3 4 832-16,0 1 192 0,-3 1 0 0,1-2 0 0,-2 2 0 0,-2 0 0 15,-1 4 0-15,-3-4 0 0,-1-1 0 0,-4 1 0 16,-2-4 0-16,-2 2 0 0,-3-5 0 0,-2 2 0 16,-6-8 0-16,3 7 0 15,-5 0-864-15,2-7-128 0,-6 7-32 0,-3-4-10912 16,-3-2-2192-16</inkml:trace>
  <inkml:trace contextRef="#ctx0" brushRef="#br0" timeOffset="14938.75">3164 6018 16575 0,'0'0'736'0,"0"0"160"0,0 0-720 0,0 0-176 15,0 0 0-15,0 0 0 0,0 0 848 0,-2 11 144 0,0-2 32 0,0 5 0 16,-2 3-832-16,-2 3-192 0,1 0 0 0,0 7 0 15,-1 5 864-15,-1 6 128 0,0 1 32 0,1 7 0 16,-2 6 0-16,-1 1 0 0,0 2 0 0,-2-2 0 16,0 2-832-16,-1 0-192 0,-2-2 0 0,1 5 0 15,0-3 864-15,-2-5 128 0,-2-1 32 0,2-1 0 16,-1-6-832-16,0-3-192 0,-1-4 0 0,3-3 0 16,4-4 0-16,1-2 0 0,-1-4 0 0,0-5 0 15,0-3 864-15,3-3 128 0,3 1 32 0,0-5 0 16,4-7-832-16,0 0-192 0,0 0 0 0,0 0 0 0,0 0 0 15,0 0 0-15,0 0 0 0,7-4 0 0,1 1 0 0,-2 1 0 16,3 1 0-16,4 2 0 0,4 1 0 0,3 3 0 16,2 3 0-16,3 2 0 0,2 3 0 0,0-4 0 15,1 0 0-15,0 0 0 0,2 4 0 0,0 1 0 16,-1-5 0-16,0 2 0 0,-1 1 0 0,1-1 0 16,-1-4 0-16,-2 0 0 0,-3-3 864 0,3 0 128 15,-1 0 32-15,8 1 0 16,-5-5-1648-16,-6-3-320 0,-2-3-64 0,-1-2-16 15,1-3 0-15,-3 1 0 0,-4-6 0 0,-4 5-8736 16,-2-2-1760-16</inkml:trace>
  <inkml:trace contextRef="#ctx0" brushRef="#br0" timeOffset="15322.27">3691 6899 20271 0,'0'0'896'0,"0"0"192"0,0 0-880 0,0 0-208 0,0 0 0 0,0 0 0 16,10 2 864-16,3-4 128 0,-2 0 32 0,4-2 0 15,2 1 0-15,5-6 0 0,1-4 0 0,1 1 0 16,2 2 0-16,3 0 0 0,0-6 0 0,1 2 0 16,1-2-832-16,-2-1-192 0,-3 0 0 0,-3 1 0 15,-2 3 0-15,-4-2 0 0,-3 0 0 0,-3 4 0 16,-5 0 864-16,-2 1 128 0,-4-1 32 0,-2 5 0 15,2 6-832-15,-9-3-192 0,-3 1 0 0,-5 3 0 0,0 3 0 0,-3 4 0 16,-3 2 0-16,0 3 0 0,-1 3 0 16,-1 3 0-16,2 2 0 0,-2 5 0 0,0 2 0 0,4 3 0 15,1 2 0-15,1-2 0 0,2 3 0 0,6-2 0 16,0 1 0-16,5-6 0 0,3 1 0 0,3-6 0 16,4-1 0-16,4-4 0 0,4-2 0 0,3-4 0 15,3-3 0-15,5-3 0 0,1-1 0 0,5-3 0 16,1-4 0-16,7-1 0 0,2-1 0 0,-3-4 0 15,2 1 0-15,13-7 0 16,-6 0-1600-16,-4 0-352 0,-5-1-80 0,-8 4-16 0</inkml:trace>
  <inkml:trace contextRef="#ctx0" brushRef="#br0" timeOffset="15598.62">4915 5909 27647 0,'0'0'608'0,"0"0"128"0,0 0 32 0,5 11 0 0,-10 0-624 0,-3 2-144 0,-1 3 0 0,-1 4 0 16,-2 5 848-16,-1 4 144 0,-1 3 32 0,-1 1 0 16,2 6-832-16,1 2-192 0,3 5 0 0,1 3 0 15,2 2 0-15,2-2 0 0,3 1 0 0,2-1 0 16,2 2 864-16,1-4 128 0,1 0 32 0,1-4 0 15,2 3-832-15,1-3-192 0,2-3 0 0,2-1 0 0,0-5 0 16,-2-3 0-16,1-3 0 0,4 6 0 16,-3-6-768-16,-5-10-208 15,-3-7-48-15,-5-11-8736 0,0 0-1760 0</inkml:trace>
  <inkml:trace contextRef="#ctx0" brushRef="#br0" timeOffset="15757.2">4554 6583 27647 0,'10'-9'608'0,"5"-2"128"0,0 1 32 0,1 2 0 0,5-1-624 0,1-2-144 16,3 1 0-16,2 1 0 0,3 0 848 0,1 1 144 15,3-5 32-15,5 0 0 0,2 0-832 0,3-2-192 16,-1 1 0-16,4 2 0 16,4 1-768-16,-3-1-208 0,38-9-48 0,-26 5 0 0</inkml:trace>
  <inkml:trace contextRef="#ctx0" brushRef="#br0" timeOffset="17273.86">7130 5853 12895 0,'0'0'576'0,"0"0"112"0,-4-7-560 0,3-1-128 0,1 8 0 0,-3-8 0 16,1-2 848-16,-1 1 144 0,-1 2 32 15,4 7 0-15,0 0 0 0,0 0 0 0,-3-7 0 16,3 7 0-16,0 0 0 0,0 0 0 0,0 0 0 0,0 0 0 16,0 0-832-16,0 0-192 0,0 0 0 0,7 9 0 15,1 2 0-15,1 1 0 0,0 0 0 0,-1 4 0 16,2 6 864-16,-1 1 128 0,4 3 32 0,3 3 0 16,2-2-832-16,-1 3-192 0,2 2 0 0,-4-2 0 15,3 1 0-15,1 3 0 0,-2 2 0 0,-2-1 0 16,1-2 0-16,0 2 0 0,-3 0 0 0,0 1 0 15,-2-4 864-15,1 1 128 0,-1-6 32 0,-2 1 0 16,-1-1-832-16,1-2-192 0,-3-3 0 0,3-4 0 16,-2-1 0-16,-1-1 0 0,2-3 0 0,-4 0 0 0,1-5 0 15,1-2 0-15,-6-6 0 0,6 5 0 0,-6-5 864 16,8 0 128-16,0-2 32 0,-3-3 0 0,0-3 0 0,0 0 0 16,1-5 0-16,0-3 0 0,1-5-832 0,-1-2-192 15,1-3 0-15,-1-3 0 0,5-2 0 0,-1-2 0 16,0-1 0-16,2-2 0 0,0-2 864 0,2 2 128 15,2-1 32-15,1 4 0 0,1 0-832 0,2 1-192 16,-1 1 0-16,2 2 0 0,0 3 0 0,0 3 0 16,-2 2 0-16,0 0 0 0,-4 3 0 0,-2 2 0 15,-1 0 0-15,-3 6 0 0,-2 0 0 0,-2 3 0 16,-3-2 0-16,-2 9 0 0,0 0 0 0,0 0 0 16,0 0 0-16,0 0 0 15,-14 3-2416-15,-2 4-528 0,2 0-96 0,4-1-32 0</inkml:trace>
  <inkml:trace contextRef="#ctx0" brushRef="#br0" timeOffset="17903.5">8795 5950 20271 0,'0'0'448'0,"0"0"80"0,0 0 32 0,0 0 16 0,0 0-576 0,0 0 0 0,0 0 0 0,6-4 0 16,1 1 928-16,3-1 80 0,5-3 16 0,3 2 0 15,5 2 0-15,3-1 0 0,3-1 0 0,1 1 0 16,3 2-832-16,-1-4-192 0,1 0 0 0,0-1 0 16,0 1 0-16,-3 1 0 0,-1-1 0 0,-2 3 0 0,-2-1 0 0,-5 2 0 15,-6 2 0-15,3 2-12240 16</inkml:trace>
  <inkml:trace contextRef="#ctx0" brushRef="#br0" timeOffset="18071.93">8844 6215 23951 0,'0'0'1056'0,"8"-1"224"0,3-4-1024 0,2 3-256 16,2 2 0-16,5 0 0 0,3-4 880 0,2-1 112 15,1 1 32-15,4-2 0 0,1 0-832 0,2 1-192 16,2-1 0-16,2-1 0 0,1 1 0 0,-3-2 0 15,-3 1 0-15,14 0 0 16,-4 1-1600-16,-8 1-352 0,0 2-80 0,-16 1-16 0</inkml:trace>
  <inkml:trace contextRef="#ctx0" brushRef="#br0" timeOffset="18654.24">10132 5785 23951 0,'4'-22'512'0,"0"13"128"0,-4 9 0 15,4-8 64-15,-1 0-576 0,-2-1-128 0,3 1 0 0,-4 8 0 0,0 0 0 0,0 0 0 16,0 0 0-16,0 0 0 0,0 0 848 0,-5 10 144 15,-2 6 32-15,-1 2 0 0,-1 7-832 0,2 0-192 16,-3 2 0-16,3 3 0 0,-1 3 0 0,1 1 0 16,2 0 0-16,2-4 0 0,1 1 864 0,4-1 128 15,1-5 32-15,5-2 0 0,1-2-832 0,4-3-192 16,3-4 0-16,2-2 0 0,1-5 0 0,4-3 0 16,-1-6 0-16,3-2 0 0,3-1 0 0,-2-5 0 15,0-5 0-15,0 2 0 0,1-2 864 0,-3 0 128 16,-2-2 32-16,-2-1 0 0,-2-1-832 0,-1 0-192 15,0 1 0-15,-1 4 0 0,-3 1 0 0,-1 0 0 16,-1 4 0-16,-4 3 0 0,-7 6 0 0,8 0 0 0,-8 0 0 16,6 11 0-16,-2 2 0 0,-1 6 0 0,-3 5 0 0,-2 2 0 15,0 5 0-15,-3 7 0 0,-2 8 0 16,-3 2 0-16,-3 3 0 0,-2 5 0 16,-2 5 0-16,-4 3 0 0,-5-1 0 0,-2 2 0 0,-4-3 0 0,0 1 0 15,-2 0 0-15,0-7 0 0,1-4 0 16,1-8 0-16,1-4 864 0,1-6 128 0,1-4 32 0,-1-5 0 15,0-8-832-15,3-5-192 0,0-6 0 0,4-3 0 16,2-7 864-16,4-4 128 0,4-7 32 0,4-5 0 16,4-1-832-16,4-6-192 0,2-5 0 0,7 5 0 15,2 5 0-15,6-4 0 0,3 1 0 0,3 2 0 16,3-5 0-16,1 6 0 0,-1 0 0 0,8-5 0 16,-2 7-1600-16,-4 0-352 0,-3 3-80 15,-7 7-9296-15,0 0-1856 0</inkml:trace>
  <inkml:trace contextRef="#ctx0" brushRef="#br0" timeOffset="18955.57">11252 4993 27647 0,'0'0'608'0,"0"0"128"0,0 0 32 0,0 0 0 0,0 0-624 0,8 8-144 0,-5-1 0 16,-2 2 0-16,-1 1 0 0,-2 3 0 0,-4 6 0 0,-2-1 0 16,2 4 848-16,-3 4 144 15,-2 4 32-15,0 3 0 0,-2-3-832 0,-2 4-192 0,1-3 0 0,-4 12 0 16,2-5 864-16,3-3 128 0,1-5 32 0,6-4 0 15,-2-3-832-15,4-2-192 0,0-5 0 0,2-7 0 16,-1 3-768-16,3-6-208 16,0-6-48-16,0 0-13504 0</inkml:trace>
  <inkml:trace contextRef="#ctx0" brushRef="#br0" timeOffset="19475.87">13220 5669 20271 0,'0'0'448'0,"0"0"80"0,0 0 32 0,0 0 16 0,17-4-576 0,4 1 0 0,1-2 0 0,5 0 0 16,4-2 928-16,8 2 80 0,-2 0 16 0,6 1 0 15,5 0-832-15,0-4-192 0,3-1 0 0,8 3 0 16,5 0 0-16,-2 0 0 0,-2-2 0 0,-2-1 0 15,-1 1 0-15,-2-1 0 0,-3-1 0 0,-6 3 0 0,-9 3 0 16,-1 1 0-16,-5-2 0 0,-8 4-10608 16</inkml:trace>
  <inkml:trace contextRef="#ctx0" brushRef="#br0" timeOffset="19671.58">13531 5914 20271 0,'0'0'448'0,"0"0"80"0,0 0 32 0,9 6 16 0,2-3-576 0,3 0 0 16,6-2 0-16,2-1 0 0,3-1 928 0,9 1 80 16,7-3 16-16,4-1 0 0,3-4-832 0,1 3-192 15,1 1 0-15,1-4 0 0,0 1 0 0,-2-4 0 0,3-2 0 0,-1 1 0 16,-4 7 0-16,-14-1 0 0,1-2 0 16,-2 4 0-1,-1-1-1600-15,-4 1-352 0,14-4-80 0,-19-3-16 0</inkml:trace>
  <inkml:trace contextRef="#ctx0" brushRef="#br0" timeOffset="19973.68">14091 5338 20271 0,'18'-11'896'0,"-4"7"192"15,3 0-880-15,3 2-208 0,2 0 0 0,4 4 0 0,3 0 0 0,-5 4 0 16,5 3 0-16,2-1 0 0,3 2 864 0,0 2 128 16,1 1 32-16,-2 1 0 0,2 2 0 0,2 1 0 15,-1 0 0-15,-1 2 0 0,1 3-832 0,-6 4-192 16,-6 2 0-16,-3 2 0 0,-4 1 864 0,-3 4 128 16,-3 3 32-16,-6 0 0 0,-5-3-832 0,-3 2-192 15,-2 2 0-15,-6 0 0 0,-6-3 864 0,-4 0 128 16,-4-3 32-16,-4-1 0 0,-2 0-832 0,-3-6-192 15,0-1 0-15,-2 0 0 0,2-6 0 0,-14 9 0 16,2-7 0-16,11-8 0 0,3-3 0 0,9-6 0 16,6 0 0-16,8-7-10336 15,5-7-2112-15</inkml:trace>
  <inkml:trace contextRef="#ctx0" brushRef="#br0" timeOffset="20499.95">16196 5258 16575 0,'-5'-25'736'0,"2"14"160"0,-1-5-720 0,3 3-176 16,1 0 0-16,0 2 0 0,1 4 848 0,-1 7 144 15,0 0 32-15,0 0 0 0,0 0 0 0,7 11 0 16,-1 4 0-16,-2 3 0 0,0 0 0 0,0 6 0 16,0 10 0-16,0-1 0 0,1-3-832 0,3 3-192 15,1 1 0-15,-1 2 0 0,-2 1 0 0,1-2 0 16,-1-1 0-16,2 0 0 0,-2-4 864 0,0-3 128 0,1-1 32 16,0-6 0-16,1-4-832 0,3-3-192 15,-1-3 0-15,2-2 0 0,0-4 864 0,-1-7 128 0,1-6 32 0,2-1 0 16,2 1 0-16,4-3 0 0,3-6 0 15,2-5 0-15,0 2-832 0,-2-1-192 0,-1-2 0 0,-2-3 0 16,-2 0 0-16,-2 0 0 0,-2-1 0 0,0 1 0 16,1 0 0-16,-5 1 0 0,-1-2 0 0,0 6 0 31,-2 1-768-31,1 3-208 0,-2 1-48 0,1 1-9824 0,-1 5-1968 0</inkml:trace>
  <inkml:trace contextRef="#ctx0" brushRef="#br0" timeOffset="20772.37">17582 4619 27647 0,'0'0'1216'0,"0"0"256"0,0 0-1168 0,0 0-304 15,-5 7 0-15,-2 5 0 0,-3 3 0 0,-3 1 0 16,-4 5 0-16,0 0 0 0,0-2 880 0,1 6 112 16,2 4 32-16,0 1 0 0,-1 1-832 0,0 1-192 15,-2 0 0-15,5-5 0 0,0 2 0 0,3-4 0 16,1-5 0-16,2-1 0 0,-1-2 0 0,5-2 0 16,2 1 0-16,1-4 0 15,-1-12-768-15,2 10-208 0,-2-10-48 0,7 8-11872 0</inkml:trace>
  <inkml:trace contextRef="#ctx0" brushRef="#br0" timeOffset="21151.56">18655 5173 20271 0,'0'0'448'0,"0"0"80"0,0 0 32 0,0 0 16 0,0 0-576 0,14-7 0 16,6-5 0-16,5 5 0 0,2 1 928 0,4 1 80 15,3 1 16-15,4-2 0 0,4 0-832 0,1 1-192 16,0 2 0-16,0-2 0 0,0 0 0 0,-2 1 0 16,0 0 0-16,-15 0 0 0,-1 3 0 0,-3-1 0 15,-4 1 0-15,0 1-10608 0</inkml:trace>
  <inkml:trace contextRef="#ctx0" brushRef="#br0" timeOffset="21312.86">18584 5523 20271 0,'0'0'448'0,"0"0"80"0,11 6 32 0,5-1 16 0,6-3-576 0,4-2 0 0,2-2 0 0,4 2 0 16,0-1 1744-16,5-4 240 0,1-3 64 0,2 3 0 15,2-2-1648-15,0-2-400 0,1-2 0 0,-13 4 0 16,6-1 0-16,3 2 0 0,-2 0 0 0,-1-3 0 15,-5 2-1552-15,-1-1-400 16,17-11-80-16,-17 8-16 0</inkml:trace>
  <inkml:trace contextRef="#ctx0" brushRef="#br0" timeOffset="22894.79">20811 4692 16575 0,'0'0'368'0,"3"-8"80"0,-1 1 0 0,0-2 16 0,-1-2-464 0,2 2 0 0,-1 0 0 0,1-2 0 15,-2 2 912-15,0-2 96 0,1 3 16 0,0-3 0 16,1 3 0-16,-2 1 0 0,-1 7 0 0,0 0 0 15,0 0 0-15,0 0 0 0,-6 6 0 0,-6 5 0 16,-2 6 0-16,-1 3 0 0,0 8 0 0,-1 3 0 16,0 2-832-16,1 4-192 0,3 5 0 0,3-1 0 0,1-4 0 0,4 3 0 15,0-3 0-15,8-3 0 0,0-2 0 16,7-6 0-16,7-3 0 0,0-2 0 0,3-3 0 16,-3-6 0-16,2 0 0 0,3-3 0 0,2 0 864 0,1-4 128 15,0 0 32-15,-1-5 0 0,4-4-832 16,-1-1-192-16,1-3 0 0,1-2 0 0,3-2 0 0,-4 2 0 15,1-5 0-15,-2 1 0 0,-5 0 0 0,1-1 0 16,-1 0 0-16,1-3 0 0,-3-3 0 0,-1 2 0 16,0 4 0-16,-2-3 0 0,-3-1 0 0,-1 1 0 15,-2 2 0-15,-2 5 0 0,-2 4 0 0,-2 1 0 16,-2 0 0-16,-4 6 0 0,0 0 864 0,2 11 128 16,-4 2 32-16,0 4 0 0,-2 2-832 0,-3 6-192 15,-1 3 0-15,-1 3 0 0,-5 7 0 0,-2 2 0 16,-3 6 0-16,-3 2 0 0,-3 4 0 0,0 5 0 15,2 6 0-15,-2-2 0 0,0-1 0 0,0 3 0 16,-1-3 0-16,1 1 0 0,1 2 0 0,0-9 0 0,-1 0 0 0,1-7 0 16,-2-2 0-16,3-7 0 0,0-1 0 0,-10 8 0 15,5-9 0-15,3-8 0 0,1-7 0 0,4-3 0 16,3-5 864-16,2-7 128 0,2-4 32 0,3-6 0 16,1-6-832-16,0-6-192 0,1-5 0 0,3-6 0 15,3-4 0-15,1-6 0 0,-3-2 0 0,8-3 0 16,8-3 0-16,2 2 0 0,4 4 0 0,3 11 0 15,1 0 0-15,4-1 0 0,2 5 0 0,2 5 0 16,1-2 0-16,2 3 0 0,1 2 0 0,1 3 0 16,3 5 0-16,1 2 0 0,0 2 0 0,4 2 0 0,1 4 0 15,0 2 0-15,-2-3 0 0,-1 6 0 0,-8-2 0 16,-1 1 0-16,-5 2 0 0,-3-4 0 16,-5 0-1600-16,-2-2-352 0,-3 0-80 0,-2-1-9296 15,-3 3-1856-15</inkml:trace>
  <inkml:trace contextRef="#ctx0" brushRef="#br0" timeOffset="23544.05">22713 3961 16575 0,'0'0'368'0,"8"-3"80"0,-3-2 0 0,2 0 16 0,-2 0-464 0,0 2 0 15,1-3 0-15,-1 2 0 0,-5 4 1728 0,5-4 256 16,-5 4 64-16,0 0 0 0,0 0-832 0,0 0-144 15,0 0-48-15,0 0 0 0,0 0 0 0,0 0 0 0,-1 11 0 16,-3 1 0-16,-3 4 0 0,-1 2 0 0,-1 2 0 16,0 0 0-16,-1 5 0 0,-1-1 0 15,1 3 0-15,1 0 0 0,0 1-816 0,0-3-208 0,-1-2 0 0,3-1 0 16,0-2 0-16,1-1 0 0,-1 0 0 0,0-2 0 16,2-3 0-16,1-1 0 0,2-7 0 0,2-6 0 31,0 0-1600-31,0 0-352 0,0 0-80 0,0 0-13120 0</inkml:trace>
  <inkml:trace contextRef="#ctx0" brushRef="#br0" timeOffset="23926.05">23297 3885 31327 0,'0'0'688'0,"0"0"144"0,0 0 16 0,0 0 48 0,2 19-720 0,-2-9-176 0,-4 4 0 0,1 6 0 16,-3 3 1664-16,-3 2 320 0,1 1 48 0,-3 3 16 15,0 1-832-15,-1 1-144 0,1 0-48 16,1 2 0-16,-2-3-816 0,2-1-208 0,1-5 0 0,1 0 0 16,1-1 0-16,1-3 0 0,-1-4 0 0,2-5 0 15,-1 1 0-15,2-3 0 0,2-1 0 0,2-8 0 31,0 0-1600-31,0 0-352 0,0 0-80 0,0 0-16 0</inkml:trace>
  <inkml:trace contextRef="#ctx0" brushRef="#br0" timeOffset="29667.09">6242 9297 12895 0,'0'0'272'0,"0"0"64"0,0 0 16 0,0 0 32 0,4-5-384 0,-4 5 0 0,1-8 0 0,-1 8 0 16,2-7 1712-16,-2 7 272 15,1-6 48-15,-1 6 16 0,0 0-1648 0,0 0-400 0,0 0 0 0,0 0 0 16,5-5 896-16,-5 5 112 0,8-2 16 0,-8 2 0 15,0 0 0-15,7-2 0 0,-7 2 0 0,7 1 0 16,1 6-832-16,0 2-192 0,1-4 0 0,0 5 0 16,0 6 0-16,2 0 0 0,-1 5 0 0,3-1 0 15,-1 4 0-15,4 8 0 0,1 5 0 0,1 2 0 16,-2 2 864-16,-1-1 128 0,0 4 32 0,3-2 0 0,-1 2-832 16,0 1-192-16,-3-1 0 0,0 2 0 0,1-2 0 0,-2 2 0 15,-2-5 0-15,0 2 0 0,-7 0 0 0,2-4 0 16,3-2 0-16,-2-2 0 0,-3-6 0 0,0-1 0 15,-2-3 0-15,2-3 0 0,2-3 864 0,-4-2 128 16,-2-3 32-16,0-1 0 0,1-3-832 0,2 0-192 16,-3-10 0-16,0 0 0 0,0 0 0 0,0 0 0 15,0 0 0-15,0 0 0 0,7-4 864 0,-1-5 128 16,-1-1 32-16,1-4 0 0,-1-2 0 0,-1-2 0 16,-2-3 0-16,3 0 0 0,5-3-832 0,-1-1-192 15,-1 0 0-15,-1-5 0 0,5-1 0 0,1 1 0 16,1-4 0-16,1-3 0 0,-1-2 0 0,3-2 0 15,1 0 0-15,1-1 0 0,0 1 0 0,1-6 0 16,-1-4 0-16,1 4 0 0,-1 4 0 0,0 1 0 0,-2 2 0 16,0 2 0-16,-2 6 0 0,-2 7 0 0,-2 3 0 0,-1 1 0 15,-1 5 0-15,-2 0 0 0,-5 9 0 0,1 1 0 16,-2 1 0-16,-1 5 0 0,0 0 0 0,0 0 0 16,-8 4 0-16,-1 3 0 0,-1 0 0 0,-6 6 0 31,1 3-2416-31,0 1-528 0,2 1-96 0,1-2-12720 0</inkml:trace>
  <inkml:trace contextRef="#ctx0" brushRef="#br0" timeOffset="30172.1">8103 8619 16575 0,'0'0'736'0,"2"-5"160"0,1-4-720 0,-1 2-176 0,1-3 0 0,2 2 0 16,0 1 848-16,-1 1 144 0,-2 1 32 0,-2 5 0 15,0 0 0-15,0 0 0 0,0 0 0 0,0 0 0 16,0 0 0-16,0 0 0 0,0 0 0 15,0 11 0-15,-2 8 0 0,0 2 0 0,-2-3 0 0,-1 4 0 16,-2 1-832-16,1 4-192 0,-1-1 0 0,-1 0 0 16,0 0 864-16,-1 1 128 0,0 2 32 0,0-3 0 15,1-4-832-15,0 3-192 0,-1-3 0 0,1 0 0 16,2-2 864-16,1-2 128 0,1-2 32 0,-3-1 0 16,5 1-832-16,-2-2-192 0,0-3 0 0,3-1 0 0,1-10 0 15,2 7 0-15,1 2 0 0,-3-9 0 16,0 0-768-16,13 1-208 0,-3-2-48 0,-2-3-9824 15,0 0-1968-15</inkml:trace>
  <inkml:trace contextRef="#ctx0" brushRef="#br0" timeOffset="30689.6">9638 9167 20271 0,'0'0'448'0,"0"0"80"0,0 0 32 0,0 0 16 0,0 0-576 0,0 0 0 0,0 0 0 0,0 0 0 0,0 0 928 0,0 0 80 15,0 0 16-15,7 22 0 0,-7-5 0 0,-1 1 0 16,-1 2 0-16,1 0 0 0,-2 3 0 16,2 3 0-16,-2 4 0 0,3 0 0 0,-2-2-832 0,-2 2-192 15,-1 6 0-15,1 1 0 0,1 0 0 0,3-2 0 16,-1-5 0-16,0-1 0 0,-1-2 0 0,1-2 0 16,-2-3 0-16,1 1 0 0,-1-6 0 0,1-2 0 15,-1-1 0-15,0-2 0 0,3-12 0 0,0 0 0 16,-7 8 0-16,-1 1 0 15,-1-4-1600-15,-2-1-352 0,1-5-80 0,-3-3-16 16</inkml:trace>
  <inkml:trace contextRef="#ctx0" brushRef="#br0" timeOffset="30890.5">9236 9645 23951 0,'0'0'512'0,"2"-8"128"0,-2 8 0 0,9-9 64 0,2 4-576 0,3-3-128 16,4 0 0-16,-1 4 0 0,-1 0 848 0,6-1 144 0,7-1 32 0,5-1 0 15,3 3 0-15,4 0 0 0,2 1 0 0,-1 0 0 16,-2-4-832-16,0 3-192 0,2 2 0 0,4-6 0 16,3-5 0-16,-2 1 0 0,-2 6 0 0,-2 3 0 15,-2 3 0-15,-13-2 0 0,-4-4 0 0,10 6 0 32,-6 6-1600-32,-5-1-352 0,3-7-80 0,-7 2-16 0</inkml:trace>
  <inkml:trace contextRef="#ctx0" brushRef="#br0" timeOffset="31576.59">12201 8989 20271 0,'0'0'448'0,"0"-9"80"0,0-3 32 0,3 2 16 0,-3 10-576 0,4-12 0 0,1-3 0 0,0 4 0 16,-5 11 928-16,0 0 80 0,0 0 16 0,12-4 0 0,-12 4 0 0,12 3 0 15,-2 5 0-15,1 1 0 0,-2 3-832 0,1 7-192 16,1 12 0-16,-1-1 0 0,1 3 0 0,-1 0 0 16,0 2 0-16,1 0 0 0,-1 4 864 0,1 0 128 15,-2 3 32-15,1 0 0 0,-1-1-832 0,1 2-192 16,-1 7 0-16,-1-4 0 0,-2-2 0 0,2-4 0 16,-3 1 0-16,3-3 0 0,-4-7 0 0,1-5 0 15,0-6 0-15,2-2 0 0,-1-3 864 0,-1 0 128 16,1-4 32-16,-1-4 0 0,-5-7-832 0,0 0-192 15,10 3 0-15,1-6 0 0,1-1 864 0,-2-6 128 16,-2-1 32-16,2-6 0 0,-1-4-832 0,2-6-192 16,-3-4 0-16,1 1 0 0,-1-4 0 0,-2-1 0 15,-2-4 0-15,1 1 0 0,2 1 0 0,1 3 0 16,1 2 0-16,1-1 0 0,0 2 0 0,2 0 0 0,-1 3 0 16,3 3 0-16,-2 2 864 0,-2 3 128 0,3 0 32 0,-2 1 0 31,-2 4-1648-31,-1 2-320 0,-3 1-64 0,0 1-16 0,-1 1 832 0,-4 10 192 0,0 0 0 15,0-9 0 1,0-2-1680-16,0 11-304 0,-4-6-48 0,4 6-8208 16,-7-5-1632-16</inkml:trace>
  <inkml:trace contextRef="#ctx0" brushRef="#br0" timeOffset="32103.2">13162 8107 16575 0,'-9'-15'736'0,"4"6"160"0,-2-4-720 0,2 0-176 15,0 0 0-15,1-2 0 0,0-4 848 0,4 2 144 16,4 2 32-16,3 2 0 0,-1 1 0 0,5 1 0 16,0 6 0-16,6-4 0 0,4 0-832 0,-4 0-192 15,3 1 0-15,2 0 0 0,1 0 864 0,2 3 128 16,-1-1 32-16,-1 0 0 0,0 1-832 0,-2 0-192 16,0-1 0-16,-1 3 0 0,-2 3 864 0,-2 3 128 0,-2 2 32 0,-2 3 0 15,-2 1-832-15,-1 1-192 0,-5 3 0 16,1 0 0-16,-3 4 0 0,-2 4 0 0,-3 4 0 0,-2 1 0 15,-3 1 0-15,-2-2 0 0,-2-2 0 0,-1 4 0 16,-2-4 0-16,0 0 0 0,-1 0 0 0,2-3 0 16,0-5 0-16,0-1 0 0,3 2 0 15,2-2 0-15,2-3 864 0,1-1 128 0,4 3 32 0,2-6 0 16,0-7-832-16,8 5-192 0,3-3 0 0,3 2 0 16,2-1 0-16,4-3 0 0,4-1 0 0,2-5 0 15,1 1 864-15,6 1 128 0,-1 2 32 0,1-5 0 16,0-1-832-16,2 3-192 0,1 0 0 0,2 1 0 15,1-3 0-15,-4 4 0 0,-1-3 0 0,-2 2 0 0,-6 2 0 16,-1-2 0-16,-6 1 0 0,-2-1 0 16,-5 4-1600-16,-2 3-352 15,-2 0-80-15,-8-3-16 0</inkml:trace>
  <inkml:trace contextRef="#ctx0" brushRef="#br0" timeOffset="33218.28">15698 9129 12895 0,'0'0'576'0,"0"0"112"0,0 0-560 0,0 0-128 0,0 0 0 0,0 0 0 16,13 0 1664-16,3-1 320 0,2-5 48 0,4 1 16 16,6 0-832-16,4-3-144 0,5 0-48 0,-6 4 0 15,5-3 0-15,4 1 0 0,1 2 0 0,2-2 0 16,2-3-816-16,-1 0-208 0,3-1 0 0,14 0 0 15,-9 2 0-15,-5 2 0 0,-2-2 0 0,-10 4 0 16,-7 3 0-16,-7-1 0 0,-6 1 0 0,-15 1 0 16,0 0-1600-16,0 0-352 0,0 0-80 15,-23 16-16-15</inkml:trace>
  <inkml:trace contextRef="#ctx0" brushRef="#br0" timeOffset="33386.11">16047 9370 23951 0,'0'0'512'0,"13"5"128"0,-3-1 0 0,1 3 64 16,1-2-576-16,2 1-128 0,3 4 0 0,3-5 0 0,1-3 848 0,4-2 144 16,2-1 32-16,3 0 0 0,3 1 0 0,2-2 0 15,1-1 0-15,3 0 0 0,2 4-832 0,-2-1-192 16,-4-6 0-16,-4 2 0 16,-2 0-1600-16,-4 1-352 0,15 2-80 0,-16-3-16 0</inkml:trace>
  <inkml:trace contextRef="#ctx0" brushRef="#br0" timeOffset="34393.11">18133 8799 16575 0,'0'0'736'0,"-10"-7"160"0,2 0-720 0,2-4-176 16,0 0 0-16,4 0 0 0,2 11 848 0,5-16 144 15,2-2 32-15,4 0 0 0,4 2 816 0,3-2 160 16,3-2 48-16,2 0 0 0,3-3-1648 0,2 3-400 16,-1 0 0-16,4 0 0 0,2 1 0 0,1-5 0 15,0 4 0-15,0 8 0 0,0 3 896 0,-1 5 112 16,5 0 16-16,-1 4 0 0,-2 4-832 0,-4 8-192 0,-3 1 0 15,-5 7 0-15,-3 5 0 0,-5 5 0 16,-3 5 0-16,-6 7 0 0,-4-1 0 0,-5 3 0 16,-6 2 0-16,-8 6 0 0,-8 9 0 0,-6 7 0 0,-7 1 0 0,-1 1 0 15,0-2 0-15,-1 0 0 0,-3-3 0 0,1-2 0 16,5-9 864-16,0-2 128 0,-3 2 32 0,4-6 0 16,1-6-832-16,2-6-192 0,-1-4 0 0,4-2 0 15,4-6 0-15,3-4 0 0,2-6 0 0,8-2 0 16,2 1 0-16,6-2 0 0,3-6 0 0,2-5 0 15,0 0 0-15,15-3 0 0,5-1 0 0,6-2 0 16,1-1 0-16,6-2 0 0,2-1 0 0,2 1 0 16,0 6 0-16,5-2 0 0,4-2 0 0,1 1 0 15,3 2 0-15,5 2 0 0,4 2 0 0,0-1 0 0,-2-1 0 16,-8-4 0-16,-3 2 0 0,-7 2 0 16,-5 0-768-16,-3-1-208 15,-3-7-48-15,-3 3-8736 0,-5-3-1760 0</inkml:trace>
  <inkml:trace contextRef="#ctx0" brushRef="#br0" timeOffset="35019.81">19451 8828 16575 0,'-5'9'368'0,"5"-9"80"0,0 0 0 0,0 0 16 0,0 0-464 0,0 9 0 0,5 0 0 0,5-2 0 15,1 0 912-15,8 0 96 0,4 6 16 0,6-7 0 16,1-4 0-16,9-2 0 0,4 0 0 0,2 0 0 16,4-2 0-16,-5 1 0 0,-1 0 0 0,-3-3 0 0,0-5-832 0,-3 2-192 15,0-1 0-15,-2-2 0 0,-1-4 0 0,-1-1 0 16,-2 1 0-16,-2 1 0 0,-3-4 0 15,-4 1 0-15,-5-1 0 0,-6 3 0 0,-4 0 864 0,-4-2 128 16,-6-2 32-16,-4 1 0 0,-4 0-832 0,-6 1-192 16,-5-1 0-16,-2 0 0 0,1 2 864 0,-3 6 128 15,0 2 32-15,-4 5 0 0,-3 0-832 0,-1 5-192 16,0 5 0-16,-2 1 0 0,-2 4 0 0,-4 6 0 16,-5 6 0-16,2 4 0 0,2 0 0 0,3 2 0 15,7 3 0-15,3 1 0 0,3 1 0 0,7 2 0 16,3 0 0-16,5-1 0 0,3-4 0 0,6 1 0 15,7-6 0-15,4 2 0 0,4 4 0 0,5-8 0 16,2-4 0-16,9 0 0 0,8-1 0 0,6-2 0 0,2-2 0 16,0 0 0-16,1-4 0 0,-2-1 0 0,-3-3 0 0,3-4 0 15,0-1 0-15,2-2 0 0,-1-4 0 16,-11 0 0 0,2-2-768-16,1-3-208 0,1 1-48 0,10-6-13504 0</inkml:trace>
  <inkml:trace contextRef="#ctx0" brushRef="#br0" timeOffset="35398.68">20624 7746 20271 0,'0'0'448'0,"0"0"80"0,0 0 32 0,0 0 16 0,0 0-576 0,0 0 0 15,0 0 0-15,0 0 0 0,0 0 928 0,7 2 80 16,5 3 16-16,4-2 0 0,1 0 0 0,5-2 0 0,4-1 0 0,4 0 0 16,2-1 0-16,4-1 0 15,-5 1 0-15,2 0 0 0,-2 1-832 0,-2-3-192 0,-2-2 0 0,-1 1 0 16,0-1 0-16,-2 1 0 0,-2-3 0 0,-3 0 0 16,-1 1 0-16,-2 0 0 0,-4 3 0 0,-3-2-9232 15,-1-2-1904-15</inkml:trace>
  <inkml:trace contextRef="#ctx0" brushRef="#br0" timeOffset="36730.53">21892 6956 16575 0,'0'0'368'0,"0"0"80"0,0 0 0 0,5-8 16 0,-1-5-464 0,1 1 0 0,1 0 0 0,0 0 0 15,-1-1 912-15,1 0 96 0,-1-1 16 0,1 5 0 16,-6 9-832-16,0 0-192 0,4-8 0 0,0 3 0 15,-1-2 864-15,-3 7 128 0,0 0 32 0,0 0 0 16,0 0-832-16,0 0-192 0,0 0 0 0,0 0 0 16,0 0 864-16,0 0 128 0,-6 10 32 0,1 5 0 15,-3 5-832-15,1 2-192 0,-1 3 0 0,-1 1 0 16,-2 2 0-16,3-4 0 0,1-1 0 0,1 3 0 16,1-1 0-16,1-3 0 0,0 1 0 0,3-3 0 15,2 1 0-15,1-1 0 0,4-2 0 0,1 0 0 16,2-1 864-16,1-2 128 0,2-4 32 0,1-2 0 0,3 2-832 0,-1-2-192 15,1-1 0-15,5-2 0 0,-2-4 0 16,4-4 0-16,-5-2 0 0,3-1 0 0,-1-7 0 0,4 2 0 16,-1-2 0-16,2-1 0 0,-1-1 864 0,-7 2 128 15,0-3 32-15,1-1 0 0,1-1-832 0,2-1-192 16,0-3 0-16,0 1 0 0,0-2 0 0,5-8 0 16,-1 3 0-16,-3 1 0 0,-4 1 0 0,0 1 0 15,1 4 0-15,-5 3 0 0,-4 4 0 0,-1 2 0 16,-1 6 0-16,-1 4 0 15,-7 1-768-15,0 0-208 0,0 0-48 0,1 10 0 0,0 6 832 0,-3 2 192 16,-3 4 0-16,-3 4 0 0,-1 0 0 0,1 0 0 16,-3 0 0-16,0 6 0 0,-5 4 0 0,-5 3 0 15,-4 6 0-15,-1 4 0 0,0 3 0 0,0 3 0 16,-1 2 0-16,-8 17 0 0,2-7 0 0,3-7 0 0,3-4 0 0,1-4 0 16,-1-6 0-16,4-2 0 0,-3-6 0 0,1-1 0 15,0-1 768-15,6-12 208 0,-2-3 48 0,-1-2 0 16,-2-3 0-16,2-3 0 0,1-4 0 0,0 0 0 15,1-8-832-15,-4-1-192 0,5-4 0 0,4-5 0 16,5 0 0-16,-1-5 0 0,4-3 0 0,1-1 0 16,4-2 864-16,0-1 128 0,2-6 32 0,4 2 0 15,3 3-832-15,5-2-192 0,3 4 0 0,5 1 0 16,3 0 0-16,3 2 0 0,3 1 0 0,-2 4 0 16,2 3 0-16,0 4 0 0,-2 3 0 0,1 0 0 15,-4 5 0-15,2 2 0 0,-1 4 0 0,0 0 0 16,0 2 0-16,-1 3 0 0,0-1 0 0,-1 1 0 15,1-1 0-15,-3-1 0 0,2 4 0 0,-5-4 0 16,1-2 0-16,-1-2 0 0,-1 0 0 0,-3-1 0 16,-2-1-768-16,-3 0-208 0,-2-1-48 0,-7-5 0 15,0 0-1632-15,0 0-336 0,-28 2-64 0,0-2-16 0</inkml:trace>
  <inkml:trace contextRef="#ctx0" brushRef="#br0" timeOffset="43531.07">25207 4601 20271 0,'0'0'448'0,"0"0"80"0,-5-12 32 0,5 12 16 0,-6-9-576 0,6 9 0 16,0 0 0-16,0 0 0 0,-11-8 928 0,11 8 80 15,-10 2 16-15,-1 3 0 0,1 0-832 0,1 6-192 16,2 0 0-16,-1 5 0 0,-2 3 0 0,2 4 0 16,-1-4 0-16,4 3 0 0,1 3 864 0,-3 1 128 15,2 2 32-15,3-4 0 0,3-3-832 0,4-1-192 16,-1-2 0-16,3-2 0 0,0-2 0 0,4-1 0 15,1-4 0-15,1 0 0 0,2-2 0 0,3-2 0 16,1-1 0-16,-1-4 0 0,0-3 864 0,0-1 128 16,1-1 32-16,-4 3 0 0,1-4-832 0,-2 2-192 15,1-1 0-15,-2 3 0 0,-3 2 0 0,-10 0 0 16,11-4 0-16,-11 4 0 0,11 0 0 0,-2 2 0 0,-9-2 0 16,11 3 0-16,-11-3 0 0,0 0 0 0,8 8 0 15,0 0 0-15,-8-8 0 0,6 5 0 0,-6-5 0 0,0 0 0 16,12 4 0-16,-2-4 0 0,1-4 0 0,0 0 0 15,2-4 0-15,2-1 0 0,-1-3 0 0,0-3 0 16,2-4 0-16,1 1 0 0,1 1 0 0,-1-1 0 16,-1 0 0-16,0-1 0 0,0 4 0 0,0-1 0 15,-4-1 0-15,0 1 0 0,-3-3 0 0,-1 6 0 16,-2 5 0-16,-1 0 0 0,-5 8 0 0,0 0 0 16,4-8 0-16,-4 8 0 0,0 0 0 0,0 0 0 15,0 0-1600-15,0 0-352 16,0 0-80-16,0 0-16 0</inkml:trace>
  <inkml:trace contextRef="#ctx0" brushRef="#br0" timeOffset="43982.8">26376 3870 20271 0,'0'0'896'0,"0"0"192"0,-2 13-880 0,-2-2-208 16,0 2 0-16,-1 6 0 0,-3 3 0 0,1 7 0 16,-1-1 0-16,-1 6 0 0,-3 1 864 0,-1 6 128 0,0 4 32 15,-2 4 0-15,2 3 0 0,-4 3 0 0,-2-1 0 0,-1 0 0 16,1-1-832-16,1-3-192 0,1-6 0 0,1-4 0 15,3-3 864-15,5-7 128 0,4-7 32 0,0-3 0 16,-4-7-832-16,7 0-192 0,2-1 0 0,-1-12 0 16,0 0 0-16,13-7 0 0,4-3 0 0,2-2 0 15,-1-1 864-15,1-4 128 0,1-2 32 0,1-2 0 16,1-1-832-16,-2 2-192 0,-2 0 0 0,-1 3 0 16,-3 1 0-16,-1 5 0 0,-1 3 0 0,-2 7 0 15,1 2 0-15,-2 3 0 0,-1 4 0 0,0 5 0 16,-3 5 0-16,0 2 0 0,-4-2 0 0,-1 4 0 15,-1 7 0-15,0 4 0 0,-3-3 0 0,1 1 0 16,-2 0 0-16,0-1 0 0,0 0 0 0,1-5 0 16,0-4-768-16,4-7-208 15,2-4-48-15,-2-10 0 0,0 0-816 0,0 0-160 0,9 3-48 0,1-7 0 16</inkml:trace>
  <inkml:trace contextRef="#ctx0" brushRef="#br0" timeOffset="44297">26631 4653 16575 0,'0'0'368'0,"0"0"80"0,0 0 0 0,0 0 16 0,5 12-464 0,4-4 0 15,4-7 0-15,2 0 0 0,-2-1 912 0,2-1 96 16,2-2 16-16,3-3 0 0,1-2 0 0,1 0 0 16,-1-2 0-16,1-3 0 0,0-4 0 0,-4 0 0 15,-2 0 0-15,-2 3 0 0,-1-2-832 0,-1 0-192 0,-7 2 0 0,-3 0 0 16,0 2 864-16,-4 0 128 0,2 12 32 0,-7-8 0 15,-5 1 0-15,1 5 0 0,-2 2 0 0,-4 5 0 16,-4 3-832-16,-1 7-192 0,-2-1 0 0,-1 6 0 16,1 0 0-16,3 3 0 0,4-3 0 0,3 3 0 15,-1 4 0-15,3-5 0 0,2-1 0 0,4 0 0 16,4-3 0-16,5 2 0 0,2 2 0 0,7-5 0 16,2-4 0-16,4-5 0 0,3-3 0 0,1-3 0 15,3 2 0-15,1-5 0 0,-5-4 0 0,1-3 0 16,0-2-3232-16,-2-1-688 15,3-3-144-15,0-1-32 0</inkml:trace>
  <inkml:trace contextRef="#ctx0" brushRef="#br0" timeOffset="44603.78">27082 4442 20271 0,'-2'14'448'0,"-4"2"80"0,-3 2 32 0,0 0 16 0,0 1-576 0,0 0 0 15,1 0 0-15,-1-1 0 0,-2 3 1744 0,2 0 240 16,3 1 64-16,1-3 0 0,-2-1-1648 0,3-2-400 16,3-2 0-16,1-2 0 0,0-12 896 0,0 0 112 15,0 0 16-15,0 0 0 0,10-5 0 0,1-3 0 16,-1-4 0-16,2-5 0 0,0-3-832 0,1-4-192 16,-2 3 0-16,4-3 0 0,0-1 0 0,2 1 0 15,0 0 0-15,-1 1 0 0,-3 2 0 0,3 3 0 16,1 0 0-16,1 0 0 0,7 1 864 0,-2 4 128 15,-1 4 32-15,-1 5 0 16,0-2-1648-16,-3 5-320 0,-2 0-64 0,-3 3-16 0,-3 4 832 16,-2 0 192-16,-8-6 0 0,9 12 0 15,-4-2-2496-15,1 1-464 0,-6-11-96 0,4 18-16 0</inkml:trace>
  <inkml:trace contextRef="#ctx0" brushRef="#br0" timeOffset="44925.02">27472 4551 20271 0,'0'0'896'0,"-3"11"192"0,3-11-880 0,-1 9-208 0,1 1 0 0,0-10 0 0,0 0 864 0,8 6 128 16,-8-6 32-16,12 4 0 0,1-4 0 0,-2-2 0 16,4-2 0-16,-1 0 0 0,0-2 0 0,1-3 0 15,-1-3 0-15,-1 2 0 0,-4-5-832 0,0 4-192 16,0 1 0-16,-2-4 0 0,-4 1 0 0,-2 3 0 15,-2-1 0-15,1 11 0 0,-8-9 864 0,-1 3 128 16,0 3 32-16,-2 4 0 0,-1 5-832 0,1 0-192 16,-2 3 0-16,0 4 0 0,-2 3 0 0,2 2 0 15,0 3 0-15,3 0 0 0,1-2 864 0,2 2 128 16,2 5 32-16,4-2 0 0,1-2-832 0,3 0-192 16,4 2 0-16,2-5 0 0,4 1 0 0,1-3 0 15,3-2 0-15,3-2 0 0,1-1 0 0,2 1 0 16,3-4 0-16,-2-1-11424 15,-5-7-2336-15</inkml:trace>
  <inkml:trace contextRef="#ctx0" brushRef="#br0" timeOffset="45595.4">28411 4263 16575 0,'0'0'368'0,"-3"-7"80"0,3 7 0 0,0 0 16 0,-4-7-464 0,4 7 0 15,0 0 0-15,0 0 0 0,0 0 1728 0,0 0 256 0,0 0 64 0,0 0 0 16,0 0-832-16,-3 13-144 0,1 1-48 0,2 6 0 16,0 6-816-16,1-1-208 0,2 2 0 0,1 3 0 15,0 0 864-15,3-2 128 0,0 0 32 0,-1-2 0 16,1-6-832-16,0 1-192 0,-1 1 0 0,2-4 0 15,1-4 864-15,-3 1 128 0,2-3 32 0,0-3 0 16,0-2-832-16,-8-7-192 0,12 3 0 0,1 0 0 16,-4-2 0-16,1-2 0 0,1-5 0 0,3-5 0 15,0-2 864-15,1-4 128 0,-2-4 32 0,2-1 0 16,2-2-832-16,2-2-192 0,-2-2 0 0,1-2 0 16,1-2 0-16,0 1 0 0,-1 0 0 0,0 3 0 0,-1-3 0 15,-3 5 0-15,-1 1 0 0,-2 4 0 0,-5 2 0 0,1 4 0 16,-2 4 0-16,-2 2 0 15,-5-1-3232-15,0 0-688 0,1-3-144 16,1 13-32-16</inkml:trace>
  <inkml:trace contextRef="#ctx0" brushRef="#br0" timeOffset="46372.68">29551 4240 16575 0,'0'0'736'0,"0"0"160"0,0 0-720 0,12-4-176 0,-1 1 0 0,-1 1 0 0,3-5 1664 15,1 2 320-15,1-1 48 0,0-1 16 0,1 3-832 0,2-1-144 16,3-2-48-16,0 3 0 0,4 2 0 0,1-2 0 15,1 0 0-15,1-4 0 0,-1 0-816 0,0 2-208 16,2 2 0-16,0 1 0 0,-2-2 0 0,-2 3 0 16,-4-4 0-16,-6 4 0 0,0-1 0 0,-15 3 0 15,0 0 0-15,0 0 0 16,0 0-2416-16,0 0-528 0,0 0-96 0,-12 13-32 0</inkml:trace>
  <inkml:trace contextRef="#ctx0" brushRef="#br0" timeOffset="46568.55">29577 4503 27647 0,'0'0'608'0,"0"0"128"0,0 0 32 0,0 0 0 0,0 0-624 0,15-1-144 0,-1 0 0 0,3 1 0 15,3 0 848-15,0 0 144 16,3-2 32-16,3 0 0 0,2-1 0 0,5 2 0 0,2 1 0 0,3-1 0 16,2-1-832-16,5 0-192 0,0-2 0 0,-3 1 0 15,-4 0 0-15,-3 2 0 0,-2-1 0 0,-5-1 0 16,-3 0 0-16,-4-2 0 0,-3 0 0 15,-2 0 0-15,-4 3 0 0,-2-1 0 0,-10 3 0 0,0 0-10336 16,0 0-2112-16</inkml:trace>
  <inkml:trace contextRef="#ctx0" brushRef="#br0" timeOffset="56346.13">31361 3739 4607 0,'0'0'400'0,"0"0"-400"0,0 0 0 0,0 0 0 16,0 0 1600-16,0 0 256 0,0 0 32 0,0 0 16 15,0 0-800-15,0 0-144 0,4-10-48 0,-4 10 0 16,0 0-208-16,0 0-32 0,0 0-16 0,0 0 0 16,0 0-48-16,0 0-16 0,2-8 0 0,-2 8 0 15,0 0-80-15,0 0-32 0,0 0 0 0,0 0 0 16,0 0-96-16,0 0 0 0,0-10-16 0,0 10 0 16,0 0-48-16,0 0 0 0,-5-8 0 0,0 0 0 15,5 8-48-15,-7-4-16 0,7 4 0 0,-9-4 0 16,-2 0-64-16,2 3 0 0,-1-3-16 0,10 4 0 15,-10 0-48-15,1 0 0 0,0-1 0 0,0 1 0 16,9 0-128-16,-11 5 192 0,1-2-192 0,2 0 192 16,8-3-192-16,-11 6 160 0,1-1-160 0,1-1 160 0,0-2-160 15,1 5 160-15,-1 2-160 0,0-1 160 0,2 2-160 0,-1 1 0 16,-1-1 0-16,1 4 0 0,1 3 0 0,-1-1 128 16,-1 1-128-16,0 0 0 0,3 0 0 0,0 1 0 15,-1 2 128-15,1-2-128 0,-2-2 0 0,3-1 0 16,0 2 144-16,1 0-144 0,0 0 128 0,2 0-128 15,2-5 128-15,3 1-128 0,4 1 0 0,-4 1 0 16,-3-15 0-16,7 10 128 0,2 0-128 0,0-3 144 16,-1-2-144-16,2 0 160 0,2-5 96 0,0-1 32 15,-2-4 0-15,2 0 0 0,1-3 224 0,1-4 32 16,1 0 16-16,0 1 0 0,-2-5-176 0,3 0-48 16,-2-1 0-16,2 0 0 0,1-1-176 0,0-3-32 0,0-2-128 15,0-5 192-15,1 1-192 0,2-2 0 0,-1 2 128 16,-2-4-128-16,-5-3 0 0,2 3 128 0,6 2-128 15,-1-1 0-15,2 0 128 0,-1-4-128 0,1 1 0 0,0 1 0 16,-2-3 0-16,-1-1 128 0,-2 1-128 0,-3 1 0 16,-3-2 0-16,0-1 128 0,-3-2-128 0,0 5 0 15,-1 0 128-15,-3 3-128 0,0 4 0 0,-1-2 144 16,1 4-144-16,-2 0 160 0,0 3-160 0,1 3 160 16,-1 2-160-16,-1 2 0 0,0 5 0 0,-1-3-176 15,-1 0 176-15,1 4 0 0,1 9 0 0,0 0 0 16,-2-9 0-16,2 9-128 0,0 0 128 0,0 0 0 15,0 0 0-15,0 0-128 0,-10 8 128 0,0 2 0 16,2 6-144-16,0 2 144 0,2 3-160 0,2-7 160 16,0 4-320-16,0 6 48 0,1 3 0 0,1 6 0 15,-1-2 272-15,1 4 272 0,-2 0-48 0,0 2-16 16,0-2-208-16,0-1 144 0,1-1-144 0,1-2 128 0,1 0-128 16,-2 25 0-16,2-7 144 0,-1-8-144 0,1-2 0 15,1-1 144-15,0-4-144 0,3-3 0 0,-1-3 160 0,3-2-160 16,-2-5 128-16,1-2-128 0,0-3 128 0,4-1-128 15,-6-4 0-15,2-1 128 0,-4-10-128 0,4 8 0 16,-4-8 0-16,0 0 0 16,0 0-640-16,0 0-16 0,0 0 0 0,8-6 0 15,0-3-2400-15,-3-2-464 0</inkml:trace>
  <inkml:trace contextRef="#ctx0" brushRef="#br0" timeOffset="57308.58">30791 4465 8287 0,'0'0'368'0,"0"0"80"15,0 0-448-15,0 0 0 0,-9-2 0 0,9 2 0 0,0 0 1888 0,0 0 288 16,0 0 64-16,0 0 16 0,7-9-880 0,3 1-176 16,6 0-48-16,2 0 0 0,0-1-128 0,7-1-48 15,4-1 0-15,7 2 0 0,8 0-288 0,6 0-64 16,0-2-16-16,4-3 0 0,2-2 224 0,4 0 64 15,4-1 0-15,9 1 0 0,8 2-128 0,-1 1-32 16,-6 3 0-16,-4 1 0 0,-6 3-176 0,-1-2-48 0,-3 1 0 16,-3 6 0-16,-3 0-128 0,-5 0-48 0,-5-2 0 0,-6 3 0 15,-5 4-128-15,-6-2-16 0,-5 2-16 0,-3-1 0 16,-5-4-16-16,-2 1 0 0,-2 0 0 0,-10 0 0 16,0 0-32-16,0 0-128 0,0 0 192 0,0 0-64 15,0 0 0-15,0 0-128 0,5-7 192 0,-5 7-64 16,0 0-384-16,0 0-64 0,0 0-32 0,0 0 0 31,0 0-2336-31,0 0-448 0,-10 5-112 0</inkml:trace>
  <inkml:trace contextRef="#ctx0" brushRef="#br0" timeOffset="59010.55">31245 5402 6447 0,'0'0'576'0,"0"0"-576"0,0 0 0 0,0 0 0 16,0 0 1536-16,0 0 192 0,1-10 32 0,2 4 16 15,-3 6-656-15,4-11-128 0,-2 4-32 0,2-4 0 16,0 1 96-16,-1 1 16 0,-2 0 0 0,2 1 0 15,-3 8-192-15,4-11-48 0,-2 1 0 0,-1 2 0 16,-1 8-96-16,0-9-32 0,-2 0 0 0,2-2 0 16,2 1-128-16,-2 1-48 0,0 9 0 0,-6-11 0 15,2 1 0-15,0-2 0 0,0 4 0 0,-2-1 0 16,1 1-48-16,-3-2-16 0,0 3 0 0,0-2 0 16,-1 4-112-16,0 1-32 0,9 4 0 0,-11-2 0 15,1-5-80-15,-1 3-32 0,0 3 0 0,-1 1 0 0,-1 0-80 16,1 2 0-16,-5 4-128 0,0 0 192 0,0-2-192 0,-2 3 128 15,-2 0-128-15,0 1 0 0,3 4 0 16,-2 4 128-16,-4-2-128 0,4-2 0 0,3-2 128 0,1 1-128 16,-1 4 176-16,1 2-176 0,-3 1 0 0,2 2 0 15,2 1 0-15,2 1 0 0,1 1 0 0,1-2 0 16,4 0 0-16,0 0 0 0,2 1 0 0,1 0-176 16,3-2 176-16,3-2-160 0,1-5 160 0,1 2 0 15,1-1 0-15,2 2 0 0,0-6 0 0,4 0 0 16,2-2 0-16,1 0 0 0,1-3-144 0,0 0 144 15,1 1-160-15,-1-4 160 0,1 2 0 0,-2-1 0 16,-1-1 0-16,3-2 0 0,2-3 0 0,1 0 128 16,-4 0 0-16,2 1-128 0,0-5 256 0,0-2-64 0,1-3-16 15,-2 3 0-15,-2-1-32 0,2-1 0 0,0-3 0 0,-1-3 0 16,0 1-144-16,-1-1 192 0,-2-1-192 0,3-1 192 16,2-2-192-16,-1-4 0 0,-2 0 0 0,2 0 128 15,1-1-128-15,0-1 0 0,-2-2 144 0,2 2-144 16,0 0 0-16,2-1 128 0,-4-2-128 0,2 2 0 15,-1-2 0-15,-4 5 144 0,-6-3-144 0,6 4 0 16,2-5 128-16,-1 4-128 0,-5 3 0 0,4-3 0 16,-2 0 0-16,1 2 0 0,-2-3 128 0,0 4-128 15,-3 4 0-15,1 1 0 0,-2 0 0 0,-2 0 0 16,-2-2 0-16,3 4 0 0,-1 2 0 0,0-2 0 16,3 2 0-16,-4 3 0 0,2-2 0 0,-1 0 0 15,-2 2 0-15,0-3 0 0,-1 3 0 0,3 0 0 0,1 4 0 16,-1-4 0-16,-3 10 0 0,0-10 0 15,3-1 0-15,-3 4 0 0,-1-1 0 0,1 8 0 0,3-8 0 0,-3 8 0 16,0 0 0-16,0 0 0 0,2-13 0 0,1 6 0 16,-3 7 0-16,0 0 0 0,3-12 0 0,-3 12 0 15,4-7 0-15,-4 7 0 0,0 0 0 0,0 0 0 16,1-10 0-16,-1 10 0 0,0 0 0 0,0 0 0 16,0 0 0-16,0 0 0 0,0 0 0 0,0 0 0 15,0 0 0-15,0 0 0 0,0 0 0 0,0 0 0 16,0 0 0-16,0 0 0 0,0 0 0 0,0 0 0 15,0 0 0-15,0 0 0 0,0 0 0 0,0 0 0 16,0 0-128-16,-5 14 128 0,-1-2 0 0,-1 2 0 16,1 1 0-16,-1-1 0 0,-3 2 0 0,3 1 0 0,-1 2 0 0,-1 2 0 15,-3 1 0-15,1-1 0 0,1-3 128 16,1 4-128-16,4 5 0 0,-2 1 0 0,-3 1 128 16,1 2-128-16,1-1 0 0,4 0 160 0,0 0-160 0,0-2 128 15,1-1-128-15,-2-1 0 0,-4-1 144 0,4 0-144 16,1-3 128-16,-1-3-128 0,-4 2 128 0,3 0-128 15,5 0 176-15,-1-2-48 0,-1-2 0 16,2 2 0-16,1 0-128 0,0-1 0 0,0-5 0 0,1 0 0 16,0 3 0-16,2-3 0 0,-1 0 0 0,2 0 0 15,3-5 0-15,-7-8 0 0,0 0 0 0,4 14 128 16,4 1-128-16,-3-5 192 0,0-1-192 0,3-1 192 16,-2 1-192-16,-6-9 0 0,0 0 0 0,0 0 0 15,8 5 0-15,-8-5 240 0,11 6-64 0,-1-1-16 16,0-3 16-16,1-2 0 0,-11 0 0 0,13 0 0 0,0 0-176 15,-1 0 192-15,-2-1-192 0,1 1 192 0,-1 3-192 16,0-2 0-16,-10-1 0 0,10 0 128 0,-10 0-128 16,11-1 0-16,-11 1 0 0,12 0 128 0,-12 0-128 15,0 0 128-15,0 0-128 0,0 0 128 0,0 0-128 0,9-3 0 16,-9 3 0-16,0 0-176 16,0 0-1360-16,0 0-256 0,0 0-64 0,0 0-13760 15</inkml:trace>
  <inkml:trace contextRef="#ctx0" brushRef="#br0" timeOffset="65533.43">11186 5169 9215 0,'0'0'192'0,"0"0"64"0,0 0 0 0,3-6 0 0,0 1-256 0,0 0 0 16,-3 5 0-16,4-6 0 0,0-3 864 0,0 4 128 15,0-3 32-15,0 2 0 0,-1-1-832 0,3-2-192 16,-2 1 0-16,1 2 0 0,0 0 0 0,-1 0 0 15,-1-6 0-15,0 6 0 0,4-1 0 0,-2 2 0 16,-1-2 0-16,-1 1 0 0,2-2 864 0,-5 8 128 16,0 0 32-16,5-5 0 0,0-3-832 0,-2 3-192 15,-3 5 0-15,0 0 0 0,0 0 0 0,0 0 0 0,4-5 0 0,-4 5 0 16,0 0 0-16,0 0 0 16,0 0 0-16,-4 7 0 0,-1 4 0 0,0-1 0 0,-3 5 0 0,0 0 0 15,-3 1 0-15,2 3 0 0,-2 4 0 0,-2 1 0 16,-2 5 864-16,0 4 128 0,-4-2 32 0,2 4 0 15,2 2-832-15,-1-1-192 0,2-3 0 16,-2-2 0-16,4-5 0 0,1 0 0 0,4-4 0 0,-1-1 0 16,-1-3 0-16,3-2 0 0,-1-2 0 0,5-3 0 15,-4-1 864-15,2-1 128 0,4-9 32 0,0 0 0 16,0 0-832-16,0 0-192 0,0 0 0 0,0 0 0 16,0 0 864-16,0 0 128 0,0 0 32 0,0 0 0 15,7-7-832-15,-2-3-192 0,3 0 0 0,0-2 0 16,1-2 0-16,0-2 0 0,-1-1 0 0,2-1 0 0,2-3 0 0,0 0 0 15,-4-2 0-15,2-1 0 0,-2-2 0 16,2 4 0-16,-1 3 0 0,1-3 0 0,0-3 0 0,0 0 0 16,0 2 0-16,-1 2 0 0,0 1 0 0,-1 1 0 15,-1-4 0-15,0 5 0 0,2 6 0 0,-1-1 0 16,-2 2 0-16,1 2 0 0,-2 1 0 0,-2 2 0 16,-3 6 0-16,0 0 0 0,0 0 0 0,0 0 0 15,0 0 0-15,0 0 0 0,0 0 0 0,0 11 0 16,0-3 0-16,-3 5 0 0,-1 4 0 0,-2 1 0 15,-2 0 0-15,-1 6 0 0,-2 3 0 0,0-1 0 16,-4 4 0-16,0-3 0 0,-1 3 0 0,0 0 0 16,1-3 0-16,2-4 0 0,1-1 0 0,0-4 0 15,2-2 0-15,2-2 0 0,1 1 0 0,1-6 0 16,-1-1 0-16,7-8 0 0,0 0 0 0,-1 5 0 0,1-5 0 16,0 0 0-16,0 0 0 0,0 0 0 0,0 0 0 0,0 0 0 15,3-11 864-15,-1 1 128 0,1-6 32 16,1 2 0-16,1-2-832 0,-1-1-192 15,2-2 0-15,1 1 0 0,1 1 0 0,-3-2 0 0,0 0 0 0,3-1 0 16,-3 1 0-16,2-5 0 0,1 2 0 0,1-1 0 16,0 2 0-16,0 0 0 0,0 0 0 0,-1 3 0 15,1 4 0-15,-4 2 0 0,0 0 0 0,1 6 0 16,-6 6 0-16,0 0 0 0,0 0 0 0,0 0 0 16,0 0 0-16,2 10 0 0,-2 3 0 0,-4 4 0 15,0 3 0-15,-3 2 0 0,-4 1 0 0,1 5 0 16,-5 4 0-16,1-2 0 0,-3 0 0 0,1 1 0 15,1-2 0-15,1 1 0 0,0-6 0 0,1-2 0 0,0-1 0 16,3-5 0-16,2-1 0 0,0-3 0 0,-2-3 0 16,5-2 0-16,5-7 0 0,0 0 0 0,0 0 0 0,0 0 0 15,0 0 0-15,0 0 0 0,0 0 0 0,1-10 0 16,2 2 0-16,1-5 0 0,-1 1 0 0,3-1 0 16,-1-4 0-16,0-1 0 0,0-1 0 0,2-3 0 15,-1-3 0-15,2 4 0 0,-1 4 0 0,2-1 0 16,-1-4 0-16,1 2 0 0,1-3 0 0,2 3 0 15,-2 0 0-15,1 3 0 0,-2 3 0 0,-1-2 0 16,0 5 0-16,-2 4 0 0,-2 1 0 0,-4 6 0 16,0 0 0-16,0 0 0 0,0 0 0 0,3 9 0 15,-3 0 0-15,-2 4 0 0,0 4 0 0,-4 2 0 16,-1 2 0-16,-3 5 0 0,-1 2 0 0,-1 0 0 16,-4 0 0-16,3-1 0 0,2-3 0 0,0-3 0 0,1-3 0 15,2-3 0-15,1 1 0 0,2-3 0 16,-1-8 0-16,-1 2 0 0,7-7 0 0,0 0 0 0,0 0 0 0,0 0 0 15,0 0 0-15,0 0 0 0,0-8 0 0,4-1 0 16,-1 0 0-16,1-6 0 0,1 0 0 0,0-1 0 16,0 1 0-16,0 0 0 0,1-2 0 15,0 0 0-15,2 0 0 0,0 2 0 0,0-1 0 0,1-1 0 16,-4-1 0-16,3 0 0 0,1-1 0 0,0 1 0 16,1 0 0-16,1 1 0 0,-2 3 0 0,0-1 0 15,0 5 0-15,-2 2 0 0,-2 0 0 0,-5 8 0 16,0 0 0-16,0 0 0 0,0 0 0 0,0 0 0 15,0 0 0-15,0 13 0 0,-4 2 0 0,-1 1 0 0,-2 5 0 16,-2 3 0-16,-1-1 0 0,-2 5 0 0,-4 4 0 16,1-2 0-16,-2 0 0 0,0 0 0 0,4-2 0 0,0-1 0 15,1-6 0-15,0 1 0 0,2-2 0 0,1-5 0 16,-2-2 0-16,5-6 0 0,6-7 0 0,0 0 0 16,0 0 0-16,0 0 0 0,0 0 0 0,0 0 0 15,0 0 0-15,0-6 0 0,1-3 0 0,3 2 0 16,1-9 0-16,2 0 0 0,1-1 0 0,1-1 0 15,0-1 0-15,1-1 0 0,2 0 0 0,0-2 0 16,0 1 0-16,-1-1 0 0,0 3 0 0,-2-2 0 16,3-3 0-16,-1 3 0 0,1 3 0 0,-2 0 0 15,1 1 0-15,-1 1 0 0,-1 2 0 0,1 5 0 16,-4 2 0-16,2 3 0 0,-8 4 0 0,0 0 0 16,0 0 0-16,0 0 0 0,0 0 0 0,0 12 0 15,-5 3 0-15,-1 0 0 0,0 6 0 0,-3 1 0 0,-2-1 0 16,0 1 0-16,-1 0 0 0,-1 2 0 0,0-3 0 0,0 1 0 15,0-1 0-15,1-3 0 0,3-1 0 0,-2-1 0 16,1-1 0-16,1-6 0 16,1-1 0-16,3-4 0 0,5-4 0 0,0 0 0 0,0 0 0 0,0 0 0 15,0 0 0-15,0 0 0 0,1-10 0 0,3-1 0 16,3-3 0-16,-1 1 0 0,1-1 0 0,2 0 0 16,0-2 0-16,3-1 0 0,-3-3 0 0,-1 3 0 15,-1 4 0-15,1-1 0 0,0-3 0 0,0 2 0 16,1-2 0-16,-1 1 0 0,0-1 0 0,1 2 0 15,-4 2 0-15,2 4 0 0,-1 3 0 0,-3-2 0 16,1 3 0-16,-4 5 0 0,0 0 0 0,0 0 0 16,0 0 0-16,-3 9 0 0,0 1 0 0,-1 4 0 0,-1 3 0 15,-1 2 0-15,-2-1 0 0,-1 0 0 0,0 2 0 16,-1-2 0-16,1-4 0 0,2 1 0 0,0-2 0 0,0 0 0 16,1-7 0-16,2 2 0 0,3 0 0 0,1 0 0 15,-3-1 0-15,3-7-9232 16,0 0-1904-16</inkml:trace>
  <inkml:trace contextRef="#ctx0" brushRef="#br0" timeOffset="68145.58">11278 5115 5519 0,'0'0'240'0,"0"0"64"0,0 0-304 0,0 0 0 15,0 0 0-15,0 0 0 0,0 0 880 0,0 0 112 16,-5 6 32-16,-1 3 0 0,1-2-832 0,-2 3-192 16,-1-1 0-16,0 4 0 0,2 4 0 0,-2 2 0 15,-2 0 0-15,0 3 0 0,0 1 864 0,0 4 128 16,-1-1 32-16,-2 4 0 0,-1-3-832 0,1 2-192 16,1-4 0-16,-1 3 0 0,1-5 0 0,1-4 0 15,0-3 0-15,1-2 0 0,4-3 0 0,1-1 0 16,0-5 0-16,5-5 0 0,0 0 864 0,0 0 128 15,0 0 32-15,0 0 0 0,3-5 0 0,1-5 0 16,-1-1 0-16,3-4 0 0,0-1-832 0,2-1-192 0,0-4 0 0,0 2 0 16,-2-1 0-16,3-3 0 0,0 0 0 0,1 2 0 15,-1 1 0-15,0 0 0 0,0 1 0 0,0-1 0 16,3 0 0-16,-3 1 0 0,1 2 0 0,1 0 0 16,-1 5 0-16,-1 3 0 0,-1-3 0 0,-1 8 0 15,-7 4 0-15,0 0 0 0,0 0 0 0,0 0 0 16,2 8 0-16,0 5 0 0,-4 4 0 0,0 0 0 15,-4 1 0-15,3 1 0 0,-7 2 0 0,1 2 0 16,-2 3 0-16,-2-1 0 0,-3 0 0 0,2 1 0 16,-2-4 0-16,0 0 0 0,-1-5 0 0,3-3 0 15,4 1 0-15,-1-6 0 0,1 0 0 0,4-5 0 16,6-4 0-16,0 0 0 0,0 0 0 0,0 0 0 0,0 0 0 16,3-7 0-16,2-3 0 0,3 1-5952 15,0 1-1248-15</inkml:trace>
  <inkml:trace contextRef="#ctx0" brushRef="#br1" timeOffset="161501.43">6193 12457 9727 0,'0'0'432'0,"0"0"80"0,0 0-512 0,0 0 0 0,7-9 0 0,-7 9 0 15,11-10 768-15,-11 10 32 0,8-9 16 0,-8 9 0 16,5-15 144-16,1 5 48 0,-6 10 0 0,0 0 0 16,0-16 0-16,-1 3 0 0,4 3 0 0,-3 10 0 15,0 0-256-15,-5-15-48 0,-2 2-16 0,2 2 0 16,5 11-176-16,-9-10-48 0,0-1 0 0,-3 2 0 15,0 1-32-15,-1 1-16 0,-4-3 0 0,4 2 0 16,5-2-32-16,-2 4-16 0,-5-1 0 0,-3 1 0 16,1 2 16-16,-1 3 0 0,-2 1 0 0,0 3 0 15,-4 1 0-15,2 1 0 0,-1 3 0 0,-1 1 0 0,1 1-176 0,-1 3-16 16,-1-1-16-16,8 0 0 16,-1-1 80-16,-4 1 32 0,-1 3 0 0,-1 3 0 15,2 0-288-15,0 0 0 0,0 2 0 0,-7 11 0 0,5-1 240 0,6 1-16 16,5 1 0-16,3-4 0 0,2 4-224 0,1-1 0 15,2-1 0-15,3-3 0 0,0-2 0 0,4 1 0 16,0-4 0-16,3 0 0 0,3-1 0 0,-1-1 128 16,-3-4-128-16,3-1 0 0,6 1 224 0,2-1-48 15,-1-5-16-15,3 0 0 0,3-2-160 0,2 2 128 16,1-6-128-16,-1-1 128 0,1-3-128 0,-1 0 0 16,1 1 0-16,1-4 128 0,-1-3-128 0,2-6 160 15,1 1-160-15,0-1 160 0,-1-3-160 0,4-3 128 16,2-4-128-16,-1-4 128 0,-4 0-128 0,4-3 128 15,1-1-128-15,4-5 128 0,2-3-128 0,-1 2 0 0,1-5 144 16,-3-2-144-16,-2 0 0 0,0-2 144 16,-2-4-144-16,-3-4 0 0,-2-3 128 0,-2-5-128 15,1-2 0-15,-5 3 0 0,0 1 0 0,-3 1 0 0,0 2 0 0,-4 17-192 16,-3-6 352-16,0-3 80 0,0 1 16 0,2-19 0 31,-4 11-1024-31,-1 8-208 0,-1 4-48 0,-4 19 0 0,-1 0 832 0,0 1 192 0,2 3 0 0,-2 1 0 16,-3 2 0-16,-1 4 0 0,1 3 0 0,-1-1 0 15,-1 1 0-15,0 1 0 0,2 4 0 0,3 5 0 16,-7-2 0-16,-1 5 0 0,-3 4 0 0,2 2 0 16,0 5 0-16,0 3 0 0,1 2 0 0,0 4 0 15,-1 5 0-15,0 8 0 0,1 7 0 0,0 0 0 16,-2 5 768-16,4 0 208 0,0 2 48 0,2 0 0 0,-1 3-832 16,0-4-192-16,1-1 0 0,1 6 0 15,0 2 0-15,3 0 0 0,-2-4 0 0,1 18 0 0,-2-11 544 16,2-5 64-16,0-7 16 0,1-4 0 0,-3-6-368 0,2-1-64 15,-1-9 0-15,2 2-16 0,3-6 0 0,-2 2 0 16,1-2 0-16,0-3 0 0,4-1-48 0,-1-3 0 16,-5-16 0-16,6 12 0 0,-1 0-128 0,3-5 128 15,1 0-128-15,2-7 128 16,-1-5-1280-16,6-2-272 0,2 1-48 0,-2-7-14480 0</inkml:trace>
  <inkml:trace contextRef="#ctx0" brushRef="#br1" timeOffset="162060.04">7125 11951 20271 0,'-5'-6'1792'0,"2"1"-1424"16,3 5-368-16,0 0 0 0,0 0 384 0,1-6 0 16,1-3 0-16,-2 9 0 0,0 0 256 0,0 0 48 15,0 0 16-15,0 0 0 0,0 0 64 0,0 0 32 16,0 0 0-16,0 0 0 0,0 0-112 0,0 0-32 15,0 19 0-15,0 0 0 0,1-2-144 0,0 5-16 16,2 4-16-16,1 3 0 0,0 4-96 0,0 2 0 16,-1 1-16-16,1 3 0 0,-1 1-32 0,1 0 0 15,1-4 0-15,0-3 0 0,1-2-112 0,1-5-32 16,4-2 0-16,-5-2 0 0,-4-5 32 0,0-1 0 16,-2-16 0-16,9 11 0 0,3 0 160 0,0-3 48 15,0-4 0-15,1-4 0 0,-3-4 48 0,4-3 16 16,5-1 0-16,0-6 0 0,1-3-48 0,-1-4-16 15,0-4 0-15,0-1 0 0,1-2-96 0,-1-5-16 0,-1-5 0 16,1-5 0-16,-2 1-80 0,-2 1-32 0,2-8 0 0,0 6 0 16,1-1-208-16,1 5 176 0,-2 4-176 15,0 2 160-15,0 2-160 0,1 2 192 0,0 4-192 0,0 6 192 16,-1 1-192-16,-2-1 0 0,-4 4 0 0,2 3 128 16,0 3-128-16,-2 0 0 0,-3 0 0 0,-1 2 0 15,-7 7-256-15,0 0 32 0,0 0 0 0,0 0 0 31,0 0-2192-31,0 0-432 0,-13 14-96 0,0 2-12672 0</inkml:trace>
  <inkml:trace contextRef="#ctx0" brushRef="#br1" timeOffset="162521.37">5032 13216 2751 0,'-26'13'256'0,"9"-6"-256"16,0-6 0-16,6 1 0 0,-1 5 4256 0,5 2 800 0,1-4 176 0,6-5 16 16,0 0-4016-16,0 0-800 0,13 4-176 0,4-2-16 15,1-4 240-15,8-2 48 0,8-1 16 0,9 0 0 16,12 2 176-16,4-5 48 0,3-5 0 0,9 0 0 16,4 0-176-16,11-2-16 0,9-5-16 0,2 1 0 15,2-1 80-15,0 0 32 0,4 1 0 0,6-3 0 16,6 0-32-16,-3-2 0 0,-5 3 0 0,4 0 0 15,5 3-64-15,-6 3-32 0,-9-4 0 0,0 2 0 16,-4 0-176-16,0 6-48 0,-1 2 0 0,-7-3 0 16,-8 1-144-16,-4 0-48 0,-3 1 0 0,-5 3 0 15,-5 1-128-15,-5-1 128 0,-6 0-128 0,-6 6 128 16,-9 2-128-16,-4 2 0 0,-8-2-160 0,-5 3 160 16,-6 4-1472-16,-4 0-192 0,-6 2-32 0,-5-2-8384 15,-3 2-1680-15</inkml:trace>
  <inkml:trace contextRef="#ctx0" brushRef="#br1" timeOffset="163838.76">6104 14161 4607 0,'0'0'400'0,"0"0"-400"16,0 0 0-16,0-10 0 0,-4-5 4864 0,1 4 880 16,-3 0 176-16,-2 2 32 0,-4 3-4304 0,2-5-880 15,-4 2-160-15,-1-1-32 0,-2 2 80 0,0 1 32 16,-2 3 0-16,-1 0 0 0,1 1 32 0,-2-1 16 16,-1 2 0-16,0 4 0 0,-1 2-320 0,0-2-64 15,-2 2-16-15,-4 9 0 0,1 4-96 0,-4-3-32 16,0-2 0-16,1 8 0 0,6 6-32 0,-1 0-16 15,-3 5 0-15,-1-2 0 0,-1-1 16 0,6 5 0 16,3-2 0-16,1 2 0 0,0 0-176 0,4 0 0 16,2-3 144-16,3 2-144 0,4-2 0 0,4-4 128 0,0 0-128 15,3-4 0-15,1 1 128 0,1-2-128 0,6-1 160 16,1-1-160-16,2 1 160 0,2-2-160 0,3-1 160 0,2-1-160 16,2-3 128-16,1-3-128 0,3-3 0 0,0-2 0 15,-1-1 128-15,4-1-128 0,8-3 0 0,0-2 144 16,1 1-144-16,0-3 160 0,-1-2-160 0,0-7 160 15,0-3-160-15,-3-1 192 0,2-3-192 0,1-2 192 16,-1-3-192-16,2-3 160 0,1-1-160 16,-2-1 160-16,-3-4-160 0,6-1 0 0,6-3 144 0,0-2-144 15,0-6 0-15,-3-1 128 0,-3-2-128 0,-3 0 0 16,-3 0 128-16,-2-2-128 0,1-2 128 0,-3-1-128 16,-1-2 0-16,-1-3 128 0,-2 2-128 0,0-3 0 15,-1 4 0-15,-5 6 0 0,-7 5 0 0,2 3 0 0,5 2 0 16,0 5 0-16,0 3 0 0,-3 5 0 0,-2-1 0 0,0 8 0 15,-1 4 0-15,0 2 0 0,-5 2 0 16,1 0 0-16,-3 4 0 0,-4 8 0 0,1-10 0 0,-1 10 128 16,0 0-128-16,0 0 0 0,0 0 0 0,-10 10 0 15,-1 1 0-15,-1 3 128 0,3 6-128 0,-2 3 0 16,-4 3 0-16,3 5 128 0,3 6-128 0,-4 5 176 16,-5 3-176-16,1 4 192 0,-1 0-192 0,1 1 160 15,-1-1-160-15,2 3 160 0,3 2-160 0,5-9 192 16,0 0-192-16,4-2 192 0,-1 2-192 0,1-3 0 15,3-5 144-15,0 0-144 0,-2 1 0 0,7-1 144 16,0-3-144-16,0-6 0 0,1-3 144 0,1-4-144 16,2-4 0-16,1-3 144 0,1 1-144 0,1-4 128 0,5-3-128 15,1-1 128-15,-4-3-128 0,-1-3 0 0,-1-4 144 0,4 1-144 16,7-7 0-16,3-1 0 0,1-4 0 0,1-2 128 16,2 2-128-16,-1-7 0 0,0-5 0 0,1-4 0 15,1 5 0-15,0-7 128 0,0-5-128 0,1-1 0 16,0-1 0-16,0-2 0 0,2-2 0 0,0-2 0 15,-2-3 0-15,0-1 0 0,-1-2 0 0,0-3 0 16,3-2 0-16,-2 4 0 0,0 1-160 0,-2 3 160 16,-3 1-160-16,-2 7 160 0,-4-1-128 0,0 9 128 15,-2-1 0-15,-1 3 0 0,-3 1 0 0,-2 3 0 16,-1 4 0-16,-4 5 0 0,0 5 0 0,-2 1 0 16,0-1 0-16,-2 4 0 0,-3 8 0 0,0 0 0 15,0 0 0-15,0 0 0 0,0 0 128 0,-8 18-128 16,-1 3 128-16,-1 5-128 0,-2 6 160 0,0 3-160 0,-1 3 208 15,-3 5-48-15,1 6-16 0,-2 5 0 0,0 3 112 16,0 3 32-16,0 3 0 0,4-5 0 0,0-2-80 0,3-1-16 16,-1 0 0-16,3-3 0 0,6-1-64 0,0-6-128 15,1 2 176-15,4-8-176 0,-1-2 160 0,5-4-160 16,1-2 128-16,-1-1-128 0,3-2 144 0,0-3-144 16,-1-3 160-16,2-3-160 0,-1-4 0 0,2-2 0 15,1-7-176-15,-2-1 176 16,-1-3-464-16,0-2 16 0,0-4 16 0,1-2 0 15,-2-3-2560-15,-2-2-512 0,-4-3-96 0</inkml:trace>
  <inkml:trace contextRef="#ctx0" brushRef="#br1" timeOffset="164056.12">6910 13973 23951 0,'0'0'2128'0,"0"0"-1696"0,0 0-432 0,9-2 0 15,8-5 4032-15,6 2 704 0,5 1 160 0,6 2 32 16,3-2-3984-16,9-5-800 0,5-1-144 0,6 0 0 16,3 5 0-16,1-6 0 0,1 1 0 0,-1-3 0 15,-1 0 0-15,-1 2 0 0,-5-2 0 0,-3-1 0 16,-4-7-576-16,-1 3-128 16,-1 5-32-16,-2 1 0 0,-3-3-2672 0,-4-1-544 15</inkml:trace>
  <inkml:trace contextRef="#ctx0" brushRef="#br1" timeOffset="164554.97">10514 12316 33743 0,'-9'-10'1488'0,"9"10"320"0,-5-7-1440 0,5 7-368 0,-8-1 0 0,8 1 0 16,0 0 288-16,0 0-16 0,-4 12 0 0,-3 5 0 15,-4 2 320-15,5 9 64 0,2-1 16 0,1 8 0 16,-1 3-160-16,3 7-48 0,2 0 0 0,-1 5 0 15,-4 3-16-15,0 1 0 0,-1 0 0 0,-1 2 0 0,-5 0-208 0,5-2-48 16,2-5-16-16,-1 0 0 0,-3-4-176 16,4-3 0-16,1-7 144 0,1-5-144 0,-1-2 0 0,3-2 0 15,0 0-192-15,0-7 64 16,-3-7-1184-16,3-12-224 0,0 0-64 16,0 0-9536-16,0 0-1904 0</inkml:trace>
  <inkml:trace contextRef="#ctx0" brushRef="#br1" timeOffset="164739.47">9898 12975 38463 0,'0'0'1712'0,"0"0"336"0,5-8-1632 0,9 3-416 16,11-3 0-16,6 3 0 0,5 2 288 0,3 1-32 16,2-5 0-16,6 3 0 0,2 1 64 0,8 1 0 15,4-1 0-15,3-2 0 0,1-1-32 0,-1 2 0 0,4 1 0 16,-5-3 0-16,-10-2-288 0,-2 1 0 15,-2-2-176-15,0 3 176 16,-6-4-1728-16,0 1-256 0,-4-1-32 0,-1 2-8992 0,2 4-1792 16</inkml:trace>
  <inkml:trace contextRef="#ctx0" brushRef="#br1" timeOffset="165258.68">12358 12299 30111 0,'-10'-11'1344'0,"10"11"256"0,0 0-1280 0,0 0-320 16,0 0 0-16,0 0 0 0,-6-4 528 0,6 4 48 15,0 0 0-15,-2 10 0 0,2 6 144 0,1 6 48 16,2 5 0-16,1 6 0 0,1 0-192 0,0 6-16 16,0 0-16-16,0 4 0 0,2 5-128 0,-2 2-32 0,0 3 0 15,-1-2 0-15,-1-1-160 0,-1-2-32 0,0 1-16 0,-1-3 0 16,-1-7-176-16,3-2 160 0,-1-4-160 0,0-3 160 15,1 2-32-15,0-8-128 0,1-9 192 0,1-1-64 16,2 3 224-16,-2-6 32 0,-5-11 16 0,0 0 0 16,12 5 32-16,-2-5 0 0,1-4 0 0,-1-4 0 15,0-6-112-15,1-3-32 0,-1-4 0 0,2-1 0 16,0 0-96-16,1-7-32 0,0-2 0 0,0-6 0 16,0-1-160-16,4-2 128 0,4-3-128 0,3-3 128 15,0-3-128-15,3-2 0 0,1 1 144 0,-1 5-144 16,0-2 144-16,-2 4-144 0,-1-3 192 0,-3 6-192 15,-6 4 128-15,2 4-128 0,-4 1 0 0,0 1 0 16,-2 9 0-16,-2 1-320 0,-1 2 32 0,-2 4 16 16,-3 1-1200-16,-1 2-256 0,0-1-32 15,-2 6-16-15,0 6-1920 0,-3-7-384 0,-5-2-80 0,2 5 0 0</inkml:trace>
  <inkml:trace contextRef="#ctx0" brushRef="#br1" timeOffset="165675.54">13559 11309 28559 0,'-7'-15'2544'0,"3"5"-2032"0,2-1-512 0,2-2 0 15,2 0 656-15,3 2 48 0,1-5 0 0,5 0 0 16,1-2-48-16,5 2 0 0,4 3 0 0,1 2 0 16,0-5-208-16,4 3-64 0,3-1 0 0,4 3 0 15,3 1-128-15,-1 1-48 0,-2 0 0 0,-4 2 0 16,-3 4-32-16,-4 3-16 0,-3 0 0 0,-3 6 0 16,-2 5-160-16,-7 0 0 0,-2 4 0 0,-5 6 128 15,-4 7-128-15,-4 0 160 0,-6 6-160 0,-7 5 160 16,-6 7-160-16,-4 1 192 0,-6 0-192 0,0 0 192 15,2-2-192-15,4-2 0 0,8-2 0 0,-1-7 0 16,5-6 336-16,2-3-16 0,1-3 0 0,7-3 0 0,4-5 96 16,1-2 16-16,4-12 0 0,6 13 0 0,3-4-112 15,3-3-32-15,0 0 0 0,7-5 0 0,9-1 0 16,3 0 0-16,3-3 0 0,1-5 0 0,2 1-144 16,-1-5-16-16,-2 3-128 0,1-4 192 0,-2-4-192 0,1 1 0 15,0 1 0-15,-1 3 0 16,0-1-784-16,-3 2-208 0,-5 2-32 0,2 0-10848 15,-2 1-2160-15</inkml:trace>
  <inkml:trace contextRef="#ctx0" brushRef="#br1" timeOffset="166203.37">15101 12409 18431 0,'-12'1'1632'0,"0"-2"-1312"16,3-3-320-16,3 3 0 0,6 1 2768 0,0 0 496 16,0 0 80-16,12-4 32 0,2 0-2032 0,5 1-416 15,4-3-80-15,5 1-16 0,6-1 0 0,4 4-16 16,1-6 0-16,7 1 0 0,6-2-304 0,1 2-64 16,3 0-16-16,-1-2 0 0,-3 2-224 0,2-3-32 15,1-1-16-15,-2 0 0 0,-5 7-160 0,0-4 0 16,-2 0-160-16,-3 3 160 15,-5 0-576-15,-5 2 0 0,-5 3-16 0,-3 0 0 16,-7 0-2368-16,-7 3-480 0,-11-3-80 0,0 0-32 0</inkml:trace>
  <inkml:trace contextRef="#ctx0" brushRef="#br1" timeOffset="166388.54">15390 12692 34095 0,'0'0'3024'0,"11"-1"-2416"0,2-2-480 0,6 2-128 15,6-5 736-15,4 3 128 0,1 0 32 0,4-1 0 16,2-4-640-16,3 2-112 0,4-1-16 0,2-1-128 16,2 1 0-16,2-1 0 0,3-3 0 0,-1 5 0 15,-1-3-1456-15,-6 3-288 0,-2-1-64 16,-3-1-13088-16</inkml:trace>
  <inkml:trace contextRef="#ctx0" brushRef="#br1" timeOffset="166943.51">17497 11885 26719 0,'-13'-24'2368'0,"8"9"-1888"0,1-2-480 0,4-1 0 16,5-1 768-16,7 0 64 0,5-3 16 0,1 2 0 16,2 2-176-16,3 0-32 0,3-5-16 0,3 8 0 15,0 0-112-15,3 1 0 0,0 0-16 0,0 2 0 16,-1-1-80-16,3 4-16 0,0 6 0 0,3 3 0 15,2 2 0-15,-5 4 0 0,-7 2 0 0,3 5 0 16,0 4-192-16,-4 6-32 0,-5 3-16 0,-3 10 0 16,-2 7-160-16,-6 2 128 0,-4 7-128 0,-9 3 128 15,-8 3 64-15,-8 8 0 0,-8 6 0 0,-6 2 0 0,-1 2-192 16,-9-3 128-16,-4-2-128 0,-1 1 128 0,0 1-128 16,-3-5 0-16,-1-4 0 0,-3-3 128 0,-2-1-128 0,3-8 128 15,5-6-128-15,0-5 128 0,1-3 32 0,8-4 0 16,1-6 0-16,9-4 0 0,0-3 64 0,5-3 16 15,4-2 0-15,5-5 0 0,6-5 16 0,3-2 16 16,7-4 0-16,0 0 0 0,0 0-96 0,12 1-32 16,1-2 0-16,4-2 0 0,3-3-144 0,4-1 0 15,8 5 0-15,3-1 128 0,4-5-128 0,4 2 0 16,1 2 0-16,6-3 0 0,5 3 0 0,1 2 0 16,-2-1 0-16,1 2 0 0,0 1 0 0,1 0 0 15,0 1 0-15,3-2 0 0,3 0 0 0,-4-1 0 16,-2 2 0-16,-7-2 0 15,0-5-688-15,-4 5-112 0,-6 0-32 0,-1 0 0 16,-3-1-2368-16,-2 0-464 0</inkml:trace>
  <inkml:trace contextRef="#ctx0" brushRef="#br1" timeOffset="167505.13">18863 12320 22111 0,'-10'2'1968'0,"10"-2"-1584"15,-6 5-384-15,6-5 0 0,0 0 1760 0,0 0 272 16,7 12 48-16,4-1 16 0,2 0-1328 0,2-2-272 15,2-1-48-15,4-2-16 0,4-2-32 0,4 1 0 16,2-3 0-16,2-1 0 0,1-1 16 0,3-1 0 16,5-1 0-16,0 0 0 0,-1-6-160 0,0 0-16 15,-2-2-16-15,1-3 0 0,-2 0 48 0,1-3 16 16,2-1 0-16,-6 0 0 0,-2 1 16 0,-2 1 0 16,-4-3 0-16,1 3 0 0,-5 0-112 0,-2-1 0 15,-4-2-16-15,-1-3 0 0,-3-8-48 0,-6 3 0 16,0 3 0-16,-5 2 0 0,-2 0-128 0,-3 4 128 15,-8 1-128-15,-3 5 128 0,-6 4 0 0,-2 3-128 16,-3 1 192-16,-7 3-64 0,-5 2 0 0,-2 6-128 0,-1 2 192 16,-3 7-64-16,-2 4 0 0,-3 8 0 0,-8 7 0 0,-3 3 0 15,-3 5-128-15,-1 3 128 0,3 3-128 0,0-2 128 16,6 3-128-16,5-5 0 0,5-5 0 0,5 2 0 16,5 3 304-16,5-6-32 0,6-3 0 0,7-1 0 15,7-6 64-15,6 0 16 0,3 0 0 0,7-2 0 16,6-2-48-16,4-4-16 0,4-2 0 0,5-3 0 15,5-2-32-15,6-3-16 0,3 0 0 0,6-2 0 16,3-1-240-16,7-4 176 0,8-1-176 0,1-1 160 16,-1-7-160-16,-2 1 0 0,-2-1-160 0,-3-1 160 15,-1-6-1120-15,0-1-128 16,-1 0-32-16,0 2 0 0,-2 1-2096 0,-4-7-416 0,13-13-96 16,-14 3-16-16</inkml:trace>
  <inkml:trace contextRef="#ctx0" brushRef="#br1" timeOffset="167949.74">20348 11094 18431 0,'-18'-11'816'0,"9"6"160"0,9 5-784 0,0 0-192 0,-9-3 0 0,9 3 0 15,0 0 2640-15,0 0 496 0,0 0 80 0,9-2 32 16,4-1-1776-16,3-2-368 0,2 1-64 0,3 0-16 16,2 0-224-16,3-2-48 0,4 2-16 0,2 0 0 15,-2 1-224-15,5 1-64 0,1-5 0 0,0 2 0 16,-1 5-128-16,3-3-16 0,6 1-16 0,-4-4 0 16,-1 1-96-16,-3 1-32 0,-5 2 0 0,-2-4 0 15,-5 0-160-15,-1 2 128 0,-5 3-128 0,-4-1 128 16,-1-3-560-16,-2 3-112 0,-11 2-32 0,0 0 0 15,0 0-2320-15,0 0-480 0,0 0-80 0,0 0-32 16</inkml:trace>
  <inkml:trace contextRef="#ctx0" brushRef="#br1" timeOffset="168823.28">21702 10159 23039 0,'0'-9'2048'0,"0"0"-1648"0,0 9-400 0,2-10 0 16,0 1 768-16,-2 9 80 0,0 0 16 0,0 0 0 16,0 0-96-16,0 0-32 0,-10 5 0 0,1 5 0 15,-1-1-288-15,-1 5-64 0,1 2-16 0,1 3 0 16,-2 2-112-16,4 1-32 0,-1 0 0 0,3 2 0 16,-1-5 0-16,3 0 0 0,1 2 0 0,1-3 0 0,1-1 96 0,1-2 0 15,2-5 16-15,1 1 0 0,1 0 160 0,3-3 16 16,3-3 16-16,1 1 0 0,0 2-48 0,5-3-16 15,4-3 0-15,-2-2 0 0,2-2-144 16,0 0-48-16,3-2 0 0,0-4 0 0,2-4-128 0,2-1-16 16,-1 1-128-16,0-1 192 0,-2 0-192 0,-1-2 176 15,-2-3-176-15,-1 1 160 0,-2 1-16 0,0 2 0 16,-1-7 0-16,-1 0 0 0,-3-4-144 0,2 3 160 16,-1-2-160-16,-2 2 160 0,-2-2-160 0,-2 3 0 15,3 2 0-15,-2 4 128 0,-2 4-128 0,-2 5 0 16,-3 1 0-16,-3 5 0 0,0 0 0 0,0 0-144 15,-3 9 144-15,-2 4 0 0,-4 2-128 0,-1 6 128 16,-2 4 0-16,-1 5 0 0,-3 4 0 0,-1 0-128 0,0 0 128 16,-1 5 0-16,-1 3 0 0,-2 3 0 15,0 2 0-15,1-1 0 0,2-1 0 0,0 1 0 0,0 4 0 16,-1-6 0-16,-3-2 0 0,4-2 0 0,0-2 176 0,-1-4-176 16,1 0 288-16,2-7-48 0,3 0-16 0,-2-2 0 15,-3 6-16-15,1-6 0 0,4-4 0 0,-3-1 0 16,0-2 0-16,1-1 0 0,-1-2 0 0,-1 0 0 15,-1-1 16-15,1-3 0 0,0-1 0 0,1-3 0 16,2-4-32-16,1 1 0 0,0-4 0 0,0 0 0 16,2-2 0-16,2-3 0 0,0-5 0 0,1-1 0 15,0 0-32-15,3-1-16 0,1-6 0 0,2-1 0 16,0 0-16-16,2-1-128 0,2-5 192 0,2 0-64 16,2 2-128-16,3-4 0 0,2 4 144 0,2 1-144 0,2 1 0 15,4-1 0-15,0 2 0 0,3 2 0 0,1 8 0 0,4-2 0 16,-1 4-176-16,3 0 176 0,-3 3-144 0,4 4 144 15,2 3-128-15,2 4 128 0,1 0-128 0,3 1 128 16,-1 4-128-16,-2-2 128 0,-2 2 0 0,-3-2-128 16,-3 0 128-16,-1 3 0 0,-4 3 0 0,0 0 0 15,-1-1 0-15,-1 1 0 0,-5-5 0 0,1 3 0 16,0 1 0-16,1-5 0 0,-3 1 0 0,-2-4 0 16,-12-6 0-16,10 9 0 0,1-1 0 0,-11-8 0 15,0 0 0-15,7 7 0 16,-7-7-1120-16,0 0-240 0,0 0-48 0,-4 9-10704 15,4-9-2144-15</inkml:trace>
  <inkml:trace contextRef="#ctx0" brushRef="#br0" timeOffset="-188602.52">2491 9764 5519 0,'0'0'496'0,"0"0"-496"0,-10 5 0 0,0-5 0 15,0-1 1136-15,10 1 128 0,0 0 16 0,-9-3 16 16,1 0-448-16,8 3-80 0,0 0-32 0,0 0 0 15,0 0-400-15,0 0-80 0,0 0 0 0,11-5-16 16,-1 3 0-16,6 0 0 0,-2 0 0 0,5-3 0 16,3-1 48-16,1 1 16 0,2 1 0 0,1-1 0 15,3-3-16-15,2-1 0 0,2-1 0 0,2 0 0 16,1 1 0-16,3-1 0 0,4-1 0 0,3 0 0 16,2 3-32-16,2-1-16 0,-2 1 0 0,0-1 0 0,-1 1-80 15,2-1-16-15,0 0 0 0,1-2 0 0,2-2-16 16,1 3 0-16,2 1 0 0,-2 5 0 0,-2 3 16 15,-4-2 0-15,-1-1 0 0,-2-3 0 0,0 5-144 16,-1 1 0-16,-3-1 0 0,-1 0 128 0,-1-2-128 0,1 1 0 16,-5 4 144-16,5-2-144 0,-2-4 0 0,-1 0 128 15,-6-2-128-15,-3 3 0 0,-4 4 0 0,-2-1 144 16,-4-4-144-16,-2 3 0 0,-4 6 0 0,1-1 0 16,-12-3-160-16,0 0 160 15,0 0-944-15,0 0-64 0</inkml:trace>
  <inkml:trace contextRef="#ctx0" brushRef="#br0" timeOffset="-188159.54">3890 9224 12895 0,'-6'-17'576'0,"6"7"112"0,2-1-560 0,0 3-128 0,-2 8 0 0,0 0 0 16,4-11 128-16,2 3-128 0,-6 8 192 0,12-3-64 15,1 1-128-15,0 0 0 0,0 2 0 0,3 3 0 16,3 1 0-16,6 2 0 0,2-2 144 0,1 3-144 16,-1-1 240-16,2 2-32 0,-1 4 0 0,1-3 0 15,-2-5 48-15,2 2 0 0,0 5 0 0,-2-1 0 16,1 1 112-16,-2-3 16 0,0-3 16 0,1 5 0 0,1 3-16 15,-2 0-16-15,-4-2 0 0,-1-1 0 0,-2 2 16 0,-1 2 0 16,1 3 0-16,-5-4 0 0,-1-1-128 0,-5 2-32 16,-2 1 0-16,-2 3 0 0,-4 1 32 0,-2 0 16 15,-6-4 0-15,-4 9 0 0,-5 3 160 0,-1 4 16 16,-3 1 16-16,-4-4 0 0,-2 1-80 0,-3 0-32 16,-1-2 0-16,-2-1 0 0,-2-1-32 0,1-3-16 15,-5 2 0-15,1 0 0 0,-2 0-128 0,-2-5-32 16,-1-2 0-16,6 2 0 0,1 3-144 0,6-1 160 15,3-2-160-15,7-2 160 16,3-4-1328-16,5 2-272 0</inkml:trace>
  <inkml:trace contextRef="#ctx0" brushRef="#br0" timeOffset="-183772.82">6010 10279 2751 0,'0'0'256'0,"0"0"-256"16,0 0 0-16,0 0 0 0,0 0 1952 0,0 0 352 16,0 0 64-16,0 0 0 0,0 0-1216 0,0 0-256 15,11-4-64-15,-1-1 0 0,2-1-256 0,2-4-64 16,3-2-16-16,1 0 0 0,2-1-304 0,3-3-64 15,5-7-128-15,2 1 192 0,1-5 0 0,8-1 0 0,-1-3 0 0,5-5 0 16,4-5 64-16,4 2 16 16,6-4 0-16,-10 13 0 0,3-8 240 0,3-3 64 15,6-2 0-15,1-3 0 0,1-6-576 0,-1 0 0 0,2 1 0 16,0 1 0-16,2 2 0 0,-2 1 0 16,1 1 0-16,-3 2 0 0,-4 4 0 0,-3 2 0 0,1 3 0 0,-3-2 0 15,-2-1 0-15,-1 3 0 0,-3 3 0 0,0 2 0 16,-3 5 928-16,-2 3 80 0,-1 1 16 0,7-5 0 31,-9 2-1648-31,-9 11-320 0,-4 3-64 0,-11 5-16 0,-3-5 832 0,-1 5 192 0,-2 1 0 0,-7 4-6048 16,0 0-1168-16</inkml:trace>
  <inkml:trace contextRef="#ctx0" brushRef="#br0" timeOffset="-183364.03">6068 8854 12895 0,'0'0'1152'0,"0"0"-928"16,0 0-224-16,0 0 0 0,0 0 448 0,0 0 64 15,5 8 0-15,1-1 0 0,-1-1-368 0,8 1-144 0,-1 3 128 0,9 4-128 16,4 3 448-16,4 6 0 0,3 1 0 0,3 6 0 16,2 1 448-16,2 6 112 15,0 3 16-15,1 2 0 0,2 2-832 0,0 6-192 0,0 4 0 0,2 6 0 16,2 5 0-16,1-1 0 0,2 2 0 0,-1-6 0 15,-1-7 0-15,-1-2 0 0,-1-9 0 0,1-2 0 16,-2-2 864-16,2-2 128 0,-3-2 32 0,-1-3 0 16,0-3-832-16,-3-3-192 0,-3-6 0 0,-1-1 0 15,-1 3 0-15,-2-2 0 0,-4-4 0 0,-4 1 0 16,-5-4 0-16,-3-1 0 0,-3 4 0 0,-1-6-10608 16</inkml:trace>
  <inkml:trace contextRef="#ctx0" brushRef="#br0" timeOffset="-182463.95">5039 8903 10815 0,'0'0'480'0,"-9"6"96"0,-7-12-448 0,6 2-128 15,1 0 0-15,-2 7 0 0,-1 5 192 0,2-4 0 16,0-2 16-16,0 5 0 0,-1 3-208 0,0 5 0 15,1-1 0-15,1-1 0 0,0-4 320 0,1 4 32 16,0 11 0-16,1-1 0 0,0-1 224 0,1 1 32 16,1 0 16-16,0 0 0 0,2 4-320 0,1-4-64 15,2-3-16-15,0-5 0 0,2 1-64 0,1-1-16 16,2 1 0-16,-2-4 0 0,-3-12 176 0,0 0 48 0,11 5 0 16,0-2 0-16,-11-3 592 0,13-3 112 0,0-1 16 0,1-6 16 15,3-1-288-15,0-7-64 0,0-7-16 0,1 3 0 16,3 4-448-16,-8 2-96 0,-1-5 0 0,2-2-16 15,2-7-368-15,1 1-80 0,0-1-16 0,-1-1 0 16,-1-4 288-16,0 1 0 0,-1 0 0 0,-1-1 0 16,0 0 0-16,-1-1 0 0,-2 1 0 0,-1 0 0 15,-1 0 0-15,-1 2 0 0,-1 3 0 0,-1 0 0 16,-1 4 0-16,0 1 0 0,-1 4 0 16,-2 3 0-16,-2 1 0 0,1 3 0 0,0 4 0 0,0 4 0 15,0 6 0-15,0 0 0 0,0 0 0 0,-5 7 0 16,-2 7 0-16,1 4 0 0,-2 5 0 0,2 4 0 15,0 3 768-15,1 3 192 0,-2 2 64 0,2 0 0 0,1-5-832 16,1 3-192-16,0 0 0 0,0 18 0 16,3-6-768-16,1-4-208 0,1-3-48 0,0-13 0 15,1 1 832-15,1 1 192 0,2-2 0 0,-3 2 0 0,-1-3 768 0,1 1 208 16,1-3 48-16,-1-1 0 0,0-7-832 0,0-1-192 16,2 0 0-16,2 0 0 15,-2-1-768-15,-5-12-208 0,7 9-48 0,-7-9-6544 16,7 3-1328-16</inkml:trace>
  <inkml:trace contextRef="#ctx0" brushRef="#br0" timeOffset="-182061.54">5350 8781 23951 0,'0'0'1056'0,"3"8"224"0,-3-8-1024 0,4 10-256 0,1-2 0 0,2 6 0 16,-1 6 0-16,2-1 0 0,-1 0 0 0,0 1 0 16,1 6 0-16,0-3 0 0,0-3 0 0,-2 4 0 15,0-2 0-15,-1 2 0 0,0-6 0 0,2-1 0 16,-1-8 0-16,-1 3 0 0,2-5 0 0,-1 1 0 16,0-4 0-16,-6-4 0 0,9-1 0 0,0-3 0 15,1 1 880-15,1-2 112 0,0-4 32 0,2-5 0 16,2-3 0-16,-2-2 0 0,-1 0 0 0,3-2 0 15,2-6-832-15,0-1-192 0,-1 1 0 0,-1 0 0 16,1-1 0-16,-3 1 0 0,-1-3 0 0,1 4 0 16,1 6 0-16,-1-2 0 0,0 2 0 0,0 2 0 0,0 1 0 0,-1 4 0 15,-2 3 0-15,1 2 0 0,-2-1 0 0,0 5 0 16,-1 4 0-16,-8 0 0 16,0 0-2416-16,0 0-528 0,-3 12-96 0,1-2-32 0</inkml:trace>
  <inkml:trace contextRef="#ctx0" brushRef="#br0" timeOffset="-181753.89">4590 9761 16575 0,'0'0'736'0,"-10"0"160"0,0-1-720 0,10 1-176 0,0 0 0 0,0 0 0 16,0 0 704-16,0 0 96 0,0 0 32 0,13-4 0 16,2 1-64-16,5-1-16 0,5-6 0 0,5 3 0 15,5-2 32-15,4 3 16 0,1-7 0 0,8-3 0 16,7-3-368-16,0 2-80 0,0 2-16 0,1 2 0 15,0 0-144-15,-3 1-48 0,-3 1 0 0,-3-1 0 16,-2 3-144-16,-2-3 0 0,-1 2 0 0,-4 2 128 16,-5 4-128-16,-11 1 0 0,0 1 0 0,8 0 0 15,-7-1-608-15,-3 1-208 0,-6 0-32 16,-14 2-16-16</inkml:trace>
  <inkml:trace contextRef="#ctx0" brushRef="#br0" timeOffset="-180741.22">4768 10358 14447 0,'0'0'640'0,"0"0"128"0,4-10-608 0,-2 1-160 0,0-2 0 0,-2 11 0 16,0 0 672-16,0-13 96 0,-2 1 32 0,1 1 0 15,1 11-176-15,-4-9-48 0,0-2 0 0,4 11 0 16,-9-6 16-16,-1-2 0 0,-2 3 0 0,1 3 0 15,1 4-48-15,-2 0-16 0,-3 1 0 0,-2 2 0 16,0 3-144-16,0 4-48 0,-2-3 0 0,0 2 0 16,-2 4-128-16,0 0-16 0,3 9-16 0,2-3 0 0,-2 4-48 15,2 5 0-15,3 5 0 0,-1-1 0 0,0-4-128 16,2 0 0-16,4-2 0 0,3 0 0 16,0-2 0-16,5-1 0 0,5-6 0 0,1 1 0 0,1-3 0 15,-1-6 0-15,0 0 0 0,3-3 0 0,4-3 192 0,1-4 0 16,1 2 0-16,0-3 0 0,3-2 128 0,-1 0 48 15,-2-7 0-15,3 1 0 0,2-3-176 0,-1 2-48 16,1-4 0-16,-1-2 0 0,-1-4-144 0,1 1 160 16,-1-1-160-16,-1-5 160 0,0-2-160 0,0-3 0 15,-2-2 144-15,0 0-144 0,-2 1 0 0,1-3 144 16,0 1-144-16,3-1 0 0,0 0 128 0,-4-2-128 16,0 0 0-16,2-2 0 0,0-6 0 0,2 2 0 0,-4-1 128 15,3 6-128-15,1 2 0 0,-9 10 0 0,0-3 0 16,-2 2 0-16,2 3-256 0,-1-2-128 15,0 1 0-15,0 5-16 0,-1 1 400 0,0 2 0 0,0 2 0 16,-1 2 0-16,-2 3 0 0,0 0 0 0,-3 8 0 0,0 0 0 16,0 0 0-16,0 0 0 0,0 0 0 0,-6 8 0 15,0 0 0-15,-3 10 0 0,-2 3 0 16,2 6 0-16,-4 8 320 0,4 3 128 0,-3 0 48 0,1 6 0 16,-4 4-368-16,3 1-128 0,5-2 0 0,-1-6 144 15,3-5-144-15,1-3 0 0,1-1 0 0,3-4 0 16,3-1 0-16,-1-5 0 0,-2-7 0 0,3 2 0 15,1 2 0-15,1-6 0 0,2-4 0 0,-7-9 0 16,6 11 144-16,2-4-144 0,2-2 160 0,1-6-160 16,-2-6 352-16,0 1-32 0,-1 1 0 0,1-2 0 0,1-3-192 15,3-1-128-15,0-3 128 0,2 0-128 0,2-2 0 0,-2-1 0 16,6-3 0-16,-3 0 0 0,-2-3 0 0,1 1 0 16,0-3 0-16,0-2 0 0,-1-3 0 15,-1 0 0-15,1-4 0 0,-3 2 0 0,3-2 0 0,-3-2 0 16,0-1 0-16,-2-1 0 0,0 3 0 0,-2 3 0 15,-1 1 0-15,0 5 0 0,-2 5 0 0,-1 2 0 16,-1 2 0-16,0 2 0 0,-3 4 0 0,2-1 0 16,-2 4 0-16,-1 0 0 0,0 8 0 0,0 0 0 15,0 0 0-15,-1 9 0 0,-2 6 0 0,1 0 0 16,-2 7 0-16,1 3 0 0,1 7 0 0,-1 3 0 16,-1 4 0-16,0 4 0 0,-1 6 0 0,0 0 0 15,0-1 0-15,1-1 0 0,0-4 0 0,1-3 0 16,1-5 0-16,-2 15 0 0,4-8 224 0,0-8-32 0,0-8 0 15,0 0 0-15,2-4-192 0,1 0 0 0,1 0 0 0,1-7 0 16,-5-15 0-16,8 11 0 0,0-2 0 0,-2-2 0 31,-6-7-592-31,12-7-224 0,-3 1-32 0,-2 2-8144 0,-2-5-1632 0</inkml:trace>
  <inkml:trace contextRef="#ctx0" brushRef="#br0" timeOffset="-180538.33">5023 10157 27647 0,'-21'-16'2448'0,"15"10"-1952"0,6 6-496 0,0 0 0 0,8-8 896 0,5 3 96 15,2 1 16-15,6-2 0 0,7 5-800 0,3-3-208 16,4-2 0-16,3 0 0 0,2 1 0 0,3-2 0 15,3-6 0-15,1 0 0 0,1 1 0 0,2-2 0 16,2 1 0-16,-4 1-13840 16</inkml:trace>
  <inkml:trace contextRef="#ctx0" brushRef="#br0" timeOffset="-169820.67">4494 16611 12895 0,'0'0'272'16,"0"0"64"-16,0 0 16 0,0 0 32 0,4-8-384 0,-4 8 0 0,0 0 0 0,2-8 0 0,1-1 896 0,-2 1 96 16,-5 3 32-16,4-3 0 0,0 2 0 0,3 1 0 15,-6-3 0-15,3 2 0 0,0 6 0 0,0 0 0 16,-2-9 0-16,1 3 0 0,1 6-832 0,0 0-192 15,0 0 0-15,0 0 0 0,0 0 864 0,0 0 128 16,0 0 32-16,0 0 0 0,3 10-832 0,5 1-192 16,1 3 0-16,2 2 0 0,2 3 0 0,1 2 0 15,3 0 0-15,3 2 0 0,1 3 0 0,-3 3 0 16,1 1 0-16,2 1 0 0,-3-3 864 0,1 2 128 16,-4 2 32-16,0-2 0 0,-1 0-832 0,-1 0-192 15,-2-6 0-15,-2 2 0 0,0 0 0 0,0-1 0 0,-1-3 0 16,-2 1 0-16,2-2 864 0,-3-1 128 0,-1-3 32 15,3-4 0-15,-2 0-832 0,0-1-192 16,-1-1 0-16,0-2 0 0,-4-9 0 0,0 0 0 16,6 8 0-16,-6-8 0 0,0 0 0 0,0 0 0 0,0 0 0 0,0 0 0 15,7-4 864-15,-2-1 128 0,-2-3 32 0,-2-3 0 16,0-8-832-16,2 1-192 0,2-2 0 0,0-4 0 16,1-2 0-16,0-4 0 0,1-2 0 0,-1-2 0 15,2 3 0-15,0-3 0 0,1-2 0 0,1-1 0 16,2 1 0-16,1-2 0 0,2 0 0 0,-1 2 0 15,-1-3 0-15,3 2 0 0,1 2 0 0,-1 1 0 16,0 1 0-16,1 3 0 0,0-1 0 0,-1 6 0 16,1 2 0-16,-4 3 0 0,-2 3 0 0,2 3 0 0,0 0 0 15,-3 3 0-15,-5 1 0 0,0 3 0 0,-5 7 0 16,0 0 0-16,0 0 0 0,0 0 0 16,0 0-768-16,0 0-208 0,0 0-48 0,-9 2 0 15,9-2-816-15,-11 5-160 0,11-5-48 0,-5 1-11456 16</inkml:trace>
  <inkml:trace contextRef="#ctx0" brushRef="#br0" timeOffset="-167772.51">7459 15851 3679 0,'0'0'320'0,"-2"-8"-320"15,-3-5 0-15,1 6 0 0,4 7 1536 0,0 0 256 16,-10-7 32-16,-1 0 16 0,0 2-768 0,-1-2-160 16,1 3-16-16,-3-2-16 0,2-2-256 0,-2 3-48 15,-3 4-16-15,-1-1 0 0,-3 0 48 0,0-1 16 16,-1-2 0-16,0 4 0 0,0 6-96 0,2-1-16 15,3 1 0-15,-1 1 0 0,-2 2-96 0,1 3-32 16,-2 2 0-16,1-2 0 0,2-1-64 0,1 1-32 0,1 4 0 0,2 3 0 16,2-1-32-16,1 1-16 0,0 0 0 0,2 3 0 15,1 1-48-15,3 1 0 0,0-3 0 0,2 1 0 16,2 1-32-16,2-2-16 0,3 0 0 0,1-2 0 16,3-1 96-16,3-6 16 0,0 1 0 0,2 0 0 15,0-6 16-15,2 1 16 0,-1-2 0 0,3-4 0 16,0-1-64-16,0 0-16 0,-1-2 0 0,2-3 0 15,0-3 48-15,0-1 0 0,2-2 0 0,-1-2 0 16,1-4 0-16,1-1 0 0,1 0 0 0,-2-4 0 16,-2-2-96-16,0-3-16 0,0-2 0 0,-1-2 0 15,-2-2-144-15,-1 2 160 0,-2-2-160 0,-1-3 160 0,1-6-160 16,-1 3 0-16,-1 1 144 0,0-1-144 16,-4-4 128-16,-1 0-128 0,0-1 128 0,0 2-128 0,1-8 192 0,-3 7-48 15,0-1 0-15,-2 10 0 0,-1 8-144 0,0 3-192 16,-1-2 32-16,1 5 16 0,-1 6 144 0,1 5 0 15,0 9 0-15,0 0 0 0,0 0 0 0,0 0-160 16,0 0 160-16,0 0 0 0,-5 17-176 0,2 1 176 16,-2 2-160-16,2 3 160 0,2 8 0 0,-1 6 0 15,0 2-128-15,-1 4 128 0,2 4 0 0,0-3 0 16,-3 1 0-16,1-5 0 0,-1-5 0 0,2 2 0 16,-1 1 0-16,2-5 0 0,1-4 0 0,0-2 0 15,1-2 0-15,-1 1-144 0,0-2 144 0,3-2 0 16,1-2 0-16,-1-4 0 0,3 0 0 0,-2-2 0 15,1-2 0-15,0-3 128 0,-5-9-128 0,0 0-128 0,0 0 128 16,10 4-192 0,2-4-2160-16,-3-1-432 0</inkml:trace>
  <inkml:trace contextRef="#ctx0" brushRef="#br0" timeOffset="-167309.12">7990 15569 13823 0,'0'0'1216'0,"0"0"-960"15,0 0-256-15,0 0 0 0,0 0 0 0,0 0 0 16,0 0-192-16,0 0 192 0,0 0 256 0,0 0 144 16,0 0 48-16,2 15 0 0,2 2 0 0,-2-1 0 15,0-1 0-15,0 0 0 0,1 1 48 0,-1 2 16 16,0 3 0-16,0 0 0 0,1-1 96 0,0 3 32 16,-2-1 0-16,0 0 0 0,0-1-48 0,2 0 0 15,0 1 0-15,-2-2 0 0,0-1-32 0,2-2-16 16,0-6 0-16,-3-11 0 0,0 0 32 0,7 9 16 15,-7-9 0-15,8 1 0 0,3-3 176 0,-4-9 48 16,4-2 0-16,-3-4 0 0,2-4-144 0,2-3-32 0,3-8 0 0,2 2 0 16,-1 3-240-16,0-4-48 0,-2-3-16 0,2-1 0 15,-1-1-128-15,4 0-16 0,3-1-16 16,1 1 0-16,2-1 0 0,4 1 0 0,2 1 0 0,2 5 0 16,-2 4-176-16,-2-1 128 0,-6 5-128 0,-2 5 128 15,-6 8-128-15,-1 1 0 0,-4 3 0 0,-1 3 0 31,-9 2-336-31,0 0-112 0,0 0 0 0,7 6-16 16,-7-6-2816-16,0 16-560 0</inkml:trace>
  <inkml:trace contextRef="#ctx0" brushRef="#br0" timeOffset="-166820.95">6632 16638 12895 0,'0'0'1152'0,"0"0"-928"0,0 0-224 0,0 0 0 16,-9-5 1136-16,9 5 176 0,1-9 32 0,-1 9 16 16,0 0-336-16,12-5-80 0,6-1-16 0,6 4 0 15,3-1-336-15,6-2-64 0,2 1-16 0,3 2 0 16,6-4-192-16,0-1-64 0,2-1 0 0,3-1 0 15,5-2 176-15,2-1 16 0,4-1 16 0,8 3 0 16,5 6 64-16,0-5 16 0,-4 0 0 0,0-3 0 16,0 2-160-16,4 2-48 0,4 3 0 0,-1-1 0 15,-3 4-144-15,-6 2-48 0,-5 1 0 0,-2 0 0 16,-4-2-16-16,1 1-128 0,3 0 192 0,-5 5-64 16,-6-1-128-16,-4 1 192 0,-8 3-192 0,-4-4 192 15,-4 0-624-15,-7 0-112 0,-5 0-32 16</inkml:trace>
  <inkml:trace contextRef="#ctx0" brushRef="#br0" timeOffset="-165359.72">7328 17246 7359 0,'0'0'656'0,"0"0"-528"0,0 0-128 0,0 0 0 15,1-12 1696-15,-1 2 304 0,0 10 64 0,-1-15 16 16,0 2-1216-16,1 2-240 0,0 11-48 0,0 0-16 15,-4-7-160-15,4 7-16 0,-9-10-16 0,1 4 0 0,8 6 144 0,-10-2 48 16,-5-1 0-16,0 3 0 0,-2 1 144 0,0 2 48 16,-2 1 0-16,1 1 0 0,-1 2-256 0,0-1-48 15,2 6-16-15,-1-3 0 0,0 2-64 0,0-2-16 16,-1 1 0-16,1 3 0 0,4 3-64 0,-2 2-16 16,1 3 0-16,0 1 0 0,1-2-80 0,2 3 0 15,0 7-16-15,2-5 0 0,1-6-32 0,1 2 0 16,3 5 0-16,2-4 0 0,3 1 0 0,2-4 0 15,0-4 0-15,2 0 0 0,1 3 0 0,3-2 0 16,3-8 0-16,0-2 0 0,2 2 80 0,0-5 16 16,2 1 0-16,-2-3 0 0,2-4 16 0,4 1 16 15,1-1 0-15,3 1 0 0,-3-8-80 0,1 1-32 0,-2-8 0 0,0-1 0 16,3 1 32-16,3-2 0 0,0-6 0 16,0-2 0-16,-1-3-64 0,1 2 0 0,-3 3 0 0,0-5 0 15,-2-6-128-15,1-1 128 0,-3 2-128 0,0 0 128 16,1-2-128-16,-6-2 0 0,-2-5 144 0,2-2-144 15,-1 1 0-15,0-1 0 0,0 1 0 0,-2 3 128 16,-3 3-128-16,-1 5 0 0,1 4 0 0,-2 1 0 16,-1 4 0-16,0 2 0 0,-2 5 0 0,1 3 0 15,-3 0 0-15,0 3-128 0,0 4 128 0,0 8-128 16,0 0 128-16,0 0 0 0,0 0-144 0,0 0 144 16,-8 9-176-16,2 4 48 0,-1 3 0 0,1 2 0 15,-2-1 128-15,0 4-160 0,0 8 160 0,2 3-160 16,-4 2 160-16,3 3 0 0,-1 3 0 0,0 4 0 0,0 1 0 15,3 2 0-15,0-7 0 0,1-3 0 0,1 0 0 16,2-1 0-16,1-5 0 0,0-1 0 0,1-1 0 0,2-5 0 16,1 1 0-16,1-3 0 0,-1-9 0 0,2 0 0 15,2 2 0-15,0-5 0 0,0-1 128 0,1-2-128 16,3-5 128-16,-1-3-128 0,4-6 256 0,-1 1 0 16,-1-3-16-16,1-3 0 0,2-4 64 0,0 0 16 15,-2 0 0-15,3-4 0 0,1-1-144 0,-1-3-32 16,-6 0 0-16,2 3 0 0,1 2-144 0,3 1 0 15,-1-3 0-15,1 5 0 0,-2 3 0 0,1 5 0 16,-2 2 0-16,-2 0 0 0,-2 3 0 0,-10 3-144 16,12 7 144-16,-1 4 0 0,-4-1-176 0,1 3 176 15,-1 2-160-15,-3 2 160 0,-3 2 0 0,0 1 0 16,1 1 0-16,-1-1 0 0,0 4 0 0,0 2 0 16,-1 3 0-16,3-3 0 0,0-4 0 0,-2 0-144 0,4 1 144 0,2-2 0 15,-1-4 0-15,5-5 0 0,-4-3 0 0,4-4 0 16,-3-1 0-16,5-5 0 0,-3-6 0 0,2-2 128 15,0 0-128-15,2-4 128 0,4-4-128 0,-1-2 128 16,0-2-128-16,1 0 0 0,1 1 0 0,2-6 0 16,1-4 0-16,1 0 0 0,2 3 0 0,-4-3 0 15,-8 3 0-15,5 1 0 0,3 2-128 0,-2-1 128 16,0 7-208-16,-1 4 32 0,-1-1 16 0,-4 5 0 16,-1 1 16-16,-1 5 0 0,-1 4 0 0,-10 0 0 15,0 0 144-15,7 6-192 0,2 4 192 0,-3 1-192 16,-4 5 64-16,0 1 0 0,-4 0 0 0,4 2 0 15,-2 5 128-15,-2 1 0 0,-3 1-144 0,0 5 144 0,-3 0 0 16,-1 7 0-16,-1 4 0 0,-4 1 0 0,0 6 0 0,-2 0 0 16,0-1 0-16,-5 3 0 0,-4 1 0 0,7-5 0 15,1-2 0-15,1 0 0 0,-1 3 0 0,0-4 0 16,-1 2 192-16,1-4-64 0,1-5-128 0,1-1 192 16,-2-1-192-16,1-4 192 0,2-5-192 0,2-2 160 15,2-2-160-15,-1-3 160 0,-2 2-160 0,1-5 128 16,-1 0-128-16,2-3 128 0,-2-2-128 0,0-4 160 15,-1-2-160-15,1-1 160 0,4 0 16 0,-1-5 0 16,-3-6 0-16,1-1 0 0,-1-4-48 0,1-2 0 16,2-4 0-16,-2 0 0 0,3-1-128 0,0-1 160 15,6-4-160-15,1 3 160 0,-1 2-160 0,6-1 0 16,2-3 0-16,7 0 0 0,1 1 128 0,4 3-128 0,1 3 0 16,1-3 128-16,2-4-128 0,3 0 0 0,2-6 144 15,0 6-144-15,1 3 0 0,2-3 0 0,4-1 0 0,3 2 128 16,2 5-128-16,0 1 0 0,0 2 0 15,1 4 0-15,1-1 0 0,-1 6 0 0,-6 2 0 0,-3 3 0 32,-4 3-1232-32,-1-3-272 0,-5-3-48 0,-7 1-16 0</inkml:trace>
  <inkml:trace contextRef="#ctx0" brushRef="#br0" timeOffset="-160965.33">8047 15521 7823 0,'0'0'336'0,"0"0"96"0,0 0-432 0,0 0 0 0,-2-9 0 0,2 9 0 16,0 0 160-16,0 0-160 0,0-8 192 0,0 8-192 16,-1-12 0-16,1 12 0 0,0 0 0 0,-3-9 0 15,-3 0 0-15,2 1 0 0,4 8 0 0,-3-8 0 16,3 8 432-16,0 0-32 0,-1-6 0 0,1 6 0 16,-3-9 304-16,3 9 48 0,0 0 16 0,-1-8 0 0,1-4-272 0,0 12-48 15,0 0-16-15,0 0 0 0,0-10 16 0,0 2 16 16,0 1 0-16,0 7 0 0,0 0 80 0,0 0 16 15,0-11 0-15,0 11 0 0,0 0 32 0,0 0 16 16,-6-12 0-16,2 3 0 0,0 4-32 0,4 5-16 16,0 0 0-16,-4-10 0 0,-3 4-112 0,7 6-32 15,-5-8 0-15,5 8 0 0,0 0-144 0,0 0-16 16,-6-2-16-16,6 2 0 0,0 0 16 0,0 0 0 16,-6 10 0-16,4-1 0 0,0 2-64 0,2 3 0 15,2 0 0-15,0 3 0 0,1-3 16 0,0 3 0 16,-1 4 0-16,2 0 0 0,1 0 16 0,2 2 0 15,-5-3 0-15,4 4 0 0,-1 0 32 0,0 1 0 16,-1-4 0-16,0 0 0 0,0 0 32 0,0-2 16 16,-2-1 0-16,1 1 0 0,0-4-32 0,-1 2 0 0,1-1 0 15,1-2 0-15,0-5 32 0,-4-9 0 0,0 0 0 0,0 0 0 16,5 11 64-16,-5-11 16 0,0 0 0 0,0 0 0 16,0 0 112-16,0 0 16 0,4-13 16 0,-2-2 0 15,-3 0-144-15,0-3-48 0,-2-2 0 0,0 0 0 16,0 1-192-16,-1-2-144 0,0-1 192 0,0 2-192 15,-1 2 128-15,1-1-128 0,0-6 0 0,0 3 0 16,0-1 128-16,0 3-128 0,1-5 0 0,0 0 0 16,-3 0 0-16,1-2 0 0,0-1 0 0,1 1 0 15,-1 2 0-15,1 4 0 0,3 2 0 0,-3 2 0 16,1 4 0-16,3 2 0 0,0 2 0 0,0 9 0 16,0 0 0-16,0 0 0 0,0 0 0 0,0 0-144 15,0 0 144-15,4 15-128 0,-1 3 128 0,-1 0-128 0,1 4 128 16,1 4 0-16,-2 2-144 0,2 3 144 0,0-1 0 15,0 1 0-15,-1 1 0 0,-1-5 0 0,1 3 0 16,2-3 0-16,-5 1 0 0,1-3 0 0,-2-6 0 16,1 1 0-16,0 2 0 0,0-4 0 0,0-4 0 0,0-2 0 15,0-12 0-15,0 15 0 0,1-5 128 0,-1-10-128 16,0 0 0-16,2 10 128 0,-2-10-128 0,0 0 0 16,0 0 0-16,0 0 128 0,0 0-320 0,0 0-80 15,6 8-16-15,-6-8-10288 16,0 0-2064-16</inkml:trace>
  <inkml:trace contextRef="#ctx0" brushRef="#br0" timeOffset="-160195.56">9973 16161 6447 0,'0'0'272'0,"-2"-14"80"0,-1 1-352 0,3 0 0 0,2 1 0 0,-2 3 0 16,0 9 2880-16,0 0 512 0,3-8 112 0,-3 8 16 15,0 0-2224-15,0 0-432 0,7 8-96 0,-2 6 0 16,-2-1-432-16,1 5-80 0,0 2 0 0,0 3-16 16,-1 0 144-16,1 3 16 0,-1 1 16 0,0 2 0 15,-1-1 16-15,1 5 0 0,1-2 0 0,-4 3 0 16,2 3-208-16,-2-2-32 0,-1-1-16 0,0-2 0 15,-2 2-176-15,0-4 128 0,1 0-128 0,-1-4 128 0,2-2-128 16,0-5 0-16,-1 1 144 0,2-3-144 0,0-7 0 16,0-10 0-16,0 0 0 0,0 0 0 15,0 0-2192-15,0 0-368 0,0 0-64 0,-10-6 0 0</inkml:trace>
  <inkml:trace contextRef="#ctx0" brushRef="#br0" timeOffset="-160055.78">9810 16477 20271 0,'0'0'448'0,"0"0"80"0,0 0 32 0,3-10 16 0,2 4-576 0,-5 6 0 16,12-8 0-16,-2 4 0 0,3 2 928 0,3 0 80 15,2-3 16-15,2 2 0 0,1 1-464 0,4 1-96 16,3-1-16-16,5 4 0 0,2-4-32 0,0 1-16 16,0 1 0-16,2 0 0 0,1 0-160 0,-2 0-48 15,-1 0 0-15,2-1 0 0,-1 3-192 0,-3 1 176 0,-4 1-176 0,-1 2 160 16,2-2-160-16,-1 3-144 0,-2 1 144 0,2-2-8320 31,-4-2-1552-31</inkml:trace>
  <inkml:trace contextRef="#ctx0" brushRef="#br0" timeOffset="-158614.16">11800 16082 16575 0,'-7'-17'736'0,"4"5"160"0,-3 0-720 0,1-5-176 16,-1 0 0-16,2 4 0 0,0 3 848 0,0-3 144 16,0 0 32-16,1 0 0 0,1 1 0 0,-1-2 0 15,0 6 0-15,2-3 0 0,1 1 0 0,0 10 0 16,0 0 0-16,0 0 0 0,0 0 0 0,0 0 0 15,0 0 0-15,0 0 0 0,0 0-832 0,1 12-192 16,3 2 0-16,0 6 0 0,2 3 864 0,0 6 128 0,1 1 32 0,2 4 0 16,-3-1-832-16,2 5-192 0,1 3 0 0,-1 3 0 15,0-1 0-15,1 4 0 0,0-3 0 0,0 5 0 16,0-1 0-16,0-4 0 0,1-3 0 16,-1-6 0-16,0-5 0 0,-1-7 0 0,-2-1 0 0,2-3 0 15,0-5 0-15,0 0 0 0,-1-2 0 0,3-3 0 16,-10-9 0-16,10 1 0 0,0-2 0 0,2-4 0 15,0-6 864-15,1-2 128 0,1-6 32 0,-5-6 0 16,-3-4 0-16,0-3 0 0,3-5 0 0,2-2 0 16,-1-5-832-16,1 0-192 0,-2-2 0 0,1 3 0 15,2-3 0-15,1 3 0 0,0-2 0 0,3 4 0 0,1 6 0 16,-2 2 0-16,-1 3 0 0,1 0 0 0,-2 8 0 16,0 3 0-16,-3-1 0 0,1 3 0 0,-2 3 0 0,-1 5 0 15,-2 1 0-15,-6 8 0 16,3-8-768-16,-1 3-208 0,2 0-48 0,-4 5 0 15,0 0-2448-15,0 0-496 0,0 0-112 0,0 0-16 0</inkml:trace>
  <inkml:trace contextRef="#ctx0" brushRef="#br0" timeOffset="-158243.9">12593 15152 27647 0,'0'0'608'0,"0"0"128"0,0 0 32 0,9-6 0 0,-8-4-624 0,6 1-144 0,2 0 0 0,4 1 0 16,4 3 0-16,2-3 0 0,1 0 0 0,3-1 0 15,5 1 0-15,-1 1 0 0,0-1 0 0,-1 3 0 16,1-1 0-16,-7 5 0 0,0 6 0 0,-2-1 0 16,-3 3 848-16,-2 3 144 0,-3 2 32 0,-3 5 0 0,-5 5-832 0,-2 3-192 15,-2 7 0-15,-4 1 0 16,-3 7 0-16,-1 0 0 0,-3 0 0 0,-2-1 0 0,1-2 0 16,0-2 0-16,-1-4 0 0,2-7 0 0,3-5 864 15,2-2 128-15,2-3 32 0,2-2 0 0,1 0-832 16,3-12-192-16,0 0 0 0,8 10 0 0,2-7 0 0,3-1 0 15,3-2 0-15,2-2 0 0,3-2 0 0,3-5 0 16,2 2 0-16,1-2 0 0,0-1 864 0,3-3 128 16,3 1 32-16,-11 3 0 15,0-2-1648-15,3 1-320 0,2-2-64 0,2 1-16 16,0 1 0-16,-2 1 0 0,-2 0 0 0,-2 0-13504 0</inkml:trace>
  <inkml:trace contextRef="#ctx0" brushRef="#br0" timeOffset="-157842.89">13857 16071 23951 0,'-6'3'512'0,"-1"-3"128"0,7 0 0 0,0 0 64 0,0 0-576 0,0 0-128 15,0 0 0-15,13-2 0 0,5 1 848 0,2-1 144 16,1-4 32-16,4 4 0 0,2-7-832 0,6 2-192 16,-1 2 0-16,5-3 0 0,2 0 864 0,-3 2 128 15,1-2 32-15,3 3 0 0,2-3-832 0,-3 4-192 16,-4 1 0-16,-1 3 0 0,-5-2 0 0,-6 2 0 16,-3 0 0-16,-8 0 0 15,-2 2-1600-15,-2 4-352 0,-8-6-80 0,1 10-9840 0</inkml:trace>
  <inkml:trace contextRef="#ctx0" brushRef="#br0" timeOffset="-157667.52">14051 16305 23951 0,'-6'6'512'0,"-2"1"128"0,-1-4 0 0,0 5 64 0,-2-1-576 0,6 1-128 0,3 2 0 0,2 0 0 16,0-10 848-16,0 0 144 0,9 8 32 0,2-2 0 16,3-3-832-16,1 1-192 0,3 2 0 0,3-6 0 15,3 0 864-15,2-3 128 0,1-1 32 0,6 1 0 16,5 0 0-16,1-1 0 0,1-3 0 0,-11 2 0 31,1 0-1648-31,0 1-320 0,-2-4-64 0,13 1-8752 0,-9 0-1760 0</inkml:trace>
  <inkml:trace contextRef="#ctx0" brushRef="#br0" timeOffset="-157062.72">15367 15640 23951 0,'-13'-15'512'0,"9"10"128"0,1 0 0 0,1-2 64 0,0 1-576 0,4-2-128 0,2 0 0 0,2 0 0 16,3 1 0-16,3 1 0 0,-3-2 0 0,6 3 0 15,3 0 848-15,1 2 144 0,2 0 32 0,1 3 0 16,2 1-832-16,-2 4-192 0,1-1 0 0,0 5 0 15,-1 4 864-15,-1 3 128 0,-2 1 32 16,-1 4 0-16,-1 3-832 0,-4 5-192 0,-2 4 0 0,-2 2 0 16,-3 4 864-16,-2 4 128 0,-4 4 32 0,-4-1 0 15,-3 2-832-15,-4 3-192 0,-2-3 0 0,-1 1 0 16,-4-3 0-16,-3 1 0 0,-1 2 0 0,-2-4 0 16,-1-2 0-16,-1-1 0 0,-1-6 0 0,0-1 0 15,0-5 864-15,0 0 128 0,0-5 32 0,2 0 0 0,5-4-832 16,3-4-192-16,3 0 0 0,2-6 0 0,1 0 0 0,0-2 0 15,6-1 0-15,0-3 0 0,5-5 0 0,0 0 0 16,0 0 0-16,5 6 0 0,4 1 0 0,2-3 0 16,-1 0 0-16,2 1 0 0,6 0 0 0,4-2 0 15,4-1 0-15,3 2 0 0,0-1 0 0,2-2 0 16,-1-1 0-16,1-1 0 0,0 0 0 0,2-1 0 16,-2 1 0-16,3 0 0 0,-1-2 0 0,1 2 0 15,1-2 0-15,4 2 0 16,-1 0-1600-16,0-5-352 0,-1 1-80 0,0 0-8208 15,-2 0-1632-15</inkml:trace>
  <inkml:trace contextRef="#ctx0" brushRef="#br0" timeOffset="-156544.66">16555 16091 27647 0,'0'0'608'0,"0"0"128"0,0 0 32 0,0 0 0 0,0 0-624 0,-3 6-144 0,3-6 0 0,3 9 0 0,1 0 0 0,2-1 0 15,3 1 0-15,3-3 0 0,2-1 0 0,2 1 0 16,0-3 0-16,0 0 0 0,4-3 0 0,1-2 0 15,1 0 0-15,2-5 0 0,0-1 848 0,2-1 144 16,0-1 32-16,2-2 0 0,-2 2-832 0,0-5-192 16,-1 1 0-16,-3 0 0 0,-3-1 0 0,-2 2 0 15,-4 1 0-15,-2 2 0 0,-5-3 864 0,0 1 128 16,-4-2 32-16,-3 4 0 0,-4 0-832 0,-2 4-192 16,-5 1 0-16,-1-1 0 0,-6 4 0 0,-1 4 0 15,-2 4 0-15,-3 1 0 0,-1 5 864 0,-2 5 128 16,-2 1 32-16,0 2 0 0,0 5-832 0,-2 2-192 15,4-2 0-15,-4 5 0 0,2 1 0 0,-3 4 0 16,-1-2 0-16,1 1 0 0,2 1 0 0,3 0 0 16,6-2 0-16,4-3 0 0,1-3 0 0,5-3 0 0,4-1 0 15,3-1 0-15,3-2 0 0,2-2 0 0,2-4 0 16,5-1 0-16,2 2 0 0,6-5 0 0,8 1 0 0,3-2 0 16,2-1 0-16,5-1 0 0,1 1 0 0,2-4 0 15,2 0 0-15,1-1 0 0,3-2 0 0,0-1 0 16,1-3 0-16,1 1 0 0,2-1 0 0,-1 1 0 31,-3-5-2416-31,0 1-528 0,-3-1-96 0,-1-3-32 0</inkml:trace>
  <inkml:trace contextRef="#ctx0" brushRef="#br0" timeOffset="-156135.08">17277 15422 27647 0,'0'0'608'0,"0"0"128"0,-3-16 32 0,3 16 0 0,0 0-624 0,0 0-144 16,0 0 0-16,7-5 0 0,1-1 0 0,1 2 0 16,2 1 0-16,4 2 0 0,0-2 848 0,5 2 144 15,2-3 32-15,2-1 0 0,0 1 0 0,5-1 0 16,4-3 0-16,1 0 0 0,-1 3-832 0,1-3-192 0,2 3 0 16,-5-1 0-16,-1-1 0 0,-1 0 0 15,-3 3 0-15,-2-2 0 0,-1 0 0 0,-3 1 0 0,0 3 0 0,-2-4 0 31,-1 2-768-31,-1 2-208 0,-1-1-48 0,5 2 0 16,-4 1-816-16,-5 0-160 0,-11 0-48 0,9 0 0 0</inkml:trace>
  <inkml:trace contextRef="#ctx0" brushRef="#br0" timeOffset="-155444.47">18342 14885 23951 0,'7'-15'1056'0,"-5"6"224"0,-1-1-1024 0,-1-1-256 16,0 2 0-16,0 9 0 0,0-9 880 0,0 9 112 15,-1-8 32-15,1 8 0 0,0 0 0 0,0 0 0 16,0 0 0-16,-5 12 0 0,-6 6-832 0,4 3-192 15,-1 1 0-15,1 1 0 0,1 1 0 0,1 4 0 16,2-2 0-16,2-7 0 0,1 0 0 0,1-1 0 16,2 0 0-16,0-1 0 0,3-3 0 0,0-1 0 0,5-5 0 15,-2 0 0-15,1-4 864 0,3-3 128 16,2-1 32-16,-1-1 0 0,0-6-832 0,1-2-192 16,3-2 0-16,7-9 0 0,-2-2 0 0,-3 0 0 15,-5 0 0-15,2-2 0 0,2 3 864 0,-4-2 128 16,-1-3 32-16,-2 2 0 0,0 3-832 0,1 0-192 0,-4 3 0 0,0 1 0 15,-4 2 0-15,2 4 0 16,-2 1 0-16,-5 10 0 0,4-7 0 0,-4 7 0 0,0 0 0 16,0 0 0-16,0 0 0 0,3 19 0 0,-2 1 0 0,-2 5 0 15,-2 5 0-15,-1 5 0 0,0 2 0 0,-1-10 0 16,-1 7 0-16,-4 4 0 0,0 2 0 0,-3 6 0 16,-3 1 0-16,1 6 0 0,-1 2 0 0,0-1 0 15,1-2 0-15,-4-1 0 0,-1-5 0 0,1-1 0 16,4-7 0-16,-1-1 0 0,-1-4 0 0,1-4 0 0,0 1 0 0,-1-2 0 15,0-3 0-15,0-3 0 0,0-2 864 16,0-3 128-16,-1-3 32 0,2-3 0 0,-2-4-832 0,2-4-192 16,0 0 0-16,1-3 0 0,-1-2 0 15,2-3 0-15,1-5 0 0,-2 1 0 0,1-6 0 0,1 1 0 16,0-6 0-16,4 1 0 0,2 2 0 0,5-1 0 16,0-2 0-16,6 3 0 0,4 3 0 0,3-1 0 15,0 2 0-15,4-1 0 0,0 4 0 0,4-1 0 16,-1 1 0-16,3 2 0 0,1 1 0 0,0 3 0 15,0 2 0-15,0 1 0 0,2 2 0 0,-2 1 0 16,-3 2 0-16,2 2 0 0,1 0 0 0,2 1 0 16,-2-2 0-16,2 3 0 0,-4 1 0 0,1-1 0 15,0 3 0-15,-1-3 0 0,-2 1 0 0,0-2 0 16,-1-1 0-16,-1 2 0 0,-1-1 0 0,0-2 0 0,-2 0 0 16,-1-4 0-16,-1 2 0 0,0-2 0 0,-2-1 0 15,-9 0 0 1,8 0-2416-16,-8 0-528 0,0 0-96 0,2-4-32 0</inkml:trace>
  <inkml:trace contextRef="#ctx0" brushRef="#br0" timeOffset="-153389.49">22587 9684 11807 0,'0'0'512'0,"0"0"128"0,0 0-512 16,-4-6-128-16,4 6 0 0,0 0 0 0,0 0 640 0,0 0 96 16,0 0 32-16,-1-9 0 0,1 9-80 0,0 0-16 15,0 0 0-15,0 0 0 0,6-7-224 0,2 3-32 16,2-4-16-16,2 3 0 0,3 3 48 0,-1-5 16 15,2 0 0-15,2 4 0 0,3 3-16 0,1-2-16 16,-1-7 0-16,5 4 0 0,0 1-96 0,-1 4-16 16,-1 1 0-16,2 1 0 0,0-4 0 0,-1 4-16 15,-3 0 0-15,1 1 0 0,-1-1-80 0,-1 4-16 16,-3-2 0-16,-1 5 0 0,-3 4 48 0,0 0 0 16,-2-4 0-16,-1 3 0 0,-1 2 16 0,-2 3 16 0,-2 5 0 15,1-4 0-15,-2 1-128 0,-1 0-32 0,-3 5 0 0,-1 3 0 16,-2 0 64-16,-2 6 0 0,0 2 0 0,-1 6 0 15,-3 6-48-15,0-4 0 0,-1-2 0 0,1 0 0 16,2 2-144-16,0-6 192 0,2-1-192 16,2-1 192-16,2-3-192 0,1 1 192 0,3-2-192 0,0 3 192 15,0 4 0-15,2-3 0 0,1 0 0 0,1 2 0 16,1 1-192-16,1 0 192 0,2-3-192 0,1-3 192 16,1 0-192-16,3-2 0 0,2-3 0 0,0-1 128 15,2-6 0-15,3-1-128 0,2-1 192 0,-3-1-64 16,3-1 64-16,2-6 16 0,2 1 0 0,-2-2 0 15,0 1-64-15,-1-3-16 0,-2-6 0 0,1-1 0 16,-1 2 0-16,-3-2-128 0,-3-2 192 0,-2-2-64 0,-2-1-128 16,-2-1 160-16,-3 2-160 0,-10 4 160 0,8-9-32 15,-3-1-128-15,-5 10 192 0,0 0-64 0,3-9 96 0,-3 9 16 16,-4-13 0-16,-1 7 0 0,5 6 16 16,-11-4 0-16,-1 4 0 0,-1 0 0 0,-1 3-128 0,-2 0-128 15,-2 7 176-15,-3 0-176 0,-2-4 128 0,-1 5-128 16,0-1 0-16,-1 5 0 0,0 2 0 0,4 1 0 15,4 0 0-15,0 2 0 0,-1 7 0 0,2-2 0 16,2 5 0-16,2-3 0 0,-1 3 0 0,2 1 0 16,-1 5 0-16,3-2 0 0,3-1 0 0,1 3 0 15,-1 0 0-15,0 3 0 0,1 3 0 0,0 2 0 16,4 2 0-16,-2 2 0 0,1 3 0 0,2-3 0 16,0 2 0-16,0 1 0 0,0-7 0 0,0 4 0 15,0 0 0-15,0 2 0 0,-2-2 0 0,0-1 0 0,-1-2 0 16,-2 1 0-16,2 4 0 0,-1 0 0 0,0-10 0 15,-1 2 0-15,-1-2 0 0,-2 2 0 0,0-4 0 0,-1-3 0 16,-3-3 192-16,0 4-192 0,-2-1 192 0,0-3-192 16,1-3 320-16,-4-3-32 0,-5 0-16 0,-2-1 0 15,1-2 96-15,-5 0 16 0,-4-4 0 0,-1 1 0 16,0 1-32-16,-2-2 0 0,-4-1 0 0,1-3 0 16,1-1-48-16,0-1-16 0,1 1 0 0,-2-2 0 15,-3-1-96-15,1 2 0 0,-2-2-16 0,-1 1 0 16,-1-3-176-16,2 0 0 0,4-2 0 0,2 2 128 15,3 0-128-15,2-1 0 0,2-5 0 0,4 1 0 16,6-1 0-16,2 4 0 0,3-3 0 0,3-2 0 16,5-4-400-16,6 2-64 0,0 0-16 0,0 0 0 15,0 0-2208-15,18-9-448 0,3-3-96 16</inkml:trace>
  <inkml:trace contextRef="#ctx0" brushRef="#br0" timeOffset="-152073.37">25301 10463 9215 0,'0'0'816'0,"0"0"-656"16,0 0-160-16,0 0 0 0,11-3 960 0,-11 3 176 15,6-9 16-15,-6 9 16 0,9-3-48 0,-9 3-16 16,8-12 0-16,0 6 0 0,-8 6-272 0,8-8-64 16,-6-1-16-16,-2 9 0 0,0 0-64 0,4-10-16 15,-4 10 0-15,0-11 0 0,0-1-96 0,0 12 0 16,0 0-16-16,-6-10 0 0,-5 1 16 0,1 5 0 16,-2-1 0-16,-2 3 0 0,-2 0-176 0,-2 2-16 15,-2 2-16-15,1 4 0 0,-2-4-112 0,-2 5-32 16,-4 3 0-16,3-1 0 0,0 2-16 0,-1-1 0 0,1 6 0 15,3 2 0-15,4 2 32 0,1 0 0 0,-1 4 0 16,3 1 0-16,2 5-240 0,4-3 0 0,3 2 0 16,3-2 0-16,0 3 0 0,5-5 0 0,2-6 0 0,2-2 0 15,6-1 0-15,0-3 0 0,-3-2 0 0,3-4 0 16,3-5 304-16,2-4-48 0,3 1 0 0,1-5 0 16,3-2 80-16,0-4 16 0,-3 0 0 15,3-5 0-15,-1-1-160 0,1-5-48 0,-1-3 0 0,-1-3 0 16,0-2-144-16,1-3 192 0,-1-2-192 0,2 1 192 15,3-3-192-15,-4-2 0 0,2-3 144 0,2-1-144 16,-2-1 0-16,1-6 0 0,-1-5 0 0,2-1 128 16,-2 0-128-16,1-1 176 0,-5 1-176 0,-1 4 192 15,-3 6-192-15,-2 2-176 0,-2 7 48 0,-6 7 0 0,-3 1 128 16,-2 8-128-16,-3 4 128 0,-1 5-128 0,-2 8 448 16,3 5 112-16,-9-3 16 0,-3 7 0 0,-2 10-288 0,-4 7-160 15,-4 2 192-15,1 10-192 0,0 4 0 0,0 2 0 16,-1 4 0-16,4 5 0 0,3 5 0 0,1 2 0 15,-2 0 0-15,4 1 0 0,3-1 0 0,2-4 0 16,-1-8 0-16,2-2 0 0,4 0 0 0,-1-3 0 16,3-5 0-16,0-1 0 0,0-1 0 0,3-5 0 15,-1 3 0-15,1-10 0 0,-2-3 0 0,5-6 0 16,1 1 0-16,0-5-144 16,-7-6-1552-16,10 4-304 0,3-4-64 0,-2-1-7072 15,-3-3-1408-15</inkml:trace>
  <inkml:trace contextRef="#ctx0" brushRef="#br0" timeOffset="-151730.99">26001 10069 19343 0,'0'0'1728'0,"0"0"-1392"0,0 0-336 0,0 0 0 15,0 0 1536-15,0 14 224 0,-1 2 48 0,0 3 16 16,1 6-912-16,-2 4-176 0,1-2-32 0,1 4-16 16,0 3-304-16,0-1-64 0,-1 1-16 0,0-2 0 15,1 0-144-15,1-1-32 0,3 2 0 0,-2-6 0 16,0-5-128-16,0-1 0 0,1-1 144 0,-1-5-144 0,2-3 160 0,-4-12-32 16,0 0-128-16,12 3 192 0,-1-1 368 0,0-3 64 15,5-3 16-15,-2-5 0 0,-1 0 64 0,4-7 0 16,4-3 16-16,1-2 0 0,-1-7-224 15,1 2-48-15,0-4-16 0,2 2 0 0,1 0-176 0,-1-1-48 16,0-1 0-16,-1-2 0 0,2-1-208 0,1-1 128 16,2-1-128-16,-2 4 0 0,0 0 0 0,0 6 0 15,-1 0 0-15,-1 3 0 0,-4 0 0 0,1 4 0 16,-2 3 0-16,-4 9 0 16,-15 6-1280-16,0 0-192 0,0 0-32 0,0 0-8752 15,0 0-1760-15</inkml:trace>
  <inkml:trace contextRef="#ctx0" brushRef="#br0" timeOffset="-151152.4">24982 11140 3679 0,'0'0'320'0,"0"0"-320"16,0 0 0-16,0 0 0 0,0 0 2832 0,0 0 496 15,0-5 112-15,0 5 16 0,0 0-1792 0,9-1-368 16,-9 1-64-16,16-5-16 0,4 2 0 0,7-3-16 16,4 3 0-16,4-2 0 0,3-4-304 0,4 3-64 0,2 3-16 0,3-7 0 15,2-3-304-15,7-1-64 0,6 5-16 0,5 0 0 16,6 1 128-16,-1-1 16 0,-3-2 16 0,-1 4 0 16,-3 3-80-16,0 1 0 0,-1-2-16 0,-1 1 0 15,-3 0-224-15,-4 1-32 0,-5 3-16 0,-8 0 0 16,-8 0-224-16,-8-1 0 0,-6-4 0 0,-2 2 0 31,-6 5-608-31,-13-2-16 0,0 0 0 0,0 0 0 0,0 0-2032 16,0 0-416-16,-17 11-64 0,-4-2-32 0</inkml:trace>
  <inkml:trace contextRef="#ctx0" brushRef="#br0" timeOffset="-150113.8">25563 11868 1839 0,'-5'-13'0'0,"4"5"160"0,-1 3-160 0,4-4 0 0,0 2 0 0,-2-1 0 15,2 3 3104-15,-2 0 592 0,0-4 112 0,-2 2 32 16,0 1-2272-16,0-5-448 0,0 5-96 0,-1-2 0 16,-2 3-128-16,1-2-32 0,3-2 0 0,-3 3 0 15,-3-2-80-15,0 1-16 0,-3 0 0 0,1-3 0 16,-2 5-64-16,-4 3-32 0,1-4 0 0,0 6 0 16,-2 2-112-16,-1 2-32 0,-1-2 0 0,1 5 0 0,1 2-144 15,2 0-48-15,-4 3 0 0,2 3 0 0,0 4 0 16,1 1 0-16,-2 0 0 0,1 2 0 0,2 4-144 15,2 4-48-15,0 1 0 0,3 2 0 0,1-3-144 0,4 3 128 16,4-1-128-16,3 0 128 0,0-1-128 0,2-2 0 16,0-7 0-16,2 0-176 0,3 0 176 0,0-4 0 15,1-3 0-15,1-2 0 0,1 0 0 0,0-7 192 16,0-2-32-16,2-1-16 0,4-1 0 0,-1-3 0 16,1-3 0-16,4-2 0 0,0-7-144 0,-1-2 0 15,0 0 144-15,2-5-144 0,-1-3 0 0,2-2 0 16,0-7 0-16,1 1 128 0,1 3-128 0,1-8 144 15,-2-1-144-15,0-1 160 0,1-4-160 0,-1-1 192 16,0 0-192-16,0-5 192 0,-1-2-192 0,-1 2 0 16,-2-2 0-16,-3 6 0 0,1 4 0 0,-2 3 0 0,-1 3 0 15,-1 3 0-15,-3 4 0 0,0 2 0 0,-3 0 0 0,1 4 0 16,-2-1 0-16,0 4 0 0,-1 3 0 16,0 0 0-16,-1-1 0 0,-1 4 128 0,-4 5-128 0,-2 7 128 15,0 0 0-15,0 0-128 0,0 0 192 0,0 0-64 16,0 0 32-16,-6 9 0 0,-3 2 0 0,1 5 0 15,0 4-32-15,-3 4 0 0,0 5 0 0,-1 1 0 16,2 0-128-16,-1 5 0 0,2 4 0 0,0 7 0 16,-2 0 0-16,4 1 0 0,1-8 0 0,1 4 0 15,0 2 0-15,2-6 0 0,2-2 0 0,4-7 0 16,1-3 0-16,1-1 0 0,0-2 0 0,3-5 0 16,2-7 0-16,2 1 128 0,2 0-128 0,2-6 0 15,2-5 224-15,1-3-32 0,-1-4-16 0,1 1 0 16,1-1 144-16,-1-4 48 0,4-3 0 0,-1-3 0 0,4 0-368 15,-1-6 0-15,-3 0 0 0,1-4 0 0,-1-3 128 0,1-2-128 16,-3-3 128-16,0-3-128 0,-2-5 0 0,2-3 128 16,1-4-128-16,-4 3 0 0,-4 7 0 0,0 3 144 15,0 4-144-15,-5 2 0 0,-1 7 0 0,-3 6 0 16,-1 6 0-16,-3 10 0 0,2-10 0 0,-2 10 0 16,0 0 128-16,0 0-128 0,-7 6 288 0,-2 6 0 15,-2 4 0-15,1 2 0 0,-2 4-288 0,1 8 128 16,4 3-128-16,-1 3 0 0,-1 2 0 0,1 5 0 15,0-1 0-15,3-1 0 0,2-3 0 0,1 0 0 16,-1 0 0-16,0-3 0 0,1-2 0 0,2-4 0 16,2-2 0-16,0 0 0 0,-1-1-256 0,-1-3 0 0,1-2 0 15,2-4 0 1,-2-1-432-16,-1-2-80 0,0-2-32 0,0-12 0 16,0 0-2592-16,0 0-528 0</inkml:trace>
  <inkml:trace contextRef="#ctx0" brushRef="#br0" timeOffset="-149942.45">26034 11837 26719 0,'0'0'2368'0,"-1"-9"-1888"0,2-3-480 0,5 3 0 15,6 1 1408-15,3 1 176 0,3 3 32 0,7-2 16 16,7-2-1104-16,5 4-208 0,3 2-64 0,3-4 0 16,3 1-128-16,1-1-128 0,1-6 192 0,1 5-192 15,0 2 0-15,-4 0 0 0,-4-4 0 0,-3 2 0 16,-3 5-2768-16,-4-2-512 0,7-1-112 15,-11-3 0-15</inkml:trace>
  <inkml:trace contextRef="#ctx0" brushRef="#br0" timeOffset="-149625.33">27231 10761 30399 0,'-12'-18'2704'0,"8"7"-2160"0,0 4-544 0,4 7 0 15,8-12 352-15,4 4-32 0,2 0-16 0,4 4 0 16,5 0 16-16,1 2 0 0,2-5 0 0,3 5 0 16,2 2-320-16,2-2 160 0,0 0-160 0,-1 0 128 15,2 2-400-15,-3 0-96 0,-2 2-16 0,-3 2 0 16,-2-3-2768-16,-8 2-560 0</inkml:trace>
  <inkml:trace contextRef="#ctx0" brushRef="#br0" timeOffset="-149469.91">27278 10936 20671 0,'-22'4'912'0,"12"1"192"0,10-5-880 0,0 0-224 0,-9-5 0 0,9 5 0 0,0 0 1696 0,0 0 288 16,12-3 64-16,2-1 16 0,3 0-944 0,4 2-192 15,4 0-32-15,2-2-16 0,2-3-560 0,1 1-96 16,0 3-32-16,3-4 0 0,0 2-192 0,3 0 0 16,0-5 0-16,1 4 0 15,-1 3-1344-15,-3 2-304 0,-6-4-64 0</inkml:trace>
  <inkml:trace contextRef="#ctx0" brushRef="#br0" timeOffset="-148303.53">29190 10139 13935 0,'0'0'608'0,"0"0"144"0,9-6-608 0,-3-2-144 16,-6-3 0-16,3 4 0 0,3-1 832 0,-6 8 128 16,0 0 16-16,0 0 16 0,2-13-48 0,0 5-16 15,-2 8 0-15,0 0 0 0,-2-10-192 0,0 2-32 16,2 8-16-16,-7-8 0 0,-2 3-160 0,0 2-16 15,-1-1-16-15,-2 4 0 0,-1 0-48 0,-2 4 0 16,-2-1 0-16,-1 2 0 0,-1 7-16 0,-2-2-16 16,-3 2 0-16,0 3 0 0,0 4-32 0,-2-1 0 15,-4 0 0-15,0 3 0 0,4 5-176 0,0 1-32 16,1-6-16-16,2 4 0 0,0 1-160 0,7-2 0 0,4-2 0 16,5-1 128-16,2-3-128 0,5-2 0 0,3-2 0 15,4 0 0-15,5-6 0 0,3 0 0 0,-4-5 192 0,8-3-64 16,1 0 16-16,5-3 0 0,3-9 0 0,2 0 0 15,0 2-144-15,2-7 192 0,-2-1-192 0,1-2 192 16,-1-5-192-16,0-1 128 0,-2 0-128 0,0-2 128 16,1-4-128-16,0-4 192 0,-1-2-192 0,-1-1 192 15,-4 0 0-15,0-2 0 0,-4-4 0 0,3-2 0 16,3 3-16-16,-2-3 0 0,-1-2 0 0,-1 0 0 16,0-1-176-16,-3-1 0 0,-2 3 0 0,-4 5 0 15,-5 3 0-15,0 3 0 0,-3 6 0 0,-3 7 0 16,-2 5 0-16,0 3 160 0,-1 3-160 0,0 7 160 15,2 6 32-15,0 0 0 0,-13 4 0 0,-2 10 0 16,-2 4 32-16,0 8 16 0,-1 4 0 0,0 4 0 0,1-1-240 16,0 6 144-16,0 7-144 0,4 0 128 0,3-1-128 0,0-2 0 15,1-1 0-15,7-5 0 0,2 2 0 0,0-1 0 16,-3-3 0-16,6 2 0 0,-2-1 0 0,3 0 0 16,2-2 0-16,1-3 0 0,-4-2 0 0,3-3 0 15,5-3 0-15,-2-3 0 0,-4-3-304 0,3-4 16 16,0-2 0-16,1-2 0 15,1-2-672-15,1-4-144 0,0-2-32 0,0-1 0 16,2-3-1936-16,-2-1-400 0</inkml:trace>
  <inkml:trace contextRef="#ctx0" brushRef="#br0" timeOffset="-147816.58">29782 9894 16575 0,'0'0'1472'0,"0"0"-1168"0,1-6-304 0,-1 6 0 16,0 0 960-16,0 0 144 0,0 0 32 0,0 0 0 15,0 0-16-15,0 0 0 0,0 0 0 0,-3 11 0 16,1 1-224-16,1 2-64 0,0 5 0 0,2 0 0 16,3 2-416-16,0 1-96 0,-3-3 0 0,4 0-16 0,0 2-176 0,1-2-128 15,-4 1 144-15,5-2-144 0,-2 1 0 0,-1-3 128 16,1 1-128-16,-1-4 0 0,0-3 128 0,1 1-128 16,0-2 176-16,1 2-176 0,-6-11 288 0,0 0-48 15,0 0-16-15,9 5 0 0,-9-5 48 0,11 4 16 16,0-4 0-16,1-3 0 0,-1-1 96 0,2-5 32 15,-1 0 0-15,2-4 0 0,3-2-16 0,0-4 0 16,2-4 0-16,-1 1 0 0,-1-4-80 0,1-3-32 16,-1-5 0-16,0 1 0 0,-1 1-96 0,2 1 0 15,-2-5-16-15,-1 8 0 0,0 4-176 0,-1 3 0 16,-1 0 0-16,0 3 0 0,-1 3 0 0,-1 3 0 16,0 5 0-16,-3-2 0 0,-3 3-128 0,-5 6-64 15,0 0-16-15,0 0 0 16,0 0-1760-16,0 0-336 0,0 0-80 0,-5 11-6608 0,-7 1-1312 0</inkml:trace>
  <inkml:trace contextRef="#ctx0" brushRef="#br0" timeOffset="-147412.04">28696 10773 18431 0,'-12'-4'1632'0,"2"1"-1312"16,2-1-320-16,0 3 0 0,-1-2 592 0,9 3 48 15,0-6 16-15,0 6 0 0,0 0 176 0,0 0 16 16,16-1 16-16,3-1 0 0,6 1-384 0,4 0-80 15,1-1-16-15,8 1 0 0,9 0 160 0,1-2 32 16,3-1 0-16,3 0 0 0,5 1-224 0,4-3-32 16,6-5-16-16,0 0 0 0,3 2-80 0,-1 2-16 15,-2-2 0-15,0 3 0 0,-2-5-32 0,1 4-16 16,0-4 0-16,1 3 0 0,-3 2 48 0,-5 2 16 16,-5 3 0-16,-6-2 0 0,-8-1-224 0,-6 1 176 15,-3 0-176-15,-7 1 160 0,-5 1-400 0,-3 1-80 16,-4 0 0-16,-2 1-16 15,-12-1-1680-15,0 0-336 0,0 0-64 0,0 0-16 0</inkml:trace>
  <inkml:trace contextRef="#ctx0" brushRef="#br0" timeOffset="-146511.34">29175 11397 7359 0,'0'0'656'0,"0"0"-528"0,0 0-128 0,0 0 0 16,9-8 1952-16,-9 8 352 0,0 0 80 0,4-11 16 15,0 0-1136-15,-4 11-240 0,1-10-32 0,-1 10-16 16,-3-9-208-16,3 9-32 0,-4-11-16 0,4 11 0 0,-9-4-144 16,9 4-16-16,-12-3-16 0,2 1 0 15,-4 1-96-15,1 4-32 0,-4-1 0 0,0 2 0 0,-1 0 32 0,-2 4 0 16,0-2 0-16,-2 6 0 0,-1 4-48 0,1-3 0 16,-2 1 0-16,1 3 0 15,-2 4-80-15,3 1-32 0,3-1 0 0,4 1 0 0,2-2-288 0,2 2 128 16,2 0-128-16,5-1 0 0,3-4 0 0,2-2 0 15,2-2 0-15,1-1 0 0,5 1 144 0,1-2-144 16,-10-11 0-16,17 4 144 0,2 2-16 0,-1-1-128 16,1-9 192-16,1-1-64 0,0 0 16 0,0-4 0 15,1 0 0-15,-1-10 0 0,-2-1-16 0,2-5-128 16,-1 3 192-16,-1-2-64 0,1 3-128 0,-1-2 192 16,0-3-192-16,0 1 192 0,2-4 16 0,0-1 16 15,-2-2 0-15,1-6 0 0,4-5-48 0,-5-1-16 16,-3-2 0-16,4-1 0 0,3-4-160 0,0 7 160 0,-8 2-160 15,2 7 160-15,-2 5-160 0,-2 5 0 0,-5 4 0 16,-2 8 0-16,0 2 0 0,-5 11 192 16,0 0-192-16,0 0 192 0,0 0-32 0,0 0 0 0,-5 13 0 0,-7 4 0 15,-5 2 32-15,4 3 0 0,3 4 0 16,-1 4 0-16,-1 4-192 0,2-3 0 0,1 1 0 0,6 3 0 16,5 3 0-16,-2 0 0 0,-3-5 0 0,0 0 0 15,2-3 0-15,1-1 0 0,1 1 0 0,-1-7 0 16,2-2 0-16,-2 0 0 0,0 0 128 0,-2-2-128 15,1-2 0-15,1-2 0 0,0-15-192 0,4 14 192 16,3 0-704-16,-7-14-32 16,0 0 0-16,11 7 0 0,2-3-1568 0,0-2-304 0,-1-2-64 15,-2-4-8896-15</inkml:trace>
  <inkml:trace contextRef="#ctx0" brushRef="#br0" timeOffset="-145820.87">29722 11157 10127 0,'0'0'896'0,"0"-7"-704"0,-1-4-192 0,0 2 0 16,-1 1 1872-16,2 8 352 0,0 0 64 0,0 0 16 15,0 0-928-15,0 0-176 0,0 0-48 0,0 0 0 16,-9 7-112-16,1-1-16 0,3 5-16 0,-3 2 0 16,0 12-272-16,1-3-48 0,0 1-16 0,2 2 0 15,4-3-352-15,-2 3-80 0,2-2-16 0,2-1 0 16,3-5-224-16,1-2 128 0,2-4-128 0,3 1 0 15,3-5 128-15,0-2-128 0,1 0 0 0,2-5 144 16,2-5 96-16,5-2 16 0,-1 2 0 0,-1-8 0 16,1-2 784-16,1-2 176 0,2-2 16 0,-2 1 16 15,-4-3-1664-15,-1 0-336 0,-2-1-64 16,-2 0-16-16,-2 2 832 0,1 2 0 0,-3 0 144 0,-1 5-16 0,-1 0-128 16,-3 5 0-16,-5 8 0 0,0 0 0 0,7-9 0 0,-7 9 0 15,0 0 0-15,0 0 0 0,1 14 0 0,-2 5 160 16,-3 3-160-16,1 6 160 0,1 5 32 0,-4 1 16 15,0 0 0-15,-2 1 0 0,0 3-64 0,-2 4-16 16,-1 3 0-16,-4 2 0 0,-1 0-128 0,-1 4 192 16,-2-2-192-16,-2 2 192 0,-3 0-32 0,3-1 0 15,-1-7 0-15,1 1 0 0,-3-1 16 0,0 0 0 16,1-4 0-16,2-1 0 0,1-3-32 0,2-5 0 16,0-6 0-16,1-6 0 0,4-4 16 0,1-1 0 15,0-6 0-15,3-3 0 0,9-4 80 0,-6-7 16 16,-1-3 0-16,2-7 0 0,4-7 64 0,1-2 32 15,0-8 0-15,4-1 0 0,2-1-352 0,3-3 128 0,2 1-128 16,2-4 0-16,2 3 0 0,4 2 0 0,1 6 0 0,3-2 0 16,0 2 0-16,3 6 0 0,0 1 0 0,0 9 0 15,3 4 0-15,1 4 0 0,3-2 0 0,-2 6 0 16,-4 7 0-16,2 0 0 0,-2 3 0 0,1-2 0 16,-1 1 0-16,-2 1-128 0,-3-1 128 0,0 2 0 31,-1-4-1024-31,-1-1-128 0,-4 1-32 0,3-2 0 15,-5 1-1760-15,0-3-336 0</inkml:trace>
  <inkml:trace contextRef="#ctx0" brushRef="#br0" timeOffset="-144763.89">31697 9815 13295 0,'-8'-7'576'0,"8"7"144"0,0 0-576 0,0 0-144 16,-9-6 0-16,2-1 0 0,1 2 832 0,0-3 144 16,-3 1 32-16,2 4 0 0,7 3-176 0,-10-7-48 15,-2-1 0-15,0 3 0 0,2-1-256 0,-3 2-48 16,-5 0-16-16,-2 1 0 0,-2 3 48 0,-2 0 0 15,1 0 0-15,-3 4 0 0,2 1 32 0,1 4 16 16,-2-1 0-16,2 4 0 0,-1 2 96 0,2 1 32 0,0 2 0 16,1 2 0-16,-1 6-320 0,1 0-64 15,1 2-16-15,3-1 0 0,6 4-160 0,2-4-128 0,3-1 144 16,4-2-144-16,3-6 0 0,2-4 128 0,-1 2-128 0,5-2 0 16,2-2 224-16,1-3 0 0,-10-8 0 0,15 4 0 15,0 0 240-15,1-4 48 0,-2-5 16 0,1 0 0 16,0-1-240-16,2-3-48 0,2-2-16 0,0-6 0 15,2-6-224-15,2 4 144 0,1 2-144 0,-3-1 128 16,-6-4-128-16,5-1 0 0,5-3 0 0,1 2 0 16,-1 0 176-16,-2-6-48 0,-1-2-128 0,0 0 192 15,0-2-192-15,-1-2 0 0,-1-3 0 0,-1-7 0 16,1 0 0-16,0-3 0 0,-2 1 0 0,-3 1-160 16,2 1-48-16,-2 7-16 0,-4 6 0 0,0 3 0 15,-2 3 224-15,-1 2-144 0,-3 3 144 0,-1 5-128 0,-1 5 128 16,-3 12 0-16,0 0 0 0,0 0 0 0,0 0 0 0,0 0 0 15,-10 12 0-15,-1 0 0 0,-2 4 0 0,0 4 176 16,-2 5-176-16,1 5 192 0,-2 7-192 0,1-2 0 16,-1-1 0-16,3 4 0 0,1 6 0 0,2-4 0 15,1-3 0-15,2-1 0 0,3 0 0 0,2-5 0 16,0-5 0-16,5-1 0 0,4-3 0 0,-1-1 0 16,2-7 0-16,1 0 0 0,0 1 0 0,2-1 0 15,-1-9 0-15,2 0 128 0,1-1-128 0,1 0 160 16,0-2-160-16,1-2 160 0,-4 0-160 0,4-2 128 15,0 1-128-15,-1-4 128 0,-5 0-128 0,1-2 0 0,0-3 0 16,-3 3 128-16,-7 7-128 0,7-8 0 0,-2-1 0 16,-5 9 0-16,0 0-144 0,0 0-64 0,1-10-16 0,-1 10 0 31,0 0-2336-31,0 0-480 0</inkml:trace>
  <inkml:trace contextRef="#ctx0" brushRef="#br0" timeOffset="-144035.05">32090 9537 20783 0,'0'0'912'0,"0"0"208"0,-4-9-896 0,4 9-224 0,0 0 0 0,0 0 0 0,-16 0 704 0,4 6 112 15,6 5 16-15,-5 2 0 0,0 2-240 0,-1 0-32 16,2 0-16-16,0 4 0 0,1 2-336 0,0 1-64 16,1-4-16-16,2 0 0 0,1-1-128 0,1 0 0 15,1-1 0-15,3-5 0 0,1-1 0 0,2-3 0 16,-3-7 0-16,4 11 0 0,-4-11 256 0,8 5-48 16,-8-5 0-16,9 4 0 0,1 0 208 0,-10-4 32 15,12-1 16-15,-12 1 0 0,12-6-144 0,-2 4-48 16,1 0 0-16,-11 2 0 0,10-3-32 0,2-5-16 15,1-1 0-15,-4-2 0 0,-1 2 48 0,0-4 16 16,2-1 0-16,0-1 0 0,1 4 16 0,-1-8 0 16,2-2 0-16,0-1 0 0,1 4-144 0,-1 0-32 15,-2 2 0-15,2 1 0 0,-1-2-128 0,1 4 0 0,-3-1 0 16,-1 3 0-16,-1-5 0 0,-1 6 0 0,-6 10 0 16,0 0 0-16,0 0 0 0,0 0 0 0,0 0 0 0,4 13 0 15,-4 1 0-15,-3 7 0 0,1 4 0 0,-3 1 0 16,-3-5 0-16,0 5 0 0,2 1 0 0,-2 3 0 15,-3 3 0-15,1-5 0 0,-1 0 144 0,2-1-144 16,0 4 144-16,1-3-144 0,3-6 192 0,1 0-192 16,-1 2 0-16,2-4 0 0,-1 1 0 0,2-2 0 15,1-5 0-15,-2-4 0 0,0 2 0 0,1 0 0 16,2-12 0-16,0 0 0 0,-8 6 0 0,8-6 160 16,-5 16-32-16,-2-10 0 0,-3-3 0 0,1 0 0 15,-1 2-128-15,1-3 192 0,0 1-192 0,9-3 192 16,-10 1-192-16,1 1 0 0,9-2 144 0,-11 0-144 0,2-2 0 15,9 2 128-15,-9-2-128 0,1-1 0 0,0-3 0 16,2 0 0-16,-1 1 0 0,2-3 128 0,2-3-128 0,3 0 0 16,3 2 0-16,1-3 0 0,3 1 0 0,2-1 128 15,1 0-128-15,3 2 0 0,1-3 0 0,3 2 0 16,-2 1 0-16,3 3 0 0,2 2 0 0,0 1 128 16,0-1-128-16,1 1 0 0,-2 3 0 0,1 1 0 15,0 1 0-15,-2 0 0 0,-3-1 0 0,2 4 0 16,-1-1 0-16,0 0 0 0,-3-3 0 0,0 1 0 15,0 1 0-15,-2 1-192 16,0 4-1872-16,-11-7-384 0,0 0-80 0</inkml:trace>
  <inkml:trace contextRef="#ctx0" brushRef="#br0" timeOffset="-143751.56">31061 10353 23951 0,'0'0'2128'0,"0"0"-1696"0,14 4-432 0,5 0 0 16,2 1 1008-16,3 3 112 0,5-5 32 0,4-1 0 16,-1 2-352-16,6 0-64 0,5-3-16 0,5 3 0 15,6-4-352-15,3-2-80 0,10-1-16 0,-1 2 0 16,-2-3-96-16,1 0-32 0,2 3 0 0,0-6 0 0,1 2-144 15,1 0 0-15,-2 1 0 0,-3-3 0 0,-4 2 0 16,-8 1 0-16,-8 1 176 0,-5-2-176 16,-5 3-1136-16,-7-1-320 0,-6 0-64 15,-2 2-11344-15</inkml:trace>
  <inkml:trace contextRef="#ctx0" brushRef="#br0" timeOffset="-142815.89">31491 11184 2751 0,'-2'-12'128'0,"2"12"16"0,0 0-144 0,10-5 0 0,-2-1 0 0,-2-1 0 16,0 0 2368-16,1 3 448 0,5-2 96 0,-1-1 16 15,-4-2-1424-15,1 0-288 0,0 0-48 0,-1 0-16 16,-3-2-96-16,-1 1-32 0,0-6 0 0,0 3 0 15,-3 5-224-15,-3-2-48 0,-3 2-16 0,-1-1 0 0,2 2 0 0,-6 5 0 16,-4 0 0-16,2 2 0 0,0 2-80 16,-3 0-16-16,-4 4 0 0,0 4 0 0,-3 0-160 0,0 2-32 15,-3 1-16-15,1 1 0 0,0 9-224 16,3-3-32-16,3-1-16 0,2 0 0 0,1 2-160 0,4 0 0 16,5 0 144-16,0-3-144 0,3-2 0 0,4-2 0 15,4-1 0-15,3-1 0 0,-2-2 0 0,6-3 144 16,2-3-16-16,3 0-128 0,2-3 256 0,3-2-48 15,1-6-16-15,3-1 0 0,0 0-192 0,-2-2 176 16,-2 0-176-16,4-5 160 0,4 0-160 0,-3-2 192 16,0-2-192-16,-1 1 192 0,1-1-192 0,-2-5 128 15,-1 2-128-15,-2-3 128 0,-2-1-128 0,2-1 192 0,0-3-192 16,0 0 192-16,-2 0-192 0,-1 1 128 16,1-1-128-16,0-5 128 0,2 0-128 0,1 0 0 0,2-2 0 0,-3 2 0 15,-1 1 0-15,0 5 0 0,-3-1 0 16,-4 7 0-16,-3 5 0 0,-2 3 0 0,-5 2 0 0,-1 7 0 15,-2 6 0-15,0 0 0 0,0 0 0 0,-7 8 0 16,-1-1 0-16,-4 9 208 0,-2 2 0 0,-3 3 0 16,4 4-48-16,-2 4-16 0,1-1 0 0,0 6 0 15,-1 3-144-15,4-1 0 0,0-2 0 0,2 1 0 16,0 2 0-16,2 1 0 0,4-2 0 0,1-1 0 16,0 0 0-16,3-1 0 0,3-4 0 0,1-1 0 15,2-7 0-15,2-2 0 0,2-2 0 0,2-2 0 16,-2-1 0-16,2-6 0 0,1-2 0 0,3-4 0 0,-1-1 272 15,5-2-16-15,-3-1-16 0,3-3 0 16,2-5-32-16,1 1 0 0,-2-1 0 0,4-4 0 0,1-3-208 16,-2-2 128-16,-3-2-128 0,-1-6 0 0,-1 1 128 0,-1-6-128 15,-2-1 0-15,2 0 0 0,-1-2 0 0,3-2 128 16,3-4-128-16,-1-4 0 0,-3 1 0 0,3 4 0 16,-1 0 0-16,-3 3 0 0,-3 2-192 0,-2 6 192 15,-1 6-192-15,-5 3 192 0,-1 4-128 0,-3 6 128 16,0 0 0-16,-4 9 0 0,0 0 0 0,0 0 0 15,-8 7 0-15,-4 3 0 0,-1 6 224 0,-3 5-48 16,2 6-16-16,0 2 0 0,-1 2-160 0,1 3 0 16,0 1 144-16,1 0-144 0,1-1 0 0,0 3 0 15,2-2 0-15,0 1 0 0,3 2 0 0,1-1 0 16,3-1 0-16,0-1 0 0,0-2 0 0,3-2 0 0,3 1 0 16,0-5 0-16,-1-2 0 0,2-1 0 0,1-3 0 0,-2 0 0 15,-1-5-272-15,0-2-32 0,-2-14 0 0,0 11 0 31,0-11-1488-31,0 0-320 0,0 0-48 0,0 0-11536 0</inkml:trace>
  <inkml:trace contextRef="#ctx0" brushRef="#br0" timeOffset="-142654.99">31988 11023 14735 0,'14'-8'640'0,"-1"3"160"0,3 3-640 0,5-1-160 0,5 0 0 0,8 2 0 16,1 1 3424-16,2 1 656 0,-2 1 128 0,3 0 16 15,1 2-3040-15,2-1-608 0,2 1-128 0,3-4-32 16,2 0-128-16,4 1-32 0,3-1 0 0,0 3 0 16,-3-3-256-16,-4 1 0 0,-5 1 0 0</inkml:trace>
  <inkml:trace contextRef="#ctx0" brushRef="#br0" timeOffset="-141750.46">27171 13262 13823 0,'0'0'608'0,"-8"5"128"16,8-5-592-16,-9 6-144 0,2 0 0 0,7-6 0 0,0 0 1280 0,0 0 208 16,0 0 48-16,0 0 16 0,0 0-272 0,11 0-48 15,3-2-16-15,6 1 0 0,3-2-496 0,3 2-96 16,3 0-32-16,3-6 0 0,2-1-192 0,3-1-32 15,2 1-16-15,0-1 0 0,1-1-224 0,2 1-128 16,1 1 128-16,-1 3-128 0,-3-2 0 0,-2 5-208 16,-4 2 16-16,0 0-7824 15,-6-2-1584-15</inkml:trace>
  <inkml:trace contextRef="#ctx0" brushRef="#br0" timeOffset="-141613.03">27391 13474 28559 0,'0'0'2544'0,"11"-4"-2032"0,0-2-512 0,5 0 0 16,3 4 176-16,6-5-176 0,4 0 192 0,6 0-192 15,3-5 0-15,6 2 0 0,7-1 0 0,1 1 0 16,-1 2-160-16,-1-1 16 0,-3-3 0 0,-3 2-8288 16,-4 5-1648-16</inkml:trace>
  <inkml:trace contextRef="#ctx0" brushRef="#br0" timeOffset="-140671.66">29584 13017 13823 0,'0'0'1216'0,"0"0"-960"15,0 0-256-15,0 0 0 0,-5-14 752 0,5 14 96 16,-9-10 32-16,1 1 0 0,8 9 16 0,-12-7 16 15,-1 0 0-15,0 3 0 0,-1 0-128 0,-3 4-16 16,-2 0-16-16,-4 0 0 0,-3 2-112 0,-3 2-32 16,-1 0 0-16,2 4 0 0,-2-5-176 0,1 4-48 15,2 4 0-15,-1 3 0 0,1 1 64 0,2 0 16 16,2 2 0-16,3 3 0 0,2 4-256 0,2-3-48 16,4-1-16-16,3-2 0 0,4-1-144 0,2 0 0 15,3-4 144-15,7 0-144 0,-1-4 128 0,6-2-128 16,1-1 128-16,4-3-128 0,4-4 336 0,1-3 0 0,2-3 0 15,3 1 0-15,3 0-192 0,-3-1-144 0,2-3 192 16,0 0-192-16,1-6 160 0,1 2-160 0,2-2 128 0,-3 1-128 16,-6-5 128-16,1 1-128 0,-1-1 0 0,-4-1 128 15,-1-2-128-15,2-2 0 0,-2 2 0 0,-2-2 0 16,-1-3 144-16,-1-2-144 0,2-6 160 0,-1-6-160 16,0-2 128-16,-1-3-128 0,2-1 0 0,0-2 144 15,-1 1-144-15,1 2 0 0,-4-2 0 0,0 8 0 16,-1 4-192-16,-2 5 192 0,-2 0-160 0,-4 11 160 15,-6 12 0-15,2 9 0 0,0 0 0 0,0 0 0 16,-13 0 304-16,-1 7 48 0,0 7 16 0,-3 8 0 16,-2 6-192-16,3-1-48 0,1 4 0 0,1 5 0 15,1 3-128-15,1 1 0 0,2-2 0 0,2 8 0 0,-3 2 0 16,6 0 0-16,4-4 0 0,0-5 0 0,1-3 0 16,0-5 0-16,2-1 0 0,2-7 0 0,0-2 0 0,0-1 0 15,0-1 0-15,0-3 0 0,2-2 0 0,2 1 0 16,-5-6-144-16,-3-9 144 15,9 10-576-15,0-4-48 0,-9-6-16 0,10 5 0 16,-10-5-2112-16,15 0-416 0,2-3-96 0,-3-5 0 0</inkml:trace>
  <inkml:trace contextRef="#ctx0" brushRef="#br0" timeOffset="-140137.34">30193 12674 22687 0,'0'0'1008'0,"-11"5"208"0,2 4-976 0,-2 3-240 0,-1 1 0 0,0 1 0 16,0 2 448-16,1 2 32 0,-1 0 16 0,3 2 0 15,1-3-48-15,1-3 0 0,0 0 0 0,3 1 0 16,4 0-176-16,1 0-32 0,0-3-16 0,3-1 0 15,1 1 16-15,4-4 0 0,1 1 0 0,0-4 0 16,-10-5 96-16,13 3 32 0,-1 1 0 0,-2-3 0 16,-10-1-128-16,9-3-32 0,-9 3 0 0,12-1 0 15,-12 1-64-15,0 0-16 0,0 0 0 0,0 0 0 16,0 0-128-16,0 0 0 0,0 0 0 0,0 0 0 0,0 0 128 0,0 0-128 16,0 0 0-16,0 0 128 0,0 0-128 0,0 0 128 15,0 0-128-15,0 0 128 0,0 0-128 0,0 0 0 16,0 0 144-16,0 0-144 0,0 0 0 0,0 0 144 15,0 0-144-15,0 0 0 0,0 0 192 0,0 0-64 16,0 0 0-16,0 0-128 0,0 0 368 0,9-12-48 16,0 1 0-16,3-1 0 0,1 3 144 0,1-6 32 15,2-2 0-15,1-1 0 0,1-1-160 0,2-2-16 16,1-4-16-16,0 0 0 0,-1-1-128 0,-1-3-32 16,2 5 0-16,-1-2 0 0,3-2-144 0,-3 2 128 15,0 0-128-15,0 5 128 0,-1 4-128 0,-2 2 0 16,-3-1 0-16,-1 7 0 0,-1 1 0 0,-1 4 0 15,-11 4-192-15,0 0 192 16,0 0-1728-16,0 0-208 0,0 0-48 0,1 12-7472 0,-1-12-1488 16</inkml:trace>
  <inkml:trace contextRef="#ctx0" brushRef="#br0" timeOffset="-139786.04">28866 13629 17503 0,'-10'-9'1552'0,"10"9"-1232"0,0 0-320 0,0 0 0 0,2-14 1104 0,4 3 176 16,5 6 16-16,2 0 16 0,2-3-416 0,6-1-64 16,5-3-32-16,3 4 0 0,2 3 16 0,7-1 0 15,3-3 0-15,4-3 0 0,6 1-128 0,2 2-32 16,4-1 0-16,3-1 0 0,3-4-192 0,0 3-32 16,-4 3-16-16,1 0 0 0,0-3-176 0,0-1-48 15,-2 3 0-15,1 2 0 0,0 3-192 0,-5-1 0 16,-4 4 128-16,-7-1-128 15,-7-1-352-15,-2 3-112 0,-6 2-32 0,-6 1-8896 16,-4-1-1776-16</inkml:trace>
  <inkml:trace contextRef="#ctx0" brushRef="#br0" timeOffset="-139088.56">29554 14100 13823 0,'0'0'608'0,"0"0"128"0,0 0-592 0,5-9-144 16,-2-2 0-16,-1 2 0 0,-2 9 1120 0,2-9 192 16,-2-3 32-16,2 3 16 0,-2-5-400 0,0 3-64 15,0 11-32-15,-2-10 0 0,-1-2-96 0,-1 4-32 16,-1-3 0-16,-2 0 0 0,2 0-192 0,-3 0-32 16,-2 1-16-16,0-1 0 0,-2 6-80 0,-1 1-16 15,-4-2 0-15,0 3 0 0,-1 3 64 0,-3 4 16 16,-1 4 0-16,-1 0 0 0,3 3-96 0,-1 1-32 15,-5 4 0-15,0 5 0 0,-3 3-48 0,3 1-16 16,2 0 0-16,4 1 0 0,0 0-160 0,4 0-128 0,5 2 192 0,3-1-192 16,4-2 0-16,3-3 0 0,1-4 0 15,3 0 0-15,5 1 0 0,3-5 0 0,2-2 0 0,2-3 0 16,5 0 224-16,3-6-64 0,0-5-16 0,3-4 0 16,0-3-144-16,0-3 192 0,-1 0-192 0,3-4 192 15,-2 1-64-15,3-3-128 0,-6-3 192 0,2-5-64 16,-4 0-128-16,-1 2 192 0,-1-3-192 0,-1 1 192 15,-3-7-48-15,-1 0 0 0,0-2 0 0,-2 1 0 16,-1 2 0-16,-1-5 0 0,-1-6 0 0,3 1 0 16,-2-1-144-16,-1 4 128 0,-1 5-128 0,0 2 128 15,-1 4-128-15,-2 6 0 0,-3 5 0 0,2 6 0 16,2-1 0-16,-4 4 0 0,-2 8 0 0,0 0 0 16,0 0 0-16,0 0 0 0,0 0 128 0,0 0-128 15,-5 8 0-15,-2 8 128 0,1 6-128 0,-2 5 128 0,-1 0 0 16,2 6 0-16,4 2 0 0,-5 4 0 0,0 0-128 15,3-1 0-15,2-4 144 0,0 0-144 0,1 1 0 0,1-5 0 16,1-1 0-16,0-3 0 0,1-2 0 0,1-4 0 16,4 3 0-16,-1-4 0 0,1-1 0 0,1-3 0 15,-2-4 0-15,2-1 0 0,2-3 0 0,-1 0-128 16,-8-7 0-16,11 0 0 16,2-1-1088-16,0-3-224 0,-2-2-32 0,2-1-16 15,1-4-1568-15,-1 1-304 0</inkml:trace>
  <inkml:trace contextRef="#ctx0" brushRef="#br0" timeOffset="-137535.03">30118 13787 16575 0,'0'0'736'0,"2"-9"160"16,-4 0-720-16,2-3-176 0,0 12 0 0,-2-6 0 0,2 6 592 0,-1-11 96 15,-5 5 16-15,2 2 0 0,4 4 128 0,0 0 48 16,-9-2 0-16,9 2 0 0,-9 0-144 0,9 0-32 16,-10 6 0-16,-1 4 0 0,-2 3 16 0,3 3 0 15,1 2 0-15,-2 4 0 0,1 4-112 0,1-1-32 16,4-3 0-16,-2 4 0 0,-1-1-256 0,3 1-64 15,2 0-16-15,3-4 0 0,2-1-240 0,2-3 0 16,3 1 0-16,0-2 0 0,5-4 160 0,-1-7-160 16,1 1 160-16,4-2-160 0,2-1 320 0,3-3-16 15,0-5-16-15,1-2 0 0,0-3-96 0,2-3-32 16,0-6 0-16,2-1 0 0,-1 2-32 0,0 2-128 0,-3-2 192 16,-1-3-64-16,-4-2-128 0,0 0 192 0,-2 0-192 0,-3 1 192 15,-5 1-192-15,-2-1 0 0,3 4 144 0,-4 3-144 16,0 4 0-16,-4 10 0 0,2-11 0 0,-2 11 128 15,0 0-128-15,0 0 0 0,-2 11 128 0,-1 4-128 16,-1 6 320-16,-1 7-16 0,-2 5 0 0,-2 5 0 16,-3 0-32-16,2 1 0 0,0-2 0 0,-1 7 0 15,1 8-144-15,-5 0-128 0,0-2 144 0,-1-3-144 16,0 1 128-16,-2-2-128 0,0-3 0 0,0-3 144 16,1-2-144-16,0-3 128 0,0-2-128 0,1-3 128 15,1-3 16-15,0-5 0 0,2-5 0 0,1-2 0 16,1-4 80-16,2 0 16 0,1-3 0 0,8-8 0 0,0 0 64 15,0 0 16-15,-7-8 0 0,5-5 0 0,3-6-112 0,2-1-16 16,1-4 0-16,2-1 0 0,1-2-192 16,0 1 0-16,5-4 128 0,0 5-128 0,0-1 0 15,2 4 0-15,2 2 0 0,1 1 0 0,-2 1 0 0,1 4 0 16,2 5-128-16,0 0 128 0,-3 3 0 0,3 0 0 16,3 1 0-16,-2 3 0 0,-3 2-160 0,-2 4 160 15,-1 2-128-15,0-1 128 0,0 3-336 0,-1 1 16 16,-4 0 0-16,2-1 0 15,-2-3-688-15,-8-5-128 0,0 0-16 0,9 8-16 16,0-1-1712-16,-9-7-320 0,8 5-80 0</inkml:trace>
  <inkml:trace contextRef="#ctx0" brushRef="#br0" timeOffset="-136678.65">31176 13250 11967 0,'0'0'1072'0,"-9"0"-864"0,-2 5-208 0,0-1 0 15,-4-4 2272-15,1 1 416 0,-3 5 64 0,1 1 32 16,2-1-1328-16,-2 0-272 0,-1 1-48 0,3-3-16 16,5-1 112-16,-3 0 32 0,0-3 0 0,5 0 0 0,7 0-176 0,0 0-16 15,0 0-16-15,0 0 0 0,-4-9-336 0,8 1-64 16,5 0-16-16,1 3 0 0,-1-4-128 0,6 1-48 16,3-6 0-16,0 5 0 0,0 3-240 0,1 1-48 15,-1 0-16-15,1 2 0 0,0 9-160 0,-5-1 192 16,-5 0-192-16,2 3 192 0,-4-2 64 0,-1 6 32 15,-6 0 0-15,-3 2 0 0,0 1 0 0,-3 1 0 16,-5 3 0-16,0-2 0 0,-5 1-96 0,-4-2 0 16,-3-2-16-16,1-1 0 0,0-1-176 0,1-2 128 15,0 1-128-15,4-5 128 0,0-3-128 0,7-1 0 16,10-2 144-16,0 0-144 0,-12-2 0 0,12 2 144 16,3-12-144-16,3 0 0 0,2 2 0 0,2-5 0 0,3-2 0 15,2 2 0-15,2-2 0 0,-2 4-192 0,0 1 0 0,-1 2 0 31,0 1-1120-31,1-2-224 0,-4 5-32 0,1 3-9888 0,-1-4-1968 0</inkml:trace>
  <inkml:trace contextRef="#ctx0" brushRef="#br0" timeOffset="-134463.49">32177 4622 15663 0,'0'0'1392'0,"0"0"-1120"0,0 0-272 0,9-4 0 15,2-4 1584-15,0 3 256 0,-3 1 48 0,3 3 16 16,0-4-1248-16,1 1-240 0,-2 0-48 0,1 2-16 16,-1 1 32-16,2 0 0 0,-1-3 0 0,-2-1 0 15,-9 5 176-15,10-2 32 0,-10 2 16 0,0 0 0 16,0 0 96-16,10 3 0 0,-10-3 16 0,0 0 0 15,0 0 32-15,0 0 0 0,0 13 0 0,-2 1 0 16,-3 3-16-16,-4 3 0 0,1 3 0 0,-1 6 0 16,-2 1-208-16,-1 3-32 0,-2 0-16 0,2 5 0 15,1 0-208-15,-2-1-32 0,-2-4-16 0,4 1 0 16,1-2-224-16,3-1 176 0,-1-2-176 0,0-1 160 0,-1-2-160 16,1-2 0-16,3 1 0 0,2-1 0 0,1-3 128 15,0-2-128-15,2-5 128 0,3 0-128 0,2 6 160 16,2-5-160-16,0-2 192 0,5-1-192 0,1-7 320 0,2 1-64 15,1 0 0-15,3-3 0 0,-4-1-96 0,4 1-32 16,-1 0 0-16,0-2 0 0,0-2-128 0,1-2 0 16,-1-1 144-16,0 1-144 0,0 0 0 0,-2-3 0 15,-3 0-160-15,3-2 160 16,-3-1-688-16,-2 4-16 0,0-2-16 0,-5-1 0 16,-2-3-1696-16,-1 3-336 0,-3 8-64 0,-4-9-10960 0</inkml:trace>
  <inkml:trace contextRef="#ctx0" brushRef="#br0" timeOffset="-134196.92">31888 5051 29487 0,'0'0'2624'0,"0"0"-2112"0,-7-5-512 0,7 5 0 15,0 0 416-15,0 0-32 0,0 0 0 0,16-6 0 16,-5 0 112-16,6 5 16 0,3 2 0 0,1-1 0 15,1-4 144-15,7 1 48 0,6 1 0 0,1-1 0 16,0 2-336-16,0-3-64 0,2 1-16 0,0-1 0 16,1-1-112-16,0-1-32 0,-3-3 0 0,4-2 0 15,0 1-144-15,-5 2 0 0,-4 3 144 0,-1-2-144 16,2-6 0-16,-4 7-160 0,-2-1 16 0,-2 4 0 16,-2 1-2416-16,-1 1-464 15</inkml:trace>
  <inkml:trace contextRef="#ctx0" brushRef="#br0" timeOffset="-127533.11">32031 12972 12831 0,'0'0'576'0,"0"0"112"0,0 0-560 0,0 0-128 16,0-10 0-16,0 10 0 0,0 0 832 0,3-12 128 15,-3 4 16-15,0 8 16 0,0 0-64 0,0 0-16 0,0 0 0 0,0 0 0 16,0 0-176-16,0 0-32 0,0 0-16 0,0 0 0 16,0 0-272-16,0 0-48 0,0 15-16 0,0-1 0 15,0 0 0-15,1 2 0 0,3 0 0 0,-2 4 0 16,2 8-112-16,-1-1-32 0,0 1 0 0,1-1 0 15,1-1 48-15,0 3 0 0,-1 5 0 0,1-6 0 16,-1 0 32-16,2-2 16 0,0 2 0 0,-1-3 0 16,0-3-80-16,0-2-16 0,1-2 0 0,-3 0 0 15,4 1 64-15,-2-4 16 0,-1-3 0 0,-1 0 0 16,1-1 16-16,1 1 0 0,1-5 0 0,1-1 0 16,-7-6 48-16,0 0 16 0,0 0 0 0,0 0 0 15,0 0 80-15,0 0 0 0,9-4 16 0,-1-1 0 0,-8 5 96 16,10-12 16-16,-1-6 0 0,1 1 0 0,0 3-208 15,0-8-48-15,1-3 0 0,2-6 0 0,-3-5-80 16,3 3-32-16,0-1 0 0,-1-3 0 0,2-2-80 0,1 1 0 16,-2 2-128-16,4 3 192 0,0 6-192 0,-2 1 0 15,1 3 128-15,-2 4-128 0,-2 2 0 0,2 1 0 16,2 3 0-16,-3 2 0 0,-4 0 0 0,0 3 0 16,2 3 0-16,-11 5 0 0,6-6 0 0,-6 6 0 15,0 0 0-15,0 0 0 0,0 0 0 0,0 0 0 16,0 0-128-16,0 0 128 0,6 14-256 0,-4-5 16 15,-2-9 0-15,0 12 0 16,0-12-528-16,-4 15-96 0,-2 1-32 0,0-3 0 16,6-13-2000-16,0 0-416 0</inkml:trace>
  <inkml:trace contextRef="#ctx0" brushRef="#br0" timeOffset="-120542.18">32345 3314 2751 0,'4'-17'128'0,"-3"3"16"0,1-3-144 0,-1-1 0 0,4 0 0 0,-2 1 0 0,-1 1 2304 0,2-1 416 16,3-3 96-16,-1 5 0 0,1 4-1728 0,-1 0-368 16,0 1-64-16,-1-1-16 0,1 0 112 0,1 5 16 15,-7 6 0-15,0 0 0 0,5-8-128 0,-5 8 0 16,0 0-16-16,0 0 0 0,0 0-240 0,0 0-32 15,0 0-16-15,-6 13 0 0,-2 5-160 0,1 2-48 16,-2 3 0-16,-1 2 0 0,-3 5 64 0,1 0 16 16,0 3 0-16,2-1 0 0,-2 1-16 0,3-3-16 15,0-2 0-15,4 1 0 0,-1-3-176 0,4-1 160 16,2-4-160-16,2-2 160 0,4-3-160 0,-1-3 160 16,1-1-160-16,5-4 160 0,0-2 48 0,4-1 16 0,-1-3 0 0,4-4 0 15,5-3 224-15,0 0 64 0,4-3 0 0,1-5 0 16,2-3-144-16,1 0-32 0,2-5 0 15,-1 1 0-15,1 1-112 0,-3-2-32 0,-3-5 0 0,-1 0 0 16,-2 1 0-16,-3-1-16 0,-2 4 0 0,-2-3 0 16,-1-7-16-16,-2 8 0 0,-1-1 0 0,-1 4 0 15,-2 2-16-15,1 2 0 0,-3 0 0 0,-2 7 0 16,-6 10-144-16,0 0 192 0,0 0-192 0,0 0 192 16,0 0-192-16,0 0 0 0,-1 15 0 0,-2 3 0 15,-2 3 0-15,1 2 0 0,-4 6 0 0,-1 2 0 16,0 2 0-16,-1 1 0 0,-2 2 0 0,0 2 0 15,-2 3 0-15,-1-1 128 0,0-1-128 0,-3 4 0 0,-1-1 128 16,-3 2-128-16,-1 1 0 0,-2-2 128 0,-3-2-128 16,2 0 128-16,2-4-128 0,-1 0 128 0,0-6 0 0,0-2-128 15,1-3 192-15,0 0-64 0,2-4 48 0,1-2 0 16,3-5 0-16,0 0 0 0,-1-5 16 0,5 1 16 16,-2-5 0-16,3-1 0 0,2-2 32 0,3-7 0 15,-1-2 0-15,2-2 0 0,2-4 80 0,0-2 0 16,-1-6 16-16,4-1 0 0,-1-1-128 0,3 1-16 15,3-6-16-15,3 1 0 0,0-4-48 0,4 4-128 16,3 0 192-16,1 2-64 0,2 2-128 0,2 2 0 16,6 4 144-16,2 0-144 0,5 4 0 0,3 3 0 15,3 5 0-15,4 2 0 0,7 5 0 0,-1 1 0 16,2 0 0-16,-4 7-128 0,-6-2 128 0,0 4 0 16,-5 4 0-16,-1-3 0 0,-3-1 0 0,0 2 0 0,0-1 0 15,-4 3 0-15,-3 1-176 0,-9-10 0 0,1 2 0 0,2 3 0 31,1 2-2208-31,1-1-448 0,20 17-96 0,-8-10-16 0</inkml:trace>
  <inkml:trace contextRef="#ctx0" brushRef="#br0" timeOffset="-101667.39">28374 3555 5519 0,'9'-24'240'0,"-4"12"64"0,-1-1-304 0,3 0 0 16,-3 1 0-16,1-1 0 0,2 3 2480 0,-7 10 432 16,3-11 96-16,-3 11 0 0,6-10-1824 0,-6 10-368 15,0 0-80-15,0 0-16 0,0 0-304 0,0 0-64 16,0 0-16-16,0 0 0 0,5 9-208 0,-3 0-128 15,-4 4 160-15,-3 7-160 0,-3 4 240 0,-4 8-48 16,-4 3-16-16,-2 5 0 0,-1 6 16 0,-4 6 0 16,0 7 0-16,-2 3 0 0,-1 5-64 0,-1 5 0 15,-3 1 0-15,1 5 0 0,0 9-128 0,5-1 128 16,0-1-128-16,5 1 128 0,0 0-128 0,2 1 0 16,2 1 0-16,3-1 0 0,-1-5 176 0,3 0-48 0,-1-7-128 15,1-1 192-15,-1 0-192 0,1 2 0 0,2-4 0 16,-1-2 0-16,2-6 0 0,1 1 0 0,-1-6 0 0,2-1 0 15,0 1 144-15,1-2-16 0,0 2 0 16,3-5 0-16,0-6 48 0,-1-1 0 0,0-4 0 0,0-4 0 16,0-3 64-16,0 0 16 0,-2-1 0 0,2-3 0 15,1 1 16-15,-1-4 16 0,2-2 0 0,0-2 0 16,0 0 0-16,2-3 0 0,0-7 0 0,1 2 0 16,-1-2-32-16,2-4-16 0,2 0 0 0,1-5 0 15,4 0 112-15,2-4 32 0,0-2 0 0,4-1 0 16,1-2-128-16,4-1-32 0,3-6 0 0,1 3 0 15,1 5-224-15,6-3 0 0,4-2 0 0,4 2 0 16,1 0 0-16,2 2 0 0,3 4 0 0,1 1 0 16,1 0 0-16,-1 1 0 0,1 1 0 0,0 1 0 0,3-1 0 15,1 1 0-15,1-2 0 0,3 3 0 0,4 5 0 16,-1 0 0-16,-2 1 0 0,-1 0 0 0,0-6 0 0,5 5 0 16,3-3 0-16,4 2 0 0,3-2 0 0,-3 5 0 15,1-3 0-15,1 2 0 0,-2-2 0 0,5 0 0 16,6-4 0-16,0 3 0 0,3 4 0 0,-1-5 0 15,-7-4 0-15,4 5 0 0,0 2 128 0,3 0-128 16,2 4 0-16,-5-6 0 0,-5-1 0 0,-2-2 128 16,-4 2-128-16,4 1 0 0,3 0 0 0,-2-2 0 15,-4-5 0-15,-3 4 0 0,-4 1 0 0,-2 0 0 16,-3 1 0-16,1-2 0 0,0-2 0 0,2 1 0 16,2 3 0-16,-4-4 0 0,-2-3 0 0,-2 3 0 0,-6 3 0 15,-1-2 0-15,-4 2 0 0,0-1 0 0,4-5 0 16,-3 3 0-16,-1 4 0 0,0 0 0 0,0-5 0 15,0 4 0-15,-3 6 0 0,-3 2 0 0,-3 0 0 16,-1-3 0-16,-2-1 0 0,-2 0 0 16,-3 2 0-16,-1-2 0 0,-1-9 0 0,0 4 0 0,-3-1 0 0,0 1 0 15,0 1 0-15,-2-2 0 0,-1-1 0 0,-2-3 0 16,-3 2 0-16,-1 1 0 0,-2 0 0 0,-10-4 0 16,9-4 0-16,-9 4 0 0,0 0 0 0,9-5 0 15,-2-2 176-15,-7 7-176 0,1-10 192 0,1 0-192 16,-2 10 192-16,0-13-64 0,-2-4 0 0,1-1-128 15,0 0 176-15,-1 0-176 0,1-1 160 0,1-3-160 16,3-6 144-16,-2-1-144 0,-1-2 128 0,4-3-128 16,4-5 128-16,0-6-128 0,1-2 0 0,5-3 128 15,0-5-128-15,3-4 0 0,3-6 0 0,2 2 0 0,0 3 0 16,6-2 0-16,-1 1 0 0,0-3 0 0,-1-2 0 16,2-3 0-16,0-2 0 0,4 5 0 0,0 3-128 15,1 1 128-15,-1 0 0 0,-11 25 0 0,-2-4 0 0,4-5 0 16,3-5-144-16,2-5 144 0,0-1-128 0,1-3 128 15,-2 1-192-15,23-54 192 0,-11 15-240 0,-5 9 64 16,-6 15 16-16,-3 3 0 0,-3 8 160 0,-1 4-208 16,-4 3 80-16,-1 1 128 0,-2 0-160 0,1-1 160 15,-2-2 0-15,0 3-144 0,-2 1 144 0,2 2 0 16,-1 0 0-16,0-1 0 0,0 0 0 0,-1 0-160 16,0-2 160-16,-1 0 0 0,1 2-208 0,-1 3 64 15,-1 2 16-15,-1 4 0 0,-1 2-16 0,-2 4 0 16,-1-2 0-16,0 2 0 0,-2 4 144 0,1-2-208 0,-2-3 80 15,0 0 128-15,-1-3-224 0,0 4 80 0,-1 2 16 0,0-1 0 16,1 1-16-16,-3 0 0 16,2 2 0-16,0 2 0 0,-1 1 0 0,2 1 0 0,0 0 0 0,0 0 0 15,0-2 144-15,0 4-160 0,0-4 160 0,0 1-160 16,2-3 160-16,-1 4 0 0,0 0-144 0,2 0 144 16,-2-1 0-16,0 1 0 0,-1 6 0 0,2 4 0 15,-2 1 0-15,0 1 0 0,-2-1 0 0,1 2 0 16,0 0 0-16,1 2 0 0,-4 2 128 0,3 2-128 15,-2-4 0-15,2 3 0 0,-1 2 0 0,0-3 0 16,-2 1 0-16,3 2 0 0,-2-3 0 0,2 1 0 16,-1 2 0-16,1-3 0 0,0 0 0 0,1 2 0 0,-2 1 0 15,2 2 0-15,-1-4 0 0,1 4 0 16,0-2 0-16,0 3 0 0,-1 3-144 0,-1-2 144 0,1-1 0 16,0 3 0-16,0-3 0 0,-1 3 0 0,2 4 0 15,0 0 0-15,-8-5 0 0,2 2 0 0,-1-1 0 0,-2 3 0 16,-1 1 0-16,-1 0 0 0,0 0 0 0,-2 2 0 15,0 5 0-15,-2-1 0 0,-2 0 0 0,0 0-128 16,0-1 128-16,-1 2-160 0,-3 3 160 0,-2 1 0 16,1-6 0-16,-7 1-128 0,0 5 128 0,-7-3 0 15,-2 2 0-15,13-6 0 0,-5 1 0 0,-5 0 0 16,-3 1 0-16,-3 1 0 0,-2 1 144 0,-2-2-144 16,-3-1 192-16,-46 5-192 0,8-1 0 0,7-1 0 15,3-4 0-15,5 4 0 0,1 2 0 0,4-1 0 0,2-1 0 16,0 0 0-16,-3-1 0 0,-4-1 0 0,-6 5 0 15,1-5 160-15,4 1-160 0,3 0 0 0,-2 0 0 16,-1 2 0-16,-1-2 0 0,-1 0 0 0,-3 0 0 0,5 1 0 16,5 2 0-16,5-3 0 0,-3 2 0 0,-3 0 0 15,-2 3 0-15,-4 1 0 0,1 2 0 0,3-3 0 16,4-4 0-16,2 0 0 0,1-4 0 0,-1 2 0 16,-2 2 0-16,1-2 0 0,-2 0 0 0,3 0 0 15,3 5 0-15,0-2 0 0,-1-1 0 0,4-2 0 16,-5-2 0-16,-1 5 0 0,0 3 0 0,2 1 0 15,4-4 0-15,4 1 0 0,3-2 128 0,-1 1-128 16,1-3 128-16,-3-1-128 0,0 1 192 0,0 0-64 16,5 1-128-16,-1 3 0 0,2-5 0 0,2 1-176 15,5-1 176-15,1 1 0 0,4-2 0 0,2-2 0 16,1-2 192-16,-1 0-48 0,2-2 0 0,-2 0 0 0,1 0-144 16,2-1 0-16,1 0-160 0,4 2 160 0,-3 0 0 0,3-2 0 15,2 1 0-15,-1-1 0 0,-1 0 0 0,5 1 0 16,1-1 0-16,2 2 0 0,0-4 0 0,2 2 0 15,2 0 128-15,2 2-128 0,4-1 0 0,-1-1 0 16,1-2 0-16,8 5 0 0,0 0 0 0,0 0 0 16,0 0 0-16,0 0 0 0,0 0 0 0,0 0 128 15,0 0-128-15,0 0 0 0,0 0 128 0,0 0-128 16,0 0 0-16,0 0 0 0,0 0 0 0,0 0 0 16,7-7 0-16,-7 7 0 0,0 0 0 0,0 0 0 15,0 0 0-15,0 0 0 0,0 0 0 0,12 3 0 16,-12-3 0-16,0 0 0 0,0 0 0 0,0 0 0 15,10 8 0-15,-10-8 0 0,8 7 0 0,-8-7 0 0,0 0 0 16,5 16 0-16,-2 0-128 0,-5 1 128 0,2 0 0 0,-1 1-144 16,0 1 144-16,-2 1 0 0,0 2 0 0,-4 4 128 15,-2 2-128-15,-2 3 0 0,-1 2 0 0,-2 7 0 16,0 2 0-16,-3 3 0 0,-3 1 0 0,-1 2 0 16,-2 4 0-16,-1 0 0 0,-2 1-128 0,2-1 128 15,-1 1 0-15,1 2 0 0,2 4 0 0,-1-2 0 16,2 0 0-16,-1-3 0 0,-1-3 0 0,4-6 0 15,2-3 0-15,3-5 0 0,1-8 0 0,3 1 0 16,4 4-1472 0,1-8-256-16</inkml:trace>
  <inkml:trace contextRef="#ctx0" brushRef="#br0" timeOffset="-97103.78">27072 849 1839 0,'0'0'0'0,"0"0"160"0,-3-8-160 0,3 8 0 0,-6-10 0 0,6 10 0 0,-3-9 3312 0,3 9 624 15,-4-11 128-15,4 11 32 0,0 0-2464 16,0 0-480-16,0 0-112 0,0 0-16 0,0 0-176 0,0 0-32 16,0 0-16-16,0 0 0 0,0 0-288 0,0 0-64 15,3 12-16-15,2 1 0 0,0 3-80 0,2 3-16 16,-2 5 0-16,1 2 0 0,1 5-128 0,-2 4-16 15,0-2-16-15,2 7 0 0,-3 3-176 0,-2 1 192 16,1 1-192-16,1-2 192 0,1-4-192 0,0-4 192 16,2-4-192-16,-3 2 192 0,-4-4-64 0,2-2 0 15,0-2 0-15,3-2 0 0,1-1 128 0,1-2 32 16,-1-6 0-16,2-1 0 0,3-2 16 0,-2-2 0 16,2-1 0-16,1-6 0 0,0-2 48 0,1-2 16 15,1-7 0-15,-1 1 0 0,-1-3 80 0,1-2 32 0,0-4 0 16,0-7 0-16,0-2-96 0,-1-4 0 0,-2 1-16 15,1-1 0-15,-1 0-176 0,2 1-16 0,-3-1-16 16,2 4 0-16,-1-4-160 0,2 0 128 0,-1 0-128 0,1 2 128 16,0 0-128-16,0 2 0 0,1 1 0 0,-2 3 0 15,0 3 0-15,-1 2 0 0,-2 2 0 0,-1 4 0 16,-3 0-208-16,-3 5-32 0,-1 6 0 0,0 0 0 31,0 0-1744-31,0 0-336 0,0 0-80 0,0 0-10336 0</inkml:trace>
  <inkml:trace contextRef="#ctx0" brushRef="#br0" timeOffset="-96702.7">28248 472 16575 0,'-3'-14'1472'0,"2"1"-1168"16,-2 1-304-16,3 3 0 0,0 9 704 0,0 0 96 15,0-9 16-15,0 9 0 0,0 0 176 0,0 0 32 0,0 0 16 0,0 0 0 16,0 0-272-16,0 0-64 15,-2 10-16-15,-1 3 0 0,-1-4-32 0,-3 3 0 0,-3 2 0 0,0 6 0 16,-2 3-16-16,0 4-16 0,0 0 0 0,-1 3 0 16,0-1-80-16,2 1-16 0,-1-4 0 0,1 0 0 15,1-5-240-15,1-3-48 0,0-2-16 0,2-3 0 16,1 0-224-16,1 0 176 0,-2-3-176 0,2 2 160 16,1-4-160-16,4-8 0 0,0 0 144 0,0 0-144 31,0 0-288-31,0 0-128 0,0 0-32 0,0 0 0 15,0-10-2624-15,0 10-544 0</inkml:trace>
  <inkml:trace contextRef="#ctx0" brushRef="#br0" timeOffset="-96365.25">28761 934 22111 0,'0'0'1968'0,"0"0"-1584"0,0 0-384 0,0 0 0 15,0 0 512-15,0 0 0 0,0 0 16 0,11-2 0 16,3 1 64-16,0-3 16 0,2 0 0 0,5 0 0 16,4 0-304-16,1 1-64 0,0-1-16 0,0-2 0 15,-1 1-96-15,-1-1-128 0,1 3 176 0,-1-1-176 16,-3 0 0-16,-2 2-304 0,1-4 48 0,-5 4-7696 16,0 4-1536-16</inkml:trace>
  <inkml:trace contextRef="#ctx0" brushRef="#br0" timeOffset="-96196.36">28761 1231 24879 0,'0'0'2208'0,"0"0"-1760"0,0 0-448 0,0 0 0 16,0 0 464-16,0 0 16 0,8-4 0 0,4 1 0 0,1 2-96 16,6-3 0-16,6 0-16 0,3 0 0 0,2 2-224 0,1 0-144 15,1 0 192-15,1-1-192 0,0 2 0 0,-1 0-272 16,-3-1 16-16,0 2-12080 15</inkml:trace>
  <inkml:trace contextRef="#ctx0" brushRef="#br0" timeOffset="-95106.95">30437 618 2751 0,'0'0'128'0,"0"0"16"0,0 0-144 0,0 0 0 0,2-10 0 0,2 2 0 15,1-4 1920-15,-1 3 336 0,-4 9 80 0,4-10 16 16,-1-1-1072-16,-2 3-224 0,-1 8-32 0,-3-9-16 16,-2-2-80-16,3 0-16 0,-2 1 0 0,0 1 0 15,-5 3-96-15,0-1-32 0,2-4 0 0,-2 1 0 16,-4 3-144-16,-3 5-16 0,-1 0-16 0,-1 1 0 16,0-4-144-16,-2 5-16 0,-2 2-16 0,2 4 0 15,-2-3-48-15,1 7 0 0,-2 3 0 0,2 2 0 0,-1 6-128 16,1 0-16-16,-1 0-16 0,2 2 0 0,1-2-224 0,1 3 128 15,-1 2-128-15,5-4 0 0,4-3 0 0,2 0 0 16,1-1 0-16,3-1 0 0,2-4 0 0,3 0 0 16,4-3 0-16,3-1 0 0,0 1 128 0,5-4-128 15,0-2 176-15,3-4-176 0,2-4 384 0,1 0-48 16,2 0 0-16,0-6 0 0,5-3-176 0,-1 0-32 16,0-4-128-16,-3-1 192 0,1-2-192 0,1 0 128 15,-1-3-128-15,1 0 0 0,-2-1 128 0,-1-3-128 16,-2-1 0-16,1-2 144 0,-1 3-144 0,-2-3 0 15,-1-1 144-15,-2 1-144 0,-1-5 176 0,-1 3-48 16,-3 5 0-16,-1-2 0 0,0 4-128 0,-2-2 128 16,1 2-128-16,-2 4 128 0,-1 2-128 0,-1 3 192 15,-1 2-192-15,-2 3 192 0,0 11-32 0,0 0 0 0,0 0 0 16,0 0 0-16,0 0 32 0,-10 7 16 0,-2 5 0 0,0 3 0 16,2 2-64-16,-2 5-16 0,-1 3 0 0,0 0 0 15,3 2-128-15,-1-1 0 0,0 0 0 0,1 2 128 16,4 1-128-16,1-1 0 0,-2 4 0 0,5-4 0 15,-1 2 0-15,0 1 0 0,1-2 0 0,0 0 0 16,2-7 0-16,2 0 0 0,-2 0 0 0,0-2 0 16,0-2-208-16,2-4-80 0,2 1-16 0,-1-3 0 15,-2-5-1776-15,-1-7-352 16,12 7-80-16,-2-3-16 0</inkml:trace>
  <inkml:trace contextRef="#ctx0" brushRef="#br0" timeOffset="-94668.9">30794 374 20271 0,'0'0'1792'0,"0"0"-1424"16,0 0-368-16,0 0 0 0,0 0 416 0,8 10 16 15,-2-3 0-15,-3 4 0 0,-5 2 208 0,2 2 64 16,3 4 0-16,0 2 0 0,-6 2-224 0,2-2-32 16,-1 2-16-16,0 5 0 0,-1-1 16 0,1 0 0 0,0-3 0 0,0 1 0 15,-3-4-16-15,1-2 0 0,1-1 0 0,3-2 0 16,-1-6-64-16,-1 1-16 0,1-1 0 0,1-10 0 16,0 0 96-16,0 0 0 0,0 0 16 0,0 0 0 15,11-4 256-15,0-3 48 0,2-5 16 0,0-2 0 16,-2-3-144-16,2-2-16 0,2-3-16 0,2-1 0 15,2-7-272-15,-1 1-48 0,-4 0-16 16,2-1 0-16,1-1-144 0,1 0-128 0,0 2 144 0,2 6-144 16,-1 3 128-16,1 1-128 0,0 0 0 0,-1 2 144 15,-2 4-144-15,-1 5 0 0,-1-1 0 0,1 3 0 16,0-2 0-16,-3 4 0 0,-3 3 0 0,-10 1 0 16,12-2-416-16,-12 2-16 15,0 0 0-15,0 0 0 0,6 14-2544 0,-4-3-512 0,-5 2-96 0</inkml:trace>
  <inkml:trace contextRef="#ctx0" brushRef="#br0" timeOffset="-94323.92">29796 1198 23951 0,'-7'-7'1056'0,"7"7"224"16,0 0-1024-16,0 0-256 0,0 0 0 0,7-12 0 0,4 1 608 0,3 1 64 0,6 2 16 0,1-2 0 15,1-2-272-15,10 3-48 0,6 1-16 0,5 1 0 16,3 1 80-16,2-4 16 0,3-1 0 0,4-3 0 16,3 1 32-16,5 5 16 0,0-1 0 0,2 1 0 15,3-5-176-15,-5 5-16 0,-4-1-16 0,1 2 0 16,1-4-160-16,-2 3-128 0,-6-1 192 0,-2 1-192 16,-1-1 0-16,-7 0 0 0,-5 5 0 0,-7-1 0 15,-4 1-512-15,-6 2-224 16,-5 2-32-16,-2 0-8384 0,-2-2-1680 0</inkml:trace>
  <inkml:trace contextRef="#ctx0" brushRef="#br0" timeOffset="-93069.38">30371 1758 17503 0,'0'0'1552'0,"-4"-8"-1232"0,-1 0-320 0,0 0 0 16,-1-2 704-16,-1 1 64 0,2 2 32 0,-2 2 0 16,-3-2-48-16,-1 1-16 0,1 1 0 0,-3-1 0 15,-1 4-224-15,-1 0-32 0,2 2-16 0,-4 2 0 16,-1-1-128-16,-2 6-16 0,2-2-16 0,-4 7 0 15,1-2-48-15,-1 3 0 0,0 1 0 0,-3 2 0 0,0 0-64 0,-2 5 0 16,0-2-16-16,-1 2 0 0,0 0-32 16,3 0 0-16,1 0 0 0,6-1 0 0,-3-1-144 15,6-1 0-15,3 0 144 0,4-4-144 0,3 0 0 0,5-14 0 16,0 0 0-16,6 10 0 0,7-2 144 0,2-2-144 16,-1-3 192-16,7-3-192 0,5-1 192 0,1-3-192 15,1 0 192-15,2-5-192 0,0 0 160 0,1-2-160 16,0 1 128-16,2-6-128 0,-2 0 128 0,3-1-128 15,0-2 0-15,0-1 128 0,0-1-128 0,0 2 0 16,1-6 144-16,-3 2-144 0,-3-2 224 0,1-2-32 16,1-1 0-16,1-2 0 0,-4 4 80 0,1-7 16 15,-3-3 0-15,-1-1 0 0,-2 4-80 0,-1 1-16 16,-2 4 0-16,-3-1 0 0,3 0-192 0,-5-1 176 0,-3 4-176 16,-3-1 160-16,-1 2-32 0,-2-1 0 0,1 2 0 15,-2 2 0-15,0 0-128 0,-2 3 128 0,-2 2-128 0,-2 1 128 16,-2 0-128-16,2 5 0 0,1-1 144 0,-3 1-144 15,-2 5 0-15,4-1 0 0,1 7 0 0,0 0 128 16,0 0-128-16,0 0 0 0,-11 2 128 0,4 3-128 16,-4 0 144-16,1 6-144 0,1-2 192 0,0 8-192 15,-1 5 176-15,0 0-176 0,-2 0 160 0,2 0-160 16,-1 6 176-16,1 2-176 0,0 2 192 0,-1 0-192 16,1 0 128-16,2 3-128 0,1 3 0 0,-2 1 0 15,1 3 176-15,3 0-176 0,0 2 160 0,2 0-160 16,-1-6 160-16,2-1-160 0,2-2 160 0,2-3-160 0,0 0 0 15,2-4 0-15,-2-1 0 0,1-4 0 0,-1-1 144 16,2-2-144-16,0-1 128 0,0-2-128 0,-1-4 192 0,1 0-64 16,1-1 0-16,0-4 0 0,-5-8 64 15,0 0 0-15,8 8 0 0,-8-8 0 0,12-2 48 0,-2-3 16 16,-2-1 0-16,0-5 0 0,2-1-256 0,1-2 144 16,-2 0-144-16,1 1 128 0,1 0-128 0,-1 0 0 15,2 0 0-15,0 1-176 0,-3-2-48 0,2 2-16 16,2 0 0-16,2-2 0 15,0-2-160-15,4 0-48 0,-1 1 0 0,1 0 0 16,0 2 64-16,-1-1 0 0,-2-2 0 0,2 1 0 0,-1 2 64 0,0-2 0 16,0 1 16-16,1 1 0 0,0 1 160 0,-2-1 144 15,-2 2-208-15,-1 0 80 0,0 3 128 0,-1 0 0 0,-3-1 0 16,-1-2-128-16,0-2 128 0,0 1 0 16,-1 4 0-16,1-4 0 0,1-3 0 0,1 0 0 0,-7-2 0 15,3 0 0-15,-1 2 0 0,0-2 144 0,2-1-144 0,-1-1 0 16,-1 1 192-16,1 0-192 0,-1 0 192 15,0 1-192-15,1 0 192 0,0 2-64 0,-1 2 0 0,0 3-128 16,-1 1 192-16,0-2-64 0,-1 3 0 16,-3 8-128-16,6-10 144 0,-6 10-144 0,0 0 0 0,0 0 144 15,0 0-144-15,0 0 0 0,0 0 0 0,0 0 0 16,0 0 128-16,3 12-128 0,-5 3 128 0,-2 0-128 16,4 3 240-16,-3 4-48 0,-3 0 0 0,1 4 0 15,-1 3-64-15,2 1 0 0,0-1-128 0,0 3 192 16,-3-3-64-16,2 2-128 0,0 1 176 0,0-2-176 15,2 2 128-15,-1-2-128 0,0-5 0 0,2 1 0 16,0-3 128-16,2 1-128 0,-2-1 144 0,-1 0-144 0,2-5 0 0,0 0 0 16,-1 0 0-16,2-3 0 0,3-1 0 0,-3 0 0 15,-1-1 128-15,1-2-128 0,5-1 0 0,-5-10-288 16,1 12 32-16,-1-12 16 16,0 0-1424-16,0 0-304 0,5 9-48 0,-5-9-11312 15</inkml:trace>
  <inkml:trace contextRef="#ctx0" brushRef="#br0" timeOffset="-92793.77">30794 1559 20271 0,'2'-14'1792'0,"1"6"-1424"0,2-2-368 0,6 5 0 15,2 3 3280-15,5-2 592 0,5-1 112 0,5 3 32 16,3 0-3216-16,7 2-640 0,6-1-160 0,2 1 0 16,1 0 0-16,0-1 0 0,0-1 0 0,2 1 128 15,5 1-128-15,-1 0 0 0,1-3 144 0,2 2-144 16,2-1 0-16,-3 0 128 0,-5 1-128 0,-7-4 0 31,-6 0-304-31,-3-3-128 0,-2 1-16 0,-6 3-9680 0,-4-2-1936 0</inkml:trace>
  <inkml:trace contextRef="#ctx0" brushRef="#br0" timeOffset="-90303.53">28957 2655 2751 0,'0'0'256'0,"0"0"-256"0,4 9 0 0,-4-9 0 16,0 11 2592-16,-2-1 480 0,0 3 80 0,1 0 32 15,1-4-2352-15,-2 5-480 0,-2 0-96 0,0-3 0 0,-1-2 112 0,0 1 16 16,0 1 16-16,-2-2 0 0,7-9 304 0,-6 7 48 16,-1-1 16-16,-2 2 0 0,-1-3-64 0,-1 3 0 15,-2-2 0-15,-1-2 0 0,-2 0-16 0,-2 0-16 16,-4 3 0-16,-6-5 0 0,-2-2-192 0,2 0-32 15,-1-2-16-15,-1 0 0 0,-1 2 0 0,0 0 0 16,-1 0 0-16,-4-4 0 0,-1 1 16 0,-3-3 0 16,-3-2 0-16,-2 2 0 0,-1-1 16 0,0 0 16 15,-1-2 0-15,0-1 0 0,0 3-96 0,1-3 0 16,0 0-16-16,-1-2 0 0,-3-1-160 0,-3 0-16 16,-6-1-16-16,-2 2 0 0,-3 3-176 0,0 1 0 15,1 0 144-15,1-1-144 0,-3-4 0 0,-6-1 0 0,-4 2 0 16,2 2 0-16,0-6 0 0,1 2 0 0,1-3 0 15,4 1 0-15,0 3 0 0,-1-4 0 0,-2-2 0 16,1-4 128-16,2 1-128 0,3-3 0 0,3 2 128 0,0-7-128 16,-2-1 128-16,-1-1-128 0,-1-1 128 0,-1-5-128 15,-3 0 0-15,2-4 144 0,2-2-144 0,1 2 0 16,0 0 160-16,2 2-160 0,-1-2 128 0,7-2-128 16,5 1 240-16,3 0-48 0,4-5 0 0,6-3 0 15,4-4-16-15,8-1-16 0,6-1 0 0,3-1 0 16,7 0-160-16,5 0 160 0,2 4-160 0,4-6 160 15,3-3-160-15,3 0 0 0,3-3 0 0,5 5 0 16,2 2 0-16,3 3 0 0,8 1 0 0,2-1 0 16,0-3-176-16,6 2 176 0,6-2-128 0,1 2 128 15,3-4 0-15,2 5-128 0,1 4 128 0,2 2 0 0,0 3 0 16,6 0-160-16,1-6 160 0,3 4 0 0,2 4-144 16,3-2 144-16,-1 1 0 0,2 1-144 0,1 2 144 0,2 3 0 15,2 1-144-15,2 3 144 0,2 2 0 0,-3 0 0 16,-4 0 0-16,2 3 0 0,4-2-128 0,3 2 128 15,3-2 0-15,0 3 0 0,1 2 0 0,0 0 0 16,-3 1-144-16,6 0 144 0,4 2 0 0,0 1 0 16,-2 0 0-16,-2 1 0 0,-5 4 0 0,6 1 0 15,8-1 0-15,-1 2 0 0,-4 2 0 0,-3 3 0 16,-3 0 0-16,4 5 0 0,-1-5 0 0,4 5 0 16,-1 1 0-16,-4 2 0 0,-4 0 0 0,2 1 0 15,2-3 0-15,1 4 0 0,1 5 0 0,-3-2 0 16,-7-1 0-16,1 3 0 0,1 1 0 0,2 0 0 0,3 4 0 15,-4 1 0-15,-4 3 0 0,-2-3 0 0,-1 2 0 16,0 1 0-16,0 1 0 0,6 0-128 0,-1-1 128 16,-4 2 0-16,-6 1 0 0,1-1 0 0,3 2 0 0,-1-3 0 15,0 1 0-15,2 2 0 0,0 1-128 0,-3 2 128 16,-5 1 0-16,1 1 0 0,0-1 0 0,1 1 0 16,0-3 0-16,-3 2 0 0,-2 2 0 0,-2 0 0 15,-6 3 0-15,-3 1 0 0,-4-4 0 0,0 3 0 16,-3 0 0-16,-1-2-128 0,-1 3 128 0,0 2 0 15,1-2 0-15,-4 3 0 0,-3-3-128 0,0 2 128 16,-4 2 0-16,-1 0 0 0,-1 3 0 0,0-3 0 16,-5 2 0-16,0 2 0 0,0 2 0 0,0-3 0 15,-3 3 0-15,1-2 0 0,-2-3 0 0,-1 5 0 0,-2 6 0 16,-3-1 0-16,-1 2 0 0,-1 3 0 0,1 1 0 16,-1 3 0-16,-7 1 0 0,1-3 0 0,-1 2 0 15,1-1 0-15,-3-2 0 0,2 1 0 0,0-2 0 0,0 0 0 16,1-1 0-16,-5 2 0 0,1 4 0 0,0-7 0 15,-5 1 0-15,-2-5 0 0,-5-1 0 0,-1 0 0 16,1 0 0-16,-8 2 0 0,-7-3 0 0,-3-2 144 16,-4-2-144-16,-3 1 128 0,-2 2 64 0,0-2 0 15,-1-4 0-15,-3 3 0 0,-4-5 144 0,-7 1 48 16,-7 1 0-16,2-2 0 0,-1-1-80 0,0-2-16 16,1 3 0-16,2-3 0 0,5 3-288 0,-1-3 160 15,-1 1-160-15,4-1 128 0,3 4-128 0,2-6 0 16,1-3-160-16,8 1 160 15,3 3-864-15,5-6-80 0,4-6-16 0,3-2-9408 0,5-3-1872 16</inkml:trace>
  <inkml:trace contextRef="#ctx0" brushRef="#br0" timeOffset="-88688.13">25765 2210 6447 0,'0'0'272'0,"0"0"80"0,0 0-352 0,0 0 0 0,0 0 0 0,0 0 0 15,0 0 2464-15,0 0 416 0,6-6 96 0,-6 6 16 16,3-7-1728-16,-3 7-352 0,0 0-64 0,0 0-16 15,0 0-128-15,-3-8-48 0,3 8 0 0,-8-4 0 16,-4 0-128-16,-1 3-16 0,-3 1-16 0,-2 0 0 16,-4 1-128-16,-3 2-32 0,-1 0 0 0,-3 0 0 15,-1 3 0-15,-1-4 0 0,-3 1 0 0,2 0 0 16,-1-1-16-16,-2 2-16 0,-3 3 0 0,-1-1 0 16,0-1-48-16,-3 2 0 0,-5-3 0 0,-5 4 0 15,-7 1-48-15,2 1-16 0,-2 1 0 0,-1 2 0 0,0-4 0 16,-4 1-16-16,2-1 0 0,-2 2 0 0,-2 2-16 15,-4-4 0-15,1 3 0 0,2-3 0 0,0 1 0 0,1-1 0 16,-2 0 0-16,-4 2 0 0,3 1 16 0,1 1 0 16,-2-4 0-16,2 2 0 0,3 5 16 0,0-3 16 15,-2 1 0-15,-1-2 0 0,-3-1-208 0,0 0 176 16,3 4-176-16,3-4 160 0,3 2-160 0,0 3 0 16,1 2 0-16,-3-2 128 0,-2 0-128 0,-2-3 0 15,3 0 144-15,0 4-144 0,3 2 0 0,2-1 0 16,2-2 0-16,-4-2 0 0,0-1 0 0,-1 1 0 15,-2-3 0-15,4 4 128 0,0-2-128 0,2 1 0 16,5 0 0-16,1 1 0 0,-1-4 0 0,1 1 0 16,0 0 0-16,0-2 0 0,4 2 0 0,-2 0 0 0,-1 1 0 15,2 1 0-15,1 2 0 0,2 2 0 0,-1 0 0 0,-2 1 0 16,-1-3 0-16,-2 3 0 0,-3-1 0 0,4 3 0 16,2 4 0-16,1 1 0 0,-1-3 0 0,4 1 0 15,3-1 0-15,-1-1 0 0,1-6 0 0,0 1 0 16,0-2 0-16,-1 2 0 0,1 2 0 0,0-4 0 15,-2-2 0-15,4-1 0 0,0-1 0 0,5 2 0 16,-4-3 0-16,4 0 128 0,-1 1-128 0,1-2 0 16,2 0 0-16,-2 0 0 0,-2 0 0 0,1 0 0 15,1 1 0-15,-3-1 0 0,-3 1 0 0,2-1 128 16,0-2-128-16,3 2 0 0,-1 1 128 0,0 0-128 16,0 0 0-16,-1 0 0 0,3 5 0 0,-1-2 128 15,-3 1-128-15,-3-1 0 0,0 0 0 0,-2-2 0 0,6 0 0 16,0 4 0-16,3-4 0 0,2 2 0 0,1 0 0 0,2-2 0 15,-2 2 0-15,1-1 128 0,0-6-128 16,2 5 0-16,-1-4 0 0,0 4 128 0,-1-3-128 0,-1 2 0 16,0-2 0-16,0 1 128 0,5 0-128 0,-2 3 0 15,-3-3 0-15,2 3 0 0,5-2 0 0,-2 2 0 16,1 1 0-16,1-3 0 0,1 0 0 0,0-1 0 16,1 0 0-16,-3 3 0 0,5-3 0 0,-1 1 144 15,-1 1-144-15,1 0 0 0,-1-3 128 0,2 4-128 16,-1-2 0-16,2 3 0 0,0 2 0 0,2-4 0 15,0 4 0-15,1-2 0 0,0 0 128 0,1-3-128 16,3 2 0-16,0 2 0 0,3-2 144 0,0 0-144 16,2-4 0-16,1-1 144 0,3 0-144 0,5-7 0 15,-5 10 0-15,1-3 0 0,4-7 0 0,0 0 0 0,-4 8 0 0,4-8 0 16,0 0 0-16,0 0 0 0,0 0 0 16,0 0 0-1,0 0-400-15,0 0-16 0,0 0 0 0,0 0 0 16,12-12-704-16,-2 0-144 0,-1 3-16 0,-1-1-7760 0,-1-3-1552 0</inkml:trace>
  <inkml:trace contextRef="#ctx0" brushRef="#br0" timeOffset="-88327.33">18479 3904 16575 0,'-12'-6'1472'0,"12"6"-1168"0,0-7-304 0,0 7 0 0,-4-8 880 0,4 8 112 16,0 0 32-16,0 0 0 0,-9-6-576 0,9 6-128 15,0 0 0-15,0 0-16 0,-9 8 448 0,0 0 80 16,-3 3 32-16,-1 4 0 0,-1 5-96 0,-2-1 0 16,-2 1-16-16,4 2 0 0,-2 1-144 0,2 5-32 15,-3-2 0-15,2 3 0 0,2-5-160 0,-1 6-32 16,-2 0-16-16,4 0 0 0,-1 0-96 0,2-4-16 15,-1-1 0-15,3 0 0 0,-2-2-64 0,6-2 0 16,1-2-16-16,2-4 0 0,-2-2-176 0,4-13 192 16,0 0-192-16,9 7 192 0,0-2-192 0,4-5 128 15,3-5-128-15,2-2 128 0,3-5-128 0,2-3 192 16,2-5-192-16,2 1 192 0,6-1-192 0,2-1 0 0,0 0 0 16,1 3 0-16,-2-1 0 0,1 0 0 0,-1 4 0 0,1-1 0 31,-1-2-960-31,0 2-240 0,-2 3-32 0,-2 3-12208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11:29.8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5624 2593 16575 0,'0'0'368'0,"-5"-6"80"0,1-1 0 0,0-1 16 0,2 1-464 0,-1-1 0 15,3 8 0-15,0 0 0 0,-5-8 912 0,2 4 96 16,3 4 16-16,0 0 0 0,0 0 0 0,0 0 0 15,0 0 0-15,0 0 0 0,3 12-832 0,2 3-192 16,2 5 0-16,2 5 0 0,4 0 864 0,1 8 128 16,0 4 32-16,2 2 0 0,4 4-832 0,-1 3-192 15,1-2 0-15,1 4 0 0,-1 7 0 0,0-3 0 16,-2-1 0-16,0 1 0 0,-1 0 0 0,0-2 0 16,0-6 0-16,-1-5 0 0,-3-2 864 0,0-5 128 15,0 0 32-15,0-5 0 0,-1-2-832 0,0-4-192 0,-1-3 0 16,1-2 0-16,-2-5 0 0,1 1 0 0,-2-4 0 0,-1-2 0 15,0-4 864-15,-1-2 128 0,1-7 32 0,0-3 0 16,-4-7 0-16,1-4 0 16,-2-6 0-16,2-9 0 0,2-5-832 0,-1-9-192 0,1-6 0 0,-2-5 0 15,0-6 0-15,2 2 0 0,2-4 0 0,1 1 0 16,2 3 0-16,2 1 0 0,2 5 0 0,-1 9 0 16,1 4 0-16,0 7 0 0,-1 4 0 0,1 6 0 15,-6 4 0-15,2 6 0 0,-4 0 0 0,0 6 0 16,-2 4 0-16,0-1 0 0,-1 5 0 0,-5 5 0 15,0 0-1600-15,0 0-352 0,0 0-80 16,0 0-16-16</inkml:trace>
  <inkml:trace contextRef="#ctx0" brushRef="#br0" timeOffset="684.17">7696 2171 12895 0,'-7'-24'272'0,"6"13"64"0,1 0 16 0,0 2 32 0,-1 1-384 0,-2-1 0 0,-1-1 0 0,-1-2 0 16,-3-1 1712-16,-1-1 272 16,-3-2 48-16,-1 3 16 0,-2 4-1648 0,0-2-400 0,-2 4 0 0,-1-3 0 15,0 5 896-15,-3 1 112 0,-1-1 16 0,-3 8 0 16,-2 5 0-16,-2 6 0 0,-2 0 0 0,-1 7 0 15,0 4-832-15,-1 6-192 0,2 2 0 0,4 2 0 16,3 4 864-16,1 3 128 0,3-2 32 0,3-1 0 16,4-2-832-16,4-3-192 0,2-6 0 0,5 0 0 15,3-3 0-15,2-2 0 0,1-5 0 0,3-3 0 0,5-2 0 16,1-3 0-16,2-5 0 0,3-3 0 0,7-6 864 16,2-7 128-16,4-3 32 0,2-2 0 0,-1-6-832 0,1-3-192 15,-2-5 0-15,1-1 0 0,-1-4 0 0,0-2 0 16,-1-11 0-16,-1 1 0 0,-2-5 0 0,-1-1 0 15,-2-3 0-15,-3-7 0 0,-4-6 0 0,-2-11 0 16,-2-4 0-16,-1-4 0 0,0 2 864 0,-4 4 128 16,-1-1 32-16,0 8 0 0,-1 9-832 0,2 6-192 15,-3 5 0-15,-1 11 0 0,-2 9 0 0,-1 7 0 16,0 5 0-16,-1 3 0 16,0 12-768-16,0 8-208 0,-4 12-48 0,-1 6 0 0,-4 14 832 0,0 7 192 15,1 8 0-15,-2 7 0 0,-6 6 0 0,-1 11 0 16,-2 7 0-16,0 8 0 0,2 4 0 0,2-4 0 15,2-1 0-15,1-10 0 0,3-7 0 0,4-5 0 16,2-5 0-16,4-5 0 0,2-6 0 0,3-8 0 0,3-5 0 16,3-6 0-16,1-2 0 0,2-6 0 0,0-3 0 0,1-7 0 15,-2-1 0-15,2-2 0 16,2-5 0-16,3-4-10432 0,1-5-2032 0</inkml:trace>
  <inkml:trace contextRef="#ctx0" brushRef="#br0" timeOffset="1208.48">8341 1579 23951 0,'0'0'512'0,"0"0"128"0,0 0 0 0,0 0 64 0,0 0-576 16,0 0-128-16,0 0 0 0,3 9 0 0,-2-1 848 0,0 6 144 16,-1 3 32-16,-1 5 0 0,0 8-832 0,-1 2-192 15,1 2 0-15,0 1 0 0,-2 1 864 0,2 3 128 16,0 2 32-16,-2-1 0 0,2 1-832 0,2-2-192 15,3 1 0-15,-1-1 0 0,-1-2 0 0,2-6 0 0,0-5 0 0,3 5 0 16,2-6 864-16,0-8 128 0,1-5 32 0,2-7 0 16,1-4 0-16,1-3 0 15,2-5 0-15,2-7 0 0,2-6-832 0,-1-2-192 0,1-6 0 0,-2-4 0 16,3-3 864-16,-5-5 128 0,1-6 32 0,1-2 0 16,0 1-832-16,0-5-192 15,2-8 0-15,2 1 0 0,2 2 0 0,0 3 0 0,-2 10 0 16,6 6 0-16,-1 4 0 0,-5 15 0 0,1-1 0 0,0 3 0 15,0 2 0-15,1 1 0 0,-2 3 0 0,-1-1 0 16,-1 5 0-16,-2-2 0 0,-3 4 0 0,1 4 0 16,-2 0-1600-1,-1 2-352-15,-2 3-80 0,-2 4-16 0,-2 1-1632 0,-4 6-336 16,-3 22-64-16,-9 1-16 0</inkml:trace>
  <inkml:trace contextRef="#ctx0" brushRef="#br0" timeOffset="1555.75">7027 2831 20271 0,'-16'-7'448'0,"7"4"80"0,-1-3 32 0,-1-1 16 0,2 1-576 0,3-3 0 0,2 1 0 0,4 8 0 16,2-10 1744-16,5 2 240 16,2-3 64-16,5 2 0 0,10-4-1648 0,6 0-400 15,8-4 0-15,13 0 0 0,11 0 896 0,12 2 112 0,10-2 16 0,7 0 0 16,6-3 0-16,12-1 0 0,15-2 0 16,-1 2 0-16,-5 3-832 0,5-1-192 0,2 0 0 15,-8 2 0-15,-11 1 0 0,-8 1 0 0,-6 2 0 0,-31 2 0 16,3 3 864-16,-5-1 128 0,-8 3 32 0,-7 1 0 31,-6-3-1648-31,-8 2-320 0,-9 4-64 0,-3 1-9840 0,-8 2-1968 0</inkml:trace>
  <inkml:trace contextRef="#ctx0" brushRef="#br0" timeOffset="3031.51">7714 3498 16575 0,'-1'-10'368'0,"-1"1"80"0,0-3 0 0,1 3 16 0,-1 0-464 0,-2-2 0 15,-3 1 0-15,-4 1 0 0,-2 1 912 0,-1 0 96 16,-3-1 16-16,0 5 0 0,0 1 0 0,0 3 0 0,-1 3 0 0,-3 1 0 16,-1 2-832-16,-4 5-192 0,0 3 0 0,-3 3 0 15,-2 4 864-15,-1 1 128 16,0 9 32-16,0 1 0 0,0 4-832 0,3 1-192 0,-1 0 0 0,12 4 0 16,6-2 0-16,4-1 0 0,4-4 0 0,3-6 0 15,0 0 0-15,5-9 0 0,5 0 0 0,3-4 0 16,3-4 864-16,5-6 128 0,1-5 32 15,6-3 0-15,4-2-832 0,2-3-192 0,1-7 0 0,1-4 0 16,-1-5 0-16,1-3 0 0,-1-1 0 0,-1-4 0 16,-2-3 864-16,-2-1 128 0,-1 1 32 0,-3-2 0 15,-2-1-832-15,2-1-192 0,3-5 0 0,-5-2 0 16,-2-2 0-16,-2-4 0 0,-2-11 0 0,-1 3 0 16,-4-2 0-16,0 3 0 0,-2 4 0 0,0 6 0 15,-2 3 0-15,-1 8 0 0,-2 3 0 0,0 8 0 0,0 5 0 16,-1 3 0-16,-1 5 0 0,-2 5 0 0,-1 9 0 0,0 0 0 15,0 0 0-15,-5 9 0 0,-2 5 0 0,0 7 0 16,-2 7 0-16,-2 7 0 0,-2 3 0 0,-1 8 0 16,-2 9 0-16,-1 9 0 0,-1 3 0 0,2 3 0 15,1 0 0-15,0-1 0 0,-3-3 0 0,8-5 0 16,6-6 0-16,1-10 0 0,2 1 0 0,1-8 0 16,2-2 0-16,5-3 0 0,5-7 0 0,3-3 0 15,0-2 0-15,3-6 0 0,4-5 864 0,-1-7 128 16,2-5 32-16,2 0 0 0,-1-7-832 0,-1-2-192 15,-1-7 0-15,-1-4 0 0,0-3 0 0,1-1 0 16,-4-5 0-16,1-2 0 0,-1-3 0 0,-3 3 0 16,1 3 0-16,1 0 0 0,-1 0 0 0,-1 3 0 15,2 2 0-15,-2 0 0 0,-2 6 0 0,0 3 0 0,0 4 0 0,-3 3 0 16,-10 9 0-16,0 0 0 0,9 7 0 0,2 2 0 16,0 5 0-16,0 4 0 0,-3 3 0 0,-3 3 0 15,0 2 0-15,-2 0 0 16,1 4 0-16,2 0 0 0,3 1 0 0,2-1 0 0,-2-8 0 0,4 3 0 15,5 4 0-15,-2-6 0 0,2-5 0 0,2-3 0 16,0-5 0-16,3-2 0 0,1 0 0 0,0-8 0 16,2-5 0-16,1-3 0 0,1-7 0 0,0-2 0 15,0-2 0-15,0-2 0 0,0-5 0 0,-2 0 0 16,-1-4 0-16,-3 1 0 0,-3-2 0 0,1 0 0 16,1 1 864-16,-7 7 128 0,0 3 32 0,1-1 0 0,-5 0-832 15,2 1-192-15,-2 3 0 0,1 4 0 0,-2 4 0 16,0 3 0-16,-9 6 0 0,0 0 0 15,8 5-768-15,-2 4-208 0,-2 4-48 0,-1 3 0 0,-2 2 832 16,-1 5 192-16,0 10 0 0,-1 2 0 0,-3 4 0 0,-1 7 0 16,0 7 0-16,-8 30 0 0,-4-3 768 0,-3 4 208 15,-2-6 48-15,0 4 0 0,1 2-832 0,-4 2-192 16,-6-4 0-16,0 1 0 0,-2-7 0 0,3-1 0 16,-5-4 0-16,0-2 0 0,-3-8 0 0,0-5 0 15,-6-4 0-15,-1-5 0 0,-2-5 0 0,2-9 0 16,3-6 0-16,3-6 0 0,2-8 0 0,4-8 0 15,1-5 0-15,2-6 0 0,3-10 0 0,-1-6 0 16,4-8 0-16,-1-4 0 0,1-8 864 0,5-5 128 16,5-4 32-16,2 1 0 15,8 1-1648-15,7 5-320 0,3-3-64 0,7 7-16 0,5 3 832 0,5 3 192 0,3 3 0 0,5 2 0 16,9 2 0-16,11 2 0 0,6 4 0 0,-10 10 0 16,8 1 0-16,3-3 0 15,0 2 0-15,1 0 0 0,2 1 0 0,-2 2 0 0,-3 3 0 0,-3 1 0 16,-2 3 0-16,-5 2 0 0,-7 3 0 0,-6 0 0 31,-7-2-3328-31,-3 4-608 0,-3 0-128 0,-6-2-32 0</inkml:trace>
  <inkml:trace contextRef="#ctx0" brushRef="#br0" timeOffset="3581.48">10953 2078 20271 0,'0'0'896'0,"0"0"192"0,0 0-880 0,0 0-208 0,0-7 0 0,0 3 0 16,0 4 864-16,0 0 128 0,0 0 32 0,0 0 0 15,0 0 0-15,0 0 0 0,0 0 0 0,3 7 0 16,0 6 0-16,-2 2 0 0,1 7 0 0,-2 3 0 16,0 3-832-16,1 4-192 0,2 6 0 0,-1 6 0 15,-2-1 0-15,1 5 0 0,-1 2 0 0,2 0 0 0,-1 1 0 0,-1 0 0 16,-3-4 0-16,2-3 0 0,0-3 864 0,0-5 128 15,1-2 32-15,0-5 0 0,0-3-832 16,0-5-192-16,2-4 0 0,-3-2 0 16,-3-4-768-16,0-2-208 0,-1-5-48 0,-2 0-8736 15,-1-2-1760-15</inkml:trace>
  <inkml:trace contextRef="#ctx0" brushRef="#br0" timeOffset="3728.62">10488 2567 27647 0,'0'0'608'0,"6"-4"128"0,4-5 32 0,4 4 0 0,5 2-624 0,4-2-144 16,3 3 0-16,4-2 0 0,3 1 848 0,1-1 144 15,0 2 32-15,2-5 0 0,7 2 0 0,1 1 0 16,1 3 0-16,8-6 0 0,3-2-832 0,2 1-192 16,-4 0 0-16,-1 2 0 0,-5-3 0 0,-3 2 0 0,-2-2 0 0,-2 1 0 15,-3 2 0-15,-3-1 0 0,-4 1 0 0,-1-1-10336 16,-5 2-2112-1</inkml:trace>
  <inkml:trace contextRef="#ctx0" brushRef="#br0" timeOffset="9193.82">13891 1891 16575 0,'0'0'368'0,"0"0"80"0,0 0 0 0,-5-7 16 0,11-2-464 0,0 2 0 0,0-3 0 0,-6 10 0 0,7-7 912 0,-7 7 96 16,10-9 16-16,-1 4 0 0,-9 5 0 0,11-1 0 15,-11 1 0-15,10 6 0 0,1 3 0 0,-2 3 0 16,0 4 0-16,1 5 0 0,1 4-832 0,0 2-192 16,1 3 0-16,1 6 0 0,1 9 0 0,0 4 0 15,-3 5 0-15,1 0 0 0,0 3 0 0,-3 0 0 16,-3 0 0-16,1-1 0 0,-2-2 864 0,2-3 128 15,-1-1 32-15,-1-1 0 0,-1 2-832 0,1-6-192 16,5-7 0-16,-5-7 0 0,-4-3 864 0,3-8 128 16,3-5 32-16,-2-2 0 15,-1-7-1648-15,-4-6-320 0,0 0-64 0,0 0-16 0,10-13 1648 0,2-4 320 16,0-6 64-16,1-7 16 0,0-7 0 0,-2-4 0 16,-2-8 0-16,2 3 0 0,2 3-832 0,3-6-192 0,-1-2 0 0,2 2 0 15,1 1 0-15,3-3 0 0,0-3 0 0,1 2 0 16,-1 0 0-16,1 3 0 0,2 3 0 0,1 3 0 15,-3 5 0-15,0 3 0 0,-1 2 0 0,0 6 0 16,1 2 0-16,-4 4 0 0,-4 0 0 0,-1 4 0 16,-2 4 0-16,-3 2 0 0,-2 2 0 15,2 1 0-15,0 3-768 16,-8 5-208-16,0 0-48 0,0 0 0 0,0 0-2448 16,0 0-496-16,0 0-112 0,0 0-16 0</inkml:trace>
  <inkml:trace contextRef="#ctx0" brushRef="#br0" timeOffset="9658.29">15431 914 20271 0,'0'-10'448'0,"1"2"80"0,2-4 32 0,2 3 16 0,4-3-576 0,0 3 0 16,4 0 0-16,3 0 0 0,5 1 928 0,0 3 80 0,1 2 16 16,3-3 0-16,6 1 0 0,1 1 0 0,2 2 0 0,-8 2 0 15,2 3-832-15,0 3-192 0,1 5 0 0,-4-1 0 16,-4 3 0-16,-6 6 0 0,-2 4 0 0,-6 7 0 15,-7 5 0-15,-5 4 0 0,-4 4 0 0,-6 4 0 16,-2 3 0-16,-13 12 0 0,-1-11 0 0,1-8 0 16,0-5 864-16,3-5 128 0,1-2 32 0,3-6 0 15,5-4-832-15,3-4-192 0,2-3 0 0,6 0 0 16,3-1 864-16,7-1 128 0,1-2 32 0,2-3 0 16,3-2-832-16,4-1-192 0,4-4 0 0,4 0 0 15,4-1 0-15,-4 1 0 0,3-2 0 0,5-1 0 16,2-4 0-16,6-2 0 0,2 1 0 0,4 0 0 15,0 0 0-15,0-1 0 0,-2-1 0 0,-1-1 0 0,-5 2 0 0,2 2 0 16,-3 0 0-16,-4 2 0 16,-3-2-768-16,0 3-208 0,-3 0-48 0,-2 3-8736 15,-1 2-1760-15</inkml:trace>
  <inkml:trace contextRef="#ctx0" brushRef="#br0" timeOffset="10238.44">17880 2035 16575 0,'-14'3'736'0,"4"-3"160"0,-2-3-720 0,-1 2-176 15,3-2 0-15,2-1 0 0,8 4 848 0,-7-3 144 16,7 3 32-16,0 0 0 0,0 0 816 0,12-6 160 15,1 2 48-15,9-2 0 0,4-3-832 0,5 1-144 16,6 0-48-16,7 2 0 0,7-2-816 0,4 0-208 16,2 0 0-16,3 0 0 0,2 3 864 0,-17-3 128 15,7 2 32-15,2-2 0 0,-1 0-832 0,-1 3-192 16,-2-3 0-16,-6 3 0 16,-5 1-768-16,-6 3-208 0,-6-1-48 0,-5-2 0 15,-5 3-1632-15,-6 1-336 0,-11 0-64 0,0 0-16 0</inkml:trace>
  <inkml:trace contextRef="#ctx0" brushRef="#br0" timeOffset="10406.81">18152 2300 27647 0,'0'0'608'0,"11"8"128"0,1-4 32 0,4 2 0 0,2 2-624 0,3-3-144 0,4 0 0 0,6-2 0 16,4 1 848-16,-2-4 144 0,8-1 32 0,9-3 0 15,6 0-832-15,5-1-192 0,5 1 0 0,1-4 0 16,2 0 864-16,1 0 128 0,-1-1 32 0,0 0 0 15,-3 0-832-15,-5 1-192 0,-4 2 0 0,-8 0 0 16,-6 4-768-16,-5-3-208 0,-6 2-48 0,-3 3-13504 16</inkml:trace>
  <inkml:trace contextRef="#ctx0" brushRef="#br0" timeOffset="23329.64">21157 1648 20271 0,'-29'-1'448'0,"30"-10"80"0,-2-3 32 0,4-3 16 0,2-2-576 0,3 0 0 0,0 2 0 0,3 0 0 15,4 2 928-15,-1-2 80 0,-1 0 16 0,5-1 0 16,7-1 0-16,2 0 0 0,2 1 0 0,2-1 0 16,2 2-832-16,0 0-192 0,-1 0 0 0,2 0 0 15,0 2 0-15,0 2 0 0,0 0 0 0,0 5 0 0,-1 4 864 16,-1 4 128-16,-6 4 32 0,0 4 0 0,-4 4-832 0,2 6-192 16,-5 7 0-16,-3 1 0 0,-5 5 0 15,-4 8 0-15,-6 8 0 0,-6 6 0 0,-5 10 0 0,-6 6 0 16,-4 0 0-16,-3 3 0 0,-3-2 0 0,-5 3 0 15,-2 2 0-15,0-2 0 0,-2 0 0 0,0-8 0 16,-1-5 0-16,-4-7 0 0,-3-2 0 0,-1-5 0 16,-3-1 0-16,0-7 0 0,4-3 864 0,0-5 128 15,4-2 32-15,3-4 0 0,3-1-832 0,4-5-192 16,5-2 0-16,5-6 0 0,5-4 864 0,3 0 128 16,4 0 32-16,7-6 0 0,0 0-832 0,0 0-192 15,0 0 0-15,7-6 0 0,7 3 0 0,5 0 0 16,7 0 0-16,8 3 0 0,6 3 0 0,7 8 0 15,7-1 0-15,1 3 0 0,2 2 0 0,0 0 0 0,-5-3 0 16,1 4 0-16,-4-3 0 0,1 1 0 16,-1-2 0-16,-2 3 0 0,-5 2 0 0,-2-1 0 0,-2 0 0 0,-3-5 0 15,-6 2 0-15,-4 2 0 0,-7-3 0 0,-2-5 0 16,-3-1 0-16,-3-1 0 0,-10-5 0 0,0 0 0 31,0 0-3232-31,9-5-688 0,-1-8-144 0,-1 1-32 0</inkml:trace>
  <inkml:trace contextRef="#ctx0" brushRef="#br0" timeOffset="23834.56">22488 2333 27647 0,'0'0'608'0,"0"0"128"0,0 0 32 0,0 0 0 0,0 0-624 0,0 0-144 16,15 6 0-16,-15-6 0 0,16 7 0 0,0-3 0 15,2-2 0-15,2-2 0 0,0 0 0 0,5 0 0 16,1-1 0-16,2-3 0 0,6-4 848 0,-1-2 144 16,0-2 32-16,4 1 0 0,2-3-832 0,-4 0-192 15,-4-3 0-15,-3 0 0 0,-5 1 864 0,-1 2 128 16,-5-4 32-16,-5 1 0 0,-4 0-832 0,-4-1-192 15,-3 1 0-15,-5 1 0 0,-4 0 864 0,-5 1 128 16,-4-4 32-16,-6 8 0 0,-6-2-832 0,-2 6-192 0,-3 1 0 16,-3 4 0-16,-3 7 0 0,-2 7 0 0,-1 5 0 0,4 4 0 15,-1 4 0-15,-2 6 0 0,1 6 0 0,0 2 0 16,-4 2 0-16,5 0 0 0,1 1 0 0,8-1 0 16,7 2 0-16,5-4 0 0,0 1 0 0,6-5 0 15,8-3 0-15,6-3 0 0,6 0 0 0,6-2 0 16,5-1 0-16,11-4 0 0,9 0 0 0,5-1 0 15,2-5 864-15,4-3 128 0,1-1 32 0,0-3 0 16,5-4-832-16,1-4-192 0,1-3 0 0,3 2 0 16,1 1 0-16,-5 0 0 0,-7-3 0 0,-19-1 0 15,-2-1-1600-15,-2 2-352 16,-2-5-80-16,-3 1-14752 0</inkml:trace>
  <inkml:trace contextRef="#ctx0" brushRef="#br0" timeOffset="24282.99">24102 1091 16575 0,'0'0'368'0,"-11"-1"80"0,-4 0 0 0,-2-2 16 0,0-2-464 0,3 5 0 0,3 3 0 0,1 1 0 15,-1-6 912-15,3 2 96 0,8 0 16 0,0 0 0 16,0 0 0-16,0 0 0 0,0 0 0 0,0 0 0 16,12 9 816-16,4-3 160 0,3 0 48 0,5 1 0 15,4-3-832-15,4-1-144 0,2-3-48 0,3-1 0 16,1-1-816-16,3-2-208 0,3-7 0 0,2 5 0 16,3-2 864-16,2 1 128 0,0-2 32 0,-2-1 0 15,-3-1-832-15,-6 6-192 0,-4 1 0 0,-5-1 0 0,-4-4 0 0,-4 4 0 16,-5 1 0-16,-4-1 0 15,-2-3-768-15,-4 1-208 16,-3-1-48-16,-5 8-9824 0,0 0-1968 0</inkml:trace>
  <inkml:trace contextRef="#ctx0" brushRef="#br0" timeOffset="25110.42">25608 235 16575 0,'4'-7'368'0,"1"0"80"0,0-3 0 0,0 1 16 0,0 1-464 0,1 1 0 0,0 1 0 0,-2-1 0 16,0 1 912-16,-4 6 96 0,1-5 16 0,-1 5 0 0,0 0 0 0,0 0 0 16,0 0 0-16,0 0 0 0,0 0 0 0,-9 12 0 15,0 2 0-15,0 5 0 0,-2 0-832 0,0 3-192 16,-1 3 0-16,2 0 0 0,0 2 0 0,1 2 0 15,-1 1 0-15,5 0 0 0,2 1 0 0,3-1 0 16,1-3 0-16,3 0 0 0,1-9 864 16,3 1 128-16,3 0 32 0,-1-8 0 0,4-2-832 0,3-1-192 15,2 0 0-15,3-5 0 0,3-2 864 0,1-2 128 16,2-3 32-16,0-5 0 0,0-3-832 0,1-5-192 16,-1-3 0-16,-1-3 0 0,0-1 864 0,-1 1 128 15,2 0 32-15,-6-1 0 0,1 1-832 0,0 0-192 16,-1-3 0-16,0 2 0 0,-3 1 0 0,1-1 0 15,-2 2 0-15,0 3 0 0,-2 4 0 0,-2 3 0 16,-2 0 0-16,-1 7 0 0,-4 4 0 0,3 2 0 16,-5 5 0-16,-1 6 0 0,-4 0 0 0,-2 5 0 15,0 4 0-15,-3 5 0 16,-2 6-768-16,-2 6-208 0,-3 3-48 0,-1 11 0 0,0 5 832 0,-1 7 192 16,-7 1 0-16,0 4 0 0,-1 0 0 0,0 2 0 15,-3 3 0-15,1-3 0 0,1-2 768 0,0-7 208 16,-1-7 48-16,1-4 0 0,0-3-832 0,1-8-192 0,-1-4 0 0,-1-1 0 15,0-3 864-15,-1-5 128 0,0-5 32 0,0-3 0 16,0 1-832-16,-7-1-192 0,3-10 0 0,4-3 0 16,5-5 0-16,3-4 0 0,4-3 0 0,1-8 0 15,0-5 0-15,2-4 0 0,1-7 0 0,3-1 0 16,4-1 864-16,2-3 128 0,6-1 32 0,5-4 0 16,3 0-832-16,0 13-192 0,6-2 0 0,5 2 0 15,5-1 0-15,4 5 0 0,2 1 0 0,2 5 0 16,1 1 0-16,1 3 0 0,3 5 0 0,4 3 0 0,3-2 0 0,1 3 0 15,0 2 0-15,1 3 0 16,0 7 0-16,-4 1 0 0,-4 0 0 0,-4 3 0 0,-7 0 0 0,-3-1 0 16,-2 1 0-16,-6 3 0 0,-4-1 0 0,-1-2 0 15,-4 1 0-15,-2 1 0 16,-3-2-768-16,-3-1-208 0,-4 4-48 0,-1-6 0 16,-1 0-2448-16,-3 0-496 0,-12 4-112 0,-5-10-16 0</inkml:trace>
  <inkml:trace contextRef="#ctx0" brushRef="#br0" timeOffset="90609.62">2103 6197 16575 0,'0'0'736'0,"0"0"160"0,0 0-720 0,0 0-176 0,0 0 0 0,0 0 0 16,-1 12 848-16,-1-2 144 0,-2 2 32 0,2-2 0 15,-2 3 0-15,0 4 0 0,0 3 0 0,-2 1 0 16,0 2 0-16,2 4 0 0,2 6 0 0,-2-2 0 16,0 4-832-16,1 3-192 0,1 7 0 0,-2-4 0 15,-1 0 864-15,1 4 128 0,1 4 32 0,0 5 0 16,0 6-832-16,-1-4-192 0,0-1 0 0,1-5 0 15,1-1 0-15,-2-1 0 0,-4-5 0 0,3-5 0 16,-1-5 0-16,1-3 0 0,-3-3 0 0,3-1 0 16,0-1 0-16,2-7 0 0,-1-7 0 0,2 0 0 15,0 4 0-15,2-5 0 0,0-10 0 0,0 0 0 16,0 0-1600-16,0 0-352 0,10-5-80 0,-4-5-9840 16</inkml:trace>
  <inkml:trace contextRef="#ctx0" brushRef="#br0" timeOffset="91199.97">1939 6532 16575 0,'-6'-17'736'0,"6"9"160"0,-1-2-720 0,1-1-176 15,-1-1 0-15,1-2 0 0,0-3 0 0,1 2 0 16,0 0 0-16,3 0 0 0,0-4 848 0,3 1 144 16,2-1 32-16,1 0 0 0,3 2 0 0,4 2 0 0,3-4 0 15,2 2 0-15,0 2-832 0,3 0-192 0,4 4 0 0,-1-4 0 16,0 2 864-16,2 3 128 0,2-2 32 0,2 7 0 16,1 0-832-16,2 3-192 0,-5 2 0 0,1 6 0 15,0-1 0-15,-6 7 0 0,-2-1 0 0,-2 6 0 16,-2 2 0-16,-3 4 0 0,-5 3 0 0,0 3 0 15,-5 1 0-15,-3 4 0 0,-2 0 0 0,-3-4 0 16,0-2 0-16,-4 2 0 0,-4-4 0 0,-1 0 0 16,-1-3 864-16,-2-3 128 0,-1-1 32 0,0-1 0 15,-1-1-832-15,-1-5-192 0,2-1 0 0,0 2 0 16,0-4 864-16,1 2 128 0,3-5 32 0,0 1 0 16,0-1-832-16,4-2-192 0,5-4 0 0,0 0 0 15,0 0 0-15,0 0 0 0,0 0 0 0,8 0 0 0,1 4 0 0,4 0 0 16,0 1 0-16,1-1 0 0,3 4 0 15,-1 3 0-15,2 3 0 0,-2-1 0 0,-1 1 0 16,-3 2 0-16,-3 2 0 0,0 0 0 0,-1-1 0 0,-1 0 0 16,-3 0 0-16,-2 3 0 0,1 2 0 0,-1-1 0 15,-2-2 0-15,-1 1 0 0,-1 2 0 0,-2-2 0 16,0-1 0-16,-5-1 0 0,-1-1 0 0,-3 0 0 16,0 2 0-16,-4-1 0 0,-1 1 864 0,-1 0 128 15,-2-2 32-15,-3-2 0 0,-6 4-832 0,2-3-192 16,-2-1 0-16,-2-2 0 0,-2 1 864 0,-1-3 128 15,-1-1 32-15,2 1 0 0,-1-1-832 0,-1-2-192 16,0-2 0-16,1-2 0 0,1 3 0 0,1-5 0 16,1-4 0-16,4-2 0 0,1 0 0 0,6 1 0 0,4-2 0 15,-1 1 0 1,5-1-768-16,4 2-208 0,9 3-48 0,0 0 0 16,-2-7-1632-16,10-3-336 0,10-3-64 0,2 0-16 0</inkml:trace>
  <inkml:trace contextRef="#ctx0" brushRef="#br0" timeOffset="91757.92">2901 6949 20271 0,'0'0'448'0,"0"0"80"0,0 0 32 0,0 0 16 0,2 16-576 0,-2-16 0 15,0 0 0-15,4 6 0 0,3 2 928 0,-2-1 80 16,-5-7 16-16,7 6 0 0,2-2 0 0,1 0 0 15,1-3 0-15,2-2 0 0,2-4-832 0,1 1-192 16,-2-1 0-16,1 1 0 0,-1-3 0 0,0-1 0 16,-1-3 0-16,2 0 0 0,-2-2 864 0,-2 3 128 15,1-1 32-15,-1-2 0 0,-5-1-832 0,2-2-192 16,-2 2 0-16,0-2 0 0,-4 2 0 0,0 1 0 0,-2 1 0 0,0-1 0 16,-2 1 0-16,-2 2 0 15,-1-7 0-15,-3 5 0 0,-1 4 864 0,-4-1 128 0,-1 1 32 0,1 1 0 16,-2 3-832-16,0 2-192 0,-2 5 0 0,1 1 0 15,-2 1 0-15,1 2 0 0,-3 4 0 0,2 1 0 16,1 4 0-16,2-1 0 0,0 0 0 0,3 6 0 16,2 5 0-16,1 1 0 0,0 4 0 0,1-5 0 15,0-1 0-15,3 0 0 0,4 0 0 0,-1-3 0 16,1 1 0-16,8-3 0 0,3-6 0 0,-1 3 0 16,-2-1 864-16,3-3 128 0,2-4 32 0,5 0 0 15,4-1-832-15,2-1-192 0,1-5 0 0,2 1 0 16,0-2 0-16,1-2 0 0,2-3 0 0,10-3 0 15,-5-3-768-15,0-2-208 0,-3-2-48 16,-8 3-9824-16,3 0-1968 0</inkml:trace>
  <inkml:trace contextRef="#ctx0" brushRef="#br0" timeOffset="92160.81">3602 6720 20271 0,'0'0'448'0,"0"0"80"0,0 0 32 0,0 0 16 0,0 0-576 0,0 0 0 0,0 0 0 0,0 0 0 16,9 9 928-16,-5 8 80 0,-2 1 16 0,-2-1 0 15,-2 1 0-15,1 2 0 0,0 3 0 0,-2 1 0 16,-1-1 0-16,-1-1 0 0,-2 0 0 15,2 2 0-15,0-5-832 0,1-2-192 16,-3-2 0-16,0-2 0 0,3-3 864 0,0 1 128 0,0-4 32 0,3 0 0 16,1-7 0-16,0 0 0 0,0 0 0 0,0 0 0 15,0-12 0-15,1-2 0 0,3-4 0 0,0-2 0 16,0 0-832-16,3-2-192 0,1-1 0 0,1-3 0 16,3 1 0-16,1-1 0 0,2 2 0 0,1 2 0 15,3 0 0-15,-1 4 0 0,0 0 0 0,3 1 0 16,3 0 0-16,-1 0 0 0,-1 4 0 0,2 1 0 15,-1 0 0-15,1 2 0 0,-1 1 0 0,-2 4 0 16,-4-1-1600-16,2 4-352 0,4 0-80 0,-4 2-9296 16,-1 0-1856-16</inkml:trace>
  <inkml:trace contextRef="#ctx0" brushRef="#br0" timeOffset="92775.37">4533 6618 16575 0,'0'0'736'0,"0"0"160"0,3-9-720 0,-2 1-176 0,-1 0 0 0,4 3 0 0,-4 5 848 0,0 0 144 15,0 0 32-15,0 0 0 0,0 0-832 16,0 0-192-16,0 12 0 0,-1-2 0 0,-2 2 864 16,-1 2 128-16,0 4 32 0,0 3 0 0,0 1 0 0,0 3 0 15,-1-1 0-15,-1 2 0 0,-3 4-832 16,1 0-192-16,1 0 0 0,2-3 0 0,-2-5 864 0,1 0 128 16,1 1 32-16,-1-8 0 0,4-2-832 0,-1-5-192 15,1 2 0-15,2-10 0 0,0 0 864 0,0 0 128 16,6-10 32-16,2 0 0 0,1-6 0 0,2-4 0 15,2-4 0-15,-2 1 0 0,4 0-832 0,2 2-192 16,1-2 0-16,1-1 0 0,2-2 0 0,-1 3 0 16,2 2 0-16,0 1 0 0,-2 1 0 0,-1 3 0 15,2 3 0-15,-1 0 0 0,-2 5 0 0,0 4 0 16,-1 3 0-16,-1 5 0 0,-2 5 0 0,-1 5 0 16,0 1 0-16,-4 3 0 0,-1 4 0 0,-3 2 0 15,-2 7 0-15,-3-1 0 0,-3 2 0 0,-2 2 0 0,-1 0 0 16,-1 14 0-1,-2-2-768-15,0-9-208 0,0-6-48 0,2-8 0 16,2 0-816-16,5-8-160 0,0-2-48 0,0-13-11456 0</inkml:trace>
  <inkml:trace contextRef="#ctx0" brushRef="#br0" timeOffset="93285.35">5822 6713 16575 0,'0'0'368'0,"-6"-6"80"0,-1-2 0 0,2 3 16 0,-3 1-464 0,-1-2 0 16,-1 4 0-16,1-1 0 0,-4 2 1728 0,0 2 256 16,-2 3 64-16,1 3 0 0,-2-3-832 0,-2 2-144 15,-3 4-48-15,0 2 0 0,8 3-816 0,-4 1-208 0,-2 4 0 0,0 0 0 16,3 3 864-16,0-1 128 15,3 3 32-15,2 1 0 0,4 0-832 0,3 0-192 16,2-1 0-16,5-3 0 0,2-4 0 0,6-1 0 0,6-4 0 0,1-5 0 16,0 0 0-16,4-3 0 15,3-3 0-15,4-2 0 0,-1-2 864 0,0 0 128 0,-1-6 32 16,-2 1 0-16,0-2-832 0,-2 0-192 0,-2 0 0 16,-3-3 0-16,-3-5 0 0,0-1 0 0,-3-3 0 15,-3 3 0-15,3 1 864 0,-6-1 128 0,0-3 32 0,-4-1 0 16,-3 2-832-16,-3-1-192 0,-1-2 0 0,-3 2 0 15,-1-3 0-15,-2 6 0 0,0 4 0 0,-2-2 0 16,0 1 0-16,-2 2 0 0,2 3 0 0,0 4 0 16,1 3-2416-16,2 3-528 0,1-1-96 0,-4 5-11088 15</inkml:trace>
  <inkml:trace contextRef="#ctx0" brushRef="#br0" timeOffset="93621.93">6238 6665 20271 0,'0'0'448'0,"0"0"80"0,0 0 32 0,0 0 16 0,-5 8-576 0,0 2 0 16,-2 4 0-16,1 2 0 0,1-2 928 0,-1-1 80 0,-1 2 16 0,1 0 0 15,2 6 0-15,3-2 0 0,1-4 0 16,1 0 0-16,2 0-832 0,1-3-192 0,2 0 0 0,4-2 0 15,-1-5 864-15,2-1 128 0,4-1 32 0,-1-3 0 16,0-3 0-16,1-2 0 0,0-4 0 0,0 1 0 16,0 0-832-16,1-1-192 0,0-3 0 15,-1-1 0-15,0-2 864 0,-2-4 128 0,2 1 32 0,-2 1 0 16,0 0-832-16,-2 0-192 0,-1 2 0 16,-2-4 0-16,0 2 0 0,-1 2 0 0,-2-1 0 0,0 3 0 15,-1 0 0-15,0 5 0 0,0-1 0 0,-2 3 0 16,-2-1-1600-16,0 7-352 15,0 0-80-15,0 0-8208 0,0 0-1632 0</inkml:trace>
  <inkml:trace contextRef="#ctx0" brushRef="#br0" timeOffset="94248.27">7161 6152 16575 0,'0'0'368'0,"0"0"80"0,0 0 0 0,0 0 16 0,0-7-464 0,0 3 0 0,0 4 0 0,0 0 0 0,0 0 912 0,0 0 96 16,0 0 16-16,0 0 0 0,-10 1 0 0,2 6 0 15,0 3 0-15,0 3 0 0,1 1 0 0,0 3 0 16,1 3 0-16,0 6 0 0,1 1 0 0,-1 5 0 15,-2 3 0-15,1 3 0 0,-1 1-832 0,3-1-192 16,-1-1 0-16,-1 1 0 0,-1 1 0 0,2-1 0 16,-1-4 0-16,1-1 0 0,1-2 864 0,-1-4 128 15,1 2 32-15,0-6 0 0,-2 0-832 0,4-4-192 16,-3-2 0-16,2-1 0 0,3-3 0 0,0 1 0 16,-2-7 0-16,3-7 0 15,0 0-1600-15,0 0-352 0,0 0-80 0,7-6-16 0</inkml:trace>
  <inkml:trace contextRef="#ctx0" brushRef="#br0" timeOffset="94519.29">7661 6099 20271 0,'0'0'896'0,"0"0"192"0,0 0-880 0,0 0-208 0,0 0 0 0,0 0 0 16,0 0 864-16,0 0 128 0,0 0 32 0,-3 9 0 16,-1 0 0-16,-1 3 0 0,0 2 0 0,-3 3 0 15,3 3 0-15,-2 3 0 0,-1 6 0 0,2 1 0 0,-1 3 0 0,1 3 0 16,-2 2 0-16,-1 1 0 0,-2 3-832 0,1-2-192 16,0 1 0-16,-1-2 0 0,1-4 0 0,-2-1 0 15,3-3 0-15,0-4 0 16,0 3 0-16,-1-5 0 0,4-3 0 0,-1-1 0 0,1 0 0 0,1-1 0 15,1-6 0-15,1-1 0 0,2-1 0 0,2-7 0 16,-1-5 0-16,0 0-10336 16,0 0-2112-16</inkml:trace>
  <inkml:trace contextRef="#ctx0" brushRef="#br0" timeOffset="94967.9">8447 6494 20271 0,'0'0'448'0,"0"0"80"0,0 0 32 0,0 0 16 0,-7 1-576 0,7-1 0 0,-6 4 0 0,-1 3 0 16,-1-3 928-16,-2 4 80 0,-2-1 16 0,2 2 0 16,1 2 0-16,-2 3 0 0,0-1 0 0,-3 2 0 0,1-1 0 15,3 3 0-15,4 1 0 0,-1 2 0 0,-1 1-832 16,2-2-192-16,-1-1 0 0,3 2 0 16,3 2 864-16,1 2 128 0,1-5 32 0,2-2 0 15,-2-3-832-15,3-2-192 0,5-1 0 0,-1-5 0 0,4 2 864 0,2 0 128 16,2-2 32-16,1 2 0 0,1-7-832 0,0-2-192 15,-1-4 0-15,1 2 0 0,2 2 0 0,-1-2 0 16,1-1 0-16,0-5 0 16,-2-1-768-16,-1-4-208 0,0-1-48 0,-3 0 0 15,-1-2-1632-15,-2 0-336 0,-2 0-64 0,-2 1-16 0</inkml:trace>
  <inkml:trace contextRef="#ctx0" brushRef="#br0" timeOffset="95099.19">8283 6252 35007 0,'1'-11'768'0,"-1"2"176"0,0 0 16 0,2 0 16 0,2 0-784 0,0 1-192 0,0 1 0 0,-1 2 0 15,-3 5 864-15,9-3 128 0,1 1 32 0,-1-1 0 16,-1-3-832-16,0 2-192 0,1 1 0 0,0 1 0 16,-1-1 0-16,1 2 0 0,0 2 0 0,1-1 0 31,-3 0-2416-31,5 0-528 0,-3 0-96 0,2 0-32 0</inkml:trace>
  <inkml:trace contextRef="#ctx0" brushRef="#br0" timeOffset="95930.58">10393 6325 12895 0,'-13'2'576'0,"7"1"112"0,-3 1-560 0,-1 2-128 16,3-3 0-16,-3-2 0 0,1 0 1664 0,0-1 320 15,4 0 48-15,5 0 16 0,0 0-832 0,0 0-144 16,0 0-48-16,0 0 0 0,0 0 0 0,0 0 0 0,7-2 0 0,6-1 0 16,4-2 0-16,3 1 0 0,3 0 0 0,5 0 0 15,9-2-816-15,4-2-208 0,5-1 0 0,5 0 0 16,2 0 864-16,6-1 128 0,5 1 32 16,2-1 0-16,4 1-832 0,-3-2-192 0,0 0 0 0,-3 1 0 15,-6 0 0-15,-2 3 0 0,-3-2 0 0,-4 3 0 16,-2 2 864-16,-5-4 128 0,-3 2 32 0,-5 2 0 31,-4 0-1648-31,-5 1-320 0,-6 2-64 0,-3 1-16 16,-5-1-816-16,-3-1-160 0,-8 2-48 0,0 0 0 0,-1 11-816 0,-6-5-160 0,-20 7-48 15,1-1 0-15</inkml:trace>
  <inkml:trace contextRef="#ctx0" brushRef="#br0" timeOffset="96276.77">10508 6619 20271 0,'-12'1'448'0,"12"-1"80"0,0 0 32 0,-6 4 16 0,-2 0-576 0,8-4 0 15,0 0 0-15,0 0 0 0,0 0 928 0,0 0 80 16,0 0 16-16,8 2 0 0,2-4 816 0,4 1 160 15,9 0 48-15,3-1 0 0,5-2-832 0,4 2-144 16,3-2-48-16,5-3 0 0,5 1-816 0,2-2-208 0,3-1 0 0,6-1 0 16,2 2 864-16,2 4 128 0,-3-3 32 0,-2 1 0 15,0 1-832-15,0-5-192 16,2 1 0-16,-1 3 0 0,-4 1 864 0,0 1 128 0,-5 2 32 0,-4 1 0 16,-5-2-832-16,-5-2-192 0,-5 1 0 15,-3 3 0-15,-6 1 0 0,-1 0 0 0,-7 0 0 0,-1 0 0 31,-5-1-2416-31,-8 1-528 0,0 0-96 0,0 0-32 0</inkml:trace>
  <inkml:trace contextRef="#ctx0" brushRef="#br0" timeOffset="97290.62">13540 5863 12895 0,'0'0'272'0,"0"0"64"0,0 0 16 0,0 0 32 0,0 0-384 0,0 0 0 0,0 0 0 0,0 0 0 16,0 7 1712-16,-1 4 272 0,-3 4 48 0,-1 2 16 15,0 1-1648-15,-2 5-400 0,1-1 0 0,-1 5 0 16,-3 0 896-16,2-1 112 0,-5 4 16 0,1-3 0 15,2 5 0-15,-1 0 0 0,0-2 0 0,-1 0 0 16,0-1 0-16,2-4 0 0,1-4 0 0,-1-3 0 16,1-1 0-16,1-2 0 0,3 0 0 0,1-5 0 15,0-2-832-15,4-8-192 0,0 0 0 0,0 0 0 16,0 0 864-16,4-8 128 0,2-1 32 0,0-5 0 16,2-1-832-16,2-2-192 0,2-2 0 0,0-2 0 15,0-1 864-15,-1-3 128 0,2 0 32 0,2 0 0 0,2 1-832 16,1-1-192-16,3 0 0 0,0-2 0 0,2 2 0 15,1 3 0-15,0-2 0 0,0 6 0 16,-2 4-768-16,0 1-208 0,0 5-48 0,0 4 0 16,1 4 1648-16,-4 4 320 0,-1 2 64 0,-1 5 16 15,-2 5-1648-15,-4 2-320 0,-1 3-64 0,-5 3-16 0,-3 0 832 16,-4 2 192-16,-1 0 0 0,-2 0 0 0,-3 1 0 0,-1 1 0 16,-1-1 0-16,-1-5 0 15,1-1-864-15,-1-4-128 0,1-1-32 0,1 0 0 16,0-6-816-16,2-1-160 0,2-2-48 0,5-7 0 15</inkml:trace>
  <inkml:trace contextRef="#ctx0" brushRef="#br0" timeOffset="97575.81">14488 5973 27647 0,'0'0'608'0,"-5"-4"128"0,-3 0 32 0,3 0 0 0,-3 0-624 0,-1 3-144 0,0 1 0 0,-3 1 0 16,-1 4 0-16,-4 3 0 0,-1 2 0 0,1 3 0 16,-5-1 848-16,0 1 144 0,-2 2 32 0,3 1 0 15,2 3-832-15,4-2-192 0,8 1 0 0,0 0 0 16,1-1 0-16,0-3 0 0,6-1 0 0,6-1 0 16,1-3 0-16,3 2 0 0,0-1 0 0,6-3 0 15,4-7 864-15,3 0 128 0,-1-2 32 0,0-3 0 16,0-1-832-16,0-1-192 0,-1-3 0 0,-1 2 0 0,-2-3 864 15,-2 2 128-15,-2-5 32 0,-1 0 0 0,-3-1-832 16,0 1-192-16,-4 1 0 0,-2-4 0 0,-1 1 0 0,-6 2 0 16,0 2 0-16,-1-1 0 0,-2 0 0 0,-3 3 0 15,0-5 0-15,-2 6 0 0,-2 3 0 0,3 2 0 16,-2-1 0-16,0 2 0 16,1 2-2416-16,0-1-528 0,2 1-96 0,1 0-32 0</inkml:trace>
  <inkml:trace contextRef="#ctx0" brushRef="#br0" timeOffset="97855.79">15144 5313 27647 0,'0'0'1216'0,"0"0"256"0,0 0-1168 0,0 0-304 0,-3 6 0 0,-1 7 0 15,-1 6 0-15,-3 0 0 0,-1 2 0 0,-2 4 0 16,-2 2 880-16,-1 1 112 0,-1 3 32 0,2 3 0 16,-3 1-832-16,2 0-192 0,-1 2 0 0,2 3 0 15,0 3 0-15,2 1 0 0,-1-3 0 0,3-3 0 16,1 1 0-16,1-4 0 0,2-1 0 0,1-4 0 16,2-3 0-16,-1-1 0 0,3-2 0 0,0-5 0 15,0-3-768 1,0 0-208-16,0-5-48 0,0-1-7632 0,0-10-1536 0</inkml:trace>
  <inkml:trace contextRef="#ctx0" brushRef="#br0" timeOffset="98073.87">14749 5845 27647 0,'0'0'608'0,"0"0"128"0,8-4 32 0,2-1 0 0,5-2-624 0,1 2-144 16,4 1 0-16,2 1 0 0,3 1 848 0,1 0 144 15,1 1 32-15,2 0 0 0,1 0 0 0,3-3 0 16,-1 2 0-16,3 1 0 0,1 0-832 0,0 1-192 15,1 0 0-15,-2 1 0 16,0-2-768-16,-1-1-208 0,-1 1-48 0,-2 1-8736 16,-4 0-1760-16</inkml:trace>
  <inkml:trace contextRef="#ctx0" brushRef="#br0" timeOffset="98766.43">17029 6042 16575 0,'-13'13'368'0,"8"-8"80"0,-2 0 0 0,1 0 16 0,-1 4-464 0,3-1 0 16,4-8 0-16,0 0 0 0,0 0 912 0,0 0 96 16,0 0 16-16,12 3 0 0,3-3 816 0,1-3 160 15,3-3 48-15,3-3 0 0,3-2-832 0,1-2-144 16,2-5-48-16,4-3 0 0,3-4 0 0,4-1 0 15,3-2 0-15,-1-2 0 0,1-3-816 0,2-1-208 0,2-1 0 0,0 0 0 16,-3-1 0-16,-3-1 0 0,-2-4 0 16,-3 1 0-16,-2 2 0 0,-5-8 0 0,1-4 0 15,-3 1 0-15,-2-2 864 0,-1 3 128 0,-3 1 32 16,-3 2 0-16,-4 0-832 0,1 6-192 0,-2 5 0 0,-2 4 0 16,-2 7 0-16,-3 3 0 0,-2 3 0 0,-3 4 0 15,-3 5-768 1,-2 5-208-16,-3-1-48 0,-2 8 0 0,-5 1 832 0,-2 9 192 0,-2 4 0 0,-2 6 0 15,-2 2 0-15,-3 8 0 0,-2 9 0 0,-1 4 0 16,-1 5 0-16,-2 1 0 0,1 1 0 0,-1-1 0 0,1 1 0 0,4-7 0 16,2-2 0-16,5-3 0 0,6 2 0 0,2-1 0 15,2-6 0-15,3-3 0 0,3-7 0 0,2 1 0 16,0-5 0-16,4-2 0 0,0-4 0 0,5-3 0 16,5-2 0-16,1-3 0 0,2-1 0 0,5-6 0 15,2-3 0-15,2-3 0 16,0 0-3328-16,1-1-608 0,22-17-128 0,-13 2-32 15</inkml:trace>
  <inkml:trace contextRef="#ctx0" brushRef="#br0" timeOffset="98961.56">18287 5561 31327 0,'0'0'688'0,"0"0"144"0,0 0 16 0,0 0 48 0,0 0-720 0,0 0-176 0,0 0 0 0,4 10 0 15,-4 0 848-15,0 3 144 0,-4 2 32 0,0-3 0 16,-1 1-832-16,0 2-192 0,-2 2 0 0,0 0 0 16,-3 1 0-16,0 3 0 0,0 1 0 0,0-2 0 15,1-4 0-15,0-1 0 0,0 2 0 0,1 0 0 16,2-4 0-16,1 0 0 0,1-1 0 0,1-3 0 31,3-1-3232-31,0-8-688 0,0 0-144 0,0 0-32 0</inkml:trace>
  <inkml:trace contextRef="#ctx0" brushRef="#br0" timeOffset="99404.81">18891 5510 23951 0,'0'0'512'0,"0"0"128"0,5 11 0 0,-8 1 64 0,1 0-576 0,-3 1-128 15,-2 1 0-15,-1 2 0 0,-1 0 848 0,-3 1 144 16,-1-1 32-16,-1 1 0 0,-2 0 0 0,2-1 0 0,-2-2 0 16,2-2 0-16,-2-1 0 0,6-1 0 15,0-1 0-15,2 0 0 0,0-5-832 0,8-4-192 16,0 0 0-16,0 0 0 0,0 0 864 0,0 0 128 0,8-9 32 0,1 0 0 15,1-2-832-15,3 1-192 0,2-6 0 0,0 2 0 16,1 0 864-16,2-1 128 0,3 1 32 0,3-3 0 16,-4 1-832-16,4 2-192 0,1 1 0 0,2 0 0 15,0-3 0-15,1 5 0 0,-2 1 0 0,1 1 0 16,3 7 0-16,-4 2 0 0,-4 2 0 0,-2 4 0 16,-2 0-768-1,-3 3-208-15,-5 2-48 0,-2 3 0 0,-3 0 832 0,-2 5 192 0,-5-1 0 0,-4 4 0 16,-5-1 0-16,0 0 0 0,-1-2 0 0,-1 1 0 15,-3-2-3328-15,5-1-608 16,1-1-128-16,4-5-32 0</inkml:trace>
  <inkml:trace contextRef="#ctx0" brushRef="#br0" timeOffset="99834.11">19365 5581 23951 0,'0'0'512'0,"10"-2"128"0,-1 2 0 0,2-1 64 0,4-1-576 0,-1 2-128 16,3 2 0-16,3-2 0 0,2 0 848 0,3 0 144 16,2-3 32-16,2 0 0 0,1 2-832 0,0-4-192 15,0 0 0-15,1 1 0 0,-4 1 0 0,1-3 0 16,-4 0 0-16,0 1 0 0,-3-1 864 0,-3-1 128 15,-2 1 32-15,-3-4 0 0,-3 4-832 0,0 1-192 16,-2-3 0-16,-2 1 0 0,-6 7 864 0,0 0 128 16,0 0 32-16,0 0 0 0,-7-4-832 0,-2 3-192 0,-3 5 0 0,-2-3 0 15,-4 2 0-15,-1 1 0 0,-3 4 0 0,-1 0 0 16,-3 3 864-16,1 1 128 0,1 4 32 16,2-1 0-16,1 1-832 0,0 0-192 0,3-1 0 0,4-2 0 15,1 2 0-15,4 0 0 0,2 0 0 0,5-2 0 16,2-4 0-16,3-1 0 0,3-1 0 0,4 0 0 15,1 3 0-15,3-2 0 0,4 0 0 0,4-4 0 16,-1-4-768 0,4 0-208-16,2 0-48 0,-1 0 0 0,3 0-2448 0,-3 0-496 0,25 0-112 15,-9-4-16-15</inkml:trace>
  <inkml:trace contextRef="#ctx0" brushRef="#br0" timeOffset="100179.63">20451 5463 27647 0,'0'0'608'0,"-5"-4"128"0,0-3 32 0,-2 3 0 0,-3 3-624 0,0 0-144 16,-3 1 0-16,-2 2 0 0,1 4 848 0,-3 4 144 16,-3 1 32-16,1 2 0 0,-1 1-832 0,1 2-192 0,0-1 0 15,4 1 0-15,2 1 864 0,2 0 128 16,2 0 32-16,3-2 0 0,0-2-832 0,4-2-192 0,2-11 0 0,6 10 0 15,2 2 0-15,3-7 0 0,0-2 0 16,4-3 0-16,0-2 864 0,1 1 128 0,0-1 32 0,-1-1 0 16,2-5-832-16,-2 2-192 15,-1 2 0-15,0-5 0 0,1-1 0 0,-2-1 0 0,-2 0 0 16,0 2 0-16,-1 4 0 0,-1-2 0 0,-1 2 0 0,-8 5 0 16,7-2 0-16,-7 2 0 0,0 0 0 0,9 4 0 15,-4 1 0-15,-1 3 0 0,2-2 0 0,0 5 0 16,-1-5 0-16,1 2 0 0,2 0 0 0,1 2 0 15,2 3 0-15,2-1 0 0,1-3 0 0,2-1 0 16,2-4 0-16,0 0 0 0,1 0 0 0,-2-3 0 16,1-2-2416-16,-1-2-528 0,10-1-96 0,-3-1-32 15</inkml:trace>
  <inkml:trace contextRef="#ctx0" brushRef="#br0" timeOffset="100483.85">21131 5391 31327 0,'0'0'688'0,"-3"8"144"0,-1 1 16 0,0 5 48 0,-1 1-720 0,-4 3-176 16,0 4 0-16,-2 0 0 0,-2 0 0 0,0-1 0 15,-2-2 0-15,0-1 0 0,1 0 848 0,1-2 144 16,1-3 32-16,3-4 0 0,1 0-832 0,3-4-192 15,5-5 0-15,0 0 0 0,0 0 864 0,0 0 128 0,0 0 32 16,8-4 0-16,2-1 0 0,3-4 0 0,2-4 0 0,2 1 0 16,2-2-832-16,2 0-192 0,0-3 0 0,2 0 0 15,2 1 0-15,0 4 0 0,-3-2 0 16,3 2 0-16,2 3 0 0,1 3 0 0,-2 0 0 16,0 4 0-16,0 0 0 0,-3 2 0 0,-1 0 0 15,-1 3 0 1,-2 2-1600-16,-1 2-352 0,-1-5-80 0,5 5-14752 0</inkml:trace>
  <inkml:trace contextRef="#ctx0" brushRef="#br0" timeOffset="101135.56">23745 4784 20271 0,'0'0'448'0,"-4"-8"80"0,0-1 32 0,1-1 16 0,1 0-576 0,0 0 0 0,1 2 0 0,1-3 0 16,0 2 1744-16,1 0 240 0,-1 9 64 0,0 0 0 16,4-8-832-16,0 2-144 0,1 1-48 0,-5 5 0 15,0 0-816-15,6 9-208 0,-3 2 0 0,1 4 0 16,-2-1 864-16,-1 4 128 0,-1 5 32 0,-1 3 0 15,-1 4-832-15,1 1-192 0,-4-1 0 0,2 1 0 16,1-1 0-16,-1-1 0 0,-1-3 0 0,3 0 0 16,-3 0 0-16,3-4 0 0,1 0 0 0,1-5 0 15,-1-2 0-15,1-5 0 0,2-1 0 0,-3-9 0 16,0 0 864-16,0 0 128 0,0 0 32 0,0 0 0 16,0 0-832-16,5-8-192 0,0-1 0 0,-1 1 0 0,-4 8 0 0,4-7 0 15,-1-1 0-15,-2-1 0 0,-1 9 0 0,0-7 0 16,-1-2 0-16,1 9 0 0,0 0 0 0,0 0 0 15,-7 3 0-15,1 3 0 0,-1 1 0 0,1 4 0 16,-2 0 0-16,0 3 0 0,-1 3 0 0,0 0 0 16,0-1 0-16,2 2 0 0,-2 0 0 0,1-2 0 15,0-4 0-15,0-1 0 0,2 4 0 0,-1-4 0 16,2 2 0-16,1 2 0 0,0-1 0 0,0-2 0 16,2 0 0-16,1 3 0 0,-1-2 0 0,2 3 0 15,0-2 0-15,2 3 0 0,0 0 0 0,1-1 0 16,1-6 0-16,1 2 0 15,1 2-2416-15,4-2-528 0,3 4-96 0,1-7-32 0</inkml:trace>
  <inkml:trace contextRef="#ctx0" brushRef="#br0" timeOffset="101667.46">25190 4930 27647 0,'0'0'1216'0,"-2"-8"256"0,1 0-1168 0,-1 4-304 0,2 4 0 0,0 0 0 0,0 0 880 0,0 0 112 15,-9 7 32-15,0 4 0 0,-3 1-832 0,-1 5-192 16,-1 3 0-16,0 2 0 0,-1 2 864 0,3 1 128 16,1-1 32-16,-1 0 0 0,-2 4-832 0,-1 1-192 15,-2-1 0-15,3-3 0 0,-2-7 0 0,1-1 0 16,0-4 0-16,2-1 0 0,4 0 864 0,0-6 128 16,4 1 32-16,5-7 0 0,0 0 0 0,0 0 0 15,5-7 0-15,7-3 0 0,2-2-832 0,3-4-192 16,1 2 0-16,3-6 0 0,1-4 0 0,4-1 0 15,4 1 0-15,0 1 0 0,-1 1 0 0,0 0 0 16,-2 2 0-16,2 2 0 0,-3 4 0 0,-1-1 0 0,-3 5 0 16,-1 5 0-16,-2 1 0 0,0 4 0 0,-4 5 0 15,-2 7 0-15,-2-3 0 0,-4 4 0 0,0 2 0 0,-3 4 0 16,-4 2 0-16,-1 2 0 16,-3 0 0-16,-3 5 0 15,-2 3-768-15,-1-5-208 0,-2 0-48 0,1-2 0 16,1-2-1632-16,2-4-336 0,3-2-64 0,4-7-6560 0,1-9-1328 0</inkml:trace>
  <inkml:trace contextRef="#ctx0" brushRef="#br0" timeOffset="101899.74">26107 5012 27647 0,'0'0'608'0,"0"0"128"0,0 0 32 0,0 0 0 0,0 0-624 0,0 0-144 0,-7 5 0 0,0 0 0 0,-6 0 848 0,-4 3 144 16,-3 1 32-16,-2 4 0 0,-2 0 0 0,1 4 0 15,-3 0 0-15,2 0 0 0,1-1-832 0,2 1-192 16,3 0 0-16,5 0 0 0,4-2 864 0,3-2 128 16,5 3 32-16,4-4 0 0,2-4-832 0,4-4-192 15,3-2 0-15,6 1 0 0,3-2 0 0,0-1 0 16,2-1 0-16,1-6 0 0,-1 1 0 0,-2-2 0 16,0-6 0-16,-3 0 0 0,-2 1 864 0,-3 2 128 15,-3-6 32-15,-3 1 0 0,-5 0-832 0,1 1-192 16,-6 2 0-16,0-2 0 0,-7 5 0 0,-1 1 0 15,-6 1 0-15,-3 0 0 0,-1 3 0 0,-1-3 0 16,0 2 0-16,1 2 0 16,3 0-2416-16,2 1-528 0,-1 2-96 0,4-3-32 0</inkml:trace>
  <inkml:trace contextRef="#ctx0" brushRef="#br0" timeOffset="102165.88">26714 4454 27647 0,'0'0'1216'0,"0"0"256"0,0 0-1168 0,0 0-304 0,0 0 0 0,-1 8 0 16,-3 6 880-16,-1 3 112 0,-1 0 32 0,-5 4 0 0,2 2-832 15,-3 6-192-15,-1-1 0 0,-1 6 0 16,0 3 0-16,-1 5 0 0,2 2 0 0,-3 2 0 0,2-1 864 15,0 1 128-15,-2-2 32 0,1-1 0 0,-1-2-832 0,0-2-192 16,-1 0 0-16,3-5 0 16,0 0-2416-16,-1-4-528 0,4-3-96 0,-6 0-9440 15</inkml:trace>
  <inkml:trace contextRef="#ctx0" brushRef="#br0" timeOffset="102350.06">26192 4960 31327 0,'5'-7'688'0,"1"2"144"0,4-4 16 0,1 1 48 0,4 0-720 0,2 2-176 15,1 0 0-15,3 0 0 0,2 3 848 0,2 1 144 16,1 2 32-16,4-2 0 0,1 0-832 0,6 0-192 16,3 0 0-16,1 2 0 0,-1 1 864 0,0 0 128 15,1 3 32-15,-2 2 0 0,-1 3-832 0,-3-5-192 16,-5-1 0-16,-3 4 0 16,-2-3-4048-16,-3 0-864 0,15-4-160 0,-11-2-48 0</inkml:trace>
  <inkml:trace contextRef="#ctx0" brushRef="#br0" timeOffset="102832.4">28506 4900 16575 0,'2'-6'368'0,"0"-3"80"0,-1 0 0 0,0-3 16 0,-1-2-464 0,-1 0 0 16,-2-2 0-16,-1 0 0 0,-1 3 1728 0,-1 0 256 15,-3-1 64-15,-2 0 0 0,-1 2-832 0,-2 3-144 16,0-3-48-16,-6 6 0 0,-3 4 0 0,-2 4 0 16,0 3 0-16,-3 1 0 0,-4 1-816 0,2 1-208 15,0 6 0-15,3 4 0 0,2 4 864 0,3 2 128 16,4-1 32-16,3-1 0 0,5 2-832 0,2 1-192 0,4-2 0 16,3-1 0-16,2-3 0 0,3-1 0 15,4 0 0-15,2 2 0 0,2-2 0 0,1 0 0 16,0-1 0-16,0 0 0 0,-1 0 0 0,-2-1 0 0,-2-7 0 0,-4 1 0 15,-3 5 0-15,-1-4 0 0,-2 5 0 0,-5-3 0 16,-4-7 0-16,-4 5 0 0,0-3 0 0,-4 1 0 16,-2-4 864-16,-1 0 128 0,-2-2 32 0,-1-3 0 15,0-3-832-15,-1-3-192 0,0-5 0 0,1 2 0 16,-2-1 0-16,3 2 0 0,3-2 0 0,4 0 0 16,3-3-1600-16,5 0-352 15,6 2-80-15,6-6-13120 0</inkml:trace>
  <inkml:trace contextRef="#ctx0" brushRef="#br0" timeOffset="103194.67">28637 4997 27647 0,'0'0'1216'0,"11"-2"256"0,2-2-1168 0,3 0-304 16,1 0 0-16,1-1 0 0,0 2 880 0,3-1 112 15,1 0 32-15,-1-3 0 0,1-3-832 0,-2 1-192 16,0-1 0-16,0-1 0 0,-2 2 0 0,-1-2 0 16,-4 3 0-16,2-5 0 0,-5-2 864 0,-1 1 128 15,-2 1 32-15,-3-1 0 0,-4 5-832 0,-3 3-192 16,3 6 0-16,-9-2 0 0,-3 2 864 0,-5 1 128 16,-6 3 32-16,-1 5 0 0,-1 1-832 0,-2 6-192 0,-3 2 0 15,0 2 0-15,4 5 0 0,-1-4 0 0,3-3 0 0,5 1 0 16,3 5 0-16,4-2 0 0,4-2 0 0,6-2 0 15,2-4 0-15,5 1 0 0,4-1 0 16,4-4 0-16,2 1 0 0,4-6 0 0,5-1 0 0,0-2 0 31,2-3-2416-31,4-1-528 0,36-9-96 0,-10 3-32 0</inkml:trace>
  <inkml:trace contextRef="#ctx0" brushRef="#br0" timeOffset="103588.56">29559 4785 20271 0,'0'0'448'0,"0"0"80"0,5 5 32 0,-12 9 16 0,-5 5-576 0,0 3 0 15,-2 1 0-15,-2 5 0 0,0-2 1744 0,-2 2 240 16,-1 5 64-16,-2 1 0 0,-1 2-1648 0,-1 4-400 16,-4-3 0-16,1-1 0 0,0-8 896 0,2 2 112 15,2-4 16-15,1 2 0 0,1-5-832 0,7-2-192 16,0-3 0-16,2-5 0 0,3-4 864 0,3-2 128 15,5-7 32-15,0 0 0 0,0 0 0 0,4-13 0 16,4-7 0-16,1-1 0 0,1 2-832 0,3-5-192 16,4 0 0-16,2-5 0 0,-1-2 864 0,-3-2 128 15,2-1 32-15,4-1 0 0,4-1-832 0,1-1-192 16,3 2 0-16,2 1 0 0,0 3 0 0,1 1 0 0,-2 4 0 16,-2-1 0-16,1 9 0 0,-3 3 0 0,-1 2 0 0,-3 1 0 15,-4 5 0-15,-2 6 0 0,-3 2 0 0,-4 5 0 31,-4 4-768-31,-2 2-208 0,-4 3-48 0,-5 2 0 0,-3-1 832 0,-4 1 192 0,-2 0 0 16,-4-4 0-16,0 1 0 0,-3-1 0 0,-2-1 0 0,-2-4 0 16,-3 0 0-16,1-2 0 0,-1-3 0 0,3-1 0 15,3 1 0-15,4-2 0 0,4-1 0 0,2-1 0 32,2-3-1680-32,3-1-304 0,4-4-48 0,6 1-16 0</inkml:trace>
  <inkml:trace contextRef="#ctx0" brushRef="#br0" timeOffset="104524.13">29978 4875 16575 0,'0'0'368'0,"0"0"80"0,-6 1 0 0,6-1 16 0,0 0-464 0,0 0 0 0,0 0 0 0,0 0 0 0,0 0 912 0,0 0 96 16,0 0 16-16,0 0 0 0,4 5-832 0,-4-5-192 16,0 0 0-16,10 0 0 0,-3-1 864 0,1 0 128 15,-8 1 32-15,8-2 0 0,-2 0-832 0,-6 2-192 16,8 0 0-16,0-1 0 0,-1-5 0 0,-2 4 0 15,3-1 0-15,0 2 0 0,-1 1 864 0,1-2 128 16,1 0 32-16,0 1 0 0,1-5-832 0,-3 1-192 16,0-1 0-16,1-4 0 0,-2 4 864 0,-2 2 128 15,-4 4 32-15,0 0 0 0,4-10-832 0,-4 2-192 16,-1-3 0-16,-3 4 0 0,-1 0 864 0,-3 2 128 16,-1 0 32-16,-4 3 0 0,-2 5-832 0,-2 1-192 15,-2 1 0-15,-2 3 0 0,-3-2 0 0,1 4 0 0,0 1 0 16,-1 1 0-16,1 1 0 0,2-1 0 0,2 2 0 15,3 0 0-15,-1 1 0 0,4-2 0 0,3 0 0 0,4 0 0 16,2-1 0-16,4-2 0 0,1 2 0 16,7-6 0-16,3 0 0 0,2-3 0 0,1 1 0 0,4-4 0 15,7-4 864-15,1 2 128 0,1-1 32 0,2-1 0 16,0-1-832-16,-3-5-192 0,-1 1 0 0,-2-3 0 16,-1 0 0-16,-2 2 0 0,-2-3 0 0,-4 1 0 15,2 0 0-15,-4-2 0 0,-3 2 0 0,-3 2 0 16,-2 2 0-16,-1 1 0 0,-3 7 0 0,0 0 0 15,0 0 0-15,0 0 0 0,0 0 0 0,-7 11 0 16,1-2 0-16,-2 4 0 0,0-4 0 0,2 3 0 0,1 1 0 16,1-3 0-16,1 1 0 0,0-1 0 0,3-1 0 0,0 2 0 15,0-1 0-15,4-2 0 0,-4-8 0 0,0 0 0 16,0 0 0-16,9 5 0 0,1-2 0 0,-1-2 0 16,0-2 0-16,0 1 0 15,0 1-2416-15,1 0-528 0,1 1-96 0,1-4-32 0</inkml:trace>
  <inkml:trace contextRef="#ctx0" brushRef="#br0" timeOffset="104764.7">30585 4699 23951 0,'0'0'512'0,"0"0"128"0,0 0 0 0,-5 6 64 0,-3 2-576 0,-1 1-128 16,-1 0 0-16,-1 1 0 0,-1-4 848 0,-1 3 144 0,0 4 32 0,0 2 0 15,0 3-832-15,2 0-192 16,-4-1 0-16,2 0 0 0,-1-1 864 0,2 1 128 16,0-3 32-16,2 0 0 0,5-2 0 0,0-3 0 0,1 3 0 0,2-8 0 15,2-4-832-15,0 0-192 0,8-2 0 0,0 1 0 16,4-1 864-16,-1-6 128 0,2 0 32 0,0-1 0 16,2-2-832-16,0-2-192 0,1 3 0 0,1-3 0 15,-3-4 0-15,2 1 0 0,0 6 0 0,-1-2 0 16,1-1 0-16,0 3 0 0,-1 0 0 0,0 5 0 15,-2-1 0-15,-2 2 0 0,1-1 0 0,0 2 0 16,-2 3-1600-16,1 1-352 16,-1 2-80-16,2 0-16 0</inkml:trace>
  <inkml:trace contextRef="#ctx0" brushRef="#br0" timeOffset="105215.6">31234 4250 27647 0,'0'0'608'0,"0"0"128"0,0 0 32 0,0 0 0 0,0 7-624 0,-1 5-144 0,-3-1 0 15,-2 4 0-15,-5 2 0 0,0 2 0 0,-4 2 0 0,-2 6 0 16,-4-1 848-16,-1 4 144 15,-3-2 32-15,-1 2 0 0,-1 1-832 0,1-1-192 16,0 1 0-16,2 3 0 0,-2-2 864 0,3-1 128 16,5-4 32-16,2-5 0 0,3-2-832 0,3-3-192 0,3-1 0 0,4-5 0 15,3-2 0-15,4-2 0 0,-4-7 0 0,12 3 0 16,2-5 864-16,3 1 128 0,3-2 32 0,2-2 0 16,4-5-832-16,-1 1-192 0,2 2 0 0,-1 3 0 15,0 2 0-15,-2-1 0 0,-3 2 0 0,-3 3 0 16,-4 3 0-16,-2 3 0 0,-3-3 0 0,-2 5 0 15,-3 1 0-15,-4 4 0 0,-4 2 0 0,-3-6 0 16,-2 0 0-16,-4 1 0 0,-5-3 0 0,-6 2 0 16,-4 0 0-16,-2-3 0 0,-2-2 0 0,1-1 0 0,-2 2 0 0,1-3 0 15,-1-3 0-15,6-2 0 0,5-3 0 16,2 0 0-16,3-3 0 0,6 2 0 16,1-1-2416-16,6-3-528 0,4 1-96 0,6-5-32 0</inkml:trace>
  <inkml:trace contextRef="#ctx0" brushRef="#br0" timeOffset="105433.4">31682 4288 27647 0,'0'0'1216'0,"0"0"256"0,0 0-1168 0,0 0-304 15,0 0 0-15,0 0 0 0,-11 1 880 0,-1 1 112 16,-2 3 32-16,-3 5 0 0,-4 2-832 0,-1 5-192 0,-3 3 0 0,2 0 0 15,2 4 0-15,-1 1 0 0,0 3 0 0,1 0 0 16,1 0 864-16,3-1 128 0,0 0 32 0,3 0 0 16,-2 5-832-16,3 3-192 0,0-5 0 0,3 1 0 31,1-1-3232-31,2-5-688 0,2-2-144 0,5 1-32 0</inkml:trace>
  <inkml:trace contextRef="#ctx0" brushRef="#br0" timeOffset="105719.37">31622 4877 23951 0,'0'0'1056'0,"10"0"224"0,4 0-1024 0,5-1-256 0,0 1 0 0,3-2 0 0,3-4 1696 0,1 1 288 16,4 0 48-16,2-3 16 0,0-2-832 0,1-1-144 16,1 2-48-16,-4-4 0 0,-6-1-816 0,0-1-208 15,-2 2 0-15,-4-1 0 0,-5 1 864 0,-4 2 128 16,-3-2 32-16,-4 7 0 0,-3-1 0 0,-7 5 0 15,-8 1 0-15,-2 2 0 0,-3 3-832 0,-2 4-192 16,-3 5 0-16,0 2 0 0,-2 1 0 0,4 3 0 16,1 4 0-16,3 1 0 0,1 1 864 0,5 3 128 15,4-6 32-15,4 2 0 0,4 3-832 0,6-4-192 16,3-1 0-16,6-2 0 0,3-1 0 0,10-2 0 16,7 0 0-16,5-1 0 15,3-1-768-15,6 2-208 0,5-4-48 0,21 10-18432 0</inkml:trace>
  <inkml:trace contextRef="#ctx0" brushRef="#br0" timeOffset="106312.98">13570 7454 38703 0,'-9'-10'848'0,"9"10"176"0,-4-7 48 0,2 1 16 0,2 6-880 0,0 0-208 0,0 0 0 0,0 0 0 16,-9 15 864-16,1 2 128 0,1 1 32 0,-2 4 0 15,3 7-832-15,-3-2-192 0,-2 4 0 0,2 3 0 16,0-1 0-16,0 1 0 0,-2-2 0 0,1 5 0 16,-1 1 0-16,2 0 0 0,0-1 0 0,1-3 0 15,1-2 0-15,0-5 0 0,2-1 0 0,1-4 0 16,0-2-768-16,3-6-208 0,1-5-48 0,0-9-10912 16,0 0-2192-16</inkml:trace>
  <inkml:trace contextRef="#ctx0" brushRef="#br0" timeOffset="106643.01">14192 7516 35007 0,'-13'12'768'0,"0"2"176"0,1 1 16 0,2 5 16 0,0 8-784 0,-1-1-192 15,-1 3 0-15,1-4 0 0,-1 2 0 0,2-8 0 16,2-1 0-16,1-1 0 0,2-2 864 0,2-6 128 15,3-10 32-15,0 0 0 0,0 0-832 0,0 0-192 16,10-6 0-16,3-6 0 0,3-4 864 0,4-3 128 0,1-6 32 16,1 0 0-16,2-5-832 0,3 0-192 15,6 1 0-15,3-4 0 0,2-3 0 0,0 1 0 16,-1 3 0-16,1 5 0 0,-3 8 0 0,1 5 0 16,-1 6 0-16,-5 3 0 0,-3 6 0 0,-2 8 0 0,-2 7 0 15,0 7 0-15,-3 12 0 0,-1 4 0 0,-4 4 0 16,-3 2 0-16,-4 0 0 0,-4 2 0 0,-7 5 0 0,-2-3 0 15,0-1 0-15,-6 3 0 0,-2-3 0 0,2-4 0 16,0-5-1600 0,5-5-352-16,0-9-80 0,6-7-9296 0,4-6-1856 0</inkml:trace>
  <inkml:trace contextRef="#ctx0" brushRef="#br0" timeOffset="107167.04">17436 7379 35007 0,'0'0'768'0,"16"-9"176"0,-16-4 16 0,-2 4 16 0,2 9-784 0,-5-9-192 16,-3 2 0-16,-2 1 0 0,-3-2 0 0,-2 3 0 0,-3-2 0 0,-3 6 0 16,-3 5 864-16,-4 6 128 15,-2 5 32-15,-1 3 0 0,-3 3-832 0,-1 5-192 0,-2 5 0 0,-2 6 0 16,-3 3 0-16,2 3 0 0,2-1 0 0,7-1 0 16,7 0 0-16,5-1 0 0,5-3 0 0,7-7 0 15,7-3 864-15,7-7 128 0,4-3 32 0,10-7 0 16,7 1-832-16,5-6-192 0,9-7 0 0,2-5 0 15,5-12 0-15,2-3 0 0,-3-3 0 0,1 2 0 16,1-3 0-16,-4 0 0 0,-6-3 0 0,-2 0 0 16,0-4 864-16,-7-3 128 0,-6-1 32 0,-5 0 0 15,-6 1-832-15,-5 3-192 0,-5 3 0 0,-8 1 0 16,-8 6 0-16,-5-2 0 0,-4 6 0 0,-4 5 0 16,-5 3 0-16,-4 7 0 0,-3 3 0 0,-1-1 0 15,-1 2-1600-15,4 3-352 16,5-1-80-16,5 1-10384 0,5-3-2096 0</inkml:trace>
  <inkml:trace contextRef="#ctx0" brushRef="#br0" timeOffset="107396.26">18021 7244 31327 0,'-11'7'1392'0,"3"4"272"0,-1 5-1328 0,-1 4-336 15,1 8 0-15,-1 4 0 0,-4 2 0 0,-2 3 0 16,-2 1 0-16,2-1 0 0,-1 3 896 0,1-5 96 15,6-4 32-15,2-4 0 0,6-1-832 0,2-3-192 16,2-3 0-16,7-5 0 0,3-3 864 0,4-6 128 16,2-2 32-16,5-5 0 0,-2-5 0 0,4-5 0 15,4-6 0-15,1-4 0 0,1-4 0 0,0-4 0 0,-1-4 0 0,-1-1 0 16,-4 2-832-16,-3-5-192 0,-4-3 0 16,-2-3 0-16,-3-1 0 0,-1 4 0 0,-2 3 0 0,-1 5 0 15,-2 6 0-15,-1 7 0 0,-2 8 0 0,0 1 0 16,0 1 0-16,-2 3 0 0,-2 6 0 0,0 0 0 15,0 0 0-15,0 0 0 0,0 0 0 0,0 0 0 32,0 0-2416-32,0 12-528 0,0-12-96 0,6 13-32 0</inkml:trace>
  <inkml:trace contextRef="#ctx0" brushRef="#br0" timeOffset="107783.4">19449 7224 38703 0,'-13'0'848'0,"1"-1"176"0,2 1 48 0,1 6 16 0,-1 6-880 0,1 5-208 16,0 3 0-16,1 2 0 0,-1 8 0 0,-1 0 0 15,-1 4 0-15,1 1 0 0,1 1 0 0,-2-2 0 16,0 1 0-16,1-6 0 0,1-3 0 0,0-4 0 16,0-5 0-16,3-1 0 0,0-4 864 0,4-3 128 15,2-9 32-15,0 0 0 0,0 0-832 0,5-15-192 16,4-4 0-16,2-5 0 0,0-3 864 0,4-2 128 16,3-5 32-16,0-2 0 0,3-4 0 0,0-3 0 0,2-1 0 0,3 4 0 15,6 4-832-15,3 2-192 0,3 1 0 16,5 7 0-16,8 1 0 0,-1 4 0 0,1 4 0 0,0 4 0 31,-4 3-768-31,-1 6-208 0,-3 5-48 0,-2 5 0 0,-1 4-1632 16,0 2-336-16,-2 3-64 0,-2 1-16 0</inkml:trace>
  <inkml:trace contextRef="#ctx0" brushRef="#br0" timeOffset="108196.61">22410 7120 42383 0,'-13'-18'1872'0,"6"5"400"0,1-3-1824 0,-2 0-448 16,-3 3 0-16,1 1 0 0,-3-1 0 0,0 0 0 16,-5 3 0-16,-2 1 0 0,-1 4 0 0,-4-2 0 15,-1 1 0-15,-4 6 0 0,-2 5 0 0,-4 5 0 16,3 1 0-16,-5 4 0 0,-3 5 0 0,-4 6 0 0,-4 0 0 16,1 5 0-16,-1 6 0 0,3-1 0 0,3 1 0 15,8 2 0-15,6 3 0 0,8-2 0 0,6 0 0 16,6-7 0-16,3-4 0 0,9-3 0 15,5-3 0-15,9-3 0 0,6-3 0 0,10-5 0 0,7-2 0 0,8-5 0 16,8-5 0-16,3-1 0 0,0-4 0 0,1-2 0 16,0-2-720-1,2-1-240-15,2-3-64 0,5-3 0 0,3-2-1632 16,-2-1-336-16,22-7-64 0,-15-2-16 0</inkml:trace>
  <inkml:trace contextRef="#ctx0" brushRef="#br0" timeOffset="108497">23647 6305 35007 0,'0'0'768'0,"0"0"176"0,0 0 16 0,0 0 16 0,0 0-784 0,0 0-192 16,-4 10 0-16,-3 9 0 0,-2 8 0 0,-5 4 0 15,-6 8 0-15,-3 3 0 0,-2 8 864 0,-5 2 128 16,-1 9 32-16,-2 4 0 0,-1 4 0 0,-1 4 0 15,0 3 0-15,1 1 0 0,1-4-832 0,3 1-192 16,2-1 0-16,2-2 0 0,1-1 0 0,2-3 0 16,2-11 0-16,2-7 0 0,4-7 0 0,3-8 0 15,3-9 0-15,4-2 0 16,2-5-1600-16,3-6-352 0,4-5-80 0,6-6-14752 0</inkml:trace>
  <inkml:trace contextRef="#ctx0" brushRef="#br0" timeOffset="108924.04">24806 7091 31327 0,'-5'-14'1392'0,"2"5"272"0,-1-2-1328 0,-1 0-336 16,-2-3 0-16,-4 4 0 0,-2 4 896 0,-4-1 96 16,-3 0 32-16,-3 5 0 0,-6 2 0 0,-6 1 0 15,-7 0 0-15,-2 7 0 0,-3 5-832 0,-4 6-192 16,1 4 0-16,2 1 0 0,4-1 0 0,2 0 0 16,2 6 0-16,4-1 0 0,5 2 0 0,6-6 0 15,6 0 0-15,6-5 0 0,6 5 0 0,7-5 0 16,7-2 0-16,6-6 0 0,4-5 864 0,5-6 128 15,5-5 32-15,6-3 0 0,1-4-832 0,6-2-192 16,5-2 0-16,-1-2 0 0,-1-4 0 0,0 0 0 16,-1-2 0-16,-3 4 0 0,-3 1 0 0,-4 2 0 15,-4 3 0-15,-3 2 0 0,-5 2 0 0,-3 5 0 16,-4-1 0-16,-3 9 0 0,-10-3 0 0,9 12 0 16,-2 1 0-16,-2 4 0 0,0 0 0 0,0 1 0 15,1 0 0-15,-1 0 0 0,1 1 0 0,3-1 0 0,-1 2 0 16,4-7 0-1,2-6-1600-15,2-1-352 0,2-5-80 0,-4 0-16 16,5-2-816-16,4-3-160 0,31-14-48 0,-7-2 0 0</inkml:trace>
  <inkml:trace contextRef="#ctx0" brushRef="#br0" timeOffset="109307.33">26016 6645 31327 0,'0'-11'1392'0,"0"11"272"0,-6-8-1328 0,0 1-336 16,-2 5 0-16,-4-4 0 0,-3 4 896 0,-4 0 96 15,-3 2 32-15,-2 2 0 0,-6 0-832 0,-3 5-192 16,-4 2 0-16,-2 3 0 0,-2 3 864 0,-1 2 128 16,2 3 32-16,3 2 0 0,3 2-832 0,4 0-192 15,3-3 0-15,9 3 0 0,2-1 864 0,5 2 128 16,6-3 32-16,5-2 0 0,4-5-832 0,5 1-192 15,6-4 0-15,2 1 0 0,1 0 0 0,5-3 0 16,9 1 0-16,1 0 0 0,4 2 0 0,1 2 0 16,0-1 0-16,-2-1 0 0,1 1 0 0,-4 3 0 15,-1-2 0-15,-4 0 0 0,-3-3 0 0,-4 0 0 16,-4 1 0-16,-4-3 0 0,-4 2 0 0,-5 1 0 16,-5-4 0-16,-6 2 0 0,-4-4 0 0,-5 3 0 15,-5-5 0-15,-5 1 0 0,-4 2 0 0,-5-5 0 16,-4 1 0-16,-4-3 0 0,-8-4 0 0,1-2 0 0,2-1 0 15,1-1 0-15,3 2 0 0,3 0 0 0,5-1 0 16,6 0 0 0,5-2-2416-16,4 0-528 0,4 0-96 0,0-6-12720 0</inkml:trace>
  <inkml:trace contextRef="#ctx0" brushRef="#br0" timeOffset="109726.72">27913 6577 35007 0,'-12'-13'1552'0,"5"10"320"0,-2-4-1488 0,-4 2-384 15,-4 1 0-15,-5 0 0 0,-7-3 896 0,-6 4 96 16,-3 0 32-16,-6 4 0 0,-4 1-832 0,0 0-192 15,-1 2 0-15,1 4 0 0,4 0 0 0,1 2 0 16,4-1 0-16,5 4 0 0,4 3 0 0,8 2 0 16,5 3 0-16,10 0 0 0,8 0 0 0,9 1 0 15,4 4 0-15,7 1 0 0,6 3 864 0,4 3 128 16,2-3 32-16,1 4 0 0,1 4-832 0,2 1-192 16,0 0 0-16,0-1 0 0,-3-1 0 0,-4 1 0 0,-2 0 0 15,-7 0 0-15,-8 0 864 0,-6-3 128 0,-6-1 32 0,-5-5 0 16,-4-3-832-16,-10-4-192 0,-5-1 0 15,-7-2 0-15,-7 1 864 0,-6-3 128 16,-9-4 32-16,-5-5 0 0,-10-3-832 0,-3-3-192 0,-2-2 0 16,0 0 0-1,1 0-2416-15,-2 0-528 0,-2 0-96 0,-4-1-32 0</inkml:trace>
  <inkml:trace contextRef="#ctx0" brushRef="#br0" timeOffset="110575.82">13357 10423 35007 0,'-40'16'768'16,"40"-16"176"-16,0 0 16 0,0 0 16 0,0 0-784 0,-1-9-192 0,2-1 0 0,2-5 0 0,1-3 864 0,1-4 128 15,3-4 32-15,1-7 0 0,2-5 0 0,6-6 0 16,1-6 0-16,1-6 0 0,2-4 0 0,1-1 0 15,3 0 0-15,1-7 0 0,-1-4-832 0,1-5-192 16,0-6 0-16,-1-7 0 0,0 0 0 0,2 3 0 16,4 10 0-16,1 6 0 0,-1 9 0 0,-2 12 0 15,-6 7 0-15,-3 16 0 0,-2 9 0 0,-4 14 0 16,-2 6 0-16,1 17 0 0,3 16 0 0,-1 9 0 16,1 12 0-16,-2 8 0 0,-2 3 0 0,0 6 0 15,-2 7 0-15,1 3 0 0,-2 3 0 0,0-3 0 0,0-3 0 16,1-7 0-16,2-7 0 0,1-5 0 0,-1-10 0 15,2-8 0-15,3-9 0 0,3-10 0 0,3-9 0 0,5-7 0 16,-2-8 0-16,6-10 0 0,6-13 0 0,4-7 0 16,1-7 864-16,-4-9 128 0,-3-2 32 0,1-3 0 15,-4 0-832-15,-2-5-192 0,-4-7 0 16,-1-6 0-16,-4-5 0 0,1-4 0 0,-3 0 0 0,0 2 0 16,1 3 0-16,-5 10 0 0,-1 6 0 0,-2 6 0 15,-1 7 0-15,-3 7 0 0,0 9 0 0,-4 8 0 16,-3 6 0-16,-2 3 0 0,-3 3 0 0,3 8 0 15,0 0-768-15,-8 15-208 16,6 0-48-16,-1 6 0 0,-1 3-1632 16,-1 7-336-16,-3 19-64 0,8-10-14352 0</inkml:trace>
  <inkml:trace contextRef="#ctx0" brushRef="#br0" timeOffset="110903.85">15972 9139 35007 0,'13'-13'768'0,"-7"3"176"0,-2 2 16 0,0-4 16 0,-4-1-784 0,-4 4-192 16,-1 1 0-16,-4 3 0 0,-3 1 864 0,-5 3 128 15,-5 0 32-15,-5 3 0 0,-7 7 0 0,-4 7 0 16,-8 5 0-16,-3 5 0 0,-3 1-832 0,-3 8-192 16,-1 6 0-16,-4 6 0 0,-4 2 0 0,5 1 0 15,6 3 0-15,5 5 0 0,5 4 864 0,10-6 128 16,12-1 32-16,8-9 0 0,9-2-832 0,8-7-192 0,9-7 0 15,8-3 0-15,9-6 0 0,8-6 0 0,8-5 0 16,6-9 0-16,5-9 0 0,3-8 0 16,-1-5 0-16,5-2 0 0,5-4 0 0,-2-1 0 15,-3-3 0-15,-2 0 0 0,-4-3 0 0,-4 1 0 0,-9-2 0 0,-7-1 0 16,-8-4 864-16,-6 0 128 0,-7 2 32 0,-7 3 0 16,-6 5-832-16,-7 3-192 0,-5 3 0 0,-7 6 0 15,-7 2 0-15,-4 2 0 0,-6 0 0 0,-4 1 0 16,-7 10-768-1,0 0-208-15,1-1-48 0,6 0 0 0,3 1-1632 0,4-1-336 16,-7-3-64-16,17-1-16 0</inkml:trace>
  <inkml:trace contextRef="#ctx0" brushRef="#br0" timeOffset="111147.02">17106 8892 38703 0,'0'0'848'0,"0"0"176"16,0 0 48-16,5 6 16 0,-1 14-880 0,-4 3-208 0,-2 6 0 0,-2 3 0 0,-2 6 864 0,-1 1 128 15,-2 3 32-15,-1 4 0 0,-1-5-832 0,-1 8-192 16,0-2 0-16,0 2 0 0,-2 2 0 0,0-5 0 16,-1 0 0-16,0-1 0 0,-1-3 0 0,1-3 0 15,0-2 0-15,0-4 0 16,1-2-2416-16,-1-3-528 0,2-9-96 0,1-6-32 0</inkml:trace>
  <inkml:trace contextRef="#ctx0" brushRef="#br0" timeOffset="111355.1">16624 8931 42383 0,'19'-33'1872'0,"0"15"400"0,5 0-1824 0,1 5-448 0,9-2 0 0,10 1 0 16,14 3 912-16,6 2 96 0,5 1 16 0,6 2 0 15,3-4-832-15,9 2-192 0,5 3 0 0,5-2 0 16,2 3 0-16,0 1 0 0,-2 3 0 0,5 2 0 16,4-1-1600-16,-8 2-352 15,-11 2-80-15,21 1-16400 0</inkml:trace>
  <inkml:trace contextRef="#ctx0" brushRef="#br0" timeOffset="111710.34">13388 10682 35007 0,'0'0'768'0,"8"1"176"0,5-1 16 0,4-1 16 0,5-6-784 0,9 1-192 0,7-7 0 0,10 1 0 16,10 0 0-16,8-4 0 0,7-1 0 0,5-2 0 15,7-2 864-15,10-5 128 0,7-1 32 0,5-1 0 16,2 0-832-16,49-17-192 0,-7 5 0 0,-14 3 0 15,-13 5 864-15,-7 2 128 0,-2-3 32 16,-9 10 0-16,-7 4-832 0,-12 5-192 0,-13 1 0 0,-7 5 0 16,-10 0-2416-16,-5 6-528 0,-7 4-96 15,-9 5-32-15,-8-3 0 0,-11 6 0 0,-8 12 0 16,-15-2 0-16</inkml:trace>
  <inkml:trace contextRef="#ctx0" brushRef="#br0" timeOffset="111881.84">14170 10829 38703 0,'-12'9'848'0,"12"-9"176"0,0 0 48 0,16-4 16 0,5-8-880 0,10 3-208 15,11-4 0-15,9 0 0 0,9-2 0 0,9-5 0 16,9-3 0-16,9-1 0 0,9-2 864 0,4 0 128 16,3-4 32-16,4 1 0 0,4-2-832 0,3 4-192 15,4 0 0-15,-4 4 0 0,-3-2 0 0,-4 6 0 16,-3 2 0-16,-8 5 0 15,-14 0-2336-15,-13 6-512 0,-12-2-96 0</inkml:trace>
  <inkml:trace contextRef="#ctx0" brushRef="#br0" timeOffset="112095.97">14725 10932 42383 0,'-24'4'928'0,"15"-4"192"0,9 0 32 0,0 0 64 0,7-7-976 0,6 2-240 0,4-1 0 0,9-1 0 15,11-2 864-15,7 0 128 0,7-3 32 0,29-6 0 16,1 1-832-16,5-1-192 0,7-5 0 0,5 3 0 16,3-3 0-16,2 4 0 0,1-1 0 0,0 2 0 15,-2 0-768 1,-8 5-208-16,-10 6-48 0,-12 1 0 0,-5 1-1232 16,-13 3-256-16,-11 4-48 0</inkml:trace>
  <inkml:trace contextRef="#ctx0" brushRef="#br0" timeOffset="112191.53">15634 11023 38703 0,'-34'14'848'0,"2"-2"176"0,3-7 48 0,15-2 16 0,3-2-880 0,11-1-208 16,3-6 0-16,10-6 0 0,9-2 864 0,17-3 128 16,17-4 32-16,21-4 0 0,21-5-832 0,61-15-192 15,1-4 0-15,10 9 0 16,2 1-1840-16,10-3-400 16</inkml:trace>
  <inkml:trace contextRef="#ctx0" brushRef="#br0" timeOffset="112780.68">20321 9470 42383 0,'-13'4'928'0,"-3"-1"192"0,2-2 32 0,0 2 64 0,1-1-976 0,0 9-240 0,0 3 0 0,0 11 0 16,-1 1 0-16,0 5 0 0,-3 3 0 0,4 1 0 15,4 3 0-15,4-13 0 0,0 5 0 0,-1 8 0 32,0-7-768-32,1-2-208 0,1-1-48 0,1-13-10912 0,1-2-2192 0</inkml:trace>
  <inkml:trace contextRef="#ctx0" brushRef="#br0" timeOffset="113273.43">21119 9225 31327 0,'3'17'688'0,"-5"-4"144"0,-3-1 16 0,-2 2 48 0,1 2-720 0,-2 2-176 15,-2 3 0-15,-1 4 0 0,-2 4 848 0,0 2 144 16,-1-2 32-16,-2 1 0 0,1 3 0 0,-2-5 0 16,1-1 0-16,0-5 0 0,1-1 0 0,2-4 0 15,1-2 0-15,3-5 0 0,2-1-832 0,7-9-192 16,0 0 0-16,0 0 0 0,0 0 0 0,7-9 0 16,3-4 0-16,5-8 0 0,2-4 0 0,2-2 0 0,1-4 0 0,3-5 0 15,2 1 864-15,2 3 128 16,1 2 32-16,2-2 0 0,1 2-832 0,1 2-192 0,4-4 0 15,-1 8 0-15,0-1 0 0,2 7 0 0,-2 5 0 16,-4 1 0-16,-4 1 0 0,1 9 0 0,-5 4 0 0,-1 8 0 16,-1 5 0-16,-2 3 0 0,-5 3 0 0,-2 5 0 15,-3 2 0-15,-3 0 0 0,1 2 0 0,-6 3 0 16,-3 2 0-16,-4-1 0 0,2-4 0 0,-2-1 0 16,-2-2-768-16,0-5-208 15,2-3-48-15,1-4 0 0,1-2-2448 0,4-13-496 16,0 0-112-16,0 0-16 0</inkml:trace>
  <inkml:trace contextRef="#ctx0" brushRef="#br0" timeOffset="113705.03">23657 9163 35007 0,'0'0'768'0,"8"-9"176"0,-9-7 16 0,-4-2 16 0,-2-2-784 0,1 3-192 0,-5 3 0 0,1 1 0 16,-3 1 864-16,-2 6 128 16,-3 3 32-16,-4 0 0 0,-4 2-832 0,-5 8-192 0,-5 6 0 0,0 4 0 15,-2 5 0-15,0 1 0 16,-5 3 0-16,3 3 0 0,1 4 0 0,1-1 0 15,1 1 0-15,3-5 0 0,3-3 0 0,5-1 0 0,4 0 0 0,6-4 0 16,6-2 0-16,6-2 0 0,5-2 0 16,6-3 0-16,4-5 0 0,8-5 0 0,5-6 0 0,5 0 0 15,2 1 864-15,5-5 128 0,1 0 32 16,4-7 0-16,3-2-832 0,3 1-192 0,0 4 0 0,-1 4 0 16,-3 0 0-16,-4 5 0 0,-4 3 0 0,-4 2 0 15,-5 1 0-15,-2 9 0 0,-6 3 0 0,-2 8 0 16,-6 6 0-16,-1 4 0 0,-5 4 0 0,-4-1 0 0,-4-4 0 15,-3 3 0-15,-5 1 0 0,-4-1 0 0,-2 0 864 16,-6-1 128-16,0-6 32 0,-6 2 0 0,-7-3-832 0,2 1-192 16,-2-2 0-16,-2 1 0 0,0-3 0 0,3-2 0 15,1-5 0-15,3 1 0 0,4-3 0 0,4-3 0 16,5-5 0-16,4-6 0 16,2-5-2416-16,5-2-528 0,4-4-96 0,6 1-8768 15,4-1-1760-15</inkml:trace>
  <inkml:trace contextRef="#ctx0" brushRef="#br0" timeOffset="114184.98">24574 9203 31327 0,'-9'-8'1392'0,"9"8"272"0,0 0-1328 0,0 0-336 0,0 0 0 0,-8 4 0 15,8-4 0-15,0 0 0 0,-3 7 0 0,3-7 0 16,0 0 0-16,15 1 0 0,0 0 0 0,3-5 0 16,3-6 896-16,4 0 96 0,2-5 32 0,1 1 0 15,-2-3 0-15,0-1 0 0,1-3 0 0,-2 0 0 16,0 0-832-16,-2-1-192 0,-4-3 0 0,-1 3 0 0,-2-1 864 0,-2 2 128 15,-4-5 32-15,-2 5 0 0,-4 3-832 0,-3 1-192 16,-2 0 0-16,-7 8 0 0,-5 1 0 0,-4 5 0 16,-4 3 0-16,-3 5 0 0,-5 4 0 15,-2 8 0-15,-6 8 0 0,-2 3 0 0,0-4 0 0,-3 9 0 16,0 6 0-16,5 3 0 0,4 2 0 0,4-4 0 16,3 1 0-16,4-3 0 0,4-4 0 0,5-2 0 15,2-4 0-15,9-2 0 0,1-7 0 0,4-2 0 16,9-4 0-16,2-1 0 0,5-4 0 0,2-3 0 15,1-6 0-15,5-3 0 16,4-4-2416-16,3-3-528 0,0-2-96 0,-1-1-12720 0</inkml:trace>
  <inkml:trace contextRef="#ctx0" brushRef="#br0" timeOffset="114567.87">25436 8854 35007 0,'0'0'768'0,"0"0"176"0,0 0 16 0,-6 6 16 0,-3 6-784 0,-1 0-192 0,-3 2 0 0,0 6 0 16,-3 3 864-16,0 7 128 0,-1 4 32 0,0-3 0 15,-1-9 0-15,-3 5 0 0,-2 3 0 0,2-1 0 16,0-5-832-16,2-1-192 0,-1 0 0 0,3-5 0 16,4-4 864-16,4-2 128 0,4 0 32 0,3-6 0 15,2-6-832-15,0 0-192 0,0 0 0 0,12-5 0 16,3-3 0-16,3-4 0 0,3-2 0 0,2-4 0 15,2-2 864-15,0-2 128 0,-1-1 32 0,5-1 0 0,1-3-832 16,3-1-192-16,2-2 0 0,1 4 0 16,2 0-768-16,0 5-208 0,-1 7-48 15,-1 0 0-15,4-5 1648 0,-4 8 320 0,-8 8 64 0,-2 4 16 16,-2 3-1648-16,-5 9-320 0,-2 7-64 0,-2 3-16 16,-2 6 832-16,-4 2 192 0,-4 5 0 0,-1-3 0 0,-3-1 0 0,-2 0 0 15,-4 2 0-15,-3-6 0 16,-2-4-2496-16,-1 1-464 0,1-4-96 0,1-1-16 0</inkml:trace>
  <inkml:trace contextRef="#ctx0" brushRef="#br0" timeOffset="115004.38">26421 8946 31327 0,'0'0'688'0,"-9"-5"144"0,6-4 16 0,3 9 48 0,0 0-720 0,0 0-176 0,6 12 0 0,3-7 0 0,5-1 0 0,4-3 0 16,5-1 0-16,4-4 0 0,5 0 848 0,1-1 144 15,-2 4 32-15,3-8 0 0,4-8 0 0,1 2 0 16,0 6 0-16,-2-4 0 0,-3 1-832 0,-3 2-192 16,-2-3 0-16,-5 4 0 0,-5-5 0 0,-1 2 0 15,-4 1 0-15,-2 0 0 0,-5-2 864 0,-5 1 128 16,-3-2 32-16,-4 2 0 0,-7 3-832 0,-5 1-192 15,-1 5 0-15,-6 5 0 0,-3 1 0 0,-6 4 0 16,-3-2 0-16,-2 10 0 0,-1 3 0 16,-3 4 0-16,2 3 0 0,1 1 0 0,3 2 0 0,6 2 0 15,3 4 0-15,6 2 0 0,6-6 0 0,5 0 0 16,1-2 0-16,8-4 0 0,5-2 0 0,4-1 0 16,3-2 0-16,6-2 0 0,3-4 0 0,5 2 0 15,1-8 0-15,2 1 0 16,5-6-1600-16,1-4-352 0,1-4-80 0,2 2-9296 15,-1 1-1856-15</inkml:trace>
  <inkml:trace contextRef="#ctx0" brushRef="#br0" timeOffset="115357.79">27340 8616 35007 0,'0'0'768'0,"0"0"176"0,0 0 16 0,0 0 16 0,0 0-784 0,0 0-192 0,3 17 0 0,-12-2 0 15,-2 8 0-15,-2 2 0 0,3 0 0 0,-3 1 0 16,-3 0 864-16,-2 4 128 0,-4 4 32 0,5 1 0 16,4 3-832-16,-3-2-192 0,-2-4 0 0,2-2 0 0,3-2 864 0,0-3 128 15,0 0 32-15,3-3 0 0,1-4-832 0,3-6-192 16,4-3 0-16,2-9 0 0,0 0 864 16,9 3 128-16,0 1 32 0,3-7 0 0,2-6-832 0,2-3-192 15,2-5 0-15,2-1 0 0,3-3 0 0,2-2 0 16,2-5 0-16,2 3 0 0,1-1 0 0,-2 0 0 15,0-5 0-15,3 4 0 0,-2-3 0 0,1 5 0 16,0-2 0-16,0 2 0 0,1 1 0 0,0 5 0 16,-1 2 0-16,-2 4 0 0,-2-2 0 0,-3 5 0 15,-3 1 0-15,-2 5 0 16,-1 0-2416-16,-3 3-528 0,-3 1-96 0,-1 5-14368 0</inkml:trace>
  <inkml:trace contextRef="#ctx0" brushRef="#br0" timeOffset="115939.4">28431 8744 38703 0,'0'0'848'0,"7"-9"176"0,-6 0 48 0,-2-1 16 0,-3 2-880 0,-2 1-208 0,-4 3 0 0,-1-1 0 15,-4-3 864-15,0 3 128 0,-6 2 32 0,3 5 0 16,-1 3-832-16,-5 4-192 0,-9 4 0 0,0 1 0 15,-3 5 0-15,2-1 0 0,0 0 0 0,4 2 0 16,4 2 0-16,4-1 0 0,2 4 0 0,5-3 0 16,3-3 0-16,5 1 0 0,5-2 0 0,4-4 0 0,4-4 0 0,1-1 0 15,5 1 0-15,3-5 0 0,3-6 0 0,4-2 0 16,4 1 0-16,3-3 0 0,2-3 864 16,0 1 128-16,2-3 32 0,-7-2 0 0,-4-1-832 0,-1-3-192 15,-1 2 0-15,-4 5 0 0,-1 1 0 0,-2 3 0 16,-3 1 0-16,-2 1 0 0,-8 3 0 0,0 0 0 15,0 0 0-15,0 0 0 0,0 0 0 0,7 13 0 16,-5 3 0-16,2-4 0 0,-4-12 0 0,12 4 0 16,0 2 0-16,2 1 0 0,4-5 0 0,3 2 0 15,1 0 0-15,4-5 0 0,3-7 0 0,1-4 0 16,4-2 0-16,5 0 0 0,5-5 0 0,5 2 0 16,0 1 0-16,2-4 0 0,0-6 0 0,0 0 0 15,-2-2 0-15,2 0 0 0,-3-6 0 0,6-5 0 16,4-11 0-16,-13 14 0 0,2-5 0 0,6-4 0 0,3-5 0 15,0-5 0-15,3-5 0 0,-2-2 0 0,-1-5 0 0,0 1 0 16,2-1 0-16,-6 6 0 0,-8 2 0 0,-5 9 0 16,-5 9 0-16,-8 7 0 0,-6 3 0 15,-6 7 0-15,-9 6 0 0,-5 1 0 0,-5 6 0 0,-9 4 0 16,-7 4 0-16,-8 5 0 0,-6 7 0 0,-5 4 0 16,-6 3 0-16,0 6 0 0,-2 6 0 0,-27 21 0 15,-2 4 0-15,5 4 0 0,7 3 0 0,1-1 0 16,4 2 0-16,9-1 0 0,8 2 0 0,8-5 0 15,7 2 0-15,6-1 0 0,3 0 0 0,6-2 0 16,5-7 0-16,4-1 0 0,3-2 0 0,3-5 0 16,5-6 0-16,5-1 0 0,3-7 0 0,3-1 0 0,5-4 0 15,7-4 0-15,5-3 0 0,-5-6 0 16,5-4-768-16,8 0-208 0,7 3-48 16,3-5-12016-16,2-3-2400 0</inkml:trace>
  <inkml:trace contextRef="#ctx0" brushRef="#br0" timeOffset="118583.49">14270 11950 20271 0,'0'0'448'0,"0"0"80"0,-11-9 32 0,11 9 16 0,0 0-576 0,-5-7 0 16,-5 2 0-16,5 3 0 0,5 2 928 0,-13-3 80 15,-2 2 16-15,7 3 0 0,8-2 0 0,-8 8 0 16,-5-1 0-16,2 4 0 0,-2 0-832 0,0 3-192 16,0 2 0-16,-2 3 0 0,2 4 864 0,0 1 128 0,0 4 32 0,-3 15 0 15,3 1-832-15,4-5-192 0,4-1 0 0,2-4 0 16,3-4 0-16,5-4 0 0,4-1 0 0,7-6 0 16,5-6 864-16,5-4 128 0,3-3 32 0,3-6 0 15,1 0-832-15,3-10-192 0,1 0 0 0,2-7 0 16,0-1 0-16,0-3 0 0,-2-4 0 0,-4-2 0 15,-3-4 0-15,-2-1 0 0,-5 2 0 0,-4 0 0 16,-5 3 864-16,-4-2 128 0,-3 4 32 0,-6-1 0 16,-3 3-832-16,-4 2-192 0,-7 3 0 0,-1 1 0 15,-3 3 864-15,-3 4 128 0,-4 3 32 0,-4 3 0 16,-2 2-1648 0,-2 5-320-16,-4 3-64 0,3 1-16 0,0 1 0 0,4 2 0 15,3-3 0-15,8 2-9824 0,6 0-1968 0</inkml:trace>
  <inkml:trace contextRef="#ctx0" brushRef="#br0" timeOffset="118911.95">15062 11898 27647 0,'0'0'1216'0,"-8"12"256"0,2 1-1168 0,-2 2-304 16,-1 2 0-16,-1 2 0 0,0 1 0 0,0 1 0 15,-2 0 0-15,1-1 0 0,1-3 880 0,0-2 112 16,-1 1 32-16,2-2 0 0,2-5 0 0,2 1 0 0,5-10 0 16,0 0 0-16,0 0 0 0,0 0 0 0,0 0 0 0,0 0 0 15,9-7 0-15,1-2 0 16,1-2 0-16,4-2 0 0,0-7-832 0,1 0-192 0,0 2 0 0,2-1 0 16,1 0 0-16,3-1 0 0,2 0 0 0,-1 1 0 15,4 2 0-15,1 2 0 0,3 0 0 0,1 1 0 16,-1 2 0-16,3 4 0 15,2 1 0-15,4 4 0 0,-4 2 0 0,-2 1 0 0,-1 4 0 0,-3 2-12512 16,-3-1-2544-16</inkml:trace>
  <inkml:trace contextRef="#ctx0" brushRef="#br0" timeOffset="119266.56">17230 11689 31327 0,'-4'-18'1392'0,"4"10"272"0,0 8-1328 0,0 0-336 0,0 0 0 0,0 0 0 16,0 0 896-16,0 0 96 15,0 0 32-15,0 0 0 0,-5 12-832 0,0 1-192 0,-1 3 0 0,5 3 0 16,-4 3 0-16,0 2 0 0,-1-1 0 0,1 2 0 16,1 1 864-16,-1-1 128 0,-1-2 32 0,0 1 0 15,1-2-832-15,0-1-192 0,2-2 0 0,-1 1 0 16,0-6 0-16,2 1 0 0,1-4 0 0,1 1 0 31,0-12-2416-31,0 0-528 0,0 0-96 0,0 0-6576 0,11-2-1328 0</inkml:trace>
  <inkml:trace contextRef="#ctx0" brushRef="#br0" timeOffset="120504.59">20543 10799 27647 0,'-6'-18'608'0,"3"-1"128"0,0 0 32 0,0 5 0 0,-1 3-624 0,1 3-144 15,-1 2 0-15,4 6 0 0,0 0 848 0,0 0 144 16,-7 11 32-16,1 4 0 0,-1 3 0 0,-1 6 0 16,0 4 0-16,1 5 0 0,-3-1-832 0,1 5-192 15,0 5 0-15,0 1 0 0,-1 6 864 0,-1-2 128 16,-1 1 32-16,1 1 0 0,-2-5 0 0,-2-1 0 0,1 0 0 16,0-8 0-16,3-5-832 0,0-1-192 0,1-6 0 15,3-2 0-15,0-6 0 0,2-4 0 0,5-11 0 16,0 0 0-16,0 0 864 0,0 0 128 15,0 0 32-15,13-8 0 0,1 1-832 0,3-5-192 0,1-4 0 0,3-1 0 16,0-1 0-16,1 1 0 0,-1 4 0 0,1-3 0 16,-1 2 0-16,1 2 0 0,-1 2 0 0,0 5 0 15,0 1 0-15,-2 5 0 0,2 4 0 0,-2 3 0 16,0 6 0-16,-3 3 0 0,-2 3 0 0,-3 1 0 16,-2-2 0-16,-3 1 0 0,-3 1 0 0,-4 2 0 15,-5-2-768 1,4 1-208-16,-4 0-48 0,-1 2 0 0,-4-1 832 0,1-4 192 0,1-9 0 0,-2 0 0 15,1 0-3328 1,1-4-608-16,1 1-128 0,8-7-32 0</inkml:trace>
  <inkml:trace contextRef="#ctx0" brushRef="#br0" timeOffset="120778.4">21296 11146 27647 0,'0'0'1216'0,"0"0"256"0,0 0-1168 0,0 0-304 15,0 0 0-15,0 0 0 0,7 6 880 0,-5 7 112 16,-3 2 32-16,-2-1 0 0,-2 4 0 0,0 3 0 16,-3 3 0-16,-2 0 0 0,-3 4 0 0,1-1 0 0,2 0 0 15,-2-2 0-15,-1 3-832 0,1-1-192 16,0-2 0-16,1 1 0 0,-1-4 864 0,3 1 128 0,1 1 32 15,0-2 0 1,0-4-1648-16,2-3-320 0,1-2-64 0,2-3-16 16,3-10-816-16,0 0-160 0,0 0-48 0,0 0-13104 0</inkml:trace>
  <inkml:trace contextRef="#ctx0" brushRef="#br0" timeOffset="121209.51">21707 11126 31327 0,'0'0'1392'0,"0"0"272"0,0 0-1328 0,0 0-336 15,0 0 0-15,0 12 0 0,-4 1 896 0,0 3 96 16,1 2 32-16,-2 1 0 0,-3 2 0 0,2 3 0 16,1-1 0-16,-2-2 0 0,-3 2-832 0,2 0-192 15,0-4 0-15,0 1 0 0,-1-2 864 0,1-1 128 16,2-3 32-16,1-1 0 0,-1-2-832 0,6-11-192 15,-2 8 0-15,2-8 0 0,0 0 864 0,0 0 128 16,0 0 32-16,0 0 0 0,9-15-832 0,3-2-192 16,2-2 0-16,0-1 0 0,-1-1 0 0,4 2 0 15,2-7 0-15,0 1 0 0,1 0 0 0,-1-4 0 16,2 1 0-16,3-1 0 0,3-2 0 0,3 5 0 16,0 4 0-16,2-1 0 0,-2 3 0 0,2 3 0 15,-6 4 0-15,-1 3 0 0,-3 7 0 0,-3 3 0 0,-3 2 0 16,0 9 0-16,-3 2 0 0,-2 5 0 15,0 1 0-15,-2 4 0 0,-3-4 0 0,-2 2 0 0,-1 4 0 0,-3 2 0 16,-3-1 0-16,1 0 0 16,-1-1 0-16,-1 0 0 0,-2 1 0 0,1-4 0 0,1-1 0 0,0-4 0 15,-2-1 0-15,4-6 0 0,1 2 0 0,-1-3 0 32,2-9-768-32,0 0-208 0,0 0-48 0,0 0 0 15,0 0-1632-15,0 0-336 0,0 0-64 0,11 0-7648 0,-11 0-1536 0</inkml:trace>
  <inkml:trace contextRef="#ctx0" brushRef="#br0" timeOffset="121544.33">23018 10369 35007 0,'6'-6'768'0,"-4"1"176"0,1-4 16 0,-3 9 16 0,0 0-784 0,0 0-192 16,0 0 0-16,0 0 0 0,-7 9 864 0,-3 4 128 15,-3 4 32-15,-3 5 0 0,-2 1-832 0,-2 5-192 16,-2 9 0-16,-1 4 0 0,-2 1 864 0,-2 4 128 16,2 1 32-16,1 1 0 0,4-1-832 0,0 1-192 15,2-4 0-15,3 2 0 0,4-3 0 0,2 1 0 16,2 1 0-16,3-3 0 0,3-3 864 0,2-4 128 15,2-3 32-15,2-6 0 0,0-2-832 0,3-6-192 16,-2-5 0-16,5 3 0 16,-1-6-768-16,1-6-208 0,-11-4-48 0,12-4 0 15,-3 0-816-15,0-5-160 0,-4 0-48 0,-2-1-9280 0,-3-5-1856 0</inkml:trace>
  <inkml:trace contextRef="#ctx0" brushRef="#br0" timeOffset="121741.55">22520 10908 35007 0,'0'0'1552'0,"0"0"320"0,11 0-1488 0,1 2-384 0,-1-2 0 0,5 1 0 16,2 3 896-16,6 0 96 0,2-2 32 0,4 4 0 16,4-2-832-16,5-2-192 0,4 1 0 0,22-1 0 0,-1-2 864 0,-3 0 128 15,-4 0 32-15,-4-1 0 16,-5-2-832-16,-6 1-192 0,-5-3 0 0,-5 2 0 16,-8-2-1600-1,-5-2-352-15,-8 0-80 0,-5-4-14752 0</inkml:trace>
  <inkml:trace contextRef="#ctx0" brushRef="#br0" timeOffset="121895.34">21879 10559 46079 0,'-14'-13'1024'0,"5"1"192"0,2 2 64 0,3-2 0 0,1 4-1024 0,3 8-256 16,0 0 0-16,0 0 0 0,0 0 864 0,0 0 128 15,11-5 32-15,1 1 0 0,3 2-832 0,1 0-192 0,0 1 0 0,1 1 0 31,-1 1-1600-31,0 2-352 0,0-2-80 0,-3 2-11472 16,1 2-2304-16</inkml:trace>
  <inkml:trace contextRef="#ctx0" brushRef="#br0" timeOffset="122494.99">25662 10993 27647 0,'0'0'608'0,"-2"-8"128"0,0-3 32 0,2 11 0 0,4-12-624 0,0-1-144 15,0 0 0-15,1 2 0 0,1 0 0 0,-2 2 0 16,1-5 0-16,-1 3 0 0,-2 2 848 0,1-6 144 16,-3 2 32-16,0 3 0 0,0-3 0 0,-3 0 0 15,-3 1 0-15,-3-2 0 0,-2-1 0 0,-4 0 0 16,-6-1 0-16,-1 4 0 0,-3-2 0 0,-1 4 0 15,-6 2 0-15,-3 6 0 0,-1 8-832 0,-1 4-192 16,3-1 0-16,-1 7 0 0,2 3 0 0,2 5 0 0,0 3 0 16,1 1 0-16,0-1 0 0,4 4 0 15,4-2 0-15,3 1 0 0,4-3 0 0,6 1 0 0,5-6 0 0,6-1 0 16,6-3 0-16,4-4 0 0,6-3 0 0,4-2 0 16,4 0 0-16,2-3 0 0,0-3 0 0,1-4 0 15,4-3 0-15,-1-3 0 0,2 3 0 0,1 2 0 16,2 1 0-16,-3 1 0 0,-3 0 0 0,0 5 0 15,-2 5 0-15,-4 3 0 0,-6 8 0 0,-2 1 0 16,-2 6 0-16,-7 3 0 0,-7 4 0 0,-4 0 0 16,-3 1 864-16,-5 0 128 0,-3 2 32 0,-4-2 0 15,-4 1-832-15,-5 2-192 0,-1-3 0 0,-3 0 0 16,1-1 0-16,-4-4 0 0,0-1 0 0,-1-2 0 0,-1-6 0 16,-1-3 0-16,-1-2 0 0,-1-6 0 0,-3-4 0 0,4-3 0 15,2-5 0-15,4-2 0 0,4-4 0 0,4-4 0 16,1-7 0-16,6 0 0 15,5-2-2416-15,8-1-528 0,7-5-96 0,8 3-14368 16</inkml:trace>
  <inkml:trace contextRef="#ctx0" brushRef="#br0" timeOffset="122779.36">26572 10598 35007 0,'0'0'768'0,"0"0"176"0,-10 0 16 0,0 11 16 0,-4 6-784 0,3 2-192 0,-2 5 0 0,0 0 0 16,-4 2 864-16,2 3 128 0,1 2 32 0,1 3 0 15,0-4-832-15,1 2-192 0,0-1 0 0,1-1 0 16,-1 2 0-16,2 1 0 0,-1-7 0 0,2 1 0 15,0-3 0-15,2-1 0 0,2-2 0 0,3 0 0 16,-1-8-2416-16,2 0-528 0,-2 0-96 0,3-5-32 16</inkml:trace>
  <inkml:trace contextRef="#ctx0" brushRef="#br0" timeOffset="123162.58">27159 10481 35007 0,'3'-8'768'0,"-3"8"176"0,5-8 16 0,-5 8 16 0,0 0-784 0,0 0-192 16,0 0 0-16,0 0 0 0,0 0 864 0,0 0 128 16,-7 11 32-16,-3 6 0 0,-3 6-832 0,-3 3-192 15,-2 3 0-15,0 6 0 0,-2 5 864 0,2 2 128 16,0 1 32-16,1-2 0 0,1-2-832 0,4 1-192 15,1-1 0-15,0-2 0 0,5-6 0 0,0 0 0 16,0-1 0-16,3-2 0 0,1-5 0 0,0-7 0 0,4-5 0 0,-2-11 0 16,5 12 864-16,-5-12 128 0,12 0 32 0,-1-6 0 15,1-3-832-15,1-3-192 0,0-3 0 0,2 1 0 16,0-8 0-16,1-1 0 0,-2-2 0 0,2-1 0 16,1-2 0-16,1 0 0 0,0-4 0 0,1-2 0 15,-1 2 0-15,0 1 0 0,0-1 0 0,7 2 0 16,1 5 0-16,-1 1 0 0,-2-1 0 0,2 4 0 15,-3 3 0-15,-1 2 0 0,-1-1 0 16,-3 4 0-16,-3 3-768 0,-1-3-208 16,-3 2-48-16,-2 1 0 0,-2-1-816 0,-3 6-160 15,-3 5-48-15,0 0-9280 0,0 0-1856 0</inkml:trace>
  <inkml:trace contextRef="#ctx0" brushRef="#br0" timeOffset="123645.43">27864 10725 35007 0,'0'0'768'0,"0"0"176"0,0 0 16 0,0 0 16 0,0 0-784 0,15 5-192 0,-5-6 0 0,3 1 0 15,3 1 864-15,3 0 128 16,2 2 32-16,4-5 0 0,2 0-832 0,5-3-192 0,2-1 0 0,6 1 0 16,4-3 864-16,1-2 128 0,-2 2 32 0,0-1 0 15,2 2-832-15,-2-2-192 0,-5-4 0 0,-4-1 0 16,-5 4 864-16,-3-2 128 0,-5-5 32 15,-6-1 0-15,-4-2-832 0,-5 2-192 0,-3 3 0 0,-6 4 0 16,-5-1 0-16,-5 2 0 0,-2 6 0 0,-10 4 0 16,-8 2 0-16,-8 5 0 0,-10-1 0 0,1 7 0 15,2 4 0-15,-3 5 0 0,-1 1 0 0,5 4 0 16,5 3 0-16,3 1 0 0,5-2 0 0,4 0 0 16,6-5 0-16,1 0 0 0,8-1 0 0,2-2 0 15,8 0 0-15,5-1 0 0,2-3 0 0,6-1 0 0,5 4 0 16,5-3 0-16,3-1 0 0,4-5 0 0,2 0 0 0,3-1 0 15,5-1 0-15,3-2 0 16,3-5-1600-16,-1 4-352 0,1-4-80 16,0 0-10384-16,-2-4-2096 0</inkml:trace>
  <inkml:trace contextRef="#ctx0" brushRef="#br0" timeOffset="124064.93">29284 10254 27647 0,'0'0'1216'0,"0"0"256"0,0 0-1168 0,0 0-304 0,0 0 0 0,-4 10 0 16,2 1 3328-16,-4 6 592 0,-3 4 128 0,-1 7 32 16,-1 8-3264-16,-3 1-656 0,-3 2-160 0,-1 6 0 15,0 2 0-15,-2 1 0 0,-1-2 0 16,2-2 0-16,-2-2 128 0,3-3-128 0,-1-4 192 0,2-2-64 15,-1-11 208-15,5-1 48 0,4-2 0 0,2-5 0 16,3-3-16-16,3-3 0 0,1-8 0 0,0 0 0 16,12 2 112-16,2-3 32 0,3-7 0 0,1-2 0 15,3-3-80-15,1-3-16 0,3-1 0 0,4-2 0 16,-2-6-224-16,3-3-64 0,2-2 0 0,0-2 0 16,3-2-128-16,2-3 0 0,3-2 144 0,2 0-144 0,2 3 0 15,-1 2 128-15,-1 1-128 0,-3 7 0 0,-1 5 0 16,0 7 0-16,-2 7 0 0,-2 5 128 0,-4 2-128 0,-1 6-128 15,-2 10 128-15,-5 4-192 0,-6 3 192 0,-2 6-160 16,-1-1 160-16,-3 6-160 0,-4 1 16 0,-2 2 0 16,-1 1 0-16,-6-2 0 15,-5-1-304-15,-5-1-64 0,-4 2-16 0,-4-6 0 16,-3-2-1520-16,-3 0-320 0,-4-2-48 0,1-5-9904 16,0-3-1984-16</inkml:trace>
  <inkml:trace contextRef="#ctx0" brushRef="#br0" timeOffset="124276.51">27143 9863 54367 0,'-14'-12'4832'0,"2"4"-3872"0,3 0-768 0,9 8-192 15,-6-2 0-15,6 2 0 0,0 0 0 0,0 0-160 16,0 0-736-16,9 12-160 0,0-9-32 0,3 3-14288 16,-1-2-2864-16</inkml:trace>
  <inkml:trace contextRef="#ctx0" brushRef="#br0" timeOffset="140826.84">20991 16598 46079 0,'34'60'2048'0,"-21"-35"400"0,-9-18-1952 0,-4-7-496 0,0 0 0 0,0 0 0 16,0 0-2240-16,0 0-528 0,0 0-112 16,0 0-32-16,-4-7 1696 15,0-1 320-15,-4 3 80 0,3 1 16 0,5 4-240 16,-6-8-48-16,0 0-16 0,6 8 0 0,-1-9-400 0,1 9-80 16,0 0-16-16,8-9 0 0,2 4 256 0,2-2 64 0,1 3 0 0,0 3-4768 15,-1-1-944-15</inkml:trace>
  <inkml:trace contextRef="#ctx0" brushRef="#br0" timeOffset="142058.81">18538 10962 16575 0,'2'-16'736'0,"2"10"160"0,3-1-720 0,-2-1-176 16,1-3 0-16,1 3 0 0,-1-1 848 0,1 1 144 15,1-3 32-15,-3 2 0 0,-1-4 0 0,0 2 0 16,0 0 0-16,-2-2 0 0,0-3 0 0,-2 1 0 15,0 2 0-15,-2-3 0 0,1 2 0 0,0-2 0 16,-3-1 0-16,0 3 0 0,0 2-832 0,-1 2-192 16,-1 1 0-16,-3-3 0 0,0 4 0 0,0-1 0 15,0 4 0-15,1 1 0 0,-2-4 864 0,-2 4 128 0,-1 4 32 16,-1 3 0-16,1 1-832 0,-3 3-192 0,0 1 0 16,-1 3 0-16,-1 7 0 0,0 0 0 15,0 3 0-15,-1 1 0 0,1 2 0 0,0 3 0 0,0 4 0 0,1-1 0 16,-2 0 0-16,1 4 0 0,0 4 0 0,1 4 0 15,1 2 0-15,2 0 0 0,0-1 0 0,1 4 0 16,3 1 0-16,1-1 0 0,0-1 0 16,1 0 0-16,2 2 0 0,-2-1 0 0,3 1 0 0,-2 0 0 15,1-3 0-15,-2-1 0 0,-1 0 0 0,1-3 0 16,1-2 864-16,1-4 128 0,-2-2 32 0,0-6 0 16,-2 2-832-16,2-6-192 0,3 1 0 0,0-5 0 15,-2-2 0-15,1-1 0 0,2-3 0 0,0 0 0 16,-1-8 0-16,-1 0 0 0,6-5 0 0,0 0 0 15,0 0-1600-15,-6-5-352 0,-1-5-80 16,2-1-13120-16</inkml:trace>
  <inkml:trace contextRef="#ctx0" brushRef="#br0" timeOffset="142247.87">17578 11414 27647 0,'0'0'1216'0,"0"0"256"0,5-4-1168 0,3 0-304 16,4 2 0-16,1 2 0 0,0-1 880 0,8-1 112 15,0 2 32-15,5 0 0 0,2 0 0 0,6-1 0 0,7-3 0 16,2 3 0-16,2 1 0 0,6 0 0 16,4-2 0-16,0 2 0 0,-2 2-832 0,-1 0-192 0,-2 2 0 15,-5-1 0-15,-3-3 0 0,-4 2 0 0,-5 1 0 0,-5 1 0 31,-4-1-768-31,-6-1-208 0,-2-1-48 0,-5 2-9824 0,-3 0-1968 16</inkml:trace>
  <inkml:trace contextRef="#ctx0" brushRef="#br0" timeOffset="152014.87">2343 13152 12895 0,'0'0'272'0,"0"0"64"0,0 0 16 0,5-6 32 0,4-2-384 0,-9 8 0 16,3-9 0-16,-3 9 0 0,4-9 0 0,-4 9 0 16,0 0 0-16,6-7 0 0,-1 0 896 0,-5 7 96 0,0 0 32 15,0 0 0-15,7-10 0 0,-2 5 0 0,-5 5 0 16,0 0 0-16,0 0-832 0,0 0-192 0,8-14 0 0,0 7 0 16,-8 7 864-16,0 0 128 0,0 0 32 0,0 0 0 15,0 0-832-15,0 0-192 0,0 0 0 0,0 0 0 16,0 0 0-16,0 0 0 0,6 5 0 0,-6-5 0 15,0 0 864-15,3 9 128 0,-3-9 32 0,-3 16 0 16,2 5-832-16,0 1-192 0,-1-4 0 0,0 6 0 16,-2 11 864-16,1 4 128 0,2 3 32 0,0 5 0 15,-6 0-832-15,1 2-192 0,0 2 0 0,0 4 0 16,-1 1 0-16,2-4 0 0,1-9 0 0,-1 3 0 16,0-2 864-16,2-2 128 0,2-7 32 0,3-4 0 15,4-2-832-15,-5-2-192 0,-6-3 0 0,2-3 0 16,4-8 0-16,1 0 0 0,-1 0 0 0,2-7 0 0,-3-6 0 15,0 0 0-15,10-2 0 0,-5-6 0 16,-5 8-2416-16,9-9-528 0,-1-8-96 0,-4-2-32 16</inkml:trace>
  <inkml:trace contextRef="#ctx0" brushRef="#br0" timeOffset="152308.19">1993 13282 27647 0,'-15'-9'608'0,"0"0"128"0,6 0 32 0,4 3 0 0,5 6-624 0,0 0-144 16,1-12 0-16,6 4 0 0,2 3 848 0,5 0 144 0,5-3 32 0,4-3 0 15,4-3-832-15,6 0-192 0,0 2 0 0,6-5 0 16,5-6 0-16,3 2 0 0,-1 2 0 0,3 2 0 15,5-1 0-15,-4 3 0 0,-3 2 0 16,-4-1 0-16,-3 4 0 0,-5 2 0 0,-5 3 0 0,-4 0 0 16,-4-3 0-16,-5 3 0 0,1 2 0 0,-1-2 0 15,-4 1 0-15,-1 1 0 0,-2 0 0 0,-10 3-9232 16,9 2-1904-16</inkml:trace>
  <inkml:trace contextRef="#ctx0" brushRef="#br0" timeOffset="152761.44">2863 13431 23951 0,'0'0'512'0,"0"0"128"0,3 12 0 0,-5 1 64 0,-4-3-576 0,2 6-128 15,4 1 0-15,-1 4 0 0,-3 5 848 0,0-5 144 0,0-2 32 0,0 6 0 16,-1 6 0-16,-1-2 0 0,-1-4 0 0,0 0 0 16,-1-3-832-16,2-3-192 0,-1-2 0 0,5-1 0 15,-1-6 864-15,3-10 128 0,0 8 32 0,0-8 0 16,0 0 0-16,0 0 0 0,4-6 0 0,-1-6 0 15,2-5 0-15,1-3 0 0,1 1 0 0,2-5 0 16,0-2-832-16,3 0-192 0,2 1 0 0,-3-6 0 16,-2-1 0-16,0 0 0 0,5 5 0 0,4 2 0 15,5-2 0-15,0 3 0 0,1 3 0 0,2 3 0 16,1 1 0-16,0 4 0 0,1 0 0 0,-1 3 0 16,-1 3 0-16,-1 5 0 0,-4 0 0 0,0 2 0 15,-3-2 0-15,-1 4 0 0,-3 2 0 0,1 1 0 16,-2-3-2416-16,1 2-528 15,-1 0-96-15,-13-4-32 0</inkml:trace>
  <inkml:trace contextRef="#ctx0" brushRef="#br0" timeOffset="153265.65">3965 13268 23951 0,'0'0'512'0,"0"0"128"0,-7-9 0 0,-1 5 64 0,3-1-576 0,-4 2-128 0,-3 5 0 0,-2 4 0 16,-2-1 848-16,-2 7 144 0,-4 0 32 0,0 6 0 15,1 6-832-15,0-1-192 0,1 4 0 0,1 1 0 16,-3-6 864-16,-1 3 128 0,7 3 32 16,-1 0 0-16,0-2-832 0,5-3-192 0,3-3 0 0,5-5 0 15,1 1 864-15,5-8 128 0,-2-8 32 0,0 0 0 16,13 4-832-16,1-7-192 0,0-2 0 0,2-3 0 16,2-5 864-16,-1-1 128 0,0-3 32 0,0 0 0 15,-3 0-832-15,1 1-192 0,-2-5 0 0,0 3 0 16,0 3 0-16,-1-1 0 0,-3 2 0 0,-2 2 0 15,0 1 0-15,2 5 0 0,-9 6 0 0,0 0 0 0,0 0 0 16,9 6 0-16,3 5 0 0,-5 5 0 0,-1-2 0 0,2 1 0 16,4 2 0-16,-6 2 0 15,-2 2 0-15,3-1 0 0,-2-4 0 0,1 0 0 0,1 1 0 0,3-4 0 16,2-2 0-16,2 2 0 0,2-3 0 16,1-3 0-16,1-7 0 0,0 0 0 15,2-1-1600-15,-2-7-352 0,-1-5-80 16,-1 0-16-16</inkml:trace>
  <inkml:trace contextRef="#ctx0" brushRef="#br0" timeOffset="153644.68">4519 13183 31327 0,'0'0'688'0,"0"0"144"0,0 0 16 0,0 0 48 0,0 0-720 0,0 0-176 0,0 0 0 0,-7 12 0 15,1 4 0-15,-2 5 0 0,0 3 0 0,-2 4 0 16,-3-1 848-16,-1 2 144 0,-1 2 32 0,1 0 0 16,-3-3-832-16,2-1-192 0,-2-3 0 0,4-1 0 15,2-2 864-15,1-5 128 0,3-6 32 0,7-10 0 16,-6 13-832-16,6-13-192 0,0 0 0 0,0 0 0 15,7-10 864-15,3-2 128 0,3-1 32 0,4-7 0 16,0-4-832-16,3-1-192 0,2 0 0 0,-1-2 0 16,-2 3 0-16,-3 6 0 0,4-2 0 0,2 1 0 15,1 2 0-15,2-1 0 0,1 2 0 0,0 4 0 0,-1 3 0 0,0 7 0 16,-2-1 0-16,-2 8 0 0,-1 2 0 0,-4 4 0 16,-2 0 0-16,-1 4 0 0,-3 4 0 0,-2-1 0 15,-3 0 0-15,0 0 0 16,-3 2-3232-16,-1-2-688 0,-1-1-144 0,1-1-32 0</inkml:trace>
  <inkml:trace contextRef="#ctx0" brushRef="#br0" timeOffset="154120.18">6086 13011 16575 0,'-13'-13'368'0,"4"7"80"0,-2 3 0 0,-3-3 16 0,-3-3-464 0,-1 2 0 0,-2 3 0 0,1 3 0 0,-2-2 912 16,-2-1 96-16,0 0 16 0,-2 4 0 16,0 3 0-16,1 2 0 0,-1-2 0 0,1 3 0 0,1 6 0 15,2-3 0-15,-2 0 0 0,6-1 0 0,4 0 0 0,4-2 0 16,2 6 0-16,7-12 0 0,0 0-832 0,5 12-192 16,4 1 0-16,6 1 0 0,4-3 864 0,3 2 128 15,3 1 32-15,0 3 0 0,0-1-832 0,0 5-192 16,-1 2 0-16,-2 0 0 0,-1-3 0 0,-2 1 0 15,-6 2 0-15,-2 1 0 0,-4-1 0 0,-1 1 0 16,-4-3 0-16,-4-1 0 0,-2 4 864 0,-3-3 128 16,-6-3 32-16,-2 0 0 0,-3 2-832 0,-5-2-192 15,-5-1 0-15,-4-3 0 0,-5-1 864 0,-2-2 128 16,-5 1 32-16,2-5 0 0,4-3-832 0,2-4-192 16,-1-5 0-16,3 3 0 0,3-1 0 0,5-1 0 15,2-3 0-15,5-2 0 16,-1 3-1600-16,6-5-352 0,2 4-80 0,4-5-9296 15,4 1-1856-15</inkml:trace>
  <inkml:trace contextRef="#ctx0" brushRef="#br0" timeOffset="154624.1">7346 12635 20271 0,'0'0'448'0,"3"-8"80"0,-2-3 32 0,-1-2 16 0,0-2-576 0,-2 0 0 15,-3 0 0-15,-3-2 0 0,-3-2 928 0,-2 1 80 16,-2 1 16-16,-5 3 0 0,-2 2 0 0,4 4 0 16,3 2 0-16,-2 2 0 0,-4 4 0 0,-1 5 0 0,-1 3 0 0,-1 4 0 15,0 5-832-15,0 3-192 16,2 9 0-16,1 5 0 0,2 3 864 0,0 6 128 15,1 5 32-15,0 5 0 0,1 2-832 0,0-2-192 16,0 0 0-16,1 3 0 0,2 4 0 0,-2-3 0 16,3-4 0-16,3 5 0 0,-1 1 0 0,4-10 0 0,1-3 0 15,2-6 0-15,1-5 0 0,-3 0 0 0,0-2 0 0,3-9 0 32,5-6-1600-32,-2-4-352 0,0-14-80 0,0 0-11472 0</inkml:trace>
  <inkml:trace contextRef="#ctx0" brushRef="#br0" timeOffset="154750.12">6517 13164 27647 0,'0'0'1216'0,"0"0"256"15,12 0-1168-15,-2 0-304 0,3 0 0 0,3 2 0 0,2 2 880 0,3 2 112 16,1-4 32-16,7-1 0 0,5 1 0 16,4-2 0-16,2-2 0 0,1 2 0 0,2-3-832 0,-3 1-192 15,-1 4 0-15,0-4 0 0,2-2 0 0,-5 2 0 16,3 0 0-16,7 0 0 15,-10-6-1600-15,-6 0-352 0,6-7-80 16,-5 7-16-16</inkml:trace>
  <inkml:trace contextRef="#ctx0" brushRef="#br0" timeOffset="155251.51">7575 13045 27647 0,'-4'11'608'0,"-2"2"128"0,-1-4 32 0,1 1 0 0,-1 2-624 0,-1 4-144 0,-1 1 0 0,-2 0 0 16,1 1 0-16,-1-1 0 0,0 0 0 0,0 0 0 15,1-4 0-15,1 0 0 0,-4 0 0 0,2 1 0 16,2-2 0-16,1 1 0 0,-1 0 0 0,1-1 0 16,0-2 0-16,2 2 0 0,-1-3 0 15,2 4 0-15,0-3 0 0,0 1 0 0,3 1 0 0,0-2 0 16,-2 2 0-16,1-2 0 0,1-1 0 0,-1 0 0 15,1 2 848-15,-1-1 144 0,0-1 32 0,3 0 0 16,-1 1-832-16,1-3-192 0,0 3 0 0,1-3 0 16,-1-7 864-16,3 8 128 0,0 0 32 0,-1 0 0 0,2-3-832 15,-4-5-192-15,0 0 0 0,9 4 0 16,2-1 0-16,-1-1 0 0,2-2 0 0,1-2 0 0,1-4 0 0,0 2 0 16,2 2 0-16,1-5 0 0,1 0 0 0,2-1 0 15,1 1 0-15,-2 2 0 0,0 0 864 0,-1-2 128 16,1 1 32-16,0-3 0 0,1 2-832 0,-1-1-192 15,-4 0 0-15,1 2 0 0,0-3 0 0,-3 1 0 16,-3 0 0-16,-1-2 0 0,0-2 0 0,-1 2 0 16,-1-2 0-16,-3-1 0 0,-2-3 0 0,-4-3 0 15,-2-2 0-15,-1 0 0 0,-2 0 0 0,-1 1 0 16,-2 1 0-16,-2-5 0 0,-2 4 0 0,-2 1 0 16,0 8 0-16,1-5 0 0,-6 0 0 0,5 3 0 15,-1 7 0-15,2 0 0 0,0-3 0 0,2 4 0 16,0 4 0-16,-4 0 0 15,3 4-768-15,1 4-208 0,2 2-48 0,6-2-9824 16,1 2-1968-16</inkml:trace>
  <inkml:trace contextRef="#ctx0" brushRef="#br0" timeOffset="155591.56">8101 13003 23951 0,'-9'12'1056'0,"5"-5"224"0,-1 4-1024 0,0 6-256 0,-4 4 0 0,0 1 0 16,-4 1 880-16,0 3 112 0,-2 0 32 0,1 1 0 15,-2-1 0-15,1-1 0 0,-4-3 0 0,2 2 0 0,0-1 0 0,3-2 0 16,0-4 0-16,1-3 0 0,2-1 0 16,5-4 0-16,2 2 0 0,4-11 0 0,0 0 0 15,0 0 0-15,10-12 0 0,5 2 0 0,2-2-832 0,2-8-192 16,2-3 0-16,0 1 0 0,0 2 0 0,1 1 0 15,-3-4 0-15,5 3 0 0,1 0 0 0,-1 2 0 16,1 1 0-16,3-1 0 0,2 2 0 0,1 0 0 16,1 3 0-16,5 3 0 0,-1 2 0 0,1 0 0 15,-3 4 0-15,-3 2 0 16,-2-2-2416-16,-3 4-528 0,-5 1-96 0,-4 3-12720 0</inkml:trace>
  <inkml:trace contextRef="#ctx0" brushRef="#br0" timeOffset="156307.54">9301 13039 23951 0,'0'0'512'0,"0"0"128"0,0 0 0 0,0 0 64 0,0 0-576 0,-3 8-128 16,-1 3 0-16,0 2 0 0,-1 3 848 0,-1-2 144 16,-2 6 32-16,0 3 0 0,0-2 0 0,-1 4 0 15,0 4 0-15,-2-5 0 0,0 5 0 0,0-5 0 16,3 0 0-16,-2 0 0 0,2-9-832 0,2 0-192 16,-1-4 0-16,3 0 0 0,3-5 864 0,1-6 128 15,0 0 32-15,0 0 0 0,5-3-832 0,3-8-192 16,2-1 0-16,3-1 0 0,3-4 864 0,2-1 128 15,2 0 32-15,2-2 0 0,2-4-832 0,0 3-192 16,0 1 0-16,1 1 0 0,2-4 0 0,2 5 0 16,-1 4 0-16,0 2 0 0,-1 7 0 0,-5 5 0 0,0 5 0 15,-2 4 0-15,-2 4 0 0,-2 5 0 0,-3 5 0 0,0 9 0 32,-5-6-768-32,-4 0-208 0,-3 0-48 0,-2-7 0 0,-2 0 832 0,-1-2 192 15,-2 0 0-15,-1-2 0 0,2-4 768 0,0 1 208 0,1-4 48 16,4-8 0-16,0 0-832 0,0 0-192 0,0 0 0 0,6-5 0 15,5-6 0-15,0-1 0 0,2-5 0 0,3-2 0 16,1-2 0-16,1-4 0 0,2 1 0 0,1 1 0 16,2 5 0-16,1 1 0 0,0 7 0 0,-1 2 0 15,0 0 0-15,-1 5 0 0,0 7 0 0,1 3 0 16,-1-1 0-16,-3 7 0 0,-1 6 0 0,-1 2 0 0,-5 1 0 16,-1 0 0-16,-4 0 0 0,0-1 0 0,-7 4 0 15,0-3 0-15,0-3 0 0,-4 9 0 16,0-6-1600-16,3 0-352 0,1-2-80 0,4-10-16 15</inkml:trace>
  <inkml:trace contextRef="#ctx0" brushRef="#br0" timeOffset="156893.54">11753 13249 27647 0,'0'0'608'0,"0"0"128"0,-14-15 32 0,14 15 0 0,0 0-624 0,0 0-144 0,0 0 0 0,-2 4 0 15,0 3 848-15,-2 3 144 0,0 2 32 0,-1 3 0 16,-3 5 0-16,-1 5 0 16,-2-3 0-16,0 3 0 0,0 2 0 0,-2 1 0 0,-1 0 0 0,-2 1 0 15,-1 0-832-15,0-2-192 0,0 2 0 0,3-5 0 16,4 0 0-16,-2-5 0 0,4-4 0 0,-1 3 0 31,6-6-768-31,3-12-208 0,0 0-48 0,0 0 0 16,8-5-1632-16,4-10-336 0,6-11-64 0,7-3-16 0</inkml:trace>
  <inkml:trace contextRef="#ctx0" brushRef="#br0" timeOffset="157280.51">12419 12801 27647 0,'0'0'1216'0,"-1"7"256"0,1-7-1168 0,-5 9-304 15,-2 4 0-15,-1 1 0 0,1 5 880 0,-3 4 112 16,0-1 32-16,-2 6 0 0,1 0 0 0,-3 5 0 16,0-3 0-16,0 5 0 0,-2 3 0 0,3 4 0 15,-3-1 0-15,3 2 0 0,2 2-832 0,0-6-192 16,1 3 0-16,2-3 0 0,4-3 0 0,1-2 0 15,2-1 0-15,2-3 0 0,-1 1 0 0,6-2 0 16,0-5 0-16,1-1 0 0,3-5 864 0,1-1 128 0,-1-2 32 16,7 2 0-1,-1-7-1648-15,-2-5-320 0,2-4-64 0,-3-4-16 16,0-7-816-16,-2-3-160 0,0-7-48 0,-5 9-8192 0,2-4-1632 0</inkml:trace>
  <inkml:trace contextRef="#ctx0" brushRef="#br0" timeOffset="157416.56">11962 13173 31327 0,'0'0'688'0,"0"0"144"0,0 0 16 0,0 0 48 0,0 0-720 0,4 9-176 0,2-4 0 0,2-1 0 15,2-4 848-15,3 3 144 0,6 2 32 0,1-1 0 16,4 0-832-16,3-2-192 0,5 0 0 0,3 0 0 0,3 6 864 0,1-3 128 15,-3-3 32-15,14 0 0 16,-9 5-1648-16,-4-5-320 0,-6 2-64 0,-2-2-16 16,-4-4-816-16,-6 0-160 0,-4-1-48 0,-15 3 0 0</inkml:trace>
  <inkml:trace contextRef="#ctx0" brushRef="#br0" timeOffset="157573.44">11865 12907 35007 0,'0'0'1552'0,"-4"-3"320"0,2-3-1488 0,2 6-384 16,0 0 0-16,0 0 0 0,0 0 0 0,0 0 0 16,2 9 0-16,1-2 0 0,-3-7 0 0,5 5 0 15,2 1 0-15,4 2 0 16,0 3-1568-16,-1-6-384 0,-10-5-80 0,9 6-16 0</inkml:trace>
  <inkml:trace contextRef="#ctx0" brushRef="#br0" timeOffset="158071.03">15110 13255 27647 0,'0'0'608'0,"0"0"128"0,1-8 32 0,-1 8 0 0,0 0-624 0,0 0-144 0,0 0 0 0,0 0 0 16,-4 16 848-16,-1 2 144 0,0 2 32 0,-1 5 0 15,-2 1 0-15,-1 5 0 0,-1 0 0 0,1 3 0 16,-2-1-832-16,1 1-192 0,0-1 0 0,1 3 0 16,0-4 0-16,0 0 0 0,0-2 0 0,1-3 0 15,1 2 0-15,2-6 0 0,1-5 0 0,1 4 0 16,5-2-1600-16,2-8-352 0,-4-12-80 16,7-3-16-16</inkml:trace>
  <inkml:trace contextRef="#ctx0" brushRef="#br0" timeOffset="158493.17">15573 13418 27647 0,'0'0'608'0,"-7"11"128"0,-2 2 32 0,1-2 0 0,-2 0-624 0,0 2-144 16,-3 2 0-16,-2 0 0 0,2 0 848 0,-2 1 144 15,-1-2 32-15,2 1 0 0,2-5 0 0,0-2 0 16,6-3 0-16,-1-1 0 0,7-4 0 0,0 0 0 16,7-6 0-16,-1-4 0 0,6 1 0 0,0-2 0 15,3-5 0-15,3 2 0 0,1-2-832 0,0 2-192 0,2-2 0 16,0-1 0-16,-1 1 0 0,3-1 0 0,0 6 0 16,2-5 0-16,-1 2 0 0,0 5 0 15,1-1 0-15,-1 8 0 0,0 4 0 0,-1 6 0 16,-5 0 0-16,0 6 0 0,0 5 0 0,-1 2 0 0,-4 6 0 0,4 11 0 31,-8-4-768-31,-5 1-208 0,-4 0-48 0,-2-9 0 0,-3-2 1648 0,-2 3 320 16,-2-1 64-16,0-1 16 0,1-2-832 0,0-3-192 0,-1-5 0 0,1 1 0 15,8-16-1600 1,0 0-352-16,0 0-80 0,0 0-9296 0,7-8-1856 0</inkml:trace>
  <inkml:trace contextRef="#ctx0" brushRef="#br0" timeOffset="158759.74">17100 12745 27647 0,'0'0'1216'0,"0"0"256"0,-4-5-1168 0,-2 0-304 15,0 5 0-15,-1 0 0 0,-2 0 880 0,-1 5 112 16,-1 0 32-16,-2 7 0 0,-2 2 0 0,-4 5 0 16,0 3 0-16,-1 3 0 0,0 7 0 0,0 0 0 15,-1 4 0-15,0 4 0 0,3 2-832 0,0 8-192 16,-1 1 0-16,1 3 0 0,3-2 864 0,0 1 128 16,1 0 32-16,1-2 0 0,4-4-832 0,0 0-192 0,2-6 0 15,1-1 0-15,0-4 0 0,5-1 0 0,-2-5 0 0,2-2 0 31,1-2-768-31,1-7-208 0,2 1-48 0,1-5 0 16,1-5-1632-16,2-3-336 0,-7-7-64 0,9-3-16 0</inkml:trace>
  <inkml:trace contextRef="#ctx0" brushRef="#br0" timeOffset="159241.46">16462 13402 35007 0,'0'0'768'0,"0"0"176"0,7-6 16 0,3 2 16 0,3 3-784 0,4-1-192 0,3-3 0 0,3 4 0 0,3 0 0 0,4 1 0 16,4-4 0-16,4 2 0 0,2 0 0 0,6-1 0 15,5 2 0-15,3 0 0 0,4-2 0 0,-2 2 0 16,-1 1 0-16,-2 0 0 0,-2-2 0 0,-3 1 0 16,-1-3 0-16,-3 3 0 0,-3-2 0 0,-6 2 0 15,-6 0 0-15,-3-2 0 16,-1 0-768-16,-2 3-208 0,-1-1-48 15,-4 0 0-15,-2-2 832 0,-3 3 192 0,-4 0 0 0,-9 0 0 16,0 0 0-16,0 0 0 0,0 0 0 0,0 0 0 0,-9 11 768 0,-3 2 208 16,-2-3 48-16,0 3 0 0,1 3-832 0,-2 1-192 15,0 1 0-15,-1-1 0 0,0 0 0 0,2-2 0 16,0 2 0-16,2-2 0 0,3-2 864 0,4 0 128 16,2-4 32-16,4 3 0 0,3 3-832 0,4-4-192 0,4-1 0 15,3-2 0-15,4 2 864 0,0-2 128 16,2 3 32-16,5-7 0 0,2-6-832 0,3 1-192 0,0 0 0 0,-2-2 0 15,-3-5 864-15,0 0 128 0,-3-1 32 0,-2 0 0 16,-4 0-832-16,-1 0-192 0,-3-4 0 0,-4 0 0 16,-2-3 0-16,-5 2 0 0,-1-3 0 0,-4-4 0 15,-5-5 864-15,-3 0 128 0,-3 0 32 16,-3 1 0-16,-3 3-832 0,-2-3-192 0,-4 2 0 16,-1 3 0-16,-1 8-768 15,2 2-208-15,2 0-48 0,-1-1 0 0,-4 3 0 16,2 6 0-16,1 3 0 0,0 2 0 0,0-2-2448 15,1 4-496-15,-18 4-112 0,13-1-16 0</inkml:trace>
  <inkml:trace contextRef="#ctx0" brushRef="#br0" timeOffset="159670.79">15304 12997 42383 0,'-18'-9'928'0,"18"9"192"0,0 0 32 0,-1-8 64 0,-3-2-976 0,1 2-240 0,1-1 0 0,-2 2 0 15,-1 2 864-15,1-3 128 0,1 0 32 0,-1 3 0 0,4 5-832 0,0 0-192 16,-6-1 0-16,-2 1 0 0,0 0 0 0,-1 4 0 16,-2 0 0-16,-2 2 0 15,0-1-3232-15,2 3-688 0,-5 3-144 0,3-2-32 0</inkml:trace>
  <inkml:trace contextRef="#ctx0" brushRef="#br0" timeOffset="169419.4">7410 15252 12895 0,'0'0'272'0,"0"0"64"0,0 0 16 0,0 0 32 16,0 0-384-16,0 0 0 0,0 0 0 0,0 0 0 0,0 0 896 0,-2 7 96 15,-2-1 32-15,1 2 0 0,-1-1 0 0,4-7 0 16,0 0 0-16,-2 8 0 0,-1-2-832 0,2 1-192 16,1-7 0-16,0 0 0 0,-2 7 864 0,2 1 128 15,0 1 32-15,0-9 0 0,0 0 0 0,0 0 0 16,4 7 0-16,0-2 0 0,-4-5-832 0,0 0-192 15,11-1 0-15,-1 0 0 0,-2-3 864 0,4 0 128 16,1-3 32-16,1 1 0 0,2-1-832 0,1-3-192 16,1 1 0-16,3-6 0 0,1-2 864 0,0-1 128 0,3 1 32 15,0-1 0-15,1-2-832 0,1-1-192 16,0 2 0-16,5-1 0 0,-1 2 0 0,0 0 0 0,1 0 0 16,-4 1 0-16,-2 2 0 0,-1 4 0 15,-4-1 0-15,-1-1 0 0,-2 1 0 0,-1 3 0 16,-3 0 0-16,0 1 0 0,-3 0 0 0,-1 2 0 0,-1 0 0 0,1 5 0 15,-5-4 0-15,-5 5 0 0,6-7 0 0,-6 7 0 16,0 0 0-16,0 0 0 0,0 0 0 0,0 0 0 16,7 0 0-16,-7 0 0 0,0 0 0 0,0 0 0 15,0 0 0-15,2 10 0 0,-2-10 0 0,0 7 0 16,-1 5 0-16,0-1 0 0,-4 0 0 0,1 4 0 16,2-2 0-16,0 4 0 0,-2 2 0 0,-1 5 0 15,-2-2 0-15,1 4 0 0,-1 4 0 0,1 4 0 16,0 1 864-16,1 3 128 0,0 1 32 0,0 5 0 0,-2 0-832 0,3-2-192 15,-1 0 0-15,0 2 0 0,-2-1 0 16,2-1 0-16,1 0 0 0,-2-2 0 0,2 2 0 0,-1 0 0 16,1-1 0-16,-2-2 0 0,0 0 0 0,-1-2 0 15,1-3 0-15,2-5 0 0,-1-1 0 0,1 0 0 16,-1-4 0-16,-1-3 0 0,4 1 0 0,-2-2 0 16,-1-2 0-16,2-1 0 0,-2 1 0 0,1-2 0 15,-3 0 0-15,6-3 0 0,-3-3 0 0,2 1 0 16,-1-5 0-16,0 1 0 0,3-7 0 0,0 0 0 15,0 0 0-15,0 0 0 0,-6 2 0 0,6-2 0 16,-8 0 0-16,2-1 0 16,-1-2-1600-16,1 1-352 0,-5-3-80 0,3-2-16 15,2-1 0-15,-1 2 0 0,-1-3 0 0,1 3 0 0</inkml:trace>
  <inkml:trace contextRef="#ctx0" brushRef="#br0" timeOffset="169907.12">7241 16328 20271 0,'0'0'448'0,"0"0"80"0,-7 6 32 0,0-2 16 0,1 0-576 0,2 2 0 16,4-6 0-16,-4 7 0 0,1 1 1744 0,1 0 240 16,2-8 64-16,4 5 0 0,-4-5-832 0,8 5-144 15,2 2-48-15,2-4 0 0,1-2 0 0,4-1 0 16,1-1 0-16,6-1 0 0,2 1 0 0,4-2 0 15,1 1 0-15,4-1 0 0,-2 2-816 0,5-3-208 16,2 0 0-16,2-1 0 0,1 1 864 0,3 1 128 16,2 3 32-16,0 0 0 0,-1 0-832 0,-1 0-192 15,-5 0 0-15,-2 2 0 0,1 0 0 0,-7 1 0 16,1 1 0-16,-2-2 0 0,-5 1 864 0,0 1 128 16,-3 1 32-16,-3 0 0 0,-4-2-832 0,-2 1-192 15,0 0 0-15,-2 4 0 0,-4-3 0 0,-1 1 0 0,-3 1 0 0,-1-3 0 16,-4-4 0-16,0 0 0 0,0 0 0 0,0 0 0 31,-4 7-768-31,-1 0-208 0,-1-4-48 0,-3-3-12016 0,-2-2-2400 16</inkml:trace>
  <inkml:trace contextRef="#ctx0" brushRef="#br0" timeOffset="-205248.59">9136 15299 12895 0,'0'0'576'0,"0"0"112"0,0 0-560 0,-6 4-128 16,-3-4 0-16,1 3 0 0,1-2 848 0,1 0 144 15,1 1 32-15,-2 0 0 0,2 0 0 0,5-2 0 16,0 0 0-16,0 0 0 0,-7 2 0 0,7-2 0 15,0 0 0-15,0 0 0 0,0 0 0 0,0 0 0 16,0 0 0-16,0 0 0 0,8 6-832 0,5-3-192 0,2-1 0 0,3-2 0 16,4 0 864-16,4-3 128 0,5-1 32 15,3 2 0-15,2 0-832 0,3 1-192 0,5-2 0 0,2 2 0 16,1 4 864-16,-2-2 128 0,-2-2 32 0,-2 2 0 16,-4 2-832-16,-3 1-192 0,-1 1 0 0,-3 0 0 15,-1-1 0-15,-6 2 0 0,-3 0 0 0,-5 0 0 16,-3 2 0-16,-3-2 0 0,-1 2 0 0,-5 3 0 15,-3 3 0-15,-2-2 0 0,-4 1 0 0,-5 1 0 16,1 2 0-16,-3 2 0 0,-5 4 0 0,-3-1 0 16,-3-1 0-16,-1 2 0 0,-2 3 0 0,-7-1 0 15,-4 4 864-15,-2-2 128 0,-6 2 32 0,1 0 0 16,0 3-832-16,1 0-192 0,0-1 0 0,2 2 0 16,3 2 0-16,5-6 0 0,4 0 0 0,3-4 0 0,2-1 0 15,5-4 0-15,2-1 0 0,5-1 0 0,1-2 0 16,7-2 0-16,0-2 0 0,4 1 0 0,1 0 0 0,3-3 0 15,5 0 0-15,4-2 0 0,4 1 0 0,3-1 0 16,3 0 0-16,4 1 0 0,6-3 864 0,-2 1 128 16,-3 2 32-16,7-3 0 0,5 1-832 0,4-1-192 15,-1-3 0-15,-2 2 0 0,2 2 0 0,-4 0 0 16,-4-2 0-16,2 0 0 0,-3 2 0 0,-1 2 0 16,-3 0 0-16,-3 0 0 0,-4-5 0 0,-1 0 0 15,-5 3 0-15,-3 0 0 0,-3-3 0 0,-2-1 0 16,-8-2 0-16,0 0 0 15,0 0-2416-15,0 0-528 0,-9-2-96 0,0-1-32 0</inkml:trace>
  <inkml:trace contextRef="#ctx0" brushRef="#br0" timeOffset="-205012.28">8998 15859 27647 0,'0'0'1216'0,"11"-2"256"0,0 1-1168 0,4-3-304 0,2-1 0 0,2 1 0 16,5 0 880-16,2-1 112 0,4 1 32 0,5 0 0 15,7 1 0-15,2 0 0 0,0-7 0 0,5 4 0 16,3-2 0-16,-1 2 0 0,-3 2 0 0,-4-3 0 16,-2 1-832-16,-2 0-192 0,-1 4 0 0,-5-3 0 15,-5-1 0-15,-3 2 0 0,-2 3 0 0,-5-3 0 16,-2-2-3232-16,-3 0-688 15,9-9-144-15,-13 6-32 0</inkml:trace>
  <inkml:trace contextRef="#ctx0" brushRef="#br0" timeOffset="-204611.26">10894 14572 23951 0,'0'0'512'0,"2"-7"128"0,4 0 0 0,-4-1 64 0,2 0-576 0,1 3-128 0,3-2 0 0,-1 2 0 15,-2 1 1664-15,-5 4 320 0,0 0 48 0,0 0 16 16,0 0-832-16,0 0-144 0,0 0-48 0,0 0 0 16,-1 8 0-16,-3 2 0 0,-3 2 0 0,-1 5 0 15,-2 6-816-15,0 2-208 0,-2 5 0 0,-1 0 0 16,-2 3 864-16,1 2 128 0,0 3 32 0,-1 0 0 16,1-5-832-16,0 0-192 0,1-4 0 0,0 1 0 15,0-4 0-15,1 0 0 0,0-5 0 0,2 0 0 16,-2-2 0-16,2-1 0 0,0-2 0 0,4 0 0 15,-1-6-2416-15,3 2-528 16,1 0-96-16,-1-3-32 0</inkml:trace>
  <inkml:trace contextRef="#ctx0" brushRef="#br0" timeOffset="-204067.57">12245 15401 20271 0,'0'0'896'0,"2"-12"192"0,2 2-880 0,0-2-208 0,0 2 0 0,-3 1 0 0,-1 9 864 0,0 0 128 16,0 0 32-16,0 0 0 0,0 0 816 0,0 0 160 15,0 0 48-15,-1 14 0 0,-2 0-832 0,-1 7-144 16,-1 3-48-16,-1 2 0 0,-4 2 0 0,1 5 0 16,-1-2 0-16,-1 4 0 0,1 2-816 0,0-1-208 15,-1-2 0-15,2 3 0 0,-1 2 0 0,-1-3 0 16,-1-3 0-16,3-3 0 0,0-7 864 0,5 4 128 15,-1-3 32-15,2-3 0 0,1-5-832 0,-1-3-192 16,3 0 0-16,-2-1 0 16,2-12-1600-16,0 0-352 0,0 0-80 0,0 0-16 15,0 0-1632-15,0 0-336 0,-3-21-64 0,-1 3-16 0</inkml:trace>
  <inkml:trace contextRef="#ctx0" brushRef="#br0" timeOffset="-203856.05">11792 15718 31327 0,'0'0'688'0,"0"0"144"0,0 0 16 0,11 2 48 0,0-3-720 0,2 1-176 0,0 0 0 0,4 3 0 16,3 2 848-16,5-2 144 0,3-5 32 0,8 2 0 15,0-1 0-15,4 1 0 0,5 0 0 0,2-3 0 16,2-1 0-16,2 1 0 0,-3-1 0 0,-1 0 0 16,-2 0-832-16,-2 1-192 0,-2 1 0 0,-4-1 0 15,-3 0 0-15,0 3 0 0,0 0 0 0,-3-1 0 16,-1-2-3232-1,-4 1-688-15,5-1-144 0,-7 1-32 0</inkml:trace>
  <inkml:trace contextRef="#ctx0" brushRef="#br0" timeOffset="-203273.63">14058 15460 20271 0,'3'-11'896'16,"-5"6"192"-16,2 5-880 0,-4-6-208 0,-1 2 0 0,5 4 0 0,-2-7 1680 0,2 7 304 16,0 0 48-16,-7 4 16 0,-1 0-1648 0,2 1-400 15,0 9 0-15,1 3 0 0,-3 4 896 0,1 3 112 16,-3 4 16-16,4 2 0 0,-1 8 0 0,1 5 0 16,-2 2 0-16,0 4 0 0,3 6-832 0,0 0-192 15,-2 1 0-15,1-2 0 0,-2-3 0 0,4-2 0 16,-1-1 0-16,0-4 0 0,-1-3 0 0,1-2 0 15,-1-5 0-15,1-2 0 0,-1-3 0 0,1-4 0 16,0-3 0-16,1-3 0 0,0-2 0 0,1-1 0 16,1-4 0-16,2-12 0 15,0 0-1600-15,0 0-352 0,0 0-80 0,0 0-7120 16,2-11-1408-16</inkml:trace>
  <inkml:trace contextRef="#ctx0" brushRef="#br0" timeOffset="-202927.75">13916 15520 20271 0,'0'0'896'0,"1"-12"192"0,-1-4-880 0,1 1-208 0,2 0 0 0,1 0 0 16,3-2 864-16,2-3 128 0,1 2 32 0,3 1 0 15,1 5 0-15,5-5 0 0,0-1 0 0,3 2 0 16,3 5 0-16,1 0 0 0,3-3 0 0,-2 2 0 16,2 2 0-16,2 1 0 0,3 3 0 0,3 4 0 15,1 0-1648-15,-2 4-320 0,-2 2-64 0,-3 3-16 0,-3 8 832 16,-2 2 192-16,-3 1 0 0,-3 4 0 0,-5 3 768 0,-3 2 208 16,-3 2 48-16,-4-4 0 0,-3-3-832 0,-5 4-192 15,-2-2 0-15,-3-2 0 0,2-3 0 0,-9 1 0 16,-4-3 0-16,-2 0 0 0,-4 1 864 0,-4-1 128 15,-3-1 32-15,-5-2 0 0,-2 2-832 0,3-6-192 16,2 0 0-16,0-6 0 0,-1-2 0 0,3-2 0 16,5-3 0-16,5-1 0 0,4-6 0 0,5 1 0 15,3-6 0-15,5 2 0 16,6 3-3232-16,7-5-688 0,8-12-144 0,9 5-32 0</inkml:trace>
  <inkml:trace contextRef="#ctx0" brushRef="#br0" timeOffset="-202513.17">15299 14761 20271 0,'0'0'896'0,"0"0"192"0,0 0-880 0,0 0-208 16,-4-9 0-16,-2 4 0 0,-5 1 864 16,-3 4 128-16,0 4 32 0,-3-1 0 0,-2 3 0 0,0 0 0 15,-5 7 0-15,9-1 0 0,-6 4 0 0,-8 16 0 16,0 5 0-16,2 3 0 0,2 1 0 0,1 3 0 15,-1-1 0-15,1 5 0 0,2-1-832 0,3 4-192 16,3-2 0-16,3 5 0 0,4-6 864 0,4 0 128 16,1-2 32-16,4-3 0 0,1-4-832 0,3-5-192 15,2-4 0-15,4-1 0 0,0 2 0 0,3-6 0 16,1-3 0-16,3-1 0 0,2 1 0 0,0-2 0 16,3-5 0-16,0 2 0 15,3-4-1600-15,1-2-352 0,3-5-80 0,4 1-13120 0</inkml:trace>
  <inkml:trace contextRef="#ctx0" brushRef="#br0" timeOffset="-201806.17">16887 14775 12895 0,'-4'-13'272'0,"0"7"64"0,-1-7 16 0,0 7 32 0,5 6-384 0,-5-6 0 16,-2-1 0-16,3 5 0 0,4 2 896 0,0 0 96 0,0 0 32 0,0 0 0 15,-2-8 0-15,2 8 0 0,0 0 0 0,0 0 0 16,0 0 0-16,0 0 0 0,10 3 0 0,0 2 0 16,0-1-832-16,0 2-192 15,2 2 0-15,3 2 0 0,4 1 864 0,4 3 128 0,3 1 32 0,-6-1 0 16,2 4-832-16,1 4-192 0,2 3 0 0,0 4 0 16,1 2 864-16,-1 2 128 0,-2 2 32 15,1-1 0-15,-1 0-832 0,-2 2-192 0,-4-2 0 0,0 4 0 16,-1 1 0-16,-3 1 0 0,-3-2 0 0,-2 0 0 15,-4 0 864-15,-2-2 128 0,0 2 32 0,-2-4 0 16,-4 0-832-16,-3-7-192 0,-1 2 0 0,-2-4 0 16,-2 3 864-16,-2-4 128 0,-2-1 32 0,-1 1 0 15,-2 1-832-15,-1 1-192 0,1 0 0 0,-13 5 0 0,2-5 864 16,0-2 128-16,0-1 32 0,2 1 0 16,0-6-832-16,1-4-192 0,-3 0 0 0,10 1 0 0,5 0 0 0,-1 0 0 15,3-6 0-15,3 1 0 0,2-3 0 0,8-7 0 16,0 0 0-16,0 0 0 0,0 0 0 0,0 0 0 15,0 0 0-15,0 0 0 16,8-11-1600-16,2 0-352 0,2-6-80 0,10-4-14752 16</inkml:trace>
  <inkml:trace contextRef="#ctx0" brushRef="#br0" timeOffset="-200675.88">18129 15082 12895 0,'0'0'576'0,"-7"-4"112"0,7 4-560 0,0 0-128 15,-8-3 0-15,8 3 0 0,-9-4 1664 0,9 4 320 16,0 0 48-16,0 0 16 0,0 0-832 0,5-10-144 15,4 2-48-15,5 4 0 0,6 0 0 0,-3 2 0 16,2-1 0-16,6 0 0 0,4 1 0 0,4 0 0 0,3 0 0 0,3-1 0 16,2-2-816-16,2 1-208 0,5 3 0 0,-1-1 0 15,-4 2 0-15,-2 0 0 0,-3 2 0 16,-4 2 0-16,-5 5 864 0,-4-1 128 0,-5 3 32 16,-4 1 0-16,-4 2-832 0,-3 2-192 0,-1 0 0 0,-7 3 0 15,-2 2 0-15,-4 4 0 0,-6 4 0 0,-3-2 0 16,-4 0 0-16,-5 5 0 0,-1-1 0 0,-4 3 0 15,-3 0 0-15,1-2 0 0,-4 1 0 0,4-3 0 16,-1 0 0-16,0-1 0 0,1-2 0 0,1-1 0 16,4-5 0-16,2 2 0 0,2-3 0 0,4-1 0 15,2-2 0-15,5-1 0 0,4 1 0 0,2-3 0 16,4 1 864-16,4-2 128 0,2-2 32 0,4 1 0 0,5 0-832 16,3 0-192-16,4-2 0 0,4-1 0 0,3-2 0 15,5-1 0-15,6 3 0 0,3-3 0 0,2-1 0 0,-1-1 0 16,0 0 0-16,-2-3 0 0,-3 0 0 0,-1 0 0 15,-2-2 0-15,-2 1 0 0,-2-1 0 16,-5 1 0-16,-2-3 0 0,-4 1 0 0,-6-1 0 0,0 0 0 16,-6 1 0-16,-9 2 0 15,1-8-2416-15,-5-2-528 0,-5 2-96 0,-5-1-32 0</inkml:trace>
  <inkml:trace contextRef="#ctx0" brushRef="#br0" timeOffset="-200441.05">18096 15477 31327 0,'0'0'688'0,"0"0"144"0,9 10 16 0,10-13 48 0,2 1-720 0,4-1-176 0,2 2 0 0,-5 1 0 16,6 0 848-16,6 0 144 0,4-3 32 0,6 2 0 16,4-2 0-16,8 1 0 0,7 2 0 0,2 0 0 15,-4-1-832-15,2-2-192 0,-6 3 0 16,-2 0 0-16,-3-1 0 0,-4 1 0 0,-3-2 0 15,-4 2 0 1,-3 3-768-16,-4-2-208 0,-5 1-48 0,3-4-15152 0</inkml:trace>
  <inkml:trace contextRef="#ctx0" brushRef="#br0" timeOffset="-199844.52">20653 15238 12895 0,'0'0'576'0,"0"0"112"0,-7 1-560 0,0 1-128 16,7-2 0-16,0 0 0 0,0 0 1664 0,0 0 320 15,0 0 48-15,0 0 16 0,0 0-832 0,0 0-144 16,0 0-48-16,11 4 0 0,2-2 0 0,6-2 0 16,9-4 0-16,4 3 0 0,3 2 0 0,4-2 0 15,3-3 0-15,3 1 0 0,-1 2 0 0,1-3 0 16,1 3 0-16,4-2 0 0,2-1-816 0,-1 2-208 16,-2 1 0-16,-3-1 0 0,-6 1 0 0,-5 0 0 15,-5 1 0-15,-5 0 0 16,-5 1-1600-16,-6 2-352 0,-5 0-80 0,-9-3-11472 0</inkml:trace>
  <inkml:trace contextRef="#ctx0" brushRef="#br0" timeOffset="-199673.59">20691 15513 27647 0,'-18'3'608'0,"12"-1"128"0,6-2 32 0,0 0 0 0,0 0-624 0,0 0-144 0,0 0 0 0,0 0 0 15,3 9 848-15,7-2 144 0,5 0 32 0,7-1 0 16,7-1 0-16,6 0 0 0,6 1 0 0,3-2 0 15,3-2 0-15,4 1 0 0,2-1 0 0,9-2 0 16,4-1-832-16,2 0-192 0,-3-2 0 0,-4 1 0 16,-7-1 0-16,-6-1 0 0,-5 1 0 0,-5 1 0 15,-7 2-2416-15,0-3-528 16,23-11-96-16,-20 2-32 0</inkml:trace>
  <inkml:trace contextRef="#ctx0" brushRef="#br0" timeOffset="-198916.5">23303 15149 16575 0,'0'0'368'0,"0"0"80"0,0-3 0 0,-3-5 16 0,-2 0-464 0,1 0 0 0,-5-1 0 0,0 1 0 16,-3-5 912-16,-1 3 96 0,-3 0 16 0,-2 5 0 16,-3-4 0-16,-2 3 0 0,-2 0 0 0,-6 3 0 15,-6 4-832-15,-6 1-192 0,-3 4 0 0,2 0 0 16,2 5 864-16,2-1 128 0,1 4 32 0,2 5 0 0,3-2-832 15,4 5-192-15,3 5 0 0,4-3 0 16,7-1 864-16,4 0 128 0,3 1 32 0,7-2 0 0,3 0-832 0,7-3-192 16,3-4 0-16,6 1 0 0,3-1 0 0,5-3 0 15,-1-1 0-15,5-4 0 0,5 0 864 0,3-3 128 16,2 1 32-16,1-2 0 0,0-3-832 0,0-2-192 16,-4 1 0-16,-2-3 0 0,-5 0 0 0,-3-4 0 15,-3 1 0-15,-1 1 0 0,-6-3 0 0,0 3 0 16,-3 2 0-16,-4-3 0 0,-1 2 0 0,-8 5 0 15,0 0 0-15,0 0 0 0,0 0 0 0,2 9 0 16,-2 2 0-16,-1 3 0 0,-3 4 0 0,-1 4 0 16,0 2 0-16,-3 5 0 0,-3 4 0 0,0 5 0 15,-5 1 0-15,0 4 0 0,-1 4 0 0,-1 4 0 16,-3 0 0-16,-4 1 0 0,-2 2 864 0,-5-3 128 0,-5-2 32 16,2-3 0-16,1 1-832 0,0-3-192 15,-5 0 0-15,2-1 0 0,1-6 864 0,2-1 128 0,-1-4 32 0,0-1 0 16,-1-2-832-16,1-5-192 0,-3-2 0 0,2-2 0 15,-1-3 0-15,3-4 0 0,3 0 0 0,5-8 0 16,5-1 0-16,3-3 0 0,1-6 0 0,1-3 0 16,3-6 0-16,4-3 0 0,3-4 0 0,3-2 0 31,6-5-2416-31,2 0-528 0,1-2-96 0,14-17-12720 0</inkml:trace>
  <inkml:trace contextRef="#ctx0" brushRef="#br0" timeOffset="-198504.25">24450 14084 20271 0,'0'-5'448'0,"4"-4"80"0,0 1 32 0,-2 0 16 0,-2 8-576 0,-1-5 0 0,1 0 0 0,-1 0 0 16,1 5 928-16,0 0 80 0,-9 6 16 15,-2 2 0-15,-2 1-832 0,-2 4-192 0,-2 5 0 0,-3 5 0 16,0-3 864-16,-3 9 128 0,-2 12 32 0,-6 3 0 15,-4 8-832-15,-4 4-192 0,-7 3 0 0,-1 6 0 16,0 3 864-16,3 5 128 0,3 1 32 0,5-1 0 16,2-4-832-16,7-2-192 0,4-9 0 0,5-2 0 15,4-2 864-15,3-2 128 0,4 0 32 0,3-5 0 16,1 0-832-16,4-4-192 0,5-4 0 0,1-1 0 16,5-3 0-16,4-2 0 0,3-1 0 0,3-7 0 15,3-1 0-15,8-1 0 0,3-2 0 0,6-4 0 16,1-7-2416-16,1-2-528 15,44-3-96-15,-23-7-32 0</inkml:trace>
  <inkml:trace contextRef="#ctx0" brushRef="#br0" timeOffset="-197785.07">26390 14048 12895 0,'0'0'272'0,"0"0"64"0,0 0 16 0,0 0 32 0,0 0-384 0,0 0 0 15,0 0 0-15,0 0 0 0,-1-7 896 0,2-2 96 16,0 3 32-16,-1 6 0 0,0 0-832 0,0 0-192 15,7-10 0-15,-1 7 0 0,2 4 864 0,1 1 128 16,0 1 32-16,3 4 0 0,1 0-832 0,1 4-192 16,1 2 0-16,2 1 0 0,1 1 0 0,0 4 0 15,2 6 0-15,-1 4 0 0,0 2 864 0,-3 7 128 16,3-1 32-16,-5 8 0 0,-2 3-832 0,0 4-192 16,1-4 0-16,-2 5 0 0,-2 0 0 0,-2 2 0 15,-3 1 0-15,-3 3 0 0,-1 4 864 0,-4 0 128 0,-6 0 32 0,-2-5 0 16,3 1-832-16,-5 2-192 0,-6-1 0 0,-2 1 0 15,-3 2 0-15,-1-3 0 0,-1-7 0 0,-14 15 0 16,3-13 848-16,3-8 128 0,4-5 32 0,0-7 0 16,-2-4-592-16,2-6-112 0,-3 1-32 0,1-4 0 15,-1-4-80-15,3-5 0 0,2-3-16 0,-2-1 0 32,-4 1-912-32,1 1-176 0,3-6-48 0</inkml:trace>
  <inkml:trace contextRef="#ctx0" brushRef="#br0" timeOffset="-195028.55">15770 15071 12895 0,'0'0'576'0,"0"0"112"0,4-6-560 16,-4 6-128-16,0 0 0 0,0 0 0 0,0 0 1664 0,0 0 320 15,0 0 48-15,0 0 16 0,-11-3-1648 0,11 3-400 16,-10 3 0-16,1 3 0 0,0 1 896 0,-1 4 112 15,1 0 16-15,0 3 0 0,-1 6 0 0,1 6 0 16,-2 3 0-16,5-3 0 0,-2-2-832 0,0 9-192 16,-1 3 0-16,-2 13 0 0,5-5 0 0,2-5 0 15,1-5 0-15,5-5 0 0,2-5 864 0,3-7 128 16,4-5 32-16,2-3 0 0,3-3-832 0,3-5-192 16,3-5 0-16,4-1 0 0,-1-7 864 0,4-2 128 15,6-5 32-15,-1-1 0 0,0-4 0 0,-3-1 0 16,-1-2 0-16,-3 0 0 0,-2-1-832 0,-4 3-192 15,-4-2 0-15,-3 5 0 0,-1 1 0 0,-2 3 0 16,-5 3 0-16,0 9 0 0,-2-2 0 0,-1 0 0 0,-3 8 0 16,0 0 0-16,0 0 0 0,4 18 0 0,0 2 0 0,-2 9 0 15,-2 9 0-15,0-6 0 0,-2 7 0 0,-2 22 0 16,0-3 0-16,-2 4 0 0,-2 4 0 0,-2 5 0 16,-6 4 0-16,-4 2 0 0,-3 1 0 0,-6-5 0 15,-3-5 0-15,-3-1 0 0,-3-5 0 0,-1-4 0 16,-1-4 864-16,3-5 128 0,0-6 32 0,3-4 0 15,0-3-832-15,3-6-192 0,1-7 0 0,3-6 0 16,-1-3 864-16,0-8 128 0,-1-4 32 0,3-6 0 16,0-2-832-16,0-10-192 0,0-6 0 0,4-5 0 15,3-6 0-15,4-1 0 0,0 0 0 0,7-1 0 16,6-3 0-16,4 3 0 0,4 0 0 0,8 5 0 16,6 5 0-16,4 3 0 0,5 5 0 0,4 0 0 15,1 0-1600-15,3 5-352 0,4 3-80 16,0 1-16400-16</inkml:trace>
  <inkml:trace contextRef="#ctx0" brushRef="#br0" timeOffset="-193888.35">24831 14713 12895 0,'2'-16'576'0,"2"6"112"0,-4-3-560 0,1 0-128 0,-1 1 0 0,3-1 0 16,1 1 848-16,-3 0 144 0,-2 2 32 0,1 10 0 16,0 0 816-16,0 0 160 0,-5-7 48 0,5 7 0 15,-11 6-1648-15,1 5-400 0,-2 2 0 0,0 8 0 16,-1 0 896-16,-1 10 112 0,-2 8 16 0,1 4 0 0,-1 10-832 0,0 1-192 15,-1 1 0-15,3-1 0 0,4-6 0 0,5-3 0 16,3-4 0-16,7-3 0 0,3-2 0 0,7-7 0 16,-1-8 0-16,4-3 0 0,3-1 864 0,3-5 128 15,-1-3 32-15,4-4 0 0,5-5 0 0,0-1 0 16,1-2 0-16,2-5 0 0,-2-5-832 0,3-2-192 16,3-1 0-16,-2-1 0 0,-6-3 0 0,-2 1 0 15,-5-1 0-15,-1-1 0 0,-5 1 0 0,-4 1 0 16,-1 4 0-16,-5 3 0 0,0 3 0 0,-2 0 0 15,-6 9 0-15,0 0 0 0,0 0 0 0,0 0 0 16,3 11 0-16,-3 8 0 0,-4 4 0 0,-1 7 0 16,-2 5 0-16,-2 4 0 0,-2 14 0 0,-4 1 0 15,-2 4 0-15,-5 2 0 0,-4 6 0 0,-4-1 0 16,0 3 0-16,-3 1 0 0,-3-4 0 0,-16 19 0 0,5-19 0 0,4-11 0 16,2-8 864-16,1-10 128 0,-2-12 32 15,1 0 0-15,-1-1 0 0,-1-7 0 0,-1-4 0 0,3-1 0 16,7-8-832-16,2-3-192 0,-1-5 0 0,6-4 0 15,3-4 864-15,5-4 128 0,2-5 32 0,5-1 0 16,4 0-832-16,5-2-192 0,3-1 0 16,7 3 0-16,3-5 0 0,7 2 0 0,4 1 0 0,8 3 0 15,5 3 0-15,10 4 0 0,10 6 0 0,3 7 0 16,2-4 0-16,-15 9 0 0,4 0 0 16,7 1 0-16,4 2-768 0,7 3-208 15,6 6-48-15,-2-1-12016 0,-3 2-2400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16:20.2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5563 1261 12783 0,'-7'-13'560'0,"7"13"128"0,0 0-560 0,-3-8-128 0,-7 0 0 0,4 3 0 16,6 5 960-16,-5-9 176 0,-2 5 16 0,7 4 16 16,-6-5-464-16,6 5-80 0,0 0-32 0,-8-3 0 15,1-2-144-15,7 5-48 0,0 0 0 0,0 0 0 16,-9-5-128-16,9 5-16 0,0 0-16 0,0 0 0 0,0 0-240 16,0 0 0-16,0 0 128 0,0 0-128 15,0 0 0-15,0 0 128 0,0 0-128 0,0 0 0 0,0 0 288 0,12 9-32 16,0-4-16-16,1 4 0 0,0 2 48 0,1 2 16 15,0-2 0-15,3 6 0 0,3 6 16 0,-1 1 0 16,1 0 0-16,1 6 0 0,0 0-192 0,1 6-128 16,-3 7 192-16,1 0-192 0,0 6 208 0,0-4-64 15,3 2-16-15,-4-3 0 0,-2-1-128 0,1-1 0 16,2-5 144-16,-4-2-144 0,-3-8 0 0,-2 2 128 16,2-6-128-16,-2 0 0 0,-2-3 128 0,0 0-128 15,-1-1 160-15,1-3-160 0,-6-4 400 0,2 1-16 16,0-4 0-16,-5-9 0 0,0 0-64 0,0 0-32 15,9 3 0-15,-9-3 0 0,11-7 208 0,-4-5 32 16,0-6 16-16,1-3 0 0,0-1-32 0,2-1 0 0,-5-7 0 0,2-2 0 16,-1 1-304-16,-3-3-64 0,1-2-16 0,0-2 0 15,-3-4-128-15,5 2 128 0,5-2-128 0,-2 3 128 16,-1 1-128-16,2 0 0 0,2 0 0 0,2-2 0 16,2 4 0-16,1 3 0 0,0 2 0 0,0 1 0 15,1 1 0-15,0 3 0 0,1 0 144 0,-2 5-144 16,-3 1 0-16,-1 4 0 0,-1-3 0 0,-1 5 0 15,1 2-144-15,1 3-112 0,-2 0 0 0,-1 0-9456 16,0-3-1872-16</inkml:trace>
  <inkml:trace contextRef="#ctx0" brushRef="#br0" timeOffset="1517.14">8096 965 20207 0,'0'0'896'0,"-4"-8"192"0,2-5-880 0,-2 1-208 0,1-2 0 0,0 5 0 0,3 9 304 0,-5-9 16 16,-3-2 0-16,1 1 0 0,-4 1-64 0,-1 1 0 15,-2 3 0-15,-3-6 0 0,-1 1-64 16,-4 2-32-16,1 4 0 0,-3 3 0 0,0-2 32 0,-4-1 16 16,1 4 0-16,-1 4 0 0,0-1 80 0,-2 2 16 15,-1 0 0-15,1 4 0 0,2-2-144 0,1 5-32 16,-1-1 0-16,1 6 0 0,2 3 0 0,3 2 0 16,3-1 0-16,-1 6 0 0,2 6-128 0,1 2 0 15,2 2 0-15,5-3 0 0,2-2 0 0,3-3 0 16,0 1 0-16,3-4 128 0,5 0-128 0,1-5 0 15,1 0 0-15,2-3 0 0,1-2 0 0,3-7 0 16,2-3 0-16,2-3 0 0,0-1 128 0,4-3-128 16,1-2 128-16,4-4-128 0,2-2 128 0,1-2-128 15,1-5 128-15,-1-2-128 0,-1-1 144 0,2-6-144 0,-2-5 160 0,2 0-160 16,4-4 128-16,-2-5-128 16,-3-7 0-16,0 3 144 0,-2 5-144 0,0 1 160 0,-2-5-160 15,-1 0 160-15,-2-2-160 0,0-3 128 0,-1 3-128 0,-1-6 128 16,-2-1-128-16,0-2 0 0,-3-5 144 0,-2 6-144 15,1 5 0-15,0 4 144 0,1 0-144 0,-1 4 0 16,-3 1 0-16,1 4 0 0,1 2 0 0,-2 3 0 16,-4-2 0-16,-1 9 0 0,1 5 0 0,-1 5 0 15,-3 3 0-15,-1 9 0 0,4-8 0 0,-4 8 0 16,0 0 0-16,-1 11-144 0,0 4 144 0,-1 6-128 16,-2 5 128-16,1 4 0 0,-3 4-144 0,1 5 144 15,0-1 0-15,0 4 0 0,-1 3-144 0,1 5 144 16,0 7 0-16,1-1 0 0,0-1 0 0,0-5 0 0,2-2 0 15,-2-3 0-15,0-3 0 0,3-3 0 0,2-2 0 16,1-1 0-16,0 3 0 0,2-6 0 0,0-6 0 16,1 1 128-16,0-1-128 0,2 0 0 0,-4-4 0 15,4-5 128-15,-2-4-128 0,3-5 0 0,1-1 0 0,-9-8 0 16,0 0 128-16,14 0-128 0,0-5 0 0,-1-2 128 16,1 0-128-16,-2-6 0 0,2-2 144 0,0-2-144 15,1-6 128-15,-2 2-128 0,4 0 128 0,-2-2-128 16,0 2 0-16,-1 0 128 0,-1 0-128 0,3 1 0 15,-2 2 144-15,0 3-144 0,-1 2 0 0,0 2 0 16,-1 1 0-16,-1 3 0 0,-1 3 0 0,-1 2 0 16,3 2 0-16,-3 5 0 0,0-1 0 0,0 1 0 15,2 3 0-15,-1 2-128 0,-1 7 128 0,2 4 0 0,-1 3 0 16,1-1-128-16,0 3 128 0,2 1 0 0,2-4 0 0,-1-4 0 16,-2-3 0-16,2-2 0 0,-1-5 0 0,1 0 0 15,2-3 0-15,2 0 0 0,-2-5 0 0,2-2 0 16,0-4 0-16,3 2 0 0,-1 1 0 0,-2-9 0 15,-1-3 0-15,1 2-128 16,-3-2 128-16,0 1 0 0,1-2-128 0,0 2 128 0,-2 2-128 0,0-1 128 16,1 2 0-16,-2-2 0 0,-2 0 0 0,1-1 0 15,0 3 0-15,-2 0-128 0,3 1 128 0,-1 4 0 16,-1 0 0-16,-1-3 0 0,2 2 0 0,-5-1 0 16,1-3 0-16,-1 3 0 0,-2-5 0 0,4 3 0 15,-4-4 0-15,2 3 144 0,-1 1-144 0,-3 0 0 16,0-2 128-16,-1 2-128 0,-2 9 0 0,3-9 0 0,-1-4 0 15,4 2 0-15,-4 2 0 0,1 0 0 16,-2-1 0-16,2 2 0 0,-3 8 0 0,0 0 0 0,0 0 0 0,0 0 0 16,4-9 0-16,-4 9 0 0,0 0 0 0,0 0 0 15,0 0 0-15,0 0 0 0,0 0 0 0,0 0 0 16,0 0 0-16,0 0-144 0,0 0 144 0,0 0 0 16,5 9 0-16,-5-9 0 0,0 0 0 0,1 13 0 15,-1-1 0-15,-1 2 0 0,1-4 0 0,-3 2 0 16,3-12 0-16,-1 12 0 0,1-12 0 0,-1 12 0 15,-1-2 0-15,2-10 0 0,-1 9 0 0,1-9 0 16,0 0 0-16,0 0 0 0,0 0 0 0,0 0 0 16,0 0 160-16,0 0-160 0,0 0 208 0,0 0-48 15,0 0-16-15,4-8 0 0,-4-3-16 0,4 2-128 0,-3-5 192 16,2 4-64-16,-3 2-128 0,0 8 0 0,0 0 0 0,0-9 0 16,0-1 0-16,0-1 0 0,-1-1 0 0,1 2 0 15,0 10-256-15,0-6 80 0,0-4 16 16,0 10 0-1,0-7-240-15,0 7-48 0,0 0-16 0,0 0 0 16,-3-10-352-16,3 10-64 0,0 0-16 0,0 0 0 16,0 0-224-16,0 0-48 0,0 0-16 0,0 0-7840 0</inkml:trace>
  <inkml:trace contextRef="#ctx0" brushRef="#br0" timeOffset="1831.88">9110 699 12671 0,'0'0'560'0,"0"0"112"0,0 0-544 0,0 0-128 16,0 0 0-16,0 0 0 0,0 0 320 0,0 0 16 15,0 0 16-15,13-1 0 0,-13 1-352 0,10-3 144 16,-1-3-144-16,-9 6 0 0,11-2 0 0,2 2 0 16,2 0 0-16,0 0 0 0,-2-1 0 0,3 2 0 15,1 4 0-15,3-5 0 0,3-3 0 0,3 1 0 16,2 0 0-16,0 2 0 0,3 1 0 0,-1 2 0 16,-2 0 0-16,1-1-6224 0</inkml:trace>
  <inkml:trace contextRef="#ctx0" brushRef="#br0" timeOffset="2269.75">7187 1756 23039 0,'0'0'1024'0,"8"-9"192"0,1 3-960 0,6-3-256 16,3 1 0-16,4 3 0 0,4-3 336 0,4 1 32 16,3-1 0-16,1 3 0 0,0 3-368 0,2-5 0 15,3-5 0-15,5 2 0 0,6 1 0 0,0 0 0 16,-1-1 0-16,5 3 0 0,2 0 0 0,1 1 0 16,-1-4 0-16,1 1 0 0,3-1 0 0,2 2 0 15,2 2 0-15,3-1 0 0,4 1 128 0,-2-2-128 16,-3 1 160-16,1 2-160 0,-2-4 0 0,-4 5 128 0,1 5-128 0,-1-1 0 15,0 0 0-15,-4-1 0 0,-3-2 0 16,-5-4 0 0,-3-1-448-16,-7 1-128 0,-4-1-16 0</inkml:trace>
  <inkml:trace contextRef="#ctx0" brushRef="#br0" timeOffset="3637.89">8084 2383 25791 0,'-4'-3'2304'0,"2"-7"-1856"16,2 3-448-16,0-5 0 0,1 3 192 0,2-2-48 16,-3 11-16-16,2-10 0 0,0 1-128 0,-2 0 192 15,0 9-192-15,-4-10 192 0,0 1-192 0,-3 0 0 16,-4 3 144-16,1-1-144 0,1 5 0 0,-1-1 0 16,-2-1 0-16,-1 3 0 0,-1-1 0 0,-1 2 0 0,1 3 0 15,-2 5-128-15,2 4 128 0,-2-2 0 0,2 3 0 0,-2 4 0 16,1 3 0-16,-2 2-128 0,-1 0 128 0,2 4-192 15,-2 8 192-15,1 2 0 0,4 1 0 0,2 2 0 16,2 3 0-16,0-2-128 0,0 2 128 16,4-3 0-16,2 3 0 0,2-3 0 0,-2-3 0 0,3-4 0 15,3-8 0-15,1-1 0 0,-4-5 0 0,5-3 0 16,4-3 0-16,2-1 0 0,-2-5 128 0,4-3-128 16,2-5 224-16,4-2-32 0,-1-7 0 0,1-1 0 15,0 0 160-15,0-5 32 0,2-2 0 0,1-2 0 16,0-5-208-16,2-2-48 0,-1-2 0 0,2-2 0 15,-5-5-128-15,3-2 0 0,2-4 0 0,0 2 0 16,-2-4 0-16,3 2 0 0,0 3 0 0,2-6 0 0,-2 1 0 16,-2-5 128-16,-1-1-128 0,1 0 0 0,0 0 0 15,-1-1 0-15,0 1 0 0,-3 4 0 0,-1 4 0 0,-4 3 0 16,-2 1 128-16,0 2-128 0,-2 0 0 0,-1 1 0 16,-2 4 0-16,-1 3 0 0,-2 4 0 0,-3 2 0 15,2-2 0-15,-1 6 0 0,1 2 0 0,-2 4 0 16,1-3 0-16,-3 4 128 0,-1 3-128 0,1 9 0 15,0 0 0-15,0 0 0 0,0 0 0 0,0 0 0 16,0 0 0-16,-6 17 0 0,0 0-160 0,1 1 160 16,0-3 0-16,-2 7-144 0,-1 1 144 0,0 5 0 15,1 0 0-15,0 4 0 0,2-2 0 0,0 1 0 16,-2 1 0-16,-1 4 0 0,-1 1 0 0,0 6 0 16,-1 4 128-16,0-1-128 0,1 2 192 0,2-2-48 15,-1 1 0-15,1-3 0 0,-1 0 0 0,2-4 0 0,-1-3 0 16,1-1 0-16,1-1-16 0,1-5-128 0,0-2 192 15,1 4-64-15,2-2-128 0,1-2 0 0,-1-7 144 0,2-1-144 16,1-2 0-16,0-1 128 0,-2-1-128 0,4-5 0 16,2 0 0-16,1 1 0 0,-1-6 0 0,2 2 128 15,1-2-128-15,0-4 176 0,-9-2-176 0,13-2 192 16,0-3-64-16,0 0 0 0,0-1 0 0,0-4 0 16,1 0 0-16,1-6-128 0,0-1 192 0,0-4-64 15,-1-2-128-15,2-3 0 0,2 2 0 0,-1 5 128 16,-2-1-128-16,2-3 0 0,0 1 0 0,0 0 0 15,1-1 0-15,0 3 0 0,2-5 0 0,-1 3 0 16,1-1 0-16,1 3 0 0,-1 0 0 0,3 0 0 16,-1 1 0-16,-3 2 0 0,-3 0 0 0,0 4 128 0,2 0-128 15,-3 3 0-15,1-5 0 0,-2 10-176 0,-2 1 176 16,0 4 0-16,-12 0 0 0,13 4 0 0,-1-3 0 0,-2 3 0 16,-10-4 0-16,8 12-128 0,-3 0 128 0,0 3 0 15,-1 4 0-15,3 0 0 0,-3 2 0 0,0 2 0 16,0 0 0-16,-2 1-128 0,2 6 128 0,-3-1 0 15,1-2 0-15,0 1 0 0,2-2 0 0,-1-1 0 16,5-3 0-16,-4 5 0 0,-1-3 0 0,3 0 0 16,-1 0 0-16,1-5 0 0,1-2 0 0,2-5 0 15,0-1 0-15,3 2 128 0,0-3-128 0,-2 0 0 16,-1 0 0-16,3-1 0 0,-2-5 0 0,2 0 0 16,2-2 0-16,1 1 0 0,-1-1 0 0,0 1 0 15,1-3 0-15,-1 0 0 0,3 0 0 0,-1-3 0 0,-2-7 0 16,0 3 0-16,-2 0 0 0,1-3 128 0,-2-5-128 0,2 0 0 15,2 2 160-15,0 2-32 0,-6-5-128 16,-3-1 192-16,3-2-192 0,-1-1 0 16,-3 0 0-16,-1 2 0 0,0-3 0 0,-4-2 144 0,-4 1-144 0,0 0 128 15,-1-1-128-15,0-3 0 0,-4-1 144 0,0 5-144 16,0 0 0-16,-1 2 0 0,1 0 0 0,2 2 0 16,0 0 0-16,3 1 0 0,2 3 0 0,-1-1 0 15,0 5 0-15,2 1 0 0,-2-2 0 0,3 11-128 16,0 0 128-16,0 0-128 0,4-6 128 0,-4 6-128 15,0 0 128-15,12 1-128 0,-12-1 128 0,16 7-128 16,1-1 128-16,-2-2-128 0,1 1 128 0,1 2-128 16,1-2 128-16,0-2 0 0,-1 1 0 0,0-1 0 15,0 3 0-15,1-2 0 0,-1-2 0 0,2 1 0 0,0-2 0 16,-1 0 0-16,5-1 0 0,-1 2 0 0,-1 0 0 16,0 4 0-16,-2-5 0 0,2-1 0 0,1-3 0 0,-2-1 0 15,2 2 0-15,-4-2 0 16,-4-1-1600-16,1 1-400 0,-1-3-80 0</inkml:trace>
  <inkml:trace contextRef="#ctx0" brushRef="#br0" timeOffset="4872.13">8968 2273 2751 0,'0'0'256'0,"-4"-10"-256"0,-2 0 0 0,6 10 0 16,-4-6 2736-16,4 6 496 0,-4-8 96 0,4 8 32 16,0 0-2016-16,0 0-416 0,0 0-80 0,0 0-16 15,0 0-160-15,0 0-32 0,0 0-16 0,0 0 0 16,0 0-144-16,0 0-32 0,0 0 0 0,0 0 0 0,-5 13 128 16,2-2 0-16,3 3 16 0,0 1 0 0,2 5-80 15,0 2 0-15,1 0-16 0,1 4 0 0,1 3-80 0,0 2-16 16,0 3 0-16,0 0 0 0,2 2 16 15,0 2 0-15,-1 0 0 0,4-2 0 0,-2-2-96 0,3-6-32 16,-3-1 0-16,1-5 0 0,2 0-48 0,2-1-16 16,0-5 0-16,2-4 0 0,-1-8 32 0,6-2 16 15,-1-3 0-15,2-3 0 0,0-4-48 0,1-4-16 16,3-3 0-16,-2-6 0 0,2-10-64 0,-1 1-16 16,0 0 0-16,1-2 0 0,1 0-128 0,0-3 160 15,-2-3-160-15,-1 0 160 0,-3 3-160 0,-1 1 128 16,-2 3-128-16,0-5 128 0,-4 1-128 0,-1 3 0 0,-2 0 0 15,0 2 0-15,-1 0 0 0,-1 3 0 0,-5-3 0 16,3 5 128-16,-1 0-128 0,0 7 0 0,-1 8 0 16,-1-1 0-16,-3 11 0 0,0 0 0 0,0 0 0 0,0 0 0 15,0 0 0-15,5 16 0 0,0 7 0 0,-1 4 0 16,-3 0 0-16,-1 6 0 0,0 2 0 16,0 5 0-16,-1 4 0 0,0 1 0 0,-1 3 0 0,-2 3 128 15,-1 2-128-15,1 10 0 0,-2 3 0 0,-2 0 128 16,-1-5-128-16,-2 1 160 0,1-3-160 0,-6 2 160 15,-3 5 96-15,-2-5 32 0,-1-1 0 0,-4 1 0 16,0-2 96-16,0-3 0 0,-4-4 16 0,-3-4 0 16,-1-4 32-16,1-3 0 0,0-3 0 0,-1-3 0 15,0-1-112-15,1-2-32 0,3-3 0 0,-1-7 0 16,0-7-112-16,-2-6-32 0,0-9 0 0,2-3 0 0,1-5-16 16,1-1 0-16,1-6 0 0,2-5 0 0,1-10-128 15,4-3 192-15,5-3-192 0,2-1 192 0,2-3-192 16,6-2 0-16,2 1 0 0,8-4 0 0,6 3-192 0,5 2 192 15,-1-2-160-15,8 1 160 0,6-2-144 0,4 3 144 16,5 0-128-16,3 7 128 0,3 1 0 0,7 5-128 16,2 0 128-16,2 5 0 0,5-4 0 0,4 5 0 15,2 3 0-15,0 2-128 0,2 5 128 0,-4 0 0 16,-1 3-144-16,-2 6 144 0,5 2 0 0,0 2 0 16,-2 2 0-16,-3 4 0 0,-4 1-192 0,-5 2 192 15,-3-1-160-15,-5 5 160 16,-5 1-448-16,-4-2 16 0,-3-1 0 0,-3-2 0 15,-3-3-1568-15,-3 0-320 0,-2-5-64 0</inkml:trace>
  <inkml:trace contextRef="#ctx0" brushRef="#br0" timeOffset="5300.46">11315 1189 29487 0,'0'0'2624'0,"0"0"-2112"16,-7-6-512-16,7 6 0 0,0 0 512 0,2 11-16 15,0 4 0-15,0 3 0 0,-4 2-496 0,2 4 128 16,0 4-128-16,2 0 0 0,-2 8 256 0,-2 4 16 16,0 6 0-16,-1 7 0 0,-1 2-48 0,3 4-16 15,-2 2 0-15,1 3 0 0,0-3-208 0,0 0 144 16,-2-1-144-16,0 1 128 0,3 3-128 0,-3-6 0 15,-1-11 0-15,-1-4 0 0,1-9 0 0,-1-3-176 0,-4-4 176 16,4-6-192 0,-1 0-240-16,0-4-48 0,-3-1-16 0,3-11 0 15,-2-4-1872-15,-2-5-384 0</inkml:trace>
  <inkml:trace contextRef="#ctx0" brushRef="#br0" timeOffset="5527.31">10855 1722 28559 0,'0'0'2544'0,"0"0"-2032"0,0 0-512 0,14 6 0 15,0 0 400-15,5 1-16 0,2-3 0 0,3 2 0 16,1 2 896-16,4-2 192 0,3 4 16 0,5-4 16 16,1 1-1504-16,1-1-336 0,0-3-48 0,1 1-16 15,3 1 560-15,0 1 112 0,-2-3 32 0,4 1 0 0,4-1-176 0,-2-2-128 16,-3-1 144-16,2-1-144 0,0 3 0 0,-1-1 0 15,-3-1 0-15,-2-2 0 16,-1-2-2176-16,0-1-464 0,-2-3-112 0</inkml:trace>
  <inkml:trace contextRef="#ctx0" brushRef="#br0" timeOffset="5928.14">13023 1318 18431 0,'0'0'1632'0,"0"0"-1312"0,-5 7-320 0,3 6 0 15,4 4 3552-15,0 5 640 0,2 4 128 0,1 5 32 16,2 5-3520-16,-1 5-688 0,0 7-144 0,-1 5 0 15,-1-4 0-15,0 3 0 0,-2-1 0 0,-2 3 0 16,3 0 0-16,-3 2 0 0,0 0 128 0,0-3-128 16,-3-4 0-16,3-6 0 0,-1-4 0 0,1-7 0 15,-1-9 0-15,-1-6 128 0,1-4-128 0,1-13 128 16,1 8 384-16,-1-8 80 0,0 0 16 0,4-8 0 16,0-10 192-16,0-7 32 0,1-5 16 0,1-6 0 15,5-2-528-15,-2-4-96 0,-2-1-32 0,2 1 0 0,3-3-192 0,-3-2 0 16,-8-5 128-16,3-1-128 0,3 1 0 0,3 1 0 15,2-1 0-15,2 3 0 0,2 4 0 0,2 5 0 16,3 2 0-16,1 3 0 0,0 4 0 0,0-1 0 16,-1 9-160-16,0-2 160 0,0 2-256 0,0 3 48 15,1 3 0-15,-2-1 0 16,-1 0-1648-16,1-1-320 0,0 1-64 16</inkml:trace>
  <inkml:trace contextRef="#ctx0" brushRef="#br0" timeOffset="6450.33">14547 438 13823 0,'-8'-10'1216'0,"5"3"-960"0,1-1-256 0,3 1 0 15,3 0 3712-15,3-2 704 0,-1 1 144 0,3-2 32 16,3 2-3728-16,2-4-736 0,-2 3-128 0,1-1 0 16,1 2 0-16,2-1 0 0,0 2 0 0,2-2 0 15,2 1 0-15,0-1 0 0,0 1 0 0,3 3 0 16,3-3 0-16,-1 3 0 0,-3 2 0 0,-1 3 0 0,0 0 0 0,-1 4 128 15,-2 2-128-15,-2 4 0 16,-3-1 0-16,-2 5 0 0,-2 1 0 0,-2 6 0 0,-4 1 0 0,-5 5 0 16,-3-2 0-16,-3 6 0 0,-1 3 0 0,-3-3 0 15,-6 2 0-15,-3 0-128 0,0 2 128 0,-1-3 0 16,0-3 0-16,-1 1 128 0,-2 0 64 0,1-3 0 16,2 0 16-16,4-1 0 0,2-7 128 0,5-1 32 15,1-1 0-15,5-4 0 0,4 0-160 0,2-1-16 16,-1-12-16-16,9 8 0 0,3 0 192 0,4-6 32 15,6 0 16-15,3-2 0 0,1 0 96 0,6 0 32 16,4-2 0-16,-1 0 0 0,-1-6-288 0,1 1-48 16,-1 4-16-16,1-5 0 0,-1 0-192 0,2 0 0 15,0 0 128-15,-1 2-128 0,-1-3-144 0,0 0-80 0,-1-7-16 16,1 3 0 0,-1 1-2320-16,-4 2-448 0,-3-2-112 0</inkml:trace>
  <inkml:trace contextRef="#ctx0" brushRef="#br0" timeOffset="6816.73">15475 1792 26719 0,'0'0'1184'0,"0"-10"240"0,3 1-1136 0,5-2-288 16,3 1 0-16,4 3 0 0,0 1 992 0,5-1 144 15,3 0 16-15,1 4 16 0,3 0-896 0,1-3-272 16,4 2 128-16,2 0-128 0,1 1 192 0,2-3-48 16,1 1 0-16,-1 1 0 0,-1 3-144 0,-1 0 0 15,-3-5 0-15,0 2 0 0,-4-1 0 0,1 1-192 0,-4-1 0 16,-3 0 16 0,-3 0-2528-16,-2 0-512 0,3-7-112 0,-8 7 0 0</inkml:trace>
  <inkml:trace contextRef="#ctx0" brushRef="#br0" timeOffset="7055.36">15470 2087 32703 0,'0'0'1456'0,"5"10"288"0,6 1-1392 0,0 5-352 0,5-3 0 0,3 0 0 16,4-1 320-16,3-3 0 0,2 1 0 0,4-1 0 15,2-1 0-15,3-4-16 0,4 1 0 0,2-2 0 0,5-3-176 0,0-3-128 16,-2-2 144-16,0 0-144 16,-3-5-240-16,0-2-144 0,0-1-16 15,-2-5-16-15,0-7-1856 0,3 1-368 0,3 2-80 0</inkml:trace>
  <inkml:trace contextRef="#ctx0" brushRef="#br0" timeOffset="7754.03">18596 922 28271 0,'-5'-13'1248'0,"5"13"272"15,0 0-1216-15,0 0-304 0,7-12 0 0,3 3 0 0,3 0 0 16,3 0 0-16,2 0-208 0,0 2 80 0,2 2 128 0,2 1 0 16,3 1-144-16,1 2 144 0,1-5 0 0,0 2 0 15,0 1 0-15,4 3 0 0,0 3 0 0,2 1 0 16,-1 2 176-16,4-2-176 0,0 1 144 0,1 6-144 16,-2 6 128-16,0 1-128 0,-5 3 128 0,-3 11-128 15,-2 7 0-15,-5 2 128 0,-5 4-128 0,-2 1 0 16,-2 2 0-16,-5 1 0 0,-6 3 0 0,-2-3 0 15,-8 1 0-15,-3 5 0 0,-5 6 0 0,-7-4 0 16,-6 1 0-16,-4-2 0 0,-3 0 0 0,-4-3 0 16,-1-1 128-16,-2 0-128 0,-3 3 352 0,-2-3-16 15,0 0 0-15,0 1 0 0,-3-4-64 0,-1-3-16 16,0-3 0-16,5-4 0 0,7-3 0 0,-1-4 0 0,1-7 0 16,7-3 0-16,5-5 64 0,4-2 0 0,4 0 0 0,4-2 0 15,5-6-320-15,3-1 160 0,10-6-160 0,0 0 128 16,0 0 144-16,0 0 32 0,0 0 0 0,11 5 0 15,4 0 48-15,8-4 16 0,5 1 0 0,6 0 0 16,4 0-112-16,5 0-32 0,5 2 0 0,2 0 0 16,-1-3-16-16,1 2 0 0,-1-2 0 0,1-1 0 15,1 0-208-15,1-1 128 0,1 0-128 0,1-1 0 16,-2-3 0-16,-1 0 0 0,-3-3 0 0,-2-1 0 16,-2 0-128-16,-4 0-128 0,-2 0-32 0,-1-4 0 15,-3-2-1792 1,0 0-352-16,0 0-80 0,-2-4-11040 0</inkml:trace>
  <inkml:trace contextRef="#ctx0" brushRef="#br0" timeOffset="8292.16">20064 1848 32255 0,'0'0'2864'0,"0"0"-2288"15,16 1-576-15,5 1 0 0,5 6 0 0,5 1 0 16,3-3 0-16,2 1 0 0,2 0 0 0,0 0 0 16,0-4 0-16,-2 1 0 0,1-4 0 0,1 0 0 0,1 2 128 15,0-4-128-15,-1-4 192 0,-2-2-32 0,-2-1 0 0,0-2 0 16,0 1-32-16,-3-3 0 0,-2-1 0 0,-3-3 0 15,-4-2-128-15,-1 0 192 0,-1-5-192 0,-3 4 192 16,-6-4-192-16,0 3 0 0,-6 2 144 0,-2-1-144 16,-5 2 0-16,0-6 0 0,-2 0 0 0,-5 4 0 15,-1 3-160-15,-5 3 160 0,-3 1-192 0,-3-2 192 16,-4 4-160-16,-1 3 160 0,-4 0-128 0,-1 4 128 16,-3 2 0-16,1 2 0 0,-1 2 0 0,-1 2-128 15,-2 3 128-15,5-5 0 0,1 2 0 0,1 8 0 16,-2 3 0-16,2 2 0 0,0 2 0 0,-1 2 128 15,1 2-128-15,1 2 176 0,2 2-176 0,0 2 192 16,-1 3-192-16,2 4 0 0,4-1 0 0,0-1 128 0,-2 0 48 16,6-3 0-16,-1 1 0 0,3 5 0 0,0 1 0 15,3 0 0-15,2-3 0 0,0 0 0 0,2 0 80 0,4 0 0 16,2-1 16-16,4-5 0 0,3-4 64 16,5-4 16-16,3 2 0 0,5-1 0 0,3-1 16 0,3 3 0 15,3-5 0-15,6-2 0 0,4-4-176 0,3 0-16 16,2-2-16-16,2-5 0 0,0 2-160 0,0-2 160 15,0 1-160-15,2-4 160 0,1-5-160 0,1-3 0 16,1 1 0-16,2-5 0 16,0 1-528-16,1-4 16 0,-2-2 0 0,-4-3 0 15,0-5-2432-15,-2-3-464 0</inkml:trace>
  <inkml:trace contextRef="#ctx0" brushRef="#br0" timeOffset="8622.84">21214 1171 26719 0,'-12'-8'1184'0,"12"8"240"0,0 0-1136 0,0 0-288 0,0 0 0 0,0 0 0 0,11 3 2064 16,2 2 368-16,1-2 64 0,2 0 0 0,1 3-1856 15,4 2-368-15,-1-5-80 0,7 1 0 0,-1-2 128 16,0-2 48-16,0-2 0 0,0 1 0 0,0 0-192 0,0-3-48 16,-1 0 0-16,1-3 0 0,0 1-128 0,1-3 0 15,2-3 0-15,0-4 128 0,-3-1-320 0,-1 4-80 16,-3 3-16-16,2-7 0 15,0-4-1504-15,-1-1-320 0,-2 4-48 0,0 2-7568 16,-1 2-1536-16</inkml:trace>
  <inkml:trace contextRef="#ctx0" brushRef="#br0" timeOffset="9403.68">22784 228 31327 0,'0'0'2784'0,"0"0"-2224"0,-8-4-560 0,8 4 0 16,0 0 0-16,0 0 0 0,0 0 0 0,-9 2 0 15,9-2 0-15,-12 8 0 0,0-2-128 0,3 6 128 16,0-4 0-16,0 5 0 0,0-3 0 0,1 6 0 16,2 3 0-16,-2 3 192 0,-1 3-64 0,1-1-128 0,3 2 0 15,-1 6 0-15,2 8 0 0,2-3 0 0,-1-4 144 16,2-1-144-16,1 2 0 0,2-5 144 0,2-4-144 0,4-6 0 16,-1-2 144-16,1-4-144 0,2-5 256 0,2-1 0 15,2-1-16-15,0-3 0 0,3-2 32 0,0 0 16 16,0 1 0-16,3-5 0 0,3-3-160 0,1-3-128 15,-1-2 192-15,1-1-192 0,-2-1 128 0,1-1-128 16,-1-2 0-16,2 1 0 0,-1-7 0 0,-3 1 128 16,-3-5-128-16,0 1 0 0,-2 0 128 0,0 2-128 15,-3 2 0-15,-2-5 0 0,-1-2 128 0,0 0-128 16,-2 2 192-16,-2 3-192 0,0 2 176 0,-1 6-176 16,0-1 160-16,0 2-160 0,-1 1 144 0,-1 4-144 15,1-2 128-15,-3 11-128 0,0 0 0 0,0 0 0 16,0 0 0-16,0 0 0 0,0 11-176 0,2 0 48 0,-4 6 0 15,0 7 0-15,0 2 128 0,-1 9-208 0,1 8 80 16,-1 7 128-16,0 3-176 0,0 6 176 0,-1 1-128 0,-3 0 128 16,-1-3 0-16,-2 0 0 0,-2 2 0 0,0 6-128 15,1 4 128-15,-2-2 0 0,-3-7 0 0,-1-7-128 16,-3-7 128-16,0-6 0 0,-4 1 0 0,-3-5 128 16,1-1 96-16,0-2 32 0,1-6 0 0,-4 1 0 15,-2-3 0-15,1-3 16 0,1-3 0 0,3-3 0 16,1-4-16-16,3-3-16 0,-3-1 0 0,6-8 0 15,-2-7 80-15,3-2 32 0,-1-3 0 0,4-3 0 16,0-5 64-16,4-2 16 0,0-4 0 0,5-2 0 16,3 4-176-16,5 0-16 0,1-4-16 0,7 0 0 15,5-2-224-15,1 3 0 0,5 2 128 0,3 0-128 0,5-1 0 0,6 4 0 16,6 4 0-16,6 2 0 0,5 4 0 0,3 3 0 16,2 4 0-16,2 4 0 0,-2 2-128 0,4 6 128 15,-2 3 0-15,0 0 0 0,1 5 0 0,-2 0 0 16,1 1 0-16,-4 1 0 0,-3 0 0 0,-7 0 0 15,-4-3 0-15,-1 2 0 16,-3-2-336-16,-3-1-112 0,-4 0-32 0,-2-2-11200 16,1-5-2240-16</inkml:trace>
  <inkml:trace contextRef="#ctx0" brushRef="#br0" timeOffset="11539.06">3266 4322 4607 0,'0'0'400'0,"-5"-9"-400"16,-1-3 0-16,2 2 0 0,1 1 3344 0,3 0 592 16,2-1 112-16,3 1 32 0,-2 0-2432 0,6 1-496 15,4-1-80-15,1-1-32 0,0-1-464 0,1 1-112 16,2-2-16-16,7 4 0 0,4 1-128 0,4 0-48 16,1-2 0-16,4 1 0 0,2 2-128 0,1-4-16 15,1 3-128-15,2-3 192 0,5 3-192 0,2-3 0 16,1-1 0-16,7-1 0 0,6 4 0 0,3-1 0 15,0 1 0-15,2-1 0 0,2 3 0 0,6-4 0 16,4 4 0-16,5 1 0 0,4-4 0 0,1 2 0 16,0-2 0-16,3 1 0 0,8-1 0 0,-2 1 0 0,4 2 0 0,2-5 0 15,2 3 0-15,7-2 0 0,5 3 0 0,0-4 0 16,-2-1 0-16,6 0 0 0,5 2 0 0,-1-1 0 16,0-3 0-16,2 2 128 0,8 2-128 0,-1-3 0 15,4-1 192-15,3 3-64 0,2-1-128 0,2 3 192 16,5 0-64-16,-1 3 0 0,0-2-128 0,1 3 192 15,2-3-192-15,3 1 128 0,3 6-128 0,2-2 0 16,5-1 128-16,1-1-128 0,-1 3 0 0,1-1 144 16,0-1-144-16,3 0 0 0,7-2 0 0,-2 2 0 15,2 1 0-15,-3 2 128 0,-2 1-128 0,5 0 0 16,2 1 0-16,-1 2 0 0,-3 2 0 0,6 1 0 16,3 0 0-16,2 2 0 0,1 2 0 0,0 4 0 15,-5 2 0-15,2 1 0 0,2-3 0 0,5 4 0 0,3 1 0 0,-1-2 0 16,0-6 0-16,-1 5 0 0,1-4 0 15,2 2 0-15,-1-2 128 0,3-2-128 0,7 1 0 0,-4-2 0 16,-1-1 0-16,-1 1 128 0,-5-1-128 0,5 1 0 16,6 1 0-16,-2-1 0 0,0 0 160 0,-1 1-160 15,-2-3 192-15,0 1-192 0,-3 1 144 0,0-2-144 16,1 2 0-16,2-3 144 0,2 1-144 0,0 1 192 16,-5-3-192-16,2-2 192 0,4-2 0 0,-3 0 0 15,-1-1 0-15,2 2 0 0,6 0 128 0,-4-2 16 16,-1-1 16-16,1-2 0 0,-2 1 16 0,0-1 0 15,-1 2 0-15,4-1 0 0,0 1-144 0,-2-3-32 16,-2-1 0-16,-6 2 0 0,-4 2-192 0,3-3 144 16,3 0-144-16,0-4 128 0,-1 1-128 0,-1-1 160 15,-9 1-160-15,-1 1 160 0,0-7 128 0,-1 2 32 0,0 1 0 0,-7-1 0 16,-3 2 0-16,-2-2 16 0,-3 1 0 0,-1-1 0 16,-2 0-64-16,-7 2-16 0,-10 0 0 0,1 0 0 15,0 0 0-15,-7 2 0 0,-6 2 0 0,-4-4 0 16,-2 0-48-16,-8 2-16 0,-8 2 0 0,-4-1 0 15,-6-2-192-15,-3 1 176 0,-10 3-176 0,-7-1 160 16,-11 1-160-16,-3-1 0 0,-9-3 0 0,-3-1 0 16,-4 2-192-16,-9-3-64 0,-7 4 0 0,-8-2-16 15,-4 1-2288-15,-12 2-448 16</inkml:trace>
  <inkml:trace contextRef="#ctx0" brushRef="#br1" timeOffset="21034.83">5403 5585 16575 0,'0'0'368'0,"-6"-7"80"0,6-5 0 0,-1-1 16 0,0-4-464 0,-1 0 0 0,1 1 0 0,0 2 0 16,0 0 912-16,1 2 96 0,0-4 16 0,0 4 0 15,0 12 0-15,0 0 0 0,-3-9 0 0,3 9 0 16,0 0 0-16,0 0 0 0,0 0 0 0,0 0 0 16,-1 11-832-16,1 3-192 0,1 2 0 0,-1 6 0 15,-1 7 0-15,-2 4 0 0,0 0 0 0,0 10 0 16,-3 7 0-16,0 3 0 0,-5 3 0 0,4-13 0 16,-3 5 864-16,-1 2 128 0,0-1 32 0,-2-3 0 0,0-3-832 15,0-4-192-15,-1-1 0 0,1-1 0 0,1-2 0 0,0-7 0 16,1 0 0-16,0-6 0 0,3-2 0 0,2-4 0 15,-1 0 0-15,2-4 0 0,1-6 0 0,4-6 0 16,0 0 0-16,0 0 0 0,0 0 864 0,0 0 128 16,0 0 32-16,0 0 0 0,0 0-832 0,0 0-192 15,8 2 0-15,1 0 0 0,4 2 0 0,1 0 0 16,5 1 0-16,-1 2 0 0,-1 2 0 0,6-1 0 16,1 4 0-16,-1-5 0 0,1 2 0 0,1-2 0 15,1 1 0-15,4 0 0 0,2-2 0 0,1 2 0 16,-6-4 0-16,3 2 0 0,1 0 0 0,-2-1 0 15,-1-1 0-15,-2 0 0 0,-2 0 0 0,-1 1 0 0,-3-4 0 16,-1-1 0-16,-4 0 0 0,-2-1 0 0,-1-1 0 0,2-1 0 31,-14 3-768-31,10-4-208 0,-4-4-48 0,-6 8-8736 0,0 0-1760 16</inkml:trace>
  <inkml:trace contextRef="#ctx0" brushRef="#br1" timeOffset="21515.24">6083 6115 20271 0,'-13'0'896'0,"13"0"192"15,0 0-880-15,0 0-208 0,-5 1 0 0,5-1 0 0,-7 6 864 0,7-6 128 16,0 0 32-16,0 0 0 0,0 0 0 0,3 7 0 15,4 3 0-15,0-6 0 0,-7-4-832 0,13 3-192 16,4-4 0-16,3-3 0 0,2-1 864 0,3-3 128 16,3 0 32-16,2-5 0 0,3 0 0 0,-3-2 0 15,0 0 0-15,-1-3 0 0,-1-3-832 0,-3 1-192 16,-1 1 0-16,-4-2 0 0,0-1 0 0,-3-1 0 16,-4 3 0-16,0-4 0 0,-3 5 0 0,0 2 0 15,-4 0 0-15,-2 2 0 0,-4 0 864 0,-3 2 128 16,-2 0 32-16,-3 2 0 0,-2 5-832 0,-2 3-192 15,-2 3 0-15,-3 7 0 0,-1-2 0 0,-3 9 0 16,-3 4 0-16,-2 6 0 0,-1 8 0 0,-2 2 0 16,1-1 0-16,-2 3 0 0,2 5 0 0,2-3 0 15,3-2 0-15,3 1 0 0,3-1 0 0,4 1 0 0,3-5 0 0,7-2 0 16,3-4 0-16,3-2 0 0,2-3 0 16,4-1 0-16,4 0 0 0,3-3 0 0,3-3 0 0,5-3 0 15,3 0 0-15,6-3 0 0,-1-2 0 16,3-5 0-16,5-2 0 0,0-3 0 0,3 0 0 0,17-4 0 15,-8 0-1600 1,-2 2-352-16,-1 0-80 0,-3-2-13120 0</inkml:trace>
  <inkml:trace contextRef="#ctx0" brushRef="#br1" timeOffset="21880.45">7798 5026 23951 0,'0'0'512'0,"2"-6"128"0,2-6 0 0,-3 3 64 0,-1 1-576 0,0 8-128 15,-2-5 0-15,2 5 0 0,0 0 848 0,-9 1 144 16,-1 4 32-16,-3 6 0 0,2 2 0 0,-5 5 0 15,-3 5 0-15,-1 6 0 0,-2 8-832 0,0 6-192 16,-1 2 0-16,1 10 0 0,0 6 0 0,0 3 0 16,1 1 0-16,3 3 0 0,2 1 0 0,3 2 0 15,3 2 0-15,3-8 0 0,3-3 864 0,3-4 128 0,1-4 32 0,4-3 0 16,1-6-832-16,2-2-192 0,2 1 0 16,1-6 0-16,3-2 0 0,2-2 0 0,0-5 0 15,2 0 0-15,1-3 0 0,2-3 0 0,0-1 0 0,-1-7 0 16,-1-4 0-16,3 0 0 0,-8-6 0 0,2-1 0 31,-2-5-1600-31,1-3-352 0,-4-4-80 0,1-3-16 0</inkml:trace>
  <inkml:trace contextRef="#ctx0" brushRef="#br1" timeOffset="22092.4">6987 5724 35007 0,'-16'-11'768'0,"11"5"176"0,2-2 16 0,6 1 16 16,-3 7-784-16,9-5-192 0,3 0 0 0,5-3 0 0,5 5 864 0,5-1 128 16,6 1 32-16,6-4 0 0,8 1-832 0,4 0-192 15,2 5 0-15,3-6 0 0,1 0 864 0,2-1 128 16,2 0 32-16,2 0 0 0,3-2-832 0,1 3-192 16,-2-2 0-16,-4 4 0 15,-5 2-1600-15,-2 1-352 0,-3-1-80 0,-4 3-14752 0</inkml:trace>
  <inkml:trace contextRef="#ctx0" brushRef="#br1" timeOffset="27307.77">10106 5336 12895 0,'0'0'576'0,"-7"-1"112"0,-3-2-560 0,4-3-128 16,-1-3 0-16,7 9 0 0,0 0 1664 0,0 0 320 16,0 0 48-16,0 0 16 0,0 0-1648 0,12-2-400 15,4 2 0-15,3-1 0 0,6-8 896 0,4 5 112 16,3 2 16-16,8-1 0 0,4-6-832 0,1 4-192 16,2 1 0-16,4 0 0 0,3 4 864 0,-1 4 128 15,-2-3 32-15,-4 3 0 0,-5 0-832 0,-6 1-192 16,-3 3 0-16,-15 0 0 0,-2 1 0 0,-3 1 0 15,-4 2 0-15,1 9 0 0,-7 2 0 0,-8 3 0 16,-6 3 0-16,-7 4 0 0,-6 1 0 0,-5 1 0 0,-8-3 0 16,-7 5 0-16,-6 6 864 0,-2 2 128 0,0 0 32 0,-6 4 0 15,0 0-832-15,-1 0-192 0,3 1 0 0,5-6 0 16,4 0 0-16,3-3 0 0,4-10 0 0,6 0 0 16,8-1 0-16,9-4 0 0,6-5 0 0,9-1 0 15,7-2 0-15,8-1 0 0,5-1 0 0,8-5 0 16,7-4 864-16,6-1 128 0,5-2 32 15,7-2 0-15,5-4-832 0,4 0-192 0,0-6 0 0,3 3 0 16,-1 2 0-16,-2-5 0 0,-1-1 0 0,-21 5 0 16,3-2 0-16,2 2 0 0,0 2 0 0,-2-1 0 15,-5-4 0-15,-3 1 0 0,-6-1 0 0,5 0 0 16,-10 4-768-16,-8-1-208 16,-14 4-48-16,0 0-8736 0,0 0-1760 0</inkml:trace>
  <inkml:trace contextRef="#ctx0" brushRef="#br1" timeOffset="27536.09">9813 5876 27647 0,'0'0'608'0,"0"0"128"0,14 1 32 0,5-10 0 0,0 1-624 0,6-1-144 16,5-1 0-16,8 2 0 0,7 4 848 0,4-2 144 15,4-4 32-15,7 1 0 0,8 2 0 0,4 0 0 16,2-3 0-16,2 2 0 0,-2-5-832 0,-1 6-192 0,-4 1 0 16,-23 2 0-16,3 0 0 0,-2 3 0 15,-1-2 0-15,-1 0-10336 0,0 3-2112 0</inkml:trace>
  <inkml:trace contextRef="#ctx0" brushRef="#br1" timeOffset="28223.19">12307 5480 12895 0,'0'0'576'15,"0"0"112"-15,0 0-560 0,0 0-128 0,0 0 0 0,0 0 0 0,0 0 1664 0,0 0 320 16,13 4 48-16,1-3 16 0,3-2-832 0,4-1-144 16,4 0-48-16,6-3 0 0,5-1 0 0,3 0 0 15,4-2 0-15,4 0 0 0,6 4-816 0,-2-1-208 16,0-3 0-16,-3 4 0 0,-1 2 0 0,-3-2 0 16,-1 2 0-16,-4-1 0 0,-1-3 864 0,-5 5 128 15,-5 0 32-15,-7 1 0 16,-6-2-1648-16,-5 2-320 0,-10 0-64 0,0 0-11888 0</inkml:trace>
  <inkml:trace contextRef="#ctx0" brushRef="#br1" timeOffset="28439.38">12281 5811 27647 0,'0'0'608'0,"0"0"128"0,14-5 32 0,5 2 0 0,3 0-624 0,4 1-144 0,5-2 0 0,8 3 0 15,8 2 848-15,8-1 144 0,1-1 32 16,5-5 0-16,3 0 0 0,0-1 0 0,0-2 0 0,0 1 0 16,0 1-832-16,-3 1-192 0,-5 2 0 0,-4 1 0 15,-4-4 0-15,-5 2 0 0,-5 1 0 0,-5 4 0 16,-6 4-1600 0,-3 0-352-16,2 1-80 0,-9-1-16 0</inkml:trace>
  <inkml:trace contextRef="#ctx0" brushRef="#br1" timeOffset="31980.77">14557 4988 16575 0,'0'0'368'0,"0"0"80"0,0 0 0 0,0 0 16 0,0 0-464 0,0 0 0 16,-9 4 0-16,9-4 0 0,0 0 912 0,0 0 96 16,-6 5 16-16,6-5 0 0,0 0-832 0,0 0-192 15,0 0 0-15,0 12 0 0,2 1 864 0,2-1 128 16,1 4 32-16,2 0 0 0,2 1-832 0,-1 3-192 16,4 1 0-16,1 6 0 0,0 6 0 0,1 1 0 15,0 2 0-15,1 5 0 0,-1-1 864 0,2 4 128 16,-1 1 32-16,-2-5 0 0,-2-1-832 0,1-1-192 15,-1-1 0-15,4-4 0 0,-6 1 0 0,0-6 0 0,3-2 0 16,-3-4 0-16,-3 0 864 0,3-1 128 0,0-1 32 16,-1-2 0-16,0-3-832 0,-3 1-192 0,1-2 0 0,-3 2 0 15,1-4 864-15,-1 1 128 16,0 1 32-16,-1-5 0 0,-2-9-832 0,0 0-192 0,3 11 0 0,-3-11 0 16,1 9 0-16,-1-9 0 0,0 0 0 0,0 0 0 15,0 0 864-15,0 0 128 0,7-9 32 0,-3-4 0 16,1-3 0-16,1-1 0 0,3-1 0 0,1-2 0 15,-1-2-832-15,2-3-192 0,-1-7 0 0,1 2 0 16,0 4 0-16,0-2 0 0,0-2 0 0,1 0 0 16,-1 4 0-16,1-2 0 0,1 1 0 0,0-4 0 15,-1 0 0-15,1 2 0 0,0-2 0 0,0 2 0 16,-1 3 0-16,-1 3 0 0,2 2 0 0,-3 3 0 0,-1 2 0 16,0 2 0-16,0-1 0 0,-1 5 0 0,0-2 0 0,-2 0 0 15,1 2 0-15,-2 3 0 16,-5 7-1600-16,0 0-352 0,0 0-80 0,0 0-14752 15</inkml:trace>
  <inkml:trace contextRef="#ctx0" brushRef="#br1" timeOffset="32530.3">15629 4726 20271 0,'-12'-6'448'0,"12"6"80"0,0 0 32 0,0 0 16 0,-5-9-576 0,5 9 0 0,0 0 0 0,0 0 0 15,3-12 928-15,2 4 80 0,1 0 16 0,3 2 0 16,3-2 0-16,3 0 0 0,0 1 0 0,5-2 0 16,2 2-832-16,1-1-192 0,1 0 0 0,2 4 0 15,1-1 864-15,2 2 128 0,0 4 32 0,-1-2 0 16,0-1-832-16,-5 2-192 0,-3 2 0 0,-5 6 0 16,0 2 0-16,-6 5 0 0,-4 3 0 0,-2 3 0 0,-5 1 0 0,-2 3 0 15,-7 1 0-15,-2 3 0 0,-3 2 0 0,-3 3 0 16,-5-2 0-16,2 0 0 0,-3-8 0 0,2 0 0 15,3-1 0-15,3-3 0 0,1-1 864 0,5-2 128 16,3-5 32-16,5-1 0 0,3-11-832 0,4 11-192 16,3-4 0-16,3-2 0 0,6-4 864 0,5 1 128 15,5 2 32-15,5-4 0 0,4-6-832 0,3 1-192 16,0 0 0-16,-3 0 0 0,-2 3 864 0,-2 0 128 16,-1-3 32-16,0 1 0 0,1 1-832 0,2-2-192 15,-5 1 0-15,1-3 0 0,-1-3 0 0,-1 2 0 16,0-1 0-16,-8 6 0 0,-1-1 0 0,-3 2 0 15,0-1 0-15,-3-2 0 0,-2 1 0 0,-2 0 0 16,-8 4 0-16,0 0 0 16,0 0-2416-16,0 0-528 0,-7 3-96 0,-2-2-32 0</inkml:trace>
  <inkml:trace contextRef="#ctx0" brushRef="#br1" timeOffset="33946.21">18212 5499 16575 0,'0'0'368'0,"0"0"80"0,-11 3 0 0,2 0 16 0,0-1-464 0,9-2 0 0,0 0 0 0,0 0 0 15,0 0 912-15,0 0 96 0,0 0 16 0,0 0 0 16,0 0 0-16,13 0 0 0,4-2 0 0,1-1 0 16,3 0-832-16,4-1-192 0,1-5 0 0,5 3 0 15,4-2 864-15,3 0 128 0,1-1 32 0,3 1 0 0,1 2-832 16,1-1-192-16,2 2 0 0,0 0 0 0,-2-3 0 15,-1 1 0-15,-1 2 0 0,-2-5 0 0,-2-2 864 16,-3 3 128-16,-1 4 32 0,-3-3 0 0,-1 0-832 0,-6 1-192 16,-7 2 0-16,-3 3 0 0,0 0 0 0,-2 1 0 15,-12 1 0-15,0 0 0 16,0 0-768-16,0 0-208 0,0 0-48 0,0 0 0 16,0 0-816-16,0 0-160 0,0 0-48 0,0 0 0 0</inkml:trace>
  <inkml:trace contextRef="#ctx0" brushRef="#br1" timeOffset="34422.24">18115 5804 12895 0,'0'0'272'0,"-9"6"64"0,1-8 16 0,8 2 32 0,-10 4-384 0,10-4 0 0,0 0 0 0,0 0 0 15,-5 8 1712-15,5-8 272 0,0 0 48 0,0 0 16 16,0 0-832-16,13 4-144 0,1-4-48 0,4-3 0 0,4-2 0 15,6 1 0-15,0 3 0 0,5-4 0 0,1-8-816 0,6 4-208 16,6 2 0-16,1 0 0 0,-1-2 864 0,4 2 128 16,5-5 32-16,1 4 0 0,-1-4-832 0,-2 3-192 15,0-1 0-15,-3 2 0 0,1 1 0 0,-1 2 0 16,-2 3 0-16,2-4 0 0,0 1 864 0,3 0 128 16,-3-2 32-16,-17 5 0 0,0 0-832 0,-2 1-192 15,-1-1 0-15,-5-1 0 0,-5 2 0 0,0-1 0 16,-3 2 0-16,-3-2 0 0,-3-2 0 0,-2 0 0 15,0 0 0-15,-4 0 0 16,-1-2-768-16,-4 6-208 0,0 0-48 0,0 0 0 16,-4-6-2448-16,-1 0-496 0,-3-2-112 0,-1 1-16 0</inkml:trace>
  <inkml:trace contextRef="#ctx0" brushRef="#br1" timeOffset="35115.83">18558 5124 16575 0,'-14'-3'736'0,"14"3"160"16,-9-5-720-16,-1 1-176 0,-4-1 0 0,4 1 0 15,10 4 0-15,-10-4 0 0,2 0 0 0,8 4 0 0,0 0 848 0,-11 1 144 16,2-1 32-16,9 0 0 0,0 0 0 0,0 0 0 16,0 0 0-16,0 0 0 0,0 0-832 0,0 0-192 15,0 0 0-15,0 0 0 0,0 0 864 0,0 0 128 16,0 0 32-16,9 2 0 0,3-4-832 0,0 1-192 16,1 1 0-16,5 0 0 0,3 0 864 0,1 1 128 15,2-1 32-15,3 0 0 0,-1 0-832 0,1 0-192 16,1-1 0-16,-1 4 0 0,4 2 0 0,1 0 0 15,-1-1 0-15,3-1 0 0,1-2 864 0,3 0 128 16,0-2 32-16,1 2 0 0,0 5-832 0,-9 0-192 16,4-1 0-16,2 2 0 0,1-3 0 0,-2 1 0 15,-2-2 0-15,-2 0 0 0,-2 1 0 0,-2 3 0 16,-1-3 0-16,8 5 0 0,-4 1 0 0,-3-2 0 0,-2-1 0 16,-3-3 0-16,-2 5 0 0,-1-1 0 0,2-3 0 15,-4 1 0-15,-1 1 0 0,-2 1 0 0,1 1 0 0,-1-3 0 16,0 1 0-16,1-2 0 15,-5-1 0-15,0 1 0 0,0 2 0 0,-3-1 0 0,0 3 0 0,-1 0 0 16,1-2 0-16,-7-7 0 0,0 0 0 0,5 13 0 16,-2 0 0-16,-3 0 0 0,-2-1 0 0,0 1 0 15,-3-1 864-15,-2 1 128 0,-1 2 32 0,-2 1 0 16,-2 2-832-16,-4-1-192 0,-2 1 0 0,-1 2 0 16,-1 2 0-16,-2-1 0 0,-3 1 0 0,7-4 0 15,-2 4 0-15,0 3 0 0,-3 8 0 0,3-3 0 16,-4-2 864-16,3 4 128 0,-2-1 32 0,-1 2 0 15,-3 2-832-15,1-4-192 0,0-1 0 0,0-2 0 16,0-2 0-16,-1-3 0 0,3-3 0 0,-1 0 0 0,1-1 864 16,4 0 128-16,3 0 32 0,2-3 0 0,1-2-832 15,2-4-192-15,2-2 0 0,2-3 0 0,1 3 0 0,2-3 0 16,5-5 0-16,0 0 0 0,0 0 0 0,0 0 0 16,5-7 0-16,1 1 0 15,-1-3-3232-15,0 1-688 0,8-12-144 0,0 2-32 0</inkml:trace>
  <inkml:trace contextRef="#ctx0" brushRef="#br1" timeOffset="37736.65">21854 5043 12895 0,'0'0'576'0,"0"0"112"0,0 0-560 0,0 0-128 0,0 0 0 15,0 0 0-15,0 0 848 0,7-3 144 0,-3-3 32 0,2 1 0 16,-6 5 0-16,4-6 0 0,-1 0 0 0,-2-1 0 16,-1 1 0-16,0-2 0 0,0 8 0 0,-3-8 0 15,-1 0-832-15,-1 1-192 0,0 0 0 0,-1-2 0 16,-4 1 864-16,3-1 128 0,-4 1 32 0,-1 0 0 16,1 3-832-16,-2 0-192 0,2 1 0 0,-2-1 0 15,-2 2 864-15,0 2 128 0,-3 0 32 0,0-1 0 16,-1 2-832-16,-1 2-192 0,0 0 0 0,0 2 0 15,1 3 0-15,-1-2 0 0,1 4 0 0,1-1 0 16,1 1 0-16,0 1 0 0,-2 3 0 0,1-1 0 16,0 1 0-16,1 4 0 0,0 3 0 0,1 1 0 15,-2-1 0-15,1 5 0 0,0 5 0 0,3 0 0 16,2-1 0-16,2-2 0 0,-1 4 0 0,5-1 0 0,2 3 0 0,4-3 0 16,2-3 0-16,4-1 0 0,1-1 0 0,4-1 0 15,1-2 0-15,1-4 0 0,2-4 0 0,2 0 0 16,0-1 0-16,1-6 0 0,1 2 0 0,0-3 0 15,2-2 0-15,0-2 0 0,-1-2 864 0,3-1 128 16,-1-3 32-16,-1-1 0 0,-1-2-832 0,2-2-192 16,4-3 0-16,-4 2 0 0,-5-3 0 0,4-1 0 15,4-5 0-15,1 0 0 0,-3-2 0 0,2-1 0 16,1-3 0-16,0 0 0 0,-1 0 0 0,0-5 0 16,-2-1 0-16,-3 1 0 0,-1-5 0 0,2 2 0 15,-3 2 0-15,1-1 0 0,-4-5 0 0,0 1 0 16,-2-4 0-16,-3 1 0 0,0-2 0 0,-2-1 0 15,1-4 0-15,0 5 0 0,-1 0 0 0,1 3 0 16,-1 2 0-16,1 2 0 0,-2 1 0 0,-1 2 0 16,1 1 0-16,-2 1 0 0,0 2 0 0,-1 1 0 0,-1 1 0 0,-1 3 0 15,2 2 0-15,-1 2 0 0,0 0 0 0,-2 4 0 16,0 2 0-16,1 3 0 0,-1 1 0 0,-1 1 0 16,0 7 0-16,0 0 0 0,0 0 0 0,0 0 0 15,-5 7 0-15,-2 3 0 0,3 6 0 0,-1 2 0 16,-2 0 0-16,2 6 0 0,0 5 0 0,-1 1 0 15,-1 5 0-15,0 4 0 0,1 4 0 0,-1 4 0 16,1 8 0-16,-1 2 0 0,0 4 0 0,0-3 0 16,-1-2 0-16,4 2 0 0,-2 0 0 0,1-4 0 15,-2-1 0-15,2-3 0 0,0 0 0 0,1-3 0 16,1-3 0-16,1-2 0 0,0-6 0 0,2-4 0 16,2-1 0-16,1-1 0 0,1-8 0 0,3-1 0 0,-1-3 0 0,3-2 0 15,2-3 0-15,6-1 0 16,0-2-768-16,2-6-208 0,1-8-48 0,-1 0-13504 15</inkml:trace>
  <inkml:trace contextRef="#ctx0" brushRef="#br1" timeOffset="42613.25">22726 4842 12895 0,'0'0'272'0,"0"0"64"0,0 0 16 0,0 0 32 0,0 0-384 0,0 0 0 15,0 0 0-15,0 0 0 0,-5 3 1712 0,5-3 272 16,0 0 48-16,0 0 16 0,0 0-832 0,0 0-144 0,0 0-48 0,0 0 0 15,0 0 0-15,0 0 0 16,0 0 0-16,0 0 0 0,9-3-816 0,3 1-208 0,1-2 0 0,4-4 0 16,3 0 864-16,-1 2 128 0,1-1 32 0,6 2 0 15,5 0-832-15,3-1-192 0,0 1 0 0,1 1 0 16,0-1 0-16,-1 0 0 0,-3-2 0 0,-1 1 0 16,-1 1 0-16,-2-1 0 0,0 0 0 0,-3 2 0 15,0 4 0-15,-2 0 0 0,-2-1 0 0,-1-1 0 16,-3 2 0-16,-3 0 0 0,-2 2 0 0,0-1 0 15,-1-2 0-15,-1 2 0 0,1 2 0 0,-3 0 0 16,0 3 0-16,-6 1 0 0,2 1 0 0,-3 1 0 16,-3 1 0-16,-1-1 0 0,2 1 0 0,-2 2 0 0,-1 1 864 15,-3 1 128-15,-3 2 32 0,1 1 0 0,-2-2-832 0,-1 1-192 16,-1 2 0-16,-1 2 0 0,0 2 0 16,0-2 0-16,-3-2 0 0,1 1 0 0,0 4 0 0,0-1 0 15,-1-1 0-15,0 1 0 0,0-1 0 0,-1-2 0 16,2 1 0-16,0-1 0 0,1 0 0 0,0-4 0 15,0-2 0-15,1 2 0 0,0-1 0 0,1-1 0 16,1-4 0-16,1 2 0 0,2 0 0 0,1 2 0 16,1 3 0-16,3-3 0 0,2-5 0 0,2 2 0 15,1-3 0-15,4 3 0 0,1-3 0 0,0-1 0 16,5 1 0-16,1-3 0 0,2 1 0 0,1 1 0 16,3-2 0-16,1-2 0 0,2 0 864 0,1 0 128 15,0-1 32-15,1 0 0 0,-3 0-832 0,4 1-192 16,0-2 0-16,2 0 0 0,-2 1 0 0,2-1 0 15,2-1 0-15,0 1 0 0,-3 0 0 0,4 1 0 0,3 2 0 16,-4-1 0-16,1 0 0 0,-1-1 0 0,-1-1 0 16,-1 2 0-16,-3 1 0 0,-2-2 0 0,-3-1 0 0,-3 0 0 15,0 0 0-15,-3 0 0 0,-2-2 0 16,-1 0 0-16,-8 2 0 0,0 0 0 0,0 0 0 0,0 0 0 16,0 0 0-16,0 0 0 0,0 0 0 0,0 0 0 31,-2-5-1600-31,2 5-352 0,-4-6-80 0,-3 1-16 15,-4-1-816-15,-1-2-160 0,-1 1-48 0,-2 0 0 0</inkml:trace>
  <inkml:trace contextRef="#ctx0" brushRef="#br1" timeOffset="42926.58">22835 5124 20271 0,'0'0'448'0,"0"0"80"0,-11-4 32 0,11 4 16 0,0 0-576 0,0 0 0 16,0 0 0-16,0 0 0 0,8 3 928 0,0-2 80 16,0-1 16-16,6 0 0 0,8 0 0 0,6-1 0 15,4-1 0-15,3 1 0 0,3-2 0 0,4 1 0 16,2 2 0-16,3-3 0 0,0-1-832 0,6-1-192 15,5 0 0-15,-1 1 0 0,1-3 0 0,-5 2 0 16,-3 0 0-16,-6 2 0 0,-1-1 864 0,-3 3 128 16,-1-2 32-16,2 3 0 0,-2-2-832 0,-3-1-192 15,-7 2 0-15,-3 0 0 0,-1 1 0 0,-3 2 0 0,-5 2 0 0,-3 0-10336 16,-3 1-2112 0</inkml:trace>
  <inkml:trace contextRef="#ctx0" brushRef="#br1" timeOffset="43727.23">20985 6096 12895 0,'0'0'272'0,"0"0"64"0,0 0 16 0,-6 6 32 0,0-4-384 0,6-2 0 0,-7 3 0 0,2-1 0 0,5-2 896 0,0 0 96 16,0 0 32-16,0 0 0 0,0 0 0 0,0 0 0 15,0 0 0-15,0 0 0 0,0 0 0 0,9 3 0 16,3-3 0-16,2 0 0 0,3-1 0 0,3-2 0 16,2-1 0-16,7-1 0 0,6 2-832 0,3-1-192 15,0-1 0-15,6 1 0 0,7-1 0 0,2 1 0 16,3 0 0-16,4-1 0 0,3-5 0 0,5 1 0 16,8-3 0-16,4 3 0 0,2 1 0 0,3 1 0 15,0-4 0-15,2 0 0 0,3 2 864 0,0 3 128 16,-1-2 32-16,-5 3 0 0,-3 1-832 0,-3-4-192 15,-1-1 0-15,3 1 0 0,5 0 0 0,-7 0 0 16,-7 0 0-16,-4 1 0 0,-3-6 864 0,-4 2 128 16,-3 2 32-16,-2 2 0 0,-2 1-832 0,-4-1-192 0,-6 1 0 15,-6 2 0-15,-4 4 0 0,-6 0 0 0,-1 0 0 16,-3 0 0-16,-6 0 0 0,-3 1 0 16,-2-1 0-16,-3 2 0 0,-3-1 0 0,-6-1 0 0,0 0 0 0,0 0 0 31,6 6-768-31,-6-6-208 0,0 0-48 0,0 0-8736 0,-8 10-1760 0</inkml:trace>
  <inkml:trace contextRef="#ctx0" brushRef="#br1" timeOffset="51242.66">21854 7111 9215 0,'0'0'192'0,"0"0"64"0,0 0 0 0,0 0 0 0,0 0-256 0,0 0 0 16,0 0 0-16,0 0 0 0,0 0 864 0,0 0 128 15,0 0 32-15,0 0 0 0,0 0 0 0,0 0 0 0,0 0 0 0,0 0 0 16,0 0-832-16,0 0-192 0,0 0 0 0,0 0 0 16,0 0 864-16,0 0 128 0,0 0 32 0,0 0 0 15,0 0-832-15,0 0-192 0,0 0 0 0,0 0 0 16,0 0 0-16,0 0 0 0,2-9 0 0,-1 1 0 15,-1 8 864-15,0 0 128 0,-3-11 32 0,-2 3 0 16,-4 1-832-16,1 0-192 0,0 3 0 0,-2-4 0 16,-3-1 0-16,2 3 0 0,5 1 0 0,-5 1 0 15,1 0 0-15,-3 2 0 0,-1-3 0 0,-1 4 0 16,0 1 864-16,0 1 128 0,0-2 32 0,0 4 0 16,1 2-832-16,1-3-192 0,0 4 0 0,0 1 0 15,-2 0 0-15,2 5 0 0,2-3 0 0,-2 2 0 16,0 1 0-16,1 0 0 0,0 0 0 0,0 1 0 15,2 5 0-15,0 0 0 0,-1 0 0 0,2 1 0 0,1-2 0 0,0 2 0 16,2 2 0-16,-2 3 0 0,3-4 0 0,0 3 0 16,2-3 0-16,2 1 0 0,1 1 0 0,1-2 0 15,2-2 0-15,2-1 0 0,0 3 0 0,3-3 0 16,-2-6 0-16,3 1 0 0,2-1 0 0,1-1 0 16,-1 3 0-16,1-5 0 0,1-4 0 0,0-2 0 15,0 2 0-15,2-4 0 0,-1-1 864 0,0-4 128 16,2-3 32-16,0-1 0 0,-1-2-832 0,2 0-192 15,1-2 0-15,2-2 0 0,-2-3 0 0,-1 0 0 16,-1 0 0-16,2-2 0 0,4-3 0 0,2 0 0 16,-2-1 0-16,3 1 0 0,-1 0 0 0,1-2 0 15,-1-3 0-15,-1 0 0 0,-2 5 0 0,0-6 0 16,-2-1 0-16,0-1 0 0,-2-4 0 0,0-1 0 16,-2-1 0-16,-1-1 0 0,-2 0 0 0,1 1 0 0,0 1 0 0,-2-1 0 15,-2 2 0-15,-1 4 0 0,-2-2 0 0,1 6 0 16,-2 5 0-16,0-2 0 0,0 2 0 0,1 3 0 15,-4 0 0-15,-1 2 0 0,-1 0 0 0,-1 2 0 16,0 2 0-16,0-2 0 0,-1 2 0 0,1 4 0 16,-2-2 0-16,1 3 0 0,-1-3 0 0,-1 6 0 15,4 5 0-15,0 0 0 0,0 0 0 0,0 0 0 16,0 0 0-16,0 0 0 0,-8 7 0 0,1 3 0 16,0-1 0-16,2 4 0 0,-2 3 0 0,2 3 0 15,0 4 0-15,1 1 0 0,0 2 0 0,0 0 0 16,0 3 0-16,0 1 0 0,0 0 0 0,-1 8 0 15,3 4 0-15,-1 5 0 0,0 3 0 0,1-3 0 16,-1-2 0-16,1-5 0 0,-1-1 0 0,3-1 0 0,0-3 0 0,0-1 0 16,0-3 0-16,0-3 0 0,0-2 864 0,4-1 128 15,-2-3 32-15,1-1 0 0,-2-2-832 0,2-2-192 16,0-3 0-16,-1 1 0 0,1-2 0 0,-1-1 0 16,1-2 0-16,-3-10 0 0,0 0 0 0,0 0 0 15,0 0 0-15,0 0 0 0,10 3 0 0,-10-3 0 16,0 0 0-16,7-9 0 15,-2 1-1600-15,0 0-352 0,-3-1-80 0,0-2-11472 16</inkml:trace>
  <inkml:trace contextRef="#ctx0" brushRef="#br1" timeOffset="54047.37">26811 828 12895 0,'0'0'576'0,"0"0"112"0,0 0-560 0,0 0-128 0,0 0 0 0,0 0 0 16,0 0 0-16,0 0 0 0,0 0 0 0,-7 8 0 15,2 0 848-15,-7 5 144 0,-1-4 32 0,-4 4 0 0,-2 1 0 0,-3 2 0 16,-7 5 0-16,-1 2 0 0,-8 5-832 0,-2 3-192 16,-3 3 0-16,-1 2 0 15,-2 0 864-15,-2 0 128 0,-2-6 32 0,1 1 0 0,-1 1-832 0,-2-5-192 16,0-2 0-16,1-3 0 0,3-1 0 0,2-3 0 15,2-2 0-15,3-1 0 0,5-3 864 0,3 0 128 16,5-1 32-16,4-4 0 0,6 0-832 0,2 0-192 16,3-4 0-16,4 1 0 0,9-4 0 0,0 0 0 15,0 0 0-15,0 0 0 0,9 8 0 0,5-3 0 16,3 3 0-16,6 0 0 0,1-6 0 0,8 5 0 16,3 2 0-16,4-3 0 0,4 1 864 0,1-1 128 15,1-2 32-15,2 3 0 0,2 1-832 0,1-1-192 16,-2 3 0-16,0-5 0 0,-2 3 0 0,2-2 0 15,0-1 0-15,-1 1 0 0,-3 0 0 0,-1-1 0 0,-3 3 0 16,-3 0 0-16,0-3 0 0,-3 0 0 0,-4 2 0 0,6-1 0 31,-6 1-768-31,-5-2-208 0,-7 0-48 0,-6-3 0 0,-2-1 832 0,0 0 192 0,-3 1 0 0,-7-2-8240 16,0 0-1600-16</inkml:trace>
  <inkml:trace contextRef="#ctx0" brushRef="#br1" timeOffset="54516.3">26147 1407 12895 0,'0'0'576'0,"0"0"112"0,0 0-560 0,0 0-128 16,0 0 0-16,0 0 0 0,0 0 0 0,0 0 0 15,0 0 0-15,0 0 0 0,0 0 848 0,8 0 144 16,4-3 32-16,1 3 0 0,4 3 0 0,2-2 0 16,5-1 0-16,3 2 0 0,3-1 0 0,5-1 0 15,5 1 0-15,5-1 0 0,7-1-832 0,6-2-192 16,2-1 0-16,2 3 0 0,2-3 864 0,4-1 128 16,1-3 32-16,5 0 0 0,5 2-832 0,1-3-192 15,4 1 0-15,-1-3 0 0,-2 4 0 0,4-5 0 16,4 3 0-16,0-3 0 0,3 2 0 0,-4 0 0 15,-3 0 0-15,36-6 0 0,-6 3 384 0,-8-1 16 0,-7 1 16 16,-4 2 0-16,-5-2-288 0,3 2-128 0,5 0 0 0,-1 3 128 16,-7 3-128-16,-5 0 192 0,-4-4-192 0,-2 1 192 15,-1-1-64-15,3 4 0 0,2 3 0 0,-9 0 0 16,-8-1-128-16,-3-2 160 0,-3-2-160 0,-1 1 160 16,-1 5-160-16,1-5 160 0,-1 3-160 0,-5 1 160 15,-6 5-160-15,-7-2 0 0,-5-1 144 0,-5 0-144 16,-1 3 0-16,-5 1 144 0,-7-2-144 0,1 1 0 15,-6-3 0-15,-13 0 0 0,0 0 0 0,0 0 0 16,0 0-2384-16,0 0-384 16,-16 13-80-16,-6-4-16 0</inkml:trace>
  <inkml:trace contextRef="#ctx0" brushRef="#br1" timeOffset="57984.63">22810 6709 20271 0,'0'0'448'0,"0"0"80"0,0 0 32 0,0 0 16 0,-4-6-576 0,0 0 0 0,4 6 0 0,0 0 0 16,-6-3 0-16,0 0 0 0,6 3 0 0,-6 0 0 15,-1 1 928-15,1 3 80 0,1 1 16 0,-2 6 0 16,-1 2 0-16,0 2 0 0,-1 9 0 0,1-2 0 16,2 3-832-16,-1 5-192 0,2 6 0 0,1 2 0 15,-2 1 864-15,2 2 128 0,0 0 32 0,4-2 0 16,3-1-832-16,0-1-192 0,4-7 0 0,3-3 0 16,3-3 0-16,6-5 0 0,-1-3 0 0,4-4 0 15,0-5 0-15,4-1 0 0,6-1 0 0,1-6 0 16,4-10 864-16,2-2 128 0,2-4 32 0,-1-1 0 15,-2 0-832-15,1-5-192 0,1-1 0 0,-1-4 0 16,-2 0 0-16,-3 0 0 0,-3 1 0 0,-2-2 0 0,-3 0 0 0,-3 2 0 16,-2 1 0-16,-3 4 0 0,-2 0 0 0,0 6 0 15,-7 2 0-15,0 3 0 0,0 7 0 0,-2 3 0 16,-7 1 0-16,0 0 0 0,5 16 0 0,-1 2 0 16,-2 4 0-16,0 4 0 0,-4 4 864 0,-2 5 128 15,-2 8 32-15,2 4 0 0,-5 7-832 0,0 2-192 16,0 5 0-16,-2 7 0 0,-1 4 0 0,-3 3 0 15,-1 0 0-15,-1-1 0 0,-1 0 0 0,-2 2 0 16,-3-2 0-16,1-2 0 0,-3-7 0 0,0-6 0 16,0-5 0-16,-1-1 0 0,2-6 0 0,-5-4 0 15,0-6 0-15,-1-1 0 0,0-5 864 0,-2-4 128 16,-4-10 32-16,5 0 0 0,-1-3-832 0,2-3-192 0,2-11 0 16,2-4 0-16,1-3 0 0,2-4 0 15,1-8 0-15,1-3 0 0,3-10 864 0,3-2 128 16,2-1 32-16,2-14 0 0,5 5-832 0,8 2-192 0,3-2 0 0,9 5 0 15,8 2 0-15,4 7 0 0,3 3 0 0,12 1 0 16,9-5 0-16,5 3 0 0,2 5 0 0,2 2 0 16,1 3 0-16,4 1 0 0,4 1 0 15,0 7 0-15,1 2 0 0,-5 5 0 0,-3 1 0 0,-6 3 0 16,-7 6 0-16,-4-3 0 0,-2 2 0 0,-6 3 0 16,-4 4 0-16,-13-4 0 0,5 3 0 0,-1 4 0 15,-7-2-768 1,-6-2-208-16,-1-1-48 0,-3-2 0 0,-6-10-816 0,0 0-160 15,-10 4-48-15,0 2 0 0</inkml:trace>
  <inkml:trace contextRef="#ctx0" brushRef="#br1" timeOffset="68169">4292 20 30399 0,'-26'-22'1344'0,"10"6"288"0,2 2-1312 0,2 4-320 0,0 3 0 0,2 3 0 32,-1 1-928-32,4 2-256 0,7 1-48 0,-9 2-16 0,1 5 1248 0,1 3 0 0,-1 6 176 0,4 2 0 15,-1 3-176-15,0 1 128 0,-2 3-128 0,4 4 128 16,-1 5 0-16,1 1-128 0,-1 3 192 0,-1 1-64 0,-3 1 32 16,0 7 0-16,-2 0 0 0,1 8 0 15,1 7 32-15,-1 1 0 0,-2 3 0 0,2 0 0 0,0 0 0 16,1 5 0-16,-1 0 0 0,0 4 0 0,-1 1 16 0,2 7 16 15,1-3 0-15,1-3 0 0,-1 0-32 0,-1 3-16 16,-1 2 0-16,3 5 0 0,1-1 80 0,-2 0 32 16,-1-2 0-16,0-5 0 0,1 3-80 0,-1-2-16 15,0-6 0-15,3-2 0 0,1-4 32 0,-3 1 0 16,1-1 0-16,1-3 0 0,1-1 16 0,1 0 0 16,-1 0 0-16,1-2 0 0,1-2-96 0,-1-1-16 15,1-4 0-15,0 2 0 0,4-2 16 0,-1 1 0 16,-1 0 0-16,-1 0 0 0,-2-3-144 0,3 1 128 15,0-2-128-15,0-5 128 0,-3-2-128 0,3-4 128 16,3-1-128-16,-6 1 128 0,1 0-128 0,-2-3 0 0,0-3 144 16,0-3-144-16,3-4 128 0,-3 0-128 0,0-3 128 0,1-3-128 15,-1-1 144-15,1 1-144 0,-1-4 192 0,0-2-192 16,1-2 160-16,1-1-160 0,-2-4 128 0,2 3-128 16,0-3 128-16,2 0-128 0,0-9 0 0,-2 11 128 15,2-11-128-15,0 0 0 0,0 9 144 0,0-9-144 16,0 10 0-16,4-1 0 0,3-2 0 0,-7-7 0 15,0 0 0-15,12 9 0 0,1-7 0 0,0 2 0 16,1 0 0-16,2 0 0 0,2-6 0 0,0 4 0 16,2-2 0-16,4 2 0 0,6 0 0 0,2-2 0 15,0-2 0-15,1 0 0 0,2 0 0 0,3 2-128 16,0 2 128-16,1 0 0 0,1-1 0 0,6 1 0 16,5 4 0-16,0-2 0 0,2-4 0 0,6 1 0 0,2 3 0 15,0-3 0-15,1 0 0 0,1-2 0 0,4-4 0 0,6 2 0 16,1 1 0-16,3-4 0 0,1-1 0 0,-1-3 0 15,-1 1 0-15,3 2 0 0,5 1 0 0,2-2 0 16,1-1 0-16,-1 0 0 0,-4 0 0 0,2-1 0 16,1 1 0-16,1-2 0 0,4 3 0 0,-6-1 0 15,-4 3 0-15,2-2-128 0,3-1 128 0,1 0 0 16,-3 1 0-16,-1 4 0 0,2 4 0 0,-3-1 0 16,-3-5 0-16,4 4-128 0,1-1 128 0,0 1 0 15,0 0 0-15,-1 1 0 0,-1-2 0 0,5 3 0 16,4-1 0-16,1-3 0 0,-5 1 0 0,0 0-128 15,-1-1 128-15,4 0-128 0,5-4 128 0,-2 1-160 16,-1 0 160-16,-1 0-160 0,-1 2 160 0,1-2 0 16,3 1 0-16,-4-1 0 0,0 1 0 0,-2-2 0 0,-4 0 0 0,3 0 0 15,0 2 0-15,-2-2 0 0,-3 3 0 16,-1 0 0-16,-1-2 0 0,1 0 0 0,1 0 0 0,2 0 0 16,2 6 0-16,-3 1 0 0,-4 1 0 0,3-2 0 15,-1-6 0-15,2 2 0 0,4-3 0 0,-3 3 0 16,-1 2 0-16,-3-2 0 0,-3 1 0 0,4 0 0 15,-2-1 0-15,2-3 0 0,-1 2 0 0,-3 1 0 16,0-2 0-16,-3 5 0 0,-3 2 0 0,4-2 0 16,4 0 0-16,-1-1 0 0,-2 0 0 0,-4 2 0 15,-2-1 0-15,2 2 0 0,1 3 0 0,-2-1 0 16,2 2 0-16,-3-2 0 0,0 1 0 0,-3 1 0 16,-2 1 0-16,5-1 0 0,2 2 0 0,2 1 128 15,0-3-128-15,0 0 0 0,-2-3 0 0,1 4 0 16,-1 4 0-16,3-3 0 0,4-2 0 0,0 2 0 0,-2-2 0 0,1 0 0 15,1-2 0-15,-1 2 0 0,0 0 0 16,4-1 0-16,5 1 0 0,-3-2 0 0,-2 1 0 0,0 0 0 16,2-6 0-16,2 2 0 0,2-2 0 0,1 3 0 15,-2 0 0-15,1-1 0 0,-1-1 0 0,6 2 0 16,-1 3 0-16,1 1 0 0,0 3 0 0,-1-4 0 16,-1 0 0-16,2 1 0 0,5 4 0 0,-3-4 0 15,-4 0 0-15,1 0 0 0,1-1 0 0,6 0 0 16,0 0 0-16,-1 1-128 0,-5-1 128 0,5-3 0 15,2-2 0-15,2 1 0 0,-2 2 0 0,-1-1-160 16,-4-1 160-16,4-2 0 0,7-1-160 0,-2 0 160 16,-1-2-128-16,-1-1 128 0,-4-1 0 0,4 0-128 15,-2 5 128-15,-3-5 0 0,-2 2 0 0,0 0 0 0,-3-6 0 0,-1 6 128 16,0 1-128-16,0 2 0 0,-5-5 0 16,-2 7-128-16,2-1 128 0,0 2 0 0,1-2 0 15,1-2 128-15,-1 3-128 0,-1 1 0 0,1 0 0 0,0 0 0 16,3-2 0-16,1 0 0 0,1-5 0 0,-5 7 0 15,-3 2 0-15,6 1 0 0,2-1 0 0,2-2 0 16,-1-2 0-16,0 1 128 0,-2 0-128 0,2 0 0 16,6-1 0-16,-3 2 0 0,-2-1 0 0,-2 0 0 15,-1-2 0-15,3 0 0 0,2-1 0 0,-1 1 0 16,-3 0 0-16,-1 3 128 0,-2 0-128 0,5 0 0 16,6-1 0-16,-5-1 128 0,-4 0-128 0,0 4 0 15,0 1 0-15,4 1 128 0,2 0-128 0,-1-2 0 0,-6-2 0 16,1 0 0-16,0 0 0 0,2 6 0 15,4-1 0-15,-5 0 0 0,-4-2 0 0,-1-2 0 0,-1-1 0 16,2 0 0-16,6 0 0 0,-3 0 0 0,-3 0 0 0,-2 4 0 16,-3 0 0-16,0-2 0 0,4 1 0 0,-2-4 0 15,-3-3 0-15,-5 4 0 0,-4 0 0 0,1 0 0 16,3 1 0-16,-2-2 0 0,-1-6 0 0,-1 3 0 16,0 2 0-16,-5-1 0 0,4 3 128 0,-5 1-128 15,2 1 160-15,1 0-160 0,-1 1 0 0,-2 1 128 16,-3-2-128-16,-2 1 0 0,-2 2 128 0,1 1 0 15,1 0-128-15,0-2 192 0,2 0-192 0,-4 2 0 16,-3 0 128-16,0 1-128 0,-3 1 0 0,-1-4 128 16,-2-1-128-16,-2-1 0 0,4 2 0 0,-1 3 128 15,-1-3-128-15,-1 1 0 0,-1 1 0 0,-2-2 0 16,-3 2 0-16,-1-4 0 0,-3-3 128 0,-4 1-128 0,-1 0 0 0,-3 0 144 16,-2-1-144-16,-2 1 0 0,1 1 0 15,-3-2 128-15,-6-5 16 0,1 5 0 0,1-2 0 0,-3 2 0 16,-4 1 16-16,-1 0 0 0,-1 0 0 0,0-4 0 15,-3 0 16-15,-9 4 0 0,8-5 0 0,-8 5 0 16,0 0 48-16,0 0 16 0,0 0 0 0,3-9 0 16,-1 0 0-16,-4-2 0 0,0 0 0 0,-3-2 0 15,3 2-80-15,-3-1-16 0,-4-6 0 0,0 1 0 16,1 3-144-16,-1-3 0 0,-4-1 0 0,1-3 0 16,-3-3 0-16,2-3 0 0,1 1 0 0,-3 0 0 15,0-2 0-15,-1-3 0 0,3-1 0 0,-1-1 0 16,1-2 0-16,1-6 0 0,2-6 0 0,0-2 0 0,0 1 0 15,2-3 0-15,2-1 0 0,-2-3 0 0,5-4 176 16,-1-6-48-16,3-5-128 0,2-7 192 0,2-8-192 16,1-2-128-16,1-3 128 0,2-3-208 0,2-7 208 15,1-1 0-15,-1 5 0 0,3-4 0 0,1 2 0 0,-3-1 128 16,1-3 16-16,-1 7 0 0,-1 2 192 0,-1-2 48 16,0-1 0-16,-1 2 0 0,-2 1-96 0,0 6-16 15,0 6 0-15,0 4 0 0,2-2-112 0,1 4-32 16,0 7 0-16,-2 2 0 0,-2 6-128 0,1 7 0 15,2 8 0-15,-1 7 128 0,1 4-128 0,-1 5 0 16,1 4 0-16,-2 4 0 0,2 0-384 0,-2 1 32 16,0 5 16-16,2 3 0 15,-1 2-992-15,1 4-192 0,-2 0-32 0,-5 6-16 16,13 1-1824-16,0 4-384 0</inkml:trace>
  <inkml:trace contextRef="#ctx0" brushRef="#br1" timeOffset="78638.56">24827 5508 12895 0,'0'0'576'0,"0"0"112"0,0 0-560 0,-7 4-128 16,-1 2 0-16,2-5 0 0,6-1 848 0,-5 1 144 15,-2-1 32-15,2 1 0 0,5-1 0 0,0 0 0 16,-5 3 0-16,5-3 0 0,0 0 0 0,0 0 0 16,0 0 0-16,-4 5 0 0,4-5-832 0,0 0-192 15,0 0 0-15,0 0 0 0,0 0 864 0,9 7 128 16,3-6 32-16,2 0 0 0,6-1 0 0,3 0 0 15,4-1 0-15,2 1 0 0,1-1-832 0,3-2-192 16,2 1 0-16,3 0 0 0,1 1 0 0,-1 0 0 16,-2 1 0-16,-1-2 0 0,-1 0 864 0,-1 0 128 15,-1 1 32-15,1-1 0 0,0-1-832 0,0-1-192 0,0 1 0 0,-2 1 0 16,-6-1 0-16,-1 2 0 0,-5 0 0 0,-1-1 0 16,-1 1 0-16,-1-2 0 0,-2-1 0 0,1 4 0 15,-4 0 0-15,-2 2 0 0,-9-2 0 0,8 0 0 16,-8 0 0-16,0 0 0 0,0 0 0 0,0 0 0 31,0 0-768-31,0 0-208 0,0 0-48 0,0 0 0 16,0 0-1632-16,-9 5-336 0,-3 0-64 0,1 2-16 0</inkml:trace>
  <inkml:trace contextRef="#ctx0" brushRef="#br1" timeOffset="79081.7">24669 5967 16575 0,'0'0'736'0,"-4"8"160"0,4-8-720 0,-6 3-176 16,6-3 0-16,0 0 0 0,0 0 848 0,0 8 144 16,1 1 32-16,-1-9 0 0,8 4 816 0,1 0 160 15,2-2 48-15,4 2 0 0,0-1-832 0,2-2-144 0,3 0-48 0,3-2 0 16,4 0 0-16,1-2 0 0,5-2 0 0,1 0 0 16,2 1-816-16,3-3-208 0,3 1 0 0,0 2 0 15,-1 2 864-15,0 0 128 0,-3-3 32 0,-2 1 0 16,-1 0 0-16,-1 0 0 0,-1 1 0 0,-2-2 0 15,-1 0-832-15,-2 1-192 0,-4 3 0 0,0-2 0 16,-1 0 0-16,-4 3 0 0,-6 0 0 0,-2 0 0 16,1 0 0-16,-3 0 0 0,0 0 0 0,-9 0 0 15,0 0 0-15,0 0 0 0,7 6 0 0,-7-6 0 16,0 0 0-16,0 0 0 0,0 0 0 0,-11 5 0 31,1-1-1600-31,1-2-352 0,0 2-80 0,0-1-14752 0</inkml:trace>
  <inkml:trace contextRef="#ctx0" brushRef="#br1" timeOffset="113409.72">26674 5121 9215 0,'0'0'400'0,"0"0"96"0,0 0-496 0,0 0 0 15,0 0 0-15,0 0 0 0,0 0 912 0,0 0 96 16,0 0 16-16,0 0 0 0,0 0 0 0,0 0 0 15,0 0 0-15,0 0 0 0,0 0 0 0,0 0 0 16,0 0 0-16,0 0 0 0,10-8 0 0,-2 2 0 16,-8 6 0-16,12-3 0 0,0-2-832 0,0 0-192 15,-1-4 0-15,4 4 0 0,2 1 864 0,1-6 128 16,0 0 32-16,3-2 0 0,2 3-832 0,1 0-192 16,-2 0 0-16,1-3 0 0,4-3 864 0,0 0 128 0,2 6 32 15,-1-4 0-15,1 1-832 0,-3 3-192 0,-1 1 0 0,-2 2 0 16,2 1 0-16,1 3 0 0,0 4 0 0,-1 0 0 15,-3 5 0-15,-4 2 0 16,-3 3 0-16,-4 1 0 0,-3-2 0 0,-1 6 0 0,-3 2 0 0,-4 0 0 16,-2 2 0-16,-2 4 0 0,-3 2 0 0,-4 1 0 15,-2 3 0-15,-4 3 0 0,-4 1 0 0,-1 3 0 16,-1-2 864-16,2 3 128 0,-4 0 32 0,-1 1 0 16,-1-1-832-16,-1-3-192 0,-2-2 0 0,2-3 0 15,0-1 0-15,2-2 0 0,-1-2 0 0,2 0 0 16,0 0 0-16,2-1 0 0,1-3 0 0,2-3 0 15,2 1 0-15,3-2 0 0,2-1 0 0,3-1 0 16,2-4 0-16,4 1 0 0,2-3 0 0,2-10 0 0,0 0 864 0,0 0 128 16,5 8 32-16,3-2 0 0,0 1-832 15,3-3-192-15,4-2 0 0,2 1 0 0,1 1 0 0,1 1 0 16,2-4 0-16,1 3 0 0,2-1 0 0,1 1 0 16,1 2 0-16,0-2 0 0,0 2 0 0,5-3 0 15,2 3 0-15,-2-4 0 0,-2 3 0 0,-8-1 0 16,1 2 0-16,12-1 0 0,-3 0 0 0,-5 2 0 15,-6-4 0-15,-4 1 0 0,0-2 0 0,-5-1 0 16,-11-1 0-16,10 0 0 0,-10 0 0 0,9-4 0 16,-9 4 0-16,7-9 0 15,-3-1-2416-15,-2-2-528 0,-1-3-96 0,2 2-32 0</inkml:trace>
  <inkml:trace contextRef="#ctx0" brushRef="#br1" timeOffset="114039.62">27832 5107 20271 0,'0'0'448'0,"0"0"80"0,0 0 32 0,0 0 16 0,5-5-576 0,-5 5 0 16,0 0 0-16,0 0 0 0,0 0 928 0,0 0 80 15,0 0 16-15,0 0 0 0,0 0 0 0,5 13 0 16,3-3 0-16,-1 4 0 0,-1 2-832 0,1 5-192 16,-1 5 0-16,2-1 0 0,1-4 864 0,-1 7 128 0,-2 2 32 0,2 7 0 15,1 6-832-15,0-4-192 16,-2-5 0-16,1-2 0 0,0 1 0 0,-1-2 0 0,3-2 0 15,-4-2 0-15,1-3 864 0,-1-3 128 0,-1-3 32 0,2-2 0 16,1-2-832-16,-1-1-192 0,-7-13 0 0,12 7 0 16,0-2 864-16,0-3 128 15,-2-3 32-15,2-2 0 0,2 1 0 0,1-5 0 0,-4-8 0 0,4-2 0 16,-1-2-832-16,2-1-192 0,1-3 0 0,-7 8 0 16,3-5 0-16,1-3 0 0,3-5 0 0,2-3 0 15,0-1 0-15,2-2 0 0,0-5 0 0,0 5 0 16,17-24 0-16,-6 13 0 0,-5 4 0 0,-3 10 0 15,-5 7 0-15,-2 5 0 0,-2 1 0 0,-3 2 0 16,-3 3 0-16,-2 5 0 0,0 0 0 0,-7 8 0 0,0 0 0 0,0 0 0 16,0-4 0-16,0 4 0 15,0 0-1600-15,0 0-352 0,0 0-80 0,0 0-16 0</inkml:trace>
  <inkml:trace contextRef="#ctx0" brushRef="#br1" timeOffset="114985.97">29169 5269 12895 0,'0'0'576'0,"0"0"112"0,0 0-560 0,0 0-128 16,0 0 0-16,0 0 0 0,-4 9 1664 0,3-5 320 16,1-4 48-16,0 0 16 0,-6 5-832 0,0 0-144 15,3 0-48-15,3-5 0 0,-10 7 0 0,4-1 0 16,1 1 0-16,5-7 0 0,0 0-816 0,0 0-208 15,0 0 0-15,0 0 0 0,0 0 864 0,0 0 128 16,0 0 32-16,0 0 0 0,0-3 0 0,2-3 0 0,1-2 0 0,2 0 0 16,0 0-832-16,2 2-192 0,1-2 0 0,1 0 0 15,8-10 0-15,2 6 0 0,2 6 0 0,-3 2 0 16,-3-2 0-16,-1 2 0 0,2 1 0 16,-7 3 0-16,-1 1 0 0,-1 1 0 0,1 2 0 0,0 3 0 15,0-2 0-15,-4 3 0 0,-3 0 0 0,-2 4 0 16,-4 14 0-16,-3-2 0 0,-1-3 0 0,-4 1 0 15,-4-1 864-15,-2-3 128 0,1 1 32 0,0-4 0 16,1-3-832-16,1-1-192 0,2-5 0 0,6-3 0 16,0-1 0-16,1 1 0 0,-1-6 0 0,1 1 0 15,2-2 0-15,1 0 0 0,3-4 0 0,-2-5 0 0,2-3 864 0,3-1 128 16,4-2 32-16,0 3 0 0,2 3-832 0,1 1-192 16,0-3 0-16,2 2 0 0,0 4 0 0,1 1 0 15,-1 4 0-15,0 0 0 0,2-3 0 0,-13 7 0 16,0 0 0-16,11 4 0 15,-1-1-768-15,-10-3-208 0,0 0-48 0,5 13 0 0,-2 1 832 0,-4-1 192 16,-6-1 0-16,1-3 0 0,-1 3 0 0,1-6 0 16,-3 0 0-16,-1-1 0 0,0-2 768 0,2 0 208 15,8-3 48-15,-10 2 0 0,1-6-832 0,9 4-192 16,0 0 0-16,0 0 0 0,-9-4 0 0,3-4 0 16,4-1 0-16,2 9 0 0,0 0 0 0,0-9 0 15,-2-2 0-15,2 11 0 0,0 0 0 0,0 0 0 16,0 0 0-16,0 0 0 15,0 0-2416-15,0 0-528 0,0 0-96 0,0 0-32 0</inkml:trace>
  <inkml:trace contextRef="#ctx0" brushRef="#br1" timeOffset="120083.12">30510 4570 12895 0,'0'0'576'0,"0"0"112"0,0 0-560 0,0 0-128 16,9-12 0-16,-9 12 0 0,0 0 0 0,0 0 0 15,0 0 0-15,13-10 0 0,-13 10 848 0,0 0 144 0,0 0 32 0,0 0 0 16,13-12 0-16,-13 12 0 0,0 0 0 0,0 0 0 15,6-11 0-15,-6 11 0 0,-1-13 0 0,-3 7 0 16,4 6-832-16,-10-7-192 0,-5 3 0 0,-2 4 0 16,0-1 864-16,0 4 128 0,-3-1 32 0,-3 2 0 15,3 1-832-15,-3 5-192 0,4-1 0 0,-2 2 0 16,-5 4 0-16,6 3 0 0,2-1 0 0,6-4 0 16,-3 5 0-16,0 1 0 0,2 3 0 0,2 2 0 15,-1 3 0-15,3 0 0 0,1 0 0 0,0 12 0 16,4-5 0-16,4-6 0 0,-2-1 0 0,6-5 0 15,2-2 0-15,2-3 0 0,0-2 0 0,2 2 0 16,2-5 864-16,0-2 128 0,-1 0 32 0,1-4 0 16,2-2-832-16,2-4-192 0,1-3 0 0,0 0 0 15,5-8 0-15,0-1 0 0,0 1 0 0,3-6 0 0,1-3 0 16,2-5 0-16,0-1 0 0,2-4 0 0,-2-2 0 0,-1-5 0 16,-3-5 0-16,-2 2 0 0,-1-3 0 0,-1-1 0 15,0-3 0-15,-2 0 0 0,0 0 0 0,1-7 0 16,-1 0 0-16,2-1 0 0,0 4 864 0,-1 0 128 15,-10-1 32-15,4 8 0 16,1 6-1648-16,-5 3-320 0,-2 1-64 0,-2 5-16 0,3 1 1648 0,-2 4 320 16,0 4 64-16,-3 2 16 0,-3 0-832 0,-1 4-192 15,0 3 0-15,1 11 0 0,-7-5 0 0,7 5 0 16,-7 4 0-16,-3 6 0 0,0 6 0 0,2 4 0 16,-1-1 0-16,0 6 0 0,-3 6 0 0,2 4 0 15,1 2 0-15,1 3 0 16,0 6-768-16,1 5-208 0,1 4-48 0,1-1 0 0,1 0 832 0,0-5 192 15,1-6 0-15,2 2 0 0,0-4 0 0,-1 0 0 0,1-2 0 16,2-3 0-16,1-2 768 0,0-1 208 0,1 1 48 0,0-6 0 16,-1 0-832-16,3-5-192 0,3-3 0 0,-3-2 0 15,1-2 0-15,1-1 0 0,4 0 0 0,-2-7 0 32,-9-8-768-32,10 2-208 0,-10-2-48 0,12-1 0 15,-12 1-816-15,13-8-160 0,2-8-48 0,-4-2 0 0</inkml:trace>
  <inkml:trace contextRef="#ctx0" brushRef="#br1" timeOffset="120934.53">31413 4344 12895 0,'-3'-14'272'0,"3"14"64"0,-1-8 16 0,1 8 32 0,0 0-384 0,1-10 0 16,-1 2 0-16,2 0 0 0,-2 8 0 0,0 0 0 16,0 0 0-16,0 0 0 0,0 0 896 0,0 0 96 15,0 0 32-15,0 0 0 0,0 0-832 0,0 0-192 16,0 0 0-16,0 0 0 0,0 0 0 0,0 0 0 15,0 0 0-15,0 0 0 0,0 0 864 0,0 0 128 16,0 0 32-16,0 0 0 0,0 0-832 0,0 0-192 0,0 0 0 0,0 0 0 16,0 0 864-16,0 0 128 0,0 0 32 0,0 0 0 15,0 0-832-15,0 0-192 0,8-7 0 0,-8 7 0 16,0 0 0-16,0 0 0 0,1-6 0 0,-1 6 0 16,0 0 0-16,0 0 0 0,0 0 0 0,0 0 0 15,4-9 0-15,-4 9 0 0,0 0 0 0,0 0 0 16,0 0 864-16,0 0 128 0,-5-9 32 0,5 9 0 15,0 0-832-15,0 0-192 0,0-8 0 0,0 8 0 16,0 0 0-16,0 0 0 0,0 0 0 0,0 0 0 16,1-11 0-16,-1 11 0 0,0 0 0 0,0 0 0 15,0 0 0-15,0 0 0 0,0-7 0 0,0 7 0 16,0 0 0-16,0 0 0 0,0 0 0 0,0 0 0 16,0 0 0-16,9-6 0 0,-9 6 0 0,0 0 0 0,10-6 0 0,-10 6 0 15,0 0 0-15,0 0 0 0,11-5 0 16,-11 5 0-16,0 0 0 0,0 0 0 0,0 0 0 0,0 0 0 15,0 0 0-15,0 0 0 0,0 0 0 0,0 0 0 16,0 0 0-16,0 0 0 0,0 0 864 0,0 0 128 16,0 0 32-16,0 0 0 0,0 0-832 0,0 0-192 15,4 11 0-15,1 2 0 0,-5 6 0 0,1 2 0 16,2 1 0-16,1 0 0 0,-3 3 0 0,2 1 0 16,-2-3 0-16,4 3 0 0,4-1 0 0,-2 0 0 15,-3-2 0-15,1 1 0 0,2-5 0 0,-1 2 0 16,1-1 0-16,2-1 0 0,0 2 0 0,1-1 0 15,-1-2 0-15,2-2 0 0,-1-2 0 0,-1-1 0 16,1-7 0-16,-1 2 0 0,1-1 0 0,-1 2 0 16,0 3 0-16,2-7 0 0,2-6 0 0,-3-2 0 0,-10 3 0 15,12-3 0-15,1-1 864 0,-3-6 128 0,-2 0 32 0,3-3 0 16,0-7-832-16,0-2-192 0,-1 0 0 16,-1-3 0-16,2-2 0 0,-1-3 0 0,1 0 0 0,0 1 0 15,1-4 864-15,-4 16 128 0,1-2 32 0,3-2 0 16,1-4-832-16,2 0-192 0,0 1 0 0,0-2 0 15,1 3 0-15,5 3 0 0,6-1 0 0,18-11 0 16,-15 9 0-16,-2 5 0 0,1 3 0 0,-5 5 0 16,-6 1 0-16,-3 4 0 0,0-3 0 0,-4 2 0 15,-3 4-768-15,-8 2-208 16,0 0-48-16,0 0 0 0,0 0-1632 0,0 0-336 0,0 0-64 16,-5 8-16-16</inkml:trace>
  <inkml:trace contextRef="#ctx0" brushRef="#br1" timeOffset="121401.19">30156 5445 16575 0,'0'0'368'0,"-8"19"80"0,8-19 0 0,0 0 16 0,0 0-464 0,0 0 0 0,-6-3 0 0,6 3 0 15,0 0 912-15,0 0 96 0,0 0 16 0,13 3 0 16,3-2 0-16,4-1 0 0,0-2 0 0,4 2 0 16,0 2-832-16,9-2-192 0,9-2 0 0,11-1 0 15,10 2 864-15,4-3 128 0,1 0 32 0,0 0 0 16,-2-1 0-16,6-4 0 0,4 4 0 0,9 2 0 16,7 0-832-16,-6-2-192 0,-10-3 0 0,2 3 0 0,5-3 864 0,5 4 128 15,6 3 32-15,-14 1 0 16,-12 1-832-16,-9-2-192 0,-10-2 0 0,-5-2 0 0,-5 3 0 0,-7-1 0 15,-3 3 0-15,-13-1 0 0,2-1 0 16,-3 0 0-16,-3-1 0 0,-3 3 0 16,-9 0-2416-16,0 0-528 0,0 0-96 0,-9 4-32 0</inkml:trace>
  <inkml:trace contextRef="#ctx0" brushRef="#br1" timeOffset="122200.86">30937 6263 16575 0,'0'0'368'0,"0"0"80"0,0 0 0 0,0 0 16 0,0 0-464 0,0 0 0 0,0 0 0 0,0 0 0 16,0 0 912-16,0 0 96 0,0 0 16 0,-8 7 0 0,4-19 0 0,2 4 0 15,-2-2 0-15,-3 3 0 0,-3 5-832 0,0-4-192 16,-1 1 0-16,-1 4 0 0,-1 1 864 0,2 1 128 16,0-2 32-16,-2 4 0 0,-2 2-832 0,0 1-192 15,2 3 0-15,-2 3 0 0,-1 2 864 0,2 5 128 16,0 2 32-16,0 1 0 0,-1-3-832 0,-1 3-192 16,4 5 0-16,0-1 0 0,1 1 0 0,2-2 0 15,-1-2 0-15,7 2 0 0,3-4 0 0,2 1 0 16,2-2 0-16,3-1 0 0,0-2 0 0,4-3 0 15,1-2 0-15,2-4 0 0,0-3 0 0,3-1 0 16,1 0 0-16,1-7 0 0,-6 0 0 0,2-4 0 16,5-3 0-16,-1-1 0 0,1-2 864 0,0-4 128 15,0-2 32-15,0-4 0 0,1 0-832 0,4-6-192 0,-1-1 0 0,5-2 0 16,-3-9 0-16,0 2 0 0,-1-1 0 0,0-1 0 16,-3 4 0-16,0-4 0 0,-2 1 0 0,-2 2 0 15,-2 1 0-15,-1 1 0 16,-2-2 0-16,-1 2 0 0,-3 2 0 0,-1 1 0 0,0-2 0 0,0 1 0 15,-3 0 0-15,0 4 0 0,1 3 0 0,0 2 0 16,-4-1 0-16,-2 6 0 0,0 3 0 0,0 7 0 16,0 10 0-16,3-12 0 0,-3 12 0 0,0 0 0 15,0 0 0-15,0 0 0 0,-1-9 0 0,1 9 0 16,0 0 0-16,-7 11 0 0,-3 2 0 0,2 4 0 16,1 1 0-16,1 4 0 0,-3 5 0 0,0 7 0 15,-1 4 0-15,1 2 0 0,0 3 0 0,1 3 0 0,-2 0 0 16,-1-1 0-16,2 1 0 0,2 0 0 0,0-1 0 0,2 0 0 15,0-1 0-15,2-5 0 0,2-1 0 16,1 0 0-16,0-3 0 0,2-1 0 0,4-6 0 0,-1 0 0 16,0-9 0-16,3 1 0 0,-2-2 864 0,3 0 128 15,1-3 32-15,-1-6 0 16,-9-9-1648-16,11 6-320 0,-11-6-64 0,11 6-16 16,-1-8 0-16,-10 2 0 0,8-6 0 0,3-2-8736 15,0-4-1760-15</inkml:trace>
  <inkml:trace contextRef="#ctx0" brushRef="#br1" timeOffset="122925.4">31796 6107 17503 0,'0'0'768'0,"0"0"176"0,-4-8-752 0,4 8-192 0,0 0 0 0,0 0 0 15,0 0 1728-15,0 0 320 0,-7 5 64 0,0 4 16 16,1 3-1120-16,-1 2-240 0,-1-2-32 16,-1 5-16-16,1 5-192 0,-1 7-32 0,1 5-16 0,-1 1 0 15,-1-1 32-15,1-3 0 0,-3 3 0 0,3 1 0 16,4-2-128-16,2-4 0 0,2-3-16 0,1-3 0 16,2-3 16-16,4-5 0 0,1-2 0 0,5-3 0 15,1-1 0-15,3-2 0 0,-1-4 0 0,4-4 0 0,-1-4 112 0,3-2 16 16,1-6 16-16,1-1 0 0,1-7-32 15,1-3-16-15,2-6 0 0,3 0 0 0,1-1-192 0,2-3-32 16,-1 0-16-16,2 3 0 0,-2 6-240 16,-6 3 144-16,-2-3-144 0,-3 3 128 0,-2 1-128 0,-4 4 0 15,0 4 0-15,-4 2 0 0,-2-1 0 0,-2 4 128 16,-1 3-128-16,-6 5 0 0,0 0 0 0,0 0 0 16,0 0 0-16,4 14 0 0,-4 4 0 0,0 7 0 15,-1 1 0-15,-2 4 0 0,-2-1 0 0,-1 7 0 16,-3 10 0-16,-2 0 0 0,-1 2 0 0,-2 5 0 15,-3 2 0-15,-1 2 0 0,-2 5 0 0,0 0 0 16,-5-3 0-16,0 2 0 0,-2 6 0 0,-1-3 0 16,5-7 128-16,2 2-128 0,3-2 224 0,-1-4-32 15,1-2-16-15,1-2 0 0,2-3 16 0,-2-3 16 0,-2-2 0 0,2-2 0 16,2-5 48-16,-1-4 0 0,0-5 0 16,1-3 0-16,-2-1-32 0,0-4 0 0,0-7 0 15,1-1 0-15,1-2-32 0,-2-7 0 0,-2 0 0 0,1-4 0 16,0-11-48-16,0-1-16 0,1-4 0 0,1 0 0 15,3-6-128-15,0-2 0 0,4-4 0 16,5 0 0-16,5 2 0 0,3-2 0 0,0 8 0 0,5-1 0 16,3 0-224-16,2 4 80 0,3 4 16 0,0 0 0 15,1-3 128-15,3 1-128 0,3 2 128 0,1 4-128 16,1 6 128-16,1-5-128 0,3-1 128 0,1 2-128 16,1 3 128-16,3 5 0 0,3 0 0 0,6 2-128 15,8 1 128-15,2 4 0 0,-1 3 0 0,-2-1 0 16,-9 0 0-16,-5 3 0 0,-4-1 0 0,-6 3 128 0,-5-1-128 15,-2 2 128-15,2 2-128 0,-5-2 128 0,-4 5-128 16,-1-2 128-16,-3 0-128 0,3-1 128 0,-3-4-128 0,-4 1 0 16,-2-2 0-16,1-1 0 0,-4-8 0 0,6 9-256 15,-6-9 32-15,0 0 16 16,0 0-2352-16,0 0-448 0,0 0-112 0</inkml:trace>
  <inkml:trace contextRef="#ctx0" brushRef="#br1" timeOffset="146059.7">5380 3055 12095 0,'0'0'528'0,"0"0"112"0,0 9-512 0,-1-1-128 16,-3 0 0-16,4-1 0 0,0-7 672 0,-1 10 96 15,1-10 32-15,-3 9 0 0,1 1 192 0,-1-3 32 16,3-7 16-16,-4 9 0 0,4-9-112 0,-4 8-32 16,0 2 0-16,4-10 0 0,0 0-192 0,-5 7-64 15,5-7 0-15,0 0 0 0,-9 2 64 0,9-2 0 16,-9-8 0-16,2-2 0 0,1 1-80 0,-1-6-16 0,1 0 0 0,1-2 0 16,-2-4-160-16,1 0-48 0,0 2 0 0,1-6 0 15,-1-1 16-15,-1 1 0 0,-2-2 0 0,2-2 0 16,1-5-64-16,1-3-16 0,-4-2 0 0,1-1 0 15,-1-2-96-15,0-1-32 0,-1-5 0 0,3 2 0 16,-3-2-64-16,1 0-16 0,0 0 0 0,-1-6 0 16,-5-1-128-16,4-1 160 0,-1 0-160 0,2 2 160 15,-1-1 0-15,2 1 0 0,0 3 0 0,0 3 0 16,0 1 0-16,-1-1 0 0,1 1 0 0,0-1 0 16,4 5-32-16,1-1 0 0,0-2 0 0,3 3 0 15,2 1-128-15,-1 0 0 0,-2 3 144 0,-1 0-144 16,3 1 0-16,-1-1 128 0,-3 2-128 0,5-1 0 15,6 1 0-15,-5 1 0 0,-3-5 0 0,2 5 0 0,3 3 0 0,1 2 0 16,2 0 0-16,-1-1 0 0,1 0 0 0,3 4 0 16,2 6 0-16,-2-3 0 0,-2 1 0 0,0 0 0 15,3 2 0-15,-4-1-128 0,4 0 128 0,-1 1 0 16,-3 0 0-16,2 0 0 0,0 4 0 0,0 1 0 16,0-2 0-16,0 1 0 0,0 0 0 0,-1 1 0 15,1 1 0-15,1 1 0 0,-1-4 0 0,1 1 0 16,-1-1 0-16,0 3 0 0,0 2 0 0,2 3 0 15,-2 1 0-15,0 1 0 0,3-4 0 0,0 3 0 16,-2 1 0-16,1 4 0 0,-1-1 0 0,2 2 0 16,-3 1 0-16,-1 2 0 0,-8 1 0 0,10-3 0 15,0-2 0-15,-10 5 0 0,0 0-128 0,11 4 128 16,-11-4-128-16,0 0 128 16,9 3-1568-16,-9-3-224 0,0 0-64 0</inkml:trace>
  <inkml:trace contextRef="#ctx0" brushRef="#br1" timeOffset="147795.26">9770 3175 18431 0,'0'0'1632'0,"0"0"-1312"16,-3 6-320-16,3-6 0 16,0 0-288-16,0 0-128 0,0 0-32 0,0 0 0 0,6 8 448 0,-6-8 0 15,0 0 0-15,11-4 0 0,1 4 320 0,0-4 64 16,-12 4 0-16,14-9 0 0,-1 1 240 0,-1-1 48 0,-4 0 16 0,5 0 0 16,1-5-48-16,-1-1-16 15,-2 1 0-15,0-4 0 0,6-3-80 0,2-1-16 0,-2-2 0 0,1 1 0 16,-1-5-48-16,1 2-16 0,-1-4 0 0,1-2 0 15,0-4 64-15,-2-1 16 0,1-4 0 0,0-2 0 16,-3-5-112-16,1 0-32 0,-1-4 0 0,2-1 0 16,-2 3-128-16,0-4-16 0,1-4-16 0,-1-1 0 15,-1-5-48-15,1 1-16 0,-2 1 0 0,1 2 0 16,-1 2 0-16,0 1 0 0,-2 1 0 0,-1-1 0 16,-1-5-176-16,0 1 192 0,-4 1-192 0,1 3 192 15,-1 1-32-15,0 2 0 0,-4 1 0 0,0-1 0 16,-3 1-160-16,1-3 160 0,-5 1-160 0,3 0 160 15,2 1-32-15,-5 0-128 0,2 6 192 0,0 5-64 16,-1 1-128-16,-1 6 0 0,0 2 0 0,-2 1 0 0,0-1 0 0,1 3 0 16,-1-3 0-16,1 2 128 0,-1 3-128 0,-2-1 0 15,1 0 0-15,0 1 0 0,-1-3 0 0,1 4 0 16,-1 3 128-16,1 5-128 0,-1 0 0 0,1 2 0 16,0 2 0-16,-1 2 0 0,3 1 0 0,-2 1 0 15,1 0 0-15,0 3 0 0,0-3 0 0,1 5 0 16,-3-4 0-16,3 5 0 0,-1-3 0 0,3 3 0 15,6 6 0-15,-7-4 0 0,1-2 0 0,6 6 0 16,0 0 0-16,0 0 0 0,0 0 0 0,0 0-144 16,-5-7 144-16,5 7 0 0,0 0-144 0,0 0 144 15,0 0 0-15,0 0-144 0,0 0 144 0,0 0 0 16,0 0-144-16,1 13 144 0,-1-13 0 0,4 17-176 16,1-2 176-16,1 0-128 0,2 1 128 0,1 1 0 0,-5 0-144 15,4 2 144-15,1 2 0 0,2 7 0 0,-2 0 0 16,1 6 0-16,2 3 0 0,-3 2 0 0,3 1 0 0,-2 3 0 15,1-4 0-15,0 3 0 0,3 0 0 0,-4 1 0 16,0 1 0-16,1 4 0 0,1 2 0 0,-1 7 0 16,-6 3 0-16,5-1 0 0,-1-4 0 0,-1-1 0 15,-2 0 0-15,1-1 0 0,-1 1 0 0,-2 2 0 16,-4-3 0-16,0 2 0 0,1 0 0 0,-2 0 0 16,-3 1 0-16,0-2 128 0,0-5-128 0,0 2 128 15,-3 1-128-15,-3 1 0 0,0 1 144 0,1 0-144 16,-3 2 128-16,0-1-128 0,-1-1 160 0,2-4-160 15,-5-4 128-15,0 2-128 0,-1-3 0 0,-1 3 144 16,0 0-144-16,0-1 128 0,1-3-128 0,-5 1 128 16,-1-5-128-16,0-1 128 0,-1-1-128 0,0-1 128 0,-1-2-128 15,-1 0 0-15,0 0 144 0,-3 3-144 0,3-3 0 0,0 0 144 16,-3 1-144-16,2 0 0 0,3-2 128 0,1-4-128 16,-2 0 0-16,0-3 0 0,3-1 0 0,3-5 128 15,-1-1-128-15,2-2 0 0,2-2 128 0,2-1-128 16,2-3 0-16,-1 0 0 0,1-3 0 0,2-1 0 15,1 0 0-15,1 1 0 0,0-4 0 0,8-5 0 16,0 0 0-16,0 0 0 0,0 0 0 0,0 0 0 16,0 0 0-16,0 0 0 0,0 0 0 0,0 0 0 15,0 0 0-15,0 0 0 0,11-4 0 0,-1 0 0 16,-1-2 0-16,2-2 0 0,0-1 0 0,1-3 0 16,-2-5 0-16,5 0 0 0,-1-1 0 0,2-3 0 0,-2-4 0 15,0-1 0-15,3-5 0 0,0-3 0 16,2-4 0-16,0 0 0 0,3 0 0 0,-1-1 0 0,0-1 0 15,3-1 0-15,-1-4 144 0,-1-2-144 0,0-7 0 0,-1 0 144 16,1-4-144-16,4-4 0 0,2-3 0 0,-1-3 0 16,-5-1 128-16,0-4-128 0,-3-4 0 0,0-4 128 15,0-8-128-15,-2 5 0 0,-4 1 0 0,0-4 128 16,-3-4-128-16,-1 0 0 0,-1-2 0 0,-3 8 128 16,-1 6-128-16,-3 2 0 0,-2-5 0 0,-2 1 128 15,1 5 96-15,-2 3 16 0,-4 5 0 0,0 8 0 16,-2 6-64-16,-2 2-16 0,-1 3 0 0,3 4 0 15,-3 0-160-15,0 5 128 0,2 5-128 0,-1 5 128 16,2-2-128-16,-2 9 0 0,2 1 0 0,1 4 0 16,1 3-224-16,1 3 32 0,2 7 0 0,-1-1 0 15,0 1-1408-15,6 5-288 0,0 0-48 16,0 0-16-16</inkml:trace>
  <inkml:trace contextRef="#ctx0" brushRef="#br1" timeOffset="171317.81">5305 9863 12895 0,'0'0'272'0,"0"0"64"0,0 0 16 0,0 0 32 0,0 0-384 0,0 0 0 0,0 0 0 0,0 0 0 15,6-5 1712-15,-6 5 272 0,0 0 48 0,7-6 16 16,-7 6-1648-16,0 0-400 0,0 0 0 0,0 0 0 16,0 0 896-16,0 0 112 0,0 0 16 0,0 0 0 15,6 3 0-15,0 4 0 0,-1-4 0 0,-1 5 0 16,-3 3-832-16,0 3-192 0,-1 0 0 0,2 3 0 16,-2 5 864-16,0 1 128 0,0 1 32 0,0 6 0 15,-2 7-832-15,1 1-192 0,-2 2 0 0,0-1 0 0,-3 0 0 16,1 0 0-16,0 1 0 0,0-1 0 0,-2 0 864 0,1-3 128 15,-2-2 32-15,0-3 0 0,1 3-832 0,1-4-192 16,-2-2 0-16,2-2 0 0,0-3 0 0,2-2 0 16,1-3 0-16,-1-1 0 0,1 0 0 0,2-2 0 15,1-1 0-15,-3-1 0 16,2-5-768-16,1-8-208 0,0 0-48 0,0 0 0 16,0 0-816-16,0 0-160 0,0 0-48 0,6-7-9824 15</inkml:trace>
  <inkml:trace contextRef="#ctx0" brushRef="#br1" timeOffset="171589.34">4802 10871 20271 0,'-11'7'448'0,"1"5"80"0,1-5 32 0,5-2 16 0,4-5-576 0,0 0 0 0,-3 8 0 0,3-8 0 15,0 0 1744-15,0 0 240 0,11 0 64 0,2 0 0 16,2 0-832-16,5-2-144 0,3 0-48 0,3-3 0 16,4 1-816-16,3-2-208 0,1 4 0 0,5-3 0 15,3-2 0-15,5 2 0 0,-1-2 0 0,-3 3 0 16,-5 2 864-16,-3 1 128 0,-2-1 32 0,-3 2 0 16,-4 3-832-16,0 1-192 0,-5-4 0 0,8 5 0 15,-7-1-768-15,-3 1-208 0,-5 4-48 16,-7-5-8736-16,1 1-1760 0</inkml:trace>
  <inkml:trace contextRef="#ctx0" brushRef="#br1" timeOffset="172116.25">4892 11258 23951 0,'0'0'512'0,"0"0"128"0,0 0 0 0,0 0 64 0,0 0-576 0,7 0-128 15,5-1 0-15,-1-2 0 0,0-1 848 0,5 0 144 0,5-1 32 0,0 1 0 16,-1-1 0-16,4 0 0 0,1-1 0 16,2 4 0-16,2 2 0 0,-1 1 0 0,-1-1 0 0,-3 4 0 15,-2 0-832-15,-2 4-192 16,-3-1 0-16,-1 4 0 0,-2-3 0 0,-2 3 0 0,-3 0 0 0,-1 3 0 15,-3 2 0-15,-1 0 0 0,-2 0 0 0,-3 3 0 16,-3 0 0-16,-1 2 0 0,-2 3 0 0,-3-1 0 16,-6 1 864-16,-1-1 128 0,-2 3 32 0,-3 0 0 15,-6 0-832-15,0 0-192 0,-1-4 0 0,0 2 0 16,1 3 0-16,0-5 0 0,2-1 0 0,1-1 0 16,2-2 0-16,-1 0 0 0,5-2 0 0,3 0 0 15,2-6 0-15,2 2 0 0,2-3 0 0,2-3 0 16,4-2 0-16,4-4 0 0,0 0 0 0,0 0 0 0,0 0 864 0,10-1 128 15,5-2 32-15,2 2 0 0,6-1-832 16,3-1-192-16,3 0 0 0,6 1 0 0,7-1 0 0,5 2 0 16,0 0 0-16,-2 1 0 0,-2 0 0 0,-2-2 0 15,-2 1 0-15,0 0 0 0,0 2 0 0,-1-1 0 16,0-1 0-16,-3 1 0 0,-2 1 864 0,-3 0 128 16,0-1 32-16,-7 0 0 0,-3 0-832 0,-4 0-192 15,-1 2 0-15,-3-4 0 0,-3 1 0 0,-9 1 0 16,0 0 0-16,0 0 0 15,1-10-1600-15,-4 2-352 0,-3-4-80 0,1 4-10384 16,-6-1-2096-16</inkml:trace>
  <inkml:trace contextRef="#ctx0" brushRef="#br1" timeOffset="176409.17">7573 10198 12895 0,'0'0'576'0,"0"0"112"0,0 0-560 0,0 0-128 0,8-8 0 0,-3 2 0 0,-5 6 848 0,0 0 144 16,7-7 32-16,-7 7 0 0,0 0 0 0,4-8 0 15,-4 8 0-15,0 0 0 0,2-9-832 0,2 0-192 16,-1 1 0-16,-3 8 0 0,0 0 864 0,0-6 128 16,-1-2 32-16,1 8 0 0,-2-8-832 0,2 8-192 15,-5-8 0-15,1 2 0 0,4 6 864 0,-8-6 128 16,-1-1 32-16,1 1 0 0,1 1-832 0,-3-1-192 16,1 0 0-16,-2 3 0 0,-2 0 0 0,-2-2 0 15,0-2 0-15,-1 6 0 0,-2 2 0 0,-1-1 0 16,1 0 0-16,-3 4 0 0,0 4 864 0,-2-2 128 15,-2 4 32-15,3-1 0 0,1 2-832 0,-1 1-192 16,-3 1 0-16,6 4 0 0,6 4 0 0,0 1 0 0,-3-2 0 16,3 2 0-16,2 3 0 0,2-2 0 0,2 1 0 0,1-4 0 15,1 0 0-15,4 1 0 0,-2-2 0 0,6 0 0 16,2-5 0-16,3 2 0 16,2-3 0-16,3 1 0 0,-1-1 0 0,5-4 0 0,3-2 0 0,0-2 0 15,4 1 0-15,-2 1 0 0,0-4 0 0,0-2 0 16,-1-2 0-16,1-1 0 0,-1 0 0 0,-1-4 0 15,-2-1 0-15,-1-4 0 0,0-1 0 0,0-2 0 16,1 1 0-16,0-4 0 0,-2-2 0 0,-4 6 0 16,1 0 0-16,0-6 0 0,3 0 0 0,-2-6 0 15,-1 0 0-15,-1-1 0 0,2-5 0 0,0-2 0 16,2-3 0-16,-2-2 0 0,1 1 0 0,-2 0 0 16,-2-1 0-16,4-1 0 0,-4 0 0 0,3-2 0 0,0 3 0 15,1 1 0-15,-1-4 0 0,1-1 0 0,1 1 0 16,-1-2 0-16,1 2 0 0,-2 0 0 0,3-1 0 0,-1 3 0 15,-3 7 0-15,-1 1 0 0,-2-1 0 0,-2 4 0 16,-3 2 0-16,0 4 0 0,1 5 0 0,-2 4 0 16,-2 1 0-16,0 4 0 0,-2 8 0 0,0 0 0 15,0 0 0-15,0 0 0 0,0 0 0 0,-8 8 0 16,1 5 0-16,-2 5 0 0,0 6 0 0,0 3 0 16,0 7 0-16,-3 7 0 0,0 6 0 0,-1 6 0 15,0 2 0-15,1 1 0 0,2 1 0 0,1 1 0 16,1-2 0-16,2-3 0 0,0-6 0 0,1-4 0 15,0 1 0-15,2-2 0 0,1-3 0 0,0-4 0 16,2-5 0-16,2-1 0 0,-1-2 864 0,2-3 128 0,0-6 32 16,4 3 0-1,0-7-3280-15,0-6-656 0,2-3-128 0,-9-5-9440 0</inkml:trace>
  <inkml:trace contextRef="#ctx0" brushRef="#br1" timeOffset="176979.54">8379 9702 12895 0,'0'0'576'0,"0"0"112"0,-7-1-560 0,7 1-128 16,-5-1 0-16,5 1 0 0,0 0 848 0,0 0 144 16,0-3 32-16,0 3 0 0,0 0 0 0,0 0 0 15,9-5 0-15,4 0 0 0,3-2 0 0,4 3 0 16,2-1 0-16,1 3 0 0,2-1-832 0,1-1-192 15,1-4 0-15,2 0 0 0,1 3 864 0,1-3 128 16,3 2 32-16,0 3 0 0,0-2-832 0,-1 4-192 16,1 2 0-16,-3 3 0 0,-2-1 0 0,-7 3 0 15,-3 3 0-15,-3 0 0 0,-4 3 0 0,-4-2 0 0,-5 6 0 16,-5 1 0-16,-7 1 864 0,-6 3 128 0,-3 0 32 0,-4 4 0 16,0 0-832-16,-3 2-192 0,-2-2 0 0,-1 1 0 15,2-1 0-15,0-3 0 0,1 1 0 0,2 2 0 16,1-3 0-16,2-1 0 0,3-4 0 0,3 0 0 15,3-4 0-15,4 0 0 0,3-3 0 0,2 0 0 16,4 0 0-16,3-1 0 0,4-1 0 0,3-3 0 16,2 2 864-16,6-1 128 0,4-1 32 0,5 2 0 15,2-2-832-15,2-2-192 0,2 2 0 0,2 0 0 16,2 2 0-16,-1-3 0 0,-2 1 0 0,-1 3 0 16,-1-3 0-16,-4 3 0 0,-2-2 0 0,-4-2 0 0,-3 1 0 15,-3-1 0-15,-1 1 0 0,3 1 0 16,-7-2-1600-16,-13-4-352 0,0 0-80 0,0 0-7120 15,0 0-1408-15</inkml:trace>
  <inkml:trace contextRef="#ctx0" brushRef="#br1" timeOffset="177234.46">8423 9949 27647 0,'11'0'608'0,"0"-3"128"0,4-2 32 0,-2 2 0 0,4 1-624 0,2-1-144 16,5-2 0-16,2 2 0 0,1 1 0 0,6 1 0 16,5-1 0-16,2 1 0 0,-1 0 848 0,11 1 144 15,5 0 32-15,-1 0 0 0,-2 0-832 0,1-2-192 0,-3-2 0 0,1 4 0 16,-1 4 864-16,-3-2 128 0,-6 2 32 16,0-2 0-16,-1 1-832 0,-2 1-192 0,-4 1 0 15,-4 0 0 1,-5 0-768-16,-4 3-208 0,-6-1-48 0,-2 3 0 15,-6-5-1632-15,-7-5-336 0,-13 15-64 0,-9-4-16 0</inkml:trace>
  <inkml:trace contextRef="#ctx0" brushRef="#br1" timeOffset="177653.4">6976 10854 20271 0,'0'0'448'0,"0"0"80"0,0 0 32 0,0 0 16 0,8-4-576 0,2 1 0 16,5 1 0-16,3-2 0 0,4-2 928 0,6 3 80 15,3-5 16-15,7 1 0 0,6-2 0 0,9 0 0 16,7-3 0-16,4 2 0 0,3-5-832 0,6 1-192 16,6-3 0-16,7 4 0 0,6 3 864 0,-2-2 128 0,-3-1 32 0,3 0 0 15,4 2-832-15,0 4-192 0,-3-3 0 0,-6 4 0 16,-10 3 864-16,-3-2 128 0,-4 1 32 0,-10 3 0 15,-4 1-832-15,-6 3-192 0,-4 2 0 16,10-1 0 0,-15-2-768-16,-10 1-208 0,-7-1-48 0,-9 1 0 15,-13-3-1632-15,0 0-336 0,0 0-64 0,0 0-16 0</inkml:trace>
  <inkml:trace contextRef="#ctx0" brushRef="#br1" timeOffset="178211.52">7530 11212 12895 0,'0'0'576'0,"0"0"112"0,0 0-560 0,0 0-128 0,0 0 0 0,0 0 0 15,0 0 848-15,0 0 144 0,-2-5 32 0,2 5 0 16,0 0-832-16,0 0-192 0,0 0 0 0,0 0 0 0,0 0 864 15,0 0 128-15,0 0 32 0,0 0 0 16,0-5-832-16,0 5-192 0,0 0 0 0,2-7 0 0,0 1 0 0,-2 6 0 16,2-4 0-16,-2 4 0 0,0 0 0 0,4-4 0 15,-1-3 0-15,-3 7 0 16,0 0-768-16,0 0-208 0,0 0-48 0,0 0 0 16,0 0 0-16,0 0 0 0,0 0 0 0,0 0 0 15,0 0 0-15,0 0 0 0,0 0 0 0,0 0 0 0</inkml:trace>
  <inkml:trace contextRef="#ctx0" brushRef="#br1" timeOffset="179695.63">7636 11286 12895 0,'0'0'576'0,"0"0"112"0,0 0-560 0,0 0-128 0,0 0 0 16,0 0 0-16,0 0 848 0,0 0 144 0,0 0 32 0,0 0 0 16,0 0 0-16,0 0 0 0,6-5 0 15,-6 5 0-15,0 0 0 0,0 0 0 0,0 0 0 0,0 0 0 16,0-6 0-16,0-2 0 0,0 8 0 0,-2-7 0 16,-2 1-832-16,-3-3-192 0,1 2 0 0,-1-3 0 15,2 2 864-15,-1 1 128 0,-4 2 32 0,1 1 0 16,-1 2-832-16,-1 2-192 0,1 0 0 0,-2 1 0 15,1 2 0-15,-1 2 0 0,1 3 0 0,-3-3 0 16,0 3 0-16,-1 1 0 0,1 5 0 0,-2-2 0 0,-1 1 0 16,1 1 0-16,-3 2 0 0,2 2 0 0,0 3 0 15,-1 1 0-15,-1 0 0 0,3 4 0 0,3-2 0 0,1 2 0 16,-1 3 0-16,4-2 0 0,2-2 0 0,2 0 0 16,-1-3 0-16,3 3 0 0,4-5 0 0,3 1 0 15,-2-1 0-15,4-2 0 0,5 0 0 0,-1-3 0 16,4-4 0-16,2 0 0 0,0-3 0 0,-1-2 0 15,4-3 0-15,1-3 0 0,1-2 864 0,1-1 128 16,1-7 32-16,-1 1 0 0,0-5-832 0,1-3-192 16,1-4 0-16,1-1 0 0,-1-3 0 0,2-2 0 15,1-3 0-15,-3 0 0 0,-2 0 0 0,3-1 0 16,-3-1 0-16,4 0 0 0,3-2 0 0,-1-1 0 16,-4-1 0-16,1 0 0 0,0-3 0 0,0 1 0 15,-3 0 0-15,-1 2 0 0,-3 0 0 0,-1 1 0 0,-3 1 0 0,-1 4 0 16,-2 4 0-16,-1 4 0 0,1 4 0 0,-4 0 0 15,0 3 0-15,-3 4 0 0,0 3 0 16,-4 8 0-16,0 0 0 0,0 0 0 16,0 0 0-16,0 0 0 0,-4 9 0 0,-1 5 0 0,-3 3 0 0,0 4 0 15,-3 6 0-15,1 2 0 0,-2 6 0 0,1 3 0 16,-1 4 0-16,0-3 0 0,2 0 0 0,1 0 0 16,1-1 0-16,1-3 0 0,2-4 0 0,2-3 0 15,3 1 0-15,3-5 0 0,1-3 0 0,4-3 0 16,2-1 0-16,2-2 0 0,2 0 0 0,2-6 0 15,1-1 0-15,1-6 0 0,0-2 0 0,3-2 0 0,1-3 864 16,2-1 128-16,-1-2 32 0,5-4 0 0,-1 0-832 16,2 2-192-16,-6-4 0 0,2 2 0 0,1 1 0 15,-1-2 0-15,-2 4 0 0,1-4 0 0,-2 1 0 16,-1 2 0-16,-3-3 0 0,-1 3 0 0,-1 0 0 16,-1 3 0-16,-2-3 0 0,-1 1 0 0,-2 0 0 0,1-1 0 15,-2-1 0-15,0 0 0 0,0 0 0 0,-1-2 0 16,0 1 0-16,0 2 0 0,-2-7 0 0,-2 3 0 15,1-1 0-15,1 4 0 0,-3-2 0 0,3 1 0 16,-1 1 0-16,-1 1 0 0,0 5 0 0,-4 5 0 16,2-4 0-16,-2 4 0 0,0 0 0 0,0 0 0 15,0 0 0-15,7 4 0 0,-7-4 0 0,9 5 0 16,-5 5 0-16,1 0 0 0,-1 1 0 0,-1 1 0 16,-1 1 0-16,-2 3 0 0,0 1 0 0,0 1 0 15,2 1 0-15,-1 1 0 0,0 0 0 0,0 0 0 16,-1 0 0-16,2-2 0 0,0-2 0 0,0-1 0 0,-1 0 0 0,0-1 0 15,2-6 0-15,1 0 0 0,-4-8 0 0,0 0 0 16,5 9 0-16,0-3 0 0,-5-6 0 16,0 0 0-16,8 6 0 0,-8-6 0 0,8 1 0 0,0-5 0 15,2-1 0-15,-2 0 0 0,0-1 0 0,0-4 0 16,1 0 0-16,0-1 0 0,-1 1 0 0,0 1 0 16,-1-3 0-16,1 3 0 0,0-3 0 0,-3 2 0 15,-2-1 0-15,1 2 0 0,2 0 0 0,1 1 0 16,-2-2 0-16,1-2 0 0,2 4 0 0,0-1 0 15,-3-1 0-15,1-1 0 0,-3 3 0 0,3-2 0 16,-2 2 0-16,-1-2 0 0,1 2 0 0,0-3 0 16,3 5 0-16,-5 1 0 0,2-5 0 0,-1 5 0 0,-3 5 0 15,0 0 0-15,0 0 0 0,0 0 0 0,3-9 0 0,-1 4 0 16,-2 5 0-16,0 0 0 0,0 0 0 0,0-4 0 16,0-4 0-16,0 4 0 0,0 4 0 0,0 0 0 15,0 0 0-15,0 0 0 0,0 0 0 0,0 0 0 16,-2 9 0-16,-1-2 0 0,-1 1 0 0,1 2 0 15,2 3 0-15,0-1 0 0,1 2 0 0,-3 3 0 16,1 3 0-16,0 2 0 0,1 4 0 0,0 0 0 16,-3 3 0-16,1-2 0 0,-2 4 0 0,0 3 0 15,-2 3 0-15,3-1 0 0,-1 3 0 0,-1 2 0 16,-5 1 0-16,-1 2 0 0,-1 3 0 0,-2 1 0 16,-2-2 0-16,0-1 0 0,-1 1 864 0,-2 1 128 0,-1 4 32 15,-1-7 0-15,-3 0-832 0,0-3-192 16,1 2 0-16,-5-3 0 0,-2 2 0 0,-3-4 0 0,0-6 0 15,-1 4 0-15,0-6 0 0,2 1 0 0,3-6 0 0,0-2 0 16,-1 1 0-16,2-6 0 0,2-4 0 0,1 0 0 16,1-3 0-16,5-7 0 0,-2-2 0 0,1-2 0 15,3-5 0-15,0-5 0 0,1-2 0 0,1-6 0 16,3-2 864-16,-1-3 128 0,3-2 32 0,5 0 0 16,2-3-1648-1,4 1-320-15,4-2-64 0,2 2-16 0,5 0 832 0,3 4 192 0,-1-2 0 0,5 3 0 16,6 1 0-16,2-1 0 0,7 1 0 0,2 3 0 15,5-1 0-15,7 1 0 0,7 2 0 0,0 3 0 16,1 4 0-16,-3 1 0 0,-2 4 0 0,-3 3 0 16,-4 1 0-16,-3 4 0 0,-2 4 0 0,-7-2 0 0,-6 2 0 15,-4 0 0-15,-3 1 0 0,-4-1 0 0,-3 1 0 0,-3 0 0 16,-8-9 0-16,4 11 0 16,-2-1-4144-16,-1-2-784 0,-1-8-144 15,0 0-48-15</inkml:trace>
  <inkml:trace contextRef="#ctx0" brushRef="#br1" timeOffset="180686.86">10323 10541 16575 0,'0'0'368'0,"0"0"80"0,-5 4 0 0,5-4 16 0,0 0-464 0,0 0 0 16,-7 4 0-16,2 0 0 0,5-4 1728 0,0 0 256 16,0 0 64-16,0 0 0 0,0 0-832 0,0 0-144 15,9-4-48-15,1 4 0 0,6 2 0 0,4 1 0 16,3-4 0-16,3 1 0 0,2 0 0 0,5 0 0 16,7 0 0-16,3-3 0 0,0-2-816 0,1 2-208 15,2 2 0-15,2-1 0 0,1-1 864 0,5 1 128 16,2 1 32-16,4 1 0 0,2 1-832 0,-2-1-192 0,-5-2 0 15,-5 0 0-15,-5 1 864 0,-2 1 128 0,-2 0 32 16,-3 1 0-16,-2-3-832 0,-5-1-192 0,-7 3 0 16,-2 0 0-16,0-1 0 0,-4 0 0 0,-5-7 0 0,2 0 0 31,-5 5-768-31,-10 3-208 0,0 0-48 0,3-10 0 16,-3 10-1632-16,-4-8-336 0,4 8-64 0,-11-10-11072 0</inkml:trace>
  <inkml:trace contextRef="#ctx0" brushRef="#br1" timeOffset="181410.73">10860 10038 23951 0,'0'0'512'0,"-1"-12"128"0,-1-3 0 0,2 8 64 0,0 0-576 0,0 2-128 0,0 5 0 0,0 0 0 0,2-11 848 0,-2 5 144 16,0 6 32-16,0 0 0 0,0 0 0 0,0 0 0 16,0 0 0-16,1 10 0 0,0 6-832 0,-1 1-192 15,-1 0 0-15,1 6 0 0,-1 5 864 0,1 6 128 16,-2 2 32-16,1 3 0 0,-2 2-832 0,1 4-192 16,-1 2 0-16,2 5 0 0,-4 3 864 0,1 3 128 15,-1 0 32-15,-2 3 0 0,-1-3-832 0,2-3-192 16,-2-3 0-16,-1-7 0 0,0 1 0 0,0-6 0 15,1-2 0-15,-1-1 0 0,-1-7 864 0,3-3 128 16,-1-2 32-16,-3 5 0 16,4-11-1648-16,1-4-320 0,6-15-64 0,0 0-16 15,0 0-816-15,0 0-160 0,9-15-48 0,3-4-13104 0</inkml:trace>
  <inkml:trace contextRef="#ctx0" brushRef="#br1" timeOffset="182144.7">12495 10156 20271 0,'0'0'896'0,"0"0"192"0,0-8-880 0,0 8-208 0,0-6 0 0,0 6 0 16,5-5 0-16,3-3 0 0,2 1 0 0,3 3 0 16,2 0 864-16,3 1 128 0,4-3 32 0,5 2 0 15,5 4 0-15,2-1 0 0,2 1 0 0,3-1 0 16,-1-3-832-16,1 1-192 0,0 1 0 0,0-1 0 15,-1 2 864-15,1-2 128 0,2-3 32 0,-2 3 0 16,-1 4-832-16,-2 1-192 0,1-2 0 0,-5 4 0 16,-3-2 864-16,-6 5 128 0,-3 2 32 0,-4-3 0 15,-5 2-832-15,-2 3-192 0,-6 3 0 0,0 2 0 16,-6-2 0-16,-2 4 0 0,-3 2 0 0,-6 4 0 0,-6 1 0 16,-2 5 0-16,-3-2 0 0,0 4 0 0,1 1 0 15,-2 3 0-15,-3 3 0 0,-1 1 0 0,-1-1 0 0,-1 4 0 16,1-3 0-16,1 1 0 0,3-2 0 0,-2-3 0 15,2-1 0-15,2-1 0 0,3 1 0 0,2-1 0 16,2-5 0-16,2 1 0 0,5-1 864 0,3-2 128 16,2-1 32-16,6 0 0 0,4-8-832 0,3 1-192 15,6 0 0-15,0-2 0 0,3-1 0 0,2-2 0 16,1 1 0-16,4-2 0 0,0 0 0 0,2-4 0 16,1-1 0-16,3-1 0 0,1 0 0 0,0-1 0 15,1-2 0-15,1 0 0 0,2-1 0 0,0-1 0 16,0 0 0-16,-1-2 0 0,-6-2 0 0,-3 0 0 15,-2-2 0-15,-5 0 0 0,-3-4 0 0,-2 0 0 16,-4 1 0-16,1-5 0 16,-5 0-2416-16,-4 3-528 0,-4-4-96 0,-3 6-32 0</inkml:trace>
  <inkml:trace contextRef="#ctx0" brushRef="#br1" timeOffset="182427.7">12392 10735 27647 0,'0'0'608'0,"0"0"128"0,-1-9 32 0,1 9 0 0,2-7-624 0,2 1-144 0,1-2 0 0,3 0 0 16,1 3 848-16,3 1 144 0,2 1 32 0,5-2 0 15,5 1 0-15,5 2 0 0,6-1 0 0,4 2 0 0,8 1 0 0,4-3 0 16,3 1 0-16,0 0 0 0,1 1-832 15,4 0-192-15,2-2 0 0,0 2 0 0,-1 1 864 16,0 1 128-16,-1 2 32 0,-6-1 0 0,-4 0-832 0,-6 0-192 16,-2-2 0-16,-7 0 0 0,-8-2 0 0,-2-1 0 15,-3 2 0-15,1-1 0 16,-8 0-2416-16,-5-1-528 0,-9 3-96 0,-1-2-32 0</inkml:trace>
  <inkml:trace contextRef="#ctx0" brushRef="#br1" timeOffset="183705.4">15089 10339 20271 0,'0'0'896'0,"0"0"192"0,0 0-880 0,0 0-208 15,-2-7 0-15,2 7 0 0,0 0 864 0,0 0 128 16,7-2 32-16,5 0 0 0,4 2 0 0,2 0 0 15,4 0 0-15,3-1 0 0,2-2 0 0,9 2 0 16,7 1 0-16,4 0 0 0,2-3-832 0,1 1-192 16,-1-3 0-16,-2 2 0 0,-1 0 0 0,-3 1 0 15,-3 0 0-15,-3-1 0 0,-5-1 0 0,-3 2 0 0,-3 4 0 0,-4-1 0 16,-5-1 0-16,-4 3 0 0,-4-3 0 16,-9 0 0-1,0 0-2416-15,-10 10-528 0,-4 2-96 0,-1-7-32 0</inkml:trace>
  <inkml:trace contextRef="#ctx0" brushRef="#br1" timeOffset="183873.54">15044 10670 27647 0,'0'0'608'0,"0"0"128"0,5 8 32 0,1-3 0 0,5 0-624 0,3-2-144 0,3 2 0 0,5 0 0 16,6-1 0-16,5-4 0 0,5-4 0 0,5 7 0 15,3-1 848-15,5 1 144 0,4-4 32 0,-16-1 0 16,1 1-832-16,2-3-192 0,0 0 0 0,-2-1 0 0,-2 0 0 0,-2-2 0 15,-2 3 0-15,-3 0-9232 16,-3 2-1904-16</inkml:trace>
  <inkml:trace contextRef="#ctx0" brushRef="#br1" timeOffset="184506.23">16916 9971 16575 0,'-19'-9'736'0,"6"2"160"0,0-2-720 0,0 0-176 0,0-1 0 0,2 1 0 16,1-1 0-16,1 1 0 0,4-5 0 0,3 2 0 15,0 2 848-15,2-1 144 0,4 1 32 0,3-3 0 16,3 1 0-16,3 3 0 0,3-3 0 0,5 5 0 15,5-8 0-15,5 3 0 0,2 3 0 0,3-1 0 16,3 2-832-16,0-2-192 0,0 2 0 0,-1 1 0 16,-3 5 0-16,-2 0 0 0,2 4 0 0,-2 3 0 0,-3 3 0 0,-2 6 0 15,0 4 0-15,-7 6 0 0,-7 2 0 16,-2 4 0-16,0 4 0 0,-7 9 0 0,-7 6 864 0,0 10 128 16,-1 9 32-16,-5 2 0 0,-10 4-832 0,-7-4-192 15,-1-4 0-15,-4 1 0 0,-2-1 0 0,-3-1 0 16,-5-2 0-16,0-7 0 0,-3-9 0 0,-3-5 0 15,-1-5 0-15,0-4 0 0,2-3 0 0,7-7 0 16,4-3 0-16,7-3 0 0,6 1 864 0,5-1 128 16,6-3 32-16,3-4 0 0,2-1-832 0,5-9-192 15,5 10 0-15,4-1 0 0,4-2 864 0,2 1 128 16,4-3 32-16,11 1 0 0,9 2-832 0,7-3-192 16,5 1 0-16,4 3 0 0,-2-1 0 0,-1 1 0 0,-1-7 0 15,1 1 0-15,3 2 0 0,-1-1 0 0,-2 0 0 16,-3-2 0-16,-2-3 0 0,-4 1 0 0,-5 0 0 0,-5 0 0 31,-5 0-1600-31,-4-6-352 0,-3-5-80 0,-3 2-16 0</inkml:trace>
  <inkml:trace contextRef="#ctx0" brushRef="#br1" timeOffset="184980">18053 10678 27647 0,'-13'-4'608'0,"13"4"128"16,-4-2 32-16,4 2 0 0,0 0-624 0,0 0-144 0,10 0 0 0,4 3 0 0,5 0 0 0,3-1 0 15,4 0 0-15,4-5 0 0,2-5 0 0,-5 4 0 16,3-4 0-16,2 1 0 0,2-8 848 0,3 2 144 15,0-2 32-15,2 3 0 0,2-1-832 0,1 1-192 16,-1-1 0-16,0-1 0 0,-5-1 0 0,-3 1 0 16,-3 2 0-16,-5-3 0 0,-5-2 864 0,-3 1 128 15,-2 0 32-15,-4 1 0 0,-1-2-832 0,-8 1-192 16,-2-2 0-16,-2 0 0 0,-6 2 0 0,-5-1 0 16,-6 3 0-16,-3 5 0 0,-5 1 0 0,-6 5 0 15,-4 3 0-15,-3 4 0 0,1 5 0 0,-1 3 0 16,-1 5 0-16,-15 12 0 0,7-1 0 0,3 7 0 0,3 8 0 15,1-3 0-15,1 1 0 0,3 2 0 0,5 2 0 16,5-2 0-16,4 1 0 0,9-5 0 0,4-2 0 0,9-2 0 16,5-7 864-16,9 1 128 0,8-3 32 0,6-2 0 15,6-2-832-15,2-3-192 0,3 1 0 0,-10-6 0 16,4-3 0-16,3-1 0 0,4-2 0 0,1 0 0 16,4-4 0-16,4 0 0 0,5-3 0 0,1-2 0 15,-4-5-1600 1,-3 0-352-16,-5-2-80 0,10-6-13120 0</inkml:trace>
  <inkml:trace contextRef="#ctx0" brushRef="#br1" timeOffset="185415.84">19180 9464 20271 0,'0'0'448'0,"0"0"80"0,0 0 32 0,0 0 16 0,0 0-576 0,0 0 0 0,0 0 0 0,0 0 0 16,0 0 928-16,15 12 80 0,4-6 16 0,5-2 0 15,-1-5 0-15,6-1 0 0,1 2 0 0,-8 0 0 16,3-1 0-16,2-1 0 0,3 0 0 0,3 0 0 15,-1 0-832-15,3 0-192 0,1-2 0 0,1-1 0 16,4 1 0-16,-2-2 0 0,-6 5 0 0,-3-1 0 16,-6-4 0-16,-1 2 0 0,-5-2 0 0,-3 1 0 15,-2-1-768-15,-3 0-208 0,-3 2-48 0,-7 4 0 16</inkml:trace>
  <inkml:trace contextRef="#ctx0" brushRef="#br1" timeOffset="186197.81">20403 8812 20271 0,'0'-8'448'0,"0"2"80"0,0 6 32 0,1-11 16 0,-1 3-576 0,2-2 0 0,-2 10 0 0,1-6 0 15,-1 6 0-15,0 0 0 0,0 0 0 0,0 0 0 16,0 0 928-16,0 0 80 0,0 0 16 0,0 0 0 16,0 0-832-16,-5 3-192 0,-2 7 0 0,1 0 0 15,-3 3 864-15,2 4 128 0,-1 4 32 0,-1 2 0 16,0 5-832-16,0-1-192 0,0 4 0 0,4 1 0 15,1 4 0-15,2-1 0 0,2-2 0 0,3-3 0 16,2-5 0-16,-1-3 0 0,3 1 0 0,2-4 0 16,0-6 864-16,3 0 128 0,-1 0 32 0,2-4 0 15,2-1-832-15,0-4-192 0,2-1 0 0,2 0 0 16,0-2 864-16,1-1 128 0,-1 0 32 0,3-4 0 0,1-2-832 16,0-3-192-16,-2 0 0 0,1-6 0 0,-1 1 0 0,1-2 0 15,0-1 0-15,3-2 0 0,-3-2 0 0,0-2 0 16,1-5 0-16,-3 1 0 0,-1-2 0 0,-1 2 0 15,0-2 0-15,-5 4 0 0,0 4 0 0,-1 4 0 16,-2 7 0-16,-2 0 0 0,3-1 0 0,-6 3 0 16,-5 8 0-16,0 0 0 0,0 0 0 0,0 0 0 15,0 0 0-15,4 12 0 0,-3 2 0 0,-1 6 0 16,-3 5 0-16,0 2 0 0,-3 4 0 0,-1 5 0 16,-5 3 0-16,-3 2 0 0,-1 4 0 0,-4-1 0 15,-2 2 0-15,-3-1 0 0,-4 4 0 0,6-5 0 16,3 3 0-16,-1-3 0 0,-2 0 0 0,0 1 0 0,-1-6 0 15,1-3 0-15,-2-2 0 0,1-1 0 16,1-8 0-16,1-2 0 0,0-1 864 0,-1-3 128 0,3-5 32 0,0-1 0 16,0 1-832-16,2-6-192 0,1-1 0 0,2-2 0 15,0-1 0-15,4-2 0 0,-4-2 0 0,3-4 0 16,2-1 0-16,5-3 0 0,1 1 0 16,1-6 0-16,3 0 864 0,3 1 128 0,2-4 32 0,3 2 0 15,4-2-832-15,1 2-192 0,4 2 0 0,5-4 0 16,0 5 0-16,3 2 0 0,0-2 0 0,1 5 0 15,1 3 0-15,3 2 0 0,1 3 0 0,4 2 0 16,3 0 0-16,-8 3 0 0,4-2 0 0,0 3 0 16,0 1 0-16,0 0 0 0,-2 0 0 0,-2-2 0 15,-2 4 0-15,4 4 0 0,-4-4 0 0,-5 1 0 0,-3-1 0 16,-3-1 0-16,-3 2 0 0,-2-4 0 0,-3-1 0 16,-3-1 0-16,-6-6 0 0,0 0-12512 15,0 0-2544-15</inkml:trace>
  <inkml:trace contextRef="#ctx0" brushRef="#br1" timeOffset="192161.04">3692 8589 11055 0,'-12'0'976'0,"-1"-2"-784"0,-1-2-192 0,0 1 0 16,1 3 400-16,0-1 48 0,-2-2 0 0,4 0 0 16,0 1 144-16,1-1 48 0,3 2 0 0,7 1 0 15,-5-4 48-15,5 4 16 0,-5-4 0 0,5 4 0 16,0 0-80-16,0 0-16 0,0 0 0 0,9-5 0 16,3 2-48-16,1 3-16 0,2 2 0 0,4-1 0 15,1-1-32-15,5 4-16 0,3-2 0 0,0 0 0 16,1-2-112-16,3-2-32 0,6 1 0 0,3 1 0 15,2 1-32-15,5 1-16 0,5-1 0 0,1 2 0 0,-1 1-48 16,2-1-16-16,1 1 0 0,7-2 0 0,-1-1-48 0,3-1 0 16,3 0 0-16,1 0 0 0,2 0-64 0,-1-1 0 15,-1-2-128-15,3-1 192 0,2 0-32 0,3 2-16 16,4-1 0-16,-3 2 0 0,0-2-16 0,-2-2 0 16,4 0 0-16,0-1 0 0,3-1 0 0,-1 1-128 15,-1 4 192-15,-1-1-64 0,1-6-128 0,1 1 192 16,2 0-192-16,1 3 192 0,2 4-48 0,-2-3 0 15,-6-1 0-15,3-4 0 0,6 2 16 0,-1-1 0 16,-1 6 0-16,-1-3 0 0,0-1-16 0,-3 0 0 16,0 2 0-16,0 0 0 0,4-3 0 0,-1 4 0 15,-3-1 0-15,4 1 0 0,1 2-144 0,1-1 160 16,-2 0-160-16,-2-2 160 0,0 3-160 0,-2-1 0 0,-1 0 0 16,4 2 128-16,1-3-128 0,0 2 0 0,-2-2 0 15,0 2 128-15,-3-3-128 0,-1 3 0 0,0-2 144 0,2 2-144 16,0 2 0-16,-1 0 128 0,-5-2-128 0,1 4 0 15,0 3 0-15,-2-3 144 0,1-3-144 0,-2 1 0 16,0 2 128-16,-2-1-128 0,-3 1 0 0,3-2 0 16,1-2 192-16,0 1-192 0,1 0 192 0,-2 0-192 15,-4-3 192-15,-1 3-64 0,1 0 0 0,0 0-128 16,-3 0 160-16,4 2-160 0,2-2 128 0,-3 1-128 16,-3 0 0-16,-1 2 0 0,-3-2 128 0,0 2-128 15,-2 3 0-15,5-2 0 0,6 0 0 0,-5-1 128 16,-3-3-128-16,-1 0 160 0,-1 0-160 0,1 0 160 15,2 0 0-15,-1 0 0 0,1 0 0 0,-1 0 0 16,2 2-160-16,-2 2 192 0,-4 5-192 0,1-5 192 0,2-5-64 0,-2 1 0 16,-4-1 0-16,3 1 0 0,5 1-128 15,-2-1 160-15,-4 1-160 0,1 2 160 0,-1-1-160 0,3 0 192 16,0-4-192-16,1 2 192 0,1-2-192 0,0-1 128 16,2 1-128-16,-1 0 128 0,-2 4-128 0,-1-4 160 15,1-3-160-15,-1 2 160 0,2 1-160 0,0-1 0 16,2 1 0-16,-3-4 128 0,-1 3-128 0,0 0 0 15,-1 3 0-15,3-1 128 0,-2-3-128 16,4 1 0-16,-2-1 0 0,0 3 0 0,1-4 0 0,-2-2 0 16,-1 1 128-16,0 2-128 0,1 2 0 0,0 0 0 15,-3-2 0-15,3-1 0 0,3 2 0 0,-1 0 128 16,-3 2-128-16,-3 0 0 0,3 0 0 0,0-3 0 16,1 2 128-16,0-2-128 0,-2 3 0 0,0 1 0 15,-2 0 0-15,-2 0 0 0,-3-1 0 0,0 0 0 0,0-2 0 0,0 0 0 16,1 5 0-16,1-4 0 0,6 1 128 15,-2 0-128-15,-2-1 0 0,-3 2 0 0,-3-1 0 0,3 0 128 16,1 1-128-16,-2-2 0 0,-1-1 0 0,5 1 0 16,2 1 0-16,1 1 0 0,-5-1 0 0,-2 1 0 15,-2 0 0-15,1-2 0 0,-1 4 128 0,1-2-128 16,2-3 0-16,-2 3 0 0,-3 1 0 0,3 1 128 16,0-4-128-16,-2 2 0 0,-2 2 0 0,-1-2 0 15,-4 0 0-15,2 1 0 0,2-2 0 0,-1 2 0 16,2 0 0-16,2 4 0 0,0-3 0 0,-1-2 0 15,1-4 0-15,-4 3 0 0,1 1 0 0,-2 0 0 16,-1 0 0-16,1 0 0 0,0 0 128 0,-1 0-128 16,0 0 0-16,0-2 0 0,-2 0 0 0,0-1 0 15,0 2 0-15,-1-1 0 0,-5 2 0 0,-1 0 0 0,-2-1 0 0,1 1 0 16,-1 0 0-16,1 0 0 0,0 0 0 0,-1 0 0 16,3 3 0-16,-1-3 0 0,-1-2 0 0,2 1 0 15,2-3 0-15,0 2 0 0,0 4 0 0,-2 0 0 16,-1-2 0-16,0 0 0 0,0 0 0 0,-2 1 128 15,1 0-128-15,1-1 0 0,0-1 0 0,-2 1 0 16,4 1 0-16,-1 0 0 0,0 2 0 0,0 0 0 16,-2-5 0-16,-1 2 0 0,2 0 0 0,-1 2 0 15,-1 0 0-15,1 1 0 0,0 1 0 0,-1-2 0 16,0 0 0-16,1 0 0 0,3 1 0 0,1-2 0 16,1 1 0-16,-1-2 0 0,-1 0 0 0,2 0 0 15,0 0 128-15,1 1-128 0,-1 1 0 0,0 2 0 16,-1-2 0-16,0-2 0 0,-1 0 0 0,0 0 0 0,0 1 0 0,5 0 0 15,-2-1 0-15,1 0 0 0,-2 0 0 0,2 3 0 16,5-1 0-16,-4 1 0 0,-2-3 128 0,1 1-128 16,-3 3 0-16,1-2 0 0,-3-1 0 0,3-1 0 15,1 0 0-15,3 1 0 0,2 2 0 0,-1-2 0 16,-2-1 0-16,0 0 0 0,1 1 0 0,-1-1 0 16,-1-1 0-16,-3 1 0 0,-2-1 0 0,1 2 0 15,1 0 0-15,-1 1 0 0,1-4 0 0,2 4 0 16,-1 0 0-16,-4 1 0 0,1 1 0 0,0-3 0 15,3-1 0-15,-2 0 0 0,-1 0 0 0,-1 0 0 16,0 0 0-16,-1 0 0 0,-3 0 0 0,2 0 0 16,0 1 0-16,0-1 0 0,0 0 0 0,0 3 0 0,1 2 0 15,1 2 0-15,0-3 0 0,-1 0 0 0,1-2 0 0,0 0 0 16,0-2 0-16,-1 3 0 0,-1 3 0 0,0-2 0 16,-1-2 0-16,-1-1 0 0,-1 1 0 0,2 0 0 15,1 2 0-15,1-2 0 0,0-2 0 0,-1 1 0 16,2 3 0-16,-3 1 0 0,1-4 0 0,0 2 0 15,2 2 0-15,0-1 128 0,0 0-128 0,0 1 0 16,-2 0 0-16,1 1 128 0,-2-1-128 0,2 0 128 16,0-2-128-16,0 1 128 0,1 1-128 0,3-1 160 15,1 1-160-15,1-2 160 0,3 0-160 0,-2 4 160 16,0 1-160-16,-1-2 160 0,-2-2-160 0,-1 0 0 16,1-3 0-16,-1 2 128 0,1 2-128 0,1 0 0 15,0-1 0-15,2-1 128 0,-1 1-128 0,4 1 0 16,3 0 0-16,-1-1 0 0,2 3 0 0,-2 1 0 0,-2-3 0 15,-2-1 128-15,2-2-128 0,0 2 0 0,-1 3 0 16,4-6 0-16,2 2 0 0,0 1 0 0,0 1 0 16,2 0 0-16,-2 2 0 0,-2-2 0 0,0 0 128 0,-1-2-128 15,-1 2 0-15,6-1 0 0,2-2 0 0,2 2 0 16,-4-1 0-16,4 1 0 0,1 0 0 0,-2-2 0 16,-2 0 0-16,0-2 0 0,2-2 0 0,1 1 0 15,2 0 0-15,1 1 0 0,3 0 0 0,0 0 0 16,1 0 0-16,-3 0 0 0,-4-2 0 0,4 2 0 15,-2-1 0-15,3 0 0 0,1-1 0 0,3 1 0 16,3 0 0-16,-4-1 0 0,-2 1 0 0,-1-3 0 16,0 3 0-16,2 1 0 0,4-3 0 0,3 2 0 15,-2 0 0-15,3 1 0 0,-1 2 0 0,-1 0 0 0,-3-2 0 16,3 0 0-16,4-2 0 0,-3 2 0 0,1 0 0 16,0 0 0-16,1 0 0 0,2 0 0 0,-4 3 0 0,3-3 0 15,5-3 0-15,2 1 0 0,-2 0 0 0,-1 2 0 16,-3 0 0-16,2-2 0 0,3-6 0 0,3 3 0 15,2 2 0-15,1 2 0 0,0-2 0 0,-3 2 0 16,0 0 0-16,-1 1 0 0,7 1 0 0,-3 0 0 16,-3 1 0-16,1-1 0 0,-4-1 0 0,3 0 0 15,3 3 0-15,3-1 0 0,4 1 128 0,-5-2-128 16,-7 2 128-16,6-1-128 0,0-2 0 0,5 3 0 16,2 1 128-16,-5 1-128 0,-8 3 0 0,2 1 0 15,1-1 0-15,-2 0 0 0,1 2 0 0,-4-1 0 0,-3 0 0 16,-6 0 0-16,-4-2 0 0,-3-1 0 0,-3 6 0 15,1-7 0-15,2-2 0 0,-6 1 0 0,-3 4 0 16,-7-3 0-16,-3 1-176 0,-6 2 48 0,-6-4 0 0,-6-1 0 31,-5-1-496-31,-3-2-80 0,-5-1-32 0,-10 1-10512 0,2-6-2096 0</inkml:trace>
  <inkml:trace contextRef="#ctx0" brushRef="#br1" timeOffset="196450.34">23261 9688 12895 0,'0'0'272'0,"5"-4"64"0,-5 4 16 0,9-4 32 0,-1-2-384 0,-1 2 0 0,-7 4 0 0,0 0 0 16,0 0 1712-16,7-4 272 0,0 0 48 0,-7 4 16 15,0 0-832-15,0 0-144 0,0 0-48 0,0 0 0 0,0 0 0 0,0 0 0 16,-1 10 0-16,-3 2 0 0,-1 3 0 0,-2-4 0 16,-3 2 0-16,0 0 0 0,-1 3-816 0,-5-3-208 15,0 1 0-15,-2 6 0 0,-1 2 864 0,-6 2 128 16,-1 0 32-16,4-5 0 0,-6 0-832 0,-4 5-192 16,-5 2 0-16,-1-2 0 0,1 1 0 0,-1-3 0 15,0-1 0-15,1 1 0 0,2 1 0 0,3-3 0 16,0 1 0-16,5-2 0 0,2-1 0 0,3-5 0 15,1-1 0-15,4 1 0 0,0-3 0 0,3 0 0 16,1-2 0-16,2 3 0 0,4-7 864 0,1 1 128 16,1 1 32-16,5-6 0 0,0 0-832 0,4 7-192 15,-4-7 0-15,9 8 0 0,3 0 0 0,2-1 0 16,2 2 0-16,3-3 0 0,2 0 0 0,3 1 0 16,1 2 0-16,2 0 0 0,2-5 0 0,6 2 0 15,1 2 0-15,5 0 0 0,0 0 0 0,3 0 0 0,0 5 0 16,-1-2 0-16,-1 1 0 0,-3 1 0 0,-1 3 0 15,-2-2 0-15,-1 2 0 0,-2 0 0 0,-3-2 0 0,-2 0 0 16,-1-5 0-16,-1 3 0 0,0 0 0 0,-3-2 0 16,-1-2 864-16,-2-1 128 0,-2-5 32 0,-1 2 0 31,-1 0-1648-31,-2-3-320 0,-4-3-64 0,0-1-16 0,-1 2 832 0,-3-2 192 0,-6 3 0 0,5-5 0 31,-1-7-3328-31,-1 2-608 0,-3 1-128 0,-3-2-32 0</inkml:trace>
  <inkml:trace contextRef="#ctx0" brushRef="#br1" timeOffset="197047.96">22854 10229 12895 0,'0'0'272'0,"0"0"64"0,0 0 16 0,0 0 32 0,-5-8-384 0,-2 3 0 16,1 1 0-16,-1 2 0 0,1-5 896 0,-1 3 96 15,1 0 32-15,-1 2 0 0,7 2 0 0,-6 0 0 16,-1 0 0-16,7 0 0 0,-6 0 0 0,6 0 0 0,-7 0 0 0,7 0 0 15,0 0-832-15,0 0-192 0,0 0 0 0,0 0 0 16,0 0 864-16,0 0 128 0,0 0 32 0,0 0 0 16,4 8 0-16,-4-8 0 0,8 3 0 0,1 3 0 15,2-4-832-15,4 3-192 0,3-2 0 0,6 0 0 16,3-2 0-16,6 3 0 0,5-2 0 0,2-2 0 16,2-2 864-16,1-3 128 0,2-2 32 15,5 2 0-15,2 2-832 0,7-2-192 0,5 0 0 0,2 1 0 16,-3 1 0-16,-1-3 0 0,-2-2 0 0,2 0 0 15,3-1 0-15,-3 3 0 0,2-1 0 0,3 2 0 16,-1 1 0-16,-2 1 0 0,-4-3 0 0,1-1 0 16,-2-1 0-16,-2 1 0 0,-1-1 0 0,3 1 0 15,2 6 0-15,-2 0 0 0,-5-2 0 0,-4 0 0 0,-3 2 0 16,-2 0 0-16,-4 1 0 0,0 1 0 0,-2-3 864 0,-3-1 128 16,-2 0 32-16,-1 2 0 0,1 0-832 0,-2-1-192 15,-2 1 0-15,-2 1 0 0,-6 1 0 0,-3 2 0 16,-2 0 0-16,-1 1 0 0,-3-2 0 0,-3-2 0 15,-2-1 0-15,-8 1 0 0,0 0 0 0,0 0 0 16,0 0 0-16,0 0 0 0,0 8 0 0,0-8 0 16,0 0 0-16,-6 5 0 15,1 1-768-15,-2-2-208 0,-1 0-48 0,-1-1-9824 16,0-3-1968-16</inkml:trace>
  <inkml:trace contextRef="#ctx0" brushRef="#br1" timeOffset="204512.5">26098 10730 9215 0,'0'0'192'0,"0"0"64"0,0 0 0 0,0 0 0 0,0 0-256 0,0 0 0 0,0 0 0 0,0 0 0 15,0 0 864-15,0 0 128 0,0 0 32 0,0 0 0 16,0 0-832-16,0 0-192 0,0 0 0 0,0 0 0 16,0 0 864-16,0 0 128 0,2 12 32 0,-2-12 0 15,0 0-832-15,0 0-192 0,0 0 0 0,10 5 0 16,-10-5 864-16,0 0 128 0,0 0 32 0,0 0 0 16,11 4-832-16,-11-4-192 0,0 0 0 0,0 0 0 15,11 0 0-15,-11 0 0 0,0 0 0 0,10-3 0 16,-1-1 864-16,-9 4 128 0,0 0 32 0,0 0 0 15,9-2-832-15,2-4-192 0,-1 1 0 0,-3 0 0 0,-7 5 0 0,8-4 0 16,-1-4 0-16,3 3 0 0,-4 1 0 0,-6 4 0 16,9-5 0-16,0 1 0 0,-1-1 864 15,0 2 128-15,-8 3 32 0,9-6 0 0,-9 6-832 0,9-4-192 16,-1-4 0-16,-8 8 0 0,9-1 0 0,-9 1 0 16,9-10 0-16,-9 10 0 0,9-5 0 0,-9 5 0 15,10-2 0-15,-10 2 0 0,7-12 0 0,1 7 0 16,-8 5 0-16,8-4 0 0,-8 4 0 0,9-8 0 15,-1 1 0-15,-8 7 0 0,0 0 0 0,0 0 0 16,10-4 0-16,-10 4 0 0,8-6 0 0,-8 6 0 16,0 0 0-16,9-7 0 0,-2 4 0 0,-7 3 0 15,0 0 0-15,8-7 0 0,-1 2 0 0,-7 5 0 16,7-7 0-16,1 1 0 0,1 2 0 0,-9 4 0 16,6-8 0-16,1 2 0 0,-7 6 0 0,0 0 0 0,10-4 0 15,-2 0 0-15,-1 0 0 0,-7 4 0 0,8-7 0 0,-2 2 0 16,-6 5 0-16,8-5 0 0,1-4 0 0,-1 3 0 15,-8 6 0-15,0 0 0 16,6-5 0-16,2-1 0 0,0 1 0 0,-8 5 0 0,9-4 0 0,0 1 0 16,-9 3 0-16,11-7 0 0,-3 2 0 0,-8 5 0 15,7-4 0-15,-7 4 0 0,7-5 0 0,-7 5 0 16,8-6 0-16,0 0 0 0,-8 6 0 0,9-3 0 16,-9 3 0-16,0 0 0 0,0 0 0 0,0 0 0 15,6-12 0-15,1 5 0 0,-7 7 0 0,0 0 0 16,0-8 0-16,0 8 0 0,6-6 0 0,-6 6 0 15,0 0 0-15,0 0 0 0,8-5 0 0,-8 5 0 0,0 0 0 0,0 0 0 16,0 0 0-16,8-7 0 0,0 2 0 0,-8 5 0 16,0 0 0-16,0 0 0 0,8-5 0 0,-8 5 0 15,7-5 0-15,-7 5 0 0,11-4 0 0,-11 4 0 16,0 0 0-16,6-7 0 0,1 3 0 0,-7 4 0 16,0 0 0-16,0 0 0 0,6-10 0 0,-6 10 0 15,0 0 0-15,0 0 0 0,4-7 0 0,-4 7 0 16,9-6 0-16,-9 6 0 0,0 0 0 0,0 0 0 15,0 0 0-15,0 0 0 0,9-5 864 0,-9 5 128 16,0 0 32-16,10-6 0 16,-10 6-1648-16,9-4-320 0,-9 4-64 0,0 0-16 0,8-6 832 0,-8 6 192 15,0 0 0-15,7-5 0 0,-7 5 0 0,0 0 0 16,8-7 0-16,-8 7 0 0,9-4 768 0,-9 4 208 16,0 0 48-16,0 0 0 15,8-5-1648-15,-8 5-320 0,0 0-64 0,0 0-16 0,8-5 832 0,-8 5 192 0,6-4 0 0,-6 4 0 16,6-5 0-16,0-2 0 0,1 2 0 0,-7 5 0 15,0 0 768-15,8-7 208 0,-8 7 48 0,6-5 0 16,-6 5-832-16,0 0-192 0,5-5 0 0,-5 5 0 16,7-9 0-16,-7 9 0 0,0 0 0 0,0 0 0 31,9-7-768-31,-9 7-208 0,5-5-48 0,-5 5 0 0,0 0 832 0,8-6 192 0,-8 6 0 0,5-7 0 16,0 2 0-16,-5 5 0 0,0 0 0 0,0 0 0 15,6-11 768-15,-6 11 208 0,0 0 48 0,0 0 0 16,6-6-832-16,-6 6-192 0,7-8 0 0,-7 8 0 15,0 0-768-15,0 0-208 0,7-9-48 16,-1 2 0-16,-6 7 1648 0,5-7 320 0,-5 7 64 0,0 0 16 0,6-6-832 0,2 0-192 16,-8 6 0-16,0 0 0 15,0 0-768-15,8-5-208 0,-3-2-48 0,-5 7 0 0,0 0 832 16,8-5 192-16,-3-4 0 0,1 4 0 0,-6 5 0 0,0 0 0 16,0 0 0-16,6-8 0 0,-1-1 768 0,-1 1 208 15,-4 8 48-15,0 0 0 0,0 0-832 0,9-5-192 16,-9 5 0-16,7-6 0 0,-7 6 0 0,5-9 0 15,0 3 0-15,-5 6 0 0,0 0 0 0,0 0 0 16,7-9 0-16,-3 2 0 0,-4 7 0 0,6-8 0 16,-2-5 0-16,-4 13 0 0,0 0 0 0,0 0 0 15,5-4 0-15,-5 4 0 0,8-9 0 0,-8 9 0 16,5-8 0-16,-5 8 0 0,7-7 0 0,-7 7 0 16,6-6 0-16,-6 6 0 0,8-9 0 0,-3-1 0 15,-1 2 0-15,-4 8 0 0,0 0 0 0,0 0 0 16,8-5 0-16,-8 5 0 0,5-8 0 0,1 3 0 0,-1-4 0 0,0 2 0 15,2-1 0-15,-7 8 0 0,6-2 0 0,-6 2 0 16,7-8 0-16,-1 0 0 0,-1 0 0 0,-5 8 0 16,6-5 0-16,-6 5 0 0,3-9 0 0,-3 9 0 15,0 0 0-15,0 0 0 0,0-9 0 0,3-2 0 16,4 6 0-16,-7 5 0 0,0 0 0 0,0 0 0 16,2-9 0-16,-2 9 0 0,9-7 0 0,-9 7 0 15,0 0 0-15,6-7 0 0,1 0 0 0,-7 7 0 16,0 0 0-16,7-6 0 0,-2-4 0 0,2 4 0 15,-1 2 0-15,-6 4 0 0,7-10 0 0,-7 10 0 16,7-6 0-16,-7 6 0 0,8-7 0 0,0 1 0 0,0 0 0 16,-8 6 0-16,4-9 0 0,-4 9 0 0,10-4 0 0,-10 4 0 15,5-8 0-15,-5 8 0 0,7-7 0 0,0 1 0 16,-1-1 0-16,-6 7 0 0,0 0 0 0,8-6 0 16,-2-1 0-16,-6 7 0 0,0 0 0 0,6-5 0 15,-6 5 0-15,0 0 0 0,0 0 0 0,0 0 0 16,6-9 0-16,-6 9 0 0,4-5 0 0,-4 5 0 15,0 0 0-15,8-9 0 0,-8 9 0 0,4-8 0 16,-4 8 0-16,0 0 0 0,0 0 0 0,0 0 0 16,1-8 0-16,-1 8 0 0,3-8 0 0,-3 8 0 15,0 0 0-15,0 0 0 0,2-6 0 0,-2 6 0 16,3-11 0-16,-3 11 0 0,0 0 0 0,0 0 0 16,0 0 0-16,0 0 0 0,0 0 0 0,4-9 0 15,-2-3 0-15,-2 12 0 0,0 0 0 0,0 0 0 0,3-9 0 0,-3 9 0 16,0 0 0-16,0 0 0 0,0 0 0 15,5-8 0-15,-5 8 0 0,0 0 0 0,0 0 0 16,0 0 0-16,5-6 0 0,1-3 0 16,-2 1 0-16,-4 8 0 0,0 0 0 0,0 0 0 0,0 0 0 0,0 0 0 15,0 0 0-15,5-8 0 0,-5 8 0 0,5-6 0 16,-5 6 0-16,0 0 0 0,0 0 0 0,0 0 0 16,3-9 0-16,-3 9 0 0,0 0 0 0,0 0 0 15,0 0 0-15,5-7 0 0,-1-5 0 0,-4 12 0 16,0 0 0-16,0 0 0 0,0 0 0 0,4-8 0 15,-4 8 0-15,0 0 0 0,0 0 0 0,0 0 0 16,4-5 0-16,-4 5 0 0,0 0 0 0,3-9 0 16,0 3 0-16,-3 6 0 0,0 0 0 0,0 0 0 0,0 0 0 15,0 0 0-15,0 0 0 0,0 0 0 0,0 0 0 16,0 0 0-16,3-11 0 0,-3 11 0 0,2-6 0 0,-2 6 0 16,0 0 0-16,0 0 0 0,0 0 0 0,3-9 0 15,-2-1 0-15,0 6 0 0,-1 4 0 0,0 0 0 16,0 0 0-16,0 0 0 0,0 0 0 0,0 0 0 15,0 0 0-15,0 0 0 0,0 0 0 0,0 0 0 16,0 0 0-16,0 0 0 0,4-7 0 0,-4 7 0 16,0 0 0-16,0 0 0 0,4-8 0 0,-4 8 0 15,0 0 0-15,0 0 0 0,0 0 0 0,0 0 0 16,0 0 0-16,0 0 0 0,4-11 0 0,-4 11 0 16,0 0 0-16,0 0 0 0,0 0 0 0,0 0 0 15,4-6 0-15,-4 6 0 0,0 0 0 0,0 0 0 16,3-11 0-16,-3 11 0 0,0 0 0 0,0 0 0 0,0 0 0 0,0 0 0 15,4-11 0-15,1 3 0 16,-5 8 0-16,0 0 0 0,0 0 0 0,0 0 0 0,2-8 0 0,-2 8 0 16,0 0 0-16,0 0 0 0,0 0 0 0,0 0 0 15,0 0 0-15,0 0 0 0,0 0 0 0,0 0 0 16,0 0 0-16,0 0 0 0,0 0 0 0,0 0 0 16,0 0 0-16,0 0 0 0,4-6 0 0,-4 6 0 15,0 0 0-15,0 0 0 0,0 0 0 0,0 0 0 16,0 0 0-16,0 0 0 0,0 0 0 0,0 0 0 15,6-10 0-15,-6 10 0 0,0 0 0 0,0 0 0 16,4-7 0-16,-4 7 0 0,0 0 0 0,0 0 0 16,0 0 0-16,0 0 0 0,0 0 0 0,0 0 0 15,0 0 0-15,0 0 0 0,0 0 0 0,0 0 0 0,5-8 0 0,-5 8 0 16,0 0 0-16,5-7 0 0,-5 7 0 0,4-9 0 16,0 0 0-16,-4 9 0 0,0 0 0 0,0 0 0 15,0 0 0-15,0 0 0 0,0 0 0 0,0 0 0 16,0 0 0-16,0 0 0 0,0 0 0 0,0 0 0 15,5-9 0-15,-5 9 0 0,4-12 0 0,-1 2 0 16,-3 10 0-16,0 0 0 0,0 0 0 0,2-8 0 16,-2 8 0-16,3-11 0 0,-3 11 0 0,0 0 0 15,0 0 0-15,0 0 0 0,2-7 0 0,-2 7 0 16,0 0 0-16,0 0 0 0,0 0 0 0,4-8 0 16,-1-1 0-16,-3 9 0 0,0 0 0 0,0 0 0 15,0 0 0-15,0 0 0 0,0 0 0 0,0 0 0 16,0 0 0-16,0 0 0 0,5-9 0 0,-5 9 0 15,0 0 0-15,0 0 0 0,4-11 0 0,-4 11 0 0,0 0 0 16,0 0 0-16,3-12 0 0,-1 5 0 0,-2-4 0 16,0 11 0-16,0 0 0 0,0 0 0 0,0 0 0 0,0 0 0 15,0-12 0-15,0 5 0 0,0 7 0 16,0 0 0-16,0 0 0 0,0 0 0 0,1-8 0 0,-1 8 0 16,0 0 0-16,0-13 0 0,0 0 0 0,0 13 0 15,0 0 0-15,0 0 0 0,0 0 0 0,2-8 0 16,-2 8 0-16,0 0 0 0,0 0 0 0,1-12 0 15,-1 2 0-15,0 10 0 0,0 0 0 0,0 0 0 16,0-13 0-16,-1 4 0 0,1 9 0 0,0 0 0 16,-3-10 0-16,3 10 0 0,0 0 0 0,0 0 0 15,0 0 0-15,-2-7 0 0,2 7 0 0,0 0 0 0,-6-9 0 0,4 3 0 16,2 6 0-16,0 0 0 0,-4-11 0 0,4 3 0 16,0 8 0-16,0 0 0 0,0 0 0 0,-4-8 0 15,1 1 0-15,3 7 0 0,0 0 0 0,0 0 0 16,0 0 0-16,0 0 0 0,0 0 0 0,-6-6 0 15,6 6 0-15,0 0 0 0,-7-5 0 0,7 5 0 16,0 0 0-16,0 0 0 0,0 0 0 0,0 0 0 16,-9-3 0-16,9 3 0 0,0 0 0 0,0 0 0 15,0 0 0-15,-10 1 0 0,2-2 0 0,8 1 0 16,0 0 0-16,0 0 0 0,-9 0 0 0,9 0 0 16,0 0 0-16,0 0 0 0,-9 0 0 0,9 0 0 15,0 0 0-15,0 0 0 0,-9 0 0 0,9 0 0 16,0 0 0-16,0 0 0 0,0 0 0 0,0 0 0 15,-11 3 0-15,11-3 0 0,0 0 0 0,0 0 0 16,-9-2 0-16,9 2 0 0,0 0 0 0,0 0 0 0,0 0 0 0,0 0 0 16,-8 4 0-16,8-4 0 15,-9 7 0-15,9-7 0 0,0 0 0 0,0 0 0 0,0 0 0 0,0 0 0 16,0 0 0-16,0 0 0 0,0 0 0 0,-8 4 0 16,8-4 0-16,0 0 0 0,0 0 0 0,0 0 0 15,-8 5 0-15,8-5 0 0,-7 8 0 0,7-8 0 16,0 0 0-16,0 0 0 0,0 0 0 0,0 0 0 15,0 0 0-15,0 0 0 0,-8 5 0 0,8-5 0 16,0 0 0-16,0 0 0 0,0 0 0 0,0 0 0 16,-8 5 0-16,8-5 0 0,-8 11 0 0,8-11 0 15,0 0 0-15,0 0 0 0,-8 6 0 0,8-6 0 16,0 0 0-16,-6 7 0 0,6-7 0 0,0 0 0 0,-4 7 0 0,4-7 0 16,0 0 0-16,0 0 0 0,0 0 0 0,-8 8 0 15,8-8 0-15,0 0 0 0,0 0 0 0,0 0 0 16,-8 7 0-16,8-7 0 0,0 0 0 0,0 0 0 15,-10 6 0-15,10-6 0 0,0 0 0 0,0 0 0 16,-5 8 0-16,5-8 0 0,0 0 0 0,-6 9 0 16,1-2 0-16,5-7 0 0,0 0 0 0,0 0 0 15,0 0 0-15,0 0 0 0,0 0 0 0,0 0 0 16,-8 6 0-16,8-6 0 0,0 0 0 0,0 0 0 16,0 0 0-16,0 0 0 0,0 0 0 0,0 0 0 15,-8 8 0-15,8-8 0 0,0 0 0 0,0 0 0 16,0 0 0-16,-6 5 0 0,6-5 0 0,-7 8 0 15,7-8 0-15,0 0 0 0,0 0 0 0,0 0 0 16,-10 4 0-16,10-4 0 0,0 0 0 0,0 0 0 16,-5 8 0-16,5-8 0 0,0 0 0 0,0 0 0 0,0 0 0 0,-7 6 0 15,-3-2 0-15,10-4 0 0,0 0 0 0,0 0 0 16,0 0 0-16,0 0 0 0,-9 3 0 0,9-3 0 16,0 0 0-16,0 0 0 0,0 0 0 0,0 0 0 15,0 0 0-15,0 0 0 0,-7 6 0 0,7-6 0 16,0 0 0-16,0 0 0 0,0 0 0 0,0 0 0 15,0 0 0-15,0 0 0 0,0 0 0 0,-6 7 0 16,6-7 0-16,-7 8 0 0,2 0 0 0,5-8 0 16,0 0 0-16,0 0 0 0,0 0 0 0,0 0 0 15,-10 4 0-15,10-4 0 0,0 0 0 0,0 0 0 16,-6 5 0-16,6-5 0 0,0 0 0 0,0 0 0 16,-2 9 0-16,2-9 0 0,0 0 0 0,0 0 0 0,0 0 0 0,0 0 0 15,2 10 0-15,-2-10 0 0,0 0 0 0,0 0 0 16,0 0 0-16,0 0 0 0,0 0 0 0,0 0 0 15,0 0 0-15,0 0 0 0,0 0 0 0,-4 9 0 16,4-9 0-16,0 0 0 0,0 0 0 0,0 0 0 16,-6 8 0-16,6-8 0 0,0 0 0 0,0 0 0 15,0 0 0-15,0 0 0 0,0 0 0 0,-7 9 0 16,7-9 0-16,0 0 0 0,-5 8 0 0,5-8 0 16,0 0 0-16,-5 9 0 0,5-9 0 0,0 0 0 15,-7 6 0-15,7-6 0 0,0 0 0 0,0 0 0 16,0 0 0-16,0 0 0 0,0 0 0 0,0 0 0 15,0 0 0-15,-5 7 0 0,5-7 0 0,0 0 0 16,-6 9 0-16,6-9 0 0,0 0 0 0,-7 10 0 0,2-3 0 16,5-7 0-16,0 0 0 0,0 0 0 0,0 0 0 0,-4 11 0 15,4-11 0-15,0 0 0 0,0 0 0 0,0 0 0 16,-6 13 0-16,0 0 0 0,1-7 0 0,5-6 0 16,0 0 0-16,0 0 0 0,0 0 0 0,0 0 0 15,0 0 0-15,-5 11 0 0,0-1 0 0,5-10 0 16,0 0 0-16,0 0 0 0,-9 7 0 0,9-7 0 15,-6 10 0-15,2 2 0 0,2-4 0 0,2-8 0 16,0 0 0-16,0 0 0 0,0 0 0 0,-7 10 0 16,7-10 0-16,-4 12 0 0,0 0 0 0,4-12 0 15,0 0 0-15,0 0 0 0,0 0 0 0,-6 8 0 16,1 3 0-16,1 1 0 0,0-5 0 0,4-7 0 0,0 0 0 0,-5 11 0 16,1-3 0-16,1 3 0 0,2-1 0 15,1-10 0-15,0 0 0 0,-4 9 0 0,4-9 0 0,0 0 0 16,-3 10 0-16,3-10 0 0,-1 14 0 0,-2-3 0 15,0-3 0-15,3-8 0 0,-3 11 0 0,3-11 0 16,-4 10 0-16,1 2 0 0,-2-3 0 0,5-9 0 16,-2 12 0-16,-2-1 0 0,4-11 0 0,-4 9 0 15,4-9 0-15,-4 11 0 0,0-3 0 0,4-8 0 16,-3 10 0-16,3-10 0 0,-2 12 0 0,-1-2 0 16,1-2 0-16,-1 1 0 0,3-9 0 0,-5 13 0 15,1-5 0-15,0 0 0 0,4-8 0 0,-4 9 0 16,4-9 0-16,-7 12 0 0,6-4 0 0,-1 2 0 15,-2-2 0-15,0 0 0 0,4-8 0 0,-4 10 0 16,0-2 0-16,0 0 0 0,4-8 0 0,-5 14 0 16,1-2 0-16,1 0 0 0,3-12 0 0,0 0 0 15,0 0 0-15,-4 13 0 0,0-2 0 0,0 2 0 16,2 0 0-16,1-4 0 0,1-9 0 0,-2 12 0 0,2-12 0 0,-4 15 0 16,3-2 0-16,0-2 0 0,1-11 0 0,-2 12 0 15,2-3 0-15,0-9 0 0,0 0 0 0,-2 13 0 16,2 2 0-16,0-5 0 0,-1 2 0 15,1-12 0-15,-2 10 0 0,1-1 0 0,0-1 0 0,-1 1 0 16,2-9 0-16,-2 12 0 0,2 0 0 0,0-12 0 16,0 11 0-16,0-11 0 0,0 0 0 0,0 11 0 15,0 1 0-15,0-1 0 0,0-11 0 0,-3 9 0 16,3 2 0-16,0-11 0 0,3 8 0 0,-3 3 0 16,0-3 0-16,0-8 0 0,0 0 0 0,0 11 0 0,0-11 0 15,0 9 0-15,-3 1 0 0,3-10 0 16,3 9 0-16,-2 0 0 0,-1-9 0 0,0 0 0 0,3 15 0 0,-2-6 0 15,-1 1 0-15,1-3 0 0,-1-7 0 0,3 12 0 16,1-5 0-16,-4-7 0 0,0 0 0 0,5 12 0 16,-5-12 0-16,3 12 0 0,0 0 0 0,3-1 0 15,-6-11 0-15,6 10 0 0,-6-10 0 0,5 11 0 16,-1 2 0-16,0-1 0 0,-4-12 0 0,0 0 0 16,7 13 0-16,-1-1 0 0,0-2 0 0,-6-10 0 15,0 0 0-15,3 13 0 0,4-1 0 0,-3 0 0 16,-4-12 0-16,0 0 0 0,0 0 0 0,4 13 0 15,-4-13 0-15,4 10 0 0,-4-10 0 0,8 12 0 16,-2-4 0-16,-6-8 0 0,0 0 0 0,8 8 0 0,-8-8 0 16,0 0 0-16,0 0 0 0,9 6 0 15,-9-6 0-15,12 8 0 0,-4-3 864 0,-8-5 128 0,7 8 32 0,-7-8 0 16,11 1-832-16,-11-1-192 0,0 0 0 0,12 4 0 16,-2-1 0-16,-10-3 0 0,0 0 0 0,0 0 0 15,0 0 0-15,0 0 0 0,0 0 0 16,0 0 0-16,12 1 0 0,-12-1 0 0,0 0 0 0,0 0 0 15,0 0 0-15,0 0 0 0,0 0 0 0,0 0 0 32,0 0-1600-32,0 0-352 0,-6-8-80 0,3 2-16 0</inkml:trace>
  <inkml:trace contextRef="#ctx0" brushRef="#br1" timeOffset="205019.6">27584 10013 20271 0,'0'0'448'0,"0"0"80"0,0 0 32 0,0 0 16 0,8-5-576 0,-8 5 0 0,6-10 0 0,-6 10 0 15,0 0 928-15,0 0 80 0,0 0 16 0,0 0 0 16,0 0 0-16,0 0 0 0,0 0 0 0,0 0 0 15,4 11 0-15,0-1 0 0,-2 5 0 0,-1 0 0 16,-4 0-832-16,-1-1-192 0,3 4 0 0,-3 4 0 16,-2-1 864-16,-1 3 128 0,-1 0 32 0,2 0 0 15,-1 1-832-15,1-3-192 0,-2 1 0 0,5-1 0 16,-2-2 0-16,0 0 0 0,0-5 0 0,1 2 0 16,1-4 0-16,0 0 0 0,1 0 0 0,-1-1 0 15,-1-2 0-15,4 2 0 0,0-12 0 0,0 0 0 16,0 9 0-16,0-9 0 0,0 0 0 0,0 0 0 0,0 0 0 0,0 0 0 15,13 0 0-15,-1-5 0 16,-1-3-2416-16,0-1-528 0,4 0-96 16,-4-3-32-16</inkml:trace>
  <inkml:trace contextRef="#ctx0" brushRef="#br1" timeOffset="205627.78">28079 9970 20271 0,'0'0'448'0,"0"0"80"0,0 0 32 0,0 0 16 0,0 0-576 0,0 0 0 0,2 10 0 0,-5 1 0 15,-2-4 0-15,5-7 0 0,-4 13 0 16,0 4 0-16,-2 0 928 0,0 3 80 0,1 1 16 0,0 2 0 16,-2 3 0-16,1-4 0 0,-2 2 0 0,0-1 0 15,3 3-832-15,-4-5-192 0,0 2 0 0,2-4 0 16,1-2 864-16,1-1 128 0,-3-2 32 0,1 2 0 16,1-5-832-16,0 2-192 0,6-13 0 0,-3 10 0 15,-1 1 864-15,4-11 128 0,-3 9 32 0,3-9 0 0,0 0-832 16,0 0-192-16,0 0 0 0,0 0 0 0,0 0 0 0,4-9 0 15,2 1 0-15,2-3 0 0,0-2 0 0,3 0 0 16,-4-3 0-16,4-1 0 0,1 0 864 0,-1-1 128 16,0-3 32-16,0 3 0 0,1-1-832 0,0 0-192 15,-2-1 0-15,3 1 0 0,2-3 0 0,-4 3 0 16,1 1 0-16,1 4 0 0,4-1 0 0,-1 4 0 16,1-4 0-16,-2 5 0 0,1 1 0 0,-4 1 0 15,-6-1 0-15,5 2 0 0,2 2 0 0,0-1 0 16,1 8 0-16,-3-2 0 0,-2-4 0 0,-9 4 0 15,14 8 0-15,-1 0 0 0,-1 1 0 0,-2-2 0 16,-1 4 0-16,-1 1 0 0,-4 6 0 0,4 2 0 16,-3 2 0-16,-1-1 0 0,-3 4 0 0,3-1 0 15,-1 3 0-15,-2-1 0 0,-1-3 0 0,-1-1 0 16,-2-2 0-16,-1 3 0 0,4 1 0 0,-2-1 0 0,-2-3 0 0,0 1 0 16,0 1 0-16,0-3 0 0,-2-2 0 0,0 0 0 15,2-4 0-15,2 3 0 0,1-4 0 0,1-3 0 16,0-9 0-16,0 0 0 0,0 0 0 0,0 0 0 31,0 0-1600-31,10-9-352 0,-1-2-80 0,2-3-8208 0,0 1-1632 0</inkml:trace>
  <inkml:trace contextRef="#ctx0" brushRef="#br1" timeOffset="206196.12">28704 10161 16575 0,'0'0'736'0,"0"0"160"0,0 0-720 0,0 0-176 15,0 0 0-15,0 0 0 0,0 0 848 0,0 0 144 16,0 0 32-16,0 0 0 0,0 0 0 0,0 0 0 15,12 0 0-15,-1 2 0 0,1 0-832 0,-1 1-192 16,-11-3 0-16,15 4 0 0,3-7 864 0,1 1 128 16,-1-2 32-16,2 1 0 0,0-1 0 0,1 3 0 15,-2 0 0-15,0-5 0 0,1-3-832 0,-2-1-192 16,-2-1 0-16,-1 1 0 0,-1 6 864 0,0 0 128 16,-1-5 32-16,-2 1 0 0,0 3-832 0,-2-2-192 0,-1 0 0 0,-3-3 0 15,-1 3 0-15,0-2 0 16,-4 9 0-16,2-10 0 0,-2-1 0 0,0 2 0 0,2-2 0 0,-2 5 0 15,0 6 0-15,0 0 0 0,-4-12 0 0,0 4 0 16,0-2 0-16,-3 3 0 0,1-1 0 0,-2 4 0 16,-1 2 0-16,-2 2 0 0,-3 1 0 0,1 3 0 15,-1 2 0-15,-3-2 0 0,-1-1 0 0,-2 5 0 16,0 4 0-16,-2 2 0 0,-1 3 0 0,1-5 0 16,1-1 0-16,4 5 0 0,4 5 0 0,-2-2 0 15,1 0 0-15,6-4 0 0,-2 6 0 0,2-1 0 16,-1-2 0-16,1 5 0 0,3-3 0 0,2-2 0 15,2-1 0-15,4-1 0 0,2-3 0 0,3 0 0 0,2-4 0 16,0 0 0-16,6-2 0 0,-2 0 0 0,1 0 864 16,0-3 128-16,6 1 32 0,3 3 0 0,3-5-832 0,-1-1-192 15,-2-2 0-15,0 1 0 0,1 2 0 0,-1-2 0 16,-1-2 0-16,-2 1 0 16,0-1-1600-16,0-1-352 0,0 1-80 0,-2-1-13120 15</inkml:trace>
  <inkml:trace contextRef="#ctx0" brushRef="#br1" timeOffset="206724.37">29803 10032 23951 0,'0'0'512'0,"0"0"128"0,0 0 0 0,0 0 64 0,0 0-576 0,0 0-128 0,-3-7 0 0,-1-3 0 16,4 10 848-16,0 0 144 0,-5-4 32 0,0 1 0 15,0-5-832-15,-2 1-192 0,-1 5 0 0,1-4 0 16,0 4 0-16,-2 2 0 0,-1 0 0 0,-5 2 0 16,2 4 864-16,1-2 128 0,-2 3 32 0,-2 1 0 15,0 1-832-15,-1 2-192 0,-2 3 0 0,0-1 0 16,-2 3 0-16,0 2 0 0,0 0 0 0,2 4 0 15,-1 1 0-15,2-3 0 0,2 1 0 0,4 0 0 16,5-1 864-16,0-3 128 0,2 0 32 0,5-2 0 0,4 0-832 16,1-5-192-16,3 0 0 0,2-2 0 0,5 0 0 0,-1-4 0 15,2-4 0-15,2 0 0 0,-1 0 0 0,1 0 0 16,0-4 0-16,1-2 0 0,-1-1 864 0,0-2 128 16,0-2 32-16,1 1 0 0,-1-4-832 0,-3 2-192 15,4 0 0-15,-2 4 0 0,-4-5 0 0,-2 3 0 16,0 0 0-16,-1 6 0 0,-1 0 0 0,-9 4 0 15,0 0 0-15,0 0 0 0,7 4 0 0,-2 0 0 16,-1 3 0-16,0 2 0 0,0 1 0 0,0-1 0 16,0 0 0-16,0 1 0 0,0 3 0 0,1-2 0 15,0-1 0-15,1-1 0 0,2 2 0 0,0-3 0 16,0 1 0-16,6-1 0 0,1-3 0 0,2 0 0 16,0-1 0-16,-1-3 0 15,1-2-1600-15,3 0-352 0,2-1-80 0,0 1-16 16,-2-4-816-16,1-2-160 0,10-2-48 0,-5 1 0 0</inkml:trace>
  <inkml:trace contextRef="#ctx0" brushRef="#br1" timeOffset="207126.69">30489 10047 27647 0,'0'0'608'0,"0"0"128"0,0 0 32 0,0 0 0 0,0 0-624 0,-8 10-144 0,-1 3 0 0,-2 1 0 0,1 3 848 16,-3 3 144-16,-1 0 32 0,-2 3 0 0,-1 6-832 0,1-3-192 15,1 2 0-15,2-1 0 0,0-1 864 0,0-3 128 16,0 2 32-16,1-4 0 0,1-3-832 0,4 0-192 16,0 2 0-16,2-7 0 0,1-3 0 0,4-10 0 15,0 0 0-15,0 0 0 0,2 8 864 0,-2-8 128 16,12-3 32-16,1-2 0 0,0-7-832 0,3-2-192 15,2-4 0-15,4-4 0 0,2-2 864 0,-2-3 128 16,-2-2 32-16,2-2 0 0,6 0-832 0,1-1-192 16,-4-2 0-16,2 6 0 0,-1 4 0 0,0 3 0 15,-3 3 0-15,0 3 0 0,-1 4 0 0,0 2 0 16,2 6 0-16,-1-2 0 0,1 0 0 0,2 1 0 16,1 1 0-16,1 3 0 0,-2 2 0 0,-3 3 0 15,-3 3 0-15,-2-4 0 0,-2 2 0 0,-2 1 0 0,-2-2 0 16,1 1 0-16,-3 6 0 0,-3-4 0 15,-3 1 0-15,-4-9 0 16,0 0-2416-16,0 0-528 0,0 0-96 0,-4 7-12720 0</inkml:trace>
  <inkml:trace contextRef="#ctx0" brushRef="#br1" timeOffset="207352.86">29315 9203 42383 0,'-19'-17'928'0,"7"8"192"0,0 1 32 16,5 3 64-16,-1-1-976 0,1 4-240 0,7 2 0 0,-9 0 0 0,-1-5 0 0,10 5 0 16,-7-4 0-16,7 4 0 0,-9-3 0 0,2-3 0 15,1-2 0-15,-1-1 0 16,0 5-1600-16,-1 2-352 0,0-1-80 0,0 0-14752 15</inkml:trace>
  <inkml:trace contextRef="#ctx0" brushRef="#br1" timeOffset="209637.71">7147 9210 9215 0,'0'0'192'0,"0"0"64"0,0 0 0 0,0 0 0 0,-10 1-256 0,10-1 0 0,0 0 0 0,-8 9 0 15,-1 0 864-15,1 2 128 0,-1-5 32 0,0 6 0 16,-1 4-832-16,0-3-192 0,-2 1 0 0,-1 0 0 16,4-3 0-16,-3 7 0 0,-3 8 0 0,0-1 0 15,-4-3 864-15,-1 7 128 0,-3 6 32 0,-2 8 0 16,0 5-832-16,-5 4-192 0,-1 0 0 0,-2 4 0 15,-1 2 864-15,-2 7 128 0,-2 4 32 0,3 5 0 16,6 3-832-16,2 4-192 0,2 0 0 0,2 2 0 16,2 1 0-16,3 2 0 0,3 3 0 0,3 2 0 15,1-1 0-15,2 0 0 0,2-6 0 0,3 5 0 0,3 4 0 16,1-3 0-16,4-3 0 0,1-2 0 16,2-2 0-16,3-1 0 0,0-1 0 0,3-4 0 0,3-5 864 15,4-2 128-15,2-5 32 0,1-1 0 0,3-6-832 16,6-1-192-16,3-1 0 0,4-3 0 15,0-3-768-15,1-7-208 0,-2-4-48 0,1-1 0 0,0-8 832 0,5-3 192 16,0-2 0-16,1-5-6048 16,1-3-1168-16</inkml:trace>
  <inkml:trace contextRef="#ctx0" brushRef="#br1" timeOffset="211458.7">12739 9320 9215 0,'0'0'192'0,"0"0"64"0,-10 6 0 0,10-6 0 0,-7 2-256 0,-2 1 0 16,-2-2 0-16,2 3 0 0,-1 1 864 0,-2 3 128 15,-4-1 32-15,1 2 0 0,0-1-832 0,-2 3-192 16,-1 0 0-16,-2 6 0 0,2 6 864 0,-4 3 128 0,0 4 32 16,-2 4 0-16,1 5-832 0,1 4-192 0,-2 4 0 0,0 4 0 15,-3 1 864-15,1 7 128 0,-1 6 32 0,1 3 0 16,1 9-832-16,2 0-192 0,1 0 0 0,2 1 0 15,3 7 0-15,4 1 0 0,3 0 0 0,0 32 0 16,4-13 0-16,3-9 0 0,1-6 0 0,3-9 0 16,4-3 0-16,2-5 0 0,-1-2 0 0,5-6 0 15,2-7 0-15,2-3 0 0,4-4 0 0,1-4 0 16,3 1-768 0,1-5-208-16,2-4-48 0,3-4 0 0,2-3 0 15,6-7 0-15,20 2 0 0,-2-9 0 0</inkml:trace>
  <inkml:trace contextRef="#ctx0" brushRef="#br1" timeOffset="211906.68">13727 9261 12895 0,'0'0'272'0,"0"0"64"0,0 0 16 0,12 9 32 0,-3-2-384 0,5 9 0 0,0 4 0 0,6 3 0 15,-1 7 0-15,5 7 0 0,-3 4 0 0,1 11 0 16,1 6 0-16,1 2 0 0,-3 0 0 0,-2 4 0 16,-3 6 0-16,-6 10 0 0,-2 11 0 0,-4 4 0 15,-5 4 896-15,-4 3 96 0,-5 6 32 0,-3 3 0 16,-1 4 0-16,-7-2 0 0,-2-7 0 0,-3 2 0 15,-4 4-832-15,-5-4-192 0,-5-7 0 0,1-6 0 16,0-1 0-16,0-2 0 0,-3 1 0 0,5-9 0 0,-3-8 0 16,1-6 0-16,0-4 0 0,1-2-8960 15</inkml:trace>
  <inkml:trace contextRef="#ctx0" brushRef="#br1" timeOffset="-212777.65">14062 8826 9215 0,'0'0'192'0,"0"0"64"0,0 0 0 0,0 0 0 0,4-7-256 0,0-3 0 0,-3 4 0 0,-1 6 0 16,0 0 864-16,0 0 128 0,7 0 32 0,0 1 0 15,-7-1 0-15,9 7 0 0,-1 3 0 0,1-1 0 16,1 0-832-16,1 1-192 0,2 0 0 0,2 4 0 0,-4 5 864 0,5-2 128 15,2-4 32-15,4 6 0 0,5 7-832 0,-1 8-192 16,1 3 0-16,0 0 0 0,1 3 0 0,2 3 0 16,-3 2 0-16,-2 5 0 0,-2 2 0 0,0 5 0 15,-4 4 0-15,-1 5 0 0,-2 3 864 0,-3 0 128 16,-3 0 32-16,0 0 0 0,-4 4-832 0,-1 4-192 16,-5 1 0-16,-2-2 0 0,-4-4 0 0,1 1 0 15,0-2 0-15,-3 2 0 0,-2 3 864 0,-2-3 128 16,-1-1 32-16,-1 1 0 0,-1-2-832 0,0 1-192 15,-2-2 0-15,-3 5 0 0,-1 3 0 0,-2-4 0 16,-1 2 0-16,-3-3 0 0,-3-1 0 0,-1 1 0 16,-1-2 0-16,0-2 0 0,1 0 864 0,-2-3 128 15,-1-4 32-15,4-4 0 0,3-4-832 0,2-3-192 0,-1-1 0 16,1-3 0-16,3 0 0 0,1-6 0 0,0-3 0 0,3-1 0 16,1-5 0-16,1 0 0 0,2-8 0 0,1-2 0 31,3-5-768-31,0-5-208 0,3-4-48 0,-3-5-11872 0</inkml:trace>
  <inkml:trace contextRef="#ctx0" brushRef="#br1" timeOffset="-209849.77">6151 14561 16575 0,'0'0'368'0,"0"0"80"0,-10 2 0 0,10-2 16 0,0 0-464 0,0 0 0 16,0 0 0-16,0 0 0 0,0 0 912 0,0 0 96 15,0 0 16-15,0 0 0 0,0 0 0 0,0 0 0 16,-8 0 0-16,8 0 0 0,0 0-832 0,0 0-192 15,0 0 0-15,2-5 0 0,-2 5 864 0,12-12 128 16,1 1 32-16,1-2 0 0,2-1 0 0,2 0 0 16,1 1 0-16,1-3 0 0,4-8-832 0,1 4-192 15,-1-1 0-15,1-1 0 0,0-1 0 0,0 3 0 16,-2-4 0-16,-5 10 0 0,3-3 864 0,0 1 128 16,-1 1 32-16,-1 2 0 0,2 1-832 0,-1-3-192 15,-2 2 0-15,-1 4 0 0,-3-1 0 0,-1 3 0 16,-1-3 0-16,-2 5 0 0,-2 3 0 0,0 0 0 0,0-6 0 0,-2 4 0 15,-6 4 0-15,8 0 0 0,0-3 0 0,0 2 0 16,-8 1 0-16,8 0 0 0,-8 0 0 0,8 0 0 16,-8 0 0-16,0 0 0 15,3 5 0-15,1 1 0 0,-4-6 0 0,0 7 0 0,0-7 0 0,0 17 0 16,3 2 0-16,-3 0 0 0,-3 1 0 0,3 2 0 16,0 0 0-16,-1 5 0 0,0 1 0 0,1 4 0 15,0 1 0-15,0 1 0 0,0-2 0 0,0 4 0 16,-2-1 864-16,0 3 128 0,-1 1 32 0,1 1 0 15,-1-1-832-15,-1 2-192 0,3-1 0 0,-3 1 0 16,-1-1 0-16,2-2 0 0,3-2 0 0,-1-2 0 16,-2-1 0-16,1-2 0 0,2 2 0 0,-2-5 0 0,-2 1 0 15,2 2 0-15,-1-1 0 0,2 0 0 0,0-4 864 16,-1 2 128-16,2-2 32 0,0 1 0 0,0-5-832 0,0 3-192 16,2 4 0-16,-2-4 0 0,0-3 0 0,-2 0 0 15,1-1 0-15,-3-2 0 0,1 0 0 0,-1-3 0 16,1 1 0-16,1-4 0 15,5 1-768-15,-2-1-208 0,-3-4-48 0,-1 0 0 16,3-9-816-16,0 0-160 0,0 0-48 0,0 0-13104 16</inkml:trace>
  <inkml:trace contextRef="#ctx0" brushRef="#br1" timeOffset="-209593.44">6056 15577 31327 0,'0'0'688'0,"0"0"144"0,0 0 16 0,0 0 48 0,8-3-720 0,2 1-176 0,3 1 0 0,3-3 0 16,-2 1 848-16,7-5 144 0,9 0 32 0,6 1 0 15,5-1 0-15,3-3 0 0,0 0 0 0,5-2 0 16,2 1-832-16,-1 1-192 0,1 0 0 0,3 3 0 15,0 1 864-15,0 2 128 0,-5 4 32 0,-4-1 0 16,-4 2-832-16,-7 2-192 0,-2-1 0 0,-2 2 0 16,-2 2-768-1,-2-1-208-15,-2-2-48 0,-2 4-10912 0,-2-1-2192 0</inkml:trace>
  <inkml:trace contextRef="#ctx0" brushRef="#br1" timeOffset="-208631.6">8087 14173 16575 0,'0'0'368'0,"0"0"80"0,0 0 0 0,-4-4 16 0,0-2-464 0,4 6 0 15,0 0 0-15,0 0 0 0,-8-8 912 0,0 1 96 16,-1 2 16-16,0 1 0 0,0 1 0 0,0 3 0 0,-3 4 0 16,2 2 0-16,-3 3-832 0,-2-1-192 0,0-1 0 0,-2 1 0 15,-1 5 0-15,-2 4 0 0,0 1 0 0,1 2 0 16,1-1 0-16,-1 2 0 0,1 2 0 0,3-1 0 16,1 2 864-16,3-1 128 0,4-1 32 0,2 0 0 15,2 1-832-15,5-2-192 0,4-4 0 0,-1 0 0 16,2-5 0-16,2 0 0 0,7-3 0 0,-2-3 0 15,3-2 864-15,4-3 128 0,4 1 32 0,-2-6 0 16,-1-1-832-16,0-6-192 0,1-2 0 0,-1-1 0 16,0-2 0-16,-1-2 0 0,-2-2 0 0,1-3 0 15,-1-3 0-15,0-3 0 0,-4-1 0 0,2-1 0 16,2-3 0-16,-1 0 0 0,-1 2 0 0,-2-4 0 16,-3-1 864-16,0-7 128 0,-2-1 32 0,-2-2 0 0,-1-1-832 15,-3-3-192-15,-3-1 0 0,0-12 0 16,-1 14-768-16,0 7-208 0,0 9-48 15,0 12 0-15,-1 3 832 0,0 6 192 0,-1 1 0 0,2 5 0 0,-1-2 0 0,1 9 0 16,0 0 0-16,1 11 0 0,-2 2 0 0,0 5 0 16,-3 5 0-16,0 2 0 0,0 8 0 0,0 5 0 15,-1 3 0-15,3 5 0 0,1 0 768 0,0 2 208 16,-2 1 48-16,1 3 0 0,-2 1-832 0,1-4-192 16,1-4 0-16,2 16 0 15,3-6-768-15,0-11-208 0,0-6-48 0,-1-15 0 0,-2 1 832 0,3-6 192 16,-1-3 0-16,4 6 0 15,-1-13-1680-15,-5-8-304 0,8 4-48 0,-8-4-16 0</inkml:trace>
  <inkml:trace contextRef="#ctx0" brushRef="#br1" timeOffset="-208226.37">8582 13959 23951 0,'0'0'512'0,"0"0"128"0,12-2 0 0,-3-1 64 0,2-2-576 0,0-3-128 0,2 1 0 0,2 3 0 16,2-3 848-16,2 0 144 0,3-2 32 0,1 2 0 16,-3 4 0-16,5 0 0 0,0-1 0 0,-2 3 0 15,0 1-832-15,-3 5-192 0,0-1 0 0,-4 2 0 16,-5 3 0-16,-1 2 0 0,-4 5 0 0,-2-1 0 0,-1 1 0 0,-3 2 0 15,-3 0 0-15,-4 1 0 0,-2 3 0 0,-2 1 0 16,-4 3 0-16,2-4 0 0,0 2 0 0,1-3 0 16,3-3 0-16,-1-1 0 0,2 0 864 0,3-3 128 15,0 1 32-15,1-4 0 0,2 1-832 0,4 0-192 16,2-6 0-16,3 2 0 0,4 0 0 0,3-4 0 16,2-4 0-16,3 3 0 0,5 0 864 0,1 1 128 15,1-4 32-15,0 0 0 0,0 0-832 0,0-4-192 16,0 2 0-16,-1-3 0 0,0-1 0 0,-2-3 0 15,1 1 0-15,-4 2 0 0,-3 1 0 0,-1-1 0 16,-3 1 0-16,3-4 0 16,-5 5-1600-16,-11 4-352 0,0 0-80 0,0 0-13120 0</inkml:trace>
  <inkml:trace contextRef="#ctx0" brushRef="#br1" timeOffset="-208031.76">8766 14151 27647 0,'0'0'608'0,"11"-9"128"0,-2-3 32 0,1 5 0 0,6 1-624 0,3-1-144 0,2 2 0 0,4 0 0 16,4 1 848-16,2-3 144 0,2 4 32 0,2 0 0 15,-1-1-832-15,1-2-192 0,0-2 0 0,2 5 0 16,0 2 0-16,-1 0 0 0,-5-5 0 0,-2 6 0 16,-5 6 0-16,0-1 0 0,-3 3 0 0,3 3 0 15,-7 1-2416-15,-8-2-528 0,-7 7-96 0,-9 2-32 0</inkml:trace>
  <inkml:trace contextRef="#ctx0" brushRef="#br1" timeOffset="-207731.43">7777 14810 27647 0,'0'0'608'0,"1"4"128"0,11-6 32 0,3-3 0 0,5 1-624 0,3 0-144 0,3-3 0 0,7 1 0 16,1 2 848-16,2 0 144 16,4-5 32-16,5 1 0 0,9 0 0 0,8-1 0 0,10 0 0 0,4 1 0 15,-1-5-832-15,3 3-192 0,2 3 0 16,1-1 0-16,0 3 0 0,-5-2 0 0,-4 2 0 0,-7 3 0 15,-7 0 0-15,-7 4 0 0,-10 0 0 0,8 3 0 32,-17 3-1600-32,-8 0-352 0,-9 3-80 0,-7-6-11472 0</inkml:trace>
  <inkml:trace contextRef="#ctx0" brushRef="#br1" timeOffset="-206614.2">8470 15567 20271 0,'0'0'448'0,"0"0"80"0,-2-7 32 0,-1-2 16 0,-1-1-576 0,0-1 0 0,0 2 0 0,-2-1 0 15,-3-2 928-15,0 0 80 0,-2 0 16 0,-1-1 0 16,-2 0 0-16,0 2 0 15,-2-3 0-15,-4 1 0 0,1-3 0 0,2 4 0 0,3 1 0 0,-1 4 0 16,0-1 0-16,-2 2 0 0,2 3 0 0,0 0 0 31,-2 3-1648-31,0 3-320 0,0 3-64 0,1 5-16 0,2 3 832 0,0-1 192 0,-1 3 0 0,2 2 0 16,1 3 0-16,2 1 0 0,1 1 0 0,1-1 0 16,2 1 0-16,2-1 0 0,2 0 0 0,4-4 0 15,2-5 0-15,2 0 0 0,1 2 0 0,0-6 0 16,5 0 0-16,2-7 0 0,2-3 0 0,4-1 0 15,1-6 0-15,3-1 0 0,4-4 0 0,0-4 0 0,1-3 0 16,2-2 0-16,3 0 0 0,1-6 0 0,1 1 0 16,-2-3 0-16,-4 3 0 0,-3-3 0 0,-1 1 768 0,-4-1 208 15,0 0 48-15,-3 0 0 0,-5 1-832 0,-1 2-192 16,-1 0 0-16,-1-1 0 0,0 3 0 0,-1 3 0 16,-1 3 0-16,-2 0 0 0,-4 4 0 0,-1 3 0 15,-1 2 0-15,1 3 0 0,-2 7 0 0,0 0 0 16,0 0 0-16,-4 8 0 0,-1 2 0 0,-2 3 0 15,-1 4 0-15,0 4 0 0,2 3 0 0,-1 2 0 16,2 4 0-16,0 0 0 0,0 0 0 0,1 0 0 16,1 0 0-16,2-2 0 0,1-4 0 0,3-2 0 15,2-4 0-15,-1-2 0 0,2-2 0 0,2-5 0 0,2-1 0 16,3-5 0-16,3-2 0 0,2-2 0 0,3-2 0 16,1-6 0-16,1 0 0 0,-3-4 0 0,3 0 0 0,0 1 0 15,3-4 0-15,0 2 0 16,0 2 0-16,0 2 0 0,-5 1 0 0,0 2 0 0,-1 5 0 0,-3-1 0 15,-2 3 0-15,0 3 0 0,-2 1 0 0,-3 2 0 16,-2 2 0-16,-3 2 0 0,2 2 0 0,-1 2 0 16,-1-2 0-16,-1 3 0 0,-1-4 0 0,-1 0 0 15,0 2 0-15,0-2 0 0,1-4 0 0,-3-7 0 16,0 0 0-16,6 4 0 0,2 0 0 0,1-5 0 16,-3-3 0-16,1 0 0 0,1 0 0 0,1 0 0 15,1-4 0-15,-1 0 0 0,1-4 0 0,1 5 0 16,-1-4 0-16,2 5 0 0,-3-5 0 0,3 5 0 0,-1-2 0 15,1 3 0-15,0 0 0 0,-2 1 0 0,1-3 0 16,-1 3 0-16,-1 2 0 0,0 0 0 0,-1 1 0 0,0 1 0 16,-3-3 0-16,-5 3 0 0,9 4 0 0,-9-4 0 15,0 0 0-15,0 11 0 0,-1 2 0 0,0 1 0 16,1 4 0-16,2 2 0 0,2 3 864 0,-1 6 128 16,-5 0 32-16,-1 3 0 0,-3 2-832 0,-3 1-192 15,-3 2 0-15,-1 2 0 0,-1 3 0 0,-3 1 0 16,-2-4 0-16,-2 3 0 0,-3 2 0 0,0-1 0 15,-4-3 0-15,-2-1 0 0,-2-1 0 0,-5 0 0 16,1-4 0-16,-4-1 0 0,1-2 864 0,4-5 128 16,5-1 32-16,1-6 0 0,2-6-832 0,2-2-192 15,2-7 0-15,1-3 0 0,1-5 0 0,4-2 0 16,4-2 0-16,1-5 0 0,3-4 0 0,2-2 0 16,7-1 0-16,3-3 0 0,4 0 0 0,2-3 0 15,8 0 0-15,1 2 0 0,1-2 0 0,8 0 0 0,1-1 0 0,7 1 0 16,6 5 0-16,-1 1 0 0,2 2 0 0,-2 1 0 31,-1 1-1600-31,-2 3-352 0,-3 3-80 0,-2-2-9296 0,1 7-1856 0</inkml:trace>
  <inkml:trace contextRef="#ctx0" brushRef="#br1" timeOffset="-206006.36">10735 14306 20271 0,'0'0'896'0,"0"-5"192"0,-1-4-880 0,-1 1-208 0,1 0 0 0,-2 0 0 15,2 2 864-15,0-1 128 0,1 7 32 0,0 0 0 16,0 0 816-16,0 0 160 0,0 0 48 0,0 0 0 16,-3 9-1648-16,0 3-400 0,0 2 0 0,3 6 0 0,-3 6 896 0,2 1 112 15,-1 6 16-15,2 2 0 0,0-1-832 0,2 4-192 16,-1-2 0-16,2 3 0 0,-1 0 0 0,1-1 0 16,-1 0 0-16,1 0 0 0,-2 0 0 0,2-2 0 15,0-3 0-15,-2-2 0 0,1-5 0 0,-2 2 0 16,0-9 0-16,-2-1 0 15,2-6-2416-15,-3-4-528 0,3-8-96 0,0 0-32 0</inkml:trace>
  <inkml:trace contextRef="#ctx0" brushRef="#br1" timeOffset="-205824.72">10547 14664 31327 0,'0'0'688'0,"0"0"144"0,0 0 16 0,9 11 48 0,2-12-720 0,2 1-176 0,1 0 0 0,3 1 0 15,3-2 848-15,2-3 144 0,2 0 32 0,4-1 0 16,1 5-832-16,2-2-192 0,1 0 0 0,2-1 0 16,1 3 0-16,2 0 0 0,2 1 0 0,15-2 0 31,-8-2-768-31,-5 1-208 0,-7 2-48 0,-11-2 0 0</inkml:trace>
  <inkml:trace contextRef="#ctx0" brushRef="#br1" timeOffset="-205208.16">12198 14110 12895 0,'-21'2'576'0,"13"-4"112"0,0 0-560 0,2-1-128 0,-2 1 0 15,4-2 0-15,0 1 1664 0,4 3 320 0,5-9 48 16,4 2 16-16,3 1-832 0,5-2-144 0,1-1-48 0,2 1 0 16,3 3 0-16,1 2 0 0,0-1 0 0,1 0 0 15,0 1-816-15,2 0-208 0,-2 2 0 0,3 2 0 16,-2 3 0-16,2 2 0 0,2 3 0 0,-1 6 0 16,-6-2 864-16,2 6 128 0,0 6 32 0,-4 1 0 15,-2 2-832-15,-2 3-192 0,-4 9 0 0,-6 1 0 16,-6 2 0-16,-5 2 0 0,-5 1 0 0,-4 2 0 15,-3 3 0-15,-6-1 0 0,-5-1 0 0,-3 1 0 16,-3-1 0-16,1 0 0 0,-1-3 0 0,-1-3 0 16,-1-2 864-16,0-3 128 0,1-4 32 0,1-3 0 0,-3-6-832 15,3-1-192-15,3-3 0 0,4-5 0 0,3-2 0 16,3-1 0-16,3 0 0 0,7-4 0 0,5-1 0 0,3 0 0 16,4 0 0-16,5-2 0 0,8-2 864 0,3 2 128 15,4 3 32-15,4-3 0 0,3 5-832 0,2-6-192 16,0 0 0-16,3 3 0 0,0 0 0 0,4 1 0 15,3-5 0-15,0 2 0 0,0 2 0 0,3-4 0 16,3 0 0-16,-1 0 0 0,-5 2 0 0,-3-3 0 16,-5-2 0-16,-1-1 0 15,-6-1-1600-15,-2-2-352 0,-3-2-80 0,-3-1-16 0</inkml:trace>
  <inkml:trace contextRef="#ctx0" brushRef="#br1" timeOffset="-204474.66">13513 14140 16575 0,'0'0'368'0,"0"0"80"0,-10 16 0 0,10-16 16 0,0 0-464 0,0 0 0 16,0 0 0-16,0 0 0 0,0 0 1728 0,10 1 256 15,3-3 64-15,1 0 0 0,3 2-832 0,3 0-144 16,3-1-48-16,13-3 0 0,-1 0-816 0,1 0-208 16,2 0 0-16,1 3 0 0,0-1 864 0,0-1 128 0,-1 3 32 0,-3 3 0 15,-2-1-832-15,-3 5-192 0,-3-1 0 0,-2 3 0 16,-4 0 0-16,-4 6 0 0,-4 3 0 0,-3-1 0 16,0-3 864-16,-5 6 128 0,-4 5 32 0,-2 2 0 15,-4 0-832-15,-3 2-192 0,-4-2 0 0,-2 6 0 16,-5 5 0-16,-1 0 0 0,-3-4 0 0,-1 2 0 15,-4 3 0-15,1 2 0 0,-7 0 0 0,1-2 0 16,-2-2 0-16,1-2 0 0,2-1 0 0,3-4 0 16,0-1 0-16,16-11 0 0,5-1 0 0,2 1 0 15,2 0 0-15,-2-2 0 0,0-4 0 0,8 1 0 16,5-1 864-16,6-2 128 0,4 0 32 0,6-3 0 0,3-1-832 0,4 0-192 16,1-1 0-16,3-1 0 0,0-2 0 15,1 4 0-15,3-6 0 0,1 0 0 0,1-2 0 0,1 0 0 16,-1 0 0-16,2 1 0 0,1-2 864 0,-1 1 128 15,-5 1 32-15,10-2 0 16,-12 2-1648-16,-8-5-320 0,-9 3-64 0,-6 0-16 16,-12 3-816-16,0 0-160 0,-4-7-48 0,-4 1 0 0</inkml:trace>
  <inkml:trace contextRef="#ctx0" brushRef="#br1" timeOffset="-204292.79">13514 14688 31327 0,'0'0'688'0,"7"-1"144"0,12-3 16 0,2-5 48 0,3 2-720 0,3 1-176 0,4-4 0 0,9 5 0 15,10-3 848-15,4 3 144 0,2 1 32 0,-1-2 0 16,-2-1-832-16,1 3-192 0,-2 3 0 0,0 0 0 16,-1-2 0-16,-2 3 0 0,1-1 0 0,-3 1-10336 15,-4 0-2112-15</inkml:trace>
  <inkml:trace contextRef="#ctx0" brushRef="#br1" timeOffset="-203932.78">15489 14328 27647 0,'-16'-3'608'0,"6"2"128"0,1-1 32 0,9 2 0 0,0 0-624 0,0 0-144 15,0 0 0-15,0 0 0 0,8-12 0 0,4 5 0 0,2 6 0 16,4 0 0-16,2-3 848 0,2-1 144 0,0 1 32 0,2 0 0 16,3 1-832-16,1-2-192 0,-1-2 0 0,4 2 0 15,4 3 0-15,-5 0 0 0,-1 5 0 0,1-2 0 32,-1-1-768-32,-2 3-208 0,-3 3-48 0,-7 3-7632 0,-7-7-1536 0</inkml:trace>
  <inkml:trace contextRef="#ctx0" brushRef="#br1" timeOffset="-203752.49">15449 14616 27647 0,'0'0'608'0,"0"0"128"0,0 0 32 0,0 0 0 0,0 0-624 0,0 0-144 0,0 0 0 0,10 4 0 16,5-3 848-16,3 2 144 0,3 2 32 0,2-3 0 16,2-4-832-16,3 2-192 0,0-1 0 0,6-2 0 0,4-1 864 0,1 0 128 15,0-1 32-15,5 0 0 0,6-1-832 0,-2 0-192 16,-2 2 0-16,-2-2 0 15,-7 1-2416-15,-1 1-528 0,6 0-96 0,-7-4-32 0</inkml:trace>
  <inkml:trace contextRef="#ctx0" brushRef="#br1" timeOffset="-203325.49">16861 13658 20271 0,'-5'-9'448'0,"2"0"80"0,3-2 32 0,0 2 16 0,-2 0-576 0,2 9 0 0,-4-6 0 0,4 6 0 15,0 0 928-15,-11 5 80 0,2 5 16 0,0 1 0 16,-1 2 0-16,-1 4 0 0,-1 2 0 0,3 7 0 16,-2 7-832-16,1 1-192 0,3 1 0 0,0 4 0 15,2 3 864-15,0-1 128 0,3-8 32 0,2 4 0 0,4 2-832 0,3 2-192 16,2-4 0-16,3-3 0 0,2-8 0 0,3-4 0 15,2-4 0-15,2-2 0 0,1-3 864 0,8-1 128 16,6-3 32-16,3-4 0 0,5-1-832 0,0-1-192 16,-1-6 0-16,-1-1 0 15,-1-6-768-15,-2-5-208 0,-2 6-48 0,0-4-8736 16,-2-5-1760-16</inkml:trace>
  <inkml:trace contextRef="#ctx0" brushRef="#br1" timeOffset="-203075.16">17522 13572 27647 0,'0'0'608'0,"-8"0"128"0,-1 4 32 0,0 2 0 0,0 0-624 0,2 8-144 0,2 5 0 0,-3 5 0 16,-2 7 0-16,-2 4 0 0,-2 5 0 0,-2 4 0 15,-1 7 848-15,1 5 144 0,1 1 32 0,-1 6 0 16,1-1 0-16,3 9 0 0,0 8 0 15,2-1 0-15,-1-1-832 0,1-4-192 0,3-5 0 0,1 1 0 16,-1 3 0-16,3-3 0 0,2-2 0 0,0-23 0 16,1-5 0-16,1-1 0 0,1-2 0 0,2 9 0 15,0-10-1600 1,-1-8-352-16,0-9-80 0,3-11-16 0</inkml:trace>
  <inkml:trace contextRef="#ctx0" brushRef="#br1" timeOffset="-202506.1">17957 14371 20271 0,'0'0'896'0,"0"0"192"0,0 0-880 0,0 0-208 0,-10 5 0 0,3 2 0 16,2 2 0-16,1-3 0 0,4-6 0 0,-5 14 0 16,1 0 0-16,3-2 0 15,1-2 0-15,4-2 0 0,-4-8 864 0,9 10 128 0,1-1 32 0,5-2 0 16,3-6 816-16,5-1 160 0,5-1 48 0,3-3 0 15,3 1-1648-15,0-3-400 0,0-5 0 0,-2 4 0 16,-2 0 896-16,-1-3 112 0,0-2 16 0,-1 0 0 16,-4-5-832-16,1 2-192 0,-4-1 0 0,-1-1 0 15,1-4 0-15,-3 2 0 0,-3 0 0 0,-3 2 0 16,-5 0 0-16,0-2 0 0,-7-6 0 0,-3 2 0 16,-2 7 864-16,-4-1 128 0,-4-1 32 0,-3 3 0 15,-2 6-1648-15,-4 5-320 16,-4 7-64-16,-4 5-16 0,-2 2 832 0,-3 7 192 0,-3 5 0 0,-2 4 0 0,-6 7 0 0,3 4 0 15,3 3 0-15,1 6 0 0,0 2 0 16,5 3 0-16,4-3 0 0,4 1 0 0,4 1 0 0,5-6 0 16,5 1 0-16,7-4 0 0,3 0 0 0,6-5 0 15,4-4 0-15,4-4 0 0,4-2 768 0,3-3 208 16,3-4 48-16,6-2 0 0,6-1-832 0,3-5-192 16,8-4 0-16,-1-3 0 0,3-2 0 0,-3-5 0 15,3-4 0-15,-2-5 0 16,-1-3-768-16,-1-2-208 0,1 0-48 0,-2 0 0 15,-4-1-1632-15,1-1-336 0,16-8-64 0,-10 6-16 0</inkml:trace>
  <inkml:trace contextRef="#ctx0" brushRef="#br1" timeOffset="-202143.77">18707 13722 27647 0,'0'0'608'0,"0"0"128"0,0 0 32 0,0 0 0 0,13 1-624 0,-4-2-144 0,-9 1 0 0,16-1 0 0,2-5 848 0,0 4 144 15,1-3 32-15,0 2 0 0,3-1-832 0,3 0-192 16,1 0 0-16,2-1 0 0,-1 2 864 0,2 2 128 16,-1 2 32-16,0-2 0 0,-4 0-832 0,1-1-192 15,3 2 0-15,-10 0 0 16,-1-1-1600-16,0 0-352 0,-2 1-80 0,2 0-16 0</inkml:trace>
  <inkml:trace contextRef="#ctx0" brushRef="#br1" timeOffset="-201137.76">19806 12871 16575 0,'0'0'368'0,"0"0"80"0,-3-10 0 0,1-7 16 0,-1 3-464 0,2 0 0 0,0 1 0 0,1 13 0 16,0 0 912-16,-3-8 96 0,2-3 16 0,1 11 0 15,-5 4-832-15,-1 6-192 0,1-4 0 0,-7 8 0 16,1 5 864-16,-1 4 128 0,1 6 32 0,0-4 0 16,-4-1-832-16,5 2-192 0,3 3 0 0,5 0 0 15,-1-3 0-15,6-3 0 0,3-3 0 0,6-2 0 16,-1 3 0-16,3-4 0 0,1-4 0 0,5-7 0 15,1 2 864-15,1 0 128 0,0-7 32 0,0-2 0 0,2-2 0 16,-7-2 0-16,1 0 0 0,2 0 0 0,0-6-832 16,1 1-192-16,0-6 0 0,-1 1 0 0,-3-2 0 0,1 0 0 15,0 0 0-15,-1 0 0 0,-1 0 0 0,-2 0 0 16,-2 3 0-16,1-7 0 0,0 0 864 0,-3 1 128 16,1 3 32-16,-3 4 0 0,1-2-832 0,-3 3-192 15,-1 3 0-15,-1 0 0 16,-4 9-768-16,0 0-208 0,0 0-48 0,2 9 0 0,-2 3 832 0,-2 3 192 15,0 5 0-15,-2 2 0 0,-3 3 0 0,0 3 0 16,-3 9 0-16,1 1 0 0,-2 0 0 0,-4 6 0 16,-3 9 0-16,0 2 0 0,-2 0 0 0,-1 1 0 15,-2-1 0-15,-10 19 0 0,3-10 0 0,2-7 0 16,0-5 0-16,1-6 0 0,-2-9 768 0,-1-4 208 16,0-4 48-16,0-2 0 0,0-3-832 0,2-6-192 0,-1-3 0 15,5-5 0-15,5 2 864 0,2-4 128 0,1-3 32 16,3-7 0-16,1-4-832 0,6-3-192 0,1-2 0 15,5-7 0-15,0-5 864 0,2-5 128 0,2-2 32 0,3 0 0 16,3-4-832-16,7 4-192 0,5-1 0 0,7 4 0 16,6-1 0-16,3 6 0 0,1 1 0 0,0 6 0 15,0 4 0-15,-9 6 0 0,3 2 0 0,5 1 0 16,5-1 0-16,5 6 0 0,4 1 0 0,4 2 0 16,2 2 0-16,-4-1 0 0,-2-1 0 0,-2 6 0 15,-4 2 0-15,-5 2 0 0,-3-6 0 0,-3 5 0 16,-10 3-768-1,-3 0-208-15,-3-2-48 0,0 3-16784 0</inkml:trace>
  <inkml:trace contextRef="#ctx0" brushRef="#br1" timeOffset="-186338.3">22067 13894 1839 0,'0'0'160'0,"0"0"-160"0,0 0 0 0,0 0 0 15,0 0 1392-15,0 0 240 0,-8 1 48 0,8-1 16 16,0 0-864-16,0 0-160 0,0 0-32 0,-8 2-16 0,8-2 80 16,0 0 32-16,-8 3 0 0,8-3 0 0,-8 6 96 0,8-6 0 15,-6 9 16-15,6-9 0 0,-8 6-224 0,8-6-48 16,0 0-16-16,0 0 0 0,-4 12-48 0,4-12-16 15,0 0 0-15,0 0 0 0,0 0 48 0,12 4 16 16,1 0 0-16,1-3 0 0,3-2 208 0,3 0 64 16,1-1 0-16,1 0 0 0,3-4-256 0,2-1-32 15,2-1-16-15,1 1 0 0,0 2-240 0,5-1-48 16,5-2-16-16,1 3 0 0,-2 1-32 0,-1 2 0 16,2 0 0-16,-2-2 0 0,-4 0 144 0,-2 3 32 15,1 1 0-15,-2 0 0 0,-2 1-176 0,2 0-48 16,2 2 0-16,-5 2 0 0,-3 0-144 0,0 2 0 15,1-2 0-15,-3 0 0 0,2 4 0 0,-5 2 128 0,-6 0-128 16,-1-1 0-16,-1-1-176 0,-4-3-112 0,-4 2-32 16,-4 1 0-1,0-9-496-15,0 0-96 0,-11 8-32 0,2 0-7072 0,-4 1-1424 0</inkml:trace>
  <inkml:trace contextRef="#ctx0" brushRef="#br1" timeOffset="-185976.3">21982 14325 17503 0,'0'0'1552'0,"0"0"-1232"15,0 0-320-15,0 0 0 0,13-1 384 0,0 0 32 16,1 1 0-16,2 0 0 0,1-4 144 0,3-3 16 16,2-2 16-16,5 3 0 0,3 1 224 0,4-5 32 15,4-4 16-15,1 6 0 0,7 3-32 0,3-1-16 16,6-4 0-16,0 1 0 0,-2 3-224 0,-1-2-32 16,-2 4-16-16,2 3 0 0,3-1-224 0,-3 4-32 15,-4-1-16-15,2 3 0 0,2 0-272 0,-4-3 128 16,-5-2-128-16,-4 5 0 0,-4 2 0 0,-2 1 0 15,-6-2 0-15,1-1 0 0,-6-1-160 0,0 2-32 16,-1 3-16-16,0-6 0 16,-2-6-736-16,-1 0-144 0,-2 3-16 0,-2-2-10864 0</inkml:trace>
  <inkml:trace contextRef="#ctx0" brushRef="#br1" timeOffset="-185414.26">22793 13631 18431 0,'0'0'1632'0,"0"0"-1312"16,-9-6-320-16,9 6 0 0,0 0 544 0,0 0 32 15,0 0 16-15,0 0 0 0,2-9-400 0,-2 9-192 16,10-5 160-16,-1 1-160 0,0 0 480 0,6-1 0 16,9 5 0-16,5 0 0 0,4 0 48 0,4 4 16 15,1-1 0-15,1 2 0 0,0 4-96 0,1-3 0 16,2 2-16-16,-4 3 0 0,1 3-144 0,3-2-32 16,2 1 0-16,0 0 0 0,-3 1 0 0,2-2 0 15,2 1 0-15,-2 5 0 0,-2 7 64 0,-2 0 0 16,-2-4 0-16,-5 1 0 0,1 0-144 0,-2 1-32 15,-1-1 0-15,0-1 0 0,0-2-144 0,-4-1 128 16,-4 0-128-16,-4 2 128 0,-3-2 32 0,-3 0 0 16,-1 2 0-16,-2 2 0 0,-3 0 32 0,-4 3 16 0,-3-3 0 15,-2 3 0-15,-2 2-16 0,0-3 0 0,1-6 0 0,-5 4 0 16,-7 7 48-16,-3-3 0 0,-4 2 0 16,-1-4 0-16,0 1 112 0,-2-2 32 0,-3-3 0 0,1-2 0 15,-2 4 48-15,-1-1 16 0,-5-3 0 0,0 0 0 16,-2 1-32-16,-2-2 0 0,-3 0 0 0,3-3 0 15,4-2-112-15,1 1-32 0,1 1 0 0,5 2 0 16,2-7-80-16,3 0-32 0,3-4 0 0,2 2 0 16,-1 1-160-16,3-5 192 0,4 1-192 0,2 0 192 15,2 1-192-15,9-5 160 0,-10-1-160 0,10 1 160 16,0 0-160-16,0 0 0 0,0 0 0 0,0 0 0 16,4-13-1120-16,4 3-160 15,-1 1-16-15,4 1-9552 0,1 1-1904 0</inkml:trace>
  <inkml:trace contextRef="#ctx0" brushRef="#br1" timeOffset="-182211.65">22273 12852 12319 0,'0'0'544'0,"-2"-9"112"0,1 0-528 0,1 1-128 16,0 8 0-16,-4-10 0 0,2-2 704 0,-1 6 128 16,3 6 0-16,0 0 16 0,0 0 96 0,0 0 16 15,-7-2 0-15,7 2 0 0,-7 11-384 0,0 3-80 0,1 0-16 0,-4 3 0 16,3 2-208-16,0 3-32 0,2 4-16 0,0-1 0 15,-1-7-224-15,5 7 176 0,1 3-176 0,1-4 160 16,-1-5-160-16,4-2 0 0,0 0 0 0,2-1 0 16,1-4 0-16,0-1 0 0,5 1 0 0,-2-7 0 15,2-3 400-15,2 0 0 0,-3 2 0 0,5-5 0 16,1-8 128-16,3-3 32 0,-2 3 0 0,2-6 0 16,1-2-208-16,-2 1-32 0,-2 0-16 0,-3 3 0 15,-3 1-144-15,-2 3-32 0,-2 2 0 0,-7 7 0 16,0 0 96-16,0 0 16 0,0 0 0 0,0 12 0 15,-4-3-240-15,-2 7 0 0,-3 5 128 0,3 4-128 16,-3 1 0-16,1 0 0 0,0 0 0 0,3 1 0 16,4 3 0-16,1-4 0 0,1-4 0 0,7-3 0 0,2-4 0 15,3-3 0-15,3-7 0 0,3-2 0 0,1-3 192 0,1-5-48 16,2-4-16-16,-1-7 0 0,2-8 64 16,-1 0 16-16,-2-2 0 0,1-1 0 0,-1 5-64 0,-1-1-16 15,-3-7 0-15,-3 5 0 0,-2 0-128 0,-3 4 0 16,-3 1 0-16,0 0 0 0,-2-1 0 0,-2 3 128 15,1 5-128-15,-1 2 128 0,-3-3-128 0,-2 4 0 16,0-1 144-16,3 11-144 0,0 0 0 0,0 0-256 16,-10 0 32-16,10 0 16 15,-9 7-1744-15,9-7-352 0,0 0-64 0</inkml:trace>
  <inkml:trace contextRef="#ctx0" brushRef="#br1" timeOffset="-181830.29">23305 12843 24879 0,'0'0'2208'0,"-10"-4"-1760"0,1-1-448 0,0 2 0 15,-2 3 384-15,1 3 0 0,-2 4 0 0,0 0 0 16,1 0-96-16,-1 6-32 0,-1 0 0 0,0 3 0 15,0 1-128-15,0-1-128 0,1 3 192 0,1-1-192 16,2 4 0-16,4-2 0 0,3-3 0 0,2 0 0 16,3 0 0-16,4-3 0 0,1-1 0 0,4-7 0 15,1-3 0-15,2 1 208 0,3 4-64 0,2-7-16 0,1-10 64 0,0 2 0 16,0 2 0-16,1-4 0 16,3-1-48-16,-3-6 0 0,-4-1 0 0,1 3 0 0,0 3 16 15,-1 1 0-15,-4-2 0 0,-3 3 0 0,-6-4 208 0,-2 1 32 16,-3 12 16-16,-2-11 0 0,-3-4 96 0,-1 5 0 15,-5-1 16-15,-1 5 0 0,2 1-256 0,-3 1-48 16,2 0-16-16,1 0 0 0,0 4-400 0,-1 1-64 16,2 2-32-16,9-3 0 15,-9-3-1568-15,9 3-320 0,0 0-64 0,0 0-10080 0</inkml:trace>
  <inkml:trace contextRef="#ctx0" brushRef="#br1" timeOffset="-181512.54">23705 12747 14847 0,'0'0'656'0,"-1"7"144"0,1-7-640 0,-1 11-160 0,1-11 0 0,-3 14 0 16,-2 3 928-16,1-1 160 0,-2-2 16 0,-1 3 16 16,1 1-160-16,0 2-16 0,1 1-16 0,0-4 0 15,-2-2-272-15,4 1-48 0,-3 0-16 0,2-3 0 16,4-13-64-16,-4 11-16 0,2 4 0 0,2-5 0 15,0-10-64-15,0 0-32 0,0 0 0 0,0 0 0 16,10 0 256-16,1-4 48 0,-2-2 16 0,1-2 0 16,2-6-64-16,0-1-16 0,1-2 0 0,1-2 0 15,2-5-320-15,-1 2-64 0,1-4-16 0,1 0 0 16,1-1-80-16,2-2-32 0,1 3 0 0,-2 4 0 16,-1 5-144-16,1 4 0 0,-2 2 0 0,-2 2 128 0,1 1-128 0,0 4 0 15,-2 4 0-15,-1-2 0 0,-3-2-224 0,-10 4-80 16,11 6-16-16,-11-6-9632 15,8 6-1936-15</inkml:trace>
  <inkml:trace contextRef="#ctx0" brushRef="#br1" timeOffset="-181172.25">24705 12191 17503 0,'0'0'1552'0,"0"0"-1232"0,-7-8-320 0,7 8 0 16,0 0 2048-16,0 0 336 0,-11 7 80 0,2-1 16 15,1 6-1984-15,0 1-496 0,3 4 0 0,-3 4 0 16,1 4 128-16,-3 0-128 0,1 2 0 0,0 4 0 15,-1 3 128-15,-1 1-128 0,0 1 0 0,-1 1 144 16,0 5-16-16,0 0-128 0,2-4 192 0,2-2-64 16,3-5-128-16,1 1 0 0,-1-2 0 0,3-6 0 15,2-1 160-15,3-3-160 0,1 1 192 0,3-6-192 16,-4-2 0-16,4-4 0 0,-7-9 0 0,10 4 0 16,1-3-592-16,1 0-240 0,1-3-32 15,0-5-10496-15</inkml:trace>
  <inkml:trace contextRef="#ctx0" brushRef="#br1" timeOffset="-180805.45">25100 12281 17503 0,'0'0'768'0,"0"0"176"0,0 0-752 0,0 0-192 15,0 0 0-15,8 5 0 0,-8-5 528 0,2 10 80 16,-4 0 16-16,0 3 0 0,-2 0 96 0,1 1 32 15,1 2 0-15,-1 0 0 0,-4-1-240 0,1 4-64 16,1-1 0-16,-4-1 0 0,-1-5 112 0,1 2 16 16,0 3 0-16,-1-2 0 0,-1 0-128 0,-4-2 0 0,-6 0-16 15,1 0 0-15,-1 3 32 0,-1-6 16 0,-1 0 0 0,1 1 0 16,1 1-16-16,1 1 0 0,2-4 0 16,1-1 0-16,3-6 32 0,1 2 0 0,2 4 0 0,5-2 0 15,6-6-80-15,0 0-16 0,0 0 0 0,-4 10 0 16,2 0-160-16,2-10-48 0,0 0 0 0,11 14 0 15,1 1 64-15,2-1 0 0,2-2 0 0,2-1 0 16,0 0 48-16,4 1 16 0,4-3 0 0,6 1 0 16,0-2-128-16,3 4 0 0,-1 2-16 0,7-2 0 15,0 1-176-15,0 0 0 0,-3-3 144 0,-3 3-144 16,-1 2-1008 0,-3-2-272-16,-4-2-48 0,0 1-14160 0</inkml:trace>
  <inkml:trace contextRef="#ctx0" brushRef="#br1" timeOffset="-179854.83">26730 13666 21183 0,'0'0'944'0,"0"0"192"0,0 0-912 0,1-7-224 16,-1 7 0-16,6-10 0 0,1 3 144 0,1 2-16 16,0-4 0-16,4 2 0 0,2 2 640 0,3 0 112 15,1 0 16-15,3 1 16 0,0-5-256 0,1 6-48 16,3 3-16-16,0 1 0 0,2-4-160 0,1 3-48 0,-1 3 0 0,0 3 0 16,1 0-112-16,-2-1-16 0,-3 6-16 0,1-3 0 15,-1 5-240-15,-1-3 176 0,-1-1-176 0,-1 2 160 16,-3 4-160-16,-4 2 0 0,-3 3 0 0,-2-1 0 15,-3 2 0-15,-3 4 0 0,-4 4 0 0,-2-2 0 16,-4-1 0-16,-3 3 0 0,-5 0 192 0,-2 2-64 16,-3 3-128-16,-2 0 160 0,-5-6-160 0,-1 4 160 15,-2 0-16-15,0 6 0 0,-2 5 0 0,1 0 0 16,-2-3 32-16,0-2 0 0,-3 1 0 0,-2-1 0 16,-4-1-16-16,2-3 0 0,-1-2 0 0,0-1 0 15,4 2-16-15,3 0 0 0,4-2 0 0,2-2 0 0,2-1-16 16,6 0-128-16,3-1 192 0,3-5-64 0,4 0 48 15,3 1 0-15,5 0 0 0,3-2 0 0,3-3 16 16,3-1 16-16,5-5 0 0,3 1 0 0,4 1 176 0,4-3 48 16,5-4 0-16,1 1 0 0,1 0 48 0,5-1 16 15,5-1 0-15,1 1 0 0,1-1-96 0,-1-1-16 16,1 1 0-16,-1-5 0 0,-1 1-128 0,0 1-16 16,4-2-16-16,3 2 0 0,2-2-96 0,2 2-128 15,-1 0 176-15,-1-1-176 0,-3-1 160 0,-5 3-160 16,-3-1 128-16,-6-2-128 0,-5-2 0 0,-3 0 0 15,-2-2-192-15,-1-1 192 16,-3 2-1552-16,-3-6-192 0,-3 0-48 0,-4-3 0 16,0 4-992-16,-3-2-208 0</inkml:trace>
  <inkml:trace contextRef="#ctx0" brushRef="#br1" timeOffset="-179603.55">26480 14419 33167 0,'-4'-10'2944'0,"4"10"-2352"0,0-12-464 0,4 2-128 16,4-1 192-16,2 1 32 0,4 3 0 0,6 2 0 16,2-4-224-16,5 1 0 0,5-1 0 0,4 0 0 15,6 1 256-15,4 6 48 0,4 3 16 0,0-2 0 16,-2-5-112-16,3 4-16 0,1 2 0 0,2-2 0 0,-2 0-192 0,-1 2 128 15,0 1-128-15,-3 2 0 16,-1 3-352-16,-6-2-160 0,-5-3-48 0,-4 2 0 16,-3 1-2816-16,-2-3-560 0</inkml:trace>
  <inkml:trace contextRef="#ctx0" brushRef="#br1" timeOffset="-179240.85">28223 14049 25791 0,'-4'7'2304'0,"4"-7"-1856"0,0 0-448 0,0 0 0 15,0 0 256-15,0 0-32 0,10-3-16 0,1 2 0 16,-1-1 528-16,6 0 96 0,2-2 32 0,4 1 0 16,6 3-80-16,4 0-16 0,5 0 0 0,1-2 0 15,-1-2-352-15,3 1-80 0,-1 3-16 0,4-1 0 0,1 0-176 16,-2 1-144-16,-1 1 192 0,0 1-192 15,-1 2 0-15,-6 0-352 0,-9-1 48 0,-4-2 16 16,-6 3-2608-16,-15-4-528 0</inkml:trace>
  <inkml:trace contextRef="#ctx0" brushRef="#br1" timeOffset="-179053.98">28156 14378 33167 0,'0'0'2944'0,"10"-6"-2352"0,1-1-464 0,5 3-128 0,5 1 304 0,1 0 32 16,3-3 16-16,6 3 0 0,7 2-48 0,5 1-16 16,2 0 0-16,2-4 0 0,2-6 192 0,1 2 32 15,7 3 16-15,-4-3 0 0,-5 0-272 0,4 5-48 16,2 1-16-16,-6-1 0 16,-5 3-1728-16,-4 0-368 0,-1-1-64 0,2 0-16 0</inkml:trace>
  <inkml:trace contextRef="#ctx0" brushRef="#br1" timeOffset="-171610.36">25220 16125 14111 0,'0'0'624'0,"0"0"128"16,0 0-608-16,0 0-144 0,3-10 0 0,-3 10 0 0,1-10 224 0,-1 10 16 15,0 0 0-15,0 0 0 0,6-9 336 0,-6 9 80 16,0 0 16-16,7-8 0 0,-7 8-112 0,0 0-32 16,0 0 0-16,9-4 0 0,-9 4-16 0,0 0 0 15,0 0 0-15,11 0 0 0,-11 0-80 0,10 5-32 16,-2 3 0-16,-1 3 0 0,-1-2-16 0,-1 3-16 15,-1 2 0-15,2 4 0 0,-1 2-48 0,-1 3-16 16,3 1 0-16,0 3 0 0,0 3-80 0,-2 1-16 16,3-3 0-16,1 3 0 0,1 2-208 0,1-5 176 15,-2 0-176-15,2-2 160 0,2-3-160 0,-1 1 128 16,-1-5-128-16,0-1 128 0,1-1-128 0,0-2 192 16,-2 0-192-16,2 0 192 0,-3-2-64 0,-1-2 0 15,-8-11 0-15,0 0 0 0,10 11 96 0,-1-3 16 16,-9-8 0-16,11 5 0 0,-11-5 256 0,10-3 48 0,-1-3 16 15,-1-1 0-15,-2-2 80 0,1-3 0 0,0-2 16 16,1-2 0-16,-1-1-208 0,0-2-32 0,1-3-16 0,1 0 0 16,0-3-96-16,0-3-32 0,0 0 0 0,4-1 0 15,-1-1-16-15,1-1-16 0,1-2 0 0,3-1 0 16,2 0 16-16,0 1 16 0,2 0 0 0,3 2 0 16,0-3-48-16,1 2-16 0,-1 2 0 0,-1 2 0 15,-1 2-208-15,-2 2 144 0,-2 2-144 0,0 1 128 16,-1-4-128-16,-1 5 0 0,-2 7 144 0,-1-2-144 15,-2 2 0-15,-4 4 0 0,1 3 0 0,-8 6 0 16,7-6-960-16,-7 6-272 0,0 0-48 0,0 0-9120 16,0 0-1824-16</inkml:trace>
  <inkml:trace contextRef="#ctx0" brushRef="#br1" timeOffset="-171114.23">26456 15615 2751 0,'0'0'128'0,"-7"-7"16"0,1 1-144 0,6 6 0 0,0 0 0 16,0 0 0-16,0 0 3600 0,0 0 688 15,0 0 144-15,6-8 32 0,-6 8-3488 0,13-7-688 16,2 4-144-16,2-3-16 0,0 2 384 0,5 2 64 0,6-1 32 0,-1 1 0 16,-1 0-32-16,1 0-16 0,3-1 0 0,3 2 0 15,1 1-176-15,-3 0-16 0,-3-2-16 0,-2 4 0 16,0 3-48-16,-3-2-16 0,-8-1 0 0,0 5 0 16,0 1-32-16,-6 1-16 0,-9-9 0 0,6 13 0 15,-4 1 144-15,-5-1 16 0,-2 1 16 0,-4-1 0 16,-2 2-64-16,-2-2-16 0,-3 1 0 0,-1 2 0 15,-1-2-48-15,0 1-16 0,-3-9 0 0,3 6 0 16,0 0-48-16,2 1-16 0,0-2 0 0,5-6 0 16,11-5-16-16,0 0 0 0,-6 7 0 0,6-7 0 15,0 0-64-15,11 3 0 0,2-6-128 0,5 2 192 0,0 1 32 16,3-3 0-16,-1-2 0 0,2-2 0 0,3 2-16 16,-1 0 0-16,-3-2 0 0,4 1 0 0,4-1-208 0,-1 5 176 15,0-1-176-15,3 2 160 0,2-4-160 0,-2 2 0 16,-4 2 144-16,2-1-144 0,0 1 0 0,2 1 0 15,-2-2 0-15,-2 2-128 16,-2 1-1920-16,-3-1-384 0,-4 0-80 16</inkml:trace>
  <inkml:trace contextRef="#ctx0" brushRef="#br1" timeOffset="-170742.9">27875 16002 8287 0,'0'0'368'0,"0"0"80"0,0 0-448 0,0 0 0 0,0 0 0 0,0 0 0 15,0 0 1856-15,0 0 304 0,0 0 48 0,10 1 16 16,5 1-496-16,-5-2-80 0,2-2-32 0,2 1 0 16,2-3-304-16,2 0-64 0,3 0-16 0,1 2 0 15,5-5-288-15,5-1-64 0,3 1-16 0,3-1 0 16,2 4-288-16,0 1-64 0,1-1-16 0,1 0 0 16,1 3-304-16,-6 2-48 0,-4 1-16 0,-4 0 0 15,-5-2-128-15,-1 3 128 0,-5 0-128 0,-4 2 128 0,-2-1-320 0,-12-4-64 16,0 0 0-16,5 10-16 15,-5 2-2176-15,-4-3-432 0</inkml:trace>
  <inkml:trace contextRef="#ctx0" brushRef="#br1" timeOffset="-170503.43">27687 16340 25791 0,'0'0'2304'0,"0"0"-1856"15,0 0-448-15,17 5 0 0,4 1 640 0,4-2 48 16,2-4 0-16,6-1 0 0,4 0-96 0,4-3-16 0,-1 0 0 0,5 0 0 16,3-1 384-16,5-2 64 0,3 1 0 0,7 2 16 15,5 3-368-15,-3-1-80 0,-4-3-16 16,-3 5 0-16,-5 4-224 0,0-1-48 0,2-1-16 0,-4 1 0 16,-4-1-144-16,4 2-16 0,1 3-128 0,-4-5 192 15,-6 1-192-15,-6 0 144 0,-4-2-144 0,-6 0 128 16,-5 2-304-16,-2-1-64 0,-6-2-16 0,-1 3 0 15,0 4-2048 1,-3-2-432-16,-9-5-80 0</inkml:trace>
  <inkml:trace contextRef="#ctx0" brushRef="#br1" timeOffset="-168353.1">9578 6730 2751 0,'0'0'128'0,"0"0"16"0,2 14-144 0,-2-5 0 0,0-9 0 0,4 14 0 15,0 0 896-15,1-1 128 0,0 0 48 0,4 0 0 16,0 1-592-16,3-1-112 0,0 3-32 0,1-2 0 0,2-1 112 0,5 0 0 15,-1 3 16-15,4 0 0 0,0-1-80 0,3 2 0 16,3 0-16-16,3 0 0 0,4 0-80 0,1 1-16 16,1-2 0-16,3 1 0 0,0-1 16 0,4-1 0 15,-2 1 0-15,1 0 0 0,0-7-32 0,7 0-16 16,1-1 0-16,3 1 0 0,0-4 32 0,1 0 16 16,1 2 0-16,2-5 0 0,-2 2 80 0,2 0 16 15,1-1 0-15,3 1 0 0,0-3-48 0,4 2 0 16,2-3 0-16,-1 0 0 0,-2 0-80 0,1 0 0 15,-1-3-16-15,5-1 0 0,3 1-48 0,2 0-16 16,-1-3 0-16,2 2 0 0,-3 2-48 0,5-1 0 16,2-2 0-16,-1 1 0 0,-1 3-128 0,-2-2 0 15,-3 1 0-15,-1-1 128 0,-1-2-128 0,2 1 0 0,0-4 144 16,2 3-144-16,1 0 0 0,-6-2 0 0,1-1 0 0,0 3 0 16,2-3 0-16,-1 3 128 0,-1 0-128 0,-2-2 0 15,-2 5 0-15,-1-4 0 0,-4 1 0 0,1-3 0 16,1 1 0-16,1-1 128 0,-1 0-128 0,1 3 0 15,2-2 0-15,-4 1 128 0,-3-3-128 0,-1-1 0 16,0 1 0-16,-1 0 144 0,-3-1-144 0,1 2 0 16,2 4 144-16,-3-3-144 0,-2 2 0 0,-1-3 144 15,-2-5-144-15,1 0 160 0,-1 3-160 0,0-3 160 16,2 1-16-16,-1 0 0 0,-2-5 0 0,1 4 0 16,-4 4-144-16,-1-1 160 0,-2-1-160 0,-3 1 160 15,-2 1-160-15,0 0 160 0,-2 1-160 0,-1-2 160 16,-2-4 64-16,-1 4 16 0,-3-3 0 0,-3 4 0 0,-2 2-96 15,-3 1-16-15,0-2 0 0,-1 2 0 0,-1 3 0 16,-3 0 0-16,-3-1 0 0,-1 3 0 0,3 0-128 0,-6 1 160 16,-1 4-160-16,-9-4 160 0,9-6-160 0,-9 6 0 15,8-2 0-15,-8 2 0 0,0 0 0 0,9-3 128 16,1 1-128-16,-10 2 0 0,0 0 0 0,0 0 128 16,0 0-128-16,6-2 0 0,-6 2 0 0,0 0 0 15,8 2 0-15,-8-2 0 0,0 0 0 0,8-3 0 16,-8 3 0-16,0 0 0 0,0 0 0 0,0 0 0 15,6-6 0-15,-6 6 0 0,0 0 0 0,0 0 0 16,0 0 0-16,0 0 0 0,7 6 0 0,-7-6-304 16,6 7 48-16,-6-7-10176 0</inkml:trace>
  <inkml:trace contextRef="#ctx0" brushRef="#br1" timeOffset="-128897.2">25426 17209 6447 0,'0'0'576'0,"0"0"-576"0,-9-6 0 0,1 1 0 16,8 5 3552-16,-9 0 608 0,-1-2 112 0,-1 4 16 16,2-1-2464-16,0 5-496 0,-1 7-112 0,-3 3 0 15,0-3-192-15,0 5-16 0,-2 6-16 0,1 3 0 16,0 3-128-16,-1 5-32 0,2 1 0 0,3 0 0 15,-1 2-240-15,5 0-48 0,2 1-16 0,3-1 0 16,1-4-272-16,4 1-48 0,3-1-16 0,4-6 0 0,2-2-48 0,4-3-16 16,1 1 0-16,3 2 0 0,2-1-128 15,6-1 0-15,6-5 0 0,3-2 0 16,5-3-1312-16,5 1-288 0,5-1-64 16,1-6-12608-16</inkml:trace>
  <inkml:trace contextRef="#ctx0" brushRef="#br1" timeOffset="-128480.4">26885 16891 24351 0,'0'0'1088'0,"0"0"208"0,5-6-1040 0,-1-2-256 0,-4 8 0 0,10-5 0 16,-10 5 544-16,11-4 48 0,2 2 16 0,2 4 0 15,0 3 128-15,2 7 32 0,1 1 0 0,2 2 0 16,1 2-336-16,1 5-64 0,-4 6-16 0,-2 4 0 16,0 1-80-16,-2 1-16 0,-1 1 0 0,-4 3 0 0,-4 5 64 0,-5-1 0 15,-5-1 0-15,-3 5 0 0,-2-2 176 0,-3 5 32 16,-5-4 16-16,-1 0 0 0,-2-9-112 0,2-2-32 16,-1 0 0-16,2-4 0 0,-1-8-144 0,2-2-48 15,1-4 0-15,0 1 0 0,1-2-64 0,-1-3-16 16,2-3 0-16,-1-2 0 0,1 1-128 0,2-1-176 15,2-2 48-15,10-5-10848 16,0 0-2160-16</inkml:trace>
  <inkml:trace contextRef="#ctx0" brushRef="#br1" timeOffset="-128042.7">27175 16813 17503 0,'-4'-14'768'0,"4"14"176"0,5-6-752 0,-5 6-192 0,-3-13 0 0,3 13 0 16,7-11 1472-16,1 2 272 0,-2 1 48 0,6 1 16 0,5 2-432 0,1 1-96 16,-1-4 0-16,3 4-16 15,1 2-496-15,-1 0-112 0,0 2-16 0,-2-1 0 0,-1-3-112 0,-1 4-16 16,-2 4-16-16,-7 0 0 0,-7-4-256 0,5 9-48 16,-5-9-16-16,-1 16 0 0,-6 2 0 0,-2-1 0 15,-3-3 0-15,-1 3 0 0,-4 4 16 0,0-4 0 16,-1-5 0-16,2-4 0 0,5-1-16 0,0 1 0 15,3 0 0-15,8-8 0 0,0 0 192 0,0 0 32 16,13 9 16-16,2-5 0 0,2 0 96 0,4-4 0 16,2-4 16-16,2 0 0 0,1 4-96 0,1-2-32 15,2-6 0-15,0 3 0 0,-1 2-256 0,1 0-144 16,-2 3 160-16,-1-1-160 0,-1-4 0 0,-3 5 0 16,-3 2 0-16,-5 2 0 15,-4-2-2784-15,1-1-448 0</inkml:trace>
  <inkml:trace contextRef="#ctx0" brushRef="#br1" timeOffset="-123036.21">26038 17216 4607 0,'0'0'400'0,"0"0"-400"15,0 0 0-15,0 0 0 0,1-12 2112 0,-1 12 320 16,0 0 80-16,0 0 16 0,-5-6-1184 0,5 6-224 15,-3-7-48-15,3 7-16 0,-9-1-160 0,9 1-48 16,-12 0 0-16,3 0 0 0,0 0-144 0,9 0-16 16,-13 6-16-16,3-2 0 0,-1-1-432 0,1 1-96 15,-1 0-16-15,1 2 0 0,0 5-128 0,-1-4 0 0,1 0 0 0,-1 5 0 16,1 6 128-16,1 0 0 0,2-1 0 0,2 0 0 16,0 0-128-16,4-3 0 0,2 1 0 15,3-4 0-15,1 0 128 0,3-2 0 0,2-1 0 0,2-2 0 16,1-3 608-16,1-3 112 0,2 2 32 0,0-2 0 15,-1-3-240-15,3-3-64 0,2 2 0 0,0-2 0 16,-1-8-208-16,-2-2-48 0,-4-1-16 0,3 1 0 16,2 1-144-16,0-2-32 0,-2-3 0 0,2-1 0 15,-1 0-128-15,-1-2 160 0,-2 0-160 0,-2-5 160 16,-2 3-160-16,1-3 0 0,-1-4 144 0,-1 0-144 16,-2 1 0-16,-1 4 0 0,2 0 0 0,-3 4 128 15,-2 0-128-15,0 5 0 0,0 4 0 0,-1 3 0 16,-2 11 0-16,0 0 0 0,-2-11 0 0,2 11-128 0,0 0 128 15,0 0 0-15,-9 4 0 0,0 2 0 0,-1 3 0 16,-2 8 0-16,0 3-144 0,1 5 144 0,-2 1 0 16,-2 0-176-16,0 4 176 0,3-3-128 0,1 3 128 0,1-5 0 15,0 1 0-15,0-3 0 0,3 2 0 0,0-4 0 16,3-3 0-16,2 0 176 0,2-3-16 0,1-1 0 16,1 1 0-16,0-6 0 0,-1 1 48 0,2 0 16 15,6-2 0-15,-3 0 0 0,0 1 0 0,-6-9 0 16,11-6 0-16,2-1 0 0,2 3 96 0,0 2 0 15,1-4 16-15,-2 0 0 0,-1-4-160 0,0-1-48 16,2 2 0-16,-2 1 0 0,-2 4-128 0,0-2 0 16,-3 1 0-16,0-1 128 0,-1 1-128 0,1 0-176 15,0 0 48-15,-8 5 0 0,0 0 128 0,9-6-192 16,-1-3 192-16,-2 3-192 0,-6 6 192 0,0 0 0 0,0 0-144 16,0 0 144-16,6-12 0 0,-6 12 0 0,0 0-144 0,0 0 144 15,0 0 0-15,0 0 0 0,0 0-128 16,0 0 128-16,0 0 0 0,0 0-160 0,0 0 160 0,0 0-128 15,-6 12 128-15,1-2 0 0,5-10 0 0,0 13-128 16,0-13 128-16,-1 13 0 0,0-1 0 0,2 1 0 16,0 1 0-16,4-4 0 0,-5-10 0 0,0 0 0 15,10 11 0-15,-3 0 0 0,-7-11 0 0,11 5 0 16,-1 1 0-16,1-2 0 0,-2-1 0 0,0-3 0 16,0-4 0-16,-1 0 0 0,-8 4 128 0,10-6-128 15,-2-2 0-15,1 1 144 0,-1 2-144 0,-1-3 0 16,-3-1 160-16,-1-1-160 0,1 1 128 0,-1-3-128 15,1-1 128-15,-3 2-128 0,-1 11 0 0,3-10 128 16,-2-2-128-16,2-2 0 0,-1 2 0 0,-2 12 0 0,0 0 0 0,0 0 0 16,0 0 0-16,0 0 0 0,0 0 0 15,0 0 0-15,0 0 0 0,0 0 0 0,-6 12-176 0,2 2 176 16,-3-1-128-16,2 3 128 0,0 2 0 0,0 3-160 16,-2 4 160-16,-1 0 0 0,1 3 0 0,-1 1-128 15,0 3 128-15,-1 2 0 0,-2-2 0 0,0 0 0 16,0 2 0-16,1-4 0 0,-2-6 0 0,0 0 0 15,-2 4 0-15,1-6 144 0,1-5-144 0,-3 0 128 16,-5 0-128-16,3 0 128 0,1-6 0 0,2-1-128 16,-4-7 192-16,3 7-64 0,4 1 0 0,0-2 0 15,0-10 0-15,1-3 0 0,10 4-128 0,-9-6 192 16,-1-2-192-16,3-4 192 0,2-1-432 0,4 1-80 16,2-1 0-16,-1 2-16 15,0-2-2224-15,1-3-448 0,2-4-96 0,-3 6-16 0</inkml:trace>
  <inkml:trace contextRef="#ctx0" brushRef="#br1" timeOffset="-122739.45">25738 17650 23039 0,'0'0'2048'0,"0"0"-1648"0,0 0-400 0,0 0 0 15,16-7 1008-15,-2 5 112 0,0 6 32 0,6-4 0 0,3-4 256 16,5 1 48-16,2-5 16 0,2 3 0 16,2 1-624-16,5 0-112 0,6-6-32 0,8 3 0 0,8 5-240 15,1-3-48-15,-4-1-16 0,-2 1 0 0,-3-1-144 0,-5 0-16 16,-5 1-16-16,-4 1 0 0,-3-2-224 16,-4 2 0-16,-2 1 0 0,-6 3 0 15,-4 0-1264-15,-3 3-144 0,-3-2-16 0,-14-1-13616 16</inkml:trace>
  <inkml:trace contextRef="#ctx0" brushRef="#br1" timeOffset="-121768.7">26060 18187 13183 0,'0'0'576'0,"0"0"128"0,0 0-560 0,0 0-144 0,8-10 0 0,-2 2 0 16,-6 8 896-16,7-8 160 0,-1-1 32 0,-6 9 0 0,3-9-128 0,-3 9 0 15,0 0-16-15,5-11 0 0,0 0 0 0,-1 3 0 16,-1-4 0-16,0 6 0 0,-3 6-48 0,1-12-16 16,0-3 0-16,-3 6 0 0,-5 1-176 0,7 8-48 15,0 0 0-15,-5-6 0 0,-3 2-144 0,-1 3-16 16,-3 3-16-16,0 4 0 0,1-3-192 0,-1 5-32 15,0-1-16-15,-2 6 0 0,-2 4-112 0,-1 1 0 16,3 0-128-16,0 1 192 0,-2 3-192 0,4-1 128 16,-2-2-128-16,3 1 0 0,2-2 0 0,3-1 0 15,2 0 0-15,3-2 0 0,2 0 128 0,3-6-128 16,-4-9 0-16,8 10 0 0,2-2 448 0,2-3 0 16,0-5 0-16,1 0 0 0,0-1 64 0,2-1 0 0,2-2 0 15,0-2 0-15,-1-4-208 0,2 2-48 0,2-5 0 16,-2 1 0-16,-1-1-96 0,2-4-32 0,3-1 0 15,1 0 0-15,-2 0-128 0,-1-3 0 0,3-5 144 0,-4 4-144 16,5-1 176-16,-4 3-48 0,0-5 0 0,0 0 0 16,-2 2-128-16,-1-6 0 0,-2 4 0 0,0 0 0 15,-2-1 0-15,-2 3 0 0,0 2-160 0,-2-3 160 16,-1 5 0-16,-2 1 0 0,1 1 0 0,-2 4 0 16,-2-2 0-16,-1 4-144 0,0 0 144 0,-2 1 0 15,-2 3 0-15,2 7-160 0,0 0 160 0,0 0 0 16,-4-8 0-16,4 8-128 0,0 0 128 0,-9 6 0 15,0-1 0-15,0 4-160 0,0 0 160 0,-2 7-128 16,0 3 128-16,2 2 0 0,-2 3 0 0,1 4-128 0,-2 1 128 16,2 2 0-16,0 2 0 0,1-3-128 15,0 4 128-15,3-6 0 0,2-2 0 0,1 1 0 0,1-5 0 16,0-1 0-16,4-3 0 0,0-3 128 0,2 1-128 0,3 0 128 16,-1-6-128-16,3 2 128 0,2-6 64 0,0 2 32 15,1-1 0-15,1-5 0 0,0-3 96 0,2-2 32 16,-1 1 0-16,0-3 0 0,-1-1-144 0,2-3-16 15,-1-6-16-15,-1-2 0 0,-1 1-176 0,-1-2 192 16,1-3-192-16,1 0 192 0,2-2-192 0,-2-2 0 16,-6-1 144-16,4-2-144 0,-1 2 0 0,1-1 0 15,-2-7 0-15,-1 5 128 0,-2 7-128 0,1 0 0 16,-2 0 0-16,0 4 0 0,-1 1-144 0,0 5 144 16,-1 1-160-16,-1 5 160 0,-2 6-144 0,0 0 144 15,0 0-128-15,0 0 128 0,-9 3-192 0,1 3 64 0,2 3 0 16,-1 3 0-16,2 5 128 0,-2 4-160 0,-2 2 160 15,2 1-160-15,0 2 160 0,-1 4 0 0,-2 2 0 16,1 4 0-16,-2-1 0 0,3-3 0 0,-1 1 0 0,4-2 0 16,2-1 0-16,2-5 0 0,-4-2 0 0,2 0 0 15,3-1 0-15,0-3 0 0,0-2 0 0,2-2-128 32,0-2-528-32,0-2-112 0,-2-11 0 0,0 0-16 15,0 0-1968-15,0 0-384 0,0 0-64 0,0 0-32 0</inkml:trace>
  <inkml:trace contextRef="#ctx0" brushRef="#br1" timeOffset="-121612.39">26403 18063 24879 0,'0'0'2208'0,"0"0"-1760"0,5-6-448 0,3-2 0 16,1 3 976-16,3 2 112 0,0 3 32 0,2-1 0 0,2-4 160 0,2 2 48 15,3-1 0-15,3 1 0 0,1 1-544 0,3 1-96 16,0-5-32-16,6 4 0 0,5 3-304 0,-2-1-64 15,-5-1-16-15,0-1 0 0,-4 1-272 0,-3 1-272 16,-5 0 48-16,-5-1-16032 0</inkml:trace>
  <inkml:trace contextRef="#ctx0" brushRef="#br1" timeOffset="-120812.68">28132 17261 2751 0,'0'0'256'0,"-11"3"-256"0,2 2 0 0,0-5 0 16,0-4 2704-16,1 4 496 0,1 6 112 0,7-6 16 15,0 0-1472-15,0 0-304 0,0 0-48 0,0 0-16 16,-3 6-16-16,3-6 0 0,0 0 0 0,13 1 0 0,1-2-64 16,5 1-32-16,4-1 0 0,1-2 0 0,2 1-496 0,8-5-112 15,4 2 0-15,5 0-16 0,2 1-272 0,-1-3-48 16,-2-1-16-16,-3 2 0 0,-5 2-144 0,-3-1-16 15,-2-4-16-15,-5 2 0 0,-1 3-112 0,-3 2 0 16,1 0-128-16,-5-3 192 0,-4 1-192 0,-12 4 0 16,0 0 128-16,0 0-128 15,0 0-1328-15,0 0-304 0,0 0-64 0,0 0-7920 16,-13 12-1584-16</inkml:trace>
  <inkml:trace contextRef="#ctx0" brushRef="#br1" timeOffset="-120616.18">28134 17516 26207 0,'0'0'1152'0,"0"0"256"0,0 0-1136 0,0 0-272 0,8-3 0 0,2 0 0 15,1 2 1728-15,5-4 272 0,4 2 64 0,8-1 16 16,4-2-640-16,9 1-128 0,8-1-32 0,0-1 0 16,-5-2-448-16,0-1-112 0,-2-3-16 0,1 2 0 15,-1 3-320-15,2 1-80 0,-2-4-16 0,2 5 0 16,-1 4-288-16,-3-2 160 0,-3 0-160 0,-6 1 128 31,-6-1-704-31,-5 4-160 0,-6 3-32 0,-2 0-17168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23:26.9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3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1T22:25:42.296"/>
    </inkml:context>
  </inkml:definitions>
  <inkml:trace contextRef="#ctx0" brushRef="#br0">3580 2034 12895 0,'0'0'272'0,"0"0"64"0,4-8 16 0,-4 8 32 0,0 0-384 0,3-5 0 16,-2 0 0-16,0-4 0 0,-1 0 896 0,0 9 96 15,0 0 32-15,0 0 0 0,0 0 0 0,0 0 0 16,0 0 0-16,0 0 0 0,0 0 0 0,0 0 0 16,0 0 0-16,0 0 0 0,0 0-832 0,-5 15-192 15,4-2 0-15,-1 5 0 0,4 2 864 0,-2 5 128 16,0 3 32-16,1 4 0 0,3 3-832 0,-3 5-192 0,-1 5 0 0,1-2 0 16,1 0 0-16,-2 2 0 0,-3 2 0 0,1-13 0 15,-2 8 0-15,0 1 0 0,0 4 0 0,-1 0 0 16,-3-2 864-16,1 0 128 0,2-1 32 0,-1-5 0 15,-2-4-832-15,0-2-192 0,1-2 0 0,1-3 0 16,-1-2 0-16,1-7 0 0,1 0 0 0,-1-1 0 16,1 0 0-16,3-5 0 0,0-2 0 0,2-11 0 15,0 0-768-15,0 0-208 0,0 0-48 0,12-6-7632 16,0-9-1536-16</inkml:trace>
  <inkml:trace contextRef="#ctx0" brushRef="#br0" timeOffset="305">4062 1941 23951 0,'-9'-5'512'0,"1"3"128"0,8 2 0 0,-7 0 64 0,-3 0-576 0,1 2-128 15,0 5 0-15,0 3 0 0,0 5 0 0,-1 4 0 16,-3 7 0-16,5 2 0 0,2 3 848 0,1 7 144 16,0 6 32-16,0 7 0 0,0 4-832 0,1 2-192 15,-2 3 0-15,4-18 0 0,-1 5 864 0,-3 5 128 16,1 2 32-16,-1 1 0 0,2-1-832 0,1-2-192 0,-3-5 0 16,2-6 0-16,2-3 0 0,0-5 0 0,2-6 0 15,0-1 0-15,0-1 0 0,2-5 0 16,2-5 0-16,0-4 0 15,-2-3-768-15,-2-8-208 0,7 1-48 0,-7-1-11872 0</inkml:trace>
  <inkml:trace contextRef="#ctx0" brushRef="#br0" timeOffset="564.16">3311 2562 27647 0,'-14'-3'608'0,"14"3"128"0,-8-3 32 0,8 3 0 0,0 0-624 0,0 0-144 16,0 0 0-16,16-7 0 0,2-2 0 0,4 2 0 15,2 3 0-15,10-5 0 0,9-6 0 0,2 2 0 16,2-2 0-16,2 1 0 0,-3-2 848 0,1 5 144 16,-1-2 32-16,-3 2 0 0,-3-1-832 0,-3 2-192 15,-6 2 0-15,1 3 0 0,-1 2 0 0,-2 2 0 16,-3 4 0-16,-8 3 0 15,-5-1-1600-15,-5 7-352 0,-6 0-80 0,-4 5-16 0</inkml:trace>
  <inkml:trace contextRef="#ctx0" brushRef="#br0" timeOffset="756.7">3414 2846 31327 0,'-14'0'688'0,"14"0"144"0,0 0 16 0,0 0 48 0,0 0-720 0,0 0-176 0,8 2 0 0,5-2 0 16,5-2 0-16,7 1 0 0,5 0 0 0,16-2 0 15,-3-1 848-15,0-2 144 0,1-1 32 0,-13-1 0 16,3-1-832-16,5 0-192 0,4-1 0 0,2 0 0 16,-1 1 0-16,19 0 0 0,-4 5 0 0,-9 2 0 15,-6 0 0-15,-7 5 0 0,-8 2 0 0,-6 2 0 16,-3-1-1600-16,-9-1-352 16,0 2-80-16,2-2-16 0</inkml:trace>
  <inkml:trace contextRef="#ctx0" brushRef="#br0" timeOffset="1640.72">5786 1925 16575 0,'-12'0'368'0,"0"0"80"0,-1 0 0 0,2-2 16 0,0-3-464 0,11 5 0 16,-5-9 0-16,5 9 0 0,0-11 1728 0,0 11 256 15,12-10 64-15,3-2 0 0,4-1-832 0,-1 1-144 16,5-1-48-16,3 0 0 0,2 2-816 0,2-4-208 15,1 0 0-15,7 2 0 0,2 4 0 0,2-3 0 16,-2 0 0-16,7 2 0 0,6 4 0 0,-3 4 0 16,-3 2 0-16,-6 2 0 0,-6 2 864 0,-6 8 128 15,-7 0 32-15,-4 5 0 0,-1 2-832 0,-5 3-192 16,-6 3 0-16,-4 3 0 0,-4 3 0 0,-3 0 0 16,-3-1 0-16,-4-1 0 0,-3-3 0 0,-3 1 0 0,-1 1 0 15,-2-2 0-15,-1-4 0 0,1-1 0 0,1 0 0 0,3 0 0 16,1-3 0-16,6-3 0 0,3-2 0 0,6 2 0 15,5-3 0-15,3 2 0 0,5-2 0 0,3-2 0 16,1 2 0-16,3 2 0 0,2 4 0 0,-1-3 0 16,3-2 0-16,-1 4 0 0,1 1 0 0,-1 3 0 15,-2 2 0-15,1 1 0 0,2 2 0 0,-1 4 0 16,-2 2 0-16,-2-4 0 0,-2-1 0 0,-7 1 0 16,-4 4 864-16,-1 2 128 0,-6 1 32 0,-5-1 0 15,-5-5-832-15,1-7-192 0,-5 1 0 0,-11 10 0 16,2-2 864-16,-5-1 128 0,-4-1 32 0,-5-2 0 15,-6-1 0-15,-5 2 0 0,-8-3 0 0,1 2 0 16,1-5-832-16,0 3-192 0,0 1 0 0,4-4 0 0,1-6 0 0,14-8 0 16,-3 2 0-16,-23-1 0 0,3-2 0 0,11-2 0 15,8-5 0-15,9-1 0 16,4-5-768-16,7-1-208 0,4-8-48 0,8 0 0 16,8-4-2448-16,4-2-496 0,10-3-112 0,5-2-16 0</inkml:trace>
  <inkml:trace contextRef="#ctx0" brushRef="#br0" timeOffset="2500.35">7730 1481 12895 0,'0'0'272'0,"0"0"64"0,0 0 16 0,0 0 32 0,0 0-384 0,0 0 0 15,0 0 0-15,0 0 0 0,0 0 0 0,0 0 0 16,8-6 0-16,-8 6 0 0,0 0 896 0,0 0 96 15,0 0 32-15,0 0 0 0,0 0 0 0,0 0 0 16,0 0 0-16,0 0 0 0,0 0-832 0,0 0-192 16,0 0 0-16,0 0 0 0,0 0 864 0,0 0 128 15,-6-4 32-15,0 3 0 0,-2 3 0 0,1 1 0 16,-3-2 0-16,2 0 0 0,-3 3-832 0,0 0-192 16,2 4 0-16,-3 1 0 0,-2-2 0 0,-6 4 0 15,1 0 0-15,3-1 0 0,2 6 864 0,-3 2 128 16,-3 0 32-16,-10 18 0 0,-1 0-832 0,1 3-192 0,-1 3 0 0,-1 4 0 15,-1 0 0-15,1 11 0 0,-3 8 0 0,4-1 0 16,6 3 0-16,3 4 0 16,-3 2 0-16,8-2 0 0,4-7 0 0,4 0 0 0,1-6 0 15,3-1 0-15,2-1 0 0,3 0 0 0,2-4 0 0,4-4 0 16,3-3 864-16,0-17 128 0,3 1 32 0,1 2 0 16,1-4-832-16,14 10-192 0,3-4 0 0,-6-12 0 15,5-3 0-15,2-1 0 0,4-3 0 0,15 6 0 16,-7-3 0-16,-4-3 0 0,-1-5 0 0,2-2 0 15,2-3 864-15,-1-6 128 0,-2-1 32 0,-1-3 0 16,-4 1-832-16,-11-3-192 0,2-1 0 0,12-9 0 16,-7-4 0-16,-4-4 0 0,-5 1 0 0,-5-1 0 15,-6 0 0-15,-7 7 0 0,-2-4 0 0,-2-13 0 0,-4-1 864 16,-7 3 128-16,-8 4 32 0,-1 1 0 0,-8 3-832 16,3 13-192-16,-5-1 0 0,-2 5 0 0,-2 4 0 0,-19 1 0 15,0 2 0-15,4 9 0 0,3 7 0 0,14-1 0 16,-4 2 0-16,-22 8 0 0,3-3 0 0,17-3 0 15,-2 1 0-15,-14 11 0 0,13-3 0 0,7-5 0 16,6-2 0-16,11-6 0 0,6-2 0 0,3 0 0 16,-1-4 0-16,2 5 0 15,5-5-2416-15,2-7-528 0,0 0-96 0,18-2-32 16,1-9 832-16,11-2 144 0,8-5 48 0,5-7 0 16</inkml:trace>
  <inkml:trace contextRef="#ctx0" brushRef="#br0" timeOffset="3022.56">8453 854 16575 0,'0'0'736'0,"0"-8"160"0,0 8-720 0,0 0-176 16,8-6 0-16,4-2 0 0,0 1 0 0,1 5 0 15,1 2 0-15,4 0 0 0,2 2 848 0,-8 2 144 16,2 2 32-16,4 1 0 0,3 1-832 0,4 7-192 16,2 4 0-16,8 9 0 0,8 3 864 0,3 9 128 15,1 7 32-15,39 51 0 0,-18-11-832 0,-14-1-192 16,-9 2 0-16,-10-2 0 0,-8 4 0 0,-6-2 0 16,-5 1 0-16,-3 1 0 0,-1 1 864 0,-11-37 128 15,-1 3 32-15,-1 8 0 0,-3 3-832 0,-3 5-192 16,-1 0 0-16,-3 1 0 0,-4 2 864 0,-17 60 128 15,-3-30 32-15,-2-18 0 0,-5-15 0 0,-3-7 0 0,-5-11 0 16,1-2 0-16,0-4 0 0,5-2 0 0,1 0 0 16,3-4 0-16,1-4-832 0,2-3-192 0,0-3 0 15,1-6 0-15,-1 2 0 0,2-4 0 16,3-2 0-16,3-5 0 16,0-9-768-16,14-5-208 0,2-1-48 0,-4-7-9824 0,1-4-1968 15</inkml:trace>
  <inkml:trace contextRef="#ctx0" brushRef="#br0" timeOffset="4050.77">13012 1911 16575 0,'-4'-20'368'0,"4"7"80"0,0 1 0 0,0-3 16 0,-1 4-464 0,0 3 0 16,-2 0 0-16,-1-2 0 0,-1-1 912 0,0 5 96 16,5 6 16-16,-8-3 0 0,-1 1 0 0,9 2 0 15,-9 5 0-15,0 5 0 0,-2 5 0 0,1 3 0 16,-1 0 0-16,1 9 0 0,-2 5-832 0,3 8-192 16,0 3 0-16,1 8 0 0,2 0 0 0,2 2 0 15,1 1 0-15,3-2 0 0,4-4 0 0,3-9 0 16,0-5 0-16,4-7 0 0,3-4 0 0,3-6 0 15,3-6 0-15,2 1 0 0,3-5 864 0,6-4 128 16,4-3 32-16,3-2 0 0,2-5-832 0,6-7-192 16,6-3 0-16,-4-4 0 0,-3 0 0 0,-4-3 0 15,-1-6 0-15,-4-4 0 0,-3-3 864 0,-1-1 128 0,-4-1 32 0,-2 0 0 16,-3-4-832-16,-1 1-192 0,-1 2 0 0,-3 5 0 16,-5 5 0-16,2 6 0 15,-3 6 0-15,-2 5 0 0,-5 5 0 0,-5 8 0 0,0 0 0 0,7 16 0 16,-2 3 0-16,-5 13 0 0,-5 11 0 0,-2 2 0 15,-1 6 0-15,-1 11 0 0,-1 9 0 0,-3 10 0 16,-4 4 0-16,-3 9 0 0,-1 7 0 0,-2 5 0 16,-4-6 0-16,-2 2 0 0,0-4 0 0,-3-3 0 15,-6-4 0-15,-1-6 0 0,-2-12 0 0,-3-5 0 16,-4-8 0-16,2-3 0 0,4-5 0 0,2-6 0 16,0-8 864-16,6-3 128 0,1-3 32 0,4-3 0 0,5-8-832 0,3-5-192 15,2-11 0-15,4-5 0 0,2-3 864 16,1-14 128-16,2-9 32 0,2-4 0 0,1-2-832 0,5-6-192 15,0-3 0-15,5-3 0 0,5 0 0 0,1 2 0 16,4-1 0-16,5 1 0 0,2 1 0 0,5 3 0 16,3 0 0-16,2 3 0 0,3 2 0 0,1 10 0 15,2-1 0-15,9 7 0 0,7 3 0 0,0 0 0 16,-4 1 0-16,-4 5 0 0,-3 3 0 0,-5 7 0 16,-4 3 0-16,-4 2 0 0,-3-7 0 0,-3 3 0 15,-4 3 0-15,-1-1 0 16,-2 3-2416-16,-6 0-528 0,-9-8-96 0,0 0-12720 0</inkml:trace>
  <inkml:trace contextRef="#ctx0" brushRef="#br0" timeOffset="4670.37">15166 1069 20271 0,'4'-17'896'0,"0"8"192"0,-3 0-880 0,-1 9-208 0,0-9 0 0,0 0 0 16,0 0 864-16,0 9 128 0,0 0 32 0,0 0 0 15,0 0 0-15,-9 5 0 0,0 1 0 0,4 2 0 16,-2 8 0-16,-1 3 0 0,-2 5 0 0,-2 6 0 15,-1-1-832-15,0 3-192 0,0 3 0 0,-1-1 0 16,-10 26 864-16,4-8 128 0,1-6 32 0,2-3 0 16,2-3-832-16,0-6-192 0,2-8 0 0,2 2 0 15,0-2 0-15,-1-1 0 0,8-12 0 0,2 1 0 16,-3 0 864-16,2-3 128 0,2-1 32 0,-1-1 0 16,2-1-832-16,2-3-192 0,-2-5 0 0,0 0 0 15,0 0-768-15,9-4-208 0,-3 1-48 16,9-13-9824-16,0 0-1968 0</inkml:trace>
  <inkml:trace contextRef="#ctx0" brushRef="#br0" timeOffset="6184.99">19421 721 23951 0,'0'0'1056'0,"4"-2"224"0,0-2-1024 0,-4 4-256 0,0 0 0 0,0 0 0 15,6-2 0-15,-6 2 0 0,0 0 0 0,1 4 0 16,0 5 880-16,-2 3 112 0,-2 1 32 0,-1 5 0 15,-1 5 0-15,-1 3 0 16,-1 1 0-16,-1 7 0 0,-2 19-832 0,-1 1-192 0,0-2 0 0,-2 1 0 16,-3-6 864-16,3-4 128 0,0-4 32 0,1 2 0 15,2-7-832-15,-2-4-192 0,3-13 0 0,0 1 0 16,0 0 0-16,-1 0 0 0,3-3 0 16,1-5 0-16,3-1 0 0,1-2 0 0,2 1 0 0,0-8 0 15,0 0-2416-15,0 0-528 0,5-7-96 0,2-2-32 16</inkml:trace>
  <inkml:trace contextRef="#ctx0" brushRef="#br0" timeOffset="6423.57">19955 552 31327 0,'1'-12'688'0,"-1"12"144"0,0-7 16 0,0 7 48 0,0 0-720 0,0 0-176 16,-3 15 0-16,1 0 0 0,-3 5 0 0,-2 1 0 16,-1 5 0-16,0 4 0 0,-5 4 848 0,-2-2 144 15,-4 5 32-15,4-7 0 0,-2 4-832 0,-1 4-192 16,-2 5 0-16,-2 2 0 0,-2 2 0 0,1 1 0 16,0 1 0-16,0-5 0 0,2-2 0 0,2-5 0 15,2 0 0-15,3-6 0 16,1-1-1600-16,2-4-352 0,2 0-80 0,1-3-16 0</inkml:trace>
  <inkml:trace contextRef="#ctx0" brushRef="#br0" timeOffset="10342.06">17702 1801 16575 0,'8'-21'736'0,"-4"10"160"0,-2 0-720 0,2-5-176 16,1 0 0-16,1-2 0 0,-1-1 0 0,0 0 0 16,0 4 0-16,-1 0 0 0,-1 2 848 0,-1-2 144 15,2 4 32-15,-4 3 0 0,0 1 0 0,0 0 0 0,0 2 0 0,0 5 0 16,0 0-832-16,0 0-192 0,0 0 0 0,-6 6 0 16,1 6 864-16,-2 1 128 0,-2 5 32 0,0 7 0 15,-2 2-832-15,0 3-192 0,-4 6 0 0,0 0 0 16,-1 2 0-16,-1 5 0 0,-1 4 0 0,-1 0 0 15,3-1 0-15,1 0 0 0,3 1 0 0,5-2 0 16,0-2 0-16,7-8 0 0,4-5 0 0,3-1 0 16,2-7 864-16,1-1 128 0,7-6 32 0,1-2 0 15,2-4-832-15,5-1-192 0,1-6 0 0,1-5 0 16,3-5 0-16,3 0 0 0,3-7 0 0,2-4 0 16,0-3 0-16,1-5 0 0,1 1 0 0,-1-4 0 15,-1 0 0-15,-4 1 0 0,-4 0 0 0,-4 3 0 0,-4 2 0 16,-2-1 0-16,-3 4 0 0,-3 3 0 0,-2 2 0 0,-3 6 0 15,-1-1 0-15,-2 5 0 0,-6 6 0 16,0 0 0-16,0 0 0 0,0 10 0 0,-2 4 0 0,-2 6 0 16,-1 3 0-16,-2 6 0 0,1 9 0 0,-2 2 0 15,-3 6 0-15,1 1 0 0,-4 5 0 0,-3 5 0 16,-3 9 0-16,-2 0 0 0,-4 1 864 0,-2 3 128 16,0 6 32-16,-2-3 0 0,-1-3-832 0,-1-1-192 15,1-5 0-15,0 0 0 0,1-4 0 0,2-4 0 16,2-4 0-16,0-6 0 0,0-6 864 0,0-1 128 15,1-6 32-15,-1-3 0 0,-3-5-832 0,2-3-192 16,0-4 0-16,1-5 0 0,1-3 864 0,3-4 128 16,2-6 32-16,2-3 0 0,0-2-832 0,2-7-192 15,2-2 0-15,1-6 0 0,1-5 0 0,4-2 0 16,3-2 0-16,5-2 0 0,2-3 0 0,6 4 0 0,3 0 0 0,3 6 0 16,2-4 0-16,6 3 0 0,5 1 0 0,7 3 0 15,4 4 0-15,2 2 0 0,3 1 0 0,2 2 0 16,0 3 0-16,4-1 0 0,0 3 0 0,-1 2 0 15,-5 0 0-15,-1 4 0 0,-3 2 0 0,9 3 0 16,-11 2-1600 0,-8-3-352-16,-5-2-80 0,-9 2-9296 0,-4 1-1856 0</inkml:trace>
  <inkml:trace contextRef="#ctx0" brushRef="#br0" timeOffset="10865.13">21586 1845 20271 0,'0'0'448'0,"0"0"80"0,4-5 32 0,1 1 16 0,1 0-576 0,1 1 0 0,3-2 0 0,2 1 0 15,2 2 928-15,5-1 80 0,3 2 16 0,4 1 0 16,1-3-832-16,6-1-192 0,5 5 0 0,-1-1 0 15,4-1 864-15,-2 0 128 0,-1 0 32 0,0-1 0 0,-2 1-832 16,-2 1-192-16,-3 0 0 0,-5 1 0 0,-4 2 0 0,-6 2 0 16,-7 0 0-16,-4 3 0 15,-10 3-2416-15,-6 2-528 0,-27 14-96 0,-5 2-32 0</inkml:trace>
  <inkml:trace contextRef="#ctx0" brushRef="#br0" timeOffset="11043.54">21464 2210 31327 0,'0'0'688'0,"0"0"144"0,0 0 16 0,3-6 48 0,2 0-720 0,4 1-176 16,3-3 0-16,2 3 0 0,3 2 848 0,6-2 144 16,1 1 32-16,9-1 0 0,2 1-832 0,7-1-192 15,6 2 0-15,6 1 0 0,2-1 0 0,1 1 0 16,0 0 0-16,-1-2 0 0,-1 0 0 0,1 0 0 16,3 1 0-16,-2 1 0 0,-1 5 0 0,-4 1 0 15,-6 0 0-15,-6 1 0 16,-4-1-2416-16,-6 2-528 0,-4 3-96 0,-3-1-32 0</inkml:trace>
  <inkml:trace contextRef="#ctx0" brushRef="#br0" timeOffset="11766.34">23816 1372 20271 0,'0'0'448'0,"0"0"80"0,-5-5 32 0,8-7 16 0,3 0-576 0,5-2 0 0,3-2 0 0,4-2 0 15,4-3 928-15,7 0 80 0,6-1 16 0,7 0 0 16,5 1-832-16,4-1-192 0,2 2 0 0,5 1 0 16,0-2 864-16,9 1 128 0,7 2 32 0,0 2 0 15,-1 6-832-15,-5-2-192 0,-5 0 0 0,-2 7 0 16,2 5 0-16,-2 4 0 0,-1 4 0 16,-4 1 0-16,-7 9 864 0,-7 8 128 0,-8 2 32 0,-7 6 0 15,-8 1-832-15,-10 4-192 0,-8 4 0 0,-14 5 0 16,-14 4 0-16,-10 6 0 0,-6 7 0 0,-4 1 0 15,-4 7 0-15,-1-1 0 0,0-4 0 0,-8-4 0 16,-4 0 0-16,3-10 0 0,1-1 0 0,3-6 0 0,3-1 0 16,5-3 0-16,8-2 0 0,5-3 0 0,4-6 864 0,5-2 128 15,5-5 32-15,4 2 0 0,5-4-832 0,5-3-192 16,5-3 0-16,3 0 0 0,5-4 0 0,8 0 0 16,6-2 0-16,8-2 0 0,10 0 864 0,11-1 128 15,12 1 32-15,6-2 0 0,1-1-832 0,4 1-192 16,2-5 0-16,10 1 0 0,5-1 0 0,2 0 0 15,-2-2 0-15,-5 0 0 0,-5 0 0 0,3 0 0 16,1-3 0-16,0 2 0 0,-1-4 0 0,-7 3 0 16,-8-2 0-16,-22 2 0 0,-1-2 864 0,-3 0 128 15,-2 3 32-15,-4-1 0 0,-4 0-832 0,-3-2-192 16,-2 3 0-16,-4-1 0 16,-4 4-1600-16,-5 0-352 0,-6 3-80 0,-6-5-9296 15,0 0-1856-15</inkml:trace>
  <inkml:trace contextRef="#ctx0" brushRef="#br0" timeOffset="13331.74">4879 6480 12895 0,'-7'-9'576'0,"7"9"112"0,-3-12-560 0,-1 3-128 0,1-4 0 0,0 2 0 15,0 1 848-15,3 10 144 0,0 0 32 0,-4-9 0 16,3 0 0-16,1 9 0 0,0 0 0 0,0 0 0 16,0 0 0-16,0 0 0 0,-10 2 0 0,10-2 0 15,-11 16 0-15,6-1 0 0,-1 0 0 0,-2 7 0 16,0 1-832-16,1 5-192 0,1 3 0 0,1 0 0 15,-2 3 864-15,-2 3 128 0,0 2 32 0,0 7 0 16,0-1-832-16,1-10-192 0,-1 4 0 0,-7 19 0 16,2-3 0-16,5-22 0 0,-6 3 0 0,2-4 0 15,-1 1 0-15,-4 14 0 0,2-8 0 0,6-17 0 0,-4-4 864 16,-1 11 128-16,3-4 32 0,2-4 0 0,-2-6-832 0,8-7-192 16,0-1 0-16,-1 2 0 0,5-9 0 0,0 0 0 15,0 0 0-15,0 0 0 0,-1 9 0 0,1-9 0 16,0 0 0-16,0 0 0 0,0 0 864 0,0 0 128 15,0 0 32-15,7 4 0 0,4 2-832 0,1 1-192 16,-2-1 0-16,8 6 0 0,3-3 0 0,-1 2 0 16,-1-1 0-16,-4-1 0 0,3 4 0 0,1-4 0 15,2 2 0-15,1-5 0 0,-1 0 0 0,4 0 0 16,-1-2 0-16,12 1 0 0,-5-1 0 0,-9-1 0 16,3-3 0-16,8 2 0 0,-7 0 0 0,-12-2 0 15,1 0 0-15,7-2 0 0,-1 2 0 0,-8-2 0 16,0 0 0-16,-3-2 0 15,3 1-1600-15,1-5-352 0,-4-4-80 0,-3 2-8208 0,0-1-1632 16</inkml:trace>
  <inkml:trace contextRef="#ctx0" brushRef="#br0" timeOffset="13822.78">5421 7004 20271 0,'0'0'896'0,"0"0"192"0,0 0-880 0,0 0-208 0,0 0 0 0,0 0 0 0,-1 15 0 0,2-3 0 16,1-1 0-16,-2-11 0 0,7 13 864 0,1-8 128 15,1 0 32-15,3 3 0 0,-1-6 0 0,5 1 0 16,2 0 0-16,14-3 0 0,0-4 0 0,1 1 0 15,2-3 0-15,1-2 0 0,1 0-832 0,-12 0-192 16,1-2 0-16,12-6 0 0,-6 0 864 0,-11 3 128 16,-1-1 32-16,8-7 0 0,-3 3-832 0,-5 1-192 15,-3 0 0-15,-4-1 0 0,-3-2 0 0,-1 5 0 16,-1 3 0-16,-5-1 0 0,-3 0 0 0,-2 0 0 16,0-3 0-16,-5 2 0 0,-3 3 0 0,-2 2 0 15,-2 0 0-15,-3 1 0 0,-2 6 0 0,0 2 0 16,-3 4 0-16,-2 3 0 0,-2 1 0 0,-4 7 0 15,-2 2 0-15,-2-2 0 0,0 3 0 0,10-5 0 16,-2 3 0-16,2 4 0 0,3 3 0 0,-1 3 0 0,3 2 0 16,2-1 0-16,2 0 0 0,2 2 0 0,2-2 0 0,1 10 0 15,2-6 0-15,7-5 0 0,5-2 0 0,2-9 0 16,3-4 864-16,9 6 128 0,3-4 32 16,4-1 0-16,1-2-832 0,-5-5-192 0,6-2 0 15,15 1 0-15,-1-3 0 0,-2-1 0 0,-7-1 0 0,0-2 0 16,-6 0 0-16,1 0 0 0,-4-3 0 0,-6 2 0 15,3-3-1600 1,7-4-352-16,-5-3-80 0,2 1-8208 0,1 0-1632 0</inkml:trace>
  <inkml:trace contextRef="#ctx0" brushRef="#br0" timeOffset="14301.88">7065 5896 20271 0,'0'0'448'0,"0"-7"80"0,0 1 32 0,0 6 16 0,0 0-576 0,0 0 0 0,0 0 0 0,0 0 0 16,-4 9 928-16,-3 5 80 0,-2 3 16 0,0 4 0 15,-1 4 0-15,-1 3 0 0,-2 5 0 0,0 1 0 16,0 1 0-16,3 5 0 0,-1 1 0 0,2 6 0 15,0 4-832-15,1 3-192 0,2 2 0 0,-1 2 0 16,3-2 0-16,2 1 0 0,0-5 0 0,4-2 0 16,2-3 0-16,1-16 0 0,1 3 0 0,1-1 0 15,2-2 0-15,-2-5 0 0,0 0 0 0,2-4 0 16,2 2 0-16,2 2 0 0,-3-8 0 0,-3-9 0 16,-1-2-768-16,-6-7-208 15,0 0-48-15,0 0-11872 0</inkml:trace>
  <inkml:trace contextRef="#ctx0" brushRef="#br0" timeOffset="14428.02">6648 6597 27647 0,'0'0'1216'0,"0"0"256"0,10-9-1168 0,6 2-304 16,3 3 0-16,5-2 0 0,4 3 0 0,5 1 0 16,5 0 0-16,2-1 0 0,2-7 0 0,2 3 0 15,3-6 0-15,3 0 0 0,3-1 0 0,-1-1 0 16,-1 0 0-16,1 5-12224 0</inkml:trace>
  <inkml:trace contextRef="#ctx0" brushRef="#br0" timeOffset="15473.19">9266 6031 16575 0,'0'0'368'0,"0"-10"80"0,1 1 0 0,0 1 16 0,3 1-464 0,-1 1 0 16,1-3 0-16,-2 2 0 0,1 1 912 0,-1 0 96 15,2 0 16-15,-4 6 0 0,6-3 0 0,-6 3 0 16,0 0 0-16,0 0 0 0,0 0 0 0,9 3 0 16,-2-2 0-16,1 7 0 0,0 4-832 0,-1 5-192 0,-2 1 0 0,1 0 0 15,3 3 0-15,1 6 0 0,-1 6 0 0,1 2 0 16,1 0 864-16,-2 3 128 16,0 8 32-16,0-3 0 0,-1 1-832 0,0 1-192 0,-3-2 0 0,0-3 0 15,2-1 0-15,-2-5 0 0,-1-4 0 0,0-3 0 16,0-1 0-16,1-2 0 0,1-1 0 0,1-6 0 15,-2-2 0-15,1-4 0 0,1-1 0 0,0-3 0 16,-7-7 864-16,9 2 128 0,0-2 32 16,0-3 0-16,1-5-832 0,2-1-192 0,-1-8 0 0,2-1 0 15,-3 2 864-15,6-2 128 0,-5 0 32 0,2-4 0 16,0-8-832-16,0 0-192 0,-1-2 0 0,1-3 0 16,0 0 0-16,2 0 0 0,-1 0 0 0,3-1 0 15,1 2 0-15,3 3 0 0,0 1 0 0,1 3 0 0,0 2 0 16,-1 3 0-16,1 5 0 0,-1 1 0 0,0 2 0 0,-4 3 0 15,-3 0 0-15,-1 2 0 0,-4-2 0 0,1 5 0 16,-4-1 0-16,-6 7 0 16,0 0-3232-16,0 0-688 0,0 0-144 0,16-4-32 0</inkml:trace>
  <inkml:trace contextRef="#ctx0" brushRef="#br0" timeOffset="16002.74">10870 6117 16575 0,'0'0'368'0,"0"0"80"0,0 0 0 0,0 0 16 15,0 0-464-15,0 0 0 0,0 0 0 0,7-2 0 0,2 0 1728 0,7 0 256 16,-1-3 64-16,6 1 0 0,0-7-832 0,9 6-144 15,8-4-48-15,2 2 0 0,5 3-816 0,-2-5-208 16,-2 1 0-16,1-3 0 0,2 4 0 0,-1-2 0 16,-2 0 0-16,-2 2 0 0,-1 4 0 0,-6 0 0 0,-3 2 0 15,6 1 0 1,-9 1-1600-16,-13 3-352 0,-13-4-80 0,-1 14-16 0</inkml:trace>
  <inkml:trace contextRef="#ctx0" brushRef="#br0" timeOffset="16172.91">11072 6343 27647 0,'0'0'608'0,"14"2"128"0,-3 1 32 0,0-3 0 0,0-3-624 0,5 2-144 0,2 1 0 0,6-1 0 16,-1-6 0-16,5 1 0 0,0-1 0 0,5-2 0 16,3 1 0-16,1 0 0 0,-1-1 0 0,20-5 0 15,1 5-784-15,-8-2-192 0,16 1-48 0,-13 1 0 16</inkml:trace>
  <inkml:trace contextRef="#ctx0" brushRef="#br0" timeOffset="17453.59">12929 5717 12895 0,'3'-16'576'0,"-1"12"112"0,-2 4-560 0,3-6-128 0,-3 6 0 0,0 0 0 15,1-7 848-15,-1 7 144 0,0 0 32 0,0 0 0 16,0-5-832-16,0 5-192 0,-1-6 0 0,1 6 0 15,0 0 864-15,-4 4 128 0,-1 2 32 0,-1 2 0 16,0 4-832-16,-2 5-192 0,-2 1 0 0,1 3 0 0,-2 2 864 0,-1 6 128 16,1 1 32-16,2 4 0 0,-3-2-832 0,3 1-192 15,-2 0 0-15,3-5 0 0,2 1 0 0,2-4 0 16,1-4 0-16,3-3 0 0,4-3 0 0,3 0 0 16,2-1 0-16,3-5 0 0,1-2 864 0,2-2 128 15,4-1 32-15,1-3 0 0,4-3-832 0,2-2-192 16,3-8 0-16,1 2 0 0,-4-1 864 0,1-1 128 15,-2-2 32-15,1 0 0 0,1-3-832 0,1 1-192 16,-2-2 0-16,1 0 0 0,-1-2 0 0,-2 0 0 16,-3 1 0-16,-3 1 0 0,0-1 0 0,0 2 0 15,-2 2 0-15,-3 2 0 0,-1 2 0 0,-2 1 0 16,-1 3 0-16,-1 5 0 0,-8 2 0 0,0 0 0 16,8 2 0-16,-2 5 0 0,0 3 0 0,-2 3 0 0,-2 6 0 15,0 3 0-15,-2 0 0 0,0 4 0 0,-2 3 0 16,-2 5 0-16,-1 1 0 0,-1 5 0 0,-2 2 0 15,-3 10 0-15,-2 8 0 0,-2 7 0 16,-2-4 0-16,-2 3 0 0,-3-4 0 0,-3 2 0 0,-4 0 0 0,2-7 0 16,0-1 0-16,-2 0 0 0,-2-1 0 0,2-4 0 15,1-1 864-15,-1-3 128 0,0-6 32 0,1-3 0 16,-1-1-832-16,3-7-192 0,0-2 0 0,1 0 0 16,0-5 864-16,2-3 128 0,-1-3 32 0,2-4 0 15,1-4-832-15,2-3-192 0,1-1 0 0,1-7 0 16,0-3 0-16,2-4 0 0,2-8 0 0,2-2 0 15,0-2 0-15,3-6 0 0,3 0 0 0,4-6 0 16,5 1 0-16,1-2 0 0,3-3 0 0,5 1 0 0,4-1 864 16,5 2 128-16,3 4 32 0,2-2 0 0,2 3-832 15,1 4-192-15,2-3 0 0,3 7 0 0,2 4 0 0,2 4 0 16,1 2 0-16,4-1 0 0,-3 0 0 16,1 5 0-16,-2 1 0 0,-3 2 0 0,-7 1 0 0,-4 2 0 15,-4 2 0-15,3 0 0 16,-9 4-1600-16,-5-1-352 0,-11-3-80 0,0 0-16 15,0 0-816-15,0 0-160 0,0 0-48 0,13-3 0 0</inkml:trace>
  <inkml:trace contextRef="#ctx0" brushRef="#br0" timeOffset="18009.71">14173 4986 16575 0,'0'0'368'0,"0"0"80"0,0 0 0 0,0 0 16 0,0 0-464 0,0 0 0 15,0 0 0-15,0 0 0 0,0 0 912 0,0 0 96 16,0 0 16-16,1 18 0 0,-1-12 0 0,-3 6 0 16,-2 4 0-16,0-1 0 0,-2 4 0 0,-2 3 0 15,2-1 0-15,-4 3 0 0,2 6 0 16,-3-1 0-16,0-1 0 0,1 2 0 0,2 1-832 0,-3-1-192 15,1-3 0-15,2-1 0 0,0-8 864 0,3 1 128 16,-1-8 32-16,6 0 0 0,-4-3-832 0,5-8-192 16,0 0 0-16,0 0 0 0,0 0 864 0,5-4 128 15,0-3 32-15,3-4 0 0,0-2-832 0,1-2-192 16,0-2 0-16,1-2 0 0,1-3 0 0,-1-2 0 16,1-2 0-16,2-5 0 0,0 1 0 0,-3 2 0 15,-2 4 0-15,0-1 0 0,-2 4 0 0,0 4 0 16,-1 4 0-16,-1 4 0 0,-2 4 0 0,-2 5 0 0,0 0 0 0,-5 2 0 15,-1 6 0-15,-1 2 0 0,-5 5 0 16,-1-1 0-16,0 6 0 0,0 2 0 0,1-1 0 0,-3 7 0 16,1 4 0-16,0-2 0 0,3-6 0 0,0 1 0 15,2 0 0-15,1-7 0 0,2 0 0 0,2-4 0 32,3-3-1600-32,-2 1-352 0,2-4-80 0,1-8-16 0</inkml:trace>
  <inkml:trace contextRef="#ctx0" brushRef="#br0" timeOffset="18894.45">14638 5884 23951 0,'0'0'512'0,"0"0"128"0,0 0 0 0,0 0 64 0,-6 0-576 0,6 0-128 0,0 0 0 0,0 0 0 16,6-3 0-16,5-1 0 0,3 0 0 0,3 2 0 16,1-1 0-16,3 1 0 0,1 0 0 0,3-2 0 0,4 2 848 15,2-2 144-15,0-1 32 0,-1 1 0 0,-2-4-832 16,-2 1-192-16,-2 0 0 0,6 1 0 16,-6 6-768-16,-6 0-208 0,-6-2-48 0,-12 2-6544 15,0 0-1328-15</inkml:trace>
  <inkml:trace contextRef="#ctx0" brushRef="#br0" timeOffset="19077.43">14615 6197 20271 0,'0'0'896'0,"9"0"192"0,3-2-880 0,2 1-208 16,2-4 0-16,2 1 0 0,3-1 0 0,3 1 0 16,5-3 0-16,2 1 0 0,3 1 864 0,1-4 128 15,2 1 32-15,1 0 0 0,-2-3-832 0,1 1-192 16,-2 1 0-16,15-7-10608 0</inkml:trace>
  <inkml:trace contextRef="#ctx0" brushRef="#br0" timeOffset="20160.32">16360 5388 16575 0,'0'0'736'0,"3"-7"160"0,-2-4-720 0,3-2-176 16,-1 1 0-16,-5 3 0 0,-3 2 848 0,0 0 144 16,-3 0 32-16,-5 5 0 0,-2 2 0 0,-4 2 0 15,-3 0 0-15,-1 6 0 0,-1 3-832 0,-1 5-192 16,-1-3 0-16,-11 10 0 0,0 0 864 0,12-8 128 16,-1 4 32-16,-1 0 0 0,-2 2-832 0,-7 9-192 15,10-7 0-15,6 1 0 0,4-6 0 0,11-6 0 16,5-2 0-16,5 1 0 0,4-2 0 0,11 3 0 15,2-6 0-15,4-1 0 0,4-5 864 0,2-2 128 16,-2-6 32-16,0 0 0 0,-2-4-832 0,2-1-192 16,3-4 0-16,-2-2 0 0,0-1 0 0,1-5 0 0,-4-5 0 15,4 2 0-15,0-6 0 0,-6 10 0 16,7-7 0-16,15-17 0 0,-5 1 864 0,-18 13 128 0,1-4 32 0,9-22 0 16,-5-2-832-16,-17 27-192 0,0-9 0 0,2 0 0 15,0-3 0-15,0 4 0 0,-2 0 0 0,-3 5 0 16,-3 3 0-16,-2 6 0 0,0 2 0 15,-1 1 0-15,-4 5 0 0,-1 7 0 0,-2 10 0 0,3 4 0 16,-5 4 0-16,-3 6 0 0,-1 6 0 0,0 5 0 16,-2 4 0-16,0 3 0 0,-3 6 0 0,-1 3 0 15,-10 36 0-15,4-9 0 0,-1-7 0 0,4-4 0 16,2-4 0-16,4-2 0 0,2-3 0 0,5-1 0 16,2-4 0-16,3-13 0 0,0 1 0 0,3-7 0 0,-1-2 0 15,4 3 0-15,0-4 0 0,2 0 0 0,1-5 0 0,2-2 0 16,0 2 0-16,11-3 0 0,-3-4 0 15,-8-5 0-15,2-4 0 0,-2 2 0 0,3-4 0 0,-1-4 0 16,0 0 0-16,0-5 0 0,-1 2 0 0,1-1 0 16,0-3 0-16,1 0 0 0,1 1 0 0,-2 1 0 15,-3-4 0-15,2 4 0 0,0 3 0 0,-3 4 0 16,-3 4 0-16,-6 4 0 0,0 0 0 0,0 0 0 16,0 0 0-16,-1 9 0 0,-2 6 0 0,0-1 0 15,-4 1 0-15,2 1 0 0,0 1 0 0,-1 2 0 16,0 0 0-16,2 1 0 0,3 2 0 0,1-1 0 15,1-3 0-15,3 0 0 0,1-2 0 0,4-4 0 16,2-3 0-16,3-5 0 0,0 1 0 0,6-4 0 0,5-2 0 0,1-3 0 16,2-3 0-16,2-3 0 15,0 1 0-15,-1-4 0 0,-3 0 0 0,-1-3 0 0,-2-2 0 0,0 0 0 16,-3-1 0-16,1 0 0 0,-4-3 0 0,-1 1 0 16,-2 1 0-16,-1 3 0 0,-1 4 0 0,-4 3 0 15,0-1 0-15,-3 5 0 0,-1 1 0 16,-4 5 0-16,0 0 0 0,0 0 0 0,-2 10 0 0,1 3 0 15,-1 7 0-15,-2 3 0 0,0 2 0 0,-3 4 0 16,-1 5 0-16,-1 2 0 0,-3 3 0 0,-1 3 0 16,-5 15 0-16,-1 2 0 0,-2-2 0 0,0 1 0 15,0 0 0-15,-4-3 0 0,1-5 0 0,-3-6 0 16,4-2 0-16,-8-6 0 0,-2-3 0 0,7-11 0 16,1 1 0-16,0-3 0 0,2-3 0 0,3-4 0 15,5-3 864-15,0-3 128 0,1-4 32 0,1-1 0 0,1-4-832 0,5-2-192 16,1-6 0-16,1-3 0 0,0-2 0 0,4-2 0 15,2-1 0-15,3-2 0 0,1-1 0 0,3 2 0 16,2-1 0-16,5 1 0 0,8-4 0 0,3 1 0 16,3 7 0-16,0-1 0 0,-2 5 0 0,3 4 0 15,0 0 0-15,-1 6 0 0,-2 6 0 0,-2-1 0 16,-2 0 0-16,-7 1 0 16,-2 2-2416-16,-2 0-528 0,-2 5-96 0,-4-1-32 15</inkml:trace>
  <inkml:trace contextRef="#ctx0" brushRef="#br0" timeOffset="20426.03">15735 6087 31327 0,'0'0'688'0,"1"-4"144"0,5-6 16 0,9 1 48 0,7-2-720 0,8 5-176 0,10-5 0 0,10 5 0 15,5-2 0-15,2 2 0 0,2 2 0 0,2-4 0 16,4 1 0-16,11 2 0 0,10-3 0 0,-21 6 0 16,7-1 0-16,3-1 0 0,3-4 0 0,9 3 0 15,6 1 0-15,-4 3 0 0,-11 1 0 0,-9-1 0 16,-9 1 0-16,-9 1 0 0,-8 0 0 0,-6 3 0 16,-7 0-1600-16,-7 4-368 0,7 6-64 15,-21 2-16-15</inkml:trace>
  <inkml:trace contextRef="#ctx0" brushRef="#br0" timeOffset="21514.14">16372 6983 27647 0,'0'0'608'0,"0"0"128"0,0 0 32 0,0-1 0 0,-1-14-624 0,-1 6-144 0,0 0 0 0,-2-4 0 15,0 1 0-15,-2 1 0 0,-5-3 0 0,-1 7 0 16,1-1 848-16,3 5 144 0,-5 2 32 0,-2 0 0 15,-2-3 0-15,-7 4 0 0,-1 2 0 0,4 5 0 16,-2 2-832-16,-2 1-192 0,-1 1 0 0,-3 6 0 16,-1 6 0-16,-2 1 0 0,-4 0 0 0,0 1 0 15,-1 5 0-15,6-2 0 0,6 3 0 0,6-4 0 16,2-1 0-16,4-1 0 0,2-1 0 0,7-9 0 16,3 1 0-16,4 5 0 0,2-8 0 0,5 0 0 15,3 0 0-15,10-7 0 0,3-3 0 0,4-6 0 0,3-3 0 16,4-3 0-16,-1-2 0 0,-9 2 0 0,1-6 0 0,13-10 0 15,-2-1 0-15,-3 2 0 0,-2-2 0 16,-10 5 0-16,4-2 0 0,5-14 0 0,-8 5 864 16,2 2 128-16,6-2 32 0,-2 6 0 0,-2-1-832 0,-3 5-192 15,-3 1 0-15,-2 1 0 0,-1-3 0 0,-3 3 0 16,-4 6 0-16,1-2 0 0,-4 1 0 0,-1 0 0 16,-2 4 0-16,-2-1 0 0,0-1 0 0,-2 4 0 15,1-3 0-15,-1 0 0 0,-1 2 0 0,-2 10 0 16,1-11 0-16,-1 11 0 0,2-14 0 0,2 2 0 15,-4 12 0-15,1-13 0 0,0 0 0 0,2 3 0 16,1-4 0-16,0 1 0 0,0 1 864 0,1-4 128 16,1 2 32-16,-2 3 0 0,-1-2-832 0,3-1-192 0,1-2 0 15,-2 1 0-15,-1-1 0 0,0 4 0 16,0 1 0-16,1-1 0 0,-1 0 0 0,0-1 0 0,0 1 0 16,0 2 0-16,0-1 0 0,0 1 0 0,-1 2 0 0,0 0 0 15,0 3 0-15,-2-3 0 0,-1 2 0 0,0 1 0 16,0-3 0-16,0 3 0 0,-1-1 0 0,1 0 0 15,1 2 0-15,0 0 0 0,-1 4 0 0,-1-3 0 16,0-3 0-16,-1 1 0 0,0 1 0 0,2 0 0 16,0 4 0-16,0 0 0 0,0 0 0 0,0 0 0 15,0 0 0-15,0 0 0 0,0 0 0 0,0 0 0 16,0-5 0-16,0 5 0 0,0 0 0 0,0 0 0 16,0 0 0-16,-3 9 0 0,2 1 0 0,-2 6 0 15,-1 3 0-15,0 6 0 0,0 1 0 0,1 4 0 16,-3 0 0-16,1 3 0 0,0 2 0 0,-4 30 0 0,1-9 0 15,1-6 0-15,2-3 0 0,1-3 0 0,0 0 0 16,2-3 0-16,1-5 0 0,1-2 0 0,0 1 0 16,1-18 0-16,0 2 0 0,2-1 0 0,-1 1 0 0,2 0 0 15,-1-2 0-15,3-3 0 0,1-4 0 0,2-2 0 16,1-1 0-16,3-5 0 0,2-3 0 0,0-3 0 16,4-5 0-16,0-3 0 0,9-9 864 0,3-3 128 15,4-4 32-15,0-2 0 0,-3-1-832 0,0-3-192 16,-2 0 0-16,0-4 0 0,-1-2 0 0,0-3 0 15,-5 0 0-15,-5 12 0 0,-2-5 0 0,-2 0 0 16,1-1 0-16,-3 2 0 0,0 3 0 0,-1 4 0 16,-2 0 0-16,2-2 0 0,-3 7 0 0,-1 6 0 15,-3 2 0-15,-2 7 0 0,-2 3 0 0,-1 5 0 0,0 0 0 0,0 0 0 16,-5 12 0-16,-2 3 0 0,-1 3 0 16,-1 5 0-16,-5 9 0 0,1 3 0 0,1 1 0 0,-2 0 0 15,1-1 0-15,1 2 0 16,3 1 0-16,2-2 0 0,-1 3 0 0,3 2 0 0,1-1 0 0,3-11 0 15,1 2 0-15,0-2 0 0,0-2 0 0,3-1 0 16,-1 2 0-16,2-5 0 0,1-3 0 0,2 0 0 31,-1-5-768-31,0-4-208 0,-1-5-48 0,-5-6 0 16,0 0-816-16,5-7-160 0,-4-5-48 0,-1-1 0 0,-2-5-1632 16,-3-5-336-16,-19-31-64 0,-1 14-16 0</inkml:trace>
  <inkml:trace contextRef="#ctx0" brushRef="#br0" timeOffset="21659.41">16879 6759 27647 0,'-18'-11'608'0,"9"9"128"0,1 2 32 0,8 0 0 0,0 0-624 0,0 0-144 0,0 0 0 0,0 0 0 0,9 1 1664 0,4 0 320 16,4-1 48-16,0 2 16 0,7 0-832 0,3 1-144 16,6 5-48-16,2-6 0 0,3-2-816 0,1 3-208 15,1-1 0-15,3 1 0 0,17-2 864 0,0 1 128 16,1-4 32-16,-1 0 0 0,-2 2-832 0,-6-3-192 16,-8-2 0-16,-2 0 0 15,-7 1-2416-15,-4-1-528 0,20-11-96 0,-27 2-32 0</inkml:trace>
  <inkml:trace contextRef="#ctx0" brushRef="#br0" timeOffset="23466.27">18955 5588 20271 0,'-32'31'448'0,"32"-31"80"0,0 0 32 0,0 0 16 0,0 0-576 0,0 0 0 0,12 2 0 0,5-2 0 15,5-3 928-15,6 0 80 0,4-1 16 0,11 1 0 16,12-7 0-16,2 3 0 0,1-3 0 0,-3 1 0 16,-2-2-832-16,2-1-192 0,3-1 0 0,8 0 0 15,7 1 0-15,0 2 0 0,-3-1 0 0,-9 3 0 16,-6 1 0-16,-5 1 0 0,-6 1 0 0,-8 2 0 15,-2 2 0-15,-5 1 0 0,-6 0 0 0,-11 1 0 16,-1 1-1600-16,-4 3-352 16,-7 2-80-16,-2 0-16 0</inkml:trace>
  <inkml:trace contextRef="#ctx0" brushRef="#br0" timeOffset="23727.48">19077 5927 31327 0,'0'0'688'0,"13"-1"144"0,7-5 16 0,6 1 48 0,7 3-720 0,6-4-176 16,1 0 0-16,3-2 0 0,0 3 0 0,4 0 0 15,3-6 0-15,6 2 0 0,6-5 0 0,9 5 0 16,7 2 0-16,-5 1 0 0,-8-5 0 0,-6 1 0 16,-7-1 0-16,-3 2 0 0,-2 3 0 0,-4 0 0 15,-4 4 0-15,-12-5 0 16,-1 2-784-16,0 1-192 0,-7 3-48 0,3-7-11872 0</inkml:trace>
  <inkml:trace contextRef="#ctx0" brushRef="#br0" timeOffset="23989.59">19535 5150 27647 0,'0'0'1216'0,"0"0"256"0,6-11-1168 0,7 5-304 0,6 2 0 0,5-1 0 16,6 2 0-16,10 2 0 0,3 1 0 0,2 3 0 0,2 0 0 0,1 4 0 15,2 1 0-15,1 4 0 0,4 4 0 0,6 3 0 16,7-1 0-16,1 3 0 0,-1 4 0 16,-10 2 0-16,-4 3 0 0,-22-4 0 0,-3 7 880 0,-3 1 112 15,0-1 32-15,-5 3 0 0,-5-2 0 0,-6 1 0 16,-4 1 0-16,-3-2 0 0,-6-1-832 0,0-3-192 15,-10 2 0-15,-10 10 0 0,-3-4 864 0,-6-8 128 16,-5-7 32-16,-7 2 0 0,-7-3-832 0,2 0-192 16,-5-1 0-16,7-1 0 0,4-5 0 0,7-2 0 15,6-3 0-15,6-4-11424 16,7-3-2336-16</inkml:trace>
  <inkml:trace contextRef="#ctx0" brushRef="#br0" timeOffset="27336.65">21923 5111 12895 0,'0'0'272'0,"0"0"64"0,0 0 16 0,12 0 32 0,-12 0-384 0,12-4 0 0,-3 0 0 0,-1-1 0 16,-3 0 896-16,-5 5 96 0,0 0 32 0,10-8 0 15,-3 0 0-15,-2 0 0 0,-1-1 0 0,-4 9 0 16,0-12 0-16,0 4 0 0,0 8 0 0,-7-11 0 0,1 2 0 15,-3-3 0-15,-2 1 0 0,0 2 0 0,-2 1-832 0,-2 2-192 16,-2 2 0-16,-1 1 0 0,-3 1 0 0,-1 2 0 16,-3 2 0-16,4 1 0 0,3 1 0 0,-1 1 0 15,-2 2 0-15,0-2 0 0,0 5 864 0,2 1 128 16,-1-1 32-16,4 3 0 0,3 0-832 0,0 3-192 16,-1 0 0-16,0 0 0 0,4 1 0 0,1-4 0 15,1 3 0-15,5-2 0 0,0 1 0 0,4-1 0 16,3-2 0-16,1 1 0 0,3-1 0 0,4-6 0 15,2-2 0-15,2 0 0 0,1 0 0 0,4-3 0 16,4-1 0-16,-3-5 0 0,-4-5 0 0,7-2 0 16,7-3 0-16,1 0 0 0,3-6 0 0,1 0 0 15,-2-1 0-15,-2-2 0 0,-2 2 0 0,0-6 0 0,-3-4 0 16,-2 1 0-16,-3-4 0 0,2-7 0 16,0-5 0-16,1-1 0 0,0-4 864 0,-1 2 128 0,-2-3 32 0,-5-2 0 15,-6 0-832-15,0 2-192 0,1 1 0 16,-1 3 0-16,-7 5 0 0,1 4 0 0,1 5 0 0,-7 8 0 15,0 8 0-15,-4 7 0 0,-1-1 0 0,1 5 0 16,1 0 0-16,3 8 0 0,-9 2 0 0,-8 7 0 16,0 4 0-16,-1 10 0 0,0 7 0 0,-2 7 0 15,-1 3 0-15,3 1 0 0,1 3 0 0,1 2 0 16,2-3 0-16,2 4 0 0,2 0 0 0,2 1 0 16,2-3 0-16,2 1 0 0,1 0 0 0,2-1 0 15,-1-6 0-15,4-1 0 0,0-4 0 0,1-4 0 16,3-3 0-16,0-2 0 0,-2-3 0 0,1-1 0 0,0-6 0 15,2-1 0-15,-4 0 0 0,4 1 0 16,0-6-768-16,-7-9-208 0,10 8-48 0,2-4-8736 16,-1-2-1760-16</inkml:trace>
  <inkml:trace contextRef="#ctx0" brushRef="#br0" timeOffset="27717.37">22600 4595 20271 0,'0'0'448'0,"0"0"80"0,5 6 32 0,-5 4 16 0,0 2-576 0,0 4 0 16,0 2 0-16,0 4 0 0,0 3 928 0,0 2 80 0,1 6 16 0,1-3 0 15,-2 1-832-15,1 2-192 0,0-4 0 0,1 1 0 16,-2 2 864-16,2-6 128 0,2 0 32 0,-3-5 0 15,3-3-832-15,-1-6-192 0,0 0 0 0,1 0 0 16,-2-5 864-16,5 0 128 0,0-2 32 0,1-4 0 16,0 1 0-16,1-5 0 0,3-3 0 0,1-3 0 15,1-2-832-15,-1-2-192 0,6-8 0 0,-1 0 0 16,3-5 864-16,-2-1 128 0,5-3 32 0,2-5 0 16,1-1-832-16,2 5-192 0,1 4 0 0,-1-3 0 15,-2 2 0-15,-2 0 0 0,-3 4 0 0,-3 3 0 16,-3 6 0-16,-3 0 0 0,-1 5 0 0,-4 2 0 15,-2 4-768-15,-6 4-208 16,0 0-48-16,0 0 0 0,-6 2-2448 0,-6 4-496 0,-23 10-112 0,7 1-16 16</inkml:trace>
  <inkml:trace contextRef="#ctx0" brushRef="#br0" timeOffset="28029.51">21557 5609 23951 0,'0'0'1056'0,"-9"2"224"0,9-2-1024 0,0 0-256 16,0 0 0-16,8-2 0 0,5-3 0 0,6-2 0 16,5-2 0-16,6-3 0 0,5 2 880 0,8-2 112 0,1 0 32 15,10-2 0-15,6 2 0 0,0-1 0 0,-2 1 0 0,2 2 0 16,2-4 0-16,3-1 0 0,5 0 0 0,6 3 0 15,3-1-832-15,-25 3-192 0,1-2 0 0,-2-1 0 16,-1-4 0-16,0 2 0 0,-2 4 0 16,1-2 0-16,2 5 0 0,-6 0 0 0,-7 4 0 0,-6 2 0 31,-6-1-768-31,-7 3-208 0,-7 0-48 0,-6 3 0 16,-8-3-2448-16,-5 9-496 0,-20 8-112 0,0 5-16 0</inkml:trace>
  <inkml:trace contextRef="#ctx0" brushRef="#br0" timeOffset="28907.97">22008 6373 12895 0,'0'0'272'0,"0"0"64"0,0 0 16 0,0 0 32 0,0 0-384 0,5-8 0 16,0-1 0-16,-1 0 0 0,-1-2 1712 0,-2 1 272 15,-1-1 48-15,-1 2 16 0,-2-2-832 0,-1 3-144 0,-1-3-48 0,-4 2 0 16,-3-3 0-16,2 5 0 0,0-5 0 0,-2 7 0 15,-1-1 0-15,-3 6 0 0,-1 4 0 0,-1 0 0 16,-3 0-816-16,0 3-208 0,-1 1 0 0,0 3 0 16,4 4 0-16,-2 3 0 0,-1 1 0 0,0 1 0 15,1-2 0-15,0 6 0 0,0 0 0 0,2 3 0 16,1-1 0-16,4-2 0 0,1-1 0 0,5 0 0 16,1-3 0-16,4-5 0 0,0-2 0 0,4 0 0 15,0 2 0-15,4-5 0 0,-1-2 0 0,3-6 0 16,2 0 864-16,4-4 128 0,3 0 32 0,4-6 0 15,3-2-832-15,-1-3-192 0,2-2 0 0,4-2 0 16,2-2 0-16,4-3 0 0,-1-3 0 0,0-3 0 0,-2 1 0 16,1-2 0-16,-3 2 0 0,-1-4 0 0,-2 1 0 15,0 1 0-15,0-1 0 0,-3 1 0 0,1-3 0 0,0 2 0 16,-2 2 0-16,-3 2 0 0,-3 0 0 0,-3 3 0 16,-5-3 0-16,4 4 0 0,6 1 0 0,-6 1 0 15,-2 2 0-15,0 0 0 0,-2 2 0 0,-1 2 0 16,-2-1 0-16,-1 6 0 0,-5 9 0 0,0 0 0 15,0 0 0-15,0 0 0 0,0 0 864 0,-10 3 128 16,2 3 32-16,-2 6 0 0,1 4-832 0,1 3-192 16,-3 6 0-16,1 4 0 0,-2-2 0 0,2 3 0 15,-1 4 0-15,2-4 0 0,0 0 0 0,1 1 0 16,-1-5 0-16,4 3 0 0,1 2 0 0,3-3 0 16,1-6 0-16,2-1 0 0,4-3 0 0,-1-2 0 15,4-2 0-15,1-1 0 0,2-4 0 0,-3-5 0 0,0-3 0 16,14-2 0-16,7-3 0 0,2-2 0 0,2-10 0 0,1-1 0 15,0-4 0-15,-1-1 0 16,-2-7 0-16,-12 8 0 0,1-2 0 0,0-7 0 0,0-1 0 0,1-5 0 16,2-4 0-16,-1-4 0 0,1-10 0 0,-2 1 0 15,-1-1 0-15,-4 6 0 0,-6 4 0 0,1 5 0 16,-3 5 864-16,2 5 128 0,-2 6 32 0,-4 6 0 16,-2 6-832-16,-6 2-192 0,-1 4 0 0,4 5 0 15,-5 8 0-15,-2 5 0 0,-7 6 0 0,1 6 0 16,0 5 0-16,-1 7 0 0,-1 4 0 0,5-7 0 15,1 3 0-15,-2 4 0 0,-2 2 0 0,4-1 0 16,0 4 0-16,1-3 0 0,0 1 0 0,3 0 0 16,0 0-768-16,1-3-208 0,1 1-48 15,-1 6 0-15,4-7 832 0,0-8 192 0,0-5 0 0,0-6 0 16,3-4-1680-16,-2-5-304 0,-1-13-48 0,0 0-13120 16</inkml:trace>
  <inkml:trace contextRef="#ctx0" brushRef="#br0" timeOffset="29061.81">22476 5975 31327 0,'0'0'1392'0,"9"-8"272"0,3 2-1328 0,4 1-336 16,4-3 0-16,3 5 0 0,-1 2 0 0,-5 1 0 16,2 0 0-16,5 1 0 0,2 2 0 0,3-2 0 15,0-1 0-15,5 0 0 0,3 1 896 0,3 3 96 16,5-1 32-16,-1-3 0 0,-1-5-832 0,-7 2-192 0,0 0 0 15,-8 0-10336-15,-4-3-2112 16</inkml:trace>
  <inkml:trace contextRef="#ctx0" brushRef="#br0" timeOffset="29921.83">24277 4902 23951 0,'0'0'512'0,"0"0"128"0,-4-9 0 0,4 9 64 0,0 0-576 0,0 0-128 0,0 0 0 0,0 0 0 0,0 0 848 16,0 0 144-16,0 0 32 0,0 0 0 0,0 0-832 0,5 12-192 15,-1 3 0-15,-2 4 0 0,1-1 864 0,-2 3 128 16,2 4 32-16,-1-1 0 0,1 6-832 0,0 0-192 15,-1 3 0-15,2 1 0 0,-2 0 864 0,1 2 128 16,0 1 32-16,0-1 0 0,1 2-832 0,-1-3-192 16,0-3 0-16,1-4 0 0,0 1 0 0,1-7 0 15,-1-5 0-15,1-3 0 0,2 5 0 0,-1-8 0 16,-6-11 0-16,9 6 0 0,-9-6 864 0,11 3 128 16,-11-3 32-16,14-5 0 0,3-5-832 0,1-2-192 15,-1-2 0-15,-1-3 0 0,-3-3 864 0,3-5 128 16,2-3 32-16,1-2 0 0,1-3-832 0,1-1-192 15,1-2 0-15,0 3 0 0,2 3 0 0,-3-1 0 16,-3 4 0-16,-1 0 0 0,-4 5 0 0,-2 3 0 0,1-1 0 16,-1 2 0-16,-2 0 0 0,-3 1 0 0,0 2 0 0,-1 4 0 15,-3 0 0-15,1 1 0 0,-2-1 0 0,-1 4 0 16,0 7 0-16,0 0 0 0,-1-11 0 0,1 11 0 31,0 0-2416-31,-4-1-528 0,-2 0-96 0,-4-3-7664 0,0 1-1536 0</inkml:trace>
  <inkml:trace contextRef="#ctx0" brushRef="#br0" timeOffset="30425.69">23614 5258 23951 0,'0'0'1056'0,"0"0"224"0,0 0-1024 0,0 0-256 0,0 0 0 0,0 0 0 16,0 0 880-16,0 0 112 0,8-12 32 0,4 7 0 15,2-1 0-15,3 2 0 0,1-1 0 0,3-2 0 16,1-1-832-16,1 2-192 0,-3-1 0 0,1 2 0 0,5 0 0 16,-2 2 0-16,-2-2 0 0,-4 1 0 0,-7-1 0 0,0 2 0 15,4-2 0-15,-15 5 0 16,0 0-1600-16,0 0-352 0,-2 14-80 0,-13-1-16 0</inkml:trace>
  <inkml:trace contextRef="#ctx0" brushRef="#br0" timeOffset="30578.94">23622 5534 27647 0,'0'0'608'0,"10"-5"128"0,4 1 32 0,-3 0 0 0,4 1-624 0,2-3-144 15,1 2 0-15,1-1 0 0,1 1 848 0,2 0 144 16,3-6 32-16,2 2 0 0,2-1-832 0,-4 1-192 15,-6-2 0-15,2 2 0 16,1-1-1600-16,0 0-352 0,-1-2-80 0,-1 6-16 0</inkml:trace>
  <inkml:trace contextRef="#ctx0" brushRef="#br0" timeOffset="31015.89">25699 4000 31327 0,'0'0'688'0,"0"0"144"0,0 0 16 0,2 10 48 0,-4 0-720 0,-2 3-176 16,1 2 0-16,-1 4 0 0,-2 1 0 0,-2 3 0 15,-2 1 0-15,-2 4 0 0,0 0 848 0,-1 4 144 16,-1 0 32-16,-1 2 0 0,1-3-832 0,-1 1-192 16,1-2 0-16,3-6 0 0,-1 4 0 0,4-7 0 0,-2-2 0 0,1 5 0 15,0-6 864-15,-1-1 128 0,0-3 32 0,2-2 0 32,3-4-1648-32,5-8-320 0,0 0-64 0,0 0-9840 0,0 0-1968 0</inkml:trace>
  <inkml:trace contextRef="#ctx0" brushRef="#br0" timeOffset="31718.19">26640 4928 16575 0,'0'0'368'0,"0"0"80"0,-4 5 0 0,-1-1 16 16,1-1-464-16,4-3 0 0,0 0 0 0,0 0 0 0,0 0 1728 0,0 0 256 15,0 0 64-15,0 0 0 0,13-7-832 0,4 1-144 16,9-2-48-16,-1 2 0 0,1-1-816 0,3 1-208 15,-2-1 0-15,0 1 0 0,-2 2 0 0,-1-2 0 16,-3-1 0-16,-2 0 0 16,-2 2-768-16,-5-2-208 0,-3 3-48 0,-9 4 0 0</inkml:trace>
  <inkml:trace contextRef="#ctx0" brushRef="#br0" timeOffset="31884.71">26584 5151 27647 0,'0'0'608'0,"0"0"128"0,0 0 32 0,13-2 0 0,0 2-624 0,2 2-144 0,-4 0 0 0,9-1 0 16,7-1 848-16,6-1 144 0,1-1 32 0,2-6 0 15,2 2-832-15,-2 1-192 0,0-4 0 0,-1 2 0 16,-1 3 0-16,0-5 0 0,-2 0 0 0,1-3-9232 16,1 2-1904-16</inkml:trace>
  <inkml:trace contextRef="#ctx0" brushRef="#br0" timeOffset="32595.07">28486 4213 23951 0,'0'0'512'0,"9"-11"128"0,-13 6 0 0,1-4 64 0,3 9-576 0,-7-8-128 0,-2 5 0 0,-2 3 0 15,0 4 0-15,-4 3 0 0,-2 1 0 0,-2 2 0 16,-6 7 0-16,-1 9 0 0,-3 1 0 0,7 6 0 16,5 4 848-16,3-1 144 0,-4 2 32 0,6-2 0 15,3 0-832-15,4-1-192 0,2-4 0 0,7 0 0 16,4-1 0-16,1-4 0 0,1 3 0 0,7-11 0 16,7-5 0-16,3-2 0 0,3-3 0 0,4-3 0 15,5-7 864-15,0-3 128 0,-1 0 32 0,-17 0 0 0,4-4-832 16,2-2-192-16,3-2 0 0,4 0 0 0,4 0 864 0,-1-2 128 15,1-2 32-15,0 0 0 16,-1-3-832-16,-4 2-192 0,-1 0 0 0,-5 1 0 0,4-6 0 0,-4 7 0 16,-7 1 0-16,-3 5 0 0,-5 2 0 0,-2 4 0 15,-10 4 0-15,0 0 0 0,0 16 0 0,-3 3 0 16,-5 7 0-16,-3 0 0 0,-4 4 0 16,-6 9 0-16,-8 8 0 0,-2 6 0 0,-4 4 0 0,-1 4 0 15,0 3 0-15,-33 53 0 0,8-15 0 0,6-12 0 16,3-4 0-16,-2-10 0 0,-3-10 0 0,2-7 0 15,3-11 0-15,2-4 0 0,2-1 864 0,5-9 128 16,0-2 32-16,7-9 0 0,3-5-832 0,7-3-192 16,2-4 0-16,5-3 0 0,5-3 0 0,2-8 0 15,3-8 0-15,5-1 0 0,-1-1 0 0,5-2 0 0,5-7 0 0,1 1 0 16,6 0 864-16,0 1 128 16,3-1 32-16,4-1 0 0,0-5-832 0,5 3-192 0,3 2 0 15,2-1 0-15,1 2 0 0,1 1 0 0,2 1 0 0,-7 8 0 31,5 0-768-31,2 0-208 0,2-1-48 0,-3-1 0 16,-2 6 0-16,-4-1 0 0,-1 4 0 0,-4 0 0 16,0-6-2448-16,-3 2-496 0,13-8-112 0,-11 7-16 0</inkml:trace>
  <inkml:trace contextRef="#ctx0" brushRef="#br0" timeOffset="32970.36">30060 3420 27647 0,'0'0'608'0,"0"0"128"0,0 0 32 0,0 0 0 0,0 0-624 0,0 0-144 16,0 0 0-16,0 0 0 0,-1 8 0 0,1 1 0 16,0 3 0-16,-2 3 0 0,-2 6 0 0,-1 4 0 15,-1 4 0-15,-2 4 0 0,-4 5 848 0,-2 3 144 16,-3 3 32-16,-3 2 0 0,-5-1-832 0,3 1-192 16,1-2 0-16,2 0 0 0,1-4 0 0,1-1 0 15,1-3 0-15,-4 9 0 0,9-17 0 0,-1 0 0 0,2-4 0 0,-2-1 0 16,4-4 0-16,0-2 0 0,2-3 0 15,0-4-9232-15,4-4-1904 0</inkml:trace>
  <inkml:trace contextRef="#ctx0" brushRef="#br0" timeOffset="33193.41">30452 3531 31327 0,'0'0'1392'0,"-6"6"272"0,-1 3-1328 0,-1 6-336 0,-1 3 0 0,-1 5 0 0,-5 3 0 0,-1 4 0 16,-4 6 0-16,-1 3 0 0,-1 4 896 0,1-1 96 15,-1 1 32-15,1 2 0 0,0-1-832 0,-1 2-192 16,-1 0 0-16,-9 12 0 0,10-16 0 0,-1-3 0 16,-1 0 0-16,1-2 0 0,-1-2 0 0,1-1 0 15,-1-1 0-15,2-6-10336 16,-4-1-2112-16</inkml:trace>
  <inkml:trace contextRef="#ctx0" brushRef="#br0" timeOffset="40661.28">13076 9648 20271 0,'-2'-7'448'0,"0"-3"80"0,4 1 32 0,-2 1 16 15,0 8-576-15,-2-7 0 0,2-2 0 0,0 5 0 0,0 4 928 0,0 0 80 16,0 0 16-16,0 0 0 0,0 0 0 0,0 13 0 16,-2 4 0-16,0-1 0 0,2-2-832 0,2 6-192 15,0 3 0-15,2 1 0 0,2 6 0 0,0-2 0 16,1 4 0-16,0 2 0 0,2 6 864 0,-2 2 128 15,-3 2 32-15,-3 0 0 0,-1 6-832 0,3 2-192 16,2-2 0-16,3-2 0 0,-4-6 0 0,2-2 0 16,2 2 0-16,-1-7 0 0,-2-5 0 0,1-3 0 15,0-3 0-15,1-3 0 0,3 5 864 0,-3-8 128 16,1-6 32-16,3-2 0 0,-1-2-832 0,2 1-192 16,2-2 0-16,-2-4 0 0,-2-6 864 0,2-3 128 15,1-4 32-15,0-2 0 0,0-5-832 0,0-5-192 0,1-5 0 16,1 2 0-16,-2-2 864 0,0-5 128 0,0-3 32 15,-1-3 0-15,-2-3-832 0,4-3-192 0,-1-4 0 0,3 1 0 16,-2-5 0-16,3 3 0 0,2 3 0 0,2 2 0 16,2 7 0-16,-2 3 0 0,-2 3 0 0,5 1 0 15,1 7 0-15,2-1 0 0,-3 3 0 0,0 2 0 16,-2 3 0-16,-1 6 0 0,-6 3 0 16,-2 1 0-16,-2 0 0 0,-3 0 0 0,-8 6 0 0,0 0 0 31,0 0-1600-31,0 0-352 0,0 0-80 0,0 0-14752 0</inkml:trace>
  <inkml:trace contextRef="#ctx0" brushRef="#br0" timeOffset="41370.24">14710 9559 16575 0,'0'0'736'0,"0"0"160"0,-4-16-720 0,1 3-176 0,2 0 0 0,1 13 0 16,0-9 848-16,0 9 144 0,0 0 32 0,0 0 0 16,0 0 0-16,0 0 0 0,1-8 0 0,-1 8 0 15,3 15 0-15,0 3 0 0,0-5 0 0,1 9 0 0,0-2-832 0,-1 5-192 16,-1 2 0-16,5 3 0 0,3 1 864 0,2 3 128 16,-3-1 32-16,3-1 0 0,0 5-832 0,-1 1-192 15,1 2 0-15,-3-1 0 0,-1-1 0 0,-1 1 0 16,-2-4 0-16,0 0 0 0,2-5 0 0,-2-1 0 15,-1-7 0-15,0-1 0 0,0-1 864 0,0-5 128 16,-2-3 32-16,2-2 0 0,-4-10-832 0,4 8-192 16,-4-8 0-16,0 0 0 0,0 0 864 0,10-1 128 15,1-3 32-15,-1-6 0 0,1-5 0 0,0-3 0 16,2-5 0-16,-1-2 0 0,-1-6-832 0,2-3-192 16,-3-5 0-16,2-1 0 0,1 3 0 0,0-5 0 15,-1 0 0-15,2 2 0 0,0 2 0 0,2 0 0 16,1 0 0-16,1 2 0 0,0-1 0 0,1 5 0 15,-2 3 0-15,1 3 0 0,-1 3 0 0,-2 2 0 0,-2 5 0 16,-1 0 0-16,-1 9 0 0,-4-1 0 0,-1 0 0 0,-6 8 0 16,0 0 0-16,0 0 0 0,0 0 0 0,0 0 0 31,0 0-3232-31,0 0-688 0,0 0-144 0,-15 2-32 0</inkml:trace>
  <inkml:trace contextRef="#ctx0" brushRef="#br0" timeOffset="41955.05">16233 8769 16575 0,'2'-18'368'0,"1"10"80"0,-3 8 0 0,4-10 16 0,-4 10-464 0,6-8 0 15,-1-3 0-15,-5 11 0 0,0 0 912 0,0 0 96 0,8-8 16 0,-8 8 0 16,0 0 816-16,0 0 160 0,0 0 48 0,0 0 0 15,0 0-1648-15,0 0-400 0,0 0 0 0,-5 11 0 16,-3 6 896-16,0 0 112 0,2-2 16 0,-5 8 0 16,-2 7 0-16,-1 2 0 0,2 1 0 0,1-1 0 15,-2 0-832-15,0 0-192 0,0-2 0 0,-1-1 0 16,1 0 864-16,4-6 128 0,-1-5 32 0,1 1 0 0,2-1-832 16,-1-4-192-16,2-2 0 0,2 0 0 0,-3-5 0 15,5 4 0-15,2-11 0 0,0 0 0 0,0 0 0 0,0 0 0 16,0 0 0-16,0 0 0 15,0 0-2416-15,12-1-528 0,3-10-96 0,-3 5-32 16</inkml:trace>
  <inkml:trace contextRef="#ctx0" brushRef="#br0" timeOffset="42666.27">17328 9448 16575 0,'0'0'368'0,"0"0"80"0,0 0 0 0,0 0 16 0,0 0-464 0,0 0 0 0,0 0 0 0,0 0 0 15,0 0 1728-15,10 3 256 0,4-3 64 0,6-1 0 16,2-3-832-16,6 1-144 0,4 0-48 0,9-3 0 16,7-2 0-16,1 2 0 0,4-4 0 0,-4 4 0 15,-2-3-816-15,4 1-208 0,4-1 0 0,-1 1 0 16,1 3 0-16,1-3 0 0,0 0 0 0,-5 7 0 16,-5 1 0-16,-8 1 0 0,-9 0 0 0,-12-1 0 15,-2-1-768-15,-5 0-208 0,-2 2-48 16,-8-1-11872-16</inkml:trace>
  <inkml:trace contextRef="#ctx0" brushRef="#br0" timeOffset="42863.39">17366 9803 27647 0,'0'0'1216'0,"0"0"256"0,0 0-1168 0,18 5-304 15,4-2 0-15,1 1 0 0,-4 1 0 0,12-1 0 16,9-4 0-16,7 0 0 0,2 0 880 0,1-3 112 15,3-1 32-15,-14 3 0 0,5 0-832 0,9-2-192 16,10-1 0-16,3-1 0 0,1 1 0 0,-4 0 0 16,-6 0 0-16,-5 2 0 0,-5-4 0 0,-5 2 0 15,-4 0 0-15,-6 2-9232 0,-2 1-1904 16</inkml:trace>
  <inkml:trace contextRef="#ctx0" brushRef="#br0" timeOffset="43622.25">19107 9155 16575 0,'-15'-7'736'0,"7"3"160"0,-1-6-720 0,2 5-176 0,7 5 0 0,-2-13 0 16,3-2 848-16,4 0 144 15,6-2 32-15,4 1 0 0,3-2 0 0,6 0 0 0,7-4 0 0,2 1 0 16,5-1 0-16,-1-1 0 0,5 1 0 0,1-1 0 15,0 2-832-15,3 3-192 0,1 2 0 0,4-1 0 16,3-3 864-16,1 7 128 0,0 4 32 0,-3 2 0 16,-5-3-832-16,-16 5-192 0,2 1 0 0,-1 4 0 15,1 4 0-15,-2 5 0 0,-1 4 0 0,7 9 0 16,-10 2 0-16,-3 5 0 0,-11 10 0 0,-4 2 0 16,-7-1 0-16,-7 7 0 0,-8 7 0 0,-6 2 0 15,-8 3 864-15,-3-2 128 0,-2-1 32 0,-6 3 0 0,-4 2-832 16,-2-6-192-16,-2-5 0 0,-1-5 0 0,1-3 0 15,1-7 0-15,5-5 0 0,7-4 0 0,8-6 864 0,7-3 128 16,4-5 32-16,5-1 0 0,9-11-832 0,2 12-192 16,6-6 0-16,6 0 0 0,7-4 864 0,12 0 128 15,13-4 32-15,8 1 0 0,6-2-832 0,-14 2-192 16,5 1 0-16,10 0 0 0,9-4 0 0,7 0 0 16,11-2 0-16,-5-1 0 0,-3 3 0 15,-3-3 0-15,-2-3 0 0,3 3 0 0,5 0 0 0,-7 2 0 16,-5-4 0-16,-7 1 0 0,-7-1 0 0,-5 1 0 15,-5 1 0-15,-13 1 0 16,0 1-768-16,-3 1-208 0,-1-4-48 0,-2 3-16784 0</inkml:trace>
  <inkml:trace contextRef="#ctx0" brushRef="#br0" timeOffset="49700.82">11879 13060 12895 0,'0'0'272'0,"0"0"64"0,4-8 16 0,-2 0 32 0,-2 8-384 0,0 0 0 0,2-9 0 0,-2 9 0 15,0 0 896-15,0 0 96 0,0 0 32 0,6-12 0 16,-3 4 816-16,1-1 160 15,-4 9 48-15,0 0 0 0,4-8-832 0,-4 8-144 0,0 0-48 0,0 0 0 16,0 0 0-16,0 0 0 0,0 0 0 0,7 7 0 16,-1 6 0-16,-1 4 0 0,-1 6 0 0,3 6 0 15,-1 2-816-15,2 7-208 0,1 1 0 0,1 5 0 16,-3 2 0-16,5 0 0 0,0-2 0 0,-2 2 0 16,1 2 0-16,-2-1 0 0,-1-3 0 0,-3 1 0 15,-1-2 0-15,0-4 0 0,0-4 0 0,1 0 0 16,1-4 0-16,2-3 0 0,-1-2 0 0,0-7 0 0,3-2 0 0,0-5 0 15,-1-3 0-15,2-1 0 0,-1 0 864 0,2-6 128 16,1-4 32-16,1-6 0 0,0-4 0 0,2-5 0 16,0-7 0-16,1-5 0 0,0-6-832 0,0-4-192 15,0-2 0-15,1-7 0 0,0-2 0 0,0-2 0 16,1-5 0-16,1 2 0 0,3 2 0 0,-3 2 0 16,1-3 0-16,0 7 0 0,-1 10 864 0,-2 3 128 15,-1 4 32-15,0 1 0 0,1 7-832 0,-2 2-192 16,-5 3 0-16,4-1 0 15,-2 4-768-15,-3 2-208 0,-1 4-48 0,-9 8 0 16,0 0-1632-16,0 0-336 0,0 0-64 0,7-4-16 0</inkml:trace>
  <inkml:trace contextRef="#ctx0" brushRef="#br0" timeOffset="50491.2">14042 12816 20271 0,'0'0'448'0,"0"0"80"0,0 0 32 0,9 1 16 0,-7-9-576 0,-2 0 0 16,-2 2 0-16,0-3 0 0,-1 1 1744 0,-1 1 240 16,-1 0 64-16,0 0 0 0,0-3-1648 0,-2 3-400 15,-2 1 0-15,-1 2 0 0,-2 0 896 0,-1 1 112 16,-1 3 16-16,-2 2 0 0,-5 3-832 0,1 4-192 0,-4-1 0 16,-2 5 0-16,-2 2 0 0,0 5 0 0,-9 2 0 0,7 3 0 15,7 2 0-15,3 1 0 0,-2 0 0 0,5 1 0 16,3-2 864-16,3 1 128 0,6-1 32 0,2-2 0 15,5-2-832-15,2 1-192 0,3-3 0 0,2-4 0 16,2-6 0-16,1 0 0 0,2 2 0 0,7-8 0 16,5-5 0-16,1-3 0 0,3-1 0 0,-1-7 0 15,2-5 864-15,-1-2 128 0,2-7 32 0,-2 0 0 16,0-1-832-16,-3 0-192 0,-1-4 0 0,0-2 0 16,0-4 0-16,0-3 0 0,-2-4 0 0,-3-5 0 15,-3-2 0-15,0 0 0 0,0-6 0 0,-1-6 0 16,-1 0 0-16,-2-2 0 0,-6-1 0 0,0 3 0 15,0 6 0-15,-2 8 0 0,1 5 0 0,-5 7 0 16,2 4 0-16,-2 8 0 0,-2 4 0 0,0 7 0 0,-2 2 0 16,1 8 0-16,1 3 0 0,-5 7 0 0,-4 8 0 0,-1 6 0 15,1 2 0-15,2 8 0 0,0 7 0 0,-1 6 0 16,-1 0 0-16,0 5 0 0,0 2 0 0,1 2 0 16,-1 6 0-16,2-4 0 0,2-3 0 0,1-1 0 15,0 2 0-15,2-5 0 0,2-6 0 0,0-1 0 16,-2-6 0-16,4-1 0 0,0-2 0 0,2-6 0 15,-1 0 0-15,2 2 0 0,2-7 0 0,-2-3 0 16,-3-2 0-16,4-5 0 16,-6-11-1600-16,0 0-352 0,0 0-80 0,0 0-8208 15,15-11-1632-15</inkml:trace>
  <inkml:trace contextRef="#ctx0" brushRef="#br0" timeOffset="50875.28">14694 12472 31327 0,'0'0'688'0,"0"0"144"0,-6 3 16 0,2 4 48 0,4-7-720 0,-4 13-176 0,-1 5 0 0,1 8 0 15,0 3 0-15,1 2 0 0,-2 3 0 0,4-8 0 16,-1 4 0-16,2 3 0 0,2-1 0 0,-2 1 0 15,0 1 848-15,1 0 144 0,6-4 32 0,-1 9 0 16,-1-9-832-16,0-4-192 0,2-5 0 0,0-5 0 0,0-9 864 16,-7-7 128-16,11-2 32 0,4-1 0 0,2 1 0 0,3-8 0 15,1-7 0-15,4-3 0 0,2-5-832 16,0-3-192-16,-1-3 0 0,0-7 0 0,-1-6 864 0,0-2 128 16,0-3 32-16,-8 14 0 0,2-7-832 15,1 2-192-15,-1-2 0 0,2 3 0 0,1 3 0 0,-2 4 0 16,-3 1 0-16,0 5 0 15,-2 3-768-15,0 5-208 0,-3 5-48 16,-3 4 0-16,-4 0 832 0,0 4 192 0,-5 5 0 0,0 0 0 16,0 0-1680-16,-2 11-304 0,-2 1-48 0,-3 4-9296 15,-1 2-1856-15</inkml:trace>
  <inkml:trace contextRef="#ctx0" brushRef="#br0" timeOffset="51323.03">13384 13621 12895 0,'0'0'576'0,"0"0"112"15,-9 6-560-15,1-2-128 0,8-4 0 0,0 0 0 0,-10 6 1664 16,10-6 320-16,-7 5 48 0,7-5 16 0,0 0-832 0,0 0-144 16,0 13-48-16,5-6 0 0,-5-7 0 0,15 2 0 15,2-3 0-15,2-1 0 0,3 0 832 0,4-4 144 16,4-6 48-16,7 0 0 0,5 3-1648 0,5-4-400 15,2 1 0-15,12-5 0 0,12-5 896 0,-1 3 112 16,-3 2 16-16,2 0 0 0,2 0-832 0,7-1-192 16,10-1 0-16,-4 5 0 0,-9 2 0 0,-2-1 0 15,-4-4 0-15,-2 7 0 0,-2 1 0 0,-3 4 0 16,-2 2 0-16,-8 0 0 0,-9-3 0 0,-17 3 0 16,-3 3 0-16,-1 0 0 0,-4 0 0 0,-3 2 0 15,-5-5 0-15,1 6 0 16,-3 4-3232-16,-3-3-688 0,-7-4-144 0,0 0-32 0</inkml:trace>
  <inkml:trace contextRef="#ctx0" brushRef="#br0" timeOffset="52438.2">14049 14470 16575 0,'0'0'368'0,"0"0"80"0,-1-5 0 0,1 5 16 0,0 0-464 0,0-10 0 16,2 0 0-16,-1-1 0 0,-1 11 912 0,0-7 96 15,-1-2 16-15,1 1 0 0,0 8 0 0,-1-9 0 0,1 9 0 16,-5-8 0-16,-1-1 0 0,0 0 0 0,-1 0 0 0,1 4 0 15,-6 1 0-15,2 1 0 0,-1-5 0 0,-2 6 0 16,-2 3-832-16,-4 3-192 0,0 1 0 0,1 0 0 16,-1 2 864-16,-2 5 128 0,-3 5 32 0,5-4 0 15,-1-3-832-15,-10 10-192 0,1-2 0 0,9-3 0 16,1 4 0-16,3 0 0 0,7 1 0 0,1 2 0 16,-1 3 0-16,0-3 0 0,4 1 0 0,1 0 0 15,2-3 0-15,2 0 0 0,2 0 0 0,-1-4 0 16,0-1 0-16,6-3 0 0,6-1 0 0,3-4 0 15,1-1 0-15,3 0 0 0,5-6 0 0,1 1 0 16,2-1 0-16,-2-1 0 0,0-2 0 0,-3-5 0 16,2-1 0-16,-3-4 0 0,-1 0 0 0,0 1 0 0,0-6 0 15,0 0 0-15,-3-1 0 0,0-1 0 0,2-1 0 16,-1-1 0-16,-1-1 0 0,10-9 0 0,-5 3 864 16,1-5 128-16,-6-2 32 0,0 2 0 0,2 1-832 0,-1-1-192 15,1-2 0-15,1-2 0 0,-2-1 0 0,1-2 0 16,-3 5 0-16,-1-1 0 0,-2 1 0 0,-2 2 0 15,-2 3 0-15,-1 3 0 0,-2 6 0 0,-1-1 0 16,-1 1 0-16,1 5 0 0,-2 1 0 0,-1 6 0 16,-3 10 0-16,3-11 0 0,0 1 0 0,-3 1 0 15,0 9 0-15,0 0 0 0,0-7 864 0,0 7 128 16,2-6 32-16,-2 6 0 0,0 0-832 0,0 0-192 16,0 0 0-16,0 0 0 0,-6 15 0 0,-1 3 0 15,-1 3 0-15,2 1 0 0,-2-1 0 0,3 3 0 16,0 4 0-16,-1 4 0 0,-3 2 0 0,1 0 0 0,2-3 0 15,-2 5 0-15,3 3 0 0,2-2 0 16,1-3 0-16,2-4 0 0,0 1 0 0,4-1 0 0,1-2 0 16,1-1 0-16,0-6 0 0,3 1 0 0,1-4 0 0,-1-5 0 15,2-1 0-15,0-2 0 16,4 0 0-16,-2-3 0 0,1 0 0 0,2-3 0 0,-2-2 0 0,10-6 0 16,-4-3 0-16,1-4 0 0,-1-1 0 0,-1-6 0 15,0 0 0-15,0-3 0 0,2-5 0 0,0 1 0 16,-1-1 0-16,-4-1 0 0,-3-2 0 0,3 0 0 15,4-1 0-15,1 4 0 0,-2-1 0 0,1 0 0 16,-1-5 0-16,1 2 0 0,-2 2 0 0,0-1 0 16,-2 2 0-16,0 1 0 0,-2 1 0 0,-1 1 0 15,-1 0 0-15,-2 3 0 0,-2 0 0 0,-2 4 0 0,0 0 0 16,-2 5 0-16,-2 0 0 0,1 7 0 0,-3 5 0 16,0 0 0-16,0 0 0 0,0 0 0 0,0 0 0 0,0 0 0 15,0 0 0-15,-5 7 0 0,5-7 0 0,-10 15 0 16,1 5 0-16,0 2 0 0,-1 2 0 0,-1 2 0 15,6 0 0-15,-3 4 0 0,0 4 0 0,2 1 0 16,-2 1 0-16,2 2 0 0,-1-1 0 0,3-1 0 16,0-2 0-16,3 0 0 0,1 1 0 0,1 0 0 15,2-3 0-15,1 0 0 0,5-2 0 0,1-1 0 16,1-2 0-16,1-2 0 0,-1-2 0 0,4-2 0 16,-2 0 0-16,0-5 0 0,0-3 0 0,0 1 0 15,-2-7 0-15,-1-1 0 0,0-1 0 0,-2-5 0 16,2-3 0-16,-2-3 0 15,-8 6-2416-15,7-13-528 0,-5 0-96 0,-2-4-7664 16,-4 0-1536-16</inkml:trace>
  <inkml:trace contextRef="#ctx0" brushRef="#br0" timeOffset="52644.9">14542 14177 31327 0,'0'0'688'0,"0"0"144"0,0 0 16 0,11-11 48 0,5 9-720 0,2 1-176 0,3 4 0 0,7 0 0 16,4-3 848-16,2-3 144 0,1 6 32 0,6-7 0 16,4-1 0-16,2-2 0 0,0 5 0 0,-4-6 0 15,0 0-832-15,-2-1-192 0,-5 0 0 0,-1-2 0 16,-3 4 0-16,-4-1 0 0,-2-3 0 0,-9 4 0 16,-1 1-1600-16,-4 0-352 0,-7-6-80 0,3-1-13120 15</inkml:trace>
  <inkml:trace contextRef="#ctx0" brushRef="#br0" timeOffset="53157.57">16315 13116 23951 0,'-22'-6'512'0,"9"6"128"0,2 4 0 0,2-1 64 0,9-3-576 0,0 0-128 0,0 0 0 0,0 0 0 0,0 0 848 0,0 0 144 15,12 0 32-15,3-3 0 0,4-1 0 0,1 2 0 16,3-1 0-16,5-1 0 0,7 2 0 0,3-1 0 16,0 0 0-16,0 1 0 0,1-6-832 0,-2 3-192 15,-4 0 0-15,0 2 0 0,-3-2 0 0,-1 2 0 16,-2 1 0-16,-1 2 0 0,-4 0 0 0,-3 2 0 16,-5 1 0-16,-4 1 0 15,-10-4-3232-15,0 0-688 0,0 0-144 0,-17 13-32 0</inkml:trace>
  <inkml:trace contextRef="#ctx0" brushRef="#br0" timeOffset="53361.12">16257 13417 31327 0,'0'0'688'0,"0"0"144"0,0 0 16 0,0 0 48 0,13-12-720 0,3 3-176 0,4 2 0 0,-2 5 0 16,-3-1 0-16,9 1 0 0,10 0 0 0,6 4 0 15,6-2 848-15,0-2 144 0,-2-3 32 0,-1 4 0 16,-1 1-832-16,-1-2-192 0,1-1 0 0,-2 0 0 15,-2 2 0-15,1-1 0 0,4 2 0 0,-14 0 0 32,-2-1-1600-32,1-2-352 0,-3 3-80 0,7-1-16 0</inkml:trace>
  <inkml:trace contextRef="#ctx0" brushRef="#br0" timeOffset="53960.78">17714 12601 27647 0,'-20'-6'1216'0,"8"0"256"0,-2-3-1168 0,4 0-304 0,3 1 0 0,2 0 0 16,5-4 0-16,4 2 0 0,1-1 0 16,8 0 0-16,0 2 880 0,5-4 112 0,6 1 32 0,-6 4 0 15,3 0 0-15,4-1 0 0,1 0 0 0,0 2 0 16,2 2-832-16,5 1-192 0,7-1 0 0,2 1 0 15,1 2 0-15,0 0 0 0,-1 2 0 0,-3 3 0 16,9 3 864-16,-5 5 128 0,-6 3 32 0,-5 4 0 16,-7 3-832-16,-5 8-192 0,-6 5 0 0,-3 8 0 15,-6 4 0-15,-5 7 0 0,-4 0 0 0,-4-11 0 16,-6 5 0-16,-6 2 0 0,-3 7 0 0,-9 4 0 16,-5-1 0-16,-8 2 0 0,-3 3 0 0,-19 16 0 0,8-9 0 15,-17 17 0-15,16-26 0 0,10-10 0 0,7-10 0 0,8-7 0 16,5-3 0-16,5-6 0 0,6-2 864 15,7-4 128-15,7-3 32 0,6-7 0 0,-1-10-832 0,16 12-192 16,6 2 0-16,-6-11 0 0,5-2 864 0,6-1 128 16,5-1 32-16,9 0 0 0,8-4-832 0,7 2-192 15,4-2 0-15,3 0 0 0,20-6 0 0,-4 5 0 16,-4 0 0-16,1 0 0 0,-17-2 0 0,1 0 0 16,-2-1 0-16,-3 0 0 0,-4 1 0 0,-2 2 0 15,-4-5 0-15,-4 3 0 0,12-6 0 0,-13 2 0 16,-6 2 0-16,-5-1 0 15,-6 5-2416-15,-2-5-528 0,10-8-96 0,-19 2-32 0</inkml:trace>
  <inkml:trace contextRef="#ctx0" brushRef="#br0" timeOffset="64968.98">10456 13577 12895 0,'0'0'576'0,"0"0"112"0,0 0-560 0,0 0-128 0,0 0 0 0,0 0 0 16,-9 3 848-16,9-3 144 0,-8 5 32 0,8-5 0 15,0 0 0-15,0 0 0 0,0 0 0 0,0 0 0 16,0 0-832-16,0 0-192 0,0 0 0 0,13 8 0 16,5 2 864-16,6-6 128 0,3-4 32 0,-5 1 0 15,4 2-832-15,3 1-192 0,2 2 0 0,3-3 0 16,-1 0 864-16,5 1 128 0,-1-2 32 0,5-1 0 15,0-1-832-15,-3 0-192 0,-4 0 0 0,-1 3 0 16,2 0 0-16,-4 1 0 0,-6-3 0 0,-4 2 0 16,-2 6 0-16,-6-3 0 0,-5 5 0 0,-2-6 0 15,-7-5 0-15,0 0 0 0,-3 13 0 0,-4-3 0 16,-2 2 864-16,-4 2 128 0,-4-1 32 0,-2 3 0 0,-2 2 0 0,-1 3 0 16,-4 0 0-16,-10 9 0 15,0-7-1648-15,3 1-320 0,1-3-64 0,11-8-16 0,-1 0 1648 0,2-1 320 16,-1-1 64-16,2 2 16 0,2-1-832 0,1-4-192 15,2 1 0-15,2-1 0 0,2 2 0 0,2-4 0 16,8-6 0-16,0 0 0 16,-9 5-1600-16,9-5-352 0,0 0-80 0,0 0-16 0</inkml:trace>
  <inkml:trace contextRef="#ctx0" brushRef="#br0" timeOffset="65180.7">10876 13886 23951 0,'0'0'512'0,"-7"5"128"0,1 1 0 0,0-4 64 0,-1 2-576 0,-3 1-128 0,0 2 0 0,-2 2 0 15,-2 1 848-15,-2 1 144 0,-1-2 32 0,-2 4 0 16,-3 0 0-16,-3 1 0 0,-1-3 0 0,-3-1 0 16,-1 3-832-16,0 2-192 0,-1-4 0 0,1 1 0 15,2 0 0-15,1-3 0 0,-2 3 0 0,2-1 0 16,1 1 0-16,0 1 0 0,1-5 0 0,-9 5-13888 15</inkml:trace>
  <inkml:trace contextRef="#ctx0" brushRef="#br0" timeOffset="65875.17">4120 13026 12895 0,'0'0'272'0,"0"0"64"0,0 0 16 0,0 0 32 0,-5-9-384 0,-1-1 0 0,0 5 0 0,6 5 0 16,-4-6 1712-16,-3-1 272 0,1 3 48 0,1 3 16 0,-2 1-832 0,-1 3-144 15,0 0-48-15,1 7 0 0,-2 0-816 0,-1 7-208 16,0 9 0-16,-2-1 0 0,-1-2 864 0,-1 6 128 16,0 6 32-16,-2 3 0 0,-2 2-832 0,-3-1-192 15,3 2 0-15,-1-2 0 0,1-1 864 0,4-7 128 16,-1-1 32-16,4-3 0 0,0-2-832 0,2-1-192 16,1-2 0-16,2-3 0 0,0-3 0 0,4-3 0 15,2 0 0-15,2-4 0 0,4 3 864 0,3-4 128 16,3-4 32-16,2 1 0 0,3 0-832 0,5-1-192 15,3-5 0-15,1-1 0 0,1 2 0 0,3 0 0 16,3 3 0-16,1-2 0 0,-2-5 0 0,1-1 0 16,-1 5 0-16,-2-2 0 0,-3-2 0 0,-3 1 0 15,0-1 0-15,8 2 0 16,-4 2-1600-16,-5-3-352 0,-5-4-80 0,-3 2-11472 16</inkml:trace>
  <inkml:trace contextRef="#ctx0" brushRef="#br0" timeOffset="66129.88">4869 13286 20271 0,'0'0'448'0,"0"0"80"0,0 0 32 0,0 0 16 0,0 0-576 0,0 0 0 0,-5 10 0 0,1 1 0 16,0 1 928-16,0 2 80 0,-2 3 16 0,-1 3 0 15,-2 3-832-15,4 5-192 0,-3-2 0 0,0 2 0 0,1-3 864 0,-1 5 128 16,1 1 32-16,-1 1 0 0,1-2-832 0,-1-3-192 16,1 1 0-16,3-4 0 0,0 4 0 0,2-7 0 15,1-3 0-15,2 1 0 16,3-2-2416-16,0-6-528 0,-4-11-96 0,13-8-32 0</inkml:trace>
  <inkml:trace contextRef="#ctx0" brushRef="#br0" timeOffset="66551.69">5305 13367 20271 0,'0'0'448'0,"0"0"80"0,-9 11 32 0,2-4 16 0,1 1-576 0,-1 4 0 0,-1 4 0 0,-1 2 0 15,0 0 928-15,-1 0 80 16,-2 1 16-16,1 0 0 0,1 5 0 0,0-1 0 0,-1 1 0 0,1-5 0 15,1-1-832-15,1-1-192 0,3-4 0 0,1-2 0 16,4-11 864-16,0 0 128 0,0 0 32 0,0 0 0 16,0 0 0-16,8-5 0 0,1-7 0 0,2 0 0 15,4 0-832-15,0-4-192 0,2-4 0 0,2-1 0 16,-1 0 0-16,0 2 0 0,0-3 0 0,1-1 0 16,0 1 0-16,1 0 0 0,-1 0 0 0,1 4 0 15,-2-2 0-15,0 3 0 0,1 3 0 0,-3 3 0 16,0 6 0-16,-2 5 0 0,1 5 0 0,-6 6 0 15,-3 1 0-15,-2 6 0 0,-1 4 0 0,-4 3 0 16,-2-2 0-16,-5 3 0 0,0 4 0 0,-2 2 0 0,-3 0 0 16,1-3 0-16,0-1 0 0,2-1 0 0,-2 3 0 0,3-6 0 15,1 2 0-15,3-3 0 0,3-5 0 0,-2-5 0 16,2-1 0-16,2-3-10336 16,0-9-2112-16</inkml:trace>
  <inkml:trace contextRef="#ctx0" brushRef="#br0" timeOffset="66879.13">5792 13494 23951 0,'0'0'512'0,"0"0"128"0,7-2 0 0,-1 1 64 0,4 1-576 0,0 0-128 0,2-4 0 0,2 2 0 16,2-2 848-16,2 0 144 0,3 0 32 0,2-4 0 15,1 0 0-15,-1 0 0 0,1-1 0 0,-2 0 0 16,-4 0-832-16,-2 0-192 0,-3-2 0 0,-1-2 0 16,-2 7 0-16,-1-5 0 0,-1 2 0 0,-4 0 0 15,-4 1 0-15,-3 3 0 0,-3 1 0 0,-3 2 0 16,-2-4 0-16,-2 5 0 0,-1 2 0 0,-2 3 0 16,-2 2 864-16,0 1 128 0,-2 3 32 0,1 1 0 15,2 5-832-15,0-3-192 0,4 1 0 0,0 1 0 16,1 2 0-16,3 1 0 0,1 1 0 0,4-2 0 15,1-1 0-15,5 0 0 0,2-2 0 0,2 0 0 16,2 1 0-16,2-1 0 0,2-4 0 0,5 7 0 16,1-2-2416-16,-1-5-528 0,8-5-96 15,-7-1-32-15</inkml:trace>
  <inkml:trace contextRef="#ctx0" brushRef="#br0" timeOffset="67256.47">6469 13316 20271 0,'0'0'448'0,"0"0"80"0,0 0 32 0,8-5 16 0,0-3-576 0,0 3 0 16,-8 5 0-16,0 0 0 0,0 0 928 0,0 0 80 16,0 0 16-16,0 0 0 0,0 0 0 0,0 0 0 15,-8 4 0-15,-1 4 0 0,-4 1 0 0,1 4 0 0,-3 1 0 0,1 3 0 16,-2-2-832-16,2 2-192 0,-2 2 0 0,2-1 0 15,0-1 864-15,2 0 128 0,3-1 32 0,4-2 0 16,1 1-832-16,4-8-192 0,0-7 0 0,0 0 0 16,6 10 0-16,6-5 0 0,-3-1 0 0,4-3 0 15,2-2 0-15,-2-2 0 0,2 1 0 0,1-2 0 16,-2-4 864-16,-1 0 128 0,3 0 32 16,-2 3 0-16,2 1-832 0,-2 3-192 0,-1-5 0 0,-1 6 0 15,-2 6 0-15,0 0 0 0,-3 5 0 0,4 2 0 16,-2 0-768-16,-1 2-208 15,-2 2-48-15,0-2 0 0,-1-9 832 0,1 7 192 0,1-1 0 0,-1 0 0 16,1-1 768-16,1-1 208 0,-1-7 48 0,5 5 0 16,0-4-2464-16,0-3-480 15,1-3-112-15,1-7-13120 0</inkml:trace>
  <inkml:trace contextRef="#ctx0" brushRef="#br0" timeOffset="67534.53">7140 13336 20271 0,'-5'13'448'0,"0"-3"80"0,-3 2 32 0,3 0 16 0,0 0-576 0,-3 5 0 15,1 2 0-15,-2-1 0 0,-1-1 1744 0,-1 0 240 16,4-1 64-16,-4 0 0 0,5 1-832 0,-2-1-144 16,0-4-48-16,3 0 0 0,1 1 0 0,-1-3 0 15,5-10 0-15,0 0 0 0,0 0-816 0,0 0-208 16,0 0 0-16,0 0 0 0,9-10 864 0,0 0 128 15,1 2 32-15,2-8 0 0,0-1 0 0,2-2 0 0,3-2 0 0,1 2 0 16,-1 4-832-16,0-1-192 0,0 1 0 16,5 0 0-16,4 3 0 0,3 1 0 0,-1 4 0 0,3-2 0 15,-3 4 0-15,0 1 0 0,-2 4 0 16,-1 0 0-16,-2 1 0 0,-2 2 0 0,-4-3 0 0,3 4 0 31,-6 5-1600-31,-5-3-352 0,-9-6-80 0,0 0-9296 0,-1 11-1856 0</inkml:trace>
  <inkml:trace contextRef="#ctx0" brushRef="#br0" timeOffset="67726.23">5833 12568 38703 0,'-7'-16'848'0,"5"5"176"0,2 11 48 0,0-8 16 0,0-1-880 15,0 1-208-15,1 1 0 0,-1 7 0 0,0 0 0 0,0 0 0 16,0 0 0-16,0 0 0 16,0 0-768-16,-1 13-208 0,-5 2-48 0,-1 3-15152 0</inkml:trace>
  <inkml:trace contextRef="#ctx0" brushRef="#br0" timeOffset="68434.84">4804 14541 23951 0,'0'0'512'0,"0"0"128"0,0 0 0 0,0 0 64 0,0 0-576 0,0 0-128 15,0 0 0-15,0 0 0 0,0 0 848 0,0 0 144 16,-5 7 32-16,0 3 0 0,2-5 0 0,-2 5 0 16,0-2 0-16,0 4 0 0,2-2-832 0,0 2-192 15,1 1 0-15,0-1 0 0,1 1 0 0,1 1 0 16,0 2 0-16,1-3 0 0,2 2 864 0,0 0 128 16,-1-1 32-16,2-2 0 0,-1 1-832 0,1 0-192 15,0 1 0-15,-1-3 0 0,1 0 0 0,2-4 0 16,-1 1 0-16,-5-8 0 0,5 8 0 0,-5-8 0 0,0 0 0 15,0 0 0-15,8 0 864 0,-8 0 128 16,8-3 32-16,-2-1 0 0,2-4-832 0,-3 0-192 16,0 1 0-16,-2-1 0 0,-3-1 0 0,-1-2 0 0,-2 1 0 0,-1 1 0 15,-2-1 0-15,-5 3 0 0,3 1 0 0,-2 0 0 16,-3 2 0-16,-1 1 0 0,-2 2 0 0,-1 4 0 16,-1 2 0-16,0 3 0 0,-1-2 0 0,0 5 0 15,-1-3 0-15,1 3 0 0,-1 1 0 0,3 1 0 16,3 1 0-16,2 2 0 0,-2-3 0 0,3 3 0 15,3 1 0-15,2 0 0 0,1-2 0 0,3 1 0 16,4 1 0-16,2-5 0 0,1 1 0 0,1 1 0 16,2-2 864-16,0-2 128 0,0 2 32 0,0-3 0 15,1 1-832-15,0 1-192 0,-3-3 0 0,1 1 0 0,-2 1 0 16,0-2 0-16,-1 2 0 0,0 1 0 16,-1 1-1600-16,-3 2-352 0,0 3-80 15,-4 0-14752-15</inkml:trace>
  <inkml:trace contextRef="#ctx0" brushRef="#br0" timeOffset="69011.86">4163 15830 20271 0,'0'0'448'0,"0"0"80"0,0 0 32 0,0 0 16 0,0 0-576 0,0-5 0 0,-4 0 0 0,0-3 0 16,-3 2 1744-16,0 4 240 0,-5-3 64 0,-2 3 0 15,-5 2-832-15,-2 4-144 0,-3-1-48 0,-1 1 0 16,-5 0 0-16,0 1 0 0,-1 3 0 0,-1 1 0 0,1 0-816 16,1 4-208-16,-1 0 0 0,2 4 0 0,0 1 0 0,3 2 0 15,2-3 0-15,0 1 0 0,1 2 0 0,3-2 0 16,4-3 0-16,5 1 0 0,4-2 0 0,5-2 0 15,3 0 0-15,4 1 0 0,4-4 0 0,3 0 0 16,2 0 0-16,2 0 0 0,5-2 0 0,1 2 0 16,1-1 0-16,1 0 0 0,-1 0 0 0,1 1 0 15,-3 0 0-15,-2 1 0 0,-2 1 864 0,-2 2 128 16,-4-2 32-16,-4 4 0 0,-6-1-832 0,-2 2-192 16,-3 2 0-16,-4-1 0 0,-5-1 0 0,-3-1 0 15,-2 2 0-15,-1 1 0 0,-8 1 864 0,1 0 128 16,-2-2 32-16,-4-1 0 0,0-2-832 0,-2 1-192 15,-1-5 0-15,0-1 0 0,2-1 0 0,3 0 0 0,-3-4 0 16,6 0 0-16,2-2 0 0,4-2 0 0,3-1 0 0,4-2 0 31,3-1-3232-31,5-5-688 0,1-13-144 0,12 1-32 0</inkml:trace>
  <inkml:trace contextRef="#ctx0" brushRef="#br0" timeOffset="69439.87">4193 16009 23951 0,'0'0'512'0,"0"0"128"0,-8 6 0 0,3 2 64 16,0 0-576-16,1 1-128 0,0-3 0 0,2 2 0 0,4 0 848 0,2-1 144 15,1-2 32-15,4 0 0 0,3 0 0 0,2-4 0 16,3-3 0-16,3-2 0 0,3-4 0 0,3-2 0 16,3-3 0-16,1-3 0 0,2-2-832 0,4-2-192 15,0-2 0-15,-3 1 0 0,-7 3 864 0,1-2 128 16,-2 2 32-16,-2 1 0 0,-4 2-832 0,-6 0-192 16,-2 1 0-16,-2 1 0 0,-3 0 0 0,-4 4 0 15,-3 1 0-15,-3 4 0 0,-1 3 0 0,-3 2 0 16,-2 3 0-16,-3 1 0 0,-3 3 0 0,-1 2 0 15,-1 6 0-15,1 2 0 0,1 0 0 0,0 3 0 0,1 4 0 0,-2-1 0 16,0 0 0-16,4 2 0 0,0-2 0 0,2-1 0 16,4 2 0-16,0-4 0 15,4-1 0-15,0-1 0 0,1-2 0 0,4 0 0 0,3 0 0 0,0-4 0 16,0-3 0-16,3 0 0 0,5-1 0 16,8 0 0-1,0-3-2416-15,1-4-528 0,11-4-96 0,-3-4-32 0</inkml:trace>
  <inkml:trace contextRef="#ctx0" brushRef="#br0" timeOffset="69977.47">5275 15852 16575 0,'0'0'368'0,"0"0"80"0,0 0 0 0,0 0 16 0,0 0-464 0,-5 5 0 16,-1-3 0-16,1 2 0 0,0 2 912 0,1 3 96 15,-1 2 16-15,0 4 0 0,1 5 0 0,-3 6 0 16,2-3 0-16,-2 7 0 0,0-1 0 0,-2 4 0 15,-2-1 0-15,2 3 0 0,-4-2 0 0,0 1 0 16,-1 0 0-16,-1-2 0 0,2 1-832 0,0-4-192 16,-1-2 0-16,1-2 0 0,0-2 864 0,2-1 128 0,2-7 32 0,0-2 0 15,0-4 0-15,1-6 0 0,8-3 0 16,-4-6 0-16,-1-3 0 0,4-6 0 0,3-8 0 0,2 0 0 16,-1-7-832-16,2-4-192 0,3-4 0 0,4-2 0 15,1-1 0-15,5-3 0 0,0 0 0 0,4-1 0 16,3 1 0-16,4 4 0 0,-3 1 0 0,2 3 0 15,0 1 0-15,-2 7 0 0,3 3 0 0,-1 5 0 16,1 6 0-16,-2 6 0 0,-1 2 0 0,2 6 0 16,-5 7 0-16,-1 1 0 0,-2 4 0 0,-4 5 0 15,-5 0 0-15,-2 4 0 0,-5 2 0 0,-4 3 0 16,-4 2 0-16,-1 2 0 0,0-2 0 0,-12 13 0 16,-2-7-768-16,-4-6-208 0,4-4-48 15,2-5 0-15,3-3 0 0,-3-8 0 0,2-3 0 0,2-5 0 16,0-5-2448-16,3-2-496 0,-7-10-112 0,10-1-16 0</inkml:trace>
  <inkml:trace contextRef="#ctx0" brushRef="#br0" timeOffset="70306.03">6038 15717 23951 0,'0'0'512'0,"-11"-4"128"0,-1-3 0 0,5 4 64 0,-1 3-576 0,-1 0-128 16,-3 0 0-16,-1 2 0 0,0 2 1664 0,-2 1 320 0,1 3 48 16,0 2 16-16,-2 3-832 0,2 2-144 0,-2 4-48 15,-1 5 0-15,0-2-816 0,2 3-208 0,0 2 0 0,2-1 0 16,1 0 0-16,5-4 0 16,-1-4 0-16,4 1 0 0,3-4 0 0,2-3 0 0,3 0 0 0,4-6 0 15,-1-2 864-15,4-4 128 0,-2-1 32 0,4-6 0 16,1-2-832-16,3-5-192 0,0-4 0 0,2-1 0 15,-3 0 864-15,1-2 128 0,0-2 32 16,0 3 0-16,-1 3-832 0,-2 4-192 0,2 0 0 0,-4 3 0 16,-3 0 0-16,1 8 0 0,-1 2 0 0,-1 1 0 15,-8-1 0-15,9 4 0 0,-1 5 0 0,0 2 0 16,-4 2 0-16,1-2 0 0,0 2 0 0,2 7 0 16,-2-3-768-1,-1-3-208-15,-1-1-48 0,-3-13 0 0,0 0-816 0,0 0-160 0,9 6-48 0,1-8-13104 16</inkml:trace>
  <inkml:trace contextRef="#ctx0" brushRef="#br0" timeOffset="70607.67">6511 15521 23951 0,'0'0'512'0,"-7"8"128"0,-1-3 0 0,3 3 64 0,-1 1-576 0,-2 5-128 15,-1-1 0-15,0 4 0 0,-1 5 848 0,0 1 144 16,-3 1 32-16,3 4 0 0,-5-3 0 0,1 6 0 0,0-1 0 16,1-2 0-16,-1-3 0 0,4-3 0 15,2 2 0-15,0-5 0 0,2-2-832 0,2-6-192 0,1-2 0 16,3-9 0-16,0 0 864 0,0 0 128 0,0 0 32 0,7-9 0 16,1-2 0-16,1-3 0 0,1-2 0 0,3-2 0 15,-2-3-832-15,0 0-192 0,4 1 0 0,-2 0 0 16,1-1 0-16,2 4 0 0,1-1 0 15,0 2 0-15,0 2 0 0,0 2 0 0,1 3 0 0,7-5 0 32,-3 6-1600-32,0 1-352 0,0 4-80 0,-6 1-9296 0,-1 2-1856 0</inkml:trace>
  <inkml:trace contextRef="#ctx0" brushRef="#br0" timeOffset="71728.78">7037 15560 27647 0,'0'0'1216'0,"0"0"256"0,0 0-1168 0,0 0-304 15,-3-6 0-15,-1 3 0 0,4 3 880 0,-7 1 112 16,-1 2 32-16,-1 1 0 0,0 2 0 0,-1 0 0 16,-1 1 0-16,1 2 0 0,-6 1 0 0,2 1 0 15,1 4 0-15,-3 2 0 0,3 0-832 0,0 0-192 16,0-1 0-16,1 3 0 0,3 2 0 0,1-2 0 15,0-1 0-15,2 1 0 0,1-2 0 0,3-3 0 16,2-1 0-16,3-3 0 0,-3-10 0 0,7 8 0 16,0-3 0-16,3-1 0 0,0-5 0 0,3-5 0 15,0-2 0-15,1-3 0 0,1 2 864 0,-1-1 128 16,-1-5 32-16,1 4 0 0,1-1-832 0,-1 4-192 0,-1-1 0 0,-1 2 0 16,-2 2 0-16,-1 0 0 0,-2 4 0 0,2 2 0 15,-9-1 0-15,9 5 0 16,-9-5 0-16,9 7 0 0,0 3 0 0,-1-1 0 0,0-2 0 0,0-1 0 15,4 0 0-15,-1-1 0 0,2 1 0 16,3-3 0-16,-4-4 0 0,2-3 0 0,0 0 0 0,3-3 0 16,3-2 0-16,3-1 0 0,4-5 0 0,-3 1 0 15,2 1 0-15,2-3 0 0,-1-1 0 0,2-1 0 16,1 1 0-16,0 0 0 0,-2 0 0 0,2 0 0 16,2-4 0-16,-1-1 0 0,-1-1 0 0,1-5 0 15,1-2 0-15,1-2 0 0,0-7 0 0,1-3 0 0,-1-2 0 16,-1-7 0-16,-2-5 0 0,-1-3 0 0,-3-3 0 15,-3-2 0-15,-2-3 0 0,-4 3 0 16,-4-2 0-16,-1 7 0 0,-3 10 0 0,-2 7 0 0,-5 8 0 0,0 8 0 16,-2 2 0-16,-2 10 0 0,0 4 0 0,-2 6 0 15,-4 4 0-15,-1 9 0 0,-3 5 0 0,-2 8 0 16,-3 8 0-16,-2 6 0 0,1 1 0 0,-3 8 0 16,0 6 0-16,1 2 0 0,0 0 0 0,2 2 0 15,1-1 0-15,0 2 0 0,1 0 0 0,3-1 0 16,2-3 0-16,4-5 0 0,-1-3 0 0,6-2 0 15,2-3 0-15,1-8 0 0,1-5 0 0,2-4 0 16,0-1 0-16,4-9 0 0,1-3 0 0,-1-5 0 16,2-3 0-16,1-1 0 0,-1-4 0 0,1-2 0 15,-1-3 0-15,-1 0 0 0,0-2 0 0,-1-1 0 0,0 1 0 16,0-4 0-16,-3 1 0 0,-1 1 0 0,-1 3 0 16,-1-2 0-16,0 4 0 0,-1 0 0 15,-1 3 0-15,0 5 0 0,0 0 0 0,0 0 0 0,0 0 0 0,0 0 0 16,0 0 0-16,0 0 0 0,8 4 0 0,1-2 0 15,-9-2 0-15,9 0 0 0,4-1 0 0,0-3 0 16,1-1 0-16,1-3 0 0,6-2 0 16,-3-3 0-16,1-4 0 0,2-1 0 0,0-2 0 0,5-1 0 15,3-1 0-15,0-4 0 0,2 1 0 0,3 0 0 16,1-6 0-16,3 1 0 0,1 1 0 0,-4-3 0 16,-1 1 0-16,-3-2 0 0,-2 0 0 0,-3-2 0 15,-4 1 0-15,-4-1 0 0,-2 1 0 0,-2 2 0 16,-3 2 0-16,-1-2 0 0,-3 7 0 0,-2 2 0 0,-4 5 0 15,-1 5 0-15,-2 1 0 0,-2 7 0 0,-3 2 0 0,-1 4 0 16,-1 6 0-16,-2 6 0 0,-5 4 0 0,-1 3 0 16,-1 4 0-16,-1 8 0 0,0 4 0 0,-1 3 0 15,1 2 0-15,3 0 0 0,2 2 0 0,2-2 0 16,3-1 0-16,2-2 0 0,1-4 0 0,3-1 0 16,3-1 0-16,4-6 0 0,3-2 0 0,3-5 0 15,-1-4 0-15,4-4 0 0,0 0 0 0,2-3 0 16,0-5 0-16,1-3 0 0,1-3 0 0,1-4 0 15,0-3 0-15,1-2 0 0,-4-5 0 0,1 1 0 16,-2 2 0-16,1-3 0 0,-2 1 0 0,0 2 0 16,-4 1 0-16,0 3 0 0,-1 0 0 0,-3 3 0 15,-2 3 0-15,-3 4 0 0,0 0 0 0,0 0 0 16,0 0 0-16,0 0 0 0,-2 6 0 0,0 5 0 16,-2-4 0-16,0 5 0 0,1-1 0 0,2 3 0 0,-2-1 0 0,2 0 0 15,1 3 0-15,1-1 0 0,2 0 0 16,-2-1 0-16,5-1 0 0,0 0 0 0,1-1 0 0,-1 2 0 15,1-1 0-15,-1 0 0 0,2 2 0 0,1-4 0 32,-1 2-768-32,0-2-208 0,1-6-48 0,0 1-10912 0,-1 1-2192 0</inkml:trace>
  <inkml:trace contextRef="#ctx0" brushRef="#br0" timeOffset="72395.88">5440 17297 20271 0,'0'0'448'0,"-2"-9"80"0,-3-2 32 0,1 7 16 0,-2-1-576 16,3 0 0-16,-4 0 0 0,1 1 0 0,-2 1 928 0,-3 2 80 15,0-2 16-15,-4 3 0 0,3 0 816 0,-2 3 160 16,-4-1 48-16,1 2 0 0,-3 3-1648 0,-1 2-400 16,1 1 0-16,-3 5 0 0,-1-1 896 0,0 4 112 15,1 3 16-15,-1 4 0 0,3 4-832 0,1 2-192 16,3-2 0-16,0 2 0 0,0 1 0 0,1 2 0 15,10-1 0-15,0-2 0 0,0-1 0 0,6-4 0 16,5 0 0-16,3-4 0 0,5-3 0 0,5-4 0 16,6-6 0-16,4 1 0 0,6-6 0 0,0-3 0 15,1-2 0-15,6-6 0 0,-2-3 0 0,3-3 0 16,2-3 0-16,0-2 0 16,2-7-768-16,1-1-208 0,2-5-48 0,-3-1-8736 15,-2 1-1760-15</inkml:trace>
  <inkml:trace contextRef="#ctx0" brushRef="#br0" timeOffset="72787.07">6061 16801 27647 0,'0'0'608'0,"0"0"128"0,0 0 32 0,0 3 0 0,-5 9-624 0,-2 2-144 0,1-1 0 0,-3 4 0 16,2 2 848-16,-1 6 144 0,-1 0 32 0,1 5 0 15,-3 0 0-15,-2 3 0 0,0 3 0 0,-1 1 0 16,1-1-832-16,-1 3-192 0,0 2 0 0,-2 0 0 0,3 2 864 16,-1-1 128-16,-1-2 32 0,2-2 0 0,2-3-832 15,1-5-192-15,1-1 0 0,4-5 0 0,-3-6 0 0,6-5 0 16,-1-4 0-16,3-9 0 0,0 0 864 0,0 0 128 16,8-9 32-16,2-7 0 0,3 1-832 0,0-8-192 15,4-3 0-15,2-1 0 0,0 2 0 0,3-1 0 16,4 3 0-16,2 2 0 0,-1 0 0 0,2 4 0 15,-2 5 0-15,1 6 0 0,0-1 0 0,-2 6 0 16,-3 5 0-16,-3 4 0 0,0 2 0 0,-3 3 0 16,-4 3 0-16,1 2 0 0,-5 0 0 0,-1 2 0 15,-3 1 0-15,1-2 0 0,-6 1 0 0,1-2 0 16,-1-1 0-16,0 0 0 0,0 0 0 0,0-4 0 16,0-3 0-16,1-2 0 15,2 0-1600-15,-3-8-352 0,8 0-80 0,0-3-9296 16,-1 0-1856-16</inkml:trace>
  <inkml:trace contextRef="#ctx0" brushRef="#br0" timeOffset="73154.13">6886 17025 23951 0,'0'0'512'0,"0"0"128"0,0 0 0 0,0 0 64 0,0 0-576 0,0 0-128 0,-5 7 0 0,-1-3 0 15,-1 1 1664-15,-2 4 320 0,1 0 48 0,-2 4 16 16,-3 2-832-16,0 0-144 0,1 4-48 0,-1 0 0 15,0 2-816-15,-2-3-208 0,0 3 0 0,2 1 0 16,2 0 0-16,1 3 0 0,-2-3 0 0,3 1 0 16,1-3 0-16,3-1 0 0,2-4 0 0,3-2 0 0,2-1 864 0,4-3 128 15,-1-1 32-15,6-3 0 0,3-3-832 0,2-5-192 16,1-5 0-16,1 0 0 0,2-3 0 0,0-4 0 16,1-3 0-16,0 1 0 0,0 0 0 0,-3 1 0 15,-2-2 0-15,-2 1 0 0,-2-1 0 0,-2 1 0 16,-3 0 0-16,-1 1 0 0,-3 0 864 0,-3-1 128 15,-4 0 32-15,-2 2 0 0,-4 4-832 0,0 1-192 16,-3 3 0-16,-1 4 0 0,-1-4 0 0,-2 7 0 16,2 4 0-16,-11 2 0 15,1-1-768-15,0 4-208 0,4-1-48 0,2 3 0 16,0 0-1632-16,5-1-336 0,0-2-64 0,6 0-16 0</inkml:trace>
  <inkml:trace contextRef="#ctx0" brushRef="#br0" timeOffset="73380.95">7180 16887 23951 0,'0'0'512'0,"0"0"128"0,0 0 0 0,0 0 64 0,-4 9-576 0,1 1-128 0,3 0 0 0,-1 2 0 15,-2 2 1664-15,2 3 320 0,1 0 48 0,0 2 16 16,-4 4-832-16,1 0-144 0,-2 3-48 0,4-1 0 15,-2 4 0-15,1-3 0 0,-1 1 0 0,0 0 0 16,-2 3-816-16,3-3-208 0,3 1 0 0,-1-4 0 16,-1 0 0-16,2-3 0 0,1-2 0 0,1-4 0 0,0 1 0 15,-1-4 0-15,-2-12 0 0,0 0 0 16,0 0-2416-16,0 0-528 0,11-6-96 0,-6 1-6576 16,-1-3-1328-16</inkml:trace>
  <inkml:trace contextRef="#ctx0" brushRef="#br0" timeOffset="73748.03">7687 16833 23951 0,'0'0'512'0,"0"0"128"0,1-11 0 0,-1 11 64 0,-1-8-576 0,-2 3-128 15,3 5 0-15,-5-6 0 0,-2 2 1664 0,7 4 320 0,-5-2 48 0,-3 4 16 16,-1 0-832-16,-1 2-144 15,-1 1-48-15,0 2 0 0,-1 7 0 0,0 1 0 0,-1 3 0 0,0 1 0 16,0 1-816-16,0 1-208 0,0 2 0 0,1 2 0 16,2 0 0-16,-1 0 0 0,2 1 0 0,1-4 0 15,2 1 864-15,-1-1 128 16,3-1 32-16,2 0 0 0,2-4-832 0,1 1-192 0,3-3 0 0,0-2 0 16,3 0 0-16,0-4 0 0,2 0 0 0,3-4 0 15,0 0 0-15,2 2 0 0,1-4 0 0,2-3 0 16,-2-3 0-16,1-1 0 0,1 0 0 0,6-4 0 31,-2-1-1600-31,0 0-352 0,-3-4-80 0,-2 0-16 0,1-3-816 0,-2 1-160 16,0-2-48-16,-2 2 0 0</inkml:trace>
  <inkml:trace contextRef="#ctx0" brushRef="#br0" timeOffset="74169.62">8202 16951 23951 0,'0'0'512'0,"0"0"128"0,0 0 0 0,0 0 64 0,0 0-576 0,0 0-128 15,0 0 0-15,0 0 0 0,5 8 1664 0,1-4 320 16,2 0 48-16,1-2 16 0,0-2-832 0,1-1-144 16,0 0-48-16,2-2 0 0,0-1-816 0,3 0-208 15,1-3 0-15,1-1 0 0,1 1 864 0,0-2 128 16,1-1 32-16,-3-1 0 0,1 1-832 0,0-1-192 0,-1-2 0 0,-2 0 0 15,-1-1 0-15,-2 2 0 0,-3-2 0 0,-3 2 0 16,-1 2 864-16,-2-2 128 0,-2 4 32 0,-2-1 0 16,-5 1-832-16,-1 4-192 0,-2-1 0 0,-3 4 0 15,0 1 0-15,-3 4 0 0,-1 2 0 0,-1 3 0 16,-3 3 0-16,-1 4 0 0,1 1 0 0,2-2 0 16,0 0 0-16,6 0 0 0,3 1 0 15,1 1 0-15,0-1 0 0,2 0 0 0,2 0 0 16,2-2 0-16,2 2 0 0,2-2 0 0,2-1 0 0,1-1 0 15,0-1 0-15,2 0 0 0,3-3 0 0,2-1 0 16,3-1 0-16,1-4 0 0,-1-2 0 0,5 0 0 16,1-2-768-16,-3 0-208 0,-3-6-48 15,1 1 0-15,-2-1-2448 0,-6-1-496 0,-1-5-112 0,-5 2-16 0</inkml:trace>
  <inkml:trace contextRef="#ctx0" brushRef="#br0" timeOffset="74317.6">7504 16469 42383 0,'-9'-4'928'0,"-1"0"192"0,-1-4 32 0,5 4 64 0,0 2-976 0,1 0-240 16,5 2 0-16,0 0 0 0,0 0 0 0,0 0 0 16,0 0 0-16,0 0 0 0,0 0 0 0,8-5 0 15,0 1 0-15,1 2 0 0,1 0 0 0,2 2 0 16,-1 2 0-16,2 0 0 15,-3 2-1600-15,-10-4-352 0,9 8-80 0,-1 0-14752 0</inkml:trace>
  <inkml:trace contextRef="#ctx0" brushRef="#br0" timeOffset="75718.08">9359 16573 20271 0,'-1'-9'448'0,"-2"4"80"0,-2 0 32 0,3-1 16 15,2 6-576-15,-3-6 0 0,-2 2 0 0,-2 1 0 0,-1-1 928 0,-1 7 80 16,-2 0 16-16,0-1 0 0,1 3-832 0,-1 5-192 16,0-1 0-16,-1 2 0 0,0 1 864 0,0 2 128 15,1 1 32-15,2 2 0 0,1 1-832 0,1 0-192 16,1 0 0-16,3 1 0 0,0-4 0 0,2 2 0 16,1-5 0-16,3 0 0 0,2-4 0 0,-5-8 0 15,8 6 0-15,2-5 0 0,2-1 864 0,1-3 128 16,-1-5 32-16,2 1 0 0,-1-2-832 0,4-1-192 15,-1-6 0-15,-3 3 0 0,-5 3 0 0,-3-2 0 16,-1 0 0-16,-2 2 0 0,0-3 0 0,2 2 0 0,1 2 0 16,-1 3 0-16,-4-4 0 0,-2 4 0 0,2 6 0 15,0 0 0-15,-1-8 0 0,1 8 0 0,0-6 0 0,0 2 0 16,0 4 0-16,3-8 0 0,2 0 0 16,5 1 0-16,5-3 0 0,5-2 0 0,3-1 0 0,1-4 0 15,5-1 0-15,1-1 0 0,0-6 0 16,0-4 0-16,1-1 0 0,-1-3 0 0,-2 0 0 0,3-3 0 15,-2 1 0-15,-2-1 0 0,-1-2 0 0,-1-1 0 16,-2 1 0-16,-3 1 0 0,-4 1 0 0,-3 3 0 16,-3-1 0-16,2 8 0 0,-3 6 0 0,-1 3 0 15,-3 4 0-15,-2 2 0 0,0 6 0 0,-3 5 0 16,0 0 0-16,-6 16 0 0,-1 2 0 0,1 5 0 16,-1 9 0-16,1 0 0 0,-2 6 0 0,-1 5 0 0,0-1 0 15,0 5 0-15,0 0 0 0,1 3 0 0,-3 3 0 0,5 1 0 16,-2 0 0-16,0-1 0 0,-1-1 0 0,2 1 0 15,1-5 0-15,-2 17 0 16,2-10-2416-16,0-6-528 0,-1 14-96 0,-3-21-32 0</inkml:trace>
  <inkml:trace contextRef="#ctx0" brushRef="#br0" timeOffset="75858.34">9735 16604 27647 0,'0'0'608'0,"0"0"128"0,12-2 32 0,-1 0 0 0,8 2-624 0,0 0-144 16,3 2 0-16,3 2 0 0,2 0 0 0,3-2 0 16,3 5 0-16,11 4 0 15,-11 1-784-15,-6 0-192 0,-6 0-48 0,-3 5-10240 0</inkml:trace>
  <inkml:trace contextRef="#ctx0" brushRef="#br0" timeOffset="76503.5">8160 17518 27647 0,'-25'4'608'0,"25"-4"128"0,-4 7 32 0,-1-2 0 0,1 0-624 0,0 3-144 16,-1 2 0-16,4 5 0 0,-1 0 848 0,0 5 144 15,-1 3 32-15,1 5 0 0,0 0-832 0,0 4-192 16,-1 0 0-16,-1 2 0 0,0 4 0 0,2 0 0 15,-1-2 0-15,0 0 0 0,1-9 0 0,-2-1 0 16,4-6 0-16,-1-2 0 0,1-5 864 0,1-5 128 16,-1-8 32-16,0 0 0 0,0 0-832 0,8-9-192 0,0-6 0 15,1-11 0-15,0-1 0 0,1-5 0 0,2 2 0 16,0 0 0-16,-1-1 0 0,1 1 0 0,1 0 0 16,0 5 0-16,0 6 0 0,2 2 0 0,-5 3 0 0,-1 1 0 15,-2 3 0-15,-2 5 0 0,3 3 0 0,1 3 0 16,-1 4 0-16,0 3 0 0,-2 2 0 0,1 2 0 15,-2 1 0-15,-1 0 0 0,-2 2 0 0,0 1 0 16,-4 0 0-16,0 0 0 0,-1 1 0 0,0-2 0 16,0 0 0-16,-1-2 0 0,0-3 0 0,4-10 0 15,0 0 0-15,0 0 0 0,0 0 0 0,2-8 0 16,2-2 864-16,4-4 128 0,1-2 32 0,4-4 0 16,3 0-832-16,2 0-192 0,2 0 0 0,-1 2 0 15,1 0 0-15,1 1 0 0,0 0 0 0,-2 5 0 16,1 4 0-16,-2 6 0 0,0-2 0 0,-1 8 0 0,-1 0 0 15,-2 5 0-15,0 3 0 0,5 7 0 16,-5 1-768-16,-5 1-208 0,-2 1-48 0,-3-5 0 0,-2 2 832 0,-2 5 192 16,0-3 0-16,-1 1 0 0,0 1 0 0,-1-1 0 15,2-3 0-15,-2 1 0 16,0-9-3328-16,2-11-608 0,0 0-128 0,0 0-32 0</inkml:trace>
  <inkml:trace contextRef="#ctx0" brushRef="#br0" timeOffset="77180.27">9910 16982 23951 0,'0'-10'1056'0,"0"10"224"0,0 0-1024 0,0 0-256 0,-3-5 0 0,3 5 0 16,0 0 880-16,0 0 112 0,0 0 32 0,-3 10 0 15,-2 2 816-15,-3 4 160 0,3 2 48 0,-3 7 0 16,-2-1-1648-16,-1 8-400 0,2-1 0 0,1 4 0 16,-1 2 0-16,0 2 0 0,-1 1 0 0,1-1 0 15,2 3 0-15,2-3 0 0,0 2 0 0,2-2 0 16,-1-3 0-16,3-2 0 0,1-4 0 0,0 0 0 16,0-6 0-16,1-4 0 0,3-3 0 0,-1 3 0 15,1-6-2368-15,-4-14-576 16,0 0-96-16,0 0-32 0</inkml:trace>
  <inkml:trace contextRef="#ctx0" brushRef="#br0" timeOffset="77871.14">9070 17600 20271 0,'0'0'896'0,"0"0"192"0,0 0-880 0,0 0-208 16,0 0 0-16,0 0 0 0,0 0 864 0,0 0 128 15,0 0 32-15,9 0 0 0,-1-1 0 0,2-3 0 16,2 2 0-16,2-4 0 0,-2-4 0 0,2-2 0 15,1 2 0-15,0-2 0 0,2-6 0 0,2 0 0 16,-1 1 0-16,-2-2 0 0,-2 0-832 0,-1 3-192 16,-3 0 0-16,3 3 0 0,-1 3 864 0,-3-2 128 15,-6 1 32-15,1 1 0 0,-3 3-832 0,-2 1-192 16,-3 0 0-16,1 3 0 0,-3 2 0 0,-1 2 0 16,1 2 0-16,-2 2 0 0,-3 2 0 0,2 0 0 0,0 4 0 0,0-1 0 15,-1 3 0-15,-1 3 0 0,1-2 0 0,1 2 0 16,-2-3 0-16,3 3 0 0,1 2 0 0,1-2 0 15,1-3 0-15,1 1 0 0,2-2 0 0,2-2 0 16,2 1 0-16,3-1 0 0,2-2 0 0,3-2 0 16,1 2 0-16,1-5 0 0,2 1 0 0,3-2 0 31,6-3-1600-31,0 0-352 0,-3-1-80 0,5 1-8208 0,5-2-1632 0</inkml:trace>
  <inkml:trace contextRef="#ctx0" brushRef="#br0" timeOffset="79213.23">9512 17380 20271 0,'0'0'448'0,"0"0"80"0,0 0 32 0,0 0 16 0,0 0-576 0,0 0 0 16,0 0 0-16,12 4 0 0,1 0 928 0,2-5 80 0,2-2 16 16,2-1 0-16,-1-4 0 0,3-1 0 0,0-5 0 15,1-2 0-15,1-1 0 0,2-2 0 16,4-1 0-16,-3-1 0 0,0-1-832 0,-1 1-192 15,-1-2 0-15,1-1 0 0,4-1 0 0,-1-3 0 0,1 0 0 0,-3-3 0 16,-4-1 864-16,-2-4 128 0,-3 0 32 0,-2-3 0 16,0 2-832-16,-3 5-192 0,-3 3 0 0,-1 4 0 15,-1 3 0-15,-1 5 0 0,-4 5 0 0,-1 3 0 16,-1 9 0-16,0 0 0 0,0 0 0 0,-5 13 0 16,-1 6 0-16,-1 4 0 0,1 4 0 0,-3 3 0 15,-1 4 0-15,1 4 0 0,-2 2 0 0,-1 3 0 16,-1-1 0-16,-2 3 0 0,2-1 0 0,-2-1 0 15,-1-3 0-15,2-2 0 0,-1-1 0 0,4-5 0 16,2-3 0-16,2-8 0 0,1-4 0 0,6-4 0 16,0-5 864-16,0-8 128 0,0 0 32 0,7 0 0 0,4-4-832 15,3-5-192-15,0-2 0 0,2-6 0 0,1-2 0 16,3-2 0-16,-1-3 0 0,1 5 0 0,-2 0 864 16,0 4 128-16,2 3 32 0,3-6 0 15,-4 5-1648-15,-3 6-320 0,0 2-64 0,-5 5-16 16,-1 0 832-16,0 5 192 0,1-1 0 0,-1 4 0 0,-2 1 0 0,1 2 0 15,0-2 0-15,0 1 0 0,1 1 0 0,-3 0 0 16,1-2 0-16,1 2 0 0,2-6 0 0,-2-1 0 16,0-1 0-16,0-3 0 0,2-4 0 0,0-3 0 15,2-3 0-15,0-1 0 0,-2-2 768 0,1-1 208 16,1-2 48-16,0 1 0 0,-2 2-832 0,1-4-192 16,0 0 0-16,-3 1 0 0,-1 0 0 0,-2 5 0 15,1-2 0-15,-3 2 0 0,0 3 0 0,-4 8 0 16,4-4 0-16,-4 4 0 15,0 0-768-15,0 0-208 0,-8 8-48 0,1-1 0 0,2 5 832 0,-2 1 192 0,0 3 0 0,-1 0 0 16,1-3 0-16,2 3 0 0,0 1 0 0,1 0 0 16,1-2 0-16,2 1 0 0,-2-6 0 0,3 2 0 15,0 1 0-15,6-5 0 0,0-1 0 0,1-2 0 16,2-1 0-16,0-2 0 0,5-2 0 0,1-2 0 16,0-2 768-16,2-4 208 0,2 0 48 0,-3-2 0 15,0-1-832-15,0-2-192 0,-1 1 0 0,0 1 0 16,-4-5 0-16,0 2 0 0,-2-2 0 0,-1 0 0 15,-3 3 0-15,2-1 0 0,-1 2 0 0,-2 5 0 16,-3-6 0-16,-1 6 0 0,0 7 0 0,-1-8 0 16,-2 0 0-16,1 4 0 0,-3-2 0 0,-5 2 0 15,10 4-768-15,-10-1-208 0,1-1-48 0,2 2 0 16,1 0 832-16,6 0 192 0,-7 0 0 0,7 0 0 0,0 0 0 0,0 0 0 16,0 0 0-16,0 0 0 0,0 0 0 0,7-4 0 15,-2-2 0-15,3 2 0 0,1 0 0 0,1 0 0 16,2-1 0-16,0 1 0 0,0 0 0 0,1 2 0 15,-2-1 0-15,2 2 0 0,0-5 0 0,1 3 0 16,-1-1 0-16,0 0 0 0,0-3 0 0,0-1 0 16,0 2 0-16,0-3 0 0,-2 1 0 0,3-3 0 15,-3 2 0-15,1-2 0 0,-3 4 0 0,-1-1 0 16,-2 3 0-16,1 1 0 0,-2-2 0 0,-5 6 0 16,0 0 0-16,0 0 0 0,0 0 0 0,0 0 0 15,0 0 0-15,-5 7 0 0,-2 5 0 0,1 1 0 16,-2 3 0-16,-1 2 0 0,0 3 0 0,-2 2 0 0,0 4 0 0,0-3 0 15,2 2 0-15,1-3 0 16,0-3 0-16,2 1 0 0,-1-1 0 0,4-3 0 0,1-4 0 0,2-3 0 16,2-2 0-16,-2-8 0 0,0 0 0 0,9 0 0 15,2-5 0-15,1-3 0 0,1-5 0 0,2-4 0 16,1-5 0-16,-1-2 0 0,-5 0 0 0,3-8 0 16,3 1 0-16,0-3 0 0,-1-2 0 0,0-2 0 15,-2-3 0-15,-2 0 0 0,-3-5 0 0,0 0 0 16,-3-4 768-16,-2 1 208 0,-1 1 48 0,1-11 0 15,1 14-1648-15,-1 11-320 16,-2 9-64-16,0 13-16 0,2 5 1648 0,-3 7 320 0,0 0 64 0,2 11 16 16,0 10-1648-16,-2 4-320 15,-2 8-64-15,2-9-16 0,0 8 832 0,-1 3 192 0,-2 0 0 0,1 4 0 0,-1 0 0 16,1 2 0-16,-1-2 0 0,0-3 0 0,-1-2 0 0,2-3 0 16,1-3 0-16,1 4 0 15,1-5-3328-15,0-12-608 0,-1-15-128 0,0 0-32 0</inkml:trace>
  <inkml:trace contextRef="#ctx0" brushRef="#br0" timeOffset="80187.32">20063 12932 29087 0,'0'0'1280'0,"0"0"272"0,0 0-1232 0,0 0-320 16,4-8 0-16,4 0 0 0,3 6 0 0,8-2 160 15,5-4-160-15,5 1 128 0,5 1 256 0,5 2 64 16,7-3 0-16,-1 2 0 0,4-4-112 0,0-3-16 15,2-2 0-15,4 1 0 0,3 1-16 0,2 0-16 0,0 1 0 16,-1 4 0-16,0 3-32 0,-8 3 0 0,-5 0 0 0,-3 2 0 16,-3 0-256-16,-5 4 128 0,-1 2-128 0,-6 0 0 31,-2-1-528-31,-5 4-224 0,-5 0-32 0,-4 1-16 16,-3 0-176-16,-4 2-48 0,-2-1 0 0,-6-3-11872 0</inkml:trace>
  <inkml:trace contextRef="#ctx0" brushRef="#br0" timeOffset="80407.62">20487 13179 27647 0,'-16'-11'2448'0,"16"11"-1952"0,-7 6-496 0,7-6 0 16,0 0 704-16,0 0 64 0,0 0 0 0,10 16 0 16,1 0-576-16,5-5-192 0,5-4 0 0,5-1 144 0,3 1 304 0,3-3 48 15,1-3 16-15,10 0 0 0,9-1-48 0,3 2 0 16,-1-1 0-16,0-4 0 0,-3-3-96 0,0-2-32 15,-1-1 0-15,0 0 0 0,0-2-144 0,-1-2-48 16,5-1 0-16,-4 5 0 0,-1-3-272 0,-6 6-64 16,-7-4-16-16,-5 1 0 15,-1-4-896-15,-4 2-176 0,-3 0-48 0,-4-1 0 16,-2 1-1680-16,0-4-352 0,3-4-64 0,-7 1-16 0</inkml:trace>
  <inkml:trace contextRef="#ctx0" brushRef="#br0" timeOffset="80702.89">21232 12393 28223 0,'-13'-15'1248'0,"7"9"256"0,-2-1-1200 0,8 7-304 0,0-8 0 0,0 8 0 16,6-12 176-16,-6 12-32 0,12-5 0 0,6 4 0 15,6 1 368-15,2 0 80 0,3 1 16 0,5 3 0 16,-1 0 112-16,3 5 32 0,-1-3 0 0,3 6 0 15,1-1-48-15,4 0 0 0,1 2 0 0,3 0 0 16,1 3-64-16,4 1-32 0,5 0 0 0,-4 2 0 16,-2 1-144-16,-4 2-16 0,-4 3-16 0,-5 2 0 15,-2 1-48-15,-3 2-16 0,-5 2 0 0,-3 3 0 16,-4 3-112-16,-4-1 0 0,-5-3-16 0,-6 1 0 0,-3 0 0 16,-4 0 0-16,-3-3 0 0,-8-4 0 0,-4 1 0 0,-3-3 0 15,-5 4 0-15,-2-3 0 0,-3 1-64 0,-1-5-16 16,-2-1 0-16,-3-2 0 0,-3-2-288 0,-1 0-64 15,-4-1-16-15,1-1 0 16,3-2-2464-16,1-2-480 0</inkml:trace>
  <inkml:trace contextRef="#ctx0" brushRef="#br0" timeOffset="81864.14">9589 14281 13695 0,'0'0'608'0,"-7"-5"128"0,1 0-592 0,6 5-144 0,0 0 0 0,-9-2 0 15,0 1 192-15,-1 1 16 0,0 3 0 0,2-2 0 16,-1-2 304-16,9 1 48 0,-10 4 16 0,-1 3 0 15,-2-1-48-15,1-1 0 0,-3 1 0 0,-1-3 0 16,-1 1 176-16,0 2 48 0,0 2 0 0,2 1 0 16,4-1-160-16,-2 1-16 0,-4 2-16 0,-1-1 0 15,-3 3-48-15,2-1 0 0,-1-3 0 0,7 0 0 16,-3-2 192-16,1 2 16 0,-4-3 16 0,2 3 0 16,1-1 224-16,-1 0 64 0,-2 0 0 0,2-3 0 0,2 0-832 15,-1 3-192-15,2-4 0 0,-1 0 0 0,2 0 864 0,2 1 128 16,0-2 32-16,2-3 0 0,3 0-832 0,6 0-192 15,0 0 0-15,0 0 0 0,0 0 0 0,3-7 0 16,4 1 0-16,3 1 0 0,3-3 864 0,4 0 128 16,3 3 32-16,1-4 0 0,0 1-832 0,2-5-192 15,2 0 0-15,5 0 0 0,2-4 0 0,4-2 0 16,0 0 0-16,6-5 0 0,5-2 0 0,2 3 0 16,2-3 0-16,0 1 0 0,0 3 864 0,1 0 128 15,3 1 32-15,-4 3 0 0,2 1-832 0,2 0-192 16,0 1 0-16,-2 0 0 0,-2-2 0 0,-3 4 0 15,-5 1 0-15,-2 1 0 0,-2-2 0 0,-1 1 0 16,-3 2 0-16,-3-2 0 0,0 3 0 0,-5 1 0 0,-2-3 0 16,-3 4 0-16,4-1 0 0,0 2 0 0,-2 5 0 15,-4-3 0-15,-1 2 0 0,-4 0 0 16,-2 2 0-16,0-2 0 0,0 0 0 0,-1 1 0 0,-3-2 0 0,-1 3 0 16,-8 1 0-16,0 0 0 0,0 0 0 0,7 4 0 15,0-3 0-15,-7-1 0 0,0 0 0 0,8 2 0 16,1-1 0-16,1 0 0 0,0-3 0 15,-1 2 0-15,0-2 0 0,2-2 0 0,-1-1 0 0,2 0 0 16,0 1 0-16,-1-4 0 0,2-1 0 0,-1 1 0 16,0 2 0-16,-2 0 0 0,-1-1 0 0,3 0 0 15,-3 5 0-15,0-1 0 0,-2-1 0 0,2 0 0 16,-1 0 0-16,0 0 0 0,1 3 0 0,0-3 0 16,0 0 0-16,-1 0 0 0,-8 4 0 0,9-2 0 15,0-1 0-15,0-2 0 0,3 0 0 0,1-2 0 0,-3 1 0 16,1 0 0-16,-2 1 0 0,3 1 0 0,5-5 864 15,2 3 128-15,3 2 32 0,2-3 0 0,-1-2-832 16,-1 1-192-16,-1-1 0 0,-2 1 0 0,-4 0 0 0,0 2 0 16,-4-2 0-16,2 2 0 15,-1 2-1600-15,-12 4-352 0,0 0-80 0,0 0-16400 16</inkml:trace>
  <inkml:trace contextRef="#ctx0" brushRef="#br0" timeOffset="83612.1">23180 12393 15663 0,'0'0'688'0,"0"0"144"16,-4-9-656-16,3 0-176 0,0 0 0 0,1 1 0 0,0 8 384 0,0 0 32 15,1-13 16-15,1 5 0 16,-2 8 704-16,4-9 144 0,-4 9 16 0,7-8 16 0,-2-2-16 0,-5 10 0 16,0 0 0-16,7-8 0 0,-1 0-240 0,-6 8-48 15,0 0-16-15,0 0 0 0,0 0-288 0,11 8-48 16,-11-8-16-16,7 16 0 0,0 5-224 0,-1 2-48 16,0 3-16-16,-1 3 0 0,0-3-144 0,0 4-16 15,-1 2-16-15,1 4 0 0,1-1-176 0,0-1 128 16,1-6-128-16,-2 4 128 0,3 0-128 0,-2-6 0 15,1-3 144-15,1-3-144 0,2-1 160 0,0-4-32 16,-2-2-128-16,0-7 192 0,-8-6 304 0,14-8 48 16,1-4 16-16,4-6 0 0,6-7 240 0,1-4 48 15,0-1 16-15,0-6 0 0,-1-6-320 0,0 0-64 0,-2 1-16 16,0-2 0-16,-4-2-288 0,1 2-176 16,-1-2 192-16,-2 0-192 0,-3 6 128 0,-1 4-128 0,1 6 0 15,-4 6 0-15,0 2 0 0,0 3 0 0,-4 0 0 0,-2 4 0 16,0 9-208-16,-4 5-48 0,4-8-16 0,-4 8 0 31,0 0-2176-31,0 0-432 0,0 0-96 0</inkml:trace>
  <inkml:trace contextRef="#ctx0" brushRef="#br0" timeOffset="84213.45">24778 12190 20271 0,'0'0'1792'0,"-9"-9"-1424"15,0-2-368-15,3-3 0 0,-1-3 1792 0,1 0 304 16,-3 2 48-16,-2 2 16 0,1 1-1504 0,-2 0-288 16,-2 3-64-16,-3 1-16 0,-2 4 144 0,-1 4 16 15,-4 0 16-15,-1 4 0 0,-2 7-80 0,1-1 0 16,1 4-16-16,0 3 0 0,-2 1-64 0,1 7-16 16,2 1 0-16,1 4 0 0,3 3-96 0,2 1 0 0,2-3-16 0,3-1 0 15,3 1-176-15,2-3 0 0,3-7 0 0,2-2 0 16,3 2 0-16,3-5 192 0,1-5-192 0,2 0 192 15,2-3 32-15,3-1 16 0,-1-3 0 0,4-4 0 16,3-6 144-16,3-6 48 0,2-2 0 0,2-2 0 16,0-3 16-16,5-4 0 0,4-1 0 0,-1-4 0 15,1-2-192-15,-2-4-16 0,0-2-16 0,-2-2 0 16,-3-1-80-16,0-5-16 0,-2-2 0 0,-1-1 0 16,-3 1-128-16,-1-6 160 0,-1-4-160 0,-1 0 160 15,0-4-160-15,2 2 0 0,-5-1 0 0,0 11 128 16,-3 7-128-16,-2 9 0 0,-4 6 0 0,2 6 0 15,-7 4 0-15,-2 9 0 0,2 7 0 0,0 0 0 16,-10 2 0-16,-1 12 0 0,0 7 0 0,-2 4 0 16,0 8 0-16,-3 5-144 0,0 5 144 0,1 5-160 0,-1 8 160 15,2-1 0-15,-1-1-144 0,2 1 144 0,3-1 0 0,1 0 0 16,1 4 0-16,1-5 0 0,2-9 0 0,3-1 0 16,-1-3 0-16,3-4 0 0,0-2 0 0,0-5-176 15,0-3 176-15,4-4-128 16,-1-1-496-16,0-3-80 0,1-5-32 0,3-5 0 15,1 1-2208-15,2-6-448 0,1-3-96 0,2-6-16 0</inkml:trace>
  <inkml:trace contextRef="#ctx0" brushRef="#br0" timeOffset="84548.97">25209 11934 18431 0,'0'0'816'0,"0"0"160"0,0 0-784 0,-11 6-192 0,1 4 0 0,2 2 0 16,3 3 2080-16,1 8 368 0,0 4 80 0,-1 2 16 16,1 1-1472-16,1 2-304 0,1 0-48 0,0 1-16 15,1 1-128-15,4 0-16 0,-1 1-16 0,2-3 0 16,-1-7-128-16,2-1-32 0,1-4 0 0,2-2 0 16,0-5 160-16,1-2 32 0,2-8 0 0,0 3 0 15,4-1 144-15,-1-6 48 0,2-5 0 0,1-3 0 16,1-5-80-16,0-4-16 0,0-3 0 0,2-8 0 15,0-3-128-15,0-4-32 0,3 0 0 0,0-3 0 16,-2-4-192-16,1 0-64 0,2-6 0 0,-2 8 0 0,-3-2-128 16,3 5-128-16,-2 4 192 0,-2 5-192 0,-2 6 0 15,-6 2 0-15,1 8 0 0,-3 0 0 0,-5 2-144 16,-1 5-48-16,-2 6 0 0,0 0 0 16,0 0-1792-16,-9 4-352 0,-2 2-80 0,2 4-14272 15</inkml:trace>
  <inkml:trace contextRef="#ctx0" brushRef="#br0" timeOffset="85414.33">26824 11783 12031 0,'-13'8'528'0,"5"-3"112"16,-1-1-512-16,9-4-128 0,-9 5 0 0,9-5 0 0,0 0 1520 0,0 0 272 16,0 0 48-16,0 0 16 0,0 0-176 0,14 3-16 15,2 0-16-15,2-1 0 0,3-2-336 0,-1 0-64 16,2-1-16-16,1 0 0 0,1-1-480 0,0 0-112 15,2-1 0-15,3-1-16 0,5 2-352 0,-3-1-64 16,1-1-16-16,2 1 0 0,1 2-192 0,-4 0 0 16,-1 1 0-16,-5 0 0 15,-4-3-1696-15,-6 3-384 0,-2 3-80 0,-13-3-9888 0</inkml:trace>
  <inkml:trace contextRef="#ctx0" brushRef="#br0" timeOffset="85540.98">26862 12002 24351 0,'0'0'1088'0,"0"0"208"0,0 0-1040 0,0 0-256 0,10-6 0 0,1 1 0 16,4-2 1200-16,2 3 176 0,-1 0 32 0,3 2 16 16,4-1-608-16,1-2-128 0,1 2-32 0,5 1 0 15,4 0-352-15,0 1-80 0,0-3-16 0,4 3 0 16,3-1-48-16,2 2-16 0,-1-5 0 0,-4 4 0 16,-4 1-144-16,-2 1 0 0,-6 4 0 0,-1-3 0 31,-4-2-2144-31,0 0-464 0,-5-2-80 0,-2 1-9312 0</inkml:trace>
  <inkml:trace contextRef="#ctx0" brushRef="#br0" timeOffset="86027.69">28248 11328 31327 0,'-6'-25'1392'0,"6"14"272"0,6-2-1328 0,-2-2-336 16,2 1 0-16,6 2 0 0,5-3 0 0,5 3 0 15,4 3 0-15,3 1 0 0,-1 0 160 0,5 2 16 16,0-1 0-16,-2 3 0 0,-4 3-32 0,-1 1 0 0,-1 1 0 15,-3 4 0-15,-2 5-16 0,-5 3-128 0,-3 3 192 0,-3 7-64 16,-5 0 16-16,-4 4 0 0,-1 5 0 0,-7 2 0 16,-5 2 48-16,-4 5 0 0,-4 0 0 15,-5 6 0-15,-4 5-32 0,-6 4 0 0,-7 2 0 0,-3-1 0 16,-2-2-32-16,7-6-128 0,7-3 192 0,4-7-64 16,4-4 16-16,3-3 0 0,6-2 0 0,5-7 0 15,4-5 400-15,5-2 80 0,3 0 16 16,3-6 0-16,4-1 32 0,5-5 16 0,3-4 0 0,2 4 0 15,2 4-128-15,3-4-32 0,6-2 0 0,6-2 0 16,4-2-192-16,-1-1-32 0,-2-5-16 0,0 2 0 16,-4-2-288-16,2 2 0 0,-2-1 128 0,-2 1-128 15,-2 2 0-15,1 0 0 0,-1-2 128 0,-2 0-128 16,-4 3 0-16,-1 1 0 0,1-2 0 0,-2 3-144 16,-5-5-1840-16,-1 4-384 0,-13 2-64 15,13-3-8896-15,1 0-1792 0</inkml:trace>
  <inkml:trace contextRef="#ctx0" brushRef="#br0" timeOffset="86986.69">29837 11702 12431 0,'-8'-11'544'0,"8"11"128"0,-1-7-544 0,1 7-128 0,0 0 0 0,-9-5 0 16,-2 1 544-16,1-1 80 0,-2 2 16 0,4 2 0 16,-2 1 256-16,10 0 48 0,-9-3 16 0,-3 3 0 15,-1 3 32-15,0-2 16 0,-1-3 0 0,-1 3 0 16,1 1 144-16,-4 2 16 0,-1 3 16 0,1-2 0 0,-3 6-240 0,-2-1-48 16,-6 7-16-16,-1 4 0 0,-1 0-176 0,-4 3-48 15,-5 3 0-15,10 0 0 0,6 0-336 0,4 2-80 16,2-4-16-16,2-1 0 0,5 1-224 0,3-4 176 15,5 3-176-15,2-4 160 0,1 0 160 0,5-4 48 16,3-3 0-16,2 0 0 0,2-7-48 0,1-1 0 16,1 1 0-16,2-4 0 0,1-2 80 0,5-1 16 15,4-4 0-15,2-4 0 0,0-3-128 0,0-2-32 16,-4-2 0-16,0-2 0 0,-1-6 0 0,-2 2-16 16,-4 0 0-16,1-2 0 0,-1-7-16 0,0 0 0 15,0-2 0-15,0-3 0 0,-1-3-96 0,-1-2-128 16,2-1 176-16,-2 6-176 0,-1 6 0 0,-3 3 0 0,-5 1 0 15,-1 5 0-15,2 4 0 0,-2 6 0 16,-1 0 0-16,-4 11 0 0,0 0 0 0,0 0 0 0,0 0-160 16,-13 6 160-16,-1 6-176 0,-1 2 48 0,2 3 0 0,0 4 0 15,0 5 128-15,0 4-160 0,1 3 160 0,1-3-160 16,4 0 160-16,-2 0 0 0,2-4 0 0,5 0 0 16,-1-4 0-16,6-3 0 0,-2 0 0 0,3-2 0 15,1-4 0-15,3 0 0 0,-1-2 0 0,4-3 0 16,0 0 0-16,4-4 0 0,4 1 160 0,2-3-160 15,1-5 272-15,2-1-32 0,0 0-16 0,3-2 0 16,6-4-80-16,1-1-16 0,0-4 0 0,0 2 0 16,-3-2-128-16,3-5 128 0,0-6-128 0,-3-1 128 15,0-6-128-15,2-3 192 0,1-7-192 0,1-4 192 16,1-2-192-16,2 0 128 0,0-3-128 0,5-4 128 16,5-2-128-16,-1-3 0 0,-2 0 0 0,-4 1 0 0,-2-3-240 0,-2 6 80 15,-6 9 16-15,-2 3 0 0,-3 7 144 16,-3 7 0-16,-4 4-144 0,-5 5 144 0,0-2 0 15,-3 9 0-15,-5 1 0 0,-2 5 0 0,-4 2 0 0,0 7 0 16,0 0 128-16,0 0-128 0,-13 7 0 0,-1 5 0 16,-2 2 0-16,-1 6 0 0,-4 5 0 0,1 5-144 15,-1 4 144-15,-4 3-160 0,1 1 160 0,1 8 0 16,-1 5-144-16,4 1 144 0,-1 0 0 0,3-2 0 16,-2-2-144-16,4 0 144 0,6-5 0 0,1 4 0 15,2-1 0-15,3-3 0 0,2-2 0 0,2-2 0 16,2 1 0-16,1-1 0 0,0-3 0 0,2-1 0 15,3-2 0-15,1 0 0 0,4-9 0 0,2 1 0 16,2 1 0-16,-1-5 0 0,-2-3 0 0,2-1-256 0,0-6 48 16,-3 0 16-1,-3 2-1952-15,-1-6-384 0,0-4-80 0,-9-3-12112 0</inkml:trace>
  <inkml:trace contextRef="#ctx0" brushRef="#br0" timeOffset="87222.5">30379 11404 35935 0,'9'-8'3200'0,"10"0"-2560"0,7 2-512 0,8-2-128 15,3 3 624-15,6 5 96 0,2 1 32 0,0 2 0 16,2-2-448-16,2 3-96 0,-1 2-16 0,4-1 0 0,4 1-192 0,-4 2 144 16,0-3-144-16,-7 1 128 15,-6 3-1712-15,-8 1-336 16,-6-3-80-16,-8 0-13568 0</inkml:trace>
  <inkml:trace contextRef="#ctx0" brushRef="#br0" timeOffset="87671.65">29679 11210 16991 0,'9'-13'752'0,"-4"6"144"0,-5 7-704 0,6-9-192 0,-1-3 0 0,1 2 0 16,0 1 656-16,0 3 112 0,1-1 0 0,0 1 16 15,4 1-144-15,-3-1-48 0,-8 6 0 0,9-6 0 16,1 1 0-16,-1-3 0 0,-2 3 0 0,1 1 0 16,1-2 160-16,-9 6 16 0,5-5 16 0,-5 5 0 15,0 0 144-15,0 0 32 0,0 0 0 0,0 0 0 0,-2 13 16 0,-1 2 16 16,-2 5 0-16,-2-1 0 0,-2 3-288 0,1 7-64 15,2 2-16-15,-2 3 0 0,-3 3-128 0,4-3-32 16,1-2 0-16,2 5 0 0,1-1-128 0,0 1-16 16,-1 1-16-16,1-3 0 0,2-5-144 0,0 2-32 15,-2 1 0-15,2 0 0 0,1-7 0 0,0 1-128 16,-1-3 192-16,3-4-64 0,2 0-128 0,0-3 128 16,0-3-128-16,1 1 128 15,0-4-1344-15,1-2-288 0,-6-9-48 0,6 8-14672 0</inkml:trace>
  <inkml:trace contextRef="#ctx0" brushRef="#br0" timeOffset="88623.33">28288 10772 12895 0,'0'0'1152'0,"-4"-10"-928"0,-2 0-224 0,0 1 0 0,1-2 1520 0,5 11 256 16,-1-7 48-16,1 7 16 0,0-12-800 0,0 12-144 15,-9-8-48-15,0 2 0 0,-4 3-176 0,1 0-32 16,1 1-16-16,0 2 0 0,-2 2-64 0,0 2-16 16,-4 3 0-16,0-2 0 0,1 1 256 0,0 5 48 15,1 3 16-15,-2 1 0 0,0-1-336 0,0 5-64 16,1 6-16-16,-2 1 0 0,0 4-224 0,0 0-48 15,-5 4-16-15,4 5 0 0,-5 7-160 0,1 3 0 16,-2 2 0-16,6 0 0 0,3 0 0 0,4-3 128 16,2-1-128-16,3-1 0 0,5-3 256 0,-1-3-16 15,0 3-16-15,3 0 0 0,4 0 96 0,2 0 32 16,-1-1 0-16,3 0 0 0,1 2-112 0,1-1-32 0,1-5 0 16,-2 1 0-16,0-4 48 0,0 3 16 0,0 4 0 0,0-3 0 15,-2-1-48-15,-3 3-16 0,-4 0 0 0,-3 2 0 16,-3 1-64-16,-4-3-16 0,-1-2 0 0,-4-1 0 15,0 1 0-15,-4-2 0 0,-4-3 0 0,1-1 0 16,1-4 0-16,0-2 0 0,-1-1 0 0,0-1 0 16,2-6 0-16,2-2 0 0,1-4 0 0,3 3 0 15,1 1-128-15,1-4-256 0,1-4 64 0,5 0-11152 16,1-1-2240-16</inkml:trace>
  <inkml:trace contextRef="#ctx0" brushRef="#br0" timeOffset="89588.4">23657 11112 18431 0,'0'0'1632'0,"0"0"-1312"15,0 0-320-15,2-9 0 0,-2 9 128 0,0-11-128 16,0 11 160-16,0 0-160 0,0 0 704 0,0 0 32 0,-3-9 16 0,3 9 0 16,-8-9 48-16,0 5 16 0,8 4 0 0,-11-3 0 15,-2 3-48-15,0 4 0 0,-2-1 0 0,-3 2 0 16,0 4-80-16,-2 2-32 0,-2 0 0 0,-3 0 0 15,-1 1 16-15,0 3 0 0,3 4 0 0,-2 0 0 16,0 1-128-16,0 4-32 0,2 3 0 0,-1 1 0 16,0 2-176-16,0 3-32 0,6-3-16 0,0 4 0 15,1 5-128-15,1 5-32 0,3-1 0 0,3 7 0 16,-1 3-128-16,3 1 192 0,3-4-192 0,2 0 192 16,3-1-32-16,2-2 0 0,0-1 0 0,5 1 0 15,-3 1 16-15,2 2 0 0,0 2 0 0,0-1 0 16,2 4-16-16,0-5 0 0,-1 1 0 0,3 1 0 15,-5-3-16-15,0-2 0 0,-2-2 0 0,-1 3 0 16,-2 1-16-16,0-5 0 0,-1-1 0 0,-2 0 0 0,-2-4 0 16,-1-2 0-16,-4-2 0 0,1-5 0 0,-1-3 144 0,-3 1 32 15,-3-1 0-15,1-2 0 0,-8-6-48 0,0 3 0 16,-3-1 0-16,-3 1 0 0,-2-2-64 16,1-3-32-16,0-3 0 0,4-1 0 15,5 4-1152-15,-2-2-224 0,-1-4-64 0,5-2 0 16,3-1-1872-16,4-5-384 0</inkml:trace>
  <inkml:trace contextRef="#ctx0" brushRef="#br0" timeOffset="90842.56">23630 14063 16575 0,'0'0'368'0,"0"0"80"0,0 0 0 0,0 0 16 0,-1 2-464 0,3-11 0 15,-2 9 0-15,3-8 0 0,-2 1 1728 0,-1-1 256 16,0 8 64-16,0 0 0 0,0 0-832 0,0 0-144 15,3-7-48-15,-2 0 0 0,-1 7-816 0,0 0-208 16,0 0 0-16,0 0 0 0,0 0 864 0,0 0 128 16,4 9 32-16,-1 6 0 0,-3-1-832 0,-3 7-192 15,2 0 0-15,-1 5 0 0,0 4 864 0,-1 4 128 16,0-4 32-16,1 3 0 0,1 4-832 0,-1 1-192 16,0-4 0-16,0-2 0 0,1-2 0 0,0-4 0 15,1-1 0-15,0 1 0 0,0-5 0 0,0 0 0 16,1-2 0-16,-1-2 0 0,0-1 0 0,1-4 0 0,1-1 0 0,-2 3 0 31,2-5-768-31,-2-9-208 0,0 0-48 0,0 0-8736 0,0 0-1760 16</inkml:trace>
  <inkml:trace contextRef="#ctx0" brushRef="#br0" timeOffset="91164.78">23231 14745 23951 0,'0'0'1056'0,"0"0"224"0,-5-2-1024 0,5 2-256 0,0 0 0 0,4-4 0 0,2-3 880 0,2 1 112 16,2 0 32-16,5-3 0 0,3 2-832 0,3-3-192 16,2 4 0-16,6-3 0 0,8 0 864 0,0-2 128 15,4 1 32-15,-1 2 0 0,2 0-832 0,-3 3-192 16,-1-3 0-16,-3 2 0 0,-2 4 0 0,-2-3 0 15,0 1 0-15,-1 3 0 0,-2 1 0 0,3 2 0 16,-10 4 0-16,-6-1 0 16,-4 0-2416-16,0 0-528 0,-1 1-96 0,-10-6-32 0</inkml:trace>
  <inkml:trace contextRef="#ctx0" brushRef="#br0" timeOffset="91539.74">23454 15014 27647 0,'-11'-5'1216'0,"11"5"256"0,0 0-1168 0,0 0-304 0,0 0 0 0,0 0 0 16,0 0 0-16,6-6 0 0,1 2 0 0,7 2 0 16,1-5 0-16,5 3 0 0,1 1 0 0,2-1 0 15,2 2 880-15,1 1 112 0,-1 1 32 0,-1 1 0 16,-1 1-832-16,-1 2-192 0,-3 1 0 0,-2 3 0 15,0-2 0-15,-4 6 0 0,-1 0 0 0,-3 2 0 16,-4 2 0-16,-2 0 0 0,-4 4 0 0,-2 0 0 16,-2-1 864-16,-3 3 128 0,0 3 32 0,-4-4 0 15,-1 2-832-15,-1 1-192 0,-2-1 0 0,-1-2 0 0,-1 0 0 16,0 0 0-16,0-2 0 0,-1 0 0 0,3-2 0 16,1 0 0-16,1-2 0 0,3 2 0 0,2-6 864 0,4-2 128 15,2-1 32-15,3-8 0 0,4 9-832 0,5-5-192 16,2-3 0-16,6-1 0 0,0 0 0 0,2-3 0 15,4 1 0-15,-1-3 0 0,2-2 0 0,4 0 0 16,2-4 0-16,2 2 0 0,2-3 0 0,13-2 0 16,-8 4 0-16,-1-1 0 0,-1 3 0 0,-5 1 0 15,1 3 0-15,-4 2 0 0,-5 1 0 0,-2 1 0 16,-2-2 0-16,-3 1 0 16,-1 0-2416-16,-3-3-528 0,0-2-96 0,-3 3-11088 0</inkml:trace>
  <inkml:trace contextRef="#ctx0" brushRef="#br0" timeOffset="92042.43">24613 14265 27647 0,'0'0'608'0,"0"0"128"0,-5-7 32 0,1 0 0 0,4 7-624 0,0 0-144 16,0 0 0-16,0 0 0 0,0 0 0 0,0 0 0 15,5 13 0-15,0 2 0 0,0-2 848 0,2 6 144 16,1 5 32-16,0 0 0 0,-1 9-832 0,3-2-192 16,-1 2 0-16,0-1 0 0,0 1 864 0,0 1 128 15,0-4 32-15,0 1 0 0,0 0-832 0,1-2-192 16,-3 4 0-16,2-5 0 0,1-7 0 0,-3-1 0 16,0-3 0-16,-1-4 0 0,1 0 864 0,-1-1 128 15,-6-12 32-15,0 0 0 0,11 5-832 0,-11-5-192 16,10 0 0-16,-1-5 0 0,-1-5 864 0,1-3 128 15,2-7 32-15,-1-4 0 0,-1-1-832 0,2-3-192 16,2-2 0-16,-4-3 0 0,1-1 0 0,2-2 0 0,3-3 0 16,0 1 0-16,2-3 0 0,-5 2 0 15,-2 5 0-15,3 0 0 0,4 6 0 0,-2 4 0 0,-2 7 0 0,0 3 0 16,0-3 0-16,-4 1 0 0,1 1 0 0,-1 0 0 16,-1 6 0-16,-3 0 0 0,-2-3 0 0,1 6 0 31,-4 6-2416-31,0 0-528 0,0-4-96 0,0 4-7664 0,0 0-1536 0</inkml:trace>
  <inkml:trace contextRef="#ctx0" brushRef="#br0" timeOffset="92521.33">25400 13737 31327 0,'-2'-19'1392'0,"2"6"272"0,2 1-1328 0,4-3-336 16,3-4 0-16,1 1 0 0,3 6 0 0,1-1 0 15,3 0 0-15,3 1 0 0,0-1 896 0,0 4 96 16,1 5 32-16,5-2 0 0,-1 1-832 0,-3 3-192 16,-1 5 0-16,-10 1 0 0,0 4 0 0,-2 0 0 15,-1 2 0-15,-3 6 0 0,-2 2 0 0,-4 9 0 16,-4 3 0-16,-6 2 0 0,-3 4 864 0,-2 1 128 15,-5 0 32-15,0 0 0 0,-1-2-832 0,4-4-192 16,1-3 0-16,1-6 0 0,1-3 0 0,6-2 0 16,0-6 0-16,9-11 0 0,0 10 864 0,0-10 128 0,7 7 32 15,2-1 0-15,3-3-832 0,6-3-192 0,6-3 0 16,5-2 0-16,2 0 0 0,3-3 0 0,0-5 0 16,2 1 0-16,-1 3 0 0,-2 0 0 0,-2 0 0 15,-1-3 0-15,0 2 0 0,-2-1 0 0,-2 6 0 0,-3-1 0 16,-2 3 0-16,-3 0 0 0,-3-1 0 0,-2 3 0 31,-2 4-2416-31,0-1-528 0,-11-2-96 0,12 4-32 0</inkml:trace>
  <inkml:trace contextRef="#ctx0" brushRef="#br0" timeOffset="93120.58">26623 14337 12895 0,'0'0'576'0,"0"0"112"0,0 0-560 0,0 0-128 16,0 0 0-16,0 0 0 0,-9 2 848 0,9-2 144 15,-8 6 32-15,0-1 0 0,8-5 0 0,0 0 0 16,0 0 0-16,0 0 0 0,0 0 816 0,0 0 160 16,10 5 48-16,1-2 0 0,2 0-832 0,3-5-144 15,4 0-48-15,3 0 0 0,4 2-816 0,5-1-208 16,0-4 0-16,0 0 0 0,-4-2 864 0,2 2 128 15,2 1 32-15,-2-1 0 0,-3 0-832 0,-2-4-192 16,-3 3 0-16,0 4 0 0,1-2 0 0,-2 1 0 16,-9 2 0-16,-12 1 0 15,0 0-2416-15,0 0-528 0,0 0-96 0,-5 13-32 0</inkml:trace>
  <inkml:trace contextRef="#ctx0" brushRef="#br0" timeOffset="93315.33">26636 14624 31327 0,'0'0'688'0,"12"0"144"0,4-4 16 0,3 1 48 0,3 2-720 0,4-1-176 0,0-2 0 0,2-2 0 16,1-1 848-16,-1 1 144 0,2 0 32 0,-1-1 0 15,2 1-832-15,-1-3-192 0,4 2 0 0,1-2 0 16,3 3 0-16,-4 0 0 0,-5-3 0 0,-1 4 0 16,2 4-1600-16,2-1-352 0,-1 2-80 15,-4-3-16-15</inkml:trace>
  <inkml:trace contextRef="#ctx0" brushRef="#br0" timeOffset="93978.42">27879 13825 2751 0,'0'0'256'0,"0"0"-256"0,0 0 0 0,0 0 0 16,0 0 2848-16,0 0 528 0,0 0 96 0,10-4 32 15,-10 4-1312-15,13-12-256 0,3-1-48 0,-1 3-16 16,4-2-96-16,2 2-32 0,-3-2 0 0,4 0 0 0,0 2-576 0,3-5-112 15,1 2-32-15,3-1 0 0,1 1-352 0,0 1-80 16,-6 8-16-16,8 0 0 0,3-1-96 0,-3 4-32 16,-2 2 0-16,-2 7 0 0,-3 4-128 0,-5 5-48 15,-4 4 0-15,-5 3 0 0,-5 10-272 0,-5 0 160 16,-5 5-160-16,-2 0 128 0,-4 3-128 0,-6 5 0 16,-6-4 0-16,-6 8 128 0,-6 0 0 0,1 1 0 15,1 0 0-15,0 3 0 0,-5-1-128 0,5-3 160 16,0-5-160-16,5-4 160 0,0-6-160 0,6-8 160 15,2-5-160-15,5-1 160 0,0-5 16 0,3-5 0 16,5 0 0-16,1-3 0 0,5-9 208 0,0 0 64 16,0 0 0-16,0 0 0 0,11-2-64 0,2 0-16 15,2-2 0-15,2 1 0 0,2-2-144 0,3-1-32 0,3-1 0 16,2-1 0-16,3 4-192 0,0 2 176 16,-1-2-176-16,4 1 160 0,3-3-160 0,2 2 0 0,0 0 0 0,-3 3 128 15,-2-2-128-15,-5-1 0 0,-2 0 0 0,-3 1 0 16,-4 3 0-16,-3 2-176 0,-2-2 48 0,-1 0 0 31,-1-2-1792-31,-2 1-336 0,-10 1-80 0,12-1-8800 0,1-2-1744 0</inkml:trace>
  <inkml:trace contextRef="#ctx0" brushRef="#br0" timeOffset="94376.77">29362 13453 28559 0,'-7'-27'2544'0,"5"14"-2032"15,4 1-512-15,-2-4 0 0,-2 3 704 0,2 4 32 16,-1-4 16-16,1 9 0 0,0 4-208 0,0 0-32 15,-11 4-16-15,5 9 0 0,3 6 80 0,-2 3 0 16,-7 6 16-16,1 1 0 0,-2 1-288 0,2 1-64 16,-3 8-16-16,0 3 0 0,0-3 32 0,0 7 16 15,-3 3 0-15,2 2 0 0,-1 3-32 0,4-7-16 16,-1-2 0-16,3-2 0 0,1-1-224 0,5-1 144 16,-2-8-144-16,4 1 128 0,1-4-128 0,2 0 192 0,3-4-192 0,1-1 192 15,1-3 0-15,5-3 16 0,-2-4 0 0,3 0 0 16,1-5-16-16,2-2 0 0,4-3 0 0,0 0 0 15,2-5-64-15,1-1-128 0,2-3 176 0,-2 3-176 16,-1-5 0-16,-3 0-224 0,-2-4 16 0,-2 2 0 31,-1-1-1392-31,-6-1-256 0,-6-7-64 0,-5 7-8592 0,-4 4-1712 0</inkml:trace>
  <inkml:trace contextRef="#ctx0" brushRef="#br0" timeOffset="94541.39">28747 14022 11055 0,'-4'-12'976'15,"-1"2"-784"-15,5 10-192 0,0-11 0 0,9-5 4896 16,3 6 928-16,1 2 192 0,8 3 48 0,7-2-4048 0,5 2-800 16,1 1-176-16,6 4-16 0,1 0-272 0,-1 0-48 15,2 0-16-15,-2 0 0 0,1 0-304 0,6 0-48 16,5 2-16-16,0-1 0 0,-1-1-192 0,-1 3-128 16,1 2 128-16,-5 1-128 15,-7-2-800-15,-4-2-224 0,-3-1-64 0,-6 1 0 16,-3 1-2224-16,-3-4-448 0</inkml:trace>
  <inkml:trace contextRef="#ctx0" brushRef="#br0" timeOffset="108149.07">30508 13542 1839 0,'0'0'0'0,"2"-9"160"0,-2-2-160 0,2 5 0 16,-2 6 0-16,7-7 0 0,-2-4 2816 0,1 1 512 15,4 5 128-15,-4 0 0 0,-1 0-1760 0,2-4-352 16,-1 1-80-16,1 0-16 0,-7 8-80 0,0 0-16 16,8-6 0-16,-8 6 0 0,0 0-96 0,0 0-32 15,11 2 0-15,-11-2 0 0,8 11-352 0,-3 2-80 16,1 7-16-16,-4 3 0 0,-3-4-96 0,1 6-32 16,-1 5 0-16,-1 5 0 0,1 4-16 0,0 6-16 15,-1 3 0-15,2-3 0 0,-1 0-144 0,1-1-16 16,0 0-16-16,0-6 0 0,-1-5-48 0,1-1-16 0,0-2 0 15,0-1 0-15,-1-2-32 0,-1-4 0 0,1-5 0 16,0 1 0-16,-1 2-144 0,2-5 160 0,-2-6-160 0,2-10 160 31,0 0-480-31,0 0-80 0,0 0-32 0,-7-18-14320 0</inkml:trace>
  <inkml:trace contextRef="#ctx0" brushRef="#br0" timeOffset="108348.71">30194 13928 24351 0,'0'0'1088'0,"0"0"208"0,0 0-1040 0,0 0-256 0,12-5 0 0,2 2 0 16,3 3 960-16,3-3 144 0,1-1 32 0,3-1 0 16,4 3-240-16,2-2-32 0,0-1-16 0,4 2 0 0,2-2-32 15,3 1-16-15,2-1 0 0,-4 1 0 0,-3-3-288 0,1 2-48 16,-2 0-16-16,-2-4 0 0,-3-2-176 0,-2 1-32 15,-1 5-16-15,-5-2 0 0,-3 2-224 0,-4 0 128 16,-1-2-128-16,-4 3 0 16,-8 4-704-16,0 0-256 0,0 0-32 0,0 0-9360 15,0 0-1872-15</inkml:trace>
  <inkml:trace contextRef="#ctx0" brushRef="#br0" timeOffset="108871.19">32071 13273 13823 0,'10'-15'608'0,"-3"6"128"0,4-2-592 0,-1 2-144 0,-1 0 0 0,1 2 0 16,-3 3 1120-16,1-3 192 0,0-6 32 0,-2 3 16 0,-6 10-336 16,0 0-64-16,0 0 0 0,7-9-16 0,-3-4 16 0,-4 4 0 15,0 9 0-15,0 0 0 0,-7-12-128 0,0 3-32 16,-5 3 0-16,-2 5 0 0,-5 4-160 0,0-1-48 15,-2-4 0-15,-7 6 0 0,-2 4-96 0,-2 5-32 16,-3 3 0-16,-1 2 0 0,0-2-16 0,-2 5 0 16,-2 10 0-16,-3 1 0 0,-3 4-64 0,0 0 0 15,0 3-16-15,6 4 0 0,9 0-128 0,5-2-32 16,1-3 0-16,11 1 0 0,5 2-16 0,6 0-16 16,6-1 0-16,2-3 0 0,3-3 128 0,8-2 16 15,8-3 16-15,6-2 0 0,8-3 176 0,4-5 48 16,1-2 0-16,1-1 0 0,-1 0-64 0,4-10-16 15,3-3 0-15,3-3 0 0,6 0-224 0,-2-3-64 0,0-2 0 16,-3 1 0-16,-6-6-64 0,-5 2 0 0,-5-3-128 16,-4 5 192-16,-4-3-192 0,-4 2-192 0,-4 1 48 0,-2 2-12400 15,-5 4-2496-15</inkml:trace>
  <inkml:trace contextRef="#ctx0" brushRef="#br0" timeOffset="128528.74">23303 16444 12895 0,'0'0'1152'0,"0"0"-928"16,0-10-224-16,0 10 0 0,1-8 688 0,-1 8 80 16,4-13 32-16,-3 2 0 0,0 1-432 0,-1 10-96 15,0 0-16-15,3-11 0 0,2 2 560 0,-5 9 96 16,3-11 32-16,-3 11 0 0,0 0 16 0,0 0 16 0,0 0 0 0,0 0 0 16,0 0-80-16,0 0-32 0,0 0 0 0,0 0 0 15,0 0-272-15,0 0-48 0,-5 6-16 0,-1 7 0 16,1 1-192-16,0 5-32 0,0 2-16 0,1 6 0 15,-1 0-32-15,-1 5-16 0,3-6 0 0,0 2 0 16,2-2-112-16,1 2 0 0,0-5-128 0,1-1 192 16,0-1-64-16,1-1-128 0,3-1 176 0,-1-2-176 15,-3-1 192-15,2-2-192 0,1 1 192 0,-1-4-192 16,0 2 176-16,-2-1-176 0,-1-12 160 0,0 0-160 16,2 12 0-16,0 0 0 0,2 1 0 0,-4-13 0 15,0 0-2080-15,0 0-304 16,0 0-64-16</inkml:trace>
  <inkml:trace contextRef="#ctx0" brushRef="#br0" timeOffset="128809.63">22725 17066 24879 0,'0'0'2208'0,"-9"-4"-1760"16,9 4-448-16,0 0 0 0,-8-3 512 0,8 3 0 15,0 0 16-15,0 0 0 0,0 0-256 0,14-4-48 16,1 1-16-16,6 0 0 0,7-5 448 0,1 3 96 16,1 0 16-16,7-4 0 0,8 1-224 0,0-4-32 15,-2 4-16-15,1-1 0 0,-4 3-176 0,1-2-48 16,-2-4 0-16,0 4 0 0,0 3-144 0,-2 1-128 16,-2 1 144-16,-1 0-144 0,-2-1 0 0,1 4 0 15,-2 2 0-15,-1 3 0 16,-5-3-560-16,-3 0-208 0,-2 2-32 0,-6 3-16 15,-1 2-2032-15,-4 0-416 0,-9-9-64 0</inkml:trace>
  <inkml:trace contextRef="#ctx0" brushRef="#br0" timeOffset="129217.37">22928 17341 17503 0,'0'0'1552'16,"0"0"-1232"-16,0 0-320 0,0 0 0 0,10 5 512 0,-1-2 32 16,2-6 16-16,1 2 0 0,1 1 656 15,5-1 144-15,3-9 32 0,2 4 0 0,-1 2-240 0,1-4-64 16,1-1 0-16,-4 3 0 0,3 2-288 0,-3 0-64 16,-1 1-16-16,-2 2 0 0,-3-4-208 0,-1 3-64 15,-13 2 0-15,0 0 0 0,7 11-128 0,-5 3-16 16,-3 4-16-16,-4 2 0 0,-6-2 32 0,-2 3 0 15,-4 2 0-15,-4 4 0 0,-3-3-128 0,-4 6-32 16,0-2 0-16,-1 0 0 0,-1-8-160 0,3-2 0 16,2-2 144-16,0-3-144 0,7 0 0 0,5-1 128 15,0-6-128-15,6 2 0 0,6-2 256 0,1-6-32 16,6 8 0-16,9-1 0 0,4-5 352 0,6-2 80 16,5 0 16-16,0 0 0 0,4-1-352 0,0 0-64 15,0-6 0-15,-2 2-16 0,0 2-240 0,1-3 176 16,1-2-176-16,-1 4 160 0,-2 2-160 0,-3-2 0 0,-5 2 0 0,-2 1 128 15,-3-2-128-15,0 2-144 0,1 1 144 0,-5 0-208 32,-1-2-1760-32,0-1-336 0,0 2-80 0,3-5-12912 0</inkml:trace>
  <inkml:trace contextRef="#ctx0" brushRef="#br0" timeOffset="129775.22">24247 16730 14735 0,'0'0'640'0,"0"0"160"0,0 0-640 0,0 0-160 16,0 0 0-16,0 0 0 0,1-10 1456 0,-1 10 256 16,0 0 48-16,0 0 16 0,-9 0-544 0,-2 3-96 15,-2 2-32-15,0 6 0 0,-2 0-336 0,0 8-80 16,0 5-16-16,3-4 0 0,-1 0-256 0,1 2-48 16,8 2-16-16,2 1 0 0,0-4-144 0,5-3-16 15,2-2-16-15,4 0 0 0,0-3 240 0,6-2 48 16,0-3 16-16,4-1 0 0,3-6 224 0,1-2 64 15,1-2 0-15,3-7 0 0,3-5-224 0,1 0-32 0,-1 0-16 16,0-2 0-16,0-1-224 0,0-1-32 0,-1-5-16 0,0 5 0 16,-1-1 32-16,-3 0 16 0,-4 1 0 0,-3 2 0 15,-3 4-96-15,-2 4-32 0,-3 5 0 0,-10 4 0 16,0 0-16-16,0 0-128 0,0 0 192 0,3 9-64 16,-9 3 0-16,-3 7-128 0,-2 6 192 0,-5 6-64 15,-2 6-128-15,-3 5 0 0,-3 3 0 0,1 5 0 16,-1 2 0-16,1 1 0 0,-2 2 0 0,0 1 0 15,2-1 0-15,1-4 0 0,2 0 0 0,3-8 0 16,2-4 0-16,0-3 0 0,2-4 0 0,-1-2 0 16,2-7 128-16,2-3-128 0,-1-5 192 0,3 0-64 0,-2-5 32 15,2-1 0-15,0-4 0 0,8-5 0 0,-9 0-32 16,9 0-128-16,-8-6 192 0,3-7-64 16,1-3-1280-16,3-2-272 15,1-3-48-15,3 0-9552 0,1 2-1904 0</inkml:trace>
  <inkml:trace contextRef="#ctx0" brushRef="#br0" timeOffset="130206.74">25421 16059 19695 0,'7'-17'864'0,"-2"7"192"0,-1 2-848 0,2-1-208 0,1 0 0 0,-7 9 0 16,0 0 1152-16,0 0 176 0,0 0 32 0,0 0 16 15,0 0-160-15,0 0-16 0,-8 14-16 0,2 3 0 16,-1 5-368-16,-2 1-80 0,-3 1-16 0,2 4 0 16,-1 0-400-16,0 4-64 0,-1 0-32 0,0 1 0 15,0-3 32-15,2 2 0 0,1 1 0 0,0-3 0 16,1-3-64-16,1-1-16 0,1 1 0 0,1-7 0 0,-1 1-176 16,4-4 192-16,-1-1-192 0,2-4 192 0,0-1-192 0,2 2 128 15,-1-13-128-15,5 8 128 16,-5-8-1696-16,11 7-352 0,-2-3-64 0</inkml:trace>
  <inkml:trace contextRef="#ctx0" brushRef="#br0" timeOffset="130934.35">24661 15986 13823 0,'0'0'1216'0,"0"0"-960"0,-9-6-256 0,1 1 0 16,-2 1-240-16,-1 4-80 0,0 1-32 0,-2 0 0 15,-10-1 928-15,3 4 192 0,-3 4 48 0,-3 1 0 16,-5 4-48-16,1 3-16 0,1 1 0 0,-2 4 0 16,-2 1-32-16,1 5 0 0,1 2 0 0,-1 4 0 15,1 3-304-15,1 7-64 0,-3 7-16 0,5 4 0 16,0 5-144-16,4 1-48 0,1 0 0 0,4-1 0 15,3-2 0-15,7 3 0 0,5 0 0 0,7 0 0 16,3-5 160-16,6-2 16 0,4-3 16 0,-1-1 0 16,4-4-80-16,1-2 0 0,0-7-16 0,1-1 0 15,0-5-96-15,0 2-16 0,2-1 0 0,-1-4 0 16,-1 2-128-16,1-4-176 0,2-2 48 0,2 1 0 16,1-4-672-16,4 1-128 0,2 0-32 0</inkml:trace>
  <inkml:trace contextRef="#ctx0" brushRef="#br0" timeOffset="131306.94">25811 15945 911 0,'-7'-20'0'0,"5"10"0"0,1 1 0 0,1 9 0 0,0 0 0 0,1-8 0 16,-1 8 4160-16,0 0 736 0,0 0 160 0,13 2 16 15,-3 4-3648-15,3 1-720 0,-1 6-160 0,0 3-32 16,2 5-80-16,1 2-32 0,0 1 0 0,0 6 0 15,-2 1-16-15,0 7 0 0,0 2 0 0,-4 3 0 16,-4 6-128-16,-2 5-48 0,-3 6 0 0,-3 4 0 16,-7 1 288-16,-4-1 48 0,1-1 16 0,-3-3 0 15,-3-3-64-15,0-1-16 0,-2-4 0 0,1-2 0 16,-2-2-32-16,-4-3-16 0,0-6 0 0,-1-4 0 16,1-4 16-16,-2-5 16 0,1 0 0 0,1-4 0 0,0-6-144 15,5 0-48-15,3-3 0 0,6 0 0 0,1-3-272 16,2-2-144-16,-1-8 16 0,10 0-9472 15,0 0-1872-15</inkml:trace>
  <inkml:trace contextRef="#ctx0" brushRef="#br0" timeOffset="131772.9">26459 15833 17503 0,'0'0'1552'0,"-4"-12"-1232"0,4-6-320 0,3 1 0 16,1 5 992-16,3 0 144 0,4-1 16 0,2 0 16 16,0 4-368-16,5-1-80 0,3 2-16 0,5 0 0 15,3 0-32-15,-3-1-16 0,-4 2 0 0,4 5 0 16,3-1-192-16,-3-1-32 0,-4 0-16 0,-4 3 0 15,-3 4-192-15,-15-3-32 0,5 9-16 0,-8 0 0 16,-6 3 16-16,-8 5 0 0,-9 3 0 0,-5 5 0 16,-4 0-48-16,-2-4 0 0,-2-2 0 0,2 2 0 15,2 4-16-15,8-5-128 0,6-5 192 0,4 0-64 16,5-1-128-16,7-4 0 0,4 2 0 0,5 0 0 16,4-6 256-16,6 2 160 0,7-3 32 0,6-3 16 15,7-2 352-15,2 0 64 0,2-4 16 0,5 0 0 16,4 0-512-16,-1 0-112 0,-4-1-16 0,-2-2 0 0,-2 2-256 15,-6 1 160-15,-3 2-160 0,-3-4 128 0,-4-3-128 0,-2 7-192 16,-3 2 32-16,-3 0 16 16,-1-2-2352-16,-13 2-448 0</inkml:trace>
  <inkml:trace contextRef="#ctx0" brushRef="#br0" timeOffset="132230.78">26987 16550 15663 0,'0'0'688'0,"0"0"144"0,0 0-656 0,9 0-176 16,2-2 0-16,3 2 0 0,3 0 1760 0,5 0 320 15,4-1 64-15,4 0 16 0,1-3-736 0,7 2-144 16,6 2-16-16,5-1-16 0,0-1-480 0,-2-1-112 16,-3-2-16-16,-2 1 0 0,-1 0-384 0,-2 0-96 15,-1-3-16-15,-5 2 0 0,-1 4-144 0,-6 0 0 16,-4 1 144-16,-6 2-144 15,-16-2-1728-15,0 0-400 0,-3 13-96 0,-10-2-16 0</inkml:trace>
  <inkml:trace contextRef="#ctx0" brushRef="#br0" timeOffset="132335.37">27030 16896 26719 0,'20'-6'2368'0,"4"-2"-1888"0,2-5-480 0,8 3 0 15,4 0 800-15,2 0 64 0,4-2 16 0,2-1 0 16,1 3 112-16,-2 1 32 0,-1-2 0 0,-2 2 0 15,-3-1-752-15,-4 2-144 0,-4 0-128 0,-3 4 192 32,-6-2-928-32,-4 0-176 0,-2 3-48 0,-6 0-13152 0</inkml:trace>
  <inkml:trace contextRef="#ctx0" brushRef="#br0" timeOffset="132876.79">28434 16063 8287 0,'0'0'368'0,"-3"-10"80"0,1-1-448 0,2 0 0 0,0-2 0 0,6 1 0 16,2 2 2832-16,3 2 496 0,3-4 80 0,0 5 32 16,6 5-1872-16,3-5-368 0,2-2-80 0,2 7-16 15,2 0-480-15,1 2-112 0,1 0 0 0,-3 3-16 16,-3 1-80-16,-5 5-16 0,-4 5 0 0,-5 5 0 15,-8 3-224-15,-4 4-48 0,-7 4-128 0,-6 5 192 16,-8 7-32-16,-6-1-16 0,-3 5 0 0,-5 4 0 16,-6 4-144-16,-5 4 160 0,-6 3-160 0,-6-6 160 15,0-8-16-15,7-4 0 0,9-4 0 0,5-9 0 16,6-4 112-16,7-7 0 0,8 0 16 0,4-2 0 16,4-7 528-16,9-10 96 0,0 0 32 0,10 10 0 15,6 0 96-15,7-5 32 0,6-8 0 0,5-2 0 16,5-2-304-16,5-2-64 0,5 3-16 0,-5-1 0 15,0-3-448-15,-3 2-96 0,-2 0 0 0,-1 0-128 0,-5-1 0 16,1 0 0-16,-1-3 0 0,-6 6 0 16,-5-1-528-16,-1 2-112 0,0-1-32 0,-1-1 0 15,-1 2-2320-15,-3 1-464 0</inkml:trace>
  <inkml:trace contextRef="#ctx0" brushRef="#br0" timeOffset="133246.54">29697 15698 15663 0,'0'0'1392'0,"6"-6"-1120"0,-2-5-272 0,-4 11 0 15,0 0 1264-15,0 0 192 0,0 0 32 0,0 0 16 16,-8-6-352-16,-1 3-64 0,-3 6 0 0,-4 2-16 15,-2 7-496-15,-3 5-80 0,-4 5-32 0,-3 5 0 16,-4 7-208-16,-2 5-32 0,-1 6-16 0,3 2 0 16,4 2 48-16,5-1 0 0,3-3 0 0,6-5 0 15,5-2 0-15,1 0 16 0,4 1 0 0,4-4 0 16,4-2 80-16,2-3 16 0,4-4 0 0,0 2 0 16,0 1 0-16,3-3 0 0,6-4 0 0,0 0 0 15,5-1-48-15,-2-4 0 0,0-2 0 0,-4-5 0 16,-2-6-560-16,-6-3-112 0,-10-1-32 0,8-4-9168 15,-5-6-1840-15</inkml:trace>
  <inkml:trace contextRef="#ctx0" brushRef="#br0" timeOffset="133355.65">29062 16145 26431 0,'0'0'1168'0,"12"-7"240"0,1 0-1120 0,4 2-288 15,3 1 0-15,3 1 0 0,3-1 848 0,7 4 112 16,5 0 32-16,1 2 0 0,1-2-288 0,6 1-64 15,6 2-16-15,-1 1 0 0,-2 0-224 0,0 1-32 16,-5-3-16-16,-1 2 0 0,-3 0-192 0,-1 1-32 16,-3-2-128-16,-5-2 192 15,-6 2-1680-15,-6-1-352 0,-4 0-64 0</inkml:trace>
  <inkml:trace contextRef="#ctx0" brushRef="#br0" timeOffset="133642.7">30693 15688 18431 0,'0'0'1632'0,"0"0"-1312"0,0 0-320 0,0 0 0 16,0 0 720-16,0 0 80 0,0 0 16 0,-9 9 0 15,0-1 176-15,0 5 32 0,-1 2 16 0,-3 4 0 16,-2-1-160-16,-2 4-48 0,0 6 0 0,-4 0 0 15,1 6-112-15,-1 5-16 0,0 2-16 0,0 0 0 16,-1-2-352-16,2-1-64 0,2 0-16 0,1 0 0 0,1-6-128 0,3 2-128 16,2-4 192-16,0 0-192 0,1-2 0 0,-1-2 0 15,0-3 0-15,2-2 0 16,2-4-960-16,-1-4-128 0,-2-2-48 0,-1-4 0 16,1-1-1360-16,-1-6-256 0</inkml:trace>
  <inkml:trace contextRef="#ctx0" brushRef="#br0" timeOffset="133838.13">30109 16125 21183 0,'0'0'1888'0,"0"0"-1504"16,7-11-384-16,-1 2 0 0,2 1 1232 0,3 3 176 16,0 0 48-16,2 2 0 0,3 3-16 0,2 0 0 15,2 0 0-15,3 3 0 0,5 1-544 0,4 1-96 16,2-4-32-16,7 3 0 0,2 1-192 0,0 4-64 16,0-2 0-16,0 2 0 0,-2-4-272 0,-1 3-64 0,-4 3-16 15,-1-4 0-15,-3 0-160 0,-4-2 0 0,1 2 0 16,-4 0 0-1,-6-1-1712-15,2 0-368 0,0 1-80 0,0-5-12016 0</inkml:trace>
  <inkml:trace contextRef="#ctx0" brushRef="#br0" timeOffset="134233.87">31842 15804 3679 0,'0'0'320'0,"-3"-16"-320"0,2 2 0 0,-3 5 0 0,-4 1 3840 0,-2 3 704 16,-4 1 144-16,-7 1 32 0,-8-1-2688 0,-9 4-544 16,-10 4-96-16,0 0-32 0,0 3-368 0,-1 6-80 15,1 6-16-15,4 5 0 0,2 2-64 0,4 1 0 16,7 7-16-16,5 1 0 0,5 2-160 0,3-2-16 15,9-1-16-15,3-4 0 0,6 0 128 0,6 1 16 16,1-2 16-16,6-1 0 0,4-4 0 0,3-1 0 16,1 3 0-16,7-2 0 0,8-1-48 0,3-3-16 15,0-6 0-15,9 1 0 0,7 0-256 0,4 1-48 16,-2-7-16-16,-2 2 0 0,-4-8-208 0,-1 3-64 16,1-4 0-16,-1 1 0 0,-1 1-128 0,2-2 0 0,3 2 144 15,-7 0-144-15,-7 3 0 0,-7-3 0 0,-7 0 0 16,-3-2-192-1,-5 1-2256-15,-6 2-464 0</inkml:trace>
  <inkml:trace contextRef="#ctx1" brushRef="#br0">18278 18010 0,'0'0'16</inkml:trace>
  <inkml:trace contextRef="#ctx1" brushRef="#br0" timeOffset="126.66">16459 18050 0,'-496'39'0,"-51"41"15,-30 61 1,-75 19-16,-30 66 16,682-226-1,0 0-15,0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25:48.7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4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1T22:26:30.426"/>
    </inkml:context>
  </inkml:definitions>
  <inkml:trace contextRef="#ctx0" brushRef="#br0">5959 811 12895 0,'0'0'576'0,"0"0"112"0,0 0-560 0,0 0-128 16,0 0 0-16,0 0 0 0,0 0 0 0,0 0 0 15,0 0 0-15,0 0 0 0,0 0 0 0,7-6 0 16,-7 6 0-16,0 0 0 0,0 0 0 0,0 0 0 15,10-2 0-15,-10 2 0 0,5-8 0 0,-5 8 0 16,0 0 0-16,0 0 0 0,0 0 0 0,0 0 0 0,0 0 0 0,0 0-5696 16</inkml:trace>
  <inkml:trace contextRef="#ctx0" brushRef="#br0" timeOffset="981.71">6290 962 16575 0,'10'-20'736'0,"-7"9"160"0,1-2-720 0,0 0-176 15,0 1 0-15,1-2 0 0,1 1 848 0,-1 5 144 0,-5 8 32 0,0 0 0 16,2-13 816-16,-2 13 160 0,0 0 48 0,0 0 0 15,0 0-832-15,0 0-144 0,0 0-48 0,0 0 0 16,-3 13-816-16,-3 5-208 0,1 3 0 0,-3 9 0 16,-2 7 864-16,-1 6 128 0,2 2 32 0,-2 9 0 15,0 3-832-15,-1 0-192 0,1-2 0 0,-1 1 0 16,0 4 0-16,0 2 0 0,-2 1 0 0,2-5 0 16,2-7 0-16,1-1 0 0,0 0 0 0,1-6 0 15,3-5 0-15,2-3 0 0,3-8 0 0,1 0 0 16,-1-5 0-16,2-3 0 0,0-3 0 0,1-4 0 15,-3-2-1600-15,0-11-352 16,0 0-80-16,0 0-11472 0</inkml:trace>
  <inkml:trace contextRef="#ctx0" brushRef="#br0" timeOffset="1209.54">5567 2172 23951 0,'-9'-1'512'0,"9"1"128"0,0 0 0 0,0 0 64 0,0 0-576 0,0 0-128 16,0 0 0-16,19 4 0 0,9 1 1664 0,3-1 320 16,3-7 48-16,4 2 16 0,3-2-832 0,1-2-144 15,2-1-48-15,5-3 0 0,2-2-816 0,3-2-208 0,2-4 0 16,6 5 0-16,5 3 0 0,-1 1 0 16,-4-3 0-16,-4 2 0 0,-6-2 0 0,-7 5 0 0,-4-3 0 0,-7 2 0 15,-6 6 0-15,-6 1 0 16,-7 0 0-16,-15 0-10336 0,0 0-2112 0</inkml:trace>
  <inkml:trace contextRef="#ctx0" brushRef="#br0" timeOffset="1595.91">5765 2631 27647 0,'0'0'608'0,"0"0"128"0,17 0 32 0,-1-2 0 0,2 0-624 0,3-2-144 0,0-2 0 0,6-1 0 0,0 5 848 0,5-2 144 16,2 0 32-16,1 0 0 0,3 1 0 0,5 5 0 15,4 4 0-15,-4-2 0 0,-6 0-832 0,-5 8-192 16,-8 3 0-16,-5 2 0 0,-5 0 864 0,-5 4 128 16,-5 0 32-16,-5 1 0 0,-3 4-832 0,-8 4-192 15,-2 1 0-15,-6 3 0 0,-5-6 864 0,-3 2 128 16,-7-2 32-16,2 2 0 0,3 2-832 0,1-5-192 15,1 0 0-15,3-2 0 0,3 3 0 0,2-5 0 16,3-5 0-16,7-2 0 0,5-3 0 0,2 0 0 16,3-13 0-16,4 13 0 0,2-5 864 0,6 0 128 15,4-4 32-15,6 0 0 0,4-4-832 0,3 1-192 16,2-1 0-16,5 0 0 0,7 0 0 0,3-1 0 0,0-2 0 16,2 0 0-16,1-3 0 0,1-2 0 0,0-1 0 0,-4-2 0 15,-1-3 0-15,-5 1 0 0,-3 3 0 16,-12 0 0-1,1-1-2416-15,-2-5-528 0,2-2-96 0,-3 1-14368 0</inkml:trace>
  <inkml:trace contextRef="#ctx0" brushRef="#br0" timeOffset="2815.57">8479 1599 16575 0,'0'0'368'0,"3"-13"80"0,-2 0 0 0,-1-1 16 0,2 5-464 0,-2 0 0 0,-2-3 0 0,1 3 0 15,1 9 1728-15,-4-9 256 0,0 1 64 0,4 8 0 16,-5-5-832-16,0-1-144 0,5 6-48 0,-7-4 0 16,-2 2 0-16,0 5 0 0,0 1 0 15,0 6 0-15,-2 7-816 0,-2 2-208 0,-2 3 0 0,-1 8 0 16,-1 2 0-16,0 10 0 0,1 1 0 0,2 5 0 16,4-3 0-16,2 2 0 0,4-2 0 0,-3-2 0 15,2-2 0-15,3-10 0 0,2-4 0 0,5 1 0 16,9-2 864-16,6-4 128 0,3-8 32 0,5-1 0 15,3-2-832-15,4-6-192 0,2-4 0 0,-1-5 0 16,1-3 864-16,0-8 128 0,1 0 32 0,-1-2 0 0,-2-8-832 16,-1 1-192-16,-2-6 0 0,1 3 0 0,-2 0 0 15,3-2 0-15,-3-1 0 0,-2-3 0 0,-5 2 0 0,-2 4 0 16,-1-5 0-16,-3 6 0 0,-4-1 0 0,-2 6 0 16,-2 3 0-16,-2 5 0 0,-3 4 0 0,-5 9 0 15,0 0 0-15,0 0 0 0,3 17 0 0,-3 2 0 16,-3 5 0-16,-1 6 0 0,-2 1 0 0,-3 7 0 15,-2 3 0-15,0 6 0 0,-4 8 0 0,1 6 0 16,-4 2 0-16,-2 5 0 0,-1 5 0 0,-2 0 0 16,-5-4 0-16,2 0 0 0,0-3 0 0,-1 4 0 15,-3-4 0-15,0 1 0 0,1-5 864 0,-1-7 128 16,0-6 32-16,0-6 0 0,0-6-832 0,2-2-192 16,-1-1 0-16,0-5 0 0,1-10 0 0,2-6 0 0,3-4 0 15,3-6 0-15,-1-4 0 0,1-6 0 0,3-6 0 16,2-4 0-16,0-4 864 0,6-1 128 15,4-6 32-15,2 0 0 0,2-4-832 0,1 2-192 0,-4 4 0 16,8-4 0-16,6 1 0 0,6 0 0 0,4 4 0 0,4 1 0 31,6 0-768-31,3 3-208 0,-1 0-48 0,2 6 0 0,3 3 832 0,3 2 192 0,1-6 0 0,3 4 0 16,3 2 0-16,1-3 0 0,2 0 0 16,-3 2 0-1,-4 0-3328-15,-5 0-608 0,-6-1-128 0,-6 2-32 0</inkml:trace>
  <inkml:trace contextRef="#ctx0" brushRef="#br0" timeOffset="3184.96">9777 845 20271 0,'0'0'448'0,"1"-9"80"0,-1 9 32 16,0 0 16-16,2-13-576 0,1 2 0 0,-3 11 0 0,0 0 0 0,0 0 1744 0,0 0 240 0,0 0 64 15,0 0 0-15,0 0-832 0,1 11-144 0,-1 1-48 16,-1 5 0-16,-5 3 0 0,-1 8 0 15,-1 6 0-15,0 2 0 0,1 2 0 0,-4 2 0 0,3 5 0 0,1-5 0 16,-1-3-816-16,0-7-208 0,1-2 0 0,1-2 0 16,-1-3 0-16,1-5 0 0,-3-3 0 0,2-2 0 15,1-2 0-15,0-5 0 0,1 4 0 0,5-10 0 16,0 0 0-16,0 0 0 0,0 0 0 0,0 0-11424 16,-8-11-2336-16</inkml:trace>
  <inkml:trace contextRef="#ctx0" brushRef="#br0" timeOffset="3731.59">10763 828 16575 0,'0'-12'368'0,"2"1"80"0,-1 0 0 0,0 3 16 0,-1-1-464 0,-1 1 0 0,0 1 0 0,-1 1 0 15,2 6 1728-15,0 0 256 0,-7-1 64 0,-2 2 0 16,-3 2-832-16,1 5-144 0,-3 1-48 0,-4 5 0 15,-3 3-816-15,-3 4-208 0,-4 1 0 0,-4 10 0 16,0 4 864-16,-2 8 128 0,0 9 32 0,-1 6 0 16,-3 4 0-16,3 2 0 0,4 3 0 0,-1 1 0 15,1 3-832-15,6 1-192 0,2 1 0 0,6-2 0 0,5-11 0 16,3-3 0-16,4-5 0 0,3-5 0 0,2-7 0 16,4-4 0-16,3-4 0 0,2-3 0 0,0-3 0 0,5-3 0 15,1-6 0-15,0-2 0 0,4-5 0 0,0-5 0 16,2-2 0-16,12-6 0 15,-1-6-2416-15,-2-6-528 0,-2-3-96 16,-7 3-32-16</inkml:trace>
  <inkml:trace contextRef="#ctx0" brushRef="#br0" timeOffset="4033.23">11301 1028 23951 0,'0'0'512'0,"0"0"128"0,0 0 0 0,0 0 64 0,0 0-576 0,0 0-128 0,-7 9 0 0,-2 1 0 15,0 3 848-15,-4 4 144 0,-3 4 32 0,-5 4 0 16,-3 6 0-16,-4 4 0 0,-2 0 0 0,-2 5 0 16,-2 0 0-16,2 3 0 0,9 1 0 15,-1 1 0-15,2 2-832 0,3-2-192 0,2 3 0 0,4-2 0 16,5-2 0-16,1-5 0 0,4-1 0 0,3-4 0 15,2-6 0-15,3-1 0 0,2-6 0 0,2 0 0 16,3-2 0-16,-1-3 0 0,0-2 0 0,1-2 0 16,1-6 0-16,0-2 0 0,1-1 0 0,2-3 0 15,-5-4-1600-15,-11 4-352 16,6-12-80-16,-8-2-11472 0</inkml:trace>
  <inkml:trace contextRef="#ctx0" brushRef="#br0" timeOffset="4220.14">10690 1672 23951 0,'-5'-12'1056'0,"5"12"224"0,0 0-1024 0,0 0-256 16,7-8 0-16,3 4 0 0,3 2 880 0,4 2 112 16,3 0 32-16,3-3 0 0,3 0 0 0,6-1 0 15,3 0 0-15,4 1 0 0,1-8-832 0,9 5-192 16,4-5 0-16,2 3 0 0,0-1 0 0,-6 0 0 16,-3-1 0-16,-2 2 0 0,-2-1 0 0,-1 0 0 15,-3-6 0-15,-8 1-9232 16,-6-3-1904-16</inkml:trace>
  <inkml:trace contextRef="#ctx0" brushRef="#br0" timeOffset="4496.17">11713 799 23951 0,'0'0'1056'0,"10"-4"224"0,2 2-1024 0,-1 2-256 0,0 2 0 0,1 6 0 16,1 0 880-16,-2 5 112 0,4 4 32 0,-1 4 0 0,2 2-832 0,2 9-192 15,0 6 0-15,2 5 0 0,-1 6 864 0,0 7 128 16,-2 4 32-16,0 4 0 0,-6-1 0 0,-2 6 0 16,-5 1 0-16,-5 4 0 0,-4 5 0 0,-8 0 0 15,-2-1 0-15,-3-3 0 0,-3-5-832 0,-2-6-192 16,-2-4 0-16,-1 0 0 0,-1-5 0 0,-1-7 0 15,1-5 0-15,-1-5 0 0,-2-8 0 16,0-3 0-16,1-6 0 0,-1-3-11424 16,-2-6-2336-16</inkml:trace>
  <inkml:trace contextRef="#ctx0" brushRef="#br0" timeOffset="5131.39">8137 578 20271 0,'-24'5'448'0,"24"-5"80"0,0 0 32 0,-10 5 16 0,-6 7-576 0,-1 1 0 0,-1 5 0 0,-3 6 0 16,-3-1 928-16,-2 6 80 0,-4 3 16 0,-4 8 0 16,-5 3 0-16,2 6 0 0,0 11 0 0,-1 13 0 15,-2 13 0-15,2 1 0 0,3 2 0 16,4 8 0-16,2 6 0 0,4 5 0 0,4 1 0 0,6-4 0 16,3-4-832-16,5 4-192 0,5 0 0 0,4-7 0 15,6-12 0-15,3-6 0 0,2-7 0 16,7-2 0-16,5-2 0 0,9-6 0 0,4-7 0 0,5-8 0 15,4-2 0-15,6-7 0 0,9-3 0 0,3-4 0 16,-1-7-1600 0,5-3-352-16,5-3-80 0,7-3-7120 0,8-4-1408 0</inkml:trace>
  <inkml:trace contextRef="#ctx0" brushRef="#br0" timeOffset="5847.92">12542 576 12895 0,'-11'-18'272'0,"1"-1"64"0,-2-4 16 0,0 0 32 0,2-8-384 0,2 7 0 16,0 5 0-16,3 2 0 0,1 1 1712 0,3 3 272 16,1 1 48-16,4-1 16 0,1 4-832 0,-5 9-144 15,0 0-48-15,12-4 0 0,1 2 0 0,1 3 0 16,1 4 0-16,3 3 0 0,3 1-816 0,1 9-208 16,0 10 0-16,5 2 0 0,5 5 0 0,-1 9 0 15,4 5 0-15,-2 4 0 0,-1 3 0 0,0 7 0 16,-5-1 0-16,-1 10 0 0,-5 6 0 0,-2 8 0 15,-4 8 0-15,-2-3 0 0,-3-2 864 0,-5 5 128 16,-2 7 32-16,-4-4 0 0,-4-3-832 0,-3-3-192 16,-4-5 0-16,-2-4 0 0,-6 3 864 0,-2-9 128 15,-4-3 32-15,-3-4 0 0,-3-12-832 0,-1-1-192 0,-4-4 0 0,2-5 0 16,3-2 864-16,-3-6 128 0,1-3 32 16,2-2 0-16,5-7-832 0,0-3-192 0,3-6 0 0,5-7 0 31,2-7-1600-31,4-8-352 0,1-7-80 0,5-1-8208 0,3-10-1632 0</inkml:trace>
  <inkml:trace contextRef="#ctx0" brushRef="#br0" timeOffset="6347.17">13368 387 20271 0,'-11'-5'896'0,"11"5"192"0,-4-9-880 0,2 1-208 16,4-3 0-16,2 1 0 0,1-1 864 0,4 3 128 0,5-5 32 0,2 1 0 16,3 4 0-16,4-3 0 0,3 1 0 0,0-1 0 15,4-1-832-15,1 1-192 0,0 2 0 0,2 3 0 16,1-1 1680-16,1 2 304 0,-4 5 48 16,11 7 16-1,-13 0-2464-15,-8 5-480 0,-7 1-112 0,-6 0-16 0,-4 6 1648 0,-4 1 320 0,-6 5 64 0,-3 0 16 16,-4 5-832-16,-4-3-192 0,-2 6 0 0,-1 1 0 15,-1 1 0-15,2-4 0 0,1-1 0 0,1-4 0 16,4-1 0-16,2-7 0 0,5-1 0 0,3-4 0 16,3-2 864-16,3-2 128 0,3-3 32 0,6-2 0 15,7-4-832-15,6 0-192 0,5-2 0 0,5-1 0 16,4-3 0-16,2-2 0 0,-1-1 0 0,2-2 0 16,0-1 0-16,1 1 0 0,0-4 0 0,-4 4 0 15,-5 0 0-15,1-1 0 0,-1 5 0 0,-3-2 0 16,-6 2-2416-16,-3-1-528 15,15-2-96-15,-15 5-32 0</inkml:trace>
  <inkml:trace contextRef="#ctx0" brushRef="#br0" timeOffset="8346.85">15662 1592 23951 0,'0'0'512'0,"0"0"128"0,0 0 0 0,0 0 64 0,0 0-576 0,0 0-128 0,0 0 0 0,-7 1 0 0,25-2 848 0,2 0 144 16,2-2 32-16,5 1 0 0,2-2 0 0,6 1 0 15,6 3 0-15,3-3 0 0,2 0-832 0,-1-4-192 16,1 0 0-16,0 5 0 0,-2-3 0 0,0 1 0 16,3-1 0-16,0 1 0 0,-3-3 0 0,3 2 0 15,2 0 0-15,-5 2 0 0,-4-2 0 0,-3 0 0 16,-7 1 0-16,-7 1 0 0,-4 3 0 0,-6 0 0 15,-4-4 0-15,-9 4-9232 16,-2 8-1904-16</inkml:trace>
  <inkml:trace contextRef="#ctx0" brushRef="#br0" timeOffset="8592.12">15875 2001 27647 0,'-22'12'1216'0,"14"-9"256"0,1 1-1168 0,1 1-304 0,6-5 0 0,0 0 0 15,0 0 0-15,0 0 0 0,11 9 0 0,6-4 0 16,5 0 880-16,4 1 112 0,4-6 32 0,4-2 0 16,2-3 0-16,5 0 0 0,2 1 0 0,4-4 0 15,2-2-832-15,3-1-192 0,2 2 0 0,2-4 0 16,3 0 0-16,-3 1 0 0,-4-2 0 0,-4 1 0 16,-4 3 0-16,-3-2 0 0,-5 5 0 0,-2 0 0 15,-5 0 0-15,-3 0 0 0,-7 1 0 0,0 1-10336 16,-4 1-2112-16</inkml:trace>
  <inkml:trace contextRef="#ctx0" brushRef="#br0" timeOffset="9680.53">18386 1060 9215 0,'0'0'400'0,"-6"1"96"0,1 1-496 0,-1 2 0 15,0 0 0-15,6-4 0 0,-5 3 912 0,-1 3 96 16,6-6 16-16,0 0 0 0,-5 4 0 0,5-4 0 0,-5-2 0 0,5 2 0 15,0 0 0-15,0 0 0 0,-5-2 0 0,5 2 0 16,0 0 0-16,0 0 0 0,-2-7 0 0,4 2 0 16,0-2 0-16,2 0 0 0,2-1 0 0,1-3 0 15,2-2-832-15,5-1-192 0,0 1 0 0,1-1 0 16,1-3 864-16,1 2 128 0,3 0 32 0,3-2 0 16,6 0-832-16,1 1-192 0,0 2 0 15,1 2 0-15,0-1 864 0,1 4 128 0,-2 1 32 0,0 2 0 16,0-4-832-16,-3 5-192 0,-1 3 0 0,-2 0 0 15,-1 1 0-15,-2 2 0 0,-2 2 0 0,0 3 0 16,-4 5 0-16,0 1 0 0,-2 3 0 0,-2 3 0 16,0 5 0-16,-2 4 0 0,-3 4 0 0,-2 7 0 0,-4 5 0 15,-4 7 0-15,-3-2 0 0,-5 3 0 0,-4 2 864 16,-2 1 128-16,-3 0 32 0,-2 4 0 0,-3 2-832 16,-3 2-192-16,-4-2 0 0,-1-1 0 0,-6-4 0 0,-4-4 0 15,-1-1 0-15,1-3 0 0,0-2 0 0,-1-1 0 16,0-4 0-16,2 2 0 0,0-3 0 15,0-2 0-15,-3-1 0 0,2-4 0 0,-2-4 0 0,2-2 0 16,1-1 0-16,6-3 0 0,6-1 0 0,4-5 0 16,3-2 0-16,5-6 0 0,2 1 0 0,5-6 0 15,4-1 0-15,8-2 0 0,0 0 864 0,0 0 128 16,9-5 32-16,7-4 0 0,7 1-832 0,7 0-192 16,7-1 0-16,2 1 0 0,3 1 0 0,2 3 0 15,3-6 0-15,2 4 0 0,4-1 0 0,0 0 0 16,2 0 0-16,3 4 0 0,5 0 0 0,-2 1 0 0,-3 1 0 15,-4 0 0-15,0-1 0 0,-5 0 0 0,-4-2 0 16,-4 1 0-16,-3-2 0 0,-6 1 0 16,-9 2 0-16,7-2 0 15,-4 0-768-15,-6-5-208 0,-6 1-48 0,-2-1 0 16,-3 2-2448-16,1 1-496 0,6-6-112 0,2-1-16 0</inkml:trace>
  <inkml:trace contextRef="#ctx0" brushRef="#br0" timeOffset="10102.5">20346 960 16575 0,'1'-21'368'0,"2"1"80"0,-1 5 0 0,1 6 16 0,1-4-464 0,-2-2 0 16,4 0 0-16,-2 2 0 0,-1 1 912 0,1 1 96 15,0 1 16-15,-1 1 0 0,0 2 0 0,-3 7 0 16,0 0 0-16,0 0 0 0,0 0 0 0,0 0 0 16,0 0 0-16,-8 4 0 0,-1 5 0 0,-4 4 0 15,-4 6 0-15,-4 7 0 0,-4 4 0 0,-1 9 0 16,-3 4 0-16,-1 9 0 0,-2 4-832 0,-1 3-192 15,-1 1 0-15,3 2 0 0,2-2 0 0,2 4 0 16,3 0 0-16,6-1 0 0,2-1 864 0,5-6 128 0,3-2 32 0,4-9 0 16,3 2-832-16,3-9-192 0,3-3 0 0,6 0 0 15,-2-6 0-15,7-2 0 0,3-4 0 0,6-3 0 16,4-3 0-16,3-2 0 16,5-6 0-16,2-1 0 0,0-4 0 0,1-2 0 0,0-2 0 0,-3-5 0 15,-1-3 0-15,-5-1 0 0,-4-3 0 0,7-5 0 31,-7 2-2416-31,-7 2-528 0,-7-3-96 0,-8 7-6576 0,-3-3-1328 0</inkml:trace>
  <inkml:trace contextRef="#ctx0" brushRef="#br0" timeOffset="10395.29">19617 1567 35007 0,'0'0'768'0,"0"0"176"0,4-11 16 0,10 4 16 0,5 3-784 0,3 0-192 15,5 3 0-15,0 0 0 0,6-1 0 0,2-2 0 16,4 3 0-16,3-2 0 0,2 1 864 0,6-1 128 16,2-1 32-16,5-3 0 0,6-1-832 0,0 1-192 15,-2-3 0-15,-4 2 0 0,-3-2 0 0,-5 3 0 16,-3-5 0-16,-4 2 0 16,-3-2-768-16,-8 2-208 0,-8 1-48 0,-2-2 0 15,-2 3-816-15,-2 0-160 0,-3-1-48 0,-1 2-7104 16,-3 1-1408-16</inkml:trace>
  <inkml:trace contextRef="#ctx0" brushRef="#br0" timeOffset="10638.74">21776 915 35007 0,'5'-10'768'0,"0"2"176"0,1-1 16 0,-1 3 16 0,-5 6-784 0,0 0-192 0,0 0 0 0,0 0 0 15,6 6 0-15,-6 4 0 0,-6 7 0 0,-1 2 0 16,1 4 864-16,-5 8 128 0,-3 6 32 0,-2 7 0 0,-1 5-832 16,1 1-192-16,-3-3 0 0,1 3 0 0,0 2 0 0,1-1 0 15,4 1 0-15,1 1 0 0,0 2 864 0,1-1 128 16,3-4 32-16,1 0 0 0,2-6-832 0,2-5-192 15,1-3 0-15,0-2 0 16,1-6-768-16,1 1-208 0,1-3-48 0,1-3 0 16,-2-10-816-16,0-2-160 0,0-1-48 0,0-10-8192 15,0 0-1632-15</inkml:trace>
  <inkml:trace contextRef="#ctx0" brushRef="#br0" timeOffset="10896.15">20961 1540 35007 0,'0'0'768'0,"0"0"176"0,12-1 16 0,5 1 16 0,2 0-784 0,6 0-192 15,5 0 0-15,3 2 0 0,1 1 0 0,7-2 0 0,9-2 0 0,2 0 0 16,2 1 0-16,-1 0 0 0,-2 0 0 0,0-2 0 16,-2 1 864-16,2 0 128 0,1-5 32 0,2 1 0 15,-1 0-832-15,-1 1-192 0,-4-5 0 0,-3 1 0 16,-6-5 0-16,-5 4 0 0,-4-1 0 0,-4 2 0 31,-4-3-768-31,-4 5-208 0,-3-3-48 0,-4 1-9824 0,-2-3-1968 16</inkml:trace>
  <inkml:trace contextRef="#ctx0" brushRef="#br0" timeOffset="11643.78">24725 760 20271 0,'12'-13'448'0,"-7"7"80"0,-1-2 32 0,1 0 16 0,-1-1-576 0,0 0 0 0,-1 2 0 0,-1 2 0 15,1-4 928-15,-2 1 80 0,-1-2 16 0,-1 2 0 0,-1 0 0 0,1 0 0 16,-5 2 0-16,-1-3 0 0,-2 2 0 0,-3-3 0 15,-6 2 0-15,-6 4 0 0,-4-1 0 0,-6 3 0 16,-5 2 0-16,-4 2 0 0,-5 3-832 0,-3 1-192 16,-1 7 0-16,-7 1 0 0,-6 2 864 0,-8 3 128 15,-7 2 32-15,-2 3 0 0,1 6-832 0,-31 16-192 16,9 0 0-16,5 1 0 0,3 2 864 0,9 6 128 16,8 1 32-16,10 1 0 0,9 2-832 0,9-4-192 15,7-4 0-15,9-6 0 0,8 1 0 0,9-3 0 16,5-3 0-16,9-2 0 0,8-3 0 0,9-1 0 15,5 0 0-15,8 0 0 0,7 0 0 0,7-6 0 16,7-1 0-16,8-5 0 0,12 3 0 0,5-6 0 16,6-2 0-16,-21-7 0 0,2 1 0 0,5-2 0 15,5 0 0-15,6-2 0 0,2-5 0 0,-2 1 0 16,-6-2 0-16,-2-1 0 0,-3 0 864 0,-2-1 128 0,-2-3 32 0,0 1 0 16,1-2-832-16,-5 3-192 0,-4-2 0 0,-6 1 0 15,-5 0 0-15,-7-1 0 0,-5 2 0 0,-4-1 0 31,-5 2-768-31,-5 0-208 0,-4-2-48 0,-5 3 0 16,-7 0-1632-16,0 0-336 0,0 0-64 0,-7 5-16 0</inkml:trace>
  <inkml:trace contextRef="#ctx0" brushRef="#br0" timeOffset="23892.04">2096 5786 20271 0,'0'0'448'0,"-1"-12"80"15,0-3 32-15,-1 0 16 0,2 5-576 0,0 2 0 0,2 2 0 0,-2 6 0 0,-2-9 928 0,2 9 80 16,0 0 16-16,0 0 0 0,-2 13 0 0,-1 2 0 16,-1 2 0-16,-1 7 0 0,0 7-832 0,1 5-192 15,0 5 0-15,0-9 0 0,-1 4 864 0,1 3 128 16,-1 1 32-16,-3 27 0 0,0-5-832 0,0 1-192 16,3-1 0-16,3-19 0 0,0 3 864 0,2-3 128 15,2 0 32-15,0-5 0 0,3-2-832 0,2-4-192 16,1-5 0-16,1-5 0 0,3-4 0 0,2-1 0 15,0-4 0-15,2-5 0 0,2-4 864 0,2-4 128 16,3-4 32-16,3-5 0 0,4-3-832 0,-1-6-192 16,2-7 0-16,17-11 0 0,1 2 0 0,-2-5 0 15,-2-3 0-15,-4 2 0 0,-5 1 0 0,-12 11 0 0,-1-3 0 16,10-20 0-16,-6 5 0 0,-10 16 0 0,0-5 0 0,0 0 0 16,-1-3 0-16,-2 0 0 0,-2-5 0 0,3-15 0 15,-3 10 0-15,-3 7 0 0,-2 10 0 0,-3 1 0 16,-6 5 0-16,2 8 0 0,0-1 0 0,-4-2 0 15,-1 5 0-15,0 7 0 0,4 1 0 0,-5 2 0 16,1-1 0-16,5 6 0 0,0 0 0 0,-10 4 0 31,-1-3-2416-31,6 0-528 0,5-1-96 0,-9 12-32 0</inkml:trace>
  <inkml:trace contextRef="#ctx0" brushRef="#br0" timeOffset="24304.79">3602 5924 35007 0,'-14'-10'768'0,"5"5"176"0,-2 1 16 0,6 1 16 0,0-5-784 0,-2 4-192 16,-2 1 0-16,-3 0 0 15,-1 0-768-15,4 3-208 0,-4 3-48 0,-6 2 0 0,0 6 832 0,-4-1 192 16,-2 3 0-16,0 4 0 0,1 1 768 0,0 0 208 16,3-1 48-16,3 2 0 0,1-1-832 0,3 0-192 15,3 0 0-15,2-1 0 0,4-2 0 0,4-4 0 16,2 4 0-16,6 6 0 0,2-6 0 0,4 2 0 16,4 0 0-16,4 0 0 0,2 3 0 0,2 1 0 0,0-2 0 15,-1 2 0-15,5-1 0 0,-9-5 0 0,2 6 0 0,8 8 0 16,-3-6 864-16,-6 1 128 0,-9-2 32 0,-2 3 0 15,-2-6-832-15,-5-1-192 16,-7-2 0-16,-4-2 0 0,-4 5 0 0,-1-8 0 0,-5 0 0 0,-14 1 0 16,0-2 864-16,-1-4 128 0,-2-6 32 0,13-2 0 15,-5-2-832-15,-11-5-192 0,5-2 0 0,4 1 0 32,2-4-768-32,11 3-208 0,3-2-48 0,-2-5 0 0,4 2-1632 15,7 6-336-15,4-3-64 0,2-5-16 0</inkml:trace>
  <inkml:trace contextRef="#ctx0" brushRef="#br0" timeOffset="24688.73">3969 6197 27647 0,'0'0'608'0,"0"0"128"0,6-3 32 0,6-2 0 0,2 4-624 0,-2-1-144 15,3 1 0-15,13-3 0 0,1-1 0 0,3-4 0 16,-2 1 0-16,1-5 0 0,1-1 848 0,-11 4 144 16,1-3 32-16,9-4 0 0,-5 2 0 0,-10 4 0 15,-3-4 0-15,4-3 0 0,-6 3 0 0,-1 1 0 16,-5 1 0-16,-3-2 0 0,-2 4-832 0,-2 6-192 16,-3 2 0-16,-8 0 0 0,-4 6 864 0,2 1 128 15,-2 5 32-15,-13 12 0 0,-2 1-832 0,-2 1-192 16,-3 5 0-16,1 0 0 0,-2 2 0 0,4 0 0 15,4 2 0-15,4-1 0 0,8-4 0 0,9-8 0 0,1 0 0 16,-1 10 0-16,4-3 864 0,5-10 128 16,6-2 32-16,8 7 0 0,7 0-832 0,7-7-192 0,3-2 0 15,3-6 0-15,0-1 0 0,0-3 0 0,2-5 0 0,3 1 0 32,0-4-768-32,-1-3-208 0,0-2-48 0,-11 0 0 0,5 5-2448 15,3-6-496-15,37-16-112 0,-14 5-16 0</inkml:trace>
  <inkml:trace contextRef="#ctx0" brushRef="#br0" timeOffset="25317.64">6582 5499 23951 0,'0'0'512'0,"0"0"128"0,0 0 0 0,0 0 64 0,0 0-576 0,-11 3-128 0,-1-3 0 0,3 3 0 15,9-3 848-15,-9 13 144 0,-2 6 32 0,2 1 0 16,0-1 0-16,0 5 0 0,-3 3 0 0,0 4 0 15,-1 10-832-15,2-1-192 0,0 2 0 0,1 1 0 16,-1 0 864-16,2-4 128 0,1-2 32 0,1-4 0 16,0-5-832-16,3-2-192 0,0-7 0 0,2-3 0 0,-1-7 0 0,3-9 0 15,0 0 0-15,0 0 0 0,0 0 864 0,8-5 128 16,1-5 32-16,7-11 0 0,1-3-832 0,-2-4-192 16,4-4 0-16,1-3 0 0,3 0 0 0,-4-2 0 15,-2 0 0-15,4-1 0 0,4-3 0 0,-2 9 0 16,-2 3 0-16,4 4 0 0,3 2 0 0,2 7 0 15,-1 2 0-15,-3 10 0 0,-4 4 0 0,-3 4 0 16,-2 4 0-16,-4 7 0 0,-3 10 0 0,-2 5 0 16,-4 4 0-16,-3 4 0 0,-1 1 0 0,-3 4 0 15,0 1 0-15,-5 3 0 0,-5 3 0 0,1-2 0 16,0-6 0-16,2-3 0 0,-1-5 0 0,2-2 0 16,3 1 0-16,3-10 0 15,7-4-1600-15,1-4-352 0,0-3-80 0,6-6-8208 16,3-12-1632-16</inkml:trace>
  <inkml:trace contextRef="#ctx0" brushRef="#br0" timeOffset="25696.28">7632 5523 27647 0,'0'0'1216'0,"-12"0"256"0,2 1-1168 0,-2 3-304 0,0 1 0 0,-2 2 0 15,-2 7 0-15,-2 3 0 0,-3 1 0 0,-1 2 0 16,0 5 880-16,0 2 112 0,-2-2 32 0,2 6 0 16,1-1-832-16,6-1-192 0,3-3 0 0,4 0 0 15,4 0 864-15,5-3 128 0,5-3 32 0,7-2 0 0,5-2-832 16,4-4-192-16,3-3 0 0,4-4 0 0,1-5 0 0,-8-3 0 16,2-2 0-16,17-5 0 0,-2-5 0 0,-4-2 0 15,-3-1 0-15,-3-3 0 0,-2 0 864 0,-1 2 128 16,-3-5 32-16,-3 5 0 0,-6 1-832 0,-2-2-192 15,-4-3 0-15,-8 0 0 0,-8-1 864 0,-4 3 128 16,-2 1 32-16,-5 3 0 0,-1-1-832 0,-3 5-192 16,-1 1 0-16,-1 6 0 15,0-3-768-15,0 2-208 0,2 1-48 0,2 3 0 16,0 3-816-16,5 1-160 0,1-1-48 0,3 2-13104 0</inkml:trace>
  <inkml:trace contextRef="#ctx0" brushRef="#br0" timeOffset="26109.82">8414 5379 27647 0,'-15'3'608'0,"3"3"128"0,-1 8 32 0,-3 2 0 0,-1 7-624 0,-1-1-144 0,0-1 0 0,3 3 0 15,5 2 0-15,-1-2 0 0,4-2 0 0,-1 0 0 16,4 0 848-16,5-1 144 0,3-2 32 0,3-4 0 15,-2-4-832-15,5-1-192 0,6-3 0 0,4 2 0 16,2-5 864-16,4-4 128 0,2-4 32 0,-5-5 0 16,1 3-832-16,4-5-192 0,-1-4 0 0,10-7 0 15,-7 4 864-15,-6 1 128 0,-3-1 32 0,-1 1 0 0,-3 0-832 16,-3 4-192-16,-2 0 0 0,-4 6 0 0,-8 7 0 16,0 0 0-16,0 0 0 0,0 0 0 0,4 16 0 15,-2 5 0-15,-4 0 0 0,-1 1 0 0,-1 2 0 0,1 5 0 16,2 5 0-16,1-3 0 0,1 2 0 0,3-2 0 15,3-3 0-15,3-2 0 16,3-3-768-16,3-5-208 0,2-6-48 0,0-7 0 0,3-6 832 0,-5-3 192 16,2-8 0-16,19-8 0 0,2-4 768 0,-3-5 208 15,-2 3 48-15,-12 2 0 0,1-4-832 0,-4 0-192 16,-2-1 0-16,-5-2 0 0,-2-2 0 0,-3-2 0 16,-6-3 0-16,2-4 0 0,-6-2 864 0,2 1 128 15,-3 4 32-15,0 2 0 16,0-1-1648-16,-1 6-320 0,2 4-64 0,1 2-16 15,0 8-816-15,2 6-160 0,2 2-48 0,0 3 0 0</inkml:trace>
  <inkml:trace contextRef="#ctx0" brushRef="#br0" timeOffset="26697.99">12135 5025 23951 0,'-14'-11'1056'0,"7"6"224"0,-1 0-1024 0,2 0-256 0,1-2 0 0,-3 3 0 16,-4 3 880-16,-1 1 112 0,-1 3 32 0,-3 2 0 16,-3 4-832-16,-2 0-192 0,-1 4 0 0,-7 4 0 15,0 3 864-15,-4 3 128 0,1 4 32 0,-2 1 0 16,1 0-832-16,1 1-192 0,1 1 0 16,4 0 0-16,2 0 864 0,8-1 128 0,8-4 32 0,4-2 0 15,6 0-832-15,7-3-192 0,5-2 0 0,3-7 0 16,7-2 0-16,2-3 0 0,3-3 0 0,2-3 0 15,2-3 864-15,2-2 128 0,1-8 32 0,1-1 0 16,-1-2-832-16,-2-5-192 0,0-2 0 0,-6 1 0 16,-4-1 0-16,-4 0 0 0,-2-2 0 0,-7 2 0 15,-5 2 0-15,-4 1 0 0,-1 2 0 0,-2 1 0 16,-5 0 864-16,-2 2 128 0,-6 3 32 0,-9-1 0 16,2 4-1648-16,1 5-320 15,0 1-64-15,-1 1-16 0,5-1-1632 0,3 2-336 0,3-2-64 16,12 3-16-16</inkml:trace>
  <inkml:trace contextRef="#ctx0" brushRef="#br0" timeOffset="26983.16">12538 5063 23951 0,'-7'13'512'0,"0"-2"128"0,-4 5 0 0,6-4 64 0,-3 2-576 0,-1 4-128 16,-2 3 0-16,1 0 0 0,-2 1 848 0,3 2 144 15,0 0 32-15,0-1 0 0,0-3 0 0,0-3 0 0,0-2 0 0,5-2 0 16,-2 0 816-16,4-3 160 0,1-5 48 0,1-5 0 16,0 0-832-16,0 0-144 0,5-6-48 0,3-5 0 15,2-2-816-15,3-1-208 0,3-4 0 0,-1-3 0 16,4-1 0-16,-1-3 0 0,0 2 0 0,11-10 0 16,3 6 0-16,1 3 0 0,-2 5 0 15,1 4 0-15,-2 1 0 0,-1 4 0 0,0 0 0 0,-3 4 0 16,-1 2 0-16,-9 4 0 0,-1 3 0 0,1-1 0 15,0 1-2416 1,-1 1-528-16,2 0-96 0,0-2-32 0</inkml:trace>
  <inkml:trace contextRef="#ctx0" brushRef="#br0" timeOffset="27670.74">15470 4678 20271 0,'-14'-3'448'0,"-3"2"80"0,-3 0 32 0,6-3 16 0,-3 0-576 0,0 1 0 0,-1 1 0 0,-1 2 0 16,-2 2 928-16,1 4 80 0,-1 1 16 0,0 2 0 16,0 1 0-16,1 4 0 0,2-2 0 0,0 1 0 15,0 0-832-15,2 0-192 0,0 2 0 0,3 1 0 16,3 1 864-16,-2-3 128 0,3 1 32 0,3-5 0 16,0 3-832-16,4-4-192 0,0-1 0 0,2-8 0 0,0 0 864 0,0 0 128 15,11 1 32-15,1 1 0 0,2-5-832 0,-1-1-192 16,1-2 0-16,1 0 0 0,-2 4 0 0,-2 1 0 15,1 1 0-15,-3 1 0 0,-1 4 0 0,-3 4 0 16,1 0 0-16,-3 6 0 0,0 2 0 0,-2 3 0 16,-1 1 0-16,0 2 0 0,-1 1 0 0,1-2 0 15,0 1 0-15,3-3 0 0,-1-3 0 0,4-2 0 16,1-5 0-16,4 1 0 0,0-1 0 0,4-5 0 16,-1-2 0-16,8-7 0 0,4-4 864 0,4-2 128 15,4-7 32-15,3 2 0 0,-5-2-832 0,1-2-192 16,-2-3 0-16,-1 0 0 0,-2-6 0 0,-2 2 0 15,-2 0 0-15,0 0 0 0,-2 4 0 0,0 1 0 16,0 0 0-16,8-4 0 16,-3 7-768-16,-5 2-208 0,-3 5-48 0,1-2 0 15,-1 5 0-15,1 3 0 0,-2 1 0 0,0 0 0 16,1-3 0-16,-4-1 0 0,-2-2 0 0,3 4 0 16,-3 2-1632-16,0 0-336 0,1-7-64 0,-3 0-16 0</inkml:trace>
  <inkml:trace contextRef="#ctx0" brushRef="#br0" timeOffset="28046.02">16780 3527 23951 0,'0'0'512'0,"0"0"128"0,0 0 0 0,0 0 64 0,0 0-576 0,-8 4-128 16,-1 4 0-16,-1 6 0 0,-3 4 848 0,-3 4 144 16,-2 7 32-16,-4 7 0 0,-4 7 0 0,-3 3 0 15,-2 6 0-15,-3 3 0 0,-3 2 0 0,2 3 0 16,2 2 0-16,3 4 0 0,2 7-832 0,3-1-192 15,2-2 0-15,3-1 0 0,3-5 0 0,1-3 0 16,3-2 0-16,2-1 0 0,0-4 0 0,2-2 0 16,1-1 0-16,2-10 0 0,-1-6 0 0,1-5 0 15,0-5 0-15,-1 1 0 16,1-8-1600-16,3-8-352 0,3-10-80 0,0 0-16 0</inkml:trace>
  <inkml:trace contextRef="#ctx0" brushRef="#br0" timeOffset="28247.85">15853 4536 31327 0,'0'0'1392'0,"0"0"272"0,2-5-1328 0,3 1-336 0,4-3 0 0,4 5 0 16,4-1 0-16,5 3 0 0,3 3 0 0,3-2 0 15,5-1 896-15,2-1 96 0,3-1 32 0,2 2 0 16,2 0-832-16,4 0-192 0,2 0 0 0,7-1 0 16,3-3 864-16,2 1 128 0,-1-2 32 0,-16 1 0 15,-4-1-1648-15,0-1-320 0,0-5-64 16,-1 1-16-16,-3-2-1632 0,-2-1-336 0,37-24-64 15,-21 13-16-15</inkml:trace>
  <inkml:trace contextRef="#ctx0" brushRef="#br0" timeOffset="28794.97">18573 4425 16575 0,'-15'3'368'0,"1"3"80"0,0 1 0 0,5-2 16 0,-1 1-464 0,3 0 0 0,0 0 0 0,3 2 0 15,2 2 1728-15,2 1 256 0,4-1 64 0,3 2 0 0,5-3 0 0,6-4 0 16,8 2 0-16,4-3 0 0,3 0-1648 0,5-2-400 15,2 0 0-15,3-4 0 0,2-7 896 0,-2-1 112 16,1-6 16-16,4 2 0 0,3-1-832 0,-1 0-192 16,-2-5 0-16,-1 1 0 0,-3-2 0 0,-6 0 0 15,-8 0 0-15,-7-1 0 0,-4-4 864 0,-8 4 128 16,-6 1 32-16,-5-1 0 0,-6-8-832 0,-7 6-192 16,-7 6 0-16,-8 6 0 0,-9 8 0 0,-2 6 0 15,-3 4 0-15,-2 3 0 0,-3 4 0 0,0 6 0 16,0 3 0-16,2 8 0 0,-1 5 0 0,3 1 0 15,1 3 0-15,6 3 0 0,3-5 0 0,4 1 0 16,6-2 0-16,6 1 0 0,7-1 0 0,7-2 0 16,4-1 0-16,7-2 0 0,5-4 0 0,7-1 0 15,3 3 0-15,5-6 0 0,3 1 0 0,1-5 0 0,4-3 0 16,0-7 0 0,2-9-1600-16,2-4-352 0,2-1-80 0,2-3-16 0</inkml:trace>
  <inkml:trace contextRef="#ctx0" brushRef="#br0" timeOffset="29190.21">19993 4155 27647 0,'0'0'1216'0,"-7"3"256"0,-1-1-1168 0,-4 4-304 0,1 5 0 0,-6 10 0 16,-1 7 0-16,-2 3 0 0,-2 3 0 0,1 0 0 0,1-3 880 15,0 2 112-15,-4-2 32 0,12-13 0 0,-2 0 0 0,1 2 0 16,1-2 0-16,2 0 0 0,1-1-832 0,2 0-192 16,1 0 0-16,3-5 0 0,0 2 864 0,3-14 128 15,10 4 32-15,3-5 0 0,5-6 0 0,3 1 0 16,2-8 0-16,-5 2 0 0,3-5-832 0,1-1-192 16,1-7 0-16,-4 7 0 0,2-2 0 0,2 0 0 15,2-3 0-15,1-2 0 0,2 0 0 0,0 3 0 16,1 1 0-16,11 1 0 0,0 4 0 0,-3 7 0 15,-1 6 0-15,-4 3 0 0,-2 8 0 0,-4 4 0 16,-5 5 0-16,-4 5 0 0,-3 7 0 0,-3-2 0 16,-5 4 0-16,-2-1 0 0,-4-1 0 0,-1 1 0 15,-4-1 0-15,-1 2 0 16,-1 1-1600-16,-2-3-352 0,-1 0-80 0,-1 9-14752 0</inkml:trace>
  <inkml:trace contextRef="#ctx0" brushRef="#br0" timeOffset="29838.12">22097 4177 23951 0,'0'-17'512'0,"1"-2"128"0,2-3 0 0,-1-1 64 0,-2 1-576 0,0 0-128 16,0 1 0-16,-1 3 0 16,-4 1-784-16,-3 0-192 0,-3 3-48 0,-8-4 0 0,-2 5 1648 0,-4 3 320 15,-9 8 64-15,-3 2 16 0,-6 0 0 0,-2 2 0 16,0 5 0-16,0 3 0 0,1 6-832 0,1 1-192 15,1 3 0-15,3 0 0 0,1 4 864 0,0-1 128 16,2 3 32-16,2 2 0 0,3 7 0 0,3 1 0 16,4 0 0-16,5-2 0 0,8-7-832 0,5-1-192 15,5-3 0-15,6 0 0 0,4-5 0 0,7-4 0 16,5-2 0-16,4-4 0 0,2 0 0 0,4-6 0 16,1-3 0-16,2-4 0 0,-1-4 864 0,5-6 128 0,3-3 32 15,0-4 0-15,0 0-832 0,6-6-192 16,5 1 0-16,1-7 0 0,0-3 0 0,-5-2 0 0,-3-5 0 0,-13 13 0 15,-1-6 0-15,8-8 0 0,3-10 0 0,2-4 0 16,0-6 0-16,5 0 0 0,0-2 0 0,-2 3 0 16,-3 1 0-16,-3 4 0 0,-6 3 0 15,-4 0 0-15,-3 0 0 0,-6 4 0 0,-4 7 0 0,-2 5 0 16,-4 10 0-16,-5 4 0 0,1 5 0 0,-3 9 0 16,-5 3 0-16,0 9 0 0,0 0 0 0,-9 9 0 15,-2 7 0-15,-5 10 0 0,-4 9 0 0,-4 6 0 16,-5 3 0-16,-4 4 0 0,-3 3 0 0,-1 6 0 15,1 10 0-15,2 2 0 0,4 7 0 0,4 3 0 0,0-3 0 16,4-1 0-16,3 0 0 0,5-4 0 16,4-2 0-16,0-3 0 0,7 0 0 0,1-3 0 0,2-2 0 15,3-6 0-15,-1-6 0 0,4-1 0 0,2 1 0 0,1-9 0 16,1-2 0-16,0-2-11424 16,0-2-2336-16</inkml:trace>
  <inkml:trace contextRef="#ctx0" brushRef="#br0" timeOffset="31002.58">4800 8354 20271 0,'0'0'448'0,"-2"-9"80"0,-2 1 32 0,2-3 16 0,0-2-576 0,1 2 0 15,1 0 0-15,1 0 0 0,0-1 928 0,2-1 80 16,-3 4 16-16,2-3 0 0,-2 12 816 0,0 0 160 15,0-10 48-15,0 10 0 0,0 0-832 0,0 0-144 16,0 0-48-16,0 0 0 0,0 0 0 0,0 0 0 16,0 0 0-16,-4 9 0 0,-1 6-816 0,0-1-208 15,-1 8 0-15,0 2 0 0,-2 7 0 0,1 3 0 16,-1 5 0-16,0 1 0 0,3 1 864 0,-2 0 128 16,-1 4 32-16,5-8 0 0,0-5-832 0,3-1-192 15,3-1 0-15,0-6 0 0,4-8 0 0,2 1 0 16,2-2 0-16,0-5 0 0,6-2 0 0,1-8 0 0,2-1 0 0,2-6 0 15,4 1 0-15,2-3 0 0,2-3 0 0,-2-5 0 16,-2-1 0-16,6-3 0 0,4-5 0 0,2 1 0 16,0 3 0-16,-2-3 0 0,-4-4 0 15,-2 6 0-15,-4-2 0 0,-2-1 0 0,-5-3 0 0,-4 6 0 16,-3 6 0-16,-4 3 0 0,-2 2 0 0,1 0 0 16,-3 2 0-16,-4 10 0 0,0 0 0 0,0 0 0 15,0 0 0-15,0 0 0 0,0 0 0 0,-3 19 0 16,1 5 0-16,-4 0 0 0,0 5 0 0,-5 2 0 15,5 7 0-15,-3 4 0 0,0 1 0 0,-3 1 0 16,-1 2 0-16,-1 5 0 0,-2 2 0 0,-4 3 0 16,-3 3 0-16,5-15 0 0,-5 4 0 0,-1 5 0 0,0 0 0 15,-1-1 0-15,-1-4 0 0,0 3 0 0,0 3 864 0,0-2 128 16,1-4 32-16,-1-4 0 0,4-3-832 16,0-7-192-16,1-2 0 0,0-7 0 0,3-1 0 0,2-9 0 15,1-2 0-15,0-6 0 0,2-5 0 0,2-2 0 16,0-5 0-16,1-5 0 15,1-3-1600-15,0-7-352 0,6-3-80 0,2-12-16 16,3-3-816-16,7-1-160 0,4-4-48 0,0 11 0 0</inkml:trace>
  <inkml:trace contextRef="#ctx0" brushRef="#br0" timeOffset="31273.52">6013 7720 31327 0,'8'-16'688'0,"-8"16"144"0,0 0 16 0,5-12 48 0,-5 12-720 0,0 0-176 0,0 0 0 0,0 0 0 16,0 0 0-16,0 0 0 0,0 0 0 0,0 16 0 15,0 3 848-15,-2 2 144 0,0 3 32 0,-3 3 0 16,-2 8 0-16,-1 3 0 0,0-1 0 0,2-1 0 15,-4-3 0-15,-1-1 0 0,5-2 0 0,-2 0 0 16,-1 2-832-16,0-6-192 0,-1-2 0 0,3 0 0 16,0-6 0-16,2-2 0 0,1-7 0 0,4-9 0 15,-4 12-768-15,4-12-208 0,0 0-48 0,0 0-10912 16,5-15-2192-16</inkml:trace>
  <inkml:trace contextRef="#ctx0" brushRef="#br0" timeOffset="31722.16">7263 7540 16575 0,'0'0'368'0,"7"-8"80"0,-7 8 0 0,7-15 16 0,0 4-464 0,-3 2 0 0,-4-4 0 0,0 13 0 16,0 0 912-16,0 0 96 0,0 0 16 0,0 0 0 15,-12 0 0-15,-2 3 0 0,-3 5 0 0,2 0 0 16,1 5 0-16,1 4 0 0,0 4 0 0,-4 2 0 15,-4 2 816-15,-1 4 160 0,-1 2 48 0,0 6 0 16,3 0-1648-16,-3 8-400 0,1 3 0 0,-3 7 0 16,-1 5 896-16,2 1 112 0,3 0 16 0,-1-3 0 15,3-6-832-15,5-4-192 0,2 2 0 0,7-1 0 0,4-2 0 16,2-3 0-16,2-2 0 0,4-5 0 0,5-5 0 0,3-6 0 16,-1-4 0-16,3-5 0 15,2-5-768-15,2 0-208 0,1-8-48 0,6-6 0 16,2-11-1632-16,2-3-336 0,15-18-64 0,-6-2-16 0</inkml:trace>
  <inkml:trace contextRef="#ctx0" brushRef="#br0" timeOffset="32127.45">7889 7734 31327 0,'-9'-4'688'0,"0"3"144"0,-1 1 16 0,-1 4 48 0,-2-2-720 0,-2 5-176 0,-2 6 0 0,0 4 0 16,0 6 848-16,-1 8 144 0,-4 1 32 0,2 6 0 16,0 7-832-16,-1 3-192 0,-1-1 0 0,2 2 0 15,2-8 864-15,3 0 128 0,5-2 32 0,5-1 0 16,4-3-832-16,3-4-192 0,2-2 0 0,5-8 0 16,3-3 0-16,5-6 0 0,5-7 0 0,3-4 0 15,1 0 864-15,8-2 128 0,6-5 32 0,3-7 0 16,0-12-832-16,0-1-192 0,-5-2 0 0,-3 1 0 15,-2-2 0-15,-6-1 0 0,-2-5 0 0,-4 0 0 16,-7-2 0-16,-2-2 0 0,-3-1 0 0,-2-6 0 16,-5 3 864-16,-3 18 128 0,-3 1 32 0,-3 0 0 15,-2 3-832-15,-1-1-192 0,-2 8 0 0,-4-2 0 16,-2 1 0-16,-4 4 0 0,-4 2 0 0,-25-3 0 16,7 8-1600-16,5 2-352 0,1 0-80 0,11 4-16 15,7 3-1632-15,3 0-336 0,-5 2-64 16,22-7-16-16</inkml:trace>
  <inkml:trace contextRef="#ctx0" brushRef="#br0" timeOffset="32533.46">8262 7107 20271 0,'-7'-9'448'0,"1"-2"80"0,0-1 32 0,4 7 16 0,-1-3-576 0,4 3 0 0,-1 5 0 0,0 0 0 16,0 0 928-16,8-1 80 0,1 1 16 0,2 3 0 15,2 3 0-15,3 4 0 0,4 1 0 0,1 5 0 16,4 3 0-16,2 3 0 0,3 3 0 0,2 8 0 16,-4 4-832-16,4 5-192 0,-4 5 0 0,2 3 0 15,-4 2 864-15,0 1 128 0,-1 3 32 0,-1 2 0 16,-3-1-832-16,-3 2-192 0,-1 1 0 0,-4 0 0 0,-7 4 864 16,-3 1 128-16,-4-4 32 0,-5-1 0 0,-1-9-832 15,-5 0-192-15,-2-2 0 0,-5-2 0 0,0-1 864 16,-1-5 128-16,-2-3 32 0,-1-4 0 0,-4-4-832 15,0-8-192-15,-2-7 0 0,-10 0 0 16,5-7-768-16,4-9-208 0,3-10-48 0,2-6 0 16,2-6-2448-16,6 0-496 0,0-6-112 0,18-1-16 0</inkml:trace>
  <inkml:trace contextRef="#ctx0" brushRef="#br0" timeOffset="32976.56">9204 7813 23951 0,'0'0'1056'0,"0"0"224"0,0 0-1024 0,0 0-256 16,0 0 0-16,3-4 0 0,5-5 880 0,1 2 112 16,5-3 32-16,7 0 0 0,6-2 0 0,6 2 0 15,3-5 0-15,7 4 0 0,6 2-832 0,2-3-192 16,-1 4 0-16,0-2 0 0,1 3 0 0,0-1 0 16,-2 3 0-16,5 0 0 0,2-3 0 0,-3 3 0 15,-3 1 0-15,10-1 0 16,-16 5-768-16,-13 4-208 0,-10-2-48 0,-9 3 0 15,-12-5-816-15,2 12-160 0,-11 1-48 0,-9 5 0 0</inkml:trace>
  <inkml:trace contextRef="#ctx0" brushRef="#br0" timeOffset="33165.8">9444 8098 35007 0,'0'0'768'0,"0"0"176"0,12-2 16 0,-2-2 16 0,3-1-784 0,6 3-192 0,1-1 0 0,5-1 0 16,3 0 0-16,2 0 0 0,2 0 0 0,3-1 0 15,4-1 0-15,2-1 0 0,3-5 0 0,6 6 0 16,6-2 864-16,0 1 128 0,-1 2 32 0,-5-3 0 16,-3-1-832-16,-5 1-192 0,-3-1 0 0,12-4 0 15,-7 6-2416-15,-6-5-528 0,-5 0-96 16,-12 6-32-16</inkml:trace>
  <inkml:trace contextRef="#ctx0" brushRef="#br0" timeOffset="33749.24">11275 7318 20271 0,'-8'-22'448'0,"4"9"80"0,1 0 32 0,3 2 16 0,2 0-576 0,1-2 0 0,4-2 0 0,2 2 0 16,1 4 0-16,2 1 0 0,1 2 0 0,6-2 0 15,3 1 0-15,0 3 0 0,-1-1 0 0,3 1 0 16,4 2 928-16,2 0 80 0,4 4 16 0,0-1 0 16,0 3-832-16,-3 2-192 0,1-2 0 0,-2 5 0 15,-1 5 864-15,-3 1 128 0,-1 2 32 0,-3 3 0 16,-1 1-832-16,-5 2-192 0,-2 4 0 0,-4 7 0 16,-4 4 864-16,-5 4 128 0,-5 5 32 0,-5 1 0 0,-8 0-832 15,-3 6-192-15,-8-1 0 0,-8 3 0 0,-4 0 0 0,-4-1 0 16,-5-2 0-16,3-3 0 0,1 0 864 15,6-5 128-15,0-6 32 0,6-4 0 0,5-8 0 0,2-4 0 16,3-3 0-16,5-2 0 0,5-4-832 0,3-2-192 16,2-2 0-16,3-2 0 0,5-8 864 0,0 0 128 15,9 5 32-15,3-1 0 0,2-1-832 0,4-3-192 16,2 0 0-16,7 0 0 0,3-1 0 0,7-2 0 16,7-1 0-16,4 0 0 0,4 2 0 0,3-4 0 15,-1 1 0-15,-2 0 0 0,-3 1 0 0,-2-3 0 16,0 1 0-16,-4 1 0 0,-5-2 0 0,-3 2 0 15,-1 0 0-15,12-6 0 16,-9 2-1600-16,-7-1-352 0,-7 3-80 0,-8-2-14752 0</inkml:trace>
  <inkml:trace contextRef="#ctx0" brushRef="#br0" timeOffset="34612.28">13809 7031 20271 0,'0'0'448'0,"-13"0"80"0,0-1 32 0,5-2 16 0,0 2-576 0,3-3 0 15,5 4 0-15,0 0 0 0,0-10 1744 0,3 0 240 16,3 1 64-16,3 0 0 0,0-3-832 0,4-1-144 16,0 2-48-16,6-2 0 0,-2 2-816 0,1 3-208 15,2 3 0-15,4-5 0 0,0 1 0 0,-3 1 0 16,-3 7 0-16,-3 1 0 0,0 2 0 0,-2 5 0 15,-7-1 0-15,0 5 0 0,-4-2 0 0,-2 1 0 16,-4-1 0-16,-2 4 0 0,-2 3 0 0,-2 2 0 16,-4 0 0-16,0 1 0 0,-3-6 0 0,-4 4 0 15,0-3 0-15,3-1 0 0,0-2 864 0,2-5 128 0,2-2 32 16,4-3 0-16,0-2-832 0,5-4-192 0,4-3 0 0,2 0 0 16,2 0 864-16,3-1 128 0,2 3 32 0,3-5 0 15,2 1-832-15,1 2-192 0,0 1 0 0,6-2 0 31,-3 4-768-31,-4 4-208 0,-3 1-48 0,-10 0 0 16,8 8-1632-16,-8-8-336 0,0 0-64 0,3 22-16 0</inkml:trace>
  <inkml:trace contextRef="#ctx0" brushRef="#br0" timeOffset="35022.51">13705 7727 27647 0,'-13'2'608'0,"4"-2"128"0,9 0 32 0,0 0 0 0,-7-3-624 0,2-1-144 16,-2 0 0-16,7 4 0 0,-2-6 848 0,2 6 144 15,0 0 32-15,2-9 0 0,1-1 0 0,1 1 0 16,-3-1 0-16,6 2 0 0,3 2 0 0,2-2 0 15,1 1 0-15,2 3 0 0,5 0-832 0,-3 3-192 16,-3 1 0-16,-3 1 0 0,-1 1 0 0,-1 2 0 16,-4-2 0-16,1 3 0 0,-6-5 0 0,2 11 0 15,-3-3 0-15,-6 1 0 0,1-4 864 0,-3 3 128 16,-3-3 32-16,-2 0 0 0,-3 3-832 0,1 0-192 0,1-4 0 16,2-2 0-16,2-2 0 0,1-1 0 0,-1 0 0 0,2 0 0 15,3-5 0-15,2-4 0 16,2 2 0-16,5-6 0 0,2-1 0 0,0-2 0 0,1-2 0 0,1-2 0 31,5 0-2416-31,3 0-528 0,18-30-96 0,4 12-32 0</inkml:trace>
  <inkml:trace contextRef="#ctx0" brushRef="#br0" timeOffset="39692.08">16410 6300 20271 0,'-1'-7'448'0,"-2"1"80"0,-2-3 32 0,5-2 16 0,2-1-576 0,1 5 0 0,-3 7 0 0,4-12 0 16,-4 12 1744-16,5-11 240 0,3 2 64 0,-3 4 0 16,-5 5-832-16,0 0-144 0,0 0-48 0,0 0 0 15,0 0 0-15,0 0 0 0,0 0 0 0,0 0 0 16,4 9-816-16,-3 4-208 0,-1 4 0 0,-1-1 0 15,-3 2 864-15,0 4 128 0,-1 6 32 0,-2 3 0 16,-2 2-832-16,0 2-192 0,0-3 0 0,-1 17 0 16,2-9 0-16,5-3 0 0,6-5 0 0,-2-1 0 15,-1-5 0-15,0 2 0 0,-1-2 0 0,1-1 0 16,1-2 0-16,0-5 0 0,-1-6 0 0,0 2 0 16,0 2 0-16,0-3 0 0,0-13 0 0,0 7 0 15,-2 3-1600-15,-1-3-352 0,3-7-80 0,0 0-8208 16,0 0-1632-16</inkml:trace>
  <inkml:trace contextRef="#ctx0" brushRef="#br0" timeOffset="39965.68">16002 7201 27647 0,'-15'1'608'0,"1"2"128"0,0-2 32 0,3 3 0 0,11-4-624 0,0 0-144 16,0 0 0-16,0 0 0 0,0 0 848 0,15 6 144 16,3 1 32-16,5-7 0 0,5-1 0 0,2-5 0 15,2 2 0-15,2-1 0 0,0 0-832 0,3-4-192 16,7 0 0-16,-1-2 0 0,0 3 864 0,5-2 128 16,6 1 32-16,-3 0 0 0,-7 2-832 0,-5 1-192 0,-8 1 0 0,-11 2 0 31,-3 0-768-31,-2 2-208 0,-1 0-48 0,-4 2 0 15,-2-2-2448-15,-8 1-496 0,0 0-112 0,0 0-16 0</inkml:trace>
  <inkml:trace contextRef="#ctx0" brushRef="#br0" timeOffset="40356.55">16266 7570 31327 0,'0'0'688'0,"0"0"144"0,0 0 16 0,0 0 48 0,12-6-720 0,5 4-176 0,4 0 0 0,-3 1 0 0,-3-1 0 0,4 2 0 16,7 2 0-16,-1 3 0 0,2 2 0 0,-1 2 0 15,2 3 0-15,-7 2 0 0,-8-1 848 0,-2 5 144 16,-3 2 32-16,-5 5 0 0,-6-4-832 0,-5 5-192 16,-5 2 0-16,-6 5 0 0,-6 0 864 0,-7 0 128 15,-2 0 32-15,2 2 0 0,5 0-832 0,-2 1-192 16,-1-2 0-16,2-5 0 0,0 3 864 0,5-7 128 15,2-3 32-15,4-3 0 0,4 1-832 0,4-7-192 16,5-1 0-16,4-2 0 0,0-10 0 0,8 7 0 16,3 0 0-16,8-1 0 0,3-5 864 0,8 1 128 15,4-3 32-15,4 0 0 0,2 0-832 0,8-1-192 16,7-3 0-16,-2 2 0 0,-3-2 0 0,-24 3 0 16,1 0 0-16,1-3 0 0,2 1 0 0,0-1 0 0,-2 1 0 0,0-2 0 15,-2 0 0-15,-1 1 0 0,-3-1 0 16,5-4 0-1,-2 1-1600-15,-4 0-352 0,-4 0-80 0,-3 0-16 16,0 0-1632-16,-2 0-336 0,6-13-64 0,-3 7-16 0</inkml:trace>
  <inkml:trace contextRef="#ctx0" brushRef="#br0" timeOffset="41189.75">18148 6212 20271 0,'0'0'448'0,"0"0"80"0,0 0 32 0,0 0 16 0,0 0-576 0,0 0 0 15,0 0 0-15,0 0 0 0,0 0 928 0,-24 3 80 16,19-6 16-16,-8 2 0 0,-1-1 0 0,-6 7 0 16,-6 1 0-16,1 7 0 0,3 4 0 0,-4 3 0 0,-4 3 0 0,-1 10 0 15,2 9 0-15,-1 5 0 16,-1-1 0-16,-2 11 0 0,-3 5-832 0,-1 5-192 0,-1 7 0 0,1 4 0 15,-3 2 864-15,7 0 128 16,3 3 32-16,6-6 0 0,7-3-832 0,8-1-192 0,6-1 0 0,9-3 0 16,5-5 0-16,6-6 0 0,7 0 0 0,2-10 0 15,4-1 0-15,2-3 0 0,2 0 0 0,2-3 0 16,-1-1 0-16,1-2 0 0,-1-1 0 0,3-6 0 16,3-4-1600-1,3-1-352-15,2-6-80 0,5-1-8208 0,3-2-1632 0</inkml:trace>
  <inkml:trace contextRef="#ctx1" brushRef="#br0">22592 18882 0,'0'0'15,"0"0"1,0 0 0,0 0-1,0 0 1</inkml:trace>
  <inkml:trace contextRef="#ctx0" brushRef="#br0" timeOffset="43885.57">11001 1359 4607 0,'17'0'192'0,"-3"-2"64"0,6 0-256 0,0-5 0 0,4 2 0 0,2-3 0 16,-3-5 896-16,2 0 128 0,0-2 16 0,-2-2 16 16,0 2-576-16,-2-4-112 0,-3-6-32 0,-4 4 0 15,-1 0 176-15,-1-1 16 0,-4-3 16 0,-3 0 0 16,-2-1 160-16,-3-1 16 0,-4 4 16 0,-2 2 0 15,-1-4-272-15,-4 7-48 0,-1 5-16 0,-1 0 0 16,-2 1-208-16,-1 3-64 0,-3 0 0 0,-2 3 0 16,0 4-128-16,-3-1 0 0,0 3 0 0,0 4-4736 15,2 1-992-15</inkml:trace>
  <inkml:trace contextRef="#ctx0" brushRef="#br0" timeOffset="45675.58">18427 6803 16575 0,'0'0'368'0,"0"0"80"0,0 0 0 0,0 0 16 0,-7 8-464 0,7-8 0 16,0 0 0-16,0 0 0 0,-6 8 912 0,6-8 96 0,-6 5 16 0,6-5 0 15,0 0 0-15,0 0 0 0,0 0 0 0,0 0 0 16,14-11 0-16,-1-2 0 0,0-2 0 0,6 3 0 15,5 3 0-15,4-2 0 0,4 2 0 0,1-4 0 16,4-1-832-16,1 1-192 0,2 4 0 0,-2 0 0 16,-1-3 0-16,-2 3 0 0,-1 2 0 0,-2 3 0 15,-3 4 0-15,-2 0 0 0,2 2 0 0,-6 3 0 16,-4 4 0-16,-5 0 0 0,-1 3 0 0,-6 5 0 16,-6 1 864-16,-4 6 128 0,-5 7 32 0,-3-1 0 15,-6 0-832-15,-5 5-192 0,-7 7 0 0,-1 5 0 16,-3-2 0-16,-2 2 0 0,-3-2 0 0,3 0 0 0,0-2 0 15,1 0 0-15,0-6 0 0,3-5 0 0,2-2 0 16,4-1 0-16,3-2 0 0,9-2 0 0,4-4 0 0,1-1 0 16,2-1 0-16,-1 1 0 0,6-2 0 0,6-2 0 15,3-3 0-15,5 0 0 0,0-4 0 0,8 0 0 16,6-3 0-16,5-2 0 0,0-1 864 0,3-3 128 16,3-1 32-16,4-1 0 0,4-2-832 0,2 1-192 15,1-1 0-15,-12-2 0 0,7 0 0 0,3 1 0 16,3-3 0-16,-1 3 0 0,-2 1 0 0,-4 1 0 15,-4-2 0-15,-4 1 0 0,-2-1 0 0,-6 2 0 16,-2-2 0-16,-7 1 0 16,-3 0-768-16,-5 0-208 0,-2 3-48 0,-8 1 0 15,0 0-1632-15,0 0-336 0,-10-13-64 0,10 13-16 0</inkml:trace>
  <inkml:trace contextRef="#ctx0" brushRef="#br0" timeOffset="46163.64">19604 6090 20271 0,'-5'-17'896'0,"2"9"192"0,-2-4-880 0,2 5-208 16,-1-4 0-16,4 11 0 0,-2-8 864 0,2 8 128 16,0 0 32-16,0 0 0 0,0 0-832 0,8-5-192 15,-8 5 0-15,10 0 0 0,4 3 864 0,3 2 128 16,3 0 32-16,2 7 0 0,4 1-832 0,2 6-192 15,3 5 0-15,-4 2 0 0,2 4 864 0,-2 6 128 16,2 8 32-16,-2 5 0 0,-1 5-832 0,-1 2-192 16,0 1 0-16,-5 6 0 0,-5 3 0 0,-3 4 0 15,-6 2 0-15,-2 2 0 0,-1 5 0 0,-7-6 0 16,-1-4 0-16,-2-8 0 0,-1-2 0 0,-1-2 0 0,0-2 0 16,-1-4 0-16,-1-4 864 0,1-3 128 0,-3-2 32 15,0-1 0-15,0-4-832 0,-2-5-192 16,1-3 0-16,-2 0 0 0,1-3 0 0,-1-3 0 0,-2 1 0 0,0-5 0 15,-1 1 0-15,2-4 0 0,2-3 0 0,0-4 0 32,2-3-768-32,4-4-208 0,0-4-48 0,3-2-8736 0,-1 2-1760 0</inkml:trace>
  <inkml:trace contextRef="#ctx0" brushRef="#br0" timeOffset="46688.56">20627 5787 20271 0,'-11'-9'448'0,"5"5"80"0,1-2 32 0,-1 1 16 0,-1-1-576 0,1 5 0 16,-1-1 0-16,2-4 0 0,0 0 0 0,1 2 0 16,-4 1 0-16,8 3 0 0,0 0 928 0,0 0 80 15,-5-6 16-15,5 6 0 0,0 0 0 0,0 0 0 0,0 0 0 0,9-8 0 16,3-1 0-16,1 4 0 0,2-1 0 0,4 4 0 15,-2-3-832-15,3-1-192 0,3 1 0 0,1 4 0 16,2 2 0-16,2 0 0 0,-1-1 0 0,-1 2 0 16,-2 2 0-16,-3 3 0 0,-3 1 0 0,-3 4 0 15,-3-2 0-15,-3 6 0 0,-3 2 0 0,-5 2 0 16,-5 1 864-16,-5 5 128 0,-4-3 32 0,-5 3 0 16,-3 2-832-16,-3-1-192 0,-1-1 0 0,3-4 0 15,3-2 0-15,2-3 0 0,2 0 0 0,4-2 0 16,2-4 0-16,3-1 0 0,4-1 0 0,3 1 0 15,3-4 864-15,5 1 128 0,5-5 32 0,6 2 0 16,5 0-832-16,3 0-192 0,4-4 0 0,0 0 0 16,1 0 0-16,-1 0 0 0,1-3 0 0,0 2 0 0,-1 1 0 0,1 1 0 15,-2 1 0-15,-3-1 0 0,-4-2 0 0,0 1 0 16,-2 1 0-16,-1 4 0 16,-2-4-1600-16,-2-1-352 0,-4-1-80 0,0 1-8208 15,-1 1-1632-15</inkml:trace>
  <inkml:trace contextRef="#ctx0" brushRef="#br0" timeOffset="48219.28">23363 6223 23951 0,'0'0'512'0,"-7"-12"128"0,1-4 0 0,2 1 64 0,1-2-576 0,4 4-128 16,3 1 0-16,3 0 0 0,-1-1 0 0,6 3 0 15,5-3 0-15,5 2 0 0,4 2 848 0,6 3 144 16,3-5 32-16,1 5 0 0,-1-1-832 0,1 3-192 15,-1-1 0-15,-10 5 0 0,1 2 864 0,1 1 128 0,0 4 32 0,0 3 0 16,-1 5-832-16,-4 3-192 0,-4 2 0 0,-2 6 0 16,-6 1 0-16,-5 4 0 15,-6 3 0-15,-7 9 0 0,-6 4 0 0,-12 25 0 0,-4-4 0 0,-3-3 0 16,-3-3 0-16,-5 4 0 0,-4 1 0 16,-9-4 0-16,-6-3 864 0,4-5 128 0,5-6 32 0,7-4 0 15,4-8-832-15,7-3-192 0,6-5 0 0,4-3 0 16,5-6 0-16,12-11 0 0,2 1 0 0,0-1 0 15,4 0 864-15,0-1 128 0,6 1 32 0,3-3 0 16,3-1-832-16,5 0-192 0,4-2 0 0,5-2 0 16,35 1 0-16,-3 0 0 0,-4-2 0 0,-1 0 0 15,-4-2 0-15,-16 1 0 0,-7 0 0 0,3 0 0 0,0 1 0 16,3 1 0-16,-4 1 0 0,1-2 0 16,-1 0-768-16,-2 2-208 0,-2-1-48 0,6-1 0 15,-5-1-816-15,-4-2-160 0,-5-1-48 16,-5-2 0-16</inkml:trace>
  <inkml:trace contextRef="#ctx0" brushRef="#br0" timeOffset="48635.57">24871 5781 23951 0,'0'0'512'0,"5"-7"128"0,-1 0 0 0,3-3 64 0,-1 1-576 0,1 0-128 0,-3 0 0 0,0 3 0 16,-4 6 848-16,0 0 144 0,1-8 32 0,-1 0 0 15,0 8-832-15,0 0-192 0,0 0 0 0,-9 5 0 16,-3 6 864-16,-1 5 128 0,-1 8 32 0,-3 5 0 15,-4 6 0-15,-1 4 0 0,-7 5 0 0,-2 5 0 16,-1 4-832-16,-2 3-192 0,-3 7 0 0,1 3 0 16,3 4 864-16,1-2 128 0,5 3 32 0,2-4 0 15,3 0-832-15,5-6-192 0,3-3 0 0,5-4 0 16,2-1 0-16,4-3 0 0,3-1 0 0,6-5 0 0,3-8 0 16,2-3 0-16,4-4 0 0,3-5 0 15,7 1-768-15,4-7-208 0,2-4-48 16,3-4 0-16,0-2-2448 0,0-4-496 0,28-13-112 15,-18-1-16-15</inkml:trace>
  <inkml:trace contextRef="#ctx0" brushRef="#br0" timeOffset="49170.49">25593 5939 20271 0,'-11'23'448'0,"11"-23"80"0,-6 0 32 0,1 1 16 0,-1 2-576 0,-2 0 0 0,-3-2 0 0,0 4 0 0,-1 0 928 0,-1 2 80 16,-1 2 16-16,-5 7 0 0,5-6 0 0,-2 4 0 15,-1 2 0-15,0 2 0 0,0 3 0 0,2 1 0 16,0 6 0-16,1-2 0 0,1 2-832 0,3 1-192 16,3 2 0-16,-3 24 0 0,7-10 0 0,4-9 0 15,5-5 0-15,3-2 0 0,4-7 0 0,0-6 0 16,0-4 0-16,8-1 0 0,5 1 864 0,-4-8 128 16,3-1 32-16,5-2 0 0,4-1-832 0,2-3-192 15,2-2 0-15,0-4 0 0,0 0 0 0,7-8 0 16,-6-1 0-16,-6-6 0 0,-6-2 864 0,-5 0 128 15,-5-7 32-15,-5 3 0 0,-4 2-832 0,-4-2-192 0,-6 1 0 16,-3 3 0-16,-5 2 0 0,-2 0 0 16,-5 2 0-16,-4 3 0 0,-2 4 0 0,-2 2 0 0,-1 0 0 0,-1 2 0 15,-1 3 0-15,9 4 0 0,0-1 0 0,5 3 0 32,2 0-2416-32,5 2-528 0,7 0-96 0,0 0-32 0</inkml:trace>
  <inkml:trace contextRef="#ctx0" brushRef="#br0" timeOffset="49672.28">26089 5510 20271 0,'-9'-7'448'0,"-1"1"80"0,1-3 32 0,3 1 16 15,3-4-576-15,-1 4 0 0,-1-1 0 0,0 3 0 0,0-5 0 0,1 3 0 16,-3 0 0-16,3 3 0 0,4 5 928 0,0 0 80 16,-2-4 16-16,2 4 0 0,0 0-832 0,0 0-192 15,0 0 0-15,0 0 0 0,-2-5 864 0,2 5 128 16,0 0 32-16,0 0 0 0,0 0-832 0,0 0-192 15,0 0 0-15,0 0 0 0,0 0 864 0,8-4 128 16,0 2 32-16,2 2 0 0,1 4 0 0,2 2 0 16,0-2 0-16,3 4 0 0,2 2-832 0,-1 5-192 15,4 1 0-15,2 5 0 0,2 2 0 0,0 5 0 0,-1 3 0 16,1 7 0-16,-1 5 864 0,-1 4 128 16,-2 7 32-16,5 23 0 0,-5 1-832 0,-4-1-192 0,-3 2 0 15,-2 5 0-15,-4 4 0 0,-2-3 0 0,-3 0 0 0,-2-2 0 16,-1-3 0-16,-1-24 0 0,-3 5 0 0,-1 3 0 15,-2-4 864-15,-1 0 128 0,-2-3 32 0,-3-3 0 16,-3-3-832-16,-10 11-192 0,-2-10 0 0,-5-5 0 16,-5-2 0-16,-1-6 0 0,-3-7 0 0,2-2 0 15,0-2 0-15,-1 0 0 0,1-4 0 0,-2-2 0 16,3-4-1600-16,1-5-352 0,2-7-80 16,-10 0-14752-16</inkml:trace>
  <inkml:trace contextRef="#ctx0" brushRef="#br0" timeOffset="53548.56">21528 6774 16575 0,'0'0'368'0,"0"0"80"0,-5 9 0 0,5-9 16 0,0 0-464 0,0 0 0 0,0 0 0 0,7 7 0 15,3-3 912-15,7-4 96 0,4-3 16 0,5 1 0 16,4 2 0-16,2-3 0 0,4-2 0 0,-5 1 0 15,8 3-832-15,5-1-192 0,5 1 0 0,-1-3 0 16,0-1 0-16,0 0 0 0,1 2 0 0,-4 0 0 16,2 0 0-16,-8-1 0 0,-6 1 0 0,-10 0 0 15,-7 3-768-15,-7 3-208 16,-9-3-48-16,-17 8 0 0</inkml:trace>
  <inkml:trace contextRef="#ctx0" brushRef="#br0" timeOffset="53691.89">21597 7102 23951 0,'0'0'1056'0,"0"0"224"0,11 1-1024 0,7 0-256 16,3 0 0-16,4 3 0 0,2-2 880 0,4-2 112 16,2-2 32-16,-4 2 0 0,6 2 0 0,5-2 0 15,3-2 0-15,2-2 0 0,2 3-832 0,3-1-192 16,5-1 0-16,3-1 0 0,-1 1 0 0,0-2 0 16,1 1 0-16,-8 0 0 0,-8 0 0 0,-7-1 0 15,-7-1 0-15,-6 1-9232 16,-4 2-1904-16</inkml:trace>
  <inkml:trace contextRef="#ctx0" brushRef="#br0" timeOffset="54430.67">27713 5845 27647 0,'0'0'608'0,"0"0"128"0,-14-3 32 0,16-3 0 0,0-1-624 0,-2 7-144 0,1-6 0 0,-1 6 0 0,0 0 848 0,0 0 144 15,0 0 32-15,-4 9 0 0,-2 6-832 0,-4 4-192 16,-4 3 0-16,1 9 0 0,-1-1 864 0,-1 4 128 15,-2 4 32-15,0 6 0 0,-1 0-832 0,3 6-192 16,2-2 0-16,-7 24 0 0,2-2 0 0,2-6 0 16,2-8 0-16,3-5 0 0,2-5 0 0,1-6 0 15,2-3 0-15,1-5 0 0,1-3 0 0,0-3 0 16,0-8 0-16,1-1 0 0,2-1 0 0,1-7 0 16,0-9 0-16,0 0-10336 15,0 0-2112-15</inkml:trace>
  <inkml:trace contextRef="#ctx0" brushRef="#br0" timeOffset="54652.52">27179 6416 31327 0,'-7'-13'688'0,"3"6"144"0,-1-4 16 0,0 4 48 0,5 7-720 0,0 0-176 0,0-8 0 0,0 8 0 16,0 0 0-16,13-2 0 0,8-1 0 0,6 0 0 15,6 1 848-15,4 2 144 0,5 1 32 0,-11-1 0 16,5 0-832-16,1-3-192 0,4-3 0 0,2 1 0 15,4-2 0-15,2-1 0 0,3 3 0 0,-1 1 0 16,-1-5 0-16,-4 3 0 0,-6 0 0 0,-4-3 0 16,-3 1 0-16,-2-1 0 0,-6 4 0 0,0 1 0 15,-2-2-768-15,-2-2-208 16,-3 0-48-16,1 4-8736 0,-1 3-1760 0</inkml:trace>
  <inkml:trace contextRef="#ctx0" brushRef="#br0" timeOffset="55133.98">29686 5571 23951 0,'2'-8'512'0,"0"0"128"0,-1-2 0 0,0 1 64 0,0-2-576 0,-1 4-128 0,0 0 0 0,-1 1 0 15,-4 0 848-15,-2-2 144 0,0 2 32 0,-5 2 0 16,-4 3-832-16,-6-1-192 16,-7-1 0-16,-6 6 0 0,-8 3 864 0,-2 5 128 0,-2 2 32 0,-2 4 0 15,0 3 0-15,-1 5 0 0,2 1 0 0,-1 6 0 16,2 4-832-16,13-9-192 0,0 2 0 0,2 5 0 15,-3-1 0-15,7 7 0 0,2-3 0 0,7 1 0 16,4-1 864-16,6-1 128 0,5-5 32 0,8 11 0 16,7-4-832-16,7-4-192 0,7-5 0 0,4-2 0 15,4-5 0-15,6-2 0 0,-2-5 0 0,9-3 0 16,6-3 864-16,-7-5 128 0,4-3 32 0,3-2 0 16,2-2-832-16,-2 0-192 0,-1-4 0 0,-2-1 0 15,1 2 0-15,14-5 0 0,-8 5 0 0,-4-2 0 0,-3-1 0 0,-4 1 0 16,-9 3 0-16,-2 0 0 15,-4 1-768-15,-4-2-208 0,-5 4-48 16,-4-1-10912-16,-4 2-2192 0</inkml:trace>
  <inkml:trace contextRef="#ctx0" brushRef="#br0" timeOffset="55991.28">17848 9774 16575 0,'0'0'368'0,"0"0"80"0,-9 7 0 0,0 2 16 0,1 1-464 0,1-2 0 16,7-8 0-16,0 0 0 0,0 0 1728 0,0 0 256 15,9 7 64-15,7-3 0 0,4-2-832 0,3-3-144 16,3-3-48-16,12-3 0 0,13 0 0 0,5-3 0 16,3 3 0-16,-1-3 0 0,-2 0-816 0,3 0-208 15,1-1 0-15,-7 2 0 0,2 1 0 0,2 2 0 16,-2 1 0-16,-3 2 0 0,-5 3 0 0,-6 0 0 15,-9 0 0-15,-6 4 0 16,-6 0-2416-16,-8 2-528 0,-12-6-96 0,-3 17-32 0</inkml:trace>
  <inkml:trace contextRef="#ctx0" brushRef="#br0" timeOffset="56201.31">18030 10154 23951 0,'-13'-3'512'0,"13"3"128"0,-10-1 0 0,10 1 64 0,0 0-576 0,0 0-128 0,13-8 0 0,7 3 0 16,4-2 848-16,9 1 144 0,7-1 32 0,2-2 0 16,4-3-832-16,2 0-192 0,1-1 0 0,5 2 0 15,-1 2 864-15,9 1 128 0,8-3 32 0,-20 7 0 16,2 1-832-16,-1-3-192 0,-2 4 0 0,-2-2 0 16,-3 0 0-16,-5-1 0 0,-3 1 0 0,-8 1 0 15,-5 3-1600-15,-4 0-352 0,-1-4-80 16,-3 3-16-16</inkml:trace>
  <inkml:trace contextRef="#ctx0" brushRef="#br0" timeOffset="56564.61">18452 9337 31327 0,'-11'-19'688'0,"6"11"144"0,5 8 16 0,0 0 48 0,4-14-720 0,8 3-176 16,8 2 0-16,6 4 0 0,7 0 0 0,9 2 0 16,7 2 0-16,7 2 0 0,3 0 0 0,5 3 0 15,1 3 0-15,3-1 0 0,1 6 0 0,4 0 0 16,4 1 0-16,-25 0 0 0,0-1 0 0,-1 7 0 0,-1 6 0 16,-3 0 0-16,-2-3 0 0,-3 4 0 0,-7-1 0 0,-5 7 0 15,-6 6 0-15,-9 3 0 0,-8-4 0 16,-7 2 0-16,-6 3 848 0,-8-3 144 0,-7-1 32 0,-5 1 0 15,-2-1-832-15,-18 13-192 0,2-3 0 0,11-19 0 16,-6 1 864-16,-19 6 128 0,4-6 32 0,4-1 0 16,8 0-832-16,3-5-192 0,4-5 0 0,6-1 0 15,5-1-768 1,4-3-208-16,6-2-48 0,5-3 0 0,9-9-1632 16,0 0-336-16,0 0-64 0,0 0-16 0</inkml:trace>
  <inkml:trace contextRef="#ctx0" brushRef="#br0" timeOffset="57087.61">22005 8929 16575 0,'0'0'368'0,"2"-9"80"0,-1-5 0 0,0-4 16 0,1 5-464 0,-2 0 0 0,-3-2 0 0,0 4 0 15,1-4 1728-15,-2 3 256 0,0 2 64 0,0 0 0 16,-2 3-832-16,-2 1-144 0,-7-1-48 0,0 2 0 16,-5 4 0-16,-6 1 0 0,-4 2 0 0,-2 3 0 15,-2-1-816-15,-3 7-208 0,-1 3 0 0,-2 4 0 16,-2 2 864-16,-1 3 128 0,-2 9 32 0,-5 3 0 15,-5 0-832-15,-2 3-192 0,-4 1 0 0,5 5 0 0,6 4 0 16,7-1 0-16,7-4 0 0,2-2 0 0,6 1 864 16,7-3 128-16,6-2 32 0,6-1 0 0,6-2-832 0,6 1-192 15,3 1 0-15,7-3 0 0,4-6 0 0,8 1 0 16,6-5 0-16,11-2 0 0,7-4 0 0,7 0 0 16,7-3 0-16,-2 1 0 0,-2-5 0 0,-17-2 0 15,2-6 0-15,3 1 0 16,0-3-768-16,4 0-208 0,5 0-48 0,-3 0-9824 15,-2-1-1968-15</inkml:trace>
  <inkml:trace contextRef="#ctx0" brushRef="#br0" timeOffset="57609.78">23055 9156 20271 0,'-25'-6'896'0,"15"6"192"0,-3 1-880 0,-2 0-208 16,2 2 0-16,-1 0 0 0,4-2 864 0,2 3 128 16,3-3 32-16,5-1 0 0,0 0 0 0,0 0 0 15,11-1 0-15,5-2 0 0,7 1 0 0,5-1 0 16,0-1 0-16,4 0 0 0,-1-4-832 0,3 2-192 16,1-1 0-16,2-1 0 0,2 2 0 0,2-2 0 0,5 3 0 0,1 0 0 15,6-4 0-15,-7 2 0 0,-3 3 0 16,-6 1 0-16,-7-3 0 0,-6 1 0 0,-4-4 0 15,-7 6 0 1,-5 8-2416-16,-8-5-528 0,-9 2-96 0,-7-1-32 0</inkml:trace>
  <inkml:trace contextRef="#ctx0" brushRef="#br0" timeOffset="57821.68">22842 9472 27647 0,'0'0'1216'0,"10"2"256"0,4-4-1168 0,8-1-304 0,5 4 0 0,5-2 0 16,3-3 0-16,1-1 0 0,2-3 0 0,1 4 0 15,0 3 880-15,6-3 112 0,4-1 32 0,6-3 0 0,5 1 0 16,1-2 0-16,2-1 0 0,-3-2 0 16,-5 3-832-16,-3-1-192 0,-3 3 0 0,-2-2 0 0,-2 1 0 0,-4-1 0 15,-3 1 0-15,-3 2 0 16,-1 0-768-16,-5 3-208 0,-3 0-48 0,4 0-13504 16</inkml:trace>
  <inkml:trace contextRef="#ctx0" brushRef="#br0" timeOffset="66134.23">25413 8731 6447 0,'0'0'272'0,"0"0"80"0,0 0-352 0,0 0 0 0,0 0 0 0,0 0 0 16,0 0 1344-16,0 0 208 0,-5 5 48 0,5-5 0 16,0 0-880-16,0 0-160 0,0 0-48 0,0 0 0 15,0 0 0-15,0 0 0 0,0 0 0 0,0 0 0 0,0 0 48 0,0 0 0 16,0 0 0-16,0 0 0 0,0 0 0 0,0 0 0 16,0 0 0-16,0 0 0 0,0 0-112 0,0 0-32 15,0 0 0-15,0 0 0 0,3-10-96 0,-3 10 0 16,4-10-16-16,0 3 0 0,-4 7-48 0,6-9 0 15,-1 0 0-15,-5 9 0 0,6-9-64 0,0 2-32 16,2 1 0-16,0-5 0 0,0 1 128 0,2 1 32 16,2-2 0-16,-2 2 0 0,-2-3 16 0,2 2 16 15,3-3 0-15,0 1 0 0,-1 3-80 0,1 0-16 16,0-3 0-16,4 0 0 0,3 6-32 0,-1-5-16 16,1 4 0-16,1-4 0 0,1 3-48 0,-1-1-16 15,1 3 0-15,0 1 0 0,0-5-16 0,2 4 0 16,-2-3 0-16,1 4 0 0,1 2-128 0,1 0 128 15,-1-4-128-15,1 4 128 0,-3 4-128 0,3 2 0 16,1 2 144-16,-2-2-144 0,-5-3 0 0,2 0 144 0,0 2-144 0,-3 1 0 16,-1-2 144-16,-3 3-144 0,-1 1 0 0,0 2 144 15,-1 1-144-15,0-1 0 0,-2 1 0 0,1 3 128 16,-6 4-128-16,2-3 0 0,-1 0 0 0,-2 2 0 16,0-2 128-16,-2 5-128 0,0 2 192 0,-4 1-64 15,1-2 96-15,-3 2 16 0,-4 2 0 0,-1-1 0 16,-1 2 16-16,-3 2 0 0,-4 2 0 0,-1 5 0 15,-2-2-32-15,-3 4 0 0,-5 3 0 0,0 1 0 16,-2-3-64-16,0 5-16 0,2 4 0 0,-3-5 0 16,1-4-144-16,1-6 128 0,1-3-128 0,0 0 128 15,1 1-128-15,-1-4 128 0,1-5-128 0,0 3 128 0,-1 2-128 16,1-2 128-16,-2-4-128 0,3 1 128 0,3 0-128 16,-2 2 160-16,0 3-160 0,0-4 160 0,2-9-160 15,2 2 192-15,0-2-192 0,2 3 192 0,0 2-64 0,4-1-128 16,0-4 192-16,2 2-64 0,2 0-128 0,0-4 160 15,2-2-160-15,1-1 160 0,8-5-32 0,0 0 0 16,-6 6 0-16,6-6 0 0,0 0 32 0,0 0 0 16,0 0 0-16,0 0 0 0,0 0 32 0,0 0 0 15,4-13 0-15,1 4 0 0,1 2-192 0,4 2 160 16,0 1-160-16,4 0 160 0,-1-3-160 0,3 4 0 16,0 0 0-16,2 0 0 0,3-6 0 0,4 5 0 15,1 4 0-15,2 0 0 0,6-1 0 0,4 1 0 16,2 1 0-16,2-1 0 0,2-2 0 0,2 0 0 15,1 4 0-15,4-2 0 0,2-2 0 0,2 0 0 16,1-1 0-16,3-2 0 0,2 1 0 0,0 0 0 0,-2 1 0 16,-3 3 128-16,0 2-128 0,3 0 160 0,2-3-160 15,-5-2 160-15,-8 3-160 0,3-1 0 0,0 0 144 16,-3-2-144-16,-5 2 0 0,-2 5 128 16,-2 2-128-16,0-3 0 0,-3-7 0 0,5 3 128 0,-3 1-128 0,-4 0 0 15,-4-2 128-15,-6 2-128 0,-8 0 160 0,-2 2-160 16,-3 2 0-16,-11-4-128 0,0 0-16 0,0 0 0 31,0 0-1424-31,0 0-288 0,-11 11-48 0,-7-3-16 0</inkml:trace>
  <inkml:trace contextRef="#ctx0" brushRef="#br0" timeOffset="90206.64">6791 13052 15663 0,'0'0'688'0,"1"-9"144"0,-1-1-656 0,4-3-176 16,0 0 0-16,0 3 0 0,0-2 464 0,-4 12 64 16,3-11 16-16,2 1 0 0,-5 10 464 0,5-9 80 15,-5 9 32-15,0 0 0 0,0 0-352 0,0 0-80 16,0 0-16-16,0 0 0 0,0 0-96 0,0 0 0 16,0 0-16-16,-10 12 0 0,2 2-96 0,-3 6-16 0,-2 3 0 0,0 7 0 15,0 7-48-15,-2 2-16 0,-1 3 0 0,0 3 0 16,2 2-128-16,0 0-48 0,-1 0 0 0,5-3 0 15,5-6-208-15,5-3 0 0,1-5 128 0,3-2-128 16,0-5 0-16,5-4 144 0,5-6-144 0,5-3 128 16,0-1 32-16,5-4 0 0,2-5 0 0,2-2 0 15,2-5 96-15,2-5 0 0,-1-1 16 0,0-4 0 16,0-3 0-16,-1-3 0 0,-1 1 0 0,-2 1 0 16,0 1-128-16,-5 0-16 0,0-1-128 0,-3 6 192 15,1-1-192-15,-6 7 0 0,-14 9 128 0,15-4-128 16,2 3 128-16,-4 4-128 0,-6 8 176 0,3 1-176 0,1 5 192 15,-3 3-192-15,-1 5 192 0,-2 5-192 0,-1 5 240 16,-3 7-64-16,-2 0-16 0,-3 3 0 0,-3 6-16 16,-2 4 0-16,-1 5 0 0,-1 0 0 0,1-4 96 0,-4 1 16 15,-5 3 0-15,0-2 0 0,-3-3 16 0,-2-2 16 16,-1-1 0-16,1-2 0 0,0-6 64 0,1-4 16 16,1-4 0-16,-2-4 0 0,1-1 16 0,-1-4 0 15,1-4 0-15,-1-1 0 0,1-4-128 0,1-2 0 16,1-2-16-16,1-1 0 0,2-5-64 0,1-4-16 15,0-6 0-15,-1-2 0 0,-2-5-16 0,5-6 0 16,5-6 0-16,1-1 0 0,0-4-144 0,4 1 0 16,4-1 0-16,2-1 0 0,5-2 0 0,5 4 0 15,1 5-160-15,2-1 160 0,2-4 0 0,2 5 0 0,1 3-128 16,2 6 128-16,-1 0-192 0,-2 6 16 0,-1 2 0 0,0 1 0 31,0-6-384-31,-1 4-80 0,-3 1 0 0,1 0-16 16,0-7-2080-16,1 3-400 0,-4-5-96 0</inkml:trace>
  <inkml:trace contextRef="#ctx0" brushRef="#br0" timeOffset="90539.53">8144 12378 30527 0,'-10'-15'1344'0,"3"10"288"0,1 4-1312 16,6 1-320-16,0 0 0 0,0 0 0 0,-9 0 144 0,9 0-144 15,-9 10 192-15,2 5-192 0,2 0 608 0,1 6 16 16,-1 4 0-16,1 1 0 0,-3 1-176 0,2 2-16 15,0 4-16-15,1 1 0 0,-1 5 32 0,0-3 0 16,-1-3 0-16,0-2 0 0,-1-2-240 0,2-2-32 16,0 0-16-16,0-6 0 0,-2-4-160 0,1 0 128 15,0-4-128-15,2-1 128 0,2-2-272 0,2-10-64 16,0 0-16-16,0 0 0 16,0 0-2464-16,0 0-480 0</inkml:trace>
  <inkml:trace contextRef="#ctx0" brushRef="#br0" timeOffset="90990.03">9001 12067 26719 0,'-4'-22'2368'16,"3"8"-1888"-16,1 0-480 0,2 2 0 0,2-1 0 0,0 2 0 15,-1 2 0-15,-1 3 0 0,-2 6 320 0,0 0-16 16,0 0-16-16,0 0 0 0,0 0 240 0,-6 11 48 16,-6 8 16-16,-1 3 0 0,-7 4 0 0,0 4 0 15,-6 5 0-15,-1 9 0 0,0 3 0 0,0 7 0 16,-2 2 0-16,2 4 0 0,-1 0-64 0,1 4-16 15,1 4 0-15,0 2 0 0,2 3-272 0,-1-5-64 16,6 0-16-16,1-3 0 0,2-5-160 0,3 0 128 16,0-3-128-16,3-2 128 0,0-6-128 0,4-4 128 15,5-6-128-15,-1-3 128 0,4-2-128 0,-1-5 160 16,4-7-160-16,-1-1 160 0,1-2-160 0,2-3 0 16,-1-3-160-16,2-4 160 15,3-1-1280-15,0-3-144 0,-2-2-48 0,3-4 0 16,0-6-1344-16,0-3-256 0</inkml:trace>
  <inkml:trace contextRef="#ctx0" brushRef="#br0" timeOffset="91287.67">9572 12316 31327 0,'-16'-13'1392'0,"3"8"272"0,-2-1-1328 16,0 3-336-16,2 0 0 0,-1 7 0 0,-3 5 592 0,1 2 48 15,-2 5 16-15,1 6 0 0,0 6-272 0,0 6-64 16,2-1-16-16,-1 7 0 0,0 2-96 0,2 6-16 16,1 1 0-16,4 1 0 0,1 4-32 0,1-1-16 15,1 3 0-15,5-4 0 0,3-7-144 0,2 2 0 16,1-6 144-16,4 1-144 0,2-4 0 0,2-4 128 15,1-3-128-15,1-2 0 0,-2-2 0 0,2-2 128 16,3-4-128-16,1-3 0 0,-1-6 0 0,0 1 0 16,-3-3 0-16,-4-3 0 15,-11-7-1264-15,11-8-160 0,-7-1-48 0,-3-4-8384 16,-4-2-1664-16</inkml:trace>
  <inkml:trace contextRef="#ctx0" brushRef="#br0" timeOffset="91500.03">9092 12863 3679 0,'-19'-11'320'0,"6"3"-320"0,-2-1 0 0,2 1 0 15,3-3 5632-15,3 4 1072 0,7 7 208 0,0 0 32 16,11-10-5008-16,4 5-992 0,5-1-208 0,2 4-32 16,1 2-256-16,4 0-64 0,3 0 0 0,3 1 0 15,5 2-192-15,1 2-32 0,2-2-16 0,7 2 0 16,7 1-16-16,0 1 0 0,-1 1 0 0,-5-5 0 16,-5 1-128-16,-5-1 0 0,-3-2 0 0,-2 1 128 15,-5-4-1232 1,-2 1-256-16,-4-3-48 0,-4-1-12160 0</inkml:trace>
  <inkml:trace contextRef="#ctx0" brushRef="#br0" timeOffset="91852.36">10078 11934 32655 0,'-7'-18'1440'0,"7"18"304"0,2-14-1392 0,3 3-352 16,-5 11 0-16,17-11 0 0,0 2 224 0,1 3-32 16,0 6 0-16,6 4 0 0,0 7 128 0,1 2 0 0,3 9 16 15,-1 4 0-15,2 8-112 0,1 8-32 0,1 5 0 16,-2 9 0-16,-5 9 16 0,2 5 0 0,2 2 0 0,-6 7 0 15,-8 2-80-15,-2 7 0 0,-3 3-128 16,-6-4 192-16,-7-1-64 0,-4 3 0 0,-4 1-128 0,-2-2 192 16,-6-4-16-16,0-3-16 0,-4-12 0 0,-2-1 0 15,-5-6 32-15,-1-4 0 0,1-14 0 0,0 0 0 16,0-2-64-16,-1-7 0 0,0-5 0 0,-5-2 0 31,1-2-448-31,-6-3-112 0,-5-1-16 0,3-5-10688 0,2-5-2160 0</inkml:trace>
  <inkml:trace contextRef="#ctx0" brushRef="#br0" timeOffset="92353.13">6137 12366 23951 0,'-19'-8'1056'0,"14"6"224"0,5 2-1024 0,-8-7-256 0,-6 4 0 0,-2 2 0 16,2 1 880-16,-4 1 112 0,-1 2 32 0,-8 6 0 16,0 3-144-16,1 2-32 0,0 3 0 0,-3 5 0 15,-2 8-48-15,-2 11-16 0,-1 8 0 0,-2 9 0 16,-5 8-128-16,1 8-16 0,-2 10-16 0,7 5 0 15,7 4-272-15,6 9-48 0,-1 1-16 0,5 1 0 16,5-7-288-16,5-1 128 0,6-3-128 0,6-10 0 16,4-6 128-16,5-6-128 0,8-7 0 0,5-4 0 15,7-8 144-15,7-1-144 0,6-5 0 0,3-1 144 0,2-6-272 16,3-3-64-16,2-2-16 0,2-4 0 16,6-1-880-16,13-8-160 0,18-6-32 0,0-4-8768 15,-3-3-1728-15</inkml:trace>
  <inkml:trace contextRef="#ctx0" brushRef="#br0" timeOffset="92937.81">10779 11508 13823 0,'-8'-8'1216'0,"3"3"-960"15,5 5-256-15,0 0 0 0,0 0 1952 0,0 0 352 16,0 0 64-16,0 0 0 0,0 0-1536 0,12 3-304 16,0 5-64-16,2 2-16 0,3 6 112 0,4 3 16 15,2 10 0-15,3 5 0 0,3 6-80 0,-3 8-16 16,0 7 0-16,5 6 0 0,5 6-128 0,-1 6-32 16,-1 3 0-16,-4 8 0 0,-3 8-144 0,-3-3-48 15,-5 3 0-15,-3-4 0 0,-3 4 0 0,-4-1 0 16,-7 0 0-16,2-3 0 0,-4-9 256 0,-1-2 32 0,-3-5 16 15,-5-2 0-15,-5 8 192 0,-3-11 32 0,-3-7 16 16,-3-5 0-16,-3-3-48 0,-4-3-16 0,-4 1 0 16,4-5 0-16,5 0-160 0,-2-5-16 0,1 2-16 0,1-4 0 15,0-4-224-15,2-3-64 0,-2-6 0 0,4-5 0 16,4-1-128-16,1-4 160 0,2-4-160 0,1-5 160 31,1-4-1760-31,12-2-368 0,-6-10-64 0,3-6-12944 0</inkml:trace>
  <inkml:trace contextRef="#ctx0" brushRef="#br0" timeOffset="93554.3">11477 11284 14975 0,'0'0'656'0,"-7"-4"144"0,7 4-640 0,-8-4-160 0,2 1 0 15,6 3 0-15,0 0 480 0,-9-1 64 0,0-3 16 0,9 4 0 16,0 0 240-16,0 0 48 0,0 0 16 0,0 0 0 16,0 0 32-16,0 0 16 0,0 0 0 0,5-6 0 15,5 1-80-15,3-3-32 0,2 0 0 0,4 3 0 16,3-2 16-16,4 2 0 0,2 0 0 0,3-3 0 16,2 0-240-16,-1 5-32 0,-1 2-16 0,-2-1 0 15,-1 2-16-15,-4 3 0 0,-3 0 0 0,-3 5 0 16,-2 4-192-16,-3 2-32 0,-4-1-16 0,-4 9 0 15,-5 3-272-15,-5 5 0 0,-5-1 0 0,-6 2 0 16,1 3 0-16,-8 4 0 0,-1 3 0 0,-4-3 160 16,-2-7-160-16,-1-1 192 0,-2-2-192 0,6-5 192 15,0-3 64-15,4-3 32 0,3-4 0 0,3 0 0 0,5-4 192 16,5 0 32-16,7-9 16 0,0 0 0 16,12 3-144-16,5-1-48 0,5-3 0 0,6-2 0 0,4-4-16 15,3-1-16-15,3 0 0 0,1-1 0 0,2 0-112 0,-6-2-32 16,4-3 0-16,-2 5 0 0,-4-2-160 15,1 5 0-15,2-5 0 0,-5 6 128 0,-4 3-128 0,1-4 0 16,-1 2 0-16,-1 3 0 0,-5 2 0 0,-4-2-176 16,-4 1 16-16,-1 4 0 15,-2 3-2016-15,-10-7-384 0,0 0-96 0,8 7-16 0</inkml:trace>
  <inkml:trace contextRef="#ctx0" brushRef="#br0" timeOffset="94567.99">13247 12615 20559 0,'0'0'896'0,"-12"-1"208"0,-1-2-880 0,4 3-224 0,9 0 0 0,0 0 0 16,0 0 736-16,0 0 96 0,0 0 32 0,17-4 0 16,3 3 272-16,4-4 48 0,4-3 16 0,2-1 0 15,1 3-208-15,2 3-32 0,1-4-16 0,-1 3 0 16,3-1-272-16,1-2-48 0,4 2-16 0,5 3 0 15,3-2-96-15,5 1-32 0,0 3 0 0,-2-4 0 16,-1-1-96-16,-2 1-32 0,-6-1 0 0,-3 4 0 16,0 2-128-16,-4 0-32 0,-4-1 0 0,-6 1 0 15,-5 1-192-15,-3 2 0 0,1 2 0 0,-8 1 0 16,-11-7-1440-16,0 0-224 0,8 9-64 16,-8-9-8240-16,-8 10-1648 0</inkml:trace>
  <inkml:trace contextRef="#ctx0" brushRef="#br0" timeOffset="94807.59">13353 12876 30287 0,'0'0'1344'0,"0"0"272"0,0 0-1296 0,0 0-320 16,17-3 0-16,2 1 0 0,1-1 640 0,5-1 64 16,2 0 16-16,4 0 0 0,2 3 176 0,1-2 48 15,2-1 0-15,11 0 0 0,10 6-304 0,6 2-48 16,-3-2-16-16,0-2 0 0,-4-1-16 0,-3 0-16 15,-3 1 0-15,0 0 0 0,2-4-256 0,-1 4-48 16,-1-2-16-16,-3 6 0 0,-5-1-224 0,-7-2 0 16,-7 1 0-16,-6 0 0 15,-5 2-1120-15,-4 0-320 0,-4 1-64 0,-9-5-15280 0</inkml:trace>
  <inkml:trace contextRef="#ctx0" brushRef="#br0" timeOffset="104087.21">16171 11425 12895 0,'-2'-12'576'0,"2"12"112"0,0 0-560 0,-2-9-128 16,4-3 0-16,0 4 0 0,-2 8 2240 0,7-9 432 16,-7 9 80-16,10-6 0 0,-2 0-1664 0,-8 6-320 15,9-7-80-15,-9 7-16 0,0 0-176 0,12 0-48 16,-12 0 0-16,10 0 0 0,-10 0 96 0,8 7 16 15,-4 0 0-15,0 5 0 0,-4-12 80 0,3 14 32 16,-6 6 0-16,0 2 0 0,1-1-160 0,-3 1-16 16,-2 4-16-16,-2 5 0 0,0 2-176 0,-2 3-48 15,0 3 0-15,-1 0 0 0,0 1 16 0,0-5 0 16,-1-1 0-16,0-2 0 0,0-3-16 0,2-2-16 16,0-2 0-16,2 0 0 0,1-4 48 0,-1-3 16 15,3-2 0-15,0-2 0 0,2-2 16 0,3-1 16 16,1-11 0-16,0 0 0 0,8 10 0 0,-2-1 0 0,4-4 0 15,1-1 0-15,2-7 80 0,3 1 16 16,0 0 0-16,2 1 0 0,4-4-192 0,0 2-48 16,2 1 0-16,2 0 0 0,0 1-192 0,3 0 128 0,-2-2-128 0,2 2 0 15,-1 2 0-15,1 0 0 0,1 3 0 0,1 0 0 16,-1-1 0-16,-2 3 0 0,-1-2 0 0,-5 3 0 16,-4 1 0-16,-1-2 0 0,-2-1 0 0,-4 3 0 15,-3 1-256-15,-8-9-80 0,0 0-32 0,0 0 0 16,0 0-1680-1,0 0-352-15,0 0-64 0,0 0-8016 0,0 0-1600 0</inkml:trace>
  <inkml:trace contextRef="#ctx0" brushRef="#br0" timeOffset="104493.23">16973 11455 24879 0,'-4'-12'2208'0,"0"3"-1760"16,4 9-448-16,0 0 0 0,0-9 1280 0,0 9 192 16,0 0 16-16,0 0 16 0,0 0-736 0,-1 11-128 15,-3 0-48-15,-1 6 0 0,-2 5 48 0,-2 5 0 16,-1 7 0-16,-1 3 0 0,1-1-64 0,-1 7-16 15,-5 9 0-15,0 1 0 0,-2-3-144 0,-1 4-32 0,0 1 0 0,-1 6 0 16,1 4-80-16,-2 0-32 0,0-2 0 16,1-3 0-16,1-2-112 0,1-5-32 0,-1-4 0 0,2-2 0 15,0-3 32-15,1 1 0 0,0-5 0 0,-1-1 0 16,0-5 32-16,1 0 0 0,1-1 0 0,-1-3 0 16,-1-4-192-16,5-1 192 0,5-3-192 0,1-1 192 15,2-1-192-15,1-5-176 0,3-4 48 0,3-3 0 31,-3-8-1312-31,10 6-256 0,0-5-48 0,3-4-16 0,8-5-1616 16,-3-3-320-16,7-12-64 0,0-3-16 0</inkml:trace>
  <inkml:trace contextRef="#ctx0" brushRef="#br0" timeOffset="104949.29">17953 11409 20271 0,'-6'-14'1792'0,"6"14"-1424"16,0 0-368-16,0-11 0 0,3 1 1616 0,-3 10 256 15,0 0 48-15,0 0 16 0,0 0-1424 0,0 0-304 16,0 0-48-16,0 0-16 0,9 12 224 0,-5-2 32 16,-6 3 16-16,0 4 0 0,0 3 96 0,-2 4 0 0,-2 4 16 0,-3 4 0 15,-2 1 160-15,0 3 16 0,-4 4 16 0,0 1 0 16,-4 6-32-16,1 0-16 0,0 1 0 0,0-2 0 16,-1 2-224-16,2-2-32 0,1 1-16 0,0 0 0 15,2 2-112-15,2-1-32 0,0-5 0 0,2-2 0 16,2-3 48-16,1-3 0 0,2-4 0 0,1-2 0 15,2-4 80-15,0-1 0 0,1-3 16 0,1-1 0 16,1-2-80-16,3-1 0 0,0-4-16 0,3 1 0 16,2-2-112-16,2 2-32 0,1-3 0 0,1-2 0 15,2-1-160-15,0-2 0 0,3 4 0 0,-2-7 128 16,1 0-128-16,0-2-272 0,0-2 64 0,-1 0 16 16,-1-1-1264-16,0 0-240 15,-4-9-48-15,0 5-16 0,-3-1-768 0,-8 7-160 0,6-9-16 16,-2 0-10496-16</inkml:trace>
  <inkml:trace contextRef="#ctx0" brushRef="#br0" timeOffset="105240.73">17313 12107 34671 0,'-7'-13'1536'0,"4"6"320"0,3 7-1488 0,0 0-368 16,6-8 0-16,5 0 0 0,1 1 496 0,5 1 16 0,3 4 16 15,1-1 0-15,0 0-80 0,7 0-32 0,11 0 0 0,2-2 0 16,5 2-80-16,-2-1-16 0,-1-1 0 0,-1 1 0 16,-2-1-144-16,1 2-48 0,-3 2 0 0,-2-2 0 15,-2 1-128-15,-5 0 0 0,-4 4 0 0,-1-4 0 16,1 0 0-16,-5-1-304 0,-7 3 48 0,-2 0 16 31,-11 0-1680-31,0 0-320 0,0 0-80 0,0 0-16 0</inkml:trace>
  <inkml:trace contextRef="#ctx0" brushRef="#br0" timeOffset="106918.96">19772 11645 3679 0,'0'0'320'0,"0"0"-320"15,0 0 0-15,0 0 0 0,4-9 2560 0,-4 9 432 0,0 0 80 0,0 0 32 16,7-13-1600-16,-2 2-320 0,-5 11-64 0,5-7-16 16,2-3-64-16,-7 10-16 0,6-7 0 0,-1 0 0 15,-5 7-16-15,0 0-16 0,8-10 0 0,-1 2 0 16,-7 8-112-16,0 0-32 0,0 0 0 0,0 0 0 15,4-9-128-15,-4 9-16 0,0 0-16 0,0 0 0 16,0 0-80-16,0 0-16 0,3 13 0 0,-1-1 0 16,-4 3 48-16,-1 2 0 0,1 3 0 0,-2 3 0 15,0 6-176-15,1 2-16 0,-3 0-16 0,1 5 0 16,0-2-96-16,-3 1-16 0,2-3 0 0,-1 3 0 16,0 1-64-16,0-2 0 0,-1-2-16 0,-1 1 0 15,1-1-96-15,0 2-16 0,-1-4 0 0,2-1 0 16,2-3-128-16,-1 0 160 0,-1-2-160 0,1-4 160 0,-1-1-160 15,1 0 160-15,0-2-160 0,1-1 160 0,0-3-160 16,4-3 0-16,1-10 0 0,0 11 128 0,0-2-320 0,0-9-80 16,0 0-16-16,0 0 0 15,5 6-2160-15,-5-6-432 0,10 3-96 0,-10-3-11696 16</inkml:trace>
  <inkml:trace contextRef="#ctx0" brushRef="#br0" timeOffset="107161.08">19213 12073 35535 0,'-8'-11'1568'0,"8"11"336"0,3-12-1520 0,1 5-384 0,5-1 0 0,4 3 0 15,2 2 304-15,4 0-16 0,1-1 0 0,4 2 0 16,1-1 16-16,3 1 0 0,2-2 0 0,4 4 0 15,3-4-96-15,2 0-16 0,3 3 0 0,5-1 0 16,7 2-192-16,-2 0 176 0,-1 0-176 0,-2 3 160 16,-6 3-160-16,-3-3 0 0,-2-2 0 0,-4 2 0 15,-3 2 0-15,-2 2-224 0,-3-5 32 0,-1 2 0 32,-5-2-2368-32,-1 1-448 0,-6 3-112 0</inkml:trace>
  <inkml:trace contextRef="#ctx0" brushRef="#br0" timeOffset="107685.23">21481 11273 9215 0,'0'0'816'0,"2"-14"-656"0,0 1-160 0,1 4 0 15,-3 9 3840-15,0 0 752 0,0 0 144 0,0 0 16 16,6-9-3616-16,-6 9-736 0,0 0-144 0,0 0-16 15,0 0 272-15,0 0 48 0,0 0 16 0,0 0 0 16,2 12 240-16,-2 5 48 0,-2-1 16 0,0 4 0 16,-3 1-144-16,1 1-32 0,-2 3 0 0,1 2 0 15,0 1-160-15,1 0-32 0,-2 4-16 0,0-1 0 16,1 4-176-16,4-2-16 0,-3-3-16 0,4-3 0 16,4 3-32-16,-2-3 0 0,2-1 0 0,3-5 0 15,1-2 192-15,2 0 48 0,1-2 0 0,0-3 0 16,2-3-16-16,2-2 0 0,2-1 0 0,1 2 0 0,1-3-208 15,5-1-32-15,5-1-16 0,-1-1 0 0,1 0-224 16,2-1 176-16,2-1-176 0,2-2 160 0,2-1-320 0,-2 0-64 16,-3 1-16-16,0-3 0 15,-5-2-1088-15,-5 1-208 0,-4-2-64 16,-5 0 0-16,-1 1-1600 0,-3-4-320 0</inkml:trace>
  <inkml:trace contextRef="#ctx0" brushRef="#br0" timeOffset="108436.07">22411 11131 23951 0,'-3'-22'1056'0,"3"10"224"16,0 12-1024-16,0 0-256 0,3-14 0 0,1 4 0 0,-4 10 944 0,0 0 128 0,0 0 16 0,0 0 16 15,8-6-432-15,-8 6-96 0,9 6 0 0,-9-6-16 16,0 0 96-16,0 0 32 0,1 11 0 0,-1 8 0 15,-1 7 80-15,-6 0 0 0,-1 3 16 0,-2 6 0 16,-3 3-160-16,-3 3-48 0,-2 4 0 0,0 4 0 0,1 1 96 0,-1 6 16 16,-3 6 0-16,-1 6 0 0,-4 2-208 0,-1 2-32 15,0 1-16-15,1-1 0 0,3 1-144 0,-1-3-32 16,3 2 0-16,2-4 0 0,-2-3-48 0,3-8-16 16,1 2 0-16,1-8 0 0,2-3 128 15,1-1 32-15,1 3 0 0,-1-5 0 0,0 1 0 0,1-6 0 16,3 2 0-16,1-4 0 0,0-3-32 0,3-1-16 15,0-3 0-15,1-1 0 0,-1-1-112 0,2-2 0 16,0-3-16-16,1-2 0 0,-1 0-176 0,1 0 192 16,-2-1-192-16,1-5 192 0,-1-5-64 0,3-1-128 15,0-3 192-15,1-7-64 0,0 0 16 0,0 0 0 16,0 0 0-16,0 0 0 0,0 0-144 0,0 0 128 16,0 0-128-16,0 0 128 0,0 0-128 0,0 0 0 15,0 0 0-15,0 0 128 0,0 0-128 0,0 0 0 0,10-6 0 0,-10 6 0 16,0 0 0-16,0 0 0 0,5-9 0 15,-5 9 0-15,0 0 0 0,0 0 0 0,0 0 128 0,0 0-128 16,0 0 0-16,0 0 0 0,9-7 0 0,-9 7 0 16,0 0 0-16,0 0 0 0,0 0 0 0,0 0 0 15,0 0 0-15,0 0 0 0,7-10 0 0,-7 10 0 16,0 0 0-16,0 0 0 0,0 0 0 0,0 0 0 16,0 0 0-16,0 0 0 0,0 0 0 0,0 0 0 15,0 0 0-15,0 0 0 0,0 0 0 0,0 0 0 16,0 0 0-16,0 0 0 0,0 0 0 0,0 0 0 15,0 0 0-15,0 0 0 0,0 0 0 0,0 0 0 16,0 0 0-16,0 0 0 0,0 0 0 0,0 0 0 0,-4-12-192 0,4 12 192 16,0 0-160-16,0 0 160 0,0 0-368 15,0 0 32-15,0 0 0 0,1-10 0 16,-1 10-832 0,6-11-176-16,-6 11-16 0,5-10-16 0,-1-3-1600 0,-2 2-320 0</inkml:trace>
  <inkml:trace contextRef="#ctx0" brushRef="#br0" timeOffset="112337.36">6770 15886 16575 0,'0'0'368'0,"0"0"80"0,0 0 0 0,0 0 16 0,-2-7-464 0,2 7 0 0,0 0 0 0,0 0 0 16,-4-3 912-16,4 3 96 0,0 0 16 0,0 0 0 16,0 0-832-16,0 0-192 0,-8-2 0 0,8 2 0 15,-4 7 864-15,-1 1 128 0,-2-1 32 0,2 4 0 16,1 2 0-16,1 3 0 0,2 2 0 0,-1 3 0 16,-1 1-832-16,0 3-192 0,3-2 0 0,0 6 0 15,0 2 0-15,0 3 0 0,-1-3 0 0,1 4 0 16,1 1 0-16,3-4 0 0,0 0 0 0,3-1 0 0,1-4 0 15,-1 1 0-15,4-5 0 0,-2-1 0 0,1-4 864 16,2-2 128-16,1-5 32 0,1-4 0 0,2 4-832 16,1-9-192-16,1-2 0 0,2-1 0 0,-1-5 864 0,2-2 128 15,-1-5 32-15,1-3 0 0,0-2-832 0,-1-2-192 16,3-1 0-16,-3 1 0 0,1-1 0 0,0 0 0 16,-1 3 0-16,-3-2 0 0,-4 0 0 0,2 2 0 15,1 0 0-15,1 1 0 0,0 0 0 0,0 3 0 16,0 2 0-16,-3 0 0 0,-3-1 0 0,0 3 0 15,1 3 0-15,-3 1 0 0,-5-1 0 0,3 3 0 16,-7 4 0-16,0 0 0 0,0 0 0 0,0 0 0 16,0 0 0-16,0 0 0 0,0 0 0 0,1 11 0 15,-4 0 0-15,1 4 0 0,-2 0 0 0,0 5 0 16,-1 3 0-16,-3 5 0 0,-4 4 0 0,-2 1 0 16,-1 5 0-16,2 5 0 0,-1 5 0 0,1 2 0 0,-5-1 0 15,-1 5 0-15,2 0 0 0,2 0 0 0,2-5 0 0,-4 1 0 16,-1-1 864-16,-1 0 128 0,1-1 32 0,0-4 0 15,0-2-832-15,-1-4-192 0,0-3 0 0,-1-4 0 16,2-2 864-16,-3-2 128 0,3-1 32 0,-2-2 0 16,1-2-832-16,1-2-192 0,-2-3 0 0,0-3 0 15,0-4 0-15,1-2 0 0,1-3 0 0,2 1 0 16,2-8 0-16,1-4 0 0,0-3 0 0,0-3 0 16,0-1 0-16,5-1 0 0,4-9 0 0,2 4 0 15,-1-2 0-15,2 0 0 0,1 0 0 0,4-1 0 16,3 1 0-16,5 2 0 0,2-2 0 0,2 1 0 15,5 2 0-15,1 0 0 0,3-1 0 0,1 5 0 16,0-2 0-16,0 2 0 0,2 1 0 0,-2 4 0 0,0-1 0 0,-2 2 0 16,0 0 0-16,-2 1 0 0,0 2 0 0,-1 1 0 15,-1 4 0-15,-2 0 0 0,-2-1 0 16,-2 0 0-16,-2 1 0 0,1 2 0 16,-13-2-768-16,0 0-208 0,0 0-48 0,10-1 0 15,-10 1-2448-15,0 0-496 0,12-12-112 0,3-5-16 0</inkml:trace>
  <inkml:trace contextRef="#ctx0" brushRef="#br0" timeOffset="112666.68">8027 15245 27647 0,'0'0'608'0,"0"0"128"0,8-21 32 0,-8 14 0 0,0 7-624 0,0 0-144 0,0 0 0 0,0 0 0 15,0 0 848-15,0 0 144 0,-3 7 32 0,-1 4 0 16,-1 1 0-16,1 6 0 0,-1 5 0 0,-2 0 0 0,-2 3 0 15,0 3 0-15,0 2 0 0,0-2 0 16,1 3-832-16,0 1-192 0,0-6 0 0,1 2 0 0,0-3 0 0,1 2 0 16,-1-4 0-16,1-2 0 0,0-3 0 0,2 0 0 15,2-2 0-15,1 4 0 16,1-8-1600-16,0-13-352 0,0 0-80 0,0 0-13120 16</inkml:trace>
  <inkml:trace contextRef="#ctx0" brushRef="#br0" timeOffset="113142.56">9091 15035 16575 0,'0'0'368'0,"0"0"80"0,0-11 0 0,1 3 16 0,0 1-464 0,-1-1 0 0,0 8 0 0,0 0 0 16,-2-5 912-16,2 5 96 0,0 0 16 0,-8 0 0 0,-1 0 816 0,-2 1 160 15,-2 3 48-15,-1 4 0 16,-3 2-832-16,-2 4-144 0,-4 5-48 0,-1 0 0 0,-4 6-816 0,1 6-208 16,-2 4 0-16,1 8 0 0,-1 6 864 0,0 4 128 15,0 3 32-15,5 0 0 0,2 4-832 16,1 0-192-16,1 2 0 0,4-4 0 0,3 1 0 0,3-3 0 16,0-1 0-16,4-7 0 0,4-4 0 0,-1-3 0 15,3-4 0-15,3-3 0 0,-2-2 864 0,3-2 128 16,2-7 32-16,2 1 0 0,-1-4-832 0,3 0-192 15,-2-4 0-15,3-2 0 0,-1 0 0 0,0-3 0 16,2-2 0-16,4 0 0 16,-3-3-1600-16,-3-4-352 0,-10-2-80 0,9-4-8208 15,0-7-1632-15</inkml:trace>
  <inkml:trace contextRef="#ctx0" brushRef="#br0" timeOffset="113494.49">9616 15301 23951 0,'0'0'1056'0,"0"0"224"0,-2-8-1024 0,-4 3-256 0,1 2 0 0,-1 0 0 15,-2 2 880-15,-1 1 112 0,-2 3 32 0,0 3 0 16,-4 2 0-16,3 2 0 0,1 1 0 0,-1 5 0 15,-5 4-832-15,0 5-192 0,-1 1 0 0,-2 6 0 16,2-4 864-16,1 6 128 0,3 3 32 0,-3 12 0 0,2-2-832 0,1-1-192 16,4-2 0-16,1 0 0 0,2-1 0 0,4-1 0 15,3 0 0-15,3-6 0 0,1-4 864 0,0-8 128 16,1 0 32-16,0-3 0 0,2-3-832 0,2 2-192 16,0-4 0-16,2 0 0 0,0-3 0 0,7-2 0 15,-2-2 0-15,5-1 0 16,-5-5-768-16,-3-4-208 0,-3-4-48 0,-1 0 0 15,-1-6-816-15,-5 1-160 0,-3-6-48 0,-3-2-11456 16</inkml:trace>
  <inkml:trace contextRef="#ctx0" brushRef="#br0" timeOffset="113689.7">9131 15655 31327 0,'0'0'688'0,"3"-8"144"0,-3 8 16 0,4-5 48 0,2 1-720 0,2-1-176 0,1 1 0 0,3-1 0 16,2 2 0-16,2 2 0 0,1 0 0 15,2-4 0-15,4 3 848 0,0 1 144 0,2 1 32 0,6 0 0 16,6-3 0-16,3 2 0 0,4 0 0 0,-2 2 0 16,-3-2-832-16,0 1-192 0,-5-2 0 0,0 4 0 15,-3 0 0-15,-5 0 0 0,-2-2 0 16,7 0 0 0,-5-2-2416-16,-4 2-528 0,-3 3-96 0,-8-3-32 0</inkml:trace>
  <inkml:trace contextRef="#ctx0" brushRef="#br0" timeOffset="114238.3">10341 14842 20271 0,'0'0'896'0,"0"0"192"0,0 0-880 0,0 0-208 0,3-5 0 0,-3 5 0 16,0 0 864-16,0 0 128 0,10 0 32 0,1 2 0 15,-4 3 0-15,4 4 0 0,2 1 0 0,1 3 0 16,2 4 0-16,5 5 0 0,5 4 0 0,2 1 0 16,2 3-832-16,0 4-192 0,0 3 0 0,-2 2 0 15,-5 5 0-15,-1 7 0 0,-2 2 0 0,-2 6 0 16,-3 1 864-16,-2 3 128 0,-4-6 32 0,-3 4 0 15,-2 3-832-15,-3-1-192 0,-2-3 0 0,-3-2 0 16,-1-3 0-16,-3-3 0 0,-2-4 0 0,-3-5 0 16,-4-2 864-16,-3-3 128 0,-3-3 32 0,-3-4 0 15,-2-1-832-15,-2 0-192 0,0-2 0 0,-1-4 0 16,4-2 0-16,1-3 0 0,1-5 0 0,1 0 0 0,4-1 0 16,0-2 0-16,0-5 0 0,-2-3 0 15,8-6-768-15,5-1-208 0,1-10-48 0,4 0 0 16,1-3-2448-16,3-3-496 0,2-11-112 0,11 4-16 0</inkml:trace>
  <inkml:trace contextRef="#ctx0" brushRef="#br0" timeOffset="114891.58">12012 15389 12895 0,'0'0'576'0,"0"0"112"0,0 0-560 0,0 0-128 16,0 0 0-16,0 0 0 0,0 0 1664 0,0 0 320 15,0 0 48-15,0 0 16 0,0 0 0 0,0 0 0 16,0 0 0-16,10 4 0 0,0 1-832 0,3-2-144 0,1-4-48 0,2 1 0 16,5-2 0-16,5 1 0 0,4-3 0 0,1 2 0 15,1-1-816-15,-1 2-208 0,0-1 0 0,0 0 0 16,11 0 0-16,-7 0 0 0,1-3 0 0,0 1 0 16,-5 1 864-16,3 1 128 0,3 2 32 0,-1-3 0 15,-1 3-832-15,-1 0-192 0,-2 0 0 0,-4 0 0 16,6 0 0-16,-5 1 0 0,-7 1 0 0,-4-1 0 31,-3 0-768-31,-4 0-208 0,-3-1-48 0,-8 0 0 0,0 0-1632 16,0 0-336-16,0 0-64 0,-9 4-16 0</inkml:trace>
  <inkml:trace contextRef="#ctx0" brushRef="#br0" timeOffset="115272.43">11861 15748 20271 0,'0'0'448'0,"-9"0"80"0,9 0 32 0,0 0 16 0,0 0-576 0,0 0 0 16,0 0 0-16,0 0 0 0,0 0 1744 0,0 0 240 15,0 0 64-15,8 0 0 0,2 0-832 0,3-1-144 16,3-1-48-16,1 0 0 0,3 2 0 0,2-2 0 0,4 0 0 0,6 0 0 16,9-2 0-16,0 2 0 0,6 2 0 0,-1-1 0 15,-2-2 0-15,-1-1 0 16,-1 1 0-16,-3 2 0 0,-1 1-816 0,0-1-208 0,0 1 0 0,1 0 0 16,1 0 0-16,2 1 0 0,1 0 0 0,-1 1 0 15,-3-2 864-15,-1 1 128 0,-6 3 32 0,1-1 0 16,-6-5-832-16,-1 5-192 0,-2-1 0 0,-3 2 0 15,-6-1 0-15,1-2 0 0,-3 1 0 0,-4 2 0 16,-2-2 0-16,-7-2 0 0,0 0 0 0,0 0 0 16,0 0 0-16,0 0 0 0,-7 8 0 0,-2 1 0 15,-3-8-3232 1,-1 2-688-16,0 1-144 0,3-3-32 0</inkml:trace>
  <inkml:trace contextRef="#ctx0" brushRef="#br0" timeOffset="119887">14827 14486 16575 0,'0'0'368'0,"4"-9"80"0,-1-2 0 0,3-4 16 0,2 3-464 0,0 0 0 0,0-2 0 15,0 3 0-15,1 4 1728 0,-2 1 256 0,-7 6 64 0,0 0 0 16,11-7-832-16,-11 7-144 16,6-4-48-16,-6 4 0 0,0 0-816 0,0 0-208 0,0 0 0 0,8 6 0 15,-8-6 864-15,4 13 128 0,-4 3 32 0,0-1 0 16,-2 4 0-16,-1-1 0 0,0 4 0 0,-1 3 0 16,-1 2-832-16,0 2-192 0,0-2 0 0,0 6 0 15,-2-2 0-15,1 2 0 0,-1-1 0 0,-1 2 0 16,-1-8 0-16,1 3 0 0,0-4 0 0,2 0 0 15,-1-1 0-15,1-4 0 0,1-2 0 0,-3-1 0 16,0-1 0-16,1-6 0 0,1 1 0 16,1-6 0-16,0 0-2416 15,5-5-528-15,-7-3-96 0,0-3-32 0</inkml:trace>
  <inkml:trace contextRef="#ctx0" brushRef="#br0" timeOffset="120107.03">14470 14696 23951 0,'-10'-7'512'0,"10"7"128"0,-6-2 0 0,6 2 64 0,-4-4-576 0,2-4-128 16,0 1 0-16,2 7 0 0,0 0 1664 0,8-2 320 16,3-3 48-16,2 3 16 0,2 1-1648 0,4 1-400 15,4 1 0-15,2 1 0 0,2-1 896 0,5 1 112 16,1-2 16-16,3 2 0 0,1-2-832 0,3 0-192 16,3-2 0-16,-4 0 0 0,0 2 0 0,-4 0 0 15,-4 0 0-15,-2 2 0 0,-7 0 0 0,-4-1 0 16,-3-1 0-16,-3 1 0 15,-5 1-1600-15,-7-2-352 0,0 0-80 0,-6 5-11472 0</inkml:trace>
  <inkml:trace contextRef="#ctx0" brushRef="#br0" timeOffset="120335.33">14233 14929 31327 0,'-9'1'688'0,"9"-1"144"0,0 0 16 0,0 0 48 0,0 0-720 0,7 0-176 0,5 0 0 0,4 0 0 15,3 0 848-15,6 2 144 0,4-1 32 0,6 0 0 16,0 2-832-16,6 0-192 0,2-3 0 0,5 1 0 16,1 0 864-16,4 2 128 0,1-1 32 0,1 2 0 15,0-2-832-15,-4 0-192 0,-3 3 0 0,-9-3 0 16,-4-1 0-16,-4 2 0 0,-4-1 0 0,-5 1 0 16,-3-2-2416-16,-3 0-528 15,7 2-96-15,-23-3-32 0</inkml:trace>
  <inkml:trace contextRef="#ctx0" brushRef="#br0" timeOffset="121534.83">15119 15672 20271 0,'0'0'448'0,"0"0"80"0,-10 3 32 0,10-3 16 0,0 0-576 0,0 0 0 15,-5 1 0-15,5-1 0 0,0 0 928 0,0 0 80 16,0 0 16-16,0 0 0 0,0 0 816 0,5-8 160 16,1 3 48-16,2-1 0 0,3-6-832 0,0 3-144 15,2-3-48-15,3-1 0 0,2-3 0 0,2-1 0 16,2 2 0-16,0-4 0 0,-1-1-816 0,2 0-208 15,2-1 0-15,3 2 0 0,-4 2 0 0,0 1 0 0,-2 2 0 16,4-3 0-16,-8 4 0 0,-3 7 0 0,-4 4 0 16,-11 2 0-16,0 0 0 0,11 10 0 15,-6 9 0-15,0 4 0 0,-2 3 0 0,-3 3 0 16,0 1 0-16,-1 2 0 0,-1 4 0 0,1-1 0 0,-2 0 0 0,1 1 0 16,-1 1 0-16,2-3 0 0,-2 0 0 0,3-4 0 15,3-4 0-15,2 0 0 0,0-5 0 16,2-3 0-16,2-1 0 0,3-8 0 0,2-4 0 0,0-2 0 15,2-2 0-15,1-1 0 0,2-6 0 0,2-5 0 16,1-6 0-16,2-1 0 0,1-2 0 0,-1 0 0 16,3-1 0-16,-1-4 0 0,-3-1 0 0,3 0 0 15,-1-3 864-15,-3 0 128 0,2 2 32 0,-4-3 0 0,0 3-832 16,0-6-192-16,-2-1 0 0,-1-2 0 0,0-6 0 16,-2-4 0-16,1-1 0 0,-3-5 0 0,-1-1 0 15,-2-3 0-15,3 0 0 0,-1-2 0 0,-2-4 0 0,0-3 0 16,-3-4 0-16,0-2 0 0,-2 2 0 0,0 3 0 15,-1 2 0-15,-1 8 0 0,-3 7 0 0,-3 2 0 16,3 6 0-16,-1-2 0 0,-3 0 0 0,0 4 0 16,0 5 0-16,-1 2 0 0,1 6 0 0,-1 3 0 15,1-3 0-15,-1 6 0 0,2 6 0 0,-1 2 0 16,0 2 0-16,0 1 0 0,3-4 0 0,-2 2 0 16,1 2 0-16,2 9 0 0,0-10 0 0,0 2 0 15,0 8 0-15,0 0 0 0,0 0 0 0,5-9 0 16,0-3 0-16,2 5 0 0,-7 7 0 0,12-2 0 15,-2-2 0-15,2 3 0 16,-1 2-768-16,2 0-208 0,6-1-48 0,-1 3 0 0,4-1 832 0,5 4 192 16,5-3 0-16,2 0 0 0,1-2 0 0,5-1 0 0,9-2 0 15,1 0 0-15,1 1 0 0,1 0 0 0,1 1 0 0,5-3 0 16,6-2 0-16,6 2 0 0,7 3 0 16,-2-1 0-16,3-1 0 0,0-2 0 0,0 0 0 15,3 0 0-15,3 1 0 0,-20 1 0 0,5-5 0 0,2 2 0 16,2 4 0-16,4-2 0 0,1-2 0 0,36-1 0 15,-7 3 0-15,-38 0 0 0,1-2 0 0,6 1 0 16,-2-4 0-16,4 3 0 0,3 0 0 0,0 1 0 16,-1-3 768-16,-1 1 208 0,1-3 48 0,1 2 0 15,2 2-1648-15,-1 0-320 0,-5-3-64 16,-4 3-16-16,-4 2 1648 0,-1-2 320 0,-4 1 64 0,0 1 16 16,0 2-832-16,-3 1-192 0,-4 3 0 0,-3-2 0 15,-6 1 0-15,-2 1 0 0,-6-3 0 0,-2 4 0 16,-4-1-768-16,-3-1-208 0,-2 2-48 15,-3 1 0-15,-3 2 832 0,-3 1 192 0,-5 1 0 0,-2-4 0 16,-1 1-864-16,-5 2-128 0,-1-2-32 16,-6-6 0-16,0 0-1632 0,-6 6-336 0,-13 2-64 0,-5-6-16 0</inkml:trace>
  <inkml:trace contextRef="#ctx0" brushRef="#br0" timeOffset="122434.16">16763 14594 12895 0,'0'0'272'0,"0"0"64"0,0 0 16 0,11-13 32 0,0 4-384 0,0 0 0 0,-11 9 0 0,12-9 0 0,-1-1 1712 0,0 5 272 15,-11 5 48-15,0 0 16 0,0 0 0 0,8-10 0 16,-8 10 0-16,0 0 0 0,0 0-832 0,0 0-144 16,0 0-48-16,0 0 0 0,0 0 0 0,-6 8 0 15,0-2 0-15,-3 9 0 0,-2 3 0 0,-1 4 0 16,-2 1 0-16,6-8 0 0,1 3-816 0,-3 4-208 16,0 3 0-16,0-2 0 0,-1 5 0 0,3-2 0 15,3 0 0-15,1 0 0 0,-2 17 864 0,4-8 128 16,5-3 32-16,1-10 0 0,1-5-832 0,4 0-192 15,-2-12 0-15,2 3 0 0,0-2 0 0,4-1 0 16,4-1 0-16,1 0 0 0,2-1 0 0,5-3 0 16,4-4 0-16,25-3 0 0,-14 1 0 0,-6-2 0 15,-5 1 0-15,-2 0 0 16,-5-2-768-16,-2 2-208 0,-4-3-48 0,-2 3 0 16,-1-1-1632-16,-9 4-336 0,1-1-64 0,0-3-16 0</inkml:trace>
  <inkml:trace contextRef="#ctx0" brushRef="#br0" timeOffset="122734.4">17393 14513 27647 0,'0'0'608'0,"0"0"128"0,0 0 32 0,0 0 0 0,0 0-624 0,-11 8-144 0,1-3 0 0,-2 7 0 15,-1 0 848-15,-1 7 144 0,-3 5 32 0,0 3 0 16,-1 6 0-16,2 5 0 0,-2 6 0 0,0 4 0 0,-2 2 0 0,2 2 0 15,0-3 0-15,-1 2 0 16,-3-1-832-16,3 3-192 0,-1 1 0 0,0-2 0 16,1-3 0-16,1 1 0 0,1-1 0 0,1-6 0 0,0-1 0 0,6-7 0 15,0-3 0-15,2-2 0 0,0-4 0 0,1-5 0 16,1-5 0-16,5-1 0 0,1 0 0 0,0-8 0 16,0-7 0-16,0 0 0 15,0 0-1600-15,11-7-352 0,2-6-80 0,2-2-13120 16</inkml:trace>
  <inkml:trace contextRef="#ctx0" brushRef="#br0" timeOffset="123065.46">18166 14503 27647 0,'1'-15'1216'0,"-1"15"256"0,3-6-1168 0,-3 6-304 0,0 0 0 0,0 0 0 16,4-9 0-16,-4 9 0 0,0 0 0 0,0 0 0 15,0 0 880-15,-4 9 112 0,-3 0 32 0,-2 5 0 16,-2 3 0-16,-5 5 0 0,-5 1 0 0,1 5 0 16,0 6 0-16,-3 4 0 0,1 1 0 0,-6 17 0 15,3 0-832-15,4-1-192 0,3-4 0 0,3 1 0 0,4-6 0 16,3-1 0-16,1-4 0 0,3-2 0 0,2 0 0 15,2-10 0-15,0-3 0 0,1 0 0 16,2-1 864-16,1-2 128 0,1-2 32 0,1-2 0 0,2-3-832 0,3 2-192 16,-1-3 0-16,3-2 0 15,0-11-768-15,3-2-208 0,-1-2-48 16,1-6 0-16,1 0-816 0,-1-4-160 0,-5-3-48 0,-2-4-8192 16,-3 2-1632-16</inkml:trace>
  <inkml:trace contextRef="#ctx0" brushRef="#br0" timeOffset="123250.87">17535 14949 31327 0,'0'0'1392'0,"8"-6"272"0,5 3-1328 0,3-5-336 16,3 2 0-16,11 4 0 0,-1-1 0 0,-1 3 0 0,1-2 0 0,-8 2 0 16,2-2 896-16,3 2 96 15,-1 0 32-15,0 2 0 0,6 0-832 0,6 0-192 0,3-2 0 16,2-2 0-16,-2 4 0 0,-3-1 0 0,-3-2 0 15,-4 1 0 1,2 0-1600-16,-6 0-352 0,-5-4-80 0,0 0-11472 0</inkml:trace>
  <inkml:trace contextRef="#ctx0" brushRef="#br0" timeOffset="123547.35">18873 14531 27647 0,'0'0'608'0,"0"0"128"0,10 6 32 0,-10-6 0 0,0 0-624 0,0 0-144 16,0 0 0-16,4 5 0 0,0 4 1664 0,-5 3 320 15,-6 3 48-15,2 5 16 0,-4 5-832 0,0 5-144 16,-6 5-48-16,1 4 0 0,-2 4-816 0,1 1-208 15,2 2 0-15,-2 0 0 0,2-6 864 0,1 0 128 16,2-2 32-16,1-1 0 0,2-3-832 0,2-2-192 16,-1-3 0-16,2 0 0 0,1-5 0 0,1 1 0 15,0-4 0-15,1-1 0 16,1-5-768-16,-1 1-208 0,-3-8-48 0,4-8 0 16,0 0-816-16,0 0-160 0,-3-4-48 0,-2-8-13104 0</inkml:trace>
  <inkml:trace contextRef="#ctx0" brushRef="#br0" timeOffset="123768.04">18517 15006 31327 0,'0'0'1392'0,"0"0"272"0,9-1-1328 0,1-2-336 0,2 0 0 0,0 2 0 16,5 1 896-16,2-1 96 0,3 2 32 0,2 0 0 15,1 2 0-15,1-2 0 0,0 1 0 0,0-1 0 16,-1 0-832-16,1-1-192 0,1-2 0 0,0 0 0 15,1 1 0-15,-1-2 0 0,-1 1 0 0,2 1 0 0,-5-1 0 0,-3 0 0 16,-5 0 0-16,0 1 0 16,0 0-768-16,0 1-208 0,-2-2-48 0,0 2-9824 15,0 0-1968-15</inkml:trace>
  <inkml:trace contextRef="#ctx0" brushRef="#br0" timeOffset="124152.23">19670 14447 31327 0,'7'-12'1392'0,"-3"9"272"0,-4 3-1328 0,0 0-336 15,8-1 0-15,-8 1 0 0,0 0 896 0,4 8 96 0,-4 1 32 0,-4 5 0 16,-3 5 0-16,-3 1 0 0,-3 3 0 0,0 1 0 16,1 4-832-16,-1 2-192 0,-1 4 0 0,1-2 0 15,1 3 864-15,1 2 128 0,2 1 32 0,1-2 0 16,7-2-832-16,1 0-192 0,1-3 0 0,5-2 0 16,1-4 0-16,4-2 0 0,1-2 0 0,2-3 0 15,4-2 0-15,-2-7 0 0,5 2 0 0,1-6 0 16,1 0 0-16,1-2 0 0,-1-3 0 0,-1-4 0 15,-2 0-1600 1,-2 0-352-16,-3-3-80 0,3-2-16 0,-2-1-1632 0,-5-1-336 16,8-12-64-16,-8 3-16 0</inkml:trace>
  <inkml:trace contextRef="#ctx0" brushRef="#br0" timeOffset="124437.59">20159 14460 31327 0,'0'0'688'0,"0"0"144"0,0 0 16 0,-2 14 48 0,-3-5-720 0,-2-1-176 16,-3 4 0-16,-2 5 0 0,-1 1 1664 0,-1 5 320 16,-3 9 48-16,-7 13 16 0,2 6-832 0,1 4-144 15,0 2-48-15,0 3 0 0,0 3-816 0,2-2-208 16,1-1 0-16,1 1 0 0,1-2 0 0,2-12 0 0,-3 1 0 15,1 0 0-15,2-1 864 0,1-1 128 16,1-3 32-16,3-3 0 0,-3-3-832 0,3-1-192 0,1-3 0 0,2-3 0 16,-1-1 0-16,2-2 0 15,1-9 0-15,0 3 0 0,2-5 0 0,0-4 0 0,1-2 0 0,1-10 0 32,0 0-2416-32,0 0-528 0,0 0-96 0,3-16-32 0</inkml:trace>
  <inkml:trace contextRef="#ctx0" brushRef="#br0" timeOffset="125984.26">23622 13936 23951 0,'0'0'512'0,"0"0"128"0,0 0 0 0,0 0 64 0,0-13-576 0,1 0-128 16,1 1 0-16,0 1 0 0,1 2 848 0,-3 9 144 0,1-8 32 0,-1 8 0 15,0 0 0-15,0 0 0 16,0 0 0-16,0 0 0 0,-2 10 0 0,0 5 0 0,-3 0 0 0,-1 8 0 16,-4 1-832-16,1 7-192 0,-1 3 0 0,-7 5 0 15,-1 4 0-15,-1 6 0 0,-1 4 0 0,-4 3 0 16,-2 4 0-16,3-2 0 0,-1 1 0 0,5-3 0 16,2-3 0-16,4-3 0 0,1-6 0 0,1-1 0 15,2-6 0-15,3-6 0 0,2-1 0 0,1-3 0 16,2-4-1600-1,2-6-352-15,3-6-80 0,1-2-11472 0</inkml:trace>
  <inkml:trace contextRef="#ctx0" brushRef="#br0" timeOffset="126472.34">23455 13989 31327 0,'-8'-14'688'0,"4"7"144"0,-3-4 16 0,0 3 48 0,3-5-720 0,4 0-176 16,4-2 0-16,3 4 0 0,0-2 0 0,5 1 0 15,5-1 0-15,5-2 0 0,4 4 0 0,4 2 0 16,2-5 0-16,2 7 0 0,1-2 848 0,3 1 144 16,1-3 32-16,0 3 0 0,0-1-832 0,5 2-192 15,6 4 0-15,-2 2 0 0,-2 1 0 0,-6 4 0 16,-6 3 0-16,-8 4 0 0,-6 6 0 0,-7 0 0 15,-6-2 0-15,-5 7 0 0,-9 2 0 0,-6 2 0 16,-8 1 0-16,-9 2 0 0,-5 2 0 0,-4-1 0 0,3-5 0 16,-2 3 0-16,-1-2 0 0,2-2 0 0,3-1 0 15,4-4 0-15,3 1 0 0,5-2 0 16,3 0 0-16,6-5 0 0,4-1 864 0,5 1 128 0,4 3 32 0,7-2 0 16,3-1-832-16,6 0-192 0,2 1 0 0,4 1 0 15,3 2 0-15,2 0 0 0,3 0 0 0,-1 2 0 16,-4 3 0-16,1 3 0 0,1-2 0 0,-2 2 0 15,-5 0 0-15,-3 1 0 0,-7 3 0 0,-5-3 0 16,-6 3 0-16,-7-1 0 0,-5 1 0 0,-4 0 0 16,-2-6 0-16,-4-2 0 0,-3-3 0 0,-2 0 0 15,-2 1 864-15,0-2 128 0,-2-3 32 0,0-4 0 0,-2 0-832 16,0-7-192-16,-2 1 0 0,-2-5 0 0,1-2 0 16,5-4 0-16,2-4 0 0,5-1 0 0,4 1 0 15,7-4 0-15,1-3 0 0,7 1 0 16,6 4-3232-16,7-3-688 0,5-2-144 0,6 0-32 0</inkml:trace>
  <inkml:trace contextRef="#ctx0" brushRef="#br0" timeOffset="126857.42">24528 14242 31327 0,'0'0'688'0,"0"0"144"0,0 0 16 0,-5-3 48 0,5 3-720 0,-9 6-176 0,-2 3 0 0,2 6 0 16,1 2 848-16,-2 4 144 0,-4 7 32 0,1-1 0 16,1 3-832-16,1-3-192 0,2 2 0 0,3 1 0 15,1-1 0-15,3 1 0 0,4-7 0 0,3-1 0 16,4 0 0-16,1-3 0 0,3-4 0 0,2-4 0 15,0-2 864-15,6-6 128 0,7-5 32 0,2-2 0 16,0-2 0-16,0-6 0 0,0-2 0 0,-2-3 0 16,-2-3-832-16,-1-1-192 0,-3-1 0 0,-1 0 0 15,-1-7 0-15,-2 2 0 0,0-6 0 0,0-2 0 16,1-4 0-16,-2 1 0 0,1 0 0 0,-4 5 0 16,1-1 0-16,-2 4 0 0,-3 1 0 0,0 7 0 15,0 2 0-15,0 3 0 0,-2-1 0 0,0 5 0 16,-2 7-768-16,-2-2-208 0,-4 8-48 0,0 0 0 15,0 0-1632-15,0 0-336 0,0 0-64 0,0 0-16 0</inkml:trace>
  <inkml:trace contextRef="#ctx0" brushRef="#br0" timeOffset="127165.06">25674 13504 31327 0,'0'0'688'0,"0"0"144"0,0 0 16 0,0 0 48 0,0 0-720 0,0 0-176 0,-9 8 0 0,0 0 0 16,0 2 848-16,-2 2 144 0,1 6 32 0,-2 7 0 16,3-3 0-16,0 5 0 0,-3 2 0 15,-1 5 0-15,0 5-832 0,1 3-192 0,2 1 0 0,1-1 0 16,0-2 0-16,2 0 0 0,3 5 0 0,3-5 0 15,1 2 864-15,3-2 128 0,-1 3 32 0,3-4 0 16,1-3-832-16,0-1-192 0,2-4 0 0,-2-1 0 16,1 1 0-16,-1-3 0 0,1-2 0 0,0-5 0 15,-1-2-768-15,1-3-208 0,-2-6-48 16,-1 0 0-16,-4-10-816 0,0 0-160 16,-8 1-48-16,3-4-13104 0</inkml:trace>
  <inkml:trace contextRef="#ctx0" brushRef="#br0" timeOffset="127358.34">25202 14030 35007 0,'0'0'768'0,"4"2"176"0,9-4 16 0,4-2 16 0,4 1-784 0,2-1-192 15,2 1 0-15,3 3 0 0,3 2 864 0,3-1 128 16,1 2 32-16,4 1 0 0,3-2-832 0,7 0-192 16,2-2 0-16,1 2 0 0,0 2 0 0,-1-3 0 15,0-1 0-15,-3 0 0 0,-1-2 0 0,-2 0 0 16,-5 0 0-16,-6-1-11424 15,-5-1-2336-15</inkml:trace>
  <inkml:trace contextRef="#ctx0" brushRef="#br0" timeOffset="128611.01">27159 13766 19583 0,'0'0'864'0,"0"0"176"0,-6-10-832 0,6 10-208 0,0 0 0 0,0 0 0 16,-2-7 192-16,2 1 0 0,0 6 0 0,2-8 0 15,-1 3 672-15,-1 5 128 0,2-7 32 0,-2 7 0 16,0 0 0-16,0 0 0 0,0 0 0 0,-1 8 0 16,0 1 0-16,0 8 0 0,-1 1 0 0,0 6 0 15,-2 1-832-15,0-3-192 0,1 1 0 0,3 8 0 16,3-3 128-16,-1-5-128 0,-2-3 176 0,4-10-176 0,0 3 0 15,0-2 0-15,0-5 0 0,4 1-192 16,4 1 960-16,5-6 208 0,3 2 48 0,5-5 0 0,4-4-832 0,1-3-192 16,2-3 0-16,15-7 0 0,-4-4 448 15,-23 8 32-15,2-2 16 0,2-2 0 0,-1-2-336 0,1-1-160 16,-1-6 160-16,0 0-160 0,0-1 144 0,13-17-144 16,-7 5 128-16,-6 8-128 0,-4 4 176 0,-5 10-48 15,-4 6-128-15,-2 1 192 0,-3 4 16 0,-5 7 0 16,0 0 0-16,0 0 0 0,-6 17-32 0,-2 5-16 15,-5 7 0-15,0 10 0 0,-3 4-160 0,-2 7 0 16,-2 1 0-16,0 2-176 0,-1-2 176 0,-1 0 0 16,-2 2 0-16,3 1 0 0,-1 2 0 0,0 0 0 0,-4 2 0 15,4-4 0-15,-2-3 0 0,11-27 0 0,-4 2 0 16,-1 1 0-16,0 0 0 0,-2-1 144 0,-1-1-16 0,2 1-128 16,1-4 256-16,-14 15-48 0,7-6-16 0,3-8 0 15,3-4-64-15,8-9 0 0,11-10-128 0,0 0 192 16,-9 5-192-16,9-5 0 0,-9-6 0 0,3-1 0 31,2-3-1280-31,5-2-320 0,3-5-48 0,-2 1-9296 0,1 2-1856 0</inkml:trace>
  <inkml:trace contextRef="#ctx0" brushRef="#br0" timeOffset="129117.72">28451 12992 15663 0,'0'0'1392'0,"1"-9"-1120"0,-1 9-272 0,0 0 0 16,7-11 2400-16,-7 11 416 0,0 0 96 0,0 0 16 16,0 0-1824-16,0 0-352 0,0 0-80 0,0 0-16 15,4 15-80-15,-6 3-32 0,-1 1 0 0,-4 5 0 16,-2 2-96-16,-2 3 0 0,0 1-16 0,-2-2 0 16,-2-3 80-16,4 1 32 0,-2 0 0 0,1-1 0 15,0-2-224-15,0 0-64 0,2-6 0 0,1-2 0 16,1 7-96-16,0-7-32 0,-1-4 0 0,5 1 0 15,0-5-128-15,4-7 0 0,-4 10 0 0,4-10 128 16,0 0-1632-16,0 0-336 0,11-10-64 0,0 2-7472 16,3-1-1504-16</inkml:trace>
  <inkml:trace contextRef="#ctx0" brushRef="#br0" timeOffset="129445.63">29069 12970 13823 0,'0'0'608'0,"0"0"128"0,4-11-592 0,-1 3-144 0,-3 8 0 0,0 0 0 16,0 0 1792-16,0 0 320 0,0 0 64 0,0 0 0 15,0 0-1040-15,0 0-224 0,0 0-32 0,-7 13-16 16,-2 3-32-16,-4 4-16 0,-4 3 0 0,-5 4 0 15,-2-2-96-15,-4 9-16 0,-8 3 0 0,1 6 0 16,0 5-80-16,1 1-32 0,-2 5 0 0,0-3 0 16,8-3-336-16,2-4-64 0,2-2 0 0,3-3-16 15,3-1-176-15,4 0 160 0,2 0-160 0,2-2 160 16,2-3-160-16,2-5 128 0,4 1-128 0,1-3 128 16,1-1-128-16,3-3 0 0,3-4 0 0,2-5-176 15,-1-1-1872 1,5-5-384-16,1-4-80 0</inkml:trace>
  <inkml:trace contextRef="#ctx0" brushRef="#br0" timeOffset="129833.81">29364 13376 17503 0,'0'0'768'0,"0"0"176"0,-8-6-752 0,0 3-192 16,-5 3 0-16,13 0 0 0,0 0 2352 0,-12 15 432 16,-5-5 96-16,-1 7 0 0,0 1-2080 0,0 3-416 15,-1 6-96-15,1 0-16 0,-2 1-64 0,2 1-16 16,3 0 0-16,-1 4 0 0,2 4 192 0,2-3 48 0,4-8 0 16,5 5 0-16,1-1-272 0,4-1-160 0,5-4 192 0,5-4-192 15,-1-3 320-15,5-4-64 0,1-2 0 0,5-3 0 16,6-6 416-16,-2-5 80 0,-3-2 16 0,8-1 0 15,7-3-128-15,1-3-32 0,0-6 0 0,-2-2 0 16,-5-1-272-16,-3-1-48 0,-5-8-16 0,-5 2 0 16,-4-5 176-16,-5 1 48 0,-4 0 0 0,-3-1 0 15,-6 2-48-15,-3 3 0 0,-1-2 0 0,-4 6 0 16,-8 2-128-16,-1 0-16 0,-5 2-16 0,-5 4 0 16,-3 4-288-16,1 4 0 0,2 1 0 0,4 3 0 15,0 2-1104 1,1 3-128-16,1 1-32 0,2 3 0 0,6 0-1456 15,3 1-288-15,-4 4-64 0,8-1-16 0</inkml:trace>
  <inkml:trace contextRef="#ctx0" brushRef="#br0" timeOffset="130206.82">29611 12825 24879 0,'-10'-18'2208'0,"6"9"-1760"15,1-3-448-15,1 3 0 0,-1-4 416 0,3 7 0 16,0 6 0-16,0 0 0 0,0 0 48 0,0 0 16 16,11 4 0-16,-1 5 0 0,3 7-160 0,-3 2-16 0,1 4-16 15,2 3 0-15,0 3-80 0,1 2-16 16,2 2 0-16,1 1 0 0,1-2 0 0,-1 7 0 0,-4 2 0 0,2 5 0 15,0-1 32-15,-6 6 0 0,-3 3 0 0,-3-1 0 16,1-5 128-16,-4 1 32 0,-4-1 0 0,-1 0 0 16,-1 0 160-16,-3-3 32 0,-2 1 16 0,-3-1 0 15,-1-5-80-15,0 0-32 0,-1-1 0 0,-1-4 0 16,-5-3-160-16,0-3-48 0,0-4 0 0,0-3 0 16,-2-2-96-16,1-3-32 0,-1-4 0 0,2 0 0 15,0 0-304-15,2-4-64 0,2-3-16 0,6-1 0 16,12-4-2800-16,0 0-560 15</inkml:trace>
  <inkml:trace contextRef="#ctx0" brushRef="#br0" timeOffset="130654.05">30238 13401 22799 0,'0'0'1008'0,"0"0"208"0,0 0-960 16,0 0-256-16,0 0 0 0,0 0 0 0,11-1 736 0,2 0 96 0,3-2 32 0,0 3 0 15,3 3-144-15,2-6-16 0,2 0-16 0,2 1 0 16,1 0-368-16,3 1-64 0,2-2 0 0,4 2-16 16,2 0-240-16,-4 1 144 0,0 0-144 0,-6 1 128 0,-4-1-320 0,-5 1-80 15,-4 3-16-15,-3 3 0 16,-11-7-1936-16,2 10-384 0,-2-10-80 0</inkml:trace>
  <inkml:trace contextRef="#ctx0" brushRef="#br0" timeOffset="130821.78">30271 13714 15663 0,'0'0'688'0,"0"0"144"0,0 0-656 0,9 7-176 16,2-2 0-16,3-1 0 0,4-4 2944 0,3 0 576 16,4-4 96-16,0 1 32 0,-1-6-1680 0,6 6-336 15,4 2-64-15,1-1-16 0,-1-1-784 0,2 0-144 16,-1-2-48-16,-3 4 0 0,-2 3-320 0,-1 0-80 16,-3-2-16-16,0 0 0 0,-2 0-160 0,-4 2 0 15,-3 1 0-15,0 2-176 16,0-7-1872-16,-1 8-384 0,-3 3-80 0</inkml:trace>
  <inkml:trace contextRef="#ctx0" brushRef="#br0" timeOffset="131584.84">31339 13439 6447 0,'0'0'272'0,"5"-12"80"0,-1 2-352 0,0-3 0 16,0 4 0-16,0 3 0 0,-4 6 3952 0,0 0 720 0,6-6 128 0,1-3 48 15,-7 9-3280-15,10-7-656 0,-2 3-128 0,2-5-16 16,-1-1-64-16,5 2-16 0,2 4 0 0,-1-1 0 16,-5-7 224-16,3 6 48 0,6-4 16 0,3 5 0 15,4 3-224-15,1-5-48 0,1 2-16 0,1 1 0 16,3 4-128-16,-4 0-32 0,-1-1 0 0,-3-1 0 16,-2 2-128-16,-1 2-16 0,-2 3-16 15,-4 1 0-15,0 0-96 0,-2 3-16 0,-6 1 0 0,-1 5 0 16,-6-1-128-16,0 4-128 0,-6 2 192 0,-4 4-192 15,-6 6 208-15,-3 3-64 0,-6 0-16 0,-5 2 0 16,-5 1 16-16,-3 2 0 0,-1 3 0 0,-4-4 0 16,1-4-144-16,8 0 128 0,8-6-128 0,3 0 128 15,-2-1 16-15,7-2 0 0,5-3 0 0,4-6 0 0,-2 1 176 16,5 0 48-16,-1 1 0 0,4-3 0 0,6-4-64 16,1 1-16-16,0-3 0 0,6-1 0 0,6 0 64 0,5-3 16 15,-2 0 0-15,11-2 0 0,9-2-112 0,7 3 0 16,4-4-16-16,-2 1 0 0,0-2-16 0,-1 2 0 15,-1 0 0-15,-2 0 0 0,0-1-64 0,6 0-16 16,5-1 0-16,-1 4 0 0,0 0-16 0,-3-2-128 16,-4 0 192-16,-7 0-64 0,-5 0-128 0,-3 0 0 15,-5 3 0-15,-5-4 128 0,-2-1-288 0,-6 2-64 16,-4 2-16-16,-10-2 0 16,0 0-2128-16,0 0-416 0,-6 7-96 0</inkml:trace>
  <inkml:trace contextRef="#ctx0" brushRef="#br0" timeOffset="132964.14">23652 15629 25743 0,'0'0'1136'0,"-5"-9"240"0,-2-1-1104 0,1-1-272 16,-1-3 0-16,-1 5 0 0,2 2 208 0,-2 2-16 16,-1-7 0-16,0 7 0 0,-3 2 288 0,-2-2 48 15,-3 0 16-15,-1 2 0 0,-2 2-96 0,-1 1-32 16,-2 1 0-16,-1 5 0 0,3-2 32 0,2 2 0 15,-2-1 0-15,1 2 0 0,1 1-112 0,2-1-16 16,1 3 0-16,2-4 0 0,0 5-144 0,2-4-48 0,3 2 0 0,2-2 0 16,7-7-128-16,-5 13 0 0,1-3 0 0,7 1 128 15,-3-11-128-15,7 12 0 0,1-2 0 0,5 2 0 16,2-2 0-16,2 1 0 0,1-5 128 0,0 6-128 16,-2 0 0-16,-1 1 0 0,1-2 144 0,0 2-144 15,-2 2 0-15,0-1 144 0,-1-1-144 0,-5 3 0 16,-1-6 288-16,-7-10-48 0,4 13-16 0,-4 2 0 15,-4-4 144-15,-3 1 16 0,-4-4 16 0,-1 2 0 16,0 2 176-16,-1-4 16 0,-1-2 16 0,-5 2 0 16,-3-4-144-16,1 0-16 0,-2-3-16 0,1 1 0 15,-2-2-176-15,5-3-48 0,-1-2 0 0,3 2 0 16,2-3-208-16,-1 0 176 0,2 0-176 0,1-4 160 16,2-1-160-16,1-1 0 0,1 2-160 0,2 1 160 15,2 0-1280-15,4 1-176 0,1 8-16 0,5-12-16 16,3 3-1296-16,-1 4-256 0,4-3-48 0,2 1-16 0</inkml:trace>
  <inkml:trace contextRef="#ctx0" brushRef="#br0" timeOffset="133311.34">24095 15612 31263 0,'-17'-10'1392'0,"7"3"272"0,-2 5-1328 0,-2 2-336 0,-3 1 0 0,1 4 0 16,1-3 0-16,-6 0 0 0,0 5 0 0,4 3-128 15,7 0 256-15,-4 2 48 0,-2 3 16 0,1 0 0 16,2 5-192-16,3-2 0 0,3-1 0 0,2-1-176 16,1-1 176-16,3 2 0 15,3-1 0-15,6-4 0 0,4-9 0 0,4 4 0 0,4 2 192 0,-1-5-64 16,-4-4 272-16,6-1 64 0,4-2 16 0,2 1 0 15,3-4 48-15,-1 1 16 0,-2-1 0 0,-2-6 0 16,-3-2 32-16,-1 3 16 0,-5-1 0 0,-1 1 0 16,-5-1-112-16,-4-4-32 0,-1-1 0 0,-2 2 0 15,-3 0-32-15,-4 4-16 0,0-6 0 0,-2 6 0 16,-4 6-272-16,-1 0-128 0,-1-6 128 0,0 6-128 16,1 3-256-16,0 0-144 0,1 2-32 15,-1 0 0-15,1-2-2128 0,10 2-416 0,-11 4-96 0</inkml:trace>
  <inkml:trace contextRef="#ctx0" brushRef="#br0" timeOffset="134025.16">25467 15395 25791 0,'-5'-7'2304'0,"-1"2"-1856"16,-1-3-448-16,0 3 0 0,7 5 0 0,-13-2 0 15,1 1 0-15,1 4 0 0,-4 1 336 0,0 5 32 16,-4 0 0-16,0 3 0 0,-5 2-32 0,0 4 0 16,-1 3 0-16,-1 0 0 0,-2 0-32 0,2 0-16 15,3 0 0-15,4-3 0 0,6 0-160 0,7-4-128 16,5-1 192-16,5 0-192 0,5-3 304 0,4 1-48 15,5-4-16-15,2-1 0 0,4-6 16 0,1-2 0 16,-1 0 0-16,0-1 0 0,2-1 112 0,2-7 16 0,-1-1 16 16,2-1 0-16,1 2 0 0,-4-1 0 0,0-4 0 15,-4 3 0-15,-2 2 0 0,-7-1 0 0,-7 0 0 16,-2-1 0-16,-1 0 32 0,-1-1 0 0,1 3 0 0,-6 1 0 16,-6-2-176-16,-3 3-48 0,-1-2 0 0,0 6 0 15,0 3-336-15,-1-4-80 0,0 1-16 0,1 3 0 31,2-1-1392-31,1 3-288 0,-1-1-48 0,11 1-16 16,-6-5-1168-16,6 5-256 0,0 0-32 0,-1-12-16 0</inkml:trace>
  <inkml:trace contextRef="#ctx0" brushRef="#br0" timeOffset="134311.24">25948 15293 19743 0,'0'0'880'0,"0"0"176"0,0 0-848 0,0 0-208 0,0 0 0 0,-1 14 0 0,-5-3 768 0,0 3 96 15,-3 2 32-15,0 2 0 0,-1 1 96 0,0 0 32 16,-2-2 0-16,1 1 0 0,-2 1-128 0,1-3 0 16,0-6-16-16,0 1 0 0,2 2-16 0,1-4 0 15,1-4 0-15,1 0 0 0,7-5-192 0,0 0-32 16,0 0-16-16,0 0 0 0,0 0-176 0,0 0-16 16,0 0-16-16,10-11 0 0,0-2-176 0,2 0-48 15,3-4 0-15,2 0 0 0,0-1-64 0,2 1-128 16,-1-2 176-16,0 2-176 0,0-1 128 0,2 2-128 15,1 3 0-15,-2 6 0 0,0 0 0 0,-1 2 160 16,-1 2-160-16,-4 7 128 0,-3 3-128 0,-3 2 0 16,-3 5 0-16,0 4 0 0,-1 3 0 0,-4 3 0 15,-7 2-144-15,-1 3 144 0,0-2 0 0,-3 0 0 0,-3 2 0 16,-1 1 0 0,0-7-480-16,3 0 16 0,2-4 0 0,1-1 0 15,1-3-1328-15,9-15-272 0,0 0-48 0,0 0-7296 0,0 0-1472 0</inkml:trace>
  <inkml:trace contextRef="#ctx0" brushRef="#br0" timeOffset="134704.76">26778 14934 23039 0,'0'0'2048'0,"6"-9"-1648"16,-1-3-400-16,-1 5 0 0,-4 7 272 0,6-11-16 15,-6 11-16-15,0 0 0 0,0 0-16 0,0 0 0 16,0 0 0-16,-9 11 0 0,0-1 496 0,-5 7 112 16,-3 4 0-16,-3 4 16 0,-2-2-48 0,1 6-16 15,5-1 0-15,-2 5 0 0,-5 1-208 0,2 1-64 16,3 4 0-16,-1-1 0 0,2-1-256 0,2-1-64 15,2-1-16-15,2 0 0 0,1-3-176 0,1-2 0 16,0-2 0-16,0-4 0 0,3-2-128 0,2-4-128 16,0-2 0-16,3-2-16 15,4-3-1392-15,1-1-256 0,-2-1-64 0,-2-9-10304 0</inkml:trace>
  <inkml:trace contextRef="#ctx0" brushRef="#br0" timeOffset="134908.4">26890 15255 31327 0,'4'-8'2784'0,"-4"8"-2224"0,0 0-560 0,0 0 0 16,0 0 256-16,4 13-64 0,-4-13-16 0,6 21 0 15,-3 4-320-15,4-2-64 0,-2 1-16 0,-1-1 0 16,-1 2 224-16,2-3 0 0,-2 3 192 0,0 0-192 15,3-4 0-15,-1-1-256 0,-3 1 32 0,2 0 0 16,0-1-1696-16,0-2-352 0,3-2-64 0</inkml:trace>
  <inkml:trace contextRef="#ctx0" brushRef="#br0" timeOffset="135111.44">27248 15226 31327 0,'-11'8'2784'0,"1"1"-2224"16,-3 3-560-16,-4 5 0 0,-7 4 352 0,0 5-32 15,-2 1-16-15,-1 6 0 0,5 3-48 0,-2 1 0 16,0-3 0-16,2 1 0 0,1 1-128 0,0 1-128 0,-1-2 192 16,0 2-192-16,0-1 0 0,5-1 0 0,2-5 0 15,2-2 0 1,2-1-1440-16,2-6-400 0,2 0-80 0,4-7-6896 0,6-3-1376 0</inkml:trace>
  <inkml:trace contextRef="#ctx0" brushRef="#br0" timeOffset="135592">28205 15088 25791 0,'0'0'2304'0,"0"0"-1856"16,0 0-448-16,0 0 0 0,-11-1 256 0,-1 3-32 15,-2 4-16-15,-3 7 0 0,-1 1-16 0,-2 6 0 16,-2 2 0-16,0 5 0 0,-3 1 128 0,3 1 0 15,-3 1 16-15,1 2 0 0,-1 2 160 0,1-4 16 16,5-2 16-16,2-3 0 0,1-7-112 0,4-2-32 16,5-2 0-16,1-3 0 0,6-11 208 0,0 0 48 15,8 6 0-15,4-4 0 0,0-4-128 0,6-6-32 0,3-2 0 0,-2-6 0 16,4-1-240-16,-1-1-48 16,0-1-16-16,-1-4 0 0,-2-5-176 0,3 3 0 0,-1 4 0 15,1-4 128-15,2-1-128 0,-3 5 128 0,1 3-128 0,-1 5 128 16,0 3-128-16,-4 2 0 0,-4 3 0 0,-2 5 0 15,1 4 0-15,-5 3 0 0,-7-7 0 0,-2 20 0 16,-2 2 0-16,2 2 0 0,1 0 0 0,-5 5 0 16,-5 2 0-16,-4 2 0 0,-2 5 0 0,-1-2 0 15,1 1 0-15,1-6 0 0,3-2 0 0,3-4 0 32,2-5-608-32,3-1-96 0,1-4-32 0,3-2 0 0,1-13-1744 15,0 0-336-15,11 7-80 0,4-7-16 0</inkml:trace>
  <inkml:trace contextRef="#ctx0" brushRef="#br0" timeOffset="135940.75">28598 15285 25791 0,'3'-8'2304'0,"0"3"-1856"16,0-2-448-16,3 5 0 0,5-2 1072 0,0 0 112 15,1 0 32-15,3-2 0 0,3 4-784 0,3 1-160 16,0-2-16-16,3-1-16 0,-2-2-48 0,5-1 0 16,4 2 0-16,-1-4 0 0,-2 0 96 0,-1 1 16 15,-2 0 0-15,-7-1 0 0,-5 3-16 0,-2 0 0 16,-5 0 0-16,-6 6 0 0,0 0 32 0,0 0 16 16,-10-3 0-16,-6 5 0 0,-6 3-112 0,-4 1-32 15,-5 9 0-15,1 0 0 0,2-2-192 0,1 4 0 0,-3-1 0 16,5 2 0-16,6 0 128 0,3-1-128 0,3-4 0 15,6 1 0-15,3 1 128 0,7 1-128 0,2 1 0 16,4-4 0-16,2-7 192 0,3 3-64 0,7-1-128 0,1-3 192 16,0-5-192-16,8 0 0 0,8 0 0 0,0-1 0 31,-3-1-368-31,-2 0-112 0,-2 0-32 0,-1-1 0 16,-1 0-1536-16,-4-2-320 0,-5 1-64 0,-1-1-10512 0</inkml:trace>
  <inkml:trace contextRef="#ctx0" brushRef="#br0" timeOffset="136281.44">29115 15273 23039 0,'0'0'1024'0,"0"0"192"0,0 0-960 0,0 0-256 16,0 0 0-16,0 0 0 0,9-4 1216 0,2-1 192 15,3 3 32-15,2-1 16 0,4 0-784 0,1 1-160 16,2-5-16-16,1 2-16 0,1 4-176 0,-3-3-48 15,0-3 0-15,4 1 0 0,-1-1 144 0,2-2 32 16,-1 3 0-16,-4 0 0 0,-2 0-64 0,-4-1-16 16,-3 2 0-16,-3-4 0 0,-6 2-16 0,-4 7 0 15,0 0 0-15,-5-3 0 0,-8-1-32 0,-6 5-16 16,-7 2 0-16,0 0 0 0,2 7-160 0,-3 3-128 16,-3 1 144-16,2 3-144 0,2-3 144 0,4 3-144 15,-3 0 128-15,7 0-128 0,3 0 192 0,6-1-64 0,0-3 0 0,5 0 0 16,3 0-128-16,2-1 160 0,2-2-160 0,3 0 160 15,3-2-16-15,3 0 0 0,5-3 0 0,3-1 0 16,0-3-144-16,5-2 0 0,1-1 0 0,4-1 128 31,4 0-528-31,0 2-112 0,0-3-32 0,-2-1 0 16,-3 1-2096-16,-1 1-432 0,-6 5-64 0,-1-2-32 0</inkml:trace>
  <inkml:trace contextRef="#ctx0" brushRef="#br0" timeOffset="136765.74">30079 15242 3679 0,'-13'-8'160'0,"3"2"32"0,-3 0-192 0,-3 1 0 15,-7 0 0-15,-2 2 0 0,-1 3 5312 0,-1 3 1008 16,-5 1 208-16,1 0 32 0,0 5-5024 0,-1 3-992 15,0 1-208-15,3 0-32 0,0 2-96 0,5 2-16 16,1 3 0-16,4-2 0 0,2-1 80 0,7-1 16 16,6-1 0-16,4 1 0 0,2-4 64 0,6-3 16 15,2-3 0-15,5 0 0 0,2-4 96 0,2-3 32 16,4-6 0-16,4 0 0 0,5-4-112 0,1 1-32 16,-3-7 0-16,8 1 0 0,9-1-224 0,-2-1-128 15,-2-2 160-15,-2 0-160 0,-5-3 320 0,1-3-48 0,-1-1 0 16,0-6 0-16,-1-1 64 0,0-1 16 0,0-4 0 0,3-4 0 15,1-8-160-15,0-4-48 0,0-2 0 16,-2 8 0-16,-5 8-144 0,-2 7 0 0,-4 6 144 0,-5 5-144 16,-9 6 240-16,-3 7-32 0,-4 4 0 0,-5 6 0 15,0 0 48-15,-14 14 0 0,-5 7 0 0,-6 6 0 16,-5 6-256-16,-3 6 0 0,1 5 0 0,-5 7 0 16,-2 2 0-16,2 3 0 0,4 1 0 0,3-3 0 15,3 1 0-15,5 0 0 0,4-3 0 0,5-4 0 16,4-1-272-16,2-4 0 0,5-6 0 0,2-5 0 15,2-3-528 1,4-7-96-16,3-1-32 0,-1-7-9872 0,2-2-1968 0</inkml:trace>
  <inkml:trace contextRef="#ctx0" brushRef="#br0" timeOffset="137145.18">31683 14886 25791 0,'17'-18'1152'0,"-4"7"224"0,-3 4-1104 0,2-1-272 0,-1 1 0 0,-4 5 0 16,-7 2 752-16,0 0 80 0,8-4 32 0,-8 4 0 16,0 0 176-16,0 0 48 0,-4 10 0 0,-5 4 0 15,-3 2-304-15,-5 4-48 0,-5 2-16 0,1 4 0 16,-3 1-176-16,-5 7-32 0,-6 1-16 0,6 3 0 16,7 4-80-16,-2 1-16 0,-4 3 0 0,0 4 0 15,2 5-160-15,4-1-48 0,1-5 0 0,0-2 0 16,4-3-192-16,2-4 176 0,2-4-176 0,2-2 160 15,1-5-160-15,3-1 160 0,2 0-160 0,3-2 160 16,2-1-160-16,1-6 0 0,0-2 0 0,4-7-176 16,-5-10-512-16,0 0-96 0,12 6-32 0,-1-6 0 15,-11 0-2384-15,11-8-496 0</inkml:trace>
  <inkml:trace contextRef="#ctx0" brushRef="#br0" timeOffset="137408.56">30766 15263 31327 0,'-2'-9'2784'0,"2"9"-2224"16,2-11-560-16,4 5 0 0,1 3 624 0,7-2 16 16,2 0 0-16,9 2 0 0,8 7-320 0,7 1-64 15,5 0-16-15,8 1 0 0,8-4 240 0,4 2 48 16,-1 0 16-16,4-1 0 0,5-3 64 0,5 4 16 15,7 0 0-15,-1-3 0 0,-4-2-192 0,-3-2-48 0,-2 3 0 16,-4 1 0-16,1 4-64 0,2 2-32 0,1-3 0 16,-5 0 0-16,-6-2-288 0,-8 0 0 0,-6 3 0 0,-7-1 0 31,-3 2-2288-31,-9 3-464 0</inkml:trace>
  <inkml:trace contextRef="#ctx0" brushRef="#br0" timeOffset="139367">14606 16275 17503 0,'-16'-2'768'0,"16"2"176"0,-8-2-752 0,8 2-192 16,-8-4 0-16,8 4 0 0,0 0 1152 0,5-8 208 15,3-3 48-15,7 1 0 0,7-2-832 0,4-3-176 16,9-2-16-16,4-3-16 0,4-2 176 0,9-4 32 16,6 1 16-16,4-4 0 0,2-2-176 0,8-7-32 15,6-5-16-15,9-2 0 0,9-2 160 0,3 1 48 16,2-3 0-16,12-2 0 0,10-5-128 0,3-2-32 15,-3 0 0-15,8-9 0 0,6-7-64 0,1-3-16 16,-1-1 0-16,9 3 0 0,9-3 0 0,-5 1 0 16,-4-4 0-16,1 5 0 0,3 1 288 0,-7 6 48 0,-7 7 16 15,5 4 0-15,8 10-64 0,-7 1-16 0,-7 4 0 0,-3 6 0 16,-2 6-160-16,-7 1-48 0,-6 0 0 0,-5 5 0 16,-5 11-240-16,-6 0-160 0,-9 3 192 0,-6 3-192 15,-2 6 0-15,-6-1 0 0,-4-1 0 0,-2 3 0 16,-4 6 0-16,-7-1-144 0,-9 1-16 0,-6 2 0 31,-6 2-576-31,-6-2-112 0,-5 0-32 0,-11 3-10208 0,-4 3-2048 0</inkml:trace>
  <inkml:trace contextRef="#ctx0" brushRef="#br0" timeOffset="139911.87">15169 13451 29487 0,'-41'-13'1296'0,"14"1"288"0,-4 0-1264 0,-1 2-320 16,1-1 0-16,0 5 0 0,1 3 0 0,2 3-256 15,2 3 64-15,3 2 0 0,2 5 192 0,4-3-192 0,4 2 192 0,3 0-192 16,0 6 192-16,5 0 0 0,5 3-160 0,3 1 160 16,2-1 0-16,7 0 0 0,5 6 0 0,4 0 0 15,3 4 0-15,6 3 128 0,4 0 32 0,4 3 0 16,3 0 176-16,3 0 48 0,5 1 0 0,7-1 0 15,4-3 112-15,13 2 16 0,10-2 16 0,1 2 0 16,1-2 176-16,6-1 16 0,6-2 16 0,6 3 0 16,6 5-160-16,2 2-16 0,-1-3-16 0,4 7 0 15,5 5-128-15,-3 4-32 0,-4-4 0 0,9 4 0 16,8 2-128-16,-1 1-16 0,-1-1-16 0,6 3 0 16,6 3-80-16,2-1-16 0,-2 4 0 0,9-4 0 15,7 1 64-15,-3-3 0 0,0-2 0 0,2 0 0 16,5 0 48-16,0 2 16 0,-2 0 0 0,-3 0 0 15,-5-1 16-15,-2-4 16 0,-2-7 0 0,-7 0 0 0,-8-5-48 16,-6-2-16-16,-5-1 0 0,-11-6 0 0,-6-1-96 0,-12 1 0 16,-13-3-128-16,-10-1 192 0,-8-2-384 0,-12-5-64 15,-10-2-32-15,-10-4 0 16,-4-3-2400-16,-7-3-464 0,-16-7-112 0</inkml:trace>
  <inkml:trace contextRef="#ctx0" brushRef="#br0" timeOffset="142933.31">13917 17341 14447 0,'11'-12'640'0,"-11"12"128"0,9-6-608 0,0-2-160 0,-1 1 0 0,0 1 0 16,-3-1 624-16,1 1 80 0,-6 6 32 0,7-9 0 15,-5 0 784-15,-2 9 144 0,0 0 48 0,0 0 0 16,3-10-112-16,-3 10-32 0,0-9 0 0,0 9 0 16,0 0-288-16,0 0-64 0,0 0-16 0,0 0 0 15,0 0-368-15,-9 8-64 0,1 3 0 0,0 6-16 16,0 1-304-16,2 1-48 0,-1 3-16 0,2 5 0 15,0 1-144-15,0 6-48 0,-2-4 0 0,2 0 0 16,2 1-192-16,1-3 176 0,0 2-176 0,1-4 160 16,1-3-160-16,1-2 0 0,1 0 144 0,2 0-144 15,-2-3 0-15,1 2 0 0,-3-5 0 0,2 1 128 0,2-6-128 16,-4-10 0-16,0 0 0 0,0 0-128 16,3 12-1024-16,-3-12-208 0,0 0-48 0,0 0 0 15,0 0-1536-15,0 0-320 0</inkml:trace>
  <inkml:trace contextRef="#ctx0" brushRef="#br0" timeOffset="143362.72">13420 17608 23727 0,'0'0'1040'0,"0"0"240"0,0 0-1024 0,0 0-256 0,0 0 0 0,0 0 0 16,0 0 592-16,14-8 80 0,0-1 16 0,4 3 0 15,3 1 608-15,5-6 128 0,5 1 32 0,1-1 0 16,-2 2-368-16,9 1-64 0,10-1 0 0,3 3-16 16,1-1-304-16,-3 1-64 0,-3-3-16 0,-2-2 0 0,-4 1-256 0,-3 2-48 15,0 3-16-15,-2 1 0 16,0 0-176-16,-8-1-128 0,-7 1 144 0,-3 1-144 15,-2 0-592-15,0 7-224 0,-2 7-32 0,-2-7-10096 16,-12-4-2032-16</inkml:trace>
  <inkml:trace contextRef="#ctx0" brushRef="#br0" timeOffset="144340.94">14737 17925 17903 0,'0'0'784'0,"2"8"176"0,-2-8-768 0,0 13-192 0,0-1 0 0,0-2 0 0,1-2 496 0,-1-8 48 15,2 12 16-15,0-3 0 0,-1 0 512 16,-1-1 96-16,0 2 32 0,0-10 0 0,0 0-304 0,0 0-48 15,10 4-16-15,2-4 0 0,0-4 48 0,2 0 0 16,2-8 0-16,3-1 0 0,5 0-160 0,1-5-16 16,-2-5-16-16,2 2 0 0,0 1-128 0,-2-1-32 15,-2-1 0-15,0-3 0 0,-2 2-192 0,0-2-32 16,-4-1-16-16,0-3 0 0,-2 1-64 0,-2 3-16 16,1 3 0-16,-4 0 0 0,-1 0-208 0,-1 5 144 15,1 5-144-15,-3-1 128 0,-2 1-128 0,-2 12 0 16,0 0 0-16,0 0 0 0,0 0 0 0,0 0 0 15,0 0-128-15,-1 13 128 0,-2 3-128 0,1 2 128 16,-1 0-160-16,2 3 160 0,-1 4-160 0,2 1 160 0,-1-1-160 16,4-2 160-16,2-1 0 0,0-1 0 0,-1-1-128 15,3-2 128-15,0-2 0 0,2-6 0 0,1 1 0 0,1-4 0 16,2 2 0-16,0-5 0 0,0 0 0 0,0-2 0 16,-2-5 0-16,3-2 0 0,1-4 0 0,2-2 0 15,0-3 160-15,-1 1-32 0,3-1 0 0,-4-2 0 16,0-5 192-16,-4-2 16 0,0-4 16 0,-3 0 0 15,-3-2-16-15,0-3 0 0,-2-2 0 0,-3-4 0 16,-2-6-80-16,1-1-32 0,0 2 0 0,1-1 0 16,0-2-224-16,0 3 176 0,-5 0-176 0,3 3 160 15,4 2-160-15,0 0 0 0,1 2 0 0,-2 2 0 16,2 1 0-16,-1 5 0 0,1-2 0 0,0 4 0 16,-1-2 0-16,2 7 0 0,-1 2 0 0,1 2 0 0,-1 0 0 15,3 0 0-15,0 0 0 0,1 4 0 0,1 0-160 16,-2 3 160-16,3-1 0 0,3 1-144 0,-2 2 144 0,2-1 0 15,1 1 0-15,0 1-128 0,-1 2 128 0,2 0 0 16,1 0-144-16,0-2 144 0,1 5 0 0,2-2-144 16,3 0 144-16,5-1 0 0,4 3-144 0,3 1 144 15,2-2 0-15,7-1-144 0,6 1 144 0,3-5 0 16,1 1 0-16,1-1 0 0,-1-2 0 0,2 1 0 16,2 0 0-16,3 0-128 0,2-2 128 0,5 2 0 15,5 0 0-15,-1 0 0 0,-6 1 0 0,3-2 0 16,0-2 0-16,6-3 0 0,4 2 0 0,1 2 0 15,2-4 0-15,-3 2 0 0,-5 0 0 0,-2 2 0 0,-1-2 0 16,4 2 0-16,5 2 0 0,-1 4 0 0,-5 0 0 16,-6 1 0-16,-4 0 0 0,-5 0 0 0,-3-7 0 0,0 6 0 15,2 3 0-15,-2-4 0 0,-6 1 0 16,-4 0 0-16,-3-3 0 0,-5 2 144 0,-1 3-144 0,-3-1 0 16,-5 1 0-16,-5 0 0 0,-2 1 0 0,-3 2 0 31,-5 0-272-31,-3 0-112 0,-9 0-32 0,0 0 0 15,0 0-2128-15,0 0-416 0,0 0-96 0,-9 11-16 0</inkml:trace>
  <inkml:trace contextRef="#ctx0" brushRef="#br0" timeOffset="144937.47">16014 17049 3679 0,'0'0'320'0,"7"-10"-320"0,0 0 0 0,1 0 0 15,-3 3 3056-15,1 0 528 0,1 1 128 0,-7 6 0 16,4-9-1552-16,-4 9-320 0,0 0-64 0,0 0-16 15,0 0-112-15,0 0-32 0,0 0 0 0,0 0 0 16,0 0-480-16,1 15-112 0,-2-1 0 0,-3 6-16 16,-3 2-240-16,0 4-64 0,-4-1 0 0,-1 4 0 15,1-1-192-15,-1 1-64 0,-1-1 0 0,3 0 0 16,2-5-96-16,3 1-32 0,2 0 0 0,3-3 0 16,1-1-112-16,6-2-16 0,-2-2-16 0,5-2 0 15,3-1-176-15,3-1 160 0,2-3-160 0,2-3 160 16,-1-2-32-16,4-1 0 0,-3-4 0 0,7-2 0 0,-3-2-128 15,2-4 128-15,0 2-128 0,-1-5 128 0,0 3-272 16,-3-4-64-16,-2-2-16 0,-1 0 0 16,1 5-1696-16,-6-3-352 0,-5 0-64 0,0 2-7808 15,1 1-1568-15</inkml:trace>
  <inkml:trace contextRef="#ctx0" brushRef="#br0" timeOffset="145203.71">16501 17070 18431 0,'0'0'1632'0,"-10"0"-1312"15,1-2-320-15,-2 4 0 0,2-2 1264 0,0 4 176 0,0 2 32 0,-2 3 16 16,-3 6-224-16,5-2-48 0,4 2-16 0,-6 6 0 16,-4 5 144-16,-2 0 48 15,0 4 0-15,-2 6 0 0,4 3-368 0,-3 2-64 0,1 8 0 0,1-5-16 16,0 2-304-16,2-5-64 0,1 5-16 0,3-3 0 15,-1-4-352-15,2-2-64 0,1-4-16 0,2-3 0 16,-1 2-128-16,2-2 128 0,0-8-128 0,1 0 128 16,1 4-128-16,2-6 0 0,0-7 0 0,1-4 0 15,0-9-448 1,0 0-32-16,0 0 0 0,7-5 0 0,1-8-3104 0,4-6-608 16</inkml:trace>
  <inkml:trace contextRef="#ctx0" brushRef="#br0" timeOffset="145571.07">17281 16787 23951 0,'0'0'1056'0,"0"-11"224"0,0 11-1024 0,0 0-256 16,0 0 0-16,0 0 0 0,0-10 896 0,0 10 128 0,0 0 32 0,0 0 0 15,-9 7 160-15,-2 2 48 16,-1 8 0-16,-2 5 0 0,-3 5-304 0,0 3-64 16,-1 5-16-16,0 6 0 0,-2 0-240 0,1 5-32 0,-1 1-16 15,2-3 0-15,0-2-64 0,1 0-16 0,1 2 0 0,3 2 0 16,3-2-208-16,0-1-48 0,1-2-16 0,4-1 0 15,1-1-112-15,2-2-128 0,2-5 176 0,2-1-176 16,3 2 160-16,1-4-160 0,-1-6 128 0,1 1-128 16,2-6 160-16,0-2-160 0,4-1 192 0,-3-2-192 15,0-6 0-15,1-3 0 0,1-4 0 0,-1-2-144 16,-10 2-1088 0,12-5-224-16,-4-5-32 0,-2-2-16 0,1 2-1680 0,-6-5-336 15,-5-8-64-15,-2-1 0 0</inkml:trace>
  <inkml:trace contextRef="#ctx0" brushRef="#br0" timeOffset="145767.74">16766 17362 23039 0,'0'0'2048'0,"10"-11"-1648"16,2 4-400-16,2 0 0 0,3 3 1344 0,2 2 192 15,0 0 48-15,3 1 0 0,4-2-560 0,3 3-96 16,0 0-32-16,3 0 0 0,3 0-272 0,1-2-64 15,-2-4-16-15,-2 5 0 0,1 2-304 0,-6-1-64 16,-2-1-16-16,-4 0 0 16,-3 0-1472-16,-1-1-288 0,-1 1-64 0</inkml:trace>
  <inkml:trace contextRef="#ctx0" brushRef="#br0" timeOffset="146347.68">17933 16994 2751 0,'0'0'256'0,"0"0"-256"16,0 0 0-16,10-8 0 0,0-1 2816 0,-2 0 528 0,-1 3 112 0,-7 6 0 15,2-8-1248-15,-2 8-256 0,4-7-48 0,-4 7-16 16,0 0-288-16,0 0-48 0,0 0-16 0,0 0 0 15,3 16-304-15,-4 3-64 0,-3 4-16 0,-1 4 0 16,-1 0-224-16,-2 5-48 0,-2 2-16 0,-2-2 0 16,2-1-384-16,1 3-80 0,0 0-16 0,0 1 0 15,-2 1-176-15,2-1-32 0,0-4-16 0,2-1 0 16,1-3-160-16,1-4 160 0,-1 3-160 0,2-4 160 16,1 0-160-16,-1-4 0 0,0-5-160 0,0-1 160 15,1 0-1680 1,3-12-240-16,0 0-64 0,0 0-12384 0</inkml:trace>
  <inkml:trace contextRef="#ctx0" brushRef="#br0" timeOffset="146533.47">17626 17281 20271 0,'0'0'1792'0,"5"-7"-1424"15,1 1-368-15,3 1 0 0,3 2 1488 0,2 3 240 16,2 1 32-16,2 2 16 0,1 1-880 0,4 0-192 15,0 1-16-15,3-1-16 0,1-1 32 0,2 2 0 16,1-4 0-16,0 2 0 0,1-5-256 0,5 1-32 16,3 0-16-16,-2 0 0 0,0-6-256 0,-3 4-144 15,-3 5 160-15,-5-2-160 16,-4-2-368-16,-2 1-160 0,-3 1-48 0,-3-1-13664 0</inkml:trace>
  <inkml:trace contextRef="#ctx0" brushRef="#br0" timeOffset="146897.81">18942 16846 26079 0,'0'0'1152'0,"2"-12"256"0,4 3-1136 0,-6 9-272 0,0 0 0 0,0 0 0 16,0 0 768-16,0 0 80 0,0 0 32 0,0 0 0 16,-10 9 336-16,0 4 64 0,-3 0 0 0,-1 10 16 0,-3 3-480 0,0 6-112 15,-2 3 0-15,3-4-16 0,0 3-240 16,3 0-64-16,2 4 0 0,4-4 0 0,1-2-112 0,5-6-16 16,2 0-16-16,5-2 0 0,0 3-96 0,6-3-16 15,2-5 0-15,4-3 0 0,5 0 96 0,1-2 16 16,4-2 0-16,2-2 0 0,4-3-64 0,1-3-16 15,-3-6 0-15,2 0 0 0,0-7-288 0,-3 1-64 16,-2 0-16-16,-3-3 0 16,-5-3-1504-16,-3 1-288 0,-3 0-64 0,-5-1-13552 0</inkml:trace>
  <inkml:trace contextRef="#ctx0" brushRef="#br0" timeOffset="147169.53">19534 16933 25631 0,'0'0'1136'0,"0"0"224"0,0 0-1088 0,-4 14-272 0,-3 2 0 0,-3 6 0 16,-5 4 1312-16,0 3 208 0,-6 5 32 0,0 2 16 16,-2 3-320-16,-2 3-64 0,0 2-16 0,-1 2 0 15,0 5-272-15,0 0-64 0,0 2-16 0,1 1 0 16,1 2-368-16,2-3-80 0,0-2-16 0,1-3 0 15,6-3-224-15,-2-4-128 0,1-4 128 0,4-2-128 16,5-6 0-16,0-1 0 0,0-4 0 0,2-6 128 16,-1-5-1152-16,2-5-208 0,4-8-48 15,0 0-9792-15,0 0-1936 0</inkml:trace>
  <inkml:trace contextRef="#ctx0" brushRef="#br0" timeOffset="147722.84">17999 16471 11567 0,'0'0'512'0,"0"0"112"0,0 0-496 0,0 0-128 0,0 0 0 0,0 0 0 16,0 0 928-16,0 0 160 0,0 0 48 0,0 0 0 15,0 0-112-15,0 0-32 0,0 0 0 0,0 0 0 0,0 0 112 0,8-7 32 16,4 0 0-16,3 2 0 0,1 1 16 0,6 1 16 16,6-2 0-16,4 1 0 0,3 2-144 0,7-1-48 15,4-1 0-15,3-1 0 0,5-4-240 0,4 0-48 16,5 2-16-16,6 1 0 0,4-5-160 0,-1 5-16 15,-1 3-16-15,1-1 0 0,0 1 32 0,0 0 0 16,1-3 0-16,-2 5 0 0,0 1-64 0,-5-1 0 16,-6-3 0-16,-3 3 0 0,-3 4-112 0,-6 0-16 15,-5-2-16-15,-2 2 0 0,-1-4-112 0,-5 2 0 16,-5 0-16-16,-5 3 0 0,-7 4-176 0,-5-3 0 16,-5 2 144-16,-8-7-144 0,0 0-128 0,-1 11-112 15,-6 1-16-15,-2-3 0 16,-3 0-2176-16,1 1-432 0,-6 1-80 0</inkml:trace>
  <inkml:trace contextRef="#ctx0" brushRef="#br0" timeOffset="149650.94">17317 16388 4607 0,'0'0'400'0,"-8"-3"-400"16,-2 1 0-16,1 0 0 0,-2 4 2016 0,2-2 320 15,9 0 64-15,-9 0 16 0,0 0-1264 0,9 0-256 16,0 0-64-16,0 0 0 0,0 0 64 0,0 0 16 15,0 0 0-15,0 0 0 0,0 0-80 0,0 0 0 0,0 0-16 0,0 0 0 16,9 0-112-16,2-2-32 16,0 1 0-16,5 2 0 0,2 3 48 0,4 2 16 0,2-5 0 0,1 0 0 15,-1 0-208-15,12 3-32 0,5 7-16 0,6-2 0 16,3-1-160-16,1-2-48 0,0 1 0 0,-2-1 0 16,1 1-128-16,4-3-16 0,8-2-128 0,5 2 192 15,6 0-64-15,2 1-128 0,-2 1 176 0,-4-1-176 16,-4-5 160-16,-1 1-160 0,-3 6 128 0,2-2-128 15,-2 1 192-15,-2-2-64 0,-5 4 0 0,-3-1 0 16,-2-6 64-16,-4 2 0 0,-2-3 0 0,-2 2 0 16,-4 1 0-16,0-2 0 0,-2-1 0 0,2 0 0 15,2-1-32-15,0-1 0 0,-1 2 0 0,-2-1 0 16,-3-3-32-16,-1 0 0 0,0-1 0 0,-4 2 0 16,0 0 32-16,-1-3 0 0,-1-3 0 0,0 1 0 0,-2 5-32 15,2-4 0-15,0 2 0 0,-3 0 0 0,-3-1 0 0,1 4-128 16,-2 2 192-16,2 0-64 0,1 0 0 0,-3 0 0 15,-1-2 0-15,-4 2 0 0,1 0-128 0,-4 0 192 16,0-2-192-16,-11 2 192 0,0 0-192 0,9 4 0 16,-9-4 144-16,0 0-144 0,0 0 0 0,0 0 128 15,0 0-128-15,0 0 0 0,0 0 0 0,0 0 128 16,0 0-128-16,0 0 0 0,-11 2 128 0,11-2-128 16,-11-2 128-16,-2-1-128 0,1 3 0 0,-1 0 0 15,-4-2 0-15,1 0 128 0,1 0-128 0,0 0-160 16,1 1 160-16,1-3-208 0,-1 1-144 0,-3 1-32 15,-3-1 0-15,0 1 0 0,1-1 32 0,-1 0 0 16,2 1 0-16,1-1 0 0,-1-2 32 0,1 0 0 0,0-2 0 0,3 1 0 31,-1 1-160-31,1-2-32 0,-2 2 0 0,3 0 0 16,-2-2-1376-16,0 2-288 0,-2 1-48 0</inkml:trace>
  <inkml:trace contextRef="#ctx0" brushRef="#br0" timeOffset="151155.94">15543 16757 8287 0,'-4'-14'736'0,"3"8"-592"0,-3-1-144 0,4 7 0 0,0 0 480 0,-5-7 64 16,5 7 16-16,-4-5 0 0,4 5 320 0,0 0 64 16,0 0 16-16,0 0 0 0,2-12 112 0,-2 12 16 15,0 0 16-15,4-9 0 0,-4 9-160 0,0 0-48 16,0 0 0-16,0 0 0 0,0 0-64 0,0 0 0 16,0 0-16-16,0 0 0 0,0 0-48 0,0 0 0 15,0 0 0-15,0 0 0 0,0 0-304 0,0 0-64 16,-12 6-16-16,2 2 0 0,0 1 80 0,-1-1 16 15,-1 3 0-15,1 4 0 0,-2 4-80 0,1 0-16 16,-1 1 0-16,2 1 0 0,2 3-96 0,0 5-32 0,1-2 0 16,2 5 0-16,1 0-64 0,2 3 0 15,-1-2-16-15,0 1 0 0,-2-5 0 0,3-1 0 16,3 0 0-16,0-1 0 0,0-2 16 0,1-4 0 0,1 0 0 0,0 1 0 16,1 2-32-16,1-1 0 0,1-1 0 15,-2-1 0-15,1-7 32 0,-2 2 0 0,-1 2 0 16,1-2 0-16,-2-3-16 0,0-2 0 0,0 4 0 0,0-4 0 15,0 1-16-15,0 1 0 0,-2-4 0 0,0 6 0 16,-2 2-16-16,3-2 0 0,-1-3 0 0,1 1 0 16,-3 1-144-16,0 1 192 0,0-4-192 0,2 1 192 15,-2 1-64-15,0-1 0 0,0 1 0 0,0 0 0 16,-1-4 0-16,1 3 0 0,0 1 0 0,1-1 0 16,1 1-128-16,-1 1 192 0,-1 2-192 0,0-5 192 15,0 1-192-15,1 4 160 0,-3-1-160 0,2 0 160 16,2 0-160-16,1 1 0 0,1 1 144 0,0-1-144 0,0-1 128 15,-2-3-128-15,1 1 128 0,1 0-128 0,0-3 128 16,0 2-128-16,1 1 128 0,1-5-128 0,-2 3 128 0,-2-4-128 16,0 2 128-16,2 1-128 0,0-10 128 15,1 11-128-15,-1-11 160 0,0 11-160 0,0 0 144 0,0-3-144 16,0-8 128-16,0 0-128 0,1 11 176 0,-1-11-48 16,0 0-128-16,0 0 192 0,0 0-64 0,0 0 0 15,-1 9-128-15,1-9 192 0,0 0-48 0,0 0-16 16,0 0 0-16,0 0 0 0,0 0 16 0,0 0 0 15,0 0 0-15,0 0 0 0,0 0-144 0,0 0 192 16,0 0-192-16,0 0 192 0,-8-5-192 0,8 5 128 16,0 0-128-16,-6-7 128 0,-1-1 0 0,2 0-128 15,0-1 192-15,1 3-64 0,4 6-128 0,-3-7 0 16,0-3 0-16,3 10 0 0,0 0 0 0,-5-8 0 0,-1-4 0 0,1 3 0 16,1-3 0-16,-2 6 0 15,-1-4 0-15,0 2 0 0,1-5 0 0,-1 1 0 16,1 3 0-16,-1-6 128 0,-1 2-128 0,0-2 0 0,1-3 0 0,0 2 128 15,1 3-128-15,-1-3 0 0,0-5 0 0,0 3 0 16,-1 2 0-16,3 1 0 0,1-1 128 0,0 1-128 16,0-2 0-16,1 0 0 0,2 2 0 0,-2 1 0 15,1-3 0-15,0 1 0 0,1 3 0 0,0-1 0 16,-2 2 0-16,1 3 0 0,-1-3 0 0,3 12 0 16,0 0-128-16,0 0 128 0,0 0 0 0,0 0 0 15,-5-10 0-15,5 10 0 0,0 0-144 0,0 0 144 16,0 0 0-16,0 0-128 0,-5-8 128 0,5 8 0 0,0 0-128 15,0 0 128-15,-7 7 0 0,1 2 0 0,-1 5 0 16,2-1-128-16,-2 1 128 0,1 2 0 0,-5 0 0 0,4 2 0 16,-4 5 0-16,2 0 0 0,-4-2 0 0,1 1 0 15,2 0 0-15,-2 4 0 0,-4 1 0 0,2 1 0 16,1-2 0-16,0 0 0 0,-1 0 0 0,1-4 0 16,0 3 0-16,0-3 0 0,-1-4 192 0,1 0-64 15,2 2-128-15,0-4 192 0,2-5-64 0,3 0-128 16,6-11 176-16,-6 9-176 0,3 0 192 0,3-9-192 15,0 0 192-15,0 0-192 0,0 0 192 0,0 0-64 16,11-1 0-16,-11 1-128 0,12-11 192 0,-2 4-192 16,0 1 192-16,0-1-192 15,-1-8-240-15,2 3-144 0,0 3-48 0,1 0 0 16,0 0-2672-16,2-3-544 0</inkml:trace>
  <inkml:trace contextRef="#ctx0" brushRef="#br0" timeOffset="179322.81">13822 18565 11807 0,'0'0'512'0,"0"0"128"0,0 0-512 0,0 0-128 15,0 0 0-15,0 0 0 0,0 0 832 0,0 0 160 16,0 0 32-16,0 0 0 0,0 0 224 0,0 0 48 15,0 0 16-15,0 0 0 0,0 0-256 0,0 0-48 16,0 0-16-16,0 0 0 0,-7 12-160 0,7-12-48 16,0 0 0-16,0 0 0 0,0 0-16 0,0 0-16 0,0 0 0 0,0 0 0 15,0 0 0-15,0 0 0 0,0 0 0 16,14-5 0-16,-4-7-240 0,0 4-64 16,1 0 0-16,-1 4 0 0,1 2-240 0,-3-1-48 0,2-3-16 0,-10 6 0 15,0 0-144-15,10-2 128 0,-10 2-128 0,0 0 128 16,0 0-128-16,11 8 0 0,-11-8 0 0,5 9 0 15,-5 2 0-15,0-11 0 0,-1 10 0 0,-3 1 0 16,-1 2 0-16,-1-7 160 0,0-2-32 0,-1 1-128 16,0 2 256-16,7-7-48 0,0 0-16 0,-8 2 0 15,8-2-64-15,-8 4-128 0,8-4 176 0,0 0-176 16,0 0 160-16,0 0-160 0,0 0 128 0,0 0-128 16,0 0 0-16,0-8 0 0,1-3 128 0,3 4-128 15,-4 7-432-15,5-9-112 16,1 3-32-16,-6 6-9760 0,10-4-1952 0</inkml:trace>
  <inkml:trace contextRef="#ctx0" brushRef="#br0" timeOffset="179802.04">13838 18879 9215 0,'0'0'816'0,"0"0"-656"16,0 0-160-16,-11-1 0 0,11 1 1488 0,-12 0 272 16,3-3 48-16,2 3 16 0,7 0-48 0,0 0-16 15,0 0 0-15,0 0 0 0,-12-2-352 0,12 2-64 0,0 0 0 0,0 0-16 16,0 0-176-16,0 0-16 0,0 0-16 0,5-9 0 15,2 0-304-15,0 3-64 0,1-1-16 0,0 1 0 16,-8 6-288-16,12-2-48 0,-2-2-16 0,-10 4 0 16,11-1-192-16,-2 2-64 0,-9-1 0 0,9 1 0 15,-9-1-128-15,0 0 192 0,6 9-192 0,-3 0 192 16,-3-9-192-16,-1 13 128 0,-2-3-128 0,-1 1 128 16,-2-2 16-16,-2 2 0 0,-1-1 0 0,0-1 0 15,-1 1-144-15,3-1 160 0,-3 1-160 0,4-3 160 16,-3-5-160-16,9-2 0 0,-9 3-160 0,9-3 160 15,-7-4-1824-15,7 4-272 16,0 0-48-16,3-12-16 0</inkml:trace>
  <inkml:trace contextRef="#ctx0" brushRef="#br0" timeOffset="185126.23">23256 16976 8287 0,'0'0'736'0,"0"0"-592"15,0 0-144-15,0 0 0 0,6-8 1152 0,-6 8 192 16,11-5 32-16,-11 5 16 0,0 0-176 0,0 0-48 16,6-7 0-16,-6 7 0 0,0 0 0 0,0 0 0 0,0 0 0 0,0 0 0 15,0-11-144-15,0 11-16 0,0 0-16 0,0 0 0 16,-10-4-320-16,-1 4-64 0,2 0-16 0,-1 2 0 15,-2 4-160-15,-1 3-48 0,-1-3 0 0,-2 6 0 16,0 2-32-16,-2 2-16 0,-3 0 0 0,2 2 0 16,-3 3 16-16,-1-2 0 0,1 1 0 0,3 3 0 15,0-1-176-15,2 2-48 0,2 2 0 0,3-4 0 16,4 0 0-16,4 0-128 0,4 1 192 0,6-1-64 16,3-4-128-16,4-4 192 0,4 2-192 0,2 1 192 15,3 1-64-15,2-1 0 0,-1-3 0 0,3 0 0 16,2-7 16-16,0-1 0 0,1-3 0 0,2 0 0 15,1-2-144-15,-1-1 0 0,-1-6 144 0,-1 1-144 16,-2-1-144-16,-2 4-112 0,-3-1 0 0,1-3-16 16,-3-2-1696-16,0-1-336 0,-2-2-64 15</inkml:trace>
  <inkml:trace contextRef="#ctx0" brushRef="#br0" timeOffset="185522.27">23861 17040 5519 0,'0'0'496'0,"0"-8"-496"16,-2-5 0-16,1 3 0 0,-2-1 2192 0,1 2 352 0,-2 2 64 0,-1 2 16 15,-2 4-880-15,-1 1-160 0,-1 1-48 0,-3 2 0 16,2-1-400-16,-2 4-96 0,1 0-16 0,-1 2 0 15,-1 4-432-15,1 1-80 0,0 0-32 0,2 1 0 16,-2 2-48-16,3 1-16 0,0 0 0 0,2-3 0 16,2 0-96-16,3 2-32 0,0-2 0 0,2 1 0 15,2-4-96-15,2 1 0 0,2-1-16 0,-1-2 0 16,0 0 16-16,3-3 0 0,1 1 0 0,2-2 0 16,-1-1-32-16,1-3 0 0,-1 3 0 0,1-4 0 15,-1-4-160-15,2 2 0 0,-6-4 144 0,5 4-144 16,-4-1 0-16,1-1 0 0,-8 4 0 0,6-7 0 15,-6 7-384-15,0 0 0 0,2-10 0 0,-2 10 0 16,-1-9-2112-16,1 9-400 0</inkml:trace>
  <inkml:trace contextRef="#ctx0" brushRef="#br0" timeOffset="186310.31">21944 16337 6447 0,'-21'4'576'0,"7"-1"-576"0,-4-1 0 0,-2 0 0 0,-1-1 2096 0,-1 1 304 16,1-2 64-16,3 3 16 0,2-2-1136 0,2 1-208 16,1-1-48-16,3 3-16 0,0 1-128 0,10-5-32 15,0 0 0-15,0 0 0 0,0 0-112 0,0 0-32 16,0 0 0-16,15 8 0 0,0-2 80 0,10 1 16 15,8-6 0-15,5-2 0 0,3-3-272 0,6 3-48 16,0-2-16-16,5-1 0 0,3-2-128 0,8-2-16 16,6 7-16-16,12-5 0 0,5-3 80 0,0 3 32 15,-4 0 0-15,5 0 0 0,6 1-64 0,6 0-16 16,5-2 0-16,-1 3 0 0,-6 2-144 0,6 0-48 16,7 1 0-16,0 2 0 0,-4 2-208 0,3 2 176 15,6 2-176-15,2-1 160 0,3 1-160 0,-1-2 192 16,-3-1-192-16,5 4 192 0,7 1-192 0,-2 0 0 0,-3-1 0 0,2-1 128 15,0 1-128-15,-5-4 192 0,-5 0-192 0,7 0 192 16,10 1-192-16,-2-2 0 0,-3-3 0 0,1 0 0 16,1 0 0-16,-3 1 0 0,-2 0 0 0,-2 1 0 15,1-2 0-15,-2 1 0 0,-2 0 0 0,1-1 0 16,1-2 0-16,6 0 0 0,0 1 128 0,1-1-128 16,-1-8 0-16,3 3 0 0,3-3 0 0,2 4 0 15,0 2 0-15,3-5 0 0,4 1 0 0,1 0 0 16,0 3 0-16,-4 2 0 0,-2 2 0 0,-3 0 0 15,-1-1 0-15,-1 4 128 0,1 0-128 0,0 4 0 16,0-2 0-16,0 1 0 0,1-3 128 0,-4 6-128 0,-6 4 0 16,1 4 0-16,-1-3 0 0,-6 4 0 15,-10-2 0-15,-4 2 0 0,-3 1 0 0,-9 1 0 0,-8-1 0 0,-13-1-176 16,-9-3 176-16,-12 1-192 16,-7-5-1424-16,-11 0-304 0,-13-6-48 0</inkml:trace>
  <inkml:trace contextRef="#ctx0" brushRef="#br0" timeOffset="187210.81">23863 17141 5519 0,'0'0'496'0,"0"0"-496"0,0 0 0 0,0 0 0 15,0 0 1488-15,0 0 208 0,0 0 32 0,0 0 16 16,0 0-848-16,0 0-192 0,0 0-16 0,0 0-16 15,0 0-32-15,0 0 0 0,0 0 0 0,0-9 0 16,0 9-16-16,0-7-16 0,0-4 0 0,0 11 0 16,-1-8 144-16,1 8 16 0,-3-9 16 0,3 9 0 15,0-10 64-15,0 10 16 0,0 0 0 0,-2-9 0 16,-1-1-128-16,3 10-32 0,0 0 0 0,-4-7 0 0,-1 0-64 16,0 3 0-16,0-4-16 0,-1 5 0 0,6 3-48 0,-7-6-16 15,-1 2 0-15,1-1 0 0,-1 1-128 0,8 4-32 16,-10-1 0-16,0 0 0 0,-2 1-128 0,0 1-16 15,0 0-16-15,2 2 0 0,-1 1-96 0,1 1-16 16,-2-2 0-16,2 2 0 0,-1 3-128 0,1-3 0 16,0 1 0-16,0 5 128 0,1-6-128 0,3 5 0 15,1 1 0-15,1 1 0 0,1-2-192 0,3 0-64 16,0-10 0-16,7 13-16 16,2-5-2384-16,4-2-480 0</inkml:trace>
  <inkml:trace contextRef="#ctx0" brushRef="#br0" timeOffset="187597.29">24192 16969 13823 0,'-8'-10'1216'0,"8"10"-960"0,0 0-256 0,0 0 0 15,-5-7 752-15,5 7 96 0,0 0 32 0,0 0 0 16,0 0 80-16,-9 7 32 0,-1 1 0 0,3 2 0 16,-1 3-48-16,-1 3-16 0,1 3 0 0,-1 4 0 15,0-4-256-15,-2 2-48 0,-1-3-16 0,1 3 0 16,0-1-128-16,1-3-32 0,-1-3 0 0,2-4 0 0,4 2 0 16,-1 1-16-16,6-13 0 0,0 0 0 0,0 0 144 0,0 0 48 15,0 0 0-15,0 0 0 0,0 0 160 0,13-10 48 16,1-2 0-16,0-1 0 0,3-4-448 0,0 0-64 15,-1-1-32-15,1 1 0 0,0 0-288 0,-2 1 128 16,0 1-128-16,-1 3 0 0,-2-1 0 0,-2 8 0 16,-10 5 0-16,0 0 0 0,11-4 0 0,-11 4 0 15,0 0 0-15,8 12 0 0,-3 2 0 0,-3 1 0 16,-2 1 0-16,-1 2-144 0,-2 3 144 0,1-1 0 16,-3-1 0-16,1 1 0 0,-2-2 0 0,3-1 0 15,0-1 0-15,3-6 0 0,0-10 0 0,-3 15 0 16,6-2 0-16,-3-13 0 0,0 0-320 0,0 0-48 15,12-6 0-15,1 1-9904 16,0-4-1984-16</inkml:trace>
  <inkml:trace contextRef="#ctx0" brushRef="#br0" timeOffset="187854.62">24849 16630 20271 0,'0'0'448'0,"0"0"80"0,0 0 32 0,0 0 16 0,0 0-576 0,0 0 0 0,-7 4 0 0,2 2 0 15,-3 0 1744-15,2 1 240 0,-2 3 64 0,0 0 0 16,2 6-1648-16,-4 2-400 0,1 3 0 0,0 3 0 16,0 2 896-16,0 1 112 0,0 1 16 0,-4 13 0 15,0-2-640-15,2 2-112 0,2-5-16 0,0-2-16 0,0-5-240 0,2-2 0 16,2-1 0-16,0-4 0 0,-1-2 0 0,-1-2 0 15,4-3 0-15,-2 0 0 16,0-3-1776-16,0-2-400 0,-2-2-64 0</inkml:trace>
  <inkml:trace contextRef="#ctx0" brushRef="#br0" timeOffset="188062.89">24480 16980 22111 0,'0'0'1968'0,"0"0"-1584"15,0 0-384-15,0 0 0 0,0 0 1312 0,12 0 176 16,1 0 48-16,4-1 0 0,2-1-416 0,3 2-80 0,4 0-16 0,2 0 0 16,-2 0-816-16,1-1-208 0,1 0 0 0,-1 1 0 15,0 0 0-15,-2-3 0 0,-1 0 0 0,-4 2 0 16,-1 2 0-16,-2 1 0 0,-3 3 0 0,4-4 0 31,-5 2-1600-31,-13-3-352 0,16 10-80 0,-16-10-9840 0</inkml:trace>
  <inkml:trace contextRef="#ctx0" brushRef="#br0" timeOffset="188288.78">25219 16951 23951 0,'0'0'512'0,"0"0"128"0,-8 9 0 0,3-2 64 0,-3 2-576 0,0-3-128 0,1 7 0 0,-1-1 0 0,0 3 848 0,0-1 144 16,-1 0 32-16,1 3 0 0,0 0 0 0,2-1 0 15,-2 2 0-15,3-1 0 0,2-3 0 0,-2 1 0 16,1 0 0-16,0 4 0 16,2-8-1648-16,2-11-320 0,-2 9-64 0,2-9-16 0,0 0 832 0,0 0 192 15,0 0 0-15,0 0 0 16,9-3-2496-16,2-5-464 0,-1-1-96 0,-3-1-16 0</inkml:trace>
  <inkml:trace contextRef="#ctx0" brushRef="#br0" timeOffset="188665.46">25364 16981 23951 0,'0'0'512'0,"0"0"128"0,0 0 0 0,0 0 64 0,0 0-576 0,-9 3-128 0,7 7 0 0,1-2 0 15,0 2 848-15,1-2 144 0,-3 3 32 0,2-3 0 16,-2 3 0-16,1-3 0 0,-1 2 0 0,2-2 0 15,-1 1-832-15,1-2-192 0,-1 3 0 0,2-6 0 16,0-4 0-16,0 0 0 0,0 0 0 0,0 0 0 16,0 0 0-16,0 0 0 0,1-4 0 0,4-2 0 15,0 1 864-15,2-2 128 0,1-5 32 0,2 2 0 16,-2 0-832-16,2-1-192 0,1 2 0 0,-1-1 0 16,-1 2 0-16,2-1 0 0,-1 2 0 0,-1 3 0 15,-1-1 0-15,-1 4 0 0,-7 1 0 0,0 0 0 16,6 7 0-16,-1 4 0 0,-2 1 0 0,-2 2 0 0,-1 3 0 15,-1 0 0-15,0-1 0 0,-2 2 0 0,0-3 0 16,1 1 0-16,1 0 0 0,-1-2 0 0,1 2 0 0,1-6 0 16,-1-1 0-16,1-2 0 0,1 3 0 0,-1-10 0 15,0 0 0-15,0 0 0 16,12 3-768-16,-1-3-208 0,2-3-48 0,-3-2-8736 16,0-2-1760-16</inkml:trace>
  <inkml:trace contextRef="#ctx0" brushRef="#br0" timeOffset="189079.9">25851 16932 23951 0,'0'0'512'0,"0"0"128"0,0 0 0 0,0 0 64 0,0 0-576 0,0 0-128 16,0 0 0-16,0 0 0 0,-3 7 1664 0,-1-1 320 0,0 0 48 0,0 5 16 16,0 3-1648-16,1 0-400 0,-1 1 0 0,2-1 0 15,0 2 0-15,1 1 0 0,1-2 0 0,1-2 0 16,2-2 0-16,-2-2 0 0,5 0 0 0,-3-3 0 16,3 1 0-16,-6-7 0 0,8 1 0 0,1-1 0 15,1 0 896-15,0-2 112 0,2-6 16 0,0 1 0 0,-2-3-832 0,2 1-192 16,-1-6 0-16,-1 1 0 0,2-2 864 0,-4 1 128 15,2-1 32-15,-4-1 0 0,2 0-832 0,-1-1-192 16,-1 2 0-16,1 1 0 0,-2 3 0 0,-1 2 0 16,-1 2 0-16,-1 1 0 15,-2 7-768-15,3-5-208 0,1 1-48 0,-4 4 0 16,0-8-2448-16,0 8-496 0,0 0-112 0,0 0-16 0</inkml:trace>
  <inkml:trace contextRef="#ctx0" brushRef="#br0" timeOffset="189358.31">26318 16922 20271 0,'-4'4'448'0,"0"2"80"0,0 1 32 0,2-1 16 0,2-6-576 0,0 6 0 0,0 3 0 0,0-4 0 16,0-5 1744-16,0 0 240 16,9 3 64-16,1-2 0 0,1 1-832 0,1-4-144 0,-1 0-48 0,1-2 0 15,0 0-816-15,-1-1-208 0,0-2 0 0,-2 1 0 16,0-5 0-16,-2 3 0 0,-2 2 0 0,-3-2 0 15,-2-1 0-15,-1 1 0 0,-3 3 0 0,0 1 0 16,-3 1 864-16,-4 6 128 0,-3 1 32 0,-1 1 0 16,-2 6-832-16,-1-2-192 0,0 4 0 0,0 4 0 15,-2 0 0-15,3 2 0 0,3 1 0 0,2-1 0 16,2 1 0-16,2-1 0 0,3 2 0 0,3-2 0 16,6-4 0-16,3 2 0 0,3 0 0 0,3 0 0 15,3-5 0-15,2 0 0 0,4 1 0 0,0-7 0 16,1-2-768-16,1-4-208 0,4 0-48 0,0-3-13504 15</inkml:trace>
  <inkml:trace contextRef="#ctx0" brushRef="#br0" timeOffset="189799.91">27300 16694 16575 0,'8'-19'736'0,"-2"10"160"0,-1 0-720 0,3-1-176 0,1 0 0 0,-1 3 0 15,-8 7 1552-15,0 0 288 0,0 0 48 0,9-1 16 0,-9 1-560 16,0 0-128-16,7 7 0 0,-3 3-16 0,-4-10-384 0,-2 14-80 15,-1 3-16-15,-3 6 0 0,2-1-224 0,-5 4-48 16,0 2-16-16,-3 0 0 0,2 1-224 0,1-1-32 16,0 2-16-16,2 0 0 0,2-5-160 0,0 1 128 15,3 1-128-15,1-3 128 0,0-6-128 0,1 0 0 16,1-1-160-16,0-4 160 16,-2-2-1616-16,1-11-240 0,0 0-32 0,0 0-10624 0</inkml:trace>
  <inkml:trace contextRef="#ctx0" brushRef="#br0" timeOffset="190144.06">27022 16930 15663 0,'0'0'688'0,"0"0"144"0,0-8-656 0,0 8-176 15,8-6 0-15,2 1 0 0,3 0 2304 0,6 3 448 0,4 1 64 0,3 0 32 16,0-2-1312-16,6 0-256 0,5 1-48 16,3 0-16-16,1 5-640 0,0-3-144 0,-1-4-32 15,-3 0 0-15,-5 0-112 0,-1 3-32 0,-2 1 0 0,-5 1 0 16,-4-6-96-16,-4 4-32 0,-5 1 0 0,-11 0 0 15,0 0-128-15,0 12 0 0,-6 1 144 0,-4 1-144 16,-3 4 320-16,-3 0-16 0,-1-2 0 0,0 0 0 16,0-1-304-16,3 0 0 0,2-2 0 0,3 0 0 15,3-3 0-15,3 1 0 0,3-11 0 0,5 11 0 16,3 1 0-16,5-7 128 0,3-1-128 0,2-2 0 16,2-2 336-16,3-3-32 0,3-1-16 0,1-2 0 15,1-2-32-15,-3 0 0 0,-5-5 0 0,0 2 0 16,0-4-48-16,-5 2-16 0,-3-3 0 0,-7 2 0 15,-2 1 48-15,-5 1 0 0,-3-2 0 0,-4 3 0 0,-4 2 0 16,-3 4 0-16,-6-2 0 0,1 1 0 0,-1 3-240 0,1 1 0 16,2-1-144-16,3 3 144 15,3 0-1760-15,4 0-256 0,9 0-48 0</inkml:trace>
  <inkml:trace contextRef="#ctx0" brushRef="#br0" timeOffset="190663.7">28965 16739 11055 0,'0'0'976'0,"0"0"-784"15,4-13-192-15,1-2 0 0,-1 1 1680 0,-3 3 304 16,-1 11 48-16,0-15 16 0,0 1-352 0,0 2-64 16,-3 0-16-16,-2 3 0 0,-5 2-656 0,2 2-144 15,-2-3-32-15,-2 4 0 0,-3 3-256 0,-3 2-48 16,-5 1-16-16,1 2 0 0,-5 1-128 0,0 3-16 16,-3 3-16-16,0 1 0 0,0 1-80 0,1 3-16 15,1 1 0-15,2 4 0 0,2 2-64 0,3 2-16 16,3 2 0-16,3 2 0 0,3 0-128 0,3-2 0 15,5-1 0-15,0 0 0 0,3 2 160 0,2-1-160 16,3-4 192-16,-3 1-192 0,4-3 144 0,2 1-144 16,-2-3 0-16,2 0 144 0,-2-8-144 0,1 2 0 15,-2 2-160-15,0-7 160 16,-4-8-1600-16,0 0-240 0,0 0-32 0</inkml:trace>
  <inkml:trace contextRef="#ctx0" brushRef="#br0" timeOffset="190829.33">28355 16902 21183 0,'0'0'1888'0,"0"0"-1504"0,0 0-384 0,11 0 0 16,1 0 640-16,1 2 48 0,1 1 16 0,2 3 0 15,0 2 624-15,2-3 128 0,1 1 16 0,2 1 16 16,0 1-688-16,1 1-144 0,2-3-16 0,1-3-16 16,-1 1-320-16,1 2-64 0,0-2-16 0,0-1 0 15,-1-1-224-15,0-2 0 0,-3 0 128 0,-3 0-128 16,-4 1-960-16,1 0-256 0,-1-2-32 0</inkml:trace>
  <inkml:trace contextRef="#ctx0" brushRef="#br0" timeOffset="191087.93">29162 16873 21183 0,'0'0'1888'16,"0"0"-1504"-16,0 0-384 0,0 0 0 0,0 0 240 0,0 0-32 16,-6 9 0-16,0 0 0 0,-3 4 1056 0,0-1 208 15,-1 2 32-15,1 3 16 0,-1 4-512 0,-1-1-112 16,1-2 0-16,1-1-16 0,0 0-448 0,1-3-96 16,-1 2-16-16,2-2 0 0,3-3-160 0,0 0-32 15,1 1-128-15,-1-4 192 0,4-8-192 0,0 0 0 16,0 0-144-16,0 0 144 15,0 0-1664-15,0 0-224 0,0 0-48 0</inkml:trace>
  <inkml:trace contextRef="#ctx0" brushRef="#br0" timeOffset="192000.84">29417 16909 11967 0,'0'0'528'0,"0"0"112"0,0 0-512 0,0 0-128 0,0 0 0 0,0 0 0 0,0 0 2048 0,0 0 384 16,0 0 80-16,0 0 16 0,1 13-928 0,-5-2-176 15,-5 2-32-15,0 3-16 0,0 2-608 0,0 0-128 16,-1 0-32-16,-2 1 0 0,-1-1-96 0,1 0 0 15,2-1-16-15,-2 0 0 0,-1-9-112 0,2 4-32 16,4-3 0-16,-1 0 0 0,-1-4-48 0,9-5-16 16,0 0 0-16,0 0 0 0,0 0 48 0,0 0 16 15,0 0 0-15,0 0 0 0,0 0 144 0,11-5 16 16,2-3 16-16,3-2 0 0,0-2-176 0,-2 1-32 16,-1 0-16-16,3-1 0 0,3-1-304 0,0-1 160 15,-3 1-160-15,1 1 128 0,2 0-128 0,-2 2 0 16,-3 0 0-16,0 1 0 0,1 5 0 0,-2 3 0 0,-3 1 0 15,-10 0 0-15,11 5 0 0,-4 4 0 16,-1 1-128-16,-3 1 128 0,-1 0 0 0,-2-1-144 0,0-10 144 16,0 15 0-16,0-1-128 0,0-4 128 0,0-10 0 0,2 12 0 15,-2-12 0-15,4 10 0 0,2 0 0 0,-6-10 0 16,10 5 0-16,2-1 0 0,-2 1 0 0,2-4 0 16,1-3 0-16,0-2 0 0,0 0 0 0,0 3 0 15,1 1 0-15,1-2 0 0,-2 0 0 0,1 0 0 16,0 1 0-16,-1 1 0 0,-1 1 128 0,0-1-128 15,0-1 0-15,-1 0 0 0,1 1 0 0,-12 0 0 16,0 0 0-16,9-2 0 0,0 0 0 0,-9 2 0 0,0 0 0 16,0 0 144-16,8-4-144 0,-8 4 128 0,0 0-128 0,0 0 0 15,0 0-192-15,0 0 192 0,0 0 0 0,0 0 0 16,0 0 0-16,0 0 0 0,-10-4-160 0,-2 3 160 16,-1 2 0-16,-1 2-144 0,-3 4 144 0,0 0 0 15,-2-3 0-15,1 4-128 0,0-1 128 0,1 5 0 16,1-3 0-16,3 0-128 0,3-3 128 0,3 0 0 15,2 3 0-15,5-9 0 0,0 0 0 0,0 0 0 16,5 9 0-16,-5-9 0 0,11 8 0 0,3-5 0 16,2-1 0-16,-2-2 0 0,3-1 0 0,0-1 0 15,0 0 0-15,1-4 0 0,2-2 0 0,-1 0 0 16,1 0 0-16,-2 0 128 0,0-5-128 0,1 0 128 16,-2-1-128-16,2 0 128 0,2-5-128 0,0-4 0 15,0-2 0-15,-8 10 128 16,2-5-448-16,4-2-96 0,0-4-16 0,2-4 0 0,0-5 432 0,2-3 0 0,-2 4 0 15,1 1 0-15,1 3 0 0,3-4 0 0,-5 4 0 16,-4 7 0-16,-6 9 0 0,-3 2 0 0,-4 4 0 0,-4 8 0 16,0 0 0-16,-8 5 0 15,-2 4 0-15,-5 3 0 0,0 2 0 0,-4 5 0 0,-1 3 0 0,0 4 0 16,1 4 0-16,-1 0 0 0,-1 1 0 0,3 3 0 16,2 0 0-16,2 0 0 0,1-3 0 0,2 0 0 15,2-2 0-15,4 0 0 0,5-3 0 0,3-1 0 16,-2-4 0-16,4-3 0 0,3-1 0 0,6 2-10464 15,1-7-2016-15</inkml:trace>
  <inkml:trace contextRef="#ctx0" brushRef="#br0" timeOffset="192648.68">30774 16941 27647 0,'0'0'608'0,"0"0"128"0,0 0 32 0,0 0 0 0,0 0-624 0,0 0-144 16,0 0 0-16,-5 2 0 0,-3 5 848 0,0 3 144 15,-2 2 32-15,0 1 0 0,-2-1557-832 0,-1 3118-192 16,0-1557 0-16,-2 4 0 0,1-2 0 0,4 1 0 15,2 0 0-15,5-4 0 0,2 1 0 0,2-1 0 16,2-6 0-16,5 2 0 0,1 0 864 0,2-4 128 16,3 0 32-16,1-2 0 0,1-2-832 0,6-1-192 0,0-2 0 0,3-1 0 15,1-3 0-15,1-1 0 16,2 1 0-16,0-5 0 0,-1 0 864 0,0-1 128 0,-2-3 32 0,-1-2 0 16,-1-1-832-16,0 2-192 0,-1-1 0 0,-1 0 0 15,-3 2 0-15,-4 3 0 0,-2-2 0 0,-2 5 0 16,-3 2 0-16,-1 0 0 0,-7 4 0 0,0 0 0 15,0 0 0-15,-5 10 0 0,-1 6 0 0,-6 2 0 16,-4 4 0-16,-2 7 0 0,-5 0 0 0,-3 5 0 16,-4 4 0-16,-4 6 0 0,-1 5 0 0,-2 4 0 15,-1 1 0-15,2 2 0 0,0-1 0 0,4-3 0 16,2-5 0-16,-1-4 0 0,1-4 0 0,0 0 0 0,0 1 0 16,6-13 0-16,3-5 0 0,-2-2 0 0,1-2 864 15,0-2 128-15,-1-7 32 0,4 0 0 0,1-3-832 0,-1-7-192 16,5-11 0-16,4 1 0 0,2-6 0 0,4-3 0 15,5-6 0-15,3 0 0 0,1-1 0 0,4-1 0 16,6-1 0-16,3 2 0 0,3 2 0 0,0 1 0 16,3 3 0-16,4 2 0 0,-3 4 0 0,2 4 0 15,0 1 0-15,-1 3 0 0,-1 5 0 0,0-2 0 16,1 5 0-16,0 6 0 0,2 3 0 0,0 3 0 16,3 3 0-16,6 3 0 0,5 5 0 0,1 3 0 15,1-1 0-15,-2 3 0 0,-3 0 0 0,-4 1 0 16,-2 2 0-16,6 9 0 15,-11-4-1600-15,-5-8-352 0,-9-9-80 0,-5-11-14752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29:13.54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2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1T22:29:26.371"/>
    </inkml:context>
  </inkml:definitions>
  <inkml:trace contextRef="#ctx0" brushRef="#br0">3955 1123 16575 0,'0'0'736'0,"8"-7"160"0,0-3-720 0,0 3-176 0,0 1 0 0,0-2 0 16,-1-3 848-16,1 4 144 0,-8 7 32 0,8-7 0 15,-3-3 0-15,0 3 0 0,-5 7 0 0,0 0 0 16,0 0 0-16,0 0 0 0,0 0 0 0,0 0 0 16,0 0 0-16,0 0 0 0,0 0 0 0,-10 0 0 15,0-1 0-15,-3 3 0 0,0 6 0 0,0 5 0 16,3 2 0-16,-5 2 0 0,-6 4 0 0,-1 3 0 15,1 5-832-15,-1-3-192 0,-2 3 0 0,1 1 0 16,-1 5 0-16,-2 1 0 0,1 2 0 0,-3 5 0 16,-5-1 0-16,-1 6 0 0,0 0 0 0,0 5 0 15,-2 3 864-15,13-17 128 0,-2 4 32 0,-9 21 0 16,8-7-832-16,13-20-192 0,1 2 0 0,-1 18 0 0,4-5 0 16,5-2 0-16,4-2 0 0,3-18 0 0,2 1 0 15,1 2 0-15,2 1 0 0,13 11 0 0,1-6 0 0,-5-12 0 16,3-3 0-16,12 11 0 0,1-2 0 0,-2-7 0 15,-2-2 0-15,-2-1 0 0,1-3 0 0,-2-1 0 16,-3 3 0-16,1-2 0 0,-2-3 0 0,0-3 0 16,-1-3 0-16,-2 0 0 0,0-3 0 0,-1-1 0 15,0-6 0-15,-2-1 0 16,-3 0-2416-16,0-4-528 0,-3-9-96 0,3 3-12720 16</inkml:trace>
  <inkml:trace contextRef="#ctx0" brushRef="#br0" timeOffset="469.08">5120 1171 20271 0,'0'0'448'0,"0"0"80"0,0 0 32 0,0 0 16 0,8-8-576 0,-7-1 0 0,-1 9 0 0,0 0 0 15,4-10 928-15,-4 10 80 0,0 0 16 0,0 0 0 0,0 0 0 16,0 0 0-16,0 0 0 0,0 0 0 0,-7 15 0 0,-3 3 0 15,-1 5 0-15,0 4 0 0,-1 0 0 0,3 7 0 16,0 1 0-16,-2 9 0 0,-3 4 0 0,-2 4 0 16,1 3 0-16,3-12 0 0,1 8-832 0,-7 27-192 15,1-7 0-15,3-4 0 0,0-6 0 0,2-3 0 16,3-5 0-16,0-2 0 0,-2 0 0 0,2-7 0 16,1-2 0-16,2-4 0 0,0-3 864 0,5-13 128 15,-3-3 32-15,2 9 0 0,0-5-832 0,1 0-192 16,1-5 0-16,0-7 0 15,0 0-1600-15,0-11-352 0,0 0-80 0,0 0-16 16,0 0-1632-16,0 0-336 0,9-18-64 0,0-2-16 0</inkml:trace>
  <inkml:trace contextRef="#ctx0" brushRef="#br0" timeOffset="840.39">6121 1390 31327 0,'0'0'1392'0,"0"0"272"0,-4-10-1328 0,4 10-336 0,0 0 0 0,0 0 0 0,-4-7 0 16,4 7 0-16,0 0 0 0,0 0 0 15,-10 10 0-15,1 6 0 0,1 4 0 0,-1 6 0 0,-3 1 896 16,1 7 96-16,2 1 32 0,2 8 0 0,-1 8-832 0,-1 0-192 16,-3-3 0-16,3 0 0 0,2-1 0 0,2 0 0 15,-4 0 0-15,2-2 0 0,1-4 864 0,1 2 128 16,-1-2 32-16,2-1 0 0,1-3-832 0,1-14-192 16,1 1 0-16,-2 6 0 15,1-6-768-15,-1-4-208 0,-3-3-48 0,4-5 0 16,2-12-1632-16,0 0-336 0,0 0-64 0,0 0-9424 0</inkml:trace>
  <inkml:trace contextRef="#ctx0" brushRef="#br0" timeOffset="997.76">5674 1945 31327 0,'0'0'688'0,"0"0"144"0,9 3 16 0,8-7 48 0,5 1-720 0,3 1-176 0,0-3 0 0,2 2 0 15,2-1 0-15,1 2 0 0,-2 0 0 0,5-4 0 16,3 2 848-16,5 0 144 0,2 0 32 0,2-1 0 15,2 0-832-15,3 1-192 0,-1 0 0 0,-3-2 0 16,-7 1 0-16,-4 1 0 0,-5 2 0 16,-4 0 0-16,-2-3 0 0,-2 3 0 0,-1-1 0 0,-1-1 0 15,-2 3-3232 1,-3-1-688-16,2 0-144 0,4-2-32 0</inkml:trace>
  <inkml:trace contextRef="#ctx0" brushRef="#br0" timeOffset="1368.87">7803 1018 31327 0,'0'0'688'0,"0"0"144"0,0 0 16 0,0 0 48 0,0 0-720 0,0 0-176 16,8 17 0-16,-8-6 0 0,0-11 0 0,-2 21 0 16,-4 7 0-16,-1-5 0 0,-3 9 0 0,1-1 0 15,1 6 0-15,-1 3 0 0,-3 5 848 0,-2 4 144 16,1 1 32-16,1 2 0 0,0 1-832 0,2 2-192 16,-1-1 0-16,2-1 0 0,1-1 0 0,3-6 0 15,1-1 0-15,3-6 0 0,2 1 864 0,3-4 128 0,3-2 32 16,2-4 0-16,1-4-832 0,3-2-192 0,-2-2 0 15,3 0 0-15,3-6 0 0,3-2 0 16,2-1 0-16,0-3 0 0,1-1 0 0,-1-5 0 0,-1-5 0 0,5-3 0 31,-6 2-2416-31,-2-9-528 0,-2-5-96 0,-8 5-32 0</inkml:trace>
  <inkml:trace contextRef="#ctx0" brushRef="#br0" timeOffset="1640.95">7409 1692 35007 0,'0'0'1552'0,"0"0"320"16,0 0-1488-16,0 0-384 0,9-3 0 0,4-1 0 0,3 1 0 0,2-1 0 15,3 1 0-15,2 0 0 0,3 0 0 0,4 0 0 16,3-3 0-16,1-1 0 0,2 1 0 0,5-5 0 16,5 5 0-16,-1-3 0 0,1 1 0 0,-5 0 0 15,-3-1 0-15,9-4 0 16,-12 4-1568-16,-6 0-384 0,-5 1-80 0,-14 5-7120 15,2-2-1408-15</inkml:trace>
  <inkml:trace contextRef="#ctx0" brushRef="#br0" timeOffset="2029.04">8262 706 23951 0,'-9'-8'512'0,"5"-1"128"0,4-1 0 0,1 5 64 0,-1-5-576 0,1 1-128 0,3-6 0 0,7 4 0 0,4 0 848 15,7 1 144-15,4 2 32 0,4-3 0 16,3 4 0-16,0-5 0 0,3 5 0 0,-2 1 0 16,-3 2 0-16,-7 3 0 0,-1-1 0 0,1 4 0 15,-2 2-832-15,-1 5-192 0,-3 2 0 0,-2 5 0 0,-3 4 0 0,-3 4 0 16,-2 4 0-16,-3 10 0 0,-6-1 0 0,-4 3 0 16,-5 1 0-16,-3-2 0 0,0 0 864 0,-1 1 128 15,1-3 32-15,1-3 0 0,2-2-832 0,3-13-192 16,2-1 0-16,1-1 0 0,2-4 0 0,2 0 0 15,1-1 0-15,4-5 0 0,3-1 864 0,5 1 128 16,1-6 32-16,3-2 0 0,3-5-832 0,1-1-192 16,5-6 0-16,2 2 0 0,5-2 0 0,2 3 0 15,2-1 0-15,-2 1 0 16,-2-1-2416-16,-5 0-528 0,-2 4-96 0,8-2-12720 0</inkml:trace>
  <inkml:trace contextRef="#ctx0" brushRef="#br0" timeOffset="3500.76">10294 1413 20271 0,'0'0'448'0,"0"0"80"16,4-15 32-16,-1 7 16 0,-2-2-576 0,2 2 0 0,-3 8 0 0,2-11 0 0,1 5 928 0,-1-5 80 16,-2 11 16-16,3-9 0 0,0 0 816 0,-2 1 160 15,-2-2 48-15,-1 3 0 0,2 7-832 0,-1-7-144 16,1-1-48-16,0 8 0 0,0 0-816 0,0 0-208 15,0 0 0-15,0 0 0 0,-4-6 0 0,0 0 0 16,-1-1 0-16,1 4 0 0,4 3 0 0,0 0 0 16,-4-7 0-16,4 7 0 0,-4-3 0 0,4 3 0 15,0 0 0-15,0 0 0 16,-4-4-768-16,4 4-208 0,0 0-48 0,0 0-13504 0</inkml:trace>
  <inkml:trace contextRef="#ctx0" brushRef="#br0" timeOffset="4041.22">9126 437 27647 0,'0'0'1216'0,"0"-8"256"15,-3-1-1168-15,3 0-304 0,0 0 0 0,3-3 0 0,1 6 0 16,1-4 0-16,2 1 0 0,0 1 0 0,1 3 0 0,3 0 0 16,2-3 0-16,2 3 0 0,-2 1 0 0,3 1 0 15,1-2 0-15,0 4 0 0,0 1 0 0,0 4 0 16,-1 0 0-16,2-2 0 0,4 5 880 0,4 2 112 15,3 5 32-15,-1 2 0 0,1 6-832 0,0 3-192 16,1 8 0-16,0 4 0 0,-2 4 864 0,0 6 128 16,-2 1 32-16,0 4 0 0,1-2-832 0,-2 2-192 15,-5 0 0-15,-1 8 0 0,1 2 0 0,-3 5 0 16,-2 5 0-16,-3-7 0 0,0 0 864 0,-3-2 128 16,-3 2 32-16,-3 0 0 0,-4 1-832 0,-4-2-192 15,1 0 0-15,-4-3 0 0,-3 1 864 0,0-4 128 16,-5-4 32-16,0-3 0 0,-1 1-832 0,-1 0-192 15,-3 0 0-15,-2-1 0 0,-5-4 0 0,-2-3 0 0,0-1 0 16,-2-5 0-16,-2-4 0 0,-1-1 0 0,0-5 0 16,5-2 0-16,4-1 0 0,2-4 0 0,3-1 0 0,3-7 0 15,4-3 0-15,2-6 0 0,5-4 0 0,7 0 0 32,-6-9-1600-32,7-2-352 0,6-4-80 0,2 2-9296 0,4-8-1856 0</inkml:trace>
  <inkml:trace contextRef="#ctx0" brushRef="#br0" timeOffset="4630.64">11311 1400 20271 0,'1'-19'448'0,"-1"6"80"0,-1-2 32 0,1 2 16 0,3 2-576 0,1-1 0 16,-2-4 0-16,-1 2 0 0,3 0 1744 0,0 2 240 0,0 0 64 0,0 2 0 16,-3 1-832-16,1 2-144 15,-2 7-48-15,0 0 0 0,0 0 0 0,0 0 0 0,0 0 0 0,5 7 0 16,-2 7-816-16,-1 4-208 0,-2 4 0 0,3 7 0 16,1 4 0-16,-3 4 0 0,-1 6 0 0,0 3 0 15,0 8 864-15,0 2 128 0,-3 2 32 0,2 4 0 16,1-5-832-16,-1-2-192 0,-3-1 0 0,1-1 0 15,5-6 0-15,-1-1 0 0,0-3 0 0,2-2 0 16,-1-7 864-16,1-3 128 0,-3-5 32 0,3-1 0 16,-1-4-832-16,2-3-192 0,3-6 0 0,-1-2 0 15,1-5 0-15,0-5 0 0,1-3 0 0,3-5 0 16,2-7 864-16,1-3 128 0,-1-3 32 0,5-6 0 16,5-4-832-16,1-3-192 0,2-8 0 0,4-1 0 0,2-4 0 15,2-1 0-15,-1-6 0 0,3 1 0 0,-2-1 0 16,-8 13 0-16,1-2 0 0,2 0 0 0,-1 1 0 0,2 3 0 15,2-3 0-15,0 8 0 0,1 2 0 0,-1 0 0 16,1 6 0-16,6-6 0 0,-5 6 0 0,-5 5 0 16,-7 4 0-16,-8 5 0 0,-1-1 0 0,-5 5 0 15,-4 0 0-15,-4 8 0 16,0 0-2416-16,-7-1-528 0,1 1-96 0,-6 0-14368 0</inkml:trace>
  <inkml:trace contextRef="#ctx0" brushRef="#br0" timeOffset="5229.42">13155 449 23951 0,'0'0'1056'0,"3"-7"224"0,3-2-1024 0,-1 1-256 15,-5 8 0-15,0 0 0 0,4-5 0 0,-2 0 0 16,-2 5 0-16,0 0 0 0,0 0 880 0,0 0 112 15,0 0 32-15,-7 6 0 0,-4 6 0 0,-1 5 0 16,1 3 0-16,-2 3 0 0,0 0 0 0,0 9 0 16,-2-1 0-16,-3 12 0 0,0-5 0 0,1-2 0 15,-2 0 0-15,6-6 0 0,0-4-832 0,2-3-192 16,0-3 0-16,2-2 0 0,1-1 864 0,3-4 128 16,1-5 32-16,0 0 0 0,4-8-832 0,0 0-192 15,0 3 0-15,0-3 0 0,0 0 864 0,7-3 128 16,1-8 32-16,1-1 0 0,1 1-832 0,1-8-192 15,0 0 0-15,1-1 0 0,1-3 0 0,0-1 0 16,0-2 0-16,3-12 0 0,-1 2 0 0,2 2 0 16,-2 12 0-16,-2 1 0 0,-3-1 0 0,-1 5 0 0,-1 7 0 0,-1-1 0 15,-2 3 0-15,-2 3 0 0,-3 5 0 0,-6 5 0 16,-2 6 0-16,-1 4 0 0,-1 4 0 16,-2 3 0-16,-1 4 0 0,0 3 0 0,0-2 0 0,-4 7 0 15,5-13 0-15,2-2 0 0,0-2 0 0,0 0 0 16,3-1 0-16,0-6 0 0,-1 1 0 0,6-4 0 15,-2 1 0-15,1-4 0 0,3-4 0 0,0 0 0 16,0 0 0-16,0 0 0 0,0 0 0 0,0 0 0 16,3-6-768-1,-2-1-208-15,0 2-48 0,1 2-12016 0,-1-3-2400 0</inkml:trace>
  <inkml:trace contextRef="#ctx0" brushRef="#br0" timeOffset="6402.88">15001 1256 20271 0,'0'0'448'0,"6"-8"80"0,3-1 32 0,-1 0 16 0,-1 2-576 0,-1-3 0 15,1 2 0-15,-2-3 0 0,0 1 928 0,0 0 80 16,-5 10 16-16,7-10 0 0,-3 3 816 0,-2-3 160 16,1 0 48-16,-3 10 0 0,0 0-832 0,0 0-144 15,0 0-48-15,0 0 0 0,0 0-816 0,0 0-208 0,0 0 0 0,0 0 0 16,-1 14 864-16,-2 1 128 0,-2 3 32 0,1 5 0 16,-1 4-832-16,-2 5-192 0,-1 1 0 15,0-1 0-15,2 5 864 0,-2 3 128 0,-1 1 32 0,0 2 0 16,0-2-832-16,-2 4-192 0,2 0 0 0,0 0 0 15,0-4 0-15,1-1 0 0,2-4 0 0,0-5 0 16,-3-2 0-16,4-2 0 0,1-2 0 0,0-1 0 16,-1-6 0-16,2-4 0 0,2-1 0 0,1-13 0 15,0 12 0-15,0-12 0 0,0 0 0 0,0 0 0 32,0 0-2416-32,0 0-528 0,8-7-96 0,-2 0-32 0,1 0 832 15,-3-5 144-15,-3 1 48 0,-1 0 0 0</inkml:trace>
  <inkml:trace contextRef="#ctx0" brushRef="#br0" timeOffset="6628.81">14533 1685 35007 0,'-4'-10'768'0,"2"3"176"0,2-1 16 0,3 0 16 0,2-1-784 0,4 1-192 15,4 3 0-15,4-3 0 0,3 3 864 0,5 0 128 16,3-1 32-16,9 2 0 0,6 1-832 0,9 0-192 15,9 0 0-15,-1-2 0 0,-2 3 0 0,-4-2 0 16,0-3 0-16,-3 2 0 0,-2 1 0 0,2 1 0 16,1 1 0-16,-2-2 0 0,1-3 0 0,-7 3 0 15,-6 1 0-15,-4-1 0 16,-4-2-1600-16,-4 0-352 0,-3-1-80 0,-12 5-13120 0</inkml:trace>
  <inkml:trace contextRef="#ctx0" brushRef="#br0" timeOffset="7224.94">16844 1061 31327 0,'-18'-24'688'0,"9"13"144"0,0 2 16 0,5-3 48 0,4-3-720 0,2 2-176 15,-2 1 0-15,5 0 0 16,5 1-784-16,3-1-192 0,1 1-48 0,7 4 0 0,5-4 832 0,4 3 192 15,1-5 0-15,3 3 0 0,0 2 768 0,2 4 208 16,1-2 48-16,-3 2 0 0,-4 1-832 0,0 3-192 16,-4 1 0-16,0 5 0 0,-1 1 864 0,-3 4 128 15,-3 3 32-15,-2 6 0 0,-5 6-832 0,-1 0-192 16,-4 1 0-16,-4 15 0 0,-4 10 0 0,-6 3 0 16,-8 1 0-16,-4 1 0 0,-3-2 0 0,-7 5 0 0,-4 3 0 15,-8-1 0-15,-7-1 0 0,-9-2 0 0,-7 1 0 16,1-6 0-16,6-8 864 0,6 0 128 15,8-8 32-15,5-6 0 0,4 0 0 0,5-5 0 0,5-7 0 0,3-1 0 16,1-2-832-16,6-6-192 0,5-2 0 0,9-9 0 16,0 0 0-16,2 9 0 0,2 0 0 0,7-6 0 15,2-2 0-15,2-1 0 0,4-1 0 0,3-1 0 16,3 1 0-16,7 0 0 0,3-5 0 0,12 4 0 16,9-2 0-16,4 0 0 0,2 1 0 0,-4-2 0 15,-8 3 0-15,-3-2 0 0,-5 0 0 0,-3 0 0 16,-4-5 0-16,-1 2 0 0,-2-1 0 0,-2 2 0 15,-5-2-2416-15,4-2-528 0,3-1-96 0,1 0-12720 16</inkml:trace>
  <inkml:trace contextRef="#ctx0" brushRef="#br0" timeOffset="7607.88">18781 780 35007 0,'0'0'1552'0,"0"0"320"0,3-9-1488 0,0 1-384 15,-3 8 0-15,0 0 0 0,0 0 0 0,0 0 0 16,-7-3 0-16,1 5 0 0,-4 3 0 0,1 0 0 16,-2 7 0-16,-5-1 0 0,-2 5 0 0,-5 5 0 0,-3 6 0 0,0 3 0 15,-1 3 896-15,0 3 96 0,-1 5 32 0,5 3 0 16,-1 6-832-16,3-3-192 0,2 1 0 0,1-1 0 15,-1 0 0-15,4 0 0 0,0 1 0 0,4 1 0 16,2-3 864-16,2 0 128 0,2-6 32 0,1 32 0 16,6-41-832-16,2-2-192 0,2 1 0 0,0-7 0 15,6 2 0-15,0-4 0 0,3-2 0 0,6-3 0 16,6-2 0-16,5-1 0 0,0-5 0 0,2 0 0 16,-4-4 0-16,0-1 0 0,-2-5 0 0,-4 0 0 15,-1-1-768 1,-4-3-208-16,-3 0-48 0,-2-1 0 0,-5-5-1632 0,-6 1-336 0,-6 0-64 15,-6 0-16-15</inkml:trace>
  <inkml:trace contextRef="#ctx0" brushRef="#br0" timeOffset="7785.23">17910 1456 35007 0,'0'0'768'0,"-2"-13"176"0,3-4 16 0,3 2 16 0,0 3-784 0,1 7-192 15,8 1 0-15,7-1 0 0,8 0 0 0,5 1 0 16,4 1 0-16,-2 0 0 0,6 0 864 0,0 1 128 15,-1 2 32-15,2 0 0 0,0 2-832 0,3-2-192 16,6 0 0-16,3 0 0 0,0 0 864 0,0 0 128 16,-3-2 32-16,10 1 0 0,-9-3-832 0,-9 1-192 15,-6 1 0-15,-7 2 0 0,-6 0 0 0,-3 0 0 16,-5 1 0-16,-3 2 0 16,-3 1-2416-16,-3 0-528 0,-2 1-96 0,-1-1-12720 0</inkml:trace>
  <inkml:trace contextRef="#ctx0" brushRef="#br0" timeOffset="8309.31">19990 842 35007 0,'-3'-9'768'0,"2"-1"176"0,-2-6 16 0,1-2 16 0,0 0-784 0,2 9-192 16,0-1 0-16,2 3 0 0,0 0 0 0,0 1 0 15,-2 6 0-15,0 0 0 0,0 0 864 0,0 0 128 16,0 0 32-16,0 0 0 0,5 10-832 0,-2 4-192 15,0 6 0-15,-3 7 0 0,-2-10 0 0,1 5 0 16,-2 2 0-16,2 8 0 0,-1 9 0 0,1 6 0 16,-2 0 0-16,1 4 0 0,-1 1 0 0,1 0 0 15,-1-4 0-15,-1 41 0 0,0-19 0 0,3-10 0 16,1-9 0-16,1-5 0 0,-1-5 864 0,3-9 128 16,-1-6 32-16,2-4 0 0,0-10-832 0,0-5-192 0,0 3 0 15,3-5 0-15,2-3 0 0,1-2 0 0,0-4 0 0,5-3 0 16,2-5 864-16,5-5 128 0,3-4 32 15,2-2 0-15,3-2-832 0,0-1-192 16,0-7 0-16,0 1 0 0,-1-2 0 0,2-3 0 0,-4-3 0 0,2-2 0 16,5-13 0-16,-1 3 0 0,-5 3 0 0,-2 3 0 15,-4 6 0-15,1 3 0 0,-4 2 0 0,-2 2 0 16,-4 5 0-16,-1 4 0 0,-2 6 0 0,-6 5 0 16,0 2 0-16,-3-2 0 0,-1 8 0 0,-2 1 0 15,-3 0-2416 1,1 4-528-16,-1 4-96 0,-3 0-8768 0,-1 3-1760 0</inkml:trace>
  <inkml:trace contextRef="#ctx0" brushRef="#br0" timeOffset="8776.68">22206 823 23951 0,'0'0'1056'0,"3"-13"224"0,1 1-1024 0,0 0-256 0,-4 12 0 0,0 0 0 16,5-9 880-16,-5 9 112 0,0 0 32 0,0 0 0 16,0 0 0-16,0 0 0 0,-3 9 0 0,-1 7 0 15,-7 0 0-15,1 6 0 0,3 0 0 0,3-5 0 16,-3 1-832-16,2 4-192 0,-1 4 0 0,-2 6 0 16,0 4 864-16,-1 3 128 0,2 2 32 0,1-2 0 15,-7 27-832-15,2-10-192 0,5-7 0 0,-1-6 0 16,2-4 0-16,0-4 0 0,0-4 0 0,1 2 0 15,0 1 0-15,0-4 0 0,0-2 0 0,1-11 0 16,-1 0 0-16,-1-2 0 0,-1 0 0 0,0 1 0 16,3-3-1600-16,-1-3-352 0,0-3-80 15,-4-1-8208-15,8-6-1632 0</inkml:trace>
  <inkml:trace contextRef="#ctx0" brushRef="#br0" timeOffset="8921.79">21739 1348 31327 0,'0'0'1392'0,"6"-4"272"0,3-2-1328 0,3 2-336 16,3-3 0-16,2 3 0 0,4 3 896 0,1 0 96 16,2 0 32-16,2 2 0 0,1 1-832 0,2 1-192 15,1 1 0-15,0 1 0 0,25-3 0 0,-6 3 0 16,-2 0 0-16,-12-2 0 0,-4-1 0 0,7-1 0 16,7-1 0-16,0 0 0 0,-2 2 0 0,-1-2 0 15,-4-2 0-15,-4-1 0 16,5 0-1600-16,-5-1-352 0,-11-1-80 0,-1 1-11472 0</inkml:trace>
  <inkml:trace contextRef="#ctx0" brushRef="#br0" timeOffset="9635.15">23811 775 23951 0,'-21'15'512'0,"21"-15"128"0,0 0 0 0,-9-5 64 0,0-3-576 0,9 8-128 15,-5-8 0-15,2-1 0 0,3-1 848 0,3-2 144 0,1 3 32 16,0 1 0-16,2 0 0 0,3-3 0 0,7 1 0 0,3 0 0 15,6 2 0-15,5-1 0 0,5 3 0 0,5-2 0 16,3 4-832-16,0 0-192 0,0 1 0 16,-2 3 0-16,0 3 0 0,-2 3 0 0,-3 4 0 0,23 10 0 15,-13 0 0-15,-15 1 0 0,-6 2 0 0,-11 3 0 16,-4 0 0-16,-7 3 0 0,-7 1 0 0,-8 1 0 16,-6 5 0-16,5-15 0 0,-5 5 0 15,-6 1 0-15,-2 6 0 0,-5 0 0 0,-4 3 0 0,-3-8 0 16,-2 1 0-16,-29 14 0 0,12-13 0 0,34-14 0 15,3-2 0-15,5-1 0 0,4 0 0 0,4 1 0 16,7-2 0-16,7 4 0 0,5-3 0 0,6 4 0 16,5 0 0-16,1 2 0 0,4 2 0 0,24 22 0 0,-10-6 0 15,-5 0 0-15,-5 1 0 0,-5 1 0 16,-4 1 0-16,-2-3 0 0,-2-1 0 0,-9-13 0 0,-2 6 0 16,-3-7 0-16,-2-1 0 0,-5 1 0 0,1 0 0 15,-2 1 0-15,-3 0 0 0,-2-4 0 0,-2-1 0 0,-14 11 0 16,1-3 0-16,-2-6 0 0,-2-6 864 15,7-10 128-15,-7 0 32 0,-5-1 0 0,-5-2-832 0,-4-2-192 16,-1-3 0-16,1 0 0 0,0-5 0 0,2 1 0 16,3-3 0-16,2 0 0 0,-22-18 0 0,14 5 0 15,9 4 0-15,9 1 0 16,7-2-1600-16,6 2-352 0,7-1-80 0,4 1-13120 0</inkml:trace>
  <inkml:trace contextRef="#ctx0" brushRef="#br0" timeOffset="10128.62">25724 810 23951 0,'0'0'512'0,"1"-7"128"0,3-6 0 0,2-4 64 0,-2 3-576 0,0 4-128 15,-4 10 0-15,4-12 0 0,-4 12 848 16,0 0 144-16,0 0 32 0,0 0 0 0,4-8-832 0,-4 8-192 15,0 0 0-15,-5 3 0 0,-3-1 864 0,-1 7 128 16,-3 0 32-16,-2 6 0 0,-4 3 0 0,-5 4 0 16,-7 6 0-16,0 4 0 0,0 5-832 0,0 8-192 15,0 5 0-15,2 5 0 0,0 1 0 0,2-2 0 16,2 0 0-16,1 1 0 0,3 1 0 0,1-2 0 16,4 0 0-16,-8 40 0 0,10-16 864 0,7-15 128 15,5-10 32-15,6-7 0 0,3-6-832 0,3-6-192 16,2-4 0-16,4-1 0 0,-6-16 0 0,3 2 0 15,4-3 0-15,5 4 0 0,-1-1 0 0,5-4 0 0,4 1 0 16,2-6 0 0,-2-2-768-16,2 0-208 0,-3-4-48 0,-3-5 0 15,-3-3-816-15,-5-1-160 0,-6-2-48 0,-5 0-11456 0</inkml:trace>
  <inkml:trace contextRef="#ctx0" brushRef="#br0" timeOffset="10308.81">24926 1502 31327 0,'-12'-27'1392'0,"7"16"272"0,4 1-1328 0,1 10-336 0,0 0 0 0,13-8 0 16,2-1 896-16,-2 6 96 0,5 3 32 0,9 0 0 15,5 0-832-15,6 0-192 0,2 0 0 0,2 0 0 16,0 0 0-16,1 2 0 0,1-1 0 0,4 0 0 16,49-1 0-16,-11 0 0 0,-8-2 0 0,-11-2 0 15,-11 1 0-15,-9-1 0 0,-15-1 0 0,-11 1 0 16,-3-1-1600-16,-2-4-352 0,-3 0-80 15,-5 2-7120-15,1-1-1408 0</inkml:trace>
  <inkml:trace contextRef="#ctx0" brushRef="#br0" timeOffset="10824.87">26292 261 27647 0,'1'-22'1216'0,"1"11"256"0,-1 0-1168 0,2-5-304 0,2 0 0 0,1 2 0 16,2-2 0-16,3 5 0 0,-1-2 0 0,3 1 0 15,0 1 880-15,1 1 112 0,3 1 32 0,-2 2 0 16,0 3 0-16,2 2 0 0,2-2 0 0,-1 3 0 15,1-5-832-15,1 5-192 0,-2 1 0 0,0 4 0 16,-1 0 0-16,0 2 0 0,-1 2 0 0,-4 0 0 16,-3 4 0-16,-4-2 0 0,-1 2 0 0,-4 4 0 15,-4 1 0-15,-1 1 0 0,-2-3 0 0,-3 4 0 16,-10 9 0-16,1-2 0 0,-1-1 0 0,-1-4 0 16,-1-1 0-16,3-2 0 0,-4 0 0 0,5-3 0 0,1-2 864 15,3-2 128-15,2 1 32 0,6-4 0 0,-1 0-832 0,3-3-192 16,4-5 0-16,0 0 0 0,7 4 0 15,2 2 0-15,0 2 0 0,7-3 0 0,-1-3 864 0,2-1 128 16,2 2 32-16,1 0 0 0,5-1-832 0,1-2-192 16,5 1 0-16,2 0 0 0,4-1 0 0,-1 0 0 15,1 2 0-15,-4-2 0 0,-1 1 0 0,-4 2 0 16,-1-1 0-16,4 1 0 16,-6 1-1600-16,-5-2-352 0,-4 5-80 0,-3-2-9296 15,-1-1-1856-15</inkml:trace>
  <inkml:trace contextRef="#ctx0" brushRef="#br0" timeOffset="12282.29">27644 1374 20271 0,'-9'6'448'0,"4"-5"80"0,-3 0 32 0,0 0 16 0,2 1-576 0,-2-1 0 0,1 4 0 0,2-3 0 0,-2 0 928 16,4 1 80-16,3-3 16 0,0 0 0 15,0 0 816-15,11 0 160 0,2-2 48 0,11 0 0 0,11-1-832 16,1 2-144-16,7 0-48 0,2-3 0 0,-2 2-816 0,1 0-208 16,2-2 0-16,-2 1 0 0,3 2 0 0,5-2 0 15,4 0 0-15,4 1 0 0,-1 1 0 0,-3-3 0 16,-5 0 0-16,9-2 0 0,-12 3 0 0,-9 2 0 16,-14-1 0-16,-6 2 0 15,-3-1-1600-15,-4 2-352 0,-4 2-80 0,-8-3-7120 16,0 0-1408-16</inkml:trace>
  <inkml:trace contextRef="#ctx0" brushRef="#br0" timeOffset="12565.76">27737 1776 31327 0,'-40'4'688'0,"22"0"144"0,4-4 16 0,14 0 48 0,0 0-720 0,0 0-176 0,0 0 0 16,9 5 0-16,14 1 0 0,5-4 0 15,1 2 0-15,3 1 0 0,3-3 848 0,4 2 144 0,1-2 32 0,1-2 0 16,4 1-832-16,4 0-192 0,6-1 0 0,6 0 0 15,6-1 0-15,-1 0 0 0,-6-1 0 0,-1-2 0 16,-6 2 0-16,-2-1 0 0,-1-1 0 0,-1 0 0 16,-1 2 0-16,-2-3 0 0,-3 1 0 0,-6 0 0 15,-6 1-3232 1,-2-1-688-16,31-9-144 0,-28 11-32 0</inkml:trace>
  <inkml:trace contextRef="#ctx1" brushRef="#br0">30452 13432 0,'0'0'16,"0"0"-1,22-91 1,-22 78-1</inkml:trace>
  <inkml:trace contextRef="#ctx0" brushRef="#br0" timeOffset="14659.87">29826 875 12895 0,'13'-4'272'0,"-6"3"64"0,1-2 16 0,1-1 32 0,1 2-384 0,0-2 0 16,-1-3 0-16,0 2 0 0,0 1 1712 0,-1-2 272 16,-3 2 48-16,0-3 16 0,2 3-832 0,-7 4-144 15,0 0-48-15,0 0 0 0,-8-6 832 0,-3 2 144 16,-4 3 48-16,-2 2 0 0,-1 3-1648 0,1 2-400 16,-3-1 0-16,-1 5 0 0,-1 1 0 0,2 4 0 15,-2 3 0-15,0 1 0 0,0 6 896 0,0 4 112 16,-3 1 16-16,0 5 0 0,-9 16-832 0,3-3-192 0,1 0 0 15,1-2 0-15,3 0 0 0,3-3 0 16,3-5 0-16,6-1 0 0,2 2 0 0,6-3 0 0,3-2 0 0,3-11 0 16,3 3 0-16,1 1 0 0,1 1 0 0,1-1 0 15,2-1 0-15,1 0 0 0,3-2 0 0,4 6 0 16,-1-7 0-16,0-2 0 0,2-3 0 0,-2-1 0 16,0-2 864-16,-1-2 128 0,0-4 32 0,1-1 0 15,-2-2-832-15,1-3-192 0,-1-1 0 0,3-3 0 16,-1-2 0-16,0 1 0 0,-1-5 0 0,2 1 0 15,1-3 864-15,1-2 128 0,1-2 32 0,2 2 0 16,1-4-832-16,2-3-192 0,1 0 0 0,6-11 0 16,-9 9 0-16,0 1 0 0,-1-1 0 0,-1-2 0 15,-2-3 0-15,0-1 0 0,-1 4 0 0,-1-3 0 0,1-7 0 16,-3-2 0-16,-2 3 0 0,-2 2 0 0,-1 0 0 16,-1 3 0-16,-1-3 0 0,-2 3 0 0,-1-5 864 15,-2 1 128-15,0 0 32 0,-1 5 0 0,-2 1-832 0,-1-1-192 16,0 1 0-16,-2 2 0 0,-3 1 0 0,0-1 0 15,-1 4 0-15,-5-3 0 0,-3-1 0 0,3 10 0 16,-3-1 0-16,-1 1 0 0,1 2 0 0,-3 1 0 16,0 1 0-16,-2 4 0 0,-1-4 0 0,0 4 0 15,-2 2 0-15,2-1 0 16,2 3-768-16,2 0-208 0,1 0-48 0,-2 3 0 16,6-2-1632-16,0 2-336 0,-12 8-64 0,9 4-16 0</inkml:trace>
  <inkml:trace contextRef="#ctx0" brushRef="#br0" timeOffset="15706.43">21938 3944 16575 0,'-3'-9'368'0,"0"-2"80"0,0 0 0 0,0 0 16 0,0 0-464 0,2-1 0 15,1 4 0-15,0 8 0 0,0 0 912 0,0 0 96 16,0 0 16-16,0 0 0 0,0 0 0 0,0 0 0 16,-9 5 0-16,0 4 0 0,0 7 0 0,-3-2 0 15,0 6 0-15,-5 3 0 0,-4 3-832 0,2 4-192 16,1-2 0-16,6 2 0 0,7 2 864 0,-1-2 128 15,5 2 32-15,-3-2 0 0,-1-2-832 0,5 0-192 16,6-2 0-16,5-4 0 0,1-3 0 0,6-3 0 16,0-4 0-16,3-4 0 0,5-3 0 0,3-5 0 0,1-5 0 15,0-4 0-15,1-5 864 0,-2-2 128 0,-2-7 32 0,0 1 0 16,-2-3-832-16,-1 1-192 0,-2-1 0 0,-3 0 0 16,-3 2 0-16,-2 3 0 0,-1 2 0 0,-2 3 0 15,-3 6 0-15,-8 9 0 0,0 0 0 0,0 0 0 16,0 0 0-16,0 0 0 0,0 0 0 0,-2 9 0 15,-2 6 0-15,1 2 0 0,-1 0 0 0,2 0 0 16,2-2 0-16,2-2 0 0,2 2 0 0,1-2 0 16,3-4 0-16,-1-1 0 0,4-3 0 0,1-2 0 15,-1-5 0-15,8-2 0 0,4-5 0 0,4 1 0 16,3 2 0-16,0-6 0 0,-1-1 0 0,-3 0 0 0,-5-3 0 16,-3-1 0-16,-2-1 0 0,-2 0 0 0,-2 0 0 15,-3 1 0-15,-1 0 0 0,-2 2 0 0,1 6 0 0,-2-2 0 16,-1 3 0-16,-4 8 0 15,0 0-768-15,0 0-208 0,0-11-48 0,0 11-8736 16,-5-6-1760-16</inkml:trace>
  <inkml:trace contextRef="#ctx0" brushRef="#br0" timeOffset="16141.29">23240 3271 27647 0,'0'0'608'0,"0"0"128"0,0 0 32 0,0 0 0 0,-6 7-624 0,-4 2-144 0,1 4 0 0,0 4 0 16,-1 1 0-16,-3 7 0 0,-2 5 0 0,0 0 0 16,-1 1 848-16,-2 3 144 0,-4 4 32 0,-2 4 0 15,-2 5-832-15,-3 1-192 0,-2 3 0 0,0 1 0 16,0 1 864-16,3-2 128 0,6-5 32 0,4-6 0 15,-3-3-832-15,5-5-192 0,5-2 0 16,1-8 0-16,5-6 0 0,3 0 0 0,2-6 0 0,0-10 0 16,0 0 864-16,0 0 128 0,14 0 32 0,3-4 0 15,1-2-832-15,2-5-192 0,1-3 0 0,5 0 0 16,5-3 0-16,0 0 0 0,-1-2 0 0,-2 5 0 16,-1 1 0-16,-2 3 0 0,-4-2 0 0,-3 5 0 15,-4 5 0-15,-2-1 0 0,-12 3 0 0,12 5 0 0,-5 3 0 16,-1 4 0-16,-4 2 0 0,0-1 0 0,-2 4 0 15,-2 3 0-15,-2 1 0 0,-1-2 0 0,-1-2 0 0,-1 3 0 16,-3 3 0-16,2-2 0 0,-3-1 0 0,5-2 0 16,-1-4 0-16,1-2 0 15,6-12-1600-15,-5 12-352 0,5-12-80 0,0 0-8208 16,0 0-1632-16</inkml:trace>
  <inkml:trace contextRef="#ctx0" brushRef="#br0" timeOffset="16430.9">23363 4050 23951 0,'0'0'512'0,"0"0"128"0,7-3 0 0,0-4 64 0,-7 7-576 0,14-6-128 16,7-3 0-16,1 2 0 0,0-1 848 0,2-2 144 0,-1 2 32 0,1-2 0 16,-1-1 0-16,-3 0 0 0,-2-4 0 0,-2 4 0 15,-3-1-832-15,-3-1-192 0,-3-2 0 0,-3 1 0 16,-4 4 864-16,-3 2 128 0,3 8 32 0,-10-7 0 15,-3 3 0-15,-2 3 0 0,-3 2 0 0,-5 6 0 16,-6 3-832-16,-2 5-192 0,-2 0 0 0,4 4 0 16,5 3 0-16,3 0 0 0,0 1 0 0,5 1 0 15,-1-1 0-15,7-3 0 0,5-1 0 0,3 1 0 16,5 0 0-16,1-2 0 0,1 0 0 0,5-2 0 16,5-5 0-16,0 0 0 0,0-1 0 0,7-7 0 15,7-3 0-15,1 0 0 0,-2-5 0 0,-7-1 0 16,4-1-2416-16,-2-2-528 0,0-1-96 15,5-8-32-15</inkml:trace>
  <inkml:trace contextRef="#ctx0" brushRef="#br0" timeOffset="16748.47">23957 3818 27647 0,'-16'-6'1216'0,"16"6"256"0,-9 2-1168 0,9-2-304 16,0 0 0-16,-5 9 0 0,-1 2 0 0,-5 4 0 15,-1 0 0-15,1 1 0 0,-2 0 880 0,-2 1 112 16,0 0 32-16,2 1 0 0,1-1-832 0,0 1-192 16,0 0 0-16,2-1 0 0,0-1 864 0,2-2 128 0,1-3 32 15,3-2 0-15,3-4-832 0,-2 0-192 0,3-5 0 0,0 0 0 16,0 0 864-16,7-1 128 0,1-3 32 0,1 0 0 16,5-8 0-16,4-1 0 0,5 0 0 0,-1-4 0 15,-1-1-832-15,2 0-192 0,3-2 0 16,2 3 0-16,-1-2 0 0,0 2 0 0,1 1 0 0,-1 1 0 15,-1 0 0-15,-6 6 0 0,-2-1 0 0,0 2 0 16,-3 1 0-16,-2 2 0 0,-2-1 0 0,1 4 0 31,-3 1-768-31,0 0-208 0,-2 1-48 0,-7 0 0 16,0 0-816-16,0 0-160 0,0 0-48 0,0 0-13104 0</inkml:trace>
  <inkml:trace contextRef="#ctx0" brushRef="#br0" timeOffset="17134.28">24320 3986 27647 0,'0'0'608'0,"0"0"128"0,9 10 32 0,0-7 0 0,1 1-624 0,3 0-144 16,2-3 0-16,0 1 0 0,1 0 848 0,6-2 144 16,7-4 32-16,2 1 0 0,-4 1-832 0,2-4-192 15,0 1 0-15,-2-4 0 0,-1 1 864 0,-8-1 128 16,-1 1 32-16,-1-1 0 0,-3-3-832 0,-1-2-192 15,-2 0 0-15,-2-1 0 0,-4-2 864 0,1 1 128 16,-1-1 32-16,-5 2 0 0,-3-2-832 0,-3 7-192 16,-3 2 0-16,-4 4 0 0,-3-1 864 0,-5 4 128 15,-6 5 32-15,5 2 0 0,-3 3-832 0,-2 3-192 16,0 4 0-16,0-1 0 0,3 1 0 0,2 2 0 0,5 3 0 0,-1-2 0 16,1 5 0-16,8-2 0 0,1-4 0 0,5 1 0 15,2-1 0-15,6-1 0 0,4-2 0 0,1 2 0 16,2-1 0-16,7-3 0 0,7 1 0 0,-2-3 0 15,3-2 0-15,3 0 0 0,1-2 0 0,1 2 0 32,2-4-768-32,-3-1-208 0,0-4-48 0,8 1 0 0,-2 2-2448 15,-3-3-496-15,25-8-112 0,-15-2-16 0</inkml:trace>
  <inkml:trace contextRef="#ctx0" brushRef="#br0" timeOffset="18378.58">25831 3451 20271 0,'0'0'896'0,"0"0"192"0,-2-12-880 0,2 1-208 15,0-1 0-15,0 5 0 0,0 7 864 0,0 0 128 0,0 0 32 16,0 0 0-16,0 0 0 0,0 0 0 16,0 0 0-16,0 0 0 0,0 0 0 0,0 0 0 0,0 0 0 15,-4 7 0-15,4 5-832 0,-1-1-192 0,0 4 0 0,-2 4 0 16,2 9 0-16,1 0 0 0,1 4 0 0,2 0 0 15,-2 3 0-15,0 2 0 0,3 1 0 0,0 0 0 16,0-2 864-16,1-2 128 0,2-5 32 0,-1-3 0 16,1-7-832-16,1 1-192 0,-1-6 0 0,3-5 0 15,0 0 0-15,-1-6 0 0,2-3 0 0,2-3 0 16,1-3 864-16,3-5 128 0,2-5 32 0,1-5 0 16,0-3 0-16,-1-1 0 0,3-3 0 0,-1-2 0 15,-3-3-832-15,-3 15-192 0,3-4 0 0,0-4 0 16,1 0 0-16,-1 2 0 0,-1-2 0 0,0 3 0 15,-3 0 0-15,0 5 0 0,-1 0 0 0,7-12 0 16,-7 8 0-16,-4 5 0 0,-2 4 0 0,-3 5 0 16,-4 8-768-16,1-8-208 0,-1 8-48 15,-1-8 0-15,1 8-2448 0,0 0-496 0,-2-13-112 0,2 13-16 0</inkml:trace>
  <inkml:trace contextRef="#ctx0" brushRef="#br0" timeOffset="18723.56">27065 2694 27647 0,'13'-19'608'0,"-8"10"128"0,-1 0 32 0,2 5 0 0,-6 4-624 0,0 0-144 0,0 0 0 0,0 0 0 16,1 7 0-16,-2 8 0 0,-6 4 0 0,-1 4 0 16,-2 2 848-16,-2 2 144 0,-1 1 32 0,0 2 0 15,-4-2 0-15,1-2 0 0,-1 1 0 0,6 0 0 16,-2 0-832-16,1 1-192 0,3-2 0 0,0 0 0 15,0-1 0-15,3-2 0 0,2 0 0 0,1-3 0 16,-1-7 0-16,1 0 0 0,2-1 0 0,1-12 0 16,0 0-768-16,0 0-208 0,0 0-48 0,0 0-13504 15</inkml:trace>
  <inkml:trace contextRef="#ctx0" brushRef="#br0" timeOffset="18965.98">27391 3322 27647 0,'11'-5'1216'0,"-4"2"256"0,4-2-1168 0,2 1-304 0,2-1 0 0,0 2 0 16,0-5 0-16,4 3 0 0,0 0 0 0,3-3 0 15,2 2 0-15,3 1 0 0,6-6 0 0,-2 5 0 16,-1-6 0-16,-5 7 0 0,-7-2 0 0,-4 1-8128 16,-3 2-1696-16</inkml:trace>
  <inkml:trace contextRef="#ctx0" brushRef="#br0" timeOffset="19142.25">27375 3518 27647 0,'0'0'608'0,"0"0"128"0,6 1 32 0,3 2 0 0,3-1-624 0,1 1-144 0,1-1 0 0,2 4 0 16,-1-4 848-16,3 1 144 0,2-1 32 0,1 0 0 16,1-1-832-16,7 0-192 0,7-2 0 0,2 1 0 0,1 0 0 0,-2-1 0 15,-3-1 0-15,-3 0 0 16,-5-1-768-16,-3-3-208 0,28-11-48 0,-23 4 0 0</inkml:trace>
  <inkml:trace contextRef="#ctx0" brushRef="#br0" timeOffset="19821">29179 3039 20271 0,'0'-6'448'0,"0"0"80"0,0 6 32 0,-2-3 16 0,1-5-576 0,-2 1 0 0,1 2 0 0,-2-3 0 16,-1 3 928-16,-2 0 80 0,-2-3 16 0,-9-3 0 16,-1 1-832-16,1 4-192 0,-3-2 0 0,-1 5 0 0,-4 3 864 0,-1 3 128 15,-5 2 32-15,-2 0 0 0,14-1-832 0,-5 5-192 16,-4-1 0-16,-1 5 0 0,0 0 864 0,2 3 128 16,-1 1 32-16,3 0 0 0,-19 18-832 0,14-4-192 15,8-4 0-15,11-3 0 0,4-8 0 0,6-2 0 16,3 0 0-16,5-1 0 0,5-6 0 0,3-3 0 15,4-6 0-15,-5 1 0 0,6-1 864 0,3-4 128 16,5-5 32-16,6-1 0 0,6 0-832 0,1-4-192 16,1 2 0-16,29-15 0 0,-15-1 0 0,-8 3 0 15,-9 1 0-15,-19 12 0 0,5-3 0 0,-2-3 0 16,1-2 0-16,2-4 0 0,0-5 0 0,2-5 0 16,1-4 0-16,2 0 0 0,0-2 0 0,-2 1 0 15,1 4 0-15,-3 0 0 0,-4 3 0 0,-2 7 0 16,-5 1 0-16,-2 5 0 0,-1 4 0 0,-4 5 0 0,-2 1 0 15,-4 7 0-15,-2 4 0 0,-8 4 0 0,-4 2 0 0,-3 7 0 16,-5 7 0-16,-2 4 0 0,-2 5 0 0,1 4 0 16,1 3 0-16,1 2 0 0,1 4 0 0,-14 28 0 15,8-15 0-15,7-9 0 0,2-5 0 0,6-3 0 16,6-17 0-16,1 1 0 0,2-1 0 0,0 0 0 16,1 1 0-16,1-3 0 0,0-2 0 0,1-2 0 15,2-2-3232 1,0-1-688-16,11 5-144 0,0-14-32 0</inkml:trace>
  <inkml:trace contextRef="#ctx0" brushRef="#br0" timeOffset="20116.18">29714 2868 23951 0,'0'0'1056'0,"0"0"224"0,0 0-1024 0,0 0-256 16,0 0 0-16,0 0 0 0,-2 10 0 0,-1-1 0 15,-2 0 0-15,-2 6 0 0,0 4 0 0,-1 0 0 16,0 1 0-16,-1 1 0 0,0 0 880 0,1 2 112 16,1 3 32-16,1-4 0 0,-2 0-832 0,4-2-192 15,1 1 0-15,2-3 0 0,-1-2 864 0,3-5 128 16,0 0 32-16,6-2 0 0,0-3 0 0,1 1 0 16,1-4 0-16,2-3 0 0,1-3 0 0,2-5 0 15,2 0 0-15,2-5 0 0,4-1-832 0,3 1-192 16,2-1 0-16,1-3 0 0,3-2 0 0,-1-1 0 0,-2-1 0 0,0-1 0 15,-2 3 0-15,-3 2 0 0,-2 3 0 16,-2-2 0-16,-5 3 0 0,-2 4 0 16,-2 0 0-16,-3 3 0 15,-4 3-1600-15,-3 3-352 0,0 0-80 0,0 0-8208 0,-7 3-1632 0</inkml:trace>
  <inkml:trace contextRef="#ctx0" brushRef="#br0" timeOffset="20422.59">28405 3671 27647 0,'0'0'608'0,"0"0"128"0,0 0 32 0,11-2 0 0,7-1-624 0,6 1-144 16,4-5 0-16,6 3 0 0,3 4 848 0,6 0 144 15,6-4 32-15,-12 2 0 0,12 0-832 0,7-4-192 16,6 2 0-16,0 1 0 0,2 1 864 0,12 0 128 16,1 2 32-16,5 0 0 0,2 0-832 0,-4 0-192 15,-4-1 0-15,-2 0 0 0,3 2 0 0,-4 0 0 16,-5-1 0-16,-6 2 0 0,-6-4 0 0,-9 2 0 16,-8 0 0-16,-6 0 0 15,-8 0-2416-15,-7 0-528 0,-6 0-96 0,-5 3-32 0</inkml:trace>
  <inkml:trace contextRef="#ctx0" brushRef="#br0" timeOffset="21524.42">29130 4283 23951 0,'0'0'512'0,"0"0"128"0,3-8 0 0,-1-2 64 0,1 1-576 0,-2-1-128 16,-2 0 0-16,-2 1 0 0,0 1 848 0,-1 2 144 15,-2-5 32-15,0 3 0 0,-5-1-832 0,0 4-192 16,-4 1 0-16,1-4 0 0,-3 0 864 0,-2 3 128 16,-5 3 32-16,-2 2 0 0,0 2-832 0,-4 3-192 15,-1 1 0-15,1 4 0 0,-2 2 0 0,2 5 0 16,0 2 0-16,3 6 0 0,0 4 0 0,2 1 0 16,0-3 0-16,4 0 0 0,4 1 864 0,2-1 128 15,4-3 32-15,2-3 0 0,5-2-832 0,4-1-192 16,3-2 0-16,3-3 0 0,3-4 0 0,5 0 0 15,0-1 0-15,4-1 0 0,2-5 0 0,2 0 0 0,3-2 0 16,-7 0 0-16,5-4 864 0,5-3 128 0,2 1 32 0,4-2 0 16,-3-1-832-16,1-2-192 0,-2-1 0 0,0-3 0 15,-2-1 0-15,-1-3 0 0,-2-4 0 0,19-21 0 16,-10 4 0-16,-4 2 0 0,-17 18 0 0,3 1 0 16,-1 1 0-16,1-1 0 0,-2 1 0 0,1 0 0 15,-2 0 0-15,0 1 0 0,-1 0 0 0,2-2 0 16,-5 8 0-16,2 0 0 0,-1 1 0 0,0-1 0 15,1 1 0-15,-1 2 0 0,-5-2 0 0,3 3 0 16,0-1 0-16,-1-1 0 0,-2 4 0 0,-1-2 0 16,-2 4 0-16,-2 3 0 0,2-6 0 0,-2 6 0 15,0 0 0-15,0 0 0 0,0 0 0 0,-7 3 0 16,-2 1 0-16,-1 4 0 0,0 0 0 0,1 2 0 0,0-1 0 16,0 2 0-16,-1-1 0 0,1 3 0 0,-7 9 0 0,4-2 0 15,2-3 0-15,2 0 0 0,0 2 0 0,2 1 0 16,0-2 0-16,1 0 0 0,1 0 0 0,0 1 0 15,0-1 0-15,3-8 0 0,-2 0 0 0,1 1 0 16,-1 4 0-16,1-4 0 0,-1 1 0 0,2 1 0 16,2-2 0-16,-1 0 0 0,0 0 0 0,0-1 0 15,3-2 0-15,1 0 0 0,-1-2 0 0,3 0 0 16,2-1 0-16,-1 0 0 0,6 1 0 0,-4 0 0 16,1-5 0-16,-1 0 0 0,-1-1 0 0,2-1 0 15,3 0 0-15,1-3 0 0,1 0 0 0,0 0 0 16,4-1 0-16,-1-2 0 0,0-1 0 0,2 2 0 15,1-3 0-15,-1 1 0 0,0-4 0 0,-2 0 0 16,0 1 0-16,1-2 0 0,3-9 0 0,-1 2 0 0,0-1 0 0,-2-2 0 16,-5 6 0-16,2-2 0 0,1 0 0 0,-1-2 0 15,1-1 0-15,-2 1 0 0,-3 0 0 0,6 2 0 16,8-5 0-16,0 3 0 0,-1 2 0 0,0-1 0 16,0-1 0-16,-2 0 0 0,-2 2 0 0,-1-2 0 15,-3 3 0-15,-2-1 0 0,0 1 0 0,-1 0 0 16,-2 1 0-16,-2 1 0 0,-2 3 0 0,-3 0 0 15,3 0 0-15,-3 2 0 0,-1 3 0 0,-3 0 0 16,3 3 0-16,-2 1 0 0,-1 1 0 0,-1 3 0 16,0 0 0-16,-7 3 0 0,0 1 0 0,-4 6 0 15,1 1 0-15,-5 3 0 0,-2 3 0 0,-1 2 0 16,0 2 0-16,-4 4 0 0,-4 1 0 0,0 3 0 16,3 1 0-16,4 2 0 0,2-2 0 0,0 4 0 0,0 1 864 15,1 2 128-15,2 1 32 0,4 0 0 0,0 1-832 16,1-3-192-16,2-2 0 0,1-1 0 0,4-1 0 0,-1-2 0 15,0-2 0-15,2-2 0 0,1-2 0 0,3-3 0 16,1-1 0-16,0-2 0 0,0-1 0 0,1 0 0 16,1-5 0-16,1 0 0 0,2-2 0 0,-1-6 0 15,-4-2 0-15,3-2 0 16,8-3-768-16,-3-1-208 0,-9-5-48 0,1 1 0 16,-1-8-1632-16,-3-2-336 0,-1-3-64 0,-3-4-16 0</inkml:trace>
  <inkml:trace contextRef="#ctx0" brushRef="#br0" timeOffset="21710.48">29584 4226 31327 0,'0'0'688'0,"10"-3"144"0,1 3 16 0,2 3 48 0,1 2-720 0,-1-3-176 0,2 4 0 0,3 0 0 16,0 3 848-16,2-2 144 0,3 1 32 0,8-3 0 16,9 1-832-16,3 2-192 0,3-3 0 0,16 3 0 15,-6-1 0-15,-4-2 0 0,-5-2 0 0,0-3 0 16,-5-2 864-16,-1 0 128 0,-2-2 32 0,2 0 0 31,-10-5-1648-31,-1 3-320 0,-1-1-64 0,-3-2-9840 0,-1-3-1968 0</inkml:trace>
  <inkml:trace contextRef="#ctx0" brushRef="#br0" timeOffset="33302.61">851 1944 16575 0,'0'0'368'0,"0"0"80"0,0-9 0 0,0 9 16 0,4-8-464 0,-4 8 0 0,4-6 0 0,-4 6 0 15,0 0 912-15,0 0 96 0,0 0 16 0,0 0 0 16,0 0 0-16,5 7 0 0,-3 6 0 0,-1 4 0 16,-5 3 0-16,0 0 0 0,-4-1 0 0,4 6 0 15,-1 4-832-15,0 1-192 0,-3-1 0 0,3 3 0 16,2-1 864-16,2-1 128 0,2 0 32 0,1-4 0 16,-2-2-832-16,0-2-192 0,2-3 0 0,1-3 0 0,-1-4 0 15,1-2 0-15,-3-10 0 0,4 9 0 16,-4-9-768-16,0 0-208 0,0 0-48 15</inkml:trace>
  <inkml:trace contextRef="#ctx0" brushRef="#br0" timeOffset="33593.15">1147 1782 20271 0,'0'0'896'0,"0"0"192"0,0 0-880 16,0 0-208-16,0 0 0 0,0 0 0 0,0 0 0 0,8 7 0 0,0 2 0 0,-4 5 0 15,-4 3 1680-15,0 3 304 0,0-1 48 0,-1 6 16 16,-3 5-1648-16,0 0-400 0,0 1 0 0,1-7 0 16,-1 2 896-16,0 0 112 0,-1 3 16 0,-1 15 0 15,0-3-832-15,3-5-192 0,-1-5 0 0,1-11 0 16,-1-1 0-16,0 10 0 0,0-7 0 0,2-3 0 15,-1-5 0-15,0-5 0 0,0 0 0 0,0-2 0 32,3-7-2416-32,0 0-528 0,0 0-96 0,-13-6-32 0</inkml:trace>
  <inkml:trace contextRef="#ctx0" brushRef="#br0" timeOffset="33800.01">675 2112 27647 0,'0'0'608'0,"0"0"128"0,0 0 32 0,7-8 0 0,3-2-624 0,-2 6-144 16,1 3 0-16,4-2 0 0,3-2 0 0,2 1 0 15,2 0 0-15,1 0 0 0,2-4 0 0,19-2 0 16,-4 2 0-16,-5 2 0 0,-3-4 848 0,-3 3 144 16,-3 1 32-16,-3 1 0 0,0 4-832 0,-5 1-192 15,-1-1 0-15,-3 2 0 16,-3 4-1600-16,-9-5-352 0,0 0-80 0,0 0-16 0</inkml:trace>
  <inkml:trace contextRef="#ctx0" brushRef="#br0" timeOffset="33981.11">789 2237 27647 0,'0'0'608'0,"0"0"128"0,0 0 32 0,0 0 0 0,0 0-624 0,14-4-144 0,0 1 0 0,5 0 0 15,0 2 848-15,3-2 144 0,2-2 32 0,2 2 0 16,-1-2-832-16,1 0-192 0,0-2 0 0,1-3 0 15,1 2 864-15,2-4 128 0,0 1 32 0,3-1 0 16,4 0-832-16,-4 2-192 0,-6-5 0 0,0 6 0 31,2 1-1600-31,-2 2-352 0,-2-3-80 0,-3 2-16 0</inkml:trace>
  <inkml:trace contextRef="#ctx0" brushRef="#br0" timeOffset="34615.68">1506 1777 20271 0,'0'0'448'0,"0"0"80"0,0 0 32 0,2-10 16 0,4 2-576 0,-1 0 0 0,3 0 0 0,3-1 0 15,2-1 1744-15,3 1 240 0,2-2 64 0,1 3 0 16,3 2-1648-16,0 1-400 0,1-5 0 0,1 5 0 16,2 1 0-16,-1 3 0 0,-1 0 0 0,-4 2 0 15,-2 0 896-15,1 6 112 0,-3 3 16 0,-4-1 0 16,-7 3-832-16,-1 4-192 0,-5 1 0 0,-3 2 0 16,-4 2 0-16,-3-1 0 0,-4 2 0 0,1-1 0 15,3 0 0-15,1-3 0 0,-3 0 0 0,1-1 0 16,2-3 0-16,1-1 0 0,2-1 0 0,3-1 0 15,0-2 0-15,4-9 0 0,0 13 0 0,7 0 0 0,5 1 864 16,-1 0 128-16,1 3 32 0,-4-5 0 0,0 0-832 16,6 6-192-16,6 2 0 0,0-1 0 0,-4 3 0 0,-5-3 0 15,0 3 0-15,2 8 0 0,-5-4 0 0,-5-9 0 16,-2 2 0-16,-2 0 0 0,-2 0 0 0,-6 9 0 16,-1-8 0-16,-1-4 0 0,-3 0 864 0,-10 5 128 15,2-3 32-15,0 0 0 0,0-2-832 0,6-6-192 16,-7 5 0-16,-12 1 0 0,2-2 864 0,11-9 128 15,-2 0 32-15,-8 4 0 0,2-5-832 0,4 0-192 16,1-3 0-16,11-1 0 0,-1 0 0 0,5-1 0 16,2-3 0-16,0-4 0 15,3-1-2416-15,4 0-528 0,3-2-96 0,5-2-7664 16,2-2-1536-16</inkml:trace>
  <inkml:trace contextRef="#ctx0" brushRef="#br0" timeOffset="35071.24">2181 1617 20271 0,'0'0'448'0,"-9"-1"80"0,9 1 32 0,0 0 16 0,0 0-576 0,0 0 0 0,0 0 0 0,0 0 0 0,0 0 928 0,0 0 80 15,0 0 16-15,0 0 0 0,10-4 816 0,3-4 160 16,3-1 48-16,0 0 0 0,-1-1-1648 0,4 3-400 16,0 0 0-16,1 2 0 0,1-4 896 0,2 1 112 15,2 0 16-15,1 0 0 0,1 3-832 0,-2-1-192 16,-1-1 0-16,-4 3 0 0,-1 1 0 0,-5 0 0 15,-14 3 0-15,10-2 0 0,-10 2 0 0,0 0 0 16,0 0 0-16,0 15 0 0,-3-1 0 0,-5 6 0 16,-4 4 0-16,-5 5 0 0,-5 4 0 0,1 3 0 15,1 3 0-15,1 0 0 0,-3 3 0 0,2 0 0 16,3 1 0-16,3 0 0 0,-3-2 0 0,4 1 0 0,0-4 0 16,2 2 0-1,4 1-768-15,0-3-208 0,-1-3-48 0,6-13 0 16,-2 3 0-16,-1 9 0 0,1-8 0 0,1-1 0 15,0-2 0-15,2-2 0 0,0-3 0 0,1-2-6544 0,0-3-1328 0</inkml:trace>
  <inkml:trace contextRef="#ctx0" brushRef="#br0" timeOffset="35331.51">2070 2009 27647 0,'0'0'608'0,"0"0"128"0,0 0 32 0,4-10 0 0,11 5-624 16,-2-3-144-16,0 3 0 0,2 1 0 0,1-3 848 0,2 3 144 16,3 2 32-16,1-1 0 0,2-1 0 0,0-2 0 15,1 3 0-15,5-1 0 0,7 0-832 0,-1-4-192 16,-2 1 0-16,3 0 0 0,2 0 0 0,-7 1 0 15,-4-1 0-15,-4 1 0 16,-1 2-768-16,-3 0-208 0,0-1-48 0,-3 0-13504 0</inkml:trace>
  <inkml:trace contextRef="#ctx0" brushRef="#br0" timeOffset="36739.99">772 1191 12895 0,'0'0'272'0,"0"0"64"0,0 0 16 0,0 0 32 0,0 0-384 0,0 0 0 0,-9 5 0 0,9-5 0 16,0 0 896-16,0 0 96 0,0 0 32 0,0 0 0 15,0 0 0-15,-8-4 0 0,3 0 0 0,5 4 0 16,-3-8 0-16,3 8 0 0,1-8 0 0,3-1 0 15,1 0 0-15,3 1 0 0,1-1 0 0,3-1 0 16,2-1-832-16,6 1-192 0,4-1 0 0,2 0 0 16,1-1 0-16,3-4 0 0,3-2 0 0,2 4 0 0,1-3 864 15,5 1 128-15,2 0 32 0,8 1 0 0,3-1-832 0,5 2-192 16,1-1 0-16,-1 1 0 0,-5 2 0 0,0 2 0 16,-1-2 0-16,2 3 0 0,-2-1 0 0,0 4 0 15,-3 3 0-15,-1-3 0 0,0 2 0 0,-2 3 0 16,-1 0 0-16,-6-2 0 0,-2 2 0 0,-3 2 0 15,-1 2 0-15,-1 1 0 0,1 0 0 0,-2 1 0 16,2-3 0-16,-1 1 0 0,-3 2 0 0,2 3 0 16,3-4 0-16,1 2 0 0,-4 4 864 0,1-3 128 15,-1 5 32-15,0-3 0 0,-4 0-832 0,0 6-192 16,-2 0 0-16,-1 2 0 0,-2-2 0 0,-1 0 0 16,-1 2 0-16,0 2 0 0,-1 0 0 0,-1 2 0 0,-3-1 0 15,-1 2 0-15,1 1 0 0,-2-1 0 16,-1 3 0-16,0-3 0 0,-3 2 864 0,0-1 128 0,0 5 32 15,2-4 0-15,-3 0-832 0,-2 1-192 0,-1 1 0 0,0 0 0 16,-5 1 0-16,0 0 0 0,0 1 0 0,-1 1 0 16,-1 2 864-16,-1 3 128 0,-1 2 32 15,2 3 0-15,-3-2-832 0,1-1-192 0,1 1 0 0,-1-3 0 16,-2-2 0-16,-1-2 0 0,3-1 0 0,0-2 0 16,4 1 0-16,-5 2 0 0,-5-3 0 0,4 0 0 15,5-2 0-15,-1-6 0 0,-3 0 0 0,0 3 0 16,1 2 0-16,-1 0 0 0,0 1 0 0,-2 1 0 15,-3 0 0-15,-3 12 0 0,2-5 0 0,3-14 0 16,-2 4 864-16,0-3 128 0,0 1 32 0,-3 8 0 16,0-3-832-16,1 1-192 0,-2-3 0 0,1-1 0 0,0 1 0 15,3-9 0-15,-2 6 0 0,0 0 0 0,-2 0 0 0,0 2 0 16,-2 2 0-16,1-1 0 0,-2-3 0 0,-2-1 0 16,-1 1 0-16,-9 8 0 0,2-6 0 0,8-7 0 15,-2 1 0-15,-10 5 0 0,-1-4 0 0,5 1 0 16,2 0 0-16,8-6 0 0,-5-1 0 0,-8 6 0 15,6-2 0-15,4-4 0 0,1 1 0 0,-9 1 0 16,-1 0 0-16,13-3 0 0,-4-1 0 0,-2 2 0 16,2 1 0-16,-12 1 0 0,2 1 0 0,0-4 0 15,-1 0 0-15,0-2 0 0,0 0 0 0,-1 2 0 16,-2 0 0-16,3-3 0 0,0-1 0 0,10-1 0 16,-6 2 0-16,-14 2 0 0,4-1 0 0,12-3 0 15,0-1 0-15,-4 0 0 0,-2 0 0 0,-15 4 0 0,2-1 0 16,-2 0 0-16,-2-5 0 0,4 1 0 0,4 0 0 15,12-2 0-15,-6 2 0 0,-10-1 0 16,3-1 0-16,16-2 0 0,0-1 0 0,-1-2 0 16,1 1 0-16,-8-3 0 0,6-1 0 0,9 2 0 0,-1 1 0 15,-9-5 0-15,4 1 0 0,3 1 0 16,1-2 0-16,2 3 0 0,5-2 864 0,0 4 128 0,-2 0 32 0,1 0 0 31,1-1-1648-31,2-2-320 0,3 0-64 0,0 2-16 0,0 2 832 0,2 1 192 0,-2-3 0 0,2 2 0 16,5 2 0-16,-9-1 0 0,-3 0 0 0,12 1 0 15,0 0 0-15,-4 0 0 0,0-2 0 0,1 2 0 16,3 0-1680-16,0 0-304 0,-3-1-48 0,3 1-16 16,0 0-816-16,0 0-160 0,9 0-48 0,3-3 0 0</inkml:trace>
  <inkml:trace contextRef="#ctx0" brushRef="#br0" timeOffset="71788.7">4808 6583 12895 0,'0'0'272'0,"3"-9"64"0,-3 9 16 0,4-7 32 0,-3-1-384 0,2-2 0 16,-1 2 0-16,1-1 0 0,-1 2 896 0,1-2 96 16,-2 0 32-16,3 3 0 0,-4 6 0 0,0 0 0 0,4-8 0 0,-1 4 0 15,-3 4 0-15,0 0 0 0,0 0 0 0,0 0 0 16,0 0 0-16,0 0 0 0,-2 12 0 0,-2 5 0 16,2 1 0-16,-2 3 0 15,-3 3 0-15,-3 4 0 0,1 8-832 0,-4 3-192 0,-3 4 0 0,-2 4 0 16,-3 8 0-16,-1 1 0 0,0 4 0 0,-4-5 0 15,-4-6 864-15,0 1 128 0,1 0 32 0,3-6 0 16,3-2-832-16,2-5-192 0,2-4 0 0,4-3 0 16,2-1 0-16,2-5 0 0,3-4 0 0,2-3 0 15,-1 1 864-15,5-7 128 0,-1-4 32 0,3-7 0 16,0 0-832-16,9 3-192 0,2-4 0 0,2-2 0 16,5-6 864-16,6 1 128 0,4-1 32 0,6 0 0 0,4-4-832 15,2 0-192-15,2 1 0 0,0-1 0 0,2 3 0 16,0-1 0-16,2-1 0 0,-3 3 0 0,-3 3 0 0,1 1 0 15,-1-1 0-15,-2 2 0 0,-5-2 0 0,-5 2 0 16,-4 1 0-16,3 1 0 16,-7-3-768-16,-8 1-208 0,-5 0-48 0,-7 4 0 15,0 0-2448-15,0 0-496 0,0-17-112 0,-6 5-16 0</inkml:trace>
  <inkml:trace contextRef="#ctx0" brushRef="#br0" timeOffset="72008.03">5701 6765 27647 0,'0'-13'608'0,"-1"7"128"0,0 0 32 0,1 6 0 0,0 0-624 0,0 0-144 0,0 0 0 0,0 0 0 15,1 12 848-15,-2 5 144 0,-2 1 32 0,-2 3 0 16,-3 0 0-16,-1 5 0 0,1 3 0 0,-2 3 0 15,-4 4-832-15,0 0-192 0,-1 1 0 0,1-1 0 16,3-1 864-16,0 2 128 0,-2-1 32 0,5 0 0 16,1-3-832-16,0-5-192 0,-1-3 0 0,4-2 0 15,3-2 0-15,1-5 0 0,1-6 0 0,5 2 0 16,1-4-2416 0,-7-8-528-16,13-10-96 0,-2 3-32 0</inkml:trace>
  <inkml:trace contextRef="#ctx0" brushRef="#br0" timeOffset="72571">6495 6600 31327 0,'-6'-7'688'0,"-2"2"144"0,-1 1 16 0,3 4 48 0,6 0-720 0,-5 5-176 0,-1 2 0 0,-1 1 0 16,1 6 0-16,-1 3 0 0,1 0 0 0,-1 5 0 15,-1 7 0-15,-1 2 0 0,-1 0 0 0,-2 4 0 16,-2 3 0-16,-1 0 0 0,-2 0 0 0,0-2 0 15,-2-2 848-15,1-5 144 0,-1-3 32 0,4-3 0 16,-1 0-832-16,4-5-192 0,-1-5 0 0,3 0 0 16,2-4 864-16,3-4 128 0,5-5 32 0,0 0 0 15,2-9 0-15,6-4 0 0,3-5 0 0,3-4 0 16,3-4-832-16,3-7-192 0,-1-1 0 0,5 0 0 16,-2-1 0-16,2 0 0 0,0 0 0 0,-1 6 0 15,1 2 0-15,1 4 0 0,-1 6 0 0,0 7 0 16,-5 0 0-16,1 6 0 0,1 4 0 0,-3 6 0 0,-4 6 0 15,1 4 0-15,-1-2 0 0,-5 11 0 0,-6 7 0 16,-1 2 0-16,2 7 0 0,-2-2 0 0,-4-1 0 0,-4-1 0 16,-1 0 0-16,2-2 0 0,0-2 0 0,0-7 0 15,-2-3 0-15,1 6 0 16,2-8-1600-16,2-6-352 0,2-15-80 0,0 0-9296 16,0 0-1856-16</inkml:trace>
  <inkml:trace contextRef="#ctx0" brushRef="#br0" timeOffset="72876.25">7108 6920 27647 0,'0'0'608'0,"0"0"128"0,18 3 32 0,-7-7 0 0,2-4-624 0,2-2-144 0,3 2 0 0,5 0 0 15,1-1 848-15,2-1 144 0,2 0 32 0,-1-1 0 16,-1 2-832-16,-2-4-192 0,-1 1 0 0,-2 1 0 16,-1-3 864-16,-5 1 128 0,0 4 32 0,-5-5 0 15,-1-1-832-15,-2 1-192 0,-3 0 0 0,-3 2 0 16,-2 5 864-16,-3-1 128 0,-3 2 32 0,-3 5 0 16,-5 2-832-16,-3 7-192 0,-3 4 0 0,-3 3 0 15,-6 2 0-15,-3 3 0 0,-2 6 0 0,6 0 0 16,4-4 0-16,-1 1 0 0,0 7 0 0,5-4 0 0,6 2 0 0,2-3 0 15,1-3 0-15,7-1 0 0,5-2 0 16,4-1 0-16,2-1 0 0,6-4 0 0,3-1 0 16,8-5 0-16,4-1 0 0,6-2 0 0,4-8 0 0,3 0 0 15,-3-1 0-15,1 0-11424 16,-1-4-2336-16</inkml:trace>
  <inkml:trace contextRef="#ctx0" brushRef="#br0" timeOffset="73307.75">8226 6635 27647 0,'-10'0'608'0,"-2"-1"128"0,-2-3 32 0,4 2 0 0,-2 4-624 0,-1 2-144 0,-2-2 0 0,0 5 0 16,-2 3 848-16,-3 1 144 15,-2 2 32-15,0 4 0 0,-3 5-832 0,0 2-192 0,-1 5 0 0,0 1 0 16,0-5 864-16,3 1 128 15,2 0 32-15,4 0 0 0,5 1-832 0,4-3-192 0,3-3 0 0,5-2 0 16,4-4 0-16,5-4 0 0,4-4 0 0,4-3 0 16,3-4 864-16,2-4 128 0,3-3 32 0,1-4 0 15,0-8-832-15,1-1-192 0,1-3 0 0,-2-1 0 16,-3 0 864-16,1-1 128 0,-2-3 32 0,-1 3 0 16,-3 0-832-16,-1 6-192 0,-3 4 0 0,-1 2 0 15,-2 0 0-15,-4 7 0 0,-7 6 0 0,0 0 0 16,8 2 0-16,-8-2 0 0,4 9 0 0,0 6 0 0,-1 4 0 15,-1 0 0-15,1-5 0 0,-1 4 0 0,1 4 0 0,2 3 0 16,3-3 0-16,5-1 0 0,-1-4 0 0,5 1 0 16,2-2 0-16,2 0 0 0,1-6 0 15,2-1 0-15,-1-5 0 0,1-1 0 16,1-2-768-16,-1-4-208 0,1-1-48 16,1-7-16784-16</inkml:trace>
  <inkml:trace contextRef="#ctx0" brushRef="#br0" timeOffset="74073.59">9443 6482 23951 0,'0'0'512'0,"0"0"128"0,0 0 0 0,-7 0 64 0,1 2-576 0,1 3-128 15,1 1 0-15,-3 6 0 0,-2 4 848 0,-1 2 144 0,-1 5 32 0,3 4 0 16,3 0-832-16,-3 3-192 0,-2 1 0 0,-2 3 0 16,2-1 864-16,-1-2 128 0,1 0 32 0,-1 1 0 15,1-1-832-15,1-5-192 0,0-1 0 0,1-2 0 16,1-9 864-16,1-1 128 0,3-2 32 0,3-11 0 16,0 0 0-16,0 0 0 0,8-12 0 0,1-3 0 15,2-5 0-15,0-3 0 0,6-6 0 0,-1-2 0 16,4-3-832-16,3-2-192 0,3 1 0 0,4-1 0 15,5-1 0-15,-1 1 0 0,3 1 0 0,-1 1 0 16,-1 1 0-16,1 3 0 0,-1-3 0 0,3 6 0 0,-1 6 0 16,1 3 0-16,-3 1 0 0,1 5 0 0,-3 4 0 15,-1 6 0-15,-5 2 0 0,7 2 0 16,-7 5-768-16,-7 0-208 0,-6 4-48 0,-3-3-10912 16,-3 4-2192-16</inkml:trace>
  <inkml:trace contextRef="#ctx0" brushRef="#br0" timeOffset="76547.8">11784 6820 23951 0,'0'0'512'0,"0"0"128"0,0 0 0 0,0 0 64 0,0 0-576 0,0 0-128 16,0 0 0-16,0 0 0 0,0 0 848 0,0 0 144 16,7 8 32-16,-5 4 0 0,-2 3 0 0,-1 5 0 15,-1 3 0-15,-2 6 0 0,0-2-832 0,-4 5-192 16,-1 0 0-16,0-1 0 0,-2-1 0 0,-1 2 0 15,-2-5 0-15,-2 3 0 0,0-6 864 0,-1 0 128 16,-2 1 32-16,1-3 0 0,0-5-832 0,2-1-192 16,2-4 0-16,-3 3 0 15,6-3-768-15,4-6-208 0,7-6-48 0,0 0 0 16,0-9-1632-16,6-8-336 0,10-14-64 0,9 0-16 0</inkml:trace>
  <inkml:trace contextRef="#ctx0" brushRef="#br0" timeOffset="77064.78">13324 5924 16575 0,'0'0'368'0,"0"0"80"0,0 0 0 0,0 0 16 0,0 0-464 0,0 0 0 15,-8 3 0-15,0 2 0 0,1 2 0 0,-4 2 0 16,-2 3 0-16,-4 4 0 0,-2 3 1728 0,-2 4 256 15,-3 7 64-15,3 1 0 0,-1 3-832 0,0 3-144 16,-1 6-48-16,0 1 0 0,1 4-816 0,3-2-208 16,0-3 0-16,2-2 0 0,2-6 864 0,1-7 128 15,0 1 32-15,3-7 0 0,2-1-832 0,1-4-192 0,3-3 0 0,1-3 0 16,4-11 864-16,0 0 128 0,0 0 32 0,0 0 0 16,9-5 0-16,3-2 0 0,1-10 0 0,2-1 0 15,3-3-832-15,3-5-192 0,0-1 0 0,1-6 0 16,1 0 0-16,3 2 0 0,2 2 0 0,2 1 0 15,0-1 0-15,0 2 0 0,0 5 0 0,-2 3 0 16,-4 4 0-16,0 5 0 0,-3 3 0 0,-4 5 0 16,-3 9 0-16,-2 2 0 0,-3 7 0 0,-3 5 0 15,-2 3 0-15,-1 6 0 0,-4 5 0 0,-2 5 0 16,-2-1 0-16,0 0 0 0,-2-1 0 0,0-3 0 16,0-3 0-16,-1-2 0 0,0-2 0 0,1-2 0 0,1-5 0 15,2-2 0-15,1 0 0 0,1 4 0 16,2-7-2416-16,5-5-528 0,2-5-96 15,6-8-11088-15</inkml:trace>
  <inkml:trace contextRef="#ctx0" brushRef="#br0" timeOffset="77379.89">14130 6268 27647 0,'-19'-1'1216'0,"10"2"256"0,-2 1-1168 0,-2 2-304 15,-3 4 0-15,-1 3 0 0,-3 4 0 0,-2 3 0 16,-1-1 0-16,-2 1 0 0,-2 6 880 0,1-2 112 16,-1 2 32-16,7-3 0 0,-1 3-832 0,8-3-192 0,2 1 0 0,7-4 0 15,6-2 0-15,5-3 0 0,7 0 0 0,4-5 0 16,4-2 864-16,1 1 128 0,2-6 32 0,-4-2 0 16,3-2-832-16,0-5-192 0,1 2 0 0,1-5 0 15,-2 0 864-15,-1-5 128 0,-2 0 32 16,-3-1 0-16,2-6-832 0,-6 2-192 0,-5-4 0 0,-4 3 0 15,-1 0 864-15,-5 2 128 0,-6-1 32 0,-2 5 0 16,-4 0-832-16,0 2-192 0,-5-1 0 16,2 6 0-16,-3 3 0 0,-2 0 0 0,0 2 0 0,0 2 0 15,2 0-2416-15,0-3-528 16,5 3-96-16,-4 0-7664 0,6 2-1536 0</inkml:trace>
  <inkml:trace contextRef="#ctx0" brushRef="#br0" timeOffset="77660.05">14950 5541 27647 0,'0'0'608'0,"0"0"128"15,0 0 32-15,0 0 0 0,0 0-624 0,0 0-144 0,0 0 0 0,-8 13 0 0,-4 5 848 0,-3 6 144 16,-4 4 32-16,-3 4 0 0,-3 4 0 0,2 7 0 15,1 3 0-15,0 2 0 0,-1 7-832 0,1-2-192 16,1-2 0-16,3 4 0 0,1-2 0 0,3-2 0 16,2 3 0-16,0-3 0 0,2 1 0 0,3-14 0 0,2-2 0 15,0-3 0 1,1-5-768-16,0-2-208 0,2-2-48 0,-4-3 0 0,1-6 832 0,0 1 192 16,0-7 0-16,-2-4-9328 0,-1-5-1808 0</inkml:trace>
  <inkml:trace contextRef="#ctx0" brushRef="#br0" timeOffset="77795.58">14448 6126 20271 0,'4'-18'896'0,"0"12"192"0,2-4-880 0,3 4-208 0,3-1 0 0,1 1 0 16,1 1 1680-16,5-2 304 0,-1 3 48 0,4 3 16 15,4 0-1648-15,3 1-400 0,1 0 0 0,5 2 0 16,5 2 896-16,5 3 112 0,3-3 16 0,0 0 0 16,0-2-832-16,-1-1-192 0,-2 1 0 0,-2 0 0 15,-3 0-768-15,-1-2-208 0,0-2-48 16,-3-3 0-16</inkml:trace>
  <inkml:trace contextRef="#ctx0" brushRef="#br0" timeOffset="78396.55">17226 5927 23951 0,'0'0'512'0,"0"0"128"0,0-12 0 0,0 4 64 0,-3 2-576 0,0-3-128 0,-3 1 0 0,-2-1 0 0,-3 5 848 15,-5 1 144-15,-3 3 32 0,-5 4 0 0,-9 5 0 0,-4 0 0 16,-8 3 0-16,2 4 0 0,3-4-832 0,3 3-192 16,1 5 0-16,2-2 0 0,4 0 864 0,5-3 128 15,4-1 32-15,6-2 0 0,2 1-832 0,4 1-192 16,2 0 0-16,4-3 0 0,3-1 0 0,4 1 0 16,2 2 0-16,3 0 0 0,1 0 864 0,2 1 128 15,4 2 32-15,-2-1 0 0,0 1-832 0,-1 0-192 16,-2-3 0-16,-4 2 0 0,-1 2 0 0,-2 2 0 15,-3 0 0-15,-1-1 0 0,-3-2 0 0,-2-2 0 16,-5 2 0-16,-1-3 0 0,-3 1 0 0,-2-1 0 16,-1-2 0-16,-1-2 0 0,-2-3 0 0,-2 1 0 15,-1-8 0-15,-10-3 0 16,3-1-768-16,7-3-208 0,3-5-48 0,5-3 0 16,4-3-1632-16,7-1-336 0,6-5-64 0,11 0-16 0</inkml:trace>
  <inkml:trace contextRef="#ctx0" brushRef="#br0" timeOffset="78733.85">17423 6207 27647 0,'16'-1'1216'0,"-16"1"256"0,9-5-1168 0,5-1-304 0,6 0 0 0,4-1 0 15,4 2 0-15,0-1 0 0,2-2 0 0,-1-1 0 16,-3 0 880-16,-1-2 112 0,-2-1 32 0,-2-2 0 15,-3 2-832-15,-2 2-192 0,-3-4 0 0,-2-1 0 16,-4-2 864-16,-1 2 128 0,-2 2 32 0,-4 0 0 0,-4 2-832 0,-3 2-192 16,-1 4 0-16,-3 1 0 0,-6 4 864 0,-4 5 128 15,-4 0 32-15,-17 10 0 0,-3 3-832 0,3 4-192 16,-1 2 0-16,8 0 0 0,5-1 0 0,5 1 0 16,4 0 0-16,4-1 0 0,5-2 0 0,5 0 0 15,4-3 0-15,3 3 0 0,3 0 0 0,4-5 0 16,6-5 0-16,0-3 0 15,-1 3-768-15,12-1-208 0,7-2-48 0,7-6 0 16,0-4 0-16,-1-1 0 0,5-1 0 0,-3-1-13504 0</inkml:trace>
  <inkml:trace contextRef="#ctx0" brushRef="#br0" timeOffset="79109.45">18256 6010 20271 0,'0'0'448'0,"-8"6"80"0,-2 1 32 0,-9 10 16 0,1 3-576 0,-4 1 0 0,-4 2 0 0,-4 5 0 16,-5 2 928-16,1 3 80 0,1 3 16 0,1-1 0 16,-2-4 0-16,1 7 0 0,1 6 0 0,0-3 0 15,1-5 0-15,2-1 0 0,1-1 0 0,2-4 0 16,1-5 0-16,5-5 0 0,3-3 0 0,4-6 0 16,3 0 0-16,10-11 0 0,0 0 0 0,0 0 0 15,9-7-832-15,5-7-192 0,5-4 0 0,3-8 0 16,0-1 864-16,3-5 128 0,2-9 32 0,2-4 0 15,-1-3-832-15,4-3-192 0,3-4 0 0,-9 29 0 16,9-8 0-16,6 0 0 0,4-1 0 0,1 1 0 0,-2 1 0 16,-2 5 0-16,-3 2 0 0,-2 4 0 0,7-3 0 15,-8 9 0-15,-6 10 0 0,-6 4 0 0,-5 5 0 0,-4 6 0 16,-5 4 0-16,-3 3 0 0,-6 2 0 0,-5 2 0 16,-4 2 0-16,-9 9 0 0,6-13 0 0,-5 0 0 15,-4 2 0-15,-3 1 0 16,-5 0-1600-16,0 0-352 0,-2-2-80 0,-1-2-16 15,-10 3 832-15,6-5 144 0,6-3 48 0,-3-3-8752 16,9-11-1744-16</inkml:trace>
  <inkml:trace contextRef="#ctx0" brushRef="#br0" timeOffset="79452.56">18980 6003 27647 0,'0'0'608'0,"-7"7"128"0,-2-4 32 0,-3 2 0 0,-2 2-624 0,-3 2-144 0,-3-1 0 0,-2 2 0 16,-1 4 0-16,-3-2 0 0,-3 2 0 0,2 0 0 15,0 0 848-15,9-4 144 0,0 3 32 0,5 0 0 16,2-4 0-16,4 3 0 0,1-7 0 0,6 2 0 16,3 1-832-16,5-3-192 0,4-2 0 0,2-3 0 15,4-3 864-15,4-2 128 0,1-3 32 0,5-4 0 16,0 0-832-16,-1 1-192 0,-1-2 0 0,-1 0 0 15,-2 0 0-15,-1 1 0 0,-2-1 0 0,-3 4 0 16,-3 2 0-16,-5 3 0 0,-2 3 0 0,-7 1 0 0,0 0 0 0,0 0 0 16,-1 7 0-16,-1 2 0 0,2 0 0 0,-2 6 0 15,-2 4 0-15,1-2 0 0,2-3 0 0,1 2 0 16,0-3 0-16,3 2 0 0,0 0 0 0,4-1 0 16,1-4 0-16,0 0 0 15,-1-3-768-15,6-3-208 0,8-5-48 0,4 0 0 16,1-1-1632-16,3-2-336 0,1 1-64 0,0-7-16 0</inkml:trace>
  <inkml:trace contextRef="#ctx0" brushRef="#br0" timeOffset="79768.17">19714 5830 27647 0,'0'0'608'0,"-4"7"128"0,-9 3 32 0,-3 1 0 0,-2 4-624 0,-2 4-144 15,-1-1 0-15,0 3 0 0,-1 4 848 0,1-5 144 0,2 1 32 0,-2 0 0 16,5-3-832-16,1 1-192 0,3-4 0 0,2 1 0 16,0-4 864-16,4-2 128 0,-1-2 32 0,3 1 0 15,4-9 0-15,0 0 0 16,0 0 0-16,0 0 0 0,12-4-832 0,4-5-192 0,3 0 0 0,2-5 0 16,1-1 864-16,4 1 128 0,8-4 32 0,3-2 0 15,2 3-832-15,0 4-192 0,-2 0 0 0,-4 3 0 16,0 1 0-16,-4 1 0 0,-6 4 0 0,-3 2 0 15,-3 4 0-15,-9 0 0 0,-1 4 0 0,0-4 0 16,-1 5-768-16,-3 1-208 16,0-3-48-16,-1 3 0 0,1 1-816 0,1 0-160 0,0 3-48 0,0 3-13104 15</inkml:trace>
  <inkml:trace contextRef="#ctx0" brushRef="#br0" timeOffset="80806.92">20476 5987 20271 0,'11'-8'448'0,"-11"8"80"0,5-4 32 0,-5 4 16 0,0 0-576 0,0 0 0 16,0 0 0-16,-9-1 0 0,-4 1 1744 0,-4 1 240 16,-2 2 64-16,-4 3 0 0,-4 5-1648 0,-3-1-400 15,-4 4 0-15,0 0 0 0,-3 0 896 0,5-1 112 16,3 3 16-16,6-1 0 0,-1 0 0 0,8 0 0 16,3-4 0-16,3-1 0 0,2 0-832 0,4 1-192 15,4-3 0-15,0-8 0 0,0 0 864 0,8 5 128 0,4-4 32 16,1 1 0-16,5-4 0 0,6-3 0 0,-1 0 0 0,1 0 0 15,-1 2-832-15,-2-2-192 0,0 0 0 0,-2-1 0 16,-2 1 0-16,-1 1 0 0,0 3 0 16,-3 0 0-16,-2 1 0 0,-2 2 0 0,-2 3 0 15,-7-5 0-15,0 0 0 0,0 0 0 0,0 0 0 0,6 10 0 16,1 4 0-16,-2-5 0 0,2-2 0 0,-1-2 0 16,2 0 0-16,1 0 0 0,3-4 0 0,1 1 0 15,3-2 0-15,6-2 0 0,1-3 0 0,1-1 0 16,-1-2 0-16,2-5 0 0,0 0 0 0,2-1 0 15,3 0 0-15,-1 1 0 0,5-1 0 0,1-3 0 16,0-4 0-16,0-5 0 0,0-6 0 0,2-2 0 0,-7-3 0 16,3-3 0-16,0-3 0 0,13-20 0 0,-3 6 0 15,4 3 0-15,4 5 0 0,-6 2 0 0,-13 16 0 0,-5 5 0 16,-3-1 0-16,-5 8 0 0,-1 2 0 0,-6 7 0 16,-5-1 0-16,-6 7 0 0,-1 4 0 0,-9 11 0 15,-7 0 0-15,-5 6 0 0,-5 4 0 0,-2 7 0 16,-4 3 0-16,-8 14 0 0,3 1 0 0,6 0 0 15,2 3 0-15,5 0 0 0,3 0 0 0,3-1 0 16,3-6 0-16,2-3 0 0,5-2 0 0,3-5 0 16,2 1 0-16,1-12 0 0,2-2 0 0,2-1 0 15,1-2 0-15,0-3 0 0,1 0 0 0,1-1 0 16,3-6 0-16,2 1 0 0,1-6 0 0,0-2 0 16,2-3 0-16,0-1 0 0,-1-3 0 0,0-2 0 15,-2-1 0-15,1-1 0 0,-1-3 0 0,-2 0 0 0,-2 2 0 16,1 3 0-16,1-2 0 0,-6 4 0 0,0-3 0 0,0 5 0 15,-2 6 0-15,0 0 0 0,3-7 0 0,-3 7 0 16,6-3 0-16,2 0 0 16,1 2 0-16,2 0 0 0,2-2 0 0,2 2 0 0,10-2 0 0,-5 1 0 15,3 0 0-15,3-2 0 0,2 1 0 0,0-1 0 16,1-4 0-16,1 0 0 0,-1-4 0 0,1 2 0 16,9-8 0-16,-1-2 0 0,1-2 0 0,1-3 0 15,6 0 0-15,1-2 0 0,1 1 0 0,2-5 0 16,-2-6 0-16,-1-1 0 0,-3 0 0 0,-14 10 0 15,1-2 0-15,1-3 0 0,-4 1 0 0,-2 4 0 16,-3 2 0-16,-3 5 0 0,-5 4 0 0,0-1 0 16,-6 2 0-16,-6 7 0 0,-3 9 0 0,-12 4 0 0,-9 8 0 15,-2 1 0-15,-4 4 0 0,-6 8 0 0,-6 3 0 16,-4 6 0-16,-5 2 0 0,2 1 0 0,3 0 0 0,5 2 0 16,6 1 0-16,6 1 0 0,6-7 0 0,4 0 0 15,6-2 0-15,3-1 0 0,5-2 0 0,6 0 0 16,7-6 0-16,0-4 0 0,3-1 0 0,4-1 0 15,6-3 0-15,2-1 0 0,1-6 0 0,2-2 0 16,1-3 0-16,0 2 0 0,1-6 0 0,1-2 0 16,0-4 0-16,11-6 0 0,0-3 0 0,2-4 0 15,-1-5 0-15,2-4 0 0,0-3 0 0,-13 10 0 16,1-1 0-16,-4 0 0 0,-3 4 0 0,-6 2 0 16,-3-2 0-16,-5 5 0 0,-2 5 0 0,-6 3 0 15,-5 7 0-15,0 0 0 0,-8 0 0 0,-2 6 0 0,-7 3 0 16,-4 6 0-16,-4 1 0 0,1 5 0 0,-4 4 0 15,2 1 0-15,-5 9 0 0,11-10 0 16,3 3 0-16,4-2 0 0,4 4 0 0,4-4 0 0,1 4 0 0,7-2 0 16,4 0 0-16,10 8 0 0,7-4 0 0,-1-9 0 15,7 2 0-15,5 0 0 0,3-1 0 0,1-4 0 16,3-3 0-16,2-5 0 0,1-1 0 0,13 2 0 31,0-7-768-31,-5-3-208 0,-3-1-48 0,16-4-16784 0</inkml:trace>
  <inkml:trace contextRef="#ctx0" brushRef="#br0" timeOffset="81605.92">6971 8834 31327 0,'0'0'1392'0,"-10"-8"272"0,-3 3-1328 0,-2 1-336 16,1-5 0-16,-4 1 0 0,-5 0 0 0,-1 2 0 15,-4 1 0-15,-3 3 0 0,-4 2 896 0,-2 2 96 16,2 6 32-16,0 2 0 0,-2-6-832 0,5 8-192 16,0-1 0-16,5 4 0 0,1-1 0 0,5 6 0 15,0 3 0-15,2-3 0 0,1-2 864 0,4 0 128 16,4 0 32-16,5-3 0 0,0-4-832 0,5 0-192 0,2 3 0 15,6 2 0-15,4-2 0 0,3-2 0 0,4 4 0 0,0-3 0 16,1-6 0-16,1 4 0 16,-3-2 0-16,4 3 0 0,7 1 0 0,-2-1 0 0,-2 2 0 0,-4 0 0 15,-4 2 0-15,-6-2 0 0,-5 4 0 0,-8-1 0 16,-3-1 864-16,-7 1 128 0,-7 1 32 0,-2-1 0 16,-1-2-832-16,-4-2-192 0,-6-4 0 15,2 0 0-15,4-4 864 0,-1-1 128 0,-6-4 32 0,-2-3 0 16,-3-1-832-16,-1 2-192 0,-2-3 0 0,-2 1 0 15,-3-3 0-15,9-1 0 0,10 2 0 0,7 1 0 16,2-2-768 0,8 3-208-16,10 4-48 0,-5-6 0 0,2-1-1632 0,3 7-336 0,7-10-64 0,8-1-7648 15,7 2-1536-15</inkml:trace>
  <inkml:trace contextRef="#ctx0" brushRef="#br0" timeOffset="81937.05">7279 8945 27647 0,'-17'4'608'0,"-4"6"128"0,-3 5 32 0,6 3 0 0,2 3-624 0,0 4-144 16,-4 2 0-16,4 3 0 0,6 4 848 0,-1-3 144 15,0 2 32-15,2-1 0 0,2 0-832 0,4-4-192 16,2 1 0-16,5 0 0 0,5-1 0 0,3-2 0 16,2-1 0-16,7-5 0 0,7-3 864 0,9-8 128 15,13-3 32-15,2-6 0 0,3-7-832 0,-2-3-192 16,-5-5 0-16,-4-5 0 0,-5-3 864 0,-3-3 128 15,-1 0 32-15,-6-7 0 0,-7-1 0 0,-5 1 0 16,-5 0 0-16,-8-3 0 0,-9-3 0 0,-6-2 0 0,-5-8 0 16,7 26 0-16,-1 3-832 0,-3 1-192 0,-1-2 0 15,-2 1 0-15,-4 2 0 0,-1 1 0 0,-1 4 0 0,-2 4 0 32,-22-7-1600-32,3 12-352 0,5 8-80 0,7-2-10384 0,6 0-2096 0</inkml:trace>
  <inkml:trace contextRef="#ctx0" brushRef="#br0" timeOffset="82371.77">9336 8849 27647 0,'0'0'608'0,"0"0"128"0,3-13 32 0,-1-2 0 0,1 2-624 0,-3 13-144 15,0 0 0-15,0 0 0 0,0 0 848 0,0 0 144 16,0 0 32-16,-7 7 0 0,-1 0-832 0,2 9-192 15,-1 6 0-15,0 6 0 0,-3-1 0 0,1 8 0 16,0 6 0-16,0 4 0 0,1 0 0 0,0-2 0 16,1-2 0-16,3-3 0 0,2 1 864 0,2-4 128 0,0-8 32 0,6-5 0 15,1-5 0-15,5-6 0 0,6-4 0 0,1-6 0 16,3-3 0-16,4-6 0 0,4-4 0 16,4-6 0-16,2-6-832 0,2-3-192 0,-1-4 0 0,-5-2 0 15,-3-1 864-15,-4-2 128 0,-5-5 32 0,-4 0 0 16,-4-8-832-16,-3 5-192 0,1 0 0 0,-3 5 0 15,-1 2 0-15,0 7 0 0,-1 3 0 0,-3 5 0 16,1 5-768-16,-2 2-208 16,2 2-48-16,0 4 0 0,-3 9 0 15,0 0 0-15,0 0 0 0,0 0 0 0,0 0-1632 0,11 4-336 0,0-1-64 0,3 0-16 16</inkml:trace>
  <inkml:trace contextRef="#ctx0" brushRef="#br0" timeOffset="82705.42">10659 8598 31327 0,'-5'-6'688'0,"-2"-3"144"0,0-4 16 0,-2-2 48 0,-3 2-720 0,-1 0-176 15,-3 3 0-15,-5 4 0 0,-1 4 848 0,-7 2 144 16,-6 2 32-16,3 10 0 0,2 4-832 0,1 1-192 16,0-2 0-16,2 8 0 0,2 0 864 0,3 2 128 15,4 2 32-15,2-3 0 0,0-2-832 0,7 0-192 16,0 2 0-16,8-5 0 0,1 1 0 0,4-1 0 15,2-1 0-15,3 5 0 0,6 3 0 0,2-4 0 16,1-5 0-16,0 1 0 0,2 2 0 0,-1-2 0 16,1 1 0-16,2 1 0 0,0 1 864 0,-1 0 128 0,-3 0 32 15,-5-1 0-15,-5-4-832 0,-4-2-192 0,-5-1 0 16,-3-1 0-16,-5-3 0 0,-4 3 0 0,-6-2 0 0,0 2 0 16,-5-4 864-16,1 0 128 0,-1-6 32 0,1 2 0 15,-7-1-832-15,1-3-192 0,1-1 0 0,7-1 0 16,-4-3 0-16,2-3 0 0,-1 0 0 0,-8-2 0 31,2 1-2416-31,6-2-528 0,7 0-96 0,9 2-8768 0,6 1-1760 0</inkml:trace>
  <inkml:trace contextRef="#ctx0" brushRef="#br0" timeOffset="83071">10855 8855 27647 0,'14'0'608'0,"-6"0"128"0,-8 0 32 0,12-4 0 0,6-4-624 0,7 3-144 15,3 3 0-15,4-5 0 0,4-5 848 0,1-1 144 16,2 3 32-16,-5-2 0 0,7-6 0 0,-5 1 0 16,-6 1 0-16,-6 1 0 0,-8 2-832 0,1-2-192 15,-1-4 0-15,-5 0 0 0,-3 0 864 0,-3-3 128 16,-1-2 32-16,-2 1 0 0,-2 1 0 0,-3-1 0 15,0 4 0-15,-3 6 0 0,-3 5-832 0,-3 7-192 16,-4 3 0-16,-3 6 0 0,-13 9 0 0,0 4 0 16,-5 4 0-16,1 5 0 0,8-6 0 0,1 5 0 15,0 0 0-15,1 3 0 0,1 1 0 0,5-3 0 16,3-1 0-16,6 1 0 0,2 4 0 0,9-2 0 0,6-6 0 0,6-4 0 16,2-1 864-16,7-1 128 0,6-6 32 0,5-3 0 15,4-4-832-15,1-3-192 0,-1-5 0 0,11-3 0 31,-13-4-768-31,2-1-208 0,4-4-48 0,5-3 0 16,7 0-2448-16,3-4-496 0,77-43-112 0,-44 14-16 0</inkml:trace>
  <inkml:trace contextRef="#ctx0" brushRef="#br0" timeOffset="83926.73">14547 8251 27647 0,'0'0'608'0,"0"0"128"0,4-13 32 0,-4 6 0 0,2-3-624 0,0 3-144 0,-2 7 0 16,0 0 0-16,0 0 848 0,0 0 144 0,0 0 32 0,0 0 0 15,-3 10 0-15,-1 6 0 16,-1 2 0-16,-3 7 0 0,-2 1 0 0,-3 6 0 0,0 4 0 0,-2 1 0 15,0 4-832-15,-1 3-192 0,-2 0 0 0,0 0 0 16,-1-3 0-16,1 1 0 0,0-2 0 0,1 2 0 16,0-4 0-16,-1-3 0 0,-2-1 0 0,3-8 0 15,5-5 0-15,1-5 0 0,0 1 0 0,-2 1 0 16,9-10-1600 0,4-8-352-16,0 0-80 0,17-12-8208 0,4-5-1632 0</inkml:trace>
  <inkml:trace contextRef="#ctx0" brushRef="#br0" timeOffset="84247.29">15105 8268 23951 0,'0'0'512'0,"0"0"128"0,-4 7 0 0,-4 1 64 0,0-3-576 0,0 8-128 16,-1 1 0-16,-1 10 0 0,-4 3 848 0,1 3 144 15,-4 0 32-15,-3 4 0 0,-3 3 0 0,-1 0 0 16,-2-3 0-16,1 0 0 0,-1 0 0 0,1-4 0 15,2-1 0-15,3-10 0 0,5-6 0 0,4-2 0 16,6-2 0-16,5-9 0 0,0 0-832 0,0 0-192 16,9-4 0-16,6-9 0 0,3-7 864 0,7-2 128 15,5-6 32-15,2 1 0 0,1-1-832 0,-1-4-192 0,2-4 0 16,0 2 0-16,0-5 0 0,0 5 0 0,-3 0 0 16,3 5 0-16,0 5 0 0,-4 4 0 0,-5 3 0 0,1 8 0 15,0 6 0-15,0 10 0 0,0 5 0 0,-5 5 0 16,-4 1 0-16,-1 7 0 0,-6 3 0 0,-2 8 0 15,-7 1 0-15,-2 6 0 0,-3 2 0 0,-3-1 0 16,-3-2 0-16,1-3 0 0,0-5 0 0,-3 0 0 16,-2-2 0-16,1-2 0 0,0-9 0 0,3-3 0 31,5-3-1600-31,1-7-352 0,4-8-80 0,0 0-9296 0,0 0-1856 0</inkml:trace>
  <inkml:trace contextRef="#ctx0" brushRef="#br0" timeOffset="84535.08">16474 7403 31327 0,'2'-15'688'0,"-2"15"144"0,0 0 16 0,-5-2 48 0,-4 0-720 15,1 0-176-15,-1 1 0 0,-3 6 0 0,-5 3 0 0,2 9 0 16,-1 3 0-16,-1 9 0 0,-4 2 848 0,-1 7 144 15,-1 4 32-15,6-7 0 0,1 4-832 0,0 8-192 16,1 5 0-16,-3 4 0 0,-1 6 864 0,2-2 128 16,0 2 32-16,0 5 0 0,-13 55-832 0,10-24-192 15,4-17 0-15,8-30 0 16,2-3-768-16,0-5-208 0,2-5-48 0,-2 9 0 0,2-12 832 16,1-9 192-16,1-5 0 0,1-11 0 15,1-10-1680-15,0 0-304 0,0 0-48 0,0 0-16 0</inkml:trace>
  <inkml:trace contextRef="#ctx0" brushRef="#br0" timeOffset="84723.59">15718 8156 35007 0,'0'0'1552'0,"-3"-6"320"0,3-1-1488 0,0 7-384 0,12-4 0 0,3 4 0 16,4-1 0-16,4 1 0 0,10 1 0 0,6-1 0 15,5 2 0-15,2-2 0 0,1-2 0 0,-2 2 0 16,0 0 0-16,-14-2 0 0,3-1 0 0,4 1 0 15,3-2 896-15,2-2 96 0,2 5 32 0,-1-4 0 16,-2-2-1648-16,-3 2-320 0,-5 3-64 0,-6-5-16 16,-3 4-816-16,-7 1-160 0,-4-1-48 15,-5 2 0-15</inkml:trace>
  <inkml:trace contextRef="#ctx0" brushRef="#br0" timeOffset="85271.02">16882 8292 35935 0,'0'0'3200'0,"0"0"-2560"0,0 0-512 0,0 0-128 15,0 0-192-15,6-7-48 0,6 1-16 0,4 3 0 16,5 2 256-16,3-3 0 0,5-5 0 0,5 1 0 16,2 0 0-16,1-2 0 0,-2-2 0 0,0 0 0 15,1-1 0-15,-3-1 0 0,0 0 0 0,1-2 0 16,-1-6 0-16,-6 1 0 0,-5-3 0 0,0 1 0 15,2-7 0-15,-3 5 0 0,-4-3 0 0,-4 4 0 16,-6 3 768-16,-5 4 208 0,-6 2 48 0,-8 4 0 0,-6 3-832 0,-2 6-192 16,2 4 0-16,-5 6 0 0,-7 4 864 0,-4 6 128 15,-4 7 32-15,-4 8 0 0,-4 8-832 16,-3 2-192-16,-6-1 0 0,0 0 0 0,1 1 0 16,8-4 0-16,11 0 0 0,6-4 0 0,4-2 0 0,7-6 0 15,5-5 0-15,10 2 0 0,5-6 0 0,8-5 0 16,5 0 0-16,7 0 0 0,8-6 0 0,9-2 0 15,9 0 0-15,4-5 0 16,2-4-768-16,-1-4-208 0,1-3-48 0,-2-1 0 16,-1 1-816-16,-1 2-160 0,-1-2-48 0,3-1-8192 15,4-2-1632-15</inkml:trace>
  <inkml:trace contextRef="#ctx0" brushRef="#br0" timeOffset="85676.9">18433 7993 35007 0,'-19'-19'1552'0,"11"11"320"0,-1-1-1488 0,-2 0-384 0,-2 1 0 0,-4 4 0 32,-2 0-752-32,-6 4-208 0,-5 4-64 0,-18 2 0 0,-7 6 1648 0,0 0 320 0,2 5 64 0,3 4 16 15,6 2-832-15,-11 10-192 0,13-2 0 0,10-4 0 16,7-6 0-16,15-9 0 0,4 1 0 0,3 0 0 15,0 4 0-15,6-5 0 0,2 0 0 0,4-2 0 16,3-4 0-16,10 0 0 0,6-4 0 0,6-2 0 0,5-1 0 16,6-3 0-16,4-2 0 0,1-2 0 0,-4-3 0 15,-3 0 0-15,-4-4 0 0,-4 4 0 0,-4-4 864 0,-2 0 128 16,-2 0 32-16,-3 3 0 0,-6-1-832 0,-2 4-192 16,-3 1 0-16,-4 5 0 0,-4-4 0 0,-5 7 0 15,0 0 0-15,-4 9 0 0,-2 6 864 0,-2 3 128 16,-1 1 32-16,-4 5 0 0,-2 6-832 0,-3 2-192 15,-2 7 0-15,-2 2 0 0,-10 14 0 0,-4-1 0 16,-1 1 0-16,-4 1 0 0,-3-2 0 0,1-5 0 16,0-1 0-16,6-5 0 0,5-1 0 0,3-5 0 15,6-14 0-15,2 2 0 0,-1 2 0 0,2-2 0 16,2-1 0-16,2-2 0 16,0-8-1600-16,3 0-352 0,6-3-80 0,-5-6-9296 15,12-5-1856-15</inkml:trace>
  <inkml:trace contextRef="#ctx0" brushRef="#br0" timeOffset="86105.93">19318 7671 38703 0,'0'0'1712'15,"-10"-5"352"-15,0 2-1648 0,10 3-416 0,0 0 0 0,-12 10 0 0,-4 7 0 0,2 7 0 16,-2 1 0-16,-2 9 0 0,-5 2 0 0,-2 5 0 16,1-2 0-16,2 7 0 0,0-1 0 0,0 4 0 15,-3-4 0-15,4-3 0 0,-2-3 0 0,3-8 0 16,2-2 0-16,4-6 0 0,1-4 0 0,2-6 0 15,2-3 0-15,1-3 0 0,8-7 896 0,0 0 112 16,0 0 16-16,0 0 0 0,4-17-832 0,5-3-192 16,6-5 0-16,1-1 0 0,4 2 864 0,5-8 128 15,2-3 32-15,8-3 0 0,8-2-832 0,2-1-192 16,3 5 0-16,-1 2 0 0,-3 3 0 0,-20 16 0 16,0 4 0-16,5-4 0 0,-1 4 0 0,0 1 0 15,1 1 0-15,0 4 0 0,-2 2 0 0,0 3 0 16,-3 2 0-16,-2 2 0 15,-1 0-1600-15,-6 3-352 0,0-1-80 0,-5 1-16 16,2 5-1632-16,-3 1-336 0,3 11-64 0,-3-1-16 0</inkml:trace>
  <inkml:trace contextRef="#ctx0" brushRef="#br0" timeOffset="86452.23">20208 7804 31327 0,'0'0'688'0,"-8"5"144"0,-4-5 16 0,-4 0 48 0,-3 0-720 0,-2 3-176 0,0 2 0 0,-4 4 0 16,-1 1 848-16,-1 3 144 0,-2 2 32 0,-11 7 0 0,-1 2 0 15,-3 2 0-15,-2-1 0 0,5 1 0 16,11-4-832-16,2-2-192 0,5-1 0 0,5-2 0 16,2-4 864-16,7 0 128 0,4-1 32 0,6-6 0 0,4 5-832 0,11-7-192 15,2-3 0-15,8-2 0 0,4-2 0 0,1-5 0 16,1-1 0-16,-2-1 0 0,-3-2 0 0,0-4 0 15,0-1 0-15,-8 6 0 0,1 2 0 0,-2-2 0 16,-2 5 0-16,-2-1 0 0,-1 2 0 0,-5 1 0 16,-2 1 0-16,-6 3 0 0,4 9 0 0,-4 6 0 15,0 2 0-15,0 1 0 0,-4 2 0 0,3 0 0 16,1 3 0-16,1 0 0 0,-1-3 0 0,4-1 0 16,4-1 0-16,1-1 0 0,3 0 0 0,2-6 0 15,3-1 0-15,5-5 0 0,4 2 0 0,10-5 0 16,1-7 0-16,3 0 0 15,-1 1-1600-15,0-5-352 0,-1-3-80 0,-2-3-9296 0,-1-2-1856 0</inkml:trace>
  <inkml:trace contextRef="#ctx0" brushRef="#br0" timeOffset="86703.42">21600 7176 35007 0,'-10'-14'768'0,"4"10"176"0,0 0 16 0,-3 2 16 0,-2 4-784 0,-2 4-192 0,-2 5 0 0,-6 4 0 16,-4 5 0-16,-4 5 0 0,-3 5 0 0,6-3 0 15,-2 7 864-15,0 5 128 0,0 5 32 0,1 2 0 0,1 1-832 0,1 2-192 16,-1 0 0-16,5-1 0 0,-1 16 0 0,2-6 0 16,5-1 0-16,2-5 0 15,3-16-768-15,3 1-208 0,0-5-48 0,2 0 0 16,0-6-816-16,1 0-160 0,0-5-48 0,1-4-11456 15</inkml:trace>
  <inkml:trace contextRef="#ctx0" brushRef="#br0" timeOffset="86879.73">20764 7673 35007 0,'0'0'1552'0,"0"0"320"0,8-3-1488 0,3 2-384 15,3-1 0-15,7 5 0 0,2 1 0 0,3 0 0 16,2 0 0-16,2 1 0 0,4 0 0 0,-1 3 0 15,4 0 0-15,3 1 0 0,6-4 896 0,5 0 96 0,10 3 32 0,-1-3 0 32,-3-1-1648-32,-3 3-320 0,-5-3-64 0,-2-2-16 15,-6 1-1632-15,-5 0-336 0,26-2-64 0,-14-5-16 0</inkml:trace>
  <inkml:trace contextRef="#ctx0" brushRef="#br0" timeOffset="87115.53">22313 7633 38703 0,'-27'24'1712'0,"15"-10"352"0,-2 6-1648 0,-2 5-416 0,-1-1 0 0,-1 9 0 0,-4-4 0 0,-2 5 0 16,-1 2 0-16,1 2 0 0,-5-3 896 0,4-2 112 15,-1-1 16-15,3-6 0 0,-1-1-832 0,3-1-192 16,2-4 0-16,1-4 0 16,-1-4-768-16,6-2-208 0,5-3-48 0,2-1 0 15,2-2-816-15,4-4-160 0,0 0-48 0,0 0 0 0</inkml:trace>
  <inkml:trace contextRef="#ctx0" brushRef="#br0" timeOffset="87682.97">23240 7703 35007 0,'-13'-4'768'0,"7"1"176"0,-1-3 16 0,-1 3 16 0,-1 3-784 0,-1 4-192 0,-5 2 0 0,-2 0 0 0,-5 5 0 0,-5 1 0 15,-6 5 0-15,-5 4 0 0,-2 1 0 0,0 3 0 16,0 2 0-16,3-1 0 0,-1-5 0 0,-10 6 0 15,10-2 0-15,9-5 0 0,6-6 864 0,6-6 128 16,2-3 32-16,8 0 0 0,7-5 0 0,0 0 0 16,0 0 0-16,0 0 0 0,15-17-832 0,1 3-192 15,3 1 0-15,4 0 0 0,4 0 864 0,12-4 128 16,7-1 32-16,3-2 0 0,3 1-832 0,0-5-192 16,1-1 0-16,1 2 0 0,21-7 0 0,-1 7 0 15,3 4 0-15,-7 5 0 0,-6 1 0 0,-9 6 0 16,-8 6 0-16,-8 4 0 0,-5 3 0 0,-9 3 0 15,-7 7 0-15,-9 0 0 0,-4 3 0 0,-2 5 0 16,-4 6 0-16,-5 2 0 0,-4 6 0 0,-4 4 0 16,-6 1 0-16,-10 12 0 15,0-6-768-15,3-5-208 0,1-4-48 0,2-7 0 0,6-4 832 0,7-3 192 16,5-4 0-16,2-3 0 0,9-4 0 0,7 0 0 16,6-4 0-16,7-5 0 15,4-3-3328-15,2-1-608 0,3-4-128 0,4-1-32 0</inkml:trace>
  <inkml:trace contextRef="#ctx0" brushRef="#br0" timeOffset="88055.59">24755 7872 35007 0,'0'0'768'0,"0"0"176"16,-12-6 16-16,-3-2 16 0,-9-1-784 0,-6 3-192 0,-6 0 0 0,-7 3 0 0,-6 1 0 0,-3 0 0 15,1 2 0-15,-1 4 0 0,-3 5 864 0,15-1 128 16,-3 5 32-16,4-1 0 0,-4 2-832 0,9 2-192 16,4 5 0-16,7-2 0 0,7 0 0 0,5-1 0 15,10 1 0-15,9 2 0 0,6-4 0 0,9-4 0 16,4-2 0-16,5-5 0 0,5-1 0 0,2-2 0 16,3-4 0-16,1-3 0 0,1-3 0 0,-6 1 0 15,6-3 0-15,1 0 0 0,-2-2 864 0,0-1 128 16,-3 1 32-16,-3-2 0 0,-5 3-832 0,5 0-192 15,-6 1 0-15,-8 4 0 0,-6 2 864 0,-6 7 128 16,-6 8 32-16,-5 5 0 0,-4 5-832 0,-5 7-192 16,-4 3 0-16,-3 5 0 0,-3 3 0 0,-7 6 0 0,-10 5 0 15,0-1 0-15,-6 5 0 0,-1 4 0 16,-1 1 0-16,2-2 0 0,2-5 0 0,3-3 0 0,2-5 0 16,2-2 0-16,2-4 0 0,1-8 0 0,3-1 0 0,-1-5 0 15,-2-4 0-15,0-3 0 0,2-5 0 0,2-2 0 31,0-10-3232-31,2-8-688 0,-20-17-144 0,16-6-32 0</inkml:trace>
  <inkml:trace contextRef="#ctx0" brushRef="#br0" timeOffset="88236.51">22884 6868 53439 0,'-15'-47'2368'16,"13"30"496"-16,6 3-2288 0,4 4-576 0,2-2 0 0,1 7 0 16,3-2-704-16,3 4-256 0,1 2-64 0,3 4 0 15,-1 3 0-15,-1 1 0 0,1 1 0 0,-2 2-20064 0</inkml:trace>
  <inkml:trace contextRef="#ctx0" brushRef="#br0" timeOffset="89190.6">18273 9875 35007 0,'-7'-25'1552'0,"3"7"320"0,1-3-1488 0,-5 1-384 15,-3 3 0-15,1 3 0 0,1 3 0 0,-3 2 0 16,-1 4 0-16,-4 1 0 0,-1-5 896 0,-4 5 96 16,-8 3 32-16,-6 6 0 0,-3 7 0 0,3 1 0 15,3 8 0-15,-1 0 0 0,-2 1-832 0,-1 6-192 16,-2 5 0-16,-1 5 0 0,-3 5 0 0,-7 10 0 15,-7 7 0-15,2 5 0 0,4 3 0 0,7 3 0 16,4-1 0-16,8 3 0 0,5 0 0 0,6 1 0 16,4-6 0-16,7-4 0 0,4-3 0 0,5-6 0 15,5-4 0-15,5-4 0 0,2-4 0 0,4-3 0 16,2-7 0-16,1-6 0 16,-2-6-2416-16,-2-7-528 0,-2-2-96 0,-1-9-7664 0,-11-3-1536 0</inkml:trace>
  <inkml:trace contextRef="#ctx0" brushRef="#br0" timeOffset="89334.61">17049 10517 38703 0,'-11'-10'1712'0,"11"10"352"0,0 0-1648 0,0 0-416 0,11-12 0 0,4 4 0 16,6 2 896-16,5 1 112 0,4-1 16 0,4 2 0 16,1-2-832-16,6 2-192 0,3 1 0 0,7 0 0 15,5-5 0-15,9 1 0 0,8 3 0 0,-4-1 0 16,-7 0 0-16,-6 1 0 0,-6 1 0 0,-4 2 0 15,-5 1 0-15,3 0 0 0,5-3 0 0,1 3 0 16,-2 3-3232-16,-5-3-688 0,-5 1-144 16,-5 2-32-16</inkml:trace>
  <inkml:trace contextRef="#ctx0" brushRef="#br0" timeOffset="89708.56">18922 10185 31327 0,'-6'-11'688'0,"-3"-3"144"0,-2-3 16 0,-6-5 48 0,1 5-720 0,-2 4-176 16,0 4 0-16,-4 0 0 0,-3 6 1664 0,-5 2 320 15,-4 3 48-15,-4 5 16 0,-5 5-832 0,-1 7-144 16,-2 7-48-16,5 4 0 0,4 2-816 0,2 1-208 0,1 0 0 0,4 0 0 16,1-1 0-16,7 2 0 0,5 1 0 0,6-3 0 15,3-9 864-15,8 3 128 16,5-2 32-16,5-6 0 0,6-4-832 0,4-5-192 0,2-3 0 0,4-2 0 15,4-6 0-15,1-3 0 0,6-5 0 0,6-3 0 16,6-6 0-16,-1 1 0 0,-2-5 0 0,-3 0 0 16,-5 1 0-16,-6 0 0 0,-4 0 0 0,-7 1 0 15,-3 5 0-15,-2 3 0 0,-7 8 0 0,-9 5 0 16,9-8 0-16,-9 8 0 0,0 0 0 0,0 0 0 16,0 0 0-16,-5 19 0 0,2-1 0 0,0 3 0 15,1 2 0-15,0-1 0 0,4 3 0 0,0 2 0 16,1-2 0-16,1-1 0 0,0-3 0 0,4 2 0 15,2-3-768-15,2-3-208 16,0-4-48-16,-1-4 0 0,4-1-1632 0,0-2-336 0,4-5-64 16,14-1-16-16</inkml:trace>
  <inkml:trace contextRef="#ctx0" brushRef="#br0" timeOffset="90100">20084 9955 31327 0,'5'-17'1392'0,"0"6"272"0,0-1-1328 0,1-4-336 0,0-1 0 0,-2 6 0 16,-4 11 0-16,0 0 0 0,3-9 0 0,-3 9 0 15,0 0 1712-15,0 0 272 0,-9-8 48 0,-6 6 16 16,-3 6-832-16,-6 5-144 0,-2 6-48 0,-4 4 0 15,-5 5-816-15,-3 6-208 0,-3-4 0 0,-4 5 0 16,-2 2 0-16,-1 1 0 0,0 3 0 0,9 3 0 16,6-3 864-16,7-1 128 0,3-8 32 0,10 0 0 15,5-8-832-15,7 3-192 0,2-4 0 0,8-2 0 16,5-2 0-16,11-4 0 0,9 0 0 0,6-5 0 16,9-1 0-16,1-2 0 0,4 1 0 0,-1-1 0 15,1-3 0-15,3 0 0 0,3 3 0 0,9-3 0 16,9-1-1600-16,-2-1-352 0,-5 0-80 15,-9 2-10384-15,-6 2-2096 0</inkml:trace>
  <inkml:trace contextRef="#ctx0" brushRef="#br0" timeOffset="90343.32">21580 9211 38703 0,'0'0'848'0,"-5"-3"176"0,-3 5 48 0,1 0 16 0,-3 6-880 0,-1 1-208 15,-2 7 0-15,-4 5 0 0,-4 6 0 0,3-5 0 16,-5 7 0-16,3 5 0 0,-6 9 0 0,-2 3 0 16,-4 8 0-16,0 6 0 0,1 2 864 0,2 0 128 0,1 6 32 0,2 4 0 15,1-1-832-15,3 1-192 0,-1 0 0 0,1-3 0 31,3-3-2416-31,0-3-528 0,1-3-96 0,-13 36-7664 0,6-24-1536 16</inkml:trace>
  <inkml:trace contextRef="#ctx0" brushRef="#br0" timeOffset="90783.5">20732 10010 35007 0,'1'-4'768'0,"2"-6"176"15,1-5 16-15,7 1 16 0,6 5-784 0,5 0-192 0,6 1 0 0,2 3 0 0,4 2 0 16,3-1 0-16,1 4 0 0,-6 0 0 0,4-2 864 0,6 2 128 16,6 1 32-16,7 0 0 0,13-2-832 0,1 1-192 15,0-1 0-15,-4-1 0 0,-4 4 0 0,-13-2 0 16,6 0 0-16,7-3 0 0,-1 1 0 0,-1-2 0 16,-3 1 0-16,-7-2 0 0,-6 0 864 15,-5-1 128-15,-5 5 32 0,2-3 0 0,-8 3-832 0,-8 1-192 16,-9-1 0-16,-10 1 0 0,1 9 864 0,-6 2 128 15,-4 4 32-15,-8 4 0 0,-6 5-832 0,-3-3-192 16,-10 1 0-16,-1 5 0 0,-4 2 0 0,5 2 0 16,-1-2 0-16,3 1 0 0,4-4 0 0,-2 6 0 15,7-2 0-15,8-6 0 0,7-2 0 0,4-1 0 16,6-2 0-16,9-3 0 0,4-2 0 0,7 0 0 0,2-8 0 16,9 1 0-16,7-5 0 0,1-2 0 0,4-2 0 15,-2-2 0-15,-2-3 0 0,-3-1 0 0,-3-2 0 16,-2-3 0-16,-1-3 0 0,-1-3 0 0,-6-5 0 0,-3-2 0 15,-4-5 0-15,-5 0 0 0,-1-2 0 0,-7 2 0 16,-6-5 864-16,-7 5 128 0,-5 4 32 0,-5-2 0 16,-3 3-832-16,-6 4-192 0,-4 4 0 0,-7 1 0 15,-8 1-768 1,0 2-208-16,1 3-48 0,4 3 0 16,3 4-1632-16,7 1-336 0,3 1-64 0,-4 2-14352 0</inkml:trace>
  <inkml:trace contextRef="#ctx0" brushRef="#br0" timeOffset="91293.23">23210 9742 35007 0,'0'0'1552'0,"0"0"320"0,0 0-1488 0,-8 2-384 16,-2 7 0-16,-3 3 0 0,-2 6 0 0,-5 6 0 15,-4 1 0-15,-5 8 0 0,-3 10 896 0,3-7 96 16,-2 3 32-16,-3 6 0 0,-3 4-832 0,4-1-192 0,-1 1 0 0,4-2 0 15,2-1 0-15,2-3 0 16,3-1 0-16,2-7 0 0,4-4 864 0,4-2 128 16,3-7 32-16,-1 4 0 0,6-9 0 0,4-5 0 0,1-12 0 0,7-1 0 15,6-11 0-15,7-4 0 0,3-5 0 16,11-3 0-16,9-5-832 0,-6 3-192 0,3-6 0 0,5-5 0 16,7-6 0-16,1-7 0 0,2-3 0 0,2 0 0 15,5 3 0-15,25-14 0 0,-2 13 0 0,-8 11 0 16,-10 7 0-16,-5 7 0 0,-6 6 0 0,-5 5 0 15,-2 6 0-15,-3 2 0 0,-2 7 0 0,-5 4 0 16,-4 5 0-16,-9-2 0 0,3 6 0 0,-1 4 0 16,-1-1-768-16,2 4-208 0,-1 0-48 15,4 4-13104-15,-2 8-2624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32:08.84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 986 16575 0,'0'0'368'0,"-17"1"80"0,0 0 0 0,1 1 16 0,2 0-464 0,1 1 0 15,-4 0 0-15,3-1 0 0,1-3 912 0,-3 0 96 16,0-2 16-16,3 0 0 0,4 2 0 0,0-2 0 15,0-4 0-15,9 7 0 0,-1-10 0 0,3 0 0 16,4-4 0-16,0-2 0 0,1-2 0 0,6 1 0 16,7 0 0-16,3-1 0 0,3-1-832 0,4 0-192 15,0 1 0-15,4-1 0 0,-2-1 0 0,3 1 0 16,2 2 0-16,-1 2 0 0,-2-1 864 0,1 4 128 16,-3 2 32-16,-1 7 0 0,-4 3-832 0,-2 5-192 15,-4 6 0-15,-3 3 0 0,-1 4 0 0,-4 7 0 16,-4 3 0-16,-3 6 0 0,-5 5 0 0,-2 6 0 15,1 5 0-15,-8 7 0 0,-5 6 0 0,1-18 0 0,-4 4 0 0,-12 24 0 16,-1-8 0-16,0-5 0 0,1-4 0 0,-5 0 0 16,-3-3 864-16,11-16 128 0,-1 5 32 0,-17 15 0 15,-3-8-832-15,17-20-192 0,1 0 0 0,-11 9 0 16,5-7 864-16,15-13 128 0,5-1 32 0,-5 3 0 16,2-2-832-16,4-6-192 0,2-3 0 0,11-9 0 15,0 0 0-15,0 0 0 0,0 0 0 0,0 0 0 16,0 0 0-16,11-4 0 0,-1-7 0 0,3 5 0 15,4-1 0-15,-1 4 0 0,4-1 0 0,18 0 0 16,1 1 0-16,2-1 0 0,1 3 0 0,-1 0 0 16,0 1 0-16,0 1 0 0,2 1 0 0,-3 4 0 0,-5-1 0 0,-9 0 0 15,5 3 0-15,15 0 0 0,-8 0 0 0,-6-1 0 16,-6 6 0-16,-5-3 0 0,-4-3 0 0,-4-1 0 16,-4-1 0-16,-9-5 0 0,5 10 0 0,-5-10 0 15,2 8 0-15,-2-8 0 16,0 0-1600-16,0 0-352 0,0 0-80 0,0 0-14752 15</inkml:trace>
  <inkml:trace contextRef="#ctx0" brushRef="#br0" timeOffset="271.16">2946 1822 31327 0,'0'0'688'0,"0"0"144"0,0 0 16 0,0 0 48 0,0 0-720 0,0 0-176 0,0 0 0 0,0 0 0 16,0 0 848-16,0 0 144 15,0 0 32-15,0 0 0 0,6-7 0 0,-1-1 0 0,3-2 0 0,-2-1 0 16,-1 1 0-16,1-3 0 0,-1-1 0 0,0 2 0 16,0-1-832-16,-1 2-192 0,-1 2 0 0,-1 0 0 15,-2 9 0-15,0 0 0 0,-1-5 0 0,1 5 0 16,0 0 0-16,0 0 0 0,0 0 0 0,0 0 0 15,0 0-2416-15,0 0-528 0,0 0-96 0,3 10-12720 16</inkml:trace>
  <inkml:trace contextRef="#ctx0" brushRef="#br0" timeOffset="1042.58">4131 663 16575 0,'-16'3'736'0,"5"-1"160"0,-2-2-720 0,3-2-176 0,10 2 0 0,0 0 0 16,0 0 848-16,0 0 144 0,0 0 32 0,0 0 0 15,13 0 0-15,2-3 0 0,4-3 0 0,3-3 0 16,5 3 0-16,3-2 0 0,3-1 0 0,1-3 0 15,1-5 0-15,4-1 0 0,3-2 0 0,1 2 0 16,0-3-832-16,0 3-192 0,0 1 0 0,-4 1 0 16,-5 2 0-16,-4-2 0 0,-4 2 0 0,-5 1 0 0,-4 1 864 15,-4-1 128-15,-3 1 32 0,-5 5 0 0,-5 7-832 0,0 0-192 16,-8-3 0-16,-3 0 0 0,-4-1 0 0,-5 6 0 16,-5 3 0-16,-8 1 0 0,-5 6 0 0,-5-1 0 15,-4 0 0-15,-1 2 0 0,-1 0 0 0,0 3 0 16,2 0 0-16,6 1 0 0,-2 1 0 0,1 0 0 15,2 2 0-15,0-2 0 0,3-1 0 0,1 0 0 16,5 0 0-16,4 1 0 0,2 2 0 0,7 2 0 16,6 0 0-16,2 0 0 0,0 0 0 0,8-2 0 15,4 2 0-15,5-1 0 0,3-3 0 0,7 3 0 16,3 1 0-16,7 0 0 0,7-2 0 0,4-3 0 16,2-3 0-16,5 4 0 0,0 7 0 0,4-1 0 15,0 2 0-15,2 1 0 0,0 3 0 0,-6 0 0 16,-4 4 0-16,-5-1 0 0,-3 0 0 0,-3-1 0 0,-7 0 0 0,-3-2 0 15,-6-1 0-15,-2 0 0 16,-7 1 0-16,-5-2 0 0,-8 2 864 0,-5-2 128 0,-5-1 32 0,-7 2 0 16,-6 1 0-16,-3 1 0 0,-1-2 0 0,-5 1 0 15,-7 2 0-15,0-3 0 0,-5 0 0 0,-3-3 0 16,-5-4-832-16,-1-3-192 0,-5-2 0 0,4-2 0 16,3-4 0-16,4 0 0 0,5-6 0 0,5-5 0 15,6-4 864-15,4-2 128 0,2-3 32 0,6-4 0 16,7 0-1648-1,3-2-320-15,10 0-64 0,4-6-16 0,7-3 0 16,8-1 0-16,7-6 0 0,6-1 0 0,8-4-2448 0,7-3-496 0,28-22-112 16,-3 10-16-16</inkml:trace>
  <inkml:trace contextRef="#ctx0" brushRef="#br0" timeOffset="2190.54">9503 891 20271 0,'-2'-9'448'0,"0"-2"80"0,-2 1 32 0,0-2 16 0,0 2-576 0,-2-2 0 0,0 0 0 0,-1 4 0 16,-3 4 928-16,1 0 80 0,3 4 16 0,-2 3 0 15,-4-3-832-15,-1 4-192 0,-1 5 0 0,0 4 0 16,1 3 864-16,-1 5 128 0,0 7 32 0,-2 4 0 16,0 5-832-16,-3 8-192 0,2 7 0 0,3 4 0 15,4 1 0-15,0-2 0 0,1 0 0 0,7-8 0 16,2-8 864-16,5-5 128 0,0-3 32 0,7-5 0 16,6-4-832-16,4-5-192 0,0-6 0 0,10-6 0 0,8-6 0 15,7-6 0-15,3-10 0 0,0 0 0 0,-1-1 864 16,-1-2 128-16,-5-3 32 0,5-8 0 0,-2-5-832 0,-4-1-192 15,-5-3 0-15,2 0 0 0,2-8 0 16,-6 2 0-16,-5-1 0 0,-5 9 0 0,-4 12 864 0,-6-1 128 16,-2 3 32-16,-3 8 0 0,-4 5-832 0,-6 11-192 15,0 0 0-15,0 0 0 0,-1 18 0 0,-6 10 0 16,-3 8 0-16,-5 10 0 0,0 6 0 0,-5 5 0 16,-1 5 0-16,-2 4 0 0,-1 7 0 0,0 8 0 15,-6 1 0-15,-4 8 0 0,0 5 0 0,-1 4 0 16,-2-3 0-16,-2-3 0 0,-5-1 0 0,10-35 0 15,-7 2 0-15,-26 27 0 0,0-15 0 0,11-12 0 16,10-9 0-16,3-9 0 0,3-2 864 0,5-6 128 16,6-7 32-16,4-2 0 0,2-11-832 0,5-6-192 0,-1-5 0 15,4-5 0-15,3-11 0 0,0-6 0 16,4-6 0-16,3-4 0 0,0-1 0 0,5 0 0 16,4-2 0-16,2-1 0 0,5 3 0 0,3 2 0 0,5-1 0 0,0 4 0 15,3 3 0-15,4 0 0 0,4 3 0 16,3-1 0-16,6-1 0 0,0 2 0 0,3 3 0 15,2 4 0-15,2 1 0 0,-3 4 0 0,-4-2 0 0,-5 2 0 32,-4-1-2416-32,-5 0-528 0,-6-5-96 0,-1 2-7664 0,-1 3-1536 15</inkml:trace>
  <inkml:trace contextRef="#ctx0" brushRef="#br0" timeOffset="3953.88">10753 794 12895 0,'0'0'272'0,"0"0"64"0,0 0 16 0,0 0 32 0,0 0-384 0,0 0 0 15,0 0 0-15,0 0 0 0,-3 3 896 0,3-3 96 16,0 0 32-16,0 0 0 0,0 0 816 0,0 0 160 16,-2 8 48-16,2-8 0 0,0 0-832 0,0 0-144 15,-3 4-48-15,3-4 0 0,0 0 0 0,0 0 0 16,0 0 0-16,0 0 0 0,0 0 0 0,0 0 0 16,0 0 0-16,0 0 0 0,4-6 0 0,3-3 0 15,0 0 0-15,1-5 0 0,1-3-816 0,1-3-208 16,5-1 0-16,0-5 0 0,-2-2 864 0,1-5 128 15,-1-1 32-15,3-1 0 0,2 1-832 0,-1 3-192 0,-5-2 0 16,4 2 0-16,5-2 0 0,-1 3 0 16,-2 0 0-16,-1 4 0 0,-1 1 0 0,-3 3 0 15,-1 3 0-15,-3 2 0 0,-3 2 864 0,-2 4 128 0,-1-1 32 16,-2 5 0-16,-1 7-832 0,0 0-192 0,0 0 0 0,-9 6 0 16,-3 0 0-16,-1 5 0 0,-4 3 0 0,2 3 0 15,-2 2 0-15,1 2 0 0,2 4 0 0,-2 4 0 16,-4-1 0-16,1 4 0 0,-1-1 0 0,-1 4 0 15,-1 2 0-15,3-1 0 0,-2 1 0 0,3-2 0 0,-1-6 0 16,4-1 0-16,-2-3 0 0,2-1 0 16,2-4 0-16,4-1 0 0,-1-4 0 0,2-2 0 0,3-1 0 15,1-4 0-15,4-8 0 0,0 0 0 0,0 0 0 0,0 0 0 16,0 0 0-16,9-7 0 0,0-3 0 0,3-4 0 16,0-6 0-16,3-5 0 0,0-3 0 0,0-5 0 15,2-10 0-15,1 1 0 0,3 1 0 0,0-1 0 16,0 1 0-16,-1 1 0 0,-4 0 0 0,3 2 0 15,2 4 0-15,-1 4 0 0,-3 2 0 0,-1 8 0 16,-4 1 0-16,-3 4 0 0,0 4 0 0,-4 3 0 16,-2 5 0-16,-3 3 0 0,0 0 0 0,0 0 0 15,-5 2 0-15,-1 3 0 16,0 7-3232-16,3 0-688 0,1 2-144 0,2 2-32 0</inkml:trace>
  <inkml:trace contextRef="#ctx0" brushRef="#br0" timeOffset="4387.59">12069 1022 23951 0,'-17'-5'512'0,"4"1"128"0,3 3 0 0,10 1 64 0,-5 0-576 0,5 0-128 15,0 0 0-15,0 0 0 0,9-4 1664 0,4 1 320 16,3-2 48-16,5 0 16 0,5-2-832 0,7 1-144 16,4-2-48-16,2 3 0 0,-1-6-816 0,1 5-208 15,-1-2 0-15,1 2 0 0,2 0 0 0,-2-1 0 16,-1 3 0-16,1-2 0 0,2-3 0 0,-1 3 0 16,-5 2 0-16,-5-1 0 0,-5-1 0 0,-6 3 0 15,-5 0 0-15,-6 3 0 16,-8 0-1600-16,0 0-352 0,-12 0-80 0,-15 8-11472 0</inkml:trace>
  <inkml:trace contextRef="#ctx0" brushRef="#br0" timeOffset="4591.96">12161 1261 31327 0,'0'0'688'0,"0"0"144"0,0 0 16 0,0 0 48 0,0 0-720 0,11 1-176 0,0 2 0 0,6-1 0 16,0 1 0-16,3-2 0 0,2-1 0 0,1 0 0 15,3 3 848-15,2-2 144 0,4-2 32 0,1 0 0 16,5-1 0-16,2 0 0 0,3-2 0 0,5 0 0 15,2-4-832-15,0 0-192 0,-5-1 0 0,-2 0 0 16,-4-1 0-16,-2 2 0 0,-5-4 0 0,-2 4 0 16,-2-4-1600-16,-3 3-352 0,-3-1-80 15,-3 5-8208-15,-1-2-1632 0</inkml:trace>
  <inkml:trace contextRef="#ctx0" brushRef="#br0" timeOffset="5226.54">14750 470 20271 0,'4'-6'448'0,"-1"1"80"0,1 3 32 0,0-6 16 0,0-3-576 0,-1 0 0 0,1 1 0 0,0-3 0 16,-1 2 928-16,-3 0 80 0,-1-1 16 0,-2 1 0 0,-1-1 816 0,-2 2 160 15,-2 0 48-15,1-1 0 16,2 2-1648-16,-2-3-400 0,0 0 0 0,-3 3 0 16,-1 1 896-16,0 0 112 0,0 2 16 0,-1-3 0 0,-1 2 0 0,0-1 0 15,-2 2 0-15,1 2 0 0,0 3-832 0,-1-1-192 16,0 4 0-16,-1 0 0 0,2 2 0 0,-4 0 0 15,1 0 0-15,-3 4 0 0,-2 5 864 0,0 0 128 16,-3 3 32-16,-1 4 0 0,-3 10-832 0,-1 4-192 16,0 3 0-16,2 2 0 0,4 4 0 0,3 5 0 15,0 6 0-15,6-2 0 0,0-3 0 0,4 3 0 16,0 1 0-16,3-3 0 0,3-1 0 0,1-1 0 16,0-4 0-16,4 2 0 0,0 2 0 0,3-9 0 15,-2-1 0-15,2-3 0 0,1 0 0 0,-2-3 0 16,-2-2 0-16,2-3 0 0,0-3 0 0,0-6 0 15,-2 0 0-15,0-1 0 0,-3-4 0 0,-1 0 0 16,-2-3 0-16,-1-4 0 16,1-2-2416-16,-2-3-528 0,-1-2-96 0,-1-2-32 15,0-1-816-15,-3-2-160 0,-18-13-48 0,-2 1 0 0</inkml:trace>
  <inkml:trace contextRef="#ctx0" brushRef="#br0" timeOffset="5403.65">13647 1220 31327 0,'0'0'688'0,"0"0"144"0,0 0 16 0,0 0 48 0,0 0-720 0,0 0-176 0,0 0 0 0,11-2 0 15,3-2 848-15,7 0 144 0,6 1 32 0,5-2 0 16,3 4-832-16,1-2-192 0,2-1 0 0,0 1 0 16,1-1 864-16,1-2 128 0,3 2 32 0,2 2 0 15,3-3-832-15,4-1-192 0,6 4 0 0,-4-2 0 16,-2 0 0-16,-6-4 0 0,-3 0 0 0,-5 3 0 16,-5-3 0-16,-3 1 0 0,-6-4 0 0,-2 2 0 15,-3 0-1600-15,-4 0-352 0,-3-2-80 16,1 3-16-16</inkml:trace>
  <inkml:trace contextRef="#ctx0" brushRef="#br0" timeOffset="5743.52">15420 344 27647 0,'4'-18'608'0,"0"8"128"0,3-2 32 0,-1 2 0 0,-1-1-624 0,1 2-144 0,-1 0 0 0,-1 1 0 16,-4 8 848-16,0-5 144 0,0 5 32 0,0 0 0 16,-7-3 0-16,-3 6 0 0,-3-1 0 0,-4 6 0 15,-7 3 0-15,1 2 0 0,-1 8 0 0,-2 3 0 16,-2 10 0-16,-2 7 0 0,-3 10 0 0,1 2 0 15,-2 4-832-15,1 2-192 0,0 2 0 0,1 3 0 16,-1 0 0-16,3 0 0 0,2-4 0 0,5-3 0 16,3-3 0-16,4-3 0 0,4-2 0 0,3-7 0 15,5-3 0-15,5-5 0 0,3-5 0 0,4-5 0 16,4 1 0-16,4-5 0 0,3-6 0 0,2 0 0 16,0-2-768-1,2-4-208-15,-1-3-48 0,1-6 0 0,0-3-1632 0,1-3-336 0,-2-3-64 16,0-2-16-16</inkml:trace>
  <inkml:trace contextRef="#ctx0" brushRef="#br0" timeOffset="6385.1">15602 797 35007 0,'0'0'1552'0,"0"0"320"0,0 0-1488 0,0 0-384 15,0 0 0-15,0 0 0 0,-6 9 0 0,0 5 0 0,-1 5 0 0,0 0 0 16,-3 2 0-16,0 4 0 16,-2 9 0-16,0-1 0 0,1 1 0 0,0-1 0 15,2 2 0-15,3-1 0 0,0 0 0 0,5-4 0 0,4-8 0 0,1-1 0 16,1-3 896-16,3-3 96 16,3-4 32-16,2-3 0 0,2-4 0 0,0-3 0 0,4-1 0 15,-1-5 0-15,2-5-832 0,0-3-192 0,1-6 0 16,0-3 0-16,-1 1 0 0,1-1 0 0,-1-1 0 0,-1-5 0 15,-4 1 864-15,0 0 128 0,-1 2 32 16,0 3 0-16,-1 2-832 0,-1 3-192 0,0 2 0 0,-3 5 0 16,-5 4 0-16,-4 6 0 0,0 0 0 0,0 0 0 15,-1 14 0-15,-3 6 0 0,-2 2 0 0,-1 9 0 0,-3 8 0 16,-1 4 0-16,-5 4 0 0,0 8 0 16,-2 2 0-16,-1 7 0 0,-5 8 0 0,-1 2 0 0,1 3 0 15,-5-1 0-15,0-2 0 0,-1 0 0 16,-1 1 0-16,-2-5 0 0,1-6 0 0,-1-3 0 0,-1-7 0 15,3-3 0-15,4-4 0 0,-1-7 0 0,0-6 0 0,2-5 0 16,3-5 0-16,2-4 0 0,-1-6 864 0,4-7 128 16,2-3 32-16,2-7 0 0,0-5-832 0,1-7-192 15,2-6 0-15,3-12 0 0,-2-5 0 0,4-6 0 16,-1-4 0-16,3-4 0 0,3-1 0 0,3 4 0 16,4 1 0-16,1-1 0 15,6 5-768-15,1 0-208 0,1 3-48 0,5 8 0 0,4 5 832 16,0 3 192-16,2 7 0 0,5 4 0 0,5-1 0 0,3 9 0 15,1 3 0-15,0 5 0 0,1 2 0 0,-1 1 0 16,1 4 0-16,-1 4 0 0,1 1 0 0,-1 3 0 16,2-1 0-16,-1 2 0 0,1 2 0 0,1-1 0 0,-4-1 0 15,-2 2 0-15,-6 0 0 0,-2-1 0 0,-5 1 0 0,-3-3 0 16,-4-2 0-16,-2 0 0 16,-5-5 0-16,-2 0 0 15,-3-3-864-15,-5-7-128 0,0 0-32 0,0 0 0 16,0 0-1632-16,0 0-336 0,-5-8-64 0,-4-10-12704 0</inkml:trace>
  <inkml:trace contextRef="#ctx0" brushRef="#br0" timeOffset="7316.01">16298 118 23951 0,'-16'-6'1056'0,"11"4"224"0,2-1-1024 0,-2-2-256 0,1 1 0 0,4 4 0 16,-5-5 880-16,5 5 112 0,0 0 32 0,0 0 0 15,0 0-832-15,0 0-192 0,0 0 0 0,0 0 0 16,0 0 864-16,0 0 128 0,10 2 32 0,2 4 0 16,1 1 0-16,3 3 0 0,2 1 0 0,4 5 0 15,6 1-832-15,4 2-192 0,5 1 0 0,-1 3 0 16,1 6 864-16,-2 0 128 0,-1 3 32 0,-8-7 0 16,0 1-832-16,0 4-192 0,0 5 0 0,-1 5 0 15,0 1 0-15,-2 6 0 0,-1 3 0 0,-3 1 0 0,-1 15 864 0,-5 1 128 16,-7-1 32-16,-3 1 0 0,-6 2-832 0,-3-2-192 15,-5 0 0-15,-2-3 0 0,-1-4 864 16,-2-2 128-16,-2 0 32 0,5-15 0 0,-3 1-832 16,-2 3-192-16,-1-3 0 0,-6 2 0 0,-1-3 864 0,-2-3 128 15,-5 1 32-15,-13 8 0 0,-1-3-832 0,5-8-192 16,7-6 0-16,2-2 0 0,2 0 0 0,5-3 0 16,0 0 0-16,9-8 0 0,0-2 864 0,1-2 128 15,2-1 32-15,1 0 0 0,0 2-832 0,3 0-192 16,0-5 0-16,1 1 0 0,-1 3 0 0,2-8 0 15,0 1 0-15,2-5 0 0,6-3 0 0,0 0 0 16,0 0 0-16,0 0 0 0,-5 4 0 0,5-4 0 16,0 0 0-16,0 0 0 0,0 0 0 0,0 0 0 15,0 0 0-15,0 0 0 0,0 0 0 0,0 0 0 0,0 0 0 0,0 0 0 16,0 0 0-16,0 0 0 0,0 0 0 0,0 0 0 16,0 0 0-16,0 0 0 0,0 0 0 0,0 0 0 15,0 0 0-15,0 0 0 16,0 0 0-16,0 0 0 0,0 0 0 0,0 0 0 15,0 0 0-15,0 0 0 0,0 0 0 0,0 0 0 0,0 0 0 0,0 0 0 16,0 0 0-16,0 0 0 0,0 0 0 0,0 0 0 16,0 0 0-16,0 0 0 0,0 0 0 15,0 0 0-15,0 0 0 0,0 0 0 0,0 0 0 0,0 0 0 16,0 0-768-16,-3-4-208 16,2-3-48-16,1 7 0 0,-2-6 0 0,1 1 0 15,0-5 0-15,1 1 0 0,0 0-1632 0,1-5-336 0,3-1-64 16,1-3-16-16</inkml:trace>
  <inkml:trace contextRef="#ctx0" brushRef="#br0" timeOffset="14087.55">2799 3923 20271 0,'0'0'448'0,"0"0"80"0,0 0 32 0,0 0 16 0,0 0-576 0,0 0 0 16,0 0 0-16,-4 9 0 0,-2 3 928 0,0 4 80 0,0 3 16 15,2 6 0-15,-3 5-832 0,0 5-192 0,1 3 0 0,-1 9 0 16,-4 8 864-16,1 1 128 0,-2 2 32 0,0 0 0 15,1-1 0-15,-1 4 0 0,0 5 0 0,0-8 0 16,1 0-832-16,0-5-192 0,-2-1 0 0,1-5 0 16,2-4 0-16,1-6 0 0,0-3 0 0,1-7 0 15,1 0 864-15,4-5 128 0,-1-5 32 0,-2 3 0 16,2-6-1648 0,4-14-320-16,0 0-64 0,0 0-8752 0,2-9-1760 0</inkml:trace>
  <inkml:trace contextRef="#ctx0" brushRef="#br0" timeOffset="14331.5">2261 4364 27647 0,'-6'-5'608'0,"4"-6"128"0,2-1 32 0,5 3 0 0,5-1-624 0,2-1-144 16,-1-2 0-16,7-1 0 0,8-3 0 0,7-1 0 15,4 2 0-15,5 1 0 0,2-4 848 0,1 1 144 16,-2 0 32-16,0 0 0 0,1-1-832 0,-1-2-192 16,-1 1 0-16,2 3 0 0,4 2 0 0,1 0 0 15,-4 0 0-15,15 0 0 16,-10 4-768-16,-8 2-208 0,-7 4-48 0,-7 4-11872 0</inkml:trace>
  <inkml:trace contextRef="#ctx0" brushRef="#br0" timeOffset="14663.67">3220 4514 23951 0,'0'0'512'0,"-1"14"128"0,-2 2 0 0,2-5 64 0,0 5-576 0,-1 1-128 0,1 1 0 0,0 2 0 16,-1 1 848-16,2 0 144 0,2 3 32 0,2-5 0 15,1-6 0-15,3-2 0 0,2 1 0 0,1-5 0 16,-1-4 0-16,2 0 0 0,1 0 0 0,2-6 0 0,1-3 0 16,1 0 0-16,0 5 0 0,-1-11 0 0,-3-6-832 0,-2-1-192 15,0-2 0-15,-3 0 0 0,-3 1 864 0,-3 1 128 16,-2 2 32-16,-3-3 0 0,-8-3-832 0,1 1-192 16,-3 1 0-16,-2 4 0 0,1 2 0 0,-2 5 0 15,-2 0 0-15,0 3 0 0,-2 3 0 0,1 0 0 16,-1 4 0-16,-6 5 0 15,3-1-1600-15,3 2-352 0,2 1-80 0,5 0-14752 16</inkml:trace>
  <inkml:trace contextRef="#ctx0" brushRef="#br0" timeOffset="15136.57">5032 3726 20271 0,'0'0'448'0,"-10"-8"80"0,-1-7 32 0,4 3 16 0,-2 4-576 0,-2-4 0 0,-1 3 0 0,1-1 0 15,-2 2 928-15,0-1 80 0,-2 2 16 0,1 5 0 0,0 4 0 0,-1 4 0 16,1 2 0-16,-2 5 0 0,-2 5-832 0,0 8-192 16,-1 4 0-16,1 6 0 0,1 5 864 15,-1 4 128-15,0 5 32 0,0-1 0 0,1 6-832 0,0 5-192 16,0 0 0-16,1 1 0 0,2 2 0 0,-1-4 0 15,2-7 0-15,-1-4 0 0,2 2 0 0,2-6 0 16,1-4 0-16,0-3 0 0,-1-6 864 0,3-2 128 16,-1-6 32-16,1 6 0 15,5-9-1648-15,-1-2-320 0,-1-5-64 0,4-13-16 16,0 0-1632-16,0 0-336 0,-13-9-64 0,5-2-16 0</inkml:trace>
  <inkml:trace contextRef="#ctx0" brushRef="#br0" timeOffset="15277.38">4417 4532 20271 0,'0'0'896'0,"0"0"192"0,9 0-880 0,3-3-208 0,0 1 0 0,-1-1 0 16,-2 4 1680-16,3-1 304 0,6 0 48 0,1-1 16 16,5-1-832-16,3-1-144 0,3 0-48 0,1 1 0 15,-3-2-816-15,1 1-208 0,0-2 0 0,-2 0 0 16,-2-2 0-16,-2-2 0 0,0 0 0 0,-5 1 0 16,0 0 0-16,-4 3 0 0,1-1 0 0,2-4 0 15,-6-1-2416-15,1 3-528 0,6-6-96 16,-2 8-32-16</inkml:trace>
  <inkml:trace contextRef="#ctx0" brushRef="#br0" timeOffset="15447.42">5324 4317 23951 0,'0'0'512'0,"0"12"128"0,0 1 0 0,0-6 64 0,0 6-576 0,-2 3-128 0,-3 0 0 0,-1 2 0 0,0 3 848 0,-2-2 144 16,-4 1 32-16,1 0 0 0,-3 3 0 0,0-1 0 15,-3-1 0-15,0-3 0 0,4 1-832 0,-2-4-192 16,2 0 0-16,2-2 0 0,3-4 0 0,2 0 0 16,1-5 0-16,5-4 0 15,0 0-768-15,3-12-208 0,7-1-48 0,1-3-11872 0</inkml:trace>
  <inkml:trace contextRef="#ctx0" brushRef="#br0" timeOffset="15863.26">5768 4202 23951 0,'0'0'512'0,"0"0"128"0,0 0 0 0,-3 13 64 0,2-2-576 0,-2 3-128 0,-1 3 0 0,-2 4 0 15,-5 1 1664-15,-3 4 320 0,-6-3 48 0,-2 2 16 16,-3 1-832-16,3 0-144 0,1 2-48 0,2-7 0 16,-1-3-816-16,2-3-208 0,2 1 0 0,3-7 0 15,4 0 864-15,3-3 128 0,6-6 32 0,0 0 0 0,0 0 0 0,2-6 0 16,4-5 0-16,3-2 0 0,4 1-832 16,1-2-192-16,2-3 0 0,3-2 0 0,5-2 0 0,0 2 0 15,3-3 0-15,0 2 0 0,0 1 0 0,1 0 0 16,-2 1 0-16,1 4 0 0,-5 1 0 0,0 5 0 15,-1 3 0-15,0 2 0 0,-1 2 0 0,-1 5 0 16,0 5 0-16,-5 1 0 0,-4 5 0 0,-2 2 0 16,-3 1 0-16,-1 1 0 0,-1 2 0 0,-2 1 0 15,-2 4 0-15,-2-5 0 0,-1 0 0 0,2-1 0 16,-1-2 0-16,-1 9 0 16,0-7-768-16,3-6-208 0,1-1-48 0,0-13 0 15,0 0-1632-15,0 0-336 0,10 3-64 0,2-6-11072 0</inkml:trace>
  <inkml:trace contextRef="#ctx0" brushRef="#br0" timeOffset="16318.22">6612 4199 23951 0,'11'-11'512'0,"-7"4"128"0,-2-1 0 0,0-2 64 0,3-2-576 0,-2 3-128 0,-2 0 0 0,-1 0 0 16,0 0 848-16,-1 0 144 0,-2-1 32 0,-2 3 0 15,-3 0 0-15,-1 3 0 0,-2 0 0 0,-3 0 0 16,1 2 0-16,-1 2 0 0,-1 1 0 0,0 4 0 16,-4 3-832-16,1 3-192 0,-1 2 0 0,0 4 0 15,1-3 864-15,5 0 128 0,-1 2 32 0,1 3 0 16,1 5-832-16,0 2-192 0,0-3 0 0,3 0 0 16,3 1 0-16,2 0 0 0,4-2 0 0,4-4 0 0,2-5 864 15,5-4 128-15,2-3 32 0,2-6 0 0,4-2-832 0,0-7-192 16,1-3 0-16,1-2 0 0,1-5 0 15,1-7 0-15,6-1 0 0,-8 9 0 0,0-1 864 0,0 0 128 16,-1-4 32-16,3-3 0 0,0-4-832 0,1 0-192 16,0-4 0-16,-2-1 0 0,-3-4 0 0,-4-3 0 15,-2-9 0-15,-1 3 0 0,0 4 0 0,0-1 0 16,-1 5 0-16,0 3 0 0,-5 10 0 0,-2 3 0 16,-1 8 0-16,-2 2 0 0,-1 8 0 0,0 6 0 15,-1 8 0-15,-6 6 0 0,-4 4 0 0,-3 7 0 16,-4 9 0-16,0 4 0 0,-3 5 0 0,5 1 0 15,1 1 0-15,-2 1 0 0,-8 13 0 0,8-2 0 0,4 0 0 16,3-5 0 0,1-5-768-16,5-4-208 0,4-3-48 0,2-1 0 15,2-2-816-15,3-5-160 0,1-4-48 0,-2-10-14736 0</inkml:trace>
  <inkml:trace contextRef="#ctx0" brushRef="#br0" timeOffset="17066.27">8466 4050 20271 0,'-11'1'448'0,"-2"1"80"0,1 2 32 0,4 2 16 0,0 3-576 0,0 0 0 0,1 0 0 0,0 0 0 16,1-1 928-16,2 0 80 0,4-8 16 0,0 0 0 15,0 0 0-15,11 6 0 0,5-1 0 0,2-1 0 16,3-5 0-16,3-3 0 0,2 0 0 0,5-6 0 16,0-3 0-16,3 0 0 0,0-3 0 0,3-1 0 15,0 2-832-15,5-1-192 0,1-1 0 0,1-1 0 0,1-3 0 16,-2 1 0-16,-3 1 0 0,-6 0 0 0,-3-3 0 16,-7 1 0-16,-2-1 0 0,-4 1 0 0,-3 2 0 15,-6 1 0-15,-4 2 0 0,-5 3 0 0,-4-3 864 0,-6 3 128 16,-3 7 32-16,-8 1 0 0,-5 7-832 0,-7 2-192 15,-6 10 0-15,-2 2 0 0,0 6 0 16,0 4 0-16,-2 6 0 0,2 3 0 0,1 1 0 0,3 1 0 16,0 1 0-16,2-1 0 0,1 1 0 0,4 0 0 15,4-3 0-15,6-1 0 0,5-4 0 0,7 0 0 16,8 0 0-16,5-4 0 0,2-1 0 0,4-2 0 16,5-6 0-16,5-5 0 0,5-2 0 0,4-4 0 15,3-5 0-15,20-5 0 16,3-5-1600-16,5-3-352 0,5-1-80 0,-3-2-13120 0</inkml:trace>
  <inkml:trace contextRef="#ctx0" brushRef="#br0" timeOffset="18812.23">10010 3894 23951 0,'-7'-14'512'0,"2"9"128"0,0-2 0 0,0 1 64 0,-2 1-576 0,1-1-128 0,-2 2 0 0,-5-2 0 16,-1 1 0-16,1 1 0 0,1 1 0 0,-1-2 0 15,-2 2 848-15,0 2 144 0,-2 1 32 0,1 1 0 16,-5 1-832-16,4 3-192 0,-5-1 0 0,1 4 0 16,0 1 864-16,1 1 128 0,-1-1 32 0,-1 2 0 0,-1 2-832 0,3 0-192 15,-1 1 0-15,1-1 0 0,2 3 864 0,2 1 128 16,3 1 32-16,4-4 0 0,3-1-832 0,4-3-192 15,2 1 0-15,5-4 0 0,2-2 864 0,3 2 128 16,3-5 32-16,6 1 0 0,-1-3-832 0,0-3-192 16,4-1 0-16,1-4 0 0,0 1 0 15,-1-4 0-15,0 2 0 0,-1-4 0 0,0-1 0 0,0-2 0 16,-2 3 0-16,1-4 0 0,2 3 0 0,-1 1 0 16,-3 2 0-16,1 0 0 0,-2 4 0 0,-2 2 0 15,-3 3 0-15,-4 4 0 0,-2 2 0 0,-1 1 0 16,-1 5 0-16,-1 2 0 0,-3 1 0 0,-1 4 0 15,-3 1 0-15,-3 1 0 0,-2-1 864 0,-4 1 128 16,-5 4 32-16,0 9 0 0,2-1-832 0,2 1-192 0,-1-2 0 16,2 0 0-16,3-3 0 0,-1-1 0 0,-2 0 0 0,7-2 0 15,2-2 0-15,3-5 0 0,1-2 0 16,1 0 0-16,0-1 0 0,2-3 0 0,1-1 0 0,2-2 0 16,2 2 0-16,2 1 0 0,1-1 0 0,-2-3 0 15,0-1 0-15,2-3 0 0,0-2 0 16,1-1 0-16,0 0 0 0,0 1 0 0,-1 2 0 15,0-3 0-15,-4-1 0 0,1-2 0 0,-8 3 0 0,0 0 0 32,0 0-768-32,0 0-208 0,0 0-48 0,0 0 0 0,0 0 832 0,0 0 192 0,0 0 0 0,0 0 0 15,0 0 0-15,0 0 0 0,0 0 0 0,0 0 0 16,0 0 0-16,-5-1 0 0,-1-2 0 0,6 3 0 16,0 0 0-16,-7-2 0 0,1 0 0 0,6 2 0 0,0 0 0 0,0 0 0 15,0 0 0-15,0 0 0 0,-4-8 0 0,1 3 0 16,3 5 0-16,1-8 0 0,2 1 0 0,0-1 0 15,-1 0 0-15,1 1 0 0,-2-2 0 0,3 3 0 16,-3-5 0-16,2 3 0 0,-1-3 768 0,1 2 208 16,-2-3 48-16,-1 0 0 0,-1-2-832 0,0-2-192 15,-2-2 0-15,1 1 0 0,0 5 0 0,0-2 0 16,-4-6 0-16,1 5 0 0,1 3 0 0,0 3 0 16,2 0 0-16,-2 0 0 0,-4-2 0 0,2 2 0 15,0 1 0-15,1 4 0 0,0-1 0 0,5 5 0 16,0 0 0-16,0 0 0 0,0 0 0 0,-7-4 0 15,-2 2 0-15,3 0 0 0,6 2 0 0,0 0 0 16,0 0 0-16,0 0 0 0,-8 2 0 0,1-1 0 0,7-1 0 16,0 0 0-16,0 0 0 0,-4 6 0 15,1 0 0-15,3-6 0 0,0 0 0 0,0 0 0 0,0 0 0 0,0 0 0 16,0 0 0-16,0 0 0 0,0 0 0 16,0 0 0-16,0 0 0 0,0 0 0 0,0 0 0 0,0 0 0 15,0 0 0-15,0 0 0 0,0 0 0 0,0 0 0 16,0 0 0-16,9-2 0 0,0 0 0 0,1-1 0 15,1 0 0-15,3 1 0 0,4-1 0 0,2 1 0 16,1-5 0-16,2 2 0 0,1-2 0 0,0 1 0 16,2-2 0-16,1 2 0 0,-1-5 0 0,-2 2 0 15,1-3 0-15,-1 0 0 0,-2 1 0 0,0-4 0 16,-1 2 0-16,0 0 0 0,-2-1 0 0,1-2 0 16,-1 2 0-16,-2 0 0 0,-1-2 0 0,-3-1 0 15,0 1 0-15,-3-2 0 0,1-4 0 0,-2 4 0 0,-4 0 0 0,2 6 0 16,-3-1 0-16,-2 5 0 0,1-3 0 15,-1 4 0-15,-2-2 0 0,0 9 0 0,0 0 0 0,-3 5 0 16,-3 3 0-16,0 2 0 0,-2 3 0 0,0 3 0 16,0 2 0-16,1 3 0 0,-3 2 0 0,0 2 0 15,0-3 0-15,2 0 0 0,3-1 0 0,1-3 0 16,1-1 0-16,3 0 0 0,1-1 0 0,2-2 0 16,1-2 0-16,1-1 0 0,2-4 0 0,3 0 0 15,3-2 0-15,-1-2 0 0,2-2 0 0,4-2 0 16,6-2 0-16,1-2 0 0,-1-3 0 0,1-1 0 15,0-2 0-15,-2 2 0 0,0-2 0 0,-3 2 0 16,-1-3 0-16,-4 0 0 0,0-1 0 0,-1-1 0 16,-1-1 0-16,-1 2 0 0,-2-4 0 0,1 2 0 15,-4 0 0-15,0 4 0 0,-2 0 0 0,-1 1 0 0,0 3 0 16,-1-1 0-16,-3 8 0 0,0 0 0 0,0 0 0 16,0 0 0-16,-7 10 0 0,2-1 0 15,-2 4 0-15,0 1 0 0,-1-2 0 0,1 3 0 0,1 0 0 0,0-2 0 16,1-1 0-16,1-2 0 0,3-1 0 0,1 0 0 15,0 0 0-15,1 0 0 0,5-1 0 0,-3 0 0 16,3-3 0-16,1-1 0 0,3-2 0 0,-1-1 0 16,1 1 0-16,1-2 0 0,0-2 0 0,1-2 0 15,1-3 0-15,-1 2 0 0,1-4 0 0,-1 3 0 16,-1-4 0-16,1 1 0 0,0 0 0 0,0 0 0 16,-2 1 0-16,-1 0 0 0,-1 1 0 0,0-1 0 0,-2 0 0 15,1-1 0-15,-2 2 0 0,0 1 0 0,-5 6 0 16,0 0 0-16,1-4 0 0,-1 4 0 0,0 0 0 0,0 0 0 15,0 0 0-15,0 0 0 0,0 0 0 0,-1 10 0 16,-4-1 0-16,2 1 0 0,3-3 0 0,0 4 0 16,-1-3 0-16,1 2 0 0,3-1 0 0,3 0 0 15,-1-2 0-15,3 2 0 0,1-3 0 0,3 1 0 16,4 0 0-16,-2-5 0 0,2-1 0 0,3 2 0 16,3-2 0-16,2-1 0 0,-1-2 0 0,2-1 0 15,0-3 0-15,-2-1 0 0,6-1 0 0,-4-5 0 16,-2 1 0-16,-2 1 0 0,-5-4 0 0,1 0 0 15,1-3 0-15,0-6 0 0,1 3 0 0,-1-5 0 16,-1 0 0-16,6-4 0 0,16-10 0 0,-7 10 0 16,0-2 0-16,-1-2 0 0,-1-1 864 0,-2-3 128 15,2 1 32-15,-3-6 0 16,-1 0-1648-16,-1 0-320 0,0-6-64 0,9-8-16 0,-10 5 832 16,1 8 192-16,-3 0 0 0,-3 9 0 0,-1 5 0 0,-4 9 0 0,-2 1 0 0,-2 4 0 15,-2 0 0-15,-3 5 0 0,-1-1 0 16,-2 4 0-16,-2 3 0 0,0 5 0 0,0 0 0 0,-6 1 0 15,-3 4 0-15,-5 8 0 0,-3 4 0 16,-3 4 0-16,-2 3 0 0,-1 4 0 0,-3 4 0 0,8-2 0 16,-1 5 0-16,0 3 0 0,-3 2 0 0,1 3 0 15,-3-1 0-15,2-2 0 0,1-1 0 0,2 2 0 16,2 0 0-16,2 0 0 0,2-1 0 0,2 1 0 16,1-4 0-16,7 0 0 0,4-1 0 0,3-2 0 15,1-2 0-15,4 7 0 0,2-8 0 0,-1-4 0 16,-1-10 0-16,2-1 0 0,0-2 0 0,1-2 0 0,-2-3 0 15,1-2 0-15,1 1 0 0,1-7 0 0,-3-1 0 0,0 0 0 16,0-4 0-16,-3-4 0 16,0 2-1680-16,-4-4-304 0,-2 0-48 0,-2-3-14752 15</inkml:trace>
  <inkml:trace contextRef="#ctx0" brushRef="#br0" timeOffset="18970.48">11040 3476 38703 0,'0'0'1712'0,"0"0"352"0,-4-7-1648 0,4 7-416 16,0 0 0-16,0 0 0 0,0 0 0 0,0 0 0 16,0 0 0-16,0 0 0 0,0 0 0 0,6 2 0 0,-2-2 0 15,6 0 0-15,-1 0 0 0,0 1 0 16,-3-1 0-16,1 0 0 16,-7 0-736-16,0 0-224 0,0 0-64 0,0 0-15152 0</inkml:trace>
  <inkml:trace contextRef="#ctx0" brushRef="#br0" timeOffset="22498.09">13008 3472 16575 0,'0'0'368'0,"0"0"80"0,0 0 0 0,0 0 16 0,0 0-464 0,0 0 0 0,8-1 0 16,-8 1 0-16,0 0 912 0,7-4 96 16,-3 1 16-16,4 1 0 0,-1-2 0 0,1 0 0 0,-1 0 0 0,-1 0 0 15,1 1 0-15,1-2 0 0,1 0 0 0,-1 1 0 16,-1-1-832-16,-3-3-192 0,0 1 0 0,0 5 0 16,-4 2 0-16,7-5 0 0,-3 1 0 0,-4 4 0 15,0 0 0-15,0 0 0 0,0 0 0 0,0 0-8144 16,0 0-1680-16</inkml:trace>
  <inkml:trace contextRef="#ctx0" brushRef="#br0" timeOffset="22733.29">12967 3874 23951 0,'0'0'1056'0,"0"0"224"0,0 0-1024 0,0 0-256 0,0 0 0 0,0 0 0 0,0 0 880 0,0 0 112 16,0 0 32-16,0 0 0 0,4-10 0 0,0 1 0 15,1 3 0-15,1-6 0 0,1-1 0 0,-1 1 0 16,2-1 0-16,0-1 0 0,1 3-832 0,-2 0-192 16,-3 3 0-16,1-3 0 0,0 4 0 0,0-1 0 15,0 4 0-15,-5 4 0 0,3-4 0 0,-3 4 0 16,0 0 0-16,0 0 0 0,0 0 0 0,0 0 0 16,0 0 0-16,-3 10 0 15,0 6-1600-15,-1 1-352 0,0-1-80 0,0-1-16 0</inkml:trace>
  <inkml:trace contextRef="#ctx0" brushRef="#br0" timeOffset="25349.01">8805 5013 12895 0,'0'0'272'0,"7"-7"64"0,-1 2 16 0,0-3 32 0,-6 8-384 0,0 0 0 16,0 0 0-16,1-7 0 0,-1 7 896 0,0 0 96 15,0 0 32-15,0 0 0 0,-9-12 0 0,2 5 0 16,7 7 0-16,-10-6 0 0,-7 2 0 0,-1 3 0 0,-2 2 0 16,-2 4 0-16,-3 3 0 0,-4 5 0 0,-2 1 0 0,-1 2 0 15,-4-2 0-15,0 3 0 0,-2 2 0 0,0-1 0 16,2 0-832-16,1 0-192 0,2 1 0 0,6-4 0 15,6-3 0-15,6 0 0 0,6-2 0 0,5-1 0 16,4 3 864-16,6-3 128 0,1 2 32 0,5-4 0 16,4 0-832-16,5-5-192 0,5 1 0 0,2 1 0 15,1 3 0-15,2-1 0 0,2-1 0 0,-3 0 0 16,-3 2 0-16,-2 2 0 0,-2 2 0 0,-4 0 0 16,-1 1 0-16,-4 1 0 0,-3 1 0 0,-5-3 0 15,-4 1 0-15,-5 2 0 0,-2-1 0 0,-4 4 0 16,-4-3 864-16,-4 2 128 0,-4-1 32 0,-5-1 0 15,-7 1 0-15,10-6 0 0,-9-1 0 0,-17 3 0 16,-1-2-832-16,6-2-192 0,2-3 0 0,7 0 0 0,4-2 0 16,2-2 0-16,3-2 0 0,3-2 0 0,4 0 0 0,5-3 0 15,4-2 0-15,4-1 0 16,6 1-1600-16,7-2-352 16,5-2-80-16,6-3-16 0,7-5-1632 0,2-1-336 0,12-12-64 0,3 9-16 0</inkml:trace>
  <inkml:trace contextRef="#ctx0" brushRef="#br0" timeOffset="26201.58">9309 5031 23951 0,'-8'9'512'0,"3"-2"128"0,5-7 0 0,-7 9 64 0,2-2-576 0,-2 4-128 0,-2-2 0 0,4 7 0 15,0 0 848-15,-1 3 144 0,1 1 32 0,3-6 0 16,-1-3-832-16,3 0-192 0,0 1 0 0,3 1 0 15,1 5 864-15,2-1 128 0,3-4 32 0,2 0 0 16,0-2-832-16,4-1-192 16,-1-2 0-16,4 0 0 0,4-3 0 0,1-1 0 0,1 0 0 0,-1-3 0 15,-3-5 864-15,0-1 128 0,-2 0 32 0,-1-3 0 16,-2 3-832-16,-2 1-192 0,-2-5 0 0,-2 1 0 16,-2-5 864-16,-2 1 128 0,-1 0 32 0,-3-1 0 15,-2-1-832-15,-2 4-192 0,-2-2 0 0,-3 0 0 16,-3-1 0-16,-2-1 0 0,-3 2 0 0,-1 3 0 15,0 5 0-15,-8-4 0 0,2 2 0 0,2 3 0 16,1-1 0-16,7 3 0 0,13 1 0 0,0 0 0 0,0 0 0 0,0 0 0 16,0 0 0-16,0 0 0 0,0 0 0 0,4-7 0 15,5 0 0-15,4-3 0 0,3 4 0 0,5-5 0 16,0 2 0-16,2-2 0 0,1 0 0 0,1-1 0 16,1-1 0-16,0 0 0 0,2-4 0 0,-2-1 0 15,2-1 0-15,-1-2 0 0,-1-3 0 0,2 0 0 16,-1-4 0-16,-2 2 0 0,-2 1 0 0,1-1 0 15,-3-2 0-15,-2 0 0 0,-1 6 0 0,-2 0 0 16,-4 6 0-16,1-1 0 0,-3 0 0 0,-1 3 0 16,-1 6 0-16,-3 2 0 0,-5 6 0 0,0 0 0 15,0 0 0-15,-6 10 0 0,-2 6 0 0,-2 1 0 16,-2-2 0-16,-1 9 0 0,-1 4 0 0,1 8 0 16,-3 0 0-16,2 1 0 0,0-3 0 0,1 1 0 15,-1 1 0-15,2-2 0 0,3-6 0 0,3-4 0 0,1-4 0 16,1-2 0-16,2 0 0 0,1-3 0 0,1-4 0 15,3 1 0-15,2-7 0 0,1 1 0 16,-6-6 0-16,11 0 0 0,-1-2 0 0,2-2 0 0,1-1 0 0,1-4 0 16,1 0 0-16,0-3 0 0,2 0 0 0,2 1 0 15,-3-1 0-15,3 3 0 0,-2-2 0 0,0 6 0 16,0 4 0-16,-1 3 0 0,0 5 0 16,-2 2 0-16,0-1 0 0,-3 4 0 0,0 3 0 0,-2 2 0 15,-3 2 0-15,0 1 0 0,-3 3 0 0,1-3 0 16,0-4 0-16,-1 1 0 0,2 0 0 0,-1-4 0 15,0 0 0-15,1-3 0 0,0-2 0 0,3-4 0 0,0-2 864 16,1-5 128-16,3-5 32 0,1-1 0 16,0-1-832-16,1-2-192 0,2 1 0 0,1-4 0 0,1-4 0 0,2 3 0 15,-1 1 0-15,1 2 0 0,-2 3 0 0,0 1 0 16,-2 1 0-16,2 5 0 0,3 2 0 0,0 2 0 16,1 0 0-16,0 6 0 0,-1 2 0 0,-1-1 0 15,-2 6 0-15,-1 2 0 0,-3-4 0 0,1 1 0 16,-2 0 0-16,0-2 0 0,-4 2 0 0,1 1 0 15,1-3 0-15,-1 0 0 16,0-1-768-16,1-3-208 0,-1-2-48 0,1-4 0 16,-3-2-1632-16,3-3-336 0,1-1-64 0,0-4-16 0</inkml:trace>
  <inkml:trace contextRef="#ctx0" brushRef="#br0" timeOffset="27030.85">11125 4846 20271 0,'7'-10'448'0,"-1"2"80"0,-1 0 32 0,0-2 16 0,2 2-576 0,-2 0 0 0,0 1 0 0,-1 4 0 15,-1-5 928-15,-3 8 80 0,0 0 16 0,0 0 0 16,-6-7 0-16,-1 3 0 0,-4 4 0 0,-2 0 0 16,-3 2 0-16,-3 2 0 0,-5 1 0 0,1 3 0 0,-2 7-832 0,0-2-192 15,-5 0 0-15,3 3 0 0,1 2 864 16,-1 2 128-16,3-1 32 0,3 0 0 0,4-3-832 0,2 1-192 16,0 2 0-16,4-2 0 0,4-4 0 0,3 1 0 15,3-1 0-15,3 0 0 0,4-4 0 0,1 2 0 16,3-5 0-16,1 3 0 0,4-2 0 0,3 5 0 15,3-2 0-15,1 2 0 0,0-4 864 0,-2 2 128 16,-5-4 32-16,1 6 0 0,0-1-832 0,-3 0-192 16,-2 2 0-16,-4-2 0 0,-1 1 864 0,-3-3 128 15,-6-3 32-15,-3 1 0 0,-6-1-832 0,-2 1-192 16,-2 1 0-16,-2 1 0 0,-4-1 0 0,-2-1 0 16,-3-3 0-16,0 1 0 0,-2 2 0 0,0-2 0 15,0-5 0-15,1 3 0 0,2 2 0 0,0-4 0 16,1-3 0-16,3-2 0 0,2 1 0 0,5-3 0 0,4 0 0 15,3 1 0 1,6 1-3232-16,4-3-688 0,6-1-144 0,5-1-32 0</inkml:trace>
  <inkml:trace contextRef="#ctx0" brushRef="#br0" timeOffset="28833.49">15825 3143 12895 0,'0'0'272'0,"0"0"64"0,0 0 16 0,0 0 32 0,-11-6-384 0,11-3 0 15,0-3 0-15,3 2 0 0,-3 10 896 0,5-9 96 0,-2-3 32 16,-2 3 0-16,0-4 0 0,0 1 0 0,-1 3 0 0,0-2 0 16,-1 2 0-16,-1-1 0 0,2 10 0 0,-6-9 0 15,-2-4 0-15,1 2 0 0,-1 2 0 0,-1 3 0 16,-2 2-832-16,0 2-192 0,-2-2 0 0,-2 2 0 15,-2 1 864-15,3 1 128 0,-3 0 32 0,1 3 0 16,-2 3-832-16,0 3-192 0,-2 3 0 0,1 2 0 16,-3-2 864-16,-2 5 128 0,-2 1 32 0,-1 8 0 15,-2 5-832-15,-1 7-192 0,-3 4 0 0,3 3 0 16,2 2 0-16,2 1 0 0,3-1 0 0,8 0 0 0,-1 0 0 16,4 0 0-16,3 4 0 0,1-5 0 0,1-6 0 15,1-1 0-15,6 2 0 0,0-2 0 0,0-1 864 16,4-2 128-16,0-5 32 0,0-1 0 0,0-5-832 15,-1-3-192-15,3-2 0 0,-1-2 0 0,1-1 0 0,-1-1 0 16,1-3 0-16,-2-5 0 0,-4-8 0 0,0 0 0 16,0 0 0-16,7 5 0 15,-7-5-1600-15,0 0-352 0,0 0-80 0,5-7-16 16,-5-3-816-16,-1-1-160 0,-3-11-48 0,-1 4 0 0</inkml:trace>
  <inkml:trace contextRef="#ctx0" brushRef="#br0" timeOffset="29041.24">14935 3724 27647 0,'-11'-20'608'0,"7"10"128"0,1 2 32 0,3 8 0 0,0 0-624 0,11-3-144 15,0-5 0-15,5 4 0 0,2 3 0 0,3-1 0 0,3-4 0 0,2 1 0 16,1 3 848-16,3-1 144 0,3 0 32 0,3 1 0 16,4-5 0-16,3-1 0 0,2-2 0 0,3 0 0 15,3 0-832-15,-2 1-192 0,-3 0 0 0,-17 3 0 16,2 0 0-16,-4-3 0 0,-1 1 0 0,-2 2 0 15,-4-1 0-15,0 4 0 0,-5 0 0 0,-2-2 0 16,-2-1-1600 0,-1 0-352-16,-3 3-80 0,-7 3-16 0</inkml:trace>
  <inkml:trace contextRef="#ctx0" brushRef="#br0" timeOffset="29446.85">16804 2875 23951 0,'0'0'1056'0,"0"0"224"0,-4-11-1024 0,4 11-256 16,-6-5 0-16,6 5 0 0,0 0 0 0,-11 7 0 0,-1 1 0 0,-1 2 0 15,0 4 880-15,-3 5 112 0,-1 1 32 16,-1 5 0-16,-1 1 0 0,-2 10 0 0,0 4 0 0,-1 4 0 16,-2 3-832-16,-2 4-192 15,0 0 0-15,1 1 0 0,3-1 864 0,3-4 128 0,2-7 32 0,2-1 0 16,2-5-832-16,3-1-192 0,1-7 0 0,3-1 0 15,4-2 0-15,4-3 0 0,4-1 0 0,1-2 0 16,0-5 0-16,5-2 0 0,-1-2 0 0,3 0 0 16,-1-4 0-16,2-1 0 0,2-5 0 0,1-2 0 15,1-1-2416 1,-1-5-528-16,0-1-96 0,0 0-32 0</inkml:trace>
  <inkml:trace contextRef="#ctx0" brushRef="#br0" timeOffset="29986.72">17036 3257 23951 0,'0'0'1056'0,"-4"-7"224"0,4 7-1024 0,-8-4-256 15,8 4 0-15,-9 3 0 0,-2 2 0 0,0 6 0 16,-4 6 0-16,-2 4 0 0,-3 5 880 0,1 2 112 16,0 0 32-16,0 2 0 0,4 1 0 0,-1-1 0 15,2-3 0-15,6-8 0 0,3 1-832 0,1 0-192 16,3-2 0-16,4 3 0 0,1-5 0 0,6-5 0 15,1-7 0-15,1-1 0 0,4-2 864 0,4-3 128 16,1-4 32-16,15-8 0 0,1 0-832 0,1-3-192 16,-3-5 0-16,-11 7 0 0,1 0 0 0,-2 0 0 15,-1-2 0-15,-1-1 0 0,-1-3 864 0,-1-1 128 0,-2 3 32 16,-1 0 0-16,-4 4-832 0,1 2-192 16,-3 2 0-16,-1 3 0 0,-2 6 0 0,-7 2 0 0,0 0 0 0,5 10 0 15,-4 10 0-15,-1 5 0 0,-1 1 0 0,-3 4 0 16,-1-2 0-16,-2 7 0 0,-3 5 0 0,1 8 0 15,-4 9 0-15,-3 3 0 0,-2 4 0 0,-2-3 0 16,-2 6 0-16,-4-6 0 0,-4 3 0 0,-4-5 0 16,-4-1 864-16,0-3 128 0,1-3 32 0,0-7 0 15,3-8-832-15,2-3-192 0,0-1 0 0,6-8 0 16,3-6 0-16,2-5 0 0,3-4 0 0,-8-8 0 16,6-8 0-16,3-6 0 0,4-6 0 0,3-8 0 15,1-3 864-15,3-6 128 0,2-3 32 0,3 0 0 16,2-5-832-16,5 4-192 0,0 1 0 0,2 13 0 15,1 3-768 1,3-3-208-16,2 3-48 0,3 3 0 0,3 1 832 0,2 1 192 0,1 1 0 0,3 4 0 0,3-1 0 0,2 4 0 16,5 4 0-16,-1 1 0 15,3 1-2496-15,-1 3-464 0,-1-2-96 0,-3-2-16 16</inkml:trace>
  <inkml:trace contextRef="#ctx0" brushRef="#br0" timeOffset="30317.16">17725 2795 27647 0,'-5'-10'1216'0,"5"10"256"0,0-7-1168 0,0 7-304 0,0 0 0 0,0 0 0 15,0 0 0-15,8 4 0 0,1 3 0 0,0 5 0 16,2 1 0-16,0 4 0 0,1 1 0 0,1 4 0 16,0 3 880-16,3 1 112 0,-1 3 32 0,2 4 0 15,0 5-832-15,2 3-192 0,0 3 0 0,-1 6 0 16,-2 3 864-16,-4 2 128 0,1-2 32 0,-1 1 0 16,-3 0-832-16,-4-1-192 0,-5-3 0 0,-3-1 0 15,-2-6 0-15,-1-2 0 0,-4 0 0 0,1-5 0 16,-5 1 864-16,-2-6 128 0,-1 0 32 0,0-5 0 0,-1-5-832 15,1-2-192-15,0-8 0 0,2-2 0 16,-2-3-1600-16,5-5-352 0,0-5-80 16,2-4-8208-16,1-6-1632 0</inkml:trace>
  <inkml:trace contextRef="#ctx0" brushRef="#br0" timeOffset="30629.59">18600 3205 27647 0,'0'0'1216'0,"0"0"256"0,5-4-1168 0,3 0-304 16,1 3 0-16,3-1 0 0,1 0 880 0,3 0 112 0,1 1 32 0,2 0 0 15,9-4 0-15,-1-2 0 0,0 1 0 0,3-4 0 16,0 3-832-16,2-1-192 0,-1 0 0 0,1-2 0 16,4-1 0-16,0-2 0 0,2 1 0 15,-11 5 0-15,1 1 864 0,-3-2 128 0,-3 2 32 0,-3-1 0 32,-2 1-1648-32,-4 1-320 0,-2 1-64 0,-4-1-16 0,-7 5 0 0,0 0 0 0,-13 6 0 15,-6 3 0-15,-6 2-1632 0,-5 3-336 0,-39 15-64 16,13 3-7792-16</inkml:trace>
  <inkml:trace contextRef="#ctx0" brushRef="#br0" timeOffset="30833.82">18527 3501 20271 0,'-6'10'896'0,"6"-10"192"0,0 0-880 0,0 0-208 15,6 8 0-15,3-4 0 0,4 0 1680 0,4 0 304 16,4-3 48-16,4 3 16 0,4-4-832 0,2-1-144 16,3-5-48-16,1 2 0 0,1-1 0 0,4 1 0 15,0-2 0-15,3-1 0 0,0-2-816 0,0 0-208 16,1-1 0-16,-1-1 0 0,-2 1 0 0,-5 1 0 15,-4-3 0-15,-6 3 0 0,-4 0 0 0,-4 3 0 16,-5-1 0-16,0 1 0 16,-4 1-1600-16,-2 4-352 0,-7 1-80 0,0 0-16 0</inkml:trace>
  <inkml:trace contextRef="#ctx0" brushRef="#br0" timeOffset="31321.33">20214 2746 27647 0,'-5'-12'608'0,"-2"2"128"0,1 1 32 0,-2 1 0 0,-2 0-624 15,-1 1-144-15,2 1 0 0,-1 2 0 0,-3 1 0 0,0 2 0 16,-2 0 0-16,0 5 0 0,-2 3 0 0,-9 9 0 16,1 2 0-16,1 2 0 0,0 2 0 0,-3 4 0 15,1 8 0-15,6-7 0 0,-1 5 848 0,-3 2 144 16,-1 2 32-16,2 5 0 0,1 7-832 0,2-3-192 15,6 4 0-15,6-6 0 0,5-3 0 0,9-3 0 16,5-4 0-16,6-4 0 0,3-4 864 0,5-3 128 16,5-4 32-16,2-3 0 0,4-6 0 0,1-5 0 15,4-2 0-15,3-3 0 0,0-2-832 0,7-7-192 16,0-2 0-16,-3-3 0 0,-2-5 0 0,-2-2 0 16,-9 0 0-16,1-4 0 0,-8-7 864 0,-4 0 128 0,-5-2 32 15,-4-1 0-15,-5-3-832 0,-5 1-192 0,-3 0 0 16,-5 4 0-16,-2 4 864 0,-7 0 128 0,-2 4 32 0,-4 1 0 15,-3 3-832-15,-3 4-192 0,-3 0 0 0,-3 3 0 16,-3 6 0-16,2 0 0 0,2 4 0 0,1 2 0 31,3 2-1600-31,7 2-352 0,3 2-80 0,5 2-10384 0,2 4-2096 0</inkml:trace>
  <inkml:trace contextRef="#ctx0" brushRef="#br0" timeOffset="31807.05">21814 2871 20271 0,'-4'4'448'0,"-1"-1"80"0,-3 0 32 0,0 4 16 0,2-3-576 0,6-4 0 0,0 0 0 0,0 0 0 16,18 2 928-16,5-2 80 0,6-2 16 0,5-2 0 15,4 1 0-15,2-1 0 0,2-1 0 0,-10-1 0 16,4-1-832-16,7 2-192 0,5-2 0 0,5-2 0 16,5-2 864-16,2 1 128 0,0 1 32 0,0 0 0 15,-7 0-832-15,-3 0-192 0,-5-1 0 0,-4 2 0 16,-8-3-768-1,-4 3-208-15,-7-2-48 0,-7 4 0 0,-8 4-816 0,-7 2-160 16,0 0-48-16,-13 8 0 0</inkml:trace>
  <inkml:trace contextRef="#ctx0" brushRef="#br0" timeOffset="31958.46">21856 3097 23951 0,'0'0'512'0,"-10"3"128"0,0 4 0 0,0 2 64 0,10-9-576 0,0 0-128 15,11 9 0-15,9-2 0 0,6-3 1664 0,6 0 320 16,6-1 48-16,-8-3 16 0,4-3-1648 0,8-1-400 15,7 0 0-15,8-3 0 0,5 3 0 0,8-1 0 16,6-4 0-16,-2-1 0 0,-3-2 0 0,-5 0 0 16,-3-1 0-16,-4 1 0 0,-7 3 0 0,-4-1 0 15,-5 2 0-15,-7 0 0 16,-7 3-1552-16,-7 2-400 0,-6-2-80 0,-3 0-9840 0</inkml:trace>
  <inkml:trace contextRef="#ctx0" brushRef="#br0" timeOffset="32274.84">22347 2445 27647 0,'0'0'608'0,"5"1"128"0,11-5 32 0,5 1 0 0,5 3-624 0,4 3-144 0,2 1 0 0,4 3 0 16,1-4 0-16,4 3 0 0,3 5 0 0,6 1 0 15,4 2 0-15,9 5 0 0,2 2 0 0,-1 3 0 16,-4 1 848-16,-6 4 144 0,-6 1 32 0,-8 4 0 16,-5 3-832-16,-7 4-192 0,-6-2 0 0,-6 1 0 0,-10 0 864 15,-2-4 128-15,-8 2 32 0,-1-2 0 0,-4 0-832 16,-6-1-192-16,-2-4 0 0,-5-1 0 0,-5-1 864 16,-4-5 128-16,-9 0 32 0,0-2 0 0,-3-2-832 0,4-2-192 15,4 0 0-15,3-4 0 0,4-3 0 0,2-3 0 16,5 0 0-16,5-6-11424 15,6-3-2336-15</inkml:trace>
  <inkml:trace contextRef="#ctx0" brushRef="#br0" timeOffset="32989.11">25003 2387 27647 0,'1'-6'608'0,"-1"-6"128"0,0-1 32 0,0 3 0 0,0 0-624 0,1 1-144 0,1-1 0 0,-1 2 0 0,0-2 848 15,-1 10 144-15,-4-8 32 0,4 8 0 0,0 0-832 0,0 0-192 16,-6 2 0-16,-2 4 0 0,-2 3 0 0,-2 1 0 16,-1 6 0-16,-2 6 0 0,0 7 0 0,-2 3 0 15,0 1 0-15,0 6 0 0,1 1 0 0,-3 22 0 16,3-4 0-16,6-8 0 0,4-7 0 0,6-17 0 15,4-1 0-15,4-2 0 0,5 1 0 0,4-7 0 16,4-4 0-16,4-3 0 0,5-3 864 0,5-5 128 16,4-4 32-16,5-4 0 0,2-5-832 0,-2-1-192 15,-2-5 0-15,12-10 0 0,-11-3 864 0,-19 7 128 16,0 1 32-16,-2-1 0 0,-1 1-832 0,-2-2-192 16,0 1 0-16,-4 7 0 0,-3 6 0 0,-2 2 0 15,0 4 0-15,-4 4 0 0,-6 0 0 0,1 12 0 16,-3 9 0-16,-2 7 0 0,-1 7 0 0,-3 8 0 0,-3 3 0 0,-2 4 0 15,-1 3 0-15,-3 4 0 16,-4 5 0-16,-2 4 0 0,-7 7 0 0,-7-1 0 0,-7-3 0 16,-19 20 0-16,7-12 864 0,5-14 128 0,1-4 32 0,18-22 0 15,0-3-832-15,-11 10-192 0,6-12 0 0,6-4 0 16,2-5 0-16,4-8 0 0,3-10 0 0,3-6 0 16,2-6 0-16,1-6 0 0,0-7 0 0,5-2 0 15,0-5 0-15,4-4 0 0,3-6 0 0,1-3 0 16,7-1 864-16,5 1 128 0,4 2 32 0,5 2 0 15,4-1-832-15,3 6-192 0,7-2 0 0,-6 14 0 16,2 0 0-16,7 2 0 0,5 2 0 0,7-1 0 16,6 4 0-16,4 5 0 0,2 1 0 0,0 4 0 15,-2-1-768-15,0 3-208 16,1 1-48-16,-2 1 0 0,3-5-816 0,-5 3-160 16,-2 3-48-16,-3-1-9280 0,-6 0-1856 0</inkml:trace>
  <inkml:trace contextRef="#ctx0" brushRef="#br0" timeOffset="33312.33">26391 2589 35007 0,'0'0'768'0,"0"0"176"0,0 0 16 0,11-1 16 0,2-2-784 0,2 2-192 0,4 1 0 0,4 0 0 15,4-1 0-15,5 0 0 0,2-1 0 0,5 0 0 16,5 2 0-16,4-2 0 0,2 0 0 0,-2-1 0 15,-4 1 0-15,-1-1 0 0,-1-6 0 0,-4 4 0 16,-4 1-1600-16,-6 1-352 16,-4 3-80-16,-6-1-7120 0,-6-3-1408 0</inkml:trace>
  <inkml:trace contextRef="#ctx0" brushRef="#br0" timeOffset="33444.08">26462 2928 27647 0,'0'0'608'0,"-2"6"128"0,2 1 32 0,3 3 0 0,1-3-624 0,2 2-144 16,3-2 0-16,3 0 0 0,2-1 848 0,6-3 144 15,4-1 32-15,3 0 0 0,2-2-832 0,6-2-192 16,5-2 0-16,3 0 0 0,0-6 0 0,2-2 0 16,-1 3 0-16,2-3 0 0,0 1 0 0,0-4 0 15,-2 1 0-15,-1 2-9232 16,0 1-1904-16</inkml:trace>
  <inkml:trace contextRef="#ctx0" brushRef="#br0" timeOffset="33862.28">28571 2904 35007 0,'0'0'1552'0,"1"-6"320"0,4 1-1488 0,-1-3-384 15,3 2 0-15,3 2 0 0,2-3 0 0,4 3 0 16,2 1 0-16,9-1 0 0,3-4 0 0,4 1 0 16,4-1 0-16,1 1 0 0,2 1 0 0,-6 1 0 15,1 3 0-15,-3-2-10304 16,-4-3-2144-16</inkml:trace>
  <inkml:trace contextRef="#ctx0" brushRef="#br0" timeOffset="34042.44">29700 2956 31327 0,'5'-5'688'0,"4"-1"144"0,2 2 16 0,2 2 48 0,1 0-720 0,4 2-176 0,3 0 0 0,4-1 0 31,0-1-784-31,5 0-192 0,1 0-48 0,2 0 0 16,-2 0-1632-16,-1-1-336 0,19-2-64 0,-16 1-16 0</inkml:trace>
  <inkml:trace contextRef="#ctx0" brushRef="#br0" timeOffset="34222.87">30730 2996 35007 0,'25'-14'768'0,"-12"9"176"0,4 1 16 0,2 0 16 0,5 2-784 0,0-1-192 16,3 0 0-16,-3 2 0 0,-4-1 864 0,2 1 128 16,0-2 32-16,0 2 0 0,1 1-832 0,-4-1-192 15,-2-2 0-15,0-2 0 16,0 2-1600-16,-3 1-352 0,-2-1-80 0,-5-1-16 0</inkml:trace>
  <inkml:trace contextRef="#ctx0" brushRef="#br0" timeOffset="37985.25">18711 6108 9215 0,'0'0'192'0,"0"0"64"0,0 0 0 0,0 0 0 0,0 0-256 0,0 0 0 0,0 0 0 0,0 0 0 16,0 0 864-16,0 0 128 0,-7 5 32 0,2 2 0 0,-1-3 0 15,2 1 0-15,-1 0 0 0,5-5 0 0,-6 7 0 16,6-7 0-16,-5 4 0 0,5-4 0 0,-5 5-832 0,5-5-192 16,0 0 0-16,0 0 0 0,0 0 864 0,0 0 128 15,0 0 32-15,0 0 0 0,0 0 0 0,0 0 0 16,0 0 0-16,5-5 0 0,0-2-832 0,3-3-192 15,1-2 0-15,2 0 0 0,-1-1 864 0,3-2 128 16,2-4 32-16,0 0 0 0,1-2-832 0,1-1-192 16,0 1 0-16,1-5 0 0,2-2 0 0,-1 0 0 15,1 0 0-15,2-2 0 0,1 2 864 0,1-1 128 16,-1-1 32-16,-1 1 0 0,-1-1-832 0,-1 4-192 16,-2-2 0-16,3 3 0 0,-3 4 0 0,0-3 0 15,1 2 0-15,-5 3 0 0,-1 1 0 0,-1 1 0 0,-2 1 0 16,-1 3 0-16,0 0 0 0,-1 1 0 0,0 2 0 0,-1-2 0 15,0 7 0-15,1-3 0 0,-3-1 0 16,2 5 0-16,0-1 0 0,0 1 0 0,1 1 0 0,1 1 0 16,-1 0 0-16,1 1 0 0,0 1 0 0,0 1 0 15,1-1 0-15,0 5 0 0,0 2 0 0,2 3 0 16,-3 5 0-16,0 3 0 0,-1 0 0 0,0 3 0 16,1 3 0-16,0 0 0 0,0 2 0 0,1 6 0 15,0 2 0-15,2 5 0 0,1 1 0 0,0 1 0 16,-1-1 864-16,2 0 128 0,2 2 32 0,-1-3 0 15,-3 3-832-15,1-3-192 0,1-2 0 0,1-2 0 16,-1-3 0-16,2 1 0 0,-2-4 0 0,2 1 0 16,1-4 0-16,-4 0 0 0,1-1 0 0,0-2 0 15,-1-3 0-15,-1-2 0 0,-2 0 0 0,1-2 0 0,-2-5 0 0,0 0 0 16,-1-2 0-16,1 3 0 16,-1-4-768-16,-8-8-208 0,0 0-48 0,0 0 0 15,0 0-1632-15,0 0-336 0,0 0-64 0,-4-7-16 0</inkml:trace>
  <inkml:trace contextRef="#ctx0" brushRef="#br0" timeOffset="39445.18">19279 5803 16575 0,'0'0'368'0,"0"0"80"0,0 0 0 0,0-9 16 0,3 1-464 0,-2 2 0 0,-1 6 0 0,5-6 0 0,-1-5 1728 15,0 4 256-15,-4 7 64 0,0 0 0 0,6-4-832 0,-6 4-144 16,0 0-48-16,0 0 0 0,0 0-816 0,0 0-208 16,0 0 0-16,0 0 0 0,0 0 864 0,2 8 128 15,-2 2 32-15,0 2 0 0,0 3 0 0,0 1 0 16,-1 3 0-16,0 2 0 0,-1 1-832 0,0 0-192 15,2 1 0-15,0 3 0 0,0 4 0 0,0-1 0 16,-2 1 0-16,2 3 0 0,0-3 864 0,2 4 128 16,-2 1 32-16,0 4 0 0,0 4-832 0,0-1-192 15,0 2 0-15,0 2 0 0,0-1 0 0,0 1 0 16,0-2 0-16,-2 3 0 0,1 0 0 0,1 1 0 16,-1 3 0-16,-1 1 0 0,0-3 0 0,-1 1 0 15,2 3 0-15,0 20 0 0,-1-12 432 0,1-5 32 16,1-7 16-16,1 4 0 0,1-5-224 0,-1 3-32 15,0 1-16-15,-1-1 0 0,0-1-48 0,3-1-16 16,-1-4 0-16,0-2 0 0,-1 2 48 0,0 0 0 16,1 1 0-16,2 1 0 0,-3 1-48 0,1-2 0 0,0-1 0 0,0 0 0 15,2 4-16-15,3-4-128 0,-1 0 192 0,1-2-64 16,1 2-128-16,-1-1 160 0,3 2-160 0,-1 0 160 16,-1 1-160-16,-1 2 160 0,2 0-160 0,-2 1 160 15,0-6-160-15,-1-1 160 0,1 1-160 0,-2-2 160 16,0 2-160-16,0 1 192 0,0-4-192 0,-1 8 192 15,0-1-192-15,-1 1 192 0,-2 1-192 0,-1-6 192 16,-1 3-192-16,1-1 192 0,0 1-192 0,1-3 192 16,0 2-192-16,-1 1 160 0,-1 1-160 0,2 0 160 15,-1 2-160-15,-1 1 128 0,0-1-128 0,0-1 128 0,-1-1-128 16,2 1 128-16,-4-2-128 0,4 3 128 0,0 1-128 0,0 0 160 16,0 3-160-16,2 1 160 0,0-3-160 0,0-1 160 15,-1-3-160-15,-1-2 160 0,-1 2-160 0,3 0 0 16,2-1 144-16,0 3-144 0,0-2 0 0,1 3 144 15,0-4-144-15,1-1 0 0,-1 1 128 0,1-2-128 16,2 2 0-16,1-3 0 0,0 2 0 0,0-2 0 16,2 5 0-16,1-6 0 0,1-2 0 0,-2 2 0 15,1-2 0-15,-1 1 0 0,-5 1 0 0,2 0 0 16,1 0 0-16,0-2 0 0,3 1 0 0,0-3 0 16,-2 4 0-16,2 1 0 0,1-3 0 0,-1 1 0 15,1 1 0-15,0 0 0 0,-2-4 0 0,1 1 0 16,1-1 0-16,-1 4 0 0,0-4 0 0,-2 2 0 15,4-1 0-15,-3 2 0 0,1 1 0 0,-1 1 0 0,1 1 0 16,0-2 0-16,-3-3 0 0,0 1 0 0,-2 0 0 16,-2-2 0-16,1 3 0 0,1-2 0 0,-1 4 0 0,1-4 0 15,-3 2 0-15,2 1 0 0,-1 0 0 0,1 0 0 16,0 0 0-16,-1 0 0 0,-1 0-128 0,2-3 128 16,0 1 0-16,-1-4 0 0,2 3 0 0,-1-4 0 15,1 2 0-15,-1 1 0 0,2 3 0 0,0-2 0 16,-2-1 0-16,1 2 0 0,1-4-128 0,1 1 128 15,-1-3 0-15,-2 2 0 0,2-3 0 0,1 1 0 16,0-2 0-16,2 1 0 0,-5 1 0 0,-4 3 0 16,2-2 0-16,1 2 0 0,3 0-128 0,-1-2 128 15,-1 1 0-15,-1-3 0 0,-1-1 0 0,0 3 0 0,1 0 0 0,0-2 0 16,-1-4 0-16,0 1 0 0,0 3 0 16,1 0 0-16,2-3 0 0,-2 3 0 0,-3 0 0 15,2-1 0-15,-1 1 0 0,1-13 0 0,0 2-128 0,1 3 128 16,0-2-208-16,0 2 80 0,-2 1 128 0,1-1 0 15,0 1 0-15,-2 0 0 0,1-1 0 0,-3-3 0 16,1 2 0-16,1 2 0 0,-2-2 0 0,-2 0 0 16,1 0 0-16,1 1 0 0,-3 0 0 0,2-2 0 15,0 4 0-15,-1-3 0 0,1-3 0 0,1 0 0 16,0 0 0-16,0 2 0 0,0-5 0 0,-1 2 0 16,1 0 0-16,-1-2 0 0,-1 2 0 0,0 1 0 15,-1 1 0-15,2-4 0 0,-3 2 0 0,3 2 0 16,-2 0 0-16,0 8 0 0,2-2 0 0,0-5 0 15,-2 4 160-15,2-1-160 0,1 0 0 0,0-2 128 16,0-4-128-16,0 0 0 0,2 1 0 0,0-2 0 16,-2-2 0-16,0 2 0 0,1 0 0 0,-1 1 0 15,-1-1 0-15,1-8 0 0,0 2 0 0,0 2-160 0,-2 0 160 16,1 1-128-16,0 0 128 0,-1 2 0 16,0-2 0-16,-2 2 0 0,0 1 0 0,0-1 0 0,0 1 0 0,0-2 0 15,2-1 0-15,-1 0 0 0,-1 1 0 16,2-1 0-16,-1-4 0 0,0 0 0 0,-1 0 0 0,2-2 0 31,-1-2-848-31,3-9-144 0,0 0-32 0,0 0 0 0,0 0 0 0,0 0 0 16,0 0 0-16,-1-11 0 0,2 0-1632 0,-1-5-336 0,3 3-64 15,-3-3-16-15,-1 2 832 0,-1 0 144 16,1-2 48-16,-2 3 0 0</inkml:trace>
  <inkml:trace contextRef="#ctx0" brushRef="#br0" timeOffset="39827.96">19745 15445 16575 0,'0'0'736'0,"-3"8"160"0,3-8-720 0,-2 8-176 16,-1 0 0-16,2 2 0 0,2 2 848 0,2-3 144 15,0 2 32-15,3-2 0 0,0 2 816 0,1 4 160 16,-1-2 48-16,3 0 0 0,1 1-832 0,0 2-144 16,0 1-48-16,1 0 0 0,-1-2 0 0,2 4 0 0,1 1 0 15,0 1 0-15,0-1-816 0,0 1-208 0,0-3 0 0,2 3 0 16,-1 0 864-16,3-4 128 0,-2-4 32 0,2-3 0 16,0-2-832-16,3-5-192 0,1-6 0 15,2-4 0-15,-1-3 0 0,2-4 0 0,2-5 0 0,3-4 0 16,1-6 864-16,2-5 128 0,1-3 32 0,-1-4 0 15,2-2-832-15,-2-5-192 0,0-6 0 16,12-25 0 0,-2 3-288-16,-4 5-96 0,-2 1-32 0,-3 3 0 0,-2 1-2448 0,3 1-480 15</inkml:trace>
  <inkml:trace contextRef="#ctx0" brushRef="#br0" timeOffset="41743.25">19180 12482 2751 0,'-5'7'128'0,"1"-2"16"0,-6-4-144 0,2 0 0 16,-4 1 0-16,0 2 0 0,-1-2 3104 15,0 1 592-15,2-5 112 0,2 1 32 0,9 1-2080 0,-8 3-416 16,8-3-64-16,-11 4-32 0,1-3-288 0,-1-1-64 16,1 0-16-16,0 0 0 0,2-1 96 0,0 1 32 15,-1 1 0-15,9-1 0 0,-9 0 16 0,9 0 16 16,-7-3 0-16,7 3 0 0,0 0-112 0,0 0-32 15,0 0 0-15,0 0 0 0,0 0-272 0,0 0-64 16,11-2-16-16,0-1 0 0,2 1-96 0,0-5-32 16,0 3 0-16,6 0 0 0,3 0 0 0,5-4 0 15,4 1 0-15,5 3 0 0,1-3-32 0,3 1-16 0,-1-3 0 16,0-1 0-16,3 5 0 0,-1-3 0 0,2 1 0 16,4-3 0-16,1 3 0 0,7-2 0 0,5-1 0 0,-2 3 0 15,-4 0-112-15,-2 1 0 0,-3-5-16 0,-2 5 0 16,-2 0-96-16,0 1-16 0,-2 0 0 0,2 2 0 15,3 1-128-15,-1 2 192 0,-4-2-192 0,-3 0 192 16,-5 1-192-16,-4-1 192 0,-4 2-192 0,-4 0 192 16,-5 0-192-16,-3 0 128 0,0-1-128 0,-3 1 128 15,-12 0-128-15,10 0 160 0,-10 0-160 0,0 0 160 16,0 0-160-16,0 0 0 0,0 0 144 0,0 0-144 16,0 0 0-16,0 0 0 0,0 0 0 0,-9 8-128 15,-2-6-1344-15,0 1-256 16,-1-2-48-16,0 2-10848 0,6-1-2176 0</inkml:trace>
  <inkml:trace contextRef="#ctx0" brushRef="#br0" timeOffset="43052.03">21364 12026 13823 0,'8'-6'1216'0,"2"1"-960"16,1 0-256-16,-1 1 0 0,1 3 1344 0,2-4 240 15,-6-2 32-15,1 5 16 0,-8 2-480 0,0 0-80 16,11-2-32-16,-11 2 0 0,7-6-224 0,-7 6-48 15,0 0-16-15,0 0 0 0,0 0 64 0,0 0 16 16,3-11 0-16,-3 11 0 0,0 0-112 0,0 0-16 16,-9-9 0-16,1 1 0 0,-2 3-144 0,-3 0-48 15,-2 5 0-15,-3 0 0 0,1 0-64 0,-1 1-32 16,-4 3 0-16,1 0 0 0,-4-4-64 0,2 3-16 16,-1 1 0-16,2 1 0 0,1 1 32 0,0 3 0 0,-1 1 0 15,1 1 0-15,3 2-80 0,0 6-16 0,0 1 0 16,2 3 0-16,2-1-272 0,0 0 160 0,3 3-160 0,2-1 128 15,1-3-128-15,4 0 0 0,1 0 144 0,2 2-144 16,1 4 256-16,3-8 0 0,0-1-16 0,4 1 0 16,0-1 80-16,2-3 32 0,1-1 0 0,2-3 0 15,0 1-128-15,-1-3-32 0,1 2 0 0,2-6 0 16,2-1 0-16,2-3-16 0,-2 0 0 0,1-1 0 16,0 0-16-16,0-1 0 0,0-3 0 0,2-1 0 15,3-2-32-15,2 1-128 0,1 1 192 0,-1-6-64 16,3 1 48-16,-3-2 0 0,2 3 0 0,-3-3 0 15,-1-2-48-15,-1-1-128 0,-1 2 192 0,-1-1-64 16,-2 1-128-16,-3-3 128 0,-2-2-128 0,-2 4 128 0,-1 2-128 16,-1-1 0-16,-1-1 0 0,-2-2 128 0,0 3-128 15,-2-1 0-15,-2 1 0 0,-1-3 128 0,-1-4-128 0,-1 5 128 16,0 2-128-16,-1 0 128 0,-1-3 0 0,0 2 0 16,-2-1 0-16,-1 1 0 0,-2 4-128 0,0 1 0 15,-1-1 0-15,-2 1 0 0,-1 1 0 0,0 2 0 16,0 1 0-16,-2-2 0 0,-2 3 0 0,0 0 0 15,1 0 0-15,1 4 0 0,-2 2 0 0,-2-1 240 16,-3 0-64-16,-3 2-16 0,-1 3-160 0,0 1 0 16,0-2 0-16,1 4 0 0,0-1 0 0,4 5 0 15,0 0 0-15,0 2 0 0,2 0 0 0,1 1 0 16,2 1 0-16,0 1 0 0,3-1 0 0,-1 1 0 16,2 1 0-16,2-1 0 0,1 1 0 0,1 0 0 15,1-1 0-15,3 0 0 0,2 2 0 0,0-3 0 0,2 0 0 16,3-1 0-16,0-1 0 0,1-1 0 0,1-1 0 0,3 5 0 15,1-3 0-15,1-5-176 0,2-1 48 0,2-3 0 16,-3 0 128-16,3 1 0 0,2-5 0 0,1 1 128 16,-2-1-128-16,4 0 0 0,-1-2 128 0,0-3-128 15,-2-1 0-15,3 2 144 0,6-4-144 0,0 2 0 16,-2-1 128-16,3 0-128 0,-4-5 0 0,1 3 0 16,0 1 128-16,-2-2-128 0,0-3 0 0,-2 2 0 15,0 0 0-15,-2-1 0 0,-2-2 128 0,0 0-128 16,-1-5 0-16,-1 0 0 0,-4 0 128 0,3 0-128 15,-6-1 0-15,5-1 0 0,-3-1 0 0,-3 2 0 16,-4 0 128-16,2 1-128 0,-1-3 0 0,1 2 0 0,-2 0 0 16,-1 2 0-16,-2 2 0 0,-1-1 0 0,-1 1 128 15,-2 0-128-15,-1 3 0 0,-2 3 0 0,0-2 0 16,-3 2 0-16,-2-2 0 0,-1 3 0 0,-2 3 0 0,-2 0 0 16,-2 3 0-16,-1 0 0 0,-4 2 0 0,-2 0 0 15,-2 3 0-15,-1-1 0 0,-3 2 0 0,7 1 0 16,-1 1 0-16,6 0 0 0,3 0 0 0,2-1 0 15,4-3-144-15,0 4 144 16,4 1-1216-16,9-8-144 0,0 0-48 0,0 0-11520 16,9 15-2304-16</inkml:trace>
  <inkml:trace contextRef="#ctx0" brushRef="#br0" timeOffset="44608.27">18607 7984 12895 0,'-9'-1'272'0,"-1"0"64"0,1-1 16 0,0 2 32 0,1-1-384 0,-2 2 0 0,-2 1 0 0,3-1 0 15,9-1 896-15,0 0 96 0,-9 0 32 0,9 0 0 16,-9 2 816-16,9-2 160 0,-12 0 48 0,12 0 0 15,0 0-832-15,-8 0-144 0,8 0-48 0,0 0 0 16,0 0-816-16,0 0-208 0,0 0 0 0,15-6 0 16,3 1 864-16,7-3 128 0,8 0 32 0,4 4 0 15,6-4-832-15,4 1-192 0,5-1 0 0,3-1 0 0,2-4 864 16,2 3 128-16,1-1 32 0,8-1 0 0,6-1-832 16,-2-3-192-16,-6 5 0 0,-3-2 0 15,-3-1 0-15,-2 3 0 0,2-1 0 0,-2 3 0 0,-1-2 0 16,-6 4 0-16,-5 3 0 0,-9-3 0 0,-5 2 864 0,-8 0 128 15,-4 2 32-15,-6 2 0 0,-3 1-832 0,-11 0-192 16,0 0 0-16,0 0 0 0,0 0 0 0,0 0 0 16,0 0 0-16,0 0 0 15,-13 4-1600-15,0 1-352 0,0 0-80 0,-2 0-16 16,5-1-816-16,-2 0-160 0,-4-2-48 0,16-2 0 0</inkml:trace>
  <inkml:trace contextRef="#ctx0" brushRef="#br0" timeOffset="45135.5">20629 7381 23951 0,'0'0'512'0,"0"0"128"0,8-8 0 0,-8 8 64 0,0 0-576 0,0 0-128 0,-4-2 0 0,-3 0 0 0,1-1 848 16,-2 1 144-16,-1 2 32 0,-2 4 0 0,-2-3-832 16,0 4-192-16,-1 2 0 0,-2 0 0 0,-2 1 1680 0,-2 4 304 15,1 4 48-15,-1-1 16 16,-1 5-2464-16,2 1-480 0,-3 0-112 0,-7 15-16 0,6-2 1648 0,0 1 320 15,4-2 64-15,3 1 16 0,6 3-832 0,5-3-192 16,5-4 0-16,3-1 0 0,5-3 0 0,1-9 0 16,4 0 0-16,2 0 0 0,2-1 864 0,1-2 128 15,3-1 32-15,1 0 0 0,1-8-832 0,2-1-192 16,0-1 0-16,4-5 0 0,-1-2 0 0,1-1 0 16,2-4 0-16,1-1 0 0,-6-2 864 0,1-1 128 15,4-3 32-15,-1 2 0 0,0-3-832 0,-2-1-192 16,-2-3 0-16,-3-3 0 0,-2 4 864 0,-3-4 128 15,-2 1 32-15,-6-3 0 0,-2-1-832 0,-3 0-192 16,-2 0 0-16,-4 1 0 0,-3 2 0 0,-3 2 0 0,-3 0 0 16,-4 2 0-16,-5 2 0 0,-4 2 0 0,-7 3 0 15,1 7 0-15,-1 1 0 0,-1 5 0 0,-4 2 0 0,-1 2 0 16,3-1 0-16,-1 5 0 0,2 3 0 0,2 4 0 31,3-4-1600-31,4 5-352 0,2-2-80 0,8 1-10384 16,2-1-2096-16</inkml:trace>
  <inkml:trace contextRef="#ctx0" brushRef="#br0" timeOffset="46890.28">25613 7249 20271 0,'0'0'896'15,"0"0"192"-15,-9-3-880 0,9 3-208 0,0 0 0 0,0 0 0 16,0 0 176-16,0 0-16 0,0 0 0 0,0 0 0 0,0 0 928 0,13 3 192 15,0-2 48-15,2-2 0 0,4 0-112 0,2-2-32 16,2 0 0-16,4 2 0 0,3 0-288 0,2-4-48 16,-1-1-16-16,3 2 0 0,1 2-384 0,3-1-64 15,1-3-32-15,0 0 0 0,0 4-352 0,2-1 144 16,0 1-144-16,-2-1 0 0,2 2 0 0,-6 2 0 16,-2 3 0-16,-5-3 0 15,-3-2-1424-15,-3 0-400 0,-3 1-80 0,-1 0-11424 16</inkml:trace>
  <inkml:trace contextRef="#ctx0" brushRef="#br0" timeOffset="47145.75">27585 7156 30399 0,'11'-9'2704'0,"1"1"-2160"0,4 2-544 0,4 2 0 15,-2-1 0-15,4 1-144 0,5-1-16 0,1 2 0 16,2 2 160-16,1-3 0 0,-1 0 0 0,0 0 0 16,3 1 0-16,-4 1 0 0,-5 0 0 0,0 1 0 15,-1-1 0-15,-2-1 0 0,-1-2 0 0,-2 3 0 16,0 4-144-16,1-2 0 0,-2-2 0 0,1 1 0 15,0 0-1520-15,2 1-320 0,-2 2-48 0,3-3-8944 16</inkml:trace>
  <inkml:trace contextRef="#ctx0" brushRef="#br0" timeOffset="47283.84">28872 6929 8287 0,'18'-1'736'0,"2"0"-592"15,1-2-144-15,0 1 0 0,-2-2 896 0,1 0 160 16,-1 0 32-16,2-3 0 0,-3 3-1088 0</inkml:trace>
  <inkml:trace contextRef="#ctx0" brushRef="#br0" timeOffset="47679.27">30633 6799 15263 0,'25'3'672'0,"-7"-3"144"0,2-3-656 0,2-2-160 0,3 2 0 0,0-1 0 0,-2 3 1024 0,5-2 192 16,4 1 16-16,-2-2 16 0,3 3-320 0,-2-1-64 16,-1 0-16-16,4-2 0 0,5 0-144 0,-1-1-48 15,-3 1 0-15,3-1 0 0,0-1-160 0,-1 1-48 16,4 5 0-16,1-4 0 0,1-4-64 0,1-1-32 16,-1 4 0-16,4 0 0 0,4 0-80 0,0 1-16 15,-2 0 0-15,-2 1 0 0,-3 2-64 0,1 1 0 16,0 0-16-16,1-1 0 0,-2-5-176 0,5 4 0 15,3 0 0-15,-1 1 0 0,-5-1 0 0,-1 0 0 16,-5 1 0-16,-1 0 0 0,-5 1 0 0,-2 0-272 16,-5 0 64-16,-1 0 16 15,-1-2-2032-15,-3 4-400 0</inkml:trace>
  <inkml:trace contextRef="#ctx0" brushRef="#br0" timeOffset="48675.9">24841 12037 14735 0,'-14'-5'1312'0,"6"1"-1056"0,-3 0-256 0,4-1 0 15,-1 1 2720-15,8 4 480 0,-7-6 112 0,3 2 16 16,4 4-2496-16,0 0-480 0,0 0-96 0,0 0-32 16,6-14 320-16,1 4 64 0,1 5 16 0,4 0 0 15,2-2-176-15,2 1-16 0,0-1-16 0,4 0 0 16,7 4-144-16,-3-1-16 0,-2 0-16 0,10-2 0 16,7 2-240-16,1-2 0 0,-1 3 128 0,2-1-128 15,1 0 0-15,-2 0 0 0,-2 0-192 0,1-1 192 16,0 0-2608-16,5-2-400 15</inkml:trace>
  <inkml:trace contextRef="#ctx0" brushRef="#br0" timeOffset="48912.85">26289 11851 23039 0,'0'0'2048'0,"8"-5"-1648"16,1-3-400-16,7 3 0 0,-2 2 1248 0,7-2 160 15,3-4 48-15,0 1 0 0,-1 5-1248 0,0-3-208 16,2 1 0-16,2-1-192 0,1 4 0 0,-1-1-16 16,-2 2 0-16,1 1 0 15,-4 0-944-15,0 4-176 0,3-2-32 0,1 0-16 16,3 0-368-16,1 2-80 0,-4-1-16 0,2-1 0 16,2-2 96-16,-1 3 16 0,-1 0 0 0</inkml:trace>
  <inkml:trace contextRef="#ctx0" brushRef="#br0" timeOffset="49114.97">27274 11807 13295 0,'32'-7'576'0,"-9"5"144"0,3 3-576 16,0-1-144-16,-2-1 0 0,1-1 0 0,-3 0 1344 0,1 0 256 0,-4 1 32 0,2 0 16 16,1-2-592-16,0-1-112 0,0 3-32 0,3-2 0 15,-3-1-656-15,3 0-128 0,1 1-128 0,-4-3 192 16,2 4-192-16,1 0 0 0,2 2 0 0,-1 0 0 16,-2-1 0-16,-1 0 0 0,0-2 0 0,1 2 0 15,-2 0 0-15,0-1 0 0,0 1 0 0,-1 1 128 16,-1 3-128-16,1-3 0 0,-2-6 0 0,5 5 0 15,-1 2 128-15,3-1 0 0,-1-1 0 0,1 1 0 16,0-5-128-16,-2 2 0 0,-5 2-160 0,5 1 160 16,3-3-384-16,2 1 0 0,-3-3 16 0,1 2 0 15,1 0-272-15,-1 1-48 0,0-1-16 0,1 2 0 16,-2-3-48-16,1 0-16 0,1-4 0 0,0 4-4480 16,1-2-912-16</inkml:trace>
  <inkml:trace contextRef="#ctx0" brushRef="#br0" timeOffset="49285.25">29554 11627 6447 0,'34'-4'272'0,"-8"3"80"0,4 1-352 0,4-2 0 16,-2-2 0-16,4 3 0 0,0 0 2080 0,3 1 352 16,2 0 64-16,-1-2 0 0,-1-1-1040 0,-1-1-224 15,-2 2-32-15,0-2-16 0,-4 3-720 0,0-2-144 16,-1-3-16-16,-2 3-16 15,-2-2-1280-15,0 1-256 0,12-2-48 0,-5-2-16 0</inkml:trace>
  <inkml:trace contextRef="#ctx0" brushRef="#br0" timeOffset="49508.09">30860 11482 4607 0,'39'0'192'0,"-10"-1"64"0,2-2-256 0,6 1 0 0,3 0 0 0,-1 1 0 15,1 1 2624-15,-3-3 464 0,-1-1 112 0,-1 1 0 16,-3 3-1328-16,1 0-272 0,0 0-48 0,2 0-16 15,1 0 0-15,1 0 0 0,-2 1 0 0,5-1 0 16,6-1-192-16,-2-1-64 0,-2 1 0 0,-2 0 0 16,0 1-304-16,0-2-64 0,0 1-16 0,3 2 0 15,4 1-400-15,4-2-96 0,4 0-16 0,4 1 0 0,2 3-192 16,-4 0-64-16,-2 1 0 0,-4-1 0 0,-2 2-128 16,2 3 0-16,0-5 0 0,-3 4 0 15,-7 4-1088-15,0 1-240 0,-1-3-48 16</inkml:trace>
  <inkml:trace contextRef="#ctx0" brushRef="#br0" timeOffset="65844.52">20990 9294 16175 0,'-1'-11'704'0,"1"11"176"0,0 0-704 0,0-9-176 15,0 9 0-15,0-12 0 0,0 0 688 0,0 12 96 16,0 0 32-16,2-9 0 0,-2 9 208 0,3-9 64 15,-3 9 0-15,0 0 0 0,0 0-96 0,6-9-16 16,-3 1 0-16,-3 8 0 0,0 0-80 0,0 0-32 16,0 0 0-16,0 0 0 0,0 0-288 0,0 0-64 15,4 14-16-15,-6 1 0 0,0-1-80 0,-2 5-16 16,-1 4 0-16,-2 3 0 0,-1 1 16 0,1 3 0 16,0-3 0-16,-1 9 0 0,-1 5-64 0,0-2-16 0,0-3 0 15,1 3 0-15,0 1-128 0,2-3-16 0,-1-6-16 16,1 2 0-16,-2-3-176 0,1-3 192 0,3-1-192 0,-3-5 192 15,-1 0-192-15,3-2 0 0,-1-3 0 0,2 0 128 16,1 2-128-16,0 0 128 0,-4-1-128 0,3-7 128 16,4-10-128-16,0 0 0 0,-1 15 0 0,4-3-176 31,-3-12-1296-31,0 0-256 0,0 0-48 0,12 3-8016 0,-1-3-1600 0</inkml:trace>
  <inkml:trace contextRef="#ctx0" brushRef="#br0" timeOffset="66113.56">20423 9701 29487 0,'-7'-5'2624'0,"3"-2"-2112"15,4 7-512-15,0 0 0 0,0-9 352 0,0 9-32 16,8-6-16-16,5 2 0 0,3 1-48 0,6 1 0 15,4-1 0-15,5 0 0 0,6 2 128 0,1-3 0 16,2 0 16-16,6 2 0 0,5 0-16 0,-1 2-16 16,1 0 0-16,-3 0 0 0,-2-1-96 0,-2 0-16 15,-2 0 0-15,0 1 0 0,-6-6-128 0,-2 5-128 16,-9 0 192-16,1 1-192 0,-1-2 0 0,-4 1 0 16,-4-2 0-16,-4 2 0 15,-13 1-640-15,0 0-192 0,0 0-48 0,0 0 0 16,0 0-2464-16,0 0-496 0</inkml:trace>
  <inkml:trace contextRef="#ctx0" brushRef="#br0" timeOffset="66941.98">21655 9113 11967 0,'0'0'1072'0,"0"0"-864"0,4-9-208 0,0-1 0 0,-1-2 960 0,0 4 128 15,-3 8 48-15,3-9 0 0,-1-3-800 0,0 0-144 16,-2 6-48-16,-3-8 0 0,0 2 544 0,-1 1 96 15,-1-3 32-15,0 4 0 0,-3 3-176 0,0 3-48 16,-1-1 0-16,1 0 0 0,-2-4 48 0,-2-2 0 16,-1 5 0-16,-1-3 0 0,-2 1 304 0,-1-3 64 15,-2 2 16-15,-2-1 0 0,-3 3-832 0,0-1-192 16,-2-1 0-16,-6 2 0 0,0 3 0 0,-1 1 0 16,-1 0 0-16,3 1 0 0,-3-1 864 0,1-1 128 15,1 2 32-15,-1 0 0 0,2 0-832 0,1 2-192 16,-3 0 0-16,3 1 0 0,-1-1 0 0,-1 1 0 0,-4 1 0 15,2 3 0-15,-2 1 0 0,-1 2 0 0,4 0 0 16,-3 0 0-16,0 0 0 0,-1 0 0 16,2 5 0-16,0 1 0 0,0-2 0 0,2 1 0 0,2 2 0 0,-2 2 0 15,3 2 0-15,-1 0 0 0,2-1 0 0,2 1 0 16,1 5 864-16,0 1 128 0,0 0 32 0,0 1 0 16,1 3-832-16,3-1-192 0,2 1 0 0,-5 13 0 15,4-4-160-15,5-1-80 0,1 2-16 0,6 1 0 16,3-7 256-16,2 4 0 0,1-1 0 0,2 6 0 15,3 1 0-15,4-2 0 0,1-4 128 0,4-1-128 16,1-1 0-16,2 0 0 0,3 3 0 0,2-3 0 16,0-2 128-16,4 1-128 0,1 1 0 0,2-3 0 15,2 2 208-15,1-1-64 0,-2-1-16 0,2-4 0 16,0 0-128-16,-1-3 0 0,2-4 0 0,3 0 0 16,0-4 0-16,2-3 0 0,1-1 0 0,3-2 128 0,1-2 0 15,3-3-128-15,3 1 192 0,4-3-64 0,2 0 16 16,-5-4 0-16,-1-4 0 0,-1 0 0 0,2-3 16 15,2-2 0-15,1-1 0 0,0-2 0 0,-1-4 32 0,1-1 0 16,1-2 0-16,-2-2 0 0,-3-6 16 0,-2 1 16 16,-8-4 0-16,3-4 0 0,-3-8 32 0,-2 3 0 15,1-4 0-15,-5 4 0 0,-4 2-64 0,-1 1 0 16,1-3 0-16,-10 11 0 0,-2-6 448 0,0-2 96 16,0 1 16-16,-5-2 0 0,-4 1-608 0,-3-1-144 15,-3 3 0-15,-4-1 0 0,-3-4 0 0,-5 4 0 16,-4 1 0-16,0 4 0 0,0 0 0 0,-1 6 0 15,-2 0 0-15,-8-6 0 16,-1 1-1600-16,3 9-368 0,1 6-64 0,2 4-16 16,-1-2-816-16,5 5-160 0,-7-4-48 0,7 11 0 0</inkml:trace>
  <inkml:trace contextRef="#ctx0" brushRef="#br0" timeOffset="67743.78">20977 13842 19343 0,'-11'-7'848'0,"11"7"192"0,0 0-832 0,0 0-208 16,-6-6 0-16,6 6 0 0,0 0 1472 0,0 0 256 15,0 0 64-15,13-3 0 0,-1 2-1168 0,3 0-240 16,4-6-32-16,0 2-16 0,3 1-32 0,7 1-16 16,5-3 0-16,2 2 0 0,2-1-112 0,6 3-32 0,7 2 0 0,1 2 0 15,-1-5 128-15,-1 3 32 0,-6 0 0 0,1 1 0 16,-2 3-48-16,0 1-16 0,-2 3 0 16,-4-3 0-16,-6 2-240 0,-1 2 0 0,-5-1 0 0,0 1 0 31,-6-4-384-31,2 2-128 0,0 2-32 0,-8-3-12480 0</inkml:trace>
  <inkml:trace contextRef="#ctx0" brushRef="#br0" timeOffset="68355.06">22407 13492 16575 0,'-12'-17'1472'0,"-5"2"-1168"16,-1 0-304-16,4 1 0 0,1 0 3712 0,-2-2 704 15,0-1 128-15,0 3 16 0,-2-2-3584 0,0 2-720 16,-2 2-128-16,-1-2-128 0,-1-1 400 0,2 5 0 16,-5-3 0-16,0 4 0 0,-4-2-48 0,0 5-16 15,-4 2 0-15,-3 0 0 0,-5-1-112 0,-6 4-32 16,-3 2 0-16,-1 1 0 0,0 4-16 0,1 2-16 15,-3-3 0-15,-2 3 0 0,-2-1-16 0,-5 1 0 16,-4 3 0-16,0 2 0 0,-1 4 16 0,3 2 0 0,0 5 0 16,3 2 0-16,-1 9 0 0,2 0 0 0,-1 2 0 15,1-1 0-15,-2-1-160 0,10 2 192 0,8 2-192 0,4 0 192 16,1 0-192-16,7 2 0 0,4 0 0 16,6-2 128-16,3 1-128 0,-1-4 0 0,8-3 0 0,5 0 0 15,6 4 0-15,4 0 0 0,3-6 0 0,5 5 0 16,3 6 0-16,5-3 0 0,2 0 0 0,4 2 0 15,3-2 0-15,3-3-176 0,6-2 176 0,4-3-128 16,6-2 128-16,2 0-128 0,-1-6 128 0,2 1-128 16,2-1 128-16,2-3 0 0,1-3 0 0,9-4-128 15,8-3 128-15,2 3 0 0,0-6 0 0,1-1 0 16,3-4 0-16,5-4 0 0,2 0 0 0,1-2 0 16,2-1 0-16,0-2 0 0,-3-1 0 0,4-1 0 15,1-1 0-15,-2-3 128 0,-5-2-128 0,-5 0 0 0,-9-6 0 16,-4-3 128-16,-3-4-128 0,-6-5 0 0,-6 2 128 15,-5-7-128-15,-7-6 160 0,-6-6-160 0,-7-2 320 0,-11-2-48 16,-4-2 0-16,-10-4 0 0,-5-3 112 0,-9-4 0 16,-7-5 16-16,-3 2 0 0,-6-2-128 0,-2 3-16 15,-3 3-16-15,-2 0 0 0,-3 6-240 0,-1 6 0 16,0 0 0-16,1 6 0 0,0 1 0 0,0 11 0 16,-2 6-160-16,0 5 160 15,1 7-1536-15,4 5-240 0,3 5-32 0</inkml:trace>
  <inkml:trace contextRef="#ctx0" brushRef="#br0" timeOffset="71991.37">20584 5743 12895 0,'0'0'272'0,"3"-9"64"0,0-4 16 0,-2 8 32 0,2-3-384 0,-2 1 0 16,0 1 0-16,2 1 0 0,-1-2 896 0,-2 7 96 15,0 0 32-15,0 0 0 0,0 0-832 0,0 0-192 16,0 0 0-16,0 0 0 0,0 0 864 0,-4 7 128 0,-2 3 32 0,-2 3 0 15,-1 5 0-15,0 6 0 0,0-2 0 0,0 3 0 16,1 2-832-16,-1 4-192 0,1-1 0 0,0 2 0 16,1-2 0-16,2 0 0 15,0-2 0-15,0-2 0 0,0 4 0 0,1-4 0 0,1 2 0 0,-1-3 0 16,-1 2 0-16,4-1 0 0,-3 0 0 0,1 2 0 16,1-6 0-16,-1 0 0 0,2-1 0 0,-1-2 0 15,2-2 0-15,2-2 0 0,0-4 0 0,1-3-10608 16</inkml:trace>
  <inkml:trace contextRef="#ctx0" brushRef="#br0" timeOffset="72265.67">20127 5961 23951 0,'0'0'512'0,"0"0"128"0,5-4 0 0,-5 4 64 0,0 0-576 0,7-8-128 16,0-1 0-16,5 2 0 0,2 4 0 0,3 0 0 15,2-4 0-15,1 6 0 0,5 0 0 0,-1 2 0 16,2 0 0-16,1-1 0 0,1 2 0 0,0-1 0 16,1-1 0-16,1 1 0 0,1 1 0 0,0-2 0 15,1 0 0-15,-4 1 0 0,1 3 0 0,-1 1 0 16,-5-2 0-16,6 2 0 15,-3 1-784-15,-7 1-192 0,-3-2-48 0,-7-2 0 0</inkml:trace>
  <inkml:trace contextRef="#ctx0" brushRef="#br0" timeOffset="72799.39">21033 5516 12895 0,'0'-18'272'0,"0"5"64"0,-3 1 16 0,1 2 32 0,-1-3-384 0,-1 0 0 0,-1 2 0 0,-2-2 0 16,-2 2 896-16,-1-1 96 0,-3 1 32 0,-2 2 0 0,-1-4 0 16,-4 1 0-16,-1 2 0 0,-2 2 0 15,-3 2-832-15,-4 0-192 0,-3-1 0 0,-1 3 0 0,0 4 0 0,-2 2 0 16,-2 2 0-16,-1 3 0 0,-3 2 0 0,0 0 0 15,-2-1 0-15,0 1 0 0,-3 1 864 0,-1 3 128 16,-2-1 32-16,2 3 0 0,1 3-832 0,1 5-192 16,2-2 0-16,2 3 0 0,7-1 0 0,-2 3 0 15,5 3 0-15,3 1 0 0,3 1 864 0,1 3 128 16,6 0 32-16,2 2 0 0,4 1-832 0,4 1-192 16,2 1 0-16,5-1 0 0,4 1 0 0,5-3 0 15,2-1 0-15,4-5 0 0,5 0 0 0,4-2 0 16,3-2 0-16,5-1 0 0,5-1 0 0,3-3 0 15,5 0 0-15,5-1 0 0,3-5 0 0,3-3 0 16,2-4 0-16,2 0 0 0,-2 1 0 0,6-5 0 0,4-4 0 16,25-6 0-16,-9-5 368 0,-3-1 16 0,-5 0 16 0,-23 1 0 15,1-5-640-15,3-1-128 0,0-1-16 0,1-3-16 16,0-3 1136-16,-4 0 224 16,-5-6 64-16,-3-4 0 0,-6-3-832 0,-7-6-192 0,-5-8 0 0,-5 3 0 15,-5 0 0-15,-7 2 0 0,-5 3 0 0,-7 2 0 16,-5-3 0-16,-6 4 0 0,-7 0 0 0,-6 3 0 15,-6-1 0-15,-6 7 0 0,-5 6 0 16,-20-5 0 0,3 12-768-16,5 5-208 0,2 1-48 0,18 10-11872 0</inkml:trace>
  <inkml:trace contextRef="#ctx0" brushRef="#br0" timeOffset="75892.27">25567 8279 8287 0,'0'0'736'0,"0"0"-592"16,0 0-144-16,0 0 0 0,0 0 896 0,0 0 160 15,0 0 32-15,0 0 0 0,0 0-432 0,0 0-80 0,0 0 0 16,0 0-16-16,0 0-64 0,0 0-16 16,0 0 0-16,0 0 0 0,0 0 144 0,11-3 16 0,-4-5 16 0,4 2 0 15,2-1-16-15,1 2-16 0,2-4 0 0,2 0 0 16,2 0-64-16,-1 1-16 0,2-1 0 0,-1 0 0 15,2 0-128-15,1-1-32 0,2 1 0 0,1 0 0 16,2 0-64-16,2 1 0 0,2-1-16 0,1-1 0 16,1-5-80-16,1 2-16 0,1 3 0 0,0 3 0 15,-4 1-80-15,-3 2-128 0,-3 1 176 0,-3 2-176 16,-2 1 128-16,-3 0-128 0,-3-4 0 0,-3 7 0 16,-3-1 0-16,-2 4 0 0,0 0 0 0,-7-6 0 15,0 0-784-15,0 0-176 16,8 7-16-16</inkml:trace>
  <inkml:trace contextRef="#ctx0" brushRef="#br0" timeOffset="76393.23">27381 8248 5519 0,'0'0'496'0,"0"0"-496"0,0 0 0 0,0 0 0 16,0 0 2224-16,0 0 336 0,0 0 80 0,0 0 16 16,11-2-1536-16,2-2-304 0,4 0-64 0,2-1-16 15,2 0 64-15,3-5 16 0,2-1 0 0,6 1 0 0,-1-1-128 0,5 1-32 16,5-6 0-16,1 6 0 0,-2-1-160 0,2 2-48 16,-2 3 0-16,-1 2 0 0,-4-7-240 0,1 5-48 15,-2-3-16-15,-1 2 0 0,1 2-144 0,-2-3 0 16,0 2 0-16,-2 2 128 0,-2-2-336 0,-2 3-80 15,-2 0-16-15,-4 2-10640 0</inkml:trace>
  <inkml:trace contextRef="#ctx0" brushRef="#br0" timeOffset="77130.23">30361 7929 1839 0,'0'0'0'0,"0"0"160"0,0 0-160 0,0 0 0 0,0 0 0 0,0 0 0 16,0 0 2432-16,0 0 464 0,12 3 96 0,2 0 16 15,0-2-1552-15,3-1-304 0,4-5-64 0,3 0-16 16,2-2-144-16,1-3-32 0,2 0 0 0,-1-3 0 16,2 2-96-16,3 0-32 0,1-3 0 0,1 0 0 15,-1-3-160-15,5 0-32 0,2-3-16 0,3 4 0 16,0 3-176-16,2 0-48 0,1 2 0 0,0-1 0 15,-3-5-192-15,-1 3-144 0,-4-2 192 0,-1 2-192 16,-4 2 128-16,1-2-128 0,2 2 0 0,-4 1 0 16,0 5-128-16,-7 1-144 0,-2-2-32 0</inkml:trace>
  <inkml:trace contextRef="#ctx0" brushRef="#br0" timeOffset="78569.17">25739 10053 10303 0,'-11'-4'448'0,"11"4"112"0,-8 0-560 0,8 0 0 16,-9 3 0-16,1-2 0 0,8-1 640 0,0 0 0 15,0 0 16-15,0 0 0 0,-7 3 48 0,7-3 16 16,0 0 0-16,0 0 0 0,0 0-16 0,0 0 0 15,11-12 0-15,2-1 0 0,2 4 48 0,4-3 0 16,0-5 0-16,2-1 0 0,3-2-160 0,0 1-16 0,1-5-16 0,2 0 0 16,3-2-80-16,2-4-16 0,-4 0 0 0,2 0 0 15,0-6-16-15,-1 0 0 0,-3-2 0 0,3 0 0 16,1-1-64-16,-2 0 0 0,-1 3-16 0,-5 6 0 16,-3 7-240-16,-3 1-128 0,-3 3 128 0,-3 2-128 15,1 2 0-15,-6 1 144 0,-1 4-144 0,-1 0 0 16,-1 3 0-16,-2 7 0 0,0-8 0 0,0 8 0 15,0 0-192-15,0 0-128 0,0 0-48 0,0 0 0 16,0 0-976-16,0 0-192 16,0 0-32-16</inkml:trace>
  <inkml:trace contextRef="#ctx0" brushRef="#br0" timeOffset="79087.64">27653 9961 8287 0,'0'0'368'0,"0"0"80"0,0 0-448 0,0 0 0 0,0 0 0 0,0 0 0 15,-4 13 1536-15,4-13 240 0,0 0 32 0,-4 7 16 16,4-7-576-16,0 0-112 0,0 0-32 0,-2-7 0 0,3-6-64 16,3 0-16-16,2-2 0 0,1-3 0 0,2-4-128 0,4 0-16 15,5-3-16-15,2-2 0 0,-1-2-224 0,4-8-64 16,0-2 0-16,2 3 0 0,1 2-128 0,-3 1-48 15,2 1 0-15,-3 3 0 0,1 0-160 0,-1 4-48 16,0 5 0-16,-1-5 0 0,-2-1-192 0,0 4 0 16,-3 3 128-16,0 2-128 0,-2 2 0 0,-2 2 0 15,-1 0 0-15,-4 4 0 0,-7 9-288 0,6-7 0 16,-4-1 0-16,-2 8 0 16,0 0-1824-16,0 0-352 0,0 0-80 0</inkml:trace>
  <inkml:trace contextRef="#ctx0" brushRef="#br0" timeOffset="79651">30064 9868 11167 0,'0'0'496'0,"0"0"96"0,0 0-464 0,0 0-128 16,0 0 0-16,0 0 0 0,0 0 960 0,0 0 160 15,0 0 32-15,0 0 16 0,0 0 32 0,0 0 0 16,0 0 0-16,13-8 0 0,0-5-32 0,1 0 0 0,2-2 0 0,2-2 0 16,2-2-240-16,2-2-48 0,4-3-16 0,1-4 0 15,1 1-352-15,3-4-64 0,4-5 0 0,2 1-16 16,-2 0-112-16,4-1 0 0,3-4-16 16,-1 0 0-16,0-2-128 0,-1 3-32 0,1 0 0 0,-5 6 0 15,-3 7-144-15,-2 2 0 0,0-1 0 0,-2 4 128 16,-3 4-128-16,-4 4 0 0,-4 0 0 15,-3 4 0 1,-5-2-1584-16,-10 11-192 0,0 0-32 0</inkml:trace>
  <inkml:trace contextRef="#ctx0" brushRef="#br0" timeOffset="80538.97">25150 11353 3679 0,'0'0'320'0,"0"0"-320"0,0 0 0 16,0 0 0-16,0 0 2496 0,0 0 416 0,0 0 96 0,0 0 0 16,0 0-1952-16,0 0-400 0,13 0-80 0,3-1 0 15,2-2 192-15,2-1 32 0,0-5 16 0,5 0 0 16,3-4-176-16,4 0-16 0,3-2-16 0,6 1 0 15,4-4-240-15,-2 1-48 0,-4 0-16 0,5 4 0 16,1 3-176-16,-1 0-128 0,-2 4 192 0,-1-1-192 16,-2 3 0-16,-4 1 0 0,-2 0 0 0,-5-2 0 15,-2 0 0-15,-4 1-272 0,-2 1 16 0,-4-1-9792 16</inkml:trace>
  <inkml:trace contextRef="#ctx0" brushRef="#br0" timeOffset="80925.38">27044 11236 12671 0,'0'0'560'0,"-6"4"112"0,-5-3-544 0,11-1-128 0,0 0 0 0,0 0 0 16,0 0 864-16,0 0 144 0,4-11 16 0,4 4 16 16,5 1 16-16,5-4 0 0,5-3 0 0,3 0 0 15,-3-4-464-15,8 3-80 0,6 4-32 0,2-1 0 16,0-5-160-16,2 2-16 0,-1 1-16 0,-1 1 0 0,0 0-144 15,0 2-16-15,0-6-128 0,0 8 192 0,-1 3-192 16,-4 0 0-16,-3 0 0 0,-1 0-160 16,-1 1-320-16,-1 2-64 0,-2 1-16 0,-2 0 0 0</inkml:trace>
  <inkml:trace contextRef="#ctx0" brushRef="#br0" timeOffset="81367.25">29147 11169 19295 0,'0'0'848'0,"0"0"176"0,7-10-816 0,3 1-208 0,-1 3 0 0,4 0 0 16,3 1 0-16,4-3 144 0,2-7-144 0,4 5 128 15,2 2 256-15,4 0 64 0,-4-2 0 0,4 0 0 0,0-1-176 0,1-1-16 16,-2 6-16-16,0-5 0 0,-2 2-80 0,0-1-16 16,-2 3 0-16,-1 1 0 0,-1-1-144 0,0 2 0 15,1-4 144-15,-1 4-144 0,-4 3 0 0,-1 1 0 16,1-4 0-16,-1 2 0 16,-3 3-816-16,0 0-80 0,-3 0 0 15,3-1-16-15</inkml:trace>
  <inkml:trace contextRef="#ctx0" brushRef="#br0" timeOffset="81759.52">31330 10942 11967 0,'13'-8'1072'0,"-3"6"-864"0,2 1-208 0,0-3 0 0,6-2 1024 16,1 4 176-16,5 1 16 0,-2-2 16 0,3-2-144 0,3 1-16 16,5-3-16-16,1 2 0 0,0 1-192 0,1 0-32 15,-1-5-16-15,0 3 0 0,0-1-96 0,0 3-16 16,0-2 0-16,2-1 0 0,3-1-320 0,0 4-64 16,2 1 0-16,0-3-16 0,2 0-64 0,-2 2-16 15,-5-1 0-15,1 2 0 0,-6 2-224 0,-1-3-256 16,-3-1 48-16,-2 2-7856 15,-3 6-1584-15</inkml:trace>
  <inkml:trace contextRef="#ctx0" brushRef="#br0" timeOffset="83410.95">25880 6881 7359 0,'0'0'656'0,"0"0"-528"16,0 0-128-16,0 0 0 0,0 0 1328 0,0 0 224 15,0 0 48-15,0 0 16 0,14-5-576 0,5-4-112 16,0-2-32-16,6 2 0 0,4 7-288 0,2-2-64 16,3-5-16-16,4-2 0 0,2-2-288 0,4 3-64 15,5-3-16-15,0-2 0 0,2-2-32 0,3 3-128 16,3 4 192-16,0-1-64 0,-3-3-384 0,-1 1-64 15</inkml:trace>
  <inkml:trace contextRef="#ctx0" brushRef="#br0" timeOffset="83781.92">27936 6627 2751 0,'0'0'256'0,"-3"-8"-256"15,2 3 0-15,1 5 0 0,0 0 2784 0,7-9 512 16,0 0 96-16,5-2 32 0,3 7-2208 0,3 0-432 16,3-5-80-16,1 0-32 0,1-4-208 0,5 0-32 15,4-1-16-15,2 1 0 0,0-3-240 0,3 2-48 16,0-2-128-16,1 6 192 0,1-2-192 0,-1 3 128 15,1 0-128-15,-5 0 0 0,1-1 0 0,-3 5 0 0,-4-1 0 16,0 1-5696-16,-2-3-1248 16</inkml:trace>
  <inkml:trace contextRef="#ctx0" brushRef="#br0" timeOffset="84264.48">30137 6390 4607 0,'0'0'400'0,"0"0"-400"0,0 0 0 0,0 0 0 16,0 0 2048-16,0 0 336 0,11 1 64 0,0-4 16 16,-1-4-1344-16,3-1-272 0,2-1-48 0,3 1-16 15,2 1-112-15,2 1-32 0,0-2 0 0,3-1 0 16,2 0-192-16,2 0-64 0,-1-2 0 0,1 2 0 16,0 0-192-16,1 0-32 0,2 0-16 0,0 0 0 15,-4-4-144-15,1 1 0 0,-2 0 0 0,-1 2 0 16,-3 4 0-16,-3 2-256 0,0-3 48 0,0 0-8736 15</inkml:trace>
  <inkml:trace contextRef="#ctx0" brushRef="#br0" timeOffset="84650.11">31983 6159 13823 0,'18'-16'1216'0,"-5"9"-960"0,1 0-256 0,5 3 0 16,3 1 752-16,3 1 96 0,1-6 32 0,2 0 0 15,2 0-304-15,2-1-48 0,-1 0-16 0,0 1 0 16,1-2-80-16,-1 1-32 0,4 0 0 0,0-2 0 16,3-2-176-16,-4-2-32 0,-3-2-16 0,2 5 0 15,1 1-176-15,-4 4 0 0,-2-6 0 0,0 2 0 16,-6 3 0-16,0 3 0 0,-4-3 0 0,-1 2 0 31,-1 1-1536-31,-2-3-272 0</inkml:trace>
  <inkml:trace contextRef="#ctx0" brushRef="#br0" timeOffset="85369.03">26100 5674 13295 0,'0'0'576'0,"-10"7"144"0,-4-2-576 0,2-1-144 16,12-4 0-16,-11 1 0 0,1-1 288 0,10 0 32 15,0 0 0-15,0 0 0 0,0 0 608 0,0 0 128 16,5-10 32-16,4-6 0 0,2-2-256 0,3-2-64 15,3-1 0-15,3-4 0 0,2 1-64 0,4-5 0 16,4-2-16-16,4-5 0 0,-2-3-48 0,4-4 0 16,-1-2 0-16,1-4 0 0,2 5-240 0,3 2-48 15,0 9-16-15,2-3 0 0,-4 0-160 0,-2 2-48 16,-5 4 0-16,-2 4 0 0,-2 2-128 0,-3 2 0 0,-1 3 0 0,-4 2 0 16,-6 4-272-16,-1 0-96 0,-1 2-16 0,-2 2 0 31,-2 3-2176-31,-1-1-448 0</inkml:trace>
  <inkml:trace contextRef="#ctx0" brushRef="#br0" timeOffset="85835.88">28478 5295 17503 0,'-13'-29'768'0,"8"21"176"0,5 8-752 0,0 0-192 0,0 0 0 0,0 0 0 16,-2-9 832-16,4 2 128 0,3 0 16 0,4-4 16 15,3-3-160-15,0 1-48 0,4 0 0 0,3-3 0 16,5-5-144-16,2-3-16 0,2-3-16 0,4 0 0 15,3 0-48-15,3-3-16 0,1-4 0 0,1-1 0 16,1-2-160-16,-2 3-16 0,-1 0-16 0,-5 0 0 16,-1 2-352-16,-5 4 144 0,0 4-144 0,-4 3 0 15,-4 3 0-15,-1 1 0 0,1 1 0 0,-2 4 0 16,-3-1-1536 0,-1 5-192-16,-1-2-64 0,-3 6-9408 0</inkml:trace>
  <inkml:trace contextRef="#ctx0" brushRef="#br0" timeOffset="86378.18">30995 5129 9503 0,'0'0'416'0,"0"0"96"0,9 8-512 0,-9-8 0 0,4 10 0 0,1-1 0 16,-5-9 1104-16,6 13 128 0,0-5 32 0,-6-8 0 15,0 0-224-15,10 9-32 0,-10-9-16 0,8 4 0 16,-8-4 176-16,12-1 48 0,-3-2 0 0,2-3 0 0,4-1 160 0,-1 1 32 15,3-6 16-15,3 0 0 0,2-1-576 16,0-4-112-16,3-2-32 0,-1-5 0 0,5 0-224 0,2-1-48 16,5-4-16-16,0-3 0 0,2-8-176 0,1-1-48 15,0-6 0-15,-1 5 0 0,0 8-192 0,-3 2 144 16,-4 0-144-16,-3 4 128 0,-4 5-128 0,-5 5 0 16,-1 4 0-16,-5 5 0 0,-1-2-304 0,-3 5-32 15,-1-1-16-15,-8 7 0 16,11-2-1440-16,0-1-304 0,-11 3-48 0,12 1-9376 0</inkml:trace>
  <inkml:trace contextRef="#ctx0" brushRef="#br0" timeOffset="86741.13">32246 5267 17503 0,'5'-8'1552'16,"3"-3"-1232"-16,3-1-320 0,2 0 0 15,1-1 912-15,4-2 128 0,2-4 32 0,5 1 0 0,1-2 320 0,5-2 64 16,3-1 16-16,-2-6 0 0,0-1-528 0,3-2-112 16,4-4 0-16,-1 2-16 0,-4 3-160 0,-3 4-16 15,-1-2-16-15,-4 3 0 0,-4 5-320 0,-4 4-64 16,-3 3-16-16,-2 3 0 0,-1 2-224 0,-3 5 0 16,-9 4 0-16,6-7 0 15,1-1-944-15,-3 0-272 0,0-1-64 0</inkml:trace>
  <inkml:trace contextRef="#ctx0" brushRef="#br0" timeOffset="87854.8">25274 12383 5519 0,'0'0'496'0,"0"0"-496"0,0 0 0 0,0 0 0 16,12 4 2224-16,-12-4 336 0,10 5 80 0,0-4 16 15,1-1-1200-15,1 0-240 0,-1 0-64 0,4 3 0 16,2 1-144-16,5-2-48 0,0 2 0 0,4 2 0 16,3-2-320-16,1 1-64 0,0 3 0 0,2-2-16 0,5 5-288 0,1-2-48 15,-2 2-16-15,1 0 0 0,-2-2-208 0,0 0 0 16,-1 0 128-16,-1 2-128 0,-4-1 0 0,1 2-288 16,-2-4 64-16,-3 3 16 15,1-2-2224-15,-2 2-432 0</inkml:trace>
  <inkml:trace contextRef="#ctx0" brushRef="#br0" timeOffset="88315.19">27269 12734 25167 0,'0'0'1104'0,"0"0"240"0,0 0-1072 0,0 0-272 15,0 0 0-15,9-4 0 0,0 0 0 0,1 3 0 16,1 4 0-16,0 3 0 0,2-5 0 0,4 4 0 15,2 0 0-15,0 3 0 0,1 4 0 0,1 0 0 16,2-5 0-16,2 5 0 0,1-3 0 0,1 3 0 16,2-2 0-16,-2 1 0 15,6 1-448-15,-2-5 16 0,-1 4 0 0,-1-6-10256 0</inkml:trace>
  <inkml:trace contextRef="#ctx0" brushRef="#br0" timeOffset="89281.79">28378 12375 5519 0,'0'0'496'0,"0"0"-496"16,0 0 0-16,0 0 0 0,4-12 2048 0,1 6 320 0,-5 6 64 0,9-9 16 16,2 4-1248-16,0 2-256 0,2 3-48 0,3 3-16 15,2 0-192-15,3 3-48 0,-1 1 0 0,3 3 0 16,3 0-256-16,2 2-48 0,0-4-16 0,6 3 0 16,5-2-192-16,2 3-128 0,1 0 160 0,-1 0-160 15,0-2 0-15,0-3 0 0,1-1 0 0,-1 2 0 16,-2 6 0-16,-2-5 0 0,-1 1 0 0,-1-4-6272 15,-1 2-1248-15</inkml:trace>
  <inkml:trace contextRef="#ctx0" brushRef="#br0" timeOffset="89708.76">30542 12451 20271 0,'0'0'896'0,"0"0"192"0,0 0-880 0,11-4-208 0,2 0 0 0,-2 3 0 31,0-1-416-31,2 4-128 0,5-4-32 0,0 4 0 0,1 2 1216 0,1-2 224 0,5-2 48 0,3 4 16 16,0 1-352-16,6 2-80 0,9-2-16 0,2 0 0 15,-1 0-144-15,4 2-16 0,4 1-16 0,0 1 0 16,1-1-304-16,-3 2 0 0,0-2 0 0,1 4 0 16,4-3-160-16,-2 1 160 0,-2 1-160 0,-3 0-10528 15</inkml:trace>
  <inkml:trace contextRef="#ctx0" brushRef="#br0" timeOffset="90326.96">25958 14015 13823 0,'0'0'1216'0,"0"0"-960"16,0 0-256-16,0 0 0 0,11 4 2080 0,-2 3 368 16,-9-7 80-16,16 7 16 0,2 5-1904 0,1 3-368 15,2-4-80-15,1 4 0 0,2-1 416 0,2 4 96 16,1 4 0-16,2 2 16 0,1 2-384 0,0 0-80 15,0 4 0-15,0 0-16 0,-1 4-240 0,-2-2 176 16,0 0-176-16,1-1 160 0,0 2-160 0,-2-1 0 16,1 1 0-16,-3-5 0 15,2 0-320-15,-3 1-80 0,-1-2-32 0,-1-1 0 16,-6 0-880-16,2-6-176 0,3-2-48 0,-1-3-8384 0</inkml:trace>
  <inkml:trace contextRef="#ctx0" brushRef="#br0" timeOffset="90863.83">27954 14157 27647 0,'0'0'2448'0,"0"0"-1952"16,2-9-496-16,-2 9 0 0,0 0 192 0,6-4-48 0,-1 0-16 15,3 2 0-15,-1 0 128 0,2 5 0 0,-1 0 16 0,2 3 0 16,-2 5 240-16,5 0 32 0,0-5 16 16,3 8 0-16,1 5-112 0,2 2 0 0,-1 1-16 0,2 1 0 15,1-4-80-15,0 5-16 0,-3-1 0 0,4 4 0 16,8 2-208-16,-3 2-128 0,-2-2 160 0,1 2-160 15,2 2 144-15,-5-3-144 0,2 0 128 0,-2 0-128 16,0-5 0-16,-3 3-224 0,1-1 32 0,-1-4 0 16,-1-3-704-1,2-1-144-15,0 2-32 0,1-5 0 0,0-5-1920 16,1-2-384-16</inkml:trace>
  <inkml:trace contextRef="#ctx0" brushRef="#br0" timeOffset="91255.55">29593 13977 17503 0,'0'0'1552'0,"0"0"-1232"0,0 0-320 0,0 0 0 15,0 0 2064-15,0 0 368 0,0 0 64 0,12-2 0 16,0 0-1872-16,-1 5-384 0,0 2-80 0,2 4-16 15,2 4 272-15,1-2 48 0,-2 1 16 0,3 1 0 16,2 4-16-16,1 2 0 0,4 2 0 0,-2 0 0 16,-1-2-208-16,4 6-64 0,2 4 0 0,0-6 0 15,0-3-192-15,0 3 128 0,-1 3-128 0,0 1 0 16,-1 1 0-16,0 0 0 0,-2-2 0 0,-1-2 0 16,0 5 0-16,-1-4-208 0,-1 2 32 0,-2-2 16 15,-1-3-2000-15,3 0-400 16,-1-1-64-16</inkml:trace>
  <inkml:trace contextRef="#ctx0" brushRef="#br0" timeOffset="91786.79">31185 13843 20271 0,'3'-14'1792'0,"-2"6"-1424"0,-1-5-368 0,2 0 0 0,1 0 672 0,1 1 64 16,1 2 16-16,2 4 0 15,-7 6 80-15,11-1 32 0,1 1 0 0,1 5 0 0,2 7-224 0,0 2-32 16,2-1-16-16,1 6 0 0,3 0-240 0,4 6-48 16,1 2-16-16,5 7 0 0,5 5-112 0,4 1-32 15,3-1 0-15,3 1 0 0,-1 0-144 0,1 7 192 16,-3 3-192-16,1-2 192 0,2-6-192 0,3 1 0 16,0 3 0-16,4-3 0 0,6 1 0 0,-2-4 0 15,-5 2 0-15,-2-2 0 16,-6 0-1344-16,-1 0-208 0,-1-2-48 0</inkml:trace>
  <inkml:trace contextRef="#ctx0" brushRef="#br1" timeOffset="99697.97">23970 9726 2751 0,'-13'5'256'0,"-1"-1"-256"0,2 1 0 0,2 2 0 0,-6-1 640 0,3 2 96 15,0 1 16-15,1-1 0 0,-1 3-576 0,3-4-176 16,-1-1 0-16,1 1 0 0,-1 1 512 0,2 1 0 15,0-3 0-15,0 1 0 0,0 0 544 0,1 1 96 16,-1 3 32-16,2-3 0 0,1 0-160 0,-1-5-16 16,0 2-16-16,0 3 0 0,7-8 16 0,-5 6 0 15,5-6 0-15,0 0 0 0,0 0-48 0,0 0-16 16,0 0 0-16,0 0 0 0,0 0-176 0,5 12-16 16,3-5-16-16,4-2 0 0,3-1 0 0,5-2 0 15,2-4 0-15,5-1 0 0,6-2-256 0,2 0-48 0,3-5-16 16,8 5 0-16,7 1-144 0,2-2-16 0,1-3-16 15,5 0 0-15,3 1-16 0,5 4 0 0,5-1 0 0,6-1 0 16,3 0 16-16,1-1 0 0,-3 0 0 0,5 1 0 16,2-1-96-16,4 0-16 0,0 2 0 0,1-2 0 15,-3 3-128-15,2-1 192 0,5-3-192 0,1 2 192 16,3 1-192-16,-2-2 0 0,-2 2 144 0,-1-2-144 16,-1 0 0-16,3 0 128 0,-1 2-128 15,-1-3 0-15,-1 0 144 0,4 3-144 0,2-3 192 0,-3 3-192 16,-7 2 176-16,1-5-176 0,1-1 160 0,6 3-160 15,3 4 256-15,-3 2-64 0,-4-3 0 0,3-4 0 16,0-1-192-16,-2 4 0 0,-2 4 128 0,-3-1-128 16,-4-4 0-16,2 1 176 0,2-3-176 0,1 5 160 15,-2 4-160-15,-2-2 0 0,-6-4 144 0,2 2-144 0,1-1 0 16,2 3 128-16,-1 0-128 0,-5 0 0 0,-7-2 0 16,2-4 0-16,1 3 0 0,-3 0 0 0,-2 0 128 15,-2 2-128-15,0 0 128 0,-3-1-128 0,-3 2 128 0,-2-4-128 16,0-1 128-16,2 4-128 0,-1 4 128 0,3-1-128 15,0-2 160-15,-3-1-160 0,-5 0 0 0,1-1 128 16,-3 1-128-16,3-2 0 0,1 1 0 0,2-5 0 16,-2 1 0-16,0 1 0 0,-1-1 128 0,-3 2-128 15,-4-2 0-15,4 2 144 0,4-3-144 0,-2 4 0 16,-4 0 144-16,1-1-144 0,1-3 128 0,-1 5-128 16,-3 4 128-16,-4-4-128 0,-1-7 128 0,1-2-128 15,1 6 128-15,-2 2-128 0,-3 1 128 0,3-3-128 16,4-2 160-16,0 2-160 0,-1-2 128 0,0 2-128 0,-6 0 0 15,-2 1 0-15,-3-2 128 0,-1 2-128 0,-3 1 0 16,2 0 144-16,3-3-144 0,-3 1 0 16,-5 1 0-16,2 1 128 0,1-5-128 0,0 4 160 0,-1 1-160 0,0 1 160 15,-4 2-160-15,-1 2 128 0,-2 1-128 0,1-1 128 16,-2-9-128-16,0 7 128 0,-1 2-128 0,-1 1 128 16,1 0-128-16,0 0 128 0,1-2-128 0,-3 4 128 15,0-1-128-15,-3-1 0 0,-1-6 0 0,0 4 0 16,5 7 0-16,-7-1 0 0,-4-5 0 0,-2 1 0 15,1-2 0-15,-1 1 0 0,-11-2 0 0,0 0 0 16,7 3-160-16,-7-3-64 0,0 0-16 0,0 0 0 16,0 0-688-16,0 0-144 0,0 0-16 15,0 0-16-15,0 0-1760 0,10 6-336 16,-10-6-80-16,0 0-16 0</inkml:trace>
  <inkml:trace contextRef="#ctx0" brushRef="#br1" timeOffset="100226.51">32141 9094 17503 0,'-16'1'768'0,"5"-2"176"0,-3-6-752 0,2 5-192 0,2 2 0 0,10 0 0 16,-9 0 384-16,9 0 64 0,-5-7 0 0,5 7 0 15,0 0-448-15,0 0 0 0,0 0 0 0,13 4 0 16,1 0 464-16,0 1 16 0,1-1 0 0,3 0 0 15,3-5 256-15,0-1 48 0,-3 2 16 0,1 0 0 16,4-1-16-16,0 0 0 0,-3 1 0 0,1 1 0 16,-1 2-208-16,3-1-32 0,1 1-16 0,0 3 0 15,-1 0-80-15,2 1-32 0,1 1 0 0,-1 1 0 0,1 0-96 16,-5 1 0-16,-2 3-16 0,1 1 0 0,-2 0-64 16,-2 1-16-16,-3-4 0 0,-1 8 0 0,-5 3-32 0,-1 0-16 15,-6 0 0-15,-2-1 0 0,-2 2 0 0,0 3 0 16,-6 1 0-16,0-1 0 0,-2 1 16 0,3-1 16 15,-2 0 0-15,0-4 0 0,-2-2-16 0,0-1-16 16,-2 1 0-16,0 0 0 0,-5-2-176 0,3-1 128 16,3-3-128-16,-1 0 128 0,0-3-128 0,-1 1 0 15,4-2 0-15,-1-2-176 16,2-7-2000-16,1-1-416 0,10 0-80 0,0 0-16 0</inkml:trace>
  <inkml:trace contextRef="#ctx0" brushRef="#br1" timeOffset="100653.65">33236 8867 23951 0,'4'-13'2128'0,"-1"5"-1696"0,-3 8-432 0,0 0 0 16,6-7 320-16,-6 7-32 0,0 0 0 0,0 0 0 0,5 7 0 16,-5-7 0-16,0 0 0 0,0 0 0 0,-3 14 160 0,-2 2 16 15,-4 1 16-15,-3 1 0 0,-1 0 96 0,-2 3 32 16,-4 5 0-16,8-10 0 0,-4 4-96 0,0 3-32 15,-2 2 0-15,-2 5 0 0,0-3-64 0,-1 4-16 16,3-2 0-16,-13 23 0 0,7-4-80 0,6-6-32 16,5-4 0-16,4-4 0 0,2-3-32 0,3-5 0 15,3-2 0-15,4 0 0 0,1-5-48 0,4 2-16 16,2-3 0-16,3 0 0 0,3-2-32 0,4-6-16 16,4-2 0-16,-11-7 0 0,4 6-16 0,5 1-128 15,-1-3 192-15,3-1-64 0,-1-3-128 0,4 0 0 16,-4-1 0-16,19-1 0 0,-7 0-240 0,-9-3-128 15,-2-1-16-15,-4-3-16 16,-10 0-1728-16,-1-1-352 0,-7 1-64 0</inkml:trace>
  <inkml:trace contextRef="#ctx0" brushRef="#br1" timeOffset="100906.28">32726 9234 35071 0,'3'-18'1552'0,"2"12"320"0,-5 6-1488 0,11-6-384 0,3 4 0 0,1-1 0 16,6-1 0-16,1 4 0 0,4 7 0 0,6-6-128 15,3-2 128-15,5-2 144 0,4 6-16 0,-15-2-128 16,8 3 288-16,3-1-48 0,3-1-16 0,5 1 0 16,2 3-96-16,2-3 0 15,1 0-128-15,48-1 192 0,-16-3-192 0,-15 2 0 0,-11 2 0 0,-8-4 0 16,-11-5-320-16,-4 2-128 0,-4-2 0 0,25-3 448 15</inkml:trace>
  <inkml:trace contextRef="#ctx0" brushRef="#br1" timeOffset="102328.23">29644 4478 7359 0,'0'0'320'0,"0"0"80"0,0 0-400 0,8 10 0 16,0-3 0-16,-8-7 0 0,0 0 1952 0,0 0 304 15,0 0 64-15,0 0 16 0,5 12-1120 0,0-4-240 0,3-1-32 0,-8-7-16 16,0 0-224-16,0 0-64 0,0 0 0 0,0 0 0 16,9 5-32-16,-9-5-16 0,0 0 0 0,0 0 0 15,0 0 32-15,0 0 0 0,0 0 0 0,0 0 0 16,0 0 0-16,0 0 0 0,0 0 0 0,0 0 0 15,0 0-80-15,5-9-16 0,-5 9 0 0,0-11 0 16,-2-1-208-16,0 5-32 0,2-4-16 0,0-1 0 16,-1-1-80-16,0-1-32 0,-1 1 0 0,1 4 0 15,1 0-160-15,-1 1 0 0,-1-1 0 0,2 0 128 16,2-4-128-16,-1 1 0 0,-1 0 0 0,0-1 0 16,0 1 0-16,1 1 0 0,-1-5 0 0,2 2 0 15,-2-2 0-15,-2-1 0 0,1-1 0 0,0 5 0 16,1 13 0-16,-2-11 0 0,1 4 0 0,1 7 0 0,-4-7 0 15,2 1 0-15,0-4 0 0,2 10 0 0,0 0 0 0,0 0-144 16,0 0 144-16,0 0 0 0,0 0 0 0,0-6-128 16,0-1 128-16,0 7 0 0,0 0 0 0,0 0 0 15,0 0-128-15,0 0 128 0,3-10 0 0,-3 10 0 16,0 0 0-16,4-8 0 0,-4 8 0 0,0 0 0 16,0 0 0-16,2-8 0 0,2 2 0 0,-4 6 0 15,0-11 0-15,0 11 0 0,0 0 0 0,0 0 0 16,0 0 0-16,0 0 0 0,0 0 0 0,3-9 0 15,-3 9 0-15,0 0 0 0,0 0 0 0,0 0 0 16,0 0 0-16,4-8 0 0,-2-2 0 0,-2 10 0 16,0 0 0-16,0 0 0 0,0 0 0 0,0 0 0 15,0 0 0-15,0 0 0 0,0 0 0 0,0 0 0 0,0 0 0 16,0 0 0-16,0 0 0 0,0 0 0 0,0 0 0 0,0 0 0 16,0 0 128-16,0 0-128 0,0 0 0 0,0 0 0 15,0 0 0-15,0 0 0 0,0 0 0 0,0 0 0 16,0 0 0-16,0 0 0 0,8-3 0 0,-8 3 0 15,0 0 0-15,0 0 0 0,0 0 0 0,0 0 0 32,0 0-496-32,7-6-32 0,-1-1-16 0,-6 7 0 15,0 0-2048-15,6-5-416 0</inkml:trace>
  <inkml:trace contextRef="#ctx0" brushRef="#br1" timeOffset="102893.4">29315 4344 6447 0,'0'0'576'0,"0"0"-576"16,0 0 0-16,0 0 0 0,0 0 704 0,0 0 48 0,0 0 0 0,0 0 0 15,-7 4 592-15,7-4 128 0,0 0 32 0,0 0 0 16,0 0-240-16,0 0-48 0,0 0-16 0,0 0 0 15,0 0 48-15,0 0 16 0,0 0 0 0,0 0 0 16,0 0-208-16,5-10-32 0,-3-2-16 0,4-4 0 16,3-1-240-16,2 0-32 0,6-2-16 0,2 2 0 15,0 3-208-15,2-3-64 0,1-3 0 0,-1-2 0 16,4-3-48-16,-3-4-16 0,-2 3 0 0,-1 4 0 16,1 1-112-16,-2 2-16 0,-2-1-16 0,-2 3 0 15,-1 4 0-15,1 0 0 0,-2 1 0 0,0 2 0 16,-2 0-64-16,-1 4-16 0,-9 6 0 0,12-2 0 0,-3-3-160 15,2 3 192-15,-1 6-192 0,-10-4 192 0,10 9-64 16,1 4 0-16,-1 3 0 0,-1 2 0 0,1 3 0 0,-1 0 0 16,0 1 0-16,1 0 0 0,3 2-128 0,-2-2 0 15,-5 1 144-15,3-2-144 0,3-6 0 0,-4 0 0 16,-5 1 0-16,2 1 128 0,4-3-128 0,-4-1 0 16,-5-13-176-16,0 0 176 15,5 12-1408-15,-5-12-176 0,0 0-32 0,0 0-12832 16</inkml:trace>
  <inkml:trace contextRef="#ctx0" brushRef="#br1" timeOffset="103687.75">30008 3271 19343 0,'-4'-15'1728'0,"4"5"-1392"0,0 1-336 0,0 0 0 16,-2 0 1280-16,2 9 192 0,0 0 48 0,0 0 0 0,0 0-1216 0,0 0-304 15,0 0 0-15,0 0 0 0,0 0 336 0,-6 7 16 16,6-7 0-16,-9 9 0 0,0 0 48 0,0 3 16 16,2 1 0-16,-1 1 0 0,-1 2-96 0,-1 1-32 15,-2 1 0-15,3 3 0 0,4 1 0 0,-3 1 0 16,-1 2 0-16,3-3 0 0,4 2-64 0,-1-1-16 16,-1 2 0-16,3-3 0 0,5-2-16 0,2-3-16 15,2-2 0-15,4 0 0 0,1-5-48 0,4 0 0 16,1 1 0-16,2-3 0 0,-1-8 256 0,3-2 32 15,3-4 16-15,0-1 0 0,-3 2-48 0,2-7 0 16,-1-1 0-16,1 0 0 0,-4-2-80 0,1-4-32 16,0 3 0-16,-1-3 0 0,-1 1-144 0,0 0-128 15,-3-2 144-15,0 2-144 0,-2-2 144 0,1 0-144 0,-2-4 128 16,-1 5-128-16,-3 0 0 0,0 2 128 16,-4 2-128-16,-1 2 0 0,2 2 0 0,0 3 128 0,-6 8-128 0,0 0 0 15,0 0 176-15,0 0-48 0,0 0-128 0,0 0 192 16,0 0-48-16,-7 9-16 0,2 3 0 0,-2 4 0 15,-2 3-128-15,0 5 0 0,0 5 0 0,0-3 0 16,-3 4 0-16,4 1 128 0,1 4-128 0,-1 4 0 16,-3 4 0-16,1 2 0 0,1 0 0 0,-2 2 0 15,1 1 0-15,-2-2 0 0,-1-2 128 0,1 1-128 16,2 0 0-16,-2-7 160 0,0-1-160 0,-2-3 160 16,1-5 128-16,0 4 32 0,-4 1 0 0,4-3 0 15,-1-7 0-15,-1 1 16 0,1-1 0 0,1-4 0 16,0-8-128-16,0-1-16 0,1-2-16 0,2-2 0 15,1-7 16-15,9 0 0 0,-7-10 0 0,2-5 0 16,1-3 48-16,3-3 16 0,1-4 0 0,2-3 0 0,2-4-64 0,1-3-16 16,3-3 0-16,4 3 0 0,2-1-48 0,2 0-128 15,0 4 192-15,2 6-64 0,1 2-128 0,1 3 0 16,0-1 0-16,0 4 128 0,4 4-128 16,2 3 0-16,1 0 0 0,5 5 0 0,2 6 0 0,3 3 0 15,4 2-128-15,-1 6 128 0,1-2 0 0,2 5 0 16,2 2-144-16,-3 3 144 0,-6 2 0 0,0-1 0 15,-2-3 0-15,-3 0 0 0,-4 1-160 0,-1 0 160 16,-4-2-128-16,-1 2 128 16,-2-1-1680-16,-2 1-256 0,-2 0-48 0,-4-2-14992 0</inkml:trace>
  <inkml:trace contextRef="#ctx0" brushRef="#br1" timeOffset="113137.65">29482 4508 12895 0,'0'0'1152'0,"7"-10"-928"0,-3 0-224 0,2-1 0 0,-6 11 1456 0,7-5 240 15,-7 5 48-15,5-9 16 0,0 1-1312 0,-5 8-256 16,8-9-48-16,-3 1-16 0,2 0 80 0,1 2 16 15,-1-1 0-15,1 1 0 0,-1-2 16 0,2 4 0 16,0-1 0-16,0 1 0 0,-9 4-96 0,0 0-16 16,8-8 0-16,-8 8 0 0,0 0 256 0,0 0 64 15,0 0 0-15,0 0 0 0,0 0 16 0,0 0 16 16,0 0 0-16,0 0 0 0,0 0-48 0,-4 9-16 16,4-9 0-16,-5 14 0 0,0 1-128 0,1 0-32 15,0-3 0-15,1 4 0 0,2 2-48 0,-2 2-16 16,-3-1 0-16,3 5 0 0,0-2 64 0,1 4 0 15,1 1 0-15,-1 5 0 0,0 7 0 0,2 2 0 16,0 4 0-16,1-1 0 0,0-1-128 0,2 3 0 0,1 2-128 16,0-1 192-16,0-3-192 0,0 3 176 0,1 3-176 0,0 7 160 15,-1 4-160-15,0 1 128 0,-2-4-128 0,4 1 128 16,-1-3 32-16,0 0 0 0,-1-1 0 0,0 3 0 16,1 4 32-16,0 3 0 0,-1 1 0 0,0 1 0 15,1-6 16-15,-1 0 16 0,1-2 0 0,-1 4 0 16,2 3-64-16,-4 3-16 0,3-2 0 0,-1-2 0 15,-1-1-144-15,1-2 160 0,0 1-160 0,-2 2 160 16,0 0-32-16,-1-1-128 0,2 0 192 0,-1 1-64 16,-2 4 0-16,1-5-128 0,2 2 192 0,0-1-64 15,-2 0-128-15,0 1 192 0,1 0-192 0,0 0 192 16,2-2-64-16,-1 1 0 0,-1-5 0 0,0 0 0 16,-1 0 0-16,-1 1 0 0,-1 3 0 0,-1 0 0 0,2-7 0 15,-2 3-128-15,-1-4 192 0,1 1-64 16,0-1-128-16,1 6 160 0,0-2-160 0,-2 0 160 0,-1-3-160 0,1 1 128 15,2-1-128-15,-1-1 128 0,-2-1-128 16,0 0 160-16,1-3-160 0,2 5 160 0,-3 5-160 0,0 3 0 16,0-7 144-16,0-3-144 0,2-4 160 0,-4-3-32 15,0 2-128-15,-1 1 192 0,3-2-192 0,-1 6 176 16,-3 7-176-16,2-7 160 0,1-5-32 0,-1 1 0 16,0-3 0-16,-1 3 0 0,1-2-128 0,-1 1 160 15,1-1-160-15,2 6 160 0,-1 1-160 0,3-1 128 16,-3-2-128-16,1-2 128 0,-1 0-128 0,1 0 0 15,0-2 144-15,2-3-144 0,-2 1 0 0,1 1 128 16,-1 6-128-16,3-2 0 0,-2-3 0 0,-1-2 0 16,0-2 0-16,1-1 128 0,-1 2-128 0,-3-3 0 15,-1-2 128-15,2 4-128 0,1-2 0 0,-1 6 0 0,-1 2 0 16,1-5 128-16,2-1-128 0,-1-2 0 0,-1-1 0 0,0-2 0 16,4 1 0-16,-1-2 0 0,-3-1 0 0,2 0 128 15,0 1-128-15,1 2 0 0,-1 0 0 0,0-1 0 16,1-3 0-16,1-1 0 0,4 2 0 0,-4-1 0 15,-3-1 0-15,4-3 0 0,-2-1 0 0,3 1 0 16,-1-1 0-16,0 2 0 0,-1-2 0 0,1 2 0 16,1 2 0-16,-3 1 0 0,-2-1 0 0,2-1 0 15,0-1 0-15,-1 1 0 0,0 2 0 0,1-3 0 16,2-6 0-16,1 2 128 0,0-1-128 0,-1 0 0 16,-1 0 0-16,0-3 0 0,-4 2 0 0,1-2 128 0,1 0-128 15,3 0 0-15,1-1 0 0,0 3 0 16,-4-4 0-16,5 1 0 0,5-1 0 0,-4-3 0 0,-3-1 0 15,4 1 0-15,3 0 0 0,-1 0 0 0,-2 1 0 16,-1-2 0-16,1-3 0 0,1 1 0 0,2-1 0 0,-2 4 0 16,-1-3 0-16,0-4 0 0,2 1 0 0,-1-1 0 15,-4 3 0-15,0-1 0 0,5 0 0 0,-2 1 0 16,-5 3 0-16,2-3 0 0,3-5 0 0,-2 3 0 16,-1 5 0-16,3-1 0 0,-1 0 0 0,1-2 0 15,0 0 0-15,-1 2 0 0,0 3 0 0,1-1 0 16,5-3 0-16,-4 3 0 0,-3-1 0 0,3-2 0 15,2-5 0-15,-4 4 0 0,1 4 0 0,-1 1 0 16,0-2 0-16,-1-1 0 0,-1-1 0 0,0 3 0 16,0 0 0-16,1 0 0 0,1 2 0 0,-2 1 0 0,-3-6 0 15,3 3 0-15,1 0 0 0,-1 1 0 0,-1-1 0 16,2 2 0-16,2 0 0 0,0 1 0 0,-2 2 0 0,1-2 0 16,2-1 0-16,-1 1 0 0,-4-1 0 0,2 1 0 15,2 2 0-15,-1-1 0 0,1-3 0 0,-3 1 0 16,-4 3 0-16,4-4 0 0,1 2 0 0,-1-2 0 15,-1 2 0-15,-2-4 0 0,2 4 0 0,1-1 128 16,0 1-128-16,1 1 144 0,2 3-144 0,-1-2 160 16,2-1-160-16,0 1 0 0,2-2 0 0,-1 0 128 15,0-1-128-15,0-4 0 0,0 1 0 0,2-2 0 16,1 0 0-16,-2 2 0 0,-3-2 0 0,2 0 0 16,2-3 0-16,-1-2 0 0,-3 0 0 0,3 1 0 15,1-2-192-15,-2 1 16 0,3 0 16 0,-3 1 0 16,3-2-1232-16,-2-3-240 0,-6-9-48 15,13 7-14320-15</inkml:trace>
  <inkml:trace contextRef="#ctx0" brushRef="#br1" timeOffset="114391.58">26064 15328 2751 0,'0'0'256'0,"0"0"-256"16,-5-10 0-16,1 0 0 0,0 1 2912 0,1 2 544 16,3 7 96-16,-4-8 32 0,-6-1-2192 0,1 1-432 0,1 3-96 0,-4-1-16 15,-1 4-144-15,0-4-16 0,-1 1-16 0,-3 3 0 16,0 2-48-16,-1 2-16 0,-1 2 0 0,-1 3 0 15,-1-2-160-15,0 3-48 0,-4 3 0 0,4 3 0 16,-2 0-176-16,-1-4-32 0,3 1-16 0,2 2 0 16,2 1-176-16,5-1 128 0,4 0-128 0,3-1 128 15,5 2-128-15,5-1 0 0,3-5 0 0,5 3 128 16,3 0-128-16,3 1 0 0,2 2 144 0,1-2-144 16,3 0 144-16,0 0-144 0,-2-1 192 0,0 2-192 15,-5 3 144-15,-1-2-144 0,-4-5 0 0,-1 2 144 16,-5 6-144-16,-1-5 160 0,-4-1-160 0,-4 2 160 15,-4-2 160-15,-1 2 48 0,-4 1 0 0,-1-7 0 16,-3-2 336-16,-3 1 80 0,-5 3 16 0,0 1 0 0,-3-8-224 16,1 1-32-16,-4-3-16 0,-1 2 0 0,0 1-176 15,3-2-32-15,1 2-16 0,4-6 0 0,2-1-304 16,6 1 0-16,3 0 0 0,4-1 0 0,0-4 0 0,7 8-192 16,0 0 16-16,0 0 16 15,7-8-1632-15,3-3-336 0,4-2-64 0,5 2-10416 16</inkml:trace>
  <inkml:trace contextRef="#ctx0" brushRef="#br1" timeOffset="114866.52">26658 15217 7359 0,'0'0'656'0,"0"0"-528"0,0-12-128 0,2 3 0 0,-2 9 2768 0,0 0 528 15,0 0 96-15,0 0 32 0,4-10-2560 0,-4 10-512 16,0 0-96-16,0 0-32 0,0 0-16 0,0 0 0 16,0 0 0-16,0 0 0 0,-9 5 96 0,5 3 16 15,2 2 0-15,0 3 0 0,-5 0 272 0,-1 4 64 16,3-4 16-16,-4 3 0 0,-3 2 80 0,1 3 16 15,-1 4 0-15,0-2 0 0,2 2-160 0,-5 1-32 16,4-2 0-16,0 2 0 0,-2-1-128 0,1-3-48 16,-2-1 0-16,4-2 0 0,4-1-144 0,-1-2-48 15,-1 0 0-15,3-2 0 0,1-5-208 0,0 2 144 16,0-2-144-16,4-9 128 0,0 0-128 0,0 0 0 16,0 0 0-16,0 0 0 15,0 0-1792-15,10 2-320 0,2-4-80 0</inkml:trace>
  <inkml:trace contextRef="#ctx0" brushRef="#br1" timeOffset="115247.49">26947 15482 15663 0,'0'0'1392'0,"0"0"-1120"0,0-8-272 0,0 8 0 16,0 0 1360-16,0 0 224 0,-6-6 32 0,6 6 16 16,0 0-752-16,-9 6-160 0,-3 2-16 0,-1 1-16 0,2-1-336 15,-2 4-64-15,0 1-16 0,-2 2 0 0,1-3 32 0,0 2 0 16,-1 5 0-16,5-4 0 0,1 0 80 0,3 0 0 16,4 0 16-16,4-2 0 0,4-2-272 0,2 0-128 15,2-5 128-15,4 2-128 0,2-1 256 0,3-1-16 16,2-1-16-16,2-5 0 0,-1-6 160 0,0-1 48 15,-1-1 0-15,1-2 0 0,0-2-16 0,-2 2 0 16,-3-1 0-16,-1 1 0 0,0-3 128 0,-4 1 32 16,-7 2 0-16,-2-2 0 0,-2 3 0 0,-4-3 16 15,-4 3 0-15,-3 1 0 0,3 2-272 0,-5-2-48 16,-2 3-16-16,-2 2 0 0,-1 2-256 0,4-1 0 16,-1-3 0-16,1 4 0 0,-2 2-192 0,6-1-160 15,0 0-32-15,9 0 0 16,0 0-2240-16,0 0-464 0,0 0-96 0,0 0-16 0</inkml:trace>
  <inkml:trace contextRef="#ctx0" brushRef="#br1" timeOffset="115682.08">27542 15505 28559 0,'-11'-5'2544'0,"3"4"-2032"0,-3 1-512 0,0 4 0 15,-2 2 368-15,-2-1-32 0,1 3 0 0,-2 3 0 16,1 4-80-16,-1 2 0 0,-1 2-16 0,1 0 0 16,1 1-48-16,-2 2-16 0,-1 3 0 0,-1-1 0 15,1 0 16-15,0-2 16 0,2-1 0 0,0 1 0 0,2-4-16 0,2-5 0 16,3-2 0-16,3-2 0 0,6-9 144 0,0 0 32 16,0 0 0-16,0 0 0 0,0 0 48 0,15-1 16 15,2-2 0-15,3-5 0 0,1-10 32 0,5 0 16 16,-3-2 0-16,1-1 0 0,-1-2-256 0,1-1-48 15,-1 1-16-15,1-2 0 0,-1 5-160 0,1 0 0 16,-1-3 144-16,2 4-144 0,0-1 0 0,-1 3 0 16,-1 4 0-16,0 3 0 0,-2-2 0 0,-3 7 0 15,-2 1 0-15,-5 4 0 0,-11 0 0 0,0 0 0 16,2 13 0-16,-4 1-128 0,-8 1 128 0,-2 2 0 16,-2-3 0-16,-4 3 0 0,-6-1 0 0,2 1 0 0,-1-2 0 15,-2 0 0-15,3-4 0 0,0-2 0 0,-1-2 0 16,4 1 0-16,2-6-288 0,3 2-32 0,0-2 0 15,5-2 0 1,9 0-544-16,0 0-112 0,-1-7-32 0,1 7-9248 0,8-12-1856 0</inkml:trace>
  <inkml:trace contextRef="#ctx0" brushRef="#br1" timeOffset="116039.06">27954 15636 21183 0,'0'0'1888'0,"0"0"-1504"0,0 0-384 0,0 0 0 16,0 0 1488-16,0 0 240 0,13 0 32 0,0-3 16 15,2-2-1152-15,2-2-240 0,1 1-32 0,3-1-16 16,1 1-80-16,0-2 0 0,0-2-16 0,0 0 0 16,1 3 0-16,-4-3 0 0,-3 0 0 0,-1 1 0 0,2 0 48 0,-6-3 16 15,-3 3 0-15,-8 9 0 0,0-14 192 0,-6 3 32 16,-3 2 16-16,-4 6 0 0,-4 5-128 0,-4 0-32 15,-3 2 0-15,-4 7 0 0,0 0-176 0,-1 5-32 16,0-3-16-16,4 3 0 0,1-3-32 0,3 1 0 16,5-1 0-16,2 2 0 0,1-5-128 0,6 2 0 15,5-2 144-15,3 2-144 0,4 1 0 0,6-4 128 16,4-1-128-16,4-3 0 0,4 5 128 0,8-4-128 16,3-2 160-16,8 1-160 0,5 1 128 0,1-2-128 15,2 0 0-15,2 0 144 16,4 1-1440-16,-1-1-304 0,-2 1-48 0</inkml:trace>
  <inkml:trace contextRef="#ctx0" brushRef="#br1" timeOffset="116435.67">30178 15222 10127 0,'3'-18'448'0,"0"10"96"0,-3 8-544 0,2-13 0 16,0-2 0-16,-2 6 0 0,0 9 2288 0,-3-12 336 15,-1 1 80-15,-1 5 16 0,5 6-1152 0,-9-4-224 16,-2 1-64-16,1 2 0 0,-2 2-416 0,-1 2-96 16,-4 3 0-16,-2 6-16 0,-6 0-192 0,-1 2-48 15,-3 5 0-15,-2 7 0 0,-3 2-64 0,3 5-32 16,2 1 0-16,2 4 0 0,-3 3-80 0,5 4-16 16,1-2 0-16,3 1 0 0,4-6-96 0,3 2-32 15,1-1 0-15,3-1 0 0,2-1-192 0,0-1 144 16,3-2-144-16,-2 0 128 0,3 2-128 0,0-3 0 15,1-4 0-15,-1-3 0 0,-2-1-144 0,4-5-112 0,-1-3-32 0,-1-5 0 32,0-3-1984-32,4-9-400 0</inkml:trace>
  <inkml:trace contextRef="#ctx0" brushRef="#br1" timeOffset="116600.88">29472 15633 25791 0,'-1'-14'1152'0,"3"6"224"0,-2 8-1104 0,8-7-272 0,2 2 0 0,3-3 0 15,2 3 608-15,3 3 64 0,4 2 16 0,2 1 0 16,0-1 16-16,5 1 0 0,4 2 0 0,5 1 0 16,2 0-384-16,4 1-80 0,6-3-16 0,-1 5 0 15,0 2-224-15,-5-2 144 0,-1-4-144 0,-8 5 128 16,-4-2-272-16,-5 0-64 0,-6 2-16 0,-2-6-9072 16,-1 1-1824-16</inkml:trace>
  <inkml:trace contextRef="#ctx0" brushRef="#br1" timeOffset="116862.13">30540 15565 21183 0,'0'0'1888'0,"0"0"-1504"16,0 0-384-16,-4 8 0 0,4-8 752 0,-9 14 80 16,-2 2 0-16,-1 2 16 0,-3 1-80 0,-2 1-32 15,-3 3 0-15,2 3 0 0,2-2-336 0,-1 0-64 16,-2-3-16-16,-3 5 0 0,-2 1-192 0,3 3-128 15,3-2 128-15,-1-2-128 0,0-2 0 0,6 0-192 0,0 1 32 0,3-6 0 32,2-2-2208-32,4-6-432 0</inkml:trace>
  <inkml:trace contextRef="#ctx0" brushRef="#br1" timeOffset="117205.7">30749 15825 23039 0,'6'-4'2048'0,"2"-3"-1648"16,2 1-400-16,3 2 0 0,3 4 480 0,3-5 16 15,1-1 0-15,5 3 0 0,4 0 32 0,-1 0 16 16,-2-4 0-16,0 0 0 0,1 2-272 0,1-3-48 15,-3 0-16-15,-3 0 0 0,-4-1 64 0,-2-1 16 16,-1 1 0-16,-3-1 0 0,-3 5 112 0,-2-3 32 16,-3-5 0-16,-3 4 0 0,-1 9 32 0,0 0 16 15,-11-5 0-15,0 1 0 0,-4 3-144 0,-6 2-16 16,-6 7-16-16,-3 1 0 0,0 0-112 0,0 3 0 16,0 2-16-16,-1 2 0 0,2 0-176 0,4 1 128 15,5 0-128-15,1-2 128 0,5-2-128 0,2 2 0 16,4-2 0-16,3 0 0 0,5 0 192 0,5-3 0 0,1 2 0 15,4-3 0-15,4-1-64 0,7-2 0 16,8-2 0-16,0 1 0 0,-3 1-128 0,8-2 160 0,10-3-160 0,2 1 160 16,-2 4-160-16,-1-1 0 0,-3 3 0 0,-1-2 0 31,1-4-448-31,-5 0-128 0,-3 1-32 0,0-3-9472 0,-4-2-1888 0</inkml:trace>
  <inkml:trace contextRef="#ctx0" brushRef="#br1" timeOffset="117500.32">32041 15237 27647 0,'4'-12'1216'0,"-4"12"256"0,0 0-1168 0,0 0-304 16,0 0 0-16,-10 1 0 0,-2-1 432 0,-2 8 16 15,-3 1 16-15,-3 10 0 0,-3 1 0 0,-1 6 0 16,0 1 0-16,-1 4 0 0,-2 9-304 0,2 1-160 16,0-2 160-16,0 1-160 0,2-1 192 0,1 0-64 15,-1 1-128-15,4-1 192 0,2-3-192 0,1-1 144 16,2-1-144-16,1 0 128 0,4 1-128 0,0-6 0 16,-2-2 0-16,3-2 128 0,3 0-416 0,3-3-96 15,2-8 0-15,0-2-8864 16,0-12-1760-16</inkml:trace>
  <inkml:trace contextRef="#ctx0" brushRef="#br1" timeOffset="118018.57">32285 15749 17503 0,'11'-19'768'0,"-5"9"176"0,-6 10-752 0,8-7-192 0,-3-6 0 0,0 3 0 16,-5 10 1600-16,7-10 272 0,-7 10 64 0,0 0 16 15,4-12-960-15,-4 12-192 0,0 0-32 0,0 0-16 16,-7-8-352-16,-2 5-64 0,-4 0-16 0,-2 3 0 16,-4 4 32-16,-2 2 0 0,-5 5 0 0,-4-1 0 15,-4 5-48-15,1 3-16 0,0 1 0 0,2 1 0 16,1-3-96-16,6 1-32 0,6 2 0 0,2-1 0 0,3-2 0 0,7-1 0 15,5-2 0-15,1 2 0 0,2-4 64 0,5-3 16 16,3-4 0-16,4-1 0 0,7 1 208 0,1-4 64 16,5-2 0-16,2-5 0 0,4-4-144 0,0-3-32 15,-2 3 0-15,0-3 0 0,2-4-144 0,-4-3-48 16,-2-8 0-16,2 3 0 0,1 0-16 0,0-5-128 16,2-5 192-16,1-2-64 0,1 0-128 0,1-5 128 15,1-9-128-15,3-2 128 0,2-7-128 0,-1 4 0 16,-2 3 0-16,-5 9 128 0,-7 6-128 0,-4 10 0 15,-4 2 0-15,-3 9 0 0,-6 6 0 0,-3 3 0 16,-6 8 144-16,0 0-144 0,0 0 160 0,-10 11-32 0,-6 4-128 16,-3 9 192-16,-5 5-192 0,-3 1 0 15,-5 3 0-15,0 8 0 0,-2 5 0 0,1 2 0 0,2-1 0 0,1 2 0 16,0-1 0-16,3-2 0 0,2-3 0 16,1 1 0-16,2-1 0 0,3 3 0 0,2 1-192 0,0-4 192 31,-1-4-1552-31,-1 0-208 0,0-5-32 0,-2-1-12976 0</inkml:trace>
  <inkml:trace contextRef="#ctx0" brushRef="#br1" timeOffset="118178.75">31283 15050 40079 0,'-8'-14'1776'0,"8"14"368"0,-5-5-1712 15,5 5-432-15,-3-8 0 0,3 8 0 0,0 0 0 0,0 0 0 16,0 0-144-16,0 0 144 16,10 10-1008-16,-3 0-80 0,-3 0-32 0,-3-1-9984 15,-1-9-2000-15</inkml:trace>
  <inkml:trace contextRef="#ctx0" brushRef="#br1" timeOffset="118749.4">26068 16464 24703 0,'0'0'1088'0,"-4"-11"240"0,4 11-1072 0,0 0-256 16,0 0 0-16,0 0 0 0,0 0 464 0,0 0 48 16,0 0 0-16,-1 11 0 0,-2 0 384 0,0 4 96 0,1 2 16 0,-1 2 0 15,-1 1-400-15,0 1-80 0,-1-2-16 0,-1 3 0 16,-2-1-224-16,1-1-48 0,2 2-16 0,0-3 0 16,-2-2-224-16,2 2 0 0,1-1 0 0,-1-1 0 15,2-2 0-15,3-4-240 0,0-11 32 0,0 0-9408 16,0 0-1888-16</inkml:trace>
  <inkml:trace contextRef="#ctx0" brushRef="#br1" timeOffset="119121.98">26561 16620 30399 0,'-17'9'2704'16,"0"0"-2160"-16,1 2-544 0,2-1 0 15,-2 1 336-15,4 0-32 0,-1 0-16 0,3-1 0 0,-1 1-144 16,4-2-16-16,0-1-128 0,7-8 192 0,0 0 64 0,0 0 16 16,0 0 0-16,0 0 0 0,0 0 320 0,0 0 64 15,9-10 16-15,6-1 0 0,2-2 16 0,2 0 0 16,6-4 0-16,-2 0 0 0,2-2-448 0,1 4-96 16,0 0-16-16,0 6 0 0,3-2-128 0,-3 3 0 15,0 0 0-15,-4 4 0 0,-2 4 0 0,-2 3 0 16,-2 2 0-16,-3 3 0 0,-4 6 0 0,-3 0 0 15,-4 5 0-15,-4 0 0 0,-1 5 0 0,-3-1 192 16,-1 6-32-16,-3-3 0 0,0-1-32 0,-3 2-128 16,-1 0 192-16,-1-1-64 0,0-5-128 0,0-1 128 15,2-6-128-15,0 4 128 0,1 1-128 0,2-1-224 0,2-6 48 16,3-2 16 0,5-10-1952-16,0 0-400 0,0 0-80 0</inkml:trace>
  <inkml:trace contextRef="#ctx0" brushRef="#br1" timeOffset="119902.07">28694 16430 11055 0,'0'0'976'0,"0"0"-784"0,0-9-192 0,0-2 0 0,-2-1 1216 0,2 5 192 16,0 7 32-16,0 0 16 0,-1-12 96 0,1 12 32 16,0-9 0-16,0 9 0 0,0 0-368 0,0 0-64 15,0 0 0-15,0 0-16 0,-11 2-208 0,1 4-32 16,-3 5-16-16,0 0 0 0,0 2-176 0,-1 5-16 15,-2 4-16-15,-1 0 0 0,0 2-224 0,0-2-64 16,-1 4 0-16,1 1 0 0,1 2 16 0,3-2 0 16,-1 0 0-16,3 0 0 0,4-2-400 0,0 3 0 15,7-2 0-15,0 2 0 0,5-6 160 0,2 1-160 16,2 5 192-16,3-6-192 0,1-4 160 0,0-1-160 0,-1-4 128 16,1 2-128-16,0-1 0 0,-2-1 0 0,1-5 0 15,-2-2 0-15,0-1 0 0,-10-5-176 0,0 0 16 0,0 0 0 31,10-6-816-31,-10 6-176 0,0 0-16 0,0-12-16 16,-1-5-2192-16,-7 2-432 0</inkml:trace>
  <inkml:trace contextRef="#ctx0" brushRef="#br1" timeOffset="120119.9">28149 16684 11055 0,'-21'-11'480'0,"9"6"112"0,-1 1-464 0,3-2-128 0,0-1 0 0,5 3 0 15,5 4 3200-15,0 0 640 0,0 0 112 0,0 0 16 16,11-1-2304-16,4 1-480 0,6 3-96 0,6-1 0 15,6 0-448-15,2 0-96 0,2 2-16 0,8 1 0 16,5-2-16-16,2 1-16 0,-1-2 0 0,1 1 0 16,0-2-160-16,2 3-16 0,0-1-16 0,1-1 0 0,-7 1-304 0,-1 2 0 15,-1 3 0-15,-7-3 0 16,-5-2-960-16,-7 0-320 0,-6-1-48 0,-5 1-7952 16,-4-1-1600-16</inkml:trace>
  <inkml:trace contextRef="#ctx0" brushRef="#br1" timeOffset="120420.31">29289 16620 21999 0,'0'0'960'0,"0"0"224"0,7-9-944 0,-1 2-240 0,-6 7 0 0,0 0 0 16,0 0 704-16,12 6 112 0,-1-3 16 0,-11-3 0 16,1 16-192-16,3 0-16 0,-2-1-16 0,4 2 0 15,-1-2-224-15,1 4-32 0,1 2-16 0,1 3 0 16,-1-6-144-16,0 3-48 0,-1 2 0 0,0-1 0 15,3-2-144-15,-3-2 0 0,-3 0 0 0,0 1 0 16,0 0-160-16,1-2-64 0,-1-3-16 0,0-2 0 16,-3-12-2064-16,0 0-400 0,0 0-96 0</inkml:trace>
  <inkml:trace contextRef="#ctx0" brushRef="#br1" timeOffset="120652.74">29660 16670 15663 0,'0'0'688'0,"0"0"144"0,0 0-656 0,0 0-176 16,0 0 0-16,0 0 0 0,1 9 1232 0,-1 2 224 16,-1 4 32-16,-5 3 16 0,-1 0-240 0,-3 3-48 15,1 3-16-15,-2 3 0 0,-4 3-208 0,-3 1-32 16,0 2-16-16,-1 2 0 0,-3 3-48 0,-2 1 0 16,-4-4 0-16,-1-1 0 0,-1 0-240 0,3-4-48 0,4 1-16 15,0-6 0-15,4-4-336 0,-1 0-64 0,2-3 0 0,2-2-16 16,2-3-176-16,4-3 160 0,1-3-160 15,9-7 160-15,0 0-432 0,0 0-96 0,0 0-16 0,9-8-9776 16,4-7-1952-16</inkml:trace>
  <inkml:trace contextRef="#ctx0" brushRef="#br1" timeOffset="122359.39">30765 16761 11967 0,'0'0'1072'0,"0"0"-864"16,0 0-208-16,0 0 0 0,-2-9 2384 0,2 9 432 15,0 0 96-15,0 0 16 0,0 0-1696 0,0 0-336 16,0 0-64-16,-11 9 0 0,1 6-208 0,-1 0-48 16,1-2 0-16,-1 8 0 0,-3 6-16 0,0 4-16 15,-2-2 0-15,-2 4 0 0,0-1-96 0,-1 0 0 16,2-1-16-16,-4-3 0 0,2-4-96 0,-1-1-16 16,-2 1 0-16,4-5 0 0,4-3 64 0,1-4 0 15,-6-3 0-15,9-3 0 0,3 2 64 0,7-8 32 0,0 0 0 0,0 0 0 16,0 0 112-16,0 0 32 0,4-17 0 0,4-1 0 15,3-5-112-15,3-2-32 0,3 1 0 0,2-3 0 16,2 1-288-16,3-5-48 0,0-2-16 0,3 4 0 16,-1-1-128-16,1 3 0 0,0 1 144 0,2 2-144 15,1 0 0-15,1 4 0 0,1 7 0 0,2-3 0 16,2 1 0-16,-3 3 0 0,-2 6 0 0,0 2-128 16,2 4 128-16,-5 1 0 0,-3 2 0 0,-4 2 0 15,-1 5-128-15,-6 2 128 0,-5 1-128 0,-4 3 128 16,-1 2 0-16,-9 1 0 0,-4 1 0 0,-5-3-128 15,-5-3 128-15,-2 2 0 0,-2-4 0 0,-2 1 0 16,-3 0 0-16,-2-5 0 0,0-3 128 0,-2 1-128 16,0 1 0-16,2-3 0 0,4-4 0 0,2-3 0 15,6-1-352-15,0-1-32 0,1 0-16 0,5-6 0 16,5-4-1744-16,4 0-352 16,1 5-64-16,4-4-11760 0</inkml:trace>
  <inkml:trace contextRef="#ctx0" brushRef="#br1" timeOffset="122716.89">31828 16525 18431 0,'11'-15'816'0,"-3"6"160"0,-4-2-784 0,0 0-192 0,1 2 0 0,-1 3 0 16,-3-2 1344-16,-1 8 208 0,0 0 48 0,0 0 16 16,0 0-544-16,0 0-112 0,-9 8-32 0,0 3 0 15,0 2-368-15,-1 3-80 0,-3 0-16 0,-2 2 0 16,0 3 32-16,-1 0 0 16,-2-2 0-16,-2 5 0 0,-1 3-48 0,-2 0 0 0,-2 2 0 0,-1 4 0 15,-3-3-272-15,3 0-176 0,1-2 192 0,3-3-192 16,4 1 208-16,-1 0-64 0,-5-2-16 0,6-3 0 15,5-5-128-15,2 0 0 0,2 0 0 0,1-1 0 16,1-3 0-16,1-3 0 0,6-9-192 0,0 0 192 16,0 0-1968-16,0 0-272 15,0 0-48-15</inkml:trace>
  <inkml:trace contextRef="#ctx0" brushRef="#br1" timeOffset="123059.4">32010 16760 19343 0,'0'0'848'0,"0"0"192"0,5-11-832 0,-1 3-208 15,-4 8 0-15,0 0 0 0,0 0 1088 0,0 0 192 16,0 0 16-16,0 0 16 0,-11 0-368 0,-2 2-80 16,-2-4-16-16,1 6 0 0,-4 3-320 0,-2 3-64 15,0 4-16-15,0-3 0 0,-3-1 16 0,4 5 0 16,1 2 0-16,1-3 0 0,0-1-176 0,4 0-32 15,2 0-16-15,3-1 0 0,2 3-96 0,2-2-16 0,4-13 0 0,0 11 0 16,0-11 128-16,7 10 0 0,0-2 16 16,5-1 0-16,1-7 160 0,1 0 16 0,2-4 16 0,2-1 0 15,1-3-80-15,1-4 0 0,-1 0-16 16,0 2 0-16,1 1-128 0,-2 2-32 0,-1 2 0 0,-3 2 0 16,-2 2-64-16,-1-2-16 0,-11 3 0 15,0 0 0-15,6 10-128 0,-2 0 0 0,-1 2 0 0,-6 2 0 16,-2 2 0-16,0 2 0 0,-1-1 0 0,0 1 0 15,-1 0 0-15,2-3 0 0,1-1 0 0,2-1 0 16,-1 0 0-16,2-4 0 0,3 2 0 0,-2-11 0 16,0 0-576-16,13 1-64 0,2-1 0 15,3-4-9872-15,1-4-1984 0</inkml:trace>
  <inkml:trace contextRef="#ctx0" brushRef="#br1" timeOffset="123458.08">32517 16766 14735 0,'0'0'640'0,"0"0"160"0,0 0-640 0,-9 8-160 15,-3-2 0-15,1 5 0 0,0-2 1568 0,0 4 288 16,-4-3 48-16,1 3 16 0,-2 2-592 0,1 2-112 16,0 1-32-16,-2 0 0 0,3 0-224 0,0 1-64 15,-2-1 0-15,3 0 0 0,1-5-64 0,0-1 0 16,1 0-16-16,0-6 0 0,3 3-256 0,2-5-48 15,6-4-16-15,0 0 0 0,0 0-192 0,0 0-48 16,0 0 0-16,0 0 0 0,0 0 64 0,9-6 0 0,-9 6 0 0,12-12 0 16,1-4-80-16,0 1-16 0,0-1 0 0,0 2 0 15,0 1-224-15,0-2 144 0,1 0-144 0,1 0 128 16,-1 5-128-16,0 2 0 0,2 2 0 0,0 2 0 16,-2-3 0-16,2 6 0 0,-1 2 0 0,0 3 0 15,-7-3 0-15,-8-1 0 0,11 4 0 0,-4 3 0 16,-7-7 0-16,1 12 0 0,-1-12-128 0,-1 15 128 15,-2 5 0-15,-2-1 0 0,-2 0 0 0,0-1 0 16,-1 0-144-16,-1-1 144 0,-3 0 0 0,1 0 0 16,4-4-224-16,-1 0 64 0,-1-1 16 0,1-3 0 15,0 1-640-15,8-10-128 0,0 0-32 16,-6 8-9168-16,-1 1-1856 0</inkml:trace>
  <inkml:trace contextRef="#ctx0" brushRef="#br1" timeOffset="123866.73">32834 16876 20271 0,'0'0'896'0,"0"0"192"0,0 0-880 0,0 0-208 16,0 0 0-16,0 0 0 0,8 7 1056 0,2-3 160 15,2 1 48-15,1-1 0 0,0-4-528 0,3 2-96 16,-1-2-32-16,4-2 0 0,-1-3-160 0,3 0-48 16,-2 2 0-16,2-1 0 0,1-1 160 0,-1-1 16 15,-1-3 16-15,-8 5 0 0,1-2-64 0,0 0-16 0,0-4 0 0,-2 0 0 16,1 1-64-16,-3 0-32 0,-1 1 0 0,0-6 0 16,-5 5-48-16,-6 0-16 0,3 9 0 0,-8-2 0 15,-2 4-64-15,-5 2-16 0,-3-3 0 0,-1 5 0 16,-2 1-144-16,1 5-128 0,-1-3 144 0,-13 10-144 15,3 0 128-15,5 3-128 0,6 0 0 0,3-2 0 16,7-2 128-16,2 0-128 0,2 2 0 0,4-1 0 16,5-1 160-16,2-2-160 0,3 0 160 0,2-5-160 15,1 2 208-15,5-1-48 0,3-9-16 0,3 2 0 16,0 4 32-16,6-5 0 0,4-1 0 0,-13-2 0 16,0-1-416-16,1 0-80 0,-2 0 0 0,-2 0-16 15,-3-1-2080-15,-4-1-400 0,-4 1-96 16,-5 1-16-16</inkml:trace>
  <inkml:trace contextRef="#ctx0" brushRef="#br1" timeOffset="124384.69">30036 16334 28559 0,'2'-13'1264'0,"-2"13"272"15,0 0-1232-15,0 0-304 0,9-2 0 0,-1 2 0 16,-8 0-432-16,11 5-144 0,1 7-16 15,0 0-16-15,0 2 1024 0,-1 4 208 0,2 3 32 0,0 5 16 0,0 0-32 16,-1 5 0-16,0 5 0 0,-2-1 0 0,1 0 48 0,-3 2 0 16,-2-1 0-16,-2 2 0 0,-1 4-192 0,-5 1-48 15,-3 2 0-15,-4 0 0 0,-2 1-80 0,-5-1-32 16,-4-3 0-16,-5-3 0 0,-3-5-80 0,-4-1-32 16,-3-4 0-16,-4-3 0 0,-4 0-96 0,2-5 0 15,2-1-128-15,3-3 192 16,1-2-992-16,3-4-208 0,2-1-32 0,4-3-9472 15,-2-5-1904-15</inkml:trace>
  <inkml:trace contextRef="#ctx0" brushRef="#br1" timeOffset="124937.05">28258 16213 14447 0,'0'0'640'0,"11"-8"128"0,-11 8-608 0,10-9-160 15,0 1 0-15,1 1 0 0,-11 7 464 0,0 0 64 16,0 0 16-16,0 0 0 0,6-8 960 0,-6 8 192 15,0 0 32-15,-6-3 16 0,6 3-144 0,-9-1-48 16,0 1 0-16,-4 4 0 0,-6 4 224 0,-2 2 32 16,-3 3 16-16,-2 1 0 0,-3 6-1824 0,-4 5-224 0,3 5-112 0,-1 1-32 15,0 3 784-15,-1 4 160 16,0 2 16-16,-1 3 16 0,-1-1-32 0,4 1-16 16,2 1 0-16,3-2 0 0,1 1-272 0,9 1-48 0,6-3-16 15,6 2 0-15,6 1 0 0,6-1 0 0,4 3 0 16,8-1 0-16,7 0-32 0,4-2-16 0,2-5 0 0,-1 1 0 15,4-4-176-15,5-3 0 0,2-5 0 0,4 3 0 32,4-4-2000-32,7-3-288 0,8-5-48 0,-1-2-16 0</inkml:trace>
  <inkml:trace contextRef="#ctx0" brushRef="#br2" timeOffset="141790.65">7908 7069 4607 0,'0'0'192'0,"0"0"64"0,0 0-256 0,0-9 0 16,0 9 0-16,0 0 0 0,3-9 3312 0,-3 9 608 15,0 0 128-15,0 0 32 0,0-9-2896 0,0 9-576 16,0 0-112-16,0 0-32 0,0 0-16 0,0 0-16 16,0 0 0-16,0 0 0 0,0 0-48 0,0 0 0 15,0 0 0-15,0 0 0 0,0 0 208 0,-1 10 48 16,-1 0 0-16,1 2 0 0,-3-3-16 0,2 3 0 0,-1 2 0 0,0 2 0 16,-1 1-64-16,-1 5-16 0,0 0 0 0,-2 3 0 15,4 0-160-15,-3 6-16 0,1 8-16 0,1 0 0 16,-1 2-160-16,0 0-16 0,-3 5-16 0,1 2 0 15,1 3 16-15,-1 1 0 0,2-1 0 0,-1 7 0 16,-3 0 64-16,2 0 16 0,0-1 0 0,1 3 0 16,-2 4-32-16,0-2 0 0,-1-2 0 0,4 0 0 15,0 2-80-15,5-5-16 0,5-1 0 0,-5 0 0 16,-3 4 16-16,2-4 0 0,2-1 0 0,-1-4 0 16,-4 0 160-16,1 2 16 0,-1 4 16 0,0-2 0 15,-3-4-112-15,3 4-32 0,2-1 0 0,-2 1 0 16,-3 1 0-16,1 2 0 0,1-1 0 0,-1 0 0 0,1 2-16 15,1-3-16-15,0 0 0 0,0-1 0 0,4 0-16 16,-2-2 0-16,-2-1 0 0,1 2 0 0,3-1-144 0,-1 1 192 16,0-2-192-16,1 3 192 0,0 3-192 0,0 0 0 15,0-4 0-15,0 2 128 0,1-2-128 0,0-2 128 16,1 0-128-16,-1 2 128 0,0-1-128 0,2 2 128 16,-1 0-128-16,1-3 128 0,-2-3-128 0,3 0 192 15,1 0-192-15,-1-2 192 0,0 3-192 0,-1-1 192 16,3-1-192-16,0 1 192 0,-1 0-64 0,-1-2 0 15,0 3 0-15,0-4 0 0,1 1-128 0,-4-1 192 16,-1 2-192-16,0 2 192 0,3-2-192 0,-1 0 160 16,1-3-160-16,-1 2 160 0,2 2-160 0,0 1 0 15,-4-5 0-15,2 1 128 0,-1 1-128 0,0-3 0 16,2 0 144-16,-2 2-144 0,-2 4 176 0,3-1-48 0,2-3 0 16,2 1 0-16,-1 1-128 0,0-1 192 0,-1-3-192 0,1 1 192 15,0-2-64-15,-1 5 0 0,-1-1 0 0,1 1 0 16,-4 3 0-16,1-4 0 0,2 2 0 0,1 1 0 15,-1-2 32-15,1 0 0 0,-4 2 0 0,3-3 0 16,2 2-160-16,-1 4 0 0,-1 0 0 0,1 0 128 16,1 3-128-16,-1-3 128 0,-3-3-128 0,2 0 128 15,-1 2-128-15,2-4 0 0,1 2 144 0,1 2-144 16,-2 0 0-16,-1 2 144 0,4-7-144 0,-1 3 0 16,2 3 128-16,-1-3-128 0,-1-4 0 0,1 1 0 15,-1-4 0-15,1 4 0 0,-3-1 0 0,1 1 0 16,2-2 0-16,-1 3 160 0,1-2-160 0,-1 1 128 0,1-1-128 15,-3 1 0-15,-2-1 0 0,1 3-176 0,-1-1 176 16,1-1 0-16,0 2 0 0,-2 2 0 0,-1 1 0 0,1-2 0 16,2 1-144-16,-1-2 144 0,0-4 0 0,-1 2 0 15,2-4 0-15,-1 2 0 0,1-3 0 0,1 4 0 16,0 4 0-16,0-1 0 0,-2-5-160 0,2 3 160 16,-3-1 0-16,2 1-144 0,0-4 144 0,-1 2 0 15,0-4 0-15,0 2 0 0,-1 2 0 0,1-2 0 16,0 4 0-16,0 0 0 0,0 1 0 0,1-1 0 15,-1 0 0-15,-2-2 0 0,-1-2 0 0,2-4 0 16,3 1 0-16,2 2 128 0,-5-3-128 0,1 4 0 16,1 0 0-16,0 3 0 0,-2-5-144 0,0 4 144 15,1 0-160-15,-2-2 160 0,0-4-128 0,0-1 128 0,-2 0 0 16,1 4-144-16,0-3 144 0,-1 3 0 0,1-1-144 0,-3 5 144 16,-2 0 0-16,-1 1 0 0,1-2-144 0,-2-1 144 15,-1 0-192-15,0-4 0 0,-2 2 16 0,2-5 0 31,1-4-272-31,0-2-48 0,-1-3-16 0,1-6 0 16,3-1-352-16,0-7-80 0,5-14-16 0,0 0 0 16,-9-12-1712-16,1-7-336 0,0-13-80 0,2-5-10832 0</inkml:trace>
  <inkml:trace contextRef="#ctx0" brushRef="#br2" timeOffset="143526.84">2327 12964 12895 0,'-30'8'576'0,"15"-5"112"0,0-3-560 0,1 2-128 0,-1 1 0 0,1-3 0 15,1 0 1792-15,1 0 336 0,3 0 64 0,0 0 16 16,-1 0-1760-16,10 0-448 0,0 0 0 0,0 0 0 16,-9-5 176-16,1 4-48 0,8 1-128 0,0 0 192 15,0 0-16-15,0 0-16 0,0 0 0 0,0 0 0 16,0 0 64-16,0 0 16 0,13-7 0 0,0 6 0 16,-3 5 112-16,5-3 32 0,-1-2 0 0,4 1 0 15,3-3 0-15,-1 2 0 0,-2-1 0 0,7 0 0 16,7-3-64-16,3-2 0 0,3-1 0 0,1-1 0 15,4 3 0-15,0-4-16 0,2 1 0 0,0 0 0 16,1 1-48-16,0-1-16 0,1-1 0 0,7-1 0 0,10 1-80 16,1-2-16-16,2 3 0 0,-2-3 0 0,-1-1-144 0,1 2 128 15,2-5-128-15,6 2 128 0,7 2-128 0,1 0 192 16,-4-3-192-16,3-4 192 0,-2 2-64 0,4-1 0 16,1-2 0-16,4 1 0 0,0-2 48 0,-2 2 0 15,-7 0 0-15,8 1 0 0,4-3-32 0,0 3 0 16,0 2 0-16,-5 1 0 0,-3-2-144 0,2 2 0 15,-3 2 0-15,5 3 0 0,2-2 128 0,-6 4-128 16,-4-1 0-16,-4 1 128 0,1-3-128 0,5 3 192 16,6-4-192-16,-3 2 192 0,-6 1-16 0,-3-2 0 15,-2-1 0-15,-1 1 0 0,0 3 32 0,4-3 16 16,3 4 0-16,-5-4 0 0,-5 3 48 0,-1-1 16 16,-2 1 0-16,1 1 0 0,1-1-80 0,2 2-16 15,1 0 0-15,-2-1 0 0,-4-2-32 0,0 3-16 0,-4-1 0 16,1 1 0-16,-1-2-16 0,5 3-128 0,4-3 192 15,-1 3-64-15,-3 1-128 0,1-1 160 0,-4-5-160 16,-3 1 160-16,-7 0-160 0,11-3 160 0,12 2-160 0,-4-4 160 16,-6 2-32-16,-3 2-128 0,-3-2 192 0,0 4-64 15,-1 0-128-15,4 2 0 0,3 0 144 0,-1 0-144 16,0 2 128-16,-4-1-128 0,-6-2 128 0,1 1-128 16,0 1 128-16,-2-3-128 0,-1 4 128 0,5-3-128 15,6-1 128-15,1 1-128 0,-4 1 160 0,-4 0-160 16,-2 1 160-16,1-1-160 0,1 0 160 0,-2 1-160 15,0-1 176-15,4 3-176 0,8-5 192 0,-4 1-192 16,-3 3 256-16,-3-1-64 0,3 3-16 0,-2-2 0 0,0-2-176 16,3 0 0-16,4-1-160 0,-1 2 160 0,1 0 0 15,-6 1 0-15,-2 0 0 0,-1-1 0 0,-4-3 0 0,0 4 0 16,0 0 0-16,7 0 0 0,10-3 0 0,-3 3 0 16,-6 0 0-16,-2 1 0 0,-2-2 128 0,0 1-128 15,-3-1 0-15,1 1 0 0,2-3 0 0,3 3 0 16,3 3 128-16,-1-2-128 0,-1 2 0 0,-5 0 0 15,-3-3 0-15,-3 0 0 0,-2 0 0 0,2 0 0 16,-2 3 0-16,3-3 0 0,5 0 128 0,-2 0-128 16,-1 2 0-16,-3 0 0 0,-4 1 0 0,-2 0 0 15,-1-3 128-15,-2-1-128 0,4-1 0 0,-3 2 160 16,-2 3-160-16,2-1 128 0,5-1-128 0,2 2 192 16,0-1-192-16,-3 1 192 0,-4 1-192 0,-1-1 0 15,-2-1 144-15,-1 0-144 0,0-1 128 0,0 1-128 0,1-5 128 16,-1 4-128-16,6 2 0 0,-2 0 0 0,1-2 0 15,0 2 128-15,0 1-128 0,-1 0 128 0,-2 0-128 16,-2-3 128-16,-2-1-128 0,2 0 128 0,-4 1-128 0,-1-1 128 16,-1-3-128-16,2 1 0 0,3-2 0 0,-2 1 128 15,-3 5-128-15,2-2 0 0,5-3 0 0,-3 2 128 16,-2 4-128-16,2-2 0 0,-3-3 0 0,-2-1 128 16,-2 2-128-16,-1 0 0 0,-1-2 0 0,-3-1 0 15,1 2 128-15,0-2-128 0,2 0 160 0,-3 4-160 16,-1-1 144-16,0 1-144 0,0-1 128 0,-3 4-128 15,-3-1 176-15,5 1-48 0,3-3-128 0,4 3 192 16,-4-2-32-16,-1 1-16 0,0-1 0 0,-1 0 0 16,-3-2-144-16,1 3 0 0,-5-1 0 0,3 0 0 0,-4 2 0 15,0 0 0-15,-3-1 0 0,1 4 0 0,1 0 0 0,-2 0 0 16,-2-2 0-16,-8 0 128 16,10-2-128-16,-1 2 0 0,1 0 0 0,-10 0 128 0,0 0-128 0,9-2 0 15,-9 2 0-15,7-2 0 0,-7 2 0 0,0 0 0 16,7-2 0-16,-7 2 0 0,0 0 0 0,0 0 0 15,0 0-192-15,0 0 192 16,0 0-1648-16,0 0-208 0,3-11-32 0</inkml:trace>
  <inkml:trace contextRef="#ctx0" brushRef="#br2" timeOffset="146034.26">14710 11156 2751 0,'-3'-9'256'0,"2"-3"-256"16,1 12 0-16,-1-13 0 0,1-5 4608 0,0 5 896 16,0-1 160-16,2 3 32 0,1-1-3936 0,-3 2-800 15,-1-3-144-15,-1 5-48 0,2 8-80 0,0 0-32 16,0 0 0-16,0 0 0 0,-8-4-64 0,8 4-16 16,-10 7 0-16,1 3 0 0,-2 2 16 0,1 5 0 15,1 6 0-15,1 2 0 0,-2 5-192 0,2 1-32 16,3 5-16-16,1 0 0 0,-2 3-176 0,3-2-48 15,-1-3 0-15,1-2 0 0,0 1-128 0,3-3 0 16,0 1 0-16,3-5 0 0,4-5 160 0,-1-3 0 16,6-2 0-16,0-2 0 0,3-2 288 0,3-7 48 15,2-6 16-15,2-2 0 0,3-1-80 0,5-2-16 0,5-6 0 16,2-5 0-16,0-1-176 0,0-2-48 0,-2 1 0 16,-2-5 0-16,-3-2-192 0,-3 3 144 0,-2-1-144 0,-2 1 128 15,-2-2-128-15,-1 0 0 0,-2-1 0 0,-1 3 128 16,-3 2-128-16,1 0 0 0,0 3 0 0,-2 5 0 15,-5 0 0-15,0 6 0 0,-8 7 0 0,9-5 0 16,-9 5 128-16,0 0-128 0,5 10 0 0,-2 5 128 16,-2-2-128-16,-1 8 0 0,-2 1 144 0,-2 5-144 15,-2 6 128-15,0 2-128 0,-1 0 160 0,-3 7-160 16,-2 5 160-16,-1 5-160 0,-2 5 160 0,-2 1-160 16,-3 0 128-16,1 0-128 0,-1-2 0 0,-2-1 144 15,1-3-144-15,-1-3 128 0,0-3-128 0,-3 1 128 0,0 1 0 16,-2-1 0-16,-3-5 0 0,-2-1 0 0,1-1 64 0,0-3 0 15,2 1 0-15,2-3 0 0,1-3 16 0,1-2 16 16,0 0 0-16,2-4 0 0,1 0-224 0,2-4 128 16,0 0-128-16,2 0 0 0,0-1 176 0,0-4-176 15,1-7 192-15,-2-2-192 0,3-1 192 0,-1-5-192 16,-2-4 192-16,1-3-192 0,0-1 224 0,1-1-64 16,0-9-16-16,1-4 0 0,1-8-144 0,3-4 192 15,1-1-192-15,4-4 192 0,1-3-192 0,8-1 0 16,6-2 0-16,3 4 0 0,4 4 0 0,4 4 0 15,3 6 0-15,4 0 0 0,2 3 0 0,2 5 0 16,2 5 0-16,6 3 0 0,1 5 0 0,4 4 0 16,3 4 0-16,7 6 0 0,9 4 0 0,-1 0 0 0,-2 3 176 15,-3 5-176-15,-5 4 128 0,-2-1-128 0,-2 0 0 16,-1 5 0-16,-2 2 144 0,-2 1-144 0,-6-1 128 16,1 0-128-16,-3-2 0 0,-3-2 0 0,-1 0 0 15,-5-1 0-15,-6 0 0 0,-2-4 0 0,-4-5 0 0,-2-1 0 16,-4 1-336-16,-3-2-48 0,-4-16-16 0,0 0 0 31,0 0-2864-31,0 0-576 0</inkml:trace>
  <inkml:trace contextRef="#ctx0" brushRef="#br2" timeOffset="147280.1">7678 6129 12895 0,'0'0'272'0,"0"0"64"0,0 0 16 0,0 0 32 0,0 0-384 0,6-1 0 16,3-2 0-16,-9 3 0 0,0 0 0 0,9-3 0 16,2-2 0-16,-5 1 0 0,-6 4 896 0,0 0 96 15,7-7 32-15,2-1 0 0,0 1 0 0,0 2 0 16,-2-3 0-16,-1 2 0 0,-3 0 0 0,1-1 0 15,-2 0 0-15,1 1 0 0,0-5 0 0,-2 3 0 16,-1-1 0-16,-3 3 0 0,-2-2 0 0,0 0 0 16,0-1 0-16,-1 0 0 0,1 1-832 0,0 0-192 15,-4 3 0-15,0-3 0 0,-3 2 0 0,2 0 0 16,-1-1 0-16,-1 3 0 0,-1 2 864 0,3 1 128 16,-3 0 32-16,0 2 0 0,-1 3-832 0,-1 1-192 15,1 2 0-15,-2-1 0 0,1 1 0 0,-2 2 0 16,2 3 0-16,1-1 0 0,0 0 0 0,-1 0 0 0,2 1 0 0,0 5 0 15,1 3 0-15,1 2 0 0,-1 4 0 0,2 1 0 16,0 7 864-16,1 4 128 0,-1 2 32 0,2 3 0 16,0-2-832-16,3 2-192 0,0 1 0 0,0-3 0 15,-1-4 0-15,2 0 0 0,3-2 0 0,-1 2 0 16,0-3 0-16,0-4 0 0,-1-2 0 0,2 0 0 16,1-2 0-16,0-5 0 0,-2-1 0 0,2-1 0 15,3-2 0-15,0-2 0 0,-2 2 0 0,-1-5 0 16,0-2-768-16,0-10-208 15,0 0-48-15,0 0 0 0,0 0-816 0,0 0-160 0,0 0-48 0,-3-6 0 16</inkml:trace>
  <inkml:trace contextRef="#ctx0" brushRef="#br2" timeOffset="147537.56">7065 6571 27647 0,'-1'-4'608'0,"-1"0"128"0,0-2 32 0,0 2 0 0,2 4-624 0,0 0-144 16,0 0 0-16,6-4 0 0,0 0 848 0,2 3 144 16,0-1 32-16,5-2 0 0,1-1-832 0,2 0-192 15,1 0 0-15,5-2 0 0,5 1 864 0,5 2 128 16,4-3 32-16,1-1 0 0,-1 3-832 0,1-4-192 16,-2 1 0-16,0-1 0 0,0 1 0 0,-2 0 0 15,-3 1 0-15,0-1 0 0,-2-1 0 0,-3 2 0 0,-4-1 0 16,0 4 0-16,0 1 0 0,-6 0 0 0,-4-4 0 15,-1 5 0 1,-1 2-768-16,0 0-208 0,-1 0-48 0,1 1-8736 16,1 3-1760-16</inkml:trace>
  <inkml:trace contextRef="#ctx0" brushRef="#br2" timeOffset="147991.91">8502 5974 20271 0,'0'0'448'0,"0"0"80"0,0 0 32 0,0 0 16 0,0 0-576 0,0 0 0 16,0 0 0-16,0 0 0 0,-4-7 928 0,4 7 80 16,-6-4 16-16,1 2 0 0,-3 3-832 0,2 0-192 15,-2 2 0-15,0 1 0 0,-1 2 864 0,-1 0 128 16,-3 3 32-16,1-1 0 0,-2 3 0 0,-2 1 0 16,-1 4 0-16,1 1 0 0,1-2 0 0,2 5 0 0,1 1 0 0,1 2 0 15,1 3-832-15,1 3-192 0,-5 1 0 16,3 1 0-16,3-3 0 0,2 2 0 0,1 2 0 15,1-3 0-15,0 0 0 0,5-1 0 16,3 0 0-16,1-2 0 0,0-4 0 0,1-1 0 0,-1-3 0 0,3-2 0 16,-3-1 0-16,4-2 0 0,3-1 0 0,1-4 0 31,2 1-2416-31,0-4-528 0,13 2-96 0,-3-6-9440 0</inkml:trace>
  <inkml:trace contextRef="#ctx0" brushRef="#br2" timeOffset="148666.65">8675 6194 27647 0,'0'0'608'0,"0"0"128"0,0 0 32 0,0 0 0 0,0 0-624 15,0 0-144-15,0 0 0 0,0 0 0 0,-7 1 0 0,4 3 0 16,-4 4 0-16,0 3 0 0,0 3 0 0,-1 2 0 15,1 2 0-15,1 1 0 0,-1 0 0 0,1 2 0 16,-1-1 0-16,2 4 0 0,1-3 848 0,3-2 144 16,-1 0 32-16,5-3 0 0,0 0-832 0,2-3-192 15,3-4 0-15,1-1 0 0,1-1 0 0,2-3 0 16,2-6 0-16,3 0 0 0,3-4 864 0,2-1 128 16,0-3 32-16,2-1 0 0,0-1-832 0,1-5-192 0,-1 0 0 15,0 0 0-15,4-1 0 0,-5 1 0 0,1-1 0 16,-3 2 0-16,-3 0 0 0,-1 6 0 0,0-2 0 15,-3 4 0-15,-1 1 0 0,-1 1 0 0,-2 6 0 0,-2 3 0 16,-1 2 0-16,-1 6 0 0,-1 4 0 0,-2 4 0 16,-3 4 0-16,0 6 0 0,-1-2 0 0,-3 6 0 15,-4 3 0-15,-2 5 0 0,-2 0 0 0,-3 4 0 16,-3-4 864-16,-1 8 128 0,-2 0 32 0,-1 2 0 16,-2 0-832-16,1 0-192 0,-2-6 0 0,5-3 0 15,7-3 0-15,-2-9 0 0,0-1 0 0,4-3 0 16,-1-1 864-16,-1-6 128 0,-1-4 32 0,0-2 0 15,5 1-832-15,0-2-192 0,1-6 0 0,1-1 0 16,-3-9 0-16,3 1 0 0,-1-7 0 0,1 3 0 0,-1-6 0 16,3-3 0-16,-3-2 0 0,2-2 0 0,1-2 0 15,-1-2 0-15,1-3 0 0,3 0 0 0,0-5 0 16,4 4 0-16,2 4 0 0,1 2 0 0,7-1 0 0,-1 4 0 16,2 5 0-16,4 4 0 0,5 1 0 0,3 1 0 15,3 0 0-15,3 7 0 0,5 3 0 0,1 3 0 16,3 1 0-16,-1 0 0 0,-2 6 0 0,-2-2 0 15,-1 3 0-15,-3 3 0 0,-2-2 0 0,-3-1 0 16,-1 2 0-16,-3-2 0 0,-4-2 0 0,-1 1 0 16,-3 0 0-16,-2-3 0 0,-3 1 0 0,-1-4 0 15,-3-1 0-15,-5-5 0 0,0 0 0 0,0 0 0 16,0 0 0-16,0 0 0 16,0 0-2416-16,0 0-528 0,-4-5-96 0,-1-2-32 15,0-6 0-15,-1-1 0 0,-11-23 0 0,2 14 0 0</inkml:trace>
  <inkml:trace contextRef="#ctx0" brushRef="#br2" timeOffset="149146.81">9276 5837 16575 0,'-8'-18'368'0,"4"9"80"0,0-6 0 16,0 7 16-16,2-1-464 0,-2-1 0 0,4-3 0 0,0 2 0 0,0 5 912 0,0 6 96 16,0 0 16-16,0 0 0 0,0 0 0 0,0 0 0 15,0 0 0-15,10 0 0 0,-2 5 0 0,0-1 0 16,0 1 0-16,2-1 0 0,3 0 0 0,-1 4 0 16,-2 1 0-16,6 1 0 0,5 3-832 0,2 6-192 15,1 4 0-15,2 5 0 0,3 3 864 0,-1 4 128 0,0 2 32 16,-2 2 0-16,-3 0 0 0,-2 2 0 15,-1 3 0-15,-2 1 0 0,-1 5-832 0,-3-2-192 0,-1 1 0 0,-4 1 0 16,-2-6 864-16,-2-1 128 0,-2-6 32 0,-3 3 0 16,-3-1-832-16,-1 0-192 0,-1-2 0 0,-2-3 0 15,-3-3 864-15,2-1 128 0,-2 0 32 0,-1-2 0 16,-3 0-832-16,-2 1-192 0,-2 0 0 0,0-1 0 16,-2-3 0-16,-3-2 0 0,-2-2 0 15,-1 4 0-15,0-3 0 0,5 2 0 0,3 1 0 0,-1-3 0 31,1-3-1600-31,3-2-352 0,-1-4-80 0,3 2-16400 0</inkml:trace>
  <inkml:trace contextRef="#ctx0" brushRef="#br2" timeOffset="174709.62">5399 12448 4607 0,'-19'-1'192'0,"8"0"64"0,-4-2-256 0,0 0 0 16,-2-1 0-16,2 0 0 0,2 3 912 0,0 1 144 16,-1 0 32-16</inkml:trace>
  <inkml:trace contextRef="#ctx0" brushRef="#br2" timeOffset="175852.34">5116 12466 11167 0,'0'0'496'0,"0"0"96"0,0 0-464 0,0 0-128 15,-7 11 0-15,1-3 0 0,-1-2 1024 0,1-1 176 16,6-5 32-16,-11 7 16 0,1-3-128 0,10-4-32 15,-9 1 0-15,9-1 0 0,-11 7-128 0,0-2-48 16,-4-3 0-16,3 0 0 0,2 0-224 0,0 1-48 16,-1-2-16-16,1 1 0 0,-2-2 80 0,0-2 0 15,1-2 16-15,0 2 0 0,-2 4-80 0,1-3 0 16,1-3-16-16,-1-2 0 0,-1 0-48 0,1 0 0 16,0-1 0-16,2-2 0 0,1-3 32 0,1 2 0 0,3-2 0 0,0-1 0 15,1 0-96-15,0-4 0 0,4 0-16 0,2-1 0 16,2 2-176-16,3-2-48 0,1-1 0 0,2-1 0 15,0 1-80-15,6-2 0 0,-3-1-16 0,4-1 0 16,1 0-176-16,3 2 128 0,3 1-128 0,2 1 128 16,2 1-128-16,0 1 0 0,-3 0 0 0,3 2 0 15,1 5 0-15,0 2 160 0,-2 4-160 0,-1 4 160 16,-2 0-160-16,-2 5 0 0,-3 3-160 0,-3 3 160 16,-2 2 0-16,-2 5 0 0,-2 5-128 0,-3 9 128 15,-2 2 0-15,-2-2 0 0,-2 1 0 0,-2 2 0 16,-2 2 0-16,-1 0 0 0,-4-4 0 0,3 1 0 15,-1 2 128-15,-3-2-128 0,-2-6 144 0,-2-1-144 16,-1-5 288-16,-4-1-32 0,-6 1-16 0,-1-5 0 16,-1-4 320-16,-2-6 64 0,-2-2 16 0,5 1 0 0,3-3-160 15,2-3-32-15,-3-4 0 0,0-6 0 0,3 1-80 0,1-7-32 16,2-1 0-16,3-3 0 0,2-7-96 0,3 4-32 16,3 0 0-16,0-4 0 0,4-3-80 0,2-4-128 15,4 0 176-15,2 0-176 0,3-1 0 0,3 0 0 16,1 0 0-16,7 5 0 0,4 0 0 0,1 6 0 15,-1 5-128-15,6-1 128 0,6 2-176 0,5 1 176 16,-1 8-192-16,0 1 192 0,-2 4 0 0,-3 5 0 16,-2 3 0-16,-6 9 0 0,1 3-176 0,-5 8 32 15,-2 2 0-15,-4 6 0 0,-4 3 144 0,-2 5-128 16,-2-3 128-16,-7 1-128 0,-4 3 128 0,-4 0 0 16,-1-3 0-16,-5-1-128 0,-5-5 128 0,-3-1 0 0,-2 1 0 15,-3-5 0-15,-2-1 176 0,-4-8 16 0,-3-1 0 0,-3-5 0 16,-2 0 64-16,3-4 32 0,2-2 0 0,3-6 0 15,1-1 32-15,1-6 0 0,2-3 0 0,3-6 0 16,5-2 0-16,3-4 0 0,4-8 0 0,6-1 0 16,3-5-160-16,3 0-32 0,4-1 0 0,6 1 0 15,6-3-128-15,5 1 0 0,4-4 0 0,5 3 0 16,2 1 0-16,7 3-144 0,7 9 144 0,1 4-160 16,-1 2 160-16,-3 10-208 0,-3 2 80 0,-2 9 128 15,0 10-192-15,-5 4 192 0,-3 2-192 0,-2 6 192 16,-2 12-144-16,-4-1 144 0,-4-3 0 0,-6 3 0 15,-7 1-128-15,-5 0 128 0,-5-2 0 0,-5 1 0 16,-6-4 0-16,-4-2 0 0,0-4 0 0,-5-3 0 0,0-3 0 16,2-2 192-16,-4-3-48 0,1-4-16 0,-2-1 208 0,-4-7 48 15,2-1 0-15,-3-9 0 0,-3-3 0 0,2-4 0 16,1-2 0-16,3-3 0 0,3-9-96 0,8-1-16 16,5 1 0-16,2-6 0 0,0-6-144 0,7-2-128 15,8 0 192-15,2 1-192 0,1 7 0 0,5 2 0 16,2 3 0-16,6 2 0 0,7 4 0 0,4 8-144 15,2 6 144-15,-2 5-192 0,-2 4 192 0,1 4-208 16,-7 8 80-16,-1 3 128 0,-1 4-256 0,-3 3 80 16,-4 3 16-16,-2 3 0 15,0 2-1184-15,-2 2-256 0,0 3-32 0,0-1-12256 16,0-4-2464-16</inkml:trace>
  <inkml:trace contextRef="#ctx0" brushRef="#br2" timeOffset="177598.05">11564 11877 13823 0,'-7'-8'608'0,"2"6"128"0,5 2-592 0,-10 1-144 16,10-1 0-16,-9 3 0 0,-2-3 2112 0,11 0 384 15,-10 7 64-15,-1-3 32 0,-2-1-1184 0,3 0-256 16,2-3-32-16,8 0-16 0,-13 2-112 0,13-2-32 16,-5-1 0-16,5 1 0 0,-11 0-16 0,11 0-16 15,0 0 0-15,-7-1 0 0,-5-3-128 0,5 0-32 16,7 4 0-16,-10-11 0 0,2 2-160 0,2-4-32 0,-1 0-16 15,2-3 0-15,1 3-16 0,3-4 0 0,1-2 0 16,2-5 0-16,1 1-96 0,2-1-32 0,3-2 0 0,2 0 0 16,3 0-96-16,0-1-32 0,4 3 0 0,3 4 0 15,1-3-144-15,2 4-16 0,1-1-128 0,0 7 192 16,3 0-192-16,0 3 0 0,0-1-144 0,1 4 144 16,-1 3 0-16,0 2-144 0,-1 0 144 0,-1 4 0 15,-1 2-128-15,-3 5 128 0,-4 6-128 0,-3 0 128 16,-1 2 0-16,-4 9 0 0,-2 2 0 0,-5 6-128 15,-3 2 128-15,-4 3 0 0,-6 2 0 0,-3 2 0 16,-4 1 0-16,-3 2 0 0,-4-7 0 0,-4-3 0 16,-2-2 0-16,-4-4 144 0,-4 0-144 0,1-6 160 15,0-6-32-15,0-4 0 0,-1-2 0 0,3-4 0 16,0-2 208-16,4-4 48 0,1-8 0 0,1 1 0 0,2 1 16 16,2-6 16-16,1-5 0 0,5-2 0 0,-3 2-32 0,4-6-16 15,-1 0 0-15,6-2 0 0,3-3-112 0,6-4-32 16,0 0 0-16,5-4 0 0,5-3-224 0,0-3 0 15,6-3 0-15,5 2 0 0,2 4 0 0,5 1 0 16,1 4 0-16,2 0 0 0,2 4 0 0,2 3 0 16,3 7-160-16,2 3 160 0,3 1-176 0,0 4 176 15,-2 4-208-15,5 6 80 0,2 4 128 0,-3 5-128 16,-5 1 128-16,-5 7-128 0,-5 3 128 0,-5 8-128 16,-5 3 128-16,-4 7-128 0,-6 4 128 0,-6 3-160 15,-6 3 160-15,-6 6-160 0,-9-2 0 0,-4-4 0 16,-5-2 0-16,-5-4 0 0,-3-5 160 0,2-3-192 15,-1-2 192-15,3-9-192 0,1-3 192 0,2-6 0 0,0-5 0 16,3-2 0-16,3-5 0 0,0-2 176 0,1-5-176 16,2-3 192-16,1-3-16 0,1-4 0 0,1-7 0 0,2 1 0 15,1-4 0-15,1-2 0 0,3-3 0 0,5-3 0 16,4-3-176-16,6-3 160 0,3-2-160 0,4-6 160 16,4 1-160-16,5-4 0 0,5 10 0 0,3-5 0 15,2 1 0-15,2 6 0 0,0 2 0 0,3 6-176 16,3 4 176-16,2 2-208 0,1 6 80 0,4 7 128 15,-1 7-208-15,-2 4 80 0,-2 6 128 0,-5 7-208 16,-4 4 208-16,-6 5-144 0,-5 4 144 0,-2 8-128 16,-8 2 128-16,-4 9 0 0,-7 3-144 0,-6 8 144 15,-7 9-144-15,-5-4 144 0,-9-3-192 0,-2-1 192 16,-5-2-208-16,1-4 64 0,-1-4 16 0,2-11 0 16,4-8 128-16,-2-4 0 0,1 0 0 0,2-9 0 0,4-5 0 0,2-5 0 15,1-4 144-15,2-4-144 0,0-4 320 0,1-6-64 16,1-7 0-16,2-1 0 0,3-1-32 0,3-7-16 15,5-1 0-15,3-4 0 0,6-2-48 0,3-2-16 16,3-5 0-16,6-3 0 0,4-4-144 0,3-3 0 16,3 0 144-16,2 1-144 0,3 4 0 0,4 1 0 15,4 5 0-15,1 8 0 0,2 8-176 0,2 1 176 16,1 4-208-16,-1 7 80 0,-5 8 128 0,-4 4-160 16,-4 7 160-16,-4 6-160 0,-4 3 160 0,-5 7-160 15,-4 3 160-15,-5 6-160 0,-3 2 160 0,-5 10-160 16,-5 1 160-16,-7 10-160 0,-6 6 160 0,-7-2-128 15,-6-3 128-15,-3-3-128 0,-3-2 128 0,2-8-208 0,0-6 80 16,0-4 128-16,1-9 0 0,4-5 0 0,0-8 0 16,5-1 0-16,-1-5 0 0,4-5 0 0,2-5 0 0,2-2 192 15,1-3 0-15,3-4 0 0,1-6 0 0,2-1 0 16,3-5-16-16,6-1 0 0,-1-6 0 0,3-3 0 16,4 1-176-16,4-8 128 0,2 0-128 0,3-1 128 15,4 2-128-15,3 2 128 0,2-2-128 0,3 10 128 16,2 8-128-16,2 5-144 0,0 1 144 0,-1 7-208 15,1 9 208-15,1 8-192 0,0 3 192 0,-4 5-192 16,-4 2 192-16,-4 4 0 0,-6 6 0 0,-5 6 0 16,-5-4 0-16,-4 6 0 0,-7 3-160 0,-7 5 160 15,-5-1 0-15,-4-2 0 0,2-5 0 0,-5-2 0 16,-2-2-960-16,3-2-128 0,-3-2-32 0,5-6-19040 16</inkml:trace>
  <inkml:trace contextRef="#ctx0" brushRef="#br2" timeOffset="186210.13">3394 16357 12895 0,'0'0'576'0,"0"0"112"0,0 0-560 0,0 0-128 16,0 0 0-16,0 0 0 0,0 0 0 0,0 0 0 15,0-4 0-15,1-4 0 0,-1 8 848 0,4-7 144 16,0 3 32-16,0-2 0 0,0 1 0 0,-1 0 0 15,-3 5 0-15,7-4 0 0,-2-3-832 0,2 2-192 0,-1 1 0 0,-1-3 0 16,-1 2 864-16,-4 5 128 16,9-5 32-16,-3 1 0 0,-1-2-832 0,0 0-192 0,2 0 0 0,-2-3 0 15,-1 2 864-15,-2-2 128 0,1 1 32 0,-2 0 0 16,3-1-832-16,1 0-192 0,-2 0 0 0,2 0 0 16,-1 0 864-16,1-2 128 0,1 1 32 0,0-6 0 15,1 1-832-15,-1 0-192 0,1 4 0 0,0-4 0 16,-1 1 256-16,0-2 48 0,2-2 16 0,0 1 0 15,1 1-64-15,-1 2 0 0,0-3 0 0,-1-2 0 16,1-4 0-16,3 3-16 0,-2 0 0 0,0-2 0 16,-1-3 32-16,0 0 16 0,1 6 0 0,-1-2 0 15,-2-3-16-15,1 4 0 0,-1 0 0 0,2-2 0 0,1 0 16 0,0 0 0 16,-4-2 0-16,2 1 0 0,1-1-48 16,-2-1-16-16,-1-1 0 0,2 0 0 0,3 1-48 0,-2-5-16 15,-3-1 0-15,2 2 0 0,1 1-160 0,1 0 160 16,-3-2-160-16,1 2 160 0,-2-2-160 0,3 1 0 15,4 2 144-15,-2-3-144 0,-1 2 0 0,4 0 144 16,-2 2-144-16,-1-2 0 0,-2 3 128 0,2-1-128 16,2-2 0-16,1 0 0 0,-1 1 160 0,1 1-160 15,0 0 128-15,3 0-128 0,-3-6 160 0,1 2-160 16,-2 2 192-16,1-2-192 0,1 4 192 0,0-2-64 16,2 2 0-16,-2-1-128 0,1 2 192 0,-1 2-64 15,-1-3 0-15,0 1-128 0,2 0 176 0,-2-1-176 16,-2-3 160-16,2 3-160 0,0 3 128 0,0-3-128 0,3 1 0 15,-3 0 0-15,-1-4 0 0,1 5 128 0,1-2-128 16,-1 1 0-16,-1 0 0 0,0-2 176 0,-1 1-176 0,2-3 160 16,1 4-160-16,-4-2 160 0,-4-1-160 0,4 1 160 15,0 1-160-15,-1 0 160 0,-2-2-160 0,3 0 160 16,1-2-160-16,-1 1 0 0,2 4 144 0,-1-1-144 16,1-1 128-16,0 0-128 0,0 0 160 0,-2 3-160 15,2-4 128-15,-3 2-128 0,0-2 0 0,0 3 144 16,2 0-144-16,-1 0 0 0,2 0 0 0,-3 1 128 15,-3 0-128-15,2 3 192 0,1 0-192 0,-2-1 192 16,-2-6-192-16,0 3 128 0,-1 4-128 0,0-5 128 16,1-1-128-16,1-5 128 0,-5 2-128 0,1 6 128 15,1 1-128-15,0 2 0 0,-1-2 144 0,1 2-144 0,0 0 0 16,3 0 0-16,-2 3 0 0,0-1 128 16,0-4-128-16,0 1 0 0,1 0 0 0,0 1 128 0,-1-1-128 0,3 0 0 15,-2-5 0-15,0 4 0 0,0 4 0 0,-1-1 0 16,0-1 0-16,0 1 128 0,-1-1-128 0,2 2 0 15,-3 1 128-15,2-1-128 0,-1-2 0 0,1 1 144 16,0 2-144-16,0 0 0 0,0-2 128 0,-1 2-128 16,3-2 0-16,-2 1 0 0,-1 2 128 0,3 0-128 15,1-1 0-15,0 1 0 0,-2-3 128 0,0 3-128 16,1 0 0-16,0-1 0 0,2-3 0 0,-1 3 0 16,-2 0 128-16,-1-2-128 0,0 1 0 0,-1 0 160 15,1 2-160-15,0 0 128 0,0 3-128 0,0 1 0 16,0-4 144-16,-1 4-144 0,1 0 0 0,-1 1 0 15,5-2 0-15,-1 0 128 0,-3-1-128 0,2 4 0 0,5-5 0 16,-6 3 0-16,-1-2 0 0,0 2 0 0,1-3 0 0,-1 1 0 16,2 1 0-16,1-1 0 0,2 2 0 0,-1-5 128 15,-3 1-128-15,3 2 0 0,1-1 0 0,1-1 0 16,0-3 0-16,-3 4 0 0,0-1 0 0,-1-2 0 16,2 2 0-16,-1-1 0 0,-3-1 0 0,1 2 0 15,1 2 0-15,5-3 0 0,-1 0 0 0,-3-3 128 16,1 0-128-16,2-1 0 0,3 1 0 0,-1 0 0 15,-3 0 0-15,0 3 0 0,0 1 0 0,0-1 0 16,2-2 0-16,-2 2 0 0,0 1 0 0,-1-1 0 16,-2 2 0-16,1-2 0 0,1-2 0 0,-1 2 128 15,0 1-128-15,-2 0 0 0,3-1 0 0,0 0 0 0,-2-4 0 16,1 2 0-16,-1 2 0 0,2-3 128 16,1-4-128-16,-1 2 0 0,0 2 0 0,0 1 0 0,-2 2 0 0,3-2 0 15,-2-3 0-15,2 3 0 0,-1 2 0 16,2 1 0-16,2-2 0 0,0 0 0 0,-3 1 0 0,1 3 0 15,2-2 0-15,0 1 0 0,0-2 0 16,1 1 0-16,1 1 0 0,2 0 0 0,-2 1 0 0,0-1 0 16,1 0 0-16,2 1 0 0,2-2 0 0,-1 3 0 15,1-2 0-15,-2 0 0 0,0-2 0 0,-2 2 0 16,-1 2 0-16,2 0 0 0,0 1 0 0,-1 1 0 16,0-4 0-16,-2 2 0 0,1 0 0 0,-2 1 0 15,1-2 0-15,1 0-128 0,1 0 128 0,-1 5 0 16,2-1 0-16,1 0 0 0,-4-1 0 0,0-2 0 15,2 1 0-15,1-1 0 0,2 1 0 0,0 0 0 16,2 2 0-16,-4 0 0 0,-5 1 0 0,2 1 0 0,3-3 0 16,2-1 0-16,1 2 0 0,0 0 0 0,-1 2 0 0,1-2 0 15,0 2 0-15,1-1 0 0,-2-1 0 0,3 2 0 16,-2 0 0-16,1-1 0 0,-1-2 0 0,2 3-128 16,-1 1 128-16,1 0 0 0,-2-1 0 0,1 0 0 15,-1 0 0-15,2 0 0 0,1-2 0 0,1 2-128 16,-1 1 128-16,1 0 0 0,3-1 0 0,-2 1 0 15,-2 2 0-15,4-2 0 0,1 0 0 0,2 4 0 16,0-1 0-16,-1 2 0 0,1-2 0 0,1 1 0 16,-3-1 0-16,0-1 0 0,-3-1 0 0,1 1 0 15,0 2 0-15,2 0 0 0,-3 1 0 0,2-1 0 16,0-2 0-16,1 2 0 0,-3-1 0 0,4 2 0 16,1 0 0-16,0-1 0 0,-1-3 0 0,1 3 0 0,4 0 0 15,-3 3 0-15,-3-3 0 0,0 2-128 0,1 1 128 16,-1 0 0-16,-1-1 0 0,-1 2 0 0,-1-1 0 0,0 0 0 15,1-3 0-15,0 3 0 0,1-1 0 0,0 1 0 16,1-2 0-16,-2 1 0 0,-3 2 0 0,2 0 0 16,3-2 0-16,2 1 0 0,2 0 0 0,-1 1 0 15,-1 0 0-15,-2 0 0 0,-2 0 0 0,0 0 0 16,-1 0 0-16,-1 0 0 0,-3 2 0 0,3 1 0 16,-1-2 0-16,3 1 0 0,1-2 0 0,-2 2 0 15,0 1 0-15,2 1 0 0,3-3 0 0,1 0 0 16,-4 1 0-16,1-1 0 0,0-1 0 0,2 1 0 15,1 2 0-15,-1 1 0 0,-3 0 0 0,1-2 0 0,-2 0 0 16,-3-1 0-16,0 3 0 0,-1-2 0 16,-1 1 0-16,1 2 0 0,1-1 0 0,-3 4 0 15,1 1 0-15,1-4 0 0,-2-2 0 0,1-2 0 0,-2-1 0 16,0 6 0-16,-1-1 0 0,2 0 0 0,-4-2 0 16,3 2 0-16,3-1 0 0,0 2 0 0,0-1 160 15,-1 2-160-15,-2-4 0 0,1 2 0 0,4 4 0 0,-4-4-160 16,-3 0 160-16,2 4 0 0,0-3 0 0,1 1 0 15,-4 4 0-15,-2-1 0 0,0-4 0 0,0 1 0 16,4 1 0-16,-2 0 0 0,-1 0 0 0,0-3 0 16,2 2 0-16,-2 0 0 0,1-1 0 0,-1 0 0 15,2 2 0-15,-1-2 0 0,-2 0 0 0,2 0 0 16,-1 1 0-16,0-1 0 0,1-1 0 0,-1-1 0 16,-5 2 0-16,2 1 0 0,0-3 0 0,4 2 0 15,2-1 0-15,-1 1 128 0,-2-2-128 0,1 1 128 0,1-2-128 16,-1 2 0-16,0-1 0 0,-2 1 0 0,-1 2 0 15,1-3 0-15,-2-2-128 0,1 2 128 0,1 4 0 0,-1-1 0 16,-2-1 0-16,1 2 0 0,-1-4 0 0,1 2 0 16,-2 4 0-16,1-4 0 0,1-2 0 0,-1 4 0 15,0-3 0-15,0 1 0 0,-10-6 0 0,10 8 0 16,3-1 0-16,-3 1 0 0,-2-2 0 0,3 2 0 16,-1-3 0-16,1 2 0 0,-2 1 0 0,1 1 0 15,-1-2 0-15,-1 0 0 0,-8-7 0 0,13 9 0 16,-1 3 0-16,0-2 0 0,-1-3 0 0,1-3 0 15,0 1 0-15,-2 4 0 0,-2 0 0 0,0 0 0 16,-8-9 0-16,12 6 0 0,-1 0 0 0,0 2 0 16,-3 1 0-16,2 0 0 0,-2-4 0 0,1 3 0 15,-1 0 0-15,1 1 0 0,0 2 0 0,1-1 0 16,0-5 0-16,0 4 0 0,0 2 0 0,1-2 0 0,1-4 0 16,-1 3 0-16,1 1 0 0,-2-1 0 15,2 1 0-15,-1-2-128 0,-1 2 128 0,1-2 0 0,-2 1 0 16,1 0 0-16,0 0 0 0,0 1 0 0,-10-9 0 0,10 8 0 15,0 4 0-15,0-6 0 0,-10-6 0 0,10 9 0 16,-1 0 0-16,-1 2 0 0,-1-5 0 0,0 1 0 16,-7-7 0-16,8 8 0 0,1 2 0 0,-2-1 0 15,-7-9 0-15,10 9 0 0,-10-9 0 0,13 11 0 16,-4 1 0-16,1-5 0 0,-10-7 0 0,11 12 0 16,0-3 0-16,-1 2 0 0,-1-5 0 0,0 1 0 15,-9-7 0-15,12 9 0 0,-1 1 0 0,-2-1 0 16,0 0 0-16,-3-1 0 0,-6-8 0 0,12 9 0 0,-5 2 0 15,-1-2 0-15,-6-9 0 0,10 9 0 0,2 0 0 16,-3 0 0-16,-3-1 0 0,-6-8 0 16,0 0 0-16,10 8 0 0,-2 1 0 0,2 0 128 0,2-4-128 0,-2 2 0 15,-10-7 0-15,8 10 0 0,3-2 0 0,-4 0 0 16,-7-8 0-16,14 9 0 0,-3 2 0 0,1 0 0 16,0-4 0-16,-2 1 0 0,1 0 0 0,-1-1 0 15,-1 1 0-15,0 0 0 0,-1-2 0 0,0 1 0 16,2 0 0-16,-1 2 0 0,-2-3 0 0,2 1 0 15,-9-7 0-15,8 8 0 0,1-3 0 0,-1 1 0 16,0 1 0-16,-8-7 0 0,0 0 0 0,9 10 0 16,-1-1 0-16,-1-1 0 0,-7-8 0 0,10 9 0 15,-3-2 0-15,1-1 0 0,-8-6 0 0,8 9 0 0,-8-9 0 16,8 12 0-16,-2-5 0 0,1 1 0 0,-7-8 0 0,6 10 0 16,1-2 0-16,-1 0 0 0,0 1 0 0,0 0 0 15,-6-9 0-15,7 8 0 0,-7-8 0 0,8 10 0 16,-8-10 0-16,6 11 0 0,-6-11 0 0,0 0 0 15,7 11 0-15,-1 1 0 0,-6-12 0 16,9 8 0-16,0 1 0 0,-9-9 0 0,9 8 0 0,1 0 0 16,-10-8 0-16,11 7 0 0,0 1 0 0,-2 0 0 15,0-3 0-15,-9-5 0 0,0 0 0 0,9 12 0 16,2-5 0-16,-2-1 0 0,-9-6 0 0,11 9 0 16,-4-2 0-16,-7-7 0 0,3 10 0 0,0-3 0 15,-3-7 0-15,10 9 0 0,-10-9 0 0,0 0 0 16,7 8 0-16,3-2 0 0,-10-6 0 0,13 7 0 0,-3-3 0 15,-1 2 0-15,-1 2 0 0,0-2 128 0,1 0-128 16,-9-6 0-16,10 6 0 0,-1-2 0 0,-9-4 0 0,14 4 0 16,-3 0 0-16,1 2 0 0,-2 0 0 0,1 0 0 15,-11-6 0-15,10 8 0 0,1-4 0 0,-2 1 0 16,-9-5 0-16,10 7 0 0,-1-4 0 0,-9-3 0 16,11 6 0-16,-3-1 0 0,-8-5 0 0,10 5 128 15,0-2-128-15,-10-3 128 0,10 2-128 0,-10-2 0 16,11 2 0-16,-11-2 0 0,12 4 0 0,-1-2 0 15,-1 1 0-15,-10-3 0 0,10 2 0 0,-10-2 0 16,11 4 0-16,-1-1 0 0,-10-3 0 0,12 1 0 16,-3 3 0-16,-9-4 0 0,12 0 0 0,-2 0 0 15,-10 0 0-15,12 1 0 0,-2 2 0 0,-10-3 0 0,12 0 0 16,0 0 0-16,-2 0 0 0,1 1 0 0,-11-1 0 16,11 3 0-16,3-3 0 0,-3 1 0 0,1 2 0 0,-12-3 0 15,0 0 0-15,13 1 0 0,1-1 0 0,-1 1 0 16,-1 1 0-16,0-1 0 0,-12-1 0 0,9 0 0 15,3 0 0-15,-2 3 0 0,1 2 0 0,-1-5 0 16,2-1 0-16,-2-2 0 0,-1 3 0 0,3 0 0 16,-12 0 0-16,12-4 128 0,-2 1-128 0,-1 2 0 15,3 0 0-15,-2 0 128 0,-10 1-128 0,12-3 0 16,0-1 0-16,0-1 128 0,-3 5-128 0,0-3 0 16,0-2 128-16,0 2-128 0,-1-3 160 0,2 2-160 15,-3 0 0-15,2 1 0 0,0 0 0 0,-1-3 0 16,0 1 0-16,1 1 0 0,0-4 128 0,0 3-128 15,-1 0 0-15,1-3 0 0,2 2 0 0,-1-1 0 0,-1-5 0 16,2 6 128-16,-1-2-128 0,2 0 0 0,-1-1 0 16,1-1 144-16,-1-2-144 0,0 3 128 0,2-3-128 0,2 2 0 15,-5-2 0-15,3 0 0 0,0 3 0 0,0-3 0 16,2 2 0-16,-4-2 0 0,0-2 0 0,-1 2 128 16,3 2-128-16,2-2 0 0,-1-2 0 0,2-1 0 15,-2 0 128-15,2 0-128 0,-1 2 0 0,1 1 0 16,-2-5 0-16,1 1 0 0,-1 0 0 0,0 0 0 15,-1 2 128-15,0-2-128 0,0-6 0 0,-2 4 0 16,1 1 0-16,-1-1 0 0,1-3 0 0,0-1 0 16,-1-2 0-16,1 2 0 0,-3 4 0 0,4-3 128 15,0-5-128-15,0 5 0 0,0 0 0 0,1 3 0 16,-1 1 0-16,-2-1 0 0,1-6 0 0,1 3 0 16,3 3 0-16,-1 0 0 0,0-3 0 0,0 0 0 0,2-1 0 15,-4 1 0-15,-5 1 0 0,3 0 0 0,0-3 0 0,2 3 128 16,-1-1-128-16,1 1 0 0,0 1 0 15,-1-1 128-15,0 1-128 0,-1-1 0 0,1-2 144 0,0 2-144 16,0 1 0-16,-3-2 144 0,1-3-144 0,1 4 0 16,-1 3 128-16,0 1-128 0,1-4 0 0,-1 2 0 15,1 0 0-15,-1 1 0 0,1-3 0 0,-1 2 0 16,0 0 0-16,3 0 0 0,-1-1 0 0,0-2 0 16,-2 1 128-16,2-5-128 0,0 1 0 0,-2 1 0 15,2-4 0-15,0 3 0 0,-2 2 0 0,-1 0 0 16,2-3 128-16,-1 2-128 0,2 2 0 0,-2 0 0 0,-1-3 128 15,1 2-128-15,-1 0 0 0,4 1 0 0,0 0 0 16,0-2 0-16,0 2 0 0,0-1 0 0,0 1 128 0,1 0-128 16,1-5 0-16,0 0 0 0,0 1 0 0,0-1 0 15,2 1 0-15,-3 3 0 0,0-3 0 0,0 2 0 16,1-1 0-16,0-2 0 0,-1 0 0 0,-1 0 0 16,0 1 0-16,0 2 0 0,-1 2 0 0,-2-2 0 15,1-1 0-15,-1 3 0 0,2 4 0 0,0 0 0 16,-2-1 0-16,2-1 0 0,-2-4 0 0,1 4 0 15,-2 1 0-15,0-3 0 0,0-5 0 0,2 1 0 16,0 1 0-16,1 0 0 0,0-1 0 0,0 4 0 16,1 2 0-16,1-4 0 0,-2 1 0 0,-1 0 0 15,0-1 0-15,-1 3 0 0,1-1 0 0,2 0 0 16,-3 3 0-16,-1-2 0 16,-2-2-816-16,3 1-160 0,2 1-48 0,0-1 0 0,-2 2 1648 0,1 0 320 0,-2-7 64 15,0 4 16-15,1 1-832 0,1 0-192 0,-1 0 0 0,2-5 0 16,0-1 0-16,-5 3 0 0,2 5 0 0,3-2 0 15,0-5 0-15,-2 1 0 0,0 1 0 0,-1 4 0 16,0 1 0-16,1 0 0 0,1-1 0 0,-2 1 0 16,-1 0 0-16,1 2 0 0,1-1 0 0,-1 1 0 15,0-1 0-15,-1 1 0 0,0 1 0 0,0 1 0 16,0-5 0-16,-1 1 0 0,3-1 0 0,-3 2 0 16,1 0 0-16,1-2 0 0,-1-1 0 0,0 2 0 15,0-1 0-15,0 2 0 0,-2 2 0 0,1-1 0 16,-1-2 0-16,-1 0 0 0,1 4 0 0,3-1 0 15,1-1 0-15,-1 3 0 0,-2-2 0 0,1 2 0 0,-2-2 0 16,2 1-128-16,0-2 128 0,0 2 0 0,-1 2 0 16,1 0 0-16,-1 3 0 0,1-5 0 0,-2 1 0 15,2 0 0-15,1 3 0 0,-1-4 0 0,-3-1 0 0,2 0 0 16,3-1 0-16,-1 2 0 0,-1 2 0 0,-1-3 0 16,-1 2 0-16,1-1 0 0,0 6 0 0,1-2 0 15,-3-1 0-15,2 1 0 0,0 1 0 0,-1 1-128 16,-1 1 128-16,0 0 0 0,1-1 0 0,-1 0 0 15,-1 2 0-15,0-2 144 0,-4 9-144 0,0 0 0 16,0 0 0-16,5-5-176 0,-5 5 176 0,0 0 0 16,0 0 0-16,0 0 0 0,0 0 0 0,10 7-192 15,1 4 64-15,1 6 0 16,2 2-1984-16,3-1-384 0,4 0-64 0</inkml:trace>
  <inkml:trace contextRef="#ctx0" brushRef="#br2" timeOffset="191193.23">10264 6109 12895 0,'-12'-3'576'0,"6"3"112"0,-2 0-560 0,0 0-128 16,-1 0 0-16,1 1 0 0,1 1 0 0,0 1 0 16,-1 0 0-16,2-1 0 0,6-2 848 15,0 0 144-15,0 0 32 0,0 0 0 0,0 0 0 0,0 0 0 16,0 0 0-16,10 5 0 0,3-3 0 0,3-2 0 16,3-2 0-16,5 1 0 0,3 0-832 0,3-2-192 15,3 2 0-15,2-2 0 0,3-1 864 0,1 2 128 16,-1-1 32-16,-2 3 0 0,-2-6-832 0,-3 3-192 15,-3 0 0-15,4 2 0 16,-7 1-768-16,-5-1-208 0,-6-2-48 0,-14 3 0 16,0 0-1632-16,0 0-336 0,0 0-64 0,-10 12-16 0</inkml:trace>
  <inkml:trace contextRef="#ctx0" brushRef="#br2" timeOffset="191355.56">10237 6416 23951 0,'0'0'512'0,"0"0"128"0,0 0 0 0,0 0 64 0,6-5-576 0,3 1-128 0,4 0 0 0,3 0 0 16,4 1 0-16,3-2 0 0,5 0 0 0,0-2 0 16,0-1 848-16,3 2 144 0,4 2 32 0,2-5 0 15,0 0-832-15,0-2-192 0,-2 4 0 0,-2-1 0 16,-3 0 0-16,-2-1 0 0,0 0 0 0,-4 3 0 16,-1 3 0-16,-2-1 0 0,-2-2 0 0,7 0-12240 15</inkml:trace>
  <inkml:trace contextRef="#ctx0" brushRef="#br2" timeOffset="191984.3">12075 5695 16575 0,'0'0'368'0,"7"-1"80"0,2-5 0 0,-2 1 16 0,0 1-464 0,-2-2 0 0,3 0 0 0,-8 6 0 15,0 0 912-15,0 0 96 0,0 0 16 0,-1-3 0 16,1 3 0-16,-8-7 0 0,-3 1 0 0,-2 3 0 16,-2 3 0-16,-6 1 0 0,-4 1 0 0,-3 0 0 15,-2 2-832-15,-7 3-192 0,-2-1 0 0,1 5 0 16,-4-1 864-16,-2 3 128 0,-3 3 32 0,3-2 0 15,2 0-832-15,3 2-192 0,2-2 0 0,6 2 0 16,6 2 0-16,6 0 0 0,2 1 0 0,5-2 0 0,6 1 0 16,4 0 0-16,9-2 0 0,1-1 0 0,5 1 864 15,6 0 128-15,6-2 32 0,5 3 0 16,4 0-1648-16,2-1-320 0,2-2-64 16,-1 2-16-16,-2 2 832 0,-2-1 192 0,-2 0 0 0,-5-2 0 0,-1 0 768 0,-4 0 208 15,-6-2 48-15,-3 2 0 0,0-4-832 0,-6 3-192 16,-1-1 0-16,-3 0 0 0,-5-3 0 0,-2-1 0 15,-3-1 0-15,-2 1 0 0,-5 2 864 0,-3-2 128 16,-4-2 32-16,-2 1 0 0,-3-5-832 0,-3 1-192 16,-3-2 0-16,1 1 0 0,-2 0 0 0,1-2 0 15,2-1 0-15,-11 3 0 16,8-2-768-16,6 1-208 0,3-2-48 0,4 0 0 16,4 2-816-16,5-1-160 0,12-1-48 0,0 0 0 0</inkml:trace>
  <inkml:trace contextRef="#ctx0" brushRef="#br2" timeOffset="192322.41">12865 5139 23951 0,'3'-6'512'0,"-1"2"128"0,-2 4 0 15,0 0 64-15,0 0-576 0,0 0-128 0,0 0 0 0,0 0 0 0,2 10 0 0,-4 7 0 16,-3 4 0-16,-3 7 0 0,-2 3 848 0,-2 7 144 16,-2 5 32-16,-1 4 0 0,-3 0-832 0,-3 5-192 15,-2 1 0-15,-2 2 0 0,0 1 0 0,2 0 0 16,1 3 0-16,1-2 0 0,1-1 864 0,1-4 128 15,-2-2 32-15,1-7 0 0,2-5-832 0,0-2-192 16,1-2 0-16,1-1 0 0,3-6 0 0,1 0 0 16,2-6 0-16,2-2 0 15,3-2-1600-15,1-7-352 0,-1-2-80 0,5-8-9840 0</inkml:trace>
  <inkml:trace contextRef="#ctx0" brushRef="#br2" timeOffset="192758.1">13125 5851 27647 0,'0'0'608'0,"0"0"128"0,0 0 32 0,0 0 0 0,0 0-624 0,0 0-144 0,0 0 0 0,-4 9 0 16,-3 3 0-16,-3 3 0 0,-3 1 0 0,-3 5 0 15,-2 0 0-15,-1 3 0 0,1 2 0 0,1-3 0 16,0 1 848-16,3 0 144 0,2-1 32 0,3-1 0 16,3-3-832-16,2 0-192 0,1-4 0 0,3 0 0 0,3 0 0 15,2-3 0-15,3 0 0 0,1-5 0 0,3-1 864 16,2-5 128-16,3-1 32 0,1-3 0 0,2-4 0 16,-1-1 0-16,0-4 0 0,3-1 0 0,-1-1-832 0,-2-3-192 15,-1 0 0-15,1-2 0 0,-1 1 864 0,-4 0 128 16,-2-3 32-16,-4-2 0 0,-4 0-832 0,-3 0-192 15,-2 2 0-15,-5-2 0 0,-3 1 0 0,-1 2 0 16,-2 3 0-16,-1 3 0 0,1 3 0 0,-5 2 0 16,0 1 0-16,-2 4 0 15,-1 4-1600-15,0 0-352 0,1 3-80 0,1 4-16 16,4 2-816-16,1 0-160 0,-10 10-48 16,12-4 0-16</inkml:trace>
  <inkml:trace contextRef="#ctx0" brushRef="#br2" timeOffset="193178.71">13553 5700 23951 0,'0'0'1056'0,"0"0"224"0,0 0-1024 0,0 11-256 0,-1 0 0 0,-1 6 0 15,-2 4 0-15,-3 1 0 0,-1 0 0 0,-1 3 0 16,-1 6 880-16,-1 1 112 0,-2 2 32 0,0 1 0 15,-1-1-832-15,0 1-192 0,-1-4 0 0,0 2 0 16,-2-1 864-16,1 1 128 0,2-4 32 0,-1-3 0 16,2-1-832-16,2-5-192 0,0-3 0 0,3-2 0 15,0-1 864-15,2-5 128 0,1 2 32 0,1-8 0 0,4-3 0 0,0 0 0 16,0 0 0-16,0-5 0 0,0-4 0 0,2-1 0 16,2-6 0-16,3-2 0 0,1-3-832 0,-1-3-192 15,1 0 0-15,1 0 0 0,3-2 0 0,1-3 0 16,2-2 0-16,-1 0 0 0,2 0 0 0,2-3 0 15,3-1 0-15,1 1 0 0,1-2 0 0,3 5 0 16,3 4 0-16,-2 5 0 0,-2 2 0 0,0 3 0 16,-2 0 0-16,1 7 0 0,-2 6 0 0,-2 2 0 15,-3 4 0-15,-6 2 0 0,-2 2 0 0,-3 1 0 16,-6 2 0-16,-4 3 0 0,-4 1 0 0,-3 4 0 16,-2 0 0-16,-4 1 0 0,-3 3 0 0,-4 0 0 15,-1-3 0-15,1 1 0 0,-1 0 0 0,1-2 0 16,2-2 0-16,1-2 0 15,3-1-768-15,2 0-208 0,2-5-48 0,1 3 0 16,1-6-1632-16,5-1-336 0,7-3-64 0,0 0-16 0</inkml:trace>
  <inkml:trace contextRef="#ctx0" brushRef="#br2" timeOffset="193631.81">13937 5816 20271 0,'11'-5'896'0,"-11"5"192"16,12 4-880-16,1-2-208 0,2 0 0 0,0-1 0 15,3 0 864-15,1 1 128 0,0-5 32 0,2-1 0 0,0 0 0 0,1-2 0 16,0-3 0-16,3-2 0 0,-3 1 0 0,0-2 0 16,-1-2 0-16,1 1 0 0,-2 0 0 0,0 0 0 15,-2 1 0-15,-3-3 0 0,0 2 0 0,-3 0 0 16,-5 2 0-16,0-1 0 0,-2 1-832 0,-2-2-192 15,-5 3 0-15,0 0 0 0,-3 0 0 0,-3 4 0 16,-4 2 0-16,-4 0 0 0,-2 4 0 0,-3 5 0 16,2-1 0-16,-6 4 0 0,-2 1 0 0,-2 7 0 15,-2 2 0-15,2 2 0 0,2 2 0 0,2 3 0 16,1 2 0-16,3 0 0 0,3-1 0 0,3-1 0 16,1 4 0-16,5-4 0 0,3-1 864 0,2 1 128 15,3-4 32-15,2-1 0 0,4-2-832 0,3-1-192 16,4-2 0-16,1-3 0 0,4-3 0 0,4-1 0 15,5 0 0-15,2-4 0 0,2 0 864 0,5-3 128 16,6-1 32-16,3 0 0 0,2 1-832 0,-2 1-192 16,-2-5 0-16,1 0 0 0,-4 0 0 0,-1 1 0 0,-2 0 0 0,-4 0 0 31,-5 0-2416-31,-2 4-528 0,10 5-96 0,-19-1-32 0</inkml:trace>
  <inkml:trace contextRef="#ctx0" brushRef="#br2" timeOffset="196902.19">1508 16191 12895 0,'0'0'272'0,"0"0"64"0,0-9 16 0,0 9 32 0,0 0-384 0,2-7 0 16,-1 1 0-16,-1-2 0 0,0 2 896 0,0 6 96 15,0 0 32-15,3-8 0 0,-2 0-832 0,-1 8-192 16,0 0 0-16,3-5 0 0,-3 5 864 0,0 0 128 16,0 0 32-16,0 0 0 0,0 0-832 0,0 0-192 15,0 0 0-15,0 0 0 0,0 0 864 0,0 0 128 16,0 0 32-16,7 5 0 0,0 3-832 0,-3 1-192 15,0 3 0-15,0 1 0 0,0 4 864 0,-1 2 128 16,1 1 32-16,0 4 0 0,-1 0-832 0,1 5-192 16,1-2 0-16,0 3 0 0,0-1 0 0,2-1 0 0,-1 0 0 15,4 8 0-15,3-6 336 0,-2-5 32 0,1-2 0 16,1-4 0-16,0-5-96 0,0 0-16 0,-1-2 0 16,4 0 0-16,2-2-64 0,-1-1-32 0,-4-2 0 0,-3-3 0 15,2 0 880-15,0-2 176 0,1 0 48 0,8-2 0 31,-1-2-1840-31,1 0-352 0,1-2-80 0,-6 0-16 0,2 0 832 0,1-4 192 0,-1 0 0 16,1-2 0-16,1 1 0 0,0-4 0 0,-1 0 0 0,1 0 0 16,-3-4 768-16,1 0 208 0,1 0 48 0,1-1 0 15,0-2-832-15,0 1-192 0,1-1 0 0,3 2 0 16,-2-1 0-16,0 4 0 0,-2-1 0 0,2 1 0 16,3 0 0-16,2 1 0 0,0 1 0 0,2 1 0 15,-2 3 0-15,1-3 0 0,-2 4 0 0,9-5 0 16,-4 4 0-16,-2 4 0 0,-4 1 0 0,-2 3 0 15,-1 1 0-15,1 1 0 0,-1 4 0 0,-1 1 0 0,-1 0 0 0,-1 1 0 16,-1 4 0-16,0 0 0 0,3 2 0 16,-5 0 0-16,-2 2 0 0,-1-2 0 0,0 1 0 15,0 1 0-15,0 2 0 0,-1 0 0 0,-2-4 128 0,1 1-128 16,-3-1 0-16,-2 2 0 0,-1-5 144 0,-2 3-144 16,-3-13 128-16,0 13-128 0,0-4 176 0,0-9-48 15,-4 11-128-15,4-11 192 0,0 0 112 0,-5 8 16 16,-3-2 0-16,8-6 0 0,0 0-64 0,-9 4-16 15,9-4 0-15,-9 0 0 0,9 0-80 0,0 0-16 16,-9-2 0-16,9 2 0 0,0 0-144 0,0 0 0 16,0 0 144-16,0 0-144 0,-2-14 0 0,2 4 128 15,4 0-128-15,3-3 0 0,2 3 0 0,1-3 0 0,2 0 0 16,2 3 128-16,3 0-128 0,-2 2 0 0,0-4 0 16,1 7 0-16,0 0 0 0,-1 2 0 0,1 2 0 0,0 1-128 15,0 1 128-15,1 2 0 0,-1 2 0 0,1 0 0 16,1 1 0-16,-1 2 0 0,0-2 0 0,1 0-128 15,3 1 128-15,1-5 0 0,1 2 0 16,0-1 0-16,1-3 0 0,-1-2 0 0,0-2 128 0,5 1-128 16,3-3 0-16,4-1 0 0,3-1 0 0,0-4 0 15,-2 0 0-15,1-3 0 0,-1-4 0 0,1-2 0 16,1 1 0-16,0-3 0 0,-2 1 0 0,2-4 0 16,0-1 0-16,1-1 0 0,1 1 0 0,3 0 0 15,-2-1 0-15,-4 0 0 0,-1-1 0 0,-4-4 128 16,-2-2-128-16,-4-1 128 0,-2-2-128 0,-3 0 128 15,-3 4-128-15,-1 2 192 0,-2 2-64 0,0 0 0 0,-3 4 48 16,-1 1 16-16,1 5 0 0,-4 2 0 0,-2 0-64 16,0 3-128-16,-1 4 192 0,-1-2-64 0,-3 1-128 0,2 1 0 15,2 1 0-15,-3 1 128 0,-2 9-128 0,0 0 0 16,2-9 0-16,-2 9 0 16,0 0-304-16,0 0-80 0,0 0-32 0,0 0 0 15,0 0-2656-15,-11 8-544 0,-6 1-96 16,3 6-9904-16</inkml:trace>
  <inkml:trace contextRef="#ctx0" brushRef="#br2" timeOffset="197764.9">2345 17093 12895 0,'0'0'576'0,"0"0"112"0,0 0-560 0,0 0-128 15,0 0 0-15,0 0 0 0,0 0 0 0,0 0 0 0,2-5 0 0,-2 5 0 16,0 0 848-16,0 0 144 0,-4-6 32 0,0-1 0 15,4 7 432-15,0 0 80 0,-9-5 32 0,0 5 0 16,-3-2-544-16,0 2-96 0,-1 2-32 0,-3 3 0 16,2 2-288-16,-2 0-64 0,-2 1-16 0,0 3 0 15,0-1-176-15,-2 2-32 0,1 1-16 0,0 1 0 16,2-2 16-16,-1-2 16 0,1 3 0 0,2-1 0 16,-1 0-16-16,2 1-16 0,-1-3 0 0,6-2 0 15,1 1-112-15,2-1-32 0,1 0 0 0,1 0 0 16,0 1-160-16,4-9 0 0,0 0 0 0,0 0 0 15,6 6 0-15,2 3 0 0,3-3 0 0,0-2 0 16,2-2 0-16,2 1 0 0,2 2 0 0,-2-2 0 16,3 3 0-16,1 5 0 0,-1-2 0 0,7 4 0 0,-7-2 0 15,0 1 192-15,0 3-192 0,-1-1 192 0,-1-6-192 16,-4 2 0-16,-6 4 0 0,2-4 0 0,3-3 176 16,-4 3-48-16,-3-1-128 0,-1 0 192 0,-3-9 32 0,0 0 0 15,-3 13 0-15,-1-4 0 0,-1 1 96 0,-1 1 32 16,-5 1 0-16,2-3 0 0,-3-3 48 0,-3 1 16 15,0 2 0-15,-2-5 0 0,-2 1-48 0,-1-1-16 16,-1 0 0-16,-1-2 0 0,-1-2-112 0,-2 0-32 16,0-5 0-16,-1 1 0 0,-2 0-80 0,-1-1-128 15,2 0 176-15,0-3-176 0,3 0 128 0,-1-1-128 16,1 4 0-16,14 2 0 0,6-3 192 0,-1 1-32 16,-4-1 0-16,-2 1 0 15,11 5-944-15,0 0-192 0,0-9-48 0,4 0 0 16,1 0-1632-16,8 4-336 0,7-3-64 0,-4 3-16 0</inkml:trace>
  <inkml:trace contextRef="#ctx0" brushRef="#br2" timeOffset="198093.03">2710 16851 23951 0,'-6'-17'512'0,"6"6"128"0,-1 1 0 0,1 1 64 0,1 1-576 0,2 3-128 0,-1-3 0 0,1 3 0 0,-3 5 0 0,0 0 0 15,0 0 0-15,0 0 0 0,0 0 0 0,0 0 0 16,0 0 0-16,5 8 0 0,-1 5 848 0,0 2 144 16,-3 4 32-16,-1 14 0 0,1 0 176 0,-1 2 32 15,-1 0 16-15,-3 1 0 0,2-1-512 0,-2-1-96 16,-2 1-32-16,0-1 0 0,1-7-320 0,-2 1-64 15,2-5-16-15,-4 0 0 0,0 1-80 0,-2-3-128 16,3 2 176-16,1-2-176 0,-2-5 176 0,2-1-176 16,0 2 160-16,5-7-160 0,-1-3 0 0,3-7-208 15,0 0 16-15,0 0 0 16,0 0-1488-16,0 0-304 0,0 0-48 0,0 0-7120 16,0 0-1408-16</inkml:trace>
  <inkml:trace contextRef="#ctx0" brushRef="#br2" timeOffset="198995.08">3039 17074 23951 0,'0'0'512'0,"0"0"128"0,0 0 0 0,0 0 64 0,-7 4-576 0,1 2-128 0,-5-1 0 0,5 4 0 16,-2 3 848-16,0 3 144 0,-1-5 32 0,-1 4 0 15,-1 2-832-15,2 0-192 0,3-1 0 0,-3 5 0 16,-1-5 608-16,7-2 80 0,-3 1 16 0,5-3 0 15,1-11-320-15,0 0-48 0,8 11-16 0,-8-11 0 16,12 2-176-16,1 0-144 0,1 0 192 0,-2-6-192 16,-1-1 0-16,1 0 0 0,-1-2 0 0,-1 0-192 15,2-1 192-15,-3-3 0 0,-1 5 0 0,-2-3 0 0,-1-2 0 0,-2-2 0 16,-3 1 0-16,-1 2 0 0,-2-2 768 0,-2 3 208 16,-3-3 48-16,-1 3 0 0,0 1-832 0,-2 3-192 15,1-4 0-15,-2 4 0 0,3 1 0 0,1-1 0 16,8 5 0-16,-6-3 0 0,-1-1 0 0,7 4 0 15,0 0 0-15,0 0 0 0,3-6 0 0,2-3 0 16,3 1 0-16,2 0 0 0,3 0 0 0,2 2 0 16,-2-5 0-16,4 5 0 0,0-3 0 0,0 2 0 15,-2 3 0-15,1-1 0 0,-2 2 0 0,-1 3 0 16,2 3 0-16,-2 3 0 0,-2 0 0 0,0 3 0 16,-2 1 0-16,-1 3 0 0,1 4 0 0,-4 0 0 15,0 1 0-15,-1 8 0 0,-2 1-192 0,-2-3-96 16,0-2-16-16,-2 2 0 0,-2 2 304 0,0-4 128 0,-1 3-128 15,-1-3 192-15,-2-1 64 0,-1-1 0 0,0-1 0 16,-1-3 0-16,1-6 64 0,2 1 0 16,-1-8 16-16,8-3 0 0,-8 7-32 0,8-7-16 0,-11 5 0 0,11-5 0 15,0 0-96-15,-7-6-32 0,0-3 0 0,4-2 0 16,1-2 16-16,1-1 0 0,-1-6 0 0,2-2 0 16,0-1-176-16,3-1 0 0,1-1 0 0,1 2 0 15,2 2 0-15,-1 1 0 0,2 0 0 0,1 0 0 16,1-1 0-16,3 2 0 0,2 0 0 0,0 1 0 15,1-3 0-15,0 6 0 0,-1-1 0 0,0 2 0 16,0 3 0-16,1 2 0 0,-3 0 0 0,0 4 0 16,0 3 0-16,-2 4 0 0,-4 0 0 0,1 6 0 15,0-4 0-15,-1 4 0 0,-4 2 0 0,3 5 0 16,-2-4 0-16,-3 2 0 0,-2 2 0 0,-2-1 0 0,0-1 0 16,1 3 0-16,-2-4 0 0,3-2 0 0,-2 0 0 15,0 2 0-15,2-5 0 0,1-7 0 0,-3 7 0 0,3-7 0 16,6 8 0-16,-6-8 0 0,0 0 0 0,7 0 0 15,3-2 0-15,3-5 0 0,1 2 0 0,2-2 0 16,1-4 0-16,2 0 0 0,5 0 0 0,-1-4 0 16,-1 1 0-16,0 0 0 0,-2-1 0 0,2-2 0 15,-4 2 0-15,1-1 0 0,-2-2 0 0,-2-2 0 16,-2 3 0-16,-1 2 0 0,-3-1 0 0,-1 3 0 16,-3-3 0-16,-2 3 0 0,-3 4 0 0,-2-1 0 15,0 3 0-15,-2 1 0 0,-3 2 0 0,1 2 0 16,-5 4 0-16,2 0 0 0,-4 2 0 0,-1 4 0 15,1 2 0-15,-1 2 0 0,1 4 0 0,1 2 0 16,-1 2 0-16,2 2 0 0,3-1 0 0,1-2 0 16,4-2 0-16,4-1 0 0,1-2 0 0,4 2 0 0,3-2 0 0,3-5 0 15,1 2 0-15,1-5 0 0,3 1 0 16,9 1 0-16,1-7 0 0,-1-2 0 0,1-1 0 16,0-4 128-16,-2-2-368 0,4-1-80 0,-1-3 0 0,0 0-10992 15,-5-2-2192-15</inkml:trace>
  <inkml:trace contextRef="#ctx0" brushRef="#br2" timeOffset="202760.77">5019 12366 3679 0,'0'0'320'0,"0"-9"-320"16,3-3 0-16,-2 6 0 0,-1 6 1248 0,0-11 176 0,-2 2 48 0,2 0 0 16,0 9-688-16,0 0-128 0,-2-8-16 0,2 8-16 15,-1-9 96-15,1 9 32 0,0 0 0 0,0 0 0 16,0 0-112-16,0 0 0 0,0 0-16 0,0 0 0 15,0 0-304-15,-7 9-48 0,-2-1-16 0,2 2 0 16,-1-1-48-16,0 5-16 0,0 2 0 0,-1 3 0 16,-3 0 192-16,0 3 16 0,1 5 16 0,-1 1 0 15,-2 3 64-15,3-6 16 0,0 9 0 0,-4 4 0 16,0 5 240-16,-4 3 48 0,5 3 16 0,-3 1 0 16,0 2-640-16,0 0-160 0,0 0 0 0,-1 0 0 15,0 2 0-15,-1-1 0 0,1 5 0 0,0-4 0 16,-2-3 0-16,1 0 0 0,1 0 0 0,-1 0 0 0,2-4 0 15,-1 0 0-15,0-1 0 0,-2 1 0 0,1 3 848 0,0-3 144 16,1 1 32-16,0 3 0 0,0-5-832 0,2 1-192 16,0-1 0-16,1 0 0 0,-2-3 0 0,0 4 0 15,1 1 0-15,2 2 0 0,-2-2 0 0,1-4 0 16,-1 3 0-16,0-5 0 0,-1-2 0 0,3 0 0 16,-2-5 0-16,1 0 0 0,-1 1 864 0,0 0 128 15,1-1 32-15,0-1 0 0,1 0-832 0,0-3-192 16,1-1 0-16,0 3 0 0,-2-5 0 0,2 2 0 15,0 0 0-15,2-2 0 0,-1 2 0 0,1-4 0 16,0 1 0-16,2-2 0 0,-1 0 0 0,1-1 0 16,0-2 0-16,-1 3 0 0,-1 0 0 0,1-3 0 15,-1 2 0-15,1-1 0 0,-2-2 0 0,3 0 0 16,0-2 0-16,0 0 0 0,-2 0 0 0,1-1 0 16,0 1 0-16,-1 0 0 0,1 2 0 0,-1 0 0 0,0-3 0 0,0 3 0 15,2-3 0-15,0 2 0 0,0-2 0 0,1 2 0 16,0-2 0-16,0-1 0 0,-1-1 0 0,0-1 0 15,3 2 0-15,-1-2 0 0,2-5 0 0,-2 2 0 16,1 2 0-16,1-6 0 0,1-2 0 0,0 1 0 16,4-7 864-16,0 0 128 0,-3 4 32 0,3-4 0 15,0 0-832-15,0 0-192 0,0 0 0 0,0 0 0 16,0 0 0-16,0 0 0 0,0 0 0 0,0 0 0 16,0 0 0-16,0 0 0 0,0 0 0 0,3 8 0 15,-3-8 0-15,4 6 0 0,-4-6 0 0,0 0 0 16,0 0 0-16,1 5 0 0,-1-5 0 0,0 0 0 0,3 7 0 0,-3-7 0 15,0 0 0-15,0 0 0 0,0 0 0 0,3 6 0 16,-3-6 0-16,0 0 0 0,0 0 0 0,0 0 0 16,3 7 0-16,-3-7 0 0,0 0 0 15,3 8 0-15,-2-3 0 0,-1 1 0 0,1 1 0 0,-1-7 0 16,0 4 0-16,0 5 0 0,-1 0 0 0,1 0 0 16,-1 0 0-16,-1 1 0 0,1 0 0 0,0 2 0 15,-2-2 0-15,2 2 0 0,0-2 0 0,-2 1 0 16,3 0 0-16,-1 1 0 0,-3 0 0 0,2-4 0 15,1 2 0-15,-2-1 0 0,0 0 0 0,-1 1 0 16,2-3 0-16,1-1 0 0,-2 0 0 0,1 1 0 16,-1-2 0-16,3-5 0 0,0 0 0 0,0 0 0 15,-2 5 0-15,2-5 0 0,0 0 0 0,0 0 0 16,-6 7 0-16,6-7 0 0,0 0 0 0,0 0 0 16,0 0 0-16,0 0 0 0,0 0 0 0,0 6 0 0,-1 1 0 15,1-7 0-15,0 0 0 0,0 0 0 0,-1 9 0 0,0-3 0 16,-2 2 0-16,3-8 0 0,0 0 0 0,-1 7 0 15,-2-1 0-15,3-6 0 0,0 0 0 0,0 0 0 16,0 0 0-16,-3 7 0 0,3-7 0 0,0 0 0 16,0 0 0-16,0 0 0 0,0 0 0 0,0 0 0 15,0 0 0-15,0 0 0 0,2-8 0 0,2 0 0 16,1 0 0-16,0-2 0 0,2-3 0 0,-1-3 0 16,2-4 0-16,0 0 0 0,-3-1 0 0,5-1 0 15,1-4 0-15,-1-2 0 0,1 1 0 0,0-1 0 16,1 1 0-16,1 0 0 0,-1-5 0 0,1 2 0 0,1 0 0 15,3-1 0-15,0-3 0 0,1-2 0 0,1-2 0 16,-5 0 0-16,4 2 0 0,1-4 0 0,-1-1 0 16,3-2 0-16,1 1 0 0,-1 2 0 0,-2-1 0 15,1 3 0-15,-1 1 0 0,0-3 0 0,0 1 0 0,1 0 0 16,-1 1 0-16,-1-1 0 0,1-1 0 0,-2 1 0 16,-2 1 0-16,1 3 0 0,0 1 0 0,-2 3 0 15,-1 1 0-15,0 1 0 0,-1 2 0 0,1-1 0 16,0 1 0-16,0-1 0 0,1 4 0 0,1-5 0 15,0 0 0-15,0 1 0 0,-2 0 0 0,0 1 0 16,0-2 0-16,0 0 0 0,-2 1 0 0,1 0 0 16,2 0 0-16,0 2 0 0,-1 0 0 0,0 1 0 15,0 3 0-15,0-3 0 0,2 3 0 0,0 0 0 16,-2 2 0-16,1 0 0 0,-2 1 0 0,0 1 0 16,-2-2 0-16,0-1 0 0,1-4 0 0,-1 2 0 0,-1 1 0 15,0-4 0-15,-1 0 0 0,0-2 0 0,0 1 0 0,1 0 0 16,0 0 0-16,2 5 0 15,-2-3 0-15,0 2 0 0,0 0 0 0,0 2 0 0,0 1 0 0,0-2 0 16,1 0 0-16,-1 1 0 0,-2 1 0 0,1 0 0 16,-1-1 0-16,1 0 0 0,-1-3 0 0,0 1 0 15,-1 1 0-15,2 0 0 0,0-5 0 0,-3 7 0 16,1 3 0-16,-1-2 0 0,0 0 0 0,0 1 0 16,0 1 0-16,1 0 0 0,-1 0 0 0,-1 2 0 15,0 1 0-15,1-3 0 0,-4 4 0 0,2 3 0 16,-1-3 0-16,2 2 0 0,0 1 0 0,0-1 0 15,0 2 0-15,0 0 0 0,0 1 0 0,0-1 0 0,-2 0 0 16,4 0 0-16,-1 1 0 0,0-1 0 16,-2 0 0-16,1-2 0 0,1 1 0 0,1-2 0 0,1 2 0 15,-1-2 0-15,-3-1 0 0,1-1 0 0,1-1 0 0,0 0 0 16,0-2 0-16,1-1 0 0,0-1 0 0,-1 4 0 16,-1 0 0-16,0 1 0 0,0 2 0 0,0-2 0 15,-3 1 0-15,2 1 0 0,0 2 0 0,2 2 0 16,-3-3 0-16,1 5 0 0,-3-2 0 0,0 3 0 15,0 5 0-15,0 0 0 0,-1-5 0 0,1 5 0 16,0 0 0-16,0 0 0 0,0 0 0 0,0 0 0 16,-5-4 0-16,5 4 0 0,0 0 0 0,0 0 0 15,-7 0 0-15,7 0 0 16,0 0-768-16,0 0-208 0,0 0-48 0,0 0 0 0,0 0 1648 0,0 0 320 16,0 0 64-16,0 0 16 0,0 0-832 0,0 0-192 15,-8 4 0-15,8-4 0 16,0 0-768-16,0 0-208 0,0 0-48 0,0 0 0 15,0 0 0-15,0 0 0 0,0 0 0 0,0 0-11872 0</inkml:trace>
  <inkml:trace contextRef="#ctx0" brushRef="#br2" timeOffset="204397.55">4231 14172 5519 0,'0'0'240'0,"0"0"64"0,0 0-304 0,0 0 0 0,-3 9 0 0,0 1 0 15,2 2 2544-15,-3 0 448 0,-1 1 80 0,-3-3 32 16,3-2-1248-16,-3-4-256 0,-2 1-64 0,-3 3 0 16,0-2-64-16,-3 1-32 0,-1-2 0 0,4-1 0 15,-3 4-288-15,1 0-48 0,-2-2-16 0,1-2 0 16,-1 1-48-16,4-2-16 0,3-2 0 0,-1 2 0 15,5-3-816-15,6 0-208 0,0 0 0 0,0 0 0 16,4-7 864-16,5-3 128 0,4 2 32 0,2-4 0 16,6 1-832-16,3 0-192 0,0-2 0 0,9-6 0 15,0-5-176-15,-6 6-80 0,-2 2 0 0,-2 7-16 0,-1 5 272 0,-1 3-128 16,-2 1 128-16,-1 5 0 0,0 4-144 0,-1 2 144 16,-3 0 0-16,-6 1-144 0,1 0 400 0,-2 2 96 15,-3 3 16-15,-2 11 0 0,-3-5-544 0,-3 2-96 16,-2 1-32-16,-4-5 0 0,-1-2 432 0,-2 0 64 15,-3-1 32-15,0-1 0 0,1-4 96 0,-1-3 0 16,-1-3 16-16,5-1 0 0,-1-3 352 0,0-1 64 16,-1 0 16-16,1-4 0 0,0-1-624 0,3-1-144 15,-1-6 0-15,3 1 0 0,2-5 0 0,1 0 0 16,2-2 0-16,3 0 0 0,4-1 0 0,2-1 0 16,2-4 0-16,3 1 0 0,2 4 0 0,1-2 0 15,0-4 0-15,3 4 0 0,3 3 0 0,1 5 0 0,-3 0 0 16,2 2 0-16,-6-1 0 0,2 2 0 0,-1 5 0 0,-1 6 0 15,-2 5 0-15,0-3 0 0,0 3 0 16,-4 2 0-16,-2 6 0 0,-2 2 0 0,-4 1 0 0,-1 2 0 16,-2 2 0-16,-2 0 0 0,-4 0 0 0,-3-2 0 15,0-1 0-15,-3-4 0 0,-1-1 0 0,-1-3 0 16,-1 0 0-16,1-1 0 0,0-4 0 0,0-2 0 16,0-1 0-16,1-1 0 0,-1-7 0 0,4 0 0 15,0-3 0-15,3-2 0 0,1-1 0 0,2-6 0 16,3 0 0-16,4-1 0 0,2-1 0 0,4 0 0 15,1-2 848-15,2 1 144 0,2-2 32 0,3 1 0 16,0 1-832-16,2 2-192 0,-2 0 0 0,7 0 0 16,-3 5-768-16,-2 7-208 15,-3 5-48-15,-3 4 0 0,1 5 832 0,-1 0 192 0,0 4 0 0,-2 4 0 0,-3 4 0 0,-1 1 0 16,0 3 0-16,-4 0 0 0,-4 3 0 16,0 1 0-16,-2 0 0 0,-3-4 0 0,-3-1 0 0,-1 2 0 15,0-6 0-15,-1-2 0 0,-2-2 0 0,0-4 0 16,-1-1 0-16,0-1 0 0,0-4 0 0,2-1 0 15,-1-6 0-15,2-2 0 0,0-1 768 0,-1-3 208 16,2-4 48-16,0-3 0 0,5-2-832 0,2-1-192 16,3-1 0-16,1-3 0 0,4-2 0 0,1-5 0 15,2 6 0-15,3-1 0 0,2-7 0 0,2 1 0 16,2 4 0-16,3 2 0 0,1 2 0 0,1 1 0 16,-1 3 0-16,-1 4 0 0,0 8 0 0,0 5 0 15,-2 0 0-15,0 5 0 0,-2 2 0 0,0 6 0 16,0 4 0-16,-3 1 0 0,-2-1 0 0,-1 3 0 0,-3 3 0 15,-2 3 0-15,-6-2 0 0,-1 0 0 0,-1 1 0 16,-4-1 0-16,0-4 0 0,-3 0 0 0,0-2 0 0,-3-2 0 16,-1-2 0-16,2-2 0 0,-6-3 0 0,5-2 0 15,-2-1 0-15,1-5 0 0,0-3 0 0,0-3 0 16,1-2 0-16,2 1 0 0,1-9 0 16,4-2 0-16,-1 0 0 0,3-1 0 0,3-3 0 0,3 0 0 15,1-3 0-15,5 0 0 0,4 1 0 0,0-1 0 16,3-1 0-16,2 3 0 0,3 1 0 0,3 3 0 15,-2-1 0-15,3 2 0 0,-1 1 0 0,-2 6 0 16,0 4 0-16,0 6 0 0,-1 6 0 0,-1 1 0 16,0 3 0-16,-3 3 0 0,-3 5 0 0,-2 1 0 15,-2 1 0-15,-2 2 0 0,-2 4 0 0,-4 0 0 0,-6 3 0 16,-1-2 0-16,-2 1 0 0,-2-5 0 0,-3 1 0 16,-2-3 0-16,-2-1 0 0,-1-5 0 0,-1-2 0 0,0-2 0 15,1-1 0-15,-1-4 0 0,-2-5 0 0,2-4 0 16,0-3 0-16,2 0 0 0,2-6 0 0,3-1 0 15,-1-3 0-15,6-2 0 0,3-4 0 0,3-2 0 16,4 0 0-16,5-4 0 0,3 1 0 0,3 0 0 16,4 3 0-16,3 2 0 0,3 0 0 0,3-2 0 15,-1 3 0-15,2 6 0 0,0 4 0 0,-2 2 0 16,1 5 0-16,-2 6 0 0,-3 9 0 0,0 0 0 16,-2 2 0-16,4 9 0 0,-7-1 0 0,-2 5-288 15,-3 3 64-15,-7 1 16 0,-6 2 208 0,-2-2 0 0,-3 1 0 16,-2-2 0-16,-3-5 0 0,-2-4 0 15,-1-1 0-15,4-6 0 0,-1-4 128 0,1 0 64 0,-3-2 0 16,1-4 16-16,-2 0-208 0,1-4 0 0,0-4 0 16,1-2 0-16,0-6 0 0,2-1 0 15,3-3 0-15,2-3 0 0,2-1 0 0,2-2 0 0,1-1 0 0,4-2 0 16,3 2 0-16,3 1 0 0,1 1 0 0,5-5 0 31,0 2-768-31,2 4-208 0,2 8-48 0,2 1 0 16,-2 6-1632-16,2 5-336 0,10 7-64 0,-3 8-16 0</inkml:trace>
  <inkml:trace contextRef="#ctx0" brushRef="#br2" timeOffset="206150.33">4229 17023 18431 0,'0'0'1632'0,"0"0"-1312"0,0 0-320 0,0 0 0 16,0 0 576-16,0 0 32 0,0-9 16 0,0 9 0 16,0 0-432-16,0 0-192 0,8-11 160 0,3 5-160 0,0 3 624 15,1-2 16-15,1 1 16 0,4-1 0 0,-1 0 176 0,2-2 16 16,0 3 16-16,7-1 0 0,4-3-208 0,-1 3-32 15,-2 0-16-15,3 3 0 0,0-1-160 0,1 0-16 16,-2-1-16-16,-2 1 0 0,-1 2-224 0,-3 2-64 16,-1 3 0-16,-3-1 0 0,-4-6-128 0,-1 2 160 15,-2 1-160-15,-11 0 160 0,0 0-160 0,11-1 0 16,-11 1 0-16,0 0 0 16,0 0-736-16,0 0-80 0,0 0-16 0,5-7-7776 15,-5 7-1568-15</inkml:trace>
  <inkml:trace contextRef="#ctx0" brushRef="#br2" timeOffset="206748.86">5071 16617 11967 0,'0'0'1072'0,"2"-9"-864"0,-2-2-208 0,-2 4 0 15,2 7 2048-15,-2-10 352 0,-3 2 80 0,-1-1 16 16,1 2-1616-16,-1 3-320 0,-3-2-64 0,-1-1-16 16,0-2 512-16,1 3 96 0,9 6 32 0,-13-6 0 15,-4-4-208-15,0 3-32 0,0 3-16 0,-1-1 0 16,-3 1-208-16,0 0-32 0,-1 2-16 0,-2-1 0 16,-3-1-128-16,0 2-32 0,-2-1 0 0,0 2 0 15,-1 1-80-15,0 0-32 0,-4 1 0 0,2 2 0 0,-1 1-80 16,2 1 0-16,0 1-16 0,-1 5 0 0,1-1-64 0,0 3-16 15,1 2 0-15,4-2 0 0,-2 2-32 16,4 2-128-16,0 0 192 0,-1 3-64 0,1-1-128 0,0 1 128 16,2 1-128-16,-2 2 128 0,0-1-128 0,0 3 0 15,-1 1 0-15,3 0 0 0,1 4 0 0,3 0 0 16,3-4 0-16,2 2 0 0,3 0 0 0,3 4 0 16,0-4 0-16,7 4 0 0,3 0 0 0,2-3 0 15,1 0 0-15,5-1 0 0,3 1 0 0,0-2 0 16,2 1 0-16,2-4 0 0,3 3 0 0,4-5 0 15,-2-1 0-15,2-3 0 0,1-3 0 0,-1 2 0 16,2-5 0-16,1 0 0 0,3-2 0 0,2-3 0 16,3-1 0-16,1-2 0 0,-1-6 0 0,6-2 0 0,5-2 0 0,1-4 0 15,-1-4 0-15,1-2 0 0,1-2 0 0,0-2 0 16,1-3 0-16,0 1 0 0,1 1 0 0,5-1 0 16,4-3 0-16,2 1 0 0,-5 1 0 0,-4 2 0 15,-2-5 0-15,-4 1 0 0,-2 2 0 0,-1-5 0 16,0 1 0-16,-3 0 0 0,-6-1 128 0,-4 3-128 15,0 1 0-15,-3-1 0 0,-5-5 144 0,-2 3-144 16,-4-2 144-16,-5-1-144 0,-3 0 192 0,-5-5-192 16,-8-2 384-16,-5-1-48 0,-3-6 0 0,-6-3 0 15,-7-6 48-15,-1 1 0 0,-3-1 0 0,-1 6 0 16,-2 1-176-16,-2 4-16 0,0 5-16 0,1 2 0 16,2 5-176-16,0 4 160 0,-2 4-160 0,3 0 160 15,0 2-288-15,1 3-64 0,1 3-16 0,3-2 0 16,2 1-1920-16,4-2-384 15,5 0-80-15</inkml:trace>
  <inkml:trace contextRef="#ctx0" brushRef="#br2" timeOffset="209967.73">5263 11872 12895 0,'0'0'272'0,"-3"9"64"0,3-9 16 0,-5 5 32 0,0 0-384 0,0 2 0 0,-2-2 0 0,1-1 0 15,-2-1 0-15,1 1 0 16,0-2 0-16,-1 2 0 0,-1-1 896 0,0-1 96 0,1 0 32 0,1 0 0 16,1 2 0-16,6-4 0 0,-7-1 0 0,7 1 0 15,0 0-832-15,-5-4-192 0,5 4 0 0,-5-9 0 16,3-3 848-16,2 2 128 0,0-5 32 0,4 1 0 16,3-4-608-16,1-4-112 0,-2-2-32 0,3-3 0 15,2 1 16-15,-1-4 0 0,2 0 0 0,0 0 0 16,1-4-112-16,-3 0-32 0,2 3 0 0,0-1 0 15,-1-2-128-15,2-2 192 0,0 1-192 0,3-3 192 0,0-1-192 16,2-4 0-16,3-5 0 0,2 2 128 0,2 2-128 16,2-2 0-16,2 0 0 0,4 5 0 0,2-2 0 15,1 2 128-15,1 2-128 0,-1 1 128 0,0 2-128 0,-4 1 0 16,0 1 0-16,0 0 128 0,1-1-128 0,-1-1 0 16,1 1-160-16,1 4 160 0,-2 0 0 0,1 4 0 15,-6-1 0-15,1 3 160 0,-2 2-160 0,2 0 0 16,6 3 0-16,-2-1 128 0,-5-1-128 0,3 3 192 15,0 1-192-15,1 0 192 0,-1 1-192 0,2-1-176 16,-5-2 48-16,0 3 0 0,1-1 128 0,-1 0 0 16,0-3 0-16,3 2 0 0,2 2 0 0,2 1 0 15,-4-1 0-15,2 2 0 0,1 1 0 0,1 2 0 16,2 2 0-16,1 2 0 0,-3-3 0 0,5 2 0 16,-3-6 0-16,-2 4 0 0,0 3 0 0,0-2 0 0,0-6 0 15,0 5 0-15,0 2 0 0,1 1 0 0,-3 0 0 16,1-1 0-16,-2-2 0 0,2 1-128 0,1 6 128 15,1-3 0-15,1 2 0 0,0 0 0 0,0-5 0 0,-1 3 128 16,-1 2-128-16,1-2-128 0,2 1 128 0,1-2-192 16,-3 5 192-16,0 3 0 0,0 2-144 0,3-2 144 15,3 0 0-15,-4 1 0 0,0 2 0 0,-2 2 0 16,0-4-144-16,-1 3 144 0,0-1 0 0,1 2 0 16,2 1 0-16,1 0-128 0,3-2 128 0,-2 1 0 15,-1 1 0-15,1 3 0 0,2-1 0 0,1 0 0 16,-2 0 0-16,-1 0 0 0,-1 3 0 0,0-1-160 15,-1-1 160-15,0 1 0 0,-2 1 0 0,2 2 0 16,0 0 0-16,3 1 0 0,-3 0 0 0,4 3 0 16,1 1 0-16,-1 2-128 0,4 1 128 0,-8 0 0 0,1-2 0 15,1 1 0-15,-2-2 0 0,-1-1 0 0,0 0 0 16,0-3 0-16,-2 1 0 0,-1-2 0 0,-1 2 0 16,1 0 0-16,-5-2 0 0,2 2-128 0,0 1 128 0,2 1 0 15,-4-3 0-15,1-1-128 0,1 2 128 0,0-1 0 16,-3 4 0-16,1-1 0 0,-2-4 0 0,1 4 0 15,1 3 0-15,-2 2 0 0,0 4 0 0,1-1 0 16,-3-3 0-16,2 5 0 0,-4 3 0 0,1 0 0 16,-2-1 0-16,3-4-128 0,-1 0 128 0,2-1 0 15,2 0 0-15,-1-5 0 0,0-2 0 0,0 0 0 16,-2 0 0-16,2 1 0 0,-4-1 0 0,3-5 0 16,-3-3 0-16,-1 6 0 0,0 5 0 0,-2 0 0 0,1-3 0 15,-2 1 0-15,-1-2 0 0,1-1 0 0,1 4 0 16,-4-1 0-16,-2-1 0 0,2 0-128 0,-1 4 128 15,2 1 0-15,-5 0 0 0,-2 0 0 0,2-1 0 0,-3 1 0 16,0 3 0-16,-1 0 0 0,2-3 0 16,2-1 0-16,-3-3 0 0,-2 0 0 0,-1 4 0 0,3-3-128 15,0-2 128-15,-1-2 0 0,-1 1 0 0,1 1 0 16,-1-1 0-16,-1-2 0 0,2 2 0 0,-3-3 0 16,0 2 0-16,1 0 0 0,0-2 0 0,-1 0 0 15,0-2 0-15,0 4 0 0,0 0 0 0,0-3 0 16,-2-1 0-16,1 2 0 0,0-6 0 0,-2 4 128 15,-1-5-128-15,0-6 0 0,0 0 0 0,0 0 0 16,-1 8 176-16,1-8-48 0,0 0 0 0,0 0 0 16,0 0 144-16,0 0 32 0,0 0 0 0,0 0 0 0,-2-12-80 0,2 2-16 15,0 10 0-15,-1-10 0 0,0-3-64 0,-1-1-16 16,2-2 0-16,-4 3 0 0,2 1-128 0,-2-1 128 16,-1-4-128-16,-1-1 128 0,3-2-128 0,-3 2 0 15,1 1 0-15,-1 0 128 0,-2-5-128 0,0 0 0 16,1 2 0-16,-2-1 0 0,-5-4 128 0,2-1-128 15,3-4 0-15,0 0 128 0,-1 0-128 0,-2-2 0 16,-4-5 0-16,1 1 0 0,-1-1 0 0,-1 2 0 16,0 1 144-16,-1-2-144 0,-3-5 0 0,0 5 0 15,0 3 0-15,2-1 0 0,-4-2 0 0,0-1 0 16,0-1 0-16,-2 2 0 0,-3 1 0 0,0-1 0 16,-4-1 0-16,-1 1 0 0,-3 5 0 0,-1 2 0 15,-3-1-176-15,0 0 176 0,0 1-128 0,-1-3 128 0,3 9 0 16,-1-2-144-16,1 3 144 0,2-2 0 0,-2 0-144 15,2-2 144-15,-3 1 0 0,-3-1 0 0,-1-3 0 0,2 2 0 16,2 1 0-16,-1 5 0 0,-3 2 0 0,-2 2 0 16,1 1-144-16,-1 0 144 0,-1 2 0 0,0 2 0 15,1-1 0-15,-4-2-128 0,0-3 128 0,-1 5 0 16,2 7 0-16,0-1 0 0,-2-6-128 0,2 3 128 16,1 3 0-16,1 5 0 0,1 0 0 0,-2 1 0 15,0-2 0-15,-3 2 0 0,0-2 0 0,-5 3 0 16,-4 3 0-16,3 0 0 0,3-1 0 0,-1 6 0 15,-1 1-128-15,-1-2 128 0,-2-3 0 0,2 2 0 16,2 1-144-16,-1 3 144 0,-3-2 0 0,-1 1-144 16,4-2 144-16,1 4 0 0,3 0 0 0,1 0 0 15,1-1 0-15,0 0-128 0,3 0 128 0,-1 5 0 0,0 4 0 16,-2 2 0-16,0-1 0 0,-1 3 0 0,1-1 0 16,-1 2 0-16,-3-3 0 0,2 2-128 0,-1-2 128 0,4-1 0 15,1 0 0-15,2-1 0 0,2-2 0 0,3-2 0 16,1-4 0-16,2 3 0 0,2 0 0 0,1 1 0 15,0-6 0-15,0 1 0 0,0 2 0 0,2 2 0 16,-1 2 0-16,2-2-128 0,0 1 128 0,3-2 0 16,4 2 0-16,-3 0 0 0,1-2 0 0,0 0-128 15,0 1 128-15,1 6 0 0,-1 2 0 0,3 1 0 16,1-3 0-16,0 2-128 0,2 5 128 0,0 2 0 16,1 1 0-16,-1-5 0 0,1 0 0 0,1 2 0 15,-2 0 0-15,2 1 0 0,0-2 0 0,3 1 0 0,2 3 0 16,3 0 0-16,2 0 0 0,-3-5 0 15,4 0 0-15,-1 1 0 0,5 9 0 0,-1-4 0 16,-2 1 0-16,-1-2 0 0,1-6 0 0,-2 4 0 0,-1-4 0 0,0 3 0 16,0-5 0-16,-1-1 0 0,1-2 0 0,0-1 128 15,3-1-128-15,-1 2 0 0,-2-5 0 0,2 3 0 16,2-3 0-16,1 2 0 0,0-1 0 0,1 0 0 16,-3-9 0-16,1 6 0 0,2 1 0 0,1-2 0 15,2-11 0-15,-5 7 128 0,-1 1-128 0,1-1 0 16,-1 3 0-16,2-3 144 0,4-7-144 0,-8 4 0 15,1 3 160-15,4-1-160 0,3-6 128 0,0 0-128 16,-8 2 192-16,8-2-64 0,-7 5 0 0,7-5 0 16,0 0 64-16,0 0 0 0,-4-6 0 0,4 6 0 15,-2-5 0-15,2-6 16 0,2 0 0 0,-2-1 0 0,4 3-80 16,1-2 0-16,2-1-128 0,-1-3 192 0,0-3-192 0,3-1 128 16,-3 6-128-16,2-5 0 0,-1-2 128 0,2-2-128 15,4-1 0-15,-3-1 0 0,3 4 0 0,0-8 0 16,0-2 0-16,3-1 0 0,1 1 128 0,0-5-128 15,1-4 0-15,6-1 0 0,-2 3 0 0,4-1 0 16,0 0 0-16,3-2 0 0,-1-6 0 0,4 2 0 16,0 1 0-16,2-2 0 0,0 2-160 0,2-5 160 15,4-3-128-15,-3 6 128 0,0 7 0 0,1 0-160 16,1 4 160-16,0 0 0 0,0 4-192 0,-2 3 192 16,-4 5-192-16,3-4 192 0,-1 0-192 0,0-1 192 15,0 3-192-15,2 0 192 0,1-4-192 0,-10 7 192 0,6-2-192 16,17-10 192-1,-3 4-448-15,-2 2 32 0,3 0 0 0,-15 12 0 0,4-3 416 0,4-1 0 0,1 4 0 16,2-4 0-16,2 1 0 0,0 1 0 16,2 3 0-16,-1 1 0 0,-1 2 0 0,0-2 0 0,-2 4 0 0,1-1 0 15,0 5 0-15,1 2 0 0,1-1 0 0,16 0 0 16,-10 2 0-16,0 0 0 0,1 4 0 0,-6 0 0 16,-3 1 0-16,-1 5 0 0,0-1 0 0,-2 1-128 15,1-4 128-15,0 1 0 0,6 2 0 0,1 1 0 16,1 2 0-16,3-1 0 0,5-2 0 0,-3 2 0 15,2-1 0-15,-1 2 0 0,0 2 0 0,3-2 0 16,0 2 0-16,2-2-128 0,-1 4 128 0,0 2 0 16,-2 7 0-16,-3-5 0 0,2-1 0 0,-5 2 0 15,0 4 0-15,-5-1 0 0,2 1 0 0,-2-2 0 0,-3 3 0 16,-1 2 0-16,-1 0 0 0,-2 0-128 0,-2-1 128 16,-5 3 0-16,2 5 0 0,-2 2-128 0,-2 0 128 0,1 2 0 15,-2 0 0-15,3 4 0 0,2 1 0 0,-2-1-128 16,2-3 128-16,-1 0 0 0,1 0 0 0,-1-3 0 15,-5-1 0-15,3-5-128 0,-4-2 128 0,-1-2 0 16,-2 2 0-16,-1-3-128 0,-3-4 128 0,0-1 0 16,-3-5 0-16,-3 4-128 0,-4 0 128 0,-2-1 0 15,-1-4 0-15,-7 3 0 0,0-2 0 0,-6 2 0 16,0 1 128-16,-8-1-128 0,-1-5 0 0,-2 5 0 16,-4 1 0-16</inkml:trace>
  <inkml:trace contextRef="#ctx0" brushRef="#br2" timeOffset="211759.93">8113 11164 10127 0,'0'0'896'0,"5"-14"-704"16,-1-3-192-16,0-2 0 0,1 1 1136 0,-1 4 192 15,-1 3 32-15,1-3 16 0,0-4-32 0,-2 2 0 16,0 3 0-16,-2 3 0 0,0-1-192 0,0-1557-32 15,-2 3115-16-15,1-1553 0 0,1 6-96 0,0 0-32 16,0 0 0-16,0 0 0 0,0 0-288 0,0 0-64 0,0 0-16 16,0 0 0-16,0 0-192 0,0 0-32 15,-4 9-16-15,-1 9 0 0,-3 8 80 0,-1-1 32 0,0 2 0 0,1 5 0 16,0 8-48-16,0 2-16 0,-1-3 0 0,0 0 0 16,-1-1-96-16,-1-2 0 0,1 0-16 0,-1-2 0 15,2-7-96-15,1 2-16 0,2-1 0 0,-1 0 0 16,1-1-16-16,1-1-16 0,-2-5 0 0,3 0 0 15,2 2-32-15,-1 1-128 0,0-5 192 0,1 0-64 16,0-5-128-16,2 0 160 0,2 1-160 0,0-4 160 16,-2-11-160-16,4 9-272 0,1 1 64 0,-5-10 16 31,7 6-1760-31,-7-6-352 0,0 0-64 0,0 0-11472 0</inkml:trace>
  <inkml:trace contextRef="#ctx0" brushRef="#br2" timeOffset="212587.03">7580 11387 12895 0,'-17'0'1152'0,"6"-1"-928"0,2-2-224 0,1-2 0 16,8 5 1424-16,-7-4 240 0,7 4 64 0,0 0 0 16,0 0-848-16,0 0-176 15,0 0-16-15,0 0-16 0,0 0-160 0,0 0-16 0,0 0-16 0,0 0 0 16,0 0 128-16,13-4 32 0,1 0 0 0,3 1 0 15,1-2 128-15,3 1 48 0,4 2 0 0,4-2 0 16,-1-1-448-16,2 1-96 0,2-2-16 0,1 3 0 16,4-4 128-16,1 3 32 0,-2 0 0 0,2 0 0 15,-1 3 96-15,0-4 32 0,0 0 0 0,-1-1 0 16,1 4-96-16,-1 0-32 0,-2 4 0 0,0-2 0 16,-3-2-224-16,-2 0-64 0,-1 4 0 0,-4-2 0 15,-3-2-128-15,-1 0 0 0,-3 0 0 0,-3 1 128 16,-2 1-128-16,-12 0 0 0,9-3 0 0,-9 3 128 0,0 0-128 15,9 3 192-15,-9-3-192 0,0 0 192 0,0 0-192 0,0 0 160 16,0 0-160-16,0 0 160 0,0 0-160 0,0 0 0 16,-9 0 0-16,0 0 0 0,9 0 0 0,-12 1 0 15,2-1 0-15,0 1 0 0,0 0 0 0,2 1 0 16,-2 2 0-16,10-4 0 0,0 0 0 0,-11 0 0 16,1 1 0-16,10-1 0 0,-13 0 0 0,0 1 0 15,-2-1 0-15,2 3 0 0,3 2 0 0,-2-1 0 16,-2-4 0-16,1 4-176 0,-1-1 176 0,-1 2-208 15,-2 0 80-15,0 0 128 0,-1-3-256 0,1 0 64 16,3 2 0-16,-2-3 16 0,-2-1 16 0,1 0 0 16,0-1 0-16,1 1 0 0,-2 3 160 0,1-2 0 15,0 0-144-15,-1-1 144 0,-2 0 0 0,1 0 0 0,-2 0 0 16,3 0 0-16,2-1 0 0,2 0 0 0,1 2 0 16,4-1 0-16,9 0 0 0,0 0 0 0,-8-3 0 0,8 3 0 15,0 0 0-15,0 0 0 0,-5-5 0 0,5 5-176 16,0 0 176-16,0 0 0 0,0 0 0 0,10-2 0 15,3-4 0-15,-1 4 0 0,-1 2 0 0,5-2 0 16,-3 0 0-16,0-1 0 0,-1 1 0 0,1 0 0 16,0 2 0-16,-1 0 0 0,2-5 0 0,-1 4-128 15,-1 2 128-15,-3-1 0 0,-9 0 0 0,13-3 0 16,1 1 0-16,-3 2 0 0,-11 0 0 0,11 0-128 16,-11 0 128-16,11-3 0 0,-11 3 0 0,0 0 0 15,12 0 0-15,-12 0 0 0,0 0 0 0,0 0 0 16,0 0 0-16,0 0 0 0,0 0 0 0,0 0 0 15,0 0 0-15,0 0 0 0,0 0 0 0,0 0 0 0,0 0 0 16,0 0 0-16,0 0 0 0,0 0 0 0,0 0 0 0,0 0 0 16,0 0 0-16,0 0-128 0,0 0-208 0,0 0-48 15,0 0 0-15,0 0 0 16,0 0-1424-16,0 0-304 0,-4 11-48 0,4-11-9808 16</inkml:trace>
  <inkml:trace contextRef="#ctx0" brushRef="#br2" timeOffset="213600.53">8740 11053 15775 0,'0'0'704'0,"0"0"128"0,5-12-656 0,2-1-176 16,1-4 0-16,-2 6 0 0,-6 11 752 0,7-12 112 16,-1 3 32-16,1-4 0 0,-2 1-256 0,-1 3-64 15,-4 9 0-15,1-13 0 0,0-3 64 0,-2 5 16 16,-1-3 0-16,-1 3 0 0,-1 2 48 0,-1-6 16 0,-4 1 0 0,-2 1 0 16,1 1-160-16,-6 0-48 0,1 2 0 0,-2-3 0 15,0 3-192-15,-2-1-64 0,0 2 0 0,-2-1 0 16,-5-6 0-16,0 3-16 0,-2 1 0 0,-4 0 0 15,-5-1 0-15,-2 2 0 0,-6-1 0 0,-1 5 0 16,0 5-112-16,-1-1 0 0,1 1-128 0,1 3 192 16,5 1-192-16,1 2 0 0,0 2 0 15,-3-1 0-15,-3-1 0 0,1 0 0 0,0 3 0 0,0 3 0 16,-3 1 0-16,0 4 0 0,-3 2 0 0,2 1 0 16,0 5 0-16,-1-1 0 0,1-1 0 0,-5 3 0 15,-1 1 0-15,1 3 0 0,-1 1 144 0,4 4-144 16,3 0 0-16,1-1 0 0,4 2 0 0,6 2 0 15,3 2 0-15,4 0 0 0,5-2 0 0,3 2 0 16,4 1 0-16,3-2 0 0,3-6 0 0,6 2 0 0,4 0 0 16,4 1 0-16,0 2 0 0,6-1 0 0,3 1 256 0,4-3-16 15,3-2-16-15,5 2 0 0,2 1 80 0,4-6 16 16,5-2 0-16,3-3 0 0,1 0-80 0,4-2-16 16,0-3 0-16,2-2 0 0,4-2-64 0,0 0-16 15,3-4 0-15,-1-1 0 0,3-7-16 0,2 1 0 16,1-2 0-16,6-2 0 0,2 0 0 0,0-3 0 15,-1-3 0-15,-3 1 0 0,-3 0 16 0,-1-3 0 16,0-5 0-16,2 1 0 0,2-3-16 0,1 2-128 16,-2 1 192-16,-6-1-64 0,-3-5-128 0,-3 2 160 15,-2 0-160-15,2-1 160 0,0-1 32 0,-1 0 16 16,-2 1 0-16,-1 1 0 0,0 3 0 0,-2-4 0 0,-4-7 0 16,-4 1 0-16,-2 5 48 0,-2-1 0 0,-2-2 0 15,-5-1 0-15,-3 0 64 0,-3-3 32 0,-4 0 0 0,-2-5 0 16,0-3 16-16,-5-2 0 0,-2-5 0 0,-4 1 0 15,-2 1-112-15,-3-4 0 0,-5 0-16 0,0 5 0 16,-2 5-80-16,-1 3-16 0,-2 2 0 0,-4 0 0 16,-2 2-144-16,-3 4 0 0,-5 1 0 0,0 2 0 15,-2-4-192-15,-3 5-112 0,-2 4-16 0,2 1-16 16,2 4-1344 0,4 1-272-16,0 3-48 0,6-1-9168 0,4 10-1824 0</inkml:trace>
  <inkml:trace contextRef="#ctx0" brushRef="#br2" timeOffset="-213080.01">12346 11718 8287 0,'0'0'368'0,"0"0"80"0,0 0-448 0,0 0 0 0,0 0 0 0,0 0 0 15,0 0 1296-15,0 0 176 0,0 0 48 0,0 0 0 16,12 1-944-16,1-1-192 0,1-2-48 0,2 0 0 16,1-1 80-16,5-1 16 0,4 2 0 0,5-2 0 15,3-1-144-15,3 3-32 0,2-2 0 0,0 2 0 16,7 1-128-16,-1-2-128 0,2 0 144 0,0 0-144 15,1 2 224-15,3-5-48 0,3-3-16 0,0 4 0 16,1-3 96-16,3 6 0 0,3 2 16 0,-4-3 0 16,-1-2-64-16,-1 0-16 0,-1 2 0 0,0-1 0 15,2 0-192-15,-1-2 176 0,-4-2-176 0,0 4 160 16,-2 8-160-16,-3-3 0 0,-4-3 0 0,-5-1 128 0,-5 3-128 16,-2 0 0-16,-3 1 0 0,-6 1 128 0,-1-2-128 0,-5 0 0 15,-3 0 144-15,-12 0-144 0,0 0 0 0,0 0-192 16,0 0 32-16,0 0 0 15,0 0-512-15,0 0-96 0,0 0-32 0</inkml:trace>
  <inkml:trace contextRef="#ctx0" brushRef="#br2" timeOffset="-212523.25">13925 10322 5519 0,'4'-19'240'0,"0"10"64"0,1 0-304 0,0 0 0 0,0-1 0 0,1-3 0 0,-1 2 2656 0,0 2 480 15,0 0 80-15,1 0 32 0,-1 0-1712 0,-5 9-320 16,0 0-80-16,8-8-16 0,-2 1-208 0,-6 7-32 16,0 0-16-16,0 0 0 0,0 0-192 0,0 0-32 15,0 0-16-15,0 0 0 0,-1 17-144 0,-2-1-32 16,-1 1 0-16,0 2 0 0,-2 4 16 0,-1 0 0 16,0 3 0-16,-3 3 0 0,1 3-144 0,-1 1-48 15,-1 1 0-15,1 5 0 0,-2 3 64 0,1-4 16 16,-4-2 0-16,2 1 0 0,0 0-128 0,-1-1-32 15,2-6 0-15,-1 0 0 0,0-4-192 0,3-2 0 16,0 0 128-16,1-5-128 0,1-3 0 0,2 0 128 0,1 1-128 16,1-4 0-16,0-2 192 0,4-11-48 0,0 0-16 15,-1 13 0-15,-1 2-128 0,2-15-256 0,0 0 64 0,0 0 16 32,0 0-1280-32,0 0-256 0,0 0-48 0,0 0-6944 0,0 0-1376 0</inkml:trace>
  <inkml:trace contextRef="#ctx0" brushRef="#br2" timeOffset="-212215.63">13430 10695 20559 0,'-4'-10'896'0,"4"10"208"0,0 0-880 0,0 0-224 0,2-7 0 0,-2 7 0 0,8-6 1136 15,3 4 176-15,0 1 32 0,5-5 16 0,2 0-512 0,6 1-96 16,3-1-32-16,6 2 0 0,2-1-144 0,4 1-48 16,7 2 0-16,2-2 0 0,1 8-128 0,1-2-16 15,-2 0-16-15,-1 0 0 0,-3 0-192 0,-1-2-48 16,-2-2 0-16,-3 1 0 0,-3 1-128 0,-5 3 0 16,-7-1 144-16,-1 2-144 0,-2 1 0 0,-4-2-192 15,-5 0 32-15,0-1 0 16,-11-2-1392-16,0 0-288 0,0 0-48 0,0 0-10144 0</inkml:trace>
  <inkml:trace contextRef="#ctx0" brushRef="#br2" timeOffset="-211652.2">14607 10118 21935 0,'-14'-32'960'0,"3"14"224"16,-1-1-944-16,1 0-240 0,-1-2 0 0,-2 1 0 16,-2 1 576-16,-4 2 80 0,1 0 16 0,-2 4 0 15,-1 6-160-15,-4-1-48 0,-7-1 0 0,-1 4 0 16,-2 1-224-16,-1 3-48 0,1 2-16 0,-2 3 0 0,-4 1-48 0,0 1 0 15,1 4 0-15,-2-1 0 0,-2 2 0 16,-3-1-128-16,-5 4 192 0,-2 5-64 0,0 0 176 0,-1 9 16 16,0 0 16-16,1 7 0 0,3 6-16 0,5 3-16 15,2 0 0-15,4-1 0 0,2 0-80 0,4 3-16 16,2 2 0-16,5 3 0 0,7 3-32 0,2-3-16 16,5 1 0-16,5 1 0 0,2 2 64 0,7-3 16 15,6-4 0-15,4-3 0 0,1-1 48 0,4 2 16 16,5-2 0-16,5-2 0 0,1-9-144 0,2 3-32 15,5-1 0-15,1-5 0 0,1-7 64 0,3-3 16 16,2-6 0-16,2-1 0 0,0-2 64 0,6-3 16 16,5-3 0-16,1-3 0 0,-3 0 96 0,-1-2 0 15,0-4 16-15,2-1 0 0,-1-7-272 0,1-1-128 0,-1 0 0 16,4-3 128-16,2-2-128 0,2-2 192 0,-2 1-192 0,-1-7 192 16,-1-4-192-16,2-6 160 15,-1 0-160-15,3-7 160 0,-3-1 0 0,1-3 0 0,0-3 0 0,-7-5 0 16,-5-5 176-16,-7 3 48 0,-7 0 0 0,-6 3 0 15,-7 2-208-15,-6 4-48 0,-7 10 0 0,-8 0 0 16,-6 2 16-16,-8 0 0 0,-4 4 0 0,-9 1 0 16,-9 1-144-16,-1 1-192 0,-3 4 32 0,-4 4 16 15,0 4-2192-15,-1 2-432 16,-19-2-96-16,12 8-16 0</inkml:trace>
  <inkml:trace contextRef="#ctx0" brushRef="#br3" timeOffset="-205346.39">2669 12915 16575 0,'-15'2'1472'0,"1"1"-1168"0,-2-4-304 0,2 2 0 15,0 4 320-15,-2-3 16 0,0-1 0 0,2 0 0 16,1-1 160-16,0 0 16 0,0-1 16 0,1-2 0 16,2-2 416-16,1 1 80 0,0 0 0 0,9 4 16 0,0 0-80 0,-10-4-32 15,1 2 0-15,9 2 0 0,0 0-304 0,0 0-64 16,0 0-16-16,0 0 0 0,0 0-224 0,0 0-64 15,13 1 0-15,2 0 0 0,-2-2-48 0,2 0-16 16,5-1 0-16,2 2 0 0,-2-3 192 0,0 1 16 16,1 0 16-16,4 0 0 0,1 1 32 0,3-2 16 15,2-1 0-15,3-2 0 0,4 2-32 0,2-1-16 16,2 0 0-16,8-3 0 0,7 0-16 0,2-1 0 16,-2 1 0-16,3-5 0 0,2-1-16 0,6-3 0 15,3-2 0-15,8 1 0 0,5 5-48 0,-1-4-16 16,-2-1 0-16,-2 2 0 0,0 3-128 0,3 0-16 0,4 1-16 15,-4-1 0-15,-4 0-160 0,0 2 0 0,2 0 0 16,1 2 0-16,0-4 0 0,2 3 0 0,-2 1 128 0,0 2-128 16,-2-2 0-16,6 2 0 0,2-4 0 0,2 4 0 15,0-1 0-15,-2 3 0 0,-7 0 0 0,6-4 0 16,6 0 0-16,2 2 0 0,0-1 0 16,-3 2 0-16,-4-3 160 0,5 2-160 0,3-3 192 0,-1 3-192 15,-3 3 176-15,-4-2-176 0,-2-2 160 16,4 1-160-16,3 2 128 0,1 0-128 0,-3 2 0 0,-3-4 144 15,-1-1-144-15,-1 0 128 0,0 1-128 0,2 1 128 16,-1 1-128-16,0-3 0 0,-1-4 0 0,-2 2 128 16,2 1-128-16,4 1 160 0,-3 1-160 0,-1-3 160 15,-6-1-160-15,1 0 192 0,-3-2-192 0,7 0 192 16,9-1-192-16,-5 1 128 0,-3 2-128 0,1-1 128 16,-2-4-128-16,3 2 0 0,-1-2 0 0,-2 2 128 0,-5 4-128 15,2-5 0-15,-3-3 144 0,-1 0-144 0,-1 3 0 0,1 4 0 16,-1-5 0-16,-3 0 128 0,-3 2-128 0,-1 0 0 15,4 1 128-15,1-3-128 0,3 2 160 16,0-1-32-16,-2 1-128 0,0 1 192 0,-5 0-192 0,3 1 128 16,-1-2-128-16,5-1 0 0,4 4 0 0,-3-2 0 15,-5 0 0-15,2-2 0 0,0 1 0 0,2 1 128 16,0 0-128-16,1 1 0 0,3 2 0 0,-7-3 0 16,-8 0 0-16,6 0 0 0,-1 1 0 0,2 3 0 15,0 0 0-15,-3 2 0 0,-4 1 0 0,-2-1 0 16,-1-1 0-16,0 2 0 0,0 1 0 0,3-3 0 15,-4 1 0-15,1 5 0 0,-1-1 0 0,-3-1 128 0,-4 0-128 16,0 2 0-16,-1 0 0 0,0 0 0 0,0-2 0 16,6 0 0-16,2 1 0 0,-2-1 0 0,-6-1 0 0,1 0 0 15,-5 1 128-15,-1 1-128 0,-4 2 0 16,0-3 0-16,5-5 0 0,-3 3 128 0,-3 2-128 0,0-3 0 16,-2 1 0-16,0 0 0 0,-3 4 128 0,-1-3-128 15,-2-1 0-15,-2 1 0 0,0 2 128 0,0-3-128 16,-1-1 0-16,0 5 128 0,4 1-128 0,-2-5 0 15,2 1 0-15,3 1 0 0,2 2 0 0,-1-1 0 16,-4-1 0-16,-3 3 0 0,-4-4 0 0,0 2 0 16,-1 2 0-16,-2 1 0 0,-4 0 0 0,0-2 0 15,-1-4 128-15,0 3-128 0,-1 2 0 0,-3 0 0 16,-2-3 128-16,-2 1-128 0,-1 2 0 0,0-2 0 16,1-1 128-16,-2 3-128 0,-1 0 0 0,-1 1 0 15,-10 0 0-15,0 0 128 0,0 0-128 0,0 0 0 16,0 0 0-16,0 0 0 0,0 0 0 0,0 0 0 0,0 0 0 0,0 0 0 15,0 0 0-15,-9 7 0 0,-2-1 0 16,1-1 0-16,-6-2 0 0,1 0 0 0,-6 1 0 0,-1 0 0 16,1 0 0-16,-4-1 0 0,-2-2 0 0,-3 4 128 15,-3-2-128-15,-2 1 0 0,-7-2 0 0,-6 2 0 16,-7 3 0-16,3-3 0 0,4 1 0 0,-4 1 0 16,-3-3 0-16,-2 0 0 0,-5 6 0 0,-6 0 0 15,-7 0 0-15,1-1 0 0,-3-2 0 0,0 4 0 16,-2-1 0-16,-4 1 0 0,-6-1 0 0,-2 0 128 15,-1-6-128-15,2 6 0 0,1 4 0 0,-6-1 0 16,-8-6 0-16,0 6 0 0,1 1 0 0,0 1 0 16,-2-3 0-16,-3-1 0 0,-5 3 0 0,8 3 0 0,3 2 0 15,-6-2 0-15,-5-4 0 0,3 1 128 0,1 2-128 16,2 0 0-16,0 0 0 0,-3-3 0 0,-8 1 0 16,2 0 0-16,4 0 0 0,-5 0 128 0,-7 0-128 0,2 2 0 15,3-4 0-15,-4 2 0 0,-8 3 0 0,6-6 0 16,0 0 0-16,-2-1 0 0,-6 1 0 0,3 3 0 15,3-1 0-15,-2 0 0 0,-3-1 0 0,4 0 0 16,3 1 0-16,1-2 0 0,1 3 0 0,-1 0 0 16,-1-1 0-16,0-2 0 0,1 2 0 0,-1-3 0 15,-1 1 0-15,3 1 0 0,4 2 0 0,-5 0 0 16,-2-5 0-16,5 4 0 0,5-1 0 0,-3 1 0 16,-7-2 0-16,7 1 0 0,9 2 0 0,1 1 0 15,-1-6 0-15,-3 4 0 0,-4-2 0 0,9 1 0 16,11-2 0-16,-3 1 0 0,-6-2 0 0,5 1 0 0,4-1 0 15,3 1 0-15,4-4 0 0,-5 3 0 0,-3 0 0 16,3 0 0-16,0 0 0 0,9-1 0 0,0 4 0 0,1-3 0 16,-10 2 0-16,9-3 0 0,4 2 0 0,3-1 0 15,2 2 0-15,1-3 0 0,1 0 0 0,-2 0 128 16,-2-2-128-16,6 3 0 0,0-2 0 0,7 0 0 16,5-5 0-16,0 3 0 0,-1 2 0 0,1-2 0 15,-4 1 0-15,7 2 0 0,1-3 0 0,3 0 0 16,4 4 0-16,2-2 0 0,0 1 0 0,1-2 0 15,-1 0 0-15,-3 3 0 0,-1 4 0 0,1-2 0 16,1-2 0-16,2 0 0 0,1 2 0 0,4 2 0 16,2 0 0-16,3-1 0 0,4-5 0 0,0 1 0 15,7 1 0-15,0-1 0 0,2-2 0 0,2 0 0 0,0-1 0 16,5-1 0-16,4 1 0 0,1 2 0 0,2-5 0 0,10-1 0 16,-7 6 0-16,7-6 0 0,0 0 0 0,0 0 0 15,0 0-128-15,13 5 128 0,4 1 0 0,0-4 0 16,0-2 0-16,4-3 0 0,4-2 0 0,2 2 0 15,2-2 0-15,2 0-128 0,10-7 128 0,2 6 0 16,5-1 0-16,7 3 0 0,6-1 0 0,3-2 0 16,-2 2 0-16,4-1 0 0,1-3 0 0,5-1 0 15,2-3 0-15,6 0-128 0,5 0 128 0,-1-2 0 16,1 2 0-16,4-2 0 0,5-2 0 0,3 3 0 16,4 0 0-16,-2-2 0 0,-1 2 0 0,3-1 0 15,6 2 0-15,-1-1 0 0,-4 2 0 0,4 1 0 16,1-4 0-16,4 2 0 0,1-1 0 0,-1 2 0 0,-3-4 0 0,6 2 0 15,3-2 0-15,-5 3 0 0,-5 2 0 16,5-1 0-16,6 1 0 0,-1-2 0 0,-4 3 0 16,-1 0 0-16,-2-2 0 0,6 3 0 0,8-3 0 0,-4 2 0 15,-8-1 0-15,7 2 0 0,6 1 0 0,-4 2 0 16,-6-6 0-16,-1 3 0 0,5 1 0 0,0 1 0 16,-2-3 0-16,0 2 0 0,1-2 0 0,-1-2 0 15,-1-1 0-15,-3 1 0 0,-3 3 0 0,5-4 0 16,5 0 0-16,-4 1 0 0,-5-1 0 0,3 2 0 15,6-1 0-15,-1-2 0 0,-11 3 0 0,4 3 0 16,-1 0 0-16,1 2 0 0,2 1 0 0,-8-2 0 16,-4 3 0-16,5-1 0 0,4 1 0 0,-4-1 0 15,-6 1 0-15,-1 1 0 0,-4-1 0 0,6 1 0 16,5-4 0-16,-6 3 0 0,-7 3 0 0,1 0 0 16,4-2 0-16,0 2 0 0,1-1 0 0,-7 0 0 0,-7 0 0 15,6 0 0-15,2-2 0 0,-3 0 0 0,1 0 0 0,-3-1 0 16,-5 1 0-16,0-1 0 0,-2-2 0 0,3 2 0 15,0 1 0-15,-7 0 0 0,-5 2 0 0,0-5 0 16,-1-1 0-16,1 4 0 0,0 0 0 0,2 1 0 16,-3-3 0-16,1 2 0 0,-4-2 0 0,0 2 0 15,0 0 0-15,2 1 0 0,-2-3 0 0,1 5 0 16,1 1 0-16,-3 0 0 0,-3-2 0 0,0-2 0 16,1-2 0-16,2 1 128 0,1 2-128 0,-2 0 0 15,-3 0 0-15,-3 0 0 0,-5-4 0 0,-1 3 0 16,-2 1 0-16,-2-1 128 0,-8 0-128 0,3-3 0 15,-2 2 0-15,-1 2 0 0,-3 1 0 0,-2-2 0 0,-4 0 128 16,-4 3-128-16,-4-1 0 0,-2 1 144 0,-5-2-144 16,-2 2 0-16,-2 2 0 0,-1-1 0 0,-4-1 0 0,-1 1 0 15,-1-1 128-15,-8 1-128 0,0 0 0 0,0 0 0 16,0 0 0-16,0 0 0 0,0 0 0 0,0 0 0 16,2 9 0-16,-2-9 0 15,-10 7-1104-15,-1-4-208 0,-4 0-32 0,-2 0-16 16,-3-3-2096-16,-3-4-432 0,-12-8-80 0,4 5 0 0</inkml:trace>
  <inkml:trace contextRef="#ctx0" brushRef="#br3" timeOffset="-204055.42">13518 11206 21183 0,'-11'-7'1888'0,"-1"-5"-1504"0,-1 1-384 0,1 2 0 15,2 3 1360-15,0-4 208 0,-1-2 32 0,0 2 16 16,2 2-512-16,1 1-96 0,8 7-32 0,-7-4 0 16,-1-5 96-16,2 4 16 0,6 5 0 0,0 0 0 15,0 0-256-15,0 0-32 0,3-8-16 0,4 2 0 16,-7 6-288-16,15 1-64 0,2 0-16 0,3 3 0 15,1 0 32-15,2 0 16 0,3 4 0 0,3-2 0 16,3-6 32-16,4 3 0 0,1 6 0 0,8 2 0 0,6 2-144 0,-1-2-32 16,0 5 0-16,1 2 0 0,-3 3-32 0,2 0-16 15,-6 0 0-15,2 0 0 0,1-2-80 16,-3 5 0-16,3-3-16 0,-4 0 0 0,-1 1-176 0,-5-1 0 16,-4-3 0-16,-3 0 128 0,-5-1-128 0,-1-5 0 15,-3-1 0-15,-2 4 0 0,-4-1 0 0,0-2 128 16,-5-6-128-16,0 5 0 0,-2 1 128 0,0-3-128 15,-3-2 0-15,-5-7 128 0,0 0-128 0,0 0 192 16,0 0-192-16,2 10 192 0,-2-10-192 0,0 0 128 16,0 0-128-16,-10 17 128 0,0 3-128 0,-2 0 0 15,1-2 144-15,-4 4-144 0,-2 4 0 0,0 1 128 16,-1 0-128-16,-3 0 0 0,-4 3 0 0,2 4 0 16,-4 1 0-16,-2 2 128 0,-2-2-128 0,-1 2 144 0,1 0-144 15,1 3 160-15,3 3-160 0,-1 0 0 0,0-2 0 0,0 1 0 16,2 0 0-16,1-3 0 0,2-1 128 0,-1-3-128 15,2-5 0-15,0 1 160 0,0-6-160 0,0 0 160 16,0-2-160-16,-1-3 192 0,0 1-192 0,5 1 192 16,-1 0-64-16,3-4-128 0,-3-5 192 0,1 0-64 15,0 3-128-15,3-3 128 0,2 0-128 0,2 0 128 16,-1-8-832 0,3 0-192-16,2 3-16 0,1-4-16 0,6-4 1648 0,-9-1 336 0,9 1 64 0,0 0 16 15,0 0-768-15,0 0-160 0,-3-12-16 0,4 3-16 16,3-1-32-16,3 2 0 0,1-3 0 0,3-2 0 15,4-5-144-15,6 0 128 0,1-2-128 0,4 1 128 16,0-5-128-16,0-1 0 0,0-5 0 0,1 0 0 0,3 0 0 0,0-3 0 16,-1-8 0-16,0-2 0 0,1 0 0 0,1 1 0 15,0 5 0-15,1-3 0 0,-2-3 0 0,-2 7 0 16,-2 3 0-16,2 5 0 0,2-1 0 0,-3 2 0 16,-1 0 0-16,0 4 0 0,-1 2 0 0,-3-1 0 15,-1-3-144-15,-3 6 144 0,-3 2 0 0,-2 2 0 16,-2-2-128-16,0 3 128 0,-3-3 0 0,-2 4-128 15,-1 3 128-15,-2-1 0 0,-2 2-144 0,-1-3 144 16,-1 1 0-16,-2 0-144 0,-2 2 144 0,-1 0 0 16,-2-4-144-16,-1 4 144 0,-3-3 0 0,1 0-144 15,-3 1 144-15,-3-2 0 0,-2-2 0 0,-2 1-128 16,-3 1 128-16,-2-3 0 0,0-2 0 0,-3 1 0 16,1 0 0-16,-2 0 0 0,-3 1 0 0,-2 0-128 0,-1-4 128 15,-4 2 0-15,0 1 0 0,-4-1 0 0,-5-2 0 0,-5 0 0 16,-8 0 0-16,5 1-128 0,2 2 128 15,2 0 0-15,2 0 0 0,4 2 0 0,3 2 0 0,2-3 0 16,4 2 0-16,2-2 0 0,2-1 0 0,3 5 0 16,1-1 0-16,3 7-128 0,7-3 128 15,3 4 0-15,5 2 0 0,3 3 0 0,9 0 0 0,0 0 0 16,0 0 0-16,0 0-128 0,0 0 128 0,14 1 0 16,3 6 0-16,5 1 0 0,4-5-128 0,4 4 128 15,2 5 0-15,3-1 0 0,3 0-128 0,2-1 128 16,3-2 0-16,3 4 0 0,5-3 0 0,6 3 0 15,8-3 0-15,2 3 0 0,-6 3 0 0,-1-4 0 16,-3 0 0-16,-2 1 0 0,-2-4 0 0,-3 4 0 16,-4-2 0-16,-2 3 0 0,0 2 0 0,-3-4 0 0,-6 2 0 0,-4 0 0 15,-5 2 0-15,-2-2 0 0,-6-3 0 0,-2-1 0 16,-2 3 0-16,-2 0 0 0,-5-4 0 0,1 2 0 16,-8-10 0-16,8 13 0 0,0 0 0 0,-3 0 0 15,0 0 0-15,1 1 0 0,-5 3 0 0,1 3-128 16,0 1 128-16,-4 4 0 0,0 1 0 0,-2 4 0 15,-1 4 0-15,-3 2 0 0,-3-2 0 0,-2 1 0 16,-1-1 0-16,-3 3 0 0,-4-1 0 0,-3 1 0 16,-5-2 0-16,-4 3 0 0,-3 2 0 0,-1 0 0 15,2 0 0-15,1-4 0 0,2 3 0 0,-1-1 128 16,0 0-128-16,3-4 144 0,0 1-144 0,4-5 192 16,2-4-192-16,-1 0 192 0,0 1-192 0,2-2 128 0,0 0-128 15,1 0 128-15,0 1-128 0,1 1 0 0,0-2 0 16,3-2 0-1,0-4-576-15,2-1-128 0,1 0-48 0,0 0 0 16,2-1-1904-16,0 0-384 0</inkml:trace>
  <inkml:trace contextRef="#ctx0" brushRef="#br3" timeOffset="-202827.18">2777 12692 10127 0,'-11'1'896'15,"0"-2"-704"1,0-3-192-16,4 3 0 0,7 1 1728 0,-10 4 304 0,1-2 64 0,9-2 16 16,-9 5-1568-16,1 2-304 0,2-2-64 0,6-5-16 0,0 0-32 0,0 0-128 15,-8 8 192-15,1-1-64 16,7-7 96-16,-6 6 16 0,6-6 0 0,-9 8 0 0,1-3 80 16,1 2 0-16,1-1 16 0,-2-2 0 0,-2 1 96 0,-1 2 16 15,-2 1 0-15,3-5 0 0,1-1 128 0,0 0 48 16,-1 4 0-16,10-6 0 0,0 0 80 0,0 0 0 15,0 0 16-15,0 0 0 0,0 0-128 0,0 0-16 16,13-6-16-16,0 2 0 0,2 2-160 0,3-1-16 16,3 1-16-16,5-7 0 0,5-1 0 0,6-1 0 15,2 3 0-15,9-3 0 0,3-3 16 0,10 2 16 16,8-3 0-16,2 2 0 0,-2 1-96 0,1 0-32 16,5-1 0-16,8 1 0 0,11 3-64 0,-2 3-16 0,-2-3 0 15,0 2 0-15,3-5-192 0,5 6 144 0,7-1-144 16,-2 2 128-16,-5 0-128 0,4-2 0 0,3 3 144 0,1 2-144 15,-2 1 0-15,-1-1 0 16,-1 0 0-16,1-1 0 0,1-3 0 0,-3 3 0 0,-9 0 0 0,1 1 128 16,-2-6 0-16,5 1 16 0,5 1 0 15,-2-1 0-15,-8 0 176 0,0-3 16 0,2 0 16 0,2 1 0 16,2 1-32-16,-1 2-16 0,-5-5 0 0,1 5 0 16,0-2-80-16,5 1-16 0,2 2 0 0,-4-2 0 15,-8 1-64-15,3 1-16 0,2-3 0 0,1 3 0 16,1 2 0-16,1-3-128 0,-3-5 192 0,2 2-64 15,5 4-128-15,-3 0 192 0,-3-5-192 0,1 1 192 16,-3-1-192-16,1 2 128 0,4-1-128 0,-1 0 128 16,-1-3-128-16,-2 2 160 0,-1-5-160 0,3 5 160 15,1 3-160-15,-1 0 128 0,-5-4-128 0,-2 3 128 0,-1 0-128 16,3 3 0-16,4-3 0 0,-3 5 128 0,-4 0-128 16,0-1 0-16,0-2 0 0,2 0 0 0,2 2 0 15,-1 2 0-15,-3 0 0 0,-1-1 0 0,-2-3 0 0,2 0 0 16,-2-2 0-16,2 0 0 0,0 3 0 0,-3-2 128 15,-2-2-128-15,-2 7 0 0,0-2 144 0,5 3-144 16,3-1 160-16,-5 1-160 0,-6-4 128 0,-2 2-128 16,0 2 0-16,2-2 0 0,3-5 0 0,-3 2 128 15,-2-2-128-15,-3 3 0 0,-2 2 0 0,0-1 176 16,0-2-176-16,2 1 160 0,3-2-16 0,0 3 0 16,-5-4 0-16,-2 2 0 0,-1-2-16 0,2 0-128 15,1 2 192-15,5-2-64 0,4 0-128 0,-3-1 192 16,-4 1-192-16,-1 1 192 0,1 0-192 0,-5 1 0 0,-1-3 0 15,-1 1 128-15,3 2-128 0,-4-1 0 0,-3 1 0 16,-3-2 0-16,-4 0 0 0,-2 0 0 0,-1 1 128 0,-2 0-128 16,1-1 0-16,2 3 0 15,1 1 0-15,-2 2 128 0,-3-2-128 0,-3 1 0 0,-3 0 144 0,-2 2-144 16,-4 2 128-16,-3 2-128 0,-3-3 160 0,-1 0-160 16,-3 0 176-16,-2 0-176 0,-4 1 192 0,-2 1-192 15,-2 2 0-15,-2-2 0 0,-12-2 0 0,10 1 0 16,-2 3 0-16,-8-4-144 0,0 0 144 0,0 0 0 15,0 0-1152 1,1 12-128-16,-1-12-48 0,-5 7 0 0,5-7-1760 0,-12 5-368 0</inkml:trace>
  <inkml:trace contextRef="#ctx0" brushRef="#br3" timeOffset="-202506.19">13443 11311 26719 0,'-17'-18'1184'0,"8"8"240"0,-1 2-1136 0,4-4-288 15,2 0 0-15,4 3 0 0,0 9 864 0,0 0 112 16,10-2 32-16,3 0 0 0,2 5-608 0,3-1-112 16,4 2-32-16,8 0 0 0,4 2 64 0,4-1 16 15,4 6 0-15,10 2 0 0,12 3 48 0,0 4 16 16,-8-1 0-16,0 1 0 0,-3 3-16 0,-1-1-16 15,-2 5 0-15,-3 3 0 0,-4 2 0 0,-4 5 0 16,-4-1 0-16,-2 5 0 0,-5 4-128 0,-4 2-32 0,-6 3 0 16,-6-5 0-16,-7 3-48 0,-4-2-16 0,-3-3 0 15,-7 0 0-15,-4 0 96 0,-4-4 16 0,-4-3 0 0,0-1 0 16,1 0 48-16,-2 0 16 0,-4-4 0 0,-3 1 0 16,1-8-128-16,-1 0 0 0,0-1-16 0,1 0 0 15,-1-7-1136 1,2-1-240-16,-2-2-32 0</inkml:trace>
  <inkml:trace contextRef="#ctx0" brushRef="#br3" timeOffset="-199231.22">20475 15555 11967 0,'-7'4'1072'0,"0"1"-864"0,-1-2-208 0,1 1 0 16,-1-2 1696-16,8-2 288 0,0 0 64 0,-7 1 16 15,0 3-1136-15,7-4-224 0,0 0-64 0,-8 3 0 16,8-3 160-16,0 0 32 0,-5 0 0 0,5 0 0 16,0 0-288-16,0 0-48 0,0 0-16 0,-7-7 0 15,4 0 224-15,0-3 32 0,2 0 16 0,-1-4 0 0,0-2-48 0,-1-2 0 16,-1-3 0-16,-2-1 0 0,3-3-48 0,-1-2-16 15,-1-5 0-15,-2 0 0 16,1-1-144-16,-2-1-48 0,-1 3 0 0,1 0 0 0,-1-2-128 16,0-2-48-16,0 0 0 0,0-1 0 0,0-3 0 0,-1-2 0 15,0-5 0-15,0-4 0 0,-2-4 16 0,0-2 0 16,-1-2 0-16,1 1 0 0,-1 0-112 0,0 1-32 16,0-3 0-16,0-4 0 0,0 1 112 0,0-6 0 15,-1 0 16-15,-2 2 0 0,-1 0 32 0,3 4 0 16,2-1 0-16,-1-3 0 0,-1-6-16 0,1 2 0 15,1 2 0-15,0 3 0 0,0 0-64 0,2 1-16 16,1-4 0-16,-4-1 0 0,1-4-80 0,3 2 0 16,0 5-128-16,1-1 192 0,-1 5-64 0,2-3 0 0,2 2-128 15,0 0 192-15,0 0-16 0,1-1-16 0,-1-2 0 16,-2 8 0-16,2 3-160 0,0-1 192 0,-2-4-192 16,1 1 192-16,-3-2-192 0,2-1 0 0,1-4 144 15,-2 5-144-15,-3 4 0 0,3 1 128 0,1 0-128 0,0-2 0 16,-5-2 0-16,6 3 0 0,-2-3 0 0,0 1 128 15,-1 1-128-15,3 0 0 0,0 2 0 0,-1 1 0 16,-3 2 0-16,3-1 0 0,-1-2 128 0,-1 0-128 16,1-1 128-16,0 1-128 0,-2 1 128 0,-1 3-128 15,2 1 0-15,-1-1 128 0,-5 3-128 0,5-4 0 16,1 4 128-16,2-6-128 0,2-1 128 0,0 1-128 16,-3 0 0-16,4-1 0 0,0 2 0 0,1 0 128 15,1 1-128-15,1-3 0 0,1 0 0 0,-2-2 0 0,1 0 0 16,1 0 0-16,1 0 0 0,-1 4 128 0,-2 2-128 15,-1-1 0-15,4-7 0 0,-1 2 0 0,-2 2 0 16,0 1 0-16,2-1 0 0,0-1 128 0,0 1-128 16,3 1 0-16,0 0 0 0,-1-3 0 0,1-1 0 0,-1-1 0 15,-2 4 0-15,4 0 128 0,-2-3-128 0,0 5 0 16,0 3 0-16,-1 1 0 0,0-2 0 0,0 0 144 16,1 1-144-16,-2 0 0 0,-3 0 144 0,1-2-144 15,-2-1 0-15,-2 1 144 0,-1 3-144 0,0 1 0 16,1-1 0-16,-2 1 0 0,-1 1 0 0,0-1 0 15,-1-4 0-15,1 5 0 0,0 2 0 0,-1 0 0 16,-2 2 0-16,2 1 0 0,0 0 0 0,4 0 0 16,2-3 0-16,-1 2 0 0,0-4 0 0,-2 0 0 0,1-7 0 15,2 3 0-15,0 3 0 0,0 5 0 0,-1-4 0 16,1 5 0-16,0-4 0 0,1 3 0 0,1-2 0 0,0-2 0 16,2-6 0-16,-2 5 0 0,0 0 0 0,0 1 0 15,-1 3-128-15,2-1 128 0,0-2 0 0,-2 5 0 16,2 1 0-16,-1-5 0 0,1 0 0 0,1-1 0 15,-3-2 0-15,1 1 0 0,-1 2 0 0,1 1 0 16,-1-1-128-16,0 7 128 0,1-1 0 0,-1 4 0 16,1-2 0-16,-1 2 0 0,-1 2 0 0,1 1 0 15,1 3 0-15,0-2 0 0,0-1 0 0,-1 7 0 16,1 1 0-16,-1 1 0 0,0-2 0 0,2 3 0 16,0 3 0-16,0 0 0 0,-1-1 0 0,2 1 0 15,-2 6 0-15,2 0 0 0,0 2 0 0,0 2 0 0,-2-2 0 16,1-3 0-16,1 3 0 0,0 2 0 15,-1-2 0-15,1 3 0 0,0 1 0 0,1 0 0 0,0 0 0 16,1-1 0-16,-2 4 0 0,0 6 0 0,-2-5 0 0,1-3 0 16,0 0 0-16,1 8 0 0,0 0 0 0,0 0 0 15,0 0 0-15,-4-4 0 0,4 4 0 0,0 0 0 16,-8-5 0-16,8 5 0 0,-10-3 0 0,-1 2 0 16,5 0 0-16,6 1 0 0,-13 4 0 0,0 3 0 15,-2 1 0-15,1 1 128 0,0-3-128 0,-5 3 0 16,-2 3 0-16,1 2 0 0,-1 4 0 0,-3 2 0 15,-1 3-128-15,1 3 128 0,-5-1 0 0,0 5 0 16,-3 0 0-16,-2 8 0 0,-1 7 0 0,1 4 0 16,-4 0 0-16,0-1 0 0,0 1 0 0,-2-1 0 15,-4 1 0-15,2 0 0 0,3 1 0 0,-2 1 0 0,0 0 0 16,1-4 0-16,5-1 0 0,3-6 0 0,-2-3 0 0,2-2 0 16,4-1 128-16,2-7-128 0,1-1 128 0,2-5-128 15,-1-1 128-15,6-6-128 0,0-4 0 0,6 2 128 16,1-4-128-16,2-3 192 0,9-5-192 0,0 0 192 15,0 0-192-15,0 0 0 0,0 0 0 0,2-10 0 16,3-3-144-16,4-3 144 0,1-2 0 0,5-4 0 16,0-2 0-16,2-2-128 0,2-3 128 0,0-2 0 15,3 2 0-15,2-4 0 0,-1-4 0 0,3-1 0 16,3-6 0-16,0 1 0 0,2 1 0 0,3-5 0 16,-2-2 0-16,7-3 0 0,2-8 0 0,2 0 0 15,1 0 0-15,2-3 0 0,-2 3 0 0,3 4 0 16,-3 1 0-16,2 2 0 0,0-1 0 0,-6 9 0 0,-6-1 0 15,1 6 0-15,-1 3 0 0,0 2 0 0,-4 2 0 16,-1 5 0-16,-2 2 0 0,-1 1 0 0,-2 3 0 0,-4 2 0 16,-4 3 0-16,2-1 0 0,-1 0 0 15,-2 3 0-15,-2 2 0 0,-3 3 0 0,2 3 0 0,0 0 0 16,-3 1 0-16,-1 1 0 0,-8 5 0 0,0 0 0 16,10-4 0-16,-10 4 0 0,0 0 0 0,0 0 0 15,0 0 0-15,0 0 0 0,0 0 0 0,10 8 0 16,-2-3 0-16,-1 3 0 0,-7-8 0 0,8 14 0 15,-1 1 0-15,0 4 0 0,-1 6 0 0,4 4-128 16,0 3 128-16,0 0 0 0,2 0 0 0,0 1 0 16,1 1 0-16,3 2 0 0,-1 6 0 0,3 1 0 15,-1 1 0-15,3-6 0 0,6-1 0 0,1 0 0 16,-1 1 0-16,4 1 0 0,0 0 0 0,0 2 0 0,0-1 0 16,-2-1 0-16,-3-2 0 0,-2-1 0 0,2 0 0 0,-2-4 0 15,-3 2 0-15,1-1 0 0,0-2 0 0,-3-2 0 16,-3 2 0-16,2 0 0 0,-2 3 0 0,-2-6 0 15,0 0 0-15,-3-4 0 0,2-2 0 16,-2 0 0-16,-2 4 0 0,0-4 0 0,0 0 0 0,-2-1 0 16,1-5 0-16,-2-3 128 0,-2 0-128 0,-3-13 0 15,0 0 0-15,6 6 0 0,-6-6 0 0,0 0 0 16,0 0 0-16,0 0 128 0,5-10-128 0,-2-2 0 16,-3-7 0-16,-3-3 0 0,1-2 0 0,-3-1 0 15,-2-1 0-15,1-2 128 0,-2-5-128 0,-3 0 0 16,-3-2 0-16,-2 0 0 0,3-1 128 0,-1 2-128 15,1-2 0-15,0 1 0 0,-5 3 0 0,2-5 0 0,2-5 0 16,-3 5 0-16,1 1 0 0,0 0 0 0,0 1 0 16,-1 1 0-16,-2 0 0 0,1 8 0 0,0 2 0 0,0 3 0 15,-5 1 0-15,3 0 0 0,-3 1 0 0,2 2 0 16,-1 1 0-16,0 4 0 0,-3 0 0 0,2 3 0 16,-1 2 0-16,4-1 0 0,1-1 0 0,2 2 0 15,3 3 0-15,-2-2 0 0,-1 3 0 0,2 3 0 16,-2 3-128-16,3 1 128 0,1-1 0 0,-3 0 0 15,2 1 0-15,-2 1 0 0,0 0 0 0,-1 1-128 16,0 4 128-16,0 2 0 0,-2 1 0 0,-1-1 0 16,-1 1 0-16,-3 4 0 0,-4 1 0 0,-2 1 0 15,-1 2 0-15,-3 5 0 0,-2 0 0 0,0 4 0 16,1-2 0-16,-1 2 0 0,-2-2 0 0,0 2 0 16,0 2 0-16,0-1 0 0,-1 4 0 0,-1 0 0 0,-2-1 0 0,3-1 0 15,-1 1 0-15,-1 2 0 0,3-2 0 16,2-3 0-16,1 1 0 0,3-1 0 0,2-4 0 15,4-2 0-15,4-5 0 0,4-3 0 0,2-4 0 0,6 0 0 16,-2-2 0-16,6-1 0 0,-1 0 0 0,7-10 0 16,0 0-128-16,0 0 128 0,0 0 0 0,8-8 0 15,1 0-176-15,4-3 176 0,3-6-160 0,3-4 160 16,3-3-144-16,5-3 144 0,3-3-128 0,5-5 128 16,3-3 0-16,5 0 0 0,1-4 0 0,3-1 0 15,0-5 0-15,0-7 0 0,4-8 0 0,1-1 0 16,1 0 0-16,1 1 0 0,-2-2 0 0,0 4-128 0,0-2 128 15,-6 10 0-15,-6 6 0 0,-3 8 0 0,-5-2 0 16,-6 10 0-16,-6 0 0 0,-5 11 0 0,0 8 0 16,-3 6 0-16,-3 2 0 0,-9 4 0 0,0 0 0 0,0 0 0 15,11 1 0-15,-1 10 128 0,-4 6-128 0,1 6 0 16,-1 1 0-16,-1 2 0 0,-1 0-192 16,0-3 64-16,0 2 0 0,1 1 0 15,-1-1-512-15,1 2-112 0,1-2-16 0,-1 1 0 16,0 0-1472-16,0-1-288 0,2-2-64 0,-1 0-16 15,3-5-240-15,1-1-48 0,-3-3-16 0</inkml:trace>
  <inkml:trace contextRef="#ctx0" brushRef="#br3" timeOffset="-197104.82">19412 5452 30399 0,'-15'-11'2704'0,"7"0"-2160"0,1-1-544 0,1 1 0 16,1-5 992-16,-1 4 96 0,3 3 0 0,0 0 16 15,3 9-1104-15,-1-8-256 0,1 8-48 0,-2-10 0 16,1 1 624-16,1 9 128 0,0-9 32 0,0 9 0 15,0 0-272-15,-3 13-48 0,-2-2-16 0,1 0 0 16,0 4 192-16,-2 6 48 0,-1 3 0 0,1 2 0 16,-2 1 160-16,1 6 32 0,0 2 16 0,0 5 0 0,2 5-144 15,1 2-48-15,1 2 0 0,1 7 0 0,-1 4-144 0,3-1-48 16,3-2 0-16,-1 2 0 0,2 0 16 0,0 5 0 16,0 2 0-16,3 3 0 0,-2 0-16 0,0-2 0 15,2-1 0-15,-1-1 0 0,-1 1-208 0,1 3 0 16,-4 4 0-16,3-3 0 0,-1-3 0 0,-2-1 0 15,-1-2 0-15,0 0 0 0,0-3 240 0,1 2 0 16,-2-3 0-16,2 6 0 0,-2 2-96 0,0-2-16 16,0-4 0-16,3-2 0 0,0-4 32 0,-1 4 0 15,1-3 0-15,-1 4 0 0,2 4-160 0,0-2 192 16,-2 0-192-16,1-5 192 0,0 1-192 0,0 0 160 16,-1-1-160-16,1 4 160 0,1-1-160 0,1 0 160 0,0 0-160 15,2-2 160-15,-2-4-160 0,1-3 0 0,2 1 144 16,-1-4-144-16,-1-4 0 0,2 6 144 0,0-3-144 15,1 1 0-15,2-4 128 0,-2 2-128 16,-4-2 0-16,3 0 0 0,-2-3 0 0,1 1 0 0,1 1 128 0,-3 1-128 16,-1 0 0-16,0 5 0 0,1 1 0 0,-3 3 0 15,-3 0 176-15,2-2-176 0,2 0 160 0,-3 0-160 16,-4-5 160-16,0 1-160 0,4 1 160 0,-2 1-160 16,-2 4 128-16,1 1-128 0,0-1 0 0,1 0 144 15,-2-3-144-15,0 1 0 0,0-4 0 0,0 3 0 16,0 1 0-16,0 0 0 0,-1 0 0 0,0-1 0 15,0 0 0-15,1 1 0 0,-1-2 0 0,2-5 0 16,0 1 0-16,1-3 0 0,1 4 0 0,1-4 0 16,0 0 0-16,0 3 0 0,1-1 0 0,1 2 0 0,-2-2 0 15,2 0 0-15,0-6 0 0,0 3 0 0,-1 1-160 0,2 0 160 16,-1 0 0-16,1 3-144 0,-3-2 144 0,0 6 0 16,0 2 0-16,0-3-128 0,0 2 128 0,0 1 0 15,0 3 0-15,1-3 0 0,0-2 0 0,2 2 0 16,1 3 0-16,1 1 0 0,0-2 0 0,1 1 0 15,-1-3 0-15,3 1 0 0,2-3 0 0,0 4-128 16,1-5 128-16,-1 1 0 0,1-1 0 0,-2 4-128 16,3-5 128-16,-1 1 0 0,0 2 0 0,3-1-160 15,4-3 160-15,-3 0 0 0,-1-2-144 0,0 2 144 16,-1-3 0-16,4 5-144 0,-2-4 144 0,0 8 0 16,1 3 0-16,-2 0 0 0,1-2 0 0,-1-1 0 15,-1-3 0-15,0-3 0 0,-1 2 0 0,3 3 0 16,0 1 0-16,-1 3 0 0,0-1 0 0,0 0-160 0,-1-2 160 0,0-2 0 15,-2-1-192-15,1-1 192 0,0 1-192 0,0 0 192 16,-2 5-144-16,2 0 144 0,-6-2 0 0,2 2-144 16,-1-4 144-16,-2 0 0 0,0-4 0 0,-2 2 0 15,-3 4 0-15,0-4 0 0,0 2 0 0,0 2 0 16,0 2 0-16,0-1 0 0,0-4 0 0,0 1 0 16,-2-4 0-16,1 0 0 0,1-4 0 0,0 4 0 15,-1 0 0-15,-1 4 0 0,1-6 0 0,0 1 0 16,-2 0 0-16,2-3 0 0,-2-5 0 0,2-3 0 15,1-1 0-15,-5-6 0 0,1-2 0 0,1-5 0 16,2-1 0-16,0-2-128 0,3-4 128 0,1-4 0 16,-3-1-160-16,0-9 160 0,0 0-192 0,0 0 192 15,0 0-192-15,0 0 64 0,0 0 128 0,0 0-208 0,0 0 208 16,0 0 0-16,0 0 0 0,0 0 0 16,-5-13 0-16,1-3 0 0,1-2 0 0,2 0 0 0,-2-2 0 0,1-2 0 15,-1-8 0-15,2-1 0 0,-2-7 0 0,0-4 0 16,0-2 0-16,0-8 0 0,0-5 0 0,1 0 0 15,-2-5-128-15,1-2 128 0,-3-4 0 0,-1-8 0 16,-1-3 0-16,-1-3 0 0,0 2 0 0,0 1 0 16,2-2 0-16,-2-4 0 0,0-6 0 0,1 5 0 15,2 1 0-15,-1 4 0 0,1-5 0 0,-1-4 0 16,2-6 0-16,0 3 0 0,-2 3 0 0,1 0 0 16,-2 0 0-16,0-2 0 0,0-4 0 0,1 4 0 15,-3 2 0-15,1 0 0 0,0-1 0 0,0-2 0 16,-1-2 0-16,0 4 0 0,3 1 0 0,-3-2 0 0,-1-1 128 15,0-3-128-15,2-4 128 0,1 2-128 0,-1 0 192 0,-1-2-192 16,-2-4 0-16,2 2 0 0,-1 0 0 0,0 5 0 16,-4 1 0-16,5 0 0 0,3 1 0 0,3 2 0 15,-4 3 0-15,2 2 0 0,1 0 0 0,-2-3 0 16,-2-3 128-16,3-1-128 0,-1 2 0 0,1 0 0 16,-1-3 0-16,-1 0 0 0,2-4 0 0,-2 2 0 15,3 3 0-15,-2 1 0 0,-1-1 0 0,0 1 0 16,1-3 0-16,-2 5 0 0,-1 2 0 0,0 0-144 15,-2-2 144-15,1 4 0 0,-4 3 0 0,5 0 0 16,-3-2 0-16,2-3 0 0,0-6 0 0,1 4 0 16,1 5 0-16,1 2 0 0,3 0 0 0,1-2 0 0,2-2 0 15,-1 1 0-15,7 3 0 0,-1 4 0 0,2 7 0 16,1-8 0-16,2 0 0 0,1 0 0 0,-1 6 0 0,-1 2 0 16,0 3 0-16,3-1-128 0,-4-6 128 0,1 1-128 15,-3 2 128-15,-1 2-128 0,0-2 128 16,-2 2-160-16,-3 2 160 0,0 3-160 0,1 5 160 0,-1-2-128 15,-4 1 128-15,0-2-128 0,-3 4 128 0,0 3 0 16,2 0 0-16,-1 3 0 0,-2 1 0 0,-1-1 0 16,-2 1 0-16,2 2-128 0,-1 5 128 0,1 1 0 15,2 5 0-15,0 1 0 0,0-2 0 0,0 3 144 16,0 4-144-16,0 0 0 0,0 0 192 0,1 1-64 16,-3-3 0-16,2 3-128 0,0 1 0 0,0 2 0 15,0 0 0-15,0 6-192 0,2 4 192 0,-1 3 0 16,-1 2 0-16,3 0-144 0,0-1 144 0,4 5 0 0,-2 0 0 15,0 3 0-15,1-2 0 0,2 3-128 16,0 1 128-16,1 8 0 0,0 0 0 0,0 0-128 0,0 0 128 0,0 0 0 16,0 0 0-16,0 0-128 0,0 0 128 0,0 0 0 15,-1 17-128-15,3 1 128 0,1 2-128 0,2 2 128 16,-2 0 0-16,2 3 0 0,4 2 0 0,-1 6 0 16,2 3 0-16,-2 5 0 0,2 2 0 0,2 4 0 15,1 4 0-15,0 6 0 0,2 5 0 0,-1 4 0 16,2 4 0-16,2 3 0 0,-1 1 0 0,0 2-128 15,1-2 128-15,3 5 0 0,1 3 0 0,-1-3 0 16,-2 1 0-16,4-1 0 0,0-3 0 0,-1 1 0 16,-1 1 0-16,-3 4 128 0,-1-4-128 0,-1 7 128 15,-2 0-128-15,2 0 0 0,-3-2 128 0,1 6-128 0,-2 8 192 16,0 0-48-16,-2 1 0 0,1 3 0 0,-5-4-144 16,1 6 0-16,-5 0 0 0,3 1 128 0,-2 0-128 0,0 1 0 15,-5-2 0-15,4 2-176 0,-1-3 176 0,2 0 0 16,-2-4 0-16,4 6 0 0,-4 3 0 0,3-7 144 15,-2-6-144-15,0 5 0 0,-2 4 192 0,3-1-192 16,1-4 192-16,0-2-192 0,1-2 240 0,0 5-64 16,-1 1-16-16,2-1 0 0,0-6-160 0,-1 1 0 15,3 1 0-15,0 3 0 0,-1 0 128 0,0-5 0 16,-2 0 0-16,-1 3 0 0,3 6-128 0,-4-3 0 16,0 2-160-16,0-5 160 0,-3 2 0 0,1 4 0 15,-1 6 0-15,-1-5 0 0,-1-3 0 0,0 2 0 16,-2 0 0-16,1-1 0 0,1 0 0 0,-2-4 128 0,-3-3-128 15,2 0 0-15,1 3 160 0,-1-5-160 16,1-1 128-16,1-1-128 0,1-5 176 0,-1 2-48 0,2 2-128 16,-3-2 192-16,3-3-192 0,-1-1 0 0,2 1 0 15,0-2 0-15,-1-1 0 0,1-3 0 0,0-1 0 0,1-4 0 16,1-5 0-16,0-4 144 0,1-10-144 0,-2-1 128 16,2-5-128-16,-2-5 0 0,-4-9-160 0,3-2 160 15,0-3-368-15,0-6 32 0,-1-4 0 0,-3-6 0 16,-2-7-1552-1,-3-6-304-15,-7-8-64 0,-8-10-15472 0</inkml:trace>
  <inkml:trace contextRef="#ctx0" brushRef="#br3" timeOffset="-196475.32">17847 6314 22687 0,'-13'-6'1008'0,"5"3"208"0,-1-4-976 0,-1 4-240 0,10 3 0 0,-9-4 0 16,2 1-192-16,7 3-64 0,-10 1-32 0,1-1 0 15,1-1 800-15,8 1 176 0,0 0 16 0,-7 4 16 16,7-4 192-16,0 0 48 0,-8 5 0 0,8-5 0 16,0 0-64-16,0 0 0 0,0 0 0 0,0 0 0 15,14-2-112-15,3-4-16 0,4-3-16 0,4-3 0 16,5-6 48-16,2-7 16 0,2-2 0 0,12-2 0 16,7 1-128-16,5-5-32 0,0-5 0 0,2-1 0 0,4-1-176 15,3-7-32-15,2-3-16 0,2 1 0 0,2-3-112 0,2 1-32 16,-2-1 0-16,0 2 0 0,-3 3-112 0,1 2-32 15,-2-1 0-15,0 4 0 0,-3 0 48 0,-2 6 16 16,-8 3 0-16,-6 1 0 0,-7 3-64 0,-3 6-16 16,-3 7 0-16,-5 3 0 0,-3 1 96 0,-3 7 16 15,-4 4 0-15,-2 7 0 0,-2 7-240 0,-4 9 144 16,-3 6-144-16,-2 7 128 0,-3 8-128 0,-2 5 0 16,-1 6 0-16,-3 0 0 0,-4 3 0 0,0 4 0 15,0 1 0-15,-2 1 0 0,-1 2 0 0,1 0 0 16,0-1-192-16,1-3 192 15,-4-1-1296-15,3 0-144 0,3-2-32 0,-2 0-10688 16,-3 2-2128-16</inkml:trace>
  <inkml:trace contextRef="#ctx0" brushRef="#br3" timeOffset="-195524.04">11904 13155 12895 0,'0'0'1152'0,"0"0"-928"15,0 0-224-15,0 0 0 0,0 0 1856 0,0 0 320 16,0 0 64-16,0 0 0 0,0 0-576 0,0 0-128 15,0-7-32-15,3 1 0 0,2-6-496 0,3-2-112 16,2-6 0-16,3-2-16 0,2 0-208 0,3-4-32 0,2-2-16 16,-2-3 0-16,-1-4-320 0,1-2-64 0,0-2-16 0,3-1 0 15,1-3-224-15,0 0 144 0,-3-2-144 0,0 2 128 16,3 4-128-16,-1 7 0 0,-3 3 144 16,-1 8-144-16,-1 3 0 0,-2 5 0 0,-1 8 0 0,-1 2 128 15,-1 6-128-15,-1 3 0 0,-2 7-176 0,0 8 176 16,-2 6 0-16,1 6 0 0,-3 1 0 0,0 8 160 15,-1 5-160-15,1-1 0 0,0 0 144 0,0 0-144 16,-1-1 0-16,1 2 144 0,-2-2-144 0,4-1 0 16,-1-1 0-16,0-4 0 0,-2 0 0 0,3-2 0 15,-1-3-352 1,-1-7-80-16,-1 0-16 0,-1-8 0 0,1-1-1440 0,-2-6-288 0,-1-12-64 16,0 0-16-16</inkml:trace>
  <inkml:trace contextRef="#ctx0" brushRef="#br3" timeOffset="-194573.17">12243 12916 28559 0,'-9'-10'2544'0,"5"2"-2032"15,-1 1-512-15,5 7 0 0,0 0 496 0,0 0 0 16,0 0 0-16,-3 13 0 0,3-1-352 0,-2 6-144 16,2 5 128-16,-2 1-128 0,1 4 384 0,0 4-16 15,1 4 0-15,-1 1 0 0,-2 2 192 0,3 7 32 16,3 2 16-16,-1 2 0 0,1-1-160 0,2 1-48 15,1 2 0-15,4-1 0 0,0 0-208 0,2 2-32 16,-1 3-16-16,4 4 0 0,2 3-144 0,0-1 192 0,-3-3-192 16,3-2 192-16,0 2-192 0,3 1 0 15,0-1 0-15,3 1 128 0,-1 0-128 0,1 1 0 0,2-2 144 0,2-1-144 16,5-4 0-16,0-1 128 0,2 1-128 0,4-4 0 16,4-3 0-16,-1 3 128 0,2 0-128 0,0-5 0 15,3 1 0-15,-2-5 0 0,2 0 0 0,5-2 128 16,-3 0-128-16,4 2 0 0,4-8 0 0,-1 3 0 15,-3-1 0-15,0-1 0 0,0 2 0 0,2-3 0 16,-1-6 0-16,1 1 0 0,-2-4 0 0,5 4 128 16,6-4-128-16,-3 1 0 0,-5-1 0 0,-2-2 0 15,-1 1 0-15,0 1 0 0,-2-3 0 0,-1 0 0 16,0-2 0-16,2 3 0 0,3 0 0 0,0-1 0 16,-3-2 0-16,-2 0 0 0,-1 3 0 0,1-1 0 15,-1-3 0-15,0 1 0 0,3-1 0 0,-1 1 0 16,-5 1 0-16,3 0 0 0,3-4 0 0,-3 3 0 0,-1-1 0 15,-6 2 0-15,1-1 0 0,-1 1 0 0,2-2 0 16,-1 0 0-16,-2 0 0 0,0 1 0 0,-1-2 0 0,2 0 0 16,4-2 0-16,-2 2 0 0,-3 1 0 0,1-3 0 15,-4-1 0-15,-1 2 0 0,-4-1 0 0,-1 2 0 16,-2 0 0-16,2 2 0 0,-3-1 0 0,0 3 0 16,0 5 0-16,-2 0 0 0,-7-4 0 0,4 3 0 15,-3 1 0-15,0 2 0 0,-2 2 0 0,-1 0 0 16,-1-3 0-16,1 1 0 0,-2-3 0 0,0 1 0 15,-2 1 0-15,1 0 0 0,1-3 0 0,-4-2 0 16,-2 3 0-16,1-1 0 0,-1-1 0 0,0-2 0 16,0 0 0-16,-1 1 128 0,-2 4 0 0,-2-5 16 0,1-5 0 15,-1-2 0-15,-1 0 48 0,-2-1 16 0,-1 2 0 16,0-6 0-16,0-9-16 0,0 0-16 0,-1 12 0 0,1-12 0 16,0 0 32-16,-7 5 16 0,7-5 0 0,-7-2 0 15,-1-1 144-15,2-1 16 0,3-7 16 0,0-2 0 16,0 1-96-16,3-5-32 0,3-2 0 0,0-6 0 15,0-2-272-15,3-3 0 0,3-3 0 0,3 1 0 16,2-4 0-16,2 0 0 0,1-2 0 0,1-4 0 16,3 1 160-16,5-4-160 0,4-4 128 0,4 1-128 15,1-1 0-15,3 1 0 0,1 2 128 0,4-2-128 16,4 4 0-16,2-3 0 0,-2 4 0 0,3-3 0 16,-1 2 0-16,3-4 0 0,6 2 0 0,0-1 0 15,5 4 0-15,1-1 0 0,1 1 0 0,-2 2 0 16,-2 2 0-16,-1-1 0 0,-1 3 0 0,-1-2 0 0,-4-2 0 15,0 1 0-15,4 3 0 0,-2-1 0 0,-4-5 0 0,-2 1 0 16,-2-1 0-16,-3 7 0 0,0 6 128 0,0 0-128 16,4-3 0-16,-1 2 128 0,-1 3-128 0,1 0 0 15,3 3 144-15,-3-3-144 0,0 2 0 0,-1-2 144 16,-1 0-144-16,1-3 0 0,1 1 0 0,0 4 0 16,-1 4 0-16,0-4 0 0,1 1 0 0,-3 3 0 15,-5 4 0-15,-3-1 0 0,-5 2 0 0,-2 3 0 16,-2 1 0-16,-5 1 0 0,-2-1 0 0,-3 3-144 15,-1 1 16-15,-3 2 0 16,1-2-416-16,-2 4-80 0,-1-2-16 0,-3 3 0 16,-9 4-1760-16,0 0-352 0,0 0-80 0,0 0-7440 15,0 0-1488-15</inkml:trace>
  <inkml:trace contextRef="#ctx0" brushRef="#br3" timeOffset="-194238.98">18163 14685 22111 0,'-7'-13'1968'0,"0"-1"-1584"0,1 0-384 0,8-1 0 15,5-3 2176-15,2 1 336 0,6 0 80 0,4-1 16 16,4-2-1968-16,3 1-400 0,6-2-80 0,4-3-16 16,4 2 256-16,6 0 48 0,0 0 16 0,7 2 0 15,7 3 32-15,4 2 0 0,-4 3 0 0,1 3 0 16,-2-3 16-16,2 8 0 0,3 6 0 0,-5 5 0 15,-5 9 16-15,0 7 16 0,-1 7 0 0,-7 7 0 16,-8 5-112-16,-8 3-32 0,-7 6 0 0,-6 7 0 0,-5 8-192 0,-4 4-32 16,-6 3-16-16,-2-1 0 0,-6 0-160 0,-3 1 160 15,-6 1-160-15,-2 3 160 0,-3-4-160 0,-1-4-144 16,0 0 144-16,-3-9-208 16,0-4-2624-16,1-6-528 0</inkml:trace>
  <inkml:trace contextRef="#ctx0" brushRef="#br3" timeOffset="-193292.88">14955 17333 19119 0,'0'0'832'0,"-4"-10"192"16,0-2-816-16,0 3-208 0,0 0 0 0,0-2 0 16,-5 0 896-16,1 1 144 0,-2 4 32 0,-3 3 0 0,-1-5 208 0,-5 3 32 15,-1 1 16-15,-1 3 0 0,-3 1-496 0,-1 4-80 16,-2 2-32-16,-4 2 0 0,-2-2-240 0,1 4-48 16,-1 2-16-16,2 1 0 0,-1 0-144 0,4 0-16 15,0 4-16-15,4-2 0 0,0-2-48 0,3 2-16 16,3-2 0-16,6 0 0 0,4 0-32 0,2-3 0 15,3 2 0-15,3 1 0 0,3-2-144 0,6 0 128 16,3 2-128-16,3 2 128 0,4 0-128 0,2 2 192 16,2 0-192-16,2 1 192 0,0-3-48 0,-1 0 0 15,0-2 0-15,-3 2 0 0,-2-1-144 0,-2 6 0 16,-3-1 0-16,-3 1 128 0,-5-5-128 0,-3 2 192 0,-4 2-192 0,-4-2 192 16,-3-2 240-16,-3-2 48 15,-2-1 16-15,-2 0 0 0,-4-2 128 0,-2 1 16 0,-2-1 16 16,0-5 0-16,-5-5-240 0,1-1-48 0,-3 0-16 15,0-2 0-15,0 2-192 0,1-4-32 0,0-3-128 0,2-3 192 16,4 3-192-16,3-2 0 0,4 1 0 16,5-4 0-1,2 1-1280-15,3 2-208 0,6-5-48 0,8 2 0 16,5-1-1424-16,5 2-304 0,10-6-48 0</inkml:trace>
  <inkml:trace contextRef="#ctx0" brushRef="#br3" timeOffset="-192888.38">15264 17383 20495 0,'0'0'896'0,"0"-9"208"0,-5-1-880 16,-1 3-224-16,1 0 0 0,-4 2 0 0,-3-3 1440 0,-1 3 240 16,-2 2 48-16,-2 6 16 0,-1 2-384 0,-1 4-80 15,-2 2 0-15,-1 4-16 0,-1 6-816 0,-1 3-144 16,1-4-48-16,1 5 0 0,1 3-64 0,3-4 0 15,3 1-16-15,4 0 0 0,3-3-48 0,4 0 0 16,4-1 0-16,5-4 0 0,2-5 48 0,3-2 0 16,3 2 0-16,3-6 0 0,2-2 400 0,3-8 96 15,2-5 16-15,2 0 0 0,1 0-192 0,1-3-48 16,2-5 0-16,0-2 0 0,-1-3-256 0,-3 1-64 16,-5 3-128-16,-1-2 192 0,-2-1-192 0,0 6 128 15,-4 3-128-15,-1 5 0 0,-12 7 0 0,10-2 128 0,-10 2-128 16,0 0 0-16,8 10 0 0,-4 1 0 0,-4-11 0 0,0 19 0 15,0 5 0-15,0 0 0 0,-1-3 0 16,1 0 0-16,1 0 0 0,2 0 0 0,-1 0 0 0,2-3 0 31,0-4-1136-31,4-1-112 0,1-6-32 0,3 1 0 16,1-3-1680-16,3-5-352 0,10-5-64 0,1-8-16 0</inkml:trace>
  <inkml:trace contextRef="#ctx0" brushRef="#br3" timeOffset="-192393.72">15857 17350 11967 0,'-13'12'1072'0,"5"-4"-864"0,-2 3-208 0,-2 5 0 0,-2 1 1808 0,-1 4 320 16,2 1 64-16,-1 1 16 0,1 0-352 0,0 1-80 16,0-3-16-16,1 1 0 0,2 1-288 0,1-5-48 15,0-3-16-15,2-1 0 0,0-1-528 0,4-7-112 16,3-6-32-16,0 0 0 0,0 0-80 0,0 0-16 15,9-5 0-15,2-8 0 0,5-4 32 0,1-1 0 16,1-1 0-16,2-3 0 0,-1-4-416 0,2-1-64 16,0-3-32-16,3 2 0 0,-1-3-160 0,3 4 0 15,5-3 0-15,-1 5 128 0,-2-1-128 0,-1 6 0 16,-2 6 0-16,-3 4 0 0,-4-3 0 0,-3 9 0 16,-4 5 0-16,-11-1 0 0,7 10 0 0,-3 3-144 15,-4 3 144-15,-4 6 0 0,-3 7 0 0,-3 0 0 0,0-1 0 16,-4 5 0-16,-1-2 0 0,-2 2 0 0,-1-1 0 0,-3 1 0 15,-1-8 0-15,2-2 128 0,2-1-128 16,3-3 0-16,2-9 0 0,4-1 144 0,9-9-144 0,0 0 128 16,0 0 0-16,0 0-128 0,9-10 192 0,4-3-64 15,4-4 176-15,3-2 16 0,1-1 16 0,2-4 0 16,2-7-144-16,0 2-16 0,-2-2-16 0,1 5 0 16,-1 0-160-16,1 2 0 0,-1 2 0 0,5 4 0 15,-1 1 0-15,0 5 0 0,1 3 0 0,-2 4 0 16,-3 10 0-16,-5-1 0 0,-6 2 0 0,-3 6 0 15,-2 4-192-15,-2 2 192 0,-4 2-192 0,-2 2 192 16,-2 3-192-16,2 2 192 0,4 0-192 0,-6 2 192 16,-5 4 0-16,1-6 0 0,-1 0 0 0,-1-2 0 0,-1 0 0 15,3-3 0-15,0-2 0 0,2-7 0 0,0-4 0 16,5-9 0-16,-3 12 0 0,3-12 0 16,0 0-1472-16,0 0-192 0,0 0-16 0,12-8-9440 15,0 0-1872-15</inkml:trace>
  <inkml:trace contextRef="#ctx0" brushRef="#br3" timeOffset="-191997.82">16731 17338 22111 0,'0'0'976'0,"0"0"208"0,0 0-944 0,0 0-240 0,0 0 0 0,0 0 0 16,0 0 1792-16,15-1 304 0,-2-4 64 0,3 1 16 16,2 1-624-16,3 1-112 0,4-4-32 0,3 0 0 15,5-1-384-15,2-2-96 0,-1-2-16 0,3 0 0 16,-1 1-352-16,-3-1-80 0,-3-2-16 0,-4 2 0 16,-3 1-96-16,-3-1-32 0,-3-5 0 0,-7 7 0 15,-10 9-80-15,0 0-32 0,5-11 0 0,-5 11 0 16,-2-10 32-16,2 10 16 0,-13-1 0 0,-5 2 0 15,-5 0-16-15,-1 6 0 0,-5 3 0 0,-4 7 0 16,-4 2-256-16,0 3 0 0,2 0 0 0,6 7 0 16,3-1 0-16,3 3 0 0,3 1 0 0,7-5 0 15,5 2 0-15,4-2 0 0,4 2 0 0,6-3 0 0,3-4 0 16,5-2 0-16,4 1 0 0,6-6 0 0,7 0 0 16,0-6 160-16,6-2-160 0,1-1 128 0,-1 0-128 15,1-6 0-15,-3-8-192 0,1-1 192 16,-2-2-3024-16,1 0-496 0</inkml:trace>
  <inkml:trace contextRef="#ctx0" brushRef="#br3" timeOffset="-190276.05">14323 18298 21183 0,'-13'-11'944'0,"3"4"192"16,0-4-912-16,1 2-224 0,4-3 0 0,-1 3 0 0,0-1 624 15,1 5 80-15,5 5 0 0,-7-6 16 0,7 6 432 0,0 0 64 16,-9-1 32-16,1 6 0 0,-1 3-480 0,1 5-112 15,4-1-16-15,-2 9 0 0,-2 2-176 0,0 6-32 16,-2 5-16-16,2 1 0 0,0 3-160 0,0-3-48 16,1-2 0-16,-1 0 0 0,-1 0-64 0,-1-3-16 15,1-1 0-15,2-4 0 0,1-3 48 0,1-4 0 16,1-5 0-16,0-1 0 0,4-12 96 0,0 0 32 16,-2 6 0-16,2-6 0 0,0 0 192 0,2-8 32 15,5-6 16-15,2-3 0 0,1-5 0 0,2-5 0 16,-1-1 0-16,0-1 0 0,4 3-320 0,3-5-64 15,-1-1-16-15,1 4 0 0,2 2-144 0,3 5 0 16,2 2 0-16,0 2 128 0,-2 2-128 0,-1 4 0 0,-1 0 0 16,-1 6 0-16,-1 6-128 0,-2 2 128 0,-3 0 0 15,0 0 0-15,-4 3-208 0,0-1 16 0,-10-5 16 0,10 6 0 32,-10-6-1344-32,10 13-272 0,-1-1-48 0,2-1-8512 0,-11-11-1696 0</inkml:trace>
  <inkml:trace contextRef="#ctx0" brushRef="#br3" timeOffset="-189953.75">14980 18354 22575 0,'-13'-1'992'0,"4"1"224"0,-3 4-976 0,-1-1-240 0,-2 0 0 0,-3 2 0 15,-1-2 1152-15,-5 3 192 0,1 6 48 0,1-3 0 0,-1 2-240 0,5 3-64 16,2 0 0-16,1 3 0 0,-1-1-448 15,3-2-112-15,3 1-16 0,3-2 0 0,2 0-192 16,4-2-32-16,1-11-16 0,8 7 0 16,2 3-16-16,3-4-16 0,4-5 0 0,4-2 0 0,4-3 80 0,2 0 0 15,0-5 16-15,2 0 0 0,-2-4 32 0,-1-1 0 16,2 0 0-16,-5-3 0 0,-3-1-16 0,-3 0 0 16,-4 2 0-16,-3-1 0 0,-3 0 16 0,-3 4 0 15,-2 0 0-15,-2 4 0 0,-4 1-80 0,-1 2-16 16,-3 0 0-16,1 1 0 0,-5 3-272 0,-1 0 0 15,-3 0 0-15,0 3 0 16,1 2-608-16,0-1-128 0,1 1-32 0,2-2-10992 16,3 0-2192-16</inkml:trace>
  <inkml:trace contextRef="#ctx0" brushRef="#br3" timeOffset="-189651.79">15527 18038 12895 0,'0'0'1152'0,"0"0"-928"0,-6-11-224 0,3 4 0 15,3 7 2512-15,0 0 464 0,0 0 96 0,0 0 0 16,0 0-1200-16,-10 4-240 0,1 4-48 0,-1 6-16 16,1 5-384-16,-1 3-80 0,-1 4-16 0,1 0 0 15,-3 5-512-15,3 6-96 0,0-2-32 0,4 0 0 0,1 3-240 16,0 0-48-16,1-1-16 0,2 0 0 0,0-4-144 0,2-3 0 15,0-2 0-15,2 0 128 0,1-1-256 0,0-6-64 16,-2-6-16-16,1-3 0 16,1 0-2048-16,1-2-416 0,-4-10-80 15,0 0 0-15</inkml:trace>
  <inkml:trace contextRef="#ctx0" brushRef="#br3" timeOffset="-189498.96">15273 18337 25167 0,'0'0'1104'0,"0"0"240"0,9-1-1072 0,3-1-272 16,0-3 0-16,3 3 0 0,5 0 480 0,5 1 32 0,3-3 16 0,1 1 0 15,2 1 288-15,2-2 48 0,-2 3 16 0,0-2 0 16,-2-1-624-16,-2 1-128 0,-2 1-128 16,3 2 176-16,-4 0-176 0,1 0 0 0,-1-3-160 0,-2 3 160 31,-3 0-2048-31,0 3-304 0,-4 1-64 0,-2-2-8608 0</inkml:trace>
  <inkml:trace contextRef="#ctx0" brushRef="#br3" timeOffset="-189207.19">15873 18306 13823 0,'0'0'608'0,"-5"-4"128"0,5 4-592 0,-12 0-144 0,0 1 0 0,-1 3 0 15,-4 0 2816-15,4 4 544 0,0 5 96 0,-1-1 32 16,-5-2-1776-16,2 2-368 0,3 3-64 0,0 1 0 16,1-2-512-16,4 1-80 0,-2-2-32 0,5 1 0 15,2-1-144-15,4 1-48 0,2-2 0 0,2 0 0 16,-4-12 16-16,9 5 0 0,-9-5 0 0,16-4 0 0,4 0 16 0,-1-5 0 15,1-3 0-15,2-2 0 0,-3 0-144 0,4-1-32 16,-1 2 0-16,0-1 0 0,-3 2-176 0,-3 3-144 16,-3-1 192-16,-2 5-192 0,-11 5 128 0,11-2-128 15,-11 2 0-15,7 7 0 0,-7-7 0 0,2 13 0 16,-4 2 0-16,-1-2 0 0,-1 2 128 16,0 0-128-16,2 1 0 0,-1-2 0 0,1-3 0 0,2 1 0 15,0 1 0-15,0-13 0 0,0 0 0 0,7 5-176 16,4 1 32-16,-1 0 0 15,2-12-1280-15,1 1-256 0,1-3-48 0,3-2-16 16,2-1-1264-16,-1-2-240 0</inkml:trace>
  <inkml:trace contextRef="#ctx0" brushRef="#br3" timeOffset="-188920.25">16504 17851 17503 0,'0'-7'1552'0,"0"7"-1232"0,4-5-320 0,-4 5 0 16,0 0 1168-16,0 0 176 0,0 0 48 0,-7 8 0 15,-3 2 352-15,-2 8 80 0,-1 3 16 0,0 3 0 16,-3-1-592-16,2 5-112 0,-6 7-32 0,6 0 0 15,5 2-400-15,1-2-96 0,0 0-16 0,3-1 0 0,-1 2-288 0,0-2-64 16,1-2-16-16,1-1 0 0,0-5-224 0,2 1 128 16,2-2-128-16,0 0 0 0,0-2-160 0,0-4-128 15,-3-9-32-15,3 0 0 16,0-10-2304-16,0 0-448 0</inkml:trace>
  <inkml:trace contextRef="#ctx0" brushRef="#br3" timeOffset="-188730.96">16177 18241 18431 0,'0'0'1632'0,"0"0"-1312"15,0 0-320-15,9-2 0 0,1-4 2320 0,3 2 400 16,4 0 80-16,1 3 16 0,-1-1-2016 0,4-2-400 0,4-2-80 0,0-1 0 16,1 0 288-16,6 1 64 0,7 2 16 0,1 2 0 15,-4-3-384-15,-2 2-80 16,-5-1-16-16,-3 3 0 0,-5-1-416 0,-3 1-96 0,-5 0-16 0,-1 2-9216 15,-2 4-1856-15</inkml:trace>
  <inkml:trace contextRef="#ctx0" brushRef="#br3" timeOffset="-188448.96">16689 18306 22975 0,'0'0'1024'0,"10"-2"192"0,2-3-960 0,0 1-256 0,-2-1 0 0,2-1 0 16,2-1 560-16,1-3 64 0,-4-2 16 0,10 0 0 15,0 0 640-15,-1-2 144 0,-3-3 32 0,1 1 0 16,3 1-464-16,-2-2-96 0,-3 0 0 0,-3 1-16 16,-4 2-368-16,-2 0-64 0,-5 1 0 0,-2 2-16 0,0 11 0 0,-9-4 0 15,-5 2 0-15,-3 6 0 0,-5 9-80 0,-3 0-16 16,-1 4 0-16,1 2 0 0,0 5-80 0,2-1-32 16,-1 6 0-16,5-2 0 0,3 2-32 0,3-4-16 15,3-1 0-15,3 2 0 0,6-1-16 0,1-1 0 16,4-5 0-16,2 2 0 0,2-3-32 0,2-6-128 15,4-3 192-15,2-1-64 0,4 1 0 0,5-9-128 16,3-8 192-16,9-1-64 0,6-3-320 0,3-2-80 16,3-3-16-16,-3 0-11632 15,-3 3-2336-15</inkml:trace>
  <inkml:trace contextRef="#ctx0" brushRef="#br3" timeOffset="-187796.27">18762 17844 12895 0,'6'-13'576'0,"0"5"112"0,-3-1-560 0,1-1-128 16,-1-2 0-16,0-1 0 0,-2 0 1952 0,-1 0 352 15,0 0 80-15,-1 0 16 0,-6-4-496 0,-1 0-112 16,-2-1 0-16,-5 1-16 0,-3 1-496 0,-1 4-112 16,-2 1-16-16,-5 0 0 0,-7 6-272 0,1 2-64 15,-2 5-16-15,0 3 0 0,-1 4-288 0,-2 1-48 16,1 6-16-16,0 1 0 0,1-1-96 0,3 2-32 16,0 3 0-16,4 0 0 0,3 0-48 0,4-1-16 0,4 1 0 15,7 0 0-15,2-5-48 0,8-1-16 0,5-2 0 0,8 2 0 16,5 2 80-16,4-8 16 0,2 0 0 0,3-5 0 15,5 0-80-15,-1-5-16 0,-2-5 0 0,2-4 0 16,3 1-48-16,0-2-16 0,-1 2 0 0,4-5 0 16,-1 0-128-16,1-2 128 0,-4-1-128 0,-5 6 128 15,-6 0-128-15,-3 3 0 0,-6-1 0 0,-4 4 128 16,-9 5-128-16,0 0 0 0,-3 9 0 0,-3 2 0 16,-6 4 0-16,-4 4 0 0,-2 5 144 0,-4 6-144 15,-2 5 0-15,-2 1 0 0,0 2 0 0,0 8 128 16,0 2-128-16,1 2 0 0,3-9 0 0,1 1 0 15,2-1 0-15,2-5 0 0,1-2 0 0,2-4 128 16,2-3-128-16,-1-1 0 0,7-6 0 0,0-3 0 0,0-7 0 16,6-10-320-16,0 11 64 0,0-11 16 15,0 0-2272-15,0 0-464 0,12-9-96 0</inkml:trace>
  <inkml:trace contextRef="#ctx0" brushRef="#br3" timeOffset="-187445.53">19320 17696 23951 0,'-11'-3'2128'0,"0"3"-1696"16,-1 3-432-16,-4 3 0 0,-3 2 1536 0,-7 2 240 0,-4 9 32 0,-4 0 16 15,-1 2-288-15,2 4-48 0,2 5-16 0,3 1 0 16,4 0-400-16,3 2-96 15,4-3-16-15,5 5 0 0,4 2-432 0,4-3-80 0,3-2-32 0,6-5 0 16,4 0-144-16,4-4-16 0,4-2-16 0,3-4 0 16,-1-5-48-16,7-6 0 0,8 1 0 0,4-3 0 15,1-6 96-15,2-4 16 0,-1-2 0 0,-2-3 0 16,-4 1-48-16,-2-4 0 0,-4-2 0 0,-3-1 0 16,-5-8-64-16,-1-1 0 0,-5 0-16 0,-1-4 0 15,-1-1-48-15,-6-4-128 0,-1 2 192 0,-5 3-64 16,-6 4-128-16,-3 1 128 0,-2 1-128 0,0 1 128 15,-4 4-288-15,-2-1-64 0,-2 3-16 0,-1 4 0 16,-1 2-1936-16,1 1-384 0,0 4-64 16,0-1-32-16</inkml:trace>
  <inkml:trace contextRef="#ctx0" brushRef="#br3" timeOffset="-186850.15">20402 17315 18431 0,'1'-18'816'0,"-1"7"160"0,-2-1-784 0,-1 2-192 0,0 1 0 0,-1 0 0 15,-2-2 1920-15,-3 7 352 0,-3 1 64 0,-2 0 16 16,-5 2-688-16,-3-1-128 0,-2 5-16 0,-4 1-16 0,-1 1-608 16,2 0-112-16,1 6-16 0,4-3-16 15,4 2-384-15,3-1-80 0,5 3-16 0,1 0 0 0,1 1-128 0,8-13-16 16,0 0-128-16,4 13 192 0,1 1 240 0,4-8 32 16,3-2 16-16,6 0 0 0,4 3-32 0,4-6 0 15,3-3 0-15,2-2 0 0,1 1-64 0,-1-1 0 16,-2-1-16-16,-3-6 0 0,-4 1-32 0,-1-2 0 15,-3 6 0-15,-4-5 0 0,-3 5 16 0,-3-6 0 16,-3-2 0-16,-1 1 0 0,-6 0 16 0,-3 0 0 16,-1-2 0-16,-3 1 0 0,-5-3-48 0,0 0-16 15,-3 1 0-15,0 3 0 0,0 2-176 0,-1-1-128 16,0 7 192-16,0-2-192 0,-1 3 0 0,4 2 0 16,2-1 0-16,1 3 0 0,0 4 0 0,3-1 0 15,9-3 0-15,0 0 0 0,0 0 0 0,0 0 0 0,-3 7 0 0,3-7 0 16,12 4-192-16,4 3-32 0,5-2-16 0,2 0-13296 15,3-3-2656 1</inkml:trace>
  <inkml:trace contextRef="#ctx0" brushRef="#br3" timeOffset="-180557.89">6421 11834 5519 0,'0'0'496'0,"0"0"-496"16,0 0 0-16,0 0 0 0,4-9 1936 0,-3 2 304 15,-1 2 48-15,0 5 16 0,0 0-976 0,5-6-192 16,-2-5-48-16,-2 5 0 0,-1 6-48 0,0 0-16 16,0-8 0-16,0 8 0 0,0 0 64 0,0 0 16 15,0 0 0-15,0 0 0 0,0 0-176 0,-1-7-32 16,0 1-16-16,1 6 0 0,0 0-128 0,0 0-32 0,0 0 0 0,0 0 0 15,0 0-16-15,0 0-16 0,0 0 0 0,0 0 0 16,0 0-128-16,0 0-32 0,0 0 0 0,0 0 0 16,2 10-80-16,-1 3-32 0,-1 2 0 0,0 3 0 15,0 0-96-15,2 4-32 0,0 2 0 0,0 3 0 16,-2 3 0-16,1 3 0 0,0-1 0 16,3 6 0-16,-1 5-16 0,-3 0 0 0,-2-4 0 0,2 2 0 15,3-1-16-15,0-1-16 0,-2-4 0 0,-1 1 0 16,0-4-64-16,-1-2-16 0,-1-5 0 0,1 0 0 15,0 1-32-15,1-4 0 0,0-1 0 0,0-3 0 16,0-2-128-16,0-1 0 0,0-4 0 0,0-1 128 16,0-10-128-16,0 0 0 0,-2 13-192 0,2-13 192 15,0 0-2496-15,0 0-384 0,0 0-80 16</inkml:trace>
  <inkml:trace contextRef="#ctx0" brushRef="#br3" timeOffset="-179817.32">6360 13024 14735 0,'0'0'640'0,"0"0"160"16,0-7-640-16,0 7-160 0,1-15 0 0,-1 15 0 0,0 0 2352 0,0 0 432 0,0 0 96 0,0 0 0 15,0 0-1504-15,0 0-304 0,0 0-64 0,0 0-16 16,0 0-176-16,0 0-48 0,0 15 0 0,0-4 0 16,1 5-128-16,0 3-48 0,-1 2 0 0,0 7 0 15,3 4-128-15,1-2-16 0,0-1-16 0,-2 2 0 0,-2-1-128 16,3 0-32-16,1-1 0 0,4-2 0 0,-4-7-80 16,2-1-32-16,1 1 0 0,3-4 0 0,2-3 64 0,0-7 16 15,-2 1 0-15,3-3 0 0,1-8 176 0,3-2 32 16,2-1 16-16,-2-5 0 0,-2 0-112 0,2-3-32 15,-1-9 0-15,1-2 0 0,0-4-80 0,-6 3-32 16,-5 2 0-16,2-3 0 0,3-4-208 0,0 6 144 16,-1 2-144-16,1 5 128 0,-4 2-128 0,1 5 0 15,0 2 0-15,-1 4 128 0,-7 6-128 0,0 0 0 16,0 0 0-16,1 12 0 0,-1-12 144 0,1 24 0 16,-1 10 0-16,-1 1 0 0,-2-3 0 0,1 5 0 15,-1 5 0-15,-2-1 0 0,-4 5-144 0,0-2 192 16,-1-1-192-16,4 4 192 0,2-1-192 0,-4 1 192 0,-4-4-192 15,-1 1 192-15,-5-1-64 0,3-2-128 0,0-5 192 16,1-2-64-16,-2-3 112 0,1-5 16 0,-1-2 0 0,0-1 0 16,2-3 0-16,-2-3 16 0,-1-4 0 0,0-1 0 15,0 1-96-15,2-10-32 0,0 0 0 0,0-3 0 16,-2 0 32-16,2-4 0 0,2-4 0 0,0-2 0 16,0-6 16-16,3-2 0 0,1-3 0 15,5 2 0-15,3-4-192 0,3 0 0 0,3-2 0 0,5 4 0 16,3 4 0-16,4 3 0 0,1 2 0 0,3 2-176 15,1 1 176-15,3 1-128 0,-1 3 128 0,6-2-128 16,4 1 128-16,1 3-208 0,1 2 80 0,-5 3 128 16,-2 2-896-16,-2 0-48 15,-1-2-16-15,-2 1-12240 0,-5-3-2464 0</inkml:trace>
  <inkml:trace contextRef="#ctx0" brushRef="#br3" timeOffset="-178488.77">6200 10396 18143 0,'-15'-3'800'0,"6"2"160"16,0-1-768-16,-1 0-192 0,1 1 0 0,-1 0 0 0,-1-1 1120 0,11 2 176 15,0 0 48-15,0 0 0 0,-7-7-208 0,0-4-48 16,1 3 0-16,-1-3 0 0,-1 0-64 0,3-2 0 16,2 1-16-16,2 1 0 0,-1-4-112 0,0 0 0 15,2 0-16-15,3 5 0 0,2-5-416 0,2-3-80 16,0 0 0-16,0 0-16 0,-2-1-368 0,3 3 0 15,4-1 0-15,5-2 0 0,1 2 0 0,1 0 0 16,5 0 0-16,-1 2 0 0,1 4 896 0,-1 4 96 0,1 0 32 16,-2 3 0-16,-1-4-832 0,0 7-192 15,-2 4 0-15,-1 3 0 0,1 3 0 0,-2 4 0 16,-2 3 0-16,-2 4 0 0,-2 2 0 0,-5 5 0 0,-2 2 0 16,-2 3 0-16,-4 4 0 0,-2-1 0 0,-2-1 0 15,-1-3 0-15,-4 0 0 0,-1-2 0 0,-4-6 0 0,-1 0 0 16,-1-4 0-16,-3-3 0 0,-2-3 0 0,-3-2 0 15,-2 0 864-15,-2-5 128 0,-1-4 32 0,2-4 0 16,3 0-832-16,3-5-192 0,-1-2 0 0,2-1 0 16,0-6 0-16,2 2 0 0,3-1 0 0,4 0 0 15,4 0 864-15,4-3 128 0,2 0 32 0,2-2 0 16,1 1-832-16,4-2-192 0,5 1 0 0,7-6 0 16,1 3-768-16,1-1-208 0,2 4-48 15,-2 10 0-15,7 0 832 0,2 3 192 0,3 4 0 0,1-1 0 0,2 4 0 16,-2 4 0-16,-1 1 0 0,-4 3 0 0,-2 2 0 15,-4 4 0-15,0 5 0 0,-4 1 0 0,-5 3 0 0,-3 3 0 16,-4 1 0-16,-6 3 0 0,-1-1 0 0,-4 1 0 16,-2-5 0-16,-2-2 0 0,-4-3 0 0,-2 0 0 15,-2-1 0-15,-5-8 0 0,-3-1 0 0,-3-5 0 16,-1 0 0-16,-1-2 0 0,0-5 768 0,4-2 208 16,1-2 48-16,3-5 0 0,0 2-832 0,0-5-192 15,3-2 0-15,3 1 0 0,4-1 0 0,2-2 0 16,4-1 0-16,0 0 0 0,4-1 0 0,3 0 0 15,1-3 0-15,4 2 0 0,5-1 0 0,4-2 0 16,3-3 0-16,1 3 0 0,2-1 0 0,7 3 0 16,6 4 0-16,3 1 0 0,1 0 0 0,1 2 0 15,-2 4 0-15,-1 4 0 0,-4 8 0 0,-3 6 0 0,1-1 0 16,-7 7 0-16,-2 6 0 0,-2 0 0 0,-4 5 0 16,-4 4 0-16,-5 4 0 0,-4 3 0 15,-2 1 0-15,-5 1 0 0,-1-3 0 0,-2-3 0 0,-2-2 0 0,-2-2 0 16,-3-2 0-16,-4-4 0 0,-4-6 0 0,-2-3 0 15,-2-1 0-15,-2-4 0 0,-2-4 0 16,1 1 0-16,2-1 0 0,0-3 0 0,0-2 0 0,4-4 0 16,2-5 0-16,3-2 0 0,3-2 0 0,4-2 0 15,1-3 0-15,4 2 0 0,2 0 0 0,3-2 0 16,3 0 0-16,5-2 0 0,4 1 0 0,3 1 0 16,2 0 0-16,4 0 0 0,4 1 0 0,5-1 0 15,4 1 0-15,5 2 0 0,6 1 0 0,-2 7 0 16,1 0 0-16,-2 6 0 0,-4 5 0 0,-1 2 0 0,-3 6 0 15,-3 4 0-15,-1-1 0 0,-4 7 0 0,-2 5 0 16,-5-2 0-16,-3 2 0 0,-4 1 0 0,-4-4 0 16,-3 2 0-16,-1-2 0 0,-4-1 0 0,-2-6 0 0,-5 1 0 15,0-3 0-15,-4-1 0 0,0-6 0 0,-2-1 0 16,-2-3 0-16,-1-4 0 0,-4-1 0 0,-1-1 0 16,-1 0 0-16,-1-4 0 0,-2-1 0 0,1-4 0 15,0 0 0-15,-4-6 0 16,4 1-768-16,9 3-208 0,0 0-48 0,12 6-12016 15,3 1-2400-15</inkml:trace>
  <inkml:trace contextRef="#ctx0" brushRef="#br3" timeOffset="-177394.9">7366 10092 3679 0,'0'0'320'0,"0"0"-320"0,0 0 0 0,-9-2 0 16,2-1 3536-16,7 3 640 0,0 0 128 0,0 0 32 16,0 0-2448-16,0 0-480 0,3-4-112 0,-3 4-16 15,8-6-304-15,5 2-64 0,0 0-16 0,4 3 0 16,2 3 48-16,4-1 0 0,1-1 0 0,2 0 0 0,0-1-288 15,3 0-48-15,1 0-16 0,3 1 0 0,-1-2-336 0,1 4-80 16,-3-1-16-16,2 1 0 0,4 0-160 0,-1-2 0 16,-1-3 0-16,-2 3 128 0,0 1-128 0,-5 1 0 15,-5-4 0-15,-2 4 128 0,-5 0-128 0,0 1-256 16,-4-3 64-16,-11 0 16 16,0 0-2656-16,0 0-544 0,0 0-96 0,0 0-32 0</inkml:trace>
  <inkml:trace contextRef="#ctx0" brushRef="#br3" timeOffset="-176617.85">7676 10101 12543 0,'0'0'560'0,"0"0"112"0,0 0-544 0,-9 3-128 0,0-4 0 0,0 1 0 15,-2 0 608-15,1 0 96 0,0-2 0 0,-2 5 16 16,0 2 464-16,-1 3 96 0,3-3 0 0,-2-1 16 15,0-4 112-15,2 0 32 0,10 0 0 0,-9 3 0 16,9-3-352-16,0 0-64 0,0 0 0 0,0 0-16 0,0 0-352 0,0 0-64 16,0 0-16-16,0 0 0 0,0 0-32 0,0 0-16 15,14 2 0-15,3 0 0 0,1-5-32 0,2-2-16 16,1 2 0-16,6-1 0 0,3-5-160 0,-1 1-48 16,-2 2 0-16,4 1 0 0,3-2-128 0,1 5-16 15,1-4-128-15,-1 1 192 0,-3-1-64 0,-2-4-128 16,-2 4 176-16,-5 2-176 0,-3-1 192 0,-3 0-192 15,-4 1 192-15,-4 2-192 0,-9 2 128 0,0 0-128 16,0 0 0-16,0 0 0 0,-9 4 0 0,-6 3 160 16,-4 1-160-16,-6-3 128 0,-4-1-128 0,-4 0 0 15,-7 0 0-15,1 1 128 0,-2 0-128 0,4 2 128 16,6-5-128-16,0-1 128 0,-1 3 80 0,0 0 16 16,2-2 0-16,4 0 0 0,2 1 32 0,8-2 0 0,3-1 0 15,3 1 0-15,10-1-16 0,0 0 0 0,0 0 0 0,0 0 0 16,0 0-240-16,0 0 176 0,10-2-176 0,3-2 160 15,3 3-160-15,2-1 0 0,8 0 0 0,1-1 0 16,0-1 0-16,2 3 0 0,-1-3 0 0,4 1 0 16,0 3 0-16,1 2 0 0,-3 2 128 0,-3-3-128 15,-2 0 0-15,-4-1 0 0,-4 0 0 0,-6 1 0 16,-11-1 0-16,0 0 0 0,0 0 0 0,0 0 0 16,-9 12 0-16,-4-3 0 0,-6-2 0 0,-7 1 128 15,-7-4-128-15,-1 1 128 0,-1 1-128 0,0-2 128 16,0-1-128-16,3-2 0 0,0 0 0 0,2 1 0 15,-2-2 144-15,8 0-144 0,-1 0 160 0,4 0-160 16,3-2 144-16,5 1-144 0,2 0 128 0,11 1-128 0,0 0 128 0,0 0-128 16,0 0 0-16,0 0 128 0,0 0-128 0,13-1 0 15,3-2 0-15,2 0 0 0,3-1 0 0,0 2 0 16,1-1 0-16,3 1 0 0,2-2-176 0,-1-2 176 16,-1-1-128-16,1 3 128 0,2 4-384 0,1 0 0 15,-2 1 0-15,-3-2 0 16,-3-1-1792-16,-3 0-336 0</inkml:trace>
  <inkml:trace contextRef="#ctx0" brushRef="#br3" timeOffset="-175074.55">6027 10258 5519 0,'0'0'496'0,"0"0"-496"0,0 0 0 0,11 0 0 16,-11 0 1392-16,10-1 176 0,3 2 32 0,-13-1 16 16,0 0-736-16,0 0-160 0,0 0-16 0,10-3-16 15,-10 3-240-15,0 0-32 0,10-4-16 0,-10 4 0 16,0 0-32-16,0 0-16 0,0 0 0 0,0 0 0 15,0 0 160-15,0 0 48 0,0 0 0 0,0 0 0 16,0 0 112-16,-11 6 32 0,-2-4 0 0,-1 3 0 16,-1 1-144-16,-2-1-32 0,-1-3 0 0,-1 4 0 15,-2-1-48-15,-1 0-16 0,1 2 0 0,-3-4 0 0,-2 0 48 16,0 1 16-16,0 0 0 0,-3 2 0 0,-1-4-192 16,-4 2-32-16,-1-2-16 0,3 2 0 0,0 1-288 0,5-2 0 15,2-3 0-15,6 1 0 0,-1 1 0 0,3 0 0 16,4 1 128-16,1 1-128 0,3-4 0 0,9 0 0 15,-8 5 0-15,8-5 0 16,0 0-1424-16,0 0-400 0,0 0-80 0,15-4-16 0</inkml:trace>
  <inkml:trace contextRef="#ctx0" brushRef="#br3" timeOffset="-174177.87">2052 9830 16575 0,'0'0'368'0,"-9"-4"80"0,1-6 0 0,4 6 16 0,4 4-464 0,-4-4 0 0,-4 4 0 0,8 0 0 0,-6-3 912 0,-1 1 96 16,1 1 16-16,-1 2 0 0,1 3-832 0,-3-2-192 15,-3 2 0-15,-2 3 0 0,1 1 0 0,-3 2 0 16,-1 0 0-16,-3 5 0 0,0 3 864 0,0 2 128 16,3-1 32-16,-2 5 0 0,-5 6-832 0,2 2-192 15,0 5 0-15,0 1 0 0,1-1 0 0,2 1 0 16,3 1 0-16,0 0 0 0,2-2 864 0,1-3 128 16,1 0 32-16,4-3 0 0,1 2-832 0,2-2-192 15,1 0 0-15,4-3 0 0,3 0 0 0,1-2 0 16,1 2 0-16,2-6 0 0,0-1 0 0,3-3 0 15,0-2 0-15,2-3 0 0,1 1 0 0,2-5 0 16,2-4 0-16,7 1 0 16,-2 0-1600-16,-4-5-352 0,7-7-80 0,-9 1-16 0</inkml:trace>
  <inkml:trace contextRef="#ctx0" brushRef="#br3" timeOffset="-173707.92">2189 10174 16575 0,'-7'-14'736'0,"7"14"160"0,0 0-720 0,2-5-176 0,-2-7 0 0,-2 6 0 0,2 6 0 15,0 0 0-15,0 0 0 0,0 0 0 0,-5 1 848 0,0 5 144 16,-2 5 32-16,1 1 0 0,-2 5-832 0,0 0-192 15,0-1 0-15,1 5 0 0,0 4 0 0,2-3 0 16,1 0 0-16,1 1 0 0,1 0 864 0,1 1 128 16,1-1 32-16,1-2 0 0,1-6-832 0,4 1-192 15,0 0 0-15,1-3 0 0,0-7 0 0,3-3 0 16,-1-4 0-16,4-2 0 0,0 0 864 0,1-4 128 16,0-1 32-16,2-4 0 0,2 0-832 0,1-1-192 15,0-1 0-15,-2 1 0 0,-3-3 0 0,1-1 0 16,-1 2 0-16,3-2 0 0,-1 0 0 0,-2 0 0 15,-2-1 0-15,-2 2 0 0,-2 2 0 0,0 3 0 16,0 1 0-16,-2 4 0 0,-6 6 0 0,0 0 0 16,0 0 0-16,0 8 0 0,-2 3 0 0,-2 3 0 0,0 7 0 15,0 0 0-15,-1 2 0 0,-2 5 0 0,-1-4 0 16,1 9 0-16,-3 2 0 0,1 2 0 0,-1-1 0 0,-2 1 0 16,-2 1 0-16,-1-1 0 0,-2 0 0 0,1-1 0 15,-1-8 864-15,0-1 128 0,0-5 32 0,0-1 0 16,-2-3-832-16,5-3-192 0,-1-2 0 0,0-4 0 15,3 1 0-15,2-6 0 0,1-2 0 0,-2-2 0 16,2-3-768 0,9 3-208-16,0 0-48 0,-2-8 0 0</inkml:trace>
  <inkml:trace contextRef="#ctx0" brushRef="#br3" timeOffset="-173460.86">2690 10722 31327 0,'0'0'688'0,"0"0"144"0,0 0 16 0,0 0 48 0,-3 12-720 0,3 1-176 16,-3 0 0-16,3 1 0 0,-1 4 0 0,0 1 0 16,-1-1 0-16,0 0 0 0,-2-1 0 0,-1 1 0 15,-2 2 0-15,-1-3 0 0,-1-4 0 0,-1 0 0 16,-2-3 0-16,0 1 0 0,2-1 0 0,1-2 0 15,0-4 0-15,-2 0 0 16,2 2-784-16,9-6-192 0,0 0-48 0,0 0-11872 0</inkml:trace>
  <inkml:trace contextRef="#ctx0" brushRef="#br3" timeOffset="-172978.68">3697 9957 20271 0,'2'-9'448'0,"-1"1"80"16,-1 8 32-16,3-5 16 0,-2-6-576 0,1 5 0 0,-2 6 0 0,0-8 0 0,-2 1 0 0,-2 2 0 16,0-3 0-16,-1 2 0 0,-2 2 0 0,-2-3 0 15,3-1 0-15,-6 6 0 0,1 1 928 0,-2-1 80 16,-1-2 16-16,-3 3 0 0,3 1-832 0,-2 1-192 16,-2 3 0-16,-2 0 0 0,-2 0 0 0,1 3 0 15,0 0 0-15,3 4 0 0,1 3 864 0,3 2 128 16,-3-1 32-16,0 4 0 0,-1 3-832 0,1 3-192 15,1 1 0-15,2 4 0 0,1 1 0 0,1 2 0 16,0 0 0-16,2-3 0 0,1-2 0 0,2-1 0 16,1-1 0-16,1 0 0 0,-1 0 0 0,2-3 0 15,3-5 0-15,-3 1 0 0,3 2 864 0,0-1 128 0,-1-1 32 16,2-2 0-16,0-2-832 0,0-1-192 0,0 2 0 16,2-5 0-1,-2-11-1600-15,0 0-352 0,0 0-80 0,0 0-16 0</inkml:trace>
  <inkml:trace contextRef="#ctx0" brushRef="#br3" timeOffset="-172804.95">3116 10324 23951 0,'0'0'1056'0,"0"0"224"0,0 0-1024 0,0 0-256 0,9 0 0 0,1 0 0 16,3 0 0-16,3 3 0 0,-3 0 0 0,3 0 0 15,1-3 880-15,2 3 112 0,2-3 32 0,3 0 0 16,0 1-832-16,1-1-192 0,0 0 0 0,0 0 0 15,-1 0 0-15,0 2 0 0,-2-1 0 0,5-1 0 16,-7-8-2416-16,-4 4-528 0,2 2-96 0,-18 2-32 0</inkml:trace>
  <inkml:trace contextRef="#ctx0" brushRef="#br3" timeOffset="-172552.96">3864 9876 23951 0,'0'0'1056'0,"-6"-1"224"0,-2 2-1024 0,0 3-256 16,-2 0 0-16,2 5 0 0,-4 1 880 0,0 6 112 0,-1 3 32 16,2 4 0-16,-1-1-832 0,0 4-192 0,-1-3 0 0,1 7 0 15,2 0 0-15,2 2 0 0,0-5 0 0,3 0 0 16,1-1 0-16,3 0 0 15,1-3 0-15,1-4 0 0,0-2 0 0,5 0 0 0,-1 0 0 0,1-3 0 16,1-7 0-16,2-1 0 0,1 0 0 0,1-5-12240 16</inkml:trace>
  <inkml:trace contextRef="#ctx0" brushRef="#br3" timeOffset="-172168.88">4039 10150 20271 0,'0'0'448'0,"0"0"80"0,0 0 32 0,-1 10 16 0,-3 3-576 0,-2-4 0 16,0 2 0-16,-1 2 0 0,2 1 928 0,0 2 80 15,1 1 16-15,-1-3 0 0,0 0 0 0,1-2 0 16,0 1 0-16,1 0 0 0,1-6-832 0,2-7-192 16,0 0 0-16,5 5 0 0,3 1 0 0,1-3 0 15,1-4 0-15,2-1 0 0,1-2 864 0,1 1 128 16,2-4 32-16,0 2 0 0,-2-8-832 0,0 2-192 15,1 4 0-15,-1-4 0 0,-2 1 0 0,-1-3 0 16,-1 2 0-16,0 3 0 0,-2 4 0 0,-8 4 0 16,8-1 0-16,-8 1 0 0,0 0 0 0,4 7 0 15,-3 4 0-15,-1 1 0 0,0 4 0 0,-3 2 0 0,-1 4 0 16,0 3 0-16,1 2 0 0,-4 3 0 0,-3 4 0 16,-1 3 0-16,-2 1 0 0,-3 1 0 0,-3 1 0 0,-2 2 0 15,0 1 864-15,0-4 128 0,-1-3 32 0,0-2 0 16,0-5-832-16,1-2-192 0,0-4 0 0,2-5 0 15,0-4 0-15,4-2 0 0,0-3 0 0,1-2 0 16,4-4 864-16,0 1 128 0,3-5 32 0,0-4 0 16,2 2-832-16,1-3-192 0,1-3 0 0,1-6 0 15,0-2-1600 1,4 2-352-16,0-4-80 0,2 6-8208 0,3-4-1632 0</inkml:trace>
  <inkml:trace contextRef="#ctx0" brushRef="#br3" timeOffset="-171828.14">4387 9640 27647 0,'0'0'608'0,"0"0"128"0,5-8 32 0,3 8 0 0,4 8-624 0,0 1-144 16,-1 5 0-16,2 6 0 0,0 3 0 0,0 6 0 15,3 1 0-15,2 8 0 0,3 4 0 0,-1 2 0 16,-5 4 0-16,2 7 0 0,2 5 848 0,-4 0 144 16,-2 0 32-16,-2 0 0 0,-4 4-832 0,-1-2-192 15,-2-3 0-15,-6 0 0 0,-2-5 0 0,-2-2 0 0,-5-1 0 0,-3-9 0 16,-5-3 0-16,-2-4 0 0,0-2 0 0,-4-4 0 15,-1-5 864-15,1-3 128 0,4-5 32 0,-9 2 0 32,4-6-2464-32,3-7-480 0,-7-13-112 0,6-3-16 0</inkml:trace>
  <inkml:trace contextRef="#ctx0" brushRef="#br3" timeOffset="-171002.6">2993 9697 27647 0,'0'0'608'0,"0"0"128"0,0 0 32 0,0 0 0 0</inkml:trace>
  <inkml:trace contextRef="#ctx0" brushRef="#br3" timeOffset="-170468.3">4605 9361 23951 0,'0'0'512'0,"0"0"128"0,0 0 0 0,0 0 64 0,0 0-576 0,15 6-128 0,-7-3 0 0,-1-2 0 16,1-1 0-16,1 0 0 0,0 0 0 0,1 2 0 15,2 0 848-15,1 3 144 0,0 5 32 0,-1-3 0 16,3 1 0-16,1 3 0 0,1 2 0 0,0 5 0 16,1 5-832-16,0 5-192 0,3 2 0 0,-2 2 0 15,-2-2 864-15,2 3 128 0,1 2 32 0,-2 3 0 16,-1 1-832-16,0 4-192 0,-2 4 0 0,-2-4 0 15,-2 0 0-15,-2 1 0 0,1 3 0 0,-2 0 0 16,-1-1 864-16,-2 1 128 0,2-3 32 0,-5 0 0 16,-3-2-832-16,0 0-192 0,-3-6 0 0,4 1 0 15,0 1 0-15,-3-3 0 0,-2-2 0 0,-2-2 0 0,1-1 864 0,-1-2 128 16,-2 1 32-16,3-3 0 0,-4-2-832 0,3 0-192 16,1-3 0-16,1 0 0 0,-3-4 0 0,3-1 0 15,1-6 0-15,2 6 0 16,2-3-2416-16,0-13-528 0,0 0-96 0,0 0-12720 15</inkml:trace>
  <inkml:trace contextRef="#ctx0" brushRef="#br3" timeOffset="-169487.53">3012 9820 9215 0,'0'0'400'0,"0"0"96"0,0 0-496 0,0 0 0 16,0 0 0-16,0 0 0 0,0 0 912 0,0 0 96 16,0 0 16-16,0 0 0 0,0 0-832 0,0 0-192 15,0 0 0-15,0 0 0 0,0 0 864 0,0 0 128 16,6 6 32-16,-6-6 0 0,0 0 0 0,0 0 0 16,8 3 0-16,-8-3 0 0,0 0 0 0,6-1 0 15,2-3 0-15,0-1 0 0,0-1 0 0,1 1 0 16,0-5 0-16,0 2 0 0,0-4-832 0,1 2-192 15,-1-6 0-15,1-1 0 0,2-2 864 0,1-2 128 16,-4-3 32-16,1 2 0 0,1-3-832 0,-1 2-192 0,-2-1 0 16,3 2 0-16,-1 1 0 0,-1 0 0 0,-1-2 0 0,0 7 0 15,0 2 0-15,-1 1 0 0,1 4 0 0,-1-2 0 16,-2 4 864-16,1-3 128 0,1 7 32 0,-7 3 0 16,0 0-832-16,6-4-192 0,1-3 0 0,0 3 0 15,-7 4 0-15,0 0 0 0,7 2 0 0,1-2 0 16,0 1 0-16,-8-1 0 0,0 0 0 0,8 8 0 15,1 1 0-15,0 2 0 0,-2-1 0 0,0 0 0 16,1-1 0-16,0 3 0 0,-1 4 0 0,-2 2 0 16,0 3 0-16,-2-2 0 0,-3-1 0 0,2 1 0 15,2-1 0-15,1-1 0 0,2-1 0 0,1-1 0 16,0-4 0-16,1 0 0 0,0-2 0 0,2-1 0 0,1-2 864 16,1-4 128-16,0-3 32 0,2 1 0 0,-1 0-832 0,-1 0-192 15,0-4 0-15,1 0 0 0,2-5 0 16,0 1 0-16,-2-2 0 0,0-1 0 0,-1-3 0 0,-1 2 0 15,-1 2 0-15,-1-6 0 0,0-2 0 0,0 0 0 16,-1-1 0-16,-1 1 0 0,-2 1 0 0,1 3 0 16,-2-1 0-16,1 5 0 0,1-2 0 0,-2 4 0 15,2-1 0-15,-1 3 0 0,-3 1 0 0,-3 5 0 16,0 0 0-16,7 2 0 0,3-1 0 0,-1 3 0 16,0-1 0-16,0 2 0 0,0 2 0 0,0-1 0 15,2-1 0-15,0 2 0 0,1 2 0 0,1 2 0 16,0-1 0-16,2 0 0 0,-2-2 0 0,-3 0 0 15,-2 0 0-15,1 1 0 0,3-2 0 0,1 2 0 0,-2-3 0 16,3 2 0-16,-1 0 0 0,1 0 0 16,2-1 0-16,-1 1 0 0,0 4 0 0,-1 1 0 0,0 1 0 0,1-1 0 15,-1 0 0-15,0-2 0 0,1 1 0 0,-2 2 0 16,0-5 0-16,-2 2 0 0,1-5 0 0,0 3 0 16,-2-1 0-16,1 0 0 0,-1-2 0 0,-1 0 0 15,-2-1 0-15,-7-5 0 0,0 0 0 0,0 0 0 16,0 0-2416-1,0 0-528-15,0 0-96 0,0 0-32 0</inkml:trace>
  <inkml:trace contextRef="#ctx0" brushRef="#br3" timeOffset="-169052.28">3817 9480 23951 0,'-10'-8'1056'0,"10"8"224"0,-1-5-1024 0,1 5-256 16,0 0 0-16,0 0 0 0,0 0 0 0,0 0 0 16,0-7 0-16,0 0 0 0,0 7 880 0,0 0 112 15,0 0 32-15,2-5 0 0,1-1 0 0,-3 6 0 16,0 0 0-16,0 0 0 0,1-11-832 0,0 2-192 15,-2-1 0-15,1 2 0 0,1-5 864 0,2 1 128 16,-2 0 32-16,1-2 0 0,-1-2-832 0,0-1-192 0,2-1 0 16,-3-3 0-16,1-2 864 0,2-2 128 15,1 0 32-15,-2-5 0 0,-2-4-832 0,2-2-192 16,0-3 0-16,2 2 0 0,-3 6 864 0,2 0 128 16,0-2 32-16,0 5 0 0,3 0-832 0,0 2-192 0,-1 0 0 15,3 4 0-15,1 1 0 0,1 4 0 0,0 1 0 0,-2 1 0 16,1 0 0-16,0 0 0 0,3 2 0 0,6-3 0 31,-4 6-768-31,-1-1-208 0,-6 3-48 0,1-1 0 0,0 3-816 0,-8 6-160 16,3-11-48-16,-3 11 0 0</inkml:trace>
  <inkml:trace contextRef="#ctx0" brushRef="#br3" timeOffset="-168392.41">3692 7815 20271 0,'0'0'448'0,"-2"-11"80"0,-1 0 32 0,0 4 16 0,3 7-576 0,0 0 0 0,0 0 0 0,-4-6 0 16,-1-1 928-16,3-1 80 0,2 8 16 0,-6-5 0 15,0 1-832-15,-2 3-192 0,-1-1 0 0,-3 2 0 16,-2 0 864-16,-3 2 128 0,-3-1 32 0,-2 4 0 16,-1 3-832-16,-1 0-192 0,-3 6 0 0,2-5 0 15,2 0 864-15,-1-1 128 0,1 3 32 0,2-2 0 0,3 0-832 0,2 0-192 16,3 0 0-16,4-1 0 0,1 2 0 0,4-3 0 15,4-7 0-15,0 0 0 0,1 12 0 0,3-2 0 16,3 1 0-16,1-1 0 0,2 3 864 0,3 0 128 16,3 1 32-16,-1 1 0 0,1 0-832 0,0 4-192 15,-2-4 0-15,2 4 0 0,1 1 0 0,-1 1 0 16,-2-2 0-16,-3-2 0 0,0-3 0 0,-2 0 0 16,-3 2 0-16,0-6 0 0,-3-1 0 0,-1-1 0 15,-4 3 0-15,-3-5 0 0,0-1 0 0,-1 1 0 16,-4-5 0-16,0 1 0 0,-7 1 864 0,1-3 128 15,1-1 32-15,-4-4 0 0,0 2-832 0,-1-4-192 16,1 1 0-16,1 1 0 0,1-3 0 0,1 0 0 16,3-1 0-16,-4-3 0 15,4-1-768-15,4 0-208 0,4 0-48 0,2 1 0 16,3 1-816-16,3 0-160 0,2-4-48 0,0 4-11456 0</inkml:trace>
  <inkml:trace contextRef="#ctx0" brushRef="#br3" timeOffset="-168060.9">3954 7463 23951 0,'3'-19'1056'0,"-1"16"224"0,-2 3-1024 0,0 0-256 16,2-7 0-16,-2 7 0 0,-2-5 880 0,2 5 112 15,0 0 32-15,0 0 0 0,0 0-832 0,-6 6-192 16,1 5 0-16,-2 4 0 0,1 0 864 0,-1-1 128 16,1 4 32-16,-2 6 0 0,0 1-832 0,0 5-192 15,0-6 0-15,-1 8 0 0,-1-1 864 0,-2 3 128 16,3 1 32-16,-2 3 0 0,2-3-832 0,0-1-192 16,0-2 0-16,3-3 0 0,-4 0 0 0,4-2 0 15,-1-1 0-15,3-2 0 0,-1-5 0 0,1-2 0 16,0-4 0-16,3-1 0 0,0 1 0 0,0-1 0 15,1-7 0-15,0-5 0 0,0 0 0 0,0 0 0 16,0 0 0-16,0 0 0 16,0 0-2416-16,13-3-528 0,0-2-96 0,-6-1-9440 0</inkml:trace>
  <inkml:trace contextRef="#ctx0" brushRef="#br3" timeOffset="-167695.41">4152 7884 27647 0,'-18'-2'1216'0,"13"1"256"0,-3 0-1168 0,-2 1-304 0,-2 1 0 0,-2 0 0 16,-3 5 0-16,1 0 0 0,2 3 0 0,-1 0 0 15,0 1 880-15,3 0 112 0,5 0 32 0,2 5 0 16,-1 0-832-16,3-2-192 0,3 1 0 0,4-1 0 0,2-4 0 0,1 0 0 15,0 1 0-15,3-2 0 0,4-3 0 0,2-1 0 16,0 0 0-16,-1 0 0 0,2-3 0 0,0-1 0 16,-1-2 0-16,-2-4 0 0,3 1 864 0,-3 0 128 15,-1-3 32-15,-2-1 0 0,1 0-832 0,-6 0-192 16,2 4 0-16,-3-6 0 0,0 3 0 0,-2-3 0 16,-3 0 0-16,0 2 0 0,-3 1 0 0,2 2 0 15,-3 2 0-15,-2 1 0 0,-2-3 0 0,-1 2 0 16,0 0 0-16,-2 3 0 0,-3-1 0 0,1 1 0 15,0-2 0-15,-4-2 0 16,2 1-768-16,4 2-208 0,2 0-48 0,9 2 0 16,-10-2-1632-16,10 2-336 0,0 0-64 0,0 0-16 0</inkml:trace>
  <inkml:trace contextRef="#ctx0" brushRef="#br3" timeOffset="-167264.35">4341 7789 20271 0,'0'0'448'0,"0"0"80"0,0 0 32 0,0 0 16 0,0 0-576 0,0 0 0 0,0 0 0 0,-4 7 0 16,-1 5 928-16,0 0 80 0,0 2 16 0,0 1 0 15,-1 2-832-15,1-1-192 0,0 3 0 0,0-1 0 16,-2 0 864-16,1 2 128 0,-2 1 32 0,1-2 0 16,1 1 0-16,2-3 0 0,-1-2 0 0,1 1 0 15,-1-4-832-15,2-1-192 0,0-1 0 0,1-3 0 0,0 0 864 0,2-7 128 16,-2 8 32-16,2-8 0 15,0 0 0-15,0 0 0 0,0 0 0 0,0 0 0 0,0 0-832 16,0 0-192-16,0 0 0 0,4-11 0 0,1 0 0 0,0-2 0 16,2-6 0-16,-1 2 0 0,1 2 0 0,1-2 0 15,1-3 0-15,0 1 0 0,1-2 0 0,2 0 0 16,0-4 0-16,1 3 0 0,0-1 0 0,1 3 0 16,2 2 0-16,-1-1 0 0,0 1 0 0,-1 1 0 15,0 2 0-15,1 3 0 0,-3 4 0 0,-2 4 0 16,-2-1 0-16,0 4 0 0,-1-3 0 0,-7 4 0 15,0 0 0-15,0 0 0 0,0 0 0 0,0 10 0 16,-1-1 0-16,-3 2 0 0,-4-1 0 0,-1 1 0 16,-1-1 0-16,-2 3 0 0,-2 1 0 0,-1 2 0 15,0 1 0-15,-1-5 0 0,2-3 0 0,-1-1 0 0,1-1 0 16,0 0 0-16,1-2 0 0,0 0 0 16,1-2 0-16,-1 2 0 15,4-1-768-15,9-4-208 0,0 0-48 0,0 0-15152 0</inkml:trace>
  <inkml:trace contextRef="#ctx0" brushRef="#br3" timeOffset="-166807.08">4697 7763 23951 0,'-11'-2'512'0,"11"2"128"0,-7 3 0 0,7-3 64 0,-4-4-576 0,4 4-128 0,0 0 0 0,0 0 0 0,0 0 848 16,0 0 144-16,8-3 32 0,2 1 0 0,2-1-832 0,1-2-192 16,0 0 0-16,2-1 0 0,1 3 864 0,3-4 128 15,0 2 32-15,0 0 0 0,0-5-832 0,-1 4-192 16,1-3 0-16,0 2 0 0,2 2 0 0,-3-3 0 16,-2 0 0-16,0 1 0 0,-2 0 864 0,-1 2 128 15,-4-3 32-15,-2 3 0 0,-7 5-832 0,0 0-192 16,0 0 0-16,0 0 0 0,-10-4 0 0,-1 3 0 15,-4 2 0-15,-2 3 0 0,-3 1 0 0,-3 3 0 16,0 1 0-16,-3 1 0 0,-3 1 0 0,2-1 0 16,1 2 0-16,1 0 0 0,1 3 864 0,4 2 128 15,0-1 32-15,4 1 0 0,3-7-832 0,2 2-192 0,0-3 0 16,5 0 0-16,2 1 0 0,1-3 0 16,3-7 0-16,0 0 0 0,4 11 0 0,4-1 0 0,2 2 0 0,5-6 0 15,0-3 0-15,5-2 0 0,1-1 0 0,9 2 0 31,-5-1-2416-31,1 0-528 0,-2 2-96 0,-8-6-32 0</inkml:trace>
  <inkml:trace contextRef="#ctx0" brushRef="#br3" timeOffset="-166088.33">5529 7721 27647 0,'0'0'608'0,"-8"-5"128"0,0-2 32 0,8 7 0 0,-5-5-624 0,-1 2-144 16,-3 2 0-16,-2 1 0 0,1 0 0 0,-2 3 0 16,0-1 0-16,-1 3 0 0,-1 2 848 0,0-1 144 0,-1 5 32 0,2-2 0 15,0 3-832-15,3 2-192 0,2-2 0 0,0 1 0 16,2 0 0-16,2-3 0 0,0 1 0 0,4 0 0 15,-2 0 0-15,2-2 0 0,0-9 0 0,0 0 0 16,6 7 864-16,-6-7 128 0,7 3 32 0,-7-3 0 16,7 0-832-16,2-1-192 0,-1 1 0 0,1-2 0 15,-1-2 0-15,0-4 0 0,1 3 0 0,-1 2 0 16,-1 0 0-16,0-1 0 0,-2 1 0 0,-5 3 0 16,0 0 0-16,0 0 0 0,7 7 0 0,-2-1 0 15,-5-6 0-15,4 9 0 0,-3-1 0 0,2 2 0 16,-1 3 0-16,2 0 0 0,1-1 0 0,1-2 0 15,0 2 0-15,1-6 0 0,1 0 0 0,2-4 0 0,3 5 0 16,1-7 0-16,1-3 0 0,3-3 0 0,4-3 864 16,2-2 128-16,-1-1 32 0,2-3 0 0,2-4-832 0,-1 0-192 15,-1-3 0-15,-2 1 0 0,0-1 0 0,-2-2 0 16,-2 2 0-16,-1-3 0 0,2 3 0 0,-3 0 0 16,-4-1 0-16,2-4 0 0,-1 1 0 0,-3 0 0 15,1-1 0-15,0 0 0 0,-3-3 0 0,0 0 0 16,-4 4 0-16,-1-1 0 0,4 3 0 0,-3 5 0 15,-2 5 0-15,-2 2 0 0,0 2 0 0,-1 2 0 16,0 2 0-16,0 6 0 0,0 0 0 0,-7 9 0 16,-1 0 0-16,-1 5 0 0,-3 2 0 0,-1 5 0 15,-2 2 0-15,0 7 0 0,-3 3 0 0,1-3 0 16,1 0 0-16,0 2 0 0,5 0 0 0,-1 1 0 16,1-1 0-16,2-5 0 0,2-1 0 0,1-4 0 0,2 3 0 15,2-4 0-15,0-3 0 0,2 1 0 16,0 1 0-16,2 1 0 15,-1-4-768-15,2-8-208 0,-3-9-48 0,0 0 0 16,6 11-1632-16,-6-11-336 0,0 0-64 0,0 0-16 0</inkml:trace>
  <inkml:trace contextRef="#ctx0" brushRef="#br3" timeOffset="-165915.58">5663 7696 31327 0,'0'0'688'0,"0"0"144"0,11-5 16 0,1 5 48 0,3 0-720 0,3 2-176 0,3 4 0 0,1-4 0 16,2 0 848-16,-2 0 144 0,2 1 32 0,9 3 0 16,-4-2-1648-16,-3 1-320 0,-2 1-64 0,-7-2-16 0,1-3 832 0,0 1 192 15,2 0 0-15,-1 0-9328 16,-1 1-1808-16</inkml:trace>
  <inkml:trace contextRef="#ctx0" brushRef="#br3" timeOffset="-165074.53">4893 8335 23951 0,'-1'-16'512'0,"1"6"128"0,1 2 0 0,-1 8 64 0,0 0-576 0,0 0-128 0,2-8 0 0,-2 8 0 0,3-5 848 0,-3 5 144 15,0 0 32-15,0 0 0 0,0 0-832 0,0 0-192 16,-5 5 0-16,1 4 0 0,-3-2 864 0,2 3 128 16,0 1 32-16,0 3 0 0,-2 4-832 0,2 2-192 15,1 1 0-15,-1 2 0 0,1-1 0 0,3-3 0 16,1-5 0-16,0 2 0 0,1-1 0 0,2-2 0 15,1-1 0-15,2-6 0 0,3-3 0 0,3-3 0 16,2-1 0-16,3-2 0 0,3-5 864 0,2 1 128 16,0-3 32-16,2 1 0 0,-2-2-832 0,2-1-192 15,3-4 0-15,0-1 0 0,-1 7 0 0,0 1 0 16,-2-4 0-16,-2 2 0 0,-3-1 0 0,0 5 0 16,-3 1 0-16,-3 3 0 0,-2-1 0 0,-2 0 0 15,-2 4 0-15,-7 0 0 0,5 11 0 0,-3 2 0 0,-2 4 0 16,-1 2 0-16,-3 2 0 0,2 5 0 0,-5 4 0 15,-2 1 0-15,1-1 864 0,-5 4 128 0,-1 2 32 16,-5 1 0-16,1-1-832 0,-5 1-192 0,-1-1 0 0,2 2 0 16,1-1 0-16,2-4 0 0,-2 0 0 0,0-4 0 15,1-2 0-15,1-1 0 0,1 0 0 0,1-6 0 16,1-2 864-16,0-1 128 0,2-7 32 0,1 1 0 16,0-5-832-16,1-2-192 0,2 0 0 0,-1-4 0 15,0-2 0-15,0-4 0 0,-1 0 0 0,3-5 0 16,2 2 0-16,-1-5 0 0,1-2 0 0,2 1 0 15,0-1 864-15,3-1 128 0,0 4 32 0,3-5 0 16,4-6-832-16,3 4-192 0,3 0 0 0,7-5 0 16,1 7-768-16,2 5-208 0,3 2-48 15,-5 4 0-15,3-1 832 0,5 4 192 0,0 0 0 0,3 3 0 0,3-1 0 16,-1 2 0-16,5 3 0 0,-2 2 0 0,-1-1 0 16,0 4 0-16,-2 1 0 0,-2 1 0 0,1 1 0 0,-2 1 0 15,0-3 0-15,10 6 0 16,-3 4-864-16,-3-2-128 0,-4-2-32 0,-10-6-10912 15,2 4-2192-15</inkml:trace>
  <inkml:trace contextRef="#ctx0" brushRef="#br3" timeOffset="-160545.83">20708 613 20271 0,'-22'12'896'0,"9"-1"192"0,4 0-880 0,-4 2-208 15,-1 3 0-15,3-5 0 0,5 1 224 0,-4 2 0 0,1-3 0 0,3-3 0 16,6-8 48-16,0 0 16 0,0 0 0 0,0 0 0 16,0 0 272-16,0 0 48 0,0 0 16 0,10-3 0 15,2-9 464-15,1-3 112 0,1-4 16 0,5-4 0 16,1-6-448-16,7-5-64 0,3-6-32 0,1-2 0 15,1 0-256-15,2-2-48 0,-2 1-16 0,2-3 0 16,1-3-96-16,3-6-32 0,-1 0 0 0,4-1 0 16,3-4-80-16,4 4-16 0,1 3 0 0,-3 3 0 15,3 1-128-15,-6 7 0 0,-2 4 0 0,-4 3 0 16,-6 4 0-16,-5 7 0 0,-2 7 0 0,-9 8 0 16,-5 8 0-16,-1 7 0 0,-3 5-128 0,-3 8 128 15,-3 8 0-15,-1 3-144 0,-2 5 144 0,0 9 0 16,-1-1 0-16,0 11-128 0,1 5 128 0,0 5 0 0,0-4 0 15,2-1 0-15,0-4 0 0,2-4 0 0,-1-6 0 16,3-2 0-16,1-6-128 0,5 3 128 16,-3 5-384-16,2-4-32 0,0-6 0 0,2-5 0 15,1-4-480-15,-2-5-112 0,-1-4-16 0,-2-2 0 16,1-2-1344-16,2-3-288 0,-1-6-48 16</inkml:trace>
  <inkml:trace contextRef="#ctx0" brushRef="#br3" timeOffset="-160272.05">21060 227 31615 0,'-18'8'1408'0,"8"-4"272"0,-1 2-1344 0,5 2-336 0,6-8 0 0,-4 8 0 31,2 2-384-31,5-2-128 0,2 1-48 0,6-5 0 0,3-2 432 0,4-1 128 0,2-1 0 0,7-3 0 16,6-1 0-16,6-3 304 0,4 0-48 0,3-2 0 15,4 1-128-15,0 0-128 0,-2 2 144 0,0-1-144 16,-2-5 0-16,-3 5 0 0,1-4 0 0,-3 5 0 16,-5-2-1168-16,-2 3-336 15,-3-1-64-15,-3 5-10496 0</inkml:trace>
  <inkml:trace contextRef="#ctx0" brushRef="#br3" timeOffset="-159700.72">22442 423 29487 0,'-9'-6'2624'0,"0"-1"-2112"0,0 3-512 0,0 1 0 31,0 2-544-31,-1 5-224 0,1 2-32 0,1 2-16 0,-2 1 1136 0,-2 2 208 0,1 0 48 0,-1 4 16 16,0 4-256-16,6 2-48 0,-1 3-16 0,2-4 0 16,-2 3 16-16,5-3 0 0,4-1 0 0,2-4 0 15,4 0 0-15,3-1 0 0,-1-4 0 0,6 0 0 16,3-8 352-16,3-2 64 0,7-1 0 0,2-8 16 15,1-4-256-15,3-8-48 0,-1-3-16 0,1-2 0 16,3-4-64-16,-1 4-16 0,1 0 0 0,0-1 0 0,-3-5-112 16,-5 2-16-16,-6 3-16 0,1 4 0 0,-2-3 16 15,-2 5 16-15,-4 2 0 0,-3 4 0 0,-1 3-208 0,-5-1 128 16,-3 3-128-16,0 0 0 0,-5 10 0 0,2-7 0 16,-2-2 0-16,0 9 0 15,0 0-400-15,0 0-128 0,0 0-32 0,-8-3 0 16,1-4-720-16,7 7-160 0,0 0-32 0,0 0 0 15,0 0-1696-15,0 0-352 0,0 0-64 0,0 0 0 0</inkml:trace>
  <inkml:trace contextRef="#ctx0" brushRef="#br3" timeOffset="-159439.92">23586 35 18431 0,'2'-13'816'0,"-2"13"160"0,5-6-784 0,-1-6-192 0,-2 0 0 0,-2 12 0 16,0 0 2032-16,0 0 352 0,0 0 80 0,-2 13 16 15,-3 0-1264-15,0 4-256 0,-2 0-64 0,-3 4 0 16,2 5-512-16,-4 4-96 0,-1-1-32 0,2 0 0 16,0 1-32-16,1 0-16 0,-1 2 0 0,3 1 0 15,2-5-16-15,-2 0-16 0,4-1 0 0,0 1 0 16,2 0-176-16,-1 2 0 0,0 0 144 0,3-4-144 15,3 0 0-15,0-5 0 0,-3-2-160 0,0-4 160 16,0-2-1824-16,0-1-256 0,0-12-48 16,0 0-6272-16,0 0-1264 0</inkml:trace>
  <inkml:trace contextRef="#ctx0" brushRef="#br3" timeOffset="-159233.83">23077 412 18431 0,'0'0'1632'0,"-4"-9"-1312"15,3 0-320-15,6 1 0 0,2 4 3248 0,6 0 576 16,4 3 112-16,2-2 32 16,5-3-3536-16,6-1-704 0,4-2-144 0,6 4-32 0,4 1 448 0,7-1 176 15,5 2-16-15,-2-2 0 0,-2 0-32 0,-3-3-128 16,-3 2 192-16,-3 2-64 0,-3-3-128 0,-2 3 0 16,-4 2 0-16,-4 0 0 15,-4 2-544-15,-2 3-96 0,-4 1 0 0,-1 1-16 16,-6 2-2240-16,-2-2-448 0</inkml:trace>
  <inkml:trace contextRef="#ctx0" brushRef="#br3" timeOffset="-158918.41">24295 386 26431 0,'0'0'1168'0,"-8"-2"240"0,-4 4-1120 0,0 3-288 0,-1 4 0 0,-1-2 0 15,-2 1 464-15,0 1 48 0,-4 3 0 0,2 1 0 16,-1 6 0-16,1 5 0 0,1-5 0 0,2 1 0 16,-1-3-128-16,7-5 0 0,2-5-16 0,5 4 0 15,2 0-48-15,0-11 0 0,0 0 0 0,13 7 0 0,2-2 256 16,4-3 32-16,0-4 16 0,3-4 0 0,2-3-208 0,2-6-32 16,-1-2-16-16,-1-1 0 0,1-2-112 0,0 1-32 15,-4 1 0-15,-2 1 0 0,0 0-48 0,-6 0-16 16,-5 0 0-16,-3 3 0 0,-3 1 0 0,-2 3 0 15,-4 1 0-15,-5 0 0 0,-2 0-160 0,-2 1 0 16,-2 4 144-16,-2 4-144 16,-2 3-256-16,-1 3-128 0,-1 0-32 0,2 0 0 15,0 1-1328-15,4-5-272 0,2 2-48 0,1 0-7600 16,4 0-1504-16</inkml:trace>
  <inkml:trace contextRef="#ctx0" brushRef="#br3" timeOffset="-158436.81">24884 311 2751 0,'0'0'128'0,"0"0"16"0,10 0-144 0,-10 0 0 0,0 0 0 0,14 2 0 16,-4 2 3376-16,-10-4 640 0,6 12 128 0,-3-2 16 15,-3 3-2320-15,0 3-480 0,-3 2-80 0,0 2-32 16,-5 1-256-16,-1 1-48 0,-1 4-16 0,0-3 0 16,-3 7-128-16,1-2-32 0,1 2 0 0,-2-6 0 15,-1-4 0-15,3-3-16 0,2-3 0 0,-3 2 0 16,3-4-64-16,2-5-16 0,7-7 0 0,0 0 0 16,0 0-32-16,0 0-16 0,-2-6 0 0,3-6 0 0,4-5-32 0,3-2 0 15,1-1 0-15,4-7 0 0,1-5-416 0,3 0-176 16,0 2 128-16,3 1-128 0,2-2 0 0,4 2 0 15,5 2 0-15,1 3 0 0,-2 1 0 0,2 5 0 16,4 6 0-16,-4-1 0 0,-2 1 0 0,-3 4 0 16,-3 4 0-16,-2 4 0 0,-2 3-144 0,-3 2 144 15,-3 4 0-15,-1 0 0 0,-3 5-176 0,-2 1 176 16,-3 5-160-16,-1-1 160 0,-2 2-192 0,0 0 48 16,-4 0 16-16,0 6 0 0,0 2 128 0,-2 1-192 15,-3-3 192-15,1-2-192 0,-1-5-48 0,1-2-16 0,-2-4 0 16,3 1 0-1,1-2-448-15,0-2-80 0,4-11-32 0,0 0 0 16,0 0-2080-16,0 0-432 0,13-1-64 0,-1-4-7776 0</inkml:trace>
  <inkml:trace contextRef="#ctx0" brushRef="#br3" timeOffset="-158083.48">26243 227 29487 0,'6'-14'1296'0,"-2"3"288"0,0-2-1264 0,1 3-320 0,0-3 0 0,-3 4 0 15,-2 2-304-15,0 7-112 0,0 0-32 0,-2-8 0 0,-3 1 1024 0,5 7 208 16,-12 0 48-16,-3 3 0 0,-5 5-448 16,-3 7-64-16,-3 3-32 0,-3 1 0 0,2 1-160 0,-2 2-128 15,-2 3 192-15,3 0-192 0,3-4 256 0,5 2-64 16,1 2-16-16,6-3 0 0,5-8-48 0,3-1-128 15,5-1 192-15,0-12-64 0,5 8 64 0,5 0 0 16,1-4 0-16,2-3 0 0,2-2 272 0,4-1 64 16,5 0 16-16,2-10 0 0,0-6-256 0,0-2-48 15,1-1-16-15,-2 2 0 0,-5 0-80 0,-1 3-16 16,-1-3 0-16,-3 1 0 0,-6-2 64 0,-4 2 0 16,-1 0 0-16,-4 4 0 0,-4 1-32 0,-1 3 0 15,-4-1 0-15,-3 4 0 0,-1 2-160 0,-4 1-144 16,-4 1 144-16,0 3-208 15,0 3-480-15,2 1-80 0,1 1-32 0,1 0 0 16,0-1-2112-16,4 0-416 0,4-1-96 0</inkml:trace>
  <inkml:trace contextRef="#ctx0" brushRef="#br3" timeOffset="-157485.45">26872 172 17503 0,'0'0'1552'0,"-6"11"-1232"0,-3 3-320 0,-3-2 0 16,-4 2 2880-16,1 3 528 0,0 1 112 0,-3 2 0 0,1-1-2560 0,-1 2-528 16,-2-2-112-16,-1-2 0 0,3-2 128 0,0 0 48 15,0 0 0-15,3-3 0 0,2-2 128 0,0-1 16 16,0-2 16-16,3-4 0 0,2-1-64 0,8-2-16 15,0 0 0-15,0 0 0 0,-4-12-32 0,8 1-16 16,0-6 0-16,4 0 0 0,1-3-144 0,4 2-48 16,5 0 0-16,0-3 0 0,1-5-336 0,3 1 0 15,4-1 0-15,0 1 128 0,3 0-128 0,-1 2 0 16,-2 2 0-16,3 2 0 0,-3-2 0 0,0 2 0 16,-1 5-128-16,0 5 128 0,-2 5 0 0,-3 0-160 15,-5 7 160-15,0 1 0 0,-1 5-176 0,-4 3 176 16,-3 2-160-16,-2 0 160 0,-2 3-144 0,-3 1 144 15,-3 1-128-15,-2 0 128 0,-4 2 0 0,0-1 0 0,1-6 0 16,0 0 0-16,-1-3 0 0,2-3 0 0,7-8 0 16,0 0 128-16,-6 9-128 0,6-9 0 0,0 0 128 0,0 0-128 15,0 0 224-15,0 0-32 0,12-13 0 0,5-2 0 16,3 0 96-16,3-2 16 0,-1-2 0 0,4 0 0 16,1-2-304-16,3 2 0 0,0 2 128 0,0 5-128 15,0 1 0-15,-1 6 0 0,-2 3-128 0,-1 0 128 16,-1 4 0-16,-3 1 0 0,-4 7-128 0,-1 1 128 15,-1 4 0-15,-2-2 0 0,1 1 0 0,-4 3 0 16,0 3 0-16,-1-2 0 0,1-4 0 0,-3 3 0 16,-2 3 0-16,1-2 0 0,-2 1 0 0,0-3-144 15,-1 0 144-15,0-5-128 0,0 1 128 0,0 1-128 16,0 3-320-16,0-3-48 16,-1 0-16-16,4-3 0 0,-7-10-2048 0,10 8-432 0,-2 4-80 15,1-4-11424-15</inkml:trace>
  <inkml:trace contextRef="#ctx0" brushRef="#br3" timeOffset="-155863.25">28488 400 13823 0,'5'-10'1216'0,"0"1"-960"0,1-3-256 0,0 4 0 16,-2 1 1264-16,-4 7 208 0,2-8 32 0,0-1 16 15,-2 1-48-15,-2-1-16 0,1 1 0 0,-2 0 0 16,-1 0-112-16,0 3 0 0,-3-4-16 0,-1 4 0 15,-1 2-256-15,-3 3-48 0,-1 0-16 0,-3 0 0 16,-2-1-240-16,-2 1-32 0,-2 0-16 0,-1 1 0 16,-1 4-256-16,-2 4-48 0,-1-1-16 0,0 4 0 15,-1-2-144-15,3 3-16 0,3 3-16 0,3 0 0 16,3-1-224-16,4 1 176 0,4-2-176 0,3-1 160 16,5-13-160-16,5 12 160 0,2-2-160 0,2 1 160 15,2-5-32-15,6 2-128 0,6 0 192 0,2-1-64 16,0-2 32-16,3-5 0 0,7-5 0 0,-2-2 0 0,-2-1 32 0,-1 0 0 15,-2-2 0-15,-1 0 0 0,-4-1-16 0,-3 2 0 16,-4 0 0-16,-3 0 0 0,-3-2 96 16,-2 2 32-16,-3-1 0 0,-2 2 0 0,-3-4 144 0,-3 4 48 15,-2-2 0-15,-2 1 0 0,-3-4-144 0,-2 2-32 16,-1 2 0-16,0-1 0 0,-5 5-320 0,-3 2 0 16,0 0 0-16,0-1 128 0,-2 1-400 0,1-1-80 15,0-2-16-15,2 4 0 16,-1-1-1296-16,4 2-272 0,3-2-48 0,5 2-16 15,9 1-1456-15,0 0-272 0</inkml:trace>
  <inkml:trace contextRef="#ctx0" brushRef="#br3" timeOffset="-155449.58">28794 243 12895 0,'0'0'1152'0,"0"0"-928"0,0 0-224 0,8-7 0 16,-2 1 1584-16,-6 6 272 0,-1-9 48 0,1 3 16 15,0 6-704-15,0 0-128 0,0 0-16 0,0 0-16 16,-5-7 32-16,-2 4 16 0,7 3 0 0,-10 1 0 16,-1 4-192-16,1 3-32 0,-1 3-16 0,2-1 0 15,2 2-304-15,-3-2-64 0,0 2-16 0,3 2 0 16,5-1-176-16,1 0-48 0,-2 0 0 0,6-2 0 0,-3-11 32 0,7 13 0 15,1-1 0-15,5-6 0 0,0-1 176 16,3-2 48-16,2-4 0 0,4-2 0 0,4-3 0 16,0 2 0-16,-2-3 0 0,-2-2 0 0,-1-4-128 0,-1 0-32 15,-2-1 0-15,-1-2 0 0,-3-1-64 0,-2 3-16 16,-2-1 0-16,-1 1 0 0,-1-4-112 0,-3 5-32 16,-1-3 0-16,0 3 0 0,-1 3-128 0,-3-2 0 15,-1 1 0-15,1 2 0 0,0 9-240 0,0 0-80 16,0 0 0-16,-7-4-16 15,2-2-1408-15,5 6-288 0,-9-1-48 0,9 1-16 16,0 0-656-16,0 0-128 0,0 0-16 0,0 0-16 0</inkml:trace>
  <inkml:trace contextRef="#ctx0" brushRef="#br3" timeOffset="-155054.18">29632 198 9215 0,'11'-5'816'0,"-2"1"-656"0,-9 4-160 0,11-2 0 16,1-1 2640-16,-1 0 496 0,-4 2 112 0,-7 1 16 16,10-6-1680-16,-10 6-336 0,0 0-64 0,0 0-16 15,1-7 128-15,-1 7 32 0,-7-6 0 0,-3-1 0 16,-4 3-304-16,-2 3-64 0,-2 1-16 0,-3 1 0 16,-4 0-400-16,-2 3-80 0,2 3-16 0,-5-1 0 15,0 5-192-15,0-2-32 0,3 1-16 0,2 1 0 16,5 3-208-16,3 0 176 0,4-2-176 0,3 0 160 15,2-2-32-15,4-3-128 0,4-7 192 0,4 12-64 0,4-3 192 0,5 3 48 16,3 3 0-16,3-6 0 0,2 2-160 16,4-3-16-16,1 3-16 0,-1 1 0 0,-2 4 16 0,-1 2 0 15,-1 1 0-15,-3 0 0 0,-2-2 64 0,-2 2 32 16,-5 2 0-16,-3 1 0 0,-4-2 112 0,-2-2 32 16,-1-5 0-16,-4 1 0 0,-4 1 112 0,-3-2 32 15,-5-8 0-15,-3 2 0 0,-2 0-64 0,-4-1 0 16,-4-1 0-16,-1-1 0 0,0-7-224 0,-2 2-48 15,-2 1-16-15,1-2 0 0,0 0-224 0,3-2 0 16,1-1 0-16,4-3 0 0,3 1-208 0,5 3-96 16,3-2-16-16,2-1 0 15,3 2-1472-15,3-1-320 0,7 6-48 0,0 0-9936 16,1-9-1984-16</inkml:trace>
  <inkml:trace contextRef="#ctx0" brushRef="#br3" timeOffset="-145872.09">5284 12037 3679 0,'0'-17'160'0,"0"7"32"0,-1 0-192 0,1 1 0 16,1-3 0-16,-1 1 0 0,-1-3 1632 0,1 1 288 15,1-1 48-15,2 2 16 0,-2-2-1424 0,0 1-288 16,3-2-48-16,1 2-3552 15,2-4-720-15</inkml:trace>
  <inkml:trace contextRef="#ctx0" brushRef="#br3" timeOffset="-143018.47">20683 4107 12895 0,'0'0'576'0,"0"0"112"0,0 0-560 0,0 0-128 0,0 0 0 0,0 0 0 15,12 6 848-15,-3-2 144 0,-9-4 32 0,11 6 0 16,-11-6 0-16,0 0 0 0,11-2 0 0,0 2 0 16,-2-2 0-16,-9 2 0 0,0 0 0 0,0 0 0 0,0 0 0 15,13-3 0-15,-13 3 0 0,11-4 0 0,-11 4 0 0,0 0 0 16,10-4 0-16,-10 4 0 0,9-8 0 0,-9 8 0 16,0 0 0-16,5-10 0 0,-5 10-832 0,2-10-192 15,-4-1 0-15,2 11 0 0,-5-9 864 0,5 9 128 16,-9-9 32-16,0 5 0 0,-2-3-832 0,0 4-192 15,-2-1 0-15,1 2 0 0,-4 0 0 0,3-2 0 16,4 1 0-16,-4 2 0 0,0 0 0 0,-3 1 0 16,-1 0 0-16,0 1 0 0,1 1 864 0,0 1 128 15,3 0 32-15,-3 1 0 0,2 0-832 0,0 1-192 16,0 3 0-16,1-3 0 0,0 3 0 0,2 2 0 16,-1 4 0-16,2-1 0 0,0 2 0 0,1 2 0 15,0 1 0-15,1 4 0 0,2 3 0 0,1 0 0 0,1 3 0 16,1 0 0-16,3 3 0 0,0 3 0 0,0-3 0 15,1-11 0-15,1 1 0 0,-1-1 0 16,2 3 0-16,0-1 0 0,0 0 0 0,0 3 0 0,1-6 0 0,-2 1 0 16,2-2 0-16,0 0 0 0,-1-1 0 0,-1 2 0 15,-2-3 0-15,0-2 0 0,0-4 0 0,-1 4 0 32,-2-5-768-32,3-9-208 0,0 0-48 0,0 0 0 15,-6-1-1632-15,-1-4-336 0,-1 1-64 0,2-8-11072 0</inkml:trace>
  <inkml:trace contextRef="#ctx0" brushRef="#br3" timeOffset="-142804.12">20033 4531 23951 0,'0'0'1056'0,"0"0"224"16,0 0-1024-16,0 0-256 0,4-4 0 0,4 1 0 0,1-2 880 0,3 2 112 15,-2 1 32-15,3 0 0 0,1 2 0 0,6-1 0 16,5 0 0-16,3-1 0 0,4 1 0 0,0-3 0 15,1 2 0-15,-1-1 0 0,-2 0-832 0,-1 1-192 16,-2-1 0-16,-2 2 0 0,-3-4 0 0,-2 2 0 16,-3-1 0-16,2-1 0 15,-3 0-1600-15,-4-2-352 0,-2 1-80 0,-3 1-7120 16,-7 5-1408-16</inkml:trace>
  <inkml:trace contextRef="#ctx0" brushRef="#br3" timeOffset="-142420.04">21157 3888 20271 0,'6'-14'896'0,"-3"7"192"0,-3-2-880 0,4 0-208 0,-2-3 0 0,2 6 0 16,-1-2 864-16,-1 1 128 0,1 2 32 0,-3 5 0 16,0 0 0-16,0 0 0 0,0 0 0 0,0 0 0 15,0 0 0-15,0 0 0 0,-5 4 0 0,0 6 0 0,-2 3 0 0,-2 4 0 16,-1 2 0-16,-2 4 0 0,0 3 0 0,-1 0 0 16,0 3 0-16,0 0 0 0,0 2-832 0,1 1-192 15,-2 4 0-15,2-2 0 0,2-3 0 0,1 1 0 16,-1 1 0-16,3 0 0 0,0-6 0 0,1 0 0 15,3-4 0-15,2 0 0 0,-1-2 0 0,2-3 0 16,0-2 0-16,3-2 0 16,0 0-1600-16,3-6-352 0,1-3-80 0,-2 1-8208 15,4-5-1632-15</inkml:trace>
  <inkml:trace contextRef="#ctx0" brushRef="#br3" timeOffset="-141847.53">21424 4147 27647 0,'0'0'608'0,"0"0"128"0,-1-5 32 0,1 5 0 0,0 0-624 0,0 0-144 0,0 0 0 0,0 0 0 16,-8 7 848-16,-3 4 144 0,0 5 32 0,-4 2 0 15,0 3-832-15,-1 5-192 0,0 3 0 0,-1-2 0 16,3 2 864-16,1-2 128 0,1 1 32 0,6-5 0 15,3-1-832-15,5-2-192 0,0-3 0 0,5-3 0 16,2-1 0-16,4-4 0 0,2-2 0 0,2-5 0 16,2-3 864-16,3-4 128 0,-1-3 32 0,2-1 0 15,2-4-832-15,0-3-192 0,-2-3 0 0,1-1 0 0,-3 2 864 16,-2-6 128-16,2 1 32 0,-5-2 0 0,-2 4-832 0,0 2-192 16,1 3 0-16,-4 2 0 0,-3 2 0 0,0 3 0 15,0 4 0-15,-8 5 0 0,0 0 0 0,0 0 0 16,-2 10 0-16,1 7 0 0,-4 5 0 0,0 4 0 15,-3 2 0-15,0 4 0 0,-1 4 0 0,0-1 0 16,0 1 0-16,-2 3 0 0,0 2 0 0,-1 4 0 16,0-2 0-16,-1 3 0 0,1 1 0 0,-1-3 0 15,-1 1 0-15,-2-8 0 0,3-3 0 0,0-6 0 16,-1-2 0-16,1-7 0 0,-3 0 0 0,2-4 0 16,-2-6 0-16,1 1 0 0,-4-8 0 0,2 1 0 15,0-6 0-15,0-2 0 0,-1-6 864 0,4-3 128 16,-2-3 32-16,5-5 0 0,3-4-832 0,1-7-192 0,2 2 0 15,0 1 0-15,1 3 0 0,5-1 0 0,6 1 0 16,3 3 0-16,3 2 0 0,5 3 0 0,3 2 0 0,3 4 0 31,2 2-768-31,1 5-208 0,2 3-48 0,1 1 0 0,1-1 1648 0,0 6 320 0,-1-1 64 0,-1 3 16 32,2 5-1648-32,-2-1-320 0,-2-1-64 0,-2 1-16 0,-5 1 832 0,-3 1 192 0,-4-1 0 0,-2-2 0 15,-1 0 0-15,-4 1 0 0,-2 2 0 16,-4-11 0-1,0 0-1680-15,0 0-304 0,0 0-48 0,0 0-9296 0,0 0-1856 0</inkml:trace>
  <inkml:trace contextRef="#ctx0" brushRef="#br3" timeOffset="-141501.49">21960 3811 27647 0,'1'-9'608'0,"0"1"128"0,2-1 32 0,1 0 0 16,-4 9-624-16,8-2-144 0,-8 2 0 0,6-2 0 0,2-2 848 0,1 5 144 15,2 4 32-15,-1 2 0 0,1 5 0 0,-2 1 0 16,2 4 0-16,1 6 0 0,0 2 0 0,0 6 0 15,-1 1 0-15,2 5 0 0,0 6 0 0,-1 6 0 16,-1 5 0-16,-4 6 0 0,-4 0-832 0,-3 3-192 0,-1-1 0 0,-5 0 0 16,-5-1 0-16,-1 0 0 0,-1-6 0 15,-3 0 0-15,-1 0 0 0,-1-7 0 0,-3-5 0 0,-2-4 0 16,-5-5 0-16,0-5 0 0,-2-2 0 0,-3-6 0 31,2-6-3232-31,1-4-688 0,5-6-144 0,0-8-32 0</inkml:trace>
  <inkml:trace contextRef="#ctx0" brushRef="#br3" timeOffset="-140407.02">22839 3738 16575 0,'0'0'368'0,"0"0"80"0,0 0 0 0,0 0 16 0,9-1-464 0,0 1 0 0,-9 0 0 0,8-4 0 16,-1 1 1728-16,1 1 256 16,-8 2 64-16,0 0 0 0,7-4-832 0,-1 1-144 0,-4-3-48 0,-1 0 0 15,-2 0 0-15,-1 2 0 0,-3-3 0 0,0 1 0 16,-3 1 0-16,-2-5 0 0,2 1 0 0,-5-2 0 15,-3 0-816-15,-2-1-208 0,-4 2 0 0,0-3 0 16,-2 0 0-16,-1 1 0 0,-2 0 0 0,-3 1 0 16,-3 0 864-16,-3 2 128 0,-7-4 32 0,-4 3 0 15,-4 1-832-15,-2 1-192 0,-2-3 0 0,1 4 0 16,0-3 0-16,0 3 0 0,-1-3 0 0,-3 4 0 16,-7-4 0-16,-1 2 0 0,2-1 0 0,2 1 0 15,1 4 0-15,1-3 0 0,-3 1 0 0,-1 1 0 0,-6-3 0 0,-1 4 0 16,4 0 0-16,-3 3 0 0,5 1 0 15,1 0 0-15,1 2 0 0,-4 2 0 0,-3 0 0 0,-1 3 0 16,3-1 0-16,1 2 0 0,3 1 0 0,1 3 0 16,3-2 0-16,-1 3 0 0,-3 4 864 0,0 0 128 15,0 3 32-15,3 1 0 0,2 1-832 0,6 5-192 16,3 0 0-16,3 3 0 0,1 2 0 0,0 2 0 16,0 5 0-16,-1 1 0 0,-2-1 0 0,3-1 0 15,3 1 0-15,-14 12 0 16,7-4-768-16,11-4-208 0,3-4-48 0,12-13 0 0,1 3 832 0,1 5 192 15,-1-2 0-15,2 4 0 0,1 0 768 0,-1 2 208 16,0-2 48-16,1 1 0 0,3-2-832 0,2 2-192 0,-1-2 0 16,3-1 0-16,4 0 0 0,1 1 0 0,6 1 0 15,3 11 0 1,5-4-768-16,5-5-208 0,0 1-48 0,3-11 0 0,0-1 832 0,7 2 192 0,2-1 0 16,2 2 0-16,2-5 0 0,7 0 0 0,3 0 0 0,2-3 0 15,9-3 768-15,6 2 208 0,3 0 48 0,2-1 0 16,-6-2-832-16,4 0-192 0,-1-1 0 15,3 0 0-15,2-1 0 0,6-2 0 0,3-2 0 0,2-2 0 16,-4-1 0-16,-2-1 0 0,-1-1 0 0,3-1 0 16,0-3 0-16,4 1 0 0,3-3 0 0,0 3 0 15,-5 4 0-15,0-4 0 0,1-1 0 0,5 0 0 16,0-6 0-16,3 3 0 0,-4 3 0 0,-2-3 0 16,-4-4 0-16,-1-1 0 0,-4-2 0 0,5-2 0 0,5-1 0 15,-2-1 0-15,-5-5 0 0,-1 0 0 0,-5 3 0 16,-2 0 0-16,-2-2 0 0,0 0 0 0,-1-1 0 15,0 1 0-15,1-1 0 0,-2-1 0 0,-4-3 0 0,-6 1 0 16,-3-1 0-16,-2-1 0 0,-2-1 0 0,1-1 0 16,-1-5 0-16,-1 0 0 0,-2-4 0 0,4 1 0 15,3-4 0-15,1-3 0 0,-2 0 0 0,0 1 0 16,-3-3 0-16,-2 0 0 0,-3-6 0 0,-2-1 0 16,-5-3 0-16,-2-3 0 0,-4 1 0 0,-5 0 0 15,-4 1 0-15,-3 0 0 0,-3 1 0 0,-3 1 0 16,-7 2 0-16,-1 2 0 0,-5-1 864 0,-8 2 128 15,-4-2 32-15,-7 4 0 0,-8-1-832 0,-9 7-192 16,-5 6 0-16,0 1 0 16,2 8-768-16,1 3-208 0,3 5-48 0,4 3 0 15,3 5-2448-15,2 3-496 0,-35 7-112 0,21 1-16 0</inkml:trace>
  <inkml:trace contextRef="#ctx0" brushRef="#br3" timeOffset="-138528.62">18505 5804 12895 0,'-14'11'272'0,"7"-2"64"0,-2 7 16 0,1-5 32 0,-2 4-384 0,-2-2 0 16,-1 2 0-16,-5 9 0 0,2-3 1712 0,3-3 272 16,0 1 48-16,1 2 16 0,1-4-1648 0,4-6-400 15,3 0 0-15,-2 5 0 0,-2 0 896 0,4-6 112 16,1 1 16-16,3-11 0 0,-2 10 0 0,2-10 0 0,0 0 0 0,0 0 0 16,0 0 0-16,0 0 0 0,10 5 0 0,2-7 0 15,0-6 0-15,2-1 0 0,3-7 0 0,2-4 0 16,9-2-832-16,-3-6-192 0,-2-4 0 0,7 2 0 15,6-2 864-15,5-1 128 0,-2 1 32 0,1 0 0 16,1-2-832-16,1 3-192 0,-2 1 0 16,0-1 0-16,-1-4 0 0,2 2 0 0,-2 0 0 0,-1 3 0 15,-3-2 0-15,-2 2 0 0,-2 2 0 0,-1 1 0 16,-3 2 0-16,-3 6 0 0,-7 2 0 0,-3 0 0 16,-1-3 864-16,-1 9 128 0,-4 3 32 0,-2-1 0 15,-1-2-832-15,1 1-192 0,-6 10 0 0,0 0 0 16,0 0 0-16,0 0 0 0,0 0 0 0,11-2 0 15,0 1 0-15,-11 1 0 0,11 1 0 0,0 3 0 0,-11-4 0 16,12 10 0-16,2 1 0 0,-2 2 0 0,-2 0 0 16,2 4 0-16,2 3 0 0,-1-1 0 0,0 5 0 0,3 1 0 15,1-3 0-15,1 3 0 0,2 5 0 0,3-2 0 16,2 2 0-16,-2 3 0 0,0-3 0 0,1 4 0 16,2 2 0-16,0-2 0 0,3-3 0 15,-3 1 0-15,-2 0 0 0,-2 1 0 0,-1-2 0 0,-3-2 0 16,0-3 0-16,-2-3 0 0,-3 3 0 0,-1-1 0 15,-2-7 0-15,-1 3 0 0,-1-4 0 0,0 0 0 16,-3-4 0-16,0 0 0 0,-2-1 0 0,-1-3 0 16,-2-9 0-16,0 8 0 0,0-8 0 0,0 0 0 15,0 0 0-15,0 0 0 16,0 0-1600-16,-6 0-352 0,-2-3-80 0,-2-3-16 16,-2 1-816-16,-1-1-160 0,-3-3-48 0,3 1 0 0</inkml:trace>
  <inkml:trace contextRef="#ctx0" brushRef="#br3" timeOffset="-137737.3">19402 5501 20271 0,'0'0'448'0,"0"0"80"0,3-12 32 0,2 3 16 0,1-2-576 0,1 5 0 0,-7 6 0 0,0 0 0 16,8-8 928-16,-8 8 80 0,9-7 16 0,-9 7 0 0,0 0 0 0,8 7 0 16,-8-7 0-16,7 10 0 0,0 5 0 0,-2 0 0 15,0 2 0-15,1 5 0 0,-1-1 0 0,-4 5 0 16,2 4 0-16,-1 3 0 0,2-3-832 0,-1 4-192 16,-3 5 0-16,1 1 0 0,0 2 0 0,1 0 0 15,2 6 0-15,-2-1 0 0,1 1 384 0,1 3 16 16,0-4 16-16,0 3 0 0,-2 0-416 0,1 0 0 15,-1 1 128-15,0 1-128 0,-2 1 0 0,2 0 0 16,2-4 144-16,-1 1-144 0,-3-3 0 0,1-3 144 16,3 3-144-16,-1 0 0 0,-2 2 144 0,0 0-144 15,1-6 0-15,-1 1 144 0,0 0-16 0,0-1 0 16,6 0 0-16,-4-1 0 0,-2-4 32 0,0 2 0 16,-1-1 0-16,1 0 0 0,1-1-16 0,0 4 0 0,0 0 0 15,0 2 0-15,0 2-144 0,-2-1 192 0,-4 0-192 16,2-5 192-16,0 0-192 0,2 2 128 0,-2 0-128 15,1-2 128-15,-1 1-128 0,0-1 0 0,2-1 144 0,-1 2-144 16,-2-1 128-16,2-2-128 0,1 1 128 0,0-1-128 16,0-2 128-16,0 1-128 0,1-1 160 0,-1-1-160 15,-1 1 144-15,-2 2-144 0,2-2 128 0,0 1-128 16,0-1 128-16,-2 1-128 0,0-1 128 0,1 2-128 16,-1-2 128-16,-1 0-128 0,2-1 0 0,-1 1 128 15,2-4-128-15,-2 1 128 0,-2 3-128 0,1-1 128 16,4 3-128-16,-1-2 0 0,-3 1 0 0,2-1 128 15,0 1-128-15,1-1 0 0,-1 1 144 0,2-2-144 0,-1 1 0 16,0 2 0-16,-1 1 0 0,0-1 0 16,-4-1 0-16,3 0 0 0,0 4 0 0,0 2 128 0,-2 8-128 15,1-6 0-15,-1 1 0 0,0-2 0 0,-3 6 0 0,1 1 0 16,2-4 0-16,-3 2-128 0,2 3 128 0,-1 2 0 16,1 2 0-16,2 1 0 0,0 1 0 0,3-2 0 15,-3-3 0-15,1 0-128 0,-1 2 128 0,2 0-192 16,2 4 192-16,0 1-192 0,0 4 0 0,1-1 0 15,0 5 0-15,2-3 0 0,-2-1 0 0,2 0-16 16,1 3 0-16,1 2 0 0,0 5-64 0,3-1-16 16,-3-1 0-16,4-1 0 15,2 2-304-15,3 3-64 0,3 2-16 0,3 1 0 16,2 0-368-16,1 1-80 0,1 0-16 0,2 9 0 16,5 4-2080-16,0 7-432 0</inkml:trace>
  <inkml:trace contextRef="#ctx0" brushRef="#br4" timeOffset="-132024.28">2132 12711 7359 0,'0'0'320'0,"0"0"80"0,0 0-400 0,-10-3 0 0,1-1 0 0,0 0 0 15,9 4 2368-15,-10-2 384 0,-1-1 64 0,2 0 32 16,9 3-1248-16,-10-1-256 0,10 1-64 0,-9-2 0 15,0-2-192-15,9 4-64 0,0 0 0 0,0 0 0 0,-6-7-288 16,6 7-64-16,0 0-16 0,0 0 0 0,0 0-144 0,11-6-48 16,-2-4 0-16,3 6 0 0,2 4 0 0,3 0 0 15,1 0 0-15,3-3 0 0,5 1-144 0,3 0-16 16,3 2-16-16,2 0 0 0,5 0-128 0,0 0-32 16,6-3 0-16,3-1 0 0,2 4-128 0,0-2 128 15,-1-2-128-15,0 2 128 0,-2 3 0 0,4 0-128 16,4 2 192-16,2-3-64 0,2-3 176 0,5 2 16 15,0 2 16-15,1 1 0 0,-1-4-16 0,3 1-16 16,5-1 0-16,1-1 0 0,0 2 16 0,0-6 16 16,0-2 0-16,1 1 0 0,1 4-16 0,-1 3-16 15,-1-3 0-15,5 0 0 0,4-4-48 0,-2 2-16 16,-4 1 0-16,0-2 0 0,4 4-96 0,1-3-16 0,0-2 0 16,0 3 0-16,-3 2-128 0,-1 1 128 0,-2-6-128 15,6 3 128-15,0 1-128 0,1 2 0 0,0-4 0 0,-2-1 128 16,-9 1-128-16,5-2 0 0,2 5 0 0,4-2 0 15,7-3 160-15,-6 1-160 0,-6 1 192 0,0 0-192 16,0-1 272-16,3 2-48 0,1-3-16 0,-1 3 0 16,0 1-80-16,-3 2 0 0,-3-4-128 0,2 2 192 15,-2-2-192-15,6 2 144 0,3-1-144 0,-3 2 128 16,-5-2-128-16,-2 0 0 0,-2-4 144 0,3 3-144 16,2 4 0-16,-2-2 128 0,0-3-128 0,-5 3 0 15,0 2 128-15,0-5-128 0,3 2 160 0,0 1-160 16,0-1 176-16,-2 0-176 0,-2 3 192 0,-2 0-192 15,-4-2 176-15,1 1-176 0,3-3 160 0,3 2-160 16,2 0 224-16,0 1-48 0,-3 1-16 0,-2-1 0 0,-1-2-160 16,4 2 0-16,0-2 0 0,2 1 0 0,1-4 0 15,-3 5 0-15,-4 0 0 0,0-1 0 0,-2-6 0 0,1 2 0 16,-1-3 0-16,1 3 0 0,1-2 0 0,-1 2 0 16,-1-2 0-16,-3 3 128 0,-1 1-128 0,-1 1 160 15,4-2-160-15,-4-1 160 0,0-1-160 0,3 3 0 16,0 2 0-16,-1-2 128 0,-3 0-128 0,-1-2 0 15,-1 3 0-15,3 1 0 0,-1-4 0 0,3 2 0 16,0-2 0-16,0 0 0 0,-1 1 0 0,-2 0 0 16,-1 0 128-16,0 2-128 0,0-4 0 0,-1 4 0 15,-3 3 0-15,8 0 0 0,5-6 0 0,-2 1 160 16,-2 3-160-16,-6-2 160 0,0 2-160 0,-3-1 0 16,2-2 0-16,2 2 0 0,2 0 0 0,1 2 0 15,-1-5 0-15,1 2 0 0,-3 1 0 0,-1-2 0 16,-1 2 144-16,1 1-144 0,-1-4 160 0,-1 0-32 0,1 2-128 0,2-2 192 15,4 1-192-15,-2 4 0 0,0-8 0 0,-4 6 0 16,-4-2 0-16,1 2 0 0,1 0 0 0,3-2 0 16,-1 1 0-16,4 1 0 0,0 3 0 0,0 0 0 15,-3-6 0-15,-2 3 0 0,-1 2 0 0,2-2 0 16,2 1 0-16,0 0 0 0,-2 0 0 0,3 3 0 16,1-2 0-16,-3 1 0 0,-2 0 0 0,-3 0 0 15,-2-2 0-15,-1 1 0 0,3 1 0 0,-2 0 0 16,-1-7 0-16,1 5 176 0,3 2-176 0,-2-1 160 15,-3-3-160-15,-2 2 0 0,-3 0 0 0,-2 1 0 16,-1 2 0-16,-2-3 0 0,-1-3 0 0,1 2 0 16,-1 3 0-16,0-1 0 0,-2 0 0 0,1 2 0 0,2 0 0 0,-1-1 0 15,-2-1 0-15,-1 1 0 0,0 2 0 0,-4-1 0 16,2 1 0-16,-2 0 0 0,-2-1 0 0,-1 1 0 16,-3-2 0-16,-3 1 0 0,0 0 0 0,-2 1 0 15,1 2 0-15,-4 0 0 0,0-4 0 0,1 2 0 16,-5 0 144-16,-10 0-144 0,9 0 0 0,-9 0 0 15,10-1 0-15,-10 1 0 0,0 0 0 0,0 0 0 16,0 0 0-16,0 0 0 0,0 0 0 0,0 0 0 16,0 0 0-16,0 0 0 15,-14-4-352-15,1 0-144 0,-2 0-16 0,-2 0-16 16,-1 1-2352-16,1-3-480 0,-3 2-96 0,-1 0-12480 0</inkml:trace>
  <inkml:trace contextRef="#ctx0" brushRef="#br4" timeOffset="-131509.78">13169 11383 23039 0,'-9'-16'1024'0,"6"9"192"0,3 7-960 0,0-10-256 16,-2 1 0-16,2 9 0 0,6-8 1344 0,-6 8 240 16,14-3 32-16,-2 1 16 0,1-2-1056 0,3 4-224 15,1 4-32-15,0-2-16 0,-2-2 144 0,4 1 16 16,1 0 16-16,3 2 0 0,1 2-80 0,2 0-16 15,2-4 0-15,2 2 0 0,1 2 80 0,6 2 16 16,3 1 0-16,2-2 0 0,-1 1-192 0,8-2-32 16,4 4-16-16,1 0 0 0,-2-4 16 0,3 1 16 15,-3 0 0-15,1-1 0 0,1 2-16 0,-5-1 0 16,-3 0 0-16,3 0 0 0,7 1 128 0,-2 0 32 16,-6 1 0-16,-4-3 0 0,-2 2 32 0,-3 2 16 15,-4 4 0-15,-1 1 0 0,-5-2-80 0,-2 3 0 16,-3-2-16-16,-6 2 0 0,-4 1-112 0,-1 1 0 0,-5 0-16 15,-3 4 0-15,-7 9-48 0,-6 0 0 16,-5 3 0-16,-7 5 0 0,-6 0 64 0,-5 1 16 0,-5 3 0 0,-7 0 0 16,-3 1 112-16,-6 1 0 0,-7 0 16 0,3 1 0 15,3-4 48-15,0 0 16 0,3-1 0 0,1-3 0 16,6-3-192-16,3-4-32 0,2-4-16 0,3-4 0 16,2-5-224-16,7-2 0 0,5 0 0 0,6-6 0 15,4-4-2240 1,11-5-448-16,0 0-96 0</inkml:trace>
  <inkml:trace contextRef="#ctx0" brushRef="#br4" timeOffset="-129514.47">20129 15793 26719 0,'-13'13'2368'0,"0"-2"-1888"16,2-5-480-16,-2 1 0 0,0 1 160 0,1-6-160 16,1 0 160-16,4 0-160 0,-3 1 512 0,4 0 16 15,6-3 0-15,0 0 0 0,0 0 368 0,0 0 64 16,0 0 0-16,-1-11 16 0,1-2-576 0,1 0-112 15,1-4-32-15,2 1 0 0,3 3 80 0,-4-5 16 16,-1-3 0-16,1 2 0 0,-2-5 32 0,0 1 16 16,1-1 0-16,-5-2 0 0,-1 1-80 0,0 1-32 15,3-6 0-15,-3-2 0 0,1 0-32 0,-1 1 0 16,1-6 0-16,-1 1 0 0,0-2 64 0,2 1 16 16,1-2 0-16,0-1 0 0,-2-3-80 0,2 2 0 15,0 2-16-15,-1-3 0 0,1 1-64 0,1-2-16 16,1-2 0-16,1-2 0 0,-4-1-32 0,2 1 0 15,0-4 0-15,0 3 0 0,-1 1 16 0,0-4 0 16,-1 1 0-16,-1 0 0 0,1 0-16 0,0-4 0 0,-4-10 0 16,1 4 0-16,-1 2-128 0,0 4 0 15,0 0 144-15,-1 1-144 0,0-2 128 0,-1 0-128 0,-1-2 160 0,-2 1-160 16,-2 0 192-16,1 2-64 0,-1 2-128 16,-1 4 192-16,4 4-64 0,-2-1-128 0,-2-4 176 0,2 1-176 15,-1 1 176-15,0-3-176 0,1 1 160 0,0 0-160 16,2-4 0-16,-3 2 0 0,1 3 0 0,2 0 0 15,1-3 0-15,2-1-160 0,3-2 32 0,4-1 0 16,-4 1 128-16,2 0-160 0,-2 5 160 0,1-1-160 16,0 4 160-16,1 1-208 0,-3 2 80 0,-2-2 128 15,-2 2-160-15,1-2 160 0,0-1 0 0,-1 1-144 16,-3-2 144-16,3 0 0 0,0 1-144 0,-1 2 144 0,-3 2 0 16,0 2-176-16,2 0 176 0,1-1-128 0,-2 3 128 15,3-1 0-15,2-3 0 0,1 2 0 0,2-6 0 0,0 3 0 16,0 0 0-16,0 0 0 0,2 4 0 0,-2-2 0 15,0 2 0-15,3 2 0 0,-1-6 0 0,1 1 0 16,-2 0 0-16,1-1 0 0,-1-5 0 0,2 1 0 16,1 1 0-16,0 2 0 0,1 2 0 0,2 2 0 15,-2-1 0-15,2-2 0 0,-1 0 0 0,1 2 0 16,1-5 0-16,0 0 128 0,0-3-128 0,1 3 0 16,0-1 0-16,-1 4 128 0,1-2-128 0,0 0 0 15,2 0 0-15,-2 2 0 0,-2 0 0 0,2-4 0 16,0 0 0-16,0 2 128 0,-1 2-128 0,-1-2 0 15,-3-1 0-15,1 2 0 0,2 1 0 0,-3 2 0 16,-5-3 0-16,2 4 128 0,0-1-128 0,-1 2 0 0,-1 0 0 16,0-4 0-16,-3-1 0 0,2 3 0 0,-1-1 0 0,1 1 0 15,-5-2 0-15,1 0 0 0,1 4 0 0,0 1 128 16,-1-3-128-16,4 2 128 0,-1 0-128 0,2 0 128 16,-4 1-128-16,3-3 128 0,2-5-128 0,-4 3 128 15,-1 5-128-15,1 2 0 0,3-2 128 0,-1 0-128 16,2-1 0-16,-2-2 144 0,1 4-144 0,1-3 0 15,1-4 160-15,-1 0-160 0,2-2 128 0,-1 1-128 16,-1 3 128-16,0-2-128 0,3 1 0 0,-6 3 128 16,4 1-128-16,-3 1 128 0,1-2-128 0,0 1 128 15,-3-1 64-15,2-2 0 0,0-3 0 0,1 4 0 16,-1-1-192-16,0-1 0 0,0 3 0 0,-1-1 0 16,2-1 0-16,0 5 0 0,1-2 0 0,-1-2 0 0,0 1 0 15,-1 1 0-15,0-3 0 0,3 4 0 0,-2 0 0 0,1-2 0 16,-2-1 0-16,2 2 0 0,-3 0 128 0,3 0-128 15,-1 3 128-15,0 2-128 0,-2 1 160 0,3 1-160 16,-2-5 192-16,1 4-192 0,-1-2 192 0,5 0-192 16,-1 0 192-16,2-3-192 0,3 2 0 0,1-1 0 15,0 2 0-15,2 1 0 0,0 0 0 0,-1 1 0 16,0 1 0-16,1-1 0 0,-2 5 0 0,-2-1 0 16,1-2 0-16,-1-1 0 0,1 2 0 0,0-2 0 15,-3 2 0-15,2 0 0 0,3-4 160 0,-2 1-160 16,-4 3 128-16,1 0-128 0,2-1 0 0,-2 4 0 15,0-1 0-15,3 3 0 0,0 2 0 0,-2 1 0 16,3 2 0-16,-2 1 0 0,0-1 0 0,-1 2 0 16,0-2 0-16,1 2 0 0,-2 1 0 0,2 2 0 0,-2-1 0 0,2 3 0 15,-1-3 0-15,0 3 0 0,-1-1 128 0,0 3-128 16,-1 2 0-16,2 0 0 0,-1-3 144 0,0 3-144 16,0 0 0-16,0 3 0 0,0-5 0 0,0 3 0 15,0 2 0-15,0-1 0 0,0 7 0 0,0-7 0 16,0 7 0-16,5-10 0 0,-5 10 0 0,0 0 0 15,0-7 0-15,2-4 0 0,0 3 0 0,-2 8-128 16,0 0 0-16,0 0 0 0,0 0 0 0,0 0 0 16,0 0-320-1,0 0-48-15,-2-9-16 0,2 9 0 0,0 0-1840 0,0 0-368 0,0 0-80 16,-4-8-13712-16</inkml:trace>
  <inkml:trace contextRef="#ctx0" brushRef="#br4" timeOffset="-128797.09">18371 6136 12895 0,'-29'10'576'0,"9"-2"112"0,0 0-560 0,-1 2-128 0,1 2 0 0,3 3 0 16,-1 2 3008-16,2 0 560 0,3 2 112 0,3-5 32 16,1-2-2976-16,4 1-592 0,1 1-144 0,2-2 0 15,2 1 320-15,0 0 16 0,0-13 16 0,2 10 0 16,0 2-208-16,-2-12-144 0,0 0 192 0,4 12-192 16,-4-12 512-16,0 0-16 0,4 5 0 0,-4-5 0 0,0 0 240 15,10-8 48-15,-2-1 16 0,0-4 0 0,1-5-48 0,2-3-16 16,0-4 0-16,-1-2 0 0,4-2-256 15,0-4-48-15,-1 1-16 0,3 1 0 0,1 1-96 0,1-2 0 16,2-3-16-16,1-1 0 0,-1-5-80 0,4 2-16 16,1 1 0-16,-1 2 0 0,4 0-16 0,3-3 0 15,0-4 0-15,2 4 0 0,1 4-16 0,-2 0-16 16,0 1 0-16,-2 0 0 0,-6-1-160 0,3 4 128 16,-4-1-128-16,0 2 128 0,1-2-128 0,-3 2 160 15,-2 5-160-15,1 1 160 0,-2 5 48 0,0 1 16 16,-1 2 0-16,0 4 0 0,2 4-96 0,-2 1 0 15,-2 3-128-15,-1 1 192 0,-3 2-192 0,3 2 128 16,5 3-128-16,-3 0 0 0,1 1 128 0,2 4-128 16,0 6 0-16,2 2 0 0,0 1 128 0,0 4-128 0,0 5 0 15,0-1 144-15,-2 6-144 0,1-2 192 0,0 1-192 16,0 3 192-16,1 1-64 0,-2 0 0 0,4 2 0 16,-3-2 0-16,1-2-128 0,2 3 0 0,0 6 0 0,2-6 0 15,1-7 0-15,-3 2 0 0,-4 2 160 0,0-3-160 16,1 0 208-16,-1-1-64 0,2-5-16 0,-4-2 0 15,-3-2-128-15,1-3 192 0,0-3-192 0,-4 1 192 16,-1-2-192-16,-2-2 128 0,0 1-128 0,-2-7 128 16,-6-5-128-16,0 0-176 0,0 0 48 0,0 0 0 15,0 0-1136-15,0 0-208 16,0 0-64-16,-2-6-10448 0,-2-5-2096 0</inkml:trace>
  <inkml:trace contextRef="#ctx0" brushRef="#br4" timeOffset="-126371.86">18462 6386 4607 0,'-18'0'400'15,"2"-1"-400"-15,3-3 0 0,0 2 0 0,0 4 1664 16,3-2 240-16,10 0 48 0,0 0 16 0,-11-2-1456 0,11 2-304 16,-9 0-48-16,9 0-16 0,0 0 432 0,0 0 64 15,0 0 32-15,-8 2 0 0,8-2-80 0,-8 5-16 16,8-5 0-16,-9 6 0 0,4 2 112 0,-2 1 16 16,0 2 0-16,1-3 0 0,6-8-144 0,-10 6-32 15,2-1 0-15,-2 0 0 0,2 2-32 0,-1-6-16 16,1 1 0-16,8-2 0 0,-9 4 128 0,0-1 32 15,0 0 0-15,9-3 0 0,-11 1-16 0,2 3 0 16,9-4 0-16,0 0 0 0,-9-4-96 0,9 4-16 16,0 0 0-16,0 0 0 0,-3-9 80 0,3-3 16 15,4 1 0-15,4-6 0 0,4 0-336 0,1-5-64 16,4-10-16-16,2 4 0 0,2-1-192 0,3-2 128 16,0-3-128-16,2-1 0 0,1-2 160 0,4 1-160 15,4-1 160-15,-2-5-160 0,-5-1 288 0,1-4-32 0,0 2-16 0,-1-2 0 16,1 1-32-16,0-2 0 0,-1 0 0 0,-3 5 0 15,-3 4 0-15,0 2 0 0,-2 2 0 0,0-2 0 16,-2 1-64-16,-1 1-16 0,0 0 0 0,-2 2 0 16,1 2 112-16,0-1 16 0,-1 5 0 0,-2 2 0 15,0 3-256-15,0 1 0 0,0 2 0 0,-1 2 0 16,0 5 0-16,0 4 224 0,-1 0-64 0,1 2-16 16,0 2-144-16,-2 3 0 0,-10 1 0 0,15 2 0 15,-1 1 0-15,-1 2 0 0,0 4 0 0,1 0 0 16,2 4 0-16,0 3-144 0,-2 2 144 0,2 0 0 15,-1 1 0-15,0 5 0 0,-1 6 0 0,0-2 0 16,-1-1 0-16,-1 2 0 0,-1 6 0 0,0-2 0 16,1-3 0-16,-2-3 0 0,1 2 0 0,-1-3 0 0,2 3 0 0,0-5 0 15,2 1 128-15,0 1-128 0,1-2 0 16,-1 3 0-16,0-1 128 0,1-2-128 0,0-6 0 16,1-1 0-16,0 0 0 0,1-2 0 15,-3 0-512-15,0-4-160 0,1 0-32 0,-5-2 0 16,-3-1-2640-16,-7-8-544 0</inkml:trace>
  <inkml:trace contextRef="#ctx0" brushRef="#br4" timeOffset="-125409.39">19273 5534 29087 0,'-4'-16'1280'0,"4"16"272"0,0 0-1232 16,0 0-320-16,0 0 0 0,-9 2 0 0,0 3 0 0,1 4 0 0,4-1-176 0,-1 7 176 15,-2 3 0-15,2 1 0 0,0 1 0 0,0 5 0 16,-3 5 320-16,1 4 0 0,-1 2 16 0,3 3 0 15,1 4 0-15,0 6 0 0,0 4 0 0,3-1 0 16,-3-4-16-16,0 3-16 0,-1 0 0 0,1 4 0 16,-2 4-144-16,2 0-32 0,1 3 0 0,2-4 0 0,1 2 0 15,0-1 0-15,0-3 0 0,-1 5 0 0,-1-2-128 16,1 4 128-16,1 2-128 0,3 1 128 0,-1-4 0 16,2-1 0-16,0 0 0 0,1-2 0 0,0 1 64 0,1 0 0 15,0 1 0-15,-1-4 0 0,3 1-32 0,0-1 0 16,0-1 0-16,0-1 0 0,-3 0 32 0,-1-2 16 15,0-1 0-15,-2 2 0 0,0 0-16 0,2 0 0 16,-1 2 0-16,1-6 0 0,-1-2 0 0,0 0-16 16,-2-2 0-16,3 1 0 0,0-4-48 0,0 2 0 15,1 0 0-15,0 4 0 0,0-1 0 0,2-1 0 16,-2-2 0-16,0-1 0 0,0-5 0 0,1 5-128 16,-2 1 192-16,-1-2-64 0,1 1-128 0,2 3 128 15,-1 0-128-15,1-1 128 0,1 3-128 0,-1-2 0 16,0-1 144-16,1-2-144 0,0 0 128 0,-1-3-128 0,2-2 128 15,-1 3-128-15,-1 3 128 0,1 2-128 0,-2 4 128 16,0-2-128-16,2-2 0 0,-5 0 144 0,4-1-144 16,0 1 0-16,1 1 144 0,0-4-144 0,3 0 0 0,0 2 144 15,0 7-144-15,1 0 0 0,-1-3 0 0,1-1 0 16,-1 1 0-16,3-3 0 0,0 1 128 0,2 1-128 16,-1-4 0-16,0 3 0 0,1-1 0 0,-2 2 0 15,-3 1 0-15,0 0 0 0,5 2 0 0,-3 1 0 16,1-1 0-16,-4-1 0 0,0-4 0 0,-4 3 0 15,0 0 0-15,0 4 0 0,2-1 128 0,-2-1-128 16,-1 2 0-16,1-2 0 0,-1-1 0 0,0 0 0 0,0-4 0 16,3 1 0-16,-4 1 0 0,3 1 0 15,0 3 0-15,2 2 0 0,0 0 0 0,1-2 0 0,-1-3 0 16,1 1 0-16,1-3 0 0,0 4 0 0,-3-1 0 16,1 3 0-16,0 2 0 0,0 0 0 0,-2 0 0 15,2 0 0-15,-1-3 0 0,0 1 0 0,-1-1 0 0,0 1 0 16,1-5 0-16,-1 10 0 0,1-1 0 0,-2 4 128 15,-1-2-128-15,2 1 0 0,1-5 0 0,-2-1 0 16,2 1 0-16,-1 1 0 0,6 2 0 0,-3 1 0 16,0 4 0-16,0-3 0 0,3-2 0 0,1 2 0 15,-1-4 0-15,0 2 0 0,-2 0 0 0,2 3 0 16,-2 2 0-16,2 1 0 0,-6-2 0 0,4 1 0 16,-1-4 0-16,1 4 0 0,-7 1 0 0,1 3 0 15,-3-3 0-15,3 1 0 0,-4-1 0 0,-4 1 0 16,-1-4 128-16,-2 1-128 0,-1-6 0 0,3 0 0 0,1 2 0 15,-1-1 0-15,1-2 0 0,1-7 0 16,1-1-192-16,-1-3 192 16,3 0-560-16,3-3 16 0,2-2 0 0,0-2 0 15,-1-1-1248-15,3-5-240 0,3 0-48 0,4-6-12752 0</inkml:trace>
  <inkml:trace contextRef="#ctx0" brushRef="#br4" timeOffset="-124284.75">20579 4237 16575 0,'0'0'736'0,"8"-2"160"0,0-5-720 0,-2 2-176 0,1-2 0 0,2 1 0 16,3-1 0-16,-1 1 0 0,-1-2 0 0,0 0 0 15,2 0 848-15,-2 1 144 0,-1 1 32 0,2-1 0 16,-1-1 0-16,1-1 0 0,-1-1 0 0,-2 1 0 16,-3-1 0-16,2 1 0 0,-2 1 0 0,-1-1 0 15,-2-2 0-15,-2 1 0 0,0 1 0 0,0 0 0 16,-1 1-832-16,-2 0-192 0,-2 0 0 0,0 2 0 16,-2-2 864-16,0 0 128 0,-5 0 32 0,1 2 0 0,4 1-832 15,-4-2-192-15,-2 3 0 0,0 0 0 0,-1 0 0 0,-2 3 0 16,-1 1 0-16,-1 1 0 0,0 3 0 0,-1 1 0 15,0 3 0-15,-1 0 0 0,2 5 0 16,0-1 0-16,-3 2 0 0,3 2 0 0,-1 2 0 0,4 4 0 16,-2 6 0-16,3-4 0 0,-2 4 864 0,2-1 128 15,2 4 32-15,3 5 0 0,1 0-832 0,3 1-192 16,1-1 0-16,2 1 0 0,2-5 0 0,3 2 0 16,2-1 0-16,-1-2 0 0,1-1 0 0,2-1 0 15,-1-1 0-15,1-2 0 0,-1-1 0 0,1 0 0 16,-1-4 0-16,0 1 0 0,-2-2 0 0,0-2 0 15,-2-3 0-15,1 0 0 0,-2-3 0 0,-1-2 0 16,-1 2 0-16,1-12 0 16,0 0-768-16,0 0-208 0,-7-3-48 0,-2-2-9824 0,-1-4-1968 0</inkml:trace>
  <inkml:trace contextRef="#ctx0" brushRef="#br4" timeOffset="-124115.52">19978 4546 27647 0,'0'0'608'0,"0"0"128"0,15 0 32 0,-2 0 0 0,2 0-624 0,3 0-144 0,3 0 0 0,5 0 0 16,3 0 848-16,4 0 144 0,3 0 32 0,2 0 0 15,1-2 0-15,1-4 0 0,0 0 0 0,-1 1 0 16,-3 0-832-16,1-2-192 0,-1 0 0 0,-3 0 0 16,-6-1 0-16,-2 0 0 0,0 0 0 0,-4 3 0 15,-7-4-768-15,-2 1-208 0,-3 0-48 16,-1 2-8736-16,-2-1-1760 0</inkml:trace>
  <inkml:trace contextRef="#ctx0" brushRef="#br4" timeOffset="-123613.97">21429 3760 16575 0,'0'0'368'0,"0"0"80"0,0 0 0 0,0 0 16 0,0 0-464 0,0 0 0 0,0 0 0 0,-6 0 0 15,-1 1 912-15,1 2 96 0,-1 1 16 0,-1 2 0 16,0 1 0-16,-1 5 0 0,-2-1 0 0,-1 5 0 16,-1 1 0-16,-1 3 0 0,-3 2 0 0,0 3 0 15,0 1 0-15,-2 2 0 0,0 0 0 0,-1 3 0 0,2 4 0 16,1 2 0-16,0 0 0 0,2 3 0 0,-2 1-832 0,2 2-192 15,2-1 0-15,0-4 0 0,0-4 0 16,3 0 0-16,1-4 0 0,1-2 0 0,1-2 0 16,3 0 0-16,0-3 0 0,3-3 0 0,1-1 0 0,1-4 0 15,3 1 0-15,0 1 0 0,0 3 0 0,1-1 0 16,3-2 0-16,0-1 0 0,0-6 0 0,1 2 0 16,0-2 0-16,1-3-10336 15,1-5-2112-15</inkml:trace>
  <inkml:trace contextRef="#ctx0" brushRef="#br4" timeOffset="-122922.45">21537 4119 16575 0,'0'0'736'0,"0"0"160"0,0 0-720 0,0 0-176 0,0 0 0 0,-6 2 0 16,-1 1 848-16,0 1 144 0,1 4 32 0,0 1 0 16,-2 1 0-16,-1 2 0 0,-2 0 0 0,2 5 0 15,-1 1-832-15,1 0-192 0,-2 2 0 0,4-1 0 16,0 2 864-16,2 1 128 0,1 0 32 0,3-2 0 0,1-2-832 0,1 0-192 15,1-2 0-15,2-2 0 0,2 1 864 0,-2-5 128 16,2-1 32-16,2-1 0 0,0 0-832 0,2-5-192 16,-2-1 0-16,2 1 0 0,1-3 864 0,-1-2 128 15,1 0 32-15,-1-2 0 0,1-4-832 0,0 2-192 16,0-3 0-16,0-3 0 0,1-1 0 0,-1 0 0 16,0 0 0-16,0-3 0 0,-1 0 0 0,1-1 0 15,-1-3 0-15,0 3 0 0,2 1 0 0,-3 3 0 16,0 1 0-16,-1 0 0 0,-3 5 0 0,1-1 0 15,-4 3 0-15,-2 5 0 0,0 0 0 0,0 0 0 16,0 0 0-16,0 0 0 0,-2 13 0 0,-5 2 0 16,1 0 0-16,0 4 0 0,-3 6 0 0,0 1 0 0,-1 3 0 15,-2-1 0-15,-1 4 0 0,-1 2 0 0,-1 2 0 16,0 3 0-16,-2-1 0 0,-2 2 0 0,0 3 0 16,-2-1 0-16,-1 5 864 0,-2-3 128 0,-3-3 32 0,-2-2 0 15,-2-1-832-15,0-3-192 0,-1-2 0 0,1-2 0 16,1-5 864-16,0-3 128 0,4 0 32 15,1-5 0-15,2-5-832 0,2-1-192 0,1-3 0 16,5-3 0-16,1-3 0 0,2-4 0 0,1-5 0 0,2-7 0 16,1 2 0-16,6-4 0 0,-1 0 0 0,3-8 0 15,3 0 0-15,2 1 0 0,3-2 0 0,2-2 0 16,3 0 0-16,3 1 0 0,1 1 0 0,4 0 0 16,4 6 0-16,-2 0 0 0,2 2 0 0,3 2 0 15,4 5 0-15,4-1 0 0,-1 6 0 0,1 3 0 16,-1 4 0-16,-1 1 0 0,-2 6 0 0,-2 1 0 0,2-1 0 15,-4 3 0-15,0 4 0 0,-4-3 0 0,-3 2 0 16,-4 0 0-16,-5-1 0 0,-3 1 0 0,-2 0 0 0,-3-5 0 16,-4 1 0-16,-3 1 0 15,-2-1-1600-15,-2-2-352 0,-1-1-80 0,-1-2-9296 16,-1-6-1856-16</inkml:trace>
  <inkml:trace contextRef="#ctx0" brushRef="#br4" timeOffset="-122502.27">21758 3735 20271 0,'-2'-26'448'0,"2"17"80"0,2-4 32 0,-2 1 16 0,0 1-576 0,0-1 0 0,0 5 0 0,0 0 0 16,0 7 1744-16,0 0 240 0,0 0 64 0,0 0 0 15,0 0-1648-15,0 0-400 0,0 0 0 0,8 7 0 16,-1 3 896-16,4 0 112 0,2-2 16 0,0 5 0 16,5 5-832-16,0 4-192 0,6 7 0 0,-2 0 0 15,1 3 864-15,2 5 128 0,-3 6 32 0,3 1 0 16,1 4-832-16,8 24-192 0,-3 1 0 0,-6 1 0 0,-1 2 864 0,-7-3 128 15,-6-3 32-15,-4 1 0 0,-7-1-832 16,-4-16-192-16,0-1 0 0,-4 0 0 0,-2-2 864 16,-2-2 128-16,-1-2 32 0,-1-7 0 0,-2 0-832 15,-6 10-192-15,-3-8 0 0,-1-5 0 0,-1-4 0 0,-2-2 0 16,-4-5 0-16,2-1 0 0,1-1 864 0,0-9 128 16,0-3 32-16,1 0 0 15,1-2-1648-15,2-2-320 0,1-2-64 0,1-4-12032 16,2-6-2400-16</inkml:trace>
  <inkml:trace contextRef="#ctx0" brushRef="#br4" timeOffset="-118269.66">14162 7570 5519 0,'0'0'0'0,"0"0"224"0,0 0-64 0,0 0 32 0,0 0-192 0,0 0 0 16,0 0 0-16,0 0 0 0,5 18 0 0,-5-18 0 15,0 0 0-15,0 0 0 0,0 0 0 0,0 0 0 16,0 0 0-16,0 0 0 0,0 0 848 0,0 0 144 0,0 0 32 0,0 0 0 16,0 0 0-16,0 0 0 0,0 0 0 0,0-5 0 15,0 5-832-15,0 0-192 0,-3-7 0 0,1 2 0 16,0 0 0-16,2 5 0 0,0 0 0 0,0 0 0 16,-2-7 864-16,1 2 128 0,1 5 32 0,0 0 0 15,0-7-832-15,3 0-192 0,1 0 0 0,-1-2 0 16,3 2 864-16,-1 4 128 0,-1-4 32 0,5 2 0 15,0 0-832-15,2-1-192 0,-11 6 0 0,7-2 0 16,2-1 0-16,1 2 0 0,-3 1 0 0,-7 0 0 16,0 0 0-16,7 6 0 0,-7-6 0 0,3 10 0 15,-3 0 0-15,-4 0 0 0,-3 3 0 0,-1-2 0 16,0 2 0-16,-2 0 0 0,-4-1 0 0,-1-2 0 16,2-1 0-16,-1-1 0 0,-2-1 0 0,-2 2 0 15,0-5 640-15,2-1 96 0,-1-1 16 0,4-2 0 0,3-2-192 0,2 0-48 16,0-2 0-16,8 4 0 0,0 0-96 0,0 0-32 15,-2-12 0-15,2 3 0 0,2-4 80 0,3 3 16 16,3 1 0-16,0 1 0 0,0-1-480 0,4-1 0 16,-1-1 0-16,2 2-160 0,0 1 160 0,2-1 0 15,0 0 0-15,0 1 0 0,-4 2 0 0,0 3 0 16,-2 1 0-16,0 1 0 0,-9 1 0 0,8 3 0 16,-8-3 0-16,9 7 0 0,-9-7 0 0,4 13 256 15,-4-13-64-15,-3 17-16 0,-4 3-176 0,-4-2 0 16,-2-3-192-16,-1 0 192 0,-2-4-176 0,3-1 176 15,0-2-128-15,3-3 128 0,-2-5 0 0,3 0 0 16,-2 1 0-16,11-1 0 0,-9-6 0 0,3-1 128 16,0 1-128-16,5-5 176 0,1 4 32 0,4-6 16 0,3-2 0 15,-1 7 0-15,1-3 352 0,3-1 80 16,2-1 16-16,1-1 0 0,1 3-544 0,0 1-128 0,1-1 0 0,0 2 0 16,1-1 0-16,0 1 0 0,-1-2 0 0,2 6 0 15,2-2 0-15,-4 3 0 0,-2 1 0 0,-2 0 0 16,-2 6 0-16,-3 2 0 0,-6-5 0 0,4 9 0 15,-4-9 0-15,-2 10 0 0,-2 3 0 0,-5 7 0 16,-3-6-336 0,1 1-112-16,1-6 0 0,0 0-16 0,0-4 464 0,10-5 0 0,-10 0 0 0,10 0 0 15,0 0 0-15,0 0 0 0,-6-5 128 0,2-2-128 16,0 2 400-16,1 0-16 0,3 5-16 0,1-8 0 16,3 0-368-16,2 2 0 0,-1-2 0 0,1 1 0 15,2-3 0-15,0 2 0 0,0-1 0 0,0 4 0 0,2 1 0 16,-4 1 0-16,1-2 0 0,-7 5 0 0,0 0 0 0,0 0 0 15,0 0 0-15,5 7 0 0,-5-7 0 0,0 0 0 16,2 7 0-16,-2 4 0 0,-2-2 0 0,2 1 0 16,0-10 0-16,-2 8 0 0,0 3 0 0,0-6 0 15,2-5 0-15,0 0 0 0,0 0 0 0,0 0 0 16,0 0 0-16,0 0 0 16,0 0-1568-16,-9 2-384 0,1-4-80 0,3 1-16 0</inkml:trace>
  <inkml:trace contextRef="#ctx0" brushRef="#br4" timeOffset="-116474.55">14127 7610 12895 0,'0'0'576'0,"0"0"112"0,-5-1-560 0,-3-1-128 0,-1 2 0 0,-2-1 0 16,1-3 848-16,0 0 144 0,-1-1 32 0,1 1 0 15,-2 2 0-15,2-4 0 0,2 1 0 0,0 0 0 16,1-2 0-16,2 1 0 0,3 1 0 0,-2-2 0 0,4 1 0 0,4 0 0 16,-2-3 0-16,6 1 0 0,2 1-832 0,4-2-192 15,1-2 0-15,2 1 0 0,5-3 864 0,3 0 128 16,0 2 32-16,0-1 0 0,3 5-832 16,1-3-192-16,0 3 0 0,-1 0 0 0,1 1 0 0,-2 2 0 15,1 1 0-15,-2 0 0 0,-3 1 0 0,-2-1 0 16,-3 1 0-16,-2 2 0 0,-3 4 0 0,-1 1 0 15,-2-3 0-15,-2 0 0 0,-8-2 0 0,0 0 0 16,3 8 0-16,-5 1 0 0,-2-4 0 0,-2 1 0 16,-4 1 0-16,-5-2 0 0,0 6 0 0,-8-4 0 15,-4 0 0-15,-3 1 0 0,-1 0 0 0,-3-1 0 16,1-4 0-16,1 1 0 0,-1 1 0 0,3 0 0 0,3-2 0 16,2-3 0-16,4 0 0 0,4 0 0 0,4-1 0 15,4-5 0-15,4 0 0 0,3-1 0 0,5-3 0 0,4 2 0 16,2-4 864-16,4 3 128 0,2-1 32 0,4 3 0 15,0-1-832-15,5 2-192 0,3-2 0 0,3 0 0 16,1 2 0-16,-1-1 0 0,-1 3 0 0,0 2 0 16,-2-1 0-16,-5 2 0 0,-1 1 0 0,-5-1 0 15,-5 2 0-15,-1 3 0 0,-10-4 0 0,0 0 0 16,0 0 0-16,-3 11 0 0,-4 0 0 0,-4-1 0 16,-2-4 0-16,-4 0 0 0,-4 2 0 0,-3-3 0 15,-2 2 0-15,0-1 0 0,0-3 0 0,4 1 0 16,4 0-1600-1,5-3-352-15,4-2-80 0,2-2-16 0</inkml:trace>
  <inkml:trace contextRef="#ctx0" brushRef="#br4" timeOffset="-114614.63">12256 7392 12895 0,'0'0'576'0,"0"0"112"0,0 0-560 15,0 0-128-15,-9-2 0 0,-3 0 0 0,-3-2 848 0,-1 4 144 16,-5 3 32-16,0 0 0 0,-2 1 0 0,1 0 0 15,1 2 0-15,-4 1 0 0,0 4-832 0,-3-2-192 16,-4 3 0-16,1-1 0 0,1 2 864 0,4 1 128 16,3 0 32-16,0-3 0 0,5-1-832 0,6 1-192 15,3 0 0-15,4 1 0 0,2-3 864 0,3-9 128 16,0 0 32-16,7 11 0 0,1-1-832 0,2-1-192 16,2-2 0-16,1-1 0 0,3 2 0 0,-1-3 0 15,1 0 0-15,1 1 0 0,0-1 0 0,-3 0 0 16,-2 2 0-16,-2-1 0 0,-2 1 0 0,-8-7 0 0,0 0 0 15,3 10 0-15,-7 2 0 0,-1-2 0 16,-4-2 0-16,-6-1 0 0,-3 0 864 0,0 4 128 0,-3 2 32 0,-1-8 0 16,-3-1-832-16,-1 0-192 0,0 0 0 0,0-3 0 15,0-1 0-15,1-4 0 0,3-1 0 0,5-2 0 16,5 4 0-16,3-5 0 0,2 1 0 0,5-2 0 31,4-3-1600-31,5-2-352 0,2 1-80 0,4-3-6016 0,5-1-1200 0</inkml:trace>
  <inkml:trace contextRef="#ctx0" brushRef="#br4" timeOffset="-114314.56">12406 7155 16575 0,'0'0'368'0,"-2"-6"80"0,-1-5 0 0,3 11 16 0,0 0-464 0,0 0 0 15,0 0 0-15,0 0 0 0,0 0 912 0,0 0 96 16,0 0 16-16,-5 12 0 0,0 2-832 0,-1 0-192 16,1 5 0-16,-1 2 0 0,-2 2 864 0,0 2 128 15,0 5 32-15,-1 0 0 0,1 1 0 0,0 2 0 16,1 1 0-16,0-3 0 0,0-1-832 0,2-1-192 16,1-3 0-16,0-4 0 0,1-1 0 0,0-3 0 15,2-1 0-15,1-5 0 0,0-12 0 0,0 0 0 16,0 0 0-16,0 0 0 15,5 7-768-15,-5-7-208 0,0 0-48 0,10-4 0 0</inkml:trace>
  <inkml:trace contextRef="#ctx0" brushRef="#br4" timeOffset="-114000.49">12577 7407 16575 0,'0'0'368'0,"0"0"80"0,0 0 0 0,-5 5 16 0,0 1-464 0,-6 5 0 0,-2 2 0 0,0 0 0 15,1 3 912-15,-1 2 96 0,-1 1 16 0,2 1 0 16,0-2 0-16,2-2 0 0,1 1 0 0,4-3 0 16,1-1 0-16,1-4 0 0,3-9 0 0,0 0 0 15,8 11-832-15,2-5-192 0,3-2 0 0,-1-3 0 16,3-1 864-16,0-2 128 0,2-2 32 0,1-1 0 0,1-4-832 0,-1-1-192 16,-1-4 0-16,-2 1 0 0,1 1 0 15,-2-2 0-15,-4 1 0 0,-1 0 0 0,-1 1 0 0,-5-2 0 16,-3-1 0-16,-1 5 0 0,-1-3 0 0,-4 4 0 15,0 1 0-15,-3 3 0 0,-2-3 0 0,1 4 0 16,1 3 0-16,0-2 0 0,-2 2 0 0,1-2 0 16,-1-1 0-16,0 3 0 15,0 1-3232-15,11 0-688 0,0 0-144 0,0 0-32 0</inkml:trace>
  <inkml:trace contextRef="#ctx0" brushRef="#br4" timeOffset="-113666.2">12819 7382 16575 0,'0'0'736'0,"-3"10"160"0,-4 1-720 0,-1 2-176 0,-1 6 0 0,0 1 0 16,-1 1 848-16,-2 0 144 0,-1-2 32 0,-2 2 0 15,2 1 0-15,-2 0 0 0,-2 3 0 0,0-5 0 16,0-2 0-16,3 0 0 0,1-2 0 0,2-3 0 16,2 1-832-16,1-1-192 0,2-4 0 0,2-1 0 15,4-8 0-15,0 0 0 0,0 0 0 0,0 0 0 16,2-8 864-16,5 1 128 0,2-4 32 0,0 1 0 15,3-6-832-15,1 0-192 0,0 1 0 0,0-1 0 16,1-3 0-16,1-1 0 0,-2-1 0 0,1 0 0 16,0 3 0-16,1 0 0 0,-1 0 0 0,0 3 0 15,-1 2 0-15,0 1 0 0,-2 1 0 0,-1 3 0 16,-3 0 0-16,-1 4 0 0,-6 4 0 0,0 0 0 16,0 0 0-16,0 0 0 0,0 11 0 0,-2-1 0 0,-1 2 0 15,-2 2 0-15,-3-2 0 0,0 1 0 0,-1 1 0 0,-1-3 0 16,-2-1 0-16,2-1 0 0,-1 0 0 0,-1-1 0 15,1 0 0-15,0-3 0 0,2-1 0 0,0 0 0 16,1 0 0-16,2-3 0 0,6-1 0 0,0 0 0 16,0 0 0-16,0 0 0 0,0 0 0 0,0 0 0 15,-2-6 0-15,5-1 0 16,2 2-2416-16,2-3-528 0,6-9-96 0,1 5-32 0</inkml:trace>
  <inkml:trace contextRef="#ctx0" brushRef="#br4" timeOffset="-113323.58">12925 7487 16575 0,'0'0'736'0,"0"0"160"0,0 0-720 0,0 0-176 0,8 8 0 0,0-5 0 16,0 1 848-16,2-2 144 0,2-2 32 0,2-1 0 15,2-3 0-15,1 0 0 0,1-6 0 0,0 2 0 16,3-2 0-16,-3 2 0 0,-1-4 0 0,-2 0 0 15,-1-1-832-15,-4 0-192 0,3 3 0 0,-4-1 0 16,-2 0 864-16,-3 0 128 0,-4-2 32 0,-3 3 0 16,2 2 0-16,-2 3 0 0,-3-3 0 0,-1 5 0 15,2 5-832-15,-5 2-192 0,2 2 0 0,-5 1 0 16,-2 4 0-16,1 2 0 0,-1 3 0 0,0 2 0 16,2 2 0-16,3 1 0 0,-1 1 0 0,5-1 0 15,3-3 0-15,3 3 0 0,3-3 0 0,3-1 0 0,3-1 0 0,4-5 0 16,6 0 0-16,-1-2 0 0,-2 0 0 0,3-4 0 15,5-1 0-15,0 0 0 16,-1-4-768-16,0 0-208 0,-2-3-48 0,-3 2-8736 16,-2-1-1760-16</inkml:trace>
  <inkml:trace contextRef="#ctx0" brushRef="#br4" timeOffset="-112849.83">11418 8158 12895 0,'-1'-16'272'0,"-1"7"64"0,2-2 16 0,0 0 32 0,3-2-384 0,0 1 0 0,-3 0 0 0,1 4 0 16,0-1 1712-16,-1 9 272 0,0-9 48 0,0 9 16 15,0 0-832-15,0 0-144 0,0 0-48 0,0 0 0 16,0 0 0-16,-2 12 0 0,-2 3 0 0,0 2 0 0,-1 2-816 0,-1 2-208 15,-2 3 0-15,2 0 0 0,1 2 864 0,-2-1 128 16,-1-3 32-16,2 3 0 0,1 2 0 0,1-1 0 16,0-3 0-16,0 0 0 0,1-6-832 0,1-3-192 15,-1 0 0-15,3-2 0 0,0-12 0 0,0 0 0 16,1 12 0-16,-1-12 0 0,0 0 0 0,0 0 0 16,10-3 0-16,0-3 0 15,4-7-2416-15,2-2-528 0,1 0-96 0,1-4-32 0</inkml:trace>
  <inkml:trace contextRef="#ctx0" brushRef="#br4" timeOffset="-112517.63">11915 8124 23951 0,'0'0'512'0,"0"0"128"0,0 0 0 0,-3 5 64 0,-7-2-576 0,-3-1-128 0,-2 3 0 0,0-2 0 16,-2 1 848-16,0 1 144 0,-2 2 32 0,1 0 0 15,-1 3-832-15,-1-4-192 0,-1 4 0 0,3 0 0 16,2 1 864-16,1 1 128 0,-1 0 32 0,4 0 0 16,5-6-832-16,1 4-192 0,5-3 0 0,1-7 0 15,0 0 0-15,7 5 0 0,0-1 0 0,4-1 0 16,0-6 864-16,4-1 128 0,-1-4 32 0,1 2 0 16,-1 1-832-16,0-2-192 0,-2 1 0 0,0-1 0 15,-3 1 0-15,-1 3 0 0,-2-1 0 0,-6 4 0 16,0 0 0-16,0 0 0 0,8 7 0 0,-5 2 0 0,-1 2 0 0,1 5 0 15,-3 0 0-15,0-2 0 0,-2 2 0 0,2-1 0 16,2-2 0-16,0 3 0 0,2-2 0 16,2-1 0-16,0-1 0 0,3-1 0 15,-9-11-768-15,14-2-208 0,1-3-48 0,-1-5 0 16,3-2-2448-16,0-6-496 0,3-11-112 0,-1 4-16 0</inkml:trace>
  <inkml:trace contextRef="#ctx0" brushRef="#br4" timeOffset="-112232.25">12105 8124 20271 0,'0'0'448'0,"-8"8"80"0,2 2 32 0,2-1 16 0,0 1-576 0,-3 4 0 0,0-3 0 0,-5 5 0 16,0 1 1744-16,-1 1 240 0,1-1 64 16,-1 1 0-16,2 1-832 0,0-2-144 0,1-2-48 0,3 2 0 15,5-5-816-15,-2 0-208 16,2-5 0-16,2-7 0 0,0 0 864 0,0 0 128 0,11-2 32 0,-1-6 0 15,2-1-832-15,1-3-192 0,3-5 0 0,-2 0 0 16,-2 0 0-16,1 0 0 0,1 0 0 0,2-1 0 16,1 0 864-16,0 2 128 15,-2 2 32-15,2 1 0 0,0 0-832 0,-1 2-192 0,-2 2 0 0,6 0 0 16,-3 4-768 0,-6 2-208-16,-11 3-48 0,8 3 0 0,-1 2 832 0,-2 2 192 0,0 0 0 0,-2 5 0 15,-3-12-1680 1,1 11-304-16,-2-1-48 0,1-10-11472 0</inkml:trace>
  <inkml:trace contextRef="#ctx0" brushRef="#br4" timeOffset="-111845.97">12590 8191 20271 0,'0'0'896'0,"0"0"192"0,0 0-880 0,0 0-208 15,0 0 0-15,-1-6 0 0,-6 1 864 0,2 1 128 16,-2 1 32-16,0-2 0 0,-4 1 0 0,-1 1 0 16,-1 2 0-16,-1 1 0 0,1 0 0 0,-1 3 0 15,-2 1 0-15,0 4 0 0,1-3-832 0,0 4-192 16,1 0 0-16,-2 3 0 0,3-1 0 0,2 2 0 0,-1 3 0 0,4-4 0 16,0 0 0-16,4-1 0 15,4-3 0-15,3 3 0 0,1-6 864 0,2 0 128 0,4-4 32 0,1 1 0 16,2-4-832-16,2 0-192 0,0-2 0 0,1 0 0 15,-2-4 0-15,2 2 0 0,0 0 0 0,-3-1 0 16,-3 0 0-16,-1 4 0 0,-1-1 0 0,-8 4 0 16,0 0 0-16,0 0 0 0,4 8 0 0,-3 3 0 15,-2-3 0-15,-3 5 0 0,-3 0 0 0,1 4 0 16,-3 3 864-16,1 1 128 0,-4-2 32 0,-1 1 0 16,0 1-832-16,-1 3-192 0,-3 3 0 15,-1-5 0-15,-1 0 0 0,2 1 0 0,1 0 0 0,0-3 0 16,-2-3 0-16,1-4 0 0,1-3 0 0,-2 6 0 15,5-6-768-15,4-3-208 0,9-7-48 16,0 0-9824-16,0 0-1968 0</inkml:trace>
  <inkml:trace contextRef="#ctx0" brushRef="#br4" timeOffset="-111453.84">12740 8231 23951 0,'0'0'512'0,"0"0"128"0,0 0 0 0,0 0 64 0,10 0-576 0,1-3-128 15,-2-2 0-15,4 2 0 0,1 2 848 0,1-3 144 0,0-1 32 16,4-2 0-16,-5 2-832 0,2 1-192 16,-1-2 0-16,-1 0 0 0,0-1 864 0,-5-4 128 15,0 5 32-15,-1-5 0 0,-2 2-832 0,-1-3-192 0,-2 4 0 0,-3 1 0 16,0 7 864-16,0 0 128 0,-5-4 32 0,-3 4 0 15,-1 2-832-15,-4 5-192 0,-2 2 0 0,-2 4 0 16,-1-1 864-16,-1 3 128 0,-1 5 32 0,1 1 0 16,-2 1-832-16,1 0-192 0,2-1 0 0,4 1 0 15,3-1 0-15,3 0 0 0,3-2 0 0,4 0 0 16,3-4 0-16,4 1 0 0,1-2 0 16,5-1 0-16,4-6 0 0,3-2 0 0,2-2 0 0,3-3 0 15,-1-8 0-15,2 0 0 0,0-4 0 0,-2 2 0 16,-1-1-1600-16,-1 0-352 15,-3 0-80-15,6-4-13120 0</inkml:trace>
  <inkml:trace contextRef="#ctx0" brushRef="#br4" timeOffset="-110973.13">13032 8223 20271 0,'0'0'448'0,"0"0"80"0,0 0 32 0,1 8 16 0,-1-8-576 0,4 7 0 0,1-1 0 0,2-1 0 16,-7-5 928-16,10 1 80 0,2-2 16 0,2 0 0 15,3-3 0-15,-1-2 0 0,-2-1 0 0,2-5 0 16,2 3 0-16,3-3 0 0,1 0 0 0,3 2 0 15,0-7 0-15,0 0 0 0,-1-1 0 0,1-2 0 16,1 1-832-16,-1-2-192 0,0-3 0 0,0 2 0 0,-1 1 0 0,2 0 0 16,-2 3 0-16,1 1 0 0,-1 3 864 0,0 1 128 15,-3 1 32-15,-4 0 0 0,-4 4-832 0,0 2-192 16,1-1 0-16,-2 2 0 16,-7 0-768-16,-5 5-208 0,0 0-48 0,0 0 0 15,0 0-1632-15,0 0-336 0,-4-6-64 0,4 6-16 0</inkml:trace>
  <inkml:trace contextRef="#ctx0" brushRef="#br4" timeOffset="-110672.39">13271 7836 27647 0,'0'0'608'0,"0"0"128"0,6-6 32 0,3 1 0 0,3-3-624 0,2 3-144 0,3 1 0 0,1-1 0 15,2 1 848-15,2 0 144 0,3-1 32 0,-2-3 0 16,3 2 0-16,3-1 0 0,1-2 0 0,3 2 0 16,-1 0 0-16,4 0 0 0,-3 2 0 0,3-2 0 15,-1 2 0-15,0 1 0 0,-5 4 0 0,-1 0 0 16,-3 3-832-16,-4 3-192 0,-4 3 0 0,-2 3 0 16,-3 4 0-16,-4 2 0 0,-1 4 0 0,-4 4 0 15,-3 6 0-15,-2-1 0 0,-3 2 0 0,-4 2 0 16,1-1 0-16,-4 0 0 0,-4-3 0 0,1-1 0 15,-3-4 0-15,-1 0 0 0,-2-3 0 0,1 0 0 16,-2 0-1600-16,1-3-352 16,-16 16-80-16,11-16-16 0</inkml:trace>
  <inkml:trace contextRef="#ctx0" brushRef="#br4" timeOffset="-109687.45">9505 10287 16575 0,'-11'-2'368'0,"11"2"80"0,-11-1 0 0,0 0 16 0,-3-3-464 0,3 0 0 0,0 0 0 0,3-1 0 16,8 5 912-16,-10-8 96 0,-2-1 16 0,4-2 0 15,3 0 816-15,0-4 160 0,-3 2 48 0,4-4 0 16,4-2-832-16,-2-2-144 0,-3-1-48 0,5 1 0 15,6-1-816-15,1 2-208 0,-2-2 0 0,4 2 0 16,3 2 864-16,-1 1 128 0,1 0 32 0,4 3 0 0,2 1-832 0,0 0-192 16,0 1 0-16,-1 4 0 15,-1 4 0-15,0 4 0 0,-1 4 0 0,0 4 0 0,-4 5 0 0,-1 3 0 16,-3-1 0-16,0 8 0 0,-2 7 0 16,-2-10 0-16,-3 5 0 0,-2 13 0 0,-3-2 0 15,-4-2 0-15,-3-1 0 0,-3-3 0 0,-4-5 864 0,-3-3 128 16,0-1 32-16,-3-2 0 0,-2-2-832 0,-2-2-192 15,-1-8 0-15,6 1 0 0,5-3 864 0,2-2 128 16,-1-4 32-16,1-4 0 0,2-5-832 0,3 0-192 16,4-6 0-16,5-2 0 0,2-3 0 0,4 2 0 15,3-6 0-15,5 1 0 0,2 1 0 0,5 1 0 16,-1-6 0-16,2 8 0 0,5 3 0 0,-6 9 0 16,3-3 0-16,12 0 0 0,-5 7 0 0,0 4 0 15,-4 4 0-15,-4 3 0 0,-6 4 0 0,-3 3 0 0,-3 2 0 16,-3 5 0-16,-5 0 0 0,-3-1 0 15,-3 1 0-15,-5-1 0 0,-3 2 0 0,-4-1 0 0,-6-3 0 16,-1-2 0-16,-1-2 0 0,0-3 0 0,3-1 0 0,2-9 0 31,3-3-2416-31,3-7-528 0,2-2-96 0,3-5-12720 0</inkml:trace>
  <inkml:trace contextRef="#ctx0" brushRef="#br4" timeOffset="-108547.54">11576 8717 20271 0,'0'0'896'0,"0"0"192"0,-8-7-880 0,8 7-208 16,-8-11 0-16,8 11 0 0,0 0 864 0,-8-2 128 15,-2 1 32-15,10 1 0 0,-8 12 0 0,-1-1 0 16,-4 4 0-16,4-3 0 0,0 3-832 0,-7 9-192 16,0 3 0-16,2 2 0 0,1 1 864 0,1-4 128 15,2 2 32-15,1-1 0 0,2 3-832 0,1 0-192 16,2 1 0-16,4 0 0 0,2-7 0 0,2 0 0 15,0 0 0-15,0-6 0 0,0-9 0 0,2 3 0 0,1-2 0 16,-2-2 0-16,2-3 0 0,-1-1 0 0,2-1 0 16,-8-3 0-1,10 1-2416-15,-10-1-528 0,12-15-96 0,-4 0-32 0</inkml:trace>
  <inkml:trace contextRef="#ctx0" brushRef="#br4" timeOffset="-108113.2">11232 9045 20271 0,'0'0'448'0,"0"0"80"0,0 0 32 0,10-2 16 0,0 3-576 0,2-1 0 0,0-3 0 0,3 1 0 15,4 1 928-15,0-2 80 0,1-6 16 0,-4 2 0 16,3 0-832-16,3-1-192 0,2 2 0 0,-1-3 0 0,1 0 864 0,-2-3 128 16,-1 3 32-16,1-1 0 0,0 0-832 0,0-2-192 15,-4-3 0-15,1 4 0 0,-1 0 0 0,-1-2 0 16,0 1 0-16,0 1 0 0,-6-6 0 0,3 2 0 15,-3 1 0-15,1 0 0 0,-3 1 0 0,-1-3 0 16,-2 2 0-16,0 5 0 0,-2 0 0 16,-2 2 0-16,-1 0 0 0,-1 7 0 0,0 0 0 0,0 0 0 15,-5 7 0-15,-1 0 0 0,-3 3 0 0,-2 0 0 16,-1 6 0-16,1 1 0 0,-2-1 864 0,-2 4 128 16,0 5 32-16,-2 1 0 0,-1-4-832 0,-2 3-192 15,0 3 0-15,2-1 0 0,2 0 864 0,3-1 128 16,4 1 32-16,0-8 0 0,-1 1-832 0,3-5-192 15,3-2 0-15,3-2 0 0,1-5 864 0,0-6 128 16,0 0 32-16,9 2 0 0,0-4-832 0,4-3-192 16,2-3 0-16,0-3 0 0,2 0 0 0,0 1 0 0,0-1 0 0,1 2 0 15,-1-1 0-15,-1 3 0 0,-2 5 0 0,1 2 0 16,-4 1 0-16,1 3 0 0,-1 5 0 16,-2 1 0-16,-1 2 0 0,-3 0 0 0,-3 3 0 0,0 2 0 15,-4 2 0-15,0 0 0 0,-2 2 0 0,0-4 0 16,-1-1-2416-1,-1-3-528-15,0 5-96 0,1-8-32 0</inkml:trace>
  <inkml:trace contextRef="#ctx0" brushRef="#br4" timeOffset="-107676.91">12093 9010 23951 0,'0'0'1056'0,"0"0"224"0,0 0-1024 0,0 0-256 16,0 0 0-16,0 0 0 0,0 0 880 0,0 0 112 16,0 0 32-16,-6 3 0 0,-5 1 0 0,-7 5 0 15,1 6 0-15,3-1 0 0,-2-4-832 0,-2 4-192 16,-2 2 0-16,2 1 0 0,0 1 864 0,2 0 128 16,3-1 32-16,3-1 0 0,2-4-832 0,4-1-192 15,3 0 0-15,2-1 0 0,2-1 0 0,3-2 0 16,3-2 0-16,2-2 0 0,0-5 864 0,6-1 128 15,0-1 32-15,2-3 0 0,0-2-832 0,-1-3-192 16,-2 1 0-16,0-4 0 0,-1 3 0 0,0 2 0 0,-2-6 0 16,0 1 0-16,-2 4 0 0,0 2 0 0,-2 4 0 0,-2-3 0 15,-4 2 0-15,-3 6 0 0,0 0 0 0,0 0 0 16,0 0 0-16,-3 10 0 0,-3 1 0 0,2 3 0 16,0-1 0-16,-1 1 0 0,-1-1 0 0,-1 2 0 15,2-5 0-15,2 0 0 0,2 1 0 0,1-1 0 16,0-10 0-16,3 8 0 0,3 1 0 0,2-4 0 15,1-3 0-15,0-4 0 0,2 0 0 0,0-3 0 32,1 2-1600-32,1-2-352 0,0-2-80 0,-1 2-8208 0,0-3-1632 0</inkml:trace>
  <inkml:trace contextRef="#ctx0" brushRef="#br4" timeOffset="-107210.25">12422 8985 16575 0,'0'0'736'0,"0"0"160"0,0 0-720 0,0 0-176 15,0 0 0-15,0 0 0 0,0 0 848 0,0 0 144 16,5 10 32-16,-1-1 0 0,-3 0 0 0,1 4 0 16,-4 0 0-16,0 3 0 0,-1-3 816 0,-2 1 160 15,1 0 48-15,-1 2 0 0,-2-2-1648 0,1-2-400 16,-2 2 0-16,1 1 0 0,1-8 896 0,1 1 112 15,-1-4 16-15,2 3 0 0,1 2-832 0,-1-4-192 16,4-5 0-16,0 0 0 0,-3 9 864 0,0-2 128 16,3-7 32-16,0 0 0 0,0 0-832 0,0 0-192 0,0 0 0 0,0 0 0 15,0 0 0-15,0 0 0 0,4-4 0 0,0-3 0 16,0 2 864-16,1 0 128 0,-1-4 32 0,1 1 0 16,1 0-832-16,-1 2-192 0,0 0 0 0,0-3 0 15,1 1 0-15,-1 1 0 0,0-1 0 16,2-1 0-16,-1-2 0 0,2 1 0 0,0 1 0 0,1 1 0 15,0-1 0-15,0 0 0 0,0-3 0 0,0 5 0 16,0 6 0-16,1 0 0 0,-1 1 0 0,-1 1 0 16,-8-1 0-16,7 8 0 0,1 1 0 0,-1 3 0 15,-1 2 0-15,-2 0 0 0,0 5 0 0,0 1 0 16,-1 1 0-16,-3 0 0 0,-3 0 0 0,2 1 0 16,-1 0 0-16,-2 3 0 0,-1-4 0 0,-3 0 0 0,3-3 0 15,0 0 0-15,-3 1 0 0,2-4 0 0,-1-2 0 16,1-2 0-16,-1 0 0 0,2-1 0 0,1-1 0 15,4-9 0-15,0 0 0 0,-5 0 0 16,5 0-2416-16,-7-2-528 0,7 2-96 0,-4-5-32 0</inkml:trace>
  <inkml:trace contextRef="#ctx0" brushRef="#br4" timeOffset="-106303.77">11842 9562 16575 0,'0'0'736'0,"0"0"160"0,0 0-720 0,0 0-176 15,0 0 0-15,0 0 0 0,7-4 848 0,0 0 144 16,0 0 32-16,-1 0 0 0,-6 4 816 0,8 0 160 15,-8 0 48-15,0 0 0 0,8 4-1648 0,-3-1-400 16,0 4 0-16,0 1 0 0,-5-8 896 0,6 7 112 16,-4 4 16-16,3-1 0 0,-1 1 0 0,-2 1 0 15,-4 2 0-15,1 2 0 0,-2 1-832 0,-2-1-192 0,1-1 0 0,-2 1 0 16,-2 2 864-16,-3-2 128 16,0-1 32-16,-4 1 0 0,2-4-832 0,-2 1-192 0,-1 0 0 15,-2-1 0-15,-3-1 864 0,-1 0 128 0,-3 1 32 0,-4-5 0 16,-2 6-832-16,-2-1-192 0,-2-3 0 0,0 0 0 15,0 1 0-15,-2-3 0 0,1 0 0 16,-1-2 0-16,1-2 0 0,1-1 0 0,-1 3 0 0,0-2 0 16,-1-2 0-16,0-1 0 0,-2 0 0 0,2 2 0 15,-2 0 0-15,2 1 0 0,1-3 0 0,-2 0 0 16,-2 0 0-16,2 1 0 0,1 1 0 0,0-1 0 16,-1-1 0-16,0 0 0 0,0 1 0 0,0 2 0 15,1-3 0-15,-1 1 0 0,1-1 0 0,5 1 0 0,0-1 0 16,5 2 0-16,1-2 0 0,2 1 0 0,2 2 0 0,3-1 0 15,2 1 0-15,1-1 0 0,2 2 0 16,2-1 0-16,2-3 0 0,2 3 0 0,-1 0 0 0,2 0 0 16,1-2 0-16,6-1 0 0,0 0 0 0,0 0 0 15,-6-2 0-15,6 2 0 0,0 0 0 0,0 0 0 16,0 0 0-16,0 0 0 0,-5 2 0 0,5-2 0 16,-4 4 0-16,4-4 0 0,-8-2 0 0,8 2 0 15,-5 0 0-15,5 0 0 0,0 0 0 0,0 0 0 16,-5 5 0-16,5-5 0 0,0 0 0 0,0 0 0 15,0 0 0-15,0 0 0 16,0 0-2416-16,0 0-528 0,3-12-96 0,2 6-7664 16,3-6-1536-16</inkml:trace>
  <inkml:trace contextRef="#ctx0" brushRef="#br4" timeOffset="-106010.5">10558 9704 23951 0,'0'0'1056'0,"-4"-3"224"0,-6-1-1024 0,4-2-256 0,1 2 0 0,-2 0 0 16,-1 3 880-16,1-1 112 0,-3 2 32 0,1 2 0 15,-1 2 0-15,-1 2 0 0,0 1 0 0,-1 2 0 16,-4 1 0-16,-2 4 0 0,-3 1 0 0,-1 6 0 16,0-6 0-16,-2 7 0 0,0-1 0 0,-2 1 0 15,0 5 0-15,-2-1 0 0,3 0 0 0,1 0 0 16,0-1-832-16,3-1-192 0,2 2 0 0,2-2 0 0,2-1 0 15,0 2 0-15,3-5 0 0,3-2 0 16,4-2 0-16,2-3 0 0,3 0 0 0,4 0 0 0,4-3 864 0,2 1 128 16,2-2 32-16,2 0 0 0,5-1-832 0,3 1-192 15,4-1 0-15,16 2 0 16,1-2-768-16,4 1-208 0,-1-6-48 0,5 0 0 16,1 0-816-16,3-3-160 0,22-3-48 0,-14 0 0 0</inkml:trace>
  <inkml:trace contextRef="#ctx0" brushRef="#br4" timeOffset="-76820.61">18393 6158 13823 0,'0'0'1216'0,"4"-11"-960"16,-2 3-256-16,-2 8 0 15,6-13-592-15,-6 13-176 0,0 0-16 0,0 0-16 16,0 0-272-16,0 0-48 0,0 0-16 0,0 0 0 16,0 0 448-16,0 0 96 0,0 0 16 0,-10 3 0 0,10-3 144 0,-11 3 48 15,-1 1 0-15,0-1 0 0,1-1 736 0,-3 0 160 0,1 2 16 16,2-2 16-16,-2-1 992 0,0-1 208 0,-2 0 48 0,1 1 0 16,0 2-528-16,1 1-112 0,0-3 0 0,0 0-16 15,-1 2 16-15,1 1 16 0,2-2 0 0,0 1 0 16,3 0-160-16,8-3-48 0,-7 2 0 0,7-2 0 15,0 0-336-15,0 0-80 0,0 0-16 0,0 0 0 16,0 0-32-16,0 0-16 0,10-12 0 0,2 1 0 16,3-2 48-16,2-4 16 0,2-3 0 0,1-3 0 15,4-1-32-15,1-2-16 0,-1-5 0 0,3-2 0 16,0-2-176-16,2-3-48 0,1-3 0 0,0-2 0 16,-2-7-32-16,1 1-16 0,-2-4 0 0,2 5 0 15,1 2-32-15,-3 0-16 0,-2-7 0 0,0 6 0 16,-2 2 80-16,1 3 0 0,-3-2 16 0,0 6 0 15,-2 7 64-15,-1 2 16 0,-1 3 0 0,-2 6 0 16,0 6-96-16,-3 1 0 0,1 4-16 0,-1 5 0 0,-2 3-80 16,1 3-16-16,-11-2 0 0,13 11 0 0,-3 3-144 0,2 4 0 15,0 3 0-15,-1 5 0 0,2 6 0 0,0 1 0 16,2 0 0-16,-1 2 0 0,0 2 0 0,1-2 0 16,-1-1 0-16,0 0 0 0,2-2 0 0,-2-3 0 15,3-3 0-15,-4 0 0 0,2 3 0 0,-1-4 0 16,2 2 0-16,-1-5 0 0,-3-1 0 0,0 0 0 15,-2 0 128-15,1 0-128 0,-2-2 0 0,-1-1-224 16,-2-2 32-16,1-2 0 16,-2-1-576-16,-1-1-96 0,0-1-32 0,-4-11 0 15,2 13-2528-15,-2-13-512 0</inkml:trace>
  <inkml:trace contextRef="#ctx0" brushRef="#br4" timeOffset="-75693.95">19007 5503 34095 0,'0'0'3024'15,"0"0"-2416"-15,0 0-480 0,-4 12-128 0,1 0-176 16,1 1-48-16,-1 0-16 0,3 0 0 0,3 5 112 0,-1 4 128 16,1-1-208-16,-2 4 80 15,6 6 128-15,-2 3 0 0,-2-3 0 0,1 5 0 0,1 3 0 0,1 4 0 16,1 1 0-16,-1 6 0 0,0 2 0 0,0 2 0 16,1 2 0-16,-1 2 0 0,-2 3 0 0,1 4 0 15,3-1 0-15,1 4 0 0,-4 1 144 0,2 1-144 16,-1-2 192-16,0 3-192 0,0-6 256 0,2-1-64 15,0 4-16-15,1-2 0 0,0 1 80 0,-2-4 32 16,-4-4 0-16,3 0 0 0,2 3 32 0,-2 1 16 16,2-1 0-16,1 1 0 0,0-6-16 0,-2 2-16 15,3-3 0-15,-2 3 0 0,0-1-48 0,0 2-16 16,-2-2 0-16,2 2 0 0,-2 0-48 0,0 1 0 16,-1-6 0-16,-1-2 0 0,0-1 48 0,0 2 0 15,-2-1 0-15,1 2 0 0,-2 1-48 0,3 0 0 0,0-4 0 16,1-2 0-16,0-3-32 0,2 1-16 0,-2 0 0 15,2-3 0-15,0-1-144 0,1 0 192 0,0 8-192 16,0 1 192-16,-2-4-192 0,0 1 160 0,-1-3-160 0,-1-2 160 16,2 3-160-16,1 1 128 0,-5 1-128 0,2 0 128 15,1-4-128-15,2 1 192 0,-4 3-192 0,2-4 192 16,0 0-192-16,3-3 160 0,2 0-160 0,1 1 160 16,-3-1-160-16,-1 0 160 0,1-1-160 0,-1 0 160 15,-2 2-160-15,1-1 160 0,1 0-160 0,2-3 160 16,-1-2-160-16,-2 0 192 0,-2 1-192 0,3-2 192 15,-1-1-192-15,2-2 128 0,1 1-128 0,-1 0 128 16,-1 2-128-16,-1 1 0 0,3 3 144 0,0-3-144 16,-1-3 0-16,3 2 0 0,-2 1 0 0,0-2 128 0,-4-2-128 15,0 1 0-15,1 1 0 0,-1-1 0 0,-1 1 0 16,0-1 144-16,-3 1-144 0,0 1 0 0,-2 4 128 16,2 1-128-16,2-3 0 0,-2 1 0 0,2-1 0 0,2 0 0 15,0-1 0-15,2-1 0 0,-2-2 0 0,1 0 0 16,0 2 0-16,0 0 0 0,2 1 0 0,1 1 0 15,-1-1 0-15,1 5 0 0,0-2 0 0,0 2 0 16,-2 1 0-16,1-4 0 0,-1 2 0 0,1-3 0 16,-1-1 0-16,-3 2 0 0,0 1 0 0,0 0 0 15,-2 1 0-15,1 3 0 0,-2-1 0 0,-1 3 0 16,1-6 0-16,-1 1 0 0,0 0 0 0,-1-3 0 16,2-1 0-16,-1 1 0 0,-1-1 0 0,-2 1 0 15,0 1 0-15,1 2 0 0,-3-3 0 0,2 2 0 16,1-1 0-16,-1-1 0 0,2-1 0 0,-2-2 0 15,2-2 0-15,2 0 0 0,-1-1 0 0,3 2 0 0,-2-4 0 0,1 2 0 16,-2-2 0-16,1 3 0 0,1 3 0 16,-2-2 0-16,2 0 0 0,-2 0 0 0,-2 4 0 0,1-5 0 15,-4 0 0-15,1 0 0 0,1 0 0 0,-2 0 0 16,0 0 0-16,1-4 0 0,-1 0 0 0,0 4 0 16,1 2 0-16,-2-1 0 0,1 2 0 0,0-2 0 15,0 0 0-15,2 2 0 0,-1 0 0 0,2 0 0 16,-2-1 0-16,1-3 0 0,1-2 0 0,-1 2 0 15,2 2 0-15,1-1 0 0,-2-1 0 0,2-1 0 16,3 2 0-16,0-1 0 0,-2-1 0 0,1-4 0 16,4 2 0-16,0 0 0 0,-1 4 0 0,2-1 0 0,2-1 0 15,-2-1 0-15,2 2 0 0,-1-2 0 0,-3 0 0 16,1-3 0-16,0 2 0 0,-1-4 0 0,-1 1 0 16,0-1 0-16,-1 1 0 0,1-3 0 0,0-1 0 15,0-2 0-15,-1-1 0 0,-1 2 0 0,0-2 0 0,-1-4 0 16,2-1 0-16,-1-1 0 0,-2-2 0 0,-1-3-144 15,0 0 144-15,-3-2-192 16,4-7-240-16,0 0-48 0,-4 5-16 0,4-5 0 16,0 0-1424-16,-8 0-304 0,8 0-48 0,-10-12-8752 15,0-4-1760-15</inkml:trace>
  <inkml:trace contextRef="#ctx0" brushRef="#br4" timeOffset="-75005.36">19092 14881 30399 0,'-12'15'2704'0,"5"-3"-2160"0,1 4-544 0,1-3 0 16,1 1-256-16,1-2-144 0,-1-3-48 0,2 0 0 16,-2-1 128-16,2 1 0 0,2-9 16 0,2 11 0 15,-2-11 496-15,2 13 80 0,4-2 32 0,0-1 0 0,-6-10 80 0,9 11 32 16,-1 2 0-16,1-4 0 0,0 1 32 0,-1-5 0 16,-8-5 0-16,12 9 0 0,3 0-208 0,-2-1-48 15,-2-2 0-15,-2-2 0 0,0 3-64 0,-1 1-128 16,-8-8 176-16,10 6-176 0,0 1 256 0,-4 0-48 15,-6-7-16-15,5 7 0 0,-5-7 0 0,7 12 0 16,-7-12 0-16,6 5 0 0,-6-5-32 0,7 6-16 16,-7-6 0-16,6 7 0 0,-6-7-16 0,0 0 0 15,9 5 0-15,-9-5 0 0,11-1-128 0,-11 1 128 16,9 1-128-16,-9-1 128 0,0 0 0 0,9-1-128 16,-1-2 192-16,-8 3-64 0,0 0-128 0,0 0 160 15,9 3-160-15,-9-3 160 0,11 5-160 0,-4 2 192 16,-7-7-192-16,7 7 192 0,-1 5-64 0,1 0-128 15,-2 4 192-15,3 2-64 0,-3 3 48 0,3 3 0 0,-3 1 0 16,2 4 0-16,-1-3-32 0,2 3 0 0,0-3 0 0,0 1 0 16,0-1-144-16,1 0 192 0,0 0-192 0,0-5 192 15,0 1-64-15,3-1 0 0,0 0 0 0,-1-1 0 16,1-2-128-16,0-1 0 0,1-3 144 0,0-1-144 16,0 0 0-16,2-4 144 0,2-2-144 0,3-2 0 15,5-5 128-15,0-4-128 0,1-4 0 0,1-1 0 16,4-5 128-16,2-2-128 0,-2 2 144 0,0-3-144 15,1-3 176-15,-1-2-176 0,0 0 192 0,2-4-192 16,-2-1 208-16,6-3-64 0,-1-4-16 0,-1-1 0 16,4-3-128-16,3 1 192 0,-1 2-192 0,-2-3 192 15,0-2-192-15,1 3 0 0,-5 3 0 0,2-3 0 16,-6-3 0-16,-1 0 0 0,-1 0 0 0,1-3-176 16,-1-4-2032-16,-5-7-416 15,1-4-64-15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38:23.5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6863 4374 20271 0,'-17'-4'448'0,"8"2"80"0,9 2 32 0,-6-3 16 0,6 3-576 0,0 0 0 0,0 0 0 0,0 0 0 16,0 0 0-16,0 0 0 0,0 0 0 0,0 0 0 16,0 0 0-16,0 0 0 0,0-5 0 0,0 5 0 15,0 0 0-15,0 0 0 0,0 0 0 0,0 0 0 16,0 0 928-16,0 0 80 0,0 0 16 0,8-4 0 15,0-1 0-15,0-2 0 0,1-3 0 0,3-2 0 16,-2-4 0-16,2-3 0 0,1-6 0 0,1-2 0 0,2-5-832 16,-3 0-192-16,3-3 0 0,2-3 0 0,3-3 864 15,1-2 128-15,1-2 32 0,1-4 0 0,-2-5-832 16,3 2-192-16,-2 3 0 0,5 2 0 0,3-5 0 0,-1 3 0 16,0 3 0-16,-1 0 0 0,-3 3 0 0,-3 4 0 15,-2-1 0-15,-1 2 0 0,-2 2 0 0,0 3 0 16,-1-1 0-16,-1 3 0 0,-5 5 864 0,1 1 128 15,1 3 32-15,-1 4 0 0,0 3-832 0,1 3-192 16,-4-1 0-16,1 8 0 0,5 4 0 0,-1 4 0 16,0 2 0-16,1 8 0 0,0 2 0 0,1 8 0 15,2 7 0-15,-2 6 0 0,-2 7 0 0,0 5 0 16,2 5 0-16,1 4 0 0,0 4 0 0,1-1 0 16,0 1 0-16,1 1 0 0,-5-2 0 0,2-3 0 15,-3-5 0-15,1-1 0 0,-1-4 0 0,0-1 0 16,0-5 0-16,-2-2 0 0,-2-2 0 0,-1-3 0 0,-1-3 0 15,1-5 0-15,-3 2 0 0,1-8 0 16,-1-1 0-16,1 2 0 16,0-6-2416-16,-4-4-528 0,-2-11-96 0,0 0-11088 0</inkml:trace>
  <inkml:trace contextRef="#ctx0" brushRef="#br0" timeOffset="977.47">7324 3658 16575 0,'0'0'368'0,"0"0"80"0,0 0 0 0,8-6 16 0,-8 6-464 0,5-3 0 16,1 1 0-16,-6 2 0 0,0 0 912 0,7-5 96 15,-1 1 16-15,-6 4 0 0,0 0-832 0,0 0-192 16,5 9 0-16,1 1 0 0,0 4 1680 0,-3 3 304 16,0 2 48-16,0 3 16 0,-3 4-1648 0,0 1-400 15,0 6 0-15,-3 3 0 0,2 4 896 0,-2 1 112 16,1 5 16-16,-1 6 0 0,-1 4-832 0,-1 4-192 16,1 7 0-16,0 0 0 0,3 4 864 0,-2 4 128 15,-1 2 32-15,0 4 0 0,0 1-832 0,2 3-192 0,0 4 0 16,-2 31 0-16,-3-15 304 0,0-2 16 0,2-4 0 0,-2-1 0 15,1 0-192-15,-1-7-128 0,2 0 144 16,-1-1-144-16,-1 2 256 0,1-1-32 16,-2-6-16-16,0 1 0 0,1 2 112 0,1 2 0 0,-1-2 16 0,1-2 0 15,1-3-16-15,-3 0 0 0,-1 2 0 0,0 5 0 16,1 3 0-16,4-5-16 0,4-3 0 0,-1 5 0 16,-2 0-96-16,0 1-16 0,1 3 0 0,-3-3 0 15,-3-1-32-15,2 3-16 0,4 0 0 0,-1 2 0 16,-2 4-144-16,-1-4 160 0,-1 1-160 0,2 5 160 15,-3-5-160-15,0 1 128 0,-2-3-128 0,1 5 128 16,1-2 0-16,-1 5 0 0,-2-3 0 0,1 2 0 16,-2-4 16-16,2 2 0 0,-1 3 0 0,-2-5 0 15,-1 0 48-15,-2 0 0 0,4-3 0 0,-1-2 0 0,3 2 16 16,-3 0 16-16,0-3 0 0,2 3 0 0,-2 4-48 16,0 0-16-16,-2-4 0 0,4-24 0 0,0 4 16 15,-2 10 0-15,-2 2 0 0,1 2 0 0,1 2-176 0,0-4 0 16,2 3 0-16,1 1 0 0,-2 1 0 0,0-1 0 15,1-1 0-15,-1-2 0 0,2-2 0 0,0 1 0 16,4 1 0-16,-1 3 0 0,1-6 0 0,-2-1 0 16,-2-1 0-16,3-1 0 0,7-1 0 0,-1 1 0 15,-6-1 0-15,3-1 0 0,-2-2 0 0,1-2 0 16,-1 3 0-16,-1-2 0 0,-1 0 0 0,0 2 0 16,-1-1 0-16,1 1 0 0,3-2 0 0,-2 1 0 15,1 1 0-15,-1 3 0 0,-2-6 0 0,1 1 0 16,0-3 0-16,2-1 0 0,-1-1 0 0,2 2 0 15,0 3 0-15,-1-4 0 0,0-6 0 0,0 2 0 0,1-2 0 16,-2-3 0-16,1-2 0 0,0 3 0 0,1 4 0 16,0-6 0-16,0 0 0 0,-1-1 0 0,1-5 0 15,0-2 0-15,1-2 0 0,-1 1 0 0,0-2 0 16,1 1 0-16,-1-1 0 0,-1 2 0 0,1-6 0 0,1 2 0 16,-1-2 0-16,1 1 0 0,0-1 0 15,-1-3 0-15,0 3 0 0,0-3 0 0,1-1 0 0,-2 3 0 16,1 3 0-16,0-2 0 0,1 2 0 0,-2-1 0 15,2-4 848-15,-2 1 144 0,1 0 32 0,-1 13 0 16,-1-6-1648 0,5-5-320-16,-4 1-64 0,4-14-16 0,-2 1 832 0,1 1 192 0,1 1 0 0,0-1 0 0,-2 1 768 15,2-4 208-15,-1-1 48 0,1-1 0 0,0 1-832 16,2-6-192-16,0 0 0 0,-1-1 0 0,0-3 0 0,-1-3 0 16,1-3 0-16,1 0 0 0,-4-1 0 0,3-2 0 15,0-1 0-15,-2 4 0 16,-4-2-768-16,2-5-208 0,0 2-48 0,5-11 0 15,-8 4 0-15,8-4 0 0,0 0 0 0,-9-2 0 16,-1-2-816-16,-2-6-160 0,-2-3-48 0,6 2-9280 16,0-3-1856-16</inkml:trace>
  <inkml:trace contextRef="#ctx0" brushRef="#br0" timeOffset="1277.75">5937 16430 27647 0,'-9'15'608'0,"-1"1"128"0,-1 0 32 0,5-3 0 0,-1 2-624 0,-1 2-144 0,0 0 0 0,2 1 0 16,1 3 848-16,1 1 144 0,-1 2 32 0,5 2 0 15,-2 1 0-15,1 3 0 0,1 2 0 0,1 2 0 16,1-1-832-16,3 3-192 16,0-1 0-16,2-1 0 0,0-2 864 0,2 1 128 0,3-3 32 0,1-3 0 15,2-2-832-15,3-3-192 0,0-5 0 0,4-2 0 16,4-4 864-16,-1-6 128 0,0-3 32 0,7-5 0 15,6-2-832-15,4-9-192 0,1-5 0 0,0-3 0 16,0-8 0-16,1-4 0 0,-1-5 0 0,3-4 0 16,4-6 0-16,0-2 0 0,1-1 0 0,3 1 0 15,-1-3 0-15,-1-2 0 0,-3-5 0 0,14-29 0 16,-8 3-1040-16,-7 1-256 0,-3 6-48 16</inkml:trace>
  <inkml:trace contextRef="#ctx0" brushRef="#br0" timeOffset="2064.5">6281 7262 23951 0,'-18'0'512'0,"0"4"128"0,3 1 0 0,8 0 64 0,0-2-576 0,2-1-128 0,5-2 0 0,0 0 0 15,0 0 848-15,0 0 144 0,16-2 32 0,3 1 0 16,6-1 0-16,4-2 0 0,2 2 0 0,5-2 0 15,5-3 0-15,4 1 0 0,9-1 0 0,6 2 0 16,8 0 0-16,3 0 0 0,2-1 0 0,3 1 0 16,-2 0-832-16,2 0-192 0,2 0 0 0,0-2 0 15,1 4 0-15,-4 1 0 0,-4-1 0 0,-6 1 0 16,-5 0 0-16,-6 2 0 0,-4 0 0 0,-3 0 0 0,-4 2 0 16,-4-1 0-16,-6 0 0 0,-7 2 0 15,-5 1-768-15,-7 2-208 16,-1-2-48-16,0 1-15152 0</inkml:trace>
  <inkml:trace contextRef="#ctx0" brushRef="#br0" timeOffset="2758.35">5301 6915 20271 0,'4'-12'448'0,"1"-1"80"0,-1-5 32 0,-1 8 16 0,-3 3-576 0,0-1 0 16,0 1 0-16,-2 3 0 0,2 4 928 0,-8 1 80 15,2-1 16-15,-6 5 0 0,-1 7 0 0,-6 2 0 16,-5 7 0-16,-2 4 0 0,0 4 0 0,-3 3 0 15,1 5 0-15,0 3 0 0,1 6-832 0,2-1-192 16,2 0 0-16,4 2 0 0,6-2 864 0,3-2 128 16,2-4 32-16,5-3 0 0,7-5-832 0,7-3-192 15,4-5 0-15,6-5 0 0,3-8 0 0,8-2 0 0,13-4 0 16,3-7 0-16,1-3 864 0,-2-7 128 0,0-7 32 0,3-6 0 16,2-2-832-16,1-6-192 0,2-4 0 15,-1 0 0-15,-2 2 0 0,-5-2 0 16,-6 1 0-16,-5-1 0 0,-8-3 864 0,-7-1 128 0,-6 0 32 0,-8-1 0 15,-7-1-832-15,-9 2-192 0,-9 4 0 0,-7 3 0 16,-7 8 0-16,-7 5 0 0,-7 3 0 0,-18 1 0 31,5 12-768-31,7 6-208 0,5 7-48 0,2 5 0 0,0 4-1632 16,5 3-336-16,-11 13-64 0,16-4-16 0</inkml:trace>
  <inkml:trace contextRef="#ctx0" brushRef="#br0" timeOffset="3544.48">5835 13387 20271 0,'-5'-3'448'0,"-1"1"80"0,-1-2 32 0,1 0 16 0,-1 0-576 0,2 1 0 0,0 2 0 0,1 1 0 16,4 0 928-16,0 0 80 0,0 0 16 0,0 0 0 16,0 0 816-16,0 0 160 0,0 0 48 0,8 0 0 15,2 0-832-15,4 0-144 0,3-1-48 0,6-2 0 16,3-1-816-16,5 3-208 0,4 0 0 0,7-2 0 15,5-1 864-15,7 0 128 0,10-2 32 0,-1-1 0 16,2 1-832-16,0-4-192 0,-1 4 0 0,3-5 0 16,0 2 0-16,3-1 0 0,0 3 0 0,-6 6 0 15,-3 0 864-15,-7-2 128 0,-6 2 32 0,-6 1 0 16,-6 4-832-16,-3-2-192 0,-6 5 0 0,-4 2 0 16,-4-2-1600-16,-6 0-352 15,-5 2-80-15,-3-1-9296 0,-8 1-1856 0</inkml:trace>
  <inkml:trace contextRef="#ctx0" brushRef="#br0" timeOffset="4429.5">4606 13143 16575 0,'0'0'368'0,"0"0"80"0,0 0 0 0,0 0 16 0,3-10-464 0,-2 2 0 15,2-4 0-15,-3 4 0 0,1-1 912 0,0 4 96 16,-1-3 16-16,-1 3 0 0,0-2 816 0,-5 2 160 15,0 2 48-15,-1 1 0 0,-2-2-832 0,0 3-144 16,-5 2-48-16,1 0 0 0,-3 1 0 0,-1 0 0 16,1 2 0-16,3 1 0 0,-6 1 0 0,1 1 0 15,1 4 0-15,0 2 0 0,-2 2-816 0,2 4-208 16,-1 0 0-16,1 2 0 0,2 5 0 0,-1 3 0 16,3 0 0-16,-3 1 0 0,2 1 0 0,1-1 0 0,3 1 0 15,0 2 0-15,4 3 0 0,-1-1 0 0,1 1 0 16,3-4 0-16,2 5 0 0,4-2 0 0,0-4 0 0,4-1 0 15,2-4 0-15,2-2 0 0,2-5 0 0,2-2 0 16,5-1 0-16,1-4 0 0,2-2 0 0,2-3 0 16,2-6 0-16,3-1 0 0,5 0 0 0,5-1 0 15,0-7 0-15,3-1 0 0,-3-3 0 0,-1-2 0 16,-3-3 864-16,-4-4 128 0,-2-3 32 0,-2-2 0 16,-4-5-832-16,0 0-192 0,1-2 0 0,-4-1 0 15,-3-2 0-15,-3-4 0 0,-2-1 0 0,-6-1 0 16,-4 0 0-16,-5-2 0 0,-4 1 0 0,-3 1 0 0,-3-2 864 15,-2 2 128-15,-2 4 32 0,-2 6 0 16,-2 6-832-16,-1 4-192 0,2 7 0 0,-3 3 0 0,-3 5 864 16,-5-1 128-16,1 3 32 0,-2 5 0 0,-2 5-832 0,-1 4-192 15,0 0 0-15,2 3 0 16,-1 0-768-16,7 1-208 0,3 1-48 0,4 0 0 16,2-7-1632-16,4 5-336 0,4-3-64 0,5-2-16 0</inkml:trace>
  <inkml:trace contextRef="#ctx0" brushRef="#br0" timeOffset="7499.32">8614 4984 16575 0,'2'-19'736'0,"2"6"160"0,1 1-720 0,1 2-176 0,-2-5 0 0,-1 4 0 16,0-1 848-16,-2 0 144 0,-1 2 32 0,0 0 0 16,0 10 0-16,0 0 0 0,0 0 0 0,0 0 0 15,0 0 0-15,0 0 0 0,0 0 0 0,-9 16 0 16,0 5 0-16,1 6 0 0,2 5 0 0,-2 4 0 16,-1 6 0-16,-2 5 0 0,0 5 0 0,-1 4 0 0,-1 8-832 0,0-2-192 15,-2-4 0-15,2-1 0 0,-2 1 0 0,0-6 0 16,1-7 0-16,2 1 0 0,1-2 864 0,0-3 128 15,1-9 32-15,3 0 0 0,3-2-832 0,4-8-192 16,0-7 0-16,4 2 0 16,3-4-768-16,-1-3-208 0,-6-10-48 0,11-2 0 15,0 0-816-15,0-9-160 0,-1-2-48 0,-2-4-11456 16</inkml:trace>
  <inkml:trace contextRef="#ctx0" brushRef="#br0" timeOffset="8566.91">8015 5288 20271 0,'-19'-5'896'0,"3"4"192"0,-4 2-880 0,1 3-208 0,-2 4 0 0,4-4 0 16,3-2 864-16,3-2 128 0,4-2 32 0,7 2 0 15,0 0 0-15,0 0 0 0,0 0 0 0,14 7 0 16,3-3-832-16,4 1-192 0,3-1 0 0,5-2 0 15,4-5 864-15,5 0 128 0,6 3 32 0,4-2 0 16,4-3-832-16,7 2-192 0,7 3 0 0,-2 3 0 16,-2 2 0-16,-2-3 0 0,-2 0 0 15,-16 0 0-15,4 1 864 0,-2 1 128 0,-1 1 32 0,-1-1 0 16,-2 3-832-16,-1 0-192 0,-6-4 0 0,-6 3 0 16,-3 4 0-16,-6-4 0 0,-4 1 0 0,-2-1 0 15,-4-3-768-15,-8-3-208 16,0 0-48-16,0 0-8736 0,0 0-1760 0</inkml:trace>
  <inkml:trace contextRef="#ctx0" brushRef="#br0" timeOffset="9055.29">9165 4772 20271 0,'-12'-25'448'0,"7"12"80"0,-1-1 32 0,-2-2 16 0,-3-1-576 0,0 3 0 16,-4-3 0-16,-2 1 0 0,-2-2 928 0,-3 1 80 15,-6 1 16-15,1 3 0 0,-6 3 0 0,-15-3 0 0,0 5 0 16,0 0 0-16,-1 3 0 0,1 4 0 16,3 1 0-16,-5 4 0 0,-3 3-832 0,-6 2-192 0,-8 5 0 15,2 5 0-15,0 6 864 0,4 5 128 0,1 5 32 0,2 2 0 16,2 4-832-16,2 9-192 0,-1 3 0 0,3 5 0 15,2 0 864-15,7 10 128 0,8 1 32 0,6 8 0 16,6-1-832-16,6 2-192 0,6 5 0 0,9-6 0 16,4-5 0-16,9-7 0 0,6-1 0 0,9-8 0 15,12-2 0-15,6-9 0 0,7-4 0 0,4-5 0 16,2-3 0-16,8-6 0 0,7-6 0 0,3-5 0 16,4-9 0-16,0-1 0 0,-3-6 0 0,1-3 0 15,0-5 0-15,-21-4 0 0,5-3 0 0,5-3 0 16,4-1 0-16,-3-5 0 0,-5-6 0 0,-5-2 0 0,-5-3 0 15,-2-1 0-15,-6-9 0 0,-6 1 0 0,-8-2 0 16,-5-2 0-16,-6-7 0 0,-3-5 0 0,-5-1 864 0,-5-2 128 16,-9-3 32-16,-5 5 0 0,-5 2-832 0,-4 6-192 15,-5 3 0-15,-3 10 0 0,-1 6 0 0,-2 6 0 16,-1 4 0-16,-6 5 0 16,-6 6-1600-16,3 5-352 0,-1 6-80 0,-13 1-16 15,11 2-816-15,7 7-160 0,-9 10-48 0,19 8 0 0</inkml:trace>
  <inkml:trace contextRef="#ctx0" brushRef="#br0" timeOffset="9762.34">7928 9650 23951 0,'0'0'512'0,"-3"-9"128"0,1-4 0 0,-1 3 64 0,2-1-576 0,1 0-128 0,0-2 0 0,0 13 0 15,0 0 1664-15,0 0 320 0,0 0 48 0,0 0 16 16,0 0-832-16,0 0-144 0,-9 14-48 0,1 4 0 16,1 3 0-16,-2 6 0 0,-3 9 0 0,3 0 0 15,0 6-816-15,0 1-208 0,0 2 0 0,1 8 0 16,-1 3 864-16,0 0 128 0,1-2 32 0,0-1 0 15,-1-6-832-15,0-1-192 0,1-4 0 0,4-13 0 16,-1-3 0-16,0 0 0 0,0 0 0 0,2-1 0 0,-1-3 0 16,1-4 0-16,2-1 0 0,-1 5 0 15,0-9-1600-15,4-3-352 0,-2-10-80 0,0 0-16 16,0 0-1632-16,-6-12-336 0,5-4-64 16,0-3-16-16</inkml:trace>
  <inkml:trace contextRef="#ctx0" brushRef="#br0" timeOffset="9975.85">7506 10148 23951 0,'-15'-2'1056'0,"6"0"224"0,3-1-1024 0,0 0-256 16,6 3 0-16,0 0 0 0,0 0 1696 0,0 0 288 16,0 0 48-16,16 0 16 0,4 0-1648 0,2 0-400 15,1-1 0-15,6 2 0 0,3 0 896 0,4 2 112 16,0-2 16-16,7-1 0 0,7-1-832 0,2 0-192 16,0-2 0-16,-1 0 0 0,-3 1 864 0,3 0 128 0,-2-2 32 0,-2-2 0 15,-2-3-832-15,-14 4-192 16,5-1 0-16,-3 6 0 15,-4-2-768-15,-3-2-208 0,-3 1-48 0,-6 2 0 16,-4 0-1632-16,-4-1-336 0,-9 2-64 0,0 0-16 0</inkml:trace>
  <inkml:trace contextRef="#ctx0" brushRef="#br0" timeOffset="10463.54">8456 9174 27647 0,'0'0'608'0,"-8"-5"128"15,0 0 32-15,-2-5 0 0,-2-2-624 0,-1 1-144 0,-1 4 0 0,-5 0 0 0,-4 1 848 0,-2-2 144 16,0 6 32-16,-2 2 0 0,-4 0 0 0,-3 4 0 16,-1 3 0-16,-3 2 0 0,-4 5-832 0,-5 2-192 15,-8 1 0-15,-2 4 0 0,-2 4 864 0,-3 2 128 16,-2 7 32-16,-4 1 0 0,2 4 0 0,-3 0 0 15,2 6 0-15,2 3 0 0,2 7-832 0,5 1-192 16,2 4 0-16,3 5 0 0,5 3 0 0,4 7 0 16,5 3 0-16,6 9 0 0,7-1 0 0,7 0 0 15,6 1 0-15,7-4 0 0,10 0 0 0,7-5 0 16,6-5 0-16,7-4 0 0,8-5 0 0,7-6 0 16,6 0 0-16,10-11 0 0,12-6 0 0,3-4 0 15,3-7 0-15,5-7 0 0,4-8 0 0,8-5 0 0,8-9 0 0,0-7 0 16,-7-6 0-16,4-5 0 0,-2-2 0 15,-2-9 0-15,-3-2 0 0,-6-5 0 0,-9-7 0 0,-8-1 0 16,-1-1 0-16,-7-8 0 0,-6-2 0 16,9-29 0-16,-17 2 400 0,-14 3 48 0,-14-2 0 0,-12 0 0 15,-11-5-448-15,-4 1 128 0,-3-3-128 0,-5 14 0 16,-3 13 0-16,-2 12-192 0,1 6 0 0,-3 11 16 16,-2 6-144-16,-3 7-16 0,0 9-16 0,-4 3 0 15,1 6-1760 1,-2 2-336-16,3 3-80 0,0 4-8448 0,3 8-1696 0</inkml:trace>
  <inkml:trace contextRef="#ctx0" brushRef="#br0" timeOffset="11164.76">7100 14932 23951 0,'0'0'512'0,"0"0"128"0,0 0 0 0,0 0 64 0,0 10-576 0,14-6-128 16,1-1 0-16,-1-1 0 0,0 1 848 0,5 1 144 16,3-2 32-16,3 2 0 0,5 0 0 0,2 0 0 15,3 0 0-15,2-1 0 0,1-3 0 0,1 1 0 0,3 0 0 16,3-1 0-16,3-1 0 0,1 0 0 0,0 1 0 0,3-2 0 15,0-2-832-15,-2 2-192 0,-7 1 0 0,-3-1 0 16,-4 1 0-16,-4 1 0 0,-6 0 0 0,-4 1 0 16,-3 2 0-16,-4-1 0 0,-3 4 0 0,-3-5 0 31,-2 2-768-31,-7-3-208 0,0 0-48 0,0 0-9824 0,0 0-1968 0</inkml:trace>
  <inkml:trace contextRef="#ctx0" brushRef="#br0" timeOffset="12108.4">8539 14602 16575 0,'0'0'368'0,"0"0"80"0,0 0 0 0,0 0 16 0,0 0-464 0,0 0 0 16,0 0 0-16,0 0 0 0,0 0 1728 0,0 0 256 15,0 0 64-15,0 0 0 0,0 0-832 0,0 0-144 0,-1-7-48 0,-3 3 0 16,2-1 0-16,-5 1 0 0,-2 0 0 0,1 2 0 16,-4 0 0-16,-5-3 0 0,-1 1 0 0,-3 0 0 15,-5 1-816-15,-2-4-208 0,-4 2 0 0,-2-2 0 16,-2 1 864-16,-2-2 128 0,-1 0 32 0,-3-5 0 16,-2 1-832-16,1 2-192 0,-5-7 0 0,-5 4 0 15,0 1 864-15,2 2 128 0,3 1 32 0,2 1 0 16,-1-1-832-16,2 2-192 0,-1 2 0 0,2-2 0 15,2 5 0-15,0 1 0 0,2-1 0 0,-4 4 0 16,2-1 0-16,0 1 0 0,-1 2 0 0,3 2 0 16,3 4 0-16,2 3 0 0,1-3 0 0,3 6 0 0,-3-3 0 15,3 3 0-15,1-2 0 0,0 2 0 0,1 2 0 16,0 2 0-16,1-1 0 0,0 3 0 0,0 0 0 0,-1 5 0 16,-1-3 0-16,1 5 0 0,1-3 0 0,1 4 0 15,5-3 0-15,0 3 0 0,3 3 0 0,0-3 0 16,2 0 0-16,3 3 0 0,2-3 0 0,4 2 0 15,5 2 0-15,1 1 0 0,5 3 0 0,5 0 0 16,2 1 0-16,3 1 0 0,0-3 0 0,5-1 0 16,7 1 0-16,5-1 0 0,3 1 0 0,2-3 0 15,0-4 0-15,2-2 0 0,2 0 0 0,-1-3 0 16,-1-3 0-16,4 1 0 0,2-3 0 0,2-1 0 16,5 0 0-16,1-4 0 0,4-2 0 0,1-2 0 15,-2-2 0-15,3-3 0 0,0-2 0 0,0-2 0 16,1-2 0-16,3-3 0 0,5-1 0 0,-2-5 0 15,-2 1 0-15,-3-4 0 0,0-2 0 0,0 0 0 0,2-2 0 16,-2 0 0-16,-3-1 0 0,0 1 0 0,-3-3 0 16,-3 2 0-16,-4 3 0 0,-3-3 0 0,-4-3 0 0,-5 0 0 15,-4-3 0-15,-3 1 0 0,-1 0 0 0,-1-7 0 16,-3-3 0-16,-3-1 0 0,-2 2 0 0,0-4 0 16,-2-3 864-16,-2-1 128 0,-2-4 32 0,-1-3 0 15,-5-3-832-15,-3-3-192 0,0-2 0 0,-2 1 0 16,-2 2 0-16,0 0 0 0,-2 4 0 0,-3 1 0 15,-3 2 0-15,-3 0 0 0,0 3 0 0,-1 2 0 16,-3-1 0-16,-2 2 0 0,-3 3 0 0,-3 2 0 16,1 1 0-16,-4 4 0 0,-2 2 0 0,-5 5 0 15,-3 3 0-15,0 1 0 0,1 3 0 0,-4 3 0 0,-3 2 0 16,1 3 0-16,1-1 0 0,4 3 0 16,1 3 0-16,1 0 0 0,2 1 0 0,3 0 0 15,0 2-768-15,3 2-208 0,1 1-48 0,4-3 0 16,0-1-1632-16,8 2-336 0,3-2-64 0,6 0-16 0</inkml:trace>
  <inkml:trace contextRef="#ctx0" brushRef="#br0" timeOffset="13699.54">11246 5589 12895 0,'0'0'272'0,"-5"9"64"0,-2 3 16 0,2 2 32 0,-2-1-384 0,1 2 0 0,-1-1 0 16,2-3 0-16,5-11 1712 0,-6 10 272 0,0 2 48 0,3-3 16 15,-1 1-832-15,0-3-144 16,-3 2-48-16,7-9 0 0,0 0 0 0,-6 5 0 0,-1 0 0 0,7-5 0 15,0 0-816-15,0 0-208 0,0 0 0 0,0 0 0 16,0 0 864-16,8-7 128 0,2-8 32 0,6 0 0 16,2-2 0-16,1-6 0 0,1-1 0 0,3-1 0 15,3 3-832-15,5-2-192 0,3-8 0 0,2 0 0 16,3 1 0-16,8-3 0 0,7-2 0 0,4-2 0 16,1-5 0-16,-1-1 0 0,0 2 0 0,2-4 0 0,3 2 864 15,1-4 128-15,-1-2 32 0,5 2 0 0,-1-2-832 16,-3 0-192-16,-6-5 0 0,-2 5 0 0,-5 3 0 0,-4 4 0 15,-3-1 0-15,2 5 0 0,4 2 0 0,-16 13 0 16,2 1 0-16,1-4 0 0,-2 1 0 0,-1-4 0 16,-3 5 0-16,-2-1 0 0,-3 4 0 0,-3 0 0 15,-2 0 0-15,-3 3 0 0,-2 4 0 0,-3 0 0 16,-1 2 0-16,-3 4 0 0,-1-1 0 0,-2 5 0 16,-6 5 0-16,0 0 0 0,0 0 0 0,0 0 0 15,0 0 0-15,0 0 0 16,0 0-1600-16,0 0-352 0,0 0-80 0,0 0-16 15,-6 9-1632-15,-2 0-336 0,-12 5-64 0,3-5-16 0</inkml:trace>
  <inkml:trace contextRef="#ctx0" brushRef="#br0" timeOffset="14103.88">12069 4515 20271 0,'-16'3'448'0,"5"-2"80"0,11-1 32 0,0 0 16 0,0 0-576 0,0 0 0 0,0 0 0 0,0 0 0 15,15-3 0-15,0-1 0 0,1 0 0 0,5-3 0 16,5 0 928-16,3 1 80 0,1-6 16 0,4-1 0 16,2-4 0-16,1-3 0 0,-2 1 0 0,4-3 0 15,4-3 0-15,3-3 0 0,0 0 0 0,-6 10 0 16,8 1-832-16,4-3-192 0,1-5 0 0,1 0 0 0,-2 2 864 15,-1-2 128-15,0 3 32 0,-3 3 0 0,0-2-832 0,0 2-192 16,2 2 0-16,-3 3 0 0,-3 4 864 0,-3 1 128 16,-6 3 32-16,-3 5 0 0,-4 1 0 0,-5 1 0 15,-1 5 0-15,-3 4 0 0,-6 0-832 0,-2 6-192 16,-1 1 0-16,-4 5 0 0,-1 6 0 0,-2 2 0 16,-2 3 0-16,-2 1 0 0,0 0 0 0,-5 1 0 15,-1-1 0-15,-3 2 0 0,-1 3 0 0,-2-3 0 16,-2-5 0-16,-3 3 0 0,-1-2 0 0,-2 0 0 15,-1-2 0-15,-1 3 0 0,0-2 0 0,-1-1 0 16,2 0 0-16,4-1 0 16,4-6-1600-16,3 2-352 0,5 0-80 0,1-3-16 0</inkml:trace>
  <inkml:trace contextRef="#ctx0" brushRef="#br0" timeOffset="15094.33">10509 10597 12895 0,'-22'15'272'0,"8"-5"64"0,-4 1 16 0,4-2 32 0,9 1-384 15,-4-1 0-15,-3 0 0 0,2 1 0 0,3 1 1712 0,1-3 272 16,-3-2 48-16,2-1 16 0,1 4-832 0,6-9-144 16,-5 10-48-16,5-10 0 0,0 0 0 0,-2 9 0 15,2-9 0-15,0 0 0 0,0 0-816 0,13 5-208 16,2-5 0-16,-1-5 0 0,0-3 864 0,5-3 128 15,3 0 32-15,5-5 0 0,0-2-832 0,5-3-192 16,0 0 0-16,4-8 0 0,-1-3 864 0,1-1 128 16,1-2 32-16,4 0 0 0,6-2-832 0,0 1-192 15,-1-1 0-15,9-2 0 0,10-3 864 0,1 1 128 16,-2-4 32-16,-1-2 0 0,-3 2-832 0,0-6-192 0,-2-1 0 16,6 2 0-16,4 5 0 0,-4 4 0 0,-7-2 0 15,-4 3 0-15,-7 1 0 0,-2 3 0 0,-3 4 0 16,-3-1 0-16,-3-1 0 0,-1 2 0 0,-1 4 0 0,-6 4 0 15,-2 1 0-15,-2 4 0 0,2-5 0 16,-1 6 0-16,-2 3 0 0,-3-1 0 0,-3 0 0 0,0 3 0 16,-3 0 0-16,-3 4 0 0,-2 5 0 0,-8 4 0 15,6-10 0-15,-6 10 0 0,0 0 0 0,0 0 0 16,0 0-1600 0,0 0-352-16,0 0-80 0,0 0-16 0,-10 4-816 0,-2 0-160 15,3-4-48-15,-3 2 0 0</inkml:trace>
  <inkml:trace contextRef="#ctx0" brushRef="#br0" timeOffset="15564.67">11415 9451 23951 0,'-7'-3'512'0,"0"1"128"0,7 2 0 0,-7-4 64 0,7 4-576 0,0 0-128 16,0-11 0-16,3 3 0 0,-3 8 0 0,8-6 0 16,2-1 0-16,2 1 0 0,5-6 848 0,0 3 144 15,-1-3 32-15,8 1 0 0,9-1 0 0,3-1 0 16,2 1 0-16,3-1 0 0,0-5-832 0,4 1-192 0,-1 0 0 16,3-1 0-16,1 1 864 0,2-2 128 0,-1 3 32 0,5-4 0 15,3-1-832-15,1 3-192 0,-2 1 0 16,-2 3 0-16,-4-2 864 0,-1-1 128 0,1-3 32 0,-3 3 0 15,-4 7-832-15,3-3-192 0,2 3 0 16,-1 3 0-16,-3 6 0 0,-5 3 0 0,-2 5 0 0,-3-3 0 16,-7-8 0-16,-1 3 0 0,-4 7 0 0,-1 2 0 15,-3 4 864-15,-3 3 128 0,-2 4 32 16,-2 0 0-16,0 2-832 0,-3 5-192 0,-2 4 0 0,-2 4 0 16,-4-3 0-16,1 3 0 0,2 4 0 0,-4 2 0 15,-5-1 0-15,1 3 0 0,-1 1 0 0,1 1 0 16,-3-3 864-16,-4-1 128 0,-2-3 32 0,-1 2 0 15,-3 3-832-15,0-5-192 0,0-1 0 0,-5-5 0 0,0 2 0 16,1-1 0-16,-4 1 0 0,5-3 0 0,0 0 0 0,3-2 0 16,-2 0 0-16,4-3 0 0,3-5 0 15,4-1 0-15,3-4 0 0,3-4 0 16,3-11-768-16,0 0-208 0,0 0-48 0,0 0 0 16,9 4-2448-16,-9-4-496 0,17-6-112 0,7-7-16 0</inkml:trace>
  <inkml:trace contextRef="#ctx0" brushRef="#br0" timeOffset="16662.62">10735 14988 20271 0,'0'0'448'0,"-18"9"80"0,18-9 32 0,-7-3 16 0,1-5-576 0,6 8 0 16,-8-6 0-16,1-1 0 0,1 0 1744 0,6 7 240 15,0 0 64-15,0 0 0 0,-7-6-832 0,7 6-144 16,0 0-48-16,0 0 0 0,0 0 0 0,0 0 0 16,0 0 0-16,0 0 0 0,0 0-816 0,0 0-208 15,0 0 0-15,13 8 0 0,0 1 864 0,2-2 128 16,3 3 32-16,3 2 0 0,0 1-832 0,3 4-192 16,6 4 0-16,2 1 0 0,-5 3 0 0,3-7 0 15,9 3 0-15,7 2 0 0,3 5 0 0,2 3 0 16,3 6 0-16,0 0 0 0,0 1 0 0,6 0 0 0,0 0 0 15,5 3 0-15,4-3 0 0,-1-1 0 0,-6 1 0 0,0-2 0 16,-4 2 864-16,-2-3 128 0,0-2 32 0,-1-6 0 16,-4 4-832-16,0-3-192 0,2-1 0 0,-3-2 0 15,-5-3 0-15,-13-6 0 0,2 1 0 0,-4 0 0 16,0-2 0-16,0 2 0 0,-2 0 0 0,1-1 0 16,-3-3 0-16,0 0 0 0,-2 1 0 0,-2-3 0 15,-1-1 0-15,-1 0 0 0,-3 0 0 0,-2-3 0 16,2 0-768-16,-7-3-208 15,-1-2-48-15,-1 1 0 0,-1-3-1632 16,-7 0-336-16,0 0-64 0,0 0-6560 0,-4-9-1328 0</inkml:trace>
  <inkml:trace contextRef="#ctx0" brushRef="#br0" timeOffset="17291.88">12048 15023 27647 0,'-30'-17'608'0,"30"17"128"0,-7-4 32 0,7 4 0 0,-4-5-624 0,4 5-144 0,0 0 0 0,0 0 0 15,0 0 848-15,0 0 144 0,2-7 32 0,-2 7 0 16,0 0 0-16,7 4 0 0,-7-4 0 0,0 0 0 16,7 5-832-16,3 3-192 0,6 3 0 0,1 2 0 15,1-1 864-15,3 3 128 0,2 3 32 0,14 14 0 16,-4-2-656-16,-1 1-128 0,1 5-32 0,-1 1 0 16,-3-1-16-16,1 4-16 0,1-1 0 0,2 2 0 15,0-1-48-15,0 0 0 0,3 0 0 0,-1 2 0 16,0 0 64-16,0 1 0 0,2-1 0 0,-2 2 0 15,0-5 64-15,-1 1 0 0,-4-2 16 0,-1-3 0 16,-2-1 16-16,-1 0 0 0,-1-4 0 0,0-1 0 16,-2-4-160-16,1 1-128 0,-4-4 192 0,3-1-192 15,-3-2 144-15,4 1-144 0,1-1 0 0,-2 1 144 0,-6 0-144 16,1 2 160-16,2-1-160 0,2-2 160 0,0 1-160 16,-1 1 0-16,-4 1 0 0,0-3 128 0,-3-2-128 0,1 3 0 15,0-2 0-15,-3 0 0 0,-5 0 0 0,-2-3 0 16,0-3 0-16,-4-1 0 0,3 1 128 0,-4-4 0 15,0-8 0-15,0 0 0 0,-1 9-128 0,1-9 0 16,-7 8 0-16,7-8 0 0,-9 8 0 0,0-4 128 16,-3-1 0-16,-2 0 0 0,-4-2 32 0,-2 2 0 15,-1-2 0-15,-1 1 0 0,-3-2-32 0,3 1 0 16,1 3 0-16,-2 0 0 0,-6-2 0 0,-1 4-128 16,-2-3 192-16,2 3-64 0,-3-1 0 0,-2 1-128 0,-2 0 192 15,-4 0-64-15,-5 1 16 0,-7 0 0 0,-7 1 0 16,2-1 0-16,6 1 0 0,0-1 0 0,-1 0 0 0,-3 3 0 15,1-2-144-15,-4 3 0 0,-5-2 144 0,4 1-144 16,3-1 0-16,2 0 0 0,2 1 0 0,3-1 128 16,2-1-128-16,2-1 0 0,5-4 0 0,3 2 0 15,1 2 0-15,6-2 0 0,4-4 0 0,4 1 0 32,5-2-448-32,9-2-64 0,9 2-16 0,0 0 0 15,14-13-2256-15,9-1-448 0,7-2-96 0</inkml:trace>
  <inkml:trace contextRef="#ctx0" brushRef="#br0" timeOffset="22711.69">10358 10841 12895 0,'-12'-3'576'0,"12"3"112"0,-6 0-560 0,-1 0-128 0,1 0 0 0,-2 0 0 16,0 1 0-16,0 1 0 0,3 0 0 0,-1 0 0 15,-1-1 848-15,1 3 144 0,-1 0 32 0,0-2 0 16,0 1-832-16,0-1-192 0,1 2 0 0,0 2 0 16,1-2 864-16,0-1 128 0,0 1 32 0,0 0 0 15,-2 0 0-15,2 0 0 0,-2 0 0 0,1 3 0 16,-1-2-832-16,1 1-192 0,-2 3 0 0,1-2 0 15,1-1 864-15,-1 2 128 0,0 0 32 0,-3 1 0 16,1-1 0-16,0 2 0 0,0-2 0 0,0 3 0 16,0-1-832-16,0 1-192 0,0-1 0 0,-1 0 0 0,1-2 0 0,0 1 0 15,1 0 0-15,0-1 0 0,1-1 864 0,-1 2 128 16,3-4 32-16,-1 3 0 0,1-2-832 0,5-6-192 16,0 0 0-16,0 0 0 0,-4 6 0 0,4-6 0 15,0 0 0-15,0 0 0 0,0 0 864 0,0 0 128 16,9-4 32-16,1-1 0 0,-1-8-832 0,4 0-192 15,2-1 0-15,5 0 0 0,1-4 0 0,2-4 0 16,2-3 0-16,2 0 0 0,7 0 0 0,3-1 0 16,5-2 0-16,1-2 0 0,2-4 0 0,7 0 0 15,6 0 0-15,0-5 0 0,-2-3 0 0,2 3 0 16,0 0 0-16,0-3 0 0,-2 0 0 0,3 1 0 16,2 2 0-16,-1-2 0 0,-3 3 0 0,-3 2 0 15,-5 1 0-15,-1-2 0 0,-1 1 864 0,-4 2 128 0,-4 0 32 16,16-13 0-1,-5 8-1648-15,-7 5-320 0,-3 7-64 0,-12 8-16 0,0 1 1648 0,0-1 320 16,-5-1 64-16,4-1 16 0,-2 7-832 0,-1-3-192 0,-5 0 0 0,6-3 0 31,-3 3-768-31,-5 4-208 0,-3 4-48 0,-6 1 0 0,-1 2 1648 0,-2 1 320 0,0-2 64 16,-5 7 16 0,0 0-1648-16,0 0-320 0,4-6-64 0,-4 6-16 0,0 0 832 0,0 0 192 0,0 0 0 0,-6 2 0 15,-6 3 0-15,1 3 0 0,-3-1 0 0,-3 5 0 16,-2-2 0-16,-5 3 0 0,-3 3 0 0,-2 2 0 15,-6 3 768-15,-2 2 208 0,0 2 48 0,-4 4 0 16,-3 6-832-16,0 1-192 0,-1 2 0 0,0 3 0 16,-5 3 0-16,-5-1 0 0,-6 3 0 0,-2-3 0 0,2 0 0 15,0 4 0-15,2 6 0 0,-3-1 0 0,2-1 0 16,-3 1 0-16,0 0 0 0,1-1 0 0,2 1 0 16,4-5 0-16,4-1 0 0,5-4 0 0,4-3 0 0,0-2 0 15,4 1 0-15,2-2 0 0,3-5 0 0,2 0 0 16,0-2 0-16,4-2 0 0,0-6 0 0,4 0 0 15,0-3 0-15,2-1 0 0,1 0 0 0,4-5 0 16,1-2 0-16,3 2 0 0,3-7 0 0,2 0 0 16,2-1 0-16,6-4 0 0,0 0 0 0,0 0 0 15,0 0 0-15,5-9 0 0,0-1 0 0,7-1 0 16,2-6 0-16,4 2 0 0,3-1 0 0,1-4 0 16,6-3 0-16,2-3 0 0,2 0 0 0,2-3 0 15,3 0 0-15,4-3 0 0,6-6 0 0,4-1 0 16,4-1 0-16,5-6 0 0,4-1 0 0,2-6 0 0,1-9 0 15,1 0 0-15,-1-2 0 0,8-3 0 0,8-3 0 16,-3-2 0-16,-3-2 0 0,-3 1 0 0,-1 5 0 0,27-18 0 16,-8 12 0-16,-8 10 0 0,-5 8 0 0,-4 8 0 15,-12 6 0-15,-3 3 0 0,-6 0 0 0,-1 5 0 16,-4 5 0-16,-4 0 0 0,-8 2 0 16,-9 13 0-16,2-1 0 0,0 4 0 0,-4 3 0 0,-1-1 0 15,-5-1 0-15,-1 0 0 0,-2 4 0 0,-4 2 0 31,-3-4-768-31,-2 3-208 0,-4-1-48 0,-4 6 0 0,0 0-2448 16,0 0-496-16,-13 3-112 0,-2-2-16 0</inkml:trace>
  <inkml:trace contextRef="#ctx0" brushRef="#br0" timeOffset="23277.95">10883 9825 20271 0,'-11'-1'448'0,"-1"1"80"0,12 0 32 0,-9 0 16 0,9 0-576 0,-7-7 0 16,7 7 0-16,0 0 0 0,0 0 0 0,0 0 0 15,-2-9 0-15,4-1 0 0,6 2 928 0,3 0 80 0,2 0 16 0,1-2 0 16,-1-2 0-16,5-5 0 0,3 0 0 0,4 0 0 16,4 2 0-16,7-4 0 0,7-2 0 0,1 1 0 15,1 0-832-15,0-3-192 16,0-2 0-16,4 1 0 0,5 3 864 0,2-2 128 0,1 0 32 0,7-1 0 16,4-5-832-16,-3 9-192 0,-5 5 0 0,-5-2 0 15,-2-5 0-15,-1 0 0 0,-1 4 0 0,-1 1 0 16,-2 1 0-16,-13 8 0 0,4-4 0 0,0 5 0 15,0 1 864-15,-1 0 128 0,-3 1 32 0,1 1 0 16,-4-7-832-16,0 6-192 0,-2-1 0 0,-2-1 0 16,0 2 0-16,-1-2 0 0,-2 3 0 0,-2 2 0 15,-3-2 0-15,1 1 0 0,-4 1 0 0,0-1 0 0,-1 2 864 16,-2 1 128-16,-4 1 32 0,-1 4 0 0,-1-1-832 0,0 3-192 16,-4 2 0-16,-2 0 0 0,-2-9 0 0,0 10 0 15,-2 6 0-15,-2-4 0 0,-3 1 0 0,-1 0 0 16,-2 4 0-16,-2 2 0 0,0 6 0 0,-3 5 0 15,-3 0 0-15,-5 1 0 0,0 1 0 0,-2 0 0 16,-1 2 0-16,1 1 0 0,1 1 0 0,0-4 0 16,2 0 0-16,-7 7 0 0,4-4 0 0,6-5 0 15,3-7 0-15,3-3 0 16,4 1-768-16,1-2-208 0,4 1-48 0,6-5-10912 16,3-4-2192-16</inkml:trace>
  <inkml:trace contextRef="#ctx0" brushRef="#br0" timeOffset="25443.49">9996 10795 9215 0,'0'0'400'0,"0"0"96"0,0 0-496 0,0 0 0 0,0 0 0 0,0 0 0 15,0 0 912-15,0 0 96 0,0 0 16 0,0 0 0 16,0 0 0-16,14 1 0 0,-1-2 0 0,1-4 0 16,3-2 0-16,0 1 0 0,-1-5 0 0,2 1 0 15,2-2-832-15,-1-2-192 0,1-2 0 0,1-2 0 16,2 1 864-16,2-5 128 0,2-3 32 0,3-1 0 16,2 2-832-16,0 2-192 0,-1-5 0 0,5 0 0 15,0-3 0-15,2 2 0 0,2 0 0 0,-2 1 0 0,-3-3 0 16,2 3 0-16,-6-3 0 0,0 3 0 0,-3-1 0 0,3-2 0 15,0 0 0-15,-2-5 0 0,0 1 0 0,-1-1 0 16,-3-1 0-16,0 0 0 0,-2 0 0 0,2 2 0 16,0 1 0-16,1 2 0 0,-1 1 0 0,-3 3 0 15,-2-1 0-15,-2 4 0 0,0 1 0 0,-4 1 0 16,-2 3 0-16,0 0 0 0,-2 6 0 0,-1-1 0 16,-2 1 0-16,-1 1 0 0,2 2 0 0,-3 1 0 15,1 1 0-15,-1 3 0 0,-2-4 0 0,-3 9 0 16,0 0 0-16,0 0 0 0,0 0 0 0,2-7 0 15,-1-2 0-15,-1 9 0 0,0 0 0 0,0 0 0 16,0 0 0-16,0 0 0 0,0 0 0 0,0 0 0 16,-2 14 0-16,-2-1 0 0,0 2 0 0,-1-6 0 0,5-9 0 15,-7 13 0-15,-1 4 0 0,-1-2 0 0,-2-2 0 16,-1 4 0-16,-2 3 0 0,-5 1 0 0,-2 1 0 16,-2 1 0-16,-3 4 0 0,0 4 0 15,2 3 0-15,-6 1 0 0,-4-1 0 0,-2 2 0 0,1 3 0 0,-2 4 0 16,-1 3 0-16,-1-4 0 0,0-2 0 0,-3-1 0 15,-2-2 0-15,-4-1 0 0,-2-2 0 0,1 0 0 16,1 1 0-16,2 2 0 0,0-1 0 0,3 1 0 16,0-5 0-16,2 0 0 0,-1-1 0 0,0 0 0 15,4-5 0-15,1-1 0 0,-3-1 0 0,3-5 0 16,0 3 0-16,6-3 0 0,7-4 0 0,3 2 0 16,1-6 0-16,3-1 0 0,5 2 0 0,4-8 0 15,8-4 0-15,0 0 0 0,0 0 0 0,8-9 0 0</inkml:trace>
  <inkml:trace contextRef="#ctx0" brushRef="#br0" timeOffset="27012.64">10440 15302 12895 0,'0'0'272'0,"0"0"64"0,-9-5 16 0,9 5 32 0,0 0-384 0,-8-5 0 0,3-2 0 0,5 7 0 0,0 0 0 0,0 0 0 16,0 0 0-16,0 0 0 0,0 0 896 0,0 0 96 15,0 0 32-15,0 0 0 0,0 0 0 0,0 0 0 16,10-1 0-16,2-2 0 0,0 0-832 0,2 2-192 16,2 0 0-16,2 2 0 0,2 3 864 0,2 0 128 15,3 1 32-15,2 0 0 0,0-1-832 0,2 4-192 16,0 0 0-16,2 4 0 0,2-3 0 0,1 1 0 15,-3 2 0-15,8 0 0 0,-1 1 864 0,0-1 128 16,-5 3 32-16,7 2 0 0,5 1-832 0,0 2-192 16,-4-2 0-16,0 2 0 0,-5 3 0 0,1-2 0 15,-3-1 0-15,-1 2 0 0,4 3 0 0,-1 1 0 16,2-4 0-16,-1 4 0 0,-5-1 0 0,2 1 0 16,3 1 0-16,-3-2 0 0,-4 0 0 0,-2 1 0 15,2 0 0-15,-2 1 0 0,-6 2 0 0,-1 0 0 0,-2-3 0 16,-2-2 0-16,-2-3 864 0,-1 3 128 0,-2-3 32 0,-1-2 0 15,2-3-832-15,-2-2-192 0,-3 0 0 0,1-2 0 16,-1-3 0-16,-2-1 0 16,-6-8 0-16,0 0 0 0,8 8 0 0,-8-8 0 0,0 0 0 0,0 0 0 15,0 0 0-15,0 0 0 0,0 0 0 0,0 0 0 16,1-12 864-16,-1 4 128 0,0 8 32 0,-4-13 0 16,0 0-832-16,-2 3-192 0,2-3 0 0,-1 1 0 15,-4 2 0-15,1-5 0 0,-3 2 0 0,4 0 0 16,-5 0 0-16,-1-4 0 0,-2 6 0 0,1-4 0 15,0-3 0-15,-3 2 0 0,-1-5 0 0,-2 3 0 0,-2 3 0 16,-3-2 0-16,-4-2 0 0,1-3 0 0,-2 3 0 16,0-2 0-16,1 1 0 0,-4-2 0 0,-4-1 0 0,-2-4 0 15,1 7 0-15,-1-3 0 0,-2 1 0 0,0-1 0 16,-5 2 0-16,-4 1 0 0,-4 3 0 16,1 1 0-16,4-1 0 0,2 2 0 0,-4 0 0 0,4 2 0 15,0 0 0-15,3-1 0 0,0-2 0 16,1 4 0-16,1 3 0 0,-1-7 0 0,2-1 0 0,5 3 0 15,3 2 0-15,1 2 0 0,2-2 0 0,1 3 0 16,2-4 0-16,1 5 0 0,2 1 0 0,3 3 0 16,3-1 0-16,1 3 0 0,1-4 0 0,3 4 0 15,3 2 0-15,10 0 0 0,-9-5 0 0,9 5 0 16,0 0 0-16,0 0 0 0,0 0 0 0,0 0 0 16,0 0 0-16,12-2 0 0,1 1 0 0,4 1 0 15,2 5 0-15,6 2 0 16,5-1-768-16,0 2-208 0,0 2-48 0,10 2 0 0,11 5 832 0,3 4 192 0,-1 2 0 0,3 1 0 15,1 1 0-15,5-1 0 0,4-3 0 0,1 5 0 16,-1 3 0-16,3 1 0 0,2 1 0 0,-5 3 0 16,-3 3 0-16,-2 2 0 0,-1 7 0 0,-3-2 0 15,-2 3 0-15,-3-2 0 0,-2 6 0 0,-7-1 0 16,-4-5 0-16,-8 0 0 0,-5-5 0 0,-6-2 0 16,-5-2 0-16,-3-2 0 0,-1-6 0 0,-6 2 0 15,-3-7 768-15,1-1 208 0,-3-2 48 0,0-2 0 16,-1-3-832-16,1-2-192 0,-3-2 0 0,1-3 0 15,2-8 0-15,0 0 0 0,0 0 0 0,-6 8 0 16,2 1 0-16,4-9 0 0,0 0 0 0,0 0 0 16,0 0 0-16,0 0 0 0,-11 1 0 0,11-1 0 15,-9-1-2416-15,9 1-528 0,-15-9-96 0,15 9-32 0</inkml:trace>
  <inkml:trace contextRef="#ctx0" brushRef="#br0" timeOffset="38253.61">18660 14009 23951 0,'0'0'512'0,"0"0"128"0,0 0 0 0,0 0 64 0,0 0-576 0,-12 1-128 16,12-1 0-16,0 0 0 0,0 0 1664 0,0 0 320 15,0 0 48-15,6-3 16 0,1-3-832 0,4 1-144 16,1-2-48-16,2 4 0 0,2-2-816 0,3 3-208 15,3-2 0-15,3 1 0 0,4 2 0 0,3 0 0 16,1-1 0-16,3-2 0 0,2 2 0 0,3 0 0 16,3 1 0-16,-1 1 0 0,-3 0 0 0,0 0 0 15,-4 0 0-15,-3 0 0 16,-3 0-1600-16,-3 0-352 0,-2 0-80 0,-2-1-11472 0</inkml:trace>
  <inkml:trace contextRef="#ctx0" brushRef="#br0" timeOffset="38465.07">19807 13867 31327 0,'0'0'688'0,"0"0"144"0,7-4 16 0,2 1 48 0,3-2-720 0,1 2-176 0,1 2 0 0,3 0 0 16,1-1 0-16,1 0 0 0,0-2 0 0,2 1 0 15,1 1 0-15,0 2 0 0,0-2 0 0,1 4 0 16,-1 1 0-16,0-1 0 0,1 2 0 0,1 0 0 15,-1 0-784-15,2 1-192 0,1-3-48 16,-1 5 0-16,-3 1-1632 0,2-3-336 0,-1-4-64 0,1 2-6160 16</inkml:trace>
  <inkml:trace contextRef="#ctx0" brushRef="#br0" timeOffset="38663.07">21175 13854 20271 0,'0'0'448'0,"8"0"80"0,5-2 32 16,0 2 16-16,0 0-576 0,3 2 0 0,2 1 0 0,1 0 0 0,2-3 0 0,3 1 0 15,-1 1 0-15,1 0 0 0,0 1 0 0,1 1 0 16,0 2 0-16,1 0 0 0,0-3 0 0,0 4 0 16,2-3 0-16,-1 2 0 15,-1 0-704-15,3 0-256 0,1 1-64 0,-2-2-6960 0</inkml:trace>
  <inkml:trace contextRef="#ctx0" brushRef="#br0" timeOffset="38810.89">22381 13990 7359 0,'44'3'320'0,"-15"-2"80"0,2-1-400 0,1 2 0 0,-1-2 0 0,3-2 0 16,-2 0 2224-16,2 0 352 0,0 1 80 0,4 1 16 16,4-1-1888-16,-2-1-368 0,-3-1-80 0,-1 0-16 15,3 2-192-15,-1-1-128 0,-2 2 128 0,0 0-128 16,-6 0-1872-16,-3 0-448 15</inkml:trace>
  <inkml:trace contextRef="#ctx0" brushRef="#br0" timeOffset="39529.08">23394 13971 16527 0,'27'1'720'15,"-3"-1"176"-15,6-1-720 0,2 1-176 0,1 0 0 0,0 1 0 0,-2-1 992 0,0 1 160 16,0 2 48-16,1 1 0 0,-1 1-80 0,2-1-16 16,2-3 0-16,0 5 0 0,-1 1-400 0,0-3-64 15,2 0-32-15,3 1 0 0,0 5 16 0,2-4 0 16,-2 3 0-16,0-4 0 0,0 2 160 0,3 1 48 15,-3-4 0-15,1 2 0 0,3 3-400 0,2 0-80 16,2 1-16-16,4-3 0 0,2 3-208 0,-1-4-128 16,-2-1 128-16,-2 2-128 0,-2-5 0 0,-2 4 0 15,0 0 0-15,3-1-128 16,-1-5-720-16,-1 2-144 0,-5-2-32 0,0 2 0 16,3 1-784-16,-3-4-176 0,-2-5-16 0,-3 1-16 15,-2 4 464-15,-2 0 80 0,-1-3 32 0,-2 0 0 0,-1 1 1008 0,3-2 208 0,1 0 32 16,2 2 16-16,1-2 496 0,1 2 112 0,2-2 16 0,2 2 0 15,0 1 320-15,0 1 64 0,0-1 0 16,1 2 16-16,-4-2-304 0,3 4-64 0,-3 2-16 0,1 0 0 16,-1-1-96-16,2 2-32 0,1-1 0 0,0-2 0 15,-2 0 48-15,2 3 0 0,3 3 0 0,-1-2 0 16,-2-3-96-16,1 1-16 0,-1-3 0 0,0 2 0 16,1 2-272-16,3-1 0 0,4 4 0 0,-1-4 0 31,-2-3-624-31,3 1-176 0,1 0-32 0,0-1-16 0,-2-1-816 15,-2 3-176-15,-2 1-16 0,-1-2-16 0,-4 2 432 16,1-1 96-16,3-5 0 0,-1 4 16 0,2 2 992 0,-2 0 192 0,1-7 144 0,2 3-192 16,1 3 640-16,0-1 112 0,-1-1 16 0,-1 3 16 0,-2-5 256 15,1 1 48-15,-1-1 16 0,3-1 0 0,2 2-144 16,-1 0-16-16,3-1-16 0,0 1 0 0,0 3-128 16,-2-2-32-16,0-2 0 0,-2 1 0 0,-3 2-288 0,2 0-64 15,0-4-16-15,3 2 0 0,5 2-208 0,1 0-240 16,-1 0 48-16,3-1 16 15,1 0-704-15,0-2-144 0,-1-6-16 0,-2 6-16 16,-1 4 208-16,2-1 32 0,0-3 16 0,1 1 0 0,-1 3 608 0,1-3 192 16,-3-3 0-16,0 0 0 0,-2 1 0 0,-5 0 320 15,0 2-32-15,-2 0-16 0,0 2-144 0,2-5-128 16,-1-3 144-16,1 0-144 16,-2 4-384-16,6-2-192 0,-1-5-16 0,0 4-16 15,-2 2 16-15,1 3 0 0,-2 1 0 0,-3 1 0 0,1-4 768 0,2 1 144 16,0 0 48-16,0 1 0 0,-3-3 592 0,4 0 128 0,5 2 32 15,-1 0 0-15,-2 0 16 0,-2-1 0 0,-1 2 0 16,1-4 0-16,2 0-80 0,2-1-16 0,2 5 0 0,3-2 0 16,1-1-144-16,3 0-16 0,0 2-16 0,1 1 0 15,-2 0-384-15,-2 1-80 0,0 1-16 0,1-1 0 16,2 4-384-16,-6-5 0 0,-8-4-144 0,0 2-13008 16</inkml:trace>
  <inkml:trace contextRef="#ctx0" brushRef="#br0" timeOffset="39934.11">22979 13247 5807 0,'-22'-10'256'0,"9"2"64"0</inkml:trace>
  <inkml:trace contextRef="#ctx0" brushRef="#br0" timeOffset="40314">22798 13178 4607 0,'0'0'400'0,"-4"7"-400"0,4-7 0 0,-9 6 0 0,3 2 1856 16,-1-1 272-16,-2-1 64 0,4 1 16 0,-2-1-1056 15,1 1-192-15,6-7-64 0,-6 7 0 0,6-7 128 16,-2 11 0-16,2-11 16 0,0 0 0 0,4 14-192 0,4-3-32 15,1-7-16-15,5-3 0 0,3-1 160 0,5-4 48 16,6-4 0-16,8-4 0 0,6-7-96 0,6 1-16 16,4-2 0-16,3-3 0 0,2-3-208 0,7-1-48 15,5-1-16-15,6-2 0 0,4 0-240 0,2 0-64 16,-2-1 0-16,5-2 0 0,3-4-128 0,6 1-16 16,2-2-16-16,0-5 0 0,-5-4-160 0,5 0 192 15,-3 3-192-15,0-2 192 0,-1 2-192 0,-6 1 0 16,-8 1 0-16,-5 4 128 0,-10 3-128 0,-6 4 0 15,-6 0 0-15,-8 5 0 0,-12 1 0 0,-3 7 0 0,-6 3 144 16,-4 3-144-16,-7-2 0 0,-3 4 0 0,-6 3 0 0,-1 7-192 31,0 0-1600-31,0 0-320 0,-10 5-64 0,3 6-6448 0,2-1-1296 0</inkml:trace>
  <inkml:trace contextRef="#ctx0" brushRef="#br0" timeOffset="40899.08">22501 14898 21183 0,'-14'-11'1888'0,"4"4"-1504"0,-1-4-384 0,0-1 0 16,2-1 256-16,3 2-32 0,-1-2 0 0,3 3 0 15,4 10-224-15,1-13 0 0,2 2 0 0,6 2 0 16,0-2 704-16,3 3 80 0,2-2 32 0,3 3 0 15,3 3-368-15,2-3-80 0,0-1-16 0,4 1 0 16,6 5 48-16,3-1 16 0,4 0 0 0,5 2 0 16,6 1-64-16,8 1-16 0,12 1 0 0,0 2 0 15,2 2-96-15,3 2-32 0,2 5 0 0,5 4 0 16,7-5 0-16,0 7 0 0,-3 7 0 0,1 4 0 16,2 2 112-16,2 3 32 0,1 3 0 0,-2 1 0 0,-4 1 32 0,-2 4 16 15,-3 2 0-15,-2 1 0 0,-4 4 0 0,-2 0 0 16,-4 1 0-16,-4 0 0 0,-5 0 64 0,-4-1 16 15,-5-3 0-15,-2-2 0 0,1-2-144 0,-2 2-16 16,-4-1-16-16,1-1 0 0,-1-5-128 0,0-2-32 16,-2 1 0-16,-1 0 0 0,-4-1-144 0,-1-4 0 15,-5-5 144-15,0-3-144 0,-2-6 0 0,-1-2 0 16,1-4 0-16,-3-4-128 16,-5-5-1792-16,1-4-368 0,2-2-64 0</inkml:trace>
  <inkml:trace contextRef="#ctx0" brushRef="#br0" timeOffset="41834.25">27139 13083 16575 0,'0'0'1472'0,"-2"-12"-1168"16,-2-1-304-16,3 0 0 0,-1 1 688 0,2 1 80 16,0 11 0-16,-4-12 16 0,4-5 272 0,0 4 48 15,0 13 16-15,-1-14 0 0,0 2-64 0,1 12-16 16,2-10 0-16,-2 10 0 0,0 0-336 0,0 0-64 16,0 0 0-16,0 0-16 0,-7 3-336 0,0 9-64 15,1-1-16-15,0 4 0 0,1 0-208 0,-3 4 128 16,1 3-128-16,1 3 0 0,2 1 176 0,0-2-176 15,-1-6 192-15,3 4-192 0,0 4 144 0,2-2-144 16,3-5 0-16,1 1 144 0,-2-2-16 0,6-2-128 16,-1-3 192-16,5-3-64 0,-1-2 64 0,4-4 16 0,0-2 0 15,2-2 0-15,-1-1 48 0,3-4 16 0,4-6 0 16,0 4 0-16,1-4-80 0,-4 3-32 0,0-3 0 0,-1-1 0 16,0 0-32-16,-4 0 0 0,0-1 0 0,-2 0 0 15,-2-5-128-15,1 4 0 0,-3 1 0 0,-1 1 0 31,-1-4-320-31,-1 2-112 0,1-2-16 0,-1 2 0 16,-1 2-1600-16,2 1-336 0,0-4-64 0,-1 5-9504 0</inkml:trace>
  <inkml:trace contextRef="#ctx0" brushRef="#br0" timeOffset="42264.05">27847 12901 22111 0,'0'0'1968'0,"0"0"-1584"0,0 0-384 0,0 0 0 0,0 0 272 0,0 0-16 15,-2 10-16-15,-2 2 0 0,-3-1-16 0,1 2 0 16,-2 2 0-16,2 0 0 0,0 1 256 0,0 2 48 16,-3 1 16-16,2-5 0 0,2-2-32 0,0 2-16 15,-2-1 0-15,5-1 0 0,2-12-128 0,0 0-32 16,-4 11 0-16,4-11 0 0,0 0-16 0,0 0-16 15,0 0 0-15,0 0 0 0,0 0 160 0,13-5 48 16,1-4 0-16,0-1 0 0,1-3-48 0,2-2 0 16,1 4 0-16,-1-5 0 0,-3-2-272 0,3-1-48 15,1 3-16-15,1-1 0 0,-2 4-128 0,0-3 0 0,1 0 0 16,-4 6 0-16,0 3 0 0,1 3 0 0,-5 2 0 16,2 0 0-16,-12 2 0 0,10 7 0 0,-4 6 0 15,-2 0 0-15,-3 3 0 0,-2 3-176 0,-3 5 176 0,-2 0-128 16,-1 3 128-16,-3 0 0 0,0 4 0 0,-2-1-128 15,1 3 128-15,-1-2 0 0,1-6 0 0,2-2 0 16,0 1-176-16,3-5 0 0,0 0 0 0,3-6 0 31,3-13-592-31,-3 11-112 0,3 1-16 0,0-12-8256 0,0 0-1632 0</inkml:trace>
  <inkml:trace contextRef="#ctx0" brushRef="#br0" timeOffset="42653.84">28803 12877 24703 0,'0'0'1088'0,"0"0"240"0,0-13-1072 0,0 3-256 15,0 10 0-15,0-10 0 0,3 0 0 0,-3 1 0 16,-4 0 0-16,0 1 0 0,4 8 320 0,-12-3 48 15,0-1 16-15,-5 4 0 0,-3 4 64 0,0 4 32 16,2-1 0-16,-2-2 0 0,-3 0-224 0,-2 2-64 16,4 4 0-16,0-2 0 0,2 3-64 0,2-4-128 15,2 1 176-15,4 2-176 0,2 3 144 0,3 0-144 0,4-5 0 0,2 3 144 16,4 2-144-16,1 1 0 0,1 3 0 0,5-2 128 16,1-2-128-16,-1 0 0 0,1 2 0 0,0 0 0 15,-2-3 144-15,-2 0-144 0,-3 2 160 0,0 2-160 16,-1-2 176-16,-2-4-176 0,-2-11 192 0,-6 13-192 15,0 2 320-15,-3-2-32 0,-4 2-16 0,-2-3 0 16,-2-4-64-16,-1 1-16 0,-4 0 0 0,-1-2 0 16,-4-6-48-16,4-1-16 0,1-1 0 0,1-4 0 15,0 1-128-15,3-2 0 0,6-3 0 0,3-1 0 16,4-2-1680-16,3 3-224 16,2 9-32-16,10-18-10224 0</inkml:trace>
  <inkml:trace contextRef="#ctx0" brushRef="#br0" timeOffset="42902.02">29463 12299 16575 0,'-8'-15'736'0,"3"8"160"0,5 7-720 0,-11-4-176 16,-3 1 0-16,2 3 0 0,2 3 1760 0,-5 8 320 15,0 1 64-15,-5 6 16 0,-3 1-1648 0,-1 7-320 16,1 6-64-16,-3-1 0 0,-2 4-128 0,4 3 176 16,0 1-176-16,5 4 192 0,-4 4-192 0,4 1 0 15,1 2 0-15,1-3 0 0,0 1 0 0,1-2 128 16,0-2-128-16,-2-6 0 16,6-6-1728-16,2-6-448 0</inkml:trace>
  <inkml:trace contextRef="#ctx0" brushRef="#br0" timeOffset="43396.17">28923 12721 18431 0,'0'0'816'0,"0"0"160"0,1-16-784 0,4 0-192 0,3 3 0 0,4 7 0 15,4 4 1712-15,1 1 288 0,1-11 64 0,3 7 16 16,2 3-1696-16,2-2-384 0,1 1 0 0,1-1 0 0,1 0 0 15,3 4 0-15,3 4 0 0,0-1-144 0,0-3 144 16,-4 1 0-16,-5 0 0 0,-1 2 0 0,-2 2 0 0,-2-4 0 16,-6-1 0-16,-2 3 0 0,-12-3 0 0,11 5 0 15,-11-5 0-15,5 9 0 0,-5-9 192 0,-2 11-48 16,-3 2 0-16,-4 1 0 0,0-3 176 0,-4-1 16 16,-3 3 16-16,3-1 0 0,3 1-16 0,-3 0 0 15,-4-1 0-15,1 2 0 0,1 2-80 0,2 1 0 16,-1-3-16-16,5-5 0 0,5 0-80 0,4-1-16 15,4 1 0-15,3-2 0 0,1-1 16 0,5-3 0 16,2-3 0-16,2-1 0 0,-1 1 48 0,5-4 16 16,5-4 0-16,1-1 0 0,1 3-48 0,-1 0-16 15,-2-3 0-15,-4 1 0 0,-3-4-160 0,-2 4 192 16,-3-2-192-16,-3 2 192 0,-2-2-48 0,-3 3 0 16,-5 7 0-16,0 0 0 0,0 0 32 0,0 0 0 0,0 0 0 0,-12 8 0 15,-1 8-176-15,0 2 0 0,-2 1 0 16,2 2 0-16,1-1 0 0,1 1 0 0,2 2 0 0,3-3 0 15,1-3 0-15,5-3 0 0,2 2 0 0,3-6 0 16,-5-10 0-16,11 7 0 0,-2-3 0 0,5-1 0 16,1-1-384-16,0-4-16 0,1-5 0 0,2-2-9280 15,0-2-1856-15</inkml:trace>
  <inkml:trace contextRef="#ctx0" brushRef="#br0" timeOffset="43838.54">30396 12216 8287 0,'-2'-17'368'0,"2"9"80"0,0 8-448 16,-3-10 0-16,0 3 0 0,3 7 0 0,0 0 4192 0,-7 6 752 15,-4 4 160-15,-2 3 16 0,-1 4-3904 0,-2 6-800 16,-2 2-160-16,-2 5-16 0,-2-1 144 0,1 6 16 15,0-1 16-15,1 2 0 0,-3 2-176 0,1 1-48 16,-1-1 0-16,-1 7 0 0,1 3-64 0,-1 0-128 16,1-4 176-16,2-5-176 0,3-3 160 0,1-4-160 15,1-4 128-15,4-6-128 0,6-7 240 0,-1-3-48 16,1 1 0-16,3-5 0 0,3-8 80 0,0 0 16 16,11-3 0-16,3-2 0 0,6-1 80 0,0-6 16 0,4-1 0 15,-2 0 0-15,2-4-224 0,0 3-32 0,0 3-128 0,-2-1 192 16,-2-5-192-16,-1 4 0 0,1 8 0 15,-5 0 0-15,-2 1 0 0,0 4 0 0,-1 4 0 0,-4 4 0 16,-3 6 0-16,0-1-160 0,-1 2 160 0,-4 3-128 16,-2 3 128-16,-4-2 0 0,-1 1 0 0,-3-2 0 15,-1-2 0-15,-1-1 0 0,-4 1 0 0,1-2 0 16,-2-1 0-16,-3-4 0 0,-1-2-128 0,-3-1 128 16,-3-2 0-16,-2 0 176 0,-4-4-16 0,0-2 0 15,-1 2-160-15,4-3 0 0,4-1 0 0,3-2 0 16,2-2 0-16,8-1-272 0,4-2 64 0,4 1 16 15,2-3-1744-15,8 0-352 16,7-2-64-16</inkml:trace>
  <inkml:trace contextRef="#ctx0" brushRef="#br0" timeOffset="44101.71">31064 12275 26719 0,'-4'-11'1184'0,"4"11"240"0,-3-9-1136 0,3 9-288 15,-9 1 0-15,1 5 0 0,8-6 544 0,-13 9 48 16,-2 4 16-16,-1 5 0 0,0 0-352 0,-1 3-80 0,-2 4-16 16,-2 2 0-16,-3-1 64 0,2 6 16 15,1 2 0-15,-1 2 0 0,0-2-112 0,1 4-128 0,2 1 176 0,0 3-176 16,1-2 224-16,2-2-64 0,2-2-16 0,2-3 0 15,2-3-336-15,3-5-64 0,4-4 0 0,0-2-16 32,-1-1-1648-32,8-2-336 0,1-2-64 0</inkml:trace>
  <inkml:trace contextRef="#ctx0" brushRef="#br0" timeOffset="44449.17">30946 12889 16575 0,'0'0'1472'16,"0"0"-1168"-16,8 8-304 0,4-3 0 0,0 0 992 16,-1-1 144-16,1 2 16 0,6-3 16 0,7-7 32 0,0 0 0 15,-3-1 0-15,3-1 0 0,1-2-144 0,0 2-32 16,-4-4 0-16,0 4 0 0,0-4-208 0,1 1-48 16,-4 0-16-16,-2-1 0 0,-3-7 32 0,0 2 16 15,-4 2 0-15,-5 3 0 0,-5-6-64 0,-2 5-16 16,-4 0 0-16,-1 3 0 0,-4 6-160 0,-3-1-48 15,-3-1 0-15,-3 7 0 0,-2 3-240 0,-4 5-48 16,-3 0-16-16,-1 4 0 0,-1 0-208 0,1 4 128 16,0 2-128-16,4-1 0 0,3 0 0 0,7 2 128 15,5-1-128-15,6 0 0 0,3-2 0 0,2 0 0 16,0-2 128-16,6 0-128 0,6 0 0 0,6 1 0 0,3 1-192 16,-3 1 192-1,3-3-1856-15,-1 6-256 0,-2 6-48 0</inkml:trace>
  <inkml:trace contextRef="#ctx0" brushRef="#br0" timeOffset="45050.18">27345 14861 2751 0,'0'0'256'0,"0"0"-256"15,0 0 0-15,0 0 0 0,4 12 2560 0,-4-12 480 16,2 14 96-16,-2-14 0 0,2 12-1088 0,2-1-208 16,1-2-48-16,2-2-16 0,2 1-192 0,3 0-48 0,3-5 0 0,4-1 0 15,0 1-304-15,5-3-64 16,2-3-16-16,4-1 0 0,1 1-320 0,8-7-64 0,7-1 0 0,3-2-16 15,3-2-224-15,1 0-32 0,-4-2-16 0,1-2 0 16,-6-1-224-16,-1-3-64 0,-3-3 0 0,0 2 0 16,-4-1-64-16,-3-4 0 0,-5 2-128 0,-4-1 192 15,-6 4-64-15,-5 4-128 0,-5 2 176 0,-5 5-176 16,-9 4 256-16,-5 1-48 0,-8 4-16 0,-3 4 0 16,-6-1 16-16,-1 3 0 0,-4 3 0 0,-2 5 0 15,-3 1-208-15,-1 4 0 0,-3 2 0 0,-3 5 0 16,-3 4 144-16,2 2-144 0,5 2 128 0,4 0-128 15,0-2 0-15,6 3 0 0,4-1 128 0,4 1-128 16,4-3 0-16,4-6 0 0,6-1 0 0,4-2 0 16,4 0 0-16,5-5 0 0,2-2 0 0,6-1 0 0,4 1 0 15,3 0 0-15,5-6 0 0,2 0 0 16,2-2-384-16,4 2-48 0,0-2-16 0,2-1 0 16,1-5-2224-16,1 2-448 0,0 0-80 0,-1 0-32 15</inkml:trace>
  <inkml:trace contextRef="#ctx0" brushRef="#br0" timeOffset="45549.44">28973 14771 27935 0,'-12'-13'1232'0,"4"3"256"0,-4 2-1184 0,-5-1-304 0,-1 0 0 0,-4 2 0 15,-3 3 208-15,-2 0-16 0,-3 2 0 0,0 3 0 16,1 2 624-16,-4 3 112 0,1 3 32 0,2 6 0 16,1-2-464-16,2 2-96 0,-3 1-16 0,2 1 0 15,4 1-64-15,0 2-32 0,3-1 0 0,3 0 0 16,0-4-288-16,9 0 0 0,0-2 0 0,7-3 0 16,2-2 0-16,0-8 160 0,11 6-160 0,2-3 128 15,4-2 80-15,2-2 16 0,3-3 0 0,2-4 0 16,2-2 32-16,0-3 0 0,3 2 0 0,-1 0 0 15,4-4-112-15,-2 4-16 0,-2 1 0 0,-3 7 0 16,-3-3-128-16,-7 5 0 0,-15 1 0 0,11 5 0 16,1 3 0-16,-4 5 0 0,-7 4 128 0,-1 3-128 15,-1-1 0-15,-2 7 128 0,-2 2-128 0,-5-5 128 16,-5 3 32-16,2-1 0 0,-4 2 0 0,3-1 0 0,-2-3-160 16,3 0 192-16,0-1-192 0,2 4 192 0,-1-1-192 0,1 1 0 15,4-5 144-15,1-3-144 0,1 0 0 0,3 1 128 16,-1-4-128-16,6-3 0 0,-1 0 0 0,2-2 0 15,1-2 0-15,3 0 128 0,3-2-128 0,0-3 0 16,0-4 0-16,3 1 0 0,3 0 0 0,-1-2 0 16,-2-3 0-16,0 3 0 0,1-1-128 0,-1 0-64 15,0-1 0-15,-2-1 0 16,-12 5-256-16,0 0-64 0,0 0-16 0,0 0 0 16,0 0-96-16,-4-8-16 0,2 3 0 0,2 5 0 15,0 0-288-15,0 0-64 0,0 0-16 0,0 0 0 16,-8-8-1104-16,8 8-240 0,-9-4-32 0</inkml:trace>
  <inkml:trace contextRef="#ctx0" brushRef="#br0" timeOffset="46085.38">29281 14913 15663 0,'3'-7'1392'0,"1"-6"-1120"16,-1-2-272-16,-1 4 0 0,2-1 704 0,-1 4 96 15,-1-1 16-15,-2 9 0 0,0 0 656 0,0 0 128 16,0 0 16-16,0 0 16 0,0 0-480 0,-6 9-80 16,-1-1-32-16,-1 6 0 0,-2 4-400 0,1 3-64 15,0 1-32-15,0 1 0 0,-3-3-64 0,2 4-16 16,2-2 0-16,2 0 0 0,4-2-176 0,2-1-32 16,1-3-16-16,3-3 0 0,0-3 64 0,3 0 16 15,0-3 0-15,5 0 0 0,4-4 144 0,3-3 48 16,3-2 0-16,2 1 0 0,2-8 64 0,-3 0 32 15,2-6 0-15,1 1 0 0,0-2-176 0,0-2-48 0,-2-4 0 16,-3-2 0-16,-2 4-144 0,-2-5-48 16,-2-1 0-16,-2 2 0 0,-2-3-64 0,0 5 0 0,-5 1-128 0,0 3 192 15,-4-1-192-15,-1 6 0 0,-1 6 0 0,-1-3 0 16,-3 4 0-16,4 6-208 0,-8-4 16 0,1 0 0 31,-1 1-1632-31,-1 5-320 0,-2 0-64 0,2 2-8224 0,9-4-1664 0</inkml:trace>
  <inkml:trace contextRef="#ctx0" brushRef="#br0" timeOffset="46332.41">29898 14774 20271 0,'0'0'1792'0,"0"0"-1424"15,0 0-368-15,0 0 0 0,-2 6 1104 0,-1 2 160 16,3-8 16-16,-7 12 16 0,5 2-336 0,-2 3-64 16,-1 2 0-16,-2-1-16 0,-2-1 144 0,0 1 48 15,0 3 0-15,0-2 0 0,-2 4-368 0,2-4-80 16,4-1-16-16,-2 1 0 0,-2 0-224 0,0-1-64 16,0-1 0-16,-1-1 0 0,2 0-192 0,1-5-128 15,1 1 160-15,0 1-160 0,3-1 0 0,-4-3 0 16,1-1 0-16,0 0 0 15,6-8-752-15,0 0-144 0,0 0-16 0,0 0-16 16,0 0-1696-16,0 0-352 0,-2-15-64 0</inkml:trace>
  <inkml:trace contextRef="#ctx0" brushRef="#br0" timeOffset="47079.04">30228 15207 22111 0,'0'0'1968'0,"0"0"-1584"0,0 0-384 0,0-4 0 16,0 4 272-16,0 0-16 0,7-7-16 0,2 0 0 16,2-1 192-16,4 0 32 0,-1 1 16 0,4 0 0 15,2-6 208-15,3 2 32 0,3 2 16 0,3-3 0 16,1 2-192-16,3-5-32 0,-1-3-16 0,2 4 0 15,0 0 80-15,0-2 0 0,-1-2 16 0,2-3 0 16,-3-4-112-16,4-1-32 0,-1-3 0 0,1-1 0 16,2-5-64-16,-3 0-32 0,-2 2 0 0,-2-2 0 15,2 1-96-15,-2-1 0 0,-1-2-16 0,-7 5 0 16,-3 3-64-16,-6-2-16 0,-2 2 0 0,-3 3 0 16,-2 1 16-16,-3 2 0 0,-4 2 0 0,0 3 0 15,-2 0-176-15,-2 2 0 0,-2 5 144 0,-5 4-144 0,0 0 0 16,-7 2 0-16,-5 1 0 0,2 9 0 0,2 6 0 0,-8 6 0 15,-9 2 0-15,1 7 0 0,4 2 0 0,0 3 0 16,-2 3 0-16,2 1 0 0,1-1 0 0,2 1 0 16,4 4 0-16,3 0 176 0,0-2-176 0,5-1 160 15,4 1-160-15,5-2 160 0,1-2-160 0,4 2 160 16,2-4-160-16,2 0 160 0,2 1-160 0,2-4 128 16,-1 2-128-16,1-5 128 0,1-1-128 0,2-1 0 15,-1-2 0-15,0-2 0 0,-1 0-272 0,3-6-96 16,-3 0-16-16,1-3 0 15,1 2-1616-15,-2-6-336 0,-7-6-64 0,13 2-6800 16,-1-2-1360-16</inkml:trace>
  <inkml:trace contextRef="#ctx0" brushRef="#br0" timeOffset="47389.11">31194 15078 24879 0,'0'0'1088'0,"0"0"256"15,0 0-1088-15,0 0-256 0,0 0 0 0,4 13 0 0,0 1 768 0,-4-1 112 16,0 1 16-16,0 5 0 0,-1 0 128 0,-2 3 16 15,-2 3 16-15,1-3 0 0,-1 1-224 0,1 3-32 16,1-2-16-16,-1 2 0 0,-1-1-384 0,0-4-80 16,-2 0 0-16,2-2-16 0,0-3-176 0,1 0-128 15,0-4 192-15,1-1-192 0,1 1-128 0,0-5-144 16,0 0-32-16,2-7 0 16,0 0-2256-16,0 0-464 0</inkml:trace>
  <inkml:trace contextRef="#ctx0" brushRef="#br0" timeOffset="47592.91">31753 14524 38703 0,'0'-7'3440'15,"0"-3"-2752"-15,-1 2-560 0,1 8-128 0,0 0 240 0,-4-11 16 0,3 0 0 0,0 3 0 16,1 8 32-16,0 0 16 0,0 0 0 0,0 0 0 15,-3-11-112-15,3 11 0 0,0 0-16 0,0 0 0 32,-5-7-944-32,-1 3-176 0,-1-3-32 0,-1 2-16416 0</inkml:trace>
  <inkml:trace contextRef="#ctx0" brushRef="#br0" timeOffset="52715.08">18878 6278 10127 0,'0'0'448'0,"0"0"96"0,0 0-544 0,0 0 0 0,0 0 0 0,0 0 0 15,-8-4 1744-15,8 4 240 0,0 0 64 0,-3-7 0 16,3 7-688-16,2-10-128 0,-1 1-16 0,-1 9-16 16,0 0-128-16,10-9-32 0,0 1 0 0,1-1 0 15,2 1-208-15,0 3-32 0,4 1-16 0,5 0 0 16,1-2-224-16,1 4-48 0,2-3-16 0,4 1 0 16,4-1-144-16,3 2-32 0,1 2 0 0,-1-2 0 15,1 2-176-15,-1-1-144 0,-3 1 192 0,0 5-192 0,-6 4 128 0,1 1-128 16,-2-1 0-16,1-2 0 0,-1 0 0 0,-2 1 0 15,-4 4 0-15,0-2-144 16,1-4-624-16,0 2-112 0,0-3-16 0,0-3-7888 16,0 0-1584-16</inkml:trace>
  <inkml:trace contextRef="#ctx0" brushRef="#br0" timeOffset="52959.8">20570 6141 30399 0,'8'-16'2704'0,"0"7"-2160"0,3 0-544 16,8 1 0-16,4 0 144 0,-1 3-144 0,-2-4 0 0,6 4 144 15,5 2-272-15,1 2-64 0,-1-2-16 0,-1-1 0 16,0 0 208-16,-2 2 0 0,-1 2-160 0,-1 0 160 31,-4 1-576-31,-1 0-64 0,1 1 0 0,-3 0 0 16,-3 2-1920-16,2-1-384 0,-2-3-64 0</inkml:trace>
  <inkml:trace contextRef="#ctx0" brushRef="#br0" timeOffset="53157.75">21745 5983 16575 0,'9'-8'736'0,"-9"8"160"16,10-6-720-16,3 2-176 0,2 1 0 0,5 1 0 0,0-1 1728 0,4 2 320 15,0-1 64-15,4 2 16 0,0 0-1744 0,2 2-384 16,-1-4 0-16,0 2 0 16,-1 0-464-16,1 0-16 0,-2 0 0 0,3 0 0 15,2 3-480-15,-1-2-80 0,2 3-32 0</inkml:trace>
  <inkml:trace contextRef="#ctx0" brushRef="#br0" timeOffset="53377.93">22849 5884 14799 0,'30'0'640'0,"-8"-1"160"0,4-5-640 0,2 4-160 0,-2-1 0 0,1 2 0 16,0 1 720-16,1 1 112 0,-3 0 32 0,1-1 0 16,0 2-448-16,0-2-96 0,-1 0 0 0,2 4-16 15,4 2-304-15,0-1 0 0,1-2 0 0,-1 0 0 31,0 2-512-31,2-3-48 0,1 4-16 0,-3-1 0 16,-1 1-528-16,0-3-112 0,0 1-32 0,-1 0-4976 0</inkml:trace>
  <inkml:trace contextRef="#ctx0" brushRef="#br0" timeOffset="53532.83">24894 5986 6447 0,'25'9'576'0,"1"-5"-576"16,2-2 0-16,-1 2 0 0,3 3 2704 0,-1-2 432 16,-1 1 96-16,2 1 16 0,3-6-2448 0,-2 3-480 15,-1 1-112-15,2 2-16 0,-1-3-192 0,1-2 0 16,1-2 0-16,2 0 0 0,2 4-160 0,1 0-128 16,-1 0-32-16,4-1 0 15,1-2-1664-15,2 0-320 0,0 1-80 0</inkml:trace>
  <inkml:trace contextRef="#ctx0" brushRef="#br0" timeOffset="53730.2">26172 6064 8111 0,'50'-5'352'0,"-18"3"96"0,2 1-448 16,4-2 0-16,0-1 0 0,1 2 0 0,3-5 1264 0,1 5 160 15,-4 0 48-15,2 0 0 0,1-2-544 0,-1-1-96 0,0 1-32 0,1 2 0 16,0 2-80-16,-3 0-16 16,-4 0 0-16,0 2 0 0,0 0-64 0,1 0 0 15,0-4-16-15,3 6 0 0,0-2-144 0,2 0-32 0,-5 1 0 0,5-1 0 16,0 1-192-16,1-2-32 0,-3-2-16 0,2 2 0 15,-5 2-208-15,2-3 0 0,0-1 0 0,2-1 0 16,3 1-176-16,3 0-80 0,5-1 0 0,-3 1-16 31,3-1-1840-31,-2 0-384 0,-2 2-64 0</inkml:trace>
  <inkml:trace contextRef="#ctx0" brushRef="#br0" timeOffset="54024.06">29265 6005 8287 0,'49'-2'368'16,"-11"0"80"-16,6 1-448 0,2 1 0 0,-1 1 0 0,1-1 0 0,-2-1 2512 0,2 0 432 15,-3 1 64-15,5 0 32 0,2 0-1824 0,3 1-352 16,3 0-80-16,0 3-16 0,-1 3-416 0,-1-1-96 16,-2 1 0-16,0-1-16 0,3-2-240 0,1 1 128 15,2 2-128-15,0-3 0 0,-3 0 128 0,1 1-128 16,1 1 0-16,-2-3 0 0,-6 4 0 0,3 0 0 15,-1-4 0-15,4 2 0 0,1 0 0 0,-1 2 0 16,-6-3 0-16,4 2 0 0,-3 2 0 0,0-1 0 16,-3-1 0-16,-2-1 0 0,1-6 0 0,1 1 0 15,-1 3 0-15,2-3 0 0,1 2 0 0,0 2 0 16,-2-1 0-16,0-2 0 0,-4-2 0 0,-4 0-160 0,-4-2 0 16,-3 3-6608-16,-3 3-1312 15</inkml:trace>
  <inkml:trace contextRef="#ctx0" brushRef="#br0" timeOffset="61574.04">25417 4476 16575 0,'0'0'368'0,"0"0"80"0,3-7 0 0,-2-3 16 0,2 3-464 0,-6-3 0 0,2 2 0 0,-2 0 0 16,-2 3 912-16,1 1 96 15,-2-1 16-15,-2 2 0 0,-1 3-832 0,-4 0-192 0,-3 0 0 0,-2 0 0 16,-2 2 864-16,-2 3 128 0,-3 0 32 0,-5 4 0 16,-6 0 0-16,-5 6 0 0,-2-2 0 0,-2 2 0 15,-2 2-832-15,0 2-192 0,5-1 0 0,0 3 0 16,6 2 0-16,3-1 0 0,5 2 0 0,3-2 0 16,5-4 0-16,3 3 0 0,6 3 0 0,4-4 0 15,4 3 864-15,6-3 128 0,1 0 32 0,6 1 0 16,3 2-832-16,4-2-192 0,4 0 0 0,3 0 0 15,3 2 0-15,2 1 0 0,-1-5 0 0,2 2 0 16,-2 0 0-16,-3 0 0 0,-2 0 0 0,-5 0 0 0,-1-4 0 16,-4-2 0-16,-2 5 0 0,-5-3 0 0,-3-2 864 15,-4 0 128-15,-5-5 32 0,0 5 0 0,-2 3-832 16,-5-3-192-16,-5-3 0 0,-3-1 0 0,-3 3 0 0,-2-1 0 16,-1-1 0-16,1-3 0 0,-3 0 864 0,3-3 128 15,-3-4 32-15,-8-2 0 16,1-2-1648-16,5-3-320 0,2-6-64 0,5-1-16 15,4 4 0-15,6-2 0 0,2 2 0 16,8-1-8736-16,3-2-1760 0</inkml:trace>
  <inkml:trace contextRef="#ctx0" brushRef="#br0" timeOffset="62008.5">25336 4978 20271 0,'0'0'896'0,"0"0"192"0,0 0-880 0,0 0-208 0,10 2 0 0,0 2 0 16,3-2 0-16,1-2 0 0,5 1 0 0,4-2 0 15,4-1 864-15,5-3 128 0,2 0 32 0,3-2 0 16,4 1 0-16,-1-2 0 0,-2-1 0 0,-3 0 0 15,-2 2-832-15,-4-2-192 0,-3 1 0 0,-4-3 0 16,-3-2 0-16,-3 1 0 0,-3-3 0 0,-4 4 0 16,-1 2 864-16,-4-4 128 0,-3-2 32 0,-2 4 0 15,-4-4-832-15,-4 5-192 0,-4 2 0 0,-4 0 0 16,-4-1 0-16,-4 5 0 0,-5 4 0 0,-3 4 0 16,-6 4 0-16,1 2 0 0,1 5 0 0,0 3 0 0,1 1 0 0,0 5 0 15,4 1 0-15,4 1 0 0,6 0 0 16,4 0 0-16,1-4 0 0,7 1 0 0,3 1 0 0,5 1 0 15,2 1 0-15,5-5 0 0,4-6 864 0,7 2 128 16,2 1 32-16,4-2 0 0,4-4-832 0,5-6-192 16,5 1 0-16,3 1 0 15,4 1-1600-15,1-1-352 0,-1-7-80 0,-1 0-11472 0</inkml:trace>
  <inkml:trace contextRef="#ctx0" brushRef="#br0" timeOffset="62531.39">26480 4759 23951 0,'-15'4'512'0,"10"1"128"0,-3 9 0 0,-1 3 64 0,-1 3-576 0,-1 2-128 0,0 4 0 0,-4 1 0 16,0 2 0-16,-2 1 0 0,-1 0 0 0,-1-3 0 15,1 3 848-15,0-1 144 0,1 1 32 0,0-3 0 16,1-2-832-16,3-4-192 0,1 3 0 0,2-6 0 15,2-4 864-15,4-2 128 0,0-7 32 0,4-5 0 16,0 0 0-16,7 4 0 0,3-4 0 0,3-5 0 16,2-4-832-16,2-3-192 0,2-6 0 0,2-1 0 15,0 2 864-15,0 2 128 0,0-2 32 0,0-1 0 16,-1-5-832-16,3 3-192 0,1-4 0 0,-3 7 0 16,3-1 0-16,-1 0 0 0,3 2 0 0,2 0 0 0,-1 5 0 15,-1 3 0-15,-3 1 0 0,0 6 0 0,4 4 0 16,-6 6 0-16,-7 5 0 0,-3-1 0 0,-6 1 0 0,-3 3 0 15,-5 3 0-15,-5 1 0 0,-3 4 0 0,-2-3 0 16,-4 1 0-16,4-6 0 0,2-1 0 0,-1-1 0 16,1-4 0-16,2 1 0 0,0-1 0 15,1-4 0-15,2 1 0 0,1-2 0 0,5-6 0 0,0 0 0 16,6-6 0-16,3-3 0 0,0-3 0 0,7-1 0 16,4-3 0-16,3-1 0 0,3-1 0 0,-1 0 0 15,2-2 0-15,-1 2 0 0,0 0 0 0,0 5 0 16,-1 0 0-16,-1 2 0 0,-2-1 0 0,0 6 0 15,-2 1 0-15,-2 5 0 0,-1 5 0 0,-3 0 0 16,-1 7 0-16,-2 1 0 0,-2 3 0 0,-3 0 0 0,-2 1 0 16,-4 4 0-16,-2 8 0 0,-4-2 0 0,0 1 0 0,-3-1 0 15,1 0 0-15,0 1 0 0,0 2 0 0,2-3 0 32,3-1-2416-32,0-2-528 0,1-3-96 0,2-3-11088 0</inkml:trace>
  <inkml:trace contextRef="#ctx0" brushRef="#br0" timeOffset="62938.6">27750 4923 23951 0,'0'0'512'0,"0"0"128"0,0 0 0 0,0 0 64 0,0 0-576 0,0 0-128 16,-6 7 0-16,-1-1 0 0,-6 6 0 0,0 2 0 0,-1 4 0 0,0 5 0 16,-4-1 848-16,1 3 144 0,3 1 32 0,1-2 0 15,1 5 0-15,4-3 0 0,4 3 0 0,1-3 0 16,2 1-832-16,2-2-192 0,3-5 0 0,4 0 0 16,0 1 0-16,2-4 0 0,2-2 0 0,1-5 0 31,0-3-768-31,4-5-208 0,1-3-48 0,1-2 0 15,-1-6-816-15,2 0-160 0,0-3-48 0,0-2 0 0</inkml:trace>
  <inkml:trace contextRef="#ctx0" brushRef="#br0" timeOffset="63156.27">27757 4527 31327 0,'0'0'688'0,"0"0"144"15,0 0 16-15,0 0 48 0,-3-3-720 0,3 3-176 0,0 0 0 0,0 0 0 0,-6-4 0 0,6 4 0 16,0 0 0-16,0 0 0 0,0 0 0 0,8 0 0 16,1 4 0-16,0-4 0 15,1-2-784-15,0 0-192 0,0 1-48 0,1 2 0 0</inkml:trace>
  <inkml:trace contextRef="#ctx0" brushRef="#br0" timeOffset="63719.33">29618 4884 20271 0,'0'0'448'0,"0"0"80"0,0 0 32 0,0-8 16 0,0 2-576 16,-1-2 0-16,-3-3 0 0,-2 2 0 0,0 3 928 0,-3-3 80 15,-3 2 16-15,-4 2 0 0,-2-2 0 0,-5 2 0 16,-7 3 0-16,1 0 0 0,-2 2 0 0,-2 3 0 16,1-1 0-16,0 5 0 0,0 2-832 0,6 1-192 15,2 2 0-15,6 3 0 0,4-5 0 0,3 3 0 16,6 3 0-16,4-2 0 0,3-4 864 0,5 2 128 15,4 0 32-15,5 1 0 0,2 0-832 0,3 3-192 16,1-5 0-16,2 4 0 0,1 0 0 0,-1 2 0 16,1 2 0-16,-4-2 0 0,-3-2 0 0,-3 1 0 15,-4-2 0-15,-4 3 0 0,-5 1 0 0,-4-1 0 0,-5 0 0 16,-2-1 0-16,-5-2 0 0,-3-1 0 0,-4 0 0 0,-4 0 0 16,-5 2 864-16,-2-4 128 0,-1 4 32 15,-1-5 0-15,0-6-832 0,3-1-192 0,2-3 0 0,3 0 0 16,1-2 0-16,5-2 0 0,3-2 0 0,4-3 0 31,1-2-1600-31,7 1-352 0,6-3-80 0,6 1-8208 0,3 0-1632 0</inkml:trace>
  <inkml:trace contextRef="#ctx0" brushRef="#br0" timeOffset="63998.55">30391 4331 23951 0,'0'0'1056'0,"0"0"224"0,0 0-1024 0,0 0-256 15,-1 11 0-15,-6-1 0 0,-5 4 0 0,-2 6 0 16,-3 3 0-16,-1 5 0 0,-3 2 880 0,0 4 112 16,-1 2 32-16,0 2 0 0,0 2-832 0,-1 1-192 15,0 4 0-15,0 5 0 0,-2 3 0 0,-1 1 0 16,-2-6 0-16,0 3 0 0,-2 0 0 0,0 1 0 15,5 3 0-15,1-8 0 16,6-6-2416-16,5-4-528 0,-9 24-96 0,15-22-32 0</inkml:trace>
  <inkml:trace contextRef="#ctx0" brushRef="#br0" timeOffset="64805.41">29953 4983 20271 0,'0'0'896'0,"5"-4"192"0,6 0-880 0,0 3-208 0,4 1 0 0,2 1 0 16,1 1 0-16,3-1 0 0,1 0 0 0,3 0 0 16,2 2 864-16,3-6 128 15,1 1 32-15,3-2 0 0,0 1-832 0,0 1-192 0,-1 0 0 0,-3-3 0 16,-2-1 864-16,-3 0 128 0,-4 3 32 0,-3-4 0 16,-4 3-832-16,-2 0-192 0,-3 3 0 0,-9 1 0 15,0 0 0-15,-4 5 0 0,-1 3 0 0,-3 2 0 16,-3 3 864-16,-4 0 128 0,-2 3 32 0,2 0 0 0,2-2-832 0,0 2-192 15,0 1 0-15,2-4 0 0,5-2 0 0,2 1 0 16,2-3 0-16,5 2 0 0,2-1 0 16,4-2 0-16,4-3 0 0,3-1 0 0,0-1 864 0,3-3 128 15,5-3 32-15,3-1 0 0,-1 0-832 0,0 0-192 16,0-3 0-16,-1-1 0 0,-3-5 0 0,0 1 0 16,-1-1 0-16,-1 0 0 0,-2-1 0 0,2-1 0 15,-1 1 0-15,-1-3 0 0,1-1 0 0,-1-1 0 16,2 1 0-16,-1-1 0 0,2-2 0 0,0 0 0 15,1 1 0-15,1-1 0 0,1-3 0 0,5 3 0 16,-1 3 0-16,2-6 0 0,2-3 0 0,0-1 0 16,-1-2 0-16,1-1 0 0,-2 4 0 0,-2-5 0 15,0 0 0-15,0-3 0 0,0-5 0 0,-1 0 0 16,1 0 0-16,-2 1 0 0,-3-1 0 0,-2 8 0 16,-1 2 0-16,-5 6 0 0,-4 6 0 0,-4 1 0 0,-1 7 0 0,-6 3 0 15,0 7 0-15,-12 3 0 0,-6 3 0 0,-5 7 0 16,-1 8 0-16,-2 8 0 0,-3 7 0 15,0 1 0-15,-2-1 0 0,1 7 0 0,-4 4 0 0,1 2 0 16,-2 3 0-16,4 1 0 0,-2 2 0 0,7 0 0 16,7-2 0-16,3-1 0 0,7-3 0 0,4-6 0 15,3-6 0-15,6 0 0 0,3-4 0 0,3-7 0 16,6-2 0-16,0 0 0 0,2-5 0 0,3-6 0 16,1-3 0-16,0-4 0 0,0-3 0 0,0-1 0 15,-2 0 864-15,1-6 128 0,-2-4 32 0,2 3 0 16,-1-3-832-16,-2 0-192 0,-1-1 0 0,0-3 0 0,0-2 0 15,0 1 0-15,-7 4 0 0,2 0 0 0,-2-1 0 16,1 3 0-16,-3-1 0 0,-2 3 0 0,-1-2 0 16,-5 7 0-16,6-7 0 0,-1 4 0 0,-5 3 0 0,0 0 0 15,0 0 0-15,0 0 0 0,1-11 0 0,0 5 0 16,1-3 0-16,-2 9 0 0,-2-7 0 0,2 2 0 16,3-3 0-16,-3 8 0 0,0 0 0 0,0 0 0 15,-3-7 0-15,3 7 0 0,0 0 0 0,0 0 0 16,-6 6 0-16,1-1 0 0,1 1 0 0,-1 1 0 15,-2 5 0-15,1-1 0 0,0 2 0 0,0 0 0 16,-2 3 0-16,4-3 0 0,-1 1 0 0,2 1 0 16,1-2 0-16,2 1 0 0,1 3 0 0,3 3 0 15,2 3 0-15,6-3 0 0,5-5 0 0,4 0 0 0,0 0 0 16,9 1 0-16,6 0 0 0,3-2 0 0,4-2 0 16,2-1 0-16,-2 2 0 0,-2-6 0 0,1-4 0 0,0-2 0 31,-2-2-2416-31,-4-5-528 0,24-12-96 0,-34 0-32 0</inkml:trace>
  <inkml:trace contextRef="#ctx0" brushRef="#br0" timeOffset="65582.63">21162 4904 12895 0,'-10'9'272'0,"2"-3"64"0,1 5 16 0,-1-5 32 0,1-3-384 0,-3 2 0 0,1 3 0 0,3 0 0 16,-3 1 896-16,2 0 96 0,1 0 32 0,0 0 0 16,1-1 0-16,1 0 0 0,4-8 0 0,-5 11 0 0,2 0 0 0,3-11 0 15,2 13 0-15,2-3 0 0,-4-10 0 0,13 3 0 16,1-3 0-16,4-1 0 0,4-6-832 0,7-3-192 16,5-6 0-16,6-2 0 0,7-3 864 0,4-1 128 15,3-7 32-15,0-3 0 0,1-6-832 0,4-1-192 16,1-3 0-16,8-1 0 0,1-3 864 0,2-2 128 15,2 0 32-15,-3-8 0 0,-3-10-832 0,2-3-192 16,3-5 0-16,4-2 0 0,2 1 0 0,-4-1 0 16,-6 1 0-16,-7 0 0 0,-3 1 0 0,-9 6 0 15,-2 8 0-15,-4 4 0 0,-4 0 0 0,-3 8 0 16,-5 7 0-16,-1 9 0 0,-3 6 0 0,-3 1 0 16,-4 2 0-16,-3 6 0 0,-4 2 0 0,-1 5 0 15,-4-2 0-15,-3 4 0 16,2-2-768-16,-7 10-208 0,0 0-48 0,0 0 0 15,-3-7 0-15,3 7 0 0,-14-4 0 0,-1 4 0 16,2 3-1632-16,-5-2-336 0,-12-2-64 0,8 8-16 0</inkml:trace>
  <inkml:trace contextRef="#ctx0" brushRef="#br0" timeOffset="68087.35">20726 5160 12895 0,'0'0'272'0,"-7"3"64"0,-2-3 16 0,9 0 32 0,-7-8-384 0,1 3 0 0,-4-2 0 0,5 2 0 15,5 5 896-15,0 0 96 0,0 0 32 0,-1-9 0 16,-2-3 0-16,3 12 0 0,0 0 0 0,-9-5 0 15,-1-4 0-15,2 2 0 0,8 7 0 0,0 0 0 16,-12-1 0-16,2 0 0 0,2-4 0 0,8 5 0 16,-9-3 0-16,9 3 0 0,0 0 0 0,0 0 0 15,0 0-832-15,0 0-192 0,0 0 0 0,0 0 0 0,0 0 864 16,0 0 128-16,5-8 32 0,-5 8 0 0,13-2-832 0,0-2-192 16,-1 1 0-16,5-1 0 0,2-1 0 0,7-2 0 15,2 0 0-15,2 1 0 0,1 0 0 0,3-1 0 16,-3 1 0-16,1-5 0 0,-3 2 0 0,3-2 0 15,-1-1 0-15,2 0 0 0,-1-4 0 0,2 1 0 16,-1-2 0-16,1 0 0 0,-2 1 864 0,3 3 128 16,3-1 32-16,-1 0 0 0,-1-2-832 0,-1-1-192 15,-1-1 0-15,-1-1 0 0,-2 1 0 0,1-3 0 16,-2-1 0-16,-1 0 0 0,1-5 0 0,2 2 0 16,-1 1 0-16,2-4 0 0,1-1 0 0,1-2 0 15,1-3 0-15,1 0 0 0,-1-1 0 0,2-3 0 16,-1-2 0-16,-1-1 0 0,-1-7 0 0,-1 6 0 15,0 3 0-15,-1 3 0 0,-1 2 0 0,2 1 0 16,1 4 0-16,-11 10 0 0,3-1 0 0,4 1 0 0,2-2 0 0,15-9 0 16,-5 2 0-16,-4 4 0 0,-3-2 0 0,-5 1 0 15,-2 3 864-15,-3-2 128 0,-2 1 32 0,1-1 0 16,1 0-832-16,0-1-192 16,-2 0 0-16,1 0 0 0,2 3 0 0,-2 0 0 0,-7 0 0 0,2-3 0 15,2 3 0-15,-8 6 0 0,-1-1 0 0,3 2 0 16,-2-2 0-16,-1 1 0 0,-1-2 0 0,-2 2 0 15,1 0 0-15,-3 1 0 0,-3 0 0 0,0 2 0 16,-1 2 0-16,-1 2 0 0,-3-3 0 0,0 3 0 16,0 1 0-16,-3 3 0 0,3 5 0 0,0 0 0 15,-5-7-768-15,-1 3-208 0,0 2-48 16,6 2 0-16,0 0 832 0,-8 2 192 0,-1 1 0 0,2 2 0 16,7-5-2496-16,0 0-464 0,-5 7-96 0,1 2-16 15,3-2 832-15,1 1 144 0,1 0 48 0,2-1-4928 16,-3-7-960-16</inkml:trace>
  <inkml:trace contextRef="#ctx0" brushRef="#br0" timeOffset="68473.47">22063 3701 16575 0,'-11'6'368'0,"1"0"80"0,0 3 0 0,-1-2 16 0,1-5-464 0,2 2 0 0,8-4 0 0,0 0 0 16,0 0 912-16,0 0 96 0,0 0 16 0,0 0 0 15,2-13 0-15,6 0 0 0,0-2 0 0,5-1 0 16,3 2 0-16,1-3 0 0,4-4 0 0,2 0 0 16,1 0-832-16,3 0-192 0,3-1 0 0,1 0 0 15,2-3 864-15,1 2 128 0,2-1 32 0,3 3 0 16,0 1-832-16,3-4-192 0,0 1 0 0,-3 0 0 15,-5 3 864-15,0 0 128 0,-2 2 32 0,0 1 0 16,-2 0-832-16,0 5-192 0,1 3 0 0,-5-3 0 16,-5 2 0-16,2 3 0 0,1 10 0 0,-6 0 0 15,2 2 0-15,-2 1 0 0,-3 6 0 0,1 1 0 16,-2 4 0-16,-2 4 0 0,-4 2 0 0,-3 1 0 16,-1 6 864-16,-4-3 128 0,-2 4 32 0,-5-2 0 0,-1-2-832 0,-2 2-192 15,-2 1 0-15,-6 11 0 0,-1-8 0 0,3-3 0 16,-1-3 0-16,2-1 0 0,4-3 0 0,0 1 0 15,-1-2 0-15,5 1 0 16,1-3-3232-16,2-3-688 0,2 2-144 0,7-10-32 0</inkml:trace>
  <inkml:trace contextRef="#ctx0" brushRef="#br0" timeOffset="73606">28743 6189 16575 0,'0'0'368'0,"0"0"80"0,-6-1 0 0,6 1 16 0,0 0-464 0,0 0 0 0,0 0 0 0,0 0 0 16,0 0 912-16,0 0 96 0,0 0 16 0,0 0 0 16,9-4 0-16,0 2 0 0,1 2 0 0,1 2 0 15,-1 2 0-15,2 2 0 0,0 1 0 0,2 1 0 16,2 1 0-16,-1 0 0 0,1 1 0 0,-2 5 0 16,1-1-832-16,-1-1-192 0,1-1 0 0,-1 1 0 15,-1-4 0-15,-2 3 0 0,1 2 0 0,0-2 0 0,-1-1 864 0,0 1 128 16,-1 0 32-16,3 0 0 0,-3-1-832 0,0 1-192 15,-1 1 0-15,0-4 0 0,0 0 0 0,0-2 0 16,-1-1 0-16,1 0 0 0,-3-1 0 0,0 0 0 16,-6-5 0-16,0 0 0 0,7 5 0 0,-7-5 0 15,0 0 0-15,0 7 0 0,0 2 0 0,-6 0 0 16,0 3 0-16,-1-3 0 0,-4 3 0 0,-1-3 0 16,-1 4 0-16,-4 0 0 15,-1-1-768-15,-1-1-208 0,2 2-48 0,1-2 0 16,0-2 0-16,3-4 0 0,2 0 0 0,4 2 0 15,0-2 0-15,7-5 0 0,0 0 0 0,0 0 0 0</inkml:trace>
  <inkml:trace contextRef="#ctx0" brushRef="#br0" timeOffset="77873.39">20760 5169 6447 0,'-14'-7'576'0,"-2"1"-576"0,-2 3 0 0,4-1 0 16</inkml:trace>
  <inkml:trace contextRef="#ctx0" brushRef="#br0" timeOffset="81991.39">11681 5274 12895 0,'-23'0'576'0,"12"4"112"0,-3 1-560 0,0 3-128 16,-6 0 0-16,-1 3 0 15,3 4-784-15,-3-2-192 0,2 0-48 0,0 0 0 0,4 2 832 0,-1 0 192 16,-6-1 0-16,2-2 0 0,2 1 0 0,1 1 0 16,0-1 0-16,2-2 0 0,0 0 768 0,1 0 208 15,0-1 48-15,-1 2 0 0,2-4 0 0,0 3 0 16,0-3 0-16,0 1 0 0,0-3-832 0,0 1-192 0,-1 4 0 0,1-1 0 16,0-2 864-16,0 1 128 0,0 0 32 0,-2 1 0 15,3-3 0-15,2 1 0 0,-3 1 0 0,1-2 0 16,2-1-832-16,2 1-192 15,1-1 0-15,0 4 0 0,1-8 864 0,6-2 128 0,-3 8 32 0,3-8 0 16,-3 9-832-16,3-9-192 0,0 0 0 0,0 0 0 16,1 8 0-16,2 1 0 0,-3-9 0 0,0 0 0 15,0 0 864-15,0 0 128 0,0 0 32 0,12-1 0 16,2-4-832-16,0-1-192 0,-1 1 0 0,3-7 0 16,2-1 0-16,3 0 0 0,1-4 0 0,4-1 0 15,0-1 0-15,4-5 0 0,4 1 0 0,3-5 0 16,4-6 0-16,6-4 0 0,4 1 0 0,5-6 0 0,3-3 0 15,2-4 0-15,3 0 0 0,3-1 0 0,0 0 864 16,6-4 128-16,4 0 32 0,-2 2 0 0,-2 0-832 0,-4-1-192 16,4 1 0-16,-2 2 0 0,2 3 0 15,-2 3 0-15,-3 6 0 0,-4 1 0 0,-4 3 0 0,-8 1 0 16,-1 3 0-16,-5 0 0 0,-1 2 864 0,-2 2 128 16,-8 0 32-16,0 4 0 0,-4 3-832 0,-2 2-192 15,-5 4 0-15,-2 2 0 0,-3-1 0 0,-2 7 0 16,-2-2 0-16,-4 4 0 0,-2 0 0 0,1 3 0 15,-4-2 0-15,-6 3 0 16,0 0-384-16,0 0-112 0,0 0-16 0,0 0-16 16,0 0-800-16,0 0-144 0,-6-4-48 0,6 4 0 15,-12 1-1232-15,1 2-256 0,-2-3-64 0,2-3-7776 0</inkml:trace>
  <inkml:trace contextRef="#ctx0" brushRef="#br0" timeOffset="82365.23">12177 4452 23951 0,'0'0'512'0,"-5"-1"128"0,-2-3 0 0,7 4 64 0,-3-6-576 0,6 0-128 0,1-4 0 0,5 1 0 16,5-4 848-16,5-1 144 0,3-3 32 0,5-3 0 15,4-3-832-15,6 0-192 0,6-1 0 0,5-1 0 16,3 0 864-16,5-2 128 0,4 2 32 0,0 3 0 15,-3-2-832-15,1 6-192 0,-1 5 0 0,-1 1 0 16,-2 6 864-16,-5 2 128 0,-3 8 32 0,-6 2 0 0,1 9-832 16,-6 4-192-16,-8 6 0 0,5 19 0 0,-10-1 0 15,-9 6 0-15,-5-1 0 0,-7 1 0 0,-5 1 256 0,-4-5-64 16,-10 2 0-16,-3-1 0 0,-1 2-192 0,1-5 176 16,0 0-176-16,-1-1 160 0,-3 0-304 0,2-4-64 15,-1-5-16-15,5-1 0 16,2-9-2304-16,4-1-464 0</inkml:trace>
  <inkml:trace contextRef="#ctx0" brushRef="#br0" timeOffset="93387.42">27129 6511 9215 0,'0'0'400'0,"-3"-10"96"0,2-2-496 0,0 3 0 16,1 9 0-16,1-12 0 0,3-2 912 0,-4 2 96 15,0 3 16-15,0-2 0 0,0 11 0 0,4-7 0 16,-1-5 0-16,-3 12 0 0,0 0 0 0,0 0 0 16,9-5 0-16,-9 5 0 0,11-8-832 0,1 4-192 15,-12 4 0-15,15-3 0 0,3-1 0 0,0 4 0 0,7-1 0 0,1 2 0 16,0 5 864-16,3-1 128 0,1 0 32 0,1-1 0 15,1 2-832-15,1 0-192 0,1-1 0 0,2-3 0 16,4-2 0-16,-10 2 0 16,3-1 0-16,5 0 0 0,3-1 0 0,-1 0 0 0,-1 0 0 0,-2 3 0 15,-3 1 864-15,-3 0 128 0,-2-3 32 0,-3-1 0 16,-2 1-832-16,-1 1-192 0,-4 0 0 0,-2 1 0 16,-4-2 0-16,-4 2 0 0,2 1 0 0,-11-4 0 15,0 0 0-15,0 0 0 0,0 0 0 0,0 0 0 16,0 0 0-16,0 0 0 0,0 0 0 0,-6 6 0 15,-1 2 0-15,-1-1 0 0,-1-5 0 0,-2 1 0 16,1-2 864-16,-3 2 128 0,-2 1 32 0,-1-2 0 0,-4-4-832 16,-5 0-192-16,-5 0 0 0,-17-2 0 0,-1 1 0 0,0 1 0 15,0-1 0-15,-1-2 0 0,0 6 0 0,2-4 0 16,3-2 0-16,-2-1 0 0,-2-7 0 0,-1 1 0 16,0 3 0-16,5-4 0 0,4 1 0 0,4 0 0 15,2 3 0-15,7 1 0 0,6 2 0 0,3-1 0 16,6 1 0-16,5-1 0 0,7 7 0 0,0 0 0 15,0 0 0-15,16 4 0 0,5-1 0 0,5 1 0 16,3 4 0-16,8-2 0 0,8-3 0 0,3 3 0 16,1 5 0-16,2-2 0 0,-1-1 0 0,1-6 0 15,0-2 0-15,1 3 0 0,0 2 0 0,-16 0 0 16,2-2 0-16,-1 1 0 0,-5-2 0 0,-3 2 0 16,-4 3 0-16,-6-6 0 0,-3-1 0 0,-6 0 0 15,-10 0 0-15,0 0 0 0,0 0 0 0,-9 1 0 0,-6-1 0 16,-8 2 0-16,-7 0 0 0,-18 1 0 0,3-1 0 0,-2 4 0 15,0-4 0-15,2 4 0 0,2 0 0 0,3-1 0 16,0-5 0-16,0-1 0 0,0-2 0 0,2 6 0 16,2-3 0-16,2 0 0 0,6-5 0 0,10 5 0 15,6 2 0-15,12-2 0 0,0 0 0 0,0 0 0 16,12-1 0-16,9 1 0 0,8 0 0 0,6-1 0 16,5-3 0-16,5-1 0 0,0-2 0 0,5 3 0 15,2 2 0-15,-12-1 0 0,7-1 0 0,4 1 0 16,0 3 0-16,-1 0 0 0,-4-2 0 0,-1 1 0 15,-5-1 0-15,-1 1 0 0,-2-2 0 0,-1-1 0 16,-2 1 0-16,-4-4 0 0,-6 3 0 0,-5 1 0 16,-3 2 0-16,-4 0 0 0,-3 0 0 0,-9 1 0 0</inkml:trace>
  <inkml:trace contextRef="#ctx0" brushRef="#br0" timeOffset="101938.12">27016 6468 9215 0,'0'0'400'0,"0"0"96"0,0 0-496 0,0 0 0 0,0 0 0 0,0 0 0 16,0 0 912-16,0 0 96 0,0 0 16 0,0 0 0 0,0 0 0 15,0 0 0-15,0 0 0 0,0 0 0 0,-7 3 0 0,1-1 0 16,-1-2 0-16,1 4 0 0,-1 1-832 0,1 1-192 16,0-4 0-16,0 1 0 0,-1-1 864 0,1 1 128 15,-2 0 32-15,3 0 0 0,-2-3-832 0,1 0-192 16,-1 0 0-16,1-2 0 0,-2 1 0 0,-1-2 0 15,-2-1 0-15,1 1 0 0,-1 2 864 0,1 0 128 16,-6-4 32-16,2 2 0 0,0 2-832 0,-2-1-192 16,-4 0 0-16,1 0 0 0,1 1 0 0,-1 0 0 15,2 1 0-15,-1 0 0 0,-4 0 864 0,1 0 128 16,2 0 32-16,-4 1 0 0,0 2-832 0,1-1-192 16,1 0 0-16,0-1 0 0,-1-1 0 0,0 1 0 15,0 3 0-15,-1-2 0 0,1-1 0 0,-2-1 0 16,1 0 0-16,-1 0 0 0,-1 1 0 0,-5 0 0 0,-1 1 0 15,-12 0 0-15,5 2 0 0,1 1-288 16,1-2 64-16,0 0 16 0,3-1 208 0,0 2 0 0,2 3 0 16,-2-5 0-16,2-2 0 0,1 0 256 0,0 0-48 0,0 0-16 15,-1 0-192-15,1 0 0 0,-2 0 0 0,1 2 0 16,0 2 176-16,-1-1-176 0,1 0 192 0,-3 2-192 16,3-1 144-16,-2 3-144 0,2 1 0 0,1-3 144 15,1-1-144-15,3 0 0 0,2 1 0 0,0-3 0 16,2 2 0-16,1 0 0 0,-1 3 0 0,1-3 0 15,-1-2 128-15,-2 2-128 0,1 1 0 0,-2 2 128 16,0-6-128-16,2 6 0 0,5 3 144 0,-4-3-144 16,-5-3 144-16,3 3-144 0,-1 0 192 0,0 2-192 0,2-4 128 15,2 0-128-15,1-1 0 0,7 3 0 0,-1-1-192 16,0 1-160-16,-1-2-32 0,1-1 0 0,-2 4 384 16,3 0 0-16,0 0 0 0,-5 1 0 0,1-3 320 15,3 3 144-15,-1 2 32 0,1-2 0 0,1-7-368 0,-3 4-128 16,3-1 0-16,-1 3 144 0,-4 6-144 0,3-7 0 15,1-4 0-15,0 3 0 0,-3 4 0 0,2 2 128 16,2-3-128-16,2 3 0 0,-4-7 128 0,5 4-128 16,-1 1 128-16,1 2-128 0,-2-5 0 0,2 2 0 15,-2-4 0-15,2 3 0 0,-2 0 128 0,1 0-128 16,2-1 0-16,0 1 128 0,-1 4-128 0,1-2 0 16,1 1 0-16,-1-1 128 0,1-3-128 0,0 1 0 15,1 1 144-15,1-3-144 0,-1 5 0 0,0-5 0 16,0 1 0-16,-1 0 128 0,0 1-128 0,2 1 0 15,-1-3 0-15,1 0 128 0,1 3-128 0,-3-2 0 0,0 2 0 16,2-4 0-16,6-5 0 0,-8 8 0 16,1 0 0-16,-1 0 128 0,1-1-128 0,7-7 0 0,-8 4 0 0,1 3 128 15,1 2-128-15,-5-2 0 0,1-1 0 0,3 1 0 16,1 0 0-16,-2 3 0 0,-1-3 0 0,0 2 0 16,0-2 0-16,-1 1 128 0,-1 0-128 0,2-1 0 15,1 3 0-15,-1-4 0 0,-2 3 0 0,2-1 128 16,-1 5-128-16,1-2 0 0,-2-4 0 0,1 2 0 15,2 3 0-15,-1 3 128 0,2-6-128 0,1 0 0 16,-2-5 0-16,1 4 0 0,-2 1 0 0,4 0 128 16,1 0-128-16,-2 0 0 0,-4 0 0 0,1 0 0 15,-1 2 0-15,1-2 144 0,1-1-144 0,0 1 0 0,-1 4 144 0,0 0-144 16,-2-3 0-16,2 2 144 0,2-2-144 16,-3 1 0-16,0 1 0 0,1-3 0 0,0 1 0 15,1-2 128-15,1 2-128 0,-2-2 0 0,1 3 128 0,1-5-128 16,-1-1 0-16,-1 2 128 0,1 5-128 0,0-2 128 15,-1 2-128-15,1-4 128 0,2-2-128 0,-2 2 0 16,0 1 144-16,0 0-144 0,0-4 0 0,0 2 128 16,2-1-128-16,-2 2 0 0,-1 3 0 0,1-5 144 15,0 2-144-15,0-3 0 0,-1 3 128 0,0 1-128 16,-1-2 0-16,1-1 0 0,0-1 128 0,-1 2-128 16,1 0 0-16,0-1 0 0,0 1 128 0,0-2-128 15,-2 0 0-15,1 3 0 0,-2 2 144 0,2 2-144 16,-1-6 0-16,0 0 144 0,-1-2-144 0,-1 2 128 0,0-1-128 15,2 2 128-15,4-1-128 0,-2 4 0 0,-2 1 0 16,1-2 128-16,-6-1-128 0,4-3 0 16,3 2 144-16,-4 2-144 0,0 0 0 0,0 3 0 0,4-3 0 15,-3 0 0-15,-1 0 0 0,1 0 128 0,1-1-128 0,-1 1 0 16,0 0 0-16,1 3 128 0,-1-3-128 0,0-1 0 16,2-1 0-16,-1 1 128 0,1-3-128 0,-2 4 0 15,0-1 0-15,2-2 144 0,-2-2-144 0,2 1 0 16,-1-2 128-16,1 1-128 0,-2 1 0 0,2 2 0 15,-2-6 128-15,2 4-128 0,-2-1 0 0,1 1 0 16,1-2 0-16,-2-3 128 0,0 0-128 0,2 0 0 16,0 2 128-16,-2 2-128 0,0-5 0 0,0 1 0 15,2 0 0-15,0 1 0 0,-5 1 0 0,3-1 0 0,3 0 128 16,0 1-128-16,0 1 0 0,0 0 0 0,-1-3 0 16,-2 0 0-16,1 0 0 0,1 1 0 0,-2 2 0 0,2 0 0 15,-1-2 0-15,1 2 0 0,1-2 0 0,-2 3 0 16,1-2 0-16,-1 1 0 0,2-4 0 0,2 2 0 15,-3 2 0-15,10-3 0 0,-9 2 0 0,0 1 0 16,-1-2 128-16,1 3-128 0,-1-1 0 0,3-1 0 16,-2-1 0-16,1 1 0 0,-3 4 0 0,2 1 0 15,0-3 0-15,0-2 0 0,0 1 0 0,0 1 0 16,0 2 0-16,-1-2 0 0,1 0 0 0,0-1 0 16,-1 1 0-16,-1 0 0 0,1 1 0 0,-1 0 0 15,0-1 0-15,0 0 0 0,1-1 0 0,-1 2 0 16,0 1 0-16,0-2 0 0,1-1 0 0,-1 1 0 15,1 5 0-15,1-4 0 0,-2-1 0 0,-3 0 0 0,2 2 0 16,1 0 0-16,-1 1 0 0,1 1 0 0,1-3 0 16,-2 2 0-16,-2-2 0 0,1 2 0 0,0-1 0 0,1 1 0 15,-1 1 0-15,1-1 0 0,-2-1 0 0,1 0 0 16,0 1 0-16,1-3 0 0,2 3 0 0,-3 1 0 16,2 0 0-16,0 1 0 0,-1-4 0 0,0 3 0 15,0 0 0-15,1 0 0 0,0 0 0 0,1-2 0 16,-2 2 128-16,2 1-128 0,-1-2 0 0,1 0 0 15,-2-1 0-15,-1-1 0 0,1 0 0 0,1 0 0 16,-1 3 128-16,0 0-128 0,0-4 0 0,1 2 0 16,-1 2 0-16,0-3 0 0,2-1 0 0,-3 3 0 15,0-2 128-15,0 3-128 0,1 1 0 0,0-4 0 16,-2-1 0-16,1 3 0 0,-2-2 0 0,4 1 0 0,0 2 0 16,-1-3 0-16,-2 2 0 0,1 1 0 0,0-4 128 0,3 1-128 15,-1-1 0-15,-1 1 0 0,-3 3 0 0,0 2 0 16,2-2 0-16,0 1 0 0,2-5 0 0,-1 3 0 15,0-1 128-15,2-1-128 0,-2 2 0 0,3 1 0 16,-1-4 0-16,-1 1 0 0,1 0 0 0,-1 2 0 16,1-6 0-16,-1 5 0 0,1 4 0 0,-1-4 0 15,1 1 0-15,1-1 0 0,0 1 128 0,0 0-128 16,-2-1 0-16,1 0 0 0,1 1 0 0,-2-2 0 16,1 1 0-16,-3 2 0 0,0-4 0 0,2 1 0 15,1 1 0-15,-1 0 0 0,-3 2 0 0,1 1 0 16,0-1 0-16,-1-2 0 0,3 1 0 0,0 2 0 15,-1 3 0-15,0 1 0 0,0-4 0 0,1 1 0 0,-2-4 0 16,1 4 0-16,-1-1 0 0,1 2 0 0,2-6 0 0,-2 3 0 16,-1 3 128-16,0 1-128 0,1-5 0 15,0 4 0-15,1 0 0 0,-1 0 0 0,1 4 0 0,0-5 0 16,0 1 0-16,1-5 0 0,-1 3 0 0,0-2 0 16,0-1 0-16,1 3 0 0,1 2 0 0,0-2 0 15,1-2 0-15,1 2 0 0,-1 1 0 0,2-1 0 16,-1-2 0-16,1 3 0 0,1-2 0 0,-3 2 0 15,3-2 0-15,-1 3 0 0,1-5 0 0,-1 3 0 16,0-5 0-16,1 3 0 0,5-7 128 0,-8 10-128 16,2 3 0-16,-2-1 0 0,0-3 0 0,0-2 0 15,2 2 0-15,-1 1 0 0,0 4 0 0,0-6 0 16,-1-4 0-16,2 4 0 0,-1 1 0 0,1 0 0 0,-1-1 0 16,1 0 0-16,-1-5 0 0,7-3 0 0,-6 10 128 0,-2-1-128 15,0-1 0-15,1 0 0 0,7-8 0 0,-6 6 0 16,-1 6 0-16,1-7 0 0,-3 2 0 15,1 1 0-15,0-1 0 0,-2 4 0 0,-1-1 0 0,2-1 0 16,1-2 0-16,-1 2 0 0,-1 1 0 0,-1 0 0 16,0-4 0-16,0 2 0 0,2-2 0 0,-1 4 0 15,0-1 0-15,0-3 0 0,0-1 128 0,1-1-128 16,-1 2 0-16,1 0 0 0,0-1 0 0,0-2 0 16,-1-2 128-16,0 2-128 0,1 2 0 0,2 0 0 15,0-2 0-15,-2-2 0 0,0 2 0 0,0 1 0 16,1 2 0-16,-1-2 0 0,-2-3 0 0,2 2 0 15,-1 1 0-15,-1 0 0 0,1 2 0 0,-1-3 0 16,0 0 0-16,-1 2 0 0,0 3 0 0,2-5 0 0,-3 1 0 16,2 0 0-16,1 3 0 0,-2-3 0 0,0 1 0 15,1-2 0-15,0 0 0 0,-1 0 0 0,3 0 0 0,0 1 0 16,0-2 0-16,0 0 0 0,-1-1 0 16,2 0 0-16,8-1 128 0,-8 3-128 0,0-2 0 0,-1 0 0 15,0 2 0-15,9-3 0 0,-11 3 0 0,2-2 0 16,-4 0 0-16,3 2 0 0,1 2 0 0,-2-1 0 15,0 1 0-15,1-1 0 0,1-1 0 0,0 2 0 16,0-4 0-16,1 2 0 0,0-1 0 0,1 2 0 16,0 1 0-16,-1-2 0 0,-1 1 0 0,1 0 0 15,2 1 0-15,6-5 0 0,-11 3 0 0,2-1 0 16,1 1 0-16,1 1 0 0,-1 0 0 0,0 1 0 0,-1-2 0 16,0 1 0-16,0-2 0 0,-1 2 0 0,0 1 0 0,0-1 0 15,-2 3 0-15,0 0 0 0,-1-1 0 0,0 0 0 16,0 3 0-16,-1-2 0 0,1-1 0 0,-2 1 0 15,2-1 0-15,-1-3 0 0,1-2 0 16,1 1 0-16,2 0 0 0,1 1 0 0,1-1 0 0,-1 4 0 16,-3-2 0-16,3 0 0 0,1-3 0 0,0 0 0 15,-1 0 0-15,-3 3 0 0,-1 3 0 0,1-1 0 16,5-4 0-16,-4-1 0 0,2 5 0 0,-1 2 0 16,-1-1 0-16,2-2 0 0,1 2-144 0,8-7 16 15,-6 3 0-15,-2 3 0 16,8-6-400-16,-8 6-80 0,8-6-16 0,-5 8 0 15,5-8-1728-15,0 0-336 0,0 0-80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48:31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10983 3317 20271 0,'0'0'1792'0,"-6"-11"-1424"0,-4 2-368 0,3 1 0 16,7 8 0-16,0 0-192 0,-4-6 32 0,4 6 0 16,0 0 352-16,0 0 64 0,0 0 0 0,0 0 16 0,7-5-16 0,-1-2 0 15,-6 7 0-15,11-5 0 0,1 2 144 0,-12 3 32 16,0 0 0-16,10 0 0 0,-10 0-288 0,12 6-144 15,-4 4 160-15,-2-1-160 0,5 3 160 0,-4 4-160 16,3 2 160-16,-3 1-160 0,0 4 256 0,2 1-32 16,0 4-16-16,-1 2 0 0,-4 2 16 0,0 3 0 15,-2 3 0-15,2 0 0 0,-1-1-96 0,-1-5-128 16,0-3 176-16,3-4-176 0,-1-3 224 0,0-1-64 16,0-6-16-16,0-2 0 0,0-2 128 0,-4-11 32 15,0 0 0-15,9 6 0 0,1-6 624 0,2-5 128 16,0-5 32-16,2-6 0 0,2-6-192 0,3-8-48 15,3-8 0-15,3-1 0 0,1 0-464 0,3-2-80 16,2-7-32-16,4-3 0 0,4-6-272 0,4-6 160 0,3-10-160 0,2 3 128 16,3 0-128-16,1 3 0 0,0 5 0 0,1 4 0 15,-1 5 0-15,0-1 0 0,3-1 0 0,2 6 0 16,-2 5 0-16,-2 4 0 0,2 8 0 0,-2 5-10560 16,0-2-2000-16</inkml:trace>
  <inkml:trace contextRef="#ctx0" brushRef="#br0" timeOffset="4783.51">27199 7046 15999 0,'0'0'704'0,"0"0"160"0,0 0-688 0,0 0-176 0,0 0 0 0,0 0 0 16,0 0 0-16,0 0 160 0,-6-10-160 0,2 1 160 16,4 9-160-16,0 0 128 0,0 0-128 0,-6-6 128 15,0-6-128-15,-2 5 160 0,-2 5-160 0,-2-5 160 16,-5 2 272-16,2-1 48 0,0-7 16 0,-2 7 0 16,-2 1 272-16,-1-1 64 0,-1-6 16 0,1 1 0 15,-3 2-16-15,4 0 0 0,-1-4 0 0,-1 1 0 16,-2 1-192-16,-2-6-32 0,-1 1-16 0,-3 2 0 15,-1-1-256-15,-2 4-48 0,-3 2-16 0,1-2 0 16,3-7-32-16,-3 2-16 0,-6 2 0 0,1-2 0 16,0-1-224-16,1 4 144 0,1-2-144 0,-1-1 128 0,-1 0-128 0,-3 1 0 15,-2-1 0-15,-2-1 128 0,-1-2-128 0,0 0 0 16,2 5 0-16,-1-2 0 0,-1 3 144 0,1 0-144 16,-1 0 160-16,-1 0-160 0,-3 4 128 0,-2 0-128 15,-6-2 0-15,3 2 144 0,1-1-144 0,-1 3 0 16,-4 5 0-16,3-3 0 0,4-1 0 0,-2 1 0 15,-1 1 0-15,-2-1 0 0,-2 4 0 0,0-1 0 16,0 1 0-16,1 2 0 0,1 3 0 0,1 2 0 16,-1-3 0-16,0 3 0 0,-5-2 0 0,2 1 0 15,1 1 0-15,0 5 0 0,-1-2 0 0,2 1 0 16,4-1 0-16,2 2 0 0,-2 1 0 0,2-1 128 16,-1 0-128-16,2 1 0 0,0 2 128 0,4 3-128 15,-2-2 128-15,6 2-128 0,1 2 160 0,2 0-160 16,2 1 192-16,1 3-192 0,-1-2 0 0,-2 5 0 15,-1 2 0-15,4 0 0 0,4 2 0 0,2-2 0 16,-1-5 0-16,3 4 0 0,5 1 0 0,3 2 0 0,1 2 0 0,4-3 0 16,2 0 0-16,3-2 0 0,1 3 0 0,4-3 0 15,0-2 0-15,2 0 0 0,2 4 0 0,2-1 0 16,0 4 0-16,3 2 0 0,2 3 0 0,0 0 0 16,0-1 0-16,4 1 0 0,2-3 0 0,2 0 0 15,2 1 0-15,5-1 0 0,1-2 0 0,5 2 0 16,-3 0 128-16,4-3-128 0,4 1 0 0,3-1 0 15,1 2 176-15,2-2-176 0,4 0 160 0,-1 3-160 16,0 1 192-16,2 1-48 0,4-7-16 0,0 1 0 16,2-1 0-16,5-1-128 0,2 3 192 0,-1-5-64 15,1 0-128-15,-2-1 160 0,-1-2-160 0,0 3 160 0,-3-2-160 16,1 2 0-16,4-1 144 0,-1-5-144 0,0 3 128 0,3-3-128 16,-3 0 128-16,-3 1-128 0,1-2 0 0,-2 0 144 15,-2-4-144-15,1 1 0 0,1 0 176 0,0 1-176 16,0-3 160-16,3-4-160 0,3 1 208 0,-3-2-48 15,-3-1-16-15,-1 1 0 0,-2 1 16 0,2-1 0 16,2-1 0-16,0-3 0 0,5 1-32 0,0-1 0 16,2-3 0-16,3 1 0 0,0-2-128 0,-2 1 0 15,-1-1 144-15,-2 0-144 0,-5-1 0 0,6 0 128 16,2 0-128-16,-5-1 0 0,-2-3 144 0,1 1-144 16,0 2 192-16,-2 0-192 0,-3-3 208 0,-1-1-64 15,1-2-16-15,0-3 0 0,-2 1-128 0,0-4 160 16,1 0-160-16,-5 1 160 0,-1-4-160 0,2 3 128 15,-1 0-128-15,-1 1 128 0,-2-5-128 0,-3 2 0 0,-3-3 144 0,0 2-144 16,2 4 0-16,1 2 0 0,-2-1 0 0,2 1 128 16,0-7-128-16,-1 3 0 0,-2-2 0 0,3 0 0 15,1 2 0-15,0-2 128 0,-1-1-128 0,-1-1 0 16,-5 0 0-16,-2-2 128 0,-2-1-128 0,-2-2 0 16,-1 0 128-16,0-1-128 0,1-3 160 0,-5-1-160 15,1-7 128-15,-1 0-128 0,1-2 0 0,1 4 144 16,-4 0-144-16,1 2 0 0,-3-5 144 0,1 0-144 15,-1 1 0-15,0 2 144 0,-2 2-144 0,-3 1 0 16,-2-4 176-16,-1 0-176 0,-1-4 160 0,-1 4-160 16,-5 3 304-16,-1 1-48 0,-3-4 0 0,-1-1 0 15,-5-5-32-15,-1 0-16 0,-2 1 0 0,-2 3 0 16,-3 1-80-16,-3-4-128 0,1-2 176 0,0 2-176 0,-1 3 0 0,-1-1 0 16,-1-1 0-16,1 0 0 0,-1-1 0 0,-2 3 0 15,-1 1 0-15,2 2 0 16,0 4-480-16,-1-1-96 0,-2 3-32 0,3 3-10656 15,2 5-2144-15</inkml:trace>
  <inkml:trace contextRef="#ctx0" brushRef="#br0" timeOffset="33938.48">16332 7263 11967 0,'-7'-14'1072'0,"3"6"-864"15,2-4-208-15,0 5 0 0,2 7 1344 0,6-12 208 16,-5 3 48-16,4 0 16 0,-5 9-896 0,0 0-176 16,8-8-32-16,-8 8-16 0,5-9-256 0,-5 9-48 0,0 0-16 0,0 0 0 15,0 0-176-15,0 0 0 0,12 5 144 0,-12-5-144 16,2 12 128-16,1 2-128 0,0 3 160 0,-3 1-160 16,0 0 288-16,0 3-32 0,-2 1-16 0,0 3 0 15,-2 1 80-15,0 2 32 0,3 0 0 0,-1 4 0 16,2-4-64-16,0 2-16 0,0-1 0 0,0-3 0 15,2-1-48-15,0-3-16 0,1-6 0 0,2-2 0 16,0-1 176-16,4-5 16 0,-2 1 16 0,2-7 0 16,3-2 304-16,6-1 64 0,4-7 16 0,4-2 0 15,4-8 16-15,4-7 0 0,0-5 0 0,5-8 0 16,0-6-256-16,3-6-48 0,2-5-16 0,2-2 0 16,1 2-112-16,4-2 0 0,2-3-16 0,1-1 0 0,-1-7-48 15,-1 1-16-15,-4 1 0 0,1 1 0 16,-2 4 80-16,1 2 32 0,-1 5 0 0,-4 4 0 0,-4 5-224 0,3 1-32 15,-6 3-16-15,2 6 0 0,-2 7-368 0,-2 4-80 16,-2 2-16-16,-2 1-16272 16</inkml:trace>
  <inkml:trace contextRef="#ctx0" brushRef="#br0" timeOffset="37272.05">12308 13564 9215 0,'0'0'816'16,"0"0"-656"-16,0 0-160 0,0 0 0 15,10-6 1024-15,-10 6 160 0,6-10 32 0,-6 10 16 16,5-7-880-16,-5 7-176 0,0 0-48 0,8-7 0 15,-8 7-128-15,0 0 0 0,0 0 0 0,0 0 128 16,0 0 112-16,8-4 16 0,-8 4 0 0,0 0 0 16,0 0 128-16,0 0 48 0,0 0 0 0,0 0 0 0,9-5 128 0,-9 5 16 15,0 0 16-15,0 0 0 0,0 0 48 0,0 0 0 16,0 0 0-16,0 0 0 0,0 0 32 0,8 7 16 16,-8-7 0-16,6 7 0 0,1 4-112 0,-2 0-32 15,-2 1 0-15,2 1 0 0,-4 2-224 0,3-1-32 16,0 5-16-16,1 2 0 0,-1-1-96 0,1-1-32 15,1 1 0-15,-1-2 0 0,-1 1-144 0,1-1 0 16,0 0 144-16,-1-2-144 0,1-5 0 0,1 2 144 16,-1 2-144-16,1-2 0 0,1-4 144 0,-1 0-144 15,1 2 0-15,-2-4 144 0,-5-7-16 0,7 8 0 16,-7-8 0-16,9 5 0 0,1 1 128 0,-10-6 32 16,0 0 0-16,12 5 0 0,0-1 48 0,-2-2 16 15,-10-2 0-15,12 0 0 0,-1-2-128 0,-11 2-32 0,7-3 0 0,1-1 0 16,0-5-48-16,2 1-16 0,2-3 0 0,0-1 0 15,-1-1 0-15,2-6-128 0,2-5 192 0,0 2-64 16,1 2 0-16,0-1-128 0,-1-1 192 0,2-4-64 16,0 0-128-16,0-2 0 0,-1-2 144 0,1 2-144 15,0 2 0-15,0-2 128 0,-4 1-128 0,1 0 0 16,2-1 0-16,-2-2 0 0,-1 3 0 0,0-6 0 16,0 1 0-16,-1 4 0 0,2 2 0 0,-1 1 0 15,-1-2 0-15,-2 1 0 0,5 2 0 0,-2 1 0 16,-3 1 0-16,3 1 0 0,1 0 0 0,0 2 0 15,-4 0 0-15,-2 2 0 0,0 2 0 0,-1 2 0 16,0 2 0-16,2 1 0 0,1 1 0 0,1-3 0 16,-2 2 0-16,-1 2 0 0,-8 8 0 0,9-7 0 0,-1-2 0 15,0 4-128-15,-8 5 128 0,0 0 0 0,0 0 0 0,0 0-128 16,0 0 128-16,0 0 0 0,0 0-128 0,0 0 128 16,0 0-128-16,0 0 128 0,0 0-128 0,-6 13 128 15,1-3-128-15,0 1 128 0,-2-1-144 0,0 2 144 16,0 1-160-16,-2 0 160 0,0 4-128 0,2 1 128 15,1-1 0-15,-5 5-144 0,-6 4 144 0,1 6 0 16,-3-1 0-16,-2 3-128 0,-1 2 128 0,0 5 0 16,-1 3 0-16,0-2 0 0,1-6 0 0,0 0-160 15,-1-3 160-15,2 3 0 0,3-4 0 0,-1 2 0 16,-2 1 0-16,3-1 0 0,0-1 0 0,0-1 0 16,-2-3 0-16,1 0 0 0,0-2 0 0,2-1 0 15,2-4 0-15,-4-1 0 0,4-1 0 0,3-5 0 0,4 0 0 16,-1-3 0-16,-1-5 0 0,1 1 128 0,-1-4-128 15,1 3 0-15,9-7 240 0,-9 5-48 0,-1-1-16 0,2-2 0 16,-2 1-176-16,10-3 128 0,-11 3-128 0,11-3 128 16,-9 0-128-16,0-2 0 0,-3-4 144 0,3 2-144 15,9 4 0-15,-9-5 144 0,-2-2-144 0,2 1 0 16,1 0 144-16,2 0-144 0,-1-1 0 0,1 1 144 16,1-5-16-16,-1 4-128 0,1-1 192 0,0-3-64 15,0-2 0-15,-2-1-128 0,3-3 192 0,-2 1-64 16,1 3-128-16,-1-6 128 0,0-3-128 0,1 2 128 15,-2 0-128-15,2 1 0 0,0-2 144 0,-2-1-144 16,1 1 0-16,-1 3 0 0,5 6 0 0,-5-2 0 16,2-1 0-16,1 0 0 0,1 2 0 0,-2 1 0 15,3 0 0-15,0 0 0 0,1 6 0 0,1 6 0 0,-1-10 0 0,1 10 0 16,0 0 0-16,0 0 0 0,0 0 0 16,0 0-160-16,0 0 160 0,0 0 0 0,0 0-144 0,0 0 144 15,4 10 0-15,-2 3-144 0,1 1 144 0,-1 1-128 16,-2-1 128-16,3 3-128 0,-2 4 128 0,1 0 0 15,-1-2 0-15,1 5 0 0,0 2 0 0,-2-1 0 16,0-5 0-16,1-1 0 0,2-4 0 0,1-2 0 16,-3-1 0-16,3-2 0 0,0 1 0 0,-4-11 0 15,0 0 0-15,0 0 0 0,9 8 0 0,-1-4 0 16,-8-4 0-16,10-2 128 0,-10 2-128 0,13-2 0 16,-1-2 128-16,-2 1-128 0,3-3 0 0,-1-1 0 15,0-2 0-15,0 0 128 0,-1-3-128 0,2 0 0 16,0-3 128-16,0-2-128 0,0 0 0 0,2-4 144 0,0-2-144 0,2-7 0 15,0 1 160-15,2-2-160 0,-1-5 128 0,4-1-128 16,3-6 128-16,1-4-128 0,0-8 0 0,0 0 128 16,1 0-128-16,-2 5 0 0,0 0 0 0,-2 7 0 15,0 4 0-15,-3 4 0 0,-1 5 0 0,-2 4 0 16,0 3 0-16,-4 4 0 0,-2 3 0 0,0 5 0 16,-2 1 0-16,-3 3 0 0,-6 7 0 0,0 0 0 15,0 0-336-15,0 0 0 0,0 0 0 0,0 0-14512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40:18.87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13089 2883 9215 0,'0'0'400'0,"0"0"96"0,-5 9-496 0,-1-4 0 0,-2 2 0 0,1 0 0 16,5-1 0-16,-2-1 0 0,4-5 0 0,-4 6 0 15,4-6 0-15,-3 6 0 0,3-6 0 0,0 0 0 16,0 0 0-16,-2 7 0 0,-1 3 0 0,3-10 0 16,0 6 912-16,0-6 96 0,-1 10 16 0,1-10 0 15,0 0-832-15,0 8-192 0,0 1 0 0,0-9 0 16,0 0 864-16,1 7 128 0,-1-7 32 0,0 0 0 15,0 0 0-15,9 3 0 0,-1-2 0 0,-8-1 0 16,6-5 0-16,1 1 0 0,0-4 0 0,0 0 0 0,-3 0 0 16,3-1 0-16,1-1 0 0,-1-1 0 0,0-2-832 0,2 2-192 15,1-1 0-15,2-3 0 0,-1 1 0 0,-2 2 0 16,1-2 0-16,1 1 0 0,-5 0 864 0,3 1 128 16,-2 2 32-16,1 1 0 0,1-3-832 0,-1 1-192 15,-2 2 0-15,1 3 0 0,-1-3 0 0,-1 2 0 16,2 2 0-16,-7 5 0 0,5-4 0 0,-5 4 0 15,0 0 0-15,7-5 0 16,-7 5-768-16,0 0-208 0,0 0-48 0,0 0-11872 0</inkml:trace>
  <inkml:trace contextRef="#ctx0" brushRef="#br0" timeOffset="948.18">7018 4344 9215 0,'-11'4'192'0,"1"0"64"0,0 3 0 0,4-4 0 0,1 4-256 0,-1 2 0 0,-3-4 0 0,2 4 0 16,2-1 864-16,1 1 128 0,0-1 32 0,-3-1 0 0,7-7 816 15,0 0 160-15,0 0 48 0,0 0 0 0,0 0-832 0,0 0-144 16,0 0-48-16,0 0 0 0,7-7 0 0,3-6 0 16,1-4 0-16,3-4 0 0,2-2-816 0,3-7-208 15,1-1 0-15,5-5 0 0,-1-1 0 0,4-2 0 16,3-1 0-16,2 0 0 0,2-2 864 0,0-2 128 15,-1 1 32-15,0-1 0 0,-1-5-832 0,0 2-192 16,0 2 0-16,-2-1 0 0,2 3 0 0,-6 3 0 16,1 3 0-16,-4 1 0 0,0 2 0 0,-3 5 0 15,0 4 0-15,-3 3 0 0,-2 4 0 0,-2 0 0 16,-2 3 0-16,-2 5 0 0,-1 2 0 0,2 4 0 16,0 3 0-16,1 6 0 0,1 6 0 0,0 2 0 15,0 5 0-15,1 3 0 0,5 3 0 0,-4 5 0 16,2 4 0-16,0 5 0 0,2 3 0 0,-1 2 0 15,0-1 0-15,-1 0 0 0,0 1 864 0,0-5 128 0,-3-2 32 16,1 1 0-16,-1-6-832 0,2 3-192 16,-3-3 0-16,-2 0 0 0,0-3 0 0,-2-1 0 0,0-3 0 0,1 9 0 31,0 0-768-31,-4-8-208 0,-1-4-48 0,-1-3 0 16,-1-4-816-16,-3 1-160 0,0-15-48 0,-4 9-9824 0</inkml:trace>
  <inkml:trace contextRef="#ctx0" brushRef="#br0" timeOffset="1974.88">6473 13615 27647 0,'16'42'608'0,"-16"-32"128"0,0 10 32 0,0 1 0 0,0 1-624 0,-2 5-144 0,-2 11 0 0,2 1 0 0,7-1 0 0,0 2 0 16,0 1 0-16,1 3 0 0,-1 4 848 0,3 3 144 15,1-3 32-15,1 0 0 0,-1-3 0 0,4 0 0 16,-1 0 0-16,1-6 0 0,-1-10-832 15,4-2-192-15,2 0 0 0,3-3 0 0,5-6 0 0,-1-4 0 16,3-4 0-16,1-4 0 0,6-6 0 16,0-1 0-16,0-7 0 0,3-1 0 0,4-4 864 0,2-3 128 15,-1-2 32-15,4-4 0 0,5-2-832 0,2 1-192 16,2-2 0-16,0 0 0 0,0-5 0 0,-1 2 0 16,0-5 0-16,-3 0 0 0,-3 9 0 0,2-5 0 15,0 3 0-15,-2-2 0 16,-2 4-1600-16,-5-1-352 0,-5-1-80 0,-9-4-16 0</inkml:trace>
  <inkml:trace contextRef="#ctx0" brushRef="#br0" timeOffset="7427.34">7753 4051 12895 0,'0'0'272'0,"0"0"64"0,-10 0 16 0,-2-14 32 0,3 2-384 0,-2 0 0 15,1-2 0-15,2 3 0 0,8 11 1712 0,0 0 272 16,-6-8 48-16,6 8 16 0,0 0-1648 0,0 0-400 16,0 0 0-16,0 12 0 0,0-3 896 0,2 7 112 15,2 4 16-15,-1 8 0 0,-3 5 0 0,-1 9 0 16,-1 2 0-16,0 13 0 0,-2 11-832 0,1 6-192 0,-2 3 0 0,-3 9 0 15,-1 6 0-15,-1 8 0 16,-1 11 0-16,-1 5 0 0,-2 2 0 0,-2 8 0 0,1 5 0 0,-4 0 0 16,-1-5 864-16,3 4 128 0,-2 7 32 0,2-2 0 15,-1 0-832-15,0 1-192 0,0-5 0 0,-2 0 0 16,-1-3 0-16,8-33 0 0,-1 10 0 0,1 6 0 16,-1 0 864-16,4 4 128 0,1 3 32 0,5 0 0 15,2-5-832-15,3 1-192 0,4-5 0 0,6 34 0 16,2-17 0-16,4-13 176 0,0-3-176 0,-2-6 160 15,6-2-32-15,-3-3 0 0,1-2 0 0,-1 3 0 16,-4-8-128-16,-1 3 160 0,-2-2-160 0,-1-2 160 16,-1-2-32-16,-4 2 0 0,-3 3 0 0,-4 1 0 15,0-1 32-15,-1-3 0 0,-2-4 0 0,-1 2 0 16,-2 2 48-16,1-6 16 0,2-5 0 0,0-7 0 0,-2-6 80 0,2 5 16 16,0-1 0-16,1-1 0 0,-4 0-128 0,2 1 0 15,-2-6-16-15,1 1 0 0,-1-2 0 0,-2 4 0 16,-2 4 0-16,2-2 0 0,-1 2 320 0,1-2 64 15,-3-3 16-15,4-19 0 0,2 6-576 0,-2 25 0 16,1-1 0-16,3-3 0 0,2-2 0 0,1-2 0 16,2 1 0-16,2 0 0 0,1 1 0 0,1-2 0 15,0 0 0-15,-1-2 0 0,2-5 0 0,0 4 0 16,-1-5 0-16,2 7 0 0,1-1 0 0,1 4 0 16,1 2 0-16,-1 2 0 0,-2-2 0 0,1-1 0 15,-5 0 0-15,1 7 0 0,0 2 0 0,-3 0 0 16,-6-9 0-16,0-1 0 0,-5 0 0 0,-3-1 0 15,-4-3 0-15,-3 0 0 0,0-4 0 0,-4-6 0 0,-2-1 0 16,-2-4 0-16,-1-5 0 0,3-4 0 0,2-5 0 0,0-5 0 31,1-2-704-31,-1-8-256 0,3-7-64 0,1-8 0 16,1-10-2448-16,1-9-496 0,-6-17-112 0,9-14-16 0</inkml:trace>
  <inkml:trace contextRef="#ctx0" brushRef="#br0" timeOffset="8078.11">5556 8271 27647 0,'-6'-5'608'0,"-1"-6"128"0,-2 2 32 0,1-1 0 0,-2 2-624 0,0 1-144 15,0 4 0-15,-3-1 0 0,-1 2 0 0,-2 5 0 16,2 3 0-16,-3 6 0 0,0 4 848 0,-1 5 144 0,-2 7 32 0,1 9 0 16,-3 6-832-16,2 6-192 0,1 6 0 0,0 6 0 15,2 2 0-15,4 5 0 0,0 4 0 0,5 3 0 16,6 5 0-16,2-1 0 0,5-3 0 0,4-8 0 15,4-6 0-15,3-4 0 0,2-6 0 0,4-11 0 16,0-9 0-16,6-10 0 0,3-8 0 0,3-7 0 16,4-9 0-16,4-7 0 0,3-12 0 0,2-6 0 15,1-7 864-15,-3-9 128 0,-2-6 32 0,-3-9 0 16,-2-6 0-16,-4-3 0 0,-4-4 0 0,-3-1 0 0,-5 1 0 16,-5 0 0-16,-8 1 0 0,-3 5 0 0,-4 6-832 15,-3 7-192-15,-3 8 0 0,-2 7 0 16,-4 7 0-16,-3 7 0 0,0 4 0 0,-1 6 0 0,-3 6 0 15,-3 3 0-15,-2 5 0 0,0 7 0 16,-4 0-1600-16,3 5-352 0,-1 4-80 0,-8 5-14752 16</inkml:trace>
  <inkml:trace contextRef="#ctx0" brushRef="#br0" timeOffset="9118.44">19595 8725 20271 0,'-18'-2'448'0,"5"0"80"0,-4-1 32 0,5 1 16 0,0 0-576 0,0 1 0 0,1 0 0 0,3-1 0 15,0 0 1744-15,2 2 240 0,6 0 64 0,0 0 0 16,0 0-832-16,0 0-144 0,0 0-48 0,0 0 0 15,0 0 0-15,0 0 0 0,10 0 0 0,2 0 0 16,6-3 0-16,3 1 0 0,4 0 0 0,2 2 0 16,7-2-816-16,4-1-208 0,2-2 0 0,-2 3 0 15,1 0 0-15,1-1 0 0,-3-1 0 0,-1 3 0 16,0 2 0-16,0 3 0 0,-1-1 0 0,14-2 0 16,-9 0-768-16,-1 1-208 15,0 2-48-15,-11-3-9824 0,0-1-1968 0</inkml:trace>
  <inkml:trace contextRef="#ctx0" brushRef="#br0" timeOffset="9280.33">21440 8517 31327 0,'11'-5'688'0,"4"0"144"0,0 1 16 0,-2-1 48 0,6 1-720 0,2 1-176 16,1 1 0-16,2 0 0 0,1 0 0 0,1-1 0 15,0 2 0-15,0 0 0 0,-1-1 0 0,1 4 0 16,0 3 0-16,11-1 0 16,-3 0-784-16,-3 0-192 0,0-1-48 0,-1 3 0 15,-1-1-1632-15,-2 0-336 0,11 2-64 0,-4-3-16 0</inkml:trace>
  <inkml:trace contextRef="#ctx0" brushRef="#br0" timeOffset="9488.49">22878 8443 16575 0,'30'-13'368'0,"-10"7"80"0,3 3 0 0,-5 2 16 0,1-2-464 0,4 2 0 0,-1 1 0 0,1 0 0 16,1 0 0-16,-1 0 0 0,1 0 0 0,7 2 0 15,-2 2 368-15,-3-1-32 0,-2-3 0 0,3 2 0 16,-1 4-336-16,1-4 0 0,0 2 0 0,1 1 0 16,-2-3-384-16,2 0-160 0,16 4-32 15,-4 0 0-15</inkml:trace>
  <inkml:trace contextRef="#ctx0" brushRef="#br0" timeOffset="9665.35">24410 8405 14623 0,'37'-5'640'0,"-8"2"144"0,4 2-624 0,3 1-160 16,3 4 0-16,2-1 0 0,0-3 544 0,0 2 80 16,-2 2 16-16,1 1 0 0,2-3 416 0,4 0 96 15,-1 1 0-15,2 3 16 0,-1 4-272 0,3-1-64 16,6 0-16-16,-1 0 0 0,-5 1-96 0,1-2-16 15,-3-1 0-15,2-2 0 0,3-1-160 0,2 2-32 16,-1 0-16-16,2 1 0 0,-2 1-304 0,0-4-64 16,-3 1-128-16,0 3 192 0,-3-3-192 0,1-1 0 0,0-4-192 15,1 0 192 1,-4 0-1968-16,3 0-272 0</inkml:trace>
  <inkml:trace contextRef="#ctx0" brushRef="#br0" timeOffset="10625.21">22682 6600 12895 0,'0'0'576'0,"-6"-3"112"15,-1-2-560-15,1 0-128 0,-4-2 0 0,5 1 0 0,-1 0 1664 0,-1 1 320 16,1-3 48-16,0 3 16 0,6 5-832 0,0 0-144 16,0 0-48-16,0 0 0 0,0 0 0 0,0 0 0 15,0 0 0-15,0 0 0 0,0 0-816 0,0 0-208 16,8 4 0-16,1 3 0 0,3 0 864 0,4 2 128 16,2-1 32-16,4 5 0 0,7 3-832 0,2 0-192 15,4 2 0-15,7 0 0 0,6 2 0 0,3 6 0 16,3 5 0-16,-4-4 0 0,0 1 864 0,2-1 128 15,0 4 32-15,3 3 0 0,0 0-832 0,1 0-192 16,1-3 0-16,-2 2 0 0,-7 1 0 0,-1-3 0 16,-3 1 0-16,-2-1 0 0,0-3 864 0,0 1 128 15,-2 0 32-15,2-2 0 0,-6-2-832 0,3 1-192 0,-1-2 0 16,0-1 0-16,0 0 0 0,-2 0 0 16,-4-4 0-16,0 1 0 0,-3-1 0 0,-2 1 0 15,-1-1 0-15,0-2 0 0,-3 0 0 0,-1-1 0 16,-4 1 0-16,0-5 0 0,2-2 0 0,-5 3 0 0,2-5 0 0,-2 2 0 15,-4-3 0-15,1-1 0 16,-1 0 0-16,-4-2 0 0,0 2 864 0,-7-6 128 0,6 4 32 0,-6-4 0 16,0 0-832-16,0 0-192 0,6 4 0 0,-6-4 0 15,0 0 0-15,0 0 0 0,0 0 0 0,0 0 0 16,0 0 0-16,0 0 0 0,0 0 0 0,0 0 0 16,0 0 0-16,0 0 0 0,0 0 0 0,-11-4 0 15,1 3-768 1,10 1-208-16,-11-3-48 0,4 0 0 0,-3 1 0 0,10 2 0 15,-9-4 0-15,3-1 0 0,-1-1-1632 0,7 6-336 16,-4-10-64-16,4 2-16 0</inkml:trace>
  <inkml:trace contextRef="#ctx0" brushRef="#br0" timeOffset="11209.69">24240 7008 23951 0,'-8'-26'512'0,"3"13"128"0,-2 5 0 0,2 1 64 0,0-2-576 0,0-1-128 0,0-1 0 0,1 3 0 16,4 8 0-16,0 0 0 0,-4-3 0 0,4 3 0 16,0 0 848-16,0 0 144 0,4 9 32 0,1 1 0 15,3 1-832-15,2 2-192 0,3 2 0 0,3 2 0 16,5 1 864-16,0 3 128 0,3 3 32 0,5 2 0 15,4 2-832-15,1 1-192 0,1 2 0 0,1-1 0 16,1 4 0-16,-1 2 0 0,-1 0 0 0,-2 1 0 0,-3-1 864 16,1-1 128-16,-3-1 32 0,-2 1 0 0,-3 1-832 0,-1-8-192 15,-1 0 0-15,0-5 0 0,-1 2 864 0,-2 0 128 16,-4-8 32-16,2-2 0 0,-4 2-832 0,-2-3-192 16,-2 0 0-16,-4-1 0 0,-3-4 0 0,-2 1 0 15,-4-2 0-15,-3 1 0 0,-3-4 864 0,-2 2 128 16,-2-2 32-16,-6 0 0 0,-1-2-832 0,-3-2-192 15,-4-2 0-15,-5 1 0 0,-2-1 864 0,-6 1 128 16,-4-2 32-16,1 2 0 0,-2-1-832 0,3 1-192 16,0-1 0-16,5 1 0 0,3 0 0 0,3 0 0 15,3-3 0-15,-6 2 0 16,10-1-768-16,6 0-208 0,7-2-48 0,4 1 0 16,9 3-1632-16,0 0-336 0,0 0-64 0,10 2-16 0</inkml:trace>
  <inkml:trace contextRef="#ctx0" brushRef="#br0" timeOffset="12130.99">23133 10671 16575 0,'0'0'368'16,"-1"11"80"-16,-3-1 0 0,1-3 16 0,1 0-464 0,-1 1 0 0,-1 1 0 0,2-2 0 0,2-7 1728 0,-3 6 256 16,3-6 64-16,0 0 0 0,0 0-832 0,0 0-144 15,0 0-48-15,0 0 0 0,0 0 0 0,0 0 0 16,0 0 0-16,5-5 0 0,0-1 0 0,2-5 0 15,2 1 0-15,0-6 0 0,2-1 0 0,2-2 0 16,4 0 0-16,-2-3 0 0,4-8-816 0,0-2-208 16,7-2 0-16,3 0 0 0,2 3 864 0,4-6 128 15,4 1 32-15,4-4 0 0,0-1-832 0,2-2-192 16,-2-4 0-16,1-3 0 0,2-2 0 0,5-4 0 16,5 1 0-16,0-2 0 0,2-1 0 0,1-3 0 15,4-1 0-15,-5 4 0 0,1 1 0 0,-3 0 0 0,3-1 0 16,-5 10 0-16,-3 4 0 0,-2 5 0 0,-3 2 0 15,0 4 0-15,-5 3 0 0,-5 6 0 0,-6 3 0 0,-4 3 0 16,-2 1 0-16,-5 5 0 0,-2 0 0 16,-3 3 0-16,-1 1 0 0,-2 4 0 0,-2 2 0 0,-1 2 0 15,-8 0 0-15,0 0 0 16,0 0 0-16,0 0 0 0,0 0 0 0,0 0 0 0,5 6 0 0,-5-6 0 31,0 0-768-31,-4 12-208 0,4-12-48 0,-5 10 0 16,-2 1-816-16,7-11-160 0,-9 0-48 0,9 0 0 0,0 0-816 15,-8 9-160-15,8-9-48 0,0 0 0 0</inkml:trace>
  <inkml:trace contextRef="#ctx0" brushRef="#br0" timeOffset="12584.22">23948 9407 27647 0,'-20'-10'608'0,"6"7"128"0,-4-1 32 0,0 1 0 0,3-4-624 0,2 4-144 16,1-1 0-16,12 4 0 0,0 0 0 0,0 0 0 15,0 0 0-15,2-12 0 0,3 1 0 0,7 1 0 16,2 1 0-16,4-2 0 0,1-4 848 0,7-1 144 16,8 3 32-16,3-4 0 0,4 2 0 0,0-2 0 15,1-2 0-15,1 0 0 0,2-2-832 0,0 1-192 16,2 0 0-16,1-5 0 0,-1-3 0 0,4 8 0 0,4 0 0 15,0 2 0-15,-3-3 864 0,-3 7 128 0,-3 0 32 16,-2 1 0-16,-2-3-832 0,0 4-192 0,-1 0 0 16,-3 6 0-16,-3 0 0 0,-2 4 0 0,-2-1 0 0,-3 0 0 15,-4 0 864-15,0 5 128 0,-3 6 32 0,-3 0 0 16,-5 0-832-16,-1 2-192 0,-2 1 0 0,-2 5 0 16,-4 11 0-16,-3-1 0 0,-2 2 0 0,-3 4 0 15,-4 5 0-15,-1 2 0 0,-5-1 0 0,-3 0 0 16,-4 0 0-16,-1 0 0 0,0-2 0 0,1 1 0 15,1 1 0-15,-2-2 0 0,-3-1 0 0,1 2 0 16,0-1 864-16,3-2 128 0,2-4 32 0,0 0 0 16,1-1-832-16,3-2-192 0,1-6 0 0,4-1 0 15,2-2 0-15,3-1 0 0,2-4 0 0,1-3 0 0,2-10 0 16,0 0 0-16,0 0 0 0,0 0 0 0,0 0 0 0,0 0 0 16,0 0 0-16,8-6 0 15,-1-1-1600-15,4-3-352 0,-1-5-80 0,2-3-10384 16,2-4-2096-16</inkml:trace>
  <inkml:trace contextRef="#ctx0" brushRef="#br0" timeOffset="14267.87">8555 5588 16575 0,'-14'-3'368'0,"14"3"80"0,-11-4 0 0,1 3 16 0,-2 2-464 0,2-2 0 0,1-1 0 0,-1-1 0 0,10 3 912 0,0 0 96 15,0 0 16-15,0 0 0 0,0 0 816 0,0 0 160 16,12-5 48-16,4-2 0 0,2 2-832 0,7-2-144 16,2-4-48-16,6 2 0 0,3 2-816 0,9 1-208 15,0-6 0-15,14 5 0 0,7-1 864 0,3 2 128 16,-3 1 32-16,-4-3 0 0,-3 0-832 0,0 3-192 16,-2-2 0-16,3 6 0 0,2 4 0 0,0-1 0 15,-4 1 0-15,-7 1 0 0,-6 0 0 0,-8 2 0 16,-5 2 0-16,-5-1 0 0,-2 3 0 0,-7-2 0 15,-4-2 0-15,-3 2 0 0,-5 0 0 0,-6-8 0 16,0 0 0-16,3 9 0 16,-3-9-1600-16,0 0-352 0,-7 8-80 0,-2-4-11472 0</inkml:trace>
  <inkml:trace contextRef="#ctx0" brushRef="#br0" timeOffset="14922.99">9747 5076 16575 0,'0'0'368'0,"0"0"80"0,0 0 0 0,0 0 16 0,5-16-464 0,-1 3 0 0,-2 1 0 0,-2 12 0 0,-4-14 912 0,1-2 96 16,-1 4 16-16,-2-1 0 0,-1 2-832 0,-3-1-192 16,-1 3 0-16,-2-3 0 0,-3-1 864 0,-4 1 128 15,-2-2 32-15,-4 2 0 0,-5 3 0 0,-7 1 0 16,-4 3 0-16,-1 1 0 0,2 2-832 0,-4 0-192 16,-6 5 0-16,2 1 0 0,-1 6 864 0,-2 1 128 15,-1 2 32-15,-2 4 0 0,-4 1-832 0,1 3-192 16,-1 2 0-16,0 6 0 0,1 1 0 0,3 5 0 15,8 3 0-15,1 4 0 0,1-2 864 0,-3 7 128 16,1 2 32-16,0 6 0 0,2 4-832 0,6-2-192 16,7-1 0-16,4 4 0 0,7 0 0 0,10 0 0 15,7-4 0-15,4 0 0 0,4 3 0 0,3-21 0 0,8 1 0 16,19 17 0 0,10-9-768-16,4-5-208 0,3-10-48 0,4-2 0 0,0-2 1648 0,5-8 320 15,5-4 64-15,10-5 16 0,10-4-832 0,0-4-192 0,-4-4 0 0,-3-5 0 16,0 0 0-16,-2-2 0 0,3-5 0 0,2-3 0 15,0-2 0-15,-5-3 0 0,-9-2 0 0,1-6 0 16,-1 2 0-16,-5-6 0 0,-3-3 0 0,-3-3 0 16,-1 2 0-16,-7 2 0 0,-6-3 0 0,-8-8 0 15,-8-2 864-15,-5-3 128 0,-6 6 32 0,-6-2 0 16,-2-7-832-16,-6 5-192 0,-3 2 0 0,-5 0 0 16,-2 3 0-16,-3 3 0 0,-2 5 0 0,-6 6 0 15,-1 6 0-15,-5 6 0 0,-5 4 0 0,-2 1 0 16,0 2-1600-16,1 3-352 0,2 4-80 0,4 1-8208 15,4-5-1632-15</inkml:trace>
  <inkml:trace contextRef="#ctx0" brushRef="#br0" timeOffset="15463.42">10551 4700 16575 0,'-25'-5'736'0,"11"0"160"0,-2-7-720 0,2 3-176 0,-4 2 0 0,7 2 0 16,11 5 848-16,-5-6 144 0,-3-1 32 0,8 7 0 15,0 0 0-15,0 0 0 0,0 0 0 0,0 0 0 16,0 13 0-16,4 3 0 0,4-2 0 0,6 3 0 15,4-1-832-15,9 5-192 0,5 5 0 0,6 6 0 0,2 5 0 0,3-3 0 16,2 1 0-16,3 7 0 0,3 2 864 0,7 5 128 16,4 5 32-16,9 3 0 0,9 2-832 0,-37-24-192 15,-1 7 0-15,3 3 0 0,2 0 0 0,7 3 0 16,6-1 0-16,1 1 0 0,-1 2 0 0,-3-5 0 16,-2 1 0-16,14 13 0 0,-13-1 0 0,-8-6 0 15,-7-7 0-15,-5-2 0 0,-4-7 0 0,-6-4 0 16,-4-4 0-16,-1 0 0 0,-6-2 864 0,-5-9 128 15,-3-4 32-15,-1 1 0 0,-4 0-832 0,0 1-192 16,-5-7 0-16,-2 2 0 16,-3-5-768-16,-3 3-208 0,0-4-48 0,-2-5 0 15,-3-5-1632-15,0 0-336 0,-20-11-64 0,12-1-16 0</inkml:trace>
  <inkml:trace contextRef="#ctx0" brushRef="#br0" timeOffset="16038.09">11989 5493 23951 0,'8'-11'512'0,"-8"11"128"0,8-1 0 0,1-2 64 0,0-2-576 0,-1 4-128 0,-8 1 0 0,10 3 0 15,3 3 0-15,2-2 0 0,0 0 0 0,1 4 0 0,-1 0 0 0,2 3 0 16,2-2 0-16,-1 4 0 0,0 0 848 0,2 2 144 16,-2 4 32-16,0 0 0 0,0-4 0 0,-1 2 0 15,-2 5 0-15,-1 3 0 0,-1 0-832 0,-1 1-192 16,0-4 0-16,-2 3 0 0,-1 2 864 0,-1-3 128 16,0-1 32-16,-2 3 0 0,1-4-832 0,-1 1-192 15,0-3 0-15,-1 1 0 0,0-2 0 0,0-1 0 16,-2-1 0-16,2 0 0 0,-1 1 864 0,1-1 128 15,-1 0 32-15,0 0 0 0,0 1-832 0,0 4-192 16,0 0 0-16,1 3 0 0,1-3 0 0,0 2 0 16,-2-2 0-16,-1 3 0 0,1-3 0 0,-1 1 0 15,-2 3 0-15,1-3 0 0,0-1 0 0,0-1 0 16,-1-2 0-16,1-1 0 0,1 1 0 0,1-1 0 0,0-4 0 16,1-1 0-16,0 3 0 0,-1-6 0 0,-1 2 0 0,-1-4 0 15,0 0 0-15,-1-4 0 0,-1 1 0 0,0-5 0 16,0 0 864-16,0 0 128 0,0 0 32 0,0 0 0 15,-8-1-832-15,-1-1-192 16,1 0 0-16,-2-1 0 0,-3-3 0 0,-2-1 0 0,0 3 0 0,-3-4 0 16,-3 0 864-16,-3 3 128 0,-3-3 32 0,-6 3 0 15,-6 1-832-15,-5 4-192 0,-4 0 0 0,-3 2 0 16,4 4 0-16,0 2 0 0,3-3 0 0,2 4 0 16,1 2 0-16,4 0 0 0,0-1 0 0,2 0 0 15,5-3 0-15,1 0 0 0,4 1 0 0,-5 1 0 16,10-1-2416-16,9-5-528 0,11-3-96 15,0 0-14368-15</inkml:trace>
  <inkml:trace contextRef="#ctx0" brushRef="#br0" timeOffset="17147.96">8641 10987 27647 0,'0'0'1216'0,"0"0"256"0,-6-2-1168 0,0 0-304 0,5-1 0 0,1 3 0 16,0 0 0-16,0 0 0 0,0 0 0 0,8 0 0 15,2 1 880-15,6 1 112 0,6 2 32 0,4-3 0 16,4-4-832-16,8 2-192 0,8 0 0 0,4-1 0 16,4-3 864-16,1 0 128 0,-1-2 32 0,4 0 0 15,-1 1-832-15,6 1-192 0,-1-3 0 0,2 2 0 16,-1 1 0-16,-6 3 0 0,-3-2 0 0,-9 2 0 15,-4-1 0-15,-8 1 0 0,-3 2 0 0,-5 2 0 16,-7 0 0-16,-3-1 0 0,-5 0 0 0,-10-1 0 16,0 0-768-16,0 0-208 0,0 0-48 0,0 0-13504 15</inkml:trace>
  <inkml:trace contextRef="#ctx0" brushRef="#br0" timeOffset="17499.93">9315 10494 27647 0,'-4'-16'608'0,"-2"3"128"0,0-2 32 0,4 4 0 0,-1 3-624 0,1 0-144 15,-1 3 0-15,0 0 0 0,3 5 848 0,0 0 144 0,0 0 32 0,0 0 0 16,-4 7-832-16,2 3-192 0,1 0 0 0,-1 7 0 15,-2 4 864-15,-1 4 128 0,1 0 32 0,-1 7 0 16,1 4 0-16,-1 1 0 0,1 2 0 0,-1 4 0 16,0 3-832-16,-1 2-192 0,1 2 0 0,0-1 0 15,0 1 0-15,-2 2 0 0,2 3 0 0,0-4 0 16,0-3 0-16,-1-5 0 0,1 1 0 0,1-3 0 16,-2-3 0-16,0-5 0 0,0-5 0 0,2-3 0 15,0-1-768 1,0-5-208-16,-1-1-48 0,0-9 0 0,0-3-1632 0,-2-3-336 15,-7-9-64-15,14 6-16 0</inkml:trace>
  <inkml:trace contextRef="#ctx0" brushRef="#br0" timeOffset="18092.39">9833 10234 23951 0,'0'0'512'0,"0"0"128"0,-7-10 0 0,2 0 64 0,-2-1-576 0,-2 1-128 15,0-3 0-15,-1 0 0 0,-2 1 848 0,-1-1 144 16,-1 4 32-16,-2 1 0 0,-2 1 0 0,-3 0 0 16,-4 1 0-16,-2 2 0 0,-6 4-832 0,-5 0-192 15,-5 0 0-15,-2 3 0 0,-1 4 864 0,-2 4 128 16,-3 5 32-16,0 2 0 0,-1 3-832 0,-5 1-192 15,-6 2 0-15,-2 4 0 0,-8 5 0 0,4-2 0 0,1 1 0 16,5 4 0-16,6 6 864 0,0 2 128 0,-2 2 32 0,2 1 0 16,-1 3-832-16,6 1-192 0,6 5 0 0,3 3 0 15,6-2 0-15,3 5 0 0,5 3 0 0,6 1 0 16,7 6 0-16,3 1 0 0,4-5 0 16,5 1 0-16,6 0 0 0,8 0 0 0,4-2 0 0,8-3 0 15,8-2 0-15,9-3 0 0,5-3 0 0,6-4 0 16,1-6 0-16,1-5 0 0,1-4 0 0,9-7 0 15,4-3 0-15,10-10 0 0,7-8 0 0,3-5 0 16,-5-6 0-16,5-8 0 0,4-6 0 0,0-12 0 16,9-3 0-16,-5-11 0 0,-9-4 0 0,0-7 0 15,-2-6 0-15,-2-6 0 0,0 1 0 0,-11-2 0 0,-7 5 0 16,-10-6 0-16,-7-1 0 0,-10 2 0 0,-6-5 864 0,-9 1 128 16,-7-3 32-16,-6 3 0 0,-5-1-832 0,-8 1-192 15,-7-2 0-15,-6 2 0 0,-5 3 864 0,-5 7 128 16,-6 8 32-16,-4 9 0 0,-2 7-832 0,-3 4-192 15,0 7 0-15,-15-2 0 16,9 10-768-16,4 8-208 0,5 5-48 0,2 1 0 16,2 6 0-16,3 0 0 0,3-2 0 0,5 0 0 15,1 1-1632-15,8-1-336 0,2 0-64 0,14-1-16 0</inkml:trace>
  <inkml:trace contextRef="#ctx0" brushRef="#br0" timeOffset="19001.16">10533 12302 12895 0,'-11'17'272'0,"6"-9"64"0,-3 4 16 16,0 1 32-16,2 0-384 0,-1-2 0 0,2-1 0 0,0-1 0 0,4 0 1712 0,1-1 272 15,0-8 48-15,0 0 16 0,0 0-832 0,0 0-144 16,7-6-48-16,3-5 0 0,1-5 0 0,4-4 0 16,2-6 0-16,2-2 0 0,2-6 0 0,3-5 0 15,3-8 0-15,0-1 0 0,5-6 0 0,3-2 0 16,0-7 0-16,4-3 0 0,1-8-816 0,9-7-208 16,8-3 0-16,4-6 0 0,3-1 864 0,-2-3 128 15,-6-7 32-15,2 2 0 0,2 1-832 0,3 1-192 16,-1-1 0-16,1 6 0 0,2 1 0 0,-4 6 0 15,-3 4 0-15,-5 7 0 0,-3 2 0 0,-3 6 0 16,0 3 0-16,-6 4 0 0,-4 5 864 0,1 4 128 16,1 4 32-16,-1 6 0 0,-2 2-832 0,-2 3-192 0,-4 5 0 0,1 3 0 15,-3 4 0-15,-5 3 0 0,-1 0 0 0,-2 2 0 16,-3 3 0-16,-3 4 0 0,-2 0 0 0,-2 0 0 16,-1 3 0-16,-2 0 0 0,-7 8 0 0,0 0 0 31,5-8-768-31,-5 8-208 0,0-6-48 0,0 6 0 15,0 0 0-15,0 0 0 0,0 0 0 0,-8 3-9824 0,-1 0-1968 0</inkml:trace>
  <inkml:trace contextRef="#ctx0" brushRef="#br0" timeOffset="19436.28">11316 10139 27647 0,'0'0'608'0,"-4"-8"128"0,0-2 32 0,6 2 0 0,3-2-624 0,1-2-144 16,1-1 0-16,5 0 0 0,10-3 0 0,1-3 0 16,2-7 0-16,8-2 0 0,7-2 848 0,7-4 144 15,7 0 32-15,2-1 0 0,0 0-832 0,0 0-192 16,1-3 0-16,0-1 0 0,-1-1 864 0,6 3 128 15,2 6 32-15,-2-3 0 0,-3 1 0 0,-4 2 0 16,-6 5 0-16,1 0 0 0,-5-3-832 0,0 6-192 16,-4-1 0-16,0 6 0 0,2 5 0 0,-3 0 0 0,-2 1 0 15,-3 4 0-15,-1 6 864 0,-5 0 128 0,-4 4 32 16,-3 0 0-16,-3 4-832 0,-2 3-192 16,-1 2 0-16,-2 6 0 0,-2 7 0 0,-3 3 0 0,-2 7 0 0,-3 7 0 15,-2 11 0-15,-3 5 0 0,-3 3 0 0,-4 3 0 16,-2 2 0-16,-3 3 0 0,-2 1 0 0,-3 2 0 15,-4 1 864-15,0-2 128 0,-3-2 32 0,-2-1 0 16,-1-5-832-16,5-3-192 0,3-3 0 0,2-3 0 16,0-2 0-16,3-2 0 0,1-6 0 0,1 13 0 15,8-11-1600-15,6-10-352 16,4-7-80-16,4-15-16 0</inkml:trace>
  <inkml:trace contextRef="#ctx0" brushRef="#br0" timeOffset="21890.98">9801 7789 12895 0,'0'0'576'0,"0"0"112"0,0 0-560 0,0 0-128 0,0 0 0 0,0 0 0 15,0 0 848-15,0 0 144 0,0 0 32 0,0 0 0 16,0 0 0-16,0 0 0 0,0 0 0 0,-4 2 0 15,1 1 0-15,-5 1 0 0,-3 0 0 0,-2 2 0 16,0-5 0-16,-2 2 0 0,-2 2 0 0,-3 1 0 16,-6 1 0-16,1 0 0 0,-6 1 0 0,-7-3 0 15,-2 4-832-15,-1 0-192 0,2 0 0 0,1 0 0 16,4 6 0-16,4-2 0 0,2 2 0 0,3 4 0 16,3-2 864-16,6 0 128 0,2-2 32 0,1 9 0 15,2-1-1648 1,6-3-320-16,3-6-64 0,3-1-16 0,5 3 1648 0,5-1 320 0,2 4 64 0,8-2 16 15,5 1-832-15,6 1-192 0,8 2 0 0,1-1 0 16,2-3 0-16,-2 1 0 0,-2 0 0 0,-5 2 0 0,-3-1 0 0,-5 0 0 16,-4-5 0-16,-1 3 0 0,-1 1 0 0,-6 0 0 15,-5-2 0-15,-5-3 0 0,-4 1 864 0,-3 1 128 16,-1 0 32-16,-3 2 0 0,-5-4 0 0,-5 2 0 16,-3-1 0-16,-8 0 0 0,-10-2-832 0,-6-3-192 15,-6-2 0-15,2 1 0 0,3-2 0 0,1 2 0 16,2-2 0-16,3-2 0 0,2 0 0 0,1-1 0 15,4-2 0-15,2-2 0 0,1-4 0 0,4-1 0 16,6 3 0-16,-1-8 0 16,10-2-2416-16,7 1-528 0,7-1-96 0,4 2-7664 15,4-1-1536-15</inkml:trace>
  <inkml:trace contextRef="#ctx0" brushRef="#br0" timeOffset="22195.62">10753 7132 23951 0,'0'0'512'0,"0"0"128"0,0 0 0 0,-6 5 64 0,-1 5-576 0,1 2-128 0,-1 4 0 0,-1 4 0 15,-1 7 848-15,-3 2 144 0,3 8 32 0,-4 7 0 16,-4 8-832-16,0 3-192 0,2 3 0 0,-4 0 0 0,1 5 864 0,0 2 128 16,-3 3 32-16,1 1 0 0,2 7-832 15,1-3-192-15,2-3 0 0,-1 0 0 0,2-3 0 0,2-7 0 16,1-4 0-16,2-3 0 0,-1-3 0 0,1-10 0 16,0-3 0-16,0-6-9232 15,-1-7-1904-15</inkml:trace>
  <inkml:trace contextRef="#ctx0" brushRef="#br0" timeOffset="22732.7">10206 7956 27647 0,'0'0'608'0,"0"0"128"0,11-7 32 0,1 3 0 0,2 1-624 0,3 1-144 0,-1-1 0 0,7 2 0 16,6-3 0-16,6 3 0 0,6-2 0 0,4 1 0 15,6-1 0-15,3 0 0 0,-4 2 0 0,1-4 0 16,-4 0 0-16,-2 1 0 0,-4 0 0 0,1 2 0 16,1 1 848-16,-8 1 144 0,3 0 32 15,1-2 0-15,0-2-832 0,-2 0-192 0,-3 4 0 0,-4 1 0 16,-6-4 0-16,-1 2 0 0,-5 0 0 16,1-1 0-16,-3 2 0 0,-4-2 0 0,-3-3 0 0,-1 1 0 15,-8 4 0-15,0 0 0 0,0 0 0 0,0 0 0 16,-7 1 864-16,-1 0 128 0,-3 2 32 0,-6 3 0 15,-4 1-832-15,-3 3-192 0,-4 0 0 0,-2 4 0 16,-2 4 0-16,-7 8 0 0,4 0 0 0,4 3 0 16,5 1 0-16,2 0 0 0,5-1 0 0,3-2 0 15,6-4 0-15,0 1 0 0,3-2 0 0,1-1 0 0,4-7 0 0,3-1 0 16,3-2 0-16,5-5 0 0,-1 1 864 0,6-3 128 16,5-8 32-16,3-3 0 0,3-1-832 0,-2-2-192 15,4-2 0-15,3 1 0 0,2-8 0 0,0 2 0 16,-2 2 0-16,-2-2 0 0,-5 0 864 0,-2 3 128 15,-3 2 32-15,3-3 0 0,-4 8-832 0,-3 3-192 16,-2 2 0-16,-3 6 0 0,-2 4 0 0,-2 3 0 16,-1 3 0-16,0 3 0 0,0-2 0 0,-3 0 0 15,0 3 0-15,-1-1 0 0,-1 0 0 0,1-1 0 16,1-1 0-16,2 1 0 0,-1-2 0 0,4-1 0 16,-2-6 0-16,2 3 0 15,2-3-768-15,1-2-208 0,-1-5-48 0,2-3-10912 0,3-2-2192 16</inkml:trace>
  <inkml:trace contextRef="#ctx0" brushRef="#br0" timeOffset="23264.81">12443 6991 27647 0,'-6'-20'1216'0,"6"15"256"0,3-3-1168 0,0 3-304 15,-3 5 0-15,0 0 0 16,0 0-1584-16,0 0-368 0,4 18-80 0,-3-1-16 0,-1 5 1648 0,-3 4 400 15,-2 0 0-15,-1 8 0 0,0 4 736 0,0 8 224 16,1 5 64-16,-3 3 0 0,-3 5-832 0,-2 4-192 16,2 6 0-16,-5-4 0 0,-2 1 864 0,-1-2 128 15,0 1 32-15,-5-2 0 0,-3 0 0 0,1-9 0 16,2-8 0-16,4-4 0 0,-3-4-832 0,4-7-192 16,3-6 0-16,3-5 0 0,7-6 864 0,2-3 128 15,2-6 32-15,2-5 0 0,8-3-832 0,4-4-192 16,4-6 0-16,2 0 0 0,3-5 864 0,4-3 128 0,2-4 32 15,2 4 0-15,-2 2-832 0,0 2-192 0,-1 1 0 0,2 2 0 16,-1 3 0-16,3 5 0 0,2 3 0 0,-3 3 0 16,0 3 0-16,-1 6 0 0,-1 1 0 0,-2 7 0 15,-3 3 0-15,-5 1 0 0,-5 2 0 0,-5-1 0 16,-4 2 0-16,-6-1 0 0,-4 2 0 0,-5-4 0 16,-4 0 0-16,-3-2 0 0,-4 1 0 15,0-2 0-15,-3-1 0 0,-1-3 0 0,-3-2 0 0,0-1 0 16,0-5 0-16,-3-1 0 0,-4-5 0 0,0-1 0 15,-1-4 0-15,3-2 0 0,2-3 0 0,-3-7 0 16,9 3-2416 0,13-5-528-16,5 0-96 0,9 3-32 0</inkml:trace>
  <inkml:trace contextRef="#ctx0" brushRef="#br0" timeOffset="23602.92">13577 6794 27647 0,'3'-9'608'0,"-3"4"128"0,0 5 32 0,0 0 0 0,0 0-624 0,-3 7-144 16,3 5 0-16,-4 6 0 0,-4 7 0 0,2 1 0 0,-2 5 0 0,-3 6 0 15,1 5 848-15,-4 5 144 16,-3 3 32-16,-2 7 0 0,-1 1-832 0,-1 5-192 0,-1 7 0 0,-11 28 0 16,2-8 864-16,1-1 128 15,1-5 32-15,3 1 0 0,2-3-832 0,0-2-192 0,-2-3 0 0,2-11 0 16,7-2 0-16,7-22 0 0,1-1 0 0,1-3 0 16,3-5 0-16,1-3 0 0,4-8 0 0,0-4 0 31,1-2-1600-31,3 0-352 0,-4-16-80 0,10-7-16 0</inkml:trace>
  <inkml:trace contextRef="#ctx0" brushRef="#br0" timeOffset="24022.69">13529 7899 31327 0,'0'0'688'0,"0"0"144"0,15 6 16 0,-3-4 48 0,2-3-720 0,3 2-176 16,3 2 0-16,1-1 0 0,7-3 0 0,8-1 0 16,4-5 0-16,3 3 0 0,1-4 0 0,1 0 0 15,-2-6 0-15,1 1 0 0,8-4 848 0,0 0 144 16,-14 4 32-16,3-4 0 0,-1-1 0 0,-1-2 0 16,-1 2 0-16,-4 0 0 0,-4-6-832 0,-4 0-192 15,0-1 0-15,-9 0 0 0,1-5 864 0,-7 3 128 16,-9 7 32-16,-3 2 0 0,-4 4-832 0,-7 5-192 15,-8 3 0-15,-4 6 0 0,-9 6 0 0,0 7 0 16,1 2 0-16,1 9 0 0,1-1 0 0,0 7 0 0,0 1 0 16,0 7 0-16,1 5 0 0,2 3 0 0,0 2 0 15,4 3 0-15,-3 14 0 0,8-4 0 0,5-6 0 0,9-8 0 16,6-6 0-16,6-4 0 16,3 0 0-16,4-6 0 0,1-11 0 0,3-2 0 0,5-1 0 0,3-3 0 15,5-3 0-15,4-6 0 0,11-6 0 0,1-6 0 16,2-2 0-16,-2-4 0 0,-1-3 0 0,-7-2 0 15,-1-3-2416 1,-2-2-528-16,0-5-96 0,7-10-32 0</inkml:trace>
  <inkml:trace contextRef="#ctx0" brushRef="#br0" timeOffset="24849.96">8562 7297 16575 0,'0'0'368'0,"0"0"80"0,0 0 0 0,0 0 16 0,0 0-464 0,0 0 0 16,-7-1 0-16,-2 2 0 0,1 3 912 0,0 1 96 15,-2 2 16-15,-1-1 0 0,0 6-832 0,-2-2-192 16,-2 3 0-16,1 2 0 0,0 3 864 0,-1 2 128 15,2 0 32-15,3-1 0 0,-2 2-832 0,4-2-192 16,2 2 0-16,2 0 0 0,1-3 0 0,4-1 0 16,5-1 0-16,3-3 0 0,3 0 0 0,2-5 0 15,2-1 0-15,0-1 0 0,8-5 864 0,-2-1 128 0,-2-1 32 16,-2-6 0-16,-1-2-832 0,-3-3-192 0,-1-2 0 16,2 1 0-16,-1-5 0 0,0 1 0 0,-1-2 0 0,-4 5 0 15,-1-3 0-15,0 2 0 0,0-1 0 0,-2 2 0 16,-2 0 0-16,-1 5 0 0,0 4 0 0,-3 5 0 15,0 0 0-15,0 0 0 0,0 0 0 0,1 12 0 16,-2 0 0-16,-1-1 0 0,0 2 0 0,0 3 0 16,1 2 0-16,1 1 0 0,1-4 0 0,1 1 0 15,-2-2 0-15,1-2 0 0,-1-2 0 0,3 5 0 16,-3-15-768-16,0 0-208 16,0 0-48-16,13-4-10240 0</inkml:trace>
  <inkml:trace contextRef="#ctx0" brushRef="#br0" timeOffset="25195.06">9121 7091 20271 0,'0'-6'448'0,"0"0"80"0,0 6 32 0,0 0 16 0,0 0-576 0,0 0 0 16,-5-2 0-16,5 2 0 0,-7 4 0 0,1 2 0 15,-2 2 0-15,-3 2 0 0,3 2 928 0,-2 1 80 16,1-1 16-16,-2 1 0 0,1 0-832 0,1-4-192 15,1 3 0-15,3 1 0 0,1-4 0 0,3 3 0 16,-1-4 0-16,4 2 0 0,-1-3 864 0,3 2 128 16,2-3 32-16,4 2 0 0,1-1-832 0,2-4-192 0,2 1 0 15,-1-1 0-15,-1 0 0 0,0 1 0 0,-1-3 0 0,-2 3 0 16,-2 1 0-16,0 1 0 0,-8-6 0 0,0 0 0 16,5 10 0-16,-2 0 0 0,-3-10 0 0,-2 7 0 15,2-7 864-15,-6 7 128 0,-3 4 32 0,-3 1 0 16,-4-6-832-16,1 2-192 0,-2 0 0 0,-3-2 0 15,-1 1 0-15,1-2 0 0,-1 1 0 0,0 1 0 16,1-4 0-16,2-3 0 0,2-3 0 0,-6 0 0 16,8 3-1600-1,1 0-352-15,4-2-80 0,9 2-16 0</inkml:trace>
  <inkml:trace contextRef="#ctx0" brushRef="#br0" timeOffset="25420.79">9354 6877 20271 0,'0'0'448'0,"0"0"80"0,0 0 32 0,0 0 16 0,11 0-576 0,-1 2 0 16,0-1 0-16,3 4 0 0,1 3 0 0,0 4 0 15,0 2 0-15,3 2 0 0,0-1 0 0,1 4 0 16,2 3 0-16,-2-1 0 0,-2 1 928 0,-2 1 80 15,1-2 16-15,-1 1 0 0,-1 0-832 0,0-1-192 16,-1-2 0-16,-2 1 0 0,-1-1 0 0,0-2 0 16,-2 3 0-16,-1-5 0 0,0-5 0 0,-1-1 0 0,-3 0 0 0,0-1 0 15,-2-8 0-15,0 0 0 0,0 0 0 0,0 0 0 16</inkml:trace>
  <inkml:trace contextRef="#ctx0" brushRef="#br0" timeOffset="25807.78">9810 6846 20271 0,'0'0'448'0,"0"0"80"0,0 0 32 0,0 0 16 0,0 0-576 0,0 0 0 16,0 0 0-16,0 0 0 0,0 0 0 0,0 0 0 15,-3 9 0-15,-1 4 0 0,2 11 928 0,-3-1 80 16,-1 5 16-16,-1 4 0 0,-3 3 0 0,2 3 0 16,-4-3 0-16,2 1 0 0,-1-1-832 0,2 3-192 15,-1-2 0-15,1-1 0 0,-2-2 0 0,2-2 0 16,-1-1 0-16,2-3 0 0,-1-4 864 0,2-5 128 15,2-4 32-15,0-3 0 16,5-11-1648-16,0 0-320 0,0 0-64 0,2-17-11888 0</inkml:trace>
  <inkml:trace contextRef="#ctx0" brushRef="#br0" timeOffset="26323.37">10100 6626 20271 0,'0'0'448'0,"0"0"80"0,0 0 32 0,1 9 16 0,1-4-576 0,-1 4 0 0,-2 4 0 0,-1 2 0 15,-2 2 0-15,-1 3 0 0,-1 1 0 0,-2 3 0 0,-3-1 928 16,2 1 80-16,0-2 16 0,0 3 0 0,1-2-832 0,2-1-192 15,2-2 0-15,-2-3 0 0,3-4 864 0,1 0 128 16,1-3 32-16,1-2 0 0,0-8-832 0,0 0-192 16,9 3 0-16,0-9 0 0,3-3 864 0,-3-2 128 15,0-5 32-15,3-1 0 0,1 1-832 0,0-2-192 16,0 0 0-16,0 0 0 0,-1-7 0 0,0 4 0 16,-2 1 0-16,0 0 0 0,1-1 0 0,1 2 0 15,-2 4 0-15,0 0 0 0,-2 4 0 0,0 2 0 16,0 3 0-16,-2 2 0 0,-6 4 0 0,0 0 0 15,6 8 0-15,-4 3 0 0,-2-1 0 0,-1 3 0 16,-2 3 0-16,-1-4 0 0,0-1 0 0,1 0 0 16,-1 0 0-16,0 0 0 0,4-11 0 0,0 0 0 15,0 0 0-15,0 0 0 0,0 0 0 0,0 0 0 0,2-9 0 0,2 1 0 16,1-4 0-16,3 0 0 0,1-1 0 0,2 0 0 16,2-4 864-16,1 2 128 0,1 0 32 0,-1 2 0 15,0-2-832-15,2 3-192 0,1 2 0 0,-3 0 0 16,-1 5 0-16,2 3 0 0,3 2 0 0,5 2 0 31,-4 3-768-31,-9 2-208 0,4-2-48 0,-1 4 0 0,-4 2 1648 0,5 2 320 0,-3-3 64 0,0 3 16 16,-2 0-832-16,-1-2-192 0,-2 2 0 0,5 8 0 15,-1-1-768 1,-1-1-208-16,-1-6-48 0,-3-4 0 0</inkml:trace>
  <inkml:trace contextRef="#ctx0" brushRef="#br0" timeOffset="28571.17">15044 14797 16575 0,'-10'3'368'0,"1"2"80"0,4 4 0 0,0-3 16 0,1-3-464 0,0 0 0 0,4-3 0 0,0 0 0 16,0 0 912-16,0 0 96 0,9-6 16 0,3-4 0 16,0-4-832-16,2-3-192 0,0 0 0 0,6-1 0 15,1-4 864-15,5-6 128 0,0 2 32 0,3-2 0 16,1-1 0-16,3-6 0 0,9-2 0 0,5-1 0 15,1-3-832-15,2-6-192 0,-1-8 0 0,1-2 0 16,2-2 0-16,3-5 0 0,5 2 0 0,0-5 0 16,1-3 864-16,-2-1 128 0,-1 5 32 0,-7-1 0 0,-5 0-832 15,-6 4-192-15,-3 3 0 0,-6 5 0 0,-1 4 864 16,-4 1 128-16,-2-1 32 0,-5 1 0 0,-3 3-832 0,-3 2-192 16,-4 0 0-16,-1 2 0 0,0 3 0 0,-3 2 0 15,-1 3 0-15,-2 2 0 0,0 2 0 0,-2 4 0 16,-3-1 0-16,-1 6 0 0,-1 2 864 0,0 3 128 15,0 3 32-15,-3 4 0 0,1-2-832 0,-1 7-192 16,1 1 0-16,-3 1 0 0,1 2 0 0,-1 5 0 16,-1 2 0-16,0 6 0 0,-4 0 0 0,2 3 0 15,0 2 0-15,-1 6 0 0,-2 5 0 0,-1 2 0 16,0 5 0-16,-2 5 0 0,-2 3 0 0,-4 4 0 16,0 5 0-16,-5 6 0 0,2 4 864 0,-3-4 128 15,-3 0 32-15,5 3 0 0,4 2-832 0,-1-1-192 0,1 1 0 16,2-3 0-16,1 1 0 0,3-2 0 0,2-2 0 15,2-5 0-15,1-1 0 0,2-2 0 0,5 1 0 16,1-8 0-16,1-3 0 0,2-1 0 0,2-1 0 0,1-1 0 16,1-6 0-16,2-6 0 0,4 1 0 0,1-1 0 15,3-5 0-15,2-2 0 0,-2-3 0 0,10 1 0 32,1-6-1600-32,-2-8-352 0,2-2-80 0,5-4-16 0,6-3-1632 15,0-3-336-15,14-9-64 0,-4 0-16 0</inkml:trace>
  <inkml:trace contextRef="#ctx0" brushRef="#br0" timeOffset="28875.6">16834 13646 31327 0,'0'0'688'0,"0"0"144"0,0 0 16 0,4 17 48 0,-14-14-720 0,3 2-176 16,-1 0 0-16,1 3 0 0,-1 8 848 0,1 5 144 15,-4 1 32-15,1 6 0 0,-2 6-832 0,0 3-192 16,-1-2 0-16,-4 15 0 0,2-5 0 0,2-3 128 16,0-4-128-16,1 1 0 0,0 3 192 0,2-9-64 15,-3-4-128-15,3 1 192 0,4 1-192 0,1-5 0 0,-2-10 128 16,5-7-128-16,0 4 0 0,4 2-256 15,-1-6 48-15,-1-9 16 16,0 0-1488-16,13-5-304 0,1-7-48 0,-2 1-7120 0,2-4-1408 16</inkml:trace>
  <inkml:trace contextRef="#ctx0" brushRef="#br0" timeOffset="29454.55">17448 13616 23951 0,'0'0'512'0,"0"0"128"0,0 12 0 0,-4-3 64 0,0-2-576 0,1 2-128 0,-1 2 0 0,4 9 0 16,6 0 848-16,-5 4 144 0,-5 2 32 0,-3 7 0 15,-3 1 0-15,-2-3 0 0,-1-1 0 0,0 1 0 0,-2-1-832 16,-1 0-192-16,-2 2 0 0,1-5 0 0,1-3 928 0,4-5 144 16,-1-2 16-16,4-3 16 0,3 1-560 0,0-2-112 15,6-13-32-15,0 0 0 0,0 0 48 0,0 0 0 16,0 0 0-16,10-12 0 0,4-1-80 0,0-3-16 15,3-4 0-15,5-5 0 0,4-1-208 0,0-6-144 16,-1-3 192-16,7 1-192 0,4 4 128 0,4-1-128 16,1-3 0-16,1 5 0 0,-5 7-240 0,-11 8-96 15,1 0-32-15,8-2 0 0,-5 9 560 0,-3 5 128 16,-2-1 0-16,-4 8 16 0,-4 7-336 0,-3 4 0 16,-1 1 0-16,-3 4 0 0,-2 5 0 0,-4 1 0 15,-2-1 0-15,-2 0 128 0,0 0-128 0,-4 2 0 16,-4-5 0-16,4-1 128 0,1-2-128 0,1-2 0 0,-4-2 0 15,4-2 128-15,2-14-128 0,0 0 144 0,0 0-144 16,0 0 160-16,0 0-32 0,0 0-128 0,14-10 192 0,2-1-64 16,2-4 64-16,0-5 0 0,1-5 0 0,4 2 0 15,7-1-192-15,3 2 0 0,2-3 144 0,0 2-144 16,2-6 0-16,-2 4 0 0,-3 3 0 0,0 4 0 16,-1 1 0-16,-2 5 0 0,-3 3 0 0,-3 3 0 15,2 3 0-15,-4 4 0 0,-4 7 0 0,1 0 0 16,0 4 0-16,-1 5 0 0,-2 4 0 0,-2-1 0 15,-4 1 0-15,1 0 0 0,2 0 0 0,0 3 0 16,-2-2 0-16,2-1 0 0,-1-2 0 0,2 1 0 16,-2 1 0-16,2 1 0 0,0 0 0 0,1-3 0 15,1 1 0-15,-1 0 0 0,0 0 0 0,1 1 0 0,3-5 0 16,-2 1 0-16,-2-2 0 0,0 4 0 16,2 2-368-16,0-2-32 0,-5-3-16 0,0-4-11680 15,-3-5-2320-15</inkml:trace>
  <inkml:trace contextRef="#ctx0" brushRef="#br0" timeOffset="29689.82">17686 12784 44511 0,'-21'-24'1984'0,"10"11"384"0,-2 1-1888 0,3 3-480 0,7 4 0 0,3 5 0 31,0 0-256-31,0 0-160 0,0 0-32 0,11 6 0 16,0 6-752-16,-2-3-144 0,-3 3-48 0,0 5 0 15,-1 4-1616-15,-3 1-320 0</inkml:trace>
  <inkml:trace contextRef="#ctx0" brushRef="#br0" timeOffset="30188.17">15680 15383 20271 0,'0'0'896'0,"0"0"192"0,-1-7-880 0,-1 2-208 16,2 0 0-16,0 5 0 0,0 0 864 0,0 0 128 0,0 0 32 0,0 0 0 16,0 0 816-16,0 8 160 0,-1 1 48 0,0 6 0 15,-1 0-832-15,0 3-144 0,0 3-48 0,-2 1 0 16,2 3-816-16,-1 2-208 0,1-1 0 0,0 4 0 16,1 5 864-16,0-1 128 15,-1 5 32-15,1 1 0 0,1-3-832 0,0 4-192 0,1 1 0 0,2-3 0 16,1-2 0-16,1 0 0 0,0-1 0 0,2-3 0 15,1-3 0-15,1-3 0 0,4-1 0 0,-1-5 0 16,1 0 0-16,1-4 0 0,2-3 0 0,2 3 0 16,-4-10-768-16,4-4-208 0,-1-6-48 15,0-2 0-15,0-8-2448 0,0-6-496 0,4-13-112 16,-8 4-16-16</inkml:trace>
  <inkml:trace contextRef="#ctx0" brushRef="#br0" timeOffset="30391.03">15394 15750 38703 0,'0'0'848'0,"0"0"176"0,0 0 48 0,0 0 16 0,13 3-880 0,-2-7-208 16,4 0 0-16,4-2 0 0,4-1 0 0,3 2 0 15,5-4 0-15,5 2 0 0,3-1 0 0,3 3 0 16,6 1 0-16,4 3 0 0,4 0 0 0,3 1 0 15,-3 1 0-15,18 0 0 16,-14 6-1600-16,-7 1-352 0,-2-4-80 0,-2 1-13120 0</inkml:trace>
  <inkml:trace contextRef="#ctx0" brushRef="#br0" timeOffset="30755.76">16737 15503 35007 0,'-8'-5'768'0,"-1"1"176"0,0 1 16 16,9 3 16-16,0 0-784 0,0 0-192 0,-1-8 0 0,1 8 0 15,10-4-768-15,1 2-208 0,3-1-48 0,0 2 0 0,5-1 832 0,12-1 192 16,3 0 0-16,4 0 0 0,8 1 768 0,3-1 208 16,2 2 48-16,-1-2 0 0,1-1-832 0,-1 0-192 15,-3-2 0-15,-2 3 0 0,1 2 0 0,-3 0 0 16,-5 1 0-16,1 0 0 0,1 1 0 0,-1 2 0 16,-3 2 0-16,-5-1 0 15,-5-4-2016-15,-5 1-288 0,0 0-64 0,-10 2-10752 0</inkml:trace>
  <inkml:trace contextRef="#ctx0" brushRef="#br0" timeOffset="30964.91">17425 15237 31327 0,'-5'-7'688'0,"5"7"144"0,0 0 16 0,0 0 48 0,0 0-720 0,0 0-176 0,0 0 0 0,11-6 0 15,7 4 0-15,2 4 0 0,0 0 0 0,4 7 0 16,1 1 688-16,3 1 96 0,-2 4 32 0,-1 3 0 15,-3 1-480-15,-1 4-80 0,-1 3-32 0,-5 0 0 16,-3 0 112-16,-1 3 32 0,-5-2 0 0,-1 3 0 16,-2-4 0-16,-3 1 0 0,-3-1 0 0,-3 2 0 15,-3-1 80-15,-3 2 0 0,-2-3 16 0,-3 3 0 16,-2-3-192-16,-4 1-32 0,-1-7-16 0,-2-2 0 16,-1-1-224-16,2-5 0 0,2-1 0 0,3-4 0 15,-2-7-1104-15,12-1-272 16,10 1-48-16,1-10-9632 0,-4-3-1920 0</inkml:trace>
  <inkml:trace contextRef="#ctx0" brushRef="#br0" timeOffset="31581.49">19398 15324 27647 0,'-12'-8'1216'0,"3"4"256"0,-4 0-1168 0,-1 3-304 0,-2-3 0 0,3 7 0 15,-3-1 160-15,2 4-32 0,0 2 0 0,-3 2 0 16,-4 2 208-16,-1-1 48 0,0 6 0 0,-2 2 0 15,-5-1-192-15,3 4-48 0,2 3 0 0,-2-3 0 16,-4 3 208-16,-2 1 32 0,-2-4 16 0,2 0 0 16,-2-1 48-16,-1-3 16 0,-4-2 0 0,-3 0 0 15,-2-2 0-15,-5 0 0 0,-4-3 0 0,7-1 0 16,8-6 0-16,3-3 0 0,0-2 0 0,14-2 0 16,2-4 128-16,0-1 32 0,4-3 0 0,0 1 0 15,2-6-496-15,4 2-128 0,3-2 0 0,2 3 0 0,2-2 0 16,5 3 0-16,4 3 0 0,3-3 0 15,3 2 0-15,3 2 0 0,2 4 0 0,13-3 0 0,2 3 0 0,6 3 0 16,7 1 0-16,3 3 0 0,2 1 0 16,0-1 0-16,-2-1 0 0,2-1 0 0,0 2 0 0,0-2 0 15,-2-2 0-15,9-3 0 0,11-4 0 0,-4 0 0 16,-4-1 0-16,-5 0 0 0,-5-3 0 0,-3-2-128 16,-7-1 128-16,-2-1-192 0,-1-3 192 0,-11 4 0 15,-2-1 0-15,-4 0 0 0,-2-1 128 0,-4 6-128 16,-6-4 160-16,-7 1-160 0,-2-3 448 0,-2 3-16 15,-5 2 0-15,-2 3 0 0,-3 1 96 0,-3 1 32 16,-7 5 0-16,-2 2 0 0,-1 2-240 0,-1 4-64 0,0 2 0 16,2 1 0-16,-1 0-96 0,0 0-32 0,-2-4 0 15,-2 3 0-15,-2 0-128 0,3 0-176 0,1-1 48 0,1-3 0 32,2 0-480-32,7-1-96 0,6-4 0 0,11 1-16 15,0 0-2320-15,0 0-464 0,24-10-80 0,2-3-32 0</inkml:trace>
  <inkml:trace contextRef="#ctx0" brushRef="#br0" timeOffset="35101.24">20813 12788 27647 0,'-25'32'608'0,"25"-32"128"0,-7-3 32 0,-1 0 0 0,-1-2-624 0,0 3-144 0,0 0 0 0,0 2 0 16,0 0 0-16,0 3 0 0,-2 2 0 0,2 2 0 16,1 3 848-16,-1-1 144 0,-3 4 32 0,1 3 0 15,-1 3-832-15,0 4-192 0,-1 4 0 0,1 2 0 16,3-2 0-16,-2 6 0 0,0 2 0 0,2 1 0 15,1 2 864-15,2-3 128 0,2-3 32 0,2 0 0 16,1-2-832-16,2-1-192 0,3-3 0 0,2-1 0 16,-1-4 0-16,4-4 0 0,4-3 0 0,1-4 0 15,1-3 0-15,3-2 0 0,5-2 0 0,6-5 0 0,5-7 864 16,2-1 128-16,1-7 32 0,-1 0 0 0,1-1-832 16,-3-3-192-16,-4-9 0 0,-3 1 0 0,-1 4 0 0,-1 1 0 15,-3-2 0-15,0-2 0 0,1-2 864 0,-4 5 128 16,-2 6 32-16,-1-1 0 0,-2 3-832 0,-1 4-192 15,0 5 0-15,-4 2 0 0,-9 6 0 0,0 0 0 16,0 0 0-16,0 0 0 0,2 12 0 0,-1 7 0 16,0 6 0-16,-3 2 0 0,-5 5 0 0,1 4 0 15,-5 6 0-15,1 6 0 0,-3 2 0 0,0 2 0 16,1 5 0-16,-2 4 0 0,-2 7 0 0,0 3 0 16,-6 0 0-16,1 0 0 0,-1 0 0 0,-3-3 0 15,-1-3 0-15,-4-3 0 0,-4-5 0 0,-3-3 0 16,-3-4 0-16,0 0 0 0,2-4 0 0,3-3 0 0,4-6 0 15,2-5 0-15,0-5 0 0,5-6 0 16,3-4 0-16,1-5 0 0,2-10 864 0,2-2 128 16,2-5 32-16,2-7 0 0,3-3-832 0,3-6-192 0,0-1 0 15,4-6 0-15,4 1 0 0,1-6 0 0,1-2 0 0,2 4 0 16,5 3 0-16,2 1 0 0,-3 0 0 0,5 2 0 31,-2 7-768-31,0 1-208 0,-3 4-48 0,3-3 0 16,4 3-816-16,-3 3-160 0,2 0-48 0,4 4-9280 0,2-3-1856 0</inkml:trace>
  <inkml:trace contextRef="#ctx0" brushRef="#br0" timeOffset="35499.61">22118 12266 31327 0,'0'0'688'0,"0"0"144"0,-15 18 16 0,10-17 48 0,5-1-720 0,-9 7-176 16,0 3 0-16,-2 6 0 0,0 2 0 0,-2 4 0 15,-3 2 0-15,0 6 0 0,-5 5 848 0,-1 3 144 16,-1 2 32-16,-2 6 0 0,-4 2-832 0,1 4-192 16,0 5 0-16,1 2 0 0,3-3 0 0,4-2 0 0,1-4 0 15,5 3 0-15,4 0 0 0,3-6 0 0,4-3 0 0,3-5 0 16,0 3 0-16,4-4 0 0,2-5 0 16,4-3 0-16,4-7 0 0,6-1 0 0,5 0 0 0,-2-6 0 31,2-8-1600-31,0-7-352 0,5-1-80 0,0-9-11472 0</inkml:trace>
  <inkml:trace contextRef="#ctx0" brushRef="#br0" timeOffset="35753.08">22798 12386 35007 0,'0'0'768'0,"0"0"176"0,-6 1 16 0,-2 3 16 0,-4-2-784 0,0 6-192 0,2 3 0 0,-1 0 0 0,1 5 0 0,-2 6 0 16,1 7 0-16,-2 5 0 0,-3 1 0 0,0 1 0 15,-1 6 0-15,-1 2 0 0,-3 3 0 0,2 3 0 16,2-1 0-16,1 1 0 0,2-2 0 0,2-2 0 16,3 1 0-16,2 0 0 0,5-3 0 0,2-2 0 15,1 1 0-15,4-1 0 0,2-3 0 0,1-4 0 16,3-8 0-16,1-1 0 0,1-4 0 0,0-2 0 15,0-4 0-15,-1-10 0 16,-2-4-768-16,-1-4-208 0,-9 2-48 0,7-8-8736 16,-2-10-1760-16</inkml:trace>
  <inkml:trace contextRef="#ctx0" brushRef="#br0" timeOffset="35983.21">22151 13053 27647 0,'0'0'608'0,"-9"5"128"0,3-6 32 0,6 1 0 0,0 0-624 0,0 0-144 0,0 0 0 0,0 0 0 15,9 6 848-15,4 1 144 0,3-2 32 0,3 0 0 16,6-1-832-16,10 0-192 0,11-4 0 0,6-1 0 16,3-2 864-16,-1 3 128 0,-1-1 32 0,-3-2 0 15,0 1-832-15,1-1-192 0,1 2 0 0,4-2 0 16,3 2-768 0,-5-4-208-16,-5 3-48 0,-6-1-13504 0</inkml:trace>
  <inkml:trace contextRef="#ctx0" brushRef="#br0" timeOffset="36278.96">23159 12092 35007 0,'0'0'768'0,"4"-9"176"0,3-3 16 0,-1 5 16 0,2-3-784 0,0 5-192 16,1 4 0-16,1 1 0 16,3 2-768-16,2 6-208 0,-1 3-48 0,0 2 0 0,-1 2 1648 0,2 6 320 0,6 5 64 0,0 7 16 15,1 3-832-15,1 7-192 0,2 4 0 0,-3 7 0 16,-5 1 864-16,-1 5 128 0,-3 6 32 0,-7 3 0 16,-7 8-832-16,-3 0-192 0,-4 4 0 0,-4 2 0 15,-4-2 0-15,-4 1 0 0,-2-5 0 0,-2-1 0 16,0-2 864-16,1-4 128 0,1-7 32 0,0-6 0 15,0-6-832-15,0-4-192 0,0-2 0 0,-1-6 0 16,1-5 0-16,0-4 0 0,-4-4 0 0,3-4 0 31,2-7-1600-31,1-5-352 0,5-8-80 0,0-4-9296 0,3-9-1856 0</inkml:trace>
  <inkml:trace contextRef="#ctx0" brushRef="#br0" timeOffset="36799.82">24258 12743 35007 0,'-4'-9'1552'0,"6"3"320"0,0 1-1488 0,3-3-384 0,5 1 0 0,4-3 0 15,2-1 0-15,4 0 0 0,1 3 0 0,9-1 0 0,8 7 0 0,9-1 0 16,8 0 0-16,2 2 0 0,1 1 0 15,-2-2 0-15,-3 2 0 0,0 0 0 0,0 0 0 16,3 0 0-16,6 2 0 0,-3-2 0 16,-4 4-752-16,-7 1-208 0,-8 3-64 0,-6-1 0 15,-8 0-1632-15,-7 4-336 0,4 10-64 0,-27-2-16 0</inkml:trace>
  <inkml:trace contextRef="#ctx0" brushRef="#br0" timeOffset="36976.55">24325 13164 38703 0,'-2'-13'848'0,"2"8"176"0,-5-6 48 0,5 3 16 0,5 1-880 0,5-4-208 16,1 1 0-16,9 2 0 0,5-3 0 0,14 2 0 0,13-1 0 0,7 2 0 15,4-2 864-15,0 2 128 0,-3 3 32 0,9 1 0 32,5 1-1648-32,7 0-320 0,4 1-64 0,-4 2-16 15,-11 0 0-15,-2 4 0 0,-4 1 0 0,2 0-15152 0</inkml:trace>
  <inkml:trace contextRef="#ctx0" brushRef="#br0" timeOffset="40753.42">26188 13732 28959 0,'0'0'1280'0,"-12"-1"272"0,0-4-1232 0,-1 1-320 0,-1-1 0 0,3 1 0 32,11 4-368-32,-9-5-128 0,9 5-16 0,-6-6-16 0,2-4 1104 0,3-2 240 0,1 12 32 0,2-18 16 15,3-3-112-15,7 0-32 0,6-2 0 0,2-3 0 16,0-6-128-16,4-3-16 0,6-1-16 0,2-3 0 15,-1-5-240-15,3-4-32 0,0-7-16 0,0-2 0 16,-1-4-32-16,4-2-16 0,-1 1 0 0,2-6 0 0,0-5-32 16,5-1 0-16,5-1 0 0,1 4 0 0,1 5-32 15,-4 6-16-15,-7 6 0 0,-1 4 0 0,-1 3-16 0,-6 5-128 16,-4 3 192-16,-2 8-64 0,2 0 80 0,-3 3 16 16,-5 2 0-16,0 7 0 0,-2 4-16 0,-4 0 0 15,-7 0 0-15,5 4 0 0,2 7-208 0,-3 0 176 16,3 0-176-16,-3 0 160 0,-10 4-160 0,11 7 0 15,-11-7 0-15,9 15 0 0,0 3 0 0,-4 3 0 16,-1 7 0-16,-1 3 0 0,-3 4 0 0,0 6 0 16,-3 6 0-16,1-1 0 0,0 7 0 0,1 1 0 15,-2 2 0-15,3 2 0 0,4 6 0 0,-1-3 0 16,-3-1 0-16,4 1 0 0,2-5 0 0,1-1 0 16,-4 1 0-16,3-1 0 0,-2-7 0 0,0 3 0 15,-2 1 0-15,0-2 0 0,2-5 0 0,-3 0 0 16,-2-8 0-16,-1 1 0 0,0-1 0 0,2-3 0 0,0-7 0 0,-2 2 0 31,0-5-352-31,-1-1-96 0,1-5-32 0,-1-6 0 16,3-12-2016-16,0 0-384 0,-14-4-96 0</inkml:trace>
  <inkml:trace contextRef="#ctx0" brushRef="#br0" timeOffset="40973.82">26449 13063 42383 0,'0'-10'3776'0,"3"-6"-3024"15,4-1-608-15,6 2-144 0,9 0-288 0,8 0-96 0,3-1 0 0,7 1-16 0,2 0 400 16,9 3 128-16,5 2 0 0,0-2 0 0,0-2 64 16,0 4 32-16,0 0 0 0,4 3 0 0,4-1-224 15,1 3 0-15,0 2 0 0,-5 0 0 16,-5 2-704-16,-7 0-224 0,-3-5-48 0,-6 5-10960 15,-4 0-2192-15</inkml:trace>
  <inkml:trace contextRef="#ctx0" brushRef="#br0" timeOffset="41970.66">27398 8182 24239 0,'0'0'1072'15,"1"-6"224"-15,-1 6-1040 0,0 0-256 0,0 0 0 0,0 0 0 0,0 0 0 0,0 0 0 16,0 0 0-16,0 0 0 0,0 0 0 0,0 0 320 15,-12 5-64-15,-1 7 0 0,-1 1 256 0,-3 1 32 16,-3 0 16-16,1 2 0 0,-1 2-64 0,-2 1-16 16,-3-1 0-16,4 0 0 0,3 0 32 0,-3 1 0 15,-2-1 0-15,-1-2 0 0,0-5 48 0,0 1 16 16,2 1 0-16,2-1 0 0,3 2-96 0,4-1-16 16,4-6 0-16,3 4 0 0,1 0-112 0,3-1-32 15,2-10 0-15,0 0 0 0,7 13-128 0,3-2-48 16,5 0 0-16,3-3 0 0,0 0 0 0,7 0 0 15,1 4 0-15,3-2 0 0,1 2-144 0,2 1 0 16,2-3 144-16,3 1-144 0,-1 0 0 0,-2 1 0 0,-4 1 0 16,-3-2 128-16,-5-4-128 0,-2 3 0 0,-3 1 0 0,-4-3 0 15,-3-1-128-15,-10-7-112 0,0 0-16 0,0 0 0 32,6 9-2176-32,-6-9-432 0,0 0-80 0,0 0-32 0</inkml:trace>
  <inkml:trace contextRef="#ctx0" brushRef="#br0" timeOffset="42189.87">26992 8485 11967 0,'-9'-5'1072'0,"0"1"-864"0,1 0-208 0,8 4 0 16,0 0 3696-16,0 0 688 0,0 0 144 0,0 0 16 0,13 2-3472 15,5 4-704-15,2 1-144 0,9-3-32 0,2-4 352 0,4 0 64 16,2 0 16-16,8 2 0 0,10 0-144 0,1 1-32 15,-1-3 0-15,-2 0 0 0,-3 0-224 0,-1 1-48 16,1-1-16-16,1 0 0 0,0-4-160 0,-2 2 160 16,-2 2-160-16,-4 0 160 0,-6-2-400 0,-5 1-80 15,-4 0 0-15,-6 1-16 16,-4 1-2416-16,-4-2-496 0</inkml:trace>
  <inkml:trace contextRef="#ctx0" brushRef="#br0" timeOffset="42794.14">28607 8113 31327 0,'-2'-27'1392'0,"2"13"272"16,0-1-1328-16,1 3-336 0,0-1 0 0,-1 13 0 0,0 0 0 0,0 0 0 0,0 0 0 0,0 0 0 16,-7 6 0-16,-1 4 0 0,0 7 0 0,-2 3 0 15,-2 6 0-15,0 2 0 0,0-3 128 0,1 5-128 16,-1 0 0-16,1 4 144 0,0 0-144 0,4 1 0 16,1 0 160-16,4 0-160 0,2-1 128 0,4-4-128 0,2-2 128 15,3-5-128-15,1-3 0 0,3-6 128 0,3-5 144 0,3-4 32 16,3-6 0-16,5-3 0 0,0-1 192 15,7-4 32-15,1-7 16 0,3-3 0 0,0-2-144 0,5-3-16 16,4 3-16-16,-4-1 0 0,-7-1-176 0,-2-3-48 16,-4 0 0-16,-3 2 0 0,-3-1-16 0,-3 2-128 15,-2-2 192-15,-2 3-64 0,-4 4-128 0,-2 5 0 16,-3 0 144-16,-2 8-144 0,-6 5 0 0,0 0 0 16,0 0 0-16,-3 10 0 0,0 3 0 0,-4 5 0 15,-2 4 0-15,-2 8 0 0,-2 3 0 0,-1 6 0 16,-2 4 0-16,-2 11 0 0,-3 6 0 0,-3 3 0 15,-4 0 0-15,-3 3-128 0,-4 0 128 0,-1 0 0 16,0 1 0-16,2-3 0 0,-1 3 0 0,2-4 0 16,1-4 0-16,-1-9 0 0,2-8 176 0,3-4 16 0,5-2 0 0,1-4 0 15,0-4 144-15,1-5 48 0,3-5 0 16,1-4 0-16,2-5 0 0,3-1 16 0,3-8 0 0,9 0 0 16,-7-14-16-16,3-3 0 0,1-4 0 0,4-5 0 15,2-4-160-15,2 0-32 0,3 4-16 0,0-7 0 16,2-1-176-16,2 3 0 0,1 4 0 0,0 5 128 15,0-1-128-15,1 4 0 0,1-1 0 0,-2 9 0 16,-1 1 0-16,1 5-176 0,1 3 176 0,-2 2-128 16,-12 0-912-1,14 0-176-15,4-2-48 0,-3-2 0 0,-6 2-1552 0,4 0-304 16,-2-1-64-16</inkml:trace>
  <inkml:trace contextRef="#ctx0" brushRef="#br0" timeOffset="43097.36">29477 8340 28559 0,'0'0'1264'0,"0"0"272"0,0 0-1232 0,0 0-304 16,0 0 0-16,9-8 0 0,2 2 208 0,2 2-16 15,1-4 0-15,2 5 0 0,1 3 192 0,2-1 48 0,1-1 0 0,2-1 0 16,1-1-112-16,2-4-32 0,1 4 0 0,3 0 0 16,3-5-160-16,0 4-128 0,-4 0 192 0,0 3-192 15,-3 4 0-15,-3-2-144 0,-5-2-16 0,-4 4 0 31,-3 0-2368-31,-10-2-480 0</inkml:trace>
  <inkml:trace contextRef="#ctx0" brushRef="#br0" timeOffset="43270.62">29564 8521 35007 0,'0'0'3120'15,"8"-5"-2496"-15,1 0-496 0,3 2-128 16,1 2-400-16,4 1-112 0,1-1 0 0,3 1-16 0,3-2 384 0,2-2 144 15,2 3 0-15,4 0-144 0,0 0 144 0,3 1 0 16,3 0 0-16,-3 2 128 16,-2 5-1232-16,-3-2-240 0,-3 0-64 0,-3 2 0 0</inkml:trace>
  <inkml:trace contextRef="#ctx0" brushRef="#br0" timeOffset="43816.54">30268 8925 29487 0,'-9'-3'2624'0,"9"3"-2112"0,0 0-512 0,-9-2 0 16,1 0 0-16,4-5-144 0,3-2-16 0,1 0 0 16,0 9 496-16,4-14 112 0,3-7 0 0,3 0 16 15,3 3 368-15,1-3 80 0,3-4 16 0,2-4 0 16,0-5-352-16,1-2-64 0,-2-3 0 0,5-6-16 16,7-4-64-16,3-5-16 0,0 0 0 0,0-1 0 15,4 0-112-15,-1-1-32 0,0-1 0 0,-1-1 0 16,0 2-80-16,-1 5-32 0,1 1 0 0,-4 8 0 0,-1 0-160 15,0 11 0-15,0 1 144 0,-6 8-144 16,-6 2 0-16,0 3 0 0,3 3 0 0,-5 6 128 0,-3 2-128 0,-3 2 0 16,-2 1 0-16,-8 3 0 0,0 0 0 0,3 17 0 15,-2 1 0-15,-2 4-128 0,-2 2 128 0,-2 5 0 16,-3 6 0-16,0 3-128 0,0 6 128 0,1 4 0 16,-2 3 0-16,2-1 0 0,3 0 0 0,2 4 0 15,0-1 0-15,4 3 0 0,0 0 0 0,3 3-128 16,1 2 128-16,1-6 0 0,2-7 0 0,5 4 0 15,1 1 0-15,2-4 0 0,1-6 128 0,1-2 0 16,-2-5 0-16,2 2 0 0,3 6-128 0,-2-7 0 16,-3-13 0-16,-2 3 0 0,0-1 0 0,-2-5-256 15,-1-7 64-15,-2-9 0 16,0-5-1536-16,-10 0-320 0,4-10-64 0,-1-6-12864 0</inkml:trace>
  <inkml:trace contextRef="#ctx0" brushRef="#br0" timeOffset="44005">30257 8408 35007 0,'4'-8'3120'0,"-4"8"-2496"0,13-4-496 0,6-1-128 16,9 1 832-16,2 0 128 0,1-1 48 0,13 2 0 15,15 1-816-15,2-1-192 0,0 2 0 0,5-3 0 16,3 0 128-16,8 1 0 0,5-1-128 0,5 2 192 0,3-2-192 15,-5-3 0-15,-6-2 0 0,-3 7 0 16,-4 4-1856-16,-1 0-448 0,27-10-112 0,-26 3-16 0</inkml:trace>
  <inkml:trace contextRef="#ctx0" brushRef="#br0" timeOffset="49275.15">19429 1713 19919 0,'3'-26'880'0,"-2"13"192"16,-1 3-864-16,-1-2-208 0,0 2 0 0,-1-1 0 15,1 2 0-15,1 9 128 0,0 0-128 0,-9-5 0 0,2 0 320 0,1-1-48 16,6 6 0-16,-11-1 0 0,1 0 80 0,-2-1 16 15,-1 1 0-15,-2 2 0 0,-2 7 32 0,-3-1 16 16,-3 3 0-16,-5 2 0 0,-4 5-128 0,-2 5-32 16,-4 7 0-16,-6 3 0 0,-2 2 16 0,0 1 0 15,-3 5 0-15,3 0 0 0,-1 4-32 0,3 3-16 16,1 0 0-16,2 0 0 0,8-1-48 0,4-3-16 16,4-4 0-16,8-5 0 0,7-3 0 0,5-5 0 15,3-5 0-15,6-5 0 0,5-6 144 0,4-1 16 16,4 0 16-16,4-3 0 0,0-6 32 0,6-3 0 15,1-4 0-15,4 0 0 0,0-4-64 0,3-3-16 16,4-6 0-16,0 1 0 0,1-3-112 0,0-2-32 16,-4-2 0-16,-1 4 0 0,-1 0-144 0,-3 2 0 0,-3 1 0 15,-5 0 128-15,-2 1-128 0,-4 4 128 0,-4 2-128 16,-2 5 128-16,-11 7-128 0,0 0 0 0,0 0 0 0,0 0 0 16,7 14 0-16,-3 2 0 0,-2 3 0 15,-2 3 0-15,0 5 0 0,0 2 0 0,0-2 0 0,2-1 0 16,1-2 0-16,2-3 0 0,2-3 0 0,0 0 0 15,2 0 0-15,3-2 0 0,1-4 0 0,2-4 0 16,0 2 0-16,0-3 0 0,2-1 0 0,-1-1 0 31,0-5-896-31,2-1-256 0,2 0-48 0,1-4-7632 0,1-3-1520 0</inkml:trace>
  <inkml:trace contextRef="#ctx0" brushRef="#br0" timeOffset="49694.31">20398 1734 21183 0,'10'-23'1888'0,"-3"10"-1504"15,-1 0-384-15,2 2 0 0,0 3 832 0,0-1 112 16,-2 0 16-16,1 1 0 0,-7 8-768 0,0 0-192 16,0 0 0-16,0 0 0 0,0 0 0 0,0 0 160 15,0 0-160-15,-7 12 160 0,-2 1 160 0,-2-1 48 16,-5 3 0-16,-1 2 0 0,-1 0-112 0,-1 0-32 15,3 0 0-15,-3 0 0 0,2 0-224 0,4-4 176 16,0 2-176-16,4-2 160 0,4 0-160 0,2-3 0 16,3 0 0-16,6 1 0 0,-1-2 0 0,4 0 0 15,1-1 0-15,3 1 0 0,4 2 0 0,-1-1 128 16,1-2-128-16,-2 2 0 0,-1 1 160 0,0 3-160 16,0-4 192-16,1 3-192 0,-4 2 192 0,-2 2-64 0,-1-2 0 0,-4 0-128 15,-3-1 192-15,-2 3-192 0,-3 4 192 16,-5-2-192-16,-7-2 336 0,-2 3-32 0,-5-2-16 0,-6-1 0 15,-5-3 96-15,-4 1 0 0,-3-2 16 0,-4-1 0 16,-2-2-112-16,7-2-32 0,1 4 0 0,5-9 0 16,4-1-112-16,4-4-16 0,4 0-128 0,5-1 192 15,4-2-192-15,4-1 0 0,3-5 0 0,6 1 0 16,3-2-528 0,5-4-48-16,5-5-16 0,6-1 0 0,6 3-1776 0,5-2-336 15,5 0-80-15,2-4-7840 0</inkml:trace>
  <inkml:trace contextRef="#ctx0" brushRef="#br0" timeOffset="49995.95">21338 1621 18431 0,'1'-16'816'0,"-1"7"160"0,0-1-784 0,0 10-192 15,0 0 0-15,0 0 0 0,0 0 1536 0,0 0 272 16,0 0 48-16,-6 10 16 0,-1 7-1264 0,3 5-256 15,2 7-48-15,0 1-16 0,2 4-32 0,2 1-16 16,0-1 0-16,4 1 0 0,-1 1-96 0,1 1-16 16,2-1 0-16,3 1 0 0,-1 1-128 0,0-2 128 15,2 1-128-15,-1-2 128 0,2 0-128 0,0-5 0 16,-2-4 0-16,1-4 0 0,-2-2-272 0,1-4-48 16,-1-6 0-16,-3-2 0 15,-7-8-624-15,10 0-128 0,-1-4-16 0</inkml:trace>
  <inkml:trace contextRef="#ctx0" brushRef="#br0" timeOffset="50250.66">21608 1523 14735 0,'0'0'640'0,"0"0"160"0,0 0-640 0,0 0-160 0,-8-4 0 0,8 4 0 15,-8 4 1504-15,2 9 272 0,-2 5 48 0,-1 6 16 16,0 7-944-16,-3 3-176 0,-1 6-32 0,1 1-16 15,-2 2 32-15,-2 4 16 0,-1-2 0 0,-1 6 0 16,-2 5-80-16,-2 4 0 0,-3 4-16 0,-1 3 0 16,-2 2-240-16,-2-3-32 0,-3-2-16 0,4-3 0 0,5-6-160 0,0-5-48 15,2-3 0-15,1-3 0 0,3-1-128 0,2-5 160 16,3-10-160-16,3-2 160 0,-1-7-160 0,5-2 0 16,2-10 0-16,4-7 128 0,0 0-400 0,0 0-96 15,8-15-16-15,2-5 0 16,-1-3-2160-16,4-5-432 0,4-2-96 0</inkml:trace>
  <inkml:trace contextRef="#ctx0" brushRef="#br0" timeOffset="50836.25">22400 1552 18431 0,'0'0'1632'0,"-3"-9"-1312"0,-3 3-320 0,6 6 0 16,0 0 1984-16,-10 0 336 0,-3 3 64 0,0 7 16 16,0 5-1856-16,1 7-368 0,-1 7-176 0,0 4 160 15,-1 5 32-15,-1 3 0 0,0 0 0 0,0 4 0 16,-3-2 0-16,1 0 16 0,1 0 0 0,2-3 0 16,0-3-64-16,2-5-16 0,2-4 0 0,1-2 0 15,-1-7-128-15,5-2 192 0,3-6-192 0,2-11 192 16,0 0 64-16,0 0 0 0,0 0 16 0,11-9 0 15,0-8 208-15,7-3 32 0,0-2 16 0,4-8 0 16,2-3-272-16,1 2-64 0,-1 0-16 0,2-1 0 16,2 0-176-16,-3-3 128 0,1-2-128 0,1 2 128 0,0-2-128 15,0 5 128-15,-1-2-128 0,0 7 128 0,-4 4-128 0,-1 6 0 16,-3 4 0-16,-2 6 0 0,-2 4 0 16,-14 3 0-16,10 13-128 0,-2 5 128 0,-3 6 0 0,-2 3 0 15,-4 0-144-15,-1 6 144 0,0 2 0 0,-1-2 0 16,-5-2 0-16,3-1 0 0,1-4 0 0,-1-1 0 15,-1-2 0-15,0-4 0 0,4-2 0 0,-2-6 0 16,4-11 0-16,0 0 0 0,0 0 128 0,0 0-128 16,0 0 176-16,10-6-176 0,3-3 368 0,4-4-48 15,0-4 0-15,4-3 0 0,-1 1-128 0,0-5-16 16,4-1-16-16,1 2 0 0,1-7-160 0,0 4 0 16,-1-1 0-16,1 2 0 0,1 4 0 0,-2 3 0 0,1-1 128 15,-1 10-128-15,-4 8 0 0,-3 6 0 0,-3 2 0 16,0 10 0-16,-1 7 0 0,-2 5 0 0,-3 0 0 15,0 3 0-15,0 2 0 0,-1 1 0 0,-1 2 0 0,0 1 0 16,-1 1 0-16,1-1 0 0,1-2 0 16,1-1 0-16,-1-1 0 0,0-6 0 0,1-1 0 0,0-5 0 31,3 0-992-31,1-5-176 0,1-4-48 0</inkml:trace>
  <inkml:trace contextRef="#ctx0" brushRef="#br0" timeOffset="51571.35">26538 1462 15663 0,'23'-13'1392'0,"-9"4"-1120"0,0-2-272 0,2 1 0 16,-2 1 352-16,-1-3 16 0,6-3 0 0,-2 2 0 16,2-2 176-16,-5 4 32 0,-2 2 16 0,-1-4 0 15,3 0-80-15,-2 3-32 0,-6-6 0 0,-2 3 0 16,-1 5 128-16,-3-4 32 0,-4 1 0 0,-3 2 0 0,-4 5-64 0,-4 1-16 16,-3-1 0-16,-6 5 0 0,-5 6-16 0,-7 0 0 15,-4 4 0-15,-3 1 0 0,-3 2-80 0,1 3-16 16,-4 3 0-16,2 1 0 0,2 0-144 0,2 1-48 15,1-4 0-15,9 2 0 0,7-1-128 0,6-1-128 16,1 3 192-16,9-1-192 0,5-3 160 0,5-2-160 16,5-4 128-16,3 2-128 0,3 2 0 0,8 1 128 15,5 0-128-15,5-2 0 0,0 4 128 0,3 1-128 16,2 3 128-16,0-1-128 0,-3-2 128 0,-1 2-128 16,-1-1 0-16,-5 0 128 0,-6 1-128 0,-4 4 0 15,-3-4 0-15,-5 0 0 0,-2 1 0 0,-5 1 0 0,-6 2 128 16,-2-3-128-16,-3 1 320 0,-6-3 0 0,-3 1-16 15,-1 0 0-15,-5-5 0 0,-3-1 0 0,-3-3 0 16,1 0 0-16,-5-3-144 0,4 1-32 0,2-6 0 0,0-4 0 16,0-4-128-16,5-3-192 0,5-1 32 0,2-4 16 31,1-5-1744-31,8-1-352 0,5-2-64 0,5-2-10064 0</inkml:trace>
  <inkml:trace contextRef="#ctx0" brushRef="#br0" timeOffset="51962.18">27903 304 21999 0,'0'0'960'0,"-3"-10"224"0,-4 0-944 0,7 10-240 0,-12-2 0 0,2 3 0 16,-1 7 0-16,-3 4 176 0,-8 10-176 0,0 4 160 15,-4 7 32-15,-4 8 0 0,-5 13 0 0,-3 12 0 16,-3 8-32-16,2 3 0 0,0 0 0 0,0 12 0 16,-1 11-160-16,0 1 0 0,3 0 144 15,0-8-144-15,2-6 0 0,5-5 0 0,5-6 0 0,7-4 0 16,6-6 208-16,4-4-16 0,3-12-16 0,3-4 0 16,2-4-176-16,1-8 0 0,1-4 0 15,2-9 0-15,3-5 0 0,1-5-192 0,0-3 64 0,-8-8 128 16</inkml:trace>
  <inkml:trace contextRef="#ctx0" brushRef="#br0" timeOffset="52504.07">27180 1305 28559 0,'-7'-14'1264'0,"7"14"272"0,0 0-1232 0,0 0-304 15,0 0 0-15,12-5 0 0,2 1 672 0,6-1 80 16,2 3 16-16,7 1 0 0,5 1-576 0,2-1-192 16,3-1 0-16,2 1 144 0,2 0-144 0,2-1 0 15,5-1 0-15,1 0 0 0,1 0 880 0,0 1 144 16,-1-4 16-16,-3 4 16 16,-3 1-1664-16,-6-2-336 0,-4-6-64 0,-3 4-16 15,0 2 832-15,-4 2 192 0,0-2 0 0,-1-3 0 0,2-2 0 0,-4-1 128 16,-5 3-128-16,0 3 160 0,-3 0-160 0,-4-1 0 0,-4 1 0 15,-9 3 0-15,0 0 0 0,0 0 0 0,0 0 0 16,-9 11 128-16,-5 2-128 0,-6 0 192 0,-3 4-192 0,-5 2 192 16,0 1-16-16,-2 3 0 0,0 0 0 0,-2 7 0 15,-2 3-32-15,2 0 0 0,1-2 0 0,-1 2 0 16,5-3-144-16,6 0 192 0,4-3-192 0,4-1 192 16,1-2-64-16,6-5 0 0,3-3 0 0,10 0 0 15,4-5 0-15,4-4-128 0,0-2 192 0,4-5-64 16,0-4 128-16,2-4 0 0,3-5 16 0,-4-1 0 15,1-2-16-15,0-2 0 0,-1-4 0 0,-1 1 0 16,-2 0-64-16,0 0-32 0,-1 2 0 0,-2-2 0 16,-1-1 16-16,-2 2 0 0,-4 5 0 0,1 2 0 15,-3 2-176-15,-1 2 128 0,-1 1-128 0,-3 8 128 16,0 0-128-16,0 13 0 0,0-13 0 0,-4 18 0 16,0 3 0-16,2 2 0 0,-2-3 0 0,1 3 0 0,0 1 0 0,3 1 0 15,2 4 0-15,2-3 0 0,2 0 0 16,1-1 0-16,0-3-192 0,4 1 192 15,1 1-464-15,1-5 16 0,0-6 16 0,2-1 0 16,2 0-1616-16,2-4-320 0,-1-2-64 0,1-2 0 0</inkml:trace>
  <inkml:trace contextRef="#ctx0" brushRef="#br0" timeOffset="52992.65">29225 386 27647 0,'0'0'2448'0,"0"0"-1952"0,-9-1-496 0,-1 6 0 16,-3 5 192-16,-3 3-48 0,-3 7-16 0,-2 6 0 16,-1 7-128-16,-2 5 0 0,2 5 0 0,-3 6 0 15,-3 1 0-15,0 3 0 0,-3 1 0 0,-2 9 0 16,6 8 0-16,-2 3 0 0,-1 4 0 0,2-1 0 15,-1-2 0-15,4-6 0 0,4-9 0 0,3-6 128 16,2-4-128-16,5-6 128 0,1-5-128 0,3-6 128 16,0-6 288-16,5-7 48 0,4-4 16 0,-1-7 0 15,-1-9 272-15,0 0 48 0,15-7 16 0,3-3 0 16,3-2-224-16,1-4-32 0,0-2-16 0,4-1 0 16,6-10-336-16,-2 3-64 0,-2-2-16 0,2 4 0 0,0 0-128 15,-2 1 0-15,-4 4 0 0,-1 8 0 0,0-1 0 0,-3 7 0 16,-5 0 0-16,0 7 0 0,-4 3 0 15,-2 10 0-15,-5 2 0 0,-1 2 0 0,-3 2 0 0,-3 8-176 16,-1 9 176-16,-3 5-128 0,-4 1 128 0,-2 2 0 16,-3-7 0-16,0 1 0 0,-7-1 0 0,1-6 0 15,-1-7 128-15,-2-1-128 0,-4-7 224 0,1-5-32 16,-4-1 0-16,2-2 0 0,0-6 160 0,0-1 32 16,-1-3 0-16,1-3 0 0,5-5-128 0,2-2-32 15,2-5 0-15,3 0 0 0,2-1-224 0,3-3 0 16,0-4 0-16,3 1 0 15,2 3-464-15,4-2-192 0,3-1-48 0,3 1 0 16,5 0-2384-16,4 1-496 0</inkml:trace>
  <inkml:trace contextRef="#ctx0" brushRef="#br0" timeOffset="53380.18">30371 343 29487 0,'0'0'2624'0,"0"0"-2112"0,-9 0-512 0,-2 4 0 16,-5 3 1072-16,-4 7 96 0,-4 5 32 0,-3 11 0 15,-1 4-1024-15,-2 9-176 0,0 8 0 0,1 4-160 0,0 4 160 0,1 2 0 16,-2-1 0-16,-1 6 0 0,-2 9 0 0,2 5 0 15,1 9 0-15,-4-3 0 0,-1-4 0 0,1-2 0 16,2-3 0-16,4-2 0 0,-1-4 0 0,3-7 0 16,5-6 128-16,-1-7-128 0,2-5 0 0,3-7 128 15,0-4-128-15,3-2 0 0,2-9 0 0,2-1 0 16,2-4 0-16,4-6 0 16,4-13-1376-16,0 0-288 0,0 0-64 0,7-6-11568 0</inkml:trace>
  <inkml:trace contextRef="#ctx0" brushRef="#br0" timeOffset="53776.59">30116 1524 34143 0,'14'-4'1520'0,"-2"7"304"0,2 3-1456 0,5 4-368 0,1-3 0 0,3-1 0 15,1-2 0-15,8-3 0 0,5 1 0 0,3-2 0 16,-3-1 128-16,2-3-128 0,6-5 128 0,-3 3-128 16,-2-4 0-16,-2 1 0 0,-2-5 0 0,-3 2 128 15,-2 2-128-15,-2-4 144 0,-1-1-144 0,-1 3 160 16,-3-2 0-16,-2 1 0 0,-1 0 0 0,-2-1 0 16,-5-2 96-16,-4-2 0 0,-4-2 16 0,-4 3 0 15,-3 4 80-15,-6 3 16 0,-2-1 0 0,-8 7 0 0,-4 3-96 0,-3 4-16 16,-4-1 0-16,-4 8 0 0,-6 3-256 15,-4 5 0-15,-5 4 128 0,-1 4-128 0,-4 1 0 0,0 3 0 16,0 2 0-16,1 0 0 0,6 6 224 0,6 0-64 16,8-2-16-16,6 4 0 0,6-3-16 0,6 0-128 15,5-6 192-15,6-1-64 0,6-4 0 0,6 0 0 16,3-4 0-16,10 1 0 0,10-4 96 0,10-1 16 16,7-1 0-16,10-1 0 0,8 0-16 0,4-1 0 15,1 0 0-15,5-5 0 0,6-1-224 0,-2-5 176 16,-1-4-176-16,-4-1 160 0,-6 1-160 0,0-3 128 15,-2-1-128-15,0 3 128 0,0 1-128 0,1-1 0 16,3-2 0-16,-4 0 0 16,-3 2-2624-16,-6-1-384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42:07.66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3360 1323 23951 0,'0'-13'512'0,"-3"2"128"0,-1-5 0 0,-1 4 64 0,5 12-576 0,-5-6-128 0,5 6 0 0,-7 1 0 15,-2 7 0-15,1 8 0 16,0 7 0-16,1 6 0 0,-4 3 848 0,2 10 144 0,0 8 32 0,0 10 0 16,0 11-832-16,1 5-192 0,0 2 0 0,0 4 0 15,-1 7 864-15,-1-1554 128 0,-2 1565 32 0,3 1557 0 16,0-1568-832-16,1-5-192 0,0 0 0 0,2-7 0 15,0-7 0-15,2-7 0 0,0-6 0 0,2-22 0 16,2 2 0-16,-3-6 0 0,3-5 0 0,3-1 0 16,-2-6 0-16,2-2 0 0,1-8 0 0,-4-9 0 15,0 0-1600-15,0 0-352 0,10-16-80 16,-2-7-9840-16</inkml:trace>
  <inkml:trace contextRef="#ctx0" brushRef="#br0" timeOffset="231.17">2992 1898 27647 0,'0'0'1216'0,"1"-7"256"0,-2-5-1168 0,4 1-304 16,2-2 0-16,4-1 0 0,3-2 0 0,1-1 0 16,5 1 0-16,5-5 0 0,2-1 880 0,5-3 112 15,4-3 32-15,3 0 0 0,3-4-832 0,6 2-192 16,2-1 0-16,5 0 0 0,6 0 0 0,-2 2 0 15,-2-2 0-15,-4 6 0 0,-4-1 864 0,-3 2 128 16,-2 2 32-16,10-5 0 16,-10 6-1648-16,-10 7-320 0,-7 3-64 0,-13 8-8752 15,-4 3-1760-15</inkml:trace>
  <inkml:trace contextRef="#ctx0" brushRef="#br0" timeOffset="420.04">3045 2091 31327 0,'0'0'688'0,"21"-1"144"0,0-4 16 0,-3-3 48 0,6 0-720 0,5-2-176 0,3 1 0 0,6-6 0 15,2-2 0-15,9-2 0 0,7-2 0 0,4 0 0 16,1-4 0-16,0 1 0 0,-2-3 0 0,-3 3 0 16,-3 0 0-16,-2 2 0 0,-4-1 0 0,18-5 0 15,-5 9-2432-15,-6 3-512 16,11 0-96-16,-13 7-32 0</inkml:trace>
  <inkml:trace contextRef="#ctx0" brushRef="#br0" timeOffset="2213.16">4327 2102 20271 0,'8'-9'448'0,"-8"9"80"0,8-11 32 0,-2 5 16 0,3-1-576 0,0-1 0 0,-1 3 0 0,-1 1 0 16,-7 4 928-16,5-6 80 0,-5 6 16 0,0 0 0 16,0 0 0-16,0 0 0 0,-7 2 0 0,-2 0 0 15,-1 0 0-15,-3 2 0 0,-3 7 0 0,-1-1 0 16,-1 4 0-16,0 5 0 0,-3 1 0 0,0 3 0 15,-1 3-832-15,0-1-192 0,0 4 0 0,2-1 0 0,2 1 0 16,5-6 0-16,2 0 0 0,5 1 0 0,2-8 0 0,5-2 0 16,3-2 0-16,3-5 0 0,2 0 0 0,4-7 0 15,4-5 0-15,2-2 0 0,3-3 864 0,2-2 128 16,1-7 32-16,2-5 0 0,2-1-832 0,-1 1-192 16,0-8 0-16,-2 4 0 0,-4 0 0 0,-1 6 0 15,-4 2 0-15,-3 4 0 0,-3 2 0 0,-4 4 0 16,0 2 0-16,-2 3 0 0,-5 5 0 0,0 0 0 15,5 12 0-15,-2 5 0 0,-2 1 0 0,-1 2 0 16,0 2 0-16,2-1 0 0,0 2 0 0,2 0 0 16,1-3 0-16,3-3 0 0,3-4 0 0,2 0 0 15,1-8 0-15,4-1 0 0,4-4 0 0,3-5 0 16,4-4 0-16,2-4 0 0,2-7 0 0,2-7 0 16,1-4 0-16,2-1 0 0,1-4 0 0,-2-1 0 0,-2-2 0 15,3-1 0-15,2-1 0 0,2-2 0 0,0-2 0 16,-2-4 0-16,1-5 0 0,-4-2 0 0,-4-4 0 0,0 0 0 15,-3-3 864-15,-2 2 128 0,-2 1 32 0,-4-3 0 16,-1 2-832-16,-1 1-192 0,-2 1 0 0,2-16 0 16,-9 11-768-1,-1 9-208-15,-4 9-48 0,-3 20 0 0,-3 2 832 0,0 1 192 0,-2 4 0 0,0 3 0 16,-3 5 0-16,-1 4 0 0,0 4 0 0,-3 6 0 16,-4 9 0-16,-3 7 0 0,-2 9 0 0,-2 10 0 15,-1 11 0-15,-2 7 0 0,-3 11 0 0,-2-2 0 16,1 3 0-16,0 3 0 0,-3 2 0 0,5 2 0 15,4 2 0-15,4-3 0 0,5-1 0 0,6-5 0 0,6-8 0 16,5-4 0-16,5-4 0 0,5-9 0 0,2-7 0 0,4-4 0 16,2-5 0-16,2-2 0 0,1-7 0 15,1-6 0-15,1-3 0 0,2-5 0 0,2-7 0 0,2-2 0 16,4-5 0-16,0-5 0 0,1-7 768 0,1-4 208 16,2-8 48-16,-2-1 0 0,0-6-832 0,-1-5-192 15,-4-9 0-15,0-5 0 0,-4-7 0 0,5 0 0 16,-4-4 0-16,1-2 0 0,-1 1 0 0,-2-2 0 15,-4-7 0-15,3 3 0 0,1 1 0 0,0 1 0 16,-3 5 0-16,-2 3 0 0,-3 3 0 0,-1 2 0 16,-3 5 0-16,-2 5 0 0,-3 8 0 0,-1 8 0 15,-2 7 0-15,-3 6 0 0,-3 3 0 0,-3 5 0 16,-2 6 0-16,-4 8 0 0,-5 8 0 0,-4 9 0 16,-7 13 0-16,-2 8 0 0,-6 7 0 0,0 7 0 15,1 4 0-15,-2 9 0 0,-3 7 0 0,-1 10 0 0,0 6 0 0,-9 35 0 31,8-22-768-31,8-6-208 0,5-6-48 0,10-29 0 0,3 0 832 0,2-3 192 16,2-4 0-16,2-6 0 0,7-2 768 0,3-6 208 0,-1-4 48 0,3-7 0 16,2-4-832-16,2-7-192 0,1-2 0 0,2-5 0 15,0-5 0-15,4-6 0 0,3-5 0 0,1-3 0 16,2-8 0-16,0-3 0 0,-1-6 0 0,0-4 0 16,4-3 0-16,-1-1 0 0,1 4 0 0,-2 6 0 15,-3 0 0-15,-2 5 0 0,-6 6 0 0,-1 7 0 16,-2 1 0-16,-1 6 0 0,-3 2 0 0,-1 8 0 15,-1 8 0-15,-2 6 0 0,-1 1 0 0,-2 5 0 16,-2 2 0-16,3-1 0 0,-2 2 0 0,1-2 0 0,-1-4 0 16,1-3 0-16,2-2 0 0,2-3 0 0,0-2 0 0,3-4 0 15,2-5 0-15,2 0 0 0,1-7 0 0,4-1 0 16,3-8 0-16,1-1 0 0,2-4 0 16,1-2 0-16,1-2 0 0,17-11 0 0,1 2 224 15,0 5 0-15,-2 1 0 0,-3 4 0 0,-4 1-224 0,-3 7 0 16,-5 5 0-16,-2 4 0 0,-3 6 0 0,-1 0-128 15,-4 3 128-15,-3 3 0 0,-1 4-160 0,-1-2 160 16,-2-1-128-16,1 3 128 0,2-1 0 0,-3 1 0 16,-1 1 0-16,3-4-128 0,-2 0 128 0,5-3 0 15,-2-3 0-15,2-2 0 0,4 2 0 0,2-6 0 0,1-2 0 16,5-7 128-16,6-1-128 0,1-4 0 0,1-3 0 16,1-2 128-16,0-3-128 0,-1-3 0 0,-1 1 128 15,-2-6-128-15,1-1 0 0,-3 0 144 0,-4-5-144 16,0 6 0-16,0 6 128 0,-1 0-128 0,-3-2 0 0,-8 14 0 15,-1 1 0-15,-2 3-320 0,-5 5 32 0,-6 2 16 16,9-2 272-16,-1 4 0 0,-1 3 0 0,-2 3 0 16,-4 1 0-16,-2 0 0 0,-3 2 0 0,3 3 0 15,2 4 0-15,-1 0 0 0,-1 1 0 0,-3 0 0 16,1 2 0-16,1 0 0 0,-1-2 0 0,0-2 0 16,2-1 0-16,1-2 0 0,3-3 0 0,1-1 0 15,1-2 0-15,1 1 0 0,-6-9 0 0,11 1 0 16,3-1 0-16,3-1 0 0,1-5 0 0,4-1 0 15,6 2 0-15,-1-3 0 0,2 0 0 0,0 2 0 16,-3-2 0-16,0 3 0 0,0 3 0 0,-1 2 0 16,-3 6 0-16,-3 3 0 0,0 0 0 0,-2 7 0 0,-1 3 0 0,-2 5 0 15,-5 0 0-15,-2 2 0 0,0 7 0 0,-4 4 0 16,-5 4 0-16,0 2 0 0,-4 0 0 0,-3 6 0 16,-1 4 0-16,-4 2 0 0,-5-1 0 0,0 3 0 15,-6-3 0-15,-6 4 0 0,-6 0 0 0,-7 0 0 16,-6 0 0-16,1-2 0 0,3-2 0 0,1-5 0 15,1-4 0-15,1-7 0 0,6-5 768 0,5-3 192 16,4-7 64-16,4-4 0 0,5-3-832 0,3-11-192 16,6-4 0-16,0-6 0 0,4-5 0 0,2-7 0 15,3-11 0-15,3-6 0 0,4-5 0 0,3-1 0 16,2-3 0-16,8 0 0 0,-2-3 0 0,9 6 0 16,2 5 0-16,1 6 0 15,-3 2-768-15,7 4-208 0,3 5-48 0,2 2 0 0,1 6 832 0,-1-2 192 16,-2 5 0-16,-4-1 0 15,-5 4-864-15,-2 0-128 0,-4 1-32 0,-4-1 0 16,-4 2-2448-16,-4-2-496 0,3-8-112 0,-11 2-16 0</inkml:trace>
  <inkml:trace contextRef="#ctx0" brushRef="#br0" timeOffset="2406.38">7034 981 42383 0,'0'0'928'0,"0"0"192"0,-7-17 32 0,7 17 64 0,0 0-976 0,-1 10-240 0,2 2 0 0,3 1 0 15,1-1-768-15,2-1-208 0,-1-4-48 0,3 1 0 16,0-2-1024-16,3 1-224 0,-1-1-32 0,2 1-12592 16</inkml:trace>
  <inkml:trace contextRef="#ctx0" brushRef="#br0" timeOffset="2917.19">10435 888 23951 0,'-1'-34'512'0,"1"15"128"0,-2 0 0 0,2 8 64 16,2-4-576-16,-2 0-128 0,0-1 0 0,-2 2 0 0,1 1 848 0,0 2 144 15,1 3 32-15,0 8 0 0,-3-5 0 0,3 5 0 16,0 0 0-16,-4 8 0 0,-1 1-832 0,-2 7-192 15,1 6 0-15,-2 8 0 0,-4 6 0 0,1 7 0 16,-1 10 0-16,-1 10 0 0,-1 10 864 0,-1 3 128 16,2 0 32-16,-1 3 0 0,0 2-832 0,-2 2-192 15,2 1 0-15,-1-5 0 0,2-3 0 0,0-8 0 16,1-7 0-16,1-4 0 0,-1-2 0 0,1-9 0 16,2-10 0-16,-1 9 0 15,3-7-768-15,3-9-208 0,2-5-48 0,2-14-8736 16,0-10-1760-16</inkml:trace>
  <inkml:trace contextRef="#ctx0" brushRef="#br0" timeOffset="3515.67">10187 1209 16575 0,'-5'-8'368'0,"1"-4"80"0,-1-6 0 0,1 4 16 0,0-2-464 0,0-2 0 0,2-3 0 0,2-3 0 0,1-7 1728 16,3 4 256-16,1 2 64 0,3 0 0 0,4 0-832 0,2 2-144 16,4 1-48-16,3 1 0 0,1 0-816 0,6-1-208 15,3 1 0-15,4 0 0 0,4 3 864 0,4 1 128 16,4 1 32-16,-1 5 0 0,-2 1-832 0,-2 4-192 15,-3 2 0-15,-1 3 0 0,-3 3 0 0,-3 4 0 16,0 5 0-16,-5 1 0 0,-2 5 864 0,-4 3 128 16,-6 3 32-16,-4 2 0 0,-3 5-832 0,-8 0-192 15,-6 1 0-15,-3 6 0 0,-4 4 0 0,-4 0 0 16,-2-1 0-16,-5-6 0 0,-2-1 0 0,-2-3 0 16,-4-2 0-16,0-2 0 0,-5-4 0 0,-1-1 0 15,2-2 0-15,5-1 0 0,1-5 0 0,6 0 0 16,2-5 0-16,6-2 0 0,3 1 0 0,8-5 0 15,5-2 0-15,0 0 0 0,7 6 0 0,7-4 0 0,9 0 0 16,6 3 0-16,2 0 0 0,3 4 0 0,3 0 0 0,1 6 0 16,-2 3 0-16,1 1 0 0,-1 1 0 0,-1 1 0 15,0 4 0-15,-3 3 0 0,-7 6 0 0,-2 3 0 16,0 0 0-16,-3 1 0 0,-6 0 0 0,-1-3 0 16,-7-1 0-16,-2-4 0 0,-8 0 0 0,-3-4 0 15,-6-1 864-15,-5-3 128 0,-4 2 32 0,-3 0 0 16,-4 1-832-16,-2-1-192 0,-4-5 0 0,-6 2 0 15,-6 1 864-15,-6-4 128 0,-7-3 32 0,3-1 0 16,3-1-832-16,3-4-192 0,0-1 0 0,6-5 0 16,2-5 0-16,5-2 0 0,5-5 0 0,-6-4 0 15,11 0-1600-15,11-4-352 0,8 2-80 16,9-5-16-16,7-3-816 0,6-3-160 16,17-12-48-16,7 4 0 0</inkml:trace>
  <inkml:trace contextRef="#ctx0" brushRef="#br0" timeOffset="4490.22">11981 1520 27647 0,'-19'-11'608'0,"8"4"128"0,1 3 32 0,3-1 0 0,-1 1-624 0,3 1-144 0,-3-2 0 0,1-1 0 15,-1 2 0-15,-1 0 0 0,-2 0 0 0,1-1 0 16,-1 2 0-16,0 2 0 0,-2 2 0 0,-3 0 0 16,3 2 848-16,-3 4 144 15,-2-2 32-15,0 5 0 0,-2 2-832 0,1 2-192 0,-2 1 0 0,1 2 0 16,-2 1 0-16,2 1 0 0,2 5 0 0,3-1 0 16,4 1 0-16,3-5 0 0,3 1 0 0,4-1 0 15,3-2 864-15,5-2 128 0,2-5 32 16,5 1 0-16,3-5-832 0,4-3-192 0,3-5 0 0,2-1 0 15,1-1 0-15,0-7 0 0,1 1 0 0,-2-5 0 16,-3-2 864-16,-2 2 128 0,-1-1 32 0,-3 3 0 16,-3 1-832-16,-1 3-192 0,-2 3 0 0,-4 2 0 15,0-3 0-15,-7 7 0 0,0 0 0 0,0 0 0 16,3 12 0-16,-2 1 0 0,0 0 0 0,-1 1 0 0,0 1 0 16,0 0 0-16,3 1 0 0,1-5 0 0,0-1 0 0,2-2 0 15,5-2 0-15,-1-3 0 0,3-4 0 0,4-5 0 16,6-4 0-16,6-3 0 0,6-4 864 0,4-4 128 15,2-4 32-15,1-1 0 0,-2-2-832 0,0-1-192 16,-3 0 0-16,-1-3 0 0,3-1 0 0,1-2 0 16,-3-2 0-16,5-3 0 0,6-6 0 0,-1-5 0 15,-4-6 0-15,-1-8 0 0,-3 0 0 0,-4-3 0 16,-2 3 0-16,-4 1 0 0,-3-4 0 0,-3 7 0 16,-2 0 0-16,-3 6 0 0,-3 8 0 0,-6 9 0 15,-1 4 0-15,-5 5 0 0,0 3 0 0,-3 8 0 16,-3 5 0-16,-2 5 0 0,-3 3 0 0,-2 5 0 15,-4 5 0-15,-3 8 0 0,-4 8 0 0,-4 1 0 16,-2 7 0-16,-2 4 0 0,-5 4 0 0,-1 6 0 16,-4 2 0-16,5 3 0 0,4-4 0 0,4 6 0 0,1 6 0 0,3-1 0 15,2 1 0-15,5 0 0 0,3 1 0 0,4-2 0 16,3-4 0-16,4-7 0 0,2 2 0 0,3-8 0 16,1-5 0-16,6-1 0 0,2 0 0 0,0 0 0 15,1-6 0-15,3-5 0 0,4-6 0 0,4 0 0 16,1-1 0-16,2-6 0 0,2-4 0 0,0-3 0 15,-1-2 0-15,2-5 0 0,-1-3 0 0,0-5 0 16,0-2 0-16,1-1 0 0,1-2 0 0,3-2 0 16,0-3 0-16,0-3 0 0,1 1 0 0,4-4 0 15,4-1 0-15,2-1 0 0,-3-3 0 0,-1-3 0 16,-2-5 0-16,-1 0 0 0,-1 2 0 0,0-5 0 16,-2 3 0-16,-2 3 0 0,-1-2 0 0,1 0 0 0,1 0 0 15,-1-3 0-15,-2-2 0 0,-2 0 0 0,-4 0 0 16,-2 1 0-16,-3 5 0 0,-4 2 0 0,-4 2 0 15,-3 4 0-15,-3 6 0 0,-6 4 0 0,-1 3 0 0,-3 4 0 16,-3 6 0-16,-5 1 0 0,-3 5 0 0,-5 5 0 16,-8 6 0-16,0 6 0 0,0 6 0 0,-2 10 0 15,-6 8 0-15,-12 26 0 0,4 5 0 0,1 3 0 16,7-1 0-16,-2 3 0 0,2 3 0 0,4-2 0 16,4 2 0-16,6 2 0 0,2 0 0 0,8-5 0 15,6-7 0-15,6-3 0 0,5-3 0 0,6-5 0 16,5-4 0-16,3-2 0 0,4-2 0 0,4-5 0 15,3-4 0-15,6-6 0 0,2 0 0 0,4-10 0 16,5-3 0-16,8-4 0 0,9-8 0 0,2-3 0 16,-2-5 0-16,-1-3-12512 0,-3-2-2544 15</inkml:trace>
  <inkml:trace contextRef="#ctx0" brushRef="#br0" timeOffset="5618.04">7974 4005 20271 0,'0'0'896'0,"-6"-9"192"0,1-3-880 0,0 3-208 15,2-1 0-15,3 10 0 0,0 0 0 0,0 0 0 16,0 0 0-16,0 0 0 0,-5 0 864 0,2 6 128 16,2 9 32-16,-1 3 0 0,-5 3 0 0,2 7 0 15,1 9 0-15,-4 6 0 0,-1 5-832 0,4 7-192 16,2 5 0-16,-1 6 0 0,-4 0 864 0,-1 4 128 16,1 3 32-16,-1 0 0 0,-2 0-832 0,-2 0-192 15,1 0 0-15,4-5 0 0,-1-6 0 0,0-4 0 16,-7-5 0-16,7-3 0 0,4-8 864 0,0-3 128 15,-5-4 32-15,7-4 0 0,4 0-832 0,0-8-192 16,-1-4 0-16,1-6 0 0,2-4 0 0,-3-9 0 16,0 0 0-16,0 0 0 15,0 0-1600-15,7-9-352 0,0-9-80 0,-1-7-11472 0</inkml:trace>
  <inkml:trace contextRef="#ctx0" brushRef="#br0" timeOffset="5898.2">7880 4014 23951 0,'0'0'1056'0,"0"0"224"0,9-2-1024 0,3-3-256 0,3 2 0 0,5-1 0 16,3 0 0-16,2 2 0 0,1-6 0 0,-1 1 0 0,0-2 880 15,-1-1 112-15,5-5 32 0,19 1 0 0,19-2-832 16,3-1-192-16,-6-1 0 0,-20 5 0 0,1-4 0 0,-5 0 0 16,-2-2 0-16,2 0 0 0,3 2 0 0,-1 3 0 15,-4 1 0-15,-3 4 0 0,-2 5 0 0,-7 1 0 16,-8 5 0-16,-9 0-12240 16</inkml:trace>
  <inkml:trace contextRef="#ctx0" brushRef="#br0" timeOffset="6072.17">7848 4536 31327 0,'-26'-1'688'0,"17"2"144"0,9-1 16 0,0 0 48 0,16 0-720 0,3 0-176 0,4-1 0 0,14 1 0 32,2 2-784-32,2-3-192 0,-6 0-48 0,-8-1 0 0,5 0 1648 0,16-2 320 0,20 1 64 0,6-3 16 15,3-2-832-15,-25 0-192 0,-4-1 0 0,6 0 0 31,6 0-1600-31,2-3-352 0,2 3-80 0,-2-4-16 0</inkml:trace>
  <inkml:trace contextRef="#ctx0" brushRef="#br0" timeOffset="6518.29">10348 4481 20271 0,'0'0'448'0,"-8"-1"80"0,-4-3 32 0,7 3 16 0,5 1-576 0,0 0 0 0,-4-4 0 0,4 4 0 16,0 0 928-16,8-8 80 0,2 1 16 0,5 0 0 15,7-1 0-15,8 2 0 0,5-3 0 0,4 2 0 16,9-4 0-16,0 2 0 0,1 1 0 0,-2-2 0 16,-4-3-832-16,-3 0-192 0,-3 1 0 0,7-2 0 15,8 3 0-15,0 2 0 0,-4 4 0 0,12-3 0 16,-14 4-1600 0,-12 4-352-16,-11 3-80 0,-10 2-9840 0</inkml:trace>
  <inkml:trace contextRef="#ctx0" brushRef="#br0" timeOffset="6706.15">10568 4674 27647 0,'0'0'608'0,"0"0"128"0,0 0 32 0,10 3 0 0,3-1-624 0,4 0-144 0,4-4 0 0,3 4 0 0,-1-1 848 0,2 0 144 16,1-1 32-16,0-2 0 0,7-1-832 0,2-1-192 16,4-5 0-16,13 1 0 0,16-1 0 0,-2-1 0 15,1-2 0-15,-21 1 0 0,-3-2 0 0,2 2 0 16,3-1 0-16,3-2-9232 15,1-1-1904-15</inkml:trace>
  <inkml:trace contextRef="#ctx0" brushRef="#br0" timeOffset="7557.83">13007 4232 20271 0,'-9'0'448'0,"1"1"80"0,8-1 32 0,0 0 16 0,0 0-576 0,0 0 0 16,0-9 0-16,4 1 0 0,-1-1 1744 0,2-1 240 15,7-2 64-15,-1 0 0 0,1-3-1648 0,3-3-400 16,5-3 0-16,6 1 0 0,4 1 896 0,4-1 112 16,2 0 16-16,-1 2 0 0,1 1-832 0,-3 2-192 15,-2 3 0-15,-4 1 0 0,-3 5 0 0,-4 3 0 16,-4 6 0-16,-2 3 0 0,-3 5 0 0,-2 6 0 16,-1 2 0-16,-4 10 0 0,-1 9 0 0,-7 7 0 15,-3 8 0-15,-4 3 0 0,-4 4 0 0,-7 0 0 0,-4 1 0 16,-3-5 0-16,-2-1 0 0,-4-3 0 0,-4-10 0 0,1-3 0 15,1-5 864-15,7-6 128 0,10-3 32 16,3-4 0-16,4-3 0 0,3-3 0 0,4-10 0 16,6-5 0-16,0 0 0 0,0-7 0 0,3-7 0 0,6-6 0 15,6-3-832-15,6-6-192 0,4-1 0 0,6-2 0 16,3-1 0-16,0-2 0 0,-1-3 0 0,-1-1 0 16,1-4 0-16,-2-1 0 0,-1-2 0 0,-1 2 0 15,-3 3 0-15,1 5 0 0,1 2 0 0,0 6 0 16,1 5 0-16,5 6 0 0,0 8 0 0,-3 2 0 15,-6 7 0-15,0 8 0 0,-5 8 0 0,-3 5 0 0,-8 1 0 16,-5 9 0-16,-6 6 0 0,-6 2 0 0,-5 4 0 16,-3 2 0-16,-3-4 0 0,-1-5 0 0,-1-2 0 15,2-6 0-15,-1-1 0 0,3-6 0 0,6-3 0 0,1-1 0 16,3-7 0-16,3 0 0 0,4-10 0 0,0 0 0 16,1-12 0-16,9-3 0 0,13-1 0 0,3-5 0 15,1-3 0-15,4-2 0 0,6-6 0 0,-1-2 0 16,-1-3 0-16,2-1 0 0,0-1 0 0,-9 8 0 15,1-2 0-15,-2 5 0 0,1 0 0 0,-4 3 0 16,-1 5 0-16,5 3 0 0,9 4 0 0,1 6 0 16,-2 6 0-16,-1 3 0 0,0 6 0 0,-5 7 0 15,0 3 0-15,-5 7 0 0,-4 2 0 0,-7 7 0 16,-7 4 0-16,-3 1 0 0,-8 1 0 0,-1 2 0 16,-4-2 0-16,-3-1 0 0,-2 2 0 0,-2-2 0 0,0-2 0 15,1-4 0 1,0-1-1600-16,6-6-352 0,5-3-80 0,3-5-9296 0,0-6-1856 0</inkml:trace>
  <inkml:trace contextRef="#ctx0" brushRef="#br0" timeOffset="8095.36">15935 4042 20271 0,'-5'-19'448'0,"4"8"80"0,0 2 32 0,-1 1 16 0,0-7-576 0,0 1 0 16,-4-2 0-16,-5 1 0 0,1 0 0 0,-4-1 0 15,-6 0 0-15,0 2 0 0,0 2 928 0,1 4 80 16,2 1 16-16,0 1 0 0,1 5 0 0,-3 3 0 16,1 5 0-16,-3 3 0 0,-2 2-832 0,-3 6-192 15,-4 4 0-15,-4 6 0 0,-15 10 864 0,3 1 128 16,-4 1 32-16,4 3 0 0,6 1 0 0,6 1 0 16,8 0 0-16,-1 11 0 15,8-11-1648-15,9-9-320 0,3-6-64 0,10-15-16 0,1-5 1648 0,5 0 320 0,5-3 64 16,7-2 16-16,5-3 0 0,7-5 0 0,6-2 0 15,13-6 0-15,-2-2-832 0,-7-6-192 0,-7-6 0 16,-10 5 0-16,-2-1 0 0,-2-2 0 0,-4-3 0 16,-1 0 0-16,-2 2 0 0,-2 5 0 0,-3-3 0 0,4 7 0 15,6-2 0-15,-3 7 0 0,-3 2 0 0,-2 8 0 16,-3 3 0-16,-2 5 0 0,-4 2 0 0,1 6 0 16,0 4 0-16,-1 5 0 0,-2 3 0 0,2 0 0 15,2 2 0-15,0 2 0 0,-1-4 0 0,1 2 0 16,6-2 0-16,2-2 0 0,2-3 0 0,4-1 0 15,2-3 0-15,1-4 0 0,0-2 0 0,1-1 0 16,3-3-1600-16,1-2-352 0,-3-6-80 0,1-2-16 16</inkml:trace>
  <inkml:trace contextRef="#ctx0" brushRef="#br0" timeOffset="8500.34">17577 3824 12895 0,'-4'25'272'0,"4"-25"64"0,-5 4 16 0,1 0 32 0,-2 0-384 0,3 2 0 15,-1-2 0-15,4-4 0 0,0 6 1712 0,2 1 272 0,3-2 48 0,5-1 16 16,3 0-832-16,2 1-144 0,4-2-48 0,3-1 0 16,1 0 0-16,3-2 0 0,2 0 0 0,0 0 0 15,0-3-816-15,0 1-208 0,2-4 0 0,9 1 0 16,14 0 0-16,-1-3 0 0,-3 0 0 0,-2 3 0 15,-5-3 0-15,-6 3 0 0,-6 1 0 0,-5 1 0 16,-5-2 0-16,-5 4 0 0,-7 1 0 0,-8 0-8144 16,-8 8-1680-16</inkml:trace>
  <inkml:trace contextRef="#ctx0" brushRef="#br0" timeOffset="8704.25">17385 4160 23951 0,'0'0'1056'0,"0"0"224"0,0 0-1024 0,0 0-256 16,5 4 0-16,6 0 0 0,3 1 0 0,8 1 0 15,7-1 0-15,5 0 0 0,2 2 880 0,6-5 112 16,4 1 32-16,-1-2 0 0,1-1-832 0,9-1-192 16,11-2 0-16,5 2 0 0,2-2 0 0,-6-1 0 15,-3-1 0-15,-5 0 0 0,-7-2 0 0,-1 0 0 16,-4 1 0-16,1-1 0 16,0 1-2416-16,-3 1-528 0,55-11-96 0,-39 5-32 0</inkml:trace>
  <inkml:trace contextRef="#ctx0" brushRef="#br0" timeOffset="9725.48">20388 3664 12895 0,'-12'6'272'0,"-3"2"64"0,0 1 16 0,-3 0 32 0,-2 4-384 0,-1-1 0 0,2 0 0 0,4-3 0 16,-3 3 1712-16,4-2 272 0,-2 2 48 0,3-4 16 15,1-1-832-15,2-3-144 0,3 2-48 0,3-5 0 16,4-1 0-16,8-3 0 0,3-3 0 0,9-7 0 16,7 2 0-16,3-3 0 0,5-6 0 0,1-2 0 15,2 0 0-15,-1-1 0 0,-1 0 0 0,-2-3 0 16,29-21-816-16,-9 6-208 0,-26 21 0 0,3 2 0 0,3-3 0 16,-2 1 0-16,-2 1 0 0,-6 5 0 0,-5 4 0 15,-2 1 0-15,-5 4 0 0,-4 6 0 0,-7 5 0 0,-6 5 0 16,-5 5 0-16,-9 5 0 0,-8 5 0 0,-2 7 0 15,3 6 0-15,-1 5 0 0,-2 4 0 0,1 3 0 16,-1-1 0-16,0 0 0 0,0-4 0 0,2-3 0 16,1-1 0-16,1-7 0 0,0-2 0 0,3-3 0 15,1 0 0-15,3-7 0 0,3-3 0 0,2-2 0 16,3-1 0-16,6-4 0 0,4-13 864 0,0 0 128 16,10-4 32-16,3-4 0 0,4-5 0 0,2 0 0 15,3-5 0-15,19-19 0 0,-5 2-832 0,-1 0-192 16,1-3 0-16,3-1 0 0,-16 14 0 0,7-1 0 0,5-1 0 15,6-2 0-15,1 2 0 0,-1 2 0 16,-4 3 0-16,-5 2 0 0,-4 3 0 0,-6 2 0 0,-1 4 0 16,6 2 0-16,-9 9 0 0,-6 10 0 0,-4 5 0 15,-5 6 0-15,-7 6 0 0,-2 3 0 0,0 5 0 0,-7 3 0 16,-8-3 0-16,0-1 0 0,12-18 0 16,-3-1 0-16,-5 1 0 0,2 0 0 0,2-5 0 0,1 1 0 15,1-3 0-15,4-1 0 0,0-1 0 0,7-7 0 16,0 0 0-16,0 0 0 0,9-6 0 0,3-3 0 15,2-2 0-15,5-6 0 0,1-2 0 0,3 0 0 16,-1-7 0-16,1-3 0 0,1-1 0 0,0 0 0 16,1 1 0-16,12 2 0 0,7 2 0 0,7 3 0 15,1 3 0-15,-2 3 0 0,-5 4 0 0,-4 6 0 16,-5 3 0-16,-5 4 0 0,-3 6 0 0,-5 6 0 16,13 19 0-16,-13 2 0 0,-9 4 0 0,-3 1 0 0,-9 4 0 0,-2 3 0 15,-2-6 0-15,-3 1 0 0,-2-2 0 0,2-3 0 16,-2-3 0-16,2-16 0 0,2 2 0 0,0 1 0 15,-3-2 0-15,2 1 0 16,2-4-1600-16,2 1-352 0,0-4-80 0,0 2-14752 16</inkml:trace>
  <inkml:trace contextRef="#ctx0" brushRef="#br0" timeOffset="10399.82">23318 3201 12895 0,'-1'-22'576'0,"1"10"112"0,-1 0-560 0,-2 0-128 0,0 2 0 0,1-3 0 15,1 1 848-15,-2 2 144 0,-1 1 32 0,1 5 0 16,-2-1 0-16,-1 2 0 0,-3-2 0 0,1 3 0 16,-3 2 0-16,-2 3 0 0,-1 2 0 0,-3 2 0 0,-1 2-832 0,-4 0-192 15,-2 5 0-15,-6 3 0 0,-1 3 864 0,-3 3 128 16,-1 5 32-16,-3-1 0 0,-1 3-832 0,5-3-192 15,7 1 0-15,3-2 0 0,5 1 0 0,3-5 0 16,3-1 0-16,-4 13 0 0,9-9 864 0,7-7 128 16,2-3 32-16,6-2 0 0,3-9-832 0,10-3-192 15,-2-2 0-15,5-2 0 0,3-2 864 0,4-2 128 16,3-1 32-16,-2-6 0 0,2 1-832 0,-1-4-192 16,0-2 0-16,-1-5 0 0,-2-5 0 0,-1-3 0 15,-2-9 0-15,2-2 0 0,0-2 0 0,8-6 0 16,5-3 0-16,2-3 0 0,0-8 0 0,-1-4 0 15,-1-7 0-15,-4 2 0 0,-1 1 0 0,-2 2 0 16,-2 4 0-16,-1-2 0 0,-2 2 0 0,0 4 0 0,-2 6 0 16,-2 6 0-16,-3 8 0 0,-4 5 0 0,-3 7 0 15,-4 8 0-15,1-5 0 0,-4 13 0 0,-7 8 0 0,-1 7 0 16,-6 16 0-16,-7 12 0 16,2-7 0-16,0 9 0 0,-3 6 0 0,0 3 0 15,-3 5 0-15,0 2 0 0,-1 4 0 0,-2 6 0 0,1 6 0 16,1 2 0-1,-1-4-768-15,2-2-208 0,0-2-48 0,2-4 0 0,1-2 832 0,2-3 192 0,3-3 0 16,1-2 0-16,1-2 0 0,2-2 0 0,1-3 0 0,2-2 0 16,-2-2 0-16,4-6 0 0,0-1 0 0,0-2 0 15,0-5-1680-15,0-2-304 16,5-6-48-16,0-2-16 0</inkml:trace>
  <inkml:trace contextRef="#ctx0" brushRef="#br0" timeOffset="10783.8">24316 2655 20271 0,'0'0'448'0,"0"0"80"0,0 0 32 0,-3 7 16 0,-1 8-576 0,0 4 0 15,-1 3 0-15,-2 6 0 0,1-2 0 0,-2 7 0 16,-2 0 0-16,-2-1 0 0,-1 2 928 0,1 1 80 0,-2 3 16 16,2-10 0-16,-1 1 0 0,0 1 0 0,0 0 0 15,1-1 0-15,1 1-832 0,1-7-192 0,4-2 0 16,2-3 0-16,0-2 864 0,7-3 128 0,1-5 32 0,3 0 0 16,4-7 816-16,1-5 160 0,6-1 48 0,3-4 0 15,0-8-1648-15,-1-4-400 0,1-4 0 0,3-1 0 16,1-1 896-16,3-3 112 0,5-4 16 0,5-3 0 15,3 1-832-15,4-3-192 0,-1-2 0 0,0-2 0 16,-2-1 0-16,-3 6 0 0,-2 1 0 0,-3 5 0 16,-2 4 0-16,-3 5 0 0,-3 3 0 0,-5 4 0 15,-2 4 0-15,-3 0 0 0,-6 6 0 0,-2 0 0 16,-8 6-1600-16,0 0-352 16,-1 7-80-16,-4 2-16 0,-4 4-1632 0,-5 4-336 15,-29 29-64-15,0-6-16 0</inkml:trace>
  <inkml:trace contextRef="#ctx0" brushRef="#br0" timeOffset="11142.42">22773 3737 20271 0,'-10'-2'448'0,"5"0"80"0,-4 0 32 0,-1 1 16 0,5 0-576 0,-3 1 0 16,4 1 0-16,-1 0 0 0,5-1 1744 0,0 0 240 15,0 0 64-15,0 0 0 0,0 0-832 0,0 0-144 0,7 2-48 0,14 3 0 16,3-4 0-16,22 1 0 0,-9-2 0 0,7 0 0 16,5 1-816-16,4-1-208 0,-3 0 0 15,8-3 0-15,8 2 864 0,9 0 128 0,5-1 32 0,0-2 0 16,-4 3-832-16,3-1-192 0,5-2 0 0,2 1 0 15,5-3 0-15,-4 0 0 0,-3 0 0 0,-10-3 0 16,-4 1 0-16,2-1 0 0,1 2 0 0,-4 2 0 16,-8-3 0-16,-7 3 0 0,-9 0 0 0,-8 0 0 15,-10 2-3232 1,-7 0-688-16,2-1-144 0,-22 4-32 0</inkml:trace>
  <inkml:trace contextRef="#ctx0" brushRef="#br0" timeOffset="12379.23">23102 4781 23951 0,'0'0'512'0,"-4"-13"128"0,3 2 0 0,-1 1 64 0,0-3-576 0,-3 3-128 0,-2 2 0 0,0 1 0 15,0-2 0-15,-1 1 0 0,-4-3 0 0,2 4 0 16,-2 6 848-16,0-3 144 0,0 3 32 0,-3 2 0 15,-3 1-832-15,-1 1-192 0,-2 4 0 0,5 3 0 16,-11-2 864-16,4 4 128 0,0-2 32 0,4 7 0 0,1 5-832 0,0 4-192 16,-4 3 0-16,2 2 0 0,2 2 0 0,0 1 0 15,-2-3 0-15,6 0 0 0,2-2 864 0,1 0 128 16,2-3 32-16,4-4 0 0,3-5-832 0,2-2-192 16,2-4 0-16,3 1 0 0,3-1 0 0,3-5 0 15,0-4 0-15,2-2 0 0,3 0 864 0,1-1 128 16,1-2 32-16,4-3 0 0,6-6-832 0,3 3-192 15,11 0 0-15,1-3 0 0,4-4 0 0,1-1 0 16,0-2 0-16,-14 6 0 0,-4-3 864 0,0-3 128 16,1-7 32-16,-2-4 0 0,2-4-832 0,3-4-192 15,4-4 0-15,5 0 0 0,7-1 0 0,-3-1 0 16,-4-3 0-16,-3-1 0 0,-2 0 0 0,-3-5 0 16,-2-1 0-16,-5-1 0 0,-3 0 0 0,-7 15 0 0,-2-2 0 0,0 3 0 15,-1 5 0-15,-2 4 0 0,-2-1 0 0,-2 3 0 16,-1 5 0-16,-2 2 0 0,-2 4 0 0,0 3 0 15,1 3 0-15,-1 4 0 16,-4 7 0-16,0 0 0 0,-4 5 0 0,-2 3 0 0,-5 6 0 0,2 7 0 31,-1 5-768-31,-2 6-208 0,-1 6-48 0,-3 7 0 0,-7 16 832 0,2 0 192 0,7-14 0 0,-2 0 0 16,-2-1 0-16,3 2 0 0,5-1 0 0,2 1 0 16,2-4 768-16,2 2 208 0,4-4 48 0,2 12 0 15,4-4-832-15,1-8-192 0,1-15 0 0,1-1 0 16,2-1 0-16,0-3 0 0,1-2 0 0,1-7 0 15,-1-4 0-15,2-4 0 0,-2 0 0 0,5-1 0 0,-3-6 0 16,2-5 0-16,0-2 0 0,-1 1 0 0,3-2 0 0,1-2 0 16,-1-1 0-16,7 0 0 0,-2 0 0 0,2 0 0 15,-2 0 0-15,4 0 0 0,-1-3 0 0,1-1 0 16,-4 1 0-16,1 2 0 0,-1 0 0 0,0 1 0 16,-4-4 0-16,-1 0 0 0,-1 1 0 0,-1-1 0 15,0-1 0-15,2-7 0 0,-2 0 0 0,-2 2 0 16,-1 0 0-16,0 2 0 0,-4 2 0 0,0 1 0 15,-1 0 0-15,0 0 0 0,0-1 0 0,-1 2 0 16,3-1 0-16,-3 0 0 0,4 2 0 0,-3-2 0 16,-1 0 0-16,0 0 0 0,1 1 0 0,-2 0 0 15,0-2 0-15,1-3 0 0,1 1 0 0,5 1 0 16,2 3 0-16,-2 0 0 0,-3 2 0 0,-1 1 0 16,3 0 0-16,-3 3 0 0,0 3 0 0,0 1 0 0,-5-4 0 0,0 3 0 15,-1 3 0-15,-1-1 0 0,-2 6 0 0,0 0 0 16,2-3 0-16,-2 3 0 15,0 0 0-15,-8 5 0 0,-9 4 0 0,0 6 0 0,1 0 0 0,1 5 0 16,-2 3 0-16,1 7 0 0,0 3 0 16,1 3 0-16,-2 3 0 0,1 3 0 0,0-1 0 0,1 2 0 15,1 1 0-15,0-1 0 0,1 4 0 0,-1 12 0 16,2-5 0-16,5-3 0 0,1-8 0 0,2-1 0 16,2-2 0-16,3-3 0 0,3-5 0 0,1-3 0 15,2-4 0-15,-1-7 0 0,1 0 0 0,1-2 0 16,1-4 864-16,0-4 128 0,0-2 32 0,0-1 0 15,0-5-1648-15,0-1-320 16,-1-7-64-16,0 2-16 0,-1-2-1632 0,-4-3-336 0,-1-3-64 0,-2-4-16 16</inkml:trace>
  <inkml:trace contextRef="#ctx0" brushRef="#br0" timeOffset="12545.39">23884 4625 38703 0,'0'0'848'0,"1"1"176"0,19-5 48 0,6 1 16 0,4 3-880 0,5-1-208 16,6 0 0-16,0-1 0 0,1 2 0 0,0 0 0 16,1 2 0-16,6-1 0 0,10-1 864 0,5 1 128 15,8-1 32-15,-3 0 0 0,-4-2-832 0,-3-2-192 16,-5 2 0-16,-3 1 0 16,-2-3-768-16,-2 2-208 0,-4-1-48 0,-5 2-10912 0,-4-1-2192 15</inkml:trace>
  <inkml:trace contextRef="#ctx0" brushRef="#br0" timeOffset="14242.32">8062 7491 16575 0,'0'0'368'0,"0"0"80"0,0 0 0 0,0 0 16 0,1-10-464 0,-2 2 0 16,1 8 0-16,0 0 0 0,0 0 1728 0,0-8 256 15,-1 2 64-15,1 6 0 0,0 0-832 0,0 0-144 16,-1 5-48-16,-3 7 0 0,0 2 0 0,1 4 0 0,-1 7 0 15,2 0 0-15,-2 6-816 0,0 4-208 0,-1 4 0 0,2 8 0 16,-1 8 864-16,-1 8 128 0,-3 2 32 0,-1 4 0 16,-2 1-832-16,0 5-192 0,-2 2 0 0,0 5 0 15,-2 3 0-15,-2 1 0 0,-1 0 0 0,-3-7 0 16,0-2 864-16,1-4 128 0,0-3 32 0,-5 0 0 16,-1-5-832-16,1-3-192 0,2-7 0 0,3-1 0 15,6-6 0-15,2-3 0 0,2-7 0 0,2-1 0 16,2-2 0-16,-1-8 0 0,2-1 0 0,0-6 0 15,1-2 0-15,-2-7 0 0,-1-5 0 0,7-6 0 16,0-12-1600-16,0-2-352 0,0-4-80 16,6-8-16-16,3-4-816 0,3-5-160 15,0-5-48-15,-1 1 0 0</inkml:trace>
  <inkml:trace contextRef="#ctx0" brushRef="#br0" timeOffset="14565.41">7950 7583 20271 0,'-8'-4'448'0,"8"4"80"0,-6-8 32 0,6 8 16 0,0 0-576 0,0 0 0 0,0 0 0 15,8-7 0-15,3 2 1744 0,4 0 240 0,2-3 64 16,1 0 0-16,1 2-832 0,4-3-144 0,0-3-48 0,10 0 0 16,8-2 0-16,13-2 0 0,14-1 0 0,2 0 0 15,0-1-816-15,-4 4-208 0,-4-1 0 0,2-2 0 16,4-3 0-16,5-1 0 0,4 4 0 0,-6 1 0 16,-8 2 0-16,-8 2 0 0,-10 2 0 0,-4 0 0 15,-7 1 0-15,-6 2 0 0,-5-3 0 0,3 7 0 16,-7 4-768-1,-7 1-208-15,-12-2-48 0,0 10-8736 0,-5 5-1760 0</inkml:trace>
  <inkml:trace contextRef="#ctx0" brushRef="#br0" timeOffset="14838.27">7838 8369 35007 0,'-14'6'768'0,"4"-2"176"0,10-4 16 0,0 0 16 16,11 9-784-16,2-2-192 0,5-6 0 0,8-1 0 0,7 3 0 0,2-3 0 16,2-3 0-16,0-3 0 0,5 0 864 0,10 0 128 15,12-6 32-15,9-1 0 0,7 0-832 0,-5-4-192 16,-6 2 0-16,2-1 0 0,3 0 0 0,2 2 0 16,1 2 0-16,22-5 0 15,-21 8-768-15,-13 5-208 0,-10 0-48 0,-8 3-9824 16,-5 1-1968-16</inkml:trace>
  <inkml:trace contextRef="#ctx0" brushRef="#br0" timeOffset="15367.18">11046 8205 16575 0,'-15'2'368'0,"-6"-2"80"0,1 0 0 0,7 0 16 0,-1-1-464 0,2 0 0 0,3 1 0 0,0-2 0 16,0 2 1728-16,5-1 256 0,4 1 64 0,0 0 0 15,4-7 0-15,10 1 0 0,4-1 0 0,9 1 0 16,5-2-832-16,7 0-144 0,6 0-48 0,-1-1 0 16,-1-1-816-16,-1-1-208 0,-3 2 0 0,6-1 0 15,8-6 0-15,8 3 0 0,9 0 0 0,2 3 0 16,-3 1 864-16,-5-2 128 0,-7-2 32 15,-5 5 0-15,-6 2-832 0,-8 1-192 0,-8-1 0 0,2 2 0 32,-11 0-768-32,-8 8-208 0,-13-4-48 0,0 12 0 0,-9 4-1632 15,-6 5-336-15,-9 6-64 0,3-7-16 0</inkml:trace>
  <inkml:trace contextRef="#ctx0" brushRef="#br0" timeOffset="15579.52">11046 8661 35007 0,'0'0'768'0,"0"0"176"0,0 0 16 0,0 0 16 0,12 1-784 0,4-1-192 16,2 0 0-16,7-1 0 0,3 0 864 0,5-1 128 16,2 2 32-16,0 2 0 0,7-4-832 0,8 0-192 15,12-4 0-15,10 1 0 0,8 3 0 0,-2-2 0 16,-1-2 0-16,-4-3 0 0,-6 1 864 0,4 2 128 16,2-1 32-16,-5 2 0 0,-8 1-832 0,-9-2-192 15,-10 2 0-15,7 0 0 16,-11 0-2416-16,-12-1-528 0,-10 1-96 0,-3 1-32 15</inkml:trace>
  <inkml:trace contextRef="#ctx0" brushRef="#br0" timeOffset="17414.77">14609 6875 23951 0,'-14'-15'512'0,"8"11"128"0,6 4 0 0,-4-2 64 0,-2-3-576 0,3 1-128 0,0 0 0 0,3 4 0 16,0 0 0-16,-4 5 0 0,1 5 0 0,-2 1 0 16,-8 15 848-16,0 4 144 0,3 4 32 0,-6 5 0 15,-2 4-832-15,1 3-192 0,8-18 0 0,-3 9 0 16,-4 6 864-16,-1 8 128 0,-1 6 32 0,-1 4 0 15,-1 6-832-15,-3 2-192 0,-5 4 0 0,2 0 0 0,3 1 0 16,-1-2 0-16,-1-4 0 0,3-3 0 0,3-1 864 0,3-4 128 16,4-5 32-16,3-5 0 0,0-1-832 0,0-4-192 15,-1-4 0-15,3-6 0 0,4-5 0 0,1-3 0 16,0-3 0-16,-1-6 0 0,1-4 0 0,2-3 0 16,0-11 0-16,0 0 0 15,0 0-3232-15,4-9-688 0,11-37-144 0,-2 3-32 0</inkml:trace>
  <inkml:trace contextRef="#ctx0" brushRef="#br0" timeOffset="17751.62">14264 6993 20271 0,'-18'-10'448'0,"3"5"80"0,-4 2 32 0,7 0 16 0,12 3-576 0,0 0 0 0,0 0 0 0,0 0 0 16,7-5 928-16,4 1 80 0,5-3 16 0,13-1 0 16,11 3 0-16,6-1 0 0,-2-2 0 0,0-2 0 15,-2-2-832-15,-22 3-192 0,1 1 0 0,10-5 0 16,14 0 864-16,9-1 128 0,7 2 32 0,0 0 0 15,-1 3-832-15,-4-4-192 0,-2-1 0 0,-7 4 0 0,-7-2 0 16,5 1 0-16,4 0 0 0,2 0 0 0,-4 5 0 16,-4 2 0-16,-7 1 0 0,-3 1 0 15,-7-1-768-15,-6 2-208 0,-7 3-48 16,-7 5-11872-16</inkml:trace>
  <inkml:trace contextRef="#ctx0" brushRef="#br0" timeOffset="17962.52">14247 7645 35007 0,'0'0'1552'0,"0"0"320"0,21 4-1488 0,6 0-384 16,6-1 0-16,10 1 0 16,6-2-752-16,-21-1-208 0,-3-1-64 0,2 0 0 0,6-1 832 0,10 1 192 0,18 0 0 15,5-2 0-15,2-5 768 0,-1 2 208 0,-5 0 48 16,-3-3 0-16,-4-1-832 0,1 0-192 0,2-1 0 15,-2 1 0 1,-3 4-1600-16,-8 1-352 0,59-10-80 0,-47 7-16 0</inkml:trace>
  <inkml:trace contextRef="#ctx0" brushRef="#br0" timeOffset="18848.16">16092 8370 23951 0,'-3'-10'512'0,"-1"-1"128"0,-2 3 0 0,-1-3 64 0,3 2-576 0,-4-3-128 0,-5 4 0 0,2 0 0 15,-5 4 848-15,-5 2 144 0,-9-2 32 0,-2 0 0 16,-4 4-832-16,0 5-192 0,-2 2 0 0,4 4 0 16,4 1 864-16,4 5 128 0,3 6 32 0,4 2 0 15,4 0-832-15,2 6-192 0,-2 4 0 0,0 5 0 16,-1 0 0-16,0-1 0 0,0 0 0 0,3-4 0 15,2-2 0-15,6-3 0 0,2-3 0 0,7 1 0 16,1-9 864-16,5 0 128 0,5-4 32 0,-2-8 0 16,0-7-832-16,0-2-192 0,2 0 0 0,2-7 0 0,2-8 0 15,18-4 0-15,16-3 0 0,6 1 0 0,2-2 0 0,-4-1 0 16,-4-1 0-16,-10-2 0 0,-8-1 0 16,-8 3 0-16,-5-1 0 0,-3 4 0 0,-6 3 0 0,-3 4 0 15,-2 2 0-15,-3 10 0 0,-5 5 864 0,0 0 128 16,0 0 32-16,0 0 0 0,0 21-832 0,-3 6-192 15,2 6 0-15,-1 4 0 0,-1 2 0 0,-1 5 0 16,0 3 0-16,-2 6 0 0,-2 2 0 0,-1 2 0 16,-3 2 0-16,-4 2 0 0,-5 2 0 0,-6 1 0 15,-7-5 0-15,-5 0 0 0,-7 7 0 0,-1-8 0 16,-1-2 0-16,16-14 0 0,-1 2 864 0,-1-1 128 16,0 2 32-16,6-3 0 0,5-7-832 0,-3-4-192 15,-1-2 0-15,5-2 0 0,4-3 0 0,-11-8 0 16,-19-5 0-16,1-2 0 0,8-6 0 0,-2-3 0 0,2-8 0 0,6-4 0 15,5-6 864-15,2-8 128 0,5-2 32 0,6-6 0 16,5-2-832-16,-2-17-192 0,2 3 0 0,6 2 0 16,7-2 0-16,10 8 0 0,9 5 0 0,14 3 0 15,13 4 0-15,7 5 0 0,5 5 0 0,-2 4 0 16,-5-1 0-16,-8 5 0 0,-11 4 0 0,15 3 0 16,16-2 0-16,11 7 0 0,8 4 0 0,-8 4 0 15,-13 2-768 1,-10 1-208-16,-9-3-48 0,-10 5 0 0,-12 5 832 0,-3-1 192 0,-3-3 0 0,0 2 0 15,1 2 0-15,-9-2 0 0,-2-3 0 0,-1 0 0 16,1 0-1680 0,-2-4-304-16,-2 0-48 0,-3-9-16 0</inkml:trace>
  <inkml:trace contextRef="#ctx0" brushRef="#br0" timeOffset="19574.5">18264 7125 23951 0,'0'0'512'0,"0"0"128"0,0 0 0 0,0 0 64 0,0 0-576 0,0 0-128 15,0 0 0-15,0 0 0 0,0 0 848 0,0 0 144 16,0 0 32-16,-3 24 0 0,3-24 0 0,0 0 0 15,-1 16 0-15,1 5 0 0,1 5-832 0,-2-7-192 16,-2 4 0-16,1 8 0 0,2 9 864 0,-7 5 128 0,-2 6 32 0,-1 0 0 16,-1 4-832-16,-3 6-192 0,-2 1 0 0,1 6 0 15,-1-1 864-15,-2-1 128 0,-5-1 32 0,1-6 0 16,-1-3-832-16,5-4-192 0,1-7 0 0,1 0 0 16,-2-4 0-16,1-5 0 0,4-7 0 0,-3-2 0 15,-2-1 0-15,1-4 0 0,4-5 0 0,2-4 0 16,2-6-1600-1,3-3-352-15,-1-5-80 0,3-9-8208 0,3-3-1632 0</inkml:trace>
  <inkml:trace contextRef="#ctx0" brushRef="#br0" timeOffset="19796.91">17581 7773 31327 0,'0'0'688'0,"0"0"144"0,0 0 16 0,0 0 48 0,11-1-720 0,10 1-176 16,5 2 0-16,3 1 0 0,-2 0 0 0,1 0 0 15,-2 4 0-15,-11-4 0 0,4 0 848 0,-2 0 144 16,-4 1 32-16,13 1 0 0,13-2-832 0,12-1-192 16,10 1 0-16,2-2 0 0,-2 1 0 0,-6-2 0 15,-10 1 0-15,9-4 0 0,10-1 864 0,-1 0 128 16,-4-1 32-16,0 0 0 16,-6 0-1648-16,-8 1-320 0,-6-3-64 0,-7 1-9840 15,-6 2-1968-15</inkml:trace>
  <inkml:trace contextRef="#ctx0" brushRef="#br0" timeOffset="20330.38">20571 6682 20271 0,'6'-22'896'0,"-3"11"192"0,-3 11-880 0,7-12-208 16,-2 1 0-16,-5 11 0 0,5-8 864 0,-5 8 128 15,0 0 32-15,0 0 0 0,0 0 0 0,4 5 0 16,-4 7 0-16,0 2 0 0,0 7-832 0,-4 4-192 15,1 11 0-15,-3 6 0 0,-2 8 864 0,-2 3 128 0,-3 4 32 0,-1 6 0 16,-3 5-832-16,-4 5-192 0,-3 6 0 0,-2 1 0 16,-4-2 0-16,-2 2 0 15,-5 0 0-15,1-3 0 0,-1-4 0 0,-2-2 0 0,-3-6 0 0,6-3 0 16,7-5 0-16,4-5 0 0,5-7 0 0,4-3 0 16,3-5 864-16,1-4 128 0,2-4 32 0,2-4 0 15,-1-4-832-15,2-4-192 0,1-3 0 0,2-7 0 31,4-7-1600-31,-3-4-352 0,-1-3-80 0,3-6-7120 0,4-3-1408 0</inkml:trace>
  <inkml:trace contextRef="#ctx0" brushRef="#br0" timeOffset="20613.54">20225 6928 27647 0,'-8'-30'608'0,"4"15"128"0,4 4 32 0,5-3 0 0,5-4-624 0,7 1-144 15,6 1 0-15,3 3 0 0,2 1 0 0,8 0 0 16,4 1 0-16,3 0 0 0,0 3 848 0,-16 3 144 16,9 0 32-16,8 0 0 0,15-3-832 0,1 0-192 15,1-1 0-15,-4 1 0 0,-3-1 864 0,2 0 128 16,5 0 32-16,4 1 0 0,0 0-832 0,-3 0-192 15,-8 2 0-15,-3-1 0 0,-5 2 0 0,-7 1 0 0,-6 3 0 16,-7 0 0 0,-7-1-1600-16,-6 4-352 0,-4-1-80 0,-9-1-11472 0</inkml:trace>
  <inkml:trace contextRef="#ctx0" brushRef="#br0" timeOffset="20832.38">20256 7514 27647 0,'-8'5'1216'0,"8"-5"256"0,8 8-1168 0,8 2-304 0,8-1 0 0,6 0 0 16,2-4 880-16,4 1 112 0,2 0 32 0,-17-3 0 15,6-2-832-15,6 0-192 0,6-3 0 0,10-1 0 16,5 2 0-16,7-2 0 0,0-2 0 0,-5 0 0 16,-6 0 0-16,-8-3 0 0,-8 3 0 0,3-1 0 15,9 1-1600-15,-3 3-352 0,-5 0-80 16,-4 2-16-16</inkml:trace>
  <inkml:trace contextRef="#ctx0" brushRef="#br0" timeOffset="21386.24">21123 8500 16575 0,'2'-13'368'0,"0"-5"80"0,-2 0 0 0,-3 7 16 0,-3-2-464 0,-1 0 0 0,3-4 0 0,-1-1 0 15,0 1 912-15,-3 2 96 0,1 0 16 0,1 4 0 16,-1-2 816-16,0 6 160 0,-1 0 48 0,-3 5 0 16,-2 1-832-16,-4 3-144 0,-2 7-48 0,-23 12 0 0,0 3-816 0,2 6-208 15,-2-2 0-15,7 6 0 0,4 5 864 0,1-2 128 16,-2-2 32-16,10-1 0 0,11 0-832 0,8-17-192 15,2-2 0-15,2-2 0 0,4 0 0 0,7 0 0 16,6-3 0-16,4-3 0 0,3-5 864 0,29-2 128 16,2-3 32-16,-7-7 0 0,-8-5-832 0,-22 6-192 15,1-6 0-15,0-4 0 0,1-2 0 0,-4 1 0 16,-4-4 0-16,4 1 0 0,7 1 0 0,-2 2 0 16,-4 4 0-16,-1 3 0 0,-1 4 0 0,-5-1 0 15,-4 6 0-15,-7 4 0 0,0 8 0 0,-5 3 0 16,-8 2 0-16,0 6 0 0,2 0 0 0,1 3 0 15,1 2 0-15,1-1 0 0,1-1 0 0,3 2 0 16,3-1 0-16,-1 1 0 16,-2-3-768-16,1-3-208 0,3 0-48 0,1-1 0 15,2 0-1632-15,7-6-336 0,40-1-64 0,5-10-16 0</inkml:trace>
  <inkml:trace contextRef="#ctx0" brushRef="#br0" timeOffset="21580.08">21680 8506 27647 0,'6'21'608'0,"-7"-8"128"0,-1 0 32 0,2-4 0 0,-5 2-624 0,0 5-144 0,-2 2 0 0,1 2 0 16,-2-2 848-16,3 0 144 0,2 3 32 0,1 1 0 15,-2-2-832-15,1 1-192 0,3-3 0 0,0 0 0 0,0-1 864 0,0 2 128 16,-2-2 32-16,2-2 0 15,2-3-2464-15,1 0-480 0,-3-3-112 0,1-3-11472 16</inkml:trace>
  <inkml:trace contextRef="#ctx0" brushRef="#br0" timeOffset="21949.91">22140 8482 27647 0,'0'8'608'0,"-2"1"128"0,1 0 32 0,-3 7 0 0,-1 2-624 0,-2 2-144 0,-2 5 0 15,0 1 0-15,0-3 848 0,-1 2 144 0,-1 1 32 0,3-10 0 16,-1-2 0-16,3 2 0 0,-2 0 0 0,1 0 0 16,1-7 0-16,1 0 0 0,1 0 0 0,0-2 0 15,4-7-832-15,0 0-192 0,0 0 0 16,0 0 0-16,6-5 864 0,4-3 128 0,0 0 32 0,6-7 0 15,-1-5-832-15,1-2-192 0,-4 6 0 0,1-1 0 16,0-1 0-16,0 0 0 0,4-1 0 0,1 1 0 16,4 1 0-16,5 4 0 0,6 0 0 0,1 3 0 15,1 1 0-15,-1 3 0 0,0 5 0 0,-4 2 0 16,-4 2 0-16,-3 0 0 0,-2 3 0 0,-4-1 0 16,-4 2 0-16,-1 2 0 0,-3-1 0 0,-5 0 0 15,0-2-1600-15,-3 1-352 16,-1 0-80-16,-2-3-14752 0</inkml:trace>
  <inkml:trace contextRef="#ctx0" brushRef="#br0" timeOffset="22103.64">21991 7972 35007 0,'0'0'768'0,"0"0"176"0,0 0 16 0,0 0 16 0,0 0-784 0,7 3-192 16,-2 2 0-16,3 4 0 0,-2 1 0 0,2 1 0 15,0 0 0-15,1 0 0 0,0 2 0 0,2-3 0 16,-1-1 0-16,2 1 0 16,-2 2-768-16,-1-3-208 0,-1-1-48 0,-1 2-13504 0</inkml:trace>
  <inkml:trace contextRef="#ctx0" brushRef="#br0" timeOffset="22681.6">23301 8353 23951 0,'8'-10'1056'0,"-8"10"224"0,-1-4-1024 0,1-3-256 15,0 2 0-15,1 1 0 0,-1 4 0 0,0 0 0 16,0 0 0-16,0 0 0 0,0 8 880 0,-1 2 112 16,-3 1 32-16,1 2 0 0,3 1-832 0,-1 4-192 15,-4 6 0-15,2-1 0 0,-1 2 864 0,0 1 128 0,0 3 32 16,-1-2 0-16,-1 2-832 0,-1-3-192 0,2-1 0 16,0-4 0-16,0 0 0 0,-2-2 0 0,4-2 0 0,0-3 0 15,0-6 864-15,0 3 128 0,2-5 32 0,1-6 0 16,0 0 0-16,0 0 0 0,0-5 0 0,3-5 0 15,1 0-832-15,1-5-192 0,1-4 0 0,1 1 0 16,-1-3 0-16,9-5 0 0,3 0 0 0,7-1 0 16,5 1 0-16,2 2 0 0,2-2 0 0,-1 4 0 15,-3 0 0-15,0 2 0 0,-4-2 0 0,-1 7 0 16,-3-1 0-16,-1 2 0 0,-3 3 0 0,-1 2 0 16,-3 4-768-16,-1 0-208 15,-1 5-48-15,7 3 0 0,-6 0-2448 0,1 1-496 0,-4 9-112 16,-1-3-16-16</inkml:trace>
  <inkml:trace contextRef="#ctx0" brushRef="#br0" timeOffset="23034.08">23819 8560 23951 0,'0'0'1056'0,"0"0"224"0,0 0-1024 0,0 0-256 16,-8 3 0-16,8-3 0 0,0 0 880 0,0 0 112 15,0 0 32-15,0 0 0 0,0 0 0 0,4-4 0 16,4-5 0-16,4 2 0 0,6-3-832 0,3 1-192 0,0-7 0 16,2 3 0-16,2 3 864 0,-2-6 128 0,-2 1 32 0,-4 0 0 15,-4 1-832-15,-2-2-192 0,-2 3 0 0,-3 0 0 16,-3 7 0-16,-6-1 0 0,-3 2 0 0,-3 1 0 15,-3 5 0-15,-4 3 0 0,-3 1 0 0,-2 3 0 16,-3 4 0-16,2 4 0 0,1 1 0 0,3 3 0 16,4 0 0-16,2 2 0 0,3-2 0 0,1-1 0 15,1 3 0-15,2-1 0 0,1-1 0 16,2-2 0-16,-1-1 0 0,0 1 0 0,3-2 0 0,4-2 0 16,3-2 0-16,1-2 0 0,0-2 0 0,2-1-10336 15,8-5-2112-15</inkml:trace>
  <inkml:trace contextRef="#ctx0" brushRef="#br0" timeOffset="23500.41">24572 8452 23951 0,'0'0'512'0,"0"0"128"0,0 0 0 0,0 0 64 0,11-2-576 0,-12-6-128 16,-3 3 0-16,-2 1 0 0,-1-3 848 0,-2 5 144 15,-2 0 32-15,-5 1 0 0,-6 1 0 0,1 1 0 0,6 2 0 0,0 2 0 16,1 0-832-16,0 3-192 0,-1 3 0 0,5-2 0 16,-2 0 0-16,2 4 0 0,1 0 0 0,-2 1 0 15,2 1 864-15,1 0 128 0,0-3 32 0,2 2 0 16,-1 2-832-16,4-2-192 0,0-5 0 0,0 11 0 15,3-3 0-15,4-1 0 0,-1-10 0 0,2 1 0 16,0-2 0-16,2 0 0 0,1 3 0 0,1-2 0 16,2 0 0-16,8-1 0 0,6-3 0 0,-1 2 0 15,0 0 0-15,-1 3 0 0,1-2 0 0,-3 0 0 16,-3-2 0-16,-5 1 0 0,-5 1 0 0,-2 0 0 16,1-1 0-16,-7-4 0 0,-3 7 0 0,-2-1 0 15,-2-1 0-15,-2 2 0 0,-1-6 0 0,-8 3 0 16,-7 0 0-16,3-3 0 0,3-1 0 0,2 0 0 15,-1 1 0-15,1 1 0 0,3-2 0 0,0-2 0 0,-1 0 0 16,2 1 0-16,0 1 0 0,1-2 0 16,1 0 0-16,0-1 0 0,2 0 0 0,-3 0 0 15,2 1-768-15,2 1-208 0,8 1-48 0,-5-5-8736 16,2-2-1760-16</inkml:trace>
  <inkml:trace contextRef="#ctx0" brushRef="#br0" timeOffset="23799.15">24915 8369 20271 0,'0'0'448'0,"0"0"80"0,2-7 32 0,-1 3 16 0,-1 4-576 0,0 0 0 0,0 0 0 0,0 0 0 15,0 0 928-15,0 0 80 0,-5 8 16 0,1 5 0 16,-1 2 0-16,-2-1 0 0,-1 4 0 0,-1 4 0 16,0-1 0-16,0 5 0 0,-2 0 0 0,1-2 0 15,-6 7-832-15,2-4-192 0,1 1 0 0,0-5 0 16,4-6 0-16,1 0 0 0,0-2 0 0,2 0 0 16,0 0 0-16,4-4 0 0,-2-3 0 0,1 3 0 15,-1-4-2416-15,4-7-528 16,0 0-96-16,0 0-32 0</inkml:trace>
  <inkml:trace contextRef="#ctx0" brushRef="#br0" timeOffset="24518.1">25387 8395 20271 0,'0'0'448'0,"-17"1"80"0,17-1 32 0,-10-2 16 0,10 2-576 0,-13-3 0 16,-4 7 0-16,6-2 0 0,0 6 928 0,-1 1 80 15,2 3 16-15,-3 4 0 0,-6-1-832 0,4 2-192 16,3 0 0-16,3 0 0 0,2 2 0 0,3-1 0 16,3-1 0-16,4 1 0 0,3-1 864 0,3 0 128 15,3-5 32-15,1 1 0 0,0 1-832 0,0-4-192 0,3 1 0 16,-3-2 0-16,5 5 0 0,-5-2 0 15,-2-3 0-15,-11-9 0 0,0 0 864 0,0 0 128 0,0 0 32 0,0 0 0 16,0 0-832-16,-7 8-192 0,-3-1 0 0,-7-4 0 16,5-1 0-16,-2-1 0 0,-2 2 0 0,-4-2 0 15,-2-2 0-15,1-3 0 0,3 1 0 0,1 1 0 32,3-1-1600-32,2-1-352 0,2-1-80 0,6 0-16 0</inkml:trace>
  <inkml:trace contextRef="#ctx0" brushRef="#br0" timeOffset="24765.62">25957 7985 27647 0,'-1'15'608'0,"-3"-6"128"0,-4-1 32 0,-1 5 0 0,-3-1-624 0,-2 3-144 16,-3 2 0-16,-1 4 0 0,3-4 0 0,-2 3 0 15,-2 3 0-15,-2-1 0 0,-1 4 0 0,-2 3 0 16,-1 1 0-16,2 2 0 0,-3 2 0 0,2 2 0 16,2 0 0-16,3-2 0 15,3 1-784-15,-1-5-192 0,-4-1-48 0,6-2 0 16,4-3-1632-16,-1-6-336 0,-19 20-64 0,14-20-16 0</inkml:trace>
  <inkml:trace contextRef="#ctx0" brushRef="#br0" timeOffset="25689.22">25468 8597 20271 0,'35'-17'448'0,"-22"8"80"0,-4 1 32 0,1-1 16 0,1-2-576 0,1 0 0 0,-1 0 0 0,2 0 0 15,1 1 0-15,0 1 0 0,2-1 0 0,-2 2 0 16,4 2 928-16,2-2 80 0,1 1 16 0,0 1 0 16,0-2-832-16,-3 3-192 0,-1-1 0 0,1 1 0 15,0-1 0-15,-2-1 0 0,-3 1 0 0,-3 2 0 16,1 2 864-16,-2 1 128 0,-4 0 32 0,-5 1 0 16,0 0-832-16,0 0-192 0,-4 5 0 0,-2 3 0 15,-5 2 864-15,0 3 128 0,3-4 32 0,-3 3 0 16,0 3-832-16,-1-4-192 0,-2 1 0 0,2 1 0 15,3-3 0-15,1 2 0 0,3-3 0 0,5 0 0 16,1-1 0-16,4 0 0 0,0-3 0 0,3-1 0 16,3-1 0-16,0-2 0 0,1 0 0 0,4-3 0 15,-1-3 864-15,1-1 128 0,0-3 32 0,3 0 0 0,-2-1-832 16,-1 1-192-16,-4-2 0 0,-1 3 0 0,1-1 0 16,-2 1 0-16,0 1 0 0,-4 0 0 0,-2 3 0 0,1 2 0 15,-5 2 0-15,0 0 0 0,0 0 0 0,0 0 0 16,0 5 0-16,0 3 0 0,0 1 0 0,0 1 0 15,0 1 0-15,-2 0 0 0,2-3 0 0,2 3 0 16,-2-6 0-16,2 0 0 0,0 0 0 0,2 2 0 16,1-3 0-16,2-2 0 0,-1 0 0 0,9-2 0 15,8-2 0-15,2 1 0 0,-3-2 0 0,3 1 0 16,2-5 0-16,-1 3 0 0,-1 0 0 0,0 0 0 16,0 1 0-16,-2-3 0 0,-2 2 0 0,-2 2 0 15,0 1 0-15,-4-1 0 0,0 2 0 0,-2 0 0 0,-2 0 0 16,4 3 0-16,-6-1 0 0,-1 1 0 15,1 0 0-15,-3 2 0 0,1-1 0 0,-1 0 0 0,-6-4 0 0,7 4 0 16,-1-2 0-16,0 1 0 0,0-3 0 0,1 0 0 16,1 0 0-16,-1-3 0 0,0 1 0 0,-1-1 0 15,1-1 0-15,1 1 0 0,1-3 0 0,0 2 0 16,-1 1 0-16,4 1 0 0,4-1 0 0,0 2 0 16,-2 0 0-16,0-1 0 0,-1 0 0 15,0 0 0-15,0 1 0 0,1 1 0 0,0 1 0 0,-1-1 0 16,0 2 864-16,-1 0 128 0,0 0 32 0,0-1 0 15,-3 0-832-15,-1-1-192 0,-1 0 0 0,1 2 0 16,-1-2 0-16,-7 0 0 0,0 0 0 0,0 0 0 16,0 0 0-16,0 0 0 0,0 0 0 0,0 0 0 15,0 0 0-15,-7-2 0 0,2 2 0 0,0 0 0 16,-2 2-768-16,1 0-208 0,-2 1-48 0,1 2 0 16,-3 1 1648-16,0 2 320 0,-1 1 64 0,-1-1 16 0,5 3-832 15,-1-5-192-15,0 3 0 0,3-2 0 0,1 1 0 0,2-1 0 16,2-7 0-16,6 6 0 0,-1-1 0 0,4 0 0 15,3-2 0-15,2-1 0 0,0-2 0 0,2 2 0 16,0-2 0-16,-1-2 0 0,0 0 0 0,-1 2 0 16,0-3 0-16,2-2 0 0,2 1 0 0,3 1 0 15,1-2 0-15,2-3 0 0,1 1 0 0,1-3 0 16,2 0 0-16,1-2 0 0,1-1 0 0,0 0 0 16,0-1 0-16,0 1 0 0,-3-3 0 0,-3 4 0 15,-3-1 0-15,-3 3 0 0,-2 0 0 0,-2 2 0 16,-2 0 0-16,-6 3 0 0,-6 5 0 0,0 0 0 15,-8 0 0-15,-5 0 0 0,-6 0 0 0,0 2 0 16,4 3 0-16,-1 5 0 0,-2-5 0 0,4 4 0 0,-5 3 0 16,5-1 0-16,1 2 0 0,4 0 0 0,0 2 0 0,3 0 0 15,4 0 0-15,2-1 0 0,4-1 0 0,4 0 0 16,3 2 0-16,4-5 0 0,2 2 0 0,2-3-11424 16,5-3-2336-16</inkml:trace>
  <inkml:trace contextRef="#ctx0" brushRef="#br1" timeOffset="62657.75">3945 10071 12895 0,'-6'-13'272'0,"4"3"64"0,2-3 16 0,2 5 32 0,0-1-384 0,-1 1 0 15,-1-1 0-15,-1 1 0 0,2 3 896 0,1-5 96 16,-2-2 32-16,0 1 0 0,1 2-832 0,-1 1-192 16,-1 3 0-16,1-4 0 0,-3 1 864 0,2-3 128 15,-2 3 32-15,1 1 0 0,2 7 0 0,0 0 0 16,0 0 0-16,0 0 0 0,0 0-832 0,0 0-192 0,0 0 0 0,0 0 0 16,0 0 0-16,0 0 0 15,0 0 0-15,0 9 0 0,-3 0 0 0,3 3 0 0,0 4 0 0,-1 1 0 16,-5 2 864-16,4 2 128 0,1 1 32 0,-1 6 0 15,1 0-832-15,-2 6-192 0,-1 2 0 0,2 3 0 16,-1 0 864-16,-1 1 128 0,-1 3 32 0,1 2 0 16,2 1-832-16,-1-1-192 0,0 0 0 0,1 4 0 15,-1 5 0-15,-1 0 0 0,-1-3 0 0,0 0 0 16,1-3 0-16,-1 3 0 0,1 1 0 0,-1 0 0 16,-2 1 0-16,2-2 0 0,0 3 0 0,1-1 0 15,-4-3 0-15,3-1 0 0,1-3 0 0,0 2 0 16,-1 3 864-16,-1-3 128 0,1 2 32 0,1 1 0 0,-2-1-832 15,2 0-192-15,-1-1 0 0,-1 2 0 0,3-5 0 0,-3 2 0 16,0-1 0-16,2 1 0 0,0 1 0 0,0-2 0 16,-1 1 0-16,0 0 0 0,1 3 0 0,0-3 0 15,-1-5 0-15,-1 4 0 0,2-4 0 0,-1 0 0 16,1 1 0-16,0-2 0 0,-1-1 0 0,0 0 0 16,0 0 0-16,2-2 0 0,-2-1 0 0,1-1 0 15,1 1 0-15,0-1 0 0,-3-2 864 0,2 0 128 16,2-2 32-16,0-3 0 0,0 4-832 0,-3-2-192 15,1 1 0-15,0 1 0 0,1 0 0 0,-1-1 0 16,-2 3 0-16,1-2 0 0,1-2 0 0,0 1 0 16,-1-2 0-16,-1 0 0 0,1 1 0 0,0-4 0 15,-2 1 0-15,1-2 0 0,-1 2 0 0,2 0 0 16,1 1 0-16,-1 1 0 0,0-1 0 0,0-1 0 16,1 1 0-16,0-4 0 0,-1-1 864 0,1-1 128 0,0 2 32 15,1 0 0-15,1-2-832 0,0-1-192 0,-3 1 0 16,2-1 0-16,1-3 0 0,-1 2 0 15,-1 0 0-15,3-2 0 0,-3-2 0 0,1 0 0 0,0 3 0 0,0-3 0 16,3 2 0-16,-1-2 0 0,-1-1 0 0,1 1 0 16,1 2 0-16,0-2 0 0,-1-1 0 0,1 0 0 15,-4 0 0-15,2 1 0 0,1 1 0 0,1-1 0 16,0-1 0-16,0 0 0 0,-1-2 0 0,0 4 0 16,-2-2 0-16,0-1 0 0,-1-4 0 0,2 1 0 15,2 2 0-15,0-1 0 0,-3-4 0 0,2 2 0 16,0 1 0-16,-2-4 0 0,-1 2 0 0,2-1 0 15,2-1 0-15,-2 2 0 0,2-1 0 0,-2-1 0 0,2 0 0 16,-2 0 0-16,-2-1 0 0,0 1 0 0,2 1 0 16,1-4 0-16,1-6 0 0,-2 9 0 0,1-2 0 15,1-7 0-15,-5 5 0 0,-2 0 0 16,-2-2-768-16,4-2-208 0,5-1-48 0,-8-1 0 16,-2-2-1632-16,1-3-336 0,1-1-64 0,0-1-16 15</inkml:trace>
  <inkml:trace contextRef="#ctx0" brushRef="#br1" timeOffset="63141.75">3006 14408 20271 0,'0'0'448'0,"0"0"80"0,0 0 32 0,0 0 16 0,0 0-576 0,-1 6 0 0,2 3 0 0,-1 0 0 16,0 0 928-16,2 2 80 0,0 1 16 0,2-1 0 15,1 4 0-15,1 2 0 0,-1-2 0 0,1 2 0 16,2 2 0-16,-1 0 0 0,1 2 0 0,1 0 0 15,0 0 0-15,3-3 0 0,-2-1 0 0,0 1 0 16,1-1 0-16,-1-1 0 0,-1-2 0 0,2-2 0 0,1 0-832 16,2 1-192-16,-1-7 0 0,0-1 0 0,-1-1 864 0,2-6 128 15,0-2 32-15,3-2 0 16,0 0-832-16,3-6-192 0,2 0 0 0,0-3 0 0,-2-5 0 0,1-2 0 16,1-1 0-16,2-3 0 0,4-3 864 0,-1 2 128 15,-1-3 32-15,0 0 0 0,0 1-832 0,1-1-192 16,-4 1 0-16,-1 2 0 0,0 1 0 0,-2 1 0 15,-2 0 0-15,-2 4 0 0,-2-1 0 0,-1 3 0 16,0-5 0-16,-1 5 0 0,-3 2 0 0,-1 2 0 16,-2 4 0-16,0-5 0 15,-4 6-2416-15,0 0-528 0,-2 0-96 0,-3 2-32 0</inkml:trace>
  <inkml:trace contextRef="#ctx0" brushRef="#br1" timeOffset="64235.98">3085 15576 20271 0,'0'0'896'0,"0"0"192"0,-4-4-880 0,4 4-208 16,-4-5 0-16,4 5 0 0,-7-3 0 0,3-1 0 15,4 4 0-15,0 0 0 0,-5-3 864 0,0 1 128 16,0-1 32-16,5 3 0 0,0 0 0 0,0 0 0 16,0 0 0-16,0 0 0 0,0 0-832 0,-6 5-192 15,6-5 0-15,-3 8 0 0,3-8 864 0,0 0 128 16,-4 4 32-16,4-4 0 0,-2 9-832 0,0-1-192 0,0-1 0 0,1 2 0 15,0-1 0-15,1 2 0 0,1 3 0 0,0 0 0 16,-1-1 864-16,2 4 128 0,0 2 32 0,0 0 0 16,-2-1-832-16,-2 3-192 0,4 2 0 0,0 2 0 15,0 3 0-15,-1-3 0 0,-1 4 0 0,0 0 0 16,-1 2 0-16,-1-2 0 0,1 0 0 0,1-2 0 16,-3 3 864-16,1-3 128 0,-2-1 32 15,0 1 0-15,1-2-832 0,-1-2-192 0,-1 1 0 0,3-2 0 16,-2-3 0-16,0 2 0 0,-3-3 0 0,5 1 0 15,0 0 0-15,1 1 0 0,0-4 0 0,-2 1 0 16,1 1 0-16,0 0 0 0,2-2 0 0,-1 0 0 16,-2-1 0-16,3-2 0 0,-2 1 0 0,0-1 0 15,1-5 0-15,0 4 0 0,-2-5 0 0,2 3 0 0,1-9 0 16,0 0 0-16,0 0 0 0,0 0 0 0,-1 6 0 0,1-6 0 16,0 0 0-16,0 0 0 0,0 0 0 0,0 0 0 15,-6-4 0-15,2-4 0 16,2 1-768-16,-2 0-208 0,0-3-48 0,0 1 0 15,3-1-816-15,-3-1-160 0,1 1-48 16,2-3-11456-16</inkml:trace>
  <inkml:trace contextRef="#ctx0" brushRef="#br1" timeOffset="64785.9">2409 16049 12895 0,'0'0'272'0,"0"0"64"0,0 0 16 0,-5 5 32 0,-1 0-384 0,6-5 0 0,0 0 0 0,0 0 0 0,0 0 1712 0,0 0 272 15,0 0 48-15,0 0 16 0,0 0-832 0,0 0-144 16,0 0-48-16,0 0 0 0,0 0 0 0,0 0 0 15,9 2 0-15,2-2 0 0,0 0-816 0,4-3-208 16,2-1 0-16,3 2 0 0,1-2 864 0,1 1 128 16,1-1 32-16,5-2 0 0,-2-1-832 0,3 2-192 15,2-3 0-15,1 3 0 0,2 0 0 0,2-2 0 16,-1 3 0-16,4 2 0 0,5 0 864 0,1 2 128 16,-5 3 32-16,0 0 0 0,-1-1-832 0,-2 3-192 15,-3-1 0-15,-2 0 0 0,2-1 0 0,-4-1 0 16,2 0 0-16,-1 2 0 0,2-2 864 0,-3 1 128 15,-4-2 32-15,0 0 0 0,1-1-832 0,-1 2-192 16,-1-1 0-16,-2 0 0 0,0-1 0 0,-3 0 0 0,0-1 0 0,-2 0 0 16,-6-2 0-16,1 1 0 0,-4 0 0 15,-1 2 0-15,-2-1 0 0,-6 1 0 0,0 0 0 0,0 0 0 32,0 0-1600-32,0 0-352 0,-5-8-80 0,-1 2-8208 0,-1 0-1632 0</inkml:trace>
  <inkml:trace contextRef="#ctx0" brushRef="#br1" timeOffset="65850.92">3885 15645 16575 0,'0'0'368'0,"0"0"80"0,0 0 0 0,7-4 16 0,0 0-464 0,-1-3 0 16,-6 7 0-16,0 0 0 0,5-5 1728 0,-5 5 256 15,0-8 64-15,1-2 0 0,2 4-832 0,-1-4-144 16,-4 3-48-16,-1-1 0 0,-1 0-816 0,0 0-208 15,0 0 0-15,-1 2 0 0,0-5 864 0,-2 5 128 0,1-2 32 0,-2 0 0 16,-2 0-832-16,-1-1-192 16,1-1 0-16,-1 1 0 0,0 0 864 0,-1-1 128 0,-2 1 32 0,-1-1 0 15,0-3-832-15,-2 4-192 0,-2 0 0 0,0-1 0 16,-1-4 864-16,-2 1 128 0,-3 0 32 0,1 1 0 16,-5 2-832-16,4-2-192 0,-2-4 0 0,2 5 0 15,3 2 0-15,-2-3 0 0,-2 0 0 0,0 2 0 16,-1-1 0-16,2 3 0 0,-5-5 0 0,4 6 0 15,-1-3 0-15,1 4 0 0,-2-1 0 0,1 2 0 16,-2 0 0-16,-1 2 0 0,-1-2 0 0,-2 3 0 16,-3 2 0-16,2 1 0 0,1 5 0 0,1-2 0 15,-2 3 0-15,0 3 0 0,1 5 0 0,2-2 0 16,0 1 0-16,-2 3 0 0,-2 4 0 0,2 0 0 16,1-2 0-16,-2 1 0 0,-3 2 0 0,1 0 0 0,-2 2 0 0,2 2 0 15,2-2 0-15,1 2 0 0,3 2 0 0,3-1 0 16,1 2 0-16,2 0 0 0,-2 2 0 0,4-1 0 15,1 2 0-15,1-2 0 0,1 2 0 0,2 2 0 16,1 0 0-16,2-2 0 0,1 2 0 0,3 0 0 16,0 1 0-16,4 0 0 0,-1 1 0 0,2-1 0 15,3 1 0-15,2 2 0 0,2 1 0 0,2-1 0 16,0 0 0-16,1 1 0 0,4-1 0 0,-1-1 0 16,3 0 0-16,2-2 0 0,1 0 0 0,3 1 0 15,2-4 0-15,2 2 0 0,0-3 0 0,0 1 0 16,5-1 0-16,1-1 0 0,3-1 0 0,3-1 0 15,2-3 0-15,2 0 0 0,-1 1 0 0,1-5 0 16,-1-2 0-16,1 1 0 0,-1-2 0 0,1-2 0 16,-1-2 0-16,1-1 0 0,-3 3 0 0,5-3 0 0,0 1 0 0,3-3 0 15,1-2 0-15,0 0 0 0,-3 0 0 16,-1-2 0-16,0-4 0 0,-1 3 0 0,0-5 0 0,1 0 0 16,0-2 0-16,-2-3 0 0,0 1 0 0,4 0 0 15,2-1 0-15,3-2 0 0,-3-1 0 0,-3 0 0 16,-1 1 0-16,-2-2 0 0,-4 0 0 0,0-5 0 15,0-2 864-15,1 1 128 0,-2 2 32 0,-1-1 0 16,-1-1-832-16,0-2-192 0,-2-1 0 0,0 3 0 16,2-3 0-16,0-1 0 0,-1-2 0 0,0 1 0 15,-1-2 0-15,-3 1 0 0,-3 1 0 0,1-2 0 16,-3-1 0-16,0 0 0 0,-2-2 0 0,-1-1 0 0,-1 1 0 16,-2-2 0-16,1-2 0 0,-2 1 0 15,0-2 0-15,-2 0 0 0,0 1 0 0,-2-5 0 0,-1 1 0 0,0-1 0 16,-1 2 0-16,0-3 0 0,-2 0 0 0,0 0 0 15,1 0 0-15,-1 0 0 0,-3-1 0 0,1 1 0 16,-2-4 0-16,-1 2 0 0,-1 1 864 0,-3-1 128 16,-2 0 32-16,-2-1 0 0,-3 0-832 0,-2-1-192 15,-1 0 0-15,-2 1 0 0,-2-2 0 0,-3 2 0 16,-4-4 0-16,1 3 0 0,-2 3 864 0,-3 1 128 16,-2 2 32-16,-2 2 0 0,0 6-832 0,5 1-192 15,2-1 0-15,0 5 0 0,-2 0 0 0,1 2 0 16,1 2 0-16,1 0 0 0,0 2 0 0,0 3 0 15,1 1 0-15,-1 1 0 16,0 4-1600-16,0 2-352 0,-1-1-80 0,-2 6-11472 0,-5 0-2304 16</inkml:trace>
  <inkml:trace contextRef="#ctx0" brushRef="#br1" timeOffset="91166.1">7356 11696 9215 0,'0'0'192'0,"0"0"64"0,0 0 0 0,0 0 0 0,0 0-256 0,0 0 0 0,3-8 0 0,-3 8 0 0,0 0 864 0,0 0 128 16,7-5 32-16,-7 5 0 0,3-7-832 0,1 1-192 15,-4 6 0-15,0 0 0 0,5-5 864 0,-5 5 128 16,4-4 32-16,-4 4 0 0,5-7 0 0,-5 7 0 16,0 0 0-16,0 0 0 0,0 0 0 0,5-4 0 15,-5 4 0-15,0 0 0 0,5-6-832 0,-1 2-192 16,-4 4 0-16,0 0 0 0,0 0 864 0,0 0 128 15,4-7 32-15,-4 7 0 0,0 0 0 0,0 0 0 16,4-6 0-16,-4 6 0 0,0 0-832 0,0 0-192 16,0 0 0-16,0 0 0 0,0 0 0 0,0 0 0 15,0 0 0-15,0 0 0 0,3-5 864 0,-3 5 128 16,0 0 32-16,0 0 0 0,0 0-832 0,0 0-192 16,0 0 0-16,0 0 0 0,0 0 0 0,0 0 0 15,0 0 0-15,0 0 0 0,0 0 0 0,0 0 0 0,4 6 0 16,-2 6 0-16,-1-2 864 0,1 2 128 0,-2 1 32 0,1 0 0 15,-1 1-832-15,0 2-192 0,0 1 0 0,0 3 0 16,-1 3 0-16,-1 4 0 0,2-1 0 0,-1 2 0 16,-4-2 0-16,1 5 0 0,0 3 0 0,-1-3 0 15,0 2 0-15,-2 1 0 0,1 1 0 0,-1 2 0 16,2 2 0-16,-2 1 0 0,-2-1 0 0,3 0 0 16,-2 0 864-16,0 1 128 0,-1-3 32 0,2-1 0 15,0-1-832-15,-1 1-192 0,0 3 0 0,0-2 0 16,2-6 0-16,-1 4 0 0,-1 3 0 0,2 0 0 15,1 4 0-15,-3-4 0 0,4-2 0 0,0-1 0 16,-1-2 0-16,0 2 0 0,-2-4 0 0,3 2 0 16,-2 1 0-16,2 2 0 0,-3-1 0 0,2-5 0 0,0-1 0 15,-1 1 0-15,0 1 0 0,3-1 0 0,5-1 0 16,-2 0 0-16,-4-3 0 0,1 1 0 0,4 2 0 0,-1-3 0 16,-1-1 0-16,-1 1 0 0,-2-5 0 0,2 1 0 15,2 0 0-15,-4 0 0 0,-1-2 0 0,1-2 0 16,3 0 0-16,0 0 0 0,-2 1 0 0,0-2 0 15,1-3 0-15,1 0 0 0,-1 2 0 0,1-6 0 16,1 1 0-16,-1-2 0 0,-1 0 0 0,2-9 0 16,0 0 0-16,0 0 0 0,0 0 0 0,0 0 0 15,0 0 0-15,0 0 0 0,0 0 0 0,0-5 0 16,-1-9 0-16,0 6 0 16,1 8-1600-16,4-12-352 0,-2-4-80 0,-2-1-16 15,0 0 0-15,-1 2 0 0,1 0 0 0,-1 0 0 0</inkml:trace>
  <inkml:trace contextRef="#ctx0" brushRef="#br1" timeOffset="91635.16">6807 13245 20271 0,'-15'-9'896'0,"15"9"192"0,0 0-880 0,0 0-208 0,-7-2 0 0,0 0 0 0,7 2 864 16,0 0 128-16,-5 6 32 0,1-1 0 15,4-5 0-15,-1 7 0 0,1-7 0 0,-2 10 0 16,2 3 0-16,0 3 0 0,2-4 0 0,0 2 0 0,2 3 0 0,0 4 0 16,1 2 0-16,2 3 0 0,1-1-832 0,1 1-192 15,0 0 0-15,3 2 0 0,-1 3 0 0,1-1 0 16,1 0 0-16,-1-1 0 0,1 3 864 0,2-2 128 15,-4 0 32-15,3-1 0 0,2-4-832 0,0-1-192 16,-1-3 0-16,2 1 0 0,0-2 0 0,1-3 0 16,1-4 0-16,1 1 0 0,-1-1 864 0,-1-2 128 15,0-5 32-15,0-2 0 0,5-2-832 0,0-5-192 16,2-2 0-16,1-7 0 0,0-1 0 0,-1-4 0 16,2-8 0-16,-1-1 0 0,0-6 864 0,0-2 128 15,0-4 32-15,1 0 0 0,0 0-832 0,-2 0-192 16,1 1 0-16,-1 1 0 0,-2 6 0 0,-1 3 0 15,-4-2 0-15,2 6 0 0,0 5 0 0,-6-1 0 16,-2 5 0-16,-1 1 0 0,-3 3 0 0,0-1 0 0,-2 6 0 0,1 1 0 16,-6-2 0-16,-1 6 0 0,0 0 0 15,0 0 0 1,0 0-1600-16,0 0-352 0,0 0-80 0,-2 7-16400 0</inkml:trace>
  <inkml:trace contextRef="#ctx0" brushRef="#br1" timeOffset="97963.47">10711 11433 12895 0,'0'0'272'0,"0"0"64"0,0 0 16 0,0 0 32 0,0 0-384 0,0 0 0 0,0 0 0 0,0 0 0 15,3-11 896-15,-3 11 96 0,0 0 32 0,0 0 0 16,0 0 0-16,0 0 0 0,0-13 0 0,0 13 0 16,0 0 0-16,0 0 0 0,0 0 0 0,0 0 0 15,0 0-832-15,-5 12-192 0,1 1 0 0,0 1 0 16,0 2 864-16,0 6 128 0,-1 7 32 0,1 3 0 15,0 0-832-15,0 7-192 0,-2 5 0 0,0 7 0 16,2 1 864-16,-1 1 128 0,-1 3 32 0,2 4 0 16,-4-1-832-16,2 4-192 0,-1 2 0 0,-1-4 0 15,0-2 0-15,3-6 0 0,1-3 0 0,-1-3 0 16,-3-8 0-16,-1 1 0 0,0-5 0 0,0 1 0 16,-2 0 0-16,1-3 0 0,0-10 0 0,2 2 0 0,1 4 0 15,1-8 0-15,-1-3 0 0,3-3 0 0,-1-7 0 0,5-8 0 16,-1 8 0-16,1-8 0 15,0 0-1600-15,0-16-352 0,0-3-80 0,4-6-6016 16,2-1-1200-16</inkml:trace>
  <inkml:trace contextRef="#ctx0" brushRef="#br1" timeOffset="98266.48">10586 11406 20271 0,'0'0'448'0,"0"0"80"0,-5-3 32 0,5 3 16 0,0 0-576 0,0 0 0 0,14-6 0 0,3 1 0 15,3-1 928-15,5-2 80 0,2-3 16 0,3 0 0 16,1-4 0-16,6 2 0 0,2-4 0 0,5-1 0 15,1 0-832-15,7 1-192 0,6-1 0 0,1 2 0 16,0 2 0-16,-7 1 0 0,-7 0 0 0,-4 2 0 16,-7 3 0-16,-4 0 0 0,-5 5 0 0,-5 0 0 15,-4 0 0-15,-4 3 0 0,-12 0 0 0,0 0 0 16,2 17-2416-16,-8-1-528 16,-10 5-96-16,-1 1-32 0</inkml:trace>
  <inkml:trace contextRef="#ctx0" brushRef="#br1" timeOffset="98489.22">10758 11721 27647 0,'0'0'608'0,"0"0"128"0,0 0 32 0,0 0 0 0,0 0-624 0,7 9-144 16,-7-9 0-16,18 5 0 0,7 4 848 0,2-2 144 16,3-6 32-16,4-1 0 0,5 1-832 0,7-1-192 15,6 0 0-15,1 3 0 0,0-1 0 0,-6 1 0 16,-4-2 0-16,-6-1 0 0,1 0 0 0,-3 0 0 15,-1-2 0-15,1 0 0 16,-1 2-2416-16,-6 0-528 0,2 0-96 0,-6 0-32 0</inkml:trace>
  <inkml:trace contextRef="#ctx0" brushRef="#br1" timeOffset="98941.31">12268 11859 23951 0,'0'0'512'0,"0"0"128"0,0 0 0 0,0 0 64 0,9-9-576 0,0 2-128 0,3-3 0 15,4 3 0-15,3 3 848 0,2-2 144 0,1-2 32 0,4 0 0 16,3 2-832-16,4 0-192 0,4-4 0 0,4 3 0 16,0-2 0-16,4 3 0 0,-1 1 0 15,-1-2 0-15,-4 2 0 0,-5 2 0 0,-4 3 0 0,-5 2 0 31,-7-1-1600-31,-5 3-352 0,-13-4-80 0,0 0-16 0</inkml:trace>
  <inkml:trace contextRef="#ctx0" brushRef="#br1" timeOffset="99127.8">12316 12113 31327 0,'0'0'1392'0,"0"0"272"0,0 0-1328 0,0 0-336 0,12 0 0 0,1 3 0 16,3-1 896-16,3 0 96 0,5 0 32 0,3-1 0 0,4-2-832 0,6 2-192 15,5 2 0-15,7-2 0 0,8-2 864 0,0 1 128 16,1 1 32-16,-3-2 0 0,-4-3-832 0,-6 0-192 16,0-5 0-16,-5 4 0 15,-3 4-1600-15,-5-2-352 0,0-3-80 0,-5 2-13120 16</inkml:trace>
  <inkml:trace contextRef="#ctx0" brushRef="#br1" timeOffset="99722.73">14405 11397 20271 0,'0'0'896'0,"0"0"192"0,0-5-880 0,0-1-208 16,0 6 0-16,2-7 0 0,-2 7 0 0,0 0 0 15,4-6 0-15,-4 6 0 0,0 0 1680 0,0 0 304 16,0 0 48-16,0 0 16 0,6 5-1648 0,-3 4-400 15,1 1 0-15,-1 5 0 0,-3-1 896 0,-1 3 112 16,-1 4 16-16,1 5 0 0,-2 4 0 0,0 5 0 16,-3 5 0-16,0 7 0 0,-2 7-832 0,0-2-192 15,0-1 0-15,-1 4 0 0,-1-2 0 0,-2-1 0 16,-2-2 0-16,1-3 0 0,0-3 0 0,0-2 0 0,0-2 0 0,-1-3 0 16,1-5 0-16,0-6 0 0,4-1 0 0,4-7 0 15,1-2 0-15,2-7 0 0,-1 2 0 0,3-11 0 31,0 0-3232-31,0 0-688 0,-12-30-144 0,8 2-32 0</inkml:trace>
  <inkml:trace contextRef="#ctx0" brushRef="#br1" timeOffset="99932.34">13973 11844 27647 0,'0'0'1216'16,"0"0"256"-16,0 0-1168 0,0 0-304 0,0 0 0 0,0 0 0 0,0 0 0 15,7 7 0-15,1-2 0 0,2 0 0 0,3 1 1696 0,4-1 288 16,4-3 48-16,5 1 16 0,3 0-832 0,3-2-144 16,5-2-48-16,6 1 0 0,5 0-816 0,2-2-208 15,-1 1 0-15,-1-2 0 0,-2 1 0 0,-3-2 0 16,-1 0 0-16,-5 1 0 0,-1-3 0 0,-5-1 0 16,-5 1 0-16,5-6 0 15,-9 7-1600-15,-3-2-352 0,-5 0-80 0,-1 1-13120 16</inkml:trace>
  <inkml:trace contextRef="#ctx0" brushRef="#br1" timeOffset="100696.74">15152 11718 16575 0,'0'0'736'0,"0"0"160"0,0 0-720 0,0 0-176 0,0 0 0 0,0 0 0 16,0 0 1664-16,5-3 320 0,2-4 48 0,0-1 16 15,1-1-832-15,3 0-144 0,-1-2-48 0,7-6 0 16,0-2 0-16,0 0 0 0,-4 2 0 0,1 2 0 15,1-4-816-15,2 3-208 0,1-1 0 0,-1 1 0 0,-3 3 0 0,0 2 0 16,1-2 0-16,-3 10 0 0,-12 3 864 0,0 0 128 16,0 0 32-16,9 6 0 0,-5 6-832 0,-4 6-192 15,-4 6 0-15,-2 2 0 0,-1-2 0 0,-3 10 0 16,-3 4 0-16,-1 4 0 16,-2 2-768-16,1 2-208 0,0-3-48 0,1-3 0 15,-3 2 832-15,4-4 192 0,-1-2 0 0,2-6 0 0,0-4 768 0,2-5 208 16,1 0 48-16,2-4 0 0,3-4-832 0,4-13-192 15,0 0 0-15,0 0 0 0,0 0 864 0,0 0 128 16,11 0 32-16,1-8 0 0,-1-6-832 0,4-4-192 16,2-2 0-16,-2-3 0 0,2-2 864 0,1-1 128 15,2 4 32-15,1-1 0 0,2-4-832 0,2-2-192 16,1 1 0-16,-1-1 0 0,0 0 0 0,-2 3 0 16,-1 1 0-16,-1 7 0 0,-3 4 0 0,-3 3 0 0,-4 7 0 15,0 6 0 1,-11-2-768-16,9 14-208 0,-1 4-48 0,-6 3 0 0,-2 5 832 0,-2 4 192 0,-3 4 0 15,-5 1 0-15,-3 3 0 0,-1 0 0 0,-3-1 0 16,-2 2 0-16,-5 6 0 0,1-4 0 0,-2-10 0 0,4-2 0 16,0-6 0-16,6-5 0 0,0-5 0 0,6-5 0 15,9-8 0-15,0 0 0 0,0 0 0 0,0-18 0 16,5-6 768-16,6 1 208 0,0-7 48 0,5-3 0 16,2-3-832-16,2-1-192 0,-2 2 0 0,2 3 0 15,1-1 0-15,-1 3 0 0,3 1 0 0,-1 3 0 16,3 2 0-16,1 3 0 0,1 0 0 0,0 5 0 15,-1 8 0-15,1 4 0 0,-3 6 0 0,-2 7 0 0,-3 3 0 16,0 6 0-16,1 3 0 0,-2 3 0 0,-1 4 0 16,-9-11 0-16,-2 4 0 0,2 3 0 0,-3 4 0 15,-2 3 0-15,-3 3 0 0,-3 1 0 0,-3-2 0 0,-3 1 0 16,-2-2 0-16,0 0 0 16,-12 21-1600-16,6-15-352 0,4-11-80 0,4-9-9296 15,4-8-1856-15</inkml:trace>
  <inkml:trace contextRef="#ctx0" brushRef="#br1" timeOffset="101427.09">16871 11771 23951 0,'0'-26'1056'0,"0"15"224"0,0-5-1024 0,0-1-256 0,-1-2 0 0,-2-1 0 16,-2 2 0-16,-1-1 0 0,-5 0 0 0,2-1 0 15,0 2 880-15,-3 0 112 0,-2 4 32 0,-7-3 0 16,2 5 0-16,-1 3 0 0,0 1 0 0,0 5 0 15,-5 8-832-15,0 2-192 0,-4 2 0 0,-7 7 0 16,-6 9 0-16,0-1 0 0,1 1 0 0,-1 5 0 0,-2 4 864 0,3 4 128 16,5 3 32-16,4-3 0 15,6-2-832-15,7-4-192 0,3 1 0 0,7-7 0 0,4 1 0 0,5-6 0 16,4-3 0-16,5-2 0 0,4-4 0 0,5-2 0 16,3-2 0-16,6-2 0 0,6-3 864 0,4-4 128 15,3-5 32-15,4-3 0 0,6-2-832 0,-2-2-192 16,-1-4 0-16,-3 0 0 0,-3 0 864 0,-3 2 128 15,-5 1 32-15,0 2 0 0,-2-1-832 0,-3 4-192 16,-6 3 0-16,-3 3 0 0,-3 2 0 0,-3 5 0 16,-2 3 0-16,-4 7 0 0,0-1 0 0,-3 7 0 15,-3 6 0-15,-4 7 0 0,-4 10 0 0,-2 4 0 16,-3 8 0-16,-4 6 0 0,-3 6 0 0,-2 2 0 16,-3 4 0-16,-1 1 0 0,-2-1 0 0,-3 7 0 0,-2 4 0 15,-6-6 0-15,-7-8 0 0,-3-4 0 0,-5-3 0 16,-1-3 0-16,1-3 0 0,3-5 0 15,2-9 0-15,2-1 0 0,-1 1 0 0,2-8 0 0,-1-5 0 0,-1-9 0 16,-2-3 864-16,-1-3 128 0,1-6 32 0,4-8 0 16,8-9-832-16,1-8-192 0,2-3 0 0,6-8 0 15,4-9 0-15,3-7 0 0,2-6 0 0,3-1 0 16,3 2 0-16,4 4 0 0,5-2 0 0,4 7 0 16,5 1 0-16,4 7 0 0,2 5 0 0,7 0 0 15,6 1 0-15,3 3 0 0,4 4 0 0,12 4 0 16,11 7 0-16,4 1 0 0,6 5 0 0,1 6 0 15,1 2 0-15,4 6 0 0,3 0 0 0,8 6 0 16,6 6 0-16,-3 3 0 0,-13 0 0 0,-25-7 0 0,0 0 0 0,-10-4 0 16,3 3 0-16,2 2 0 0,-1 1 0 15,-1-1 0-15,-6 2 0 0,-6-3 0 0,-2 0 0 0,-4-2 0 16,-4-1 0-16,-4-1 0 0,-1-2 0 0,-3-4 0 16,-4-2 0-16,-1 1 0 15,-4-10-3232-15,0 0-688 0,-7 1-144 0,-8-4-32 0</inkml:trace>
  <inkml:trace contextRef="#ctx0" brushRef="#br1" timeOffset="102675.77">7568 11834 5519 0,'-8'-12'0'0,"6"1"224"0,0-2-64 0,0 1 32 0,-1-3-192 0,1 2 0 16,-2-1 0-16,2 2 0 0,0-3 0 0,-1 2 0 15,2 2 0-15,-1-2 0 0,1 0 848 0,0 0 144 16,1 0 32-16,0-1 0 0,-1 2 0 0,-2 0 0 0,-2-3 0 16,0-1 0-16,2 3 816 0,0 1 160 0,-1-1 48 0,1 3 0 15,0-1-832-15,0 2-144 0,1 0-48 0,2 9 0 16,-4-10 0-16,2 2 0 0,1 1 0 0,1 7 0 16,0 0 0-16,0 0 0 0,0 0 0 0,0 0 0 15,0 0-816-15,0 0-208 0,1 11 0 0,-1-2 0 16,0 0 0-16,0 5 0 0,0 5 0 0,2 3 0 15,-2 4 0-15,0 5 0 0,-2 4 0 0,1 7 0 16,1 2 864-16,-2 1 128 0,2 3 32 0,-2 4 0 16,0 5-832-16,0 3-192 0,0 7 0 0,-1-1 0 0,1 3 0 15,-1 1 0-15,0-3 0 0,-2 2 0 0,-1-1 0 16,-2 1 0-16,0-1 0 0,1 0 0 16,0-2 0-16,-1-3 0 0,-1-4 0 0,0 1 0 0,-1-4 864 0,1 0 128 15,1 0 32-15,2-1 0 0,-1-1-832 0,2-1-192 16,1-5 0-16,2-1 0 0,-1-7 0 0,0-2 0 15,2-4 0-15,-1 0 0 0,2-4 0 0,0-4 0 16,-2-4 0-16,2-3 0 0,0 1 864 0,0-2 128 16,0-2 32-16,2-3 0 0,-2-13-832 0,0 0-192 15,2 6 0-15,-2-6 0 16,0 0-768-16,4-7-208 0,0-8-48 0,0 1 0 16,0-3 0-16,0 0 0 0,-2-1 0 0,1 1 0 15,0 0-1632-15,-3 3-336 0,-2-5-64 0,1 1-9424 0</inkml:trace>
  <inkml:trace contextRef="#ctx0" brushRef="#br1" timeOffset="103076.67">6845 13305 20271 0,'-8'-13'448'0,"2"6"80"0,0 2 32 0,-1-2 16 0,2-3-576 0,-1 3 0 0,-1 5 0 0,3-3 0 16,4 5 0-16,0 0 0 0,0 0 0 0,0 0 0 16,0 0 928-16,-1 13 80 0,1 1 16 0,0 0 0 15,0-14 0-15,4 15 0 0,2 0 0 0,0 4 0 0,1-1 0 16,1 1 0-16,1 1 0 0,-1-3 0 0,0 6-832 16,1-1-192-16,0 3 0 0,2 3 0 0,0-2 864 0,4 4 128 15,-2 0 32-15,1 0 0 0,1 0-832 0,-1-6-192 16,0-1 0-16,1-3 0 0,0-3 0 0,1-2 0 15,-2-4 0-15,3-3 0 0,1-1 864 0,1-2 128 16,-1-6 32-16,1-7 0 0,2-3-832 0,4-7-192 16,2-7 0-16,3-3 0 0,0-6 864 0,3-4 128 15,1-2 32-15,13-27 0 0,-5 3-832 0,-2 0-192 16,0 4 0-16,1 4 0 0,-1 2 0 0,-2 4 0 16,-1 6 0-16,-5 9 0 0,-2 10 864 0,-4 4 128 15,-4 1 32-15,0 7 0 0,-3 4-832 0,-4 5-192 16,-4 4 0-16,-2-1 0 15,-9 1-2416-15,16 1-528 0,-3 4-96 0,-2 2-32 0</inkml:trace>
  <inkml:trace contextRef="#ctx0" brushRef="#br1" timeOffset="161736.5">7735 10788 20271 0,'0'0'448'0,"0"0"80"0,0 0 32 0,0 0 16 0,0 0-576 0,0 0 0 16,-8-3 0-16,12-4 0 0,4-1 0 0,-2 2 0 16,-2 0 0-16,-1-1 0 0,0-1 928 0,-2 1 80 15,-4 1 16-15,1 1 0 0,0-5 0 0,1 3 0 16,-7-1 0-16,4 1 0 0,0 2 0 0,2-1 0 16,-3-1 0-16,1 2 0 0,-2 0 0 0,-1-1 0 15,-4 1 0-15,-1 0 0 0,-3-3-832 0,-1 3-192 16,0 2 0-16,0 1 0 0,-1-5 0 0,-2 2 0 15,0 0 0-15,-1-3 0 0,1 5 0 0,-2 1 0 16,0-2 0-16,-3 3 0 0,-2-2 864 0,-2 0 128 0,-1 3 32 16,-1 3 0-16,0-2-832 0,-1 2-192 0,2-2 0 15,2 4 0-15,2 6 0 0,0-3 0 0,2 2 0 0,1 0 0 16,1 5 0-16,1 0 0 0,-1 1 0 0,3 2 0 16,2-1 0-16,3 0 0 0,0 3 0 0,3-3 0 15,-1-3 0-15,2 3 0 0,0 0 0 0,1 0 0 16,1 0 0-16,0 0 0 0,-1 0 0 0,3 1 0 15,-2 4 0-15,2 0 0 0,1-1 0 0,2 1 0 16,2-1 0-16,0 3 0 0,1 0 0 0,2 3 0 16,1-4 0-16,1 0 0 0,1 1 0 0,2-3 0 15,3 1 0-15,0 0 0 0,1-2 0 0,1-2 0 16,3 0 0-16,2-1 0 0,0-3 0 0,3 0 0 16,1-4 0-16,2 0 0 0,-1 3 0 0,3-6 0 15,4-3 0-15,3 0 0 0,1 0 0 0,0-2 0 0,-1 0 0 16,-1-2 0-16,0-3 0 0,-2 2 0 0,2-2 0 15,-5-1 0-15,3-4 0 0,0 1 0 0,0-1 0 0,-3 1 0 16,1-3 0-16,-5-1 0 0,-2-2 864 0,1 0 128 16,2-2 32-16,0-1 0 0,3-1-832 0,-3-1-192 15,0-2 0-15,-2 1 0 0,1-1 0 0,-2 1 0 16,-1-1 0-16,-2-1 0 0,-1 0 0 0,-1-1 0 16,-3 1 0-16,0 2 0 0,-3-2 0 0,-1 1 0 15,-2 2 0-15,-1 1 0 0,0 0 0 0,-3-1 0 16,0 0 0-16,0-1 0 0,-3 5 0 0,-2 0 0 15,1-5 0-15,-2 1 0 0,0 3 0 0,-1-1 0 16,-2 0 0-16,0-1 0 0,-2-1 0 0,-1 0 0 16,-3 1 0-16,0-1 0 0,-2-1 0 0,-3 1 0 0,-1-1 0 15,-3 5 0-15,-2 1 0 0,-2 3 0 0,0-2 0 16,2 2 0-16,0 3 0 0,1 0 0 0,-1 1 0 0,-2 1 0 16,-1 1 0-16,1-2 0 0,0 4 0 0,-1 1 0 15,3 1 0-15,-1 0 0 0,1 0 0 0,0 1 0 16,-2 1 0-16,0-1 0 0,0-1 0 0,-1 3 0 15,-1 3 0-15,-2-1 0 0,-2 2 0 0,1-1 0 16,5 1 0-16,0 1 0 0,0-2 0 0,2 2 0 16,0 0 0-16,2 1 0 0,1 0 0 0,2 2 0 15,0-1 0-15,1 0 0 0,0 1 0 0,0 2 0 16,0-1 0-16,1 3 0 0,2 0 0 0,-2-1 0 16,4 3 0-16,1-2 0 0,-1 4 0 0,0-1 0 15,1 0 0-15,0 1 0 0,1-1 0 0,1 3 0 0,2 2 0 16,3 1 0-16,2-4 0 0,0 5 0 0,4 1 0 0,1 2 0 15,5-6 0-15,-1 3 0 0,2 1 0 0,3-2 0 16,1 2 0-16,1 1 0 0,2-4 0 0,1 0 0 16,0 2 0-16,1-4 0 0,0 0 0 0,0-3 0 15,1-2 0-15,1 0 0 0,3-5 0 0,0 2 0 16,-1 0 0-16,3-2 0 0,1-2 0 0,3-3 0 16,1 1 0-16,2-3 0 0,1-2 0 0,-1 0 0 15,0-2 0-15,-1 0 0 0,-2 0 0 0,-1-3 0 16,-1-1 0-16,1-4 0 0,1 2 0 0,1-2 0 15,-5-1 0-15,-1-1 0 0,-1-2 0 0,-1-3 0 16,0 4 0-16,1-5 0 0,2 0 0 0,2-2 0 16,-2-3 0-16,0 3 0 0,-3 2 0 0,-1-2 0 15,-1 0 0-15,-2-2 0 0,-4 5 0 0,2-1 0 16,-3 2 0-16,-1-3 0 0,-3-4 0 0,-1 3 0 0,-2 2 0 16,1 0 0-16,-2-2 0 0,0 0 0 0,-1-2 0 0,-1 2 0 15,-3 0 0-15,0-2 0 16,0-2 0-16,0 1 0 0,-3 2 0 0,-1 0 0 0,-1 1 0 0,-2 0 0 15,-1-3 0-15,1 1 0 0,-1 0 0 0,-3 0 0 16,-2 2 0-16,-1 1 0 0,-3 1 0 16,-1 1 0-16,-3-2 0 0,-1 4 0 0,0 0 0 0,-2 1 0 15,2 1 0-15,0 4 0 0,-2 0 0 0,1 1 0 16,-2-1 0-16,0-1 0 0,-1 6 0 0,0 0 0 16,0-3 0-16,0 2 0 0,0 0 0 0,-1 3 0 15,-1 2 0-15,1-1 0 0,-3-2 0 0,0 1 0 0,-1 1 0 16,-1 2 0-16,0 2 0 0,0 1 0 0,2 0 0 15,3-1 0-15,0 6 0 0,2-4 0 16,1 1 0-16,1 1 0 0,0 4 0 0,-1-1 0 0,2 4 0 16,1 0 0-16,0-1 0 0,2 2 0 0,0 1 0 0,2 1 0 15,0-1 0-15,2 0 0 0,0 2 0 0,0 1 0 16,2 2 0-16,0 2 0 0,1-3 0 0,2 3 0 16,0 2 0-16,3-1 0 0,0 3 0 0,3-3 0 15,4-1 0-15,2 1 0 0,3 1 0 0,1 0 0 16,2 1 0-16,4-1 0 0,3-2 0 0,2-2 0 15,0 1 0-15,2-4 0 0,1-4 0 0,1-3 0 16,0 2 0-16,5-3 0 0,2-3 0 0,0-1 0 16,0-5 0-16,2 3 0 0,0-2 0 0,4-1 0 0,-1-1 0 15,4-2 0-15,1-2 0 0,-2-1 0 0,3 1 0 16,-5-2 0-16,0-1 0 0,-1 0 0 16,-1-4 0-16,0 1 0 0,-4-4 0 0,1-1 0 15,-2 0 0-15,-3-2 0 0,-1 1 0 0,-3 0 0 0,-1-2 0 0,2 0 0 16,3-1 0-16,1-2 0 0,-2 1 0 0,0 0 0 15,-2-3 0-15,-1 0 0 0,-3 0 0 0,-3 2 0 16,-1 0 0-16,-2 1 0 0,-2-3 0 0,-1 4 0 16,-2 0 0-16,-1 2 0 0,1-2 0 0,-3 0 0 15,0-1 0-15,-3 3 0 0,-3-2 0 0,3 0 0 16,-3-1 0-16,-3 0 0 0,0-2 0 0,-2 2 0 16,-2-1 0-16,-2-4 0 0,-1 3 0 0,-2 0 0 15,-3 0 0-15,0 1 0 0,1-1 0 0,-1 3 0 0,-3 0 0 16,1 6 0-16,6-1 0 0,-4 2 0 0,-4-2 0 15,1 0 0-15,-3 6 0 0,1-4 0 0,-1 5 0 16,1 1 0-16,-1-4 0 0,0 3 0 0,-1 7 0 16,-3-2 0-16,0-2 0 0,-2 2 0 0,-1 2 0 0,-2 1 0 15,0 5 0-15,1 0 0 0,0 0 0 16,4-2 0-16,3 2 0 0,0 3 0 0,2 2 0 0,-1-2 0 16,1 2 0-16,1 2 0 0,3 3 0 15,1 0 0-15,0-2 0 0,1 2 0 0,-1 2 0 0,3 1 0 16,0 0 0-16,0-1 0 0,1 0 0 0,1-1 0 15,0 1 0-15,1 0 0 0,0-1 0 0,2 3 0 16,0-5 0-16,3 5 0 0,3 2 0 0,2 2 0 16,-1-4 0-16,4 2 0 0,3 2 0 0,3 0 0 15,1 1 0-15,2 0 0 0,3 0 0 0,1 0 0 0,2-4 0 16,2 1 0-16,2-2 0 0,2-1 0 16,1-3 0-16,2-2 0 0,0-1 0 0,2 0 0 15,2-2 0-15,4-1 0 0,3-2 0 0,2-3 0 0,1-1 0 0,1-3 0 16,0 1 0-16,-3-2 0 0,-1-1 0 0,-1-2 0 15,-1-3 0-15,-2 0 0 16,0 0 0-16,0-2 0 0,-1-1 0 0,-2 0 0 0,-3-4 0 16,-1 1 0-16,1-1 0 0,0-2 0 0,-1-1 0 0,0 0 0 15,-3-2 0-15,0-2 0 0,-1-1 0 0,-2-1 0 16,0 0 0-16,-4-1 0 0,1 0 0 16,-2-1 0-16,-3 1 0 0,0 0 0 0,-1-3 0 0,-3 3 0 15,0 1 0-15,-3 1 0 0,-2-2 0 0,1 0 0 16,-2 1 0-16,-1 0 0 0,-1-1 0 0,0 0 0 0,-3-1 0 15,-1-1 0-15,-2 3 0 0,1-4 0 0,-6 2 0 16,0 0 0-16,-4-2 0 0,3 0 0 0,-1 1 0 0,-3 4 0 16,-2 1 0-16,-2 1 0 0,-4 1 0 0,3 4 0 15,0 1 0-15,1 1 0 0,-1-3 0 0,1 4 0 16,-4 3 0-16,0 2 0 0,-2-3 0 0,-1 6 0 16,1 2 0-16,-2 2 0 0,-3-2 0 0,1 2 0 15,-2 5 0-15,-2 1 0 0,-3-3 0 0,-1 5 0 16,-3-1 0-16,4 3 0 0,3 3 0 0,1 2 0 15,2-1 0-15,3 3 0 0,3-1 0 0,4 2 0 16,-2-1 0-16,2 0 0 0,0 1 0 0,0 0 0 16,1 0 0-16,1 0 0 0,3-2 0 0,3 5 0 15,-3-2 0-15,4 3 0 0,0-3 0 0,3 4 0 16,0 1 0-16,4 3 0 0,2 2 0 0,1-1 0 16,2-1 0-16,5 1 0 0,1 1 0 0,3-2 0 0,2-2 0 15,3-3 0-15,-1-2 0 0,3-3 0 0,0 1 0 0,2-4 0 16,1-3 0-16,3-3 0 0,1-1 0 0,3-1 0 15,5 0 0-15,-2-5 0 0,-4-1 0 0,6-1 0 16,3 0 0-16,3-2 0 0,2-2 0 0,0 1 0 16,-1-3 0-16,-1 0 0 0,-1-4 0 0,-1 1 0 15,-3-2 0-15,-1-2 0 0,-1-2 0 16,0 0 0-16,-1 0 0 0,1-4 0 0,-1-4 0 0,-4 0 0 16,-3 3 0-16,0 0 0 0,0-3 0 0,0 0 0 15,0 0 0-15,1 4 0 0,-4 2 0 0,2-1 0 16,-2-4 0-16,-3 2 0 0,-2-3 0 0,-2 2 0 15,-1 1 0-15,-1-1 0 0,-3 0 0 0,0 0 0 16,1 2 0-16,-3 1 0 0,-2-3 0 0,1 1 0 0,-3-2 0 16,-3 1 0-16,-2-2 0 0,-3 0 0 0,0-2 0 15,-2-3 0-15,-2 0 0 0,-3 2 0 0,-4 2 0 0,0 0 0 16,-2 1 0-16,0 4 0 0,1 1 0 0,2 6 0 16,-3-1 0-16,-1 5 0 0,-1 1 0 0,-2 5 0 15,-1 5 0-15,0 0 0 0,0 2 0 0,0 2 0 16,0 1 0-16,-3 5 0 0,-1 2 0 0,-4 1 0 15,-4 1 0-15,-1 5 0 0,3 2 0 0,2 1 0 16,2 1 0-16,-7 9 0 16,3-4-1600-16,10-2-352 0,9 2-80 0,6-12-16 0</inkml:trace>
  <inkml:trace contextRef="#ctx0" brushRef="#br2" timeOffset="176156.1">6049 11422 16575 0,'0'0'368'0,"0"0"80"0,0 0 0 0,0 0 16 0,0 0-464 0,0 0 0 16,0 0 0-16,0 0 0 0,0 0 912 0,2-6 96 15,-2-2 16-15,1 0 0 0,1-5 0 0,2 0 0 16,-1 0 0-16,1 0 0 0,0-4-832 0,0-1-192 16,0-2 0-16,-4-3 0 0,-3-4 864 0,2 4 128 15,5-6 32-15,0 1 0 0,-2-6-832 0,2-3-192 16,3-2 0-16,-1-4 0 0,-1-1 864 0,2-1 128 16,-2-1 32-16,0-3 0 0,-2-3-832 0,1 0-192 15,-2-3 0-15,2-3 0 0,-1-2 0 0,1 0 0 16,0 2 0-16,-3 2 0 0,0-4 864 0,1 2 128 15,-1-2 32-15,2 2 0 0,2 2-832 0,0 3-192 16,-1 2 0-16,1 3 0 0,-1 5 0 0,1 1 0 0,0 1 0 16,1 0 0-16,-2 3 0 0,1 1 0 0,1 1 0 0,0 2 0 15,-3 3 864-15,3-2 128 0,0 2 32 16,-1 3 0-16,-1 0-832 0,0 2-192 0,0-2 0 0,1-3 0 16,-1 4 0-16,0 3 0 0,0 2 0 0,-1 4 0 15,-1 2 0-15,1 1 0 0,-2 1 0 0,2 0 0 16,-1-3 0-16,0 4 0 0,-2 3 0 0,2 1 0 15,-2-6 0-15,3 5 0 0,-2 2 0 0,-2 3 0 16,-2-4 0-16,3 2 0 0,-2 1 0 0,2 6 0 16,0 0 0-16,0 0 0 0,0 0 0 0,0 0 0 15,0 0 0-15,0 0 0 0,0 0 0 0,0 0 0 16,0 0-768-16,0 0-208 0,0 0-48 16,-9 10 0-16,2 0-2448 0,-1-2-496 0,8-8-112 0,-8 13-16 15</inkml:trace>
  <inkml:trace contextRef="#ctx0" brushRef="#br2" timeOffset="176703.83">5820 9752 16575 0,'0'0'368'0,"-5"3"80"0,-1 1 0 0,1-1 16 0,5-3-464 0,0 0 0 0,0 0 0 0,0 0 0 16,0 0 0-16,0 0 0 0,0 0 0 0,0 0 0 16,0 0 912-16,0 0 96 0,5-9 16 0,1-5 0 15,1-2 0-15,-1-1 0 0,0 0 0 0,3-3 0 16,2-6 0-16,0-3 0 0,0-2 0 0,-1-1 0 15,2-3-832-15,1-3-192 0,1-1 0 0,6-16 0 16,-3 5 864-16,0 3 128 0,1 0 32 0,0 1 0 16,1-2-832-16,-4 3-192 0,-2 8 0 0,2-1 0 15,0-1 0-15,4 1 0 0,-1 3 0 0,0 3 0 16,2 5 864-16,-2 5 128 0,-1-2 32 0,-2 6 0 16,0 3-832-16,-2 2-192 0,-1 1 0 0,-2 4 0 0,0 0 0 15,-10 8 0-15,0 0 0 0,0 0 0 16,12 1 0-16,-1 5 0 0,-1-1 0 0,0 5 0 0,0 5 0 0,0 2 0 15,0 1 0-15,1 4 0 0,1 4 864 0,-1 7 128 16,4 1 32-16,-2 2 0 0,0-2-832 0,0 1-192 16,0-2 0-16,-1 1 0 0,2-2 0 0,-2 0 0 15,-2 0 0-15,0-1 0 0,1-6 0 0,-3-8 0 16,-2 0 0-16,1 1 0 0,2 3 0 0,-1-1 0 16,-2-1 0-16,-1 0 0 0,1-4 0 0,-4-2 0 15,5-1 0-15,-1 0 0 16,-6-12-2416-16,6 9-528 0,-6-9-96 0,0 0-32 0</inkml:trace>
  <inkml:trace contextRef="#ctx0" brushRef="#br2" timeOffset="202902.87">6649 16500 9215 0,'-9'-17'400'0,"8"13"96"0,1 4-496 0,0-8 0 15,1 1 0-15,-1-1 0 0,0-1 1728 0,1-2 256 16,2 3 64-16,-2 1 0 0,-2-3-832 0,1 1-144 15,0 0-48-15,4 1 0 0,1 2 0 0,0-1 0 16,-1-1 0-16,1 5 0 0,-5 3 0 0,7-4 0 16,-7 4 0-16,6-4 0 0,-6 4 0 0,0 0 0 15,0 0 0-15,8 1 0 0,-8-1-816 0,0 0-208 16,5 5 0-16,-1 6 0 0,0 0 864 0,-4 5 128 16,-2 2 32-16,-1 4 0 0,0 5-832 0,1 0-192 15,-2 2 0-15,-4 14 0 0,-1-2 0 0,1-3 0 0,3-3 0 16,2-2 0-16,2-4 0 0,1-1 0 15,2 0 0-15,-2-2 0 0,-3-5 864 0,-1-3 128 16,0-2 32-16,2-2 0 0,4 3-832 0,-2 0-192 0,-3-3 0 0,3-2 0 16,3 1 0-16,1 0 0 0,-4-13 0 0,1 9 0 15,-1-9 0-15,0 0 0 0,0 0 0 0,0 0 0 32,0 0-2416-32,0 0-528 0,3-10-96 0,0-6-6576 0,1 0-1328 0</inkml:trace>
  <inkml:trace contextRef="#ctx0" brushRef="#br2" timeOffset="203165.72">6575 16374 23951 0,'0'0'512'0,"-9"-2"128"0,9 2 0 0,0 0 64 0,-6-11-576 0,2 1-128 0,4 10 0 0,2-13 0 0,4 4 848 0,6-2 144 15,5-2 32-15,1-1 0 0,0 4 0 0,8-4 0 16,12-2 0-16,5 0 0 0,3 3 0 0,0-2 0 16,-1-1 0-16,0 2 0 0,-2-3-832 0,-3 1-192 15,-1 3 0-15,0-3 0 0,0 2 0 0,-2 0 0 16,-6 1 0-16,0 4 0 0,-2 3 0 0,-3 1 0 16,-4 0 0-16,-3 4 0 0,-8 2 0 0,-11-1 0 15,0 0 0-15,0 0-10336 16,0 12-2112-16</inkml:trace>
  <inkml:trace contextRef="#ctx0" brushRef="#br2" timeOffset="203361.67">6648 16464 31327 0,'0'0'1392'0,"0"0"272"0,0 0-1328 0,7-3-336 0,8-1 0 0,3 0 0 15,3-1 0-15,5 2 0 0,8 1 0 0,1-4 0 16,0 0 896-16,3-1 96 0,0-3 32 0,1 4 0 15,0-4 0-15,-1 3 0 0,-2-3 0 0,-2 7 0 16,-1 3-832-16,-4 2-192 0,-3 2 0 0,-4 1 0 16,1-3-768-16,-3 1-208 15,-2 4-48-15,-2 1-15152 0</inkml:trace>
  <inkml:trace contextRef="#ctx0" brushRef="#br2" timeOffset="203857.87">7636 16642 20271 0,'0'0'896'0,"0"0"192"0,6-4-880 0,0-1-208 16,-2 1 0-16,-4 4 0 0,0 0 864 0,0-8 128 0,0 8 32 0,0 0 0 16,-3-6 0-16,-1 2 0 0,-1-1 0 0,-3 3 0 15,-1 1 0-15,-2 1 0 0,-2 0 0 0,-1 3 0 16,-3 4 0-16,-1 1 0 0,-2 3 0 0,-8 6 0 16,-1 1-832-16,3 1-192 0,0 2 0 0,0 2 0 15,1-3 0-15,3 3 0 0,3-4 0 0,6 1 0 16,3-2 0-16,7-2 0 0,3-16 0 0,0 0 0 15,6 13 0-15,3-4 0 0,4-4 0 0,2-2 0 16,4-1 864-16,-5-3 128 0,3-3 32 0,1-1 0 16,0-6-832-16,1 1-192 0,0-4 0 0,2 2 0 15,-3 1 864-15,-2 0 128 0,0-1 32 0,3 0 0 16,-4 4-832-16,-5 4-192 0,-10 4 0 0,0 0 0 16,8 3 0-16,-2 4 0 0,3 0 0 0,-3 5 0 0,-4-1 0 15,0 0 0-15,-2 4 0 0,0-2 0 0,0 2 0 16,0 1 0-16,0-2 0 0,0 6 0 0,0-2 0 0,0-2 0 15,0-16 0-15,5 9 0 16,-5-9-1600-16,0 0-352 0,0 0-80 0,12-1-9296 16,-2-6-1856-16</inkml:trace>
  <inkml:trace contextRef="#ctx0" brushRef="#br2" timeOffset="204088.19">8041 16611 27647 0,'0'0'608'0,"0"0"128"0,0 0 32 0,0 0 0 0,0 0-624 0,3 12-144 15,-3-5 0-15,-3 4 0 0,-1 1 1664 0,-1 1 320 0,1-2 48 0,-1 4 16 16,-3-1-1648-16,0 3-400 0,1 1 0 0,-4 8 0 16,3-2 0-16,3-5 0 0,3 0 0 0,-1-5 0 15,-2 0 896-15,3-2 112 0,2-12 16 0,0 0 0 31,2 9-1648-31,0-1-320 0,1 1-64 0,-3-9-16 16,0 0 0-16,0 0 0 0,9 1 0 0,0-5-8736 0,0-5-1760 0</inkml:trace>
  <inkml:trace contextRef="#ctx0" brushRef="#br2" timeOffset="204442.64">8353 16658 27647 0,'0'0'608'0,"0"0"128"0,-8 14 32 0,3-7 0 0,5-7-624 0,-4 10-144 0,-3 3 0 0,0-2 0 0,-1 2 848 0,-1 0 144 15,-2 0 32-15,2 0 0 0,4 2 0 0,-2 0 0 16,2-4 0-16,-1 2 0 0,-2-1 0 0,1-3 0 16,1 0 0-16,2-1 0 0,0 0 0 0,4-8 0 15,0 0 0-15,0 0 0 0,0 0-832 0,0 0-192 16,5-8 0-16,0-1 0 0,1-3 0 0,-1 1 0 15,3-1 0-15,-1-2 0 0,5-5 864 0,3 2 128 16,2 2 32-16,1-2 0 0,1-1-832 0,2 1-192 16,1 0 0-16,2 2 0 0,-2 1 0 0,0 2 0 15,0 2 0-15,0 1 0 0,-1 2 0 0,-1 6 0 0,-3 1 0 16,0 0 0-16,-2 2 0 0,0 4 0 16,-1 3 0-16,-3 0 0 0,-5 0 0 0,1-4 0 0,-1 3 0 0,-1 1 0 31,1 0-768-31,-5 2-208 0,-1-2-48 0,0 1 0 15,0 1-816-15,-1-3-160 0,-3 2-48 0,0-2-14736 0</inkml:trace>
  <inkml:trace contextRef="#ctx0" brushRef="#br2" timeOffset="204627.99">8250 16225 35007 0,'-14'-8'768'0,"7"4"176"0,-1 0 16 0,3 2 16 0,5 2-784 0,0 0-192 0,0 0 0 0,0 0 0 0,-4-8 864 0,4 8 128 16,0-8 32-16,0 8 0 0,0 0-832 0,0 0-192 16,4-5 0-16,-4 5 0 0,0 0 0 0,0 0 0 15,0 0 0-15,0 0-17152 16</inkml:trace>
  <inkml:trace contextRef="#ctx0" brushRef="#br2" timeOffset="205281.96">9521 15963 20271 0,'0'0'448'0,"0"0"80"0,0 0 32 0,0 0 16 0,0 0-576 0,0 0 0 16,0 0 0-16,10-5 0 0,2 0 1744 0,3 1 240 0,-1-2 64 0,4 2 0 16,3 1-832-16,2-1-144 0,5-4-48 0,4 3 0 15,4-1 0-15,3 0 0 16,4-3 0-16,6 4 0 0,6-1-816 0,5 1-208 0,1-1 0 0,-19-1 0 15,-2 2 864-15,2 0 128 0,0-1 32 0,1 0 0 16,-3 1-832-16,-2 2-192 0,-4-2 0 0,0 2 0 16,-3 2 0-16,1 1 0 0,-6 0 0 0,-6 0 0 15,-7-1-1600 1,-1 2-352-16,-12-1-80 0,0 0-16 0</inkml:trace>
  <inkml:trace contextRef="#ctx0" brushRef="#br2" timeOffset="205493.47">9710 16170 35007 0,'0'0'768'0,"0"0"176"0,0 0 16 0,7 11 16 0,4-11-784 0,4 0-192 16,2-3 0-16,3 2 0 0,5-1 864 0,7 1 128 16,4-1 32-16,8 0 0 0,2 0 0 0,2-2 0 15,2 1 0-15,-2 2 0 0,0-2 0 0,-2 1 0 16,2-1 0-16,-1 3 0 0,-1-1-832 0,1-1-192 15,1 0 0-15,-1 2 0 0,-2-2 0 0,-2 2 0 16,-3 0 0-16,-7 2 0 16,-3 0-768-16,-1 1-208 0,-3-2-48 0,-5 3 0 0</inkml:trace>
  <inkml:trace contextRef="#ctx0" brushRef="#br2" timeOffset="213014">11838 15567 12895 0,'0'0'272'0,"0"0"64"0,0 0 16 0,0 0 32 0,0 0-384 0,0 0 0 16,-3-3 0-16,8-5 0 0,-1 3 896 0,-4 5 96 16,4-7 32-16,1 0 0 0,1 1 0 0,-6 6 0 15,0 0 0-15,0 0 0 0,5-4 0 0,-5 4 0 16,0 0 0-16,0 0 0 0,5-6-832 0,0 1-192 15,0 0 0-15,-5 5 0 0,0 0 864 0,0 0 128 16,0 0 32-16,0 0 0 0,8 5-832 0,-2 0-192 16,-6-5 0-16,5 8 0 0,-1 2 0 0,0 2 0 15,-2 1 0-15,5 1 0 0,-2 2 0 0,0 2 0 16,0 2 0-16,-1 5 0 0,0-2 864 0,1 3 128 16,1 3 32-16,0 1 0 0,-1-4-832 0,1 5-192 15,0-2 0-15,1 1 0 0,0-3 0 0,1-1 0 0,0 0 0 16,0-1 0-16,-2-4 0 0,1-3 0 15,-1 0 0-15,0-2 0 0,-1-2 0 0,1-1 0 16,1-2 0-16,-3-2 0 0,-4 1 864 0,1-2 128 0,2 0 32 0,-3-8 0 16,1 5-832-16,-1-5-192 0,7 3 0 0,-7-3 0 15,7-3 864-15,2-1 128 16,1-5 32-16,0 0 0 0,2-5 0 0,-1-3 0 0,0-3 0 0,-1-2 0 16,2-5-832-16,0 1-192 0,-2-3 0 0,2 0 0 15,1-5 0-15,1 3 0 0,1 5 0 0,-2-3 0 16,-2 2 0-16,1-2 0 0,0 2 0 0,1 2 0 15,-3 4 0-15,1 3 0 0,-1 0 0 0,-1 2 0 16,-1 4 0-16,0-1 0 0,-1 2 0 0,0 2 0 16,-3-2 0-16,0 3 0 0,-4 8 0 0,0 0 0 15,4-9 0-15,-1 3 0 0,-3 0 0 0,0 6 0 16,0 0-1600-16,0 0-352 0,-6-6-80 16,6 6-9296-16,0 0-1856 0</inkml:trace>
  <inkml:trace contextRef="#ctx0" brushRef="#br2" timeOffset="213695.75">12589 14953 16575 0,'0'0'368'0,"0"0"80"0,0 0 0 0,0 0 16 0,-7-4-464 0,3 0 0 0,2 0 0 0,-1-1 0 0,3 5 912 0,0 0 96 16,-3-10 16-16,1 5 0 16,2 5 0-16,4-9 0 0,1 3 0 0,1-5 0 0,4-1 0 0,1-2 0 15,4 2 0-15,3 2 0 0,3-4-832 0,2 1-192 16,2 1 0-16,1 3 0 0,-1 2 864 0,0-3 128 15,-1 2 32-15,1-2 0 0,-1 3-832 0,-1-1-192 16,-1 3 0-16,-2 1 0 0,-1 1 0 0,0 1 0 16,-2 2 0-16,-3 2 0 0,-2 1 864 0,-2 0 128 15,-2 2 32-15,-2 3 0 0,0 3-832 0,-4 2-192 16,0 1 0-16,-4 0 0 0,-2 7 0 0,-2 1 0 16,-2 1 0-16,-2-1 0 0,-5 1 0 0,4 0 0 15,-4-2 0-15,1-1 0 0,1-5 0 0,0 1 0 16,0-3 0-16,2-1 0 0,0-1 0 0,1-3 0 15,3-1 0-15,1-1 0 0,4 1 864 0,2-7 128 16,0 0 32-16,2 5 0 0,-2-5-832 0,11 5-192 16,1-4 0-16,3 2 0 0,3-3 0 0,3-3 0 0,3 1 0 0,2-3 0 15,1 1 864-15,3-2 128 0,0 3 32 0,3-5 0 16,3 5-832-16,2-1-192 0,-1 2 0 0,-2-1 0 16,0-2 0-16,-2 2 0 0,-3 1 0 0,-2 0 0 15,-3 1 0-15,-3 0 0 0,-4-1 0 0,-2 4 0 31,-4 0-768-31,-3 4-208 0,-3 0-48 0,-6-6 0 0</inkml:trace>
  <inkml:trace contextRef="#ctx0" brushRef="#br2" timeOffset="-200710">6117 11108 3679 0,'0'0'160'16,"0"0"32"-16,-6 9-192 0,6-9 0 0,0 12 0 0,1-3 0 0,-1-9 2480 0,4 14 448 15,-3-1 80-15,2 2 32 0,-1-4-1856 0,0 1-368 16,-4-2-80-16,2-10-16 0,-1 12-112 0,1 1-32 16,0-5 0-16,0-8 0 0,0 0 304 0,0 0 48 15,0 0 16-15,0 0 0 0,0 0-48 0,0 0-16 16,0 0 0-16,0 0 0 0,0 0-208 0,0 0-32 15,-10-4-16-15,4-1 0 0,6-8 80 0,2-1 32 16,0-3 0-16,5-3 0 0,-5-6-96 0,1-7-32 16,-3-4 0-16,3-4 0 0,3-1-192 0,2-2-32 15,0-4-16-15,0 0 0 0,-2-6-240 0,1-1-128 16,-2-2 128-16,3-3-128 0,-1-5 144 0,3 4-144 0,-1-2 192 16,1 2-192-16,-3-3 240 0,2 3-64 0,0 1-16 0,0 2 0 15,-4-4 80-15,3 2 16 0,-3 1 0 0,-2 2 0 16,-2 5-256-16,-1-3 0 0,0-3 128 0,0 4-128 15,-1 0 0-15,-2 3 0 0,-1 3 128 0,3 0-128 16,-3-7 0-16,3 7 144 0,0 9-144 0,1 0 128 16,0-4 0-16,0 2-128 0,-3 3 192 0,3 6-64 15,1 2 16-15,2 4 0 0,2 0 0 0,-4 5 0 16,-2 1-16-16,1 5 0 0,3 2 0 0,-1-2 0 16,-2-3-128-16,0 0 0 0,2 3 144 0,-2 1-144 15,0 4 0-15,1-1 0 0,1 1 0 0,-2 10 128 16,0 0-128-16,0 0 0 0,3-9 0 0,-3 9 0 15,1-8 0-15,-1 8 0 0,0 0 0 0,0 0 0 16,0 0 0-16,0 0-128 0,0 0 128 0,0 0-192 16,0 0-96-16,0 0-32 0,0 0 0 0,0 0 0 15,-6 12-512-15,1 2-96 0,2-2-32 0,3-12 0 16,0 0-1344-16,-6 10-288 0,0 1-48 0,6-11-5680 16,-2 11-1152-16</inkml:trace>
  <inkml:trace contextRef="#ctx0" brushRef="#br2" timeOffset="-200158.33">5856 9581 5519 0,'0'0'240'0,"0"0"64"0,0 0-304 0,0 0 0 0,0 0 0 0,0 0 0 15,0 0 2496-15,0 0 448 0,6 7 96 0,-6-7 16 16,0 0-1808-16,0 0-352 0,0 0-80 0,10-7-16 16,-1-1 32-16,0 2 0 0,-1-3 0 0,0 0 0 15,-2-6 80-15,2 0 32 0,1 0 0 0,2-3 0 16,0-3-144-16,1-1-32 0,-1 1 0 0,-1-5 0 16,-1-1-128-16,2-3-16 0,-1-2-16 0,0 4 0 15,-2 2-64-15,3-3-16 0,2-2 0 0,-1-3 0 16,-5 3-80-16,2-3 0 0,4 2-16 0,-6 1 0 15,-4 1-112-15,1-3-32 0,1 6 0 0,5-2 0 16,7-1-96-16,0 3-32 0,-3 1 0 0,2 3 0 16,0 0 32-16,-1 3 0 0,0 1 0 0,-1 2 0 0,-1 7 0 15,-4-1 0-15,2 0 0 0,-4 0 0 0,3 1-48 16,-4 6 0-16,-6 4 0 0,9-4 0 0,-9 4-144 0,11 3 160 16,-1-1-160-16,-10-2 160 0,8 8-160 0,-2 1 0 15,-6-9 0-15,7 13 128 0,-1 5-128 0,1 5 0 16,-1-2 144-16,1-1-144 0,1 0 0 0,-3 5 0 15,0 3 0-15,2 8 128 0,-1-1-128 0,1 4 0 16,-2 3 128-16,3-2-128 0,1-3 128 0,-3-4-128 16,0 1 160-16,0 2-160 0,1 0 144 0,-1-1-144 15,1 0 128-15,2-3-128 0,-4-2 208 0,2 0-32 16,0-6-16-16,0 1 0 0,-2 0 32 0,2-5 0 16,1-4 0-16,-1 0 0 0,-3-5-16 0,-4-11 0 15,0 0 0-15,7 14 0 0,2 0-176 0,0-2 192 16,-5-4-192-16,-4-8 192 0,0 0-192 0,0 0-176 0,0 0 48 0,12-4-12032 15,-2-7-2416 1</inkml:trace>
  <inkml:trace contextRef="#ctx0" brushRef="#br2" timeOffset="-185593.05">18415 11804 9215 0,'0'0'192'0,"0"0"64"0,0 0 0 0,0 0 0 0,0 0-256 0,-5-3 0 0,5 3 0 0,-5-2 0 16,-2-2 864-16,2 1 128 0,5 3 32 0,-5-2 0 16,5 2-832-16,-7-2-192 0,3-3 0 0,0 3 0 0,4 2 864 15,0 0 128-15,0 0 32 0,0 0 0 0,-6-2 0 0,1 4 0 16,-1 0 0-16,1 2 0 0,0-4 0 0,0 0 0 15,-1 1 0-15,6-1 0 0,-6 2 0 0,1 0 0 16,-2-2 0-16,2 3 0 0,5-3-832 0,-5 4-192 16,0-3 0-16,5-1 0 0,0 0 864 0,0 0 128 15,-6 7 32-15,6-7 0 0,0 0-832 0,0 0-192 16,0 0 0-16,0 0 0 0,0 0 864 0,8 1 128 16,3 0 32-16,2-1 0 0,-3 0-832 0,6-1-192 15,2 0 0-15,4-2 0 0,2-1 0 0,4 2 0 16,2-2 0-16,16 2 0 0,0 1 864 0,-2 0 128 15,-1-1 32-15,0 0 0 0,-1-2-832 0,-2 1-192 16,-1-1 0-16,-1-1 0 0,1 4 0 0,-4 0 0 16,-1-3 0-16,-4 1 0 0,-6 2 0 0,-2-1 0 15,3 1 0-15,-5 1 0 0,-3 0 0 0,-1 0 0 0,0-1 0 16,-3 1 0-16,-3 0 0 0,-10 0 0 0,0 0 0 0,0 0 0 16,0 0 864-16,0 0 128 0,0 0 32 15,0 0 0-15,0 0-832 0,0 0-192 0,0 0 0 0,0 0 0 16,-12-1 0-16,1 1 0 0,-2 0 0 0,-3-2 0 15,-4 1 0-15,2 1 0 0,1 0 0 0,-5 0 0 16,-3 0 0-16,-2 0 0 0,-3 0 0 16,-1 3 0-16,-3 0 0 0,-4 0 0 0,-4 0 0 0,-1 2 0 15,-5-3 0-15,0 1 0 0,-6-3 0 0,5 3 0 16,6 2 0-16,1 0 0 0,0-4 0 0,4 2 0 16,3 4 0-16,3-4 0 0,0 0 0 0,5-2 0 15,2 1 0-15,4 0 0 0,2 1 0 0,3 0 0 16,2-2 0-16,1 1 0 0,6 4 0 0,7-6 0 15,0 0 0-15,0 0 0 0,0 0 0 0,0 0 0 0,0 0 0 0,11 1 0 16,0-1 0-16,5 0 0 0,2-1 0 0,3-1 0 16,3 0 0-16,2-1 0 0,2-1 0 0,4 2 0 15,2-1 0-15,1 2 0 0,0-6 0 0,3 2 0 16,1 0 0-16,5 3 0 0,-1 2 0 0,2 0 0 16,-4-1 0-16,-2 1 0 0,-2 0 0 0,-3 0 0 15,-3 1 0-15,-2-1 0 0,-3-1 0 0,-3 0 0 16,-6-2 0-16,-1 2 0 0,-2-2 864 0,-2 2 128 15,-12 1 32-15,0 0 0 0,0 0-832 0,0 0-192 16,0 0 0-16,0 0 0 0,0 0 0 0,0 0 0 16,0 0 0-16,-12 1 0 0,-1 2 0 0,-1 1 0 15,-3-2 0-15,-1 0 0 16,-2 0-768-16,2 1-208 0,1-2-48 0,3 1 0 16,-1-1-1632-16,5-1-336 0,10 0-64 0,0 0-16 0</inkml:trace>
  <inkml:trace contextRef="#ctx0" brushRef="#br2" timeOffset="-184956.93">20112 11288 16575 0,'0'0'736'0,"2"-12"160"0,-4-2-720 0,2 2-176 16,3 2 0-16,-3 10 0 0,0-13 848 0,1 5 144 15,-1 8 32-15,0 0 0 0,0 0 816 0,0 0 160 16,2-9 48-16,-2 9 0 0,0 0-832 0,0 0-144 16,0 0-48-16,5 11 0 0,0 1-816 0,0 4-208 0,3 3 0 0,1 5 0 15,0-3 864-15,1 5 128 0,-1 2 32 0,1 6 0 16,2-2-832-16,0 1-192 0,-1 3 0 0,-2 3 0 15,2 6 0-15,-1-2 0 0,-1-1 0 0,1-1 0 16,-1-8 0-16,0 0 0 0,0-2 0 0,0-3 0 16,-2-1 864-16,-1-6 128 0,1-3 32 0,0-2 0 15,3-3-832-15,-5-5-192 0,-5-8 0 0,0 0 0 16,10 6 864-16,1-1 128 0,-11-5 32 0,11-7 0 16,1-4-832-16,0-5-192 0,-2 1 0 0,1-6 0 15,-1-9 864-15,1-3 128 0,-1-2 32 0,0-3 0 16,1-1-832-16,2-2-192 0,-3-1 0 0,3 4 0 0,2 3 0 15,-1 0 0-15,0 1 0 0,3 2 0 16,2 4 0-16,0-2 0 0,2 5 0 0,-5-1 0 16,-7 4 0-16,1 2 0 0,3 2 0 0,-4 1 0 0,-1 3 0 0,-1 1 0 15,-1-4 0-15,-2 4 0 16,-4 4-1600-16,1-1-352 0,2-3-80 16,-3 4-16-16,-4 3-816 0,1-2-160 0,3 8-48 0,-1-12 0 0</inkml:trace>
  <inkml:trace contextRef="#ctx0" brushRef="#br2" timeOffset="-184495.07">21079 10365 23951 0,'-6'-17'512'0,"6"17"128"0,0-15 0 0,3 4 64 0,-3 11-576 0,6-12-128 0,2 4 0 0,3-2 0 16,-1 3 848-16,4 1 144 0,2-2 32 0,2 3 0 16,2-6-832-16,5 3-192 0,3-3 0 0,5 5 0 15,1 0 864-15,0 1 128 0,-2 0 32 0,0 3 0 16,-2 6-832-16,-7 1-192 0,-2 2 0 0,-5 1 0 15,-5 5 0-15,-3 5 0 0,-4 3 0 0,-3 1 0 16,-3 1 864-16,-6 6 128 0,-4 4 32 0,-5 3 0 0,-5 3-832 16,-1 2-192-16,-9-1 0 0,0 3 0 0,-2-2 0 15,0-2 0-15,-1-4 0 0,5-1 0 0,1-4 864 16,6-4 128-16,4-7 32 0,6 2 0 0,4-5-832 0,5 0-192 16,0-6 0-16,8 0 0 0,-4-10 0 0,11 11 0 15,2-3 0-15,4-2 0 0,4-1 864 0,6-1 128 16,8-8 32-16,-6 4 0 0,5 3-832 0,4-2-192 15,1 1 0-15,0-5 0 0,0-2 0 0,1 0 0 16,3 3 0-16,-2-2 0 0,-2 2 0 0,-3-5 0 16,-2 1 0-16,0 1 0 15,-3 3-1600-15,1-3-352 0,-4 0-80 0,-3 1-14752 0</inkml:trace>
  <inkml:trace contextRef="#ctx0" brushRef="#br2" timeOffset="-183797.37">25100 10620 23951 0,'-2'-22'512'0,"2"3"128"0,-1-1 0 0,-1-1 64 0,-3-2-576 0,1 2-128 0,-4 1 0 0,2 2 0 16,-2 2 0-16,-2 5 0 0,0-2 0 0,5 1 0 15,0 1 848-15,-2 1 144 0,-6 5 32 0,-1 1 0 16,2-1 0-16,-3 3 0 0,-4 2 0 0,1 4 0 16,-1 3-832-16,0 2-192 0,-1 0 0 0,-3 5 0 15,0 7 864-15,-2 5 128 0,0 3 32 0,-3 2 0 16,-4 5-832-16,-2 7-192 0,-2 5 0 0,-3 4 0 15,-2 0 0-15,4 0 0 0,0 2 0 0,2 2 0 16,4 1 0-16,2 2 0 0,3-2 0 0,2 3 0 16,5 0 0-16,3-3 0 0,3-3 0 0,0-2 0 15,3-2 0-15,1-2 0 0,1-4 0 0,3-1 0 0,1-5 0 16,0-2 0-16,0 0 0 0,1-4 0 0,-1-4 0 0,3-6 0 16,1-3 0-16,0-2 0 15,-1-2-768-15,1-2-208 0,0-13-48 0,0 0-8736 16,0 0-1760-16</inkml:trace>
  <inkml:trace contextRef="#ctx0" brushRef="#br2" timeOffset="-183418.26">24155 11425 20271 0,'0'0'896'0,"0"0"192"0,0 0-880 0,0 0-208 16,2-9 0-16,-2 9 0 0,0 0 864 0,0 0 128 15,7-8 32-15,3 4 0 0,0 1 0 0,3 2 0 0,0 1 0 16,3-3 0-16,1-1 0 0,2 2 0 15,3-2 0-15,4 3 0 0,3-3 0 0,2-3 0 0,3-2 0 0,3 1 0 16,1 0-832-16,1-1-192 0,0-1 0 0,-3 1 0 16,-2 0 0-16,-5 2 0 0,-6 1 0 0,-2-1 0 15,-5 0 864-15,-4 4 128 0,-12 3 32 0,0 0 0 16,0 0-832-16,0 0-192 0,0 13 0 0,-3 2 0 16,-5 5 0-16,-2 2 0 0,-3 0 0 0,-4 4 0 15,-3-1 0-15,2 4 0 0,1-5 0 0,1 4 0 16,2-3 0-16,5-5 0 0,4 0 0 0,3-3 0 15,4-3 864-15,4-3 128 0,6 0 32 0,5 0 0 16,4-3-832-16,4-3-192 0,1-2 0 0,1-7 0 0,2-3 0 16,2-2 0-16,-2 0 0 0,1-5 0 0,0-1 0 15,-3-2 0-15,-1-4 0 0,-9 7 0 0,0-3 0 16,-3-2 0-16,-3-5 0 0,-5 2 0 0,-3 1 0 16,-3 0 0-16,-1-1 0 0,-6 4 0 0,-5 1 0 0,-1 4 0 15,-2 0 0-15,-2 2 0 0,-3 2 0 0,-1 4 0 16,-2-3 0-16,-9 3 0 15,4 1-768-15,3 3-208 0,3-3-48 0,10 4-10912 16,2 4-2192-16</inkml:trace>
  <inkml:trace contextRef="#ctx0" brushRef="#br2" timeOffset="-183063.17">25201 11184 23951 0,'0'0'1056'0,"-4"10"224"0,0 6-1024 0,-1 3-256 0,-2 1 0 0,1 4 0 16,1 0 0-16,-2 1 0 0,-2 1 0 0,1-1 0 16,0 2 880-16,0-2 112 0,-1-1 32 0,0 1 0 15,1-4 0-15,2-1 0 0,-1 1 0 0,3-5 0 16,2-5 0-16,2-1 0 0,0-10 0 0,0 0 0 16,6 4 0-16,5-4 0 0,2-4 0 0,2-2 0 15,4-7 0-15,-1-2 0 0,3 0 0 0,0-5 0 16,0-1-832-16,-1-1-192 0,1 0 0 0,1-3 0 15,2 4 0-15,1 1 0 0,-1 0 0 0,4 3 0 16,-1 3 0-16,2 3 0 0,-2 0 0 0,2 4 0 16,-4-1 0-16,-2 4 0 0,-1 2 0 0,10 0 0 15,-6 5-768-15,-5 1-208 16,-6 0-48-16,0 1-16784 0</inkml:trace>
  <inkml:trace contextRef="#ctx0" brushRef="#br2" timeOffset="-182425.27">28039 10507 20271 0,'0'0'896'0,"-1"-12"192"0,-1-2-880 0,1 1-208 16,-1 1 0-16,-1 0 0 0,0-1 0 0,-1 0 0 15,0-1 0-15,1 3 0 0,3 11 1680 0,-7-14 304 16,1-2 48-16,-1 2 16 0,2 4-1648 0,-3-1-400 16,8 11 0-16,-10-6 0 0,-3-2 896 0,-1 3 112 15,1 1 16-15,-1 4 0 0,-3-2 0 0,-6 4 0 16,-2 0 0-16,-6 6 0 0,-5 4-832 0,0 4-192 0,-3 2 0 0,0 4 0 15,-2 7 0-15,2 6 0 16,-1 4 0-16,-1 7 0 0,4 3 0 0,-3 6 0 0,1 5 0 0,2 4 0 16,0-3 0-16,2 6 0 0,0-2 0 15,9 5 0-15,9 8 0 0,2-6 0 0,2-5 0 0,0-4 0 16,1-5 0-16,3-6 0 16,4-2 0-16,2-10 0 0,3-6 0 0,0-2 0 0,-1 1 0 0,0-6 0 15,-2 2 0-15,2-8 0 0,0-5 0 0,-1-5 0 16,1-2-1600-1,1-9-352-15,0 0-80 0,-12-2-11472 0</inkml:trace>
  <inkml:trace contextRef="#ctx0" brushRef="#br2" timeOffset="-182221.08">26971 11352 23951 0,'4'-7'512'0,"1"-1"128"0,-5 8 0 0,13-7 64 0,1-5-576 0,1 4-128 0,5-2 0 0,6 3 0 0,5 4 1664 0,3-3 320 16,1-3 48-16,7 4 16 0,6 1-1648 0,3 0-400 15,-1-1 0-15,-2-1 0 0,-3-2 0 0,-3 3 0 16,-5-1 0-16,2 1 0 0,-3-2 0 0,-3 2 0 16,-6 0 0-16,2 2 0 15,1 0-2368-15,-4 1-576 0,4-5-96 0,-5 2-32 0</inkml:trace>
  <inkml:trace contextRef="#ctx0" brushRef="#br2" timeOffset="-181948.55">28030 11130 20271 0,'0'0'896'0,"0"0"192"0,0 0-880 0,0 0-208 16,-11 5 0-16,1 3 0 0,-2-3 864 0,-2 6 128 0,-3 0 32 0,-1 5 0 16,-2 1 0-16,-2 1 0 0,-3 2 0 0,-1 2 0 15,0 1 0-15,3 2 0 0,1-4 0 0,5-1 0 16,4-2 0-16,3-1 0 0,6 0 0 0,3-7 0 16,1-10-832-16,7 9-192 0,4-3 0 0,5-2 0 15,4-1 0-15,1-6 0 0,2-5 0 0,3-1 0 16,1-1 0-16,1-3 0 0,-5-1 0 0,-1 1 0 15,-1-4 864-15,-2 4 128 0,-4 0 32 0,-2 4 0 16,-1-2-832-16,-4 4-192 0,-8 7 0 0,0 0 0 16,0 0 0-16,0 0 0 0,0 0 0 0,6 10 0 15,-2 3 0-15,0 1 0 0,-1 1 0 0,-2 2 0 16,-1-3 0-16,1 3 0 0,2-1 0 0,0-1 0 16,-2-3-1600-16,-1-12-352 0,4 12-80 15,5-3-13120-15</inkml:trace>
  <inkml:trace contextRef="#ctx0" brushRef="#br2" timeOffset="-181454.46">29047 10337 27647 0,'-1'-6'608'0,"-1"1"128"0,1 1 32 0,1 4 0 0,0 0-624 0,0 0-144 0,0 0 0 0,-9 10 0 0,-2 5 0 0,2 4 0 16,-3 3 0-16,-1 6 0 0,-1 4 848 0,-2 3 144 15,0 6 32-15,-3 4 0 0,5 4-832 0,-6 3-192 16,-3 3 0-16,1 2 0 0,2 2 0 0,-1 1 0 16,-1 2 0-16,-1-2 0 0,-1 1 0 0,3-2 0 15,2-5 0-15,1-6 0 0,1-8 864 0,2-3 128 16,5-3 32-16,-1-6 0 0,0-7-832 0,5-1-192 16,1-5 0-16,1-3 0 15,4-12-768-15,0 0-208 0,0 0-48 0,0 0-8736 16,0 0-1760-16</inkml:trace>
  <inkml:trace contextRef="#ctx0" brushRef="#br2" timeOffset="-181153.16">29435 10365 31327 0,'0'0'688'0,"0"0"144"0,0 0 16 0,-5 12 48 0,-3-1-720 0,-3 2-176 0,-4 2 0 0,0 8 0 16,-2 7 0-16,-2 4 0 0,-1 1 0 0,-4 3 0 15,2 4 848-15,1 3 144 0,-1 4 32 0,2-1 0 16,-1-3-832-16,3 2-192 0,3-2 0 0,-1 3 0 16,0 4 0-16,2-2 0 0,1 0 0 0,-5 18 0 15,2-10 0-15,3-11 0 0,3-7 0 0,3-17 0 16,2 0-3232-16,1-5-688 15,-3 12-144-15,10-16-32 0</inkml:trace>
  <inkml:trace contextRef="#ctx0" brushRef="#br2" timeOffset="-180900.44">29718 10891 31327 0,'0'0'1392'0,"-1"8"272"0,1-8-1328 0,-3 11-336 0,1 0 0 0,-2 5 0 16,-1 2 0-16,-2 3 0 0,-1 3 0 16,-1-1 0-16,-1 6 0 0,1 1 0 0,-4 4 0 0,1-2 0 15,0 2 896-15,-1-3 96 0,0 2 32 0,3-3 0 16,-1-3-832-16,1 0-192 0,2-7 0 0,0 0 0 15,2-3 0-15,0 0 0 0,1-9 0 0,1 2 0 32,4-5-2416-32,0-5-528 0,0 0-96 0,0 0-32 0</inkml:trace>
  <inkml:trace contextRef="#ctx0" brushRef="#br2" timeOffset="-180067.52">30148 10872 31327 0,'0'0'1392'0,"0"0"272"0,0 0-1328 0,0 0-336 16,0 0 0-16,0 0 0 0,-6 4 0 0,-2 2 0 15,2 2 0-15,-4 0 0 0,0 2 0 0,-2-2 0 16,-1 5 0-16,0 0 0 0,2-2 896 0,-3-1 96 15,1-2 32-15,2 2 0 0,-1 0-832 0,2 0-192 16,0-1 0-16,0-1 0 0,3 0 0 0,2 0 0 16,5-8 0-16,-5 2 0 0,5-2 0 0,0 0 0 15,0 0 0-15,0 0 0 0,5-6 864 0,2-1 128 16,2-1 32-16,1-2 0 0,1 5-832 0,-1-4-192 0,2-1 0 0,0 0 0 16,1 1 0-16,0-3 0 0,0 4 0 0,0-3 0 15,0 0 0-15,0 1 0 0,-1-1 0 16,2 2 0-16,0-4 0 0,-1 4 0 0,-1-1 0 0,0 3 0 15,0 1 0-15,-2 2 0 0,-1-2 0 0,-2 5 0 16,-7 1 0-16,0 0 0 0,7 5 0 0,-1 2 0 16,-4 1 0-16,-2-1 0 0,2 3 0 0,-2-1 0 15,-2 2 0-15,2 3 0 0,0-14 0 16,2 10 0-16,-1 3 0 0,1-1 0 0,2-3 0 0,3 0 0 16,1 0 0-16,1-2 0 0,3-1 0 0,2-5 0 15,3-1 0-15,2 0 0 0,2-2 0 0,0-3 0 16,-1-2 0-16,1 1 0 0,1-5 0 0,1 1 0 0,1 3 864 15,-1 1 128-15,1-5 32 0,-2 3 0 0,-1 1-832 0,-1-1-192 16,1 1 0-16,-1-1 0 0,-3 3 0 16,1 0 0-16,-1 1 0 0,-3 0 0 0,-3 2 0 0,2-2 0 15,-1 0 0-15,-3-3 0 0,-9 7 0 0,6-1 0 16,-1-3 0-16,-5 4 0 0,0 0 0 0,0 0 0 16,0 0 0-16,0 0 0 0,2-6 0 0,-4-1 0 15,2 7 0-15,-6-4 0 0,-2 0 0 0,-1 4 0 16,-1 0 0-16,-4 3 0 0,-2 3 0 0,-3 3 0 15,0 1 0-15,-3 1 0 0,-3 5 0 0,1 0 0 16,2 1 0-16,1-3 0 0,2-2 0 0,6-1 0 16,5 0 0-16,3 0 0 0,2-1 0 0,3-3 0 15,5-1 0-15,4-2 0 0,2-3 0 0,3-1 0 16,4-3 0-16,2 1 0 0,0 0 0 0,0 1 0 0,3-2 0 0,-1-2 0 16,-3 0 0-16,2 2 0 0,-3 2 0 0,1 1 0 15,-1 0 0-15,-2 3 0 16,-2 3 0-16,-2 2 0 0,-3 6 0 0,-3-1 0 0,-2 3 0 0,-1 4 0 15,-6 6 0-15,-2 4 0 0,-3 4 0 0,-1 1 0 16,-3-1 0-16,-1 1 0 0,-1 1 0 0,-2 2 0 16,-2-4 0-16,0 3 0 0,-2-2 0 0,1 0 0 15,-4-2 0-15,1-3 0 0,-1-4 0 0,-1-3 0 16,1-1 0-16,-1-2 0 0,0-2 0 0,3-2 0 16,3-6 0-16,1-1 0 0,-2-2 0 0,1-6 0 15,1-6-2416-15,0-7-528 16,-1-3-96-16,1-8-32 0</inkml:trace>
  <inkml:trace contextRef="#ctx0" brushRef="#br2" timeOffset="-179907">30126 10340 38703 0,'-4'-25'848'0,"3"15"176"0,-2-2 48 0,3 4 16 0,3-3-880 0,0 4-208 15,-1-2 0-15,1 2 0 0,-3 7 0 0,0 0 0 16,5-4 0-16,-1-2 0 0,-4 6 0 0,0 0 0 15,0 0 0-15,0 0 0 16,0 0-768-16,0 0-208 0,-5 6-48 0,-7 2-15152 0</inkml:trace>
  <inkml:trace contextRef="#ctx0" brushRef="#br2" timeOffset="-179269.62">28211 11979 31327 0,'0'0'1392'0,"0"0"272"0,0 0-1328 0,0 0-336 15,-10 12 0-15,-1 2 0 0,0 0 0 0,-2 10 0 16,-3 2 0-16,0 5 0 0,-1 3 896 0,-1 2 96 15,2 4 32-15,-1 0 0 0,-1-1-832 0,1-1-192 16,0 1 0-16,2-4 0 0,-1-1 0 0,3-3 0 16,1-5 0-16,3 1 0 0,1-5 0 0,4-5 0 15,3-8 0-15,1-9 0 0,0 0 864 0,0 0 128 16,13-4 32-16,3-4 0 0,3-5 0 0,2-4 0 16,3-3 0-16,4 0 0 0,6-1-832 0,5-4-192 0,3 2 0 0,1 2 0 15,-1 2 0-15,1 5 0 0,1 0 0 16,-1 6 0-16,-4 7 0 0,-4 1 0 0,-3 4 0 0,-5 3 0 15,-5 5 0-15,-2 1 0 16,-5-2 0-16,-4 3 0 0,-3 2 0 0,-6-1 0 0,0 1 0 0,-5 1 0 16,-3 2 0-16,-4-2 0 0,-1-4 0 0,-5 4 0 15,-2 1 0-15,-6-1 0 0,-2-2 0 0,-4-2 0 16,-2-4 0-16,-5-1 0 0,-3-6 0 0,5 0 0 16,5-2 0-16,1-2 0 0,0-4 0 0,6-1 0 15,3 2 0-15,5-3 0 0,1 2 0 0,4 1 0 16,10 5-768-16,0 0-208 15,0 0-48-15,0 0 0 0,0-12-2448 0,5 5-496 0,-5 7-112 16,21-11-16-16</inkml:trace>
  <inkml:trace contextRef="#ctx0" brushRef="#br2" timeOffset="-178383.99">29111 12258 31327 0,'0'0'688'0,"0"0"144"0,0 0 16 0,-9 5 48 0,-2-6-720 0,1 3-176 16,-3 2 0-16,0 3 0 0,0-2 848 0,-3 4 144 16,-2 4 32-16,-1 3 0 0,1-2-832 0,0 3-192 0,-2 1 0 15,0 1 0-15,-1 0 0 0,2-1 0 0,2 1 0 16,4-2 0-16,4-3 0 0,1-1 0 0,7-3 0 0,1 2 0 15,0-12 0-15,9 8 0 0,7-3 0 0,2-4 0 16,0-2 864-16,2-4 128 0,6-3 32 0,0 0 0 16,0-1-832-16,-1 1-192 0,-2-3 0 0,0-1 0 15,-5 0 0-15,0 0 0 0,-5 5 0 0,0-5 0 16,0 0 0-16,-2 4 0 0,-11 8 0 0,8-4 0 16,-8 4 0-16,0 0 0 0,0 0 0 0,0 0 0 15,3 11 0-15,0-1 0 0,-3-1 0 0,0 0 0 16,0-9 0-16,0 11 0 0,0-2 0 0,3 3 0 15,-3-12 0-15,6 8 0 0,5-3 0 0,0 1 0 16,1-3 0-16,5-3 0 0,4-4 0 0,2-3 0 0,2 2 0 16,0-1 0-16,-2-6 0 0,6 0 0 0,6 1 864 0,0-4 128 15,-1 2 32-15,0-1 0 0,-1-3-832 0,-2-1-192 16,0 2 0-16,1-6 0 0,-2-2 0 0,1 0 0 16,-1-8 0-16,1 6 0 0,1-2 0 0,-2-4 0 15,-2 0 0-15,0-2 0 0,-1-1 0 0,-1 1 0 16,-3 4 0-16,-3 2 0 0,-6 5 0 0,-3-2 0 15,-3 7 0-15,-6 3 0 0,-3 5 0 0,-4 5 0 16,-4-2 0-16,-6 7 0 0,-3 7 0 0,-4 1 0 16,-4 3 0-16,0 2 0 0,-2 6 0 0,0 3 0 15,-2-1 0-15,1 2 0 0,2 2 0 0,1 4 0 16,1 3 0-16,3 0 0 0,1 0 0 0,2 2 0 16,1 0 0-16,4 1 0 0,2-1 0 0,4-3 0 0,3-3 0 15,4-2 0-15,5 1 0 0,4-7 0 16,2-1 0-16,2-3 0 0,1-3 0 0,5-1 0 0,4-1 0 15,2-4 0-15,0-2 0 0,8-1 0 0,5-4 0 0,4 1 0 16,1 1 0-16,2-2 0 0,2-7 0 0,2 2 0 16,0 0 0-16,-4-3 0 0,1-3 0 0,-2 0 0 15,1-5 0-15,-1-1 0 0,0-1 0 0,-1-3 0 16,0-4 0-16,-1-2 0 0,0-3 0 0,-13 5 0 16,2-4 0-16,2-3 0 0,-2-3 0 0,-4-2 0 15,-3 3 0-15,-1 4 0 0,0-1 0 0,-5 1 0 16,-5 1 0-16,0 1 0 0,-2 3 0 0,-2 4 0 15,-4 1 0-15,-1 3 0 0,-2-1 0 0,-2 8 0 16,-3 3 0-16,-3 5 0 0,-1-2 0 0,-2 8 0 16,-4 1 0-16,-5 7 0 0,-3 1 0 0,-6 2 0 0,-1 2 0 15,-4 3 0-15,-2 7 0 0,0-1 0 0,-3 4 0 0,2 0 0 16,-1 3 0-16,4 5 0 0,3 2 0 16,3 3 0-16,2-4 0 0,6 2 0 0,3-1 0 0,4 0 0 15,3-1 0-15,3 10 0 0,3-5 0 0,7-5 0 16,4 0 0-16,2-4 0 0,2-2 0 0,5-6 0 15,4 2 0-15,2-1 0 0,1 0 0 0,1-3 0 16,-1-4 0-16,-4-7 0 0,5 2 0 0,1 1 0 16,0-6 0-16,1 1-12512 15,1 0-2544-15</inkml:trace>
  <inkml:trace contextRef="#ctx0" brushRef="#br3" timeOffset="-172911.05">15370 14418 16575 0,'1'-9'736'0,"-1"9"160"0,0 0-720 0,0 0-176 16,2-13 0-16,-2 6 0 0,0 7 848 0,0 0 144 16,-3-10 32-16,3 10 0 0,-6-7 816 0,6 7 160 15,0 0 48-15,0 0 0 0,-9-6-832 0,1 3-144 16,8 3-48-16,0 0 0 0,0 0-816 0,-10 9-208 15,5 1 0-15,-3 0 0 0,-1 2 0 0,2 5 0 16,3 1 0-16,0 5 0 0,2 1 0 0,-2 3 0 16,0 3 0-16,3 3 0 0,-3 3 864 0,1 1 128 15,7 2 32-15,-4 0 0 0,-1-1-832 0,-2 2-192 16,2 3 0-16,-3-4 0 0,-1-5 0 0,-3-2 0 16,1 0 0-16,2-3 0 0,3-8 0 0,0 1 0 0,-2-3 0 15,2-2 0 1,-1-2-768-16,1-1-208 0,-2-4-48 0,1 1 0 15,3-11 0-15,0 0 0 0,0 0 0 0,0 0 0 16,0 0-1632-16,0 0-336 0,0 0-64 0,0 0-16 0</inkml:trace>
  <inkml:trace contextRef="#ctx0" brushRef="#br3" timeOffset="-172039.75">15269 14444 12895 0,'0'0'272'0,"0"0"64"0,0 0 16 0,0 0 32 0,0 0-384 0,0 0 0 16,0 0 0-16,0 0 0 0,0 0 1712 0,0 0 272 15,0 0 48-15,0 0 16 0,0 0-1648 0,0 0-400 16,0 0 0-16,0 0 0 0,0 0 896 0,0 0 112 0,0 0 16 0,0 0 0 15,0 0 0-15,0 0 0 0,0 0 0 0,0 0 0 16,0 0-832-16,0 0-192 0,0 0 0 0,0 0 0 16,0 0 0-16,0 0 0 0,0 0 0 0,0 0 0 15,0 0 0-15,0 0 0 0,9-9 0 0,-9 9 0 16,0 0 864-16,0 0 128 0,0 0 32 0,0 0 0 16,-1-12-832-16,1 12-192 0,0 0 0 0,0 0 0 15,8-11 0-15,-2 0 0 0,1 2 0 0,-1-1 0 16,-6 10 0-16,9-8 0 0,1 1 0 0,0-1 0 15,0-1 0-15,2 1 0 0,1 3 0 0,3-4 0 16,1 0 864-16,2-3 128 0,1 3 32 0,1-3 0 16,0 2-832-16,1 1-192 0,1 0 0 0,-1 2 0 0,-1 5 0 15,0 0 0-15,0-2 0 0,-3-1 0 0,3 6 0 16,-3-1 0-16,-5-1 0 0,0 2 0 0,0 5 0 16,-2-1 0-16,-3 3 0 0,-2-1 0 0,-6-7 0 0,3 17 0 15,-6 2 0-15,-2-1 0 0,-3 2 0 16,-2 0 0-16,-3 1 0 0,-3 3 0 0,-2 2 0 0,-2-3 0 15,1-1 0-15,-3-1 0 0,1-4 0 0,-3 0 0 16,-1 0 0-16,3-3 0 0,1 1 0 0,5-5 0 16,1-2 0-16,6 1 0 0,4 0 0 0,5-9 0 15,0 0 0-15,0 0 0 0,10 5 0 0,3-1 0 16,6-1 0-16,0-3 0 0,1 0 0 0,1 1 0 16,1 5 0-16,1-3 0 0,2 1 0 0,1 2 0 15,1 0 0-15,-3 5 0 0,-3 7 0 0,0 0 0 16,-2-1 0-16,-2 3 0 0,-5 3 0 0,-3 0 0 15,-5 5 0-15,1 1 0 0,-4 1 0 0,-2-3 0 0,-2 3 0 16,0-12 0-16,-4 3 864 0,-2 0 128 0,-4 0 32 16,-9 7 0-16,0 0 0 0,-1-1 0 0,1-7 0 0,0-1 0 15,-3 0-832-15,-1-3-192 0,-2 0 0 0,-1-7 0 16,-5-2 0-16,-3-2 0 0,-2 1 0 0,2-3 0 16,-1-4 0-16,6-2 0 0,8-1 0 15,0 2 0 1,3-5-1600-16,3 2-352 0,2 0-80 0,3-6-9296 0,2 3-1856 0</inkml:trace>
  <inkml:trace contextRef="#ctx0" brushRef="#br3" timeOffset="-171619.41">14497 14504 27647 0,'0'0'608'0,"0"0"128"0,0 0 32 0,-9 1 0 0,1 1-624 0,8-2-144 16,-9 13 0-16,1 4 0 0,2 6 848 0,-3 8 144 0,-4 3 32 0,-3 11 0 16,-1 7-832-16,2 9-192 0,-4 7 0 0,8-13 0 15,-2 10 864-15,-1 9 128 0,-2 8 32 0,-3 13 0 16,0 8 0-16,0 6 0 0,-3 4 0 16,0 6 0-16,-1 7-832 0,-1 5-192 0,2-1 0 0,0 0 0 15,-3 2 0-15,2-3 0 0,-2-6 0 0,0-2 0 16,-1 0 0-16,1-8 0 0,2-2 0 0,-2-9 0 15,4-6 0-15,2-8 0 0,0-6 0 0,5-8 0 16,6-3 0-16,0-13 0 0,3-6 0 0,3-3 0 16,3-4-1600-16,1-8-352 15,2-12-80-15,2-6-16 0</inkml:trace>
  <inkml:trace contextRef="#ctx0" brushRef="#br3" timeOffset="-170941.48">14456 14109 31327 0,'0'0'688'0,"0"0"144"0,0 0 16 0,-3-4 48 0,13-2-720 0,2-2-176 0,5 3 0 0,3-1 0 31,3-3-784-31,3 1-192 0,3 1-48 0,6-3 0 0,11 1 832 0,5-1 192 0,7-2 0 0,6 2 0 16,3-5 0-16,2 2 0 0,0 0 0 0,4-1 0 15,4-3 352-15,10 0 112 0,11 5 32 0,-3 2 0 16,-8-3-240-16,7 4-64 0,8 0 0 0,1 5 0 16,0 2-192-16,-3 0 0 0,-6-2 0 0,7 3 0 0,3 1 0 15,-4 2 0-15,-5 1 128 0,1-3-128 0,0-3 272 0,11 2 16 16,8 2 0-16,-3-1 0 0,-8 0 112 0,10 0 32 15,9-1 0-15,-5 1 0 0,-6-1-112 0,6 1 0 16,9 0-16-16,3-2 0 0,-3 2-16 0,6 3 0 16,1 0 0-16,2 0 0 0,1 0-80 0,7-2-16 15,6 3 0-15,-4 0 0 0,-9 4-16 0,10-3-16 16,9-1 0-16,-5 0 0 0,-5 0-160 0,9-1 0 16,12-2 0-16,0 0 0 0,0-1 0 0,1-2 128 15,-4-1-128-15,9-1 128 0,14 0-128 0,-1 0 0 16,-1 0 0-16,1-1 128 0,-4 0-128 0,7 0 0 15,7-1 144-15,6 1-144 0,4 4 0 0,-6-2 0 0,-4-1 0 16,0 4 0-16,-1 2 0 0,5 3 0 0,3 4 0 16,3-2 128-16,4-1-128 0,-4 2 0 0,-4 1 0 0,-1 1 0 15,-3 2 0-15,7-5 0 0,6-5 0 0,1 4 0 16,1 1 0-16,-5-4 0 0,-2-6 0 0,-4 2 128 16,-3-2-352-16,-4 1-64 0,-1 1-16 0,-1-1 0 31,-1 0-416-31,-16 2-96 0,-17 2-16 0,-12 3-9280 0,-8-1-1856 0</inkml:trace>
  <inkml:trace contextRef="#ctx0" brushRef="#br3" timeOffset="-169844.41">16675 14713 27647 0,'-8'-12'1216'0,"1"4"256"16,-1 2-1168-16,-2-1-304 0,0-1 0 0,0 6 0 16,-4-1 0-16,0 3 0 0,-2 3 0 0,-2 1 0 0,-2 1 880 0,-2 4 112 15,-1 1 32-15,0 5 0 0,3-1-832 0,-1 0-192 16,0 2 0-16,5 2 0 0,5 1 0 0,0 0 0 15,1 1 0-15,2 0 0 0,1 3 0 0,3-4 0 16,0-2 0-16,4-1 0 0,4-4 0 0,-4-12 0 16,4 5 0-16,5-1 0 0,4-7 864 0,6-2 128 15,4-7 32-15,2 2 0 0,1-3 0 0,0 0 0 16,1-4 0-16,-2 4 0 0,-3 2-832 0,-1 3-192 16,0 3 0-16,-7 3 0 0,-2 4 0 0,-1 1 0 15,-11-3 0-15,11 10 0 0,-3 5 0 0,-3-1 0 16,-1 4 0-16,0 0 0 0,-1 2 0 0,3 1 0 15,-2-3 0-15,1-4 0 0,2-1 0 0,1-1 0 16,2-8 0-16,2 0 0 0,0-7 0 0,5-3 0 16,4-9 0-16,3-3 0 0,6-3 0 0,4-5 0 0,1-2 0 15,5-1 0-15,3-1 864 0,-3-3 128 0,2-2 32 0,-6 0 0 16,-2 0-832-16,-4 2-192 16,-4 4 0-16,-2-1 0 0,-4 6 0 0,-1-4 0 0,-2 4 0 0,-3 4 0 15,-2-2 0-15,-2 1 0 0,-1 3 0 0,-2 2 0 16,-2 0 0-16,-1 1 0 0,-1 0 0 0,-3 6 0 15,-3-1 0-15,0 3 0 0,1-2 0 0,2 9 0 16,0 0 0-16,-11 3 0 0,1 2 0 0,-1 0 0 16,0 2-768-1,-2 6-208-15,0 5-48 0,-2 3 0 0,4 1 832 0,-2 4 192 0,-1 0 0 0,7-5 0 16,0 5 0-16,-1-1 0 0,0 1 0 0,5-1 0 16,3-2 0-16,0-1 0 0,1-1 0 0,4-2 0 0,3-5 0 15,1-2 0-15,4-6 0 0,-1 2 0 16,2-3 0-16,3-1 0 0,1-4 0 0,2-1 0 0,2-4 0 0,4-2 0 15,3-2 0-15,0-3 0 0,-3-5 0 0,4-1 0 16,3-2 0-16,1 0 0 0,0-3 0 0,-1 1 0 16,-2-4 0-16,-1 0 0 0,-3 1 0 0,-2-6 0 15,-1-2 0-15,-5 0 0 0,-2-3 0 0,-1 0 0 16,-2-1 0-16,-1 0 0 0,-4-4 768 0,1 2 208 16,-4 0 48-16,-2 5 0 0,-4 3-832 0,0 3-192 15,3 1 0-15,-3 6 0 0,-3 4 0 0,2 9 0 16,-3 2 0-16,-1 5 0 0,-3 8 0 0,-1 5 0 15,-3 8 0-15,-8 16 0 16,-2 5-768-16,0-1-208 0,0 7-48 0,2-5 0 0,-6 7 832 0,1 7 192 16,1 4 0-16,1-1 0 0,1 0 768 0,4-2 208 0,2-1 48 15,6-4 0-15,3-2-832 0,5-6-192 16,3-2 0-16,7 9 0 16,2-10-768-16,5-8-208 0,2-3-48 0,-2-16-10912 0,5-3-2192 15</inkml:trace>
  <inkml:trace contextRef="#ctx0" brushRef="#br3" timeOffset="-169349.03">20030 14147 31327 0,'0'0'688'0,"0"0"144"0,-14-12 16 0,14 12 48 0,-8 5-720 0,0 6-176 0,1 3 0 0,-3 4 0 16,1 5 0-16,-2 3 0 0,-3 9 0 15,0 4 0-15,-1 0 0 0,0 3 0 0,2 2 0 0,0 0 0 16,-1 1 848-16,2-2 144 0,2-3 32 0,-1 4 0 16,2-2-832-16,1 3-192 0,0-4 0 0,-1 10 0 31,1-8-2416-31,3-6-528 0,1-13-96 0,2-9-32 0</inkml:trace>
  <inkml:trace contextRef="#ctx0" brushRef="#br3" timeOffset="-168888.9">19753 14631 20271 0,'0'0'448'0,"18"-2"80"16,4-8 32-16,-4 2 16 0,3-5-576 0,4-1 0 0,2-2 0 0,2-1 0 0,1 1 1744 0,3-4 240 15,2-3 64-15,3 0 0 0,2-2-1648 0,3-2-400 16,3 1 0-16,-2-3 0 0,0 2 896 0,-2-6 112 15,-3 3 16-15,-4 3 0 0,-3-2-832 0,-4 3-192 16,-2 0 0-16,-2 5 0 0,-6 3 0 0,-4 3 0 16,-2 4 0-16,-1-1 0 0,-6 3 864 0,-1 0 128 15,-4 9 32-15,0 0 0 0,0 0-832 0,0 0-192 0,-7 9 0 0,1 2 0 16,-1 8 0-16,-1 3 0 16,-5 4 0-16,-1 8 0 0,-3 9 0 0,-3 6 0 0,0 4 0 15,-5-3 0-15,-1 1 0 0,-3 0 0 16,-1 0 0-16,1-4 0 0,1-4 0 0,0-4 0 0,2-4 0 0,3-6 0 15,5-2 864-15,5-5 128 0,3-3 32 0,4-4 0 16,1 0-832-16,2-10-192 0,3-5 0 0,7-1 0 16,4-6 864-16,4-2 128 0,2-3 32 0,2-3 0 15,3-6-832-15,2 0-192 0,1 0 0 0,-1 0 0 16,1 2 0-16,-1 2 0 0,-2 2 0 0,-4 6 0 16,0 0 0-16,0 5 0 0,-1 3 0 0,-4 6 0 15,-1 5 0-15,-1 2 0 0,-2 4 0 0,-1 1 0 0,-2 2 0 16,-2 4 0-16,-3 1 0 0,-1 0 0 0,-1 1 0 0,0 1 0 15,-2-4 0-15,0 6 0 16,2-7-1600-16,1-6-352 0,0-15-80 16,0 0-16-16,5 10-816 0,-5-10-160 0,17-3-48 0,-2-7 0 0</inkml:trace>
  <inkml:trace contextRef="#ctx0" brushRef="#br3" timeOffset="-168529.61">21000 14503 27647 0,'0'0'608'0,"0"0"128"0,7 14 32 0,-11-6 0 0,0 5-624 0,-1 0-144 0,0 4 0 0,-2 3 0 16,1 4 848-16,-4 1 144 0,3 2 32 0,-4-2 0 15,3 0 0-15,-2 1 0 0,2 0 0 0,-1 0 0 16,-1-4-832-16,2-1-192 15,2-3 0-15,4-2 0 0,-1-2 864 0,3-6 128 0,0-8 32 16,0 0 0-16,8 0 0 0,0-4 0 0,1-6 0 0,1 0 0 16,1-7-832-16,2-2-192 0,0-2 0 0,1-1 0 15,1-1 0-15,-5 6 0 0,0 0 0 0,4 0 0 16,1 1 0-16,2 3 0 0,0-2 0 0,4 2 0 16,2 0 0-16,5 2 0 0,2 3 0 0,26-3 0 15,-7 3-768-15,-7 4-208 16,-5 4-48-16,-6 4 0 0,-5 0-2448 0,-4 0-496 0,3 1-112 15,-8 0-16-15</inkml:trace>
  <inkml:trace contextRef="#ctx0" brushRef="#br3" timeOffset="-168145.52">21713 14603 23951 0,'0'0'512'0,"0"0"128"0,-6-4 0 0,3-1 64 0,1-4-576 0,2 1-128 15,-3 0 0-15,2 0 0 0,1 3 848 0,-2-1 144 16,0 0 32-16,-2 5 0 0,-1 2 0 0,-2 3 0 16,-1 3 0-16,-1-2 0 0,-1 7 0 0,-2 0 0 15,-1 5 0-15,0 3 0 0,0 0-832 0,0 5-192 16,1-2 0-16,-2 10 0 0,2-6 0 0,4-2 0 0,4-3 0 0,4-4 0 15,3 1 0-15,2-8 0 16,3-4 0-16,5-2 0 0,-1-1 864 0,2-4 128 0,2-3 32 0,-1-2 0 16,1-3 0-16,0-2 0 0,-1-3 0 0,5 0 0 15,1-1-832-15,-2-2-192 0,-4 0 0 0,-2-1 0 16,-2 2 0-16,-1-4 0 0,-4 1 0 0,-2 0 0 16,-3 4 0-16,-3 0 0 0,-3-1 0 0,-5 3 0 15,-1 2 0-15,-1-2 0 0,0 4 0 0,-1 2 0 16,-2 0-768-16,-2 2-208 15,0-3-48-15,2 1 0 0,4 3-1632 0,1 0-336 16,5-2-64-16,5 5-16 0</inkml:trace>
  <inkml:trace contextRef="#ctx0" brushRef="#br3" timeOffset="-167600.91">22161 14584 20271 0,'0'0'448'0,"0"0"80"0,0 0 32 0,0 0 16 0,0 0-576 0,0 0 0 16,0 0 0-16,0 0 0 0,0 0 928 0,0 0 80 15,-3 13 16-15,2 0 0 0,1-13 0 0,-3 14 0 0,-1 0 0 0,-1 5 0 16,-3 0 0-16,2 2 0 0,0-1 0 15,2 2 0-15,1-3 0 0,0 5 0 0,0 1 0 0,3-7 0 16,3-6-832-16,2-1-192 0,2-2 0 0,2 1 0 16,1-8 864-16,2-2 128 0,5-8 32 0,0 2 0 15,0-1 0-15,2-4 0 0,5-3 0 0,-5 1 0 16,-2-2-832-16,2-2-192 0,-1 0 0 0,3-1 0 16,-2-2 0-16,-7 8 0 0,2-1 0 0,1-1 0 15,-2-2 0-15,0 3 0 0,0 0 0 0,-1 3 0 16,-5 2 0-16,-1 1 0 0,0 2 0 0,2 0 0 15,-8 5 0-15,0 0 0 0,0 8 0 0,1 5 0 16,-1 0 0-16,0 3 0 0,0 1 0 0,2 1 0 16,-1 3 0-16,1-11 0 0,1 1 0 0,2-1 0 0,2 2 0 15,1-4 0-15,1-2 0 0,1 1 0 0,3-1 0 16,8 5 0-16,-1-9 0 0,-1-2 0 0,-1-1 0 0,-7-2 0 16,2-3 0-16,0-2 0 0,-1-1 0 0,2-2 0 15,-1 0 0-15,0-4 0 0,0 0 0 0,0 0 0 16,0-2 0-16,4-4 0 0,0 1 864 0,0 1 128 15,-8 6 32-15,3-2 0 0,1 0-832 0,0 2-192 16,-1 3 0-16,-1-2 0 0,0 2 0 0,-1-2 0 16,-3 2 0-16,-2 0 0 15,-1 0-768-15,-1 1-208 0,-2 0-48 0,-1 2 0 16,-4 3-2448-16,-1 2-496 0,-6-13-112 0,7 6-16 0</inkml:trace>
  <inkml:trace contextRef="#ctx0" brushRef="#br3" timeOffset="-167034.56">23273 14499 27647 0,'0'0'608'0,"0"0"128"0,0 0 32 0,0 0 0 0,-16 14-624 0,16-14-144 16,-8 16 0-16,3-1 0 0,1 0 848 0,-1 4 144 16,-4 4 32-16,-2 0 0 0,0 2-832 0,0-2-192 15,-1 2 0-15,1 0 0 0,-2-6 864 0,1 0 128 0,3-1 32 16,1-2 0-16,1-7-832 0,7-9-192 0,0 0 0 0,0 0 0 15,0 0 864-15,12-4 128 16,0-5 32-16,2-3 0 0,4-4 0 0,2-3 0 0,1-4 0 0,0 0 0 16,2 3-832-16,2 1-192 0,0-1 0 0,0 3 0 15,1 2 0-15,1 3 0 0,2 2 0 0,2 4 0 16,-1 4 0-16,-1 2 0 0,-2 6 0 16,-5 6 0-16,-4 4 0 0,2 2 0 0,-2 4 0 0,-3 3 0 15,-6 4 0-15,-1-1 0 0,-2 4 0 0,1-2 0 16,-2-7 0-16,-1 3 0 0,-2 1 0 0,2-2 0 15,0-3-3232-15,3-2-688 16,2 3-144-16,2-7-32 0</inkml:trace>
  <inkml:trace contextRef="#ctx0" brushRef="#br3" timeOffset="-166366.93">25931 14602 20271 0,'-3'-11'448'0,"3"11"80"0,0 0 32 0,0 0 16 0,3-10-576 0,-2 1 0 0,1-2 0 0,-2 11 0 16,0 0 928-16,0 0 80 0,3-6 16 0,-3 6 0 16,0 0 0-16,0 0 0 0,0 0 0 0,0 0 0 15,0 0 0-15,-7 6 0 0,-1 6 0 0,1-1 0 0,1 3 0 0,1 3 0 16,-1 2 0-16,1 4 0 0,-1 4-832 0,2-1-192 16,1 3 0-16,3-3 0 0,0 1 0 0,3-3 0 15,-1-2 0-15,4-1 0 0,0-2 0 0,3-4 0 16,4-2 0-16,0-7 0 0,4 1 864 0,1-3 128 15,2-6 32-15,5-2 0 0,3-2 0 0,4-5 0 16,2-4 0-16,0-2 0 0,-2-1-832 0,2-1-192 16,1-2 0-16,-2-1 0 0,-3-1 0 0,-3-2 0 15,-1-1 0-15,-1-1 0 0,-2-5 0 0,-2 1 0 16,-1 1 0-16,-2 1 0 0,-1 3 0 0,-1 5 0 16,-3 2 0-16,-1 2 0 0,-2 3 0 0,-2 3 0 15,-2 3 0-15,-6 8 0 0,0 0 0 0,0 0 0 16,0 0 0-16,0 0 0 0,0 0 0 0,0 0 0 0,0 0 0 15,0 0 0 1,-10 4-2416-16,10-4-528 0,0 0-96 0,0 0-32 0</inkml:trace>
  <inkml:trace contextRef="#ctx0" brushRef="#br3" timeOffset="-165779.54">27039 14638 20271 0,'0'0'448'0,"0"0"80"0,0 0 32 0,-4 16 16 0,0 0-576 0,0 3 0 0,2 3 0 0,-1-1 0 0,-2-1 1744 0,1 5 240 15,-4 2 64-15,0 6 0 0,-1 2-832 0,-1 3-144 16,-6 1-48-16,4-2 0 0,-2 3-816 0,0-1-208 15,-2 0 0-15,0 1 0 0,-2 5 864 0,0-8 128 16,-4-7 32-16,2 2 0 0,3-4-832 0,3 1-192 16,-3-6 0-16,4-2 0 0,4-4 864 0,2-2 128 15,2-5 32-15,1-3 0 0,4-7 0 0,0 0 0 16,0 0 0-16,0 0 0 0,9-10-832 0,3 0-192 16,4-8 0-16,-2-3 0 0,2-7 864 0,1 2 128 15,2-2 32-15,1-4 0 0,-1-3-832 0,1-3-192 16,-2-2 0-16,2-3 0 0,1-1 0 0,1-5 0 0,1-3 0 15,-3 14 0-15,6-2 0 0,0-7 0 0,3 0 0 16,4-1 0-16,7 5 0 0,-1 1 0 0,2 4 0 16,0 5 0-16,-2 3 0 0,-3 3 0 0,0 4 0 15,-4 1 0-15,-2 1 0 0,0 3 0 0,-1 1 0 0,-2 2 0 16,-3 5 0-16,-1 3 0 0,-1 2 0 0,1 4 0 16,0 5 0-16,-3 4 0 0,-2 5 0 0,0 0 0 15,-1 2 0-15,-1-2 0 0,-3 6 0 0,-3 0 0 16,-1 5 0-16,-4-3 0 0,-2-1 0 0,-6-4 0 15,2 2 0-15,-4 2 0 0,-7-2 0 0,-1 0 0 16,-5 1 0-16,0-2 0 0,1 0 0 0,-3-1 0 16,-2-2 0-16,-1-1 0 0,-1 0 0 0,-1-3 0 15,-1-2 0-15,-2-4 0 0,-4-3 0 0,-12-2 0 0,10-1 0 16,-1-1 0-16,-3-5 0 0,3-1 0 16,2-2-768-16,3 2-208 0,3-4-48 15,3 1 0-15,0-6-2448 0,1 0-496 0,-12-20-112 0,18 9-16 0</inkml:trace>
  <inkml:trace contextRef="#ctx0" brushRef="#br3" timeOffset="-164004.72">17861 15924 23951 0,'0'0'512'0,"0"0"128"0,0 0 0 0,0 0 64 0,0 0-576 0,0 0-128 16,0 0 0-16,0 0 0 0,-4 8 848 0,-1 1 144 0,0 4 32 15,-1 4 0-15,0 2-832 0,-1 5-192 0,1 2 0 0,-1 1 0 16,-2 12 864-16,3 2 128 0,-1 0 32 0,2 1 0 16,-2 5-832-16,3-3-192 0,-3 1 0 0,1-2 0 15,1-3 0-15,1-1 0 0,0-5 0 0,2-10 0 16,-1 0 0-16,1-3 0 0,0-1 0 0,1-3 0 15,1-4 0-15,0-1 0 0,0-2 0 0,4-2 0 16,-4-8 0-16,0 0 0 0,6-1 0 0,2-3 0 31,-3-7-1600-31,2-2-352 0,1-5-80 0,-3 7-16 0</inkml:trace>
  <inkml:trace contextRef="#ctx0" brushRef="#br3" timeOffset="-163753.28">17823 16041 23951 0,'0'0'512'0,"0"0"128"0,-1-6 0 0,1 0 64 16,0 1-576-16,1-3-128 0,2 1 0 0,1 1 0 0,1-4 848 0,1 2 144 15,2-4 32-15,4-1 0 0,2 2 0 0,10-4 0 16,8 2 0-16,6-1 0 0,3-3-832 0,2 4-192 15,0-1 0-15,-2 1 0 0,-2 1 0 0,-2-1 0 16,-3 0 0-16,-2 4 0 0,23-7 0 0,-17 8 0 16,-16 4 0-16,-5 4 0 15,-4 3-768-15,-13-3-208 0,3 10-48 0,-7 3-11872 0</inkml:trace>
  <inkml:trace contextRef="#ctx0" brushRef="#br3" timeOffset="-163601.87">17828 16205 27647 0,'0'0'608'0,"0"0"128"0,0 0 32 0,6 0 0 0,-6 0-624 0,6 2-144 0,1-2 0 0,3-3 0 16,3 1 848-16,7-1 144 0,4-1 32 0,9-1 0 15,5-3-832-15,4 0-192 0,2-1 0 0,1 0 0 16,0 0 0-16,-2-2 0 0,-3 2 0 0,-1 0-9232 16,28-3-1904-16</inkml:trace>
  <inkml:trace contextRef="#ctx0" brushRef="#br3" timeOffset="-163167.8">19393 16121 23951 0,'0'0'512'0,"0"0"128"0,4-4 0 0,2 0 64 0,-6 4-576 0,7-4-128 0,1 0 0 0,2 0 0 16,-2 0 1664-16,2 2 320 0,3-2 48 0,3-2 16 15,1 1-1648-15,5 1-400 0,5-2 0 0,5 2 0 16,2 0 0-16,-2 3 0 0,1-2 0 0,-5 3 0 15,-4 0-1552-15,-5 3-400 0,17 7-80 0,-36-10-16 0</inkml:trace>
  <inkml:trace contextRef="#ctx0" brushRef="#br3" timeOffset="-163012.95">19402 16354 27647 0,'0'0'608'0,"0"0"128"0,0 0 32 0,0 0 0 0,8-6-624 0,-3 0-144 15,1 1 0-15,4 1 0 0,0-4 848 0,3 1 144 16,3-3 32-16,6 1 0 0,7 3 0 0,4-2 0 15,8 1 0-15,2-2 0 0,0 3-832 0,-1 3-192 16,-3-2 0-16,-5 4 0 16,-6 1-1600-16,-4 0-352 0,25-2-80 0,-23 4-16 0</inkml:trace>
  <inkml:trace contextRef="#ctx0" brushRef="#br3" timeOffset="-162125.45">20625 16190 20271 0,'0'0'896'0,"0"0"192"0,-9-7-880 0,9 7-208 16,0 0 0-16,0 0 0 0,1-15 864 0,6-2 128 0,4 1 32 15,6 2 0-15,3-2 0 0,-5 8 0 0,8-2 0 0,5 1 0 16,5-6 0-16,-1 2 0 0,1 0 0 0,-2 0 0 15,-1-1-832-15,-2 1-192 16,-5 1 0-16,1-1 0 0,-4 3 0 0,-1 2 0 0,-2 4 0 0,-3 3 0 16,-2 3 0-16,-3 3 0 0,-3 7 0 0,-2 1 0 15,-4 5 0-15,-1 6 0 0,-3-2 0 0,-1 2 0 16,-3 2 0-16,-1-3 0 0,-3 6 0 0,-1-2 0 16,1-3 0-16,-1 0 0 0,0-1 0 0,-9 10 0 15,4-12 0-15,5-2 0 0,6-10 0 0,7-9 0 16,0 0 864-16,0 0 128 0,0 0 32 0,12-6 0 15,0-4 0-15,-4 2 0 0,2-2 0 0,3-2 0 16,1-4-832-16,2 1-192 0,1-5 0 0,1 1 0 0,1 0 0 16,16-15 0-16,-7 5 0 0,-8 15 0 0,6 0 0 0,3 1 0 15,2 1 0-15,-2 1 0 0,-2 1 0 0,-3 4 0 16,-4 2 0-16,-3 4 0 0,-2 3 0 0,-2 3 0 16,-5 3 0-16,-2 4 0 0,-5-2 0 0,-2 4 0 15,-4 0 0-15,-3 2 0 0,-2 1 0 0,-2 0 0 16,-1 0 0-16,0-1 0 0,-2-2 0 0,5-1 0 15,0-3 0-15,3-4 0 0,3 1 0 0,4-8 0 16,0 0 0-16,0 0 0 0,8-6 0 0,4-2 0 16,-1-3 0-16,6 0 0 0,2-2 864 0,0-2 128 15,2 1 32-15,0 2 0 0,1-2-832 0,0 2-192 16,-1 2 0-16,0-1 0 0,17-6 0 0,-8 7 0 16,-5 2 0-16,-8 8 0 15,-2 4-768-15,-1 4-208 0,-2-2-48 0,-1 5 0 0,-2 3 832 0,0 7 192 0,-3 1 0 16,-6-8 0-16,2-3 0 0,-4 5 0 0,-3 1 0 15,0-1 0 1,0 3-2496-16,2-1-464 0,-2 0-96 0,2 3-11072 0</inkml:trace>
  <inkml:trace contextRef="#ctx0" brushRef="#br3" timeOffset="-161740.35">22466 16109 16575 0,'0'0'368'0,"6"-4"80"0,1 0 0 0,-2 0 16 0,-1-2-464 0,0-1 0 0,-2 1 0 0,0-3 0 0,-2 1 1728 15,-2-3 256-15,0 3 64 0,-3 1 0 0,-2 0-832 0,-1 3-144 16,0 2-48-16,-5 0 0 0,-2 2-816 0,-6 3-208 16,-5 0 0-16,0 3 0 0,0 4 864 0,1 0 128 15,1 3 32-15,1 1 0 0,2-1-832 0,3 1-192 16,0 2 0-16,3-2 0 0,3 1 0 0,5-4 0 15,1 1 0-15,4 0 0 0,2-4 864 0,2-2 128 16,5-2 32-16,1 0 0 0,1-3-832 0,3 1-192 16,1-4 0-16,5 1 0 0,7-5 864 0,3 0 128 15,0 1 32-15,0 0 0 0,-2-4-832 0,-1 2-192 16,-3 2 0-16,-2 4 0 0,-3-1 0 0,-1 4 0 16,-3 2 0-16,-3 2 0 0,-2 6 0 0,-4 2 0 0,-4 4 0 15,-4 6 0-15,-5-1 0 0,-3 7 0 0,-4 2 0 16,-5 3 0-16,-3 1 0 0,-4 2 0 15,0 1 0-15,-1-4 0 0,4-1 0 0,2-2 0 0,2-4 0 0,0-2 0 16,1-2 0-16,2-5 0 0,4-2 0 0,-2-2 0 16,5-1 0-16,-1-6 0 0,1-2 0 0,-2 0 0 31,4-12-2416-31,1 1-528 0,-7-10-96 0,8-4-32 0</inkml:trace>
  <inkml:trace contextRef="#ctx0" brushRef="#br3" timeOffset="-161229.66">23814 15804 20271 0,'0'0'448'0,"0"0"80"0,0 0 32 0,0 0 16 0,-19 2-576 0,19-7 0 0,-1-1 0 0,1 6 0 16,0-4 1744-16,0 4 240 0,0 0 64 0,0 0 0 16,0 0-832-16,-4 5-144 0,-1 0-48 0,-1 3 0 15,-1 5-816-15,0 4-208 0,1 3 0 0,-1 3 0 16,2 3 0-16,-1 3 0 0,-2 3 0 0,-1 8 0 15,1-1 864-15,0-3 128 0,0-5 32 0,3 1 0 16,0-2-832-16,1 0-192 0,0-4 0 0,1 0 0 16,2-5 0-16,0-6 0 0,0 0 0 0,-1-1 0 15,1-1 0-15,0-1 0 0,1-3 0 0,0-1 0 16,0-8-1600-16,0 0-352 0,0 0-80 0,0 0-11472 16</inkml:trace>
  <inkml:trace contextRef="#ctx0" brushRef="#br3" timeOffset="-160962.18">23290 16160 27647 0,'0'0'608'0,"0"0"128"0,0-5 32 0,2 2 0 0,1 0-624 0,5 1-144 16,-1-1 0-16,3 3 0 0,-1 0 848 0,8 0 144 16,7-1 32-16,5 0 0 0,2 1 0 0,2 0 0 15,1 0 0-15,0 0 0 0,0 0-832 0,-3-2-192 16,0 0 0-16,-3 0 0 0,-1 1 0 0,0 1 0 15,-2 0 0-15,0 0 0 0,-2-1 0 0,0 1 0 0,-4 0 0 0,-1 0 0 32,-1 0-2416-32,0 0-528 0,22 0-96 0,-14 0-32 0</inkml:trace>
  <inkml:trace contextRef="#ctx0" brushRef="#br3" timeOffset="-160509.98">24454 15784 20271 0,'0'0'896'0,"2"-7"192"0,4-3-880 0,0 3-208 15,5-3 0-15,-1 3 0 0,-1 0 864 0,0 2 128 16,0 4 32-16,1-2 0 0,-3-1 0 0,0 3 0 16,-1 1 0-16,1 2 0 0,-2-2 0 0,-1 7 0 15,0-1 0-15,-3 6 0 0,-1 4-832 0,-1-1-192 16,-3 6 0-16,-1 1 0 0,-2 6 0 0,-3 2 0 16,-4 4 0-16,-2 1 0 0,2 0 864 0,-1-2 128 15,2-1 32-15,3 2 0 0,-2 7-832 0,3-8-192 16,2-3 0-16,2-3 0 0,0 1 0 0,2-7 0 0,3-4 0 15,2-3 0-15,-2-1 864 0,2-2 128 0,2-3 32 16,-4-8 0-16,0 0-832 0,12 4-192 0,1-4 0 16,4-3 0-16,-1-5 864 0,0-1 128 0,1-1 32 0,0-3 0 15,2-2-832-15,-1 1-192 0,1-2 0 0,0-1 0 16,-1-1 0-16,0 0 0 0,-1-2 0 16,0-1 0-16,0-2 0 0,0 1 0 0,-1 0 0 0,-1 1 0 15,7-9 0-15,-2 5 0 0,-7 8 0 0,0 0 0 16,0 0 0-16,0 0 0 0,-2 3 0 0,-1 2 0 15,-2-1 0-15,0 3 0 0,-2 0 0 0,-1 1 0 16,-1 3-1600 0,-1 1-352-16,-3 5-80 0,-3-6-9296 0,1 3-1856 0</inkml:trace>
  <inkml:trace contextRef="#ctx0" brushRef="#br3" timeOffset="-159992.35">25159 15611 20271 0,'0'0'896'0,"1"-5"192"0,3 1-880 0,0-4-208 15,-2 0 0-15,1 0 0 0,1-1 1680 0,4 0 304 0,0 0 48 0,1 4 16 16,3-4-832-16,1 1-144 0,3 1-48 0,-2 3 0 16,-2 2-816-16,-1-1-208 0,0 2 0 0,-1 0 0 15,5 1 864-15,-2 2 128 0,-2 1 32 0,0 1 0 16,-5 0-832-16,2 1-192 0,-3 1 0 0,1 5 0 16,-3-5 0-16,1 5 0 0,0-1 0 0,-4 4 0 15,2 0 0-15,-2-3 0 0,-2 1 0 0,0 4 0 16,-2 2 0-16,-1 0 0 0,-1-2 0 0,-1-2 0 15,-9 8 0-15,3-1 0 0,1-3 0 0,0-5 0 16,1-1 864-16,0 0 128 0,5-2 32 0,-1 1 0 16,3-2-832-16,-2 0-192 0,-2-2 0 0,3 2 0 15,5-3 864-15,5 3 128 0,1-5 32 0,4 1 0 16,-1 1-832-16,2 0-192 0,5-2 0 0,-2 0 0 0,3-1 0 16,2-1 0-16,-1 3 0 0,11-5 0 0,7 0 0 15,2 0 0-15,2-2 0 0,2-1 0 0,0 3 0 0,-2 0 0 16,-6-1 0-16,-1-3 0 0,-5 1 0 0,-3 1 0 15,-4-1 0-15,-4 2 0 16,-3-6-2416-16,-6 2-528 0,-8 5-96 0,-5-5-32 0</inkml:trace>
  <inkml:trace contextRef="#ctx0" brushRef="#br3" timeOffset="-157748.45">16100 16615 12895 0,'0'0'576'0,"0"0"112"0,0 0-560 0,0 0-128 0,5-13 0 0,-3 4 0 16,-2 9 848-16,0 0 144 0,4-12 32 0,-2 3 0 16,-2 9 0-16,1-13 0 0,-1 1 0 0,-1 3 0 15,-2 1 0-15,0-1 0 0,3 9 0 0,-1-9 0 16,-3 1-832-16,-1-1-192 0,-3-2 0 0,3 2 0 15,-4-1 864-15,0 1 128 0,-2-2 32 0,1 2 0 0,-3-1 0 0,0-1 0 16,-2 4 0-16,1-1 0 0,-3 1-832 0,0 3-192 16,0-1 0-16,0 1 0 0,0 0 0 0,-1 2 0 15,-1 0 0-15,2 2 0 0,5-1 0 0,-1 1 0 16,-3 1 0-16,2 2 0 0,-2 0 0 0,1 2 0 16,-2 3 0-16,1-1 0 0,-1 3 864 0,3-4 128 15,1 2 32-15,0 2 0 0,0 3-832 0,0-2-192 16,1 0 0-16,0 3 0 0,-1-3 0 0,4 4 0 15,0-2 0-15,0-2 0 0,0 4 0 0,1-1 0 16,1 2 0-16,1-1 0 0,-1-2 0 0,2 4 0 16,0-2 0-16,2 0 0 0,0 0 0 0,3 0 0 15,2-3 0-15,0 1 0 0,1 1 0 0,5 3 0 16,0-4 0-16,2 3 0 0,1 0 0 0,0-2 0 16,2 0 0-16,2-2 0 0,0 2 0 0,1 1 0 0,0-1 0 0,1-5 0 15,1 0 0-15,3-5 0 0,1 0 0 0,0 1 0 16,0 3 0-16,2-5 0 0,0-3 0 0,2-1 0 15,2 1 864-15,-1-2 128 0,-1 1 32 0,-1-4 0 16,0-1-832-16,-3 1-192 0,-1 4 0 0,1-9 0 16,-4-6 0-16,-1-1 0 0,1-1 0 0,1-3 0 15,-4 3 864-15,0-3 128 0,-1-3 32 0,-1 2 0 16,-3-3-832-16,0 1-192 0,-1 0 0 0,-4-3 0 16,-2 1 0-16,-2-2 0 0,-2 5 0 0,-2 1 0 15,-1-3 0-15,0 4 0 0,0 1 0 0,-2 2 0 16,-1 6 0-16,-1-1 0 0,-1 2 0 0,-1 2 0 15,-1-1 0-15,0 3 0 0,-2 3 0 0,-2 0 0 16,0 2-768-16,-1 2-208 0,0 0-48 0,2 3 0 16,1 2-1632-16,3-3-336 0,-4 0-64 0,14-2-16 0</inkml:trace>
  <inkml:trace contextRef="#ctx0" brushRef="#br3" timeOffset="-156697.72">15894 16267 9215 0,'0'0'192'0,"0"0"64"0,0 0 0 0,0 0 0 0,0 0-256 0,0 0 0 0,0 0 0 0,0 0 0 16,0 0 864-16,0 0 128 0,0 0 32 0,0 0 0 15,0 0-832-15,0 0-192 0,-2 14 0 0,2-14 0 16,0 0 0-16,0 0 0 0,0 0 0 0,0 0 0 16,0 0 864-16,0 0 128 0,0 0 32 0,0 0 0 15,0 0 0-15,-1 12 0 0,1-12 0 0,0 0 0 16,0 0-832-16,0 0-192 0,0 10 0 0,0-10 0 15,0 0 864-15,0 0 128 0,0 0 32 0,0 0 0 16,0 0-832-16,0 0-192 0,0 0 0 0,0 0 0 0,-4 15 864 16,4-15 128-16,0 0 32 0,0 0 0 0,0 0-832 0,0 0-192 15,-3 9 0-15,3-9 0 0,0 0 864 0,0 0 128 16,0 0 32-16,0 0 0 0,0 0 0 0,0 0 0 16,0 0 0-16,0 0 0 0,0 0-832 0,0 0-192 15,2-9 0-15,-1-2 0 0,4 3 0 0,1-3 0 16,-1 0 0-16,1-2 0 0,1-1 864 0,1-2 128 15,-2-2 32-15,1-2 0 0,0-1-832 0,0-2-192 16,2-3 0-16,2 0 0 0,0 0 0 0,0-2 0 16,-2-2 0-16,0 2 0 0,-3-5 0 0,1 7 0 15,-2 0 0-15,2 2 0 0,-3 2 0 0,1-1 0 16,0 6 0-16,-1 3 0 0,-4-3 0 0,0 1 0 16,3 0 0-16,-2 5 0 0,-1 1 0 0,1 4 0 15,0-4 0-15,-1 2 0 0,0 8 0 0,-1-11 0 0,1 11 0 16,-1-10 0-16,1-1 864 0,0 4 128 0,0 7 32 15,0 0 0 1,0 0-1648-16,0 0-320 0,-4-8-64 0,4 8-16 0,0 0 832 0,0 0 192 0,-3-4 0 0,3 4 0 16,0 0 768-16,0 0 208 0,0 0 48 0,0 0 0 15,0 0-832-15,0 0-192 0,0 0 0 0,0 0 0 32,0 0-768-32,0 0-208 0,0 0-48 0,0 0 0 0,0 0 832 0,0 0 192 0,0 0 0 0,0 0 0 15,-7 5-2496-15,7-5-464 16,-7 7-96-16,7-7-11072 0</inkml:trace>
  <inkml:trace contextRef="#ctx0" brushRef="#br3" timeOffset="-155999.8">15706 15863 16575 0,'0'0'368'0,"0"0"80"0,0 0 0 0,0 0 16 0,0 0-464 0,-5 7 0 0,1 1 0 0,4-8 0 16,0 0 912-16,-5 7 96 0,5-7 16 0,0 0 0 15,0 0 0-15,0 0 0 0,0 0 0 0,0 0 0 16,-4 8 0-16,4-8 0 0,-3 3 0 0,3-3 0 16,0 0 0-16,0 0 0 0,5-10 0 0,0 1 0 15,2-3-832-15,-1 0-192 0,1 2 0 0,2 0 0 16,2-3 864-16,-1-4 128 0,-1-3 32 0,2 3 0 16,-2 0-832-16,1 0-192 0,2 2 0 0,0 0 0 15,-3 0 864-15,2 2 128 0,4-2 32 0,-1 1 0 16,0 1-832-16,-1 1-192 0,1-2 0 0,-3 3 0 15,1 2 0-15,-2 0 0 0,1-3 0 0,-1 3 0 16,1 1 0-16,-3 1 0 0,2-1 0 0,-2 2 0 16,2-1 0-16,-1 0 0 0,0 5 0 0,-9 2 0 0,10-10 0 0,-1 5 0 15,-9 5 0-15,11-4 0 0,-1-1 0 16,-3 1 0-16,1 0 0 0,-8 4 0 0,0 0 0 0,9 0 0 16,-9 0 0-16,12 0 0 0,-12 0 0 0,11 3 0 15,-11-3 0-15,10 4 0 0,-10-4 0 0,10 5 0 16,-2-2 0-16,0 1 0 0,-8-4 0 0,9 6 0 15,-9-6 0-15,9 13 0 0,-1 1 0 0,-1 2 0 16,-2-4 0-16,1 1 0 0,0 0 0 0,-1 3 0 16,1-2 0-16,0 1 0 0,-1-1 864 0,0 0 128 15,0 3 32-15,2-2 0 0,-1 0-832 0,1 0-192 16,-1 1 0-16,2-3 0 0,-3 0 0 0,2-1 0 16,1 0 0-16,-1-1 0 0,0 1 0 0,-1 0 0 15,0-3 0-15,-6-9 0 0,0 0 0 0,10 5 0 16,-10-5 0-16,11 7 0 0,-11-7 0 0,0 0 0 0,0 0 0 15,10-2 0-15,-10 2 0 0,0 0 0 0,10-2 0 16,-10 2 0 0,7-8-768-16,-7 8-208 0,0 0-48 0,1-8-10912 0,-3-2-2192 15</inkml:trace>
  <inkml:trace contextRef="#ctx0" brushRef="#br2" timeOffset="-149846.39">16694 16761 12895 0,'0'0'576'0,"0"0"112"0,0 0-560 0,0 0-128 16,0 0 0-16,0 0 0 0,0 0 0 0,0 0 0 15,0 0 0-15,0 0 0 0,0 0 1664 0,4-5 320 16,-1-5 48-16,-3 10 16 0,0 0-1648 0,0 0-400 15,2-7 0-15,-2 7 0 0,0 0 896 0,0 0 112 16,0 0 16-16,0 0 0 0,3-13 0 0,-3 5 0 16,0 8 0-16,0 0 0 0,0 0 0 0,0 0 0 15,0 0 0-15,0 0 0 0,0 0-832 0,0 0-192 16,0-11 0-16,0 11 0 0,0 0 864 0,0 0 128 16,0 0 32-16,0 0 0 0,0 0-832 0,0 0-192 15,0 13 0-15,0 3 0 0,-1-2 0 0,1 5 0 16,0-1 0-16,0 7 0 0,-2 2 0 0,1 4 0 0,0 2 0 0,-1 2 0 15,0 4 0-15,-2 0 0 0,0 0 0 0,0 1 0 16,0-8 0-16,-1 2 0 0,1 3 0 0,0-9 0 16,-1-4 864-16,0-2 128 0,3 3 32 0,0 1 0 15,-4-4-832-15,3-3-192 0,0 0 0 0,2-5 0 16,-3-2 0-16,1-1 0 0,1 3 0 0,2-14 0 16,0 0 864-16,0 0 128 0,-3 9 32 0,3-9 0 15,0 0-832-15,0 0-192 0,0 0 0 0,0 0 0 16,0 0 0-16,1-11 0 0,-1-7 0 0,3 4 0 15,2 1 0-15,-2 0 0 0,-1-2 0 0,1 0 0 16,-2-4 0-16,2 1 0 0,1 0 0 0,0-2 0 16,-2-5 0-16,2 2 0 0,0 0 0 0,0-5 0 0,-1 2 0 15,-2-4 0-15,4 0 0 0,-1-4 0 0,0 2 0 0,0 0 0 16,0 2 0-16,0-1 0 0,0 1 0 0,-1 3 0 16,0 1 0-16,-2 13 0 0,3-3 0 0,-1-2 0 15,-1-1 0-15,1 3 0 0,-2 0 0 0,-1 2 0 16,-1 2 0-16,1-1 0 0,1 4 0 0,-1 1 0 15,0 4 0-15,0-4 0 0,-1 3 0 0,1 5 0 16,0 0 0-16,0 0 0 0,0 0 0 0,0 0 0 16,0 0 0-16,0 0 0 0,-5 12 0 0,1-1 0 15,1 4 0-15,1 3 0 0,-1 4 0 0,2 5 0 16,0 0 0-16,-1 3 0 0,0 2 0 0,-1 5 0 16,-2 2 0-16,0 1 0 0,-1 2 0 0,0 1 0 15,-1-5 0-15,2-1 0 0,1 1 0 0,2-19 0 16,-4 3 0-16,1 0 0 0,1 1 0 0,2 2 0 0,-2 1 0 15,1-5 0-15,-1-5 0 0,-4 12 0 16,4-7 0-16,1-3 0 0,-3-2 864 0,6-16 128 16,0 0 32-16,0 0 0 0,0 0-832 0,0 0-192 0,0 0 0 0,3-6 0 15,-2-5 0-15,2 2 0 0,1 0 0 0,-2-5 0 16,0-9 0-16,2 4 0 0,2 2 0 0,1-3 0 16,-5 1 0-16,2-6 0 0,1 0 0 0,1 2 0 15,-1-1 0-15,0 0 0 0,2-4 0 0,-1-2 0 16,-1 0 0-16,2 0 0 0,-2 0 0 0,2-1 0 15,-2 0 0-15,-3 12 0 0,-2-3 0 0,3 0 0 16,-3-1 0-16,0 0 0 0,0-1 0 0,1 2 0 16,2 2 0-16,-1 2 0 0,0-1 0 0,-1 5 0 15,-1 2 0-15,0 2 0 0,-1 1 0 0,-1-2 0 16,1 5 0-16,0-2 0 0,1 8 0 0,0 0 0 0,0 0 0 16,0 0 0-16,0 0 0 0,0 0 0 0,0 0 0 0,0 0 0 15,0 0 0-15,-1 13 0 0,-2 3 0 0,0 2 0 16,3 3 0-16,-1 4 0 0,0 1 0 0,-1 4 0 15,0 4 0-15,-1 2 0 0,1 3 0 0,-2 3 0 16,0-3 0-16,0 1 0 0,-1 0 0 0,2-18 0 16,-2 4 0-16,1-1 0 0,-1 3 0 0,0 1 0 15,-2 2 0-15,2 2 0 0,0-5 0 0,-6 25 0 16,2-13 0-16,2-6 0 0,2-5 0 0,1-6 0 16,-1-2 0-16,3-3 0 0,0-3 0 0,1-2 0 15,1-13 0-15,0 0 0 0,0 0 0 0,0 0 0 16,0 0 0-16,0 0 0 0,0 0 0 0,0 0 0 0,0 0 0 0,0 0 0 15,0 0 0-15,0 0 0 16,0 0 0-16,-1-12 0 0,-2 1 0 0,3 11 0 16,-1-6 0-16,1 6 0 0,-4-7 0 0,4 7 0 0,0 0 0 0,0 0 0 31,0 0-768-31,0 0-208 0,0 0-48 0,0 0 0 16,0 0-816-16,0 0-160 0,0 0-48 0,0 0-9280 0,-8-9-1856 0</inkml:trace>
  <inkml:trace contextRef="#ctx0" brushRef="#br2" timeOffset="-148718.81">16274 17307 23951 0,'0'0'512'0,"0"0"128"0,0 0 0 0,0 0 64 0,-15-3-576 0,15 3-128 16,0 0 0-16,0 0 0 0,0 0 848 0,0 0 144 16,0 0 32-16,0 0 0 0,0 0 0 0,0 0 0 15,0 0 0-15,0 0 0 0,0 0 0 0,0 0 0 16,0 0 0-16,0 0 0 0,0 0-832 0,9 10-192 16,-1 0 0-16,-1-1 0 0,3 3 864 0,-4 0 128 15,2-1 32-15,2 4 0 0,2 2-832 0,0 1-192 16,0 0 0-16,-2 2 0 0,-4-1 0 0,5 3 0 15,3 6 0-15,-1-5 0 0,-1 1 0 0,2-2 0 16,3 0 0-16,0-2 0 0,-1 0 0 0,0-3 0 0,-1-4 0 0,0 0 0 16,-2-1 0-16,-2 0 0 0,0 1 0 15,-2-3 0-15,-9-10 864 0,13 4 128 0,-4 2 32 0,0-3 0 16,-9-3-832-16,0 0-192 0,0 0 0 0,11-1 0 16,-2 0 0-16,-9 1 0 0,10-8 0 0,-2 2 0 15,0-1 0-15,0-1 0 0,1-4 0 0,0 3 0 16,-1-4 0-16,-3 8 0 0,0-5 0 0,2-1 0 15,-1-1 0-15,2-3 0 0,2-1 0 0,1-1 0 16,-1-2 0-16,2-2 0 0,0-1 0 0,2 2 0 16,16-20 0-16,1 8 0 0,3 8 0 0,-2 1 0 15,-2-1 864-15,-3 4 128 0,-4 2 32 0,-8 6 0 16,-1 2-1648-16,0-5-320 0,1 2-64 16,-5 6-16-16,-1-4 832 0,0 5 192 0,-1-4 0 0,-1 3 0 0,1 3 768 0,-3-3 208 15,-5 7 48-15,0 0 0 16,6-5-1648-16,-6 5-320 0,0 0-64 0,0 0-16 0,0 0 832 15,0 0 192-15,0 0 0 0,0 0 0 0,0 0 768 0,0 0 208 16,0 0 48-16,0 0 0 0,-10 1-832 0,-1 3-192 16,2 4 0-16,0-1 0 0,-3 4 0 0,2-2 0 15,-4 2 0-15,7-3 0 16,-1 2-768-16,-1 0-208 0,-1 5-48 0,1 0 0 0,-3 1 1648 0,-2 1 320 16,-6-1 64-16,2 2 16 0,-2 0-832 0,2 3-192 15,0-3 0-15,1 2 0 0,-12 15 0 0,6-8 0 16,2 0 0-16,5-7 0 0,10-8 0 0,-2 1 0 15,0 0 0-15,1-2 0 0,0-1 0 0,1-1 0 16,-1 0 0-16,0 0 0 0,1-1 0 0,-1-1 0 0,2-1 0 0,-6 1 0 16,2-2 0-16,0-1 0 0,0-1 0 0,9-3 0 15,0 0 0-15,-12-3 0 0,1 2 0 0,-1-1 0 16,0-3 0-16,4 1 0 0,-1 0 0 0,-1-2 0 16,-2-1 0-16,-1 3 0 0,-3-5 0 0,1 1 0 15,-2-3 0-15,-12-10 0 0,6 1 0 0,3 1 0 16,0 0 0-16,5 1 0 0,7-1 0 0,-2-2 0 15,-2-3 0-15,1 5 0 0,4 1 0 0,-3-1 0 16,0-3 0-16,2 4 0 0,3 2 0 0,0-1 0 16,-2-2 0-16,2 0 0 0,1 1 0 0,1 4 0 15,1 1 0-15,1 1 0 0,-3 3 0 0,4 9 0 16,0 0 0-16,-2-12 0 0,1 2 0 0,1 10 0 16,0 0 0-16,0 0 0 0,3-8 0 0,-3 8 0 15,0 0 0-15,0 0 0 0,0 0 0 0,0 0 0 0,0 0 0 0,0 0 0 16,4 17 0-16,-1 0 0 0,1 0 0 0,3 1 0 15,1 6 0-15,0 2 0 0,-2-2 0 0,1 2 0 16,-1 2 0-16,2-2 0 0,0 3 0 0,-2-5 0 16,-1 1 0-16,2 0 0 0,2-6 0 0,3 1 0 15,0 0 0-15,1-5 0 0,1-3 0 0,2-2 0 16,-1-2 0-16,2-1 0 0,1-3 0 0,1-2 0 16,-2-4 0-16,-2-2 0 0,1-4 0 0,2-3 0 15,2-5 0-15,-2-3 0 0,-2 0 0 0,-1-2 0 16,2-5 0-16,-8 10 0 0,0-3 0 0,1-1 0 15,-1 3 0-15,1-1 0 0,1-3 0 0,-1 1 0 16,0 3 0-16,1 1 0 0,-1-3 0 0,-1 6 0 16,-1 0 0-16,5-6 0 0,-2 2 0 0,-5 5 0 0,-1 3 0 15,-5 9 0 1,0 0-2416-16,0 0-528 0,0 0-96 0,0 0-32 0</inkml:trace>
  <inkml:trace contextRef="#ctx0" brushRef="#br2" timeOffset="-145424.79">17196 17152 16575 0,'0'0'368'0,"0"0"80"0,0 0 0 0,0 0 16 0,0 0-464 0,3 5 0 16,3-11 0-16,-6 6 0 0,0 0 912 0,0 0 96 0,5-6 16 0,-5 6 0 15,0 0 0-15,0 0 0 0,0 0 0 0,0 0 0 16,0 0 0-16,0 0 0 0,0 0 0 0,-5 6 0 16,-3-2 0-16,2 2 0 0,-6-1 0 0,0 3 0 15,-1-1-832-15,-1 0-192 0,-3 3 0 0,-1-1 0 16,-3 0 0-16,-3-3 0 0,2 3 0 0,-1-2 0 16,-1 1 864-16,2-2 128 0,4-2 32 0,2 1 0 15,-1 2-832-15,2-3-192 0,-1-3 0 0,4 2 0 16,3 1 0-16,4 0 0 0,5-4 0 0,0 0 0 15,-7 5 0-15,7-5 0 0,0 0 0 0,0 0 0 16,0 0 0-16,8 1 0 0,3 2 0 0,3-2 0 0,3-1 0 16,3 3 0-16,0 4 0 0,4-1 0 0,-1-2 0 15,2-1 0-15,1 5 0 0,-1 0 0 0,-3 0 0 0,-1-3 0 16,-3 3 0-16,-1 1 0 0,-1-2 0 16,-2 2 0-16,-2-3 0 0,-2 1 0 0,-2 1 0 0,-1-4 0 15,-7-4 0-15,6 7 0 0,1 5 0 0,-2-1 0 16,-5-11 0-16,0 0 0 15,3 7-2416-15,-3-7-528 0,0 0-96 0,0 0-32 0</inkml:trace>
  <inkml:trace contextRef="#ctx0" brushRef="#br2" timeOffset="-145137.28">17019 17299 23951 0,'0'0'512'0,"0"0"128"0,0 0 0 0,0 0 64 0,0 0-576 0,0 0-128 0,5-8 0 0,3 6 0 15,1-1 848-15,4-1 144 0,4 3 32 0,1 1 0 16,3 0 0-16,2 0 0 0,2 1 0 0,3 1 0 16,0 2-832-16,2-3-192 0,3-1 0 0,1 1 0 15,1 4 0-15,-1-1 0 0,0-2 0 0,0 3 0 16,-2 0 864-16,0 1 128 0,-2 2 32 0,-4-1 0 15,-4 2-832-15,-3-3-192 0,-2 1 0 0,-4 1 0 16,-2-3 0-16,-6 3 0 0,0 1 0 0,-5-9 0 16,3 9-2416-16,-2 2-528 0,-2 3-96 0,1-14-32 0</inkml:trace>
  <inkml:trace contextRef="#ctx0" brushRef="#br2" timeOffset="-144737.78">17848 17147 20271 0,'0'0'448'0,"0"0"80"0,0-8 32 0,1-4 16 0,4 0-576 0,-2 3 0 0,-3 9 0 0,0 0 0 16,4-9 928-16,-4 9 80 0,0 0 16 0,0 0 0 16,0 0 0-16,0 0 0 15,0 0 0-15,3 12 0 0,-3 2 0 0,-2 2 0 0,-2 3 0 0,0 1 0 16,-1-2-832-16,3 1-192 0,-4 1 0 0,1 3 0 16,0-1 0-16,1 2 0 0,-1-3 0 0,0 0 0 15,1 1 864-15,0-1 128 0,1-4 32 0,1 4 0 16,-2 2-832-16,1-6-192 0,0-5 0 0,3-1 0 15,0-11-768-15,0 0-208 16,0 0-48-16,0 0 0 0,0 0-816 0,0 0-160 16,0 0-48-16,-5-8-9824 0</inkml:trace>
  <inkml:trace contextRef="#ctx0" brushRef="#br2" timeOffset="-144561.08">17806 17178 23951 0,'0'0'512'0,"0"0"128"0,9-12 0 0,2 4 64 0,-1-3-576 0,2 4-128 15,1 2 0-15,1-2 0 0,1 0 848 0,3-4 144 16,4 3 32-16,0-1 0 0,-2 1 0 0,3-1 0 16,3 3 0-16,2-2 0 0,-2 4-832 0,-4 1-192 15,-3 2 0-15,-2 1 0 0,-4 1 0 0,-2 2 0 16,-3 1 0-16,-8-4-13888 0</inkml:trace>
  <inkml:trace contextRef="#ctx0" brushRef="#br2" timeOffset="-144385.29">17904 17235 27647 0,'0'0'1216'0,"0"0"256"0,0 0-1168 0,0 0-304 0,9-7 0 0,0 0 0 16,-1 2 0-16,2 2 0 0,3 5 0 0,1-4 0 15,-1-2 880-15,2 3 112 0,3 1 32 0,1 3 0 16,-1 1-832-16,-4-2-192 0,-3 1 0 0,-3-1 0 16,-1 0-1600-16,-7-2-352 15,0 0-80-15,8 9-16 0</inkml:trace>
  <inkml:trace contextRef="#ctx0" brushRef="#br2" timeOffset="-143900.22">18420 17258 20271 0,'0'0'448'0,"0"0"80"0,0 0 32 0,0 0 16 0,0 0-576 0,4-6 0 0,-4 6 0 0,1-6 0 15,-1 6 928-15,0 0 80 16,-1-9 16-16,-1 3 0 0,2 6 0 0,-6-5 0 0,0 3 0 0,-1 0 0 16,-1 0-832-16,1 3-192 0,-2 3 0 0,-2 2 0 15,-1 0 864-15,-1 1 128 0,-1 3 32 0,-6 5 0 16,2 2-832-16,1-2-192 0,-1-2 0 0,4 2 0 16,1 2 0-16,5-1 0 0,1-3 0 0,3-1 0 15,4-12 864-15,0 11 128 0,6-2 32 0,1-1 0 16,-7-8-832-16,11 3-192 0,2-3 0 0,1 0 0 15,2-1 0-15,-1-6 0 0,2-2 0 0,2-1 0 16,-4-1 864-16,2-3 128 0,2-1 32 0,-4 2 0 16,-2 2-832-16,0 0-192 0,-2 2 0 0,0 0 0 15,1 0 0-15,-3 0 0 0,-4 3 0 0,-5 6 0 16,0 0 0-16,0 0 0 0,0 0 0 0,0 0 0 0,0 0 0 0,2 8 0 16,-2 1 0-16,-3 4 0 0,-3-2 0 0,-1 2 0 15,1 4 0-15,0-3 0 16,0-3-768-16,3-1-208 0,3-10-48 0,0 0 0 15,-1 8 0-15,1-8 0 0,1 9 0 0,-1-9 0 16,0 0-1632-16,8 0-336 0,1 0-64 0,-1 0-16 0</inkml:trace>
  <inkml:trace contextRef="#ctx0" brushRef="#br2" timeOffset="-143513.47">18744 17211 12895 0,'0'0'576'0,"0"0"112"0,0 0-560 0,0 0-128 0,0 0 0 0,0 6 0 16,0-6 1664-16,0 0 320 0,-2 8 48 0,1 1 16 15,0-2-832-15,-1 3-144 0,0-2-48 0,-1 4 0 16,-1-1 0-16,3 2 0 0,-3-1 0 0,0 4 0 0,-1-2 0 16,0 2 0-16,-1-1 0 0,1-2 0 15,1-1 0-15,2-3 0 0,-1-1 0 0,0 0 0 0,1 0-816 0,1 0-208 16,1-8 0-16,0 0 0 0,0 0 0 0,0 0 0 15,0 9 0-15,0-9 0 0,0 0 0 0,0 0 0 16,0 0 0-16,0 0 0 16,5-4-768-16,-1 0-208 0,0-4-48 0,-4 8-8736 15,0 0-1760-15</inkml:trace>
  <inkml:trace contextRef="#ctx0" brushRef="#br2" timeOffset="-143041.68">18963 17280 20271 0,'0'0'448'0,"0"0"80"0,1-3 32 0,-1 3 16 0,0 0-576 0,0 0 0 0,0 0 0 0,0 0 0 15,0 0 1744-15,0 0 240 0,0 0 64 0,0 0 0 16,0 0-832-16,-3 13-144 0,1 4-48 0,-1-4 0 16,-1-1 0-16,0 1 0 0,0 1 0 0,0 1 0 15,-1-1-816-15,0-2-208 0,0-2 0 0,1-1 0 16,0 4 0-16,1-4 0 0,1 2 0 0,2-11 0 16,0 0 864-16,0 0 128 0,0 0 32 0,0 0 0 0,0 0-832 0,6-5-192 15,2-3 0-15,1-3 0 0,0 2 864 0,2-3 128 16,-1 1 32-16,2-4 0 0,0 2-832 0,1 0-192 15,0-1 0-15,0-2 0 0,0 2 0 0,0 0 0 16,1 1 0-16,2 2 0 0,2 2 0 0,2 0 0 16,-1 0 0-16,1 2 0 0,-1 3 0 0,1 3 0 15,-3-2 0-15,-2 5 0 0,0-1 0 0,-2 3 0 16,-1 1 0-16,-2 4 0 0,-2-1 0 0,0 1 0 16,-2-4 0-16,-1 3 0 0,-2 1 0 0,-2 1 0 15,-1-3 0-15,0-7 0 0,-2 9 0 0,-2-1 0 16,4-8 0-16,-5 8 0 15,-2-4-3232-15,-1-3-688 0,0-2-144 0,1-2-32 0</inkml:trace>
  <inkml:trace contextRef="#ctx0" brushRef="#br2" timeOffset="-142865.12">19010 16912 35007 0,'0'0'768'0,"0"0"176"0,0 0 16 0,0 0 16 0,0 0-784 0,0 0-192 0,0 0 0 0,0 0 0 16,0 0 1680-16,0 0 304 0,0 0 48 0,0 0 16 16,0 0-1648-16,0 0-400 0,0 0 0 0,0 0 0 15,0 0 0-15,0 0 0 0,0 0 0 0,0 0-12480 16,0 0-2560-16</inkml:trace>
  <inkml:trace contextRef="#ctx0" brushRef="#br2" timeOffset="-140501.02">14984 17277 5519 0,'0'0'0'0,"0"0"224"0,0-6-64 0,1-1 32 0,0 2-192 0,1-2 0 0,-2 7 0 0,1-8 0 0,1-1 0 0,0 0 0 16,-1 0 0-16,0 1 0 0,-1 0 0 15,2 5 0-15,-2 3 0 0,2-10 0 0,0 1 0 0</inkml:trace>
  <inkml:trace contextRef="#ctx0" brushRef="#br2" timeOffset="-139786.36">15104 16949 12895 0,'0'0'272'0,"0"0"64"0,0 0 16 0,0 0 32 0,3-10-384 0,0 0 0 0,-2 3 0 16,2 0 0-16,0-1 0 0,-1-1 0 0,0 0 0 15,-1-1 0-15,0 3 1712 0,-1 0 272 0,0-3 48 16,1 2 16-16,1-3-832 0,-1 4-144 15,0 0-48-15,1-1 0 0,-1-1 0 0,-1 0 0 0,0 9 0 0,3-5 0 16,-2-4-816-16,1 1-208 0,-2 0 0 0,0 3 0 16,0 5 864-16,0 0 128 0,3-5 32 0,-3 5 0 15,0 0-832-15,0 0-192 0,3-7 0 0,-3 7 0 16,0 0 864-16,0 0 128 0,0 0 32 0,0 0 0 16,5 8-832-16,-1-2-192 0,-3 5 0 0,-1 1 0 15,0 5 0-15,3-1 0 0,-6 0 0 0,1 4 0 16,2 3 864-16,-2 3 128 0,0-1 32 0,-2 9 0 15,1-2-832-15,0-5-192 0,0 1 0 0,-1-7 0 0,0 0 0 16,0-3 0-16,1-2 0 0,1-2 0 0,0-3 864 16,0 0 128-16,-2 1 32 0,1-3 0 0,3-9-832 0,0 0-192 15,0 0 0-15,0 0 0 0,0 0 0 0,0 0 0 16,0 0 0-16,0 0 0 0,0 0 0 0,0 0 0 16,1-10 0-16,2-2 0 0,1-1 0 0,1-3 0 15,-3-3 0-15,1-2 0 0,1 3 864 0,0-4 128 16,1-5 32-16,-2 3 0 0,1-1-832 0,0 0-192 15,0 3 0-15,0-1 0 0,-4-1 0 0,2-1 0 16,1 4 0-16,0 4 0 0,-2 3 0 0,0 1 0 16,-1-3 0-16,0 3 0 0,0 13 0 0,0-7 0 15,0 7 0-15,0-11 0 16,-1 5-768-16,1 6-208 0,0 0-48 0,0 0 0 0,0 0 1648 0,0 0 320 16,0 0 64-16,0 0 16 15,-5 11-1648-15,1 4-320 0,-4 2-64 0,3 4-16 0,1 5 832 0,0-3 192 0,-1 2 0 16,1 2 0-16,0 5 0 0,1 0 0 0,-3 1 0 0,0-1 0 15,0 1 0-15,2-6 0 0,-1 2 0 0,0-4 0 16,-2-3 0-16,3 1 0 0,-1 1 0 0,1-2 0 16,-1 0 0-16,0 0 0 0,-1 2 0 0,3-5 0 15,-1 1 768-15,1-4 208 0,0-5 48 0,1 1 0 16,-1 1-1648 0,2-4-320-16,0 3-64 0,1-12-16 0,0 0 1648 0,0 0 320 0,0 0 64 0,0 0 16 15,0 0-1648 1,0 0-320-16,0 0-64 0,2-12-16 0,-1 3-816 0,1-3-160 0,-1 1-48 15,0 0 0-15,-1-1-1632 0,-1 3-336 16,-2-8-64-16,2 6-16 0</inkml:trace>
  <inkml:trace contextRef="#ctx0" brushRef="#br2" timeOffset="-139417.79">14808 17168 20271 0,'0'0'448'0,"-11"-6"80"0,-1 2 32 0,1-1 16 0,-1 3-576 0,4-1 0 16,8 3 0-16,0 0 0 0,0 0 928 0,0 0 80 15,0 0 16-15,0 0 0 0,0 0 0 0,-8 7 0 16,4 0 0-16,1 1 0 0,-4 1 0 0,6 2 0 16,1-11 0-16,1 18 0 0,4 2-832 0,-1 2-192 15,-4-1 0-15,4 1 0 0,4-1 864 0,0-2 128 0,0-3 32 16,2-1 0-16,2 2-832 0,1 2-192 0,1-2 0 0,0-4 0 15,1-3 864-15,0 2 128 0,-3-3 32 16,1 0 0-16,0-4 0 0,2-1 0 0,-1-1 0 16,0-3 0-16,-1-2-832 0,2 0-192 0,0-3 0 0,1-4 0 15,1-3 864-15,0-4 128 16,0-2 32-16,2-2 0 0,1-1-832 0,2-3-192 0,1-2 0 0,4 5 0 16,-1 1 0-16,-2-1 0 0,0 0 0 0,-6 6 0 15,-4 2 0-15,1 1 0 0,0 6 0 0,0-1 0 16,-3 2 0-16,-3 1 0 0,-9 4 0 0,0 0 0 31,0 0-768-31,0 0-208 0,0 0-48 0,0 0-18432 0</inkml:trace>
  <inkml:trace contextRef="#ctx0" brushRef="#br2" timeOffset="-128578.14">27963 13953 4607 0,'0'0'400'0,"-5"-7"-400"15,5 7 0-15,0 0 0 0,-8-5 1440 0,3 0 208 16,0 2 32-16,5 3 16 0,0 0-896 0,0 0-176 16,0 0-48-16,0 0 0 0,0 0 144 0,0 0 32 15,0 0 0-15,12-3 0 0,1-2-96 0,2 3-16 0,4-1 0 0,3 0 0 16,1 1-16-16,7-1-16 0,2-3 0 0,3 2 0 16,1 1-160-16,-1 1-48 0,1-8 0 0,-4 7 0 15,3 3 32-15,2-2 0 0,1-2 0 0,-3 2 0 16,-2-4-64-16,-2 4-16 0,-2 1 0 0,-1-2 0 15,-3-1 112-15,0-2 32 0,0-5 0 16,-5 5 0-16,-1 2-112 0,-5 1 0 0,-2 2-16 0,-2-1 0 16,-2-1-48-16,-8 3-16 0,0 0 0 0,0 0 0 15,0 0 16-15,0 0 0 0,0 0 0 0,0 0 0 16,9-3 0-16,-9 3 0 0,0 0 0 0,0 0 0 16,0 0-64-16,0 0 0 0,0 0 0 0,0 0 0 15,-3 10 0-15,0 3 0 0,0 3 0 0,-2 1 0 0,-2 1-32 16,1 0-16-16,0 1 0 0,-1 2 0 0,-2 5 16 0,-2 2 0 15,1 0 0-15,-2 0 0 0,4 6-224 0,-2 3 176 16,1 1-176-16,-2 1 160 0,1 4-160 0,-2 2 0 16,2 2 144-16,-2 0-144 0,1-4 0 0,1 2 144 15,0-1-144-15,-2 3 0 0,0-3 144 0,-1 6-144 16,0-2 0-16,-4 5 144 0,3 5-144 0,-3-3 0 16,-3-1 0-16,-1 0 128 0,-2 2-128 0,-2 1 192 15,-4 6-192-15,5-2 192 0,1-4-192 0,1 6 160 16,-2 0-160-16,1-2 160 0,1-3-160 0,1-1 0 15,2 3 0-15,2-2 128 0,0 1-128 0,1 0 0 16,2-7 0-16,1 2 128 0,4 0-128 0,-2-2 0 16,1-2 0-16,2-1 128 0,0-1-128 0,-1 3 0 15,0 0 144-15,-1-1-144 0,0-2 128 0,1 0-128 16,-2-8 128-16,-1 2-128 0,-1-1 144 0,-4-5-144 0,-1-2 192 16,1-1-192-16,-3 2 224 0,2 0-64 0,0 2-16 15,-2-2 0-15,-3 0-144 0,-1-1 128 0,2-3-128 16,4 3 128-16,-1-1-128 0,1 0 128 0,-1-5-128 0,0 2 128 15,1-1-128-15,4-2 128 0,-1 3-128 0,1-5 128 16,-4 2-128-16,4-1 0 0,-1 0 0 0,2 3 0 16,0-3 0-16,1 1 128 0,-2-5-128 0,1 3 0 15,-1 4 128-15,-1-3-128 0,2-1 128 0,0-4-128 16,1 0 160-16,-1-5-160 0,-1-1 192 0,2-3-192 16,-5 1 192-16,3 1-192 0,0-6 192 0,-1 2-192 15,0 3 224-15,0-1-64 0,1 0-16 0,-2-3 0 16,-1-1-16-16,1-1-128 0,0 6 192 0,-1-5-64 0,-3 1 0 15,1-2-128-15,-2-3 192 0,0 5-64 0,2 1-128 16,-4 2 128-16,0-1-128 0,-1-6 128 0,-2 1-128 16,0 2 0-16,0 1 0 0,-1-2 0 0,-3-2 128 0,0 0-128 15,-3 2 0-15,1-1 128 0,-7-2-128 0,2 1 0 16,1 3 0-16,-4-3 0 0,-3 2 0 0,2 2 0 16,-5-2 0-16,-1 2 0 0,0-1 0 0,-2 3 0 15,-3 1 0-15,-7 2 0 0,-2-2 0 0,-5 4 0 16,5 2 0-16,-3 1 0 0,-2 2 0 0,-5-4 0 15,-3-1 0-15,0-2 0 0,-4 2 128 0,1-2-128 16,2-1 128-16,-2-2-128 0,2 2 0 0,-6 0 0 16,-5-1 0-16,0-2 0 0,0 2 0 0,1-3 0 15,-1 3-128-15,-7-2 128 0,-6-2 0 0,0 1 0 0,-1 0-144 16,1 3 144-16,0 0 0 0,-3 1 0 16,-2-6 0-16,1 4 0 0,5-6 0 0,-2 2 0 0,-5 0 0 15,0-1 0-15,-4-2 0 0,5 3 0 0,2-4 0 0,-2 2-160 16,-5 0 160-16,4 2-160 0,2-1 160 0,-1 1-160 15,-3-2 160-15,-5-4-128 0,4 1 128 0,1-1-128 16,4 3 128-16,-4 0 0 0,-6 1 0 0,3-2-128 16,5-1 128-16,-4 4 0 0,1 0 0 0,0-2 0 15,-2-1-128-15,6-2 128 0,1-4-128 0,-1 2 128 16,-1 0 0-16,1-5-160 0,0-7 160 0,2 4 0 16,3 1-128-16,-6 2 128 0,-5-3 0 0,2-2 0 15,4 0-128-15,-2-1 128 0,-5 4 0 0,4-2 0 16,0 1-128-16,3-3 128 0,1 1 0 0,-7 2 0 15,-3 4 0-15,4-5 0 0,0 0 0 0,0-3 0 16,-3 2-144-16,3 2 144 0,1-2 0 0,3 2-144 0,2-5 144 16,-4 2 0-16,-1 2 0 0,1-1 0 0,6 5 0 15,-2-5 0-15,-1-2 0 0,1 4 0 0,3 5 0 0,1-4 0 16,6-2 0-16,-4 1 0 0,0 1 0 0,2-1 0 16,5-2 0-16,4 0 0 0,2 4 0 0,-1-1 0 15,1 4 0-15,1 2 0 0,4 0 0 0,3 0 0 16,5-6 0-16,-1 5-128 0,0 6 128 0,1-2 0 15,-2-2-144-15,0 0 144 0,0-1 0 0,3 1 0 16,5-2-144-16,1 0 144 0,-1-4 0 0,-1 3 0 16,-1 2-128-16,1-4 128 0,0-4 0 0,5 2 0 15,0 5 0-15,5 0 0 0,1 0-128 0,-1 2 128 16,1-1 0-16,-1 1 0 0,1 0-160 0,3-1 160 16,2-2-128-16,1 4 128 0,5-2 0 0,4-1 0 0,2 3 0 15,1 0 0-15,1 3 0 0,2-2 0 0,0 0 0 0,4-1 128 16,-1 0-128-16,-1 0 0 0,2 0 0 0,6 0 0 15,1 0 0-15,3 2 0 0,-1 2 0 0,0-2 0 16,1-2 0-16,1 3 0 0,-1 3 0 0,2-3 0 16,-2 0 0-16,2 3 0 0,-3 3-144 0,6-1 144 15,-2 1 0-15,0-4 0 0,0 3 0 0,1-1 0 16,2-5 0-16,-1 2 0 0,4 2 0 0,-1-4 0 16,0-4 0-16,1-1 0 0,0-1 0 0,2 0 0 15,0 0 0-15,-2-5 0 0,2 1 128 0,0-1-128 16,-1 4 160-16,-1 1-160 0,3-4 192 0,-1 2-192 15,-4 2 176-15,0-3-176 0,3 5 160 0,-3-2-160 16,-2-2 208-16,0 5-48 0,-1 1-16 0,2 1 0 0,-1-1-144 16,-1 3 128-16,-5-2-128 0,1 5 128 0,3 1-128 15,3 0 160-15,2-2-160 0,2 4 160 0,-2-2-384 0,5 1-80 16,7-8-16-16,0 0-11360 16,10 0-2272-16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2:47:16.19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7021 476 12895 0,'0'-16'576'0,"1"13"112"0,-1 3-560 0,0 0-128 15,1-10 0-15,2 4 0 0,-1 1 848 0,1-2 144 0,-3 7 32 16,0 0 0-16,3-8 0 0,-2 0 0 0,-1 8 0 0,0 0 0 16,0 0 0-16,0 0 0 0,0 0 0 0,0 0 0 15,-4 10 0-15,3 4 0 0,-2 3 0 0,0 5 0 16,1 7-832-16,-1 6-192 0,1 3 0 0,-2 6 0 16,1 3 0-16,-1 5 0 0,-1 4 0 0,-2 9 0 15,0 29 864-15,-4-1 128 0,3-7 32 0,1-4 0 16,-1 0-832-16,-1-6-192 0,-2-5 0 0,3-1 0 15,3-5 0-15,0-5 0 0,0-4 0 0,1-18 0 16,0-3 0-16,0-1 0 0,0-4 0 0,1-3 0 16,1-1 0-16,-1-5 0 0,3-3 0 0,-2 2 0 15,2-5 0-15,0-4 0 0,2-3 0 0,-2-8 0 16,0 0 0-16,0-9 0 0,2-2 0 0,0-14 0 16,1 1-2416-16,1-4-528 0,1-13-96 0,0 3-32 0</inkml:trace>
  <inkml:trace contextRef="#ctx0" brushRef="#br0" timeOffset="280.83">6824 706 23951 0,'0'0'512'0,"0"0"128"0,0 0 0 0,0 0 64 0,11 7-576 0,4-12-128 16,3 3 0-16,0-5 0 0,4-3 848 0,4-2 144 16,3-6 32-16,2-1 0 0,6 1-832 0,9-4-192 15,7-7 0-15,6 4 0 0,5-2 864 0,-3 6 128 0,-1 3 32 0,-3-2 0 16,-1-2-832-16,-4-1-192 0,-2 7 0 0,-10 2 0 16,6-1 0-16,0 2 0 0,-3 3 0 15,-4-2 0-15,-4 4 0 0,-2-1 0 0,-7 3 0 0,-6 3-9232 16,-3 2-1904-16</inkml:trace>
  <inkml:trace contextRef="#ctx0" brushRef="#br0" timeOffset="483.5">6901 1257 31327 0,'-15'13'688'0,"2"-1"144"16,5-6 16-16,8-6 48 0,0 0-720 0,4 7-176 0,3-1 0 0,3 0 0 0,5-3 0 0,4-1 0 15,5-4 0-15,3-1 0 0,3-4 848 0,8-2 144 16,6-3 32-16,12-2 0 0,9-2-832 0,1 1-192 16,0-1 0-16,-5 0 0 0,-1-2 0 0,-8 5 0 15,-6-1 0-15,9-2 0 16,-12 4-1600-16,-7 3-352 0,-3 5-80 0,-15 6-16 16</inkml:trace>
  <inkml:trace contextRef="#ctx0" brushRef="#br0" timeOffset="959.4">8281 1619 20271 0,'11'-19'896'0,"-7"14"192"0,-1-2-880 0,3 1-208 0,-1-1 0 0,-1 1 0 16,-2-2 864-16,-2 1 128 0,0-4 32 0,-5 1 0 15,-1 3 0-15,-3 0 0 0,-3-2 0 0,-4 4 0 16,-2 2 0-16,0 2 0 0,1 1 0 0,-2 1 0 16,1 6-832-16,0 4-192 0,0 5 0 0,-1 4 0 15,0 0 0-15,-2 8 0 0,-1 3 0 0,-2 3 0 0,-8 10 0 0,2-1 0 16,2-4 0-16,10-2 0 0,8-14 864 15,5 1 128-15,2-1 32 0,6-2 0 0,3-3-832 16,3-2-192-16,7-7 0 0,-1 0 0 0,8-5 864 16,-1-4 128-16,-9-2 32 0,5-6 0 0,6 0-832 0,-4-5-192 15,4-3 0-15,1-1 0 0,2-2 0 0,2-1 0 16,-1-1 0-16,-2 1 0 0,4-4 0 0,-3 6 0 16,-9 2 0-16,-1 4 0 0,-3 5 864 0,-2-1 128 15,-3 5 32-15,-1 2 0 0,-2 2-832 0,0 4-192 16,-3 3 0-16,0 3 0 15,-3 2-768-15,-1 2-208 0,-1 0-48 0,0 0 0 0,4 1 832 0,-2 2 192 16,2-3 0-16,-1-1 0 16,0 0-2496-16,2 1-464 0,0-5-96 0,2-1-16 0</inkml:trace>
  <inkml:trace contextRef="#ctx0" brushRef="#br0" timeOffset="1175.98">8937 1561 27647 0,'0'0'608'0,"3"12"128"0,-3-3 32 0,-3 4 0 0,-1 5-624 0,-1 3-144 0,-2 4 0 0,-2 1 0 16,1 1 848-16,-1 3 144 0,-1-1 32 0,-3-1 0 16,2 4 0-16,4-6 0 0,1 1 0 0,0-3 0 15,2 2-832-15,1-3-192 0,2-1 0 0,2-5 0 16,3-4 0-16,1-1 0 0,1-3 0 0,-1-5 0 15,0 0-2416-15,2-4-528 0,-1-4-96 0,6-5-32 0</inkml:trace>
  <inkml:trace contextRef="#ctx0" brushRef="#br0" timeOffset="1586.44">9268 1600 23951 0,'0'0'512'0,"0"0"128"0,0 0 0 0,0 0 64 0,0 0-576 0,9 2-128 0,-1 2 0 0,-1 3 0 16,-2 2 848-16,-1 4 144 0,-2 4 32 0,-2 0 0 16,-2 0 0-16,-1 1 0 0,1 4 0 0,-4-2 0 15,-2 1 0-15,2-7 0 0,-2 2 0 0,0 1 0 16,0-4 0-16,2 1 0 0,1-2 0 0,0-2 0 15,-1-1-832-15,2-1-192 0,2-1 0 0,2-7 0 16,0 0 864-16,0 0 128 0,0 0 32 0,0 0 0 16,-2-8 0-16,2 0 0 0,2-4 0 0,0 2 0 15,1-6-832-15,1-1-192 0,1-1 0 0,3-3 0 16,2 3 0-16,2-2 0 0,1 1 0 0,8-9 0 16,5 2 0-16,3 3 0 0,-4 10 0 0,2 0 0 15,3-2 0-15,3 6 0 0,-2 0 0 0,0 3 0 16,-4 3 0-16,-2 1 0 0,-3-1 0 0,4 3 0 15,-9 4 0-15,0-3 0 0,2 0 0 0,-5 2 0 16,-4 0-768-16,1 2-208 0,-2 0-48 16,-1-2 0-16,0-1-1632 0,-8-2-336 0,0 0-64 15,0 0-12704-15</inkml:trace>
  <inkml:trace contextRef="#ctx0" brushRef="#br0" timeOffset="1760.22">9030 1200 42383 0,'0'0'928'0,"0"0"192"0,0 0 32 0,0 0 64 0,0 0-976 0,6 6-240 15,3-10 0-15,0 2 0 0,-1 2 0 0,0-2 0 0,-2-2 0 0,1 2 0 16,0 1 0-16,-1-2 0 0,-6 3 0 16,0 0 0-1,4-8-2416-15,-1 2-528 0,-3 6-96 0,3-6-32 0</inkml:trace>
  <inkml:trace contextRef="#ctx0" brushRef="#br0" timeOffset="2398.35">11870 936 23951 0,'0'0'512'0,"-10"0"128"0,1-1 0 0,9 1 64 0,-9 0-576 0,9 0-128 0,0 0 0 0,0 0 0 15,0 0 848-15,0 0 144 0,11 0 32 0,8 0 0 16,3-1 0-16,4 1 0 0,1 0 0 0,11 0 0 0,8 0 0 0,11-4 0 16,11-4 0-16,0 0 0 0,-3-2-832 0,-3 1-192 15,-3-4 0-15,-21 7 0 0,9-3 0 0,8 3 0 16,2-5 0-16,-5 5 0 0,-2-3 0 0,-7 2 0 16,-3 2 0-16,-7-2 0 15,15-2-1600-15,-18 7-352 0,-13 3-80 0,-17-1-11472 16</inkml:trace>
  <inkml:trace contextRef="#ctx0" brushRef="#br0" timeOffset="2591.33">11917 1279 35007 0,'0'0'1552'0,"0"0"320"0,0 0-1488 0,12-2-384 0,1 0 0 16,8 0 0-16,6-1 0 0,10 0 0 0,7 0 0 0,10 0 0 15,4-4 896-15,-24 2 96 0,3-1 32 0,4-5 0 16,6 2-832-16,11-4-192 15,11-3 0-15,2 1 0 0,2-1 0 0,-2-1 0 16,-6 0 0-16,50-11 0 0,-29 7 0 0,-12 4 0 0,-6 6 0 16,-26 3 0-1,-3 1-2416-15,-4 1-528 0,-4 4-96 0,7-2-32 0</inkml:trace>
  <inkml:trace contextRef="#ctx0" brushRef="#br0" timeOffset="3344.22">14847 642 20271 0,'-2'-13'896'0,"2"13"192"0,0 0-880 0,-1-7-208 0,-3-5 0 0,2 5 0 16,-1-3 864-16,2 4 128 0,1 6 32 0,-3-5 0 15,-1-3 0-15,-1 3 0 0,0 2 0 0,5 3 0 16,-7-3 0-16,1 3 0 0,6 0 0 0,-6 4 0 16,0 3-832-16,-1 5-192 0,1-1 0 0,-1 8 0 0,2 4 0 0,3 2 0 15,2 5 0-15,0 2 0 0,-2 2 0 0,2 4 0 16,2 5 0-16,-2 1 0 16,-2 7 864-16,1 1 128 0,0-2 32 0,1 0 0 0,1-2-832 0,0-7-192 15,1-1 0-15,0-5 0 0,3-5 864 0,2-3 128 16,-1 1 32-16,2-5 0 0,0-3 0 0,1-4 0 15,3-1 0-15,2-5 0 0,2-2-832 0,2-7-192 16,3-1 0-16,-1-1 0 0,0-5 864 0,1-2 128 16,0-4 32-16,0-1 0 0,14-20-832 0,-5 1-192 15,-14 14 0-15,1-7 0 0,1-9 0 0,2-4 0 16,1-2 0-16,2-6 0 0,3 2 864 0,4-1 128 16,4 2 32-16,2 3 0 0,6 1-832 0,-1 1-192 15,-2 2 0-15,-3 0 0 0,-3 1 0 0,-3 4 0 0,-3 1 0 16,-2 1 0-16,-4 0 0 0,1 3 0 15,-1 3 0-15,-3-1 0 16,-4 5-768-16,-2 1-208 0,0 3-48 0,-3 2 0 16,-1 3-2448-16,-2 2-496 0,3-10-112 0,-9 18-16 0</inkml:trace>
  <inkml:trace contextRef="#ctx0" brushRef="#br0" timeOffset="7164.79">5442 4917 12895 0,'0'0'576'0,"0"0"112"0,0 0-560 0,0 0-128 16,0 0 0-16,0 0 0 0,0 0 848 0,0 0 144 16,0-6 32-16,0 6 0 0,0-7 0 0,0 0 0 15,0 3 0-15,-2-4 0 0,0 2 0 0,2 1 0 0,-3-3 0 0,2 1 0 16,-2-1 0-16,-1 1 0 0,0-1 0 0,1-3 0 16,-3 1-832-16,0 1-192 0,-3 2 0 0,2-5 0 15,-1-2 864-15,1 4 128 0,-4 1 32 0,1 2 0 16,-2-5-832-16,-1 3-192 0,-1 0 0 0,-3 3 0 15,-3 0 0-15,-1 2 0 0,-1 2 0 0,-9-2 0 16,-1 1 0-16,0 3 0 0,-5 3 0 0,9 1 0 16,2-2 0-16,3 2 0 0,0 2 0 0,0-1 0 15,-1 6 864-15,2 1 128 0,0 1 32 0,2 0 0 16,1 3-832-16,0-2-192 0,1 5 0 0,-1-1 0 16,0 1 0-16,2 2 0 0,3-1 0 0,1 1 0 15,-4-3 0-15,5 1 0 0,2 4 0 0,1-1 0 0,1 0 0 0,3 3 0 16,2 1 0-16,4 0 0 0,5-3 0 15,4 5 0-15,2 4 0 0,5 0 0 0,1-1 0 16,2 0 0-16,0 4 0 0,1-3 0 0,3-6 0 0,2 0 0 16,1-1 0-16,4-2 0 0,2-5 0 0,2-2 0 15,0-4 0-15,8 1 0 0,6-4 0 0,0 0 0 16,-1-6 0-16,-3-1 0 0,-3-1 0 0,-15-1 0 16,2 0 0-16,16-3 0 0,-2-3 864 0,2-3 128 15,-4-3 32-15,5 2 0 0,1-6-832 0,0-2-192 16,1-3 0-16,-5-1 0 0,-4-1 0 0,-5-2 0 15,-3-6 0-15,-2 1 0 0,-3-3 864 0,-4 0 128 16,-3 1 32-16,-4 3 0 0,-1-3-832 0,-4-4-192 16,-4 0 0-16,-2-2 0 0,-1 0 0 0,-6-3 0 15,-3-12 0-15,-2 8 0 0,-1 2 0 0,-2 6 0 0,-2 6 0 16,1 4 0-16,-5 0 864 0,-2 8 128 16,-2 2 32-16,-6 5 0 0,-7-1-832 0,-4 8-192 0,-5 0 0 0,-7 7 0 31,-4 2-768-31,3 0-208 0,5 1-48 0,7 5 0 15,6 3-2448-15,6 0-496 0,-8 0-112 0,11 2-16 0</inkml:trace>
  <inkml:trace contextRef="#ctx0" brushRef="#br0" timeOffset="8366.75">5238 5761 16575 0,'0'0'736'0,"3"-7"160"0,-2-4-720 0,-1 11-176 0,3-6 0 0,-3 6 0 16,2-11 848-16,-2 11 144 0,0 0 32 0,4-8 0 15,0-2 0-15,-4 10 0 0,0 0 0 0,0 0 0 0,0 0 0 16,0 0 0-16,0 0 0 0,0 0 0 0,0 0 0 0,0 0 0 16,0 0 0-16,0 0 0 0,0 0-832 0,0 0-192 15,0 12 0-15,-1 2 0 0,-4-2 864 0,2-2 128 16,3-10 32-16,-4 11 0 0,-2-1-832 0,-1 3-192 16,2-1 0-16,0 1 0 0,0 5 864 0,-2 0 128 15,-1 1 32-15,-1 0 0 0,3 1-832 0,-1 2-192 16,-1 1 0-16,2 2 0 0,1 1 0 0,-1 0 0 15,-2 2 0-15,3 3 0 0,1 4 864 0,0 3 128 16,1 0 32-16,1 1 0 0,2 1-832 0,0 5-192 16,0-4 0-16,0-9 0 0,0 5 0 0,-2 2 0 15,0 2 0-15,1 1 0 0,0-3 0 0,1 0 0 16,0 0 0-16,-2 3 0 0,1-2 0 0,0 2 0 16,1-3 0-16,0 0 0 0,0 3 0 0,-2-4 0 15,0-2 0-15,1-1 0 0,1 2 0 0,0-5 0 0,0 0 0 0,-2-4 0 16,1 2 0-16,-2-4 0 0,-1 2 0 15,3-5 0-15,1-1 0 0,-1-2 0 0,-3-2 0 16,1-1 0-16,2 0 0 0,1-1 0 0,1-1 0 0,-1 0 0 16,-2-7 0-16,2-8 0 0,2 6 0 0,-2-6 0 15,0 0 0-15,0 0 0 0,0 0 0 0,0 0 0 32,-1-9-2416-32,1-4-528 0,0-3-96 0,-1-3-7664 0,1-3-1536 0</inkml:trace>
  <inkml:trace contextRef="#ctx0" brushRef="#br0" timeOffset="8783.08">4819 6813 23951 0,'0'0'512'0,"-8"4"128"0,-1-4 0 0,9 0 64 0,-8 3-576 0,4 2-128 15,0 2 0-15,1 1 0 0,1-1 848 0,0 4 144 16,1 2 32-16,1 0 0 0,3 4 0 0,1 2 0 15,1 4 0-15,1 1 0 0,2 5 0 0,0-2 0 16,0 1 0-16,1-1 0 0,4 2-832 0,0-1-192 16,1 4 0-16,1-4 0 0,-2 0 864 0,1 0 128 15,0 4 32-15,-1-4 0 0,1-5-832 0,0-4-192 16,2-2 0-16,-2 1 0 0,-1-1 864 0,3-1 128 16,3-6 32-16,5 0 0 0,2-8-832 0,0-2-192 15,-2-1 0-15,3-7 0 0,-1-1 864 0,0-7 128 16,-3-2 32-16,-1-3 0 0,-1-8-832 0,0-1-192 15,0-5 0-15,-2 0 0 0,0-1 0 0,-1-1 0 0,0-1 0 0,2 2 0 16,-1-1 0-16,1 5 0 0,-2-1 0 0,-1 4 0 16,-3 1 0-16,2 7 0 0,-3 5 0 0,1 1 0 15,-6-5 0-15,-1 4 0 0,-2 3 0 0,-2 0 0 32,-5 5-2416-32,-3 3-528 0,-4 0-96 0,2 2-32 0</inkml:trace>
  <inkml:trace contextRef="#ctx0" brushRef="#br0" timeOffset="10589.47">8307 5203 20271 0,'0'0'448'0,"-1"-7"80"0,1 0 32 0,1-3 16 0,2-1-576 0,0-2 0 0,0 0 0 0,0-3 0 15,4 2 928-15,2-4 80 0,-3-2 16 0,6-1 0 16,-2 1 0-16,2-1 0 0,0 0 0 0,0-3 0 16,-1-3-832-16,2 0-192 0,0-3 0 0,0-3 0 15,2 0 864-15,-1-7 128 0,0-3 32 0,-1 0 0 0,-2-5 0 16,3 0 0-16,-1-3 0 0,0-8 0 0,-1-4-832 0,-5 27-192 15,-2-6 0-15,4-5 0 0,1-1 0 0,1-3 0 16,-3-1 0-16,-1 1 0 0,0-1 864 0,-2-1 128 16,0 0 32-16,4-50 0 0,-3 20-832 0,-2 14-192 15,-3 6 0-15,-2 10 0 0,-2 6 0 0,0-3 0 16,2 7 0-16,1 0 0 0,-1 4 0 0,2 17 0 16,0-1 0-16,1-1 0 0,-2-1 0 0,1 3 0 15,0 3 0-15,1-1 0 0,-1 3 0 0,2-10 0 16,-3 7 0-16,0 7 0 0,0-1 0 0,1 3 0 15,0 5 0-15,-1 6 0 0,0 0 0 0,0 0 0 0,0 0 0 0,0 0 0 32,0 0-1600-32,0 0-352 0,0 0-80 0,-1 16-16 15,1-16-816-15,-1 16-160 0,-3 4-48 0,0 0 0 0</inkml:trace>
  <inkml:trace contextRef="#ctx0" brushRef="#br0" timeOffset="10994.21">8203 3687 20271 0,'-17'4'448'0,"9"-4"80"0,0-3 32 0,4 2 16 0,4 1-576 0,0 0 0 0,-1-12 0 0,1 2 0 0,1-4 928 0,1-2 80 15,4-1 16-15,2-4 0 0,1-2 0 0,3-3 0 16,1-3 0-16,1-1 0 0,-3-1 0 0,3-1 0 15,4-3 0-15,3 0 0 0,3-3-832 0,2 2-192 16,1-1 0-16,1 1 0 0,-2-2 864 0,1 1 128 16,-2 3 32-16,1 4 0 0,-1 3-832 0,-3 2-192 15,-3 3 0-15,3 1 0 0,1 3 0 0,-2 2 0 16,-3 3 0-16,-1 2 0 0,1 4 864 0,-1 2 128 16,-1 4 32-16,-1 5 0 0,-2 2-832 0,2 4-192 15,2 3 0-15,-1 6 0 0,0 2 0 0,1 2 0 16,1 3 0-16,1 3 0 0,-6 1 0 0,2 1 0 15,0 3 0-15,-1-1 0 0,-1 0 0 0,0 1 0 16,0 0 0-16,-1-1 0 0,-2 1 0 0,-2-6 0 0,1 2 0 16,0 8 0-1,-1-3-1600-15,-4-5-352 0,-4-3-80 0,0-8-8208 0,-1 2-1632 16</inkml:trace>
  <inkml:trace contextRef="#ctx0" brushRef="#br0" timeOffset="11537.98">7220 3861 20271 0,'0'0'448'0,"0"0"80"0,0 0 32 0,0 0 16 0,0 0-576 0,0 0 0 0,0 0 0 0,4 15 0 16,1-6 1744-16,0 7 240 0,-2 2 64 0,0 3 0 16,0 3-832-16,0 6-144 0,0 1-48 0,1 3 0 15,-4 1-816-15,0 1-208 0,0 2 0 0,-3 1 0 16,3 3 864-16,0-3 128 0,-1-4 32 0,-1-2 0 16,1-2-832-16,1-1-192 0,0-5 0 0,-1-3 0 15,-1-2 0-15,1-3 0 0,0-2 0 0,0 4 0 16,1-8-1600-16,0-11-352 0,0 0-80 0,0 0-11472 15</inkml:trace>
  <inkml:trace contextRef="#ctx0" brushRef="#br0" timeOffset="11780.3">7095 3961 27647 0,'0'0'608'0,"0"0"128"0,4-8 32 0,1 2 0 0,1-1-624 0,4-3-144 16,0 2 0-16,3-4 0 0,1 0 0 0,5-1 0 16,3-4 0-16,3 2 0 0,6-2 848 0,0-1 144 0,0-1 32 0,-1 2 0 15,0 0-832-15,-1 0-192 0,-3 0 0 0,-1 1 0 16,-3 4 0-16,0-1 0 0,-2 5 0 0,-2-3 0 16,-4 5 0-16,-3-2 0 0,1 6 0 0,-1 0 0 31,-11 2-2416-31,0 0-528 0,0 0-96 0,0 13-32 0</inkml:trace>
  <inkml:trace contextRef="#ctx0" brushRef="#br0" timeOffset="12001.19">7358 4304 27647 0,'0'0'608'0,"0"0"128"0,0 0 32 0,0 0 0 0,0 0-624 0,3-7-144 0,3 1 0 0,1 1 0 0,-2-2 0 0,5 1 0 15,-2-6 0-15,4 3 0 0,0-4 0 0,-1 1 0 16,1 0 0-16,1 2 0 0,0-1 848 0,-1 0 144 16,-2-1 32-16,-2 5 0 0,1 3-832 0,-2-2-192 15,1 1 0-15,-2 1 0 0,1 1 0 0,-1 3 0 16,0-1 0-16,-6 1 0 16,0 0-768-16,0 0-208 0,0 0-48 0,6 4-7632 15,-6-4-1536-15</inkml:trace>
  <inkml:trace contextRef="#ctx0" brushRef="#br0" timeOffset="12498.28">7693 4222 20271 0,'0'0'448'0,"0"0"80"0,0 0 32 0,0 0 16 0,0 0-576 0,0 0 0 0,7-3 0 0,-7 3 0 15,0 0 928-15,0 0 80 0,0 0 16 0,0 0 0 16,0 0 0-16,-3 9 0 0,-1 0 0 0,-4 3 0 16,-1-2 0-16,-1 5 0 0,-2 3 0 0,-1 2 0 15,-3-1 0-15,5-3 0 0,0 1 0 0,0 0 0 16,-1 1-832-16,1 2-192 0,1-2 0 0,2 0 0 0,2-1 0 15,0 1 0-15,2-5 0 0,2 3 0 0,2-4 0 16,1-1 0-16,3-3 0 0,3-1 0 0,2-6 864 0,0-4 128 16,4-2 32-16,0 0 0 0,1-5-832 0,-2 2-192 15,0-5 0-15,2 1 0 0,-3-2 0 0,2-2 0 16,0-1 0-16,-2 1 0 0,-2-1 0 0,4-2 0 16,-3 2 0-16,-1 3 0 0,-5 2 0 0,1 0 0 15,1 4 0-15,-2 2 0 0,-4 6 0 0,0 0 0 16,0 0 0-16,-6 4 0 0,2 4 0 0,0 2 0 15,1 3 0-15,1 1 0 0,-1 2 0 0,3 1 0 16,3-4 0-16,-2 1 0 0,2 1 0 0,-1-2 0 16,2-3 0-16,0-1 0 0,0-1 0 0,1 0 0 15,3-4 0-15,0 0 0 0,0 1 0 0,1-4 0 0,1-2 0 16,2-2 0 0,-3-1-2416-16,-1 0-528 0,0-3-96 0,0-1-6576 0,-1-1-1328 15</inkml:trace>
  <inkml:trace contextRef="#ctx0" brushRef="#br0" timeOffset="12764.4">8041 4201 23951 0,'0'0'1056'15,"0"0"224"-15,0 0-1024 0,0 0-256 0,0 0 0 0,0 0 0 16,6 5 880-16,-1-1 112 0,0 2 32 0,-1 2 0 0,-2 1 0 0,1 3 0 15,2 2 0-15,-2 5 0 0,-2-1 0 0,2 2 0 16,-3 0 0-16,1 3 0 0,0-1-832 0,1 0-192 16,-2-1 0-16,1 0 0 0,0-2 0 0,1-1 0 15,-1-2 0-15,0-2 0 0,1 1 0 0,-1-4 0 16,1 0 0-16,1-3 0 16,-6 0-768-16,3-8-208 0,0 0-48 0,0 0 0 15,0 0-1632-15,0 0-336 0,0 0-64 0,6-19-16 0</inkml:trace>
  <inkml:trace contextRef="#ctx0" brushRef="#br0" timeOffset="13362.74">8249 4205 20271 0,'0'0'896'0,"0"0"192"0,0 0-880 0,0 0-208 0,0 0 0 0,0 0 0 0,0 0 864 0,0 0 128 16,0 0 32-16,0 0 0 0,0 0 0 0,-3 8 0 15,-2-1 0-15,2 5 0 0,-2-1 0 0,0 2 0 16,2 2 0-16,1 2 0 0,-2 1 0 0,0 2 0 16,0-2 0-16,4 2 0 0,0-2-832 0,1-1-192 15,-1 1 0-15,0-6 0 0,0-2 0 0,1-2 0 16,1 0 0-16,0-1 0 0,1-2 864 0,-3-5 128 15,0 0 32-15,0 0 0 0,0 0-832 0,3-7-192 16,2-1 0-16,0-3 0 0,0-2 0 0,0 0 0 16,2-4 0-16,-4-2 0 0,-6 0 864 0,3-1 128 15,3-2 32-15,0 3 0 0,3-1-832 0,0-1-192 16,2-1 0-16,0 1 0 0,0 3 0 0,2 1 0 16,4 0 0-16,1 3 0 0,0 2 0 0,2 3 0 0,2 4 0 0,0 1 0 15,-1 4 0-15,1 2 0 0,-1 1 0 0,-1 1 0 16,0 1 0-16,-2 3 0 0,-2-4 0 0,-1 4 0 15,-1 1 0-15,-2 1 0 0,-1 1 0 0,-2 2 0 32,-2-3-768-32,1 0-208 0,-3 1-48 0,-2-2 0 15,-2 0-1632-15,-2-1-336 0,0-2-64 0,4-6-16 0</inkml:trace>
  <inkml:trace contextRef="#ctx0" brushRef="#br0" timeOffset="13563.09">7807 3885 42383 0,'-13'-9'928'0,"13"9"192"0,1-6 32 0,7 0 64 0,2-3-976 0,5 3-240 16,1-1 0-16,3 3 0 0,0 0 0 0,2 1 0 16,-1 0 0-16,-1-2 0 0,-2 1 0 0,-1 0 0 15,-3 1 0-15,-1 1 0 0,-1-2 0 0,-3 0 0 16,-8 4 0-16,0 0 0 15,0 0-2416-15,0 0-528 0,-4-7-96 0,-4 6-32 0</inkml:trace>
  <inkml:trace contextRef="#ctx0" brushRef="#br0" timeOffset="18132.64">11113 3761 20271 0,'0'0'448'0,"0"0"80"0,0 0 32 15,0 0 16-15,0 0-576 0,0 0 0 0,-7-2 0 0,13-9 0 0,-6 11 928 0,0 0 80 16,10-9 16-16,-10 9 0 0,0 0 0 0,0 0 0 15,0 0 0-15,8-11 0 0,2 3-832 0,-7 3-192 16,-3 5 0-16,0 0 0 0,4-6 864 0,-4 6 128 16,4-6 32-16,-4 6 0 0,0 0-832 0,0 0-192 15,0 0 0-15,0 0 0 0,0 0 864 0,0 0 128 16,0 0 32-16,0 0 0 0,0 0-832 0,0 0-192 16,0 0 0-16,5 2 0 0,0 4 0 0,0 3 0 15,2-3 0-15,-1 7 0 0,0 2 0 0,0 0 0 16,2 6 0-16,6 14 0 0,-3-1 0 0,0 1 0 15,1-2 0-15,-1 1 0 0,-2-1 0 0,0-4 0 16,0 3 0-16,1 2 0 0,-3 2 864 0,-3-18 128 0,0 3 32 16,-2 3 0-16,1 1-832 0,0-1-192 0,-1 0 0 0,2 1 0 15,0-3 0-15,0-3 0 0,0 0 0 0,0-1 0 16,-2-1 0-16,1-2 0 0,-2-2 0 0,2-1 0 16,-1-3 0-16,1-1 0 15,0-1 0-15,-3-7 0 0,0 0 864 0,0 0 128 0,0 0 32 0,0 0 0 16,0 0-832-16,0 0-192 0,0 0 0 0,0 0 0 15,4-6 0-15,-2 2 0 0,1-3 0 0,-2 0 0 16,0-3 0-16,2-2 0 0,0-2 0 0,-1-1 0 16,2 0 0-16,1-4 0 0,2-1 0 0,-2-3 0 15,0 1 0-15,6 1 0 0,4-1 0 0,5-1 0 16,2-3 0-16,-1 0 0 0,1-2 0 0,-1 1 0 16,0-2 0-16,1-2 0 0,0 1 0 0,0 0 0 15,-1 0 0-15,0 1 0 0,-1-5 0 0,-2 3 0 0,-1 1 0 16,0 1 0-16,-2 2 0 0,4-4 0 0,-4-1 0 15,-2 8 0-15,-2-2 0 0,-2 3 0 0,-1 3 0 0,-2 0 0 16,-2 3 0-16,1 3 0 0,-2 3 0 0,-2 5 0 16,-1-1 0-16,0-1 0 0,0 8 0 0,0 0 0 15,-2-5 0-15,-1 0 0 0,-1 0 0 0,4 5 0 16,0 0 0-16,0 0 0 0,-4-3 0 0,4 3 0 16,0 0 0-16,0 0 0 0,-8 7 0 0,2-2 0 15,1 3 0-15,-1 0 0 0,0-2 0 0,-1 4 0 16,0-2 0-16,3 5 0 0,-2 3 0 0,1 2 0 15,1 2 0-15,0-3 0 0,-3 1 0 0,-1 0 0 16,-1 6 0-16,-2 0 0 0,1 3 0 0,1-1 0 16,-4 2 0-16,1 0 0 0,0 0 0 0,-3 5 0 15,-1-4 0-15,-1 2 0 0,0-2 0 0,-1 1 0 0,-1 1 0 16,-1-6 0-16,-5-1 0 0,3 0 0 0,2-2 0 16,4 0 0-16,5-2 0 0,0-3 0 15,2-2 0-15,1 1 0 0,1 0 0 0,1-1 0 0,1-3 0 0,1 1 0 16,0-1 0-16,0-4 0 0,0-2 0 0,2 1 0 15,2-7 0-15,0 0 0 0,0 0 0 0,0 0 0 16,0 0 0-16,-5-2 0 0,-2-3 0 0,3 1 0 16,2-1 0-16,0 0 0 0,0-4 0 0,-1 1 0 15,1-3 0-15,0 2 0 0,1-2 0 0,0-2 0 16,-2 1 0-16,2-4 0 0,-1 2 0 0,0-2 0 16,-2-1 0-16,0 0 0 0,-1-1 0 0,2 0 0 15,-1-2 0-15,0 2 0 0,-1-2 0 0,0 2 0 0,-3-4 0 16,0 1 0-16,3 3 0 0,-2-2 0 0,1 2 0 15,2 0 0-15,-2-2 0 0,-2-2 0 0,1 1 0 0,-1-1 0 16,1-1 0-16,0 6 0 0,1 0 0 0,-4 1 0 16,4-4 0-16,1 2 0 0,1 0 0 0,-3 1 0 15,-1 4 0-15,1 0 0 0,-1 0 0 0,1 0 0 16,2 2 0-16,0 2 0 0,0 2 0 0,1 0 0 16,1-2 0-16,0 4 0 0,2-2 0 0,0 2 0 15,0 1 0-15,1 4 0 0,0 0 0 0,0 0 0 16,0 0 0-16,0 0 0 0,0 0 0 0,2 7 0 15,-1 2 0-15,2-2 0 0,1 4 0 0,3-1 0 16,-4 3 0-16,1 4 0 0,0 3 0 0,0 3 0 16,1 3 0-16,1 0 0 0,0 3 0 0,1 0 0 15,-2 2 0-15,0 2 0 0,3 6 0 0,1-3 0 16,1 1 0-16,-2-1 0 0,-3 0 0 0,3-5 0 16,-1 0 0-16,-1-1 0 0,0 4 0 0,-1-4 0 0,0 0 0 15,-1-9 0-15,-2-3 0 0,1 0 0 0,0-1 0 0,-1-1 0 16,1 0 0-16,-2-5 0 0,3 1 0 15,-1 2 0-15,-1-7 0 0,-2-7 0 0,0 0 0 0,0 0 0 16,6 0 0-16,-3-1 0 0,3-3 0 0,-1-3 0 16,1-3 0-16,0-3 0 0,-2-3 0 0,1-2 0 15,0-3 0-15,2-1 0 0,-2 1 0 0,0-1 0 16,1-4 864-16,1 0 128 0,-1-2 32 0,9 0 0 16,10-1-1648-16,-2 0-320 15,2-3-64-15,0-1-16 0,-2 0 1648 0,2-2 320 0,1-1 64 0,1-1 16 16,1-1-1648-16,-2 2-320 15,-1-1-64-15,-1 2-16 0,-2 3 1648 0,-1-1 320 0,-1 6 64 0,2-5 16 16,-4 4-1648-16,-3 6-320 0,-4 3-64 0,-2 5-16 0,-1 1 1648 16,-1 2 320-16,-2 4 64 0,-5 7 16 15,0 0-1648-15,0 0-320 0,0 0-64 0,0 0-16 0,0 0 832 0,-6 1 192 16,-4 3 0-16,3 0 0 16,-5 4-2496-16,-1 1-464 15,-3 0-96-15,-2 4-16 0</inkml:trace>
  <inkml:trace contextRef="#ctx0" brushRef="#br0" timeOffset="19162.82">5151 5528 16575 0,'0'0'368'0,"0"0"80"0,0 0 0 0,0 0 16 0,0 0-464 0,0 0 0 0,-16-9 0 0,16 9 0 16,0 0 912-16,7-9 96 0,2 4 16 0,-9 5 0 0,0 0-832 0,0 0-192 16,12-2 0-16,-12 2 0 0,0 0 864 0,0 0 128 15,0 0 32-15,0 0 0 0,10 2-832 0,-10-2-192 16,0 0 0-16,0 0 0 0,11 5 864 0,-11-5 128 16,5 8 32-16,-1 3 0 0,-2 4-832 0,2 2-192 15,-4 3 0-15,0 1 0 0,0 1 864 0,-2 2 128 16,-4 2 32-16,2 9 0 0,2 11 0 0,-1-14 0 15,-1 5 0-15,0 5 0 0,-2 2-832 0,1 3-192 16,-3-1 0-16,0 7 0 0,0 2 0 0,-1-1 0 16,0 1 0-16,0 1 0 0,0 0 0 0,0-1 0 15,1-3 0-15,1-1 0 0,1 1 864 0,-1-3 128 16,3-1 32-16,0-1 0 0,1 0-832 0,-1-4-192 0,1 1 0 16,-1-4 0-16,0-1 0 0,0-2 0 0,0-2 0 15,3-2 0-15,0-3 864 0,1 0 128 0,2-2 32 16,1-3 0-16,0 1-832 0,-2-1-192 0,-4-4 0 0,-1 4 0 15,3 1 0-15,0-3 0 0,1 3 0 0,-2-2 0 16,1-7 0-16,0-2 0 0,1 0 0 0,0-2 0 16,-3 0 0-16,3-1 0 0,2-2 0 0,-4-1 0 15,-2-1 0-15,4-8 0 0,0 0 0 0,0 0 0 16,0 0 0-16,0 0 0 0,-5 4 0 0,5-4 0 16,0 0-2416-1,-4-4-528-15,-2-5-96 0,-2 1-32 0,3 0 0 16,-2-2 0-16,-5-22 0 0,6 6 0 0</inkml:trace>
  <inkml:trace contextRef="#ctx0" brushRef="#br0" timeOffset="19532.32">4656 7012 23951 0,'0'0'1056'0,"0"0"224"0,-6-6-1024 0,2 2-256 16,1-2 0-16,3 6 0 0,0 0 0 0,0 0 0 15,0 0 0-15,0 0 0 0,0 0 880 0,0 0 112 16,6 6 32-16,-1 4 0 0,2 0 0 0,1 6 0 16,-1 1 0-16,4 1 0 0,-1 3 0 0,2 0 0 15,0 1 0-15,-1 1 0 0,3 5-832 0,1-2-192 0,0 0 0 0,3-3 0 16,-1 1 864-16,1-2 128 0,2-4 32 0,0-4 0 15,4-4-832-15,-1-3-192 16,1-4 0-16,3-4 0 0,7-5 864 0,4-3 128 16,1-2 32-16,0-6 0 0,-1-4-832 0,0-7-192 0,-3 0 0 0,-3-5 0 15,-3 1 0-15,-1-2 0 0,-2-4 0 0,0 0 0 16,0-1 0-16,0 2 0 0,-1 4 0 0,-1 1 0 16,1 1 0-16,-7 2 0 0,-6 3 0 0,-1 0 0 15,0 9-768 1,-3 4-208-16,0 0-48 0,-2-3-16784 0</inkml:trace>
  <inkml:trace contextRef="#ctx0" brushRef="#br0" timeOffset="21996.65">4615 8185 16575 0,'0'0'368'0,"0"0"80"0,0 0 0 0,1 3 16 0,3-13-464 0,0 3 0 0,-1-3 0 0,1 5 0 15,-4-1 1728-15,0 6 256 0,0 0 64 0,0-5 0 16,0-1 0-16,0 6 0 0,0 0 0 0,0 0 0 0,0 0-1648 16,0 0-400-16,0 0 0 0,0 0 0 0,-3 8 896 0,2 5 112 15,-2 3 16-15,1 1 0 0,0 1-832 0,1 2-192 16,-2 4 0-16,1 5 0 0,1 0 864 0,-2 2 128 15,0 2 32-15,2-3 0 0,1 1-832 0,0 0-192 16,0 0 0-16,1 1 0 0,1-2 0 0,-1-3 0 16,-1 2 0-16,3-3 0 0,2 0 0 0,-1-4 0 15,-2 3 0-15,1-4 0 0,1-2 0 0,-3-2 0 16,2-2 0-16,-2-5 0 16,-1-2-2416-16,0-8-528 0,0 0-96 0,-10-4-11088 0</inkml:trace>
  <inkml:trace contextRef="#ctx0" brushRef="#br0" timeOffset="22222.31">4347 8489 27647 0,'0'0'1216'0,"0"0"256"0,0 0-1168 0,0 0-304 0,9-3 0 0,-3-2 0 16,3 2 880-16,3-1 112 0,1-1 32 0,3 0 0 15,-1-2 0-15,8 1 0 0,0-2 0 0,4 2 0 16,1 2-832-16,3-3-192 0,2 3 0 15,1-1 0-15,1 0 864 0,-1 0 128 0,-3 3 32 0,-1 2 0 16,-3 3-832-16,-2-3-192 0,-3-4 0 0,11 3 0 16,-8 3-768-16,-5 2-208 0,0 1-48 15,-2-5 0-15,-3-5-1632 0,-4 1-336 0,6-1-64 16,-17 5-16-16</inkml:trace>
  <inkml:trace contextRef="#ctx0" brushRef="#br0" timeOffset="22818.05">5264 7979 20271 0,'0'0'448'0,"-4"-12"80"0,-1 1 32 0,1 0 16 0,-1 3-576 0,-1-3 0 16,-3-3 0-16,-3 3 0 0,-3-1 1744 0,-2 0 240 15,-2-1 64-15,-5-2 0 0,-6-1-832 0,3-1-144 16,4-4-48-16,-3 2 0 0,-3 0-816 0,-1 2-208 16,-4-1 0-16,1 2 0 0,0 2 864 0,-4 4 128 15,-2 1 32-15,-3 2 0 0,-5 3-832 0,0 4-192 0,0 3 0 0,-2 3 0 16,-3 5 0-16,2 4 0 0,1 2 0 16,-1 3 0-16,1 1 864 0,-1 4 128 0,-1 4 32 15,0 1 0-15,0 3-832 0,3 2-192 0,5 2 0 0,3 2 0 16,3 0 0-16,5 3 0 0,2-2 0 0,1 3 0 15,7 1 0-15,1-2 0 0,3 1 0 0,3 4 0 16,5 5 0-16,3-1 0 0,5 1 0 0,3-1 0 16,3 1 0-16,5-2 0 0,4-7 0 0,5 4 0 15,6 0 0-15,2 0 0 0,3-3 0 0,7-2 0 16,9-2 0-16,4 1 0 0,2-4 0 0,1-3 0 16,-2-9 0-16,4-3 0 0,6-5 0 0,2-4 0 15,3 1 0-15,4-6 0 0,3 0 0 0,-2-1 0 16,-4-7 0-16,0 0 0 0,-2-3 0 0,2-6 0 0,-2 0 0 0,1-7 0 15,-1 1 0-15,-4-2 0 0,-5-3 864 0,-4-2 128 16,-6-2 32-16,-2-2 0 0,-2-4-832 0,-1 0-192 16,0-5 0-16,-4 0 0 0,-9 1 0 0,0 0 0 15,1 0 0-15,-5-4 0 0,-4-3 864 0,-4-4 128 16,-6-4 32-16,-2 1 0 0,-5-1-832 0,-4-3-192 16,-6 0 0-16,-4 1 0 0,-2 0 0 0,-3 3 0 15,-4-3 0-15,-2 4 0 0,-3 2 0 0,-1 4 0 16,0 2 0-16,-3 5 0 0,0 3 0 0,-1 4 0 15,-3 1 0-15,-16-2 0 16,3 13-1600-16,3 5-352 0,-1 8-80 0,17-1-10384 16,2 2-2096-16</inkml:trace>
  <inkml:trace contextRef="#ctx0" brushRef="#br0" timeOffset="26703.6">5075 5729 12895 0,'-2'-5'272'0,"-2"1"64"0,4-5 16 15,0 3 32-15,-4 1-384 0,1-3 0 0,1 0 0 0,0 1 0 16,4-1 896-16,-1 1 96 0,-2-2 32 0,2 3 0 0,2-1 0 0,-2 1 0 16,-2-1 0-16,1 7 0 0,1-8-832 0,-1 8-192 15,3-6 0-15,-3 6 0 0,0 0 864 0,0 0 128 16,1-7 32-16,-1 7 0 0,0 0 0 0,0 0 0 15,0 0 0-15,0 0 0 0,0 0-832 0,0 0-192 16,0 0 0-16,9 0 0 0,-9 0 0 0,8 3 0 16,1 3 0-16,0 3 0 0,0 1 864 0,-1 1 128 15,-1 0 32-15,-2 4 0 0,0 8-832 0,-2 3-192 16,0-2 0-16,-1 10 0 0,0 11 864 0,0 4 128 16,-1 5 32-16,0 2 0 0,-3-2-832 0,2 8-192 15,1 2 0-15,-1 6 0 0,-1 4 0 0,-1-7 0 0,1-2 0 16,1 4 0-16,-3-8 0 0,1-2 0 15,-1-4 0-15,1-3 0 0,-2-4 864 0,0-7 128 0,1-4 32 0,-1-3 0 16,2-1-832-16,-1-7-192 0,0-1 0 16,1-1 0-16,1-5 0 0,-1-4 0 0,1-4 0 15,1-1 0-15,1-2 0 0,-1-8 0 16,0 0 0-16,0 0 0 0,0 0 864 0,0 0 128 0,0-10 32 0,2-6 0 16,0-2-832-16,1-7-192 0,-2-2 0 0,2-3 0 15,-1-2 0-15,2-2 0 0,-1-2 0 0,2-3 0 16,-1-2 0-16,0 2 0 0,1-4 0 0,0 0 0 15,2-4 0-15,-2-1 0 0,-1-1 0 0,1-5 0 16,3-1 0-16,-3 1 0 0,0-1 0 0,1 1 0 16,0 1 0-16,1-1 0 0,-2 2 0 0,0 4 0 15,-1 0 0-15,0 2 0 0,-1 3 0 0,-1 5 0 0,1 4 0 0,-3 4 0 16,1 2 0-16,-1 6 0 16,0 1 0-16,0 4 0 0,0 1 0 0,-1 6 0 0,-2 1 0 0,2 2 0 15,1 2 0-15,0 5 0 0,0 0 0 0,0 0 0 16,-3 10 0-16,1 1 0 0,-2 7 0 0,0 5 0 15,-1 2 0-15,1 9 0 0,0 4 0 0,0 8 0 16,-1 7 0-16,-1 2 0 0,2 2 0 0,1 8 0 16,-4 7 0-16,2 5 0 0,1 2 0 0,-1 2 0 15,-2-2 0-15,1-1 0 0,0-3 0 0,-1-2 0 16,0-2 0-16,1-6 0 0,-1-5 0 0,2-5 0 16,1-3 0-16,1-7 0 0,-2-4 0 0,1-7 0 15,3-3 0-15,0-2 0 0,1-6 0 0,0-3 0 16,0-6 0-16,0-3 0 0,0-1 0 0,0-10 0 15,0 0 0-15,0 0 0 16,1-12-768-16,-1-1-208 0,-1-4-48 0,1 0 0 16,4-1-816-16,-4-3-160 0,-4-4-48 0,2 12-8192 15,4-2-1632-15</inkml:trace>
  <inkml:trace contextRef="#ctx0" brushRef="#br0" timeOffset="27783.24">4550 6704 20271 0,'0'0'448'0,"-9"-8"80"0,-2 2 32 0,11 6 16 0,-5-7-576 0,5 7 0 0,0 0 0 0,0 0 0 0,0 0 928 15,0 0 80-15,-6-6 16 0,6 6 0 0,0 0 0 0,0 0 0 16,0 0 0-16,0 0 0 0,0 0 0 0,4 9 0 15,0 4 0-15,2 1 0 0,2-1-832 0,0 0-192 16,1 4 0-16,0 4 0 0,4 4 864 0,3 2 128 16,1 4 32-16,2 5 0 0,2 1-832 0,1 2-192 15,0 2 0-15,2 1 0 0,2-3 0 0,-1 0 0 16,1 1 0-16,-2-3 0 0,3-2 0 0,-3-2 0 16,1-3 0-16,-1-2 0 0,0-3 0 0,-3-4 0 15,-3-4 0-15,2-3 0 0,2 0 864 0,-1 0 128 16,0-5 32-16,0 1 0 0,-2-7-832 0,0-2-192 15,-3-2 0-15,3-3 0 0,-1-5 864 0,-4 0 128 16,1-6 32-16,-2 1 0 0,0-2-832 0,-2-2-192 16,0-6 0-16,1 0 0 0,-1-4 0 0,0 2 0 15,-3-4 0-15,-1 2 0 0,5-1 0 0,-1 0 0 0,0 3 0 16,0-1 0-16,-1-2 0 0,2 0 0 0,0 1 0 0,1-1 0 16,1 2 0-16,2-1 0 0,-3 2 0 0,1 4 0 15,0-1 0-15,1 2 0 0,-1-1 0 0,-1 3 0 16,-1 5 0-16,-2 1 0 0,-2 1 0 0,1 3 0 15,-1-1 0-15,-3 2 0 0,0 1 0 0,-5 7 0 16,4-4 0-16,-4 4 0 0,0 0 0 0,0 0 0 16,0 0 0-16,0 0 0 0,0 0 0 0,0 0 0 15,0 0 0-15,-4 7 0 0,2 6 0 0,-2 1 0 16,-4-2 0-16,0 2 0 0,-1 5 0 0,0 0 0 0,-3 2 0 16,1 4 0-16,-1 0 0 0,0 6 0 15,2 0 0-15,-2 2 0 0,-2-2 0 0,1 2 0 0,1-3 0 16,0 1 0-16,2 2 0 0,-3-5 0 0,0 2 0 0,1-1 0 15,1-3 0-15,1 0 0 0,-2 0 0 0,2-2 0 16,-1-5 0-16,4-1 0 0,-4-1 0 0,3-1 0 16,-2-2 0-16,3-3 0 0,0-1 0 0,-1-2 0 15,1 1 0-15,2-6 0 0,-3-2 0 0,0-2 0 16,2-1 0-16,-2-4 0 0,-2-1 0 0,-1 2 0 16,1-4 0-16,-1 0 0 0,0-2 0 0,-2 2 0 15,-2-4 0-15,-2 2 0 0,3-1 0 0,1-1 0 16,0-3 0-16,1-1 0 0,-2-1 0 0,-2 0 0 15,-1-3 0-15,-1 0 0 0,0 0 0 0,-2 0 0 16,1-5 0-16,-1 0 0 0,-1-1 0 0,0-3 0 16,0-3 0-16,-1-2 0 0,1-2 0 0,1 0 0 0,-1 0 0 15,0 1 0-15,0-1 0 0,1 5 0 0,3 4 0 0,2-1 0 16,0 3 0-16,2 2 0 16,2 3 0-16,0 3 0 0,2 6 0 0,0 0 0 0,0-1 0 0,1 5 0 15,3 4 0-15,5 4 0 0,0 0 0 0,0 0 0 16,0 0 0-16,0 0 0 0,0 0 0 0,4 7 0 15,4 6 0-15,1 0 0 0,0 3 0 0,4 6 0 16,4 5 0-16,1 0 0 0,0 1 0 0,2 6 0 16,1 4 0-16,0 3 0 0,-1 5 0 0,4-6 0 15,-3 1 0-15,1-1 0 0,1 1 0 0,-2-5 0 16,-1-3 0-16,-1-2 0 0,1 0 0 0,0-3 0 16,-2-1 0-16,-4-6 0 0,-2-3 0 0,-2-2 0 15,3-5 0-15,0 1 0 0,3-1 0 0,-2-5 0 0,-3-2 0 16,-1-1 0-16,-1-2 0 0,0-2 0 0,1-6 0 15,-3-3 0-15,1-5 0 0,0 0 0 0,0-4 0 0,-2-3 0 16,0-2 0-16,-1-3 0 0,0-3 0 0,0 0 0 16,-1 1 0-16,1-7 0 0,2-2 0 0,2 1 0 15,1-4 0-15,3 3 0 0,-1 1 0 0,3 1 0 16,-1 5 0-16,2-1 0 0,-1 3 0 0,3 4 0 16,-2 2 0-16,1 3 0 0,-1 1 0 0,-2 3 0 15,-1 0 0-15,-1 5 0 0,-3 1 0 0,0 1 0 16,-1 3 0-16,-2 3-12512 15,-6 3-2544-15</inkml:trace>
  <inkml:trace contextRef="#ctx0" brushRef="#br0" timeOffset="32808.08">1827 3640 16575 0,'0'0'368'0,"-10"-12"80"0,13 1 0 0,-2 3 16 0,-1 8-464 0,0 0 0 15,0 0 0-15,0 0 0 0,4-12 912 0,-4 12 96 16,0 0 16-16,0 0 0 0,0 0 0 0,0 0 0 15,0 0 0-15,0 0 0 0,0 0-832 0,0 13-192 16,-2-1 0-16,0 8 0 0,1 7 864 0,1 7 128 16,3 2 32-16,-1 5 0 0,0 3-832 0,0 2-192 15,1 6 0-15,-1 0 0 0,2 0 0 0,-1 4 0 16,-3 4 0-16,0-1 0 0,0-3 0 0,2-5 0 16,2-6 0-16,2 0 0 0,0-8 0 0,-2-3 0 15,-1-8 0-15,2-1 0 0,1-7 0 0,1-2 0 16,-2-2 0-16,2-1 0 0,-1-5 0 0,-6-8 0 15,0 0 0-15,0 0 0 16,12-1-1600-16,-4-4-352 0,-2-4-80 0,-2-3-16 0</inkml:trace>
  <inkml:trace contextRef="#ctx0" brushRef="#br0" timeOffset="33092.33">1755 3793 16575 0,'0'0'736'0,"0"0"160"16,-5-12-720-16,2 3-176 0,2-3 0 0,3 0 0 16,4 1 848-16,-1-4 144 0,-1 2 32 0,3 3 0 0,1-1 0 0,7-2 0 15,4-4 0-15,6-1 0 0,5-1 0 0,0-2 0 16,3-1 0-16,0 1 0 0,3 1-832 0,0 1-192 15,-1-2 0-15,-1 0 0 0,-3 3 0 0,1-1 0 16,-1 0 0-16,-2 1 0 0,-1-1 0 0,-1 5 0 16,-4-2 0-16,-2 5 0 0,0 2 0 0,-3 1 0 15,-2 4 0-15,-6 4-12240 16</inkml:trace>
  <inkml:trace contextRef="#ctx0" brushRef="#br0" timeOffset="33304.18">1943 4085 20271 0,'-13'8'448'0,"13"-8"80"0,0 0 32 0,-6 6 16 0,6-6-576 0,0 0 0 0,0 0 0 0,12 4 0 16,-2-1 928-16,2-5 80 0,0-6 16 16,5 1 0-16,2-2 0 0,2-2 0 0,1-5 0 0,2 1 0 15,1-2-832-15,1 0-192 0,-1 0 0 0,1-1 0 16,4-1 0-16,-4 3 0 0,-4 2 0 0,-3 1 0 15,-3 2 0-15,0 3 0 0,-2 0 0 0,2 5-8144 16,-3 3-1680-16</inkml:trace>
  <inkml:trace contextRef="#ctx0" brushRef="#br0" timeOffset="33756.74">2636 3853 16575 0,'0'0'368'0,"0"0"80"16,0 0 0-16,0 0 16 0,0 0-464 0,-10 1 0 0,-2-1 0 0,0 1 0 0,0 1 912 0,1 2 96 16,-1 2 16-16,-2 2 0 0,-3 2 0 0,0 2 0 15,0 2 0-15,-1 3 0 0,-3 2-832 0,1 0-192 16,1 2 0-16,2 2 0 0,1 0 864 0,3-1 128 16,1 0 32-16,4 0 0 0,3-5-832 0,1-1-192 15,2-3 0-15,3-3 0 0,-1-10 0 0,9 5 0 16,3-5 0-16,1 0 0 0,0 0 864 0,4-2 128 15,0-6 32-15,1-1 0 0,4-6-832 0,-2 0-192 16,-1-2 0-16,-2 1 0 0,-1 3 0 0,-2 0 0 16,-1 4 0-16,-1 0 0 0,-3 0 0 0,2 2 0 15,-1 2 0-15,-10 5 0 0,0 0 0 0,0 0 0 16,0 0 0-16,10 3 0 0,-2 3 0 0,-2 5 0 0,-4 0 0 16,2 2 0-16,0-1 0 0,0 0 0 0,-2 0 0 0,2 1 0 15,-4-13 0-15,7 7 0 0,-7-7 0 0,10 8 0 16,-10-8 0-16,12 3 0 0,-2-4 0 0,1-1 0 15,-1-2 0-15,1-1 0 0,-1-1 0 0,3-5 0 16,0 1 864-16,0-2 128 0,0 2 32 0,-1-1 0 16,0-2-1648-1,0 4-320-15,-1-1-64 0,0 3-16 0,-3-2 832 0,-2 2 192 0,2 0 0 0,1 1 0 16,-9 6 0-16,0 0 0 0,0 0 0 0,0 0 0 16,0 0-1680-16,0 0-304 15,0 0-48-15,0 0-16 0</inkml:trace>
  <inkml:trace contextRef="#ctx0" brushRef="#br0" timeOffset="34136.4">3257 2971 16575 0,'0'0'368'0,"0"0"80"0,0 0 0 0,0 0 16 0,0 0-464 0,0 0 0 0,-7 8 0 0,1 5 0 15,-1 6 912-15,-2 1 96 0,1 8 16 16,2 2 0-16,-1 6-832 0,1 3-192 0,0 6 0 0,3 3 0 15,-1 5 864-15,-2 1 128 0,1-2 32 0,1-1 0 16,0 0-832-16,0-2-192 0,3 5 0 0,1-7 0 16,-4-6 864-16,2-4 128 0,0-6 32 0,1-2 0 15,1-1-832-15,1-3-192 0,1-4 0 0,0 1 0 16,2-10 0-16,-4-2 0 0,0-10 0 0,0 0 0 16,0 0 0-16,0 0 0 0,7 6 0 0,-7-6-8144 15,0 0-1680-15</inkml:trace>
  <inkml:trace contextRef="#ctx0" brushRef="#br0" timeOffset="34432.1">3597 2892 20271 0,'0'0'448'0,"0"0"80"0,0 0 32 0,0 0 16 0,-4 10-576 0,0 3 0 16,-1 3 0-16,1 1 0 0,-5 2 928 0,2 2 80 16,2 3 16-16,0 7 0 0,-3 7-832 0,2 4-192 15,0 3 0-15,2 0 0 0,1 2 864 0,-1-2 128 0,0 3 32 0,0-5 0 16,1 0-832-16,-3-1-192 0,-3-4 0 16,3 0 0-16,5-3 0 0,0-4 0 15,-3-6 0-15,0-2 0 0,0 0 0 0,3-2 0 0,-3-5 0 0,2-1 0 16,1-2 0-16,1-3 0 0,0-10 0 0,0 0-12240 15</inkml:trace>
  <inkml:trace contextRef="#ctx0" brushRef="#br0" timeOffset="35390.48">3846 3356 16575 0,'0'0'736'0,"0"0"160"0,1 16-720 15,-1-1-176-15,0 4 0 0,0 3 0 0,2-3 848 0,-4 3 144 16,-2-1 32-16,0 5 0 0,1 2 0 0,-3 2 0 16,0-3 0-16,1 0 0 0,-1-3-832 0,2-2-192 15,1-2 0-15,-1-1 0 0,-2 1 864 0,4-3 128 16,1-4 32-16,-1-3 0 0,2-10-832 0,0 0-192 15,0 0 0-15,0 0 0 0,0 0 864 0,0 0 128 16,0 0 32-16,4-14 0 0,0-2 0 0,3-1 0 16,-4-2 0-16,3 0 0 0,-2 4-832 0,-2-2-192 15,2-1 0-15,0-3 0 0,0-3 0 0,1 5 0 0,2-1 0 16,0 2 0-16,4 0 0 0,-1 1 0 16,-3-2 0-16,3 4 0 0,3-1 0 0,0 1 0 0,-1-2 0 15,-3 5 0-15,-1 0 0 0,-3 6 0 0,3-4 0 0,-8 10 0 16,11-7 0-16,-11 7 0 0,9-3 0 0,-9 3 0 15,0 0 0-15,9 4 0 16,-1 4 0-16,-3 3 0 0,-3 3 0 0,1-1 0 0,-3 2 0 16,0 3 0-16,3 2 0 0,-3 0 0 0,-3-3 0 0,3 2 0 15,3 1 0-15,-1-2 0 0,-2 1 0 0,3-4 0 16,-3-15 0-16,6 10 0 0,-6-10 0 0,8 12 0 16,-1 0 0-16,-1-4 0 0,-6-8 0 0,0 0 0 15,13 3 0-15,-1-4 0 0,-2-3 0 0,1-1 0 16,-1-2 0-16,2-3 0 0,0 2 0 0,1-4 0 0,0-2 0 15,0 1 0-15,-1-4 0 0,3 0 0 0,-2 2 0 16,2-1 0-16,-1-1 0 0,2 0 0 0,-2 0 0 0,0 0 0 16,1 3 0-16,0-3 0 0,2-1 0 0,3-1 0 15,-3 2 0-15,-2-1 0 0,-2-3 0 0,0-1 0 16,0 1 0-16,1 3 0 0,0 1 0 0,0 0 0 16,-2-2 0-16,-2 2 0 0,-2 5 0 0,1-2 0 15,-2-1 0-15,-1 3 0 0,1-1 0 0,-2 9 0 16,-5 4 0-16,0 0 0 0,3-9 0 0,1 2 0 15,-4 7 0-15,0 0 0 0,0 0 0 0,0 0 0 16,-11 6 0-16,-1 3 0 0,3-1 0 0,-4 5 0 16,-2-1 0-16,2 3 0 0,1 5 0 0,1 3 0 15,0 1 0-15,0-3 0 0,-2-2 0 0,1 1 0 16,3 1 0-16,2 0 0 0,-1-4 0 0,1-3 0 0,5-1 0 16,-1-1 0-16,-1-2 0 0,4-2 0 0,0-8 0 0,0 0 0 15,8 6 0-15,-8-6 0 0,12 0 0 0,-1-1 0 16,-11 1 0-16,15-8 0 0,0 0 0 15,0-2 0-15,-4 0 0 0,5-3 0 0,-2-4 0 0,3 1 0 16,0 2 0-16,2-1 0 0,-2-2 0 0,-4 3 0 16,1 0 0-16,2 1 0 0,-1 0 0 0,1 1 0 15,1-1 0-15,-2 1 0 0,-2 3 0 0,0 2 0 16,1 5 0-16,-1 2 0 0,-6-1 0 0,1 3 0 16,1 7 0-16,-2 4 0 0,-3 2 0 0,1 3 0 15,-1 4 0-15,-2 7 0 0,0 2 0 0,-2 3 0 16,-3 1 0-16,-1 4 0 0,-2 4 0 0,-1 3 0 15,-4 6 0-15,-3 3 0 0,1 0 0 0,-1-1 0 0,1 1 0 16,-10 15 0-16,0-12 0 0,1-7 0 0,-1-6 0 16,1-2 0-16,3-1 0 0,5-11 0 0,-2-6 864 0,1-4 128 15,-2-3 32-15,0 0 0 0,0 1-832 0,0-6-192 16,-1-9 0-16,1 0 0 16,0-2-1600-16,-1-4-352 0,-2-6-80 0,-2-7-16 0</inkml:trace>
  <inkml:trace contextRef="#ctx0" brushRef="#br0" timeOffset="35606.21">3845 2863 31327 0,'0'0'688'0,"0"0"144"0,-9-15 16 0,6 4 48 0,3 11-720 0,0-10-176 0,0 10 0 0,0 0 0 16,4-12 0-16,-4 12 0 0,2-10 0 0,-2 10 0 16,7-7 0-16,-7 7 0 0,0 0 0 0,0 0 0 31,5-8-784-31,-5 8-192 0,0 0-48 0,0 0-11872 0</inkml:trace>
  <inkml:trace contextRef="#ctx0" brushRef="#br0" timeOffset="36262.71">2327 4933 23951 0,'0'0'512'0,"0"0"128"0,0 0 0 0,0 0 64 0,0 0-576 0,0 0-128 0,0 0 0 0,-1 8 0 16,1 3 0-16,1 4 0 0,-1 2 0 0,-1 4 0 16,-2 3 848-16,2 0 144 0,1 4 32 0,1 3 0 15,1 2-832-15,0 2-192 0,2-1 0 0,-4 0 0 16,1-2 864-16,-1 3 128 0,3 1 32 0,1-4 0 16,-3 0-832-16,2-2-192 0,-2-4 0 0,0-2 0 15,2-7 0-15,-3-1 0 0,-3-6 0 0,2 0 0 16,0-1 864-16,1-9 128 0,0 0 32 0,0 0 0 15,0 0-832-15,-2-9-192 0,2-3 0 0,0-4 0 16,-1-5 864-16,0-1 128 0,1-3 32 0,0-1 0 0,0-6-832 0,0 2-192 16,5 0 0-16,3 4 0 0,4 5 0 15,2 0 0-15,2-1 0 0,-1 1 0 0,4 0 0 0,0 4 0 16,6 3 0-16,-2 2 0 0,-1 2 0 0,-1-1 0 16,0 6 0-16,-1 4 0 0,-1 3 0 0,0 5 0 15,-4 2 0-15,0-1 0 0,-4 2 0 0,0-1 0 16,-5 4 0-16,-1 4 0 0,-1 4 0 0,-1 1 0 15,-3 0 0-15,-3 2 0 0,-1-5 0 0,-1 2 0 16,-1 0 0-16,-5-1 0 0,1-5 0 0,-2 1 0 16,-4-2 0-16,0-2 0 0,-1 1 0 0,-3 0 0 15,-2-6 0-15,0 1 0 0,0-2 0 0,-1-1 0 16,1-2 0-16,1-2 0 0,2-1 0 0,2 3 0 16,2-1 0-16,-3-4 0 15,4-1-768-15,5-2-208 0,5-2-48 0,4 7-9824 0,0 0-1968 0</inkml:trace>
  <inkml:trace contextRef="#ctx0" brushRef="#br0" timeOffset="37188.33">3010 4937 23951 0,'0'0'512'0,"-13"-4"128"0,4 3 0 0,1 0 64 0,0 1-576 0,-2 0-128 0,-3 0 0 0,0 5 0 0,-1 3 0 0,1 1 0 16,0 3 0-16,0 0 0 0,-2 4 848 0,2 3 144 15,0 0 32-15,0 1 0 0,-3-1-832 0,6 1-192 16,1-2 0-16,4 0 0 0,1-3 864 0,1 2 128 16,2-2 32-16,2 0 0 0,2-6-832 0,2 0-192 15,0-5 0-15,3 0 0 0,1 0 864 0,4-4 128 16,1-3 32-16,0-3 0 0,-5-6-832 0,2 0-192 15,5-4 0-15,-2 2 0 0,3 0 0 0,-1-2 0 16,-3 2 0-16,0-3 0 0,0 0 0 0,-2-1 0 16,-4 1 0-16,1 2 0 0,-1 5 0 0,-1 1 0 15,-1 4 0-15,1-2 0 0,-6 7 0 0,0 0 0 16,6 3 0-16,1 3 0 0,-1 3 0 0,1 2 0 16,-2-1 0-16,0 3 0 0,0-2 0 0,-1-2 0 15,4 0 0-15,-1 0 0 0,-1 0 0 0,1-4 0 16,0-1 0-16,6-2 0 0,1-5 0 0,0-4 0 15,-4-6 0-15,3 0 0 0,0 2 0 0,0-8 0 0,-1 1 0 0,1-5 0 16,0-2 0-16,0 0 0 0,0-1 0 16,-1 0 0-16,-2-3 0 0,0 1 0 0,1-5 0 0,-4 0 0 15,1-3 0-15,-2-2 0 0,3 3 0 0,-2-4 0 16,-2-4 0-16,0-3 0 0,-1-1 0 0,1 0 0 16,1 2 0-16,3 0 0 0,2 8 0 0,-1 4 0 15,-5 3 0-15,-4 9 0 0,-1 4 0 0,0 5 0 16,0 12 0-16,0 0 0 0,0 0 0 0,0 0 0 15,0 0 0-15,-1 16 0 0,-4 4 0 0,-1 4 0 16,0 8 0-16,1 3 0 0,-3 4 0 0,-1 4 0 16,0 3 0-16,1-2 0 0,3-1 0 0,1-1 0 0,2 1 0 15,4-4 0-15,-1-3 0 0,2-2 0 0,-1-2 0 16,2-2 0-16,0-7 0 0,2 0 0 0,1-4 0 16,1-6 0-16,2-5 0 0,3-1 0 0,4-3 0 15,0-1 0-15,1-6 0 0,5-1 0 0,1-6 864 0,1 0 128 16,0-6 32-16,0-2 0 0,2-3-832 0,-2-5-192 15,-2-2 0-15,1-3 0 0,-2 1 0 0,-1 0 0 16,-2-6 0-16,0-1 0 0,-2 1 0 0,-1-4 0 16,1-4 0-16,0 0 0 0,-1-3 0 0,-2 1 0 15,-2-3 0-15,-4-3 0 0,-4-3 864 0,0 1 128 16,0 6 32-16,-2 1 0 16,-2 7-1648-16,-1 3-320 0,0 3-64 0,-1 4-16 0,-2 3 832 0,1 6 192 15,0 3 0-15,-1 7 0 0,4 11 0 0,-9 0 0 16,-2 4 0-16,1 7 0 0,-3 4 768 0,-1 6 208 15,-1 8 48-15,-2 2 0 16,2 7-1648-16,0 6-320 0,0 1-64 0,-1 7-16 0,0 5 832 0,5 3 192 16,0 3 0-16,2-2 0 0,4-2 0 0,2-3 0 15,3-5 0-15,2-4 0 0,-1-7 768 0,4 2 208 0,2 1 48 0,3-7 0 16,1-5-832-16,2-4-192 0,1-5 0 0,3 0 0 16,0 0 0-16,2-2 0 0,0-2 0 0,3-6 0 31,1-7-1600-31,2-1-352 0,0-4-80 0,1-5-14752 0</inkml:trace>
  <inkml:trace contextRef="#ctx0" brushRef="#br0" timeOffset="43924.62">12508 3535 12895 0,'0'0'272'0,"0"0"64"0,0 0 16 0,0 0 32 0,0 0-384 0,-5-3 0 16,5 3 0-16,-8 0 0 0,8 0 896 0,-5-1 96 15,-2-3 32-15,1 1 0 0,6 3 0 0,0 0 0 16,-4-2 0-16,4 2 0 0,0 0 0 0,0 0 0 15,0 0 0-15,0 0 0 0,0 0-832 0,0 0-192 0,0 0 0 0,0 0 0 16,9 1 864-16,3 1 128 0,2 1 32 0,0 1 0 16,2 1 0-16,5 0 0 0,5 2 0 15,4-1 0-15,1 2-832 0,2 1-192 0,1-2 0 0,-1 3 0 16,0-2 0-16,-2 4 0 0,-1-2 0 0,0 1 0 16,0-1 0-16,-4 1 0 0,0-2 0 0,-1 0 0 15,-1-1 864-15,-2 0 128 0,0-1 32 0,0 2 0 16,-5-2-832-16,-1 3-192 0,-5-3 0 0,1 1 0 15,-1 0 0-15,-1 1 0 0,3 1 0 0,-5-1 0 16,0-1 0-16,0 0 0 0,5 0 0 0,-7-3 0 16,-2 3 0-16,0 0 0 0,-4-8 0 0,4 6 0 15,-4 3 864-15,0-2 128 0,0-1 32 0,-4 2 0 0,0-3-832 16,-1 1-192-16,0 0 0 0,-5 1 0 0,4-1 0 0,-2 3 0 16,0 0 0-16,-2 2 0 0,-3-1 0 15,0-2 0-15,-2 2 0 0,-1 2 0 0,-5 4 864 0,0-1 128 16,1 1 32-16,-1 2 0 0,-1 1-832 0,1-1-192 15,-1 0 0-15,1 0 0 0,-1 1 0 0,0 0 0 16,0 1 0-16,0-2 0 0,1-2 0 0,0-1 0 16,0-4 0-16,2 2 0 0,-1 1 0 0,3-3 0 15,3-2 0-15,1 0 0 0,0 0 0 0,2-3 0 16,5 0 0-16,-2-1 0 0,8-5 0 0,0 0 0 16,0 0 0-16,0 0 0 0,0 0 0 0,0 0 0 15,-3-7 0-15,3 2 0 0,3 0 0 0,1-4 0 16,1 0 0-16,5-6 0 15,2 4-2416-15,3 0-528 0,0 1-96 0,1 1-32 0</inkml:trace>
  <inkml:trace contextRef="#ctx0" brushRef="#br0" timeOffset="44468.92">14141 3524 20271 0,'0'0'448'15,"0"0"80"-15,0 0 32 0,0 0 16 0,0 0-576 0,0 0 0 0,0 0 0 0,0 0 0 0,-3 13 0 0,-5-8 0 16,0 2 0-16,0 1 0 0,-1 0 928 0,0 2 80 15,-3 2 16-15,-1 2 0 0,-3 3 0 0,1 1 0 16,-4-1 0-16,0 5 0 0,-1 4 0 0,-2-1 0 16,1 3 0-16,0 0 0 0,-1 6 0 0,3-1 0 15,2-2 0-15,2 3 0 0,4-4-832 0,4-3-192 16,5-2 0-16,3 0 0 0,3-2 0 0,4 0 0 16,3-8 0-16,5 2 0 0,2 0 0 0,2-3 0 15,1-2 0-15,2-3 0 0,2 0 864 0,4-3 128 16,-2-5 32-16,2-2 0 0,-1-2-832 0,5-2-192 15,2-4 0-15,3-3 0 0,1 0 864 0,3-1 128 16,0-1 32-16,-2-2 0 0,-2 1-832 0,-3-4-192 0,-1 0 0 16,-3-3 0-16,-1 1 0 0,-1-4 0 0,-3-1 0 0,-1-4 0 15,-3-5 0-15,-3-1 0 0,0 0 0 0,-5 1 0 16,-5 1 864-16,-2 1 128 0,-3 1 32 16,-4 0 0-16,-4 8-832 0,-4-2-192 0,-5 2 0 0,-3 3 0 15,-3 3 0-15,-4 2 0 0,-3 3 0 0,-5 3 0 16,-5-3 0-16,-10 4 0 0,-8 2 0 0,2 2 0 15,0-2 0-15,1 4 0 0,3 1 0 16,6 2 0 0,6 0-768-16,3 2-208 0,5 0-48 0,7 2 0 15,5-1-1632-15,6-2-336 0,-2 4-64 0,12-5-16 0</inkml:trace>
  <inkml:trace contextRef="#ctx0" brushRef="#br0" timeOffset="46231.61">2245 2248 3679 0,'-29'-3'320'0,"14"1"-320"0,0-4 0 0,1 4 0 0,-4-1 2848 0,6-2 496 16,2 0 112-16,0 2 0 0,10 3-2288 15,0 0-464-15,0 0-80 0,0 0-32 0,0 0 48 0,0 0 16 16,0 0 0-16,0 0 0 0,0 0-160 0,13 0-48 15,3-2 0-15,2 0 0 0,1 2 0 0,4-1 0 16,6-4 0-16,3 2 0 0,2-1-64 0,7 2-32 16,7 0 0-16,4 0 0 0,3-2-80 0,0 4-16 15,-2 0 0-15,3-2 0 0,4-3-80 0,5 1-32 16,4 2 0-16,4-2 0 0,4 3 32 0,0-1 0 16,-2 0 0-16,1-2 0 0,3 0 32 0,4 1 16 15,11 3 0-15,-7 0 0 0,-3 0-16 0,-2 3 0 16,0-2 0-16,5 3 0 0,7 1-64 0,-1 3-16 15,-5-1 0-15,4 2 0 0,-1-1-128 0,3 2 128 16,6-2-128-16,-1 3 128 0,-2-4-128 0,3 1 160 16,2 0-160-16,1 1 160 0,4-1-160 0,-3-3 128 0,0-1-128 15,7 4 128-15,8-2-128 0,-4 3 192 0,-6-5-192 0,2 1 192 16,1 1-192-16,0 1 128 0,-1 0-128 16,-3 1 128-16,-2-4-128 0,5 2 192 0,5 6-192 0,-4-6 192 15,-7 1-192-15,2-1 128 0,7 1-128 0,-5 2 128 16,-3-4-128-16,-1 2 192 0,4 1-192 0,1-2 192 15,4 3-32-15,-6-1 0 0,-5 3 0 16,5-6 0-16,7 1-16 0,-2 2 0 0,-2-3 0 0,3-1 0 16,3-3 0-16,0 1 0 0,1-1 0 0,-2 0 0 15,0-1-144-15,1 0 128 0,2 0-128 0,-3 3 128 16,-3-3-128-16,4 0 192 0,5 0-192 0,-5 3 192 16,-6-2-192-16,2 0 192 0,6-2-192 0,-3 1 192 15,-3 1-192-15,-2 2 192 0,0-1-192 0,4 1 192 16,5-2-192-16,-4-1 192 0,-6-1-192 0,5 1 192 0,5 3-192 0,-3 1 0 15,-2-4 0-15,-1 0 0 0,-1-2 0 0,2 2 0 16,-3 2 128-16,-1-1-128 0,-3-2 0 0,8 1 0 16,8 1 0-16,-3-2 128 0,-6-6-128 0,2 4 0 15,4 3 0-15,-3 0 0 0,-4-1 0 0,4-1 160 16,-1-1-160-16,3 3 160 0,-4-1-160 0,1 1 0 16,-1-3 144-16,7 0-144 0,2 2 160 0,-2 0-32 15,1-1-128-15,2 2 192 0,8-1-64 0,-1 0-128 16,-2-2 176-16,0 1-176 0,5 0 208 0,-2 1-64 15,-1-5-16-15,4 3 0 0,4 2-128 0,-3-1 0 16,-5 1 0-16,5 1 0 0,8-3 0 0,-2 2 0 16,-6 1 0-16,5-1 0 0,6-3 0 0,1 1 128 0,-2 1-128 15,-2 2 0-15,-2 1 128 0,1 0-128 0,4-1 128 16,-1 0-128-16,-2-1 0 0,4 1 0 0,1 1 128 16,0-1-128-16,-2-1 0 0,3 0 0 0,4-1 0 0,-7 1 0 15,-3 0 0-15,3-2 0 0,4 2 0 0,3 0 128 16,1-1-128-16,-2-2 0 0,-4 0 0 0,3 2 128 15,9-1-128-15,-7 2 0 0,-5 0 144 0,6 1-144 16,4-3 128-16,0 0-128 0,-3 3 128 0,2 0-128 16,-4-2 0-16,9 0 128 0,5 1-128 0,-4 1 0 15,-8 0 128-15,5 0-128 0,8-1 160 0,-3 1-160 16,-3 0 0-16,-2 0 0 0,-2-1 0 0,4-1 0 16,2 2 0-16,-3-1 0 0,-3-2 128 0,2 3-128 15,1 0 0-15,1 0 128 0,0-1-128 0,-5 0 0 16,0 2 128-16,5-1-128 0,6-1 0 0,-3 1 144 15,-9 1-144-15,4 0 0 0,2 3 144 0,-2-1-144 0,-2-2 128 16,-4 2-128-16,-4 2 128 0,3-1-128 0,6 0 128 16,-4 0-128-16,-4 0 160 0,1 1-160 0,1 1 176 0,-3 1-176 15,-3-1 192-15,0 1-192 0,1 2 144 0,0-2-144 16,2 0 0-16,-4 4 144 0,-5 1-144 0,6-2 0 16,0 3 0-16,-6 3 0 0,-5 1 0 0,7 0 0 15,6-3 0-15,-3 7 0 0,-8 1 0 0,-1-1 0 16,-1 1 0-16,-10 0 0 0,-9-2 0 0,-4-1-272 15,-3 3 64-15,-9-1 16 16,-6 0-1472-16,-13 0-304 0,-12-1-48 0,-7-1-13312 0</inkml:trace>
  <inkml:trace contextRef="#ctx0" brushRef="#br0" timeOffset="47332.87">16754 2752 20271 0,'-1'-11'448'0,"-1"-1"80"0,2-4 32 0,0 5 16 0,2-3-576 0,0 1 0 0,2-1 0 0,-1 0 0 0,1-2 0 15,-3 2 0-15,6-4 0 0,-1 1 0 16,-1 1 928-16,3 0 80 0,-1 2 16 0,1 4 0 0,-1-2 0 0,2 5 0 16,-3-2 0-16,2 3 0 0,-2 0 0 15,-6 6 0-15,0 0 0 0,0 0 0 0,0 0-832 0,0 0-192 16,0 0 0-16,0 0 0 0,7 8 0 0,-4 3 0 16,0 3 0-16,1 6 0 0,-1 6 864 0,0 2 128 15,0 8 32-15,1 22 0 0,-1 3-864 0,-1-2-160 16,1 2 0-16,-1 8 0 0,1 5 0 0,-2 4 128 15,1 6 0-15,-1 5 0 0,-1 0 0 0,1 3 16 16,-1 2 0-16,-1 4 0 0,-4 4 16 0,1-6 0 16,3 2 0-16,-3 2 0 0,-3 2 64 0,1 1 16 15,-2 1 0-15,0-1 0 0,0 0 0 0,-1 2 0 16,0 4 0-16,-3-3 0 0,0-6 16 0,-1-1 0 16,4 3 0-16,0 0 0 0,0 3 16 0,2-4 16 15,0-4 0-15,1 4 0 0,4 4-48 0,1-2-16 16,1-6 0-16,2-2 0 0,2-1-16 0,1 2 0 0,0 3 0 15,2-2 0-15,1-6-64 0,0 4-16 0,-2 4 0 16,-1-2 0-16,3-1-128 0,-1 3 128 0,-1-3-128 0,-2 0 128 16,-3-1-128-16,-1 4 160 0,0-4-160 0,-2 2 160 15,-1-2-160-15,-5 3 128 0,1-3-128 0,-1-1 128 16,-1-2-128-16,1 2 128 0,1-1-128 0,-1-1 128 16,-1-2-128-16,3-1 192 0,1-4-192 0,2-2 192 15,0 2-192-15,2 0 192 0,-2 3-192 0,1 0 192 16,1-6-192-16,-1 0 192 0,2-2-192 0,-1 6 192 15,-2 2-192-15,2 1 0 0,-2-8 144 0,1 3-144 16,-1-1 0-16,2 7 0 0,-2 3 0 0,2-1 128 0,-3-1-128 16,1-1 0-16,1 1 128 0,-1 0-128 0,1 5 128 15,-1-1-128-15,2-1 160 0,-3 2-160 0,3-3 176 0,1 2-176 16,1 1 192-16,-1-6-192 0,2-4 144 0,5-4-144 16,5 1 0-16,2-1 144 0,2 0-144 0,2-1 0 15,2-6 0-15,0-3 0 0,5-2-256 0,1 0 0 16,2 1 16-16,-1-4 0 15,0-6-464-15,2-4-80 0,2-1-32 0,3-2 0 16,-1-5-2560-16,-2-4-512 0,8 11-96 0,-8-15-32 0</inkml:trace>
  <inkml:trace contextRef="#ctx0" brushRef="#br0" timeOffset="55000.46">17536 3456 16575 0,'0'0'368'0,"2"-7"80"0,-2-6 0 0,0 5 16 0,0-1-464 0,2-1 0 0,-2 1 0 0,2-1 0 16,-1-1 912-16,-2 2 96 0,-3-1 16 0,0 2 0 15,1-2 0-15,0 3 0 0,3 7 0 0,-2-8 0 16,-1 3 0-16,3 5 0 0,-4-4 0 0,4 4 0 0,0 0 0 0,-2 7 0 16,-1 2 0-16,1 3 0 0,-1 5-832 0,2 7-192 15,-1 2 0-15,1 8 0 0,0 4 864 0,1 5 128 16,1 3 32-16,2 7 0 0,1 6-832 0,1 5-192 15,0 1 0-15,0 4 0 0,2-1 0 0,-1-3 0 16,3-2 0-16,-2-3 0 0,1-4 0 0,-2-6 0 16,1-3 0-16,1-4 0 0,-3-1 0 0,-3-9 0 15,-2-5 0-15,3-2 0 0,0-1 0 0,-2-7 0 16,-2-6 0-16,-1 3 0 16,1-5-1600-16,1-10-352 0,0 0-80 0,0 0-11472 0</inkml:trace>
  <inkml:trace contextRef="#ctx0" brushRef="#br0" timeOffset="55604.57">17266 3492 20271 0,'0'0'448'0,"0"0"80"0,0 0 32 0,0 0 16 0,0 0-576 0,0 0 0 0,6 6 0 0,1-14 0 16,3 2 928-16,0 1 80 0,2-5 16 0,1 3 0 15,1-6 0-15,2-2 0 0,6 1 0 0,-2 0 0 16,-5-2 0-16,5-4 0 0,3 1 0 0,2-2 0 16,0 0-832-16,1 1-192 0,0-2 0 0,-1 1 0 0,-3 1 864 0,-1 1 128 15,-2 1 32-15,-2 0 0 0,-3 2-832 16,0 2-192-16,-3-2 0 0,0 4 0 0,-2-1 0 0,-1 4 0 15,-1 2 0-15,0 3 0 0,-7 4 0 0,0 0 0 16,0 0 0-16,0 0 0 0,7 9 0 0,-2 5 0 16,-1 4 0-16,0 11 0 0,-1 4 0 0,1 6 0 15,2 0 0-15,-3 4 0 0,0 6 0 0,1 7 0 16,1-2 0-16,0 3 0 0,1 6 0 0,-2 1 0 16,-2-4 0-16,1-3 0 0,-1-6 0 0,0-4 0 15,2-3 0-15,-2-5 0 0,2-4 0 0,-1-2 0 16,-3-7 0-16,0 2 0 0,0-6 864 0,1-1 128 15,2-3 32-15,-2-4 0 0,3-6-832 0,-4-8-192 16,0 0 0-16,0 0 0 0,4-5 0 0,-2-4 0 16,1-4 0-16,0-4 0 0,-1-2 864 0,2 0 128 0,0-6 32 15,0 2 0-15,0-1-832 0,2-1-192 0,2 1 0 16,-1 0 0-16,3 3 0 0,1-2 0 0,-1 5 0 0,-1 7 0 16,0 2 0-16,3 4 0 0,2 2 0 0,1 4 0 15,0 5 0-15,2 3 0 0,0 3 0 0,0 2 0 16,4 9 0-16,-1 1 0 0,-1-3 0 15,-1 2 0-15,-1 3 0 0,0-4 0 0,-1 1 0 0,-2-3 0 16,-1 0 0-16,0-1 0 0,0 0 0 0,-2-8 0 16,-3-1-768-1,1-4-208-15,-1-2-48 0,1 0 0 0,-1-3-816 0,-1-2-160 16,1-3-48-16,1-1-8192 0,0-4-1632 0</inkml:trace>
  <inkml:trace contextRef="#ctx0" brushRef="#br0" timeOffset="56126.44">18698 3632 16575 0,'0'0'368'0,"0"0"80"0,-5-10 0 0,5 10 16 0,0 0-464 0,0 0 0 15,0 0 0-15,0 0 0 0,0 0 912 0,0 0 96 16,0 0 16-16,0 0 0 0,0 0 0 0,0 0 0 16,-7 4 0-16,-1 1 0 0,1 6 0 0,-1 0 0 15,0 1 0-15,0 1 0 0,2 4 0 0,-2 5 0 16,-1-1 0-16,-1 0 0 0,3 0-832 0,-1 1-192 0,1 1 0 0,1-1 0 16,-1-2 864-16,3 1 128 0,2-4 32 0,0 0 0 15,1-2-832-15,2-4-192 16,3-1 0-16,0-1 0 0,1 2 0 0,-1-3 0 0,2-2 0 0,0-2 0 15,-6-4 864-15,9 0 128 0,0 1 32 0,-1-2 0 16,-1-3-832-16,-1-2-192 0,-2-2 0 0,0 0 0 16,0-1 0-16,-1-2 0 0,-2 1 0 0,-1-4 0 15,0 1 0-15,-1-2 0 0,-2 0 0 0,0-1 0 16,2-2 864-16,0 1 128 0,-1 1 32 0,1 1 0 16,0-1-832-16,1 0-192 0,2 2 0 0,1-2 0 15,1 1 0-15,1 0 0 0,3 1 0 0,0 1 0 0,-2-3 0 16,3 3 0-16,3 2 0 0,0-3 0 0,-2 0 0 15,3 0 0-15,0 1 0 0,2 1 0 0,0 0 0 16,1 3 0-16,-2-1 0 0,2 3 0 0,-3 2 0 16,-2 2 0-16,-1 1 0 0,0 0 0 0,1 4 0 0,-1-1 0 15,-2 0 0-15,0 2 0 16,-2 2-768-16,0-2-208 0,-6-3-48 0,2 5 0 16,-2-5-1632-16,3 12-336 0,-3-12-64 0,0 0-11072 0</inkml:trace>
  <inkml:trace contextRef="#ctx0" brushRef="#br0" timeOffset="56474.61">19261 3492 23951 0,'0'0'512'0,"0"0"128"0,0-6 0 0,0 6 64 0,0 0-576 0,0 0-128 16,0 0 0-16,0 0 0 0,0 0 848 0,-6 2 144 0,-2 2 32 0,-3 5 0 15,-3 2 0-15,0 2 0 0,-5 6 0 0,1 2 0 16,0 3-832-16,0 0-192 0,3-1 0 0,6-6 0 16,3 1 864-16,3 1 128 0,3-1 32 0,4-2 0 15,1 1-832-15,3-3-192 0,2-4 0 0,3 1 0 16,7-1 0-16,1-2 0 0,0-7 0 0,0-2 0 16,1-2 864-16,-1-6 128 0,-3-1 32 0,-1-4 0 15,-4-5-832-15,1-2-192 0,-2-1 0 0,-6 8 0 0,1-3 864 16,-2 0 128-16,-1 0 32 0,-1 0 0 0,-2-1-832 0,-1 1-192 15,-1 0 0-15,-3-1 0 0,-1 1 0 16,-5 2 0-16,1 4 0 0,-1 3 0 0,-3 3 0 0,1 2 0 16,-2 0 0-16,-1 3 0 15,1 3-2416-15,1 1-528 0,1 1-96 0,3-1-7664 16,3-3-1536-16</inkml:trace>
  <inkml:trace contextRef="#ctx0" brushRef="#br0" timeOffset="56943.21">19500 3296 20271 0,'0'0'448'0,"0"0"80"0,-3 4 32 0,0 1 16 0,3-5-576 0,-2 11 0 0,-1-4 0 16,-1 6 0-16,-1 3 928 0,1-4 80 16,2 3 16-16,-2 2 0 0,-1 3 0 0,-1 2 0 15,2 2 0-15,2-4 0 0,0 3 0 0,2-3 0 0,2 1 0 0,0-1 0 16,1-2-832-16,1-2-192 0,1-3 0 0,2-3 0 15,2-1 864-15,1-2 128 0,5-4 32 0,3-1 0 16,-1-4 0-16,1-1 0 0,3-5 0 0,0-1 0 16,-2-3-832-16,2-1-192 0,-4 3 0 0,1-2 0 15,-1-2 0-15,0-1 0 0,-1 4 0 0,-2-5 0 16,-1 3 864-16,-1 1 128 0,-3 0 32 0,2 1 0 16,-2 4-832-16,-2 3-192 0,-1-1 0 0,-6 5 0 15,0 0 0-15,0 9 0 0,-3 0 0 0,-1 3 0 16,0 2 0-16,2-3 0 0,-2 3 0 0,0 1 0 0,3 0 0 15,1-3 0-15,0 2 0 0,3-1 0 0,4-1 0 16,2 0 0-16,0-3 0 0,2-5 0 0,0-2 0 16,2-2 0-16,2-2 0 0,0-6 0 0,1-4 0 0,-4-2 0 15,0-3 0-15,1 0 0 0,1-1 0 16,-1-2 0-16,-1-1 0 0,-1 0 0 0,2-1 0 0,-3-2 0 16,-1-3 0-16,-2 0 0 0,-3 0 0 0,0 2 0 15,0 1 0-15,-1-3 0 0,-4-2 864 0,-1 7 128 16,1 3 32-16,-3 2 0 15,1 1-1648-15,-2 2-320 0,-1 6-64 0,0 4-16 16,3-1-816-16,-1 1-160 0,0 0-48 0,0 1 0 0</inkml:trace>
  <inkml:trace contextRef="#ctx0" brushRef="#br0" timeOffset="57536.75">20367 3087 27647 0,'-8'-14'608'0,"3"5"128"0,-1 0 32 0,3 4 0 0,-3 1-624 0,6 4-144 16,-6-2 0-16,6 2 0 0,0 0 0 0,-5 6 0 16,-1 3 0-16,1 2 0 0,1 4 0 0,0 2 0 15,3 4 0-15,-3 1 0 0,1 3 848 0,1-3 144 16,1 2 32-16,-1 3 0 0,0-5-832 0,0 0-192 16,2-5 0-16,2-3 0 0,0 1 864 0,1-6 128 15,1 1 32-15,1-6 0 0,-5-4-832 0,8 0-192 0,2-3 0 0,-1-4 0 16,4-4 864-16,0-5 128 0,2-2 32 0,0-1 0 15,1-2 0-15,0-4 0 0,-1 0 0 0,0 2 0 16,2-5-832-16,-2 4-192 0,2 0 0 0,-1 2 0 16,-2 4 0-16,1 5 0 0,0-2 0 0,0 6 0 15,-2 4 0-15,0 5 0 0,0 3 0 0,-2 6 0 16,2 1 0-16,0 3 0 0,1 4 0 0,-1 4 0 16,-2 3 0-16,0 3 0 0,-3 4 0 0,3-2 0 15,4 10 0-15,-2-4 0 0,-2-4 0 0,2-2 0 16,2-5-2416-16,0-6-528 0,0-2-96 15,8-3-12720-15</inkml:trace>
  <inkml:trace contextRef="#ctx0" brushRef="#br0" timeOffset="58661.41">21867 2919 16575 0,'0'0'736'0,"0"0"160"0,-2-5-720 0,0-1-176 16,1-1 0-16,0 2 0 0,1 5 848 0,0 0 144 15,0 0 32-15,0 0 0 0,0 0 0 0,0 0 0 16,-7 4 0-16,-1 2 0 0,3 2 0 0,-3 4 0 16,-1 2 0-16,0 4 0 0,-1 2-832 0,2 2-192 0,3 2 0 15,2 0 0-15,3 1 864 0,3-1 128 16,2-9 32-16,4 1 0 0,3 2-832 0,2-1-192 15,3-3 0-15,3-1 0 0,0-2 864 0,4-3 128 0,-1-3 32 16,2-3 0-16,0-2-832 0,0-6-192 0,-1-4 0 0,1-1 0 16,-1-1 864-16,-1-1 128 0,-1-2 32 0,-2-4 0 15,-2 2-832-15,0 1-192 0,-1-3 0 0,-1 1 0 16,-3 0 0-16,-1 1 0 0,-3 0 0 0,-1 1 0 16,-2 2 0-16,-2 2 0 0,-3-1 0 0,-1 4 0 15,0 2 0-15,0 7 0 0,-1-5 0 0,1 5 0 16,0 0-2416-1,0 0-528-15,-9 2-96 0,9-2-11088 0</inkml:trace>
  <inkml:trace contextRef="#ctx0" brushRef="#br0" timeOffset="59192.03">22708 2902 23951 0,'0'0'512'0,"0"0"128"16,0 0 0-16,0 0 64 0,-1 12-576 0,-2 4-128 0,2-3 0 0,0 5 0 0,-1 2 0 0,1-2 0 15,1 4 0-15,0 0 0 0,-1 3 0 0,-1 4 0 16,0 6 0-16,1 0 0 0,-2-1559 848 0,2 3122 144 16,-3-1559 32-16,1-1 0 0,-1 4-832 0,2-3-192 15,-2-4 0-15,2 0 0 0,0-1 864 0,-1-1 128 16,1-6 32-16,-1 6 0 0,0-7-832 0,-1-1-192 0,4-7 0 15,-1-6 0-15,0-3 864 0,1-9 128 0,0 0 32 0,0 0 0 16,1-4 0-16,0-4 0 0,-1-1 0 0,3-5 0 16,0-3 0-16,1-3 0 0,-2-2 0 15,2-3 0-15,-1 0-832 0,2-3-192 0,-3-4 0 0,2 0 0 16,2-6 0-16,0-2 0 0,1-5 0 0,2 4 0 16,4 0 0-16,2 2 0 0,4-4 0 0,3 5 0 15,12-7 0-15,1 7 0 0,-9 13 0 0,3 2 0 16,1 0 0-16,0 5 0 0,-2 2 0 0,0 5 0 15,-3 2 0-15,-2 5 0 0,-1 1 0 0,3 3 0 16,-3 4 0-16,-5 1 0 0,-3 6 0 0,-3-1 0 16,-3 1 0-16,-2 0 0 0,-1 1 0 0,-2 0 0 0,-3-2 0 15,-1 3 0-15,-2 2 0 0,-1-2 0 0,-2 1 0 0,-4-1 0 16,-1 1 0-16,-10 2 0 0,-5-4 0 16,-7-2 0-16,-7-6 0 0,-5 1 0 0,-1 2 0 15,-3-5 0-15,2 1 0 0,6-3 0 16,4-3-1600-16,11 2-352 0,0-2-80 0,1 0-9296 15,3-4-1856-15</inkml:trace>
  <inkml:trace contextRef="#ctx0" brushRef="#br0" timeOffset="61288.78">19401 7405 12895 0,'0'0'272'0,"0"0"64"0,0 0 16 0,0 0 32 0,0 0-384 0,0 0 0 0,0 0 0 0,6-2 0 15,-6 2 1712-15,0 0 272 0,5-8 48 0,1 3 16 16,-3 1-832-16,-3 4-144 0,2-8-48 16,-2 1 0-16,0 0 0 0,-2-1 0 0,1 3 0 0,-1-2 0 15,-2 1 0-15,0 0 0 0,-4-4 0 0,1 2 0 16,-2 0 0-16,0 2 0 0,-1 1 0 0,-1-3 0 15,-2 1-816-15,-1 2-208 0,-2-2 0 0,-1 2 0 16,-1 1 864-16,-3-1 128 0,-2 2 32 0,-2 2 0 16,-1 1-832-16,0 1-192 0,1 1 0 0,-1 4 0 15,0-2 0-15,-4 3 0 0,1 1 0 0,1 1 0 16,-1 0 0-16,1 4 0 0,1 4 0 0,0 1 0 16,-2 0 0-16,-1 4 0 0,0 1 0 0,0 1 0 0,0 0 0 15,0 2 0-15,0 3 0 0,1 1 0 0,2 4 0 16,2-1 0-16,3 3 0 0,1 0 0 0,2 3 0 0,0-1 0 15,4 2 0-15,3 2 0 0,0 2 0 0,7 0 0 16,1 2 0-16,4-3 0 0,5-1 0 16,5 1 0-16,3-5 0 0,2-1 0 0,2-5 0 0,4 1 0 15,5-3 0-15,3-3 0 0,3 2 0 0,4-4 0 16,0-3 0-16,2-4 0 0,1-2 0 0,1-5 0 16,3-2 0-16,1-1 0 0,-1-5 0 0,5-3 0 15,5-4 0-15,2-4 0 0,0-2 864 0,-3-6 128 16,-4-3 32-16,-2-2 0 0,-5-5-832 0,2-2-192 15,1 0 0-15,-4-6 0 0,-2-4 0 0,0-4 0 16,-2-2 0-16,1-4 0 0,-4-3 0 0,-3-1 0 16,-3-5 0-16,-7 1 0 0,-3 2 864 0,-4-2 128 15,-4 0 32-15,-3-1 0 0,-6 3-832 0,-2 4-192 0,-2 5 0 16,-2 4 0-16,-3 2 0 0,-6 5 0 0,1 7 0 16,-3 1 0-16,-2 4 0 0,-1 2 0 0,2 3 0 0,-2 1 0 15,-2 3 0-15,-1 4 0 0,-1-1 0 0,-8 1 0 31,2-2-2416-31,4 7-528 0,2 2-96 0,3-2-14368 0</inkml:trace>
  <inkml:trace contextRef="#ctx0" brushRef="#br0" timeOffset="62015.24">19380 7216 12895 0,'0'0'272'0,"0"0"64"0,0 0 16 0,0 0 32 0,0 0-384 0,-5 12 0 16,5-12 0-16,-7 12 0 0,2-2 896 0,0-1 96 16,5-9 32-16,0 0 0 0,-8 17 0 0,3-8 0 15,5-9 0-15,-7 8 0 0,7-8 816 0,0 0 160 0,0 0 48 16,0 0 0-16,-8 3-832 0,8-3-144 0,0 0-48 0,0 0 0 16,0 0 0-16,0 0 0 0,0 0 0 0,0 0 0 15,0 0-816-15,-5-7-208 0,2 1 0 0,3 6 0 16,-4-7 864-16,4 7 128 0,0 0 32 0,-2-11 0 15,2 0-832-15,0 1-192 0,0-2 0 0,4 3 0 16,-4 9 864-16,2-13 128 0,-2-5 32 0,2 4 0 16,-1 4-832-16,0-2-192 0,1-1 0 0,0 0 0 15,0-5 0-15,-2-2 0 0,0-2 0 0,1-2 0 16,0-3 0-16,-1-8 0 0,0-1 0 0,0-2 0 16,0 1 0-16,0-2 0 0,0-5 0 0,0 0 0 15,0-3 0-15,3 2 0 0,-1 0 0 0,0-3 0 0,-1-7 864 16,-1 0 128-16,1-1 32 0,2 1 0 15,-1 0-1648-15,5 3-320 16,-4 4-64-16,1-3-16 0,-1 0 1648 0,3-1 320 0,1 3 64 0,0 3 16 0,-1-1-832 0,-2 5-192 16,2 6 0-16,-2 1 0 0,1 2 0 0,-3 6 0 15,0-2 0-15,-1 6 0 0,-1-2 0 0,0 4 0 16,0-1 0-16,0 4 0 0,0-1 0 0,0 0 0 16,-1-2 0-16,-1 4 0 0,1 6 0 0,1 1 0 15,-1-6 0-15,1 5 0 0,0 2 0 0,0-1 0 16,0 1 0-16,0-1 0 0,-3 2 0 0,3 8 0 15,0 0 0-15,0 0 0 0,-2-8 0 0,2 8 0 16,0 0 0-16,0 0 0 16,0 0-768-16,0 0-208 0,0 0-48 0,0 0 0 15,-7 8-816-15,2 0-160 0,1 2-48 0,1-2 0 16,3-8 0-16,-4 12 0 0,4-12 0 0,-1 14-11456 0</inkml:trace>
  <inkml:trace contextRef="#ctx0" brushRef="#br0" timeOffset="62795.81">18896 5957 12895 0,'0'0'576'0,"0"0"112"0,-5 9-560 0,5-9-128 15,-7 8 0-15,7-8 0 0,-6 8 0 0,-2 1 0 16,8-9 0-16,-7 5 0 0,1 2 848 0,6-7 144 16,0 0 32-16,0 0 0 0,0 0 0 0,0 0 0 15,0 0 0-15,0 0 0 0,-5-7 816 0,5 7 160 16,-2-12 48-16,2 2 0 0,2-6-1648 0,0-2-400 15,1-3 0-15,2-1 0 0,0 1 896 0,2 0 112 16,-2-1 16-16,2 0 0 0,-1-5 0 0,2-1 0 16,1-2 0-16,0 4 0 0,2-3-832 0,-1 3-192 15,1 0 0-15,-1 3 0 0,0 2 0 0,2-1 0 0,0-4 0 16,-2 1 0-16,3 1 864 0,-2-3 128 0,-2 0 32 16,-3-1 0-16,-2 4-832 0,2-1-192 0,-1 1 0 15,1 3 0-15,2 1 0 0,0 0 0 16,-2 0 0-16,2 1 0 0,0-1 0 0,0 1 0 0,-2-3 0 0,-2 5 0 15,4 4 0-15,1-2 0 0,-1 1 0 0,1 1 0 16,-1 0 0-16,2 1 0 0,0 4 0 16,-3-2 0-16,0 2 0 0,1-1 0 0,2 1 0 0,-2-2 0 15,-1 2 0-15,2-1 0 0,1 2 0 0,-1 3 0 16,0-3 0-16,0 3 0 0,-9 4 0 0,12-4 0 16,-1 1 0-16,2-1 0 0,-3 2 0 0,-1 0 0 15,-9 2 0-15,11 3 0 0,0 2 0 0,0-2 0 16,-11-3 0-16,10 8 0 0,-1 1 0 0,0-2 0 0,-3 4 0 15,0-1 0-15,1 1 0 0,-2-1 0 16,-1 3 0-16,0 2 0 0,-2 2 0 0,1-2 0 0,0 1 0 0,-2-2 0 16,-1 3 0-16,1 3 0 0,2-1 0 0,-1 2 0 15,1-4 0-15,0 6 0 0,-1 1 0 0,0 1 0 16,1-1 0-16,3 4 0 0,-1-1 0 0,0-1 0 16,2 0 0-16,2-2 0 0,1-2 864 0,1 0 128 15,-2-1 32-15,2 1 0 0,4-6-832 0,-2-1-192 16,-1 1 0-16,1 0 0 0,1-2 0 0,2 0 0 15,-1-7 0-15,1 5 0 0,-2-1 0 0,1 0 0 16,-1-5 0-16,-1 2 0 0,-3-3 0 0,1-1 0 16,-11-4 0-16,10 2 0 0,-10-2 0 0,0 0 0 15,0 0 0-15,0 0 0 0,0 0 0 0,0 0 0 16,-1-8 0-16,-6-3 0 0,-2 4 0 0,-4-5 0 16,-2 3 0-16,-4-3 0 15,-3 3-2416-15,1 0-528 0,3-2-96 0,2 0-32 0</inkml:trace>
  <inkml:trace contextRef="#ctx0" brushRef="#br0" timeOffset="64899.35">21788 5437 20271 0,'-5'-7'448'0,"-1"2"80"0,2-4 32 0,-1 1 16 0,-1-1-576 0,0 2 0 0,0 3 0 0,6 4 0 16,0 0 0-16,0 0 0 0,0 0 0 0,-7 11 0 16,-2 3 928-16,1 3 80 0,2 3 16 0,1 5 0 15,2 1-832-15,-2 2-192 0,-3 4 0 0,4 1 0 16,2 5 864-16,-1 1 128 0,-1 6 32 0,1 2 0 15,1 7-832-15,-1 0-192 0,-1-3 0 0,0-3 0 16,0-5 0-16,3-4 0 0,4-4 0 0,-3-6 0 16,-3-4 0-16,3-6 0 0,0 1 0 0,3-5 0 15,-3-15 0-15,0 0 0 0,0 0 0 0,0 0 0 16,6 11 0-16,-6-11 0 0,9-7 0 0,-2-2-8144 16,-3-1-1680-16</inkml:trace>
  <inkml:trace contextRef="#ctx0" brushRef="#br0" timeOffset="65101.25">21618 5536 20271 0,'0'0'448'0,"12"-2"80"0,-4-5 32 0,5-2 16 0,4-6-576 0,1 2 0 16,2 1 0-16,6-2 0 0,8 1 928 0,5 3 80 0,2-5 16 0,4 4 0 15,-4 1-832-15,-1-3-192 0,-4-2 0 0,-3 0 0 16,-5 5 864-16,-3 0 128 0,-4 2 32 0,-3-3 0 31,-3 2-1648-31,-6 5-320 0,-9 4-64 0,0 0-16 16,0 0-816-16,-4 11-160 0,-12 7-48 0,-6 3 0 0</inkml:trace>
  <inkml:trace contextRef="#ctx0" brushRef="#br0" timeOffset="65268.9">21699 5701 20271 0,'0'0'448'0,"0"0"80"0,0 0 32 0,3 15 16 0,1-2-576 0,6-4 0 0,8-7 0 0,2-2 0 16,-1 0 928-16,7-1 80 0,3-1 16 0,5-5 0 15,1-1-832-15,-1 2-192 0,-3-5 0 0,-2 3 0 0,-3-3 864 0,-2 2 128 16,-2 2 32-16,-3 2 0 0,0 1-832 0,-5-1-192 16,-1 5 0-16,-3-2 0 15,-10 2-2416-15,0 0-528 0,0 0-96 0,0 0-32 0</inkml:trace>
  <inkml:trace contextRef="#ctx0" brushRef="#br0" timeOffset="65798.25">22437 5928 20271 0,'-4'-5'448'0,"1"-3"80"0,-3 0 32 0,1-2 16 0,-2 0-576 0,-1-1 0 0,-2 3 0 0,-2-1 0 16,-1 1 0-16,-4 2 0 0,-2 1 0 0,-1 3 0 15,3 2 928-15,0 3 80 0,0 3 16 0,0 6 0 16,-13 13-832-16,8-2-192 0,12-10 0 0,1 4 0 0,0 0 864 16,1 3 128-16,0-3 32 0,3-2 0 0,1 0-832 0,4-2-192 15,2 0 0-15,1-4 0 0,1 0 0 0,2-5 0 16,4-1 0-16,0-3 0 0,2-3 864 0,2 0 128 15,3-6 32-15,18-8 0 0,2 0-832 0,-2 0-192 16,-6-1 0-16,-5 0 0 0,-9 8 0 0,-2-2 0 16,1 0 0-16,-1-1 0 0,-3 3 0 0,1 0 0 15,-2 0 0-15,0 5 0 0,4 4 864 0,-13 1 128 16,0 0 32-16,7 10 0 0,-5 3-832 0,1 1-192 16,-3 3 0-16,0 0 0 15,-1 1-768-15,1-2-208 0,0-3-48 0,0-5 0 0,0 0 832 0,1 1 192 16,2-4 0-16,0 0 0 15,-3-5-2496-15,7 3-464 0,10-6-96 0,-1-6-16 0</inkml:trace>
  <inkml:trace contextRef="#ctx0" brushRef="#br0" timeOffset="66049.5">22810 5627 20271 0,'0'0'448'0,"0"0"80"0,0 0 32 0,0 0 16 0,-4 17-576 0,0-3 0 0,-5 1 0 0,5 3 0 15,1 3 928-15,3 5 80 0,-1-1 16 0,0 2 0 16,-6-4 0-16,1 4 0 0,-2 0 0 0,7-1 0 16,1-4-832-16,0-1-192 0,-2-5 0 0,4-1 0 15,-1 0 0-15,2-5 0 0,-3-10 0 0,0 0 0 0,0 0 0 0,0 0 0 16,0 0 0-16,0 0 0 0,9-10 0 0,0 2 0 15,1-4 0-15,-2 7-8144 16,-1-7-1680-16</inkml:trace>
  <inkml:trace contextRef="#ctx0" brushRef="#br0" timeOffset="66506.03">23154 5647 16575 0,'0'0'736'0,"0"0"160"0,0 0-720 0,0 0-176 16,4 7 0-16,0 3 0 0,-4-10 0 0,0 11 0 0,0 4 0 0,-1-1 0 16,-3 2 848-16,0-1 144 0,1-3 32 0,-2 6 0 15,-4 3 0-15,1 1 0 0,-1-2 0 0,1-1 0 16,0 2 0-16,0-1 0 0,-3-6 0 0,4 2 0 15,3-7-832-15,-1 3-192 0,-2-3 0 0,5 0 0 16,2-9 864-16,0 0 128 0,0 0 32 0,0 0 0 16,0 0-832-16,0 0-192 0,12-11 0 0,-3 4 0 15,-1-5 864-15,1-1 128 0,1-1 32 0,-2-2 0 16,-3-4-832-16,2 1-192 0,2-3 0 0,0 1 0 16,0 1 864-16,0 1 128 0,0-2 32 0,2 3 0 0,-2 3-832 15,-3 7-192-15,2 1 0 0,1-1 0 0,0-1 0 16,1 1 0-16,-1 1 0 0,2 1 0 0,1-2 0 15,1 5 0-15,-1 2 0 0,4 0 0 0,4-2 0 16,1 3 0-16,1 0 0 0,-3 4 0 0,-1-1 0 0,0-1 0 16,0 1 0-16,1 1 0 15,-8 1-768-15,1-2-208 0,-1 3-48 0,-4 1 0 16,-3 0-816-16,-1 1-160 0,-3 1-48 0,-5-5 0 16</inkml:trace>
  <inkml:trace contextRef="#ctx0" brushRef="#br0" timeOffset="66680.63">22895 5271 35007 0,'0'0'768'0,"-4"-4"176"0,1 0 16 0,4 2 16 0,3-5-784 0,0 2-192 0,4-2 0 0,1 6 0 15,0 1 0-15,2-1 0 0,-1 1 0 0,1 0 0 16,-1 0 0-16,-1 0 0 0,0 0 0 0,-1 0 0 31,-1-3-1600-31,-4 1-352 0,-3 2-80 0,0 0-16 0</inkml:trace>
  <inkml:trace contextRef="#ctx0" brushRef="#br0" timeOffset="67580.86">22278 7001 20271 0,'0'0'448'0,"0"0"80"0,-5-10 32 0,5 10 16 0,-3-8-576 0,3 8 0 15,0 0 0-15,0 0 0 0,0 0 928 0,0 0 80 16,0 0 16-16,-4 10 0 0,-1 2 0 0,1 1 0 0,0-2 0 0,-1 4 0 16,-2 5 0-16,4 2 0 0,0 5 0 0,-1-2 0 15,-4 5-832-15,4-1-192 0,3 2 0 0,1 7 0 16,0 5 864-16,0 1 128 0,0-1 32 0,0 4 0 15,0 3-832-15,0-1-192 0,0-2 0 0,-3-1 0 16,-2 1 0-16,3-4 0 0,2 1 0 0,0-4 0 16,-2 0 0-16,0-5 0 0,-1 0 0 0,2 0 0 15,1-2 864-15,0-10 128 0,-2-2 32 0,1 1 0 16,-2 2-832-16,3-5-192 0,-1 0 0 0,-1-1 0 16,-1-1 0-16,2-2 0 0,1 0 0 0,0-2 0 15,0-4 0-15,0-9 0 0,0 9 0 0,-2-2 0 0,2-7 0 16,0 0 0-16,0 0 0 0,0 0 0 15,0 0-768-15,3-12-208 0,-2-3-48 16,1 0 0-16,-1-1-1632 0,1 1-336 0,-2-4-64 0,0 2-9424 16</inkml:trace>
  <inkml:trace contextRef="#ctx0" brushRef="#br0" timeOffset="68016.05">22028 7882 27647 0,'0'0'1216'0,"0"0"256"0,-11-2-1168 0,11 2-304 15,0 0 0-15,-8-3 0 0,8 3 0 0,0 0 0 16,0 0 0-16,0 0 0 0,-10 5 880 0,10-5 112 0,0 0 32 0,-4 6 0 16,4-6 0-16,-5 11 0 0,2-1 0 0,1 1 0 15,2-11-832-15,-2 16-192 0,0-2 0 0,0 3 0 16,1 3 864-16,2 2 128 0,1-1 32 0,0-3 0 15,1 2-832-15,-1 2-192 0,2 4 0 0,2 0 0 16,0 0 0-16,3 3 0 0,2 3 0 0,0-3 0 16,1 2 0-16,1 1 0 0,0-6 0 0,2 2 0 15,0-3 864-15,0 0 128 0,-2-2 32 0,1-2 0 16,2-1-832-16,-1-2-192 0,1 0 0 0,0-6 0 16,3 0 0-16,3-3 0 0,3-5 0 0,2 0 0 15,3-6 0-15,3-3 0 0,0-7 0 0,0-5 0 16,-3-2 864-16,0-5 128 0,-1-3 32 0,-3-2 0 0,-2-6-832 15,-2-3-192-15,-1-3 0 0,0-2 0 0,-1 0 0 16,10-19 0-16,-5 6 0 0,1 8 0 0,-1 1 0 0,0 9 0 16,1 6 0-16,0 6 0 0,0 5 0 0,-5 1 0 15,-4 2 0-15,-2 2 0 0,-2 5 0 0,-2 3 0 16,-5-1 0-16,-6 9 0 0,8-6 0 0,-8 6 0 16,-11-2 0-16,0 3 0 15,2-1-3232-15,-1 3-688 0,-13 1-144 0,23-4-32 0</inkml:trace>
  <inkml:trace contextRef="#ctx0" brushRef="#br0" timeOffset="71514.92">19476 6932 16575 0,'0'0'736'0,"-4"7"160"0,-1 0-720 0,0 0-176 16,0 1 0-16,-1 1 0 0,1 0 0 0,1 0 0 16,-1-1 0-16,1 0 0 0,0 0 0 0,0 1 0 15,0-5 0-15,2 2 0 0,-1 2 848 0,3-8 144 16,-4 7 32-16,2-1 0 0,-3 1 0 0,1 0 0 15,-2 2 0-15,2 1 0 0,-2-4-832 0,2-2-192 16,4-4 0-16,-4 7 0 0,0 0 864 0,0-1 128 0,4-6 32 0,-4 6 0 16,4-6-832-16,-3 7-192 0,3-7 0 15,0 0 0-15,0 0 864 0,0 0 128 0,0 0 32 0,0 0 0 16,0 0-832-16,-2-8-192 0,2 1 0 0,2-4 0 16,-1 1 864-16,0-5 128 0,0-3 32 0,1-2 0 15,-1-1-832-15,2-5-192 0,1-3 0 0,-1-5 0 16,1 1 864-16,0-5 128 0,-1-3 32 0,-1-6 0 15,2-3-832-15,2-5-192 0,-1-1 0 0,0-4 0 16,-2-3 864-16,1-5 128 0,-3-1 32 0,4 2 0 16,2-1-832-16,-3 1-192 0,-3-2 0 0,1 4 0 15,2-3 0-15,0 4 0 0,0 0 0 0,1 4 0 16,1 4 0-16,0 2 0 0,-1 1 0 0,-2 4 0 16,1 1 0-16,0 2 0 0,-3 4 0 0,2 3 0 0,-1 3 0 15,1 2 0-15,-1 3 0 0,0 4 0 0,-2 4 0 16,1 6 0-16,2 0 0 0,2 1 0 0,-2 1 0 0,0 2 0 15,3 1 0-15,-2 0 0 0,-1 3 0 0,0 1 0 16,-2 1 0-16,2 0 0 0,-3 7 0 0,0 0 0 16,0 0 0-16,0 0 0 0,0 0 0 0,0 0 0 15,0 0 0-15,0 0 0 0,0 0 0 0,0 0 0 16,-3 9 0-16,-1-1 0 16,4-8-1600-16,-7 10-352 0,-1-4-80 0,8-6-16 15,-9 14-816-15,3-5-160 0,0 0-48 0,6-9 0 0</inkml:trace>
  <inkml:trace contextRef="#ctx0" brushRef="#br0" timeOffset="72960.73">18983 5761 12895 0,'0'0'272'0,"-9"11"64"0,0-1 16 0,3 1 32 0,-3-2-384 0,2 1 0 0,-2 2 0 0,-2 2 0 16,4-2 896-16,0 1 96 0,-2-1 32 0,2-2 0 15,7-10-832-15,0 0-192 0,-7 5 0 0,7-5 0 16,-8 4 864-16,8-4 128 0,0 0 32 0,-8 2 0 16,1 3 0-16,7-5 0 0,-3-8 0 0,3 8 0 0,0 0 0 15,-4-9 0-15,4 9 0 0,0-17 0 0,0-3 0 0,4 5 0 16,-1 2 0-16,3-6 0 0,-5-7-832 0,4-2-192 15,4 0 0-15,3-4 0 0,-3-2 864 16,3 1 128-16,-2-1 32 0,2 0 0 0,-1-5-832 0,3 0-192 16,-2-2 0-16,1 1 0 0,1 0 0 0,-2 2 0 15,-2-5 0-15,1 7 0 0,-1 4 864 0,0 2 128 16,2 6 32-16,0-4 0 0,-2 2-832 0,2-1-192 16,2 3 0-16,-1 2 0 0,0 1 0 0,2 0 0 15,-1 3 0-15,-1 3 0 0,2-1 0 0,-4 2 0 16,-2 3 0-16,1 1 0 0,0-1 0 0,-1 2 0 15,-1-3 0-15,1 6 0 0,1 2 0 0,-10 4 0 16,8-5 0-16,-8 5 0 0,8-4 0 0,-8 4 0 16,0 0 0-16,12 0 0 0,-12 0 0 0,13 5 0 0,-1 3 0 0,-2 0 0 15,-2 2 0-15,2 4 0 0,-1 0 0 0,-1 2 0 16,-1 7 0-16,2-1 0 16,3-3 0-16,-1 3 0 0,0 5 0 0,2 1 0 15,2 5 0-15,4 2 0 0,0 4 0 0,1-1 0 0,1 1 0 0,3 3 0 16,9 0 0-16,-2-1 0 0,-1 1 0 0,-1-3 0 15,2-2 0-15,-2-5 0 0,-3 1 0 0,0-5 0 16,-4 5 0-16,2 0 0 0,-5 1 0 0,0-3 0 16,-2-4 0-16,-2 2 0 0,-2 0 0 0,0-3 0 15,-1-2 0-15,-3-3 0 0,-1 0 0 0,-2 0 0 16,6-1 0-16,-5-4 0 0,-2-1 0 0,1-1 0 16,2-5 0-16,-3 2 0 0,-5-11 0 0,6 6 0 15,-6-6 864-15,0 0 128 0,0 0 32 0,0 0 0 0,0 0-832 16,0 0-192-16,0 0 0 0,0 0 0 0,0 0 0 0,-4-10 0 15,1-2 0-15,-1 2 0 0,-1-1 0 0,2-2 0 16,-2 0 0-16,1 0 0 0,-1-1 0 16,-1-2 0-16,-1-2 0 0,2 0 0 0,-2-1 0 0,-1-2 0 15,-2-5 0-15,1 0 0 0,0 0 0 0,0-6 0 16,0-5 0-16,-2 1 0 0,-2 3 0 0,-1-1 0 16,-3-1 0-16,1-2 0 0,-2 0 0 0,0 0 0 15,-1 2 0-15,-3 4 0 0,-5-3 0 0,-2 1 0 16,0-1 0-16,2 2 0 0,1 2 0 0,3 1 0 15,-1 3 0-15,6 4 0 0,2 0 0 0,4 2 0 16,3 4 0-16,2 3 0 0,-1-5 0 0,4 5 0 16,-1 3 0-16,-1-1 0 0,4 0 0 0,-5 3 0 15,7 8 0-15,0 0 0 0,0 0 0 0,0 0 0 16,-5-9 0-16,0 3 0 0,5 6 0 0,0 0 0 0,0 0 0 0,0 0 0 16,0 0 0-16,0 0 0 0,0 0 0 0,0 0 0 15,-11-2 0-15,11 2 0 0,0 0 0 0,-6 6 0 16,-2 1 0-16,2-1 0 0,0 3 0 0,0 3 0 15,-2 2 0-15,0 2 0 0,0-3 0 0,-2 4 0 16,-3 3 0-16,-1 3 0 0,-3-1 0 0,-3 3 0 16,-5-5 0-16,-5 4 0 0,-5 0 0 0,-4 3 0 15,-3 2 0-15,0 2 0 0,2-1 0 0,5 4 0 16,5 0 0-16,3-3 0 0,2-2 0 0,1 0 0 16,1-1 0-16,1 1 0 0,1-3 0 0,3-1 0 15,-1-3 0-15,2-1 0 0,2-3 0 0,0-1 0 0,2-1 0 16,2-2 0-16,-2-6 0 0,2 2 0 0,5-3 0 0,-1-1 0 15,7-6 0-15,0 0 0 0,0 0 0 0,0 0 0 16,0 0 0-16,0 0 0 0,-3-10 0 0,3-2 0 16,6-3 0-16,0 2 0 0,1-1 0 0,1 1 0 15,1-6 0-15,1-1 0 0,1 3 0 0,-1-2 0 16,2-2 0-16,1-1 0 0,-2-6 0 0,3 1 0 16,-1-4 0-16,0-1 0 0,0 0 0 0,-4 7 0 15,5 0 0-15,4-15 0 0,-6-10 0 0,1 6 0 16,3 0 0-16,1 2 0 0,0 3 0 0,-3 2 0 15,-1 0 0-15,0 3 0 0,-1 6 0 0,2 4 0 16,-1 1 0-16,2 3 0 0,0-5 0 0,-1 6 0 16,1 8 0-16,-2-1 0 0,-3 4 0 0,2 0 0 15,1 2 0-15,-1 2 0 0,-12 4 0 0,13 0 0 0,0-3 0 0,-1 7 0 16,3 0 0-16,0 7 0 0,-2 2 0 16,2 1 0-16,4 0 0 0,-5 5 0 0,-1 0 0 0,0 6 0 15,1 2 0-15,-1-1 0 0,2 4 0 0,-2 2 0 16,0 4 0-16,2 2 0 0,4-2 0 0,-2 6 0 15,-2-1 0-15,3 3 0 0,5 3 0 0,1-3 0 16,2-2 0-16,-6-15 0 0,2 6 0 0,10 12 0 16,-6-5 0-16,-3-5 0 0,1-4 0 0,-5 0 0 15,-5-1 0-15,3-4 0 0,2-6 0 0,-5 0 0 16,-4-1 0-16,0-3 0 0,-5-3 0 0,1-7 0 16,-6-6 0-16,0 0 0 0,4 9 0 0,-4-9 0 15,0 0 0-15,0 0 0 0,0 0 0 0,0 0 0 16,0 0 0-16,-6-14 0 0,-5-4 0 0,1 1-12512 15,-2 3-2544-15</inkml:trace>
  <inkml:trace contextRef="#ctx0" brushRef="#br0" timeOffset="80154.69">26357 4661 12895 0,'7'-21'272'0,"-3"9"64"15,0 3 16-15,-2-6 32 0,0-5-384 0,3 1 0 0,0 0 0 0,-1 1 0 16,-3 1 896-16,2 4 96 0,2-1 32 0,-1 1 0 15,0-4 0-15,0 2 0 0,0 1 0 0,-2 1 0 0,0 1 0 0,1 2 0 16,-3 10 0-16,7-9 0 0,-2-2-832 0,-5 11-192 16,5-8 0-16,-5 8 0 0,0 0 864 0,10-1 128 15,-10 1 32-15,11 4 0 0,0 5-832 0,-1 6-192 16,-2 3 0-16,0 4 0 0,1 5 0 0,-3 6 0 16,2 0 0-16,0 6 0 0,0 1 0 0,0 4 0 15,1 6 0-15,0 2 0 0,0 2 0 0,0-4 0 16,2 1 0-16,-1-3 0 0,-1-2 0 0,0-2 0 15,-2-3 0-15,2-5 0 0,1-2 0 0,2-5 0 16,-1-3 0-16,0-3 0 0,2-2 864 0,0-1 128 16,3-2 32-16,-2-5 0 0,2-5-832 0,0-2-192 15,-2-3 0-15,0-2 0 0,-1-1 864 0,0-2 128 16,2-5 32-16,-4-2 0 0,2-3-832 0,1-5-192 16,-3-3 0-16,2-1 0 0,-1 0 0 0,-2 0 0 15,0-1 0-15,-1-4 0 0,-1 0 864 0,1-4 128 0,0-2 32 16,0 1 0-16,1 1-832 0,2-5-192 0,2-4 0 0,3-2 0 15,0 0 0-15,3-1 0 0,-1 4 0 0,4 0 0 16,0 1 0-16,2 3 0 0,-2 6 0 0,1-2 0 16,4 6 0-16,-8 5 0 0,0 1 0 0,0 1 0 15,0 1 0-15,-3 2 0 0,-3 0 0 0,-2 2 0 16,-3 2 0-16,-2 2 0 0,-3 1 0 0,-4 7 0 16,0-5-768-1,0 5-208-15,-4 0-48 0,-13 3 0 0</inkml:trace>
  <inkml:trace contextRef="#ctx0" brushRef="#br0" timeOffset="80972.19">28437 4428 12895 0,'0'0'272'0,"0"0"64"0,0 0 16 0,0 0 32 0,0 0-384 16,0 0 0-16,8 7 0 0,-8-7 0 0,0 0 896 0,0 0 96 15,0 0 32-15,5 7 0 0,-5-7 0 0,0 0 0 16,0 7 0-16,-3 3 0 0,3-10 0 0,-5 13 0 16,-4 0 0-16,-2-1 0 0,-2-2-832 0,-1-1-192 15,-3 3 0-15,-3 4 0 0,-3-2 864 0,0 4 128 16,-1-1 32-16,-1 3 0 0,-2-5-832 0,0 4-192 16,-1-1 0-16,-2 1 0 0,-1 5 864 0,2-2 128 15,3 0 32-15,1-3 0 0,1-5-832 0,0 2-192 16,2-6 0-16,1 3 0 0,2 1 0 0,0-5 0 15,2 1 0-15,2-4 0 0,4 1 0 0,1-1 0 0,1-5 0 16,9-1 0-16,-4 8 864 0,4-8 128 0,0 0 32 0,0 0 0 16,0 0-832-16,9 8-192 0,1-3 0 0,3 2 0 15,3-1 0-15,1 0 0 0,1-1 0 0,2 3 0 16,1-6 0-16,1 3 0 0,3 2 0 0,1 2 0 16,1 3 0-16,3-2 0 0,7 3 0 0,-4 0 0 15,-5-4 0-15,4 2 0 0,5-5 0 0,-1 5 0 16,-2-2 0-16,-2 3 0 0,-4-5 0 0,-9 1 0 15,-1-5 0-15,0-3 0 0,-1 4 0 0,-4-2 0 16,-1 2 0-16,-3-2 0 0,-9-2 0 0,0 0 0 16,0 0 0-16,0 0 0 0,4-7 0 0,-4 7-10336 15,0 0-2112-15</inkml:trace>
  <inkml:trace contextRef="#ctx0" brushRef="#br0" timeOffset="81735.37">29986 4557 12895 0,'0'0'272'0,"0"0"64"0,0 0 16 0,-2-7 32 0,1-1-384 0,0-1 0 15,1 9 0-15,-4-6 0 0,-3 3 896 0,-2-1 96 16,0 3 32-16,-3 4 0 0,-3 3 0 0,-4 1 0 16,0 3 0-16,-2 2 0 0,-1 5-832 0,-2 6-192 15,-2 1 0-15,-1 8 0 0,2 5 864 0,-2 4 128 16,-1 6 32-16,0 4 0 0,-1-1-832 0,-13 20-192 0,4-7 0 15,4-1 0-15,4-3 0 0,7-4 0 0,3-6 0 16,13-1 0-16,9 1 864 0,3-13 128 0,7-6 32 0,5-2 0 16,7-5-832-16,-4-9-192 0,4 2 0 0,3-8 0 15,3-2 864-15,5-2 128 0,5-5 32 0,1-4 0 16,2-3-832-16,4-2-192 0,8-5 0 0,2-2 0 16,-2-1 864-16,0-5 128 0,-6-4 32 0,0 1 0 15,-2-2-832-15,-2-4-192 0,-2-3 0 0,-1-4 0 16,-7-4 864-16,-1 0 128 0,-4-5 32 0,-4 0 0 15,-6-2 0-15,-3-1 0 0,-6 3 0 0,-5 9 0 16,-6 6-832-16,-6 5-192 0,-4-1 0 0,-6 4 0 16,-5 0 0-16,-2 3 0 0,-6 1 0 0,-3 4 0 15,-3 3-1600-15,-1 4-352 16,0 0-80-16,-1 4-9296 0,1 2-1856 0</inkml:trace>
  <inkml:trace contextRef="#ctx0" brushRef="#br0" timeOffset="82787.05">10049 5965 20271 0,'-3'-19'448'0,"2"12"80"0,-1-5 32 0,2 3 16 0,2-2-576 0,1 6 0 15,-3 5 0-15,0 0 0 0,0 0 928 0,0 0 80 16,0 0 16-16,0 0 0 0,0 0 0 0,2 12 0 0,0 4 0 0,-2 3 0 16,-4 6 0-16,0-3 0 0,0 1 0 15,0 5 0-15,-1 2-832 0,-2 2-192 16,1 0 0-16,1 2 0 0,-1-2 0 0,2 0 0 0,-2-3 0 0,2-2 0 16,1-1 0-16,1-4 0 0,0 0 0 0,2-6 0 15,0-6 0-15,0-10 0 0,0 0 0 0,0 0 0 31,8-3-1600-31,1-4-352 0,-2-6-80 0,2-6-16 0</inkml:trace>
  <inkml:trace contextRef="#ctx0" brushRef="#br0" timeOffset="82970.78">10054 5701 31327 0,'-8'-9'1392'0,"8"9"272"16,0 0-1328-16,0 0-336 0,-1-9 0 0,1 9 0 0,0 0 0 0,0 0 0 15,0 0 0-15,0 0 0 0,0 0 0 0,0 0 0 16,0 0 0-16,8 0 0 0,-8 0 0 0,9 3 0 16,2-5 0-16,-1 1 0 15,2 1-3200-15,1 0-720 0,14-10-144 0,2 3-32 0</inkml:trace>
  <inkml:trace contextRef="#ctx0" brushRef="#br0" timeOffset="83315.37">11166 5588 23951 0,'0'0'512'0,"0"0"128"0,3-9 0 0,1 1 64 0,0-2-576 0,0 0-128 0,0-3 0 0,-3-1 0 16,-1-3 848-16,-3 0 144 0,-1-1 32 0,-1 2 0 15,-1 3-832-15,-3-1-192 0,-2 2 0 16,-1 3 0-16,-2 3 864 0,-3 2 128 0,-2 2 32 0,-2 5 0 15,0 3 0-15,-1 4 0 0,-4 7 0 0,-2 2 0 16,1 3-832-16,1 3-192 0,-2-3 0 0,2 9 0 16,1 6 0-16,2 2 0 0,2 1 0 0,0 5 0 15,3 3 0-15,4 3 0 0,1-2 0 0,1 0 0 16,3-2 0-16,2-8 0 0,2-1 0 0,2-3 0 16,2-7 0-16,1 1 0 0,1-3 0 0,2-2 0 15,0-6-768-15,-1-2-208 0,-2-1-48 0,3-3 0 16,-3 0-1632-16,-3-5-336 0,3-7-64 0,0 0-16 0</inkml:trace>
  <inkml:trace contextRef="#ctx0" brushRef="#br0" timeOffset="83421.27">10447 6077 23951 0,'0'0'512'0,"0"0"128"0,0 0 0 16,2-11 64-16,6-2-576 0,1 9-128 0,2 1 0 0,4-3 0 0,7 4 848 0,3-1 144 16,1 1 32-16,3 0 0 0,4 2 0 0,-2-2 0 15,3-2 0-15,4 1 0 0,2-1-832 0,0 0-192 16,2 0 0-16,1-2 0 0,3 1 0 0,-1 1 0 15,1 1 0-15,-4-2-9232 16,-6 1-1904-16</inkml:trace>
  <inkml:trace contextRef="#ctx0" brushRef="#br0" timeOffset="84041.84">12052 5860 20271 0,'0'0'448'15,"0"0"80"-15,0 0 32 0,-10 4 16 0,10-4-576 0,-10 2 0 0,-2 4 0 0,1 6 0 0,-1 0 928 0,0 6 80 16,-1 5 16-16,0 0 0 0,-1-1 0 0,3 5 0 15,-1 0 0-15,-2 5 0 0,1 2-832 0,-3-2-192 16,1 2 0-16,0 1 0 0,1 2 864 0,1-3 128 16,0-2 32-16,1-3 0 0,1-2-832 0,0-2-192 0,2-5 0 0,3-6 0 15,-1-6 864-15,7-8 128 0,0 0 32 0,0 0 0 16,0 0 0-16,5-14 0 16,2-9 0-16,2-1 0 0,3-2 0 0,2-7 0 0,2-2 0 0,-1 2 0 15,0 3-832-15,0-1-192 0,2 2 0 0,1-1 0 16,3-6 0-16,3-1 0 0,1 2 0 0,-1 0 0 15,2 3 0-15,-3 12 0 0,-3-1 0 0,5 4 0 16,1 6 0-16,0 2 0 0,-1 1 0 0,-3 3 0 16,-4 8-768-1,-1 5-208-15,-4 5-48 0,-3 0 0 0,-5 0 832 0,-5 2 192 0,-4 4 0 0,-5 2 0 16,-4-1 0-16,-12 12 0 0,-5-8 0 0,3 0 0 16,-1-6 0-16,1-4 0 0,-3-2 0 0,2-3 0 0,2-1 0 15,4-5 0-15,4-3 0 0,4-2 0 16,1-5-2496-16,6-4-464 0,7-3-96 0,5-2-11072 15</inkml:trace>
  <inkml:trace contextRef="#ctx0" brushRef="#br0" timeOffset="84381.24">12748 5713 23951 0,'0'0'512'0,"0"0"128"0,2 11 0 0,-11-5 64 0,-4 2-576 0,-2 1-128 15,-5 1 0-15,-1 5 0 0,-1-1 848 0,0 3 144 16,1 1 32-16,-3 3 0 0,2 3 0 0,3 0 0 16,2 0 0-16,4 1 0 0,2-3-832 0,5-3-192 15,6 0 0-15,5-4 0 0,3 0 864 0,4-6 128 16,3 0 32-16,5-7 0 0,3 0-832 0,3-4-192 0,2-4 0 0,-1-1 0 16,0 2 0-16,1-4 0 0,-1-1 0 0,-2-5 0 15,-3 1 864-15,-1-2 128 0,-7-3 32 0,-1 1 0 16,-2-1-832-16,-3 2-192 0,-3 2 0 0,-1-1 0 15,-7 0 0-15,-1 2 0 0,-4-2 0 0,-2 5 0 16,-2 3 0-16,-5 3 0 0,0-3 0 0,0 3 0 16,-1-1 0-16,-1 4 0 0,2 0 0 0,1 2 0 15,3 3-3232 1,3 0-688-16,-9 2-144 0,19-5-32 0</inkml:trace>
  <inkml:trace contextRef="#ctx0" brushRef="#br0" timeOffset="84691.42">13320 5596 23951 0,'0'0'512'0,"0"0"128"0,0 0 0 0,-3 8 64 16,-4-2-576-16,-4 1-128 0,-2 0 0 0,-2-1 0 0,-4 0 848 0,1 3 144 15,0 3 32-15,2 2 0 0,3-2-832 0,1-1-192 16,3-4 0-16,3 3 0 0,3 5 0 0,-1-3 0 15,4-12 0-15,2 9 0 0,0 1 864 0,3 0 128 16,4-3 32-16,3-1 0 0,3 0-832 0,0 2-192 16,3 0 0-16,1 0 0 0,-4-5 0 0,4 4 0 15,-4 2 0-15,0-1 0 0,-5 0 0 0,-1-3 0 16,-4 3 0-16,1 0 0 0,-6-1 864 0,-3 4 128 0,-1-3 32 0,-4 2 0 16,-4 1-832-16,-3-4-192 0,-3 0 0 0,-3-1 0 15,-5 0 864-15,1 0 128 0,3-1 32 16,0 3 0-16,-1-3-832 0,3-1-192 0,1-2 0 0,2-1 0 31,3 3-768-31,2-2-208 0,4-2-48 0,2-1-9824 0,6 1-1968 16</inkml:trace>
  <inkml:trace contextRef="#ctx0" brushRef="#br0" timeOffset="84929.89">13642 5684 27647 0,'-1'-2'608'0,"1"2"128"0,0 0 32 0,0 0 0 0,0 0-624 0,1 8-144 15,-2 3 0-15,-1 1 0 0,1 2 848 0,-3 1 144 16,-4-1 32-16,1 4 0 0,-2 2-832 0,-2 2-192 16,1 0 0-16,-2 0 0 0,1 1 864 0,1-5 128 15,2 0 32-15,0 0 0 0,3 1-832 0,0-5-192 16,1-2 0-16,0-1 0 15,4-1-768-15,0-3-208 0,0-7-48 0,0 0-13504 0</inkml:trace>
  <inkml:trace contextRef="#ctx0" brushRef="#br0" timeOffset="85300.59">14208 5093 20271 0,'0'-11'896'0,"0"11"192"15,0 0-880-15,0 0-208 0,0 0 0 0,0 0 0 16,0 0 0-16,-4 11 0 0,-1-2 0 0,0 6 0 0,-3 6 864 16,-1 3 128-16,-4 2 32 0,2 0 0 0,1 4-832 0,-2 4-192 15,-1-3 0-15,0 4 0 0,1 0 864 0,0 2 128 16,2 2 32-16,-2-3 0 0,1-2-832 0,0 0-192 16,-2-1 0-16,3 2 0 0,-1-1 0 0,1-4 0 15,-1-1 0-15,2-7 0 16,3-3-2416-16,-1-4-528 0,-7-1-96 0,14-14-32 0</inkml:trace>
  <inkml:trace contextRef="#ctx0" brushRef="#br0" timeOffset="85500.96">13819 5614 23951 0,'0'0'512'0,"0"0"128"0,7-4 0 0,1 2 64 0,5-2-576 0,1 1-128 0,2 0 0 0,2 3 0 15,2 4 848-15,2 0 144 0,3-4 32 0,1-2 0 16,2 2-832-16,2-3-192 0,2-1 0 0,-1 1 0 15,3 2 864-15,-2 1 128 0,2 0 32 0,-2-1 0 16,-4-2-832-16,-2-2-192 0,-4 2 0 0,-2 1 0 31,-3-1-1600-31,-1 1-352 0,-3 0-80 0,2-4-9840 0</inkml:trace>
  <inkml:trace contextRef="#ctx0" brushRef="#br0" timeOffset="85688.01">14572 5508 27647 0,'0'10'608'16,"0"-1"128"-16,0-9 32 0,0 11 0 0,0 5-624 0,-2 2-144 0,1 3 0 0,-3 0 0 0,0-3 848 0,-1 1 144 16,0-1 32-16,0 4 0 0,-2 4-832 0,2-5-192 15,-2-3 0-15,2 0 0 0,1 6 0 0,-2-3 0 16,2-4 0-16,1-2 0 0,1 1 0 0,0 1 0 15,2-7 0-15,3-2 0 16,-3-8-768-16,0 0-208 0,8-5-48 0,2 0-7632 16,1-3-1536-16</inkml:trace>
  <inkml:trace contextRef="#ctx0" brushRef="#br0" timeOffset="86457.67">14973 5572 20271 0,'0'0'896'16,"0"0"192"-16,0 0-880 0,0 0-208 0,0 0 0 0,0 0 0 15,-6 6 864-15,-1 0 128 0,-1 2 32 0,-1 1 0 16,-3 3 0-16,1 2 0 0,-1 2 0 0,0-3 0 0,2 2 0 0,-1 1 0 16,1 1 0-16,2 0 0 15,3 0-832-15,1-1-192 0,1-2 0 0,2-1 0 0,1-3 0 0,3-3 0 16,-3-7 0-16,5 6 0 0,-5-6 864 0,10 6 128 16,1-5 32-16,1-2 0 0,2-3 0 0,-2 0 0 15,1-1 0-15,1-2 0 0,0-7-832 0,3 3-192 16,-2 2 0-16,-1-1 0 0,-1-6 0 0,0-1 0 15,0 4 0-15,-1-3 0 0,0 3 0 0,1 3 0 16,0-3 0-16,1 1 0 0,-2 3 0 0,2-3 0 16,0 3 0-16,1 0 0 0,-2 3 0 0,0 3 0 15,0-1 0-15,-1 4 0 0,-1-1 0 0,1 1 0 16,0 1 0-16,-2 4 0 0,-2-2 0 0,0 1 0 16,0 0 0-16,-2 0 0 0,-6-4 0 0,5 5 0 15,-5-5 0-15,6 6 0 16,-6-6-768-16,4 9-208 0,-1-2-48 0,4-2 0 15,-7-5 0-15,8 4 0 0,0 1 0 0,1-2 0 16,1 2 0-16,2 0 0 0,0-1 0 0,2-1 0 0,2-1 832 0,1 1 192 0,-2-2 0 0,2 1 0 31,1 0-864-31,-1 0-128 0,0-2-32 0,-1 0 0 0,-2-2 832 0,-2 0 192 0,1-1 0 0,-3 2 0 16,0 1 0-16,-1 0 0 0,0-2 0 0,0 1 0 16,-1 0 768-16,0-2 208 0,1-7 48 0,0 3 0 15,-1 1 0-15,0-1 0 0,-1-3 0 0,1-2 0 16,0-1-832-16,-1 1-192 0,-2-1 0 0,-1 2 0 15,0-4 864-15,-3 2 128 0,-1-1 32 0,-1 1 0 16,-2 2-832-16,-1 1-192 0,-1 3 0 0,0 1 0 16,-1 2 864-16,-4 3 128 0,0 1 32 0,-2 5 0 15,-1 3-832-15,-2 1-192 0,-2 4 0 0,1 3 0 0,-3-5 0 0,5 4 0 16,0 2 0-16,-1 1 0 0,2 1 0 0,4 2 0 16,3 0 0-16,0 1 0 0,4-1 0 0,3 3 0 15,6 0 0-15,-2 0 0 0,3-5 0 0,2 0 0 16,2-1 0-16,5-1 0 0,0-5 0 0,1-2 0 15,0-2 0-15,2 0 0 16,-1-3-1600-16,0-1-352 0,-4-4-80 0,5-5-13120 0</inkml:trace>
  <inkml:trace contextRef="#ctx0" brushRef="#br0" timeOffset="86595.66">15025 5043 38703 0,'-26'-4'1712'0,"18"0"352"0,1 0-1648 0,0 0-416 0,-1 2 0 0,2 0 0 16,1 8 0-16,-1-1 0 16,2 3 0-16,1-2 0 15,3-6-736-15,0 0-224 0,0 9-64 0,0-9-15152 0</inkml:trace>
  <inkml:trace contextRef="#ctx0" brushRef="#br0" timeOffset="87398.49">10642 7435 23951 0,'-10'-21'1056'0,"1"10"224"0,-4-6-1024 0,0 0-256 0,0-1 0 0,1 2 0 0,-5 3 880 0,1 4 112 16,-1-2 32-16,-2 4 0 0,-2-4 0 16,-1 5 0-16,0 6 0 0,-2-3 0 0,-1 0 0 0,-2 3 0 15,-2 6 0-15,1 5 0 0,-1 8-832 0,0 3-192 16,1 0 0-16,3 5 0 0,3 5 0 0,2 0 0 15,2-3 0-15,3 2 0 0,6 0 0 0,3 3 0 16,2-6 0-16,5-5 0 0,4-3 0 0,5-7 0 16,3-4 0-16,4-5 0 0,2-3 864 0,6-4 128 15,2-4 32-15,6-5 0 0,2-6-832 0,5-7-192 16,5-4 0-16,0-2 0 0,0-4 0 0,0-3 0 16,4-4 0-16,-5 4 0 0,-4-1 0 0,-3 1 0 15,-6-1 0-15,-3 2 0 0,-4-1 0 0,-3-1 0 16,-3-2 0-16,-7 1 0 0,-1-1 864 0,-5 1 128 15,-2 1 32-15,-3 6 0 0,-1 7-832 0,-2 8-192 0,1 5 0 16,-2 5 0-16,4 8 0 0,0 0 0 0,-8 12 0 0,1 3 0 31,-2 9-768-31,1 1-208 0,3 6-48 0,0 3 0 0,-3 2 832 0,3 3 192 0,0 1 0 0,-1 3 0 16,4 1 0-16,1 0 0 0,1 5 0 0,2-4 0 31,2 3-864-31,0-6-128 0,1-1-32 0,3-10 0 16,2-6-2448-16,0-6-496 0,4-2-112 0,0-14-16 0</inkml:trace>
  <inkml:trace contextRef="#ctx0" brushRef="#br0" timeOffset="87581.54">11198 7138 31327 0,'-7'16'1392'0,"6"-6"272"0,0 1-1328 0,-1 2-336 15,0 4 0-15,0 3 0 0,0 6 0 0,-1 2 0 16,2-3 0-16,-2 3 0 0,2 4 896 0,0 2 96 15,-1-3 32-15,2-1 0 0,0-7-832 0,0 2-192 16,3 0 0-16,1-4 0 16,-2-4-768-16,4-4-208 0,1-3-48 0,1-1-8736 15,0-4-1760-15</inkml:trace>
  <inkml:trace contextRef="#ctx0" brushRef="#br0" timeOffset="87932.35">11572 7171 27647 0,'0'13'608'0,"0"-13"128"0,-3 6 32 0,2 5 0 0,2-2-624 0,-1 4-144 0,-1 2 0 0,-2 10 0 16,-2 3 848-16,1-1 144 0,-2-1 32 0,2-8 0 15,-1 1 0-15,1-1 0 0,0-1 0 0,-2 1 0 16,4 0-832-16,-5-2-192 0,2-2 0 0,3-5 0 15,2-9 864-15,0 0 128 0,0 0 32 0,0 0 0 16,0 0 0-16,2-11 0 0,1-8 0 0,2 1 0 16,4 1-832-16,2-2-192 0,-1-9 0 0,3 2 0 15,1 3 864-15,2-5 128 0,2 2 32 0,3 0 0 16,1 4-832-16,2 1-192 0,0 3 0 0,3 1 0 16,-1 1-768-1,2 3-208-15,1 2-48 0,1 1 0 0,-1 4 832 0,3 3 192 0,-2 2 0 0,-1 2 0 16,-2 1-1680-16,-3 2-304 0,-6-1-48 15,3 4-14752-15</inkml:trace>
  <inkml:trace contextRef="#ctx0" brushRef="#br0" timeOffset="88238.52">12183 7238 27647 0,'0'0'608'0,"0"0"128"0,0 0 32 0,11 3 0 0,0 0-624 0,2 1-144 16,3-1 0-16,1-1 0 0,0-7 848 0,3-1 144 16,-1 0 32-16,1-3 0 0,-2-2 0 0,1 1 0 0,1-1 0 0,-2 1 0 15,-1-2 0-15,-1 1 0 0,-2-1 0 0,-2 0 0 16,-3 3-832-16,-2-3-192 0,-1 0 0 0,-3 1 0 16,-3-1 864-16,-4 3 128 0,-3 0 32 0,-3 4 0 15,-3 3-832-15,-3 2-192 0,-1 3 0 0,-1 5 0 16,-3 2 0-16,0 6 0 0,-1-5 0 0,0 6 0 15,0 2 0-15,1 2 0 0,1 3 0 0,2 0 0 16,0-1 0-16,2 3 0 0,6-2 0 0,2-1 0 16,4 3 0-16,4-2 0 0,3 1 0 0,3-2 0 15,3-2 0-15,3-3 0 0,2-2 0 0,2-2 0 16,1-1-3232 0,0-1-688-16,0-6-144 0,0-2-32 0</inkml:trace>
  <inkml:trace contextRef="#ctx0" brushRef="#br0" timeOffset="88573.83">12990 7158 35007 0,'-6'-16'1552'0,"3"9"320"0,-1 0-1488 0,-1-2-384 15,-2 3 0-15,-2-2 0 0,-2 2 0 0,-4 2 0 16,1 3 0-16,-2 1 0 0,-6 4 0 0,0 1 0 16,-3 1 0-16,-1 4 0 0,-3 3 896 0,1 5 96 0,-2 0 32 0,4 2 0 15,4 2-832-15,2 0-192 0,3 0 0 0,4 3 0 16,4-4 0-16,5 0 0 0,0-3 0 0,4-1 0 16,1-2 0-16,5-2 0 0,4-6 0 0,6 0 0 15,4-1 0-15,5-5 0 0,4-6 0 0,1 0 0 16,0-2 0-16,3 0 0 0,-2-4 0 0,0-2 0 31,-1-4-1600-31,-1-1-352 0,-1 2-80 0,1 1-8208 0,-2 0-1632 0</inkml:trace>
  <inkml:trace contextRef="#ctx0" brushRef="#br0" timeOffset="88786.06">13432 6626 31327 0,'0'0'688'0,"0"0"144"0,0 0 16 0,0 0 48 16,0 14-720-16,-2 4-176 0,-2 1 0 0,-3 4 0 0,-1 4 848 0,-1 2 144 15,0 6 32-15,-3 6 0 0,-1 0-832 0,0 0-192 16,0 2 0-16,2 1 0 0,0-1 864 0,2 0 128 16,0 0 32-16,2-2 0 0,-2 3-832 0,1-5-192 15,1-2 0-15,-1-1 0 16,-3 1-3232-16,2 2-688 0,1-3-144 0,-5 3-9040 0</inkml:trace>
  <inkml:trace contextRef="#ctx0" brushRef="#br0" timeOffset="88962.34">13048 7164 31327 0,'0'0'688'0,"0"0"144"0,9-6 16 0,2 2 48 0,3 0-720 0,-1-3-176 0,-2 3 0 0,5 3 0 16,3 1 0-16,5 0 0 0,2-1 0 0,1 2 0 15,-1 2 848-15,2-1 144 16,1 2 32-16,-1-1 0 0,2-3 0 0,0 2 0 0,0 1 0 0,1-2 0 15,1-2-832-15,-1 2-192 0,-4-1 0 0,2 2 0 16,-3-1 0-16,-4-1 0 0,-2-3 0 0,-2-1 0 31,-1 2-2416-31,0-2-528 0,-4 0-96 0,1 1-32 0</inkml:trace>
  <inkml:trace contextRef="#ctx0" brushRef="#br0" timeOffset="89247.73">14074 7089 35007 0,'0'0'1552'0,"-7"3"320"0,1-3-1488 0,-2 3-384 16,-1 4 0-16,-2 4 0 0,-2 4 896 0,0 3 96 15,-1 3 32-15,-2-2 0 0,1 1-832 0,-1-1-192 16,-5 4 0-16,3 1 0 0,2 4 0 0,-1-3 0 16,2-2 0-16,0-2 0 0,3 0 0 0,2-3 0 0,2-1 0 0,2-1 0 15,0-3 0-15,3-2 0 0,0 0 0 0,3-11 0 32,5 4-1600-32,-5-4-352 0,0 0-80 0,9-2-8208 0,0-3-1632 0</inkml:trace>
  <inkml:trace contextRef="#ctx0" brushRef="#br0" timeOffset="89853.98">14500 7092 31327 0,'0'0'1392'0,"0"0"272"15,0 0-1328-15,0 0-336 0,0 0 0 0,0 0 0 0,4 7 0 16,-3 3 0-16,-2 1 0 0,-3 3 0 0,-3 2 896 0,-2 2 96 16,-2 0 32-16,-2 2 0 0,-2 3-832 0,1 2-192 15,0 1 0-15,2-2 0 0,3-5 864 0,2 1 128 16,2-1 32-16,4-2 0 0,1-2-832 0,4-4-192 16,1-5 0-16,3-3 0 0,1-1 0 0,2-2 0 15,2-2 0-15,2-5 0 0,-1-6 864 0,-1-2 128 16,3-2 32-16,-2 0 0 0,-1-1-832 0,-2-1-192 15,-2-1 0-15,-1-1 0 0,-3 0 0 0,-1 0 0 16,-2 1 0-16,-2 0 0 0,-1-1 0 0,0 3 0 16,-1 1 0-16,1 1 0 0,0-1 0 0,1 6 0 15,0 1 0-15,1 3 0 0,3 0 0 0,1 3 0 0,3-2 0 16,0 4 0-16,4 2 0 0,2 0 0 0,3 0 0 16,2 0 0-16,4 0 0 0,-1 3 0 0,-1 1 0 0,1 0 0 31,0-3-768-31,1 3-208 0,2-1-48 0,-1 3 0 0,-3-1 832 0,-3 3 192 0,-1 0 0 0,-3 1 0 15,-4 0 0-15,-2 0 0 0,0 1 0 0,-5-3 0 16,-1 4 0-16,-2-2 0 0,-1 0 0 0,0-1 0 16,1-8 0-16,0 0 0 0,0 0 0 0,0 0 0 15,0 0 768-15,0 0 208 0,0 0 48 0,9 4 0 16,0-4-832-16,1 0-192 0,1-4 0 0,1 0 0 16,-1 0 0-16,2 3 0 0,-1-1 0 0,1-1 0 15,0-3 0-15,2 2 0 0,-1 4 0 0,1 2 0 16,1 0-768-16,1 4-208 0,1 0-48 0,2 2 0 15,-2 2 1648-15,3 5 320 0,0-4 64 0,-2 6 16 16,4 3-1648-16,-5-1-320 0,-4 1-64 0,-1-3-16 16,-1-4 832-16,-3 1 192 0,-1-2 0 0,-2-3 0 15,0-4-2496-15,-6-5-464 0,0 0-96 0,4-15-16 0</inkml:trace>
  <inkml:trace contextRef="#ctx0" brushRef="#br0" timeOffset="89983.62">14652 6443 42383 0,'-1'-6'928'0,"1"6"192"0,0 0 32 0,0 0 64 0,0 0-976 0,0 0-240 15,0 0 0-15,0 0 0 16,1 14-768-16,-1-1-208 0,-1 1-48 0,-3 6-16784 0</inkml:trace>
  <inkml:trace contextRef="#ctx0" brushRef="#br0" timeOffset="90648.98">10899 8766 31327 0,'-1'-17'1392'0,"-1"6"272"0,-1-4-1328 0,-3 0-336 16,-3 0 0-16,1 1 0 0,1-3 896 0,-4 1 96 15,-2 1 32-15,-3-1 0 0,0 3-832 0,-3 0-192 16,-2-3 0-16,-3 5 0 0,0 2 864 0,-1 7 128 16,-1 9 32-16,-1-1 0 0,-3 3-832 0,0 5-192 0,-1 2 0 15,2 8 0-15,4 5 864 0,7 2 128 0,9-2 32 0,-2 2 0 31,-2 3-1648-31,4-3-320 0,4-1-64 0,6 1-16 0,8-6 832 0,1 0 192 16,-3-2 0-16,9-10 0 0,6-10 768 0,7-7 208 0,2-1 48 16,3-4 0-16,3-7-832 0,0-3-192 0,3-11 0 0,0-2 0 15,2 1 0-15,1-4 0 0,2-2 0 0,1-2 0 16,-4-5 0-16,-12 15 0 0,6-5 0 0,-1-4 0 16,-1-7 0-16,9-19 0 0,-11 4 0 0,-8 4 0 15,-7 8 0-15,-8-2 0 0,-2 1 0 0,-4 0 0 16,-6 8 0-16,0 8 0 0,1 3 0 0,-2 10 0 0,0 6 0 15,1 9 0-15,3 5 0 0,0 0 0 0,-10 16 0 0,-2 3 0 16,0 8 0-16,3 5 0 0,0-1 0 0,1 3 0 16,-1-1 0-16,0 8 0 0,-1 5 0 0,-1 3 0 15,1 0 0-15,2 2 0 0,3 2 0 0,2-1 0 16,3-1 0-16,0-7 0 16,0-3-2416-16,4-1-528 0,3-2-96 0,0-7-32 15</inkml:trace>
  <inkml:trace contextRef="#ctx0" brushRef="#br0" timeOffset="90989.66">11685 8476 35007 0,'0'0'768'0,"0"0"176"0,-9 2 16 0,9-2 16 0,-10 3-784 0,-1 5-192 0,-2 6 0 0,-2 6 0 16,-2 0 0-16,-2 7 0 0,-3 3 0 0,3 1 0 16,-1-5 0-16,2 6 0 0,1 4 0 0,3-5 0 15,3 0 0-15,1-1 0 0,6-4 0 0,2-4 0 16,5-2 0-16,5-6 0 0,2-3 0 0,3-5 0 16,-2-4 864-16,7-6 128 0,7-9 32 0,3-4 0 15,-1-2 0-15,0-3 0 0,0-2 0 0,-2-5 0 16,-3 2-832-16,-3-3-192 0,-5 0 0 0,-4 1 0 15,-5 0 0-15,-1 2 0 0,-4-2 0 0,-2 2 0 16,-6-1 864-16,-4 1 128 0,-3 2 32 0,-4 6 0 0,0 8-832 16,-2 3-192-16,-3 3 0 0,-2 1 0 15,-1 6-768-15,5-1-208 0,5-2-48 0,4 4 0 16,-4 5-1632-16,6-4-336 0,5 3-64 0,6-7-16 0</inkml:trace>
  <inkml:trace contextRef="#ctx0" brushRef="#br0" timeOffset="91425.17">12062 8334 27647 0,'0'0'608'0,"-1"7"128"0,-3 1 32 0,0 5 0 0,-1 6-624 0,-1 1-144 16,3 3 0-16,-3 4 0 0,1-1 848 0,1 3 144 0,0-1 32 0,0 1 0 15,0 0 0-15,3-1 0 16,1 0 0-16,3-3 0 0,3-2 0 0,1-5 0 0,5-3 0 0,-1-2 0 15,1-7-832-15,4-1-192 16,3-1 0-16,3-8 0 0,2-3 864 0,-2-6 128 0,3-3 32 0,-2-1 0 16,1-1-832-16,-2-1-192 0,-1 1 0 0,-3-1 0 15,-1-5 0-15,-3 1 0 0,-2-2 0 0,-3 4 0 16,-1 5 864-16,-2 5 128 0,-2-1 32 0,0 5 0 16,-2 2-832-16,-2 5-192 0,0 0 0 0,0 9 0 15,-2 6 0-15,1 0 0 0,0 1 0 0,-1 2 0 16,2 0-768-16,0 3-208 15,0 0-48-15,0-3 0 0,3-6 832 0,0-1 192 0,0-2 0 0,3-3 0 16,-6-6 0-16,9 2 0 0,1-4 0 0,2-4 0 16,2-2 768-16,2-4 208 0,-2-2 48 0,5-4 0 0,-1-5-832 0,-1 1-192 15,-3-3 0-15,0 1 0 0,1-1 0 16,-5 0 0-16,-2 0 0 0,-1 1 0 0,-1 1 0 0,1 4 0 16,-1 2 0-16,-1 4 0 0,-1 4 0 0,0-2 0 15,-1 6 0-15,-3 5 0 16,1-8-768-16,-1 8-208 0,0 0-48 0,0 0 0 15,0 0-1632-15,0 0-336 0,0-4-64 0,4-1-16 0</inkml:trace>
  <inkml:trace contextRef="#ctx0" brushRef="#br0" timeOffset="91832.66">13049 8289 35007 0,'1'15'768'0,"-1"-10"176"0,-1 5 16 0,-3 2 16 0,4 4-784 0,0 2-192 0,0 3 0 0,0 6 0 16,-1 2 864-16,-1 3 128 0,1 5 32 0,-4-3 0 15,-2 1-832-15,0-2-192 0,-1-3 0 0,-1 1 0 16,-2-4 864-16,2-1 128 0,0-4 32 0,1-2 0 16,2 0-832-16,0-7-192 0,4-4 0 0,2-9 0 15,0 0 864-15,0 0 128 0,0 0 32 0,5-11 0 16,3-6-832-16,2-3-192 0,2-5 0 0,1-4 0 15,1-4 0-15,2 0 0 0,-3-3 0 0,5 2 0 16,1 6 0-16,-1 4 0 0,0 1 0 0,3 3 0 16,-2 2 864-16,4 4 128 0,0 6 32 0,3 4 0 0,-4 0-832 15,0 4-192-15,2 4 0 0,-2 10 0 0,2 7 0 0,-5 5 0 16,-1 4 0-16,-2 4 0 0,-4 1 0 0,-2-3 0 16,-1-1 0-16,-3 3 0 0,-4 1 0 0,-1 0 0 15,2-2 0-15,-3-6 0 0,0-5 0 0,1-2 0 16,-1-4 0-16,0-3 0 0,0-4 0 0,2-1 0 15,-2-3 0-15,0-5 0 16,0 0-1600-16,0 0-352 0,7-8-80 0,1-3-11472 16,0 5-2304-16</inkml:trace>
  <inkml:trace contextRef="#ctx0" brushRef="#br0" timeOffset="92774.73">26389 6557 20271 0,'-6'-12'896'0,"4"3"192"0,0 0-880 0,2 9-208 0,0 0 0 15,0 0 0-15,0 0 864 0,0 0 128 0,0 0 32 0,0 0 0 16,-5 9 0-16,0 4 0 0,0 4 0 0,2 8 0 16,-1 4 0-16,3 4 0 0,-2-2 0 0,1 6 0 15,-2 3-832-15,1-2-192 0,1-3 0 16,-1 2 0-16,-1 1 0 0,0-1 0 0,2-1 0 0,-2-6 0 16,1-3 864-16,-2-5 128 0,1-5 32 0,3-1 0 31,2-5-1648-31,-1-11-320 0,0 0-64 0,0 0-8752 0,0 0-1760 0</inkml:trace>
  <inkml:trace contextRef="#ctx0" brushRef="#br0" timeOffset="92958">26313 6285 31327 0,'-17'-6'1392'0,"9"2"272"0,8 4-1328 0,-6-4-336 16,-1 0 0-16,7 4 0 0,0 0 0 0,0 0 0 15,0 0 0-15,0 0 0 0,0 0 0 0,0 0 0 16,0 0 0-16,4 8 0 16,4 4-752-16,4-6-208 0,2-2-64 0,2 1-11872 0</inkml:trace>
  <inkml:trace contextRef="#ctx0" brushRef="#br0" timeOffset="93260.11">27506 6297 27647 0,'4'-10'608'0,"-2"-5"128"0,2 1 32 0,-1-2 0 0,-1-1-624 0,-2 3-144 0,-2-2 0 0,-2 1 0 16,-1 3 848-16,-4 0 144 0,-2-3 32 0,-1 3 0 15,2 0 0-15,-3 3 0 0,-1 0 0 0,-5 5 0 16,-3 3-832-16,-3 3-192 0,-1 5 0 0,-6-1 0 15,-3 6 0-15,1 1 0 0,0 5 0 0,1 7 0 16,1 3 0-16,2 4 0 0,1 3 0 0,4 8 0 16,2 7 0-16,3 2 0 0,6 2 0 0,3 0 0 15,4 2 0-15,1 2 0 0,2-2 0 0,4-1 0 16,3-3 0-16,0-1 0 0,-1-5 0 0,3 1 0 16,1-6-1600-16,2-3-352 0,-5-6-80 0,1-4-7120 15,-1-1-1408-15</inkml:trace>
  <inkml:trace contextRef="#ctx0" brushRef="#br0" timeOffset="93471.38">26872 6798 35007 0,'0'0'768'0,"5"-12"176"0,11 6 16 0,2-1 16 0,2 4-784 0,5 3-192 16,-1 2 0-16,12-4 0 0,7-1 0 0,5-3 0 15,5-4 0-15,6 5 0 0,8 2 0 0,-4 0 0 16,-5 1 0-16,-3 1 0 15,-5-5-768-15,4 5-208 0,-2 1-48 0,-1-1 0 0</inkml:trace>
  <inkml:trace contextRef="#ctx0" brushRef="#br0" timeOffset="94664">28555 6701 16575 0,'0'0'368'0,"0"0"80"0,0 0 0 0,0 0 16 0,0 0-464 0,0 0 0 0,0 0 0 0,0 0 0 16,0 0 912-16,0 0 96 0,0 0 16 0,-5 8 0 15,-3-3 0-15,0 8 0 0,-1 6 0 0,0 2 0 16,-1 5-832-16,-1 5-192 0,0 4 0 0,-1 5 0 16,0 2 864-16,-1 1 128 0,-3 0 32 0,2-2 0 15,-4-5-832-15,0-2-192 0,-1-4 0 0,1 3 0 0,0-5 864 0,2 1 128 16,2-8 32-16,3-4 0 0,5-9-832 0,6-8-192 15,0 0 0-15,0 0 0 0,0 0 864 0,0 0 128 16,13-11 32-16,3-6 0 0,1-2 0 16,1-6 0-16,1-1 0 0,1 0 0 0,-2-4-832 0,0-1-192 15,-1-3 0-15,0-2 0 0,-1-1 0 0,0-5 0 16,-1-5 0-16,2 3 0 0,0 3 0 0,3 5 0 16,-1 2 0-16,2 4 0 0,-1 5 0 0,3 3 0 15,3 5 0-15,-2 3 0 0,-1 2 0 0,-2 4 0 16,0 5 0-16,-2 6 0 0,0 4 0 0,-4 3 0 15,0 3 0-15,-5 1 0 0,-3 5 0 0,-6 4 0 16,-6-3 0-16,-2 1 0 0,-1-2 0 0,-3 2 0 16,-5-2 0-16,-1 1 0 0,-3-3 0 0,-2-1 0 15,-2-2 0-15,1 0 0 16,3-1-768-16,0-4-208 0,0-6-48 0,3-2 0 16,3-1-816-16,5-2-160 0,0-2-48 0,4-8-11456 0</inkml:trace>
  <inkml:trace contextRef="#ctx0" brushRef="#br0" timeOffset="95079.89">29151 6579 12895 0,'0'0'576'0,"0"0"112"0,0 0-560 16,0 0-128-16,0 0 0 0,0 0 0 0,0 0 848 0,0 12 144 15,-4 1 32-15,0 1 0 0,-1-2 0 0,-1 3 0 16,-4 1 0-16,0 3 0 0,0 4 0 0,-1 1 0 16,-1-3 0-16,1 1 0 0,0 1-832 0,2-5-192 15,3-3 0-15,2 2 0 0,2 3 864 0,5-4 128 16,2-3 32-16,3-4 0 0,4 4 0 0,2-7 0 15,3-4 0-15,4-4 0 0,1 0-832 0,4-5-192 16,-1 1 0-16,2-5 0 0,2-3 864 0,-4 0 128 16,-4 1 32-16,1-3 0 0,3-1-832 0,-3-1-192 15,-1-2 0-15,-3 2 0 0,-4 1 0 0,-3-1 0 0,-5-2 0 0,-3 2 0 16,-6 2 864-16,-3 2 128 0,-4 0 32 0,-6 3 0 16,-9-1-832-16,1 5-192 0,5-3 0 0,-6 7 0 15,-5-1 0-15,3 2 0 0,2 1 0 0,1 1 0 31,4 1-1600-31,1-1-352 0,5-1-80 0,2 0-13120 0</inkml:trace>
  <inkml:trace contextRef="#ctx0" brushRef="#br0" timeOffset="95467.53">30001 6472 20271 0,'0'0'448'0,"0"0"80"0,4-9 32 0,-4 9 16 0,0 0-576 0,0 0 0 16,0 0 0-16,0 0 0 0,-16-2 928 0,-1 5 80 16,-1 4 16-16,-1-1 0 0,-7 5 0 0,1 0 0 15,0 1 0-15,-1 5 0 0,-3 2 0 0,2 2 0 16,2-1 0-16,6-1 0 0,0 0-832 0,4-2-192 15,3-2 0-15,3 1 0 0,4 1 0 0,2-1 0 16,3-2 0-16,4-4 0 0,-4-10 864 0,12 6 128 16,-2 0 32-16,3-2 0 0,1 1-832 0,-1 0-192 0,-2 1 0 15,-1-5 0-15,1-1 0 0,-1-1 0 16,-10 1 0-16,0 0 0 0,0 0 0 0,0 0 0 0,4 10 0 0,-5-1 0 16,1-9 0-16,-11 5 0 0,0 3 0 15,-4 3 0-15,-2 2 0 0,0-3 0 0,-1-1 0 0,-1 3 0 16,-2 2 0-16,1-1 0 0,2-5 0 0,1 0 0 15,3-5 0-15,3-1 0 0,11-2 0 0,0 0 0 32,-1-12-3232-32,5 1-688 0,5-14-144 0,13 1-32 0</inkml:trace>
  <inkml:trace contextRef="#ctx0" brushRef="#br0" timeOffset="95656.12">30224 6561 23951 0,'0'0'512'16,"0"0"128"-16,4 3 0 0,-4 5 64 0,0-8-576 0,-5 12-128 0,0 2 0 0,-2-2 0 0,-2 2 848 0,-2 1 144 16,-2 0 32-16,0 4 0 0,0 2 0 0,-2 2 0 15,-4 0 0-15,1 1 0 0,-3-5-832 0,6 2-192 16,-2 0 0-16,1-3 0 0,2-3 864 0,5 0 128 16,1 1 32-16,4-6 0 15,4-10-1648-15,0 0-320 0,0 0-64 0,9 8-16 16,0-4-1632-16,3-4-336 0,4-9-64 0,3-1-16 0</inkml:trace>
  <inkml:trace contextRef="#ctx0" brushRef="#br0" timeOffset="95899.29">30929 5969 27647 0,'0'0'608'0,"0"0"128"0,0 0 32 0,0 0 0 0,0 0-624 0,-7 15-144 0,-3-3 0 0,0 5 0 16,-2 1 0-16,-2 3 0 0,-4 0 0 0,-2 8 0 15,-1 2 848-15,0 7 144 0,-2 5 32 0,1-3 0 16,-2-1 0-16,-8 19 0 0,2-4 0 0,9-16 0 16,-1 1-1648-16,1-1-320 15,0-1-64-15,1 2-16 0,1 1 0 0,1-2 0 16,-1 0 0-16,-3 11-11872 0</inkml:trace>
  <inkml:trace contextRef="#ctx0" brushRef="#br0" timeOffset="96092.49">30318 6531 31327 0,'0'0'688'0,"8"5"144"0,10-3 16 0,3-2 48 0,0 0-720 0,5 4-176 16,6-1 0-16,2-3 0 0,4-3 0 0,-9 2 0 15,2-3 0-15,0 1 0 0,1 1 0 0,-1-1 0 16,-1 1 0-16,-3 0 0 0,-2 2 0 0,-1-1 0 16,-2-3 0-16,-3 0 0 15,-2 3-2432-15,0 1-512 0,9-1-96 0,-6 2-32 0</inkml:trace>
  <inkml:trace contextRef="#ctx0" brushRef="#br0" timeOffset="96286.58">31155 6520 27647 0,'-8'11'608'0,"6"-5"128"0,-6 3 32 0,1 4 0 0,-1 0-624 0,-1 6-144 0,0 1 0 0,-3 4 0 16,-1-3 0-16,2 1 0 0,-1 0 0 0,0 5 0 16,0-1 848-16,3 2 144 0,0-9 32 0,4 4 0 15,-2-1-832-15,1-3-192 0,3-2 0 0,2 0 0 16,1 1-768-16,3-2-208 0,-2-7-48 0,5-2-7632 15,2-7-1536-15</inkml:trace>
  <inkml:trace contextRef="#ctx0" brushRef="#br0" timeOffset="97009.96">31386 6636 27647 0,'0'0'1216'0,"0"0"256"0,0 0-1168 0,0 0-304 15,2 8 0-15,0 1 0 0,-2-9 0 0,-4 9 0 16,1 2 0-16,-3 2 0 0,0 2 0 0,0 2 0 16,-2-1 0-16,1 0 0 0,1 1 880 0,-1-2 112 0,1 2 32 15,-1-4 0-15,2 0-832 0,1 0-192 0,2-2 0 0,0-1 0 16,2-10 864-16,0 0 128 0,0 0 32 0,0 0 0 15,0 0-832-15,6 4-192 0,-6-4 0 0,7 1 0 16,1-2 0-16,3-2 0 0,-1 1 0 0,2 0 0 16,-4-1 864-16,2-1 128 0,2 1 32 0,-2-1 0 15,-2-2-832-15,0-4-192 0,0 4 0 0,1-1 0 16,-9 7 0-16,6-3 0 0,1-3 0 0,-3 2 0 16,-4 4 0-16,6-6 0 0,0-1 0 0,-1 2 0 15,-1 0 0-15,-4 5 0 0,0 0 0 0,0 0 0 16,4-8 0-16,-2 3 0 0,-2 5 0 0,1-7 0 15,-1 7 0-15,4-6 0 0,-1-1 0 0,1 0 0 16,-4 7 0-16,8-4 0 0,0-2 0 0,1-1 0 0,0 1 0 16,3 1 0-16,-2 0 0 0,2 1 0 0,1-4 0 0,1 0 0 15,0 2 0-15,2 1 0 0,0 3 0 0,-1 1 0 16,1-3 0-16,0 2 0 0,1-2 0 16,-2 1 0-16,2 0 0 0,-2 3 0 0,-1 0 0 0,-1 2 0 15,-1 2 0-15,-1 0 0 0,0-4 0 0,-1 0 0 16,1 0 0-16,-1 1 0 0,1 1 0 0,-2 2 0 15,2-1 0-15,0 0 0 0,1-3 0 0,-1-2 0 16,4 0 0-16,-2 2 0 0,-2-2 0 0,2 1 0 16,2-2 0-16,-2 1 0 0,-3-2 0 0,3-1 0 15,4 1 0-15,0-3 0 0,-1 2 0 0,-1 1 0 16,1-4 0-16,-2 0 0 0,-1 2 0 0,2-4 0 16,-3 2 0-16,-2-3 0 0,-1 3 0 0,-1-2 0 15,-3 5 0-15,-1-4 0 0,-3 1 0 0,1 0 0 0,-1 0 0 0,-1 3 0 16,-4-1 0-16,-1 0 0 0,0 1 0 15,-3 0 0-15,-1 2 0 0,-2 2 0 0,0 0 0 0,-4 1 0 16,-2 1 0-16,2 5 0 0,-1 1 0 0,-1 6 0 16,-4-3 0-16,3 5 0 0,2-1 0 0,2 3 0 15,0 0 0-15,2 1 0 0,3-1 0 0,2-1 0 16,3 3 0-16,-1 2 0 0,2 0 0 0,3-1 0 16,3-2 0-16,0 0 0 0,-1 0 0 0,-2-1-11424 15,0-1-2336-15</inkml:trace>
  <inkml:trace contextRef="#ctx0" brushRef="#br0" timeOffset="97190.2">30869 6087 38703 0,'-11'-14'1712'0,"11"14"352"0,0-5-1648 0,0 5-416 15,0 0 0-15,0 0 0 0,0 0 0 0,8-2 0 16,-1 2 0-16,2 2 0 0,2 0 0 0,-2 4 0 15,-1 1 0-15,-4-1 0 16,-4 3-2368-16,-4 1-576 0,-4 3-96 0,-5 0-32 0</inkml:trace>
  <inkml:trace contextRef="#ctx0" brushRef="#br0" timeOffset="97793.4">27053 8207 27647 0,'3'-9'608'0,"-3"-3"128"0,0 1 32 0,0-4 0 16,0 3-624-16,0 2-144 0,-6-3 0 0,0 1 0 0,1 1 848 0,-1-4 144 15,-5 1 32-15,1 2 0 0,-1 3 0 0,0 4 0 16,-2 0 0-16,-3 7 0 0,3 3-832 0,-4 10-192 15,-1-2 0-15,-2 5 0 0,-1 2 0 0,0 4 0 16,1 0 0-16,-3 6 0 0,0-3 0 0,3 3 0 16,3-4 0-16,4 3 0 0,2-3 0 0,7-3 0 15,5-2 0-15,4-8 0 0,4-2 0 0,6-3 0 16,6-2 0-16,5-10 0 0,4-6 864 0,3-7 128 16,3-5 32-16,2-3 0 0,1-4-832 0,4-3-192 15,0-4 0-15,1-1 0 0,0-4 0 0,1-3 0 0,-2-3 0 16,-4-3 0-16,1 0 0 0,-5 0 0 15,-3-1 0-15,-6 2 0 0,-4-5 0 0,-1 3 0 0,0-2 0 16,-4 5 0-16,-6 6 0 0,0 8 0 0,-1 7 0 16,-5 7 0-16,-5 10 0 0,0 10 0 0,0 0 0 0,-5 18 0 15,-3 3 0-15,2 6 0 0,-3 8 0 0,0 3 0 16,-1 4 0-16,0 1 0 0,1 8 0 0,-3 1 0 16,2 3 0-16,1 1 0 0,-1 1 0 0,4-2 0 15,-1-2 0-15,4-4 0 0,0-6 0 0,3-8 0 16,3-9-2416-1,0-4-528-15,3-4-96 0,0-6-32 0</inkml:trace>
  <inkml:trace contextRef="#ctx0" brushRef="#br0" timeOffset="97968.26">27893 7894 31327 0,'-14'12'688'0,"-1"1"144"0,-2 3 16 0,0 3 48 0,-1 2-720 0,1 5-176 0,3 5 0 0,-2-2 0 0,-2-3 848 0,5 0 144 16,4 2 32-16,0-4 0 16,-2 2-1648-16,1-2-320 0,-2-2-64 0,4-2-16 15,3-5 0-15,2 0 0 0,3-15 0 0,0 0 0 0</inkml:trace>
  <inkml:trace contextRef="#ctx0" brushRef="#br0" timeOffset="98308.11">28201 7937 31327 0,'0'0'688'0,"-11"11"144"0,1 4 16 0,-1 4 48 0,2 0-720 0,0 3-176 0,-1 3 0 0,-1 2 0 31,2 0-784-31,0-5-192 0,-1-1-48 0,2-1 0 0,0 1 1648 0,1-1 320 0,-2-3 64 0,4-2 16 16,3-3-832-16,0-1-192 0,1-4 0 0,1-7 0 15,0 0 0-15,0 0 0 0,9-9 0 0,0 0 0 16,0-3 864-16,3-3 128 0,4-6 32 0,1-1 0 16,0 0-832-16,3-4-192 0,4-2 0 0,2-1 0 15,3-1 864-15,1-1 128 0,6 2 32 0,2 6 0 16,0 1-832-16,-2 1-192 0,-2 0 0 0,-1 3 0 0,-2 2 0 16,-2 5 0-16,-3 4 0 0,-1 4 0 0,-3-1 0 15,-3 6 0-15,-2 2 0 0,-1-2 0 16,-2 4-2416-16,-2 3-528 0,-3-2-96 15,-1 1-32-15</inkml:trace>
  <inkml:trace contextRef="#ctx0" brushRef="#br0" timeOffset="98596.02">29016 8072 27647 0,'0'0'1216'0,"0"0"256"0,13-4-1168 0,-2 1-304 0,1-4 0 0,1 2 0 15,-1 0 0-15,2-3 0 16,-2 0 0-16,0-1 0 0,-3-2 880 0,0-2 112 16,-1-3 32-16,-2 0 0 0,-2 3 0 0,-4 0 0 0,-4 1 0 0,-1 3 0 15,-2 3-832-15,-3-1-192 0,-4 1 0 0,-2 4 0 16,-2 6 864-16,-2 4 128 0,-1 0 32 0,-5 2 0 16,2 2-832-16,-4 3-192 15,-2-4 0-15,4 9 0 0,4 5 0 0,2 2 0 0,1-1 0 0,6-3 0 16,4 4 0-16,3-4 0 0,4-3 0 0,4-2 0 15,5-3 0-15,7-4 0 0,10-1 0 0,3-3 0 16,4-2-768-16,3-1-208 16,2-4-48-16,-1-5 0 0,1-3 0 0,-2 0 0 15,0-1 0-15,0 2-8736 0,0-2-1760 0</inkml:trace>
  <inkml:trace contextRef="#ctx0" brushRef="#br0" timeOffset="98895.05">29800 7889 27647 0,'0'0'608'0,"-6"-13"128"0,-2 5 32 0,-1 4 0 0,-2 2-624 0,0-1-144 16,-4 3 0-16,1 3 0 0,-3-2 848 0,-1 3 144 16,-3 5 32-16,-2 4 0 0,-1 3-832 0,-3 3-192 15,-1-1 0-15,0 2 0 0,-2 0 864 0,2-1 128 16,2 1 32-16,5 1 0 0,0 1-832 0,10-4-192 15,8-4 0-15,3-1 0 0,3-2 0 0,7-5 0 16,8 0 0-16,5-4 0 0,1-2 0 0,5-2 0 0,4-5 0 0,-1 0 0 16,1-6 0-16,-3-1 0 0,0-2 0 0,1 1 0 15,3 0 0-15,-1 1 0 0,-3 2 0 0,0 1 0 32,2-5-1600-32,-1-1-352 0,1 1-80 0,0 5-11472 0</inkml:trace>
  <inkml:trace contextRef="#ctx0" brushRef="#br0" timeOffset="99108.5">30573 7302 31327 0,'0'0'688'0,"0"0"144"0,0 0 16 0,0 0 48 0,-10 17-720 0,-3 4-176 0,-4 1 0 0,-1 4 0 0,0 2 848 0,-3 6 144 15,-4 7 32-15,-1 4 0 0,-4-1-832 0,1 2-192 16,3-3 0-16,0 4 0 0,0 0 0 0,5-1 0 15,4-1 0-15,2 2 0 0,-1 0 0 0,3-2 0 16,1-3 0-16,2 0 0 16,-1-4-768-16,0-2-208 0,0-2-48 0,1-7-13504 15</inkml:trace>
  <inkml:trace contextRef="#ctx0" brushRef="#br0" timeOffset="99245.56">30120 7882 31327 0,'12'-13'1392'0,"-3"7"272"0,1-3-1328 0,3 1-336 16,1-2 0-16,3 2 0 0,2 3 0 0,0 2 0 0,2 2 0 0,4 1 0 16,2-3 0-16,3-2 0 0,3-2 0 15,-1 3 0-15,1 3 0 0,1 0 0 16,1-1 0-16,-1 1 0 0,-3 2 0 0,-3 1 0 0,-4-2 0 0,-3 0-9216 16,-2-3-1904-16</inkml:trace>
  <inkml:trace contextRef="#ctx0" brushRef="#br0" timeOffset="99454.99">31077 7778 27647 0,'-15'5'608'0,"6"2"128"0,-2-1 32 0,-4 6 0 0,-4-4-624 0,2 4-144 0,4 3 0 0,-6 4 0 0,-4 1 0 0,1 1 0 16,3 0 0-16,0 1 0 0,-3 4 848 0,2-2 144 15,3-1 32-15,3 2 0 0,1-5-832 0,2-2-192 16,2 0 0-16,3-6 0 16,2-3-1600-16,4-9-352 0,0 0-80 0,0 0-16 0</inkml:trace>
  <inkml:trace contextRef="#ctx0" brushRef="#br0" timeOffset="99972.69">31455 7836 27647 0,'-9'9'608'0,"9"-9"128"0,-8 8 32 0,-3 3 0 0,-3 1-624 0,0 1-144 0,-2 3 0 0,-1 2 0 16,3 4 0-16,-2 4 0 0,-1-1 0 0,2-2 0 15,0 0 848-15,7-5 144 0,2-3 32 0,1 1 0 16,1-3-832-16,4-2-192 0,4-2 0 0,2-4 0 15,-6-5 864-15,13 1 128 0,2-2 32 0,3-3 0 16,4 0 0-16,1-5 0 0,1-1 0 0,2-6 0 16,0-1-832-16,-2 0-192 0,-6-1 0 0,1-1 0 15,2 0 0-15,0 1 0 0,-3-3 0 0,3 4 0 16,-1 1 0-16,-1 1 0 0,-2-2 0 0,0 2 0 16,1 2 0-16,-3 2 0 0,-1 1 0 0,0 4 0 0,-1 3 0 15,3 2 0-15,1-3 0 0,1 3 0 0,-1-4 0 16,3 3 0-16,-1 0 0 0,7 4 0 0,-1 3 0 0,0-1 0 15,-5 2 0-15,2-1 0 0,2-1 0 0,-4-2 0 16,-4 5 0-16,-2 3 0 0,2 2 0 0,-5 1 0 16,-3 3 0-16,-1-1 0 0,-3 2 0 0,-3 2 0 15,-2 0 0-15,-1 2 0 0,2 4 0 0,-1 1 0 16,0-4 0-16,-2-3 0 0,-1-2 0 0,4-1 0 16,4-3 0-16,0 0 0 0,-1-1 0 0,2-2 0 15,3-3 0-15,1-2 0 0,1-1 0 0,3 0 0 16,0 1 0-16,3-5 0 0,1 0 0 0,0 0 0 15,-3 3 0-15,1-2 0 0,-1 0 0 0,-1-1 0 16,-1 0 0-16,-6 0 0 16,-6 0-2416-16,7-2-528 0,3-9-96 0,-10 11-32 0</inkml:trace>
  <inkml:trace contextRef="#ctx0" brushRef="#br0" timeOffset="100118.68">31852 7477 42383 0,'-2'-26'928'0,"-1"14"192"0,-1-1 32 0,0 3 64 0,4 1-976 0,0 0-240 0,0 1 0 0,0 8 0 16,0 0 0-16,0 0 0 0,0 0 0 0,0 0 0 15,0 0 0-15,0 0 0 0,0 0 0 0,0 0 0 16,0 0-2416-16,0 0-528 16,-5 8-96-16,-9 1-12720 0</inkml:trace>
  <inkml:trace contextRef="#ctx0" brushRef="#br0" timeOffset="100341.23">28647 7186 42383 0,'-25'7'928'0,"25"-7"192"0,-9-3 32 0,9 3 64 0,0 0-976 0,0 0-240 16,0 0 0-16,0 0 0 0,0 0 0 0,0 0 0 16,0 0 0-16,0 0 0 15,0 0-1600-15,10 11-352 0,-10-11-80 0,8 6-14752 0</inkml:trace>
  <inkml:trace contextRef="#ctx0" brushRef="#br0" timeOffset="100879.52">27718 9167 31327 0,'-28'10'688'0,"28"-10"144"0,0 0 16 0,-9 0 48 0,9 0-720 0,-11 8-176 0,2 6 0 0,0-1 0 16,1 3 848-16,0 3 144 0,-2 5 32 0,-1 3 0 16,5 3-832-16,-2 0-192 0,1 6 0 0,1-3 0 15,-4 0 0-15,3-2 0 0,2 3 0 0,1-3 0 16,-1-2 0-16,2-8 0 0,4-3 0 0,3-2 0 16,0-4-3232-16,-4-12-688 0,17-2-144 15,1-7-32-15</inkml:trace>
  <inkml:trace contextRef="#ctx0" brushRef="#br0" timeOffset="101063.63">27798 8909 31327 0,'0'0'688'0,"-11"3"144"0,-2-5 16 0,0 1 48 0,0 2-720 0,3 1-176 15,10-2 0-15,-9 4 0 0,9-4 848 0,-9 4 144 16,9-4 32-16,0 0 0 0,0 0-832 0,0 0-192 15,0 0 0-15,0 0 0 16,0 0-2416-16,0 0-528 0,14 9-96 0,3-2-9440 0</inkml:trace>
  <inkml:trace contextRef="#ctx0" brushRef="#br0" timeOffset="101464.65">28740 9130 31327 0,'-18'-13'1392'0,"8"5"272"0,-7-3-1328 0,0 3-336 0,-1-1 0 0,-2 2 0 16,1-2 0-16,-1 4 0 0,0 0 0 0,1 5 0 16,-2 3 896-16,-1 7 96 0,-2-1 32 0,2 4 0 15,0-3-832-15,0 6-192 0,1-1 0 0,3 1 0 16,1-5 0-16,4 3 0 0,0 3 0 0,6-2 0 0,7 2 0 0,4-1 0 15,1-3 0-15,6 0 0 0,3 0 0 0,3-1 0 16,1 0 0-16,2 3 0 0,2 1 0 0,-1 0 0 16,-2-6 0-16,-2 3 0 0,-2 1 0 0,-1-3 0 15,-2-1 0-15,-2 1 0 0,-6-1 0 0,-1 3 0 16,-3-2 0-16,0-11 0 0,-5 10 864 0,-5-3 128 16,0-2 32-16,-7 3 0 0,-3 1 0 0,-6 2 0 15,-6 4 0-15,-5-7 0 0,-4-1-832 0,-1 0-192 16,3 1 0-16,0 1 0 0,-3-4 0 0,4-2 0 15,4-5 0-15,7 0 0 16,6-3-1600-16,5-2-352 0,3-2-80 0,7-4-9296 16,3-4-1856-16</inkml:trace>
  <inkml:trace contextRef="#ctx0" brushRef="#br0" timeOffset="102059.56">30047 9334 20271 0,'0'0'448'0,"4"-6"80"0,-4 6 32 0,0 0 16 0,2-13-576 0,0 3 0 15,-2 1 0-15,-2 1 0 0,-2-3 928 0,-2 2 80 16,2-1 16-16,-5-3 0 0,-3 1 0 0,-4 0 0 16,-3-1 0-16,-2 4 0 0,-2 0 0 0,-2 4 0 15,-1 2 0-15,0-1 0 0,-2 4 0 0,1 4 0 16,-2 0 0-16,1 3 0 0,1 3-832 0,1 1-192 15,0 2 0-15,0 4 0 0,0 2 0 0,1 2 0 16,1 2 0-16,0 1 0 0,2-2 0 0,4 2 0 16,3 2 0-16,5-3 0 0,3-2 0 0,7-5 0 15,0-16 0-15,12 15 0 0,5 1 0 0,5-8 0 16,4-7 0-16,4-2 0 0,2-1 208 0,3-4-48 0,4-10-16 16,7-1 0-16,1-2 64 0,2-2 16 0,-1-5 0 0,3-2 0 15,0-2-480-15,-4 3-112 0,-9 0-16 0,-2-1 0 16,-3-6 1136-16,-4-2 208 0,-5-5 64 0,0-3 0 15,-1-1-832-15,-1-5-192 0,-2 2 0 0,-2 1 0 16,-2 0 0-16,-1 8 0 0,-3 7 0 0,-1 8 0 16,-9 2 0-16,1 6 0 0,-1 5 0 0,-2 11 0 15,0 0 0-15,-10 8 0 0,-2 4 0 0,-2 6 0 16,-3 6 0-16,-1 1 0 0,-1 2 0 0,-1 7 0 16,-1 10 0-16,1 8 0 0,1 3 0 0,-1-2 0 15,1-4 208-15,-1 2 0 0,-2 3 0 0,2-2 0 16,1-3-400-16,2-4-96 0,1 0-16 0,7-1 0 15,8-1-2144-15,3-1-432 16,4-2-96-16</inkml:trace>
  <inkml:trace contextRef="#ctx0" brushRef="#br0" timeOffset="102453.99">30826 9247 26895 0,'0'0'1184'0,"3"-7"256"0,-4-5-1152 16,-1 5-288-16,2 7 0 0,0 0 0 0,-5-5 640 0,5 5 64 0,-10 4 0 15,-1 0 16-15,0 3 48 0,-4 4 16 0,-2 5 0 0,-2 2 0 16,-3 0-64-16,-2 7-16 0,-2 3 0 0,3 0 0 15,-3 6-192-15,3-1-32 0,0-7-16 0,3 1 0 16,2-3-144-16,6 0-48 0,6 3 0 0,5-8 0 16,2-2-80-16,5-7 0 0,5-3-16 0,3-4 0 15,3-3 208-15,5-4 64 0,3-9 0 0,2 0 0 16,1-4-32-16,2-4 0 0,1-4 0 0,-1-2 0 16,-4 2-224-16,0 0-64 0,0-2 0 0,-1 1 0 15,-2-3-128-15,-3 4 192 0,-4 4-192 0,-3-2 192 16,-3-1-192-16,-3 5 160 0,-6 1-160 0,-4 1 160 0,-2 2-160 15,-5 6 0-15,-5 0 0 0,-3 3-176 16,-5 2-1472-16,-1 1-288 16,-3-1-64-16,1 1-14704 0</inkml:trace>
  <inkml:trace contextRef="#ctx0" brushRef="#br0" timeOffset="103003.05">31536 9096 29663 0,'0'0'1312'0,"0"0"272"0,0 0-1264 0,0 0-320 0,-11 2 0 0,1 3 0 16,-1 4 256-16,2 7-16 0,3 3 0 0,-3 1 0 15,-3-2 288-15,-1 4 64 0,4 2 16 0,-3 2 0 16,-2-4-32-16,1 1-16 0,1-1 0 0,3 3 0 16,1-1-80-16,4-2-16 0,3-4 0 0,3-4 0 15,3-2-48-15,-5-12-16 0,11 7 0 0,3-1 0 16,2-1 80-16,1-2 16 0,0-3 0 0,8-9 0 16,5-7 0-16,2 2 0 0,-2-2 0 0,1-1 0 15,-3 0-240-15,-1 2-32 0,-2-1-16 0,-4 4 0 16,-3 1-208-16,-2 0 144 0,-2 1-144 0,-4 3 128 15,-10 7-128-15,0 0 0 0,0 0 144 0,4 8-144 16,-4-8 0-16,3 13 0 0,-3-13 0 0,-3 20 0 0,-1 3 0 16,2-2 0-16,-2-5 0 0,1 2-128 0,1 3 128 15,2-4 0-15,0-2 0 0,4 0 0 0,1-6 0 0,-5-9 0 16,9 11 0-16,3-5 0 0,1-5 0 0,2-4 0 16,2-1 0-16,3-6 0 0,1 0 0 0,1-6 128 15,4-4-128-15,-1 2 176 0,0 0-16 0,1-2 0 16,-2-3 0-16,1-1 0 0,-1 0 16 0,0-2 0 15,2 0 0-15,-2-3 0 0,-3-2 16 0,-3-3 16 16,-1 1 0-16,-3 2 0 0,-1 2-64 0,-2 2-16 16,-3-1 0-16,-2 10 0 0,-1 2-128 0,-1 6 0 15,-4 10 0-15,0-10 0 0,-1-3-144 0,0 7 144 16,1 6-192-16,0 0 192 16,-7-5-2288-16,7 5-336 0,-12 8-80 0,5 0-16 0</inkml:trace>
  <inkml:trace contextRef="#ctx0" brushRef="#br0" timeOffset="103467.51">32581 9148 24879 0,'0'0'1088'0,"0"0"256"0,0 0-1088 0,0 11-256 16,-4 1 0-16,-5 2 0 0,-3 2 992 0,-2 2 144 16,2 3 16-16,-2-2 16 0,-4 2 176 0,0 0 16 15,-1 0 16-15,2 1 0 0,-1 1-432 0,4 0-96 16,-1-1-16-16,4-3 0 0,-1-4-80 0,5-2-32 15,7-13 0-15,0 0 0 0,0 0-144 0,0 0-48 16,0 0 0-16,0 0 0 0,12-9 128 0,1-3 32 16,2-10 0-16,3 2 0 0,4 2-304 0,0 1-48 15,2 0-16-15,-1-1 0 0,-1-6-192 0,-1 5-128 16,1 3 160-16,3 4-160 0,1-2 144 0,-1 4-144 16,-3 2 128-16,-1 4-128 0,-2 4 0 0,0 5 128 15,-5 8-128-15,-1 1 0 0,-1 5 0 0,-2 5 0 0,-1 5 128 0,-2 5-128 16,-2 4 0-16,0 2 0 0,-3 5 0 15,-2-2 0-15,-2-3 0 0,2 0 0 0,-2-2 0 0,-1-3 128 16,0-2-128-16,1-3 0 0,-2-8 0 0,1-1-176 31,-1-3-2032-31,2-3-416 0,-2-6-64 0</inkml:trace>
  <inkml:trace contextRef="#ctx0" brushRef="#br0" timeOffset="107076.59">4169 13932 23951 0,'-11'28'512'0,"11"-28"128"0,0 0 0 0,-6-2 64 0,6 2-576 0,-5-1-128 0,5 1 0 0,-6 0 0 16,-2 2 848-16,1 6 144 0,2 1 32 0,1 4 0 16,-2 4 0-16,2 4 0 0,1 6 0 0,0 6 0 15,-2 5 0-15,3 6 0 0,0 3 0 0,1 8 0 16,-2 2-832-16,1 6-192 0,-2-1 0 0,0 5 0 16,0-2 0-16,-2 3 0 0,-5-1 0 0,2 0 0 15,3-2 0-15,-2-4 0 0,-3-3 0 0,2-5 0 16,3-1 864-16,-3-2 128 0,-1-10 32 0,3-1 0 15,1-5-1648-15,2-4-320 0,3-5-64 0,-1-3-16 16,2-5 832-16,-2-4 192 0,4-1 0 0,-2-5 0 16,0-7-2496-16,0 0-464 0,0 0-96 0,-2-8-16 0</inkml:trace>
  <inkml:trace contextRef="#ctx0" brushRef="#br0" timeOffset="107411.46">3975 13907 23951 0,'0'0'512'0,"-9"5"128"0,-2-4 0 0,11-1 64 0,0 0-576 0,0 0-128 0,0 0 0 0,8-1 0 16,3-3 848-16,6 2 144 0,5-2 32 0,7-1 0 15,4 5 0-15,5-6 0 0,1-1 0 0,0 0 0 16,1-2-832-16,1 0-192 0,4-6 0 0,12 2 0 16,9 0 864-16,4 0 128 0,-1 3 32 0,-4 1 0 15,-6-3-832-15,-5 0-192 0,-3-1 0 0,-3-1 0 16,-5 9 0-16,-2-1 0 0,-2 4 0 0,-9-1-10336 15,-7 2-2112-15</inkml:trace>
  <inkml:trace contextRef="#ctx0" brushRef="#br0" timeOffset="107607">4214 14391 35007 0,'0'0'1552'0,"0"0"320"0,7 5-1488 0,4 0-384 15,1-4 0-15,5 2 0 0,-1 1 0 0,4-3 0 16,4 2 0-16,3-4 0 0,5-3 0 0,12-6 0 16,9 1 0-16,7-5 0 0,3 0 896 0,-1 1 96 15,-3 2 32-15,20-10 0 16,-10-3-2464-16,-9 7-480 0,-5 5-112 0,-16 3-13120 0</inkml:trace>
  <inkml:trace contextRef="#ctx0" brushRef="#br0" timeOffset="108107.48">5804 14413 20271 0,'0'0'448'0,"0"0"80"0,0 0 32 0,1-3 16 0,-1 3-576 0,7-5 0 0,1-3 0 16,1 0 0-16,1 1 1744 0,5 0 240 0,0 0 64 0,4 2 0 15,1-3-1648-15,5-2-400 16,4 1 0-16,0-3 0 0,-3 4 896 0,6-3 112 0,9-4 16 0,2 6 0 16,0 0-832-16,-2 5-192 0,-1 4 0 0,-5 0 0 15,-4-3 0-15,-5 2 0 0,-5 2 0 0,-5 3-9232 16,-5 3-1904-16</inkml:trace>
  <inkml:trace contextRef="#ctx0" brushRef="#br0" timeOffset="108282.2">5856 14638 35007 0,'0'0'768'0,"-5"6"176"0,5-6 16 0,0 0 16 15,0 0-784-15,0 0-192 0,4 7 0 0,3 0 0 0,2-1 0 0,2-3 0 16,4 0 0-16,3-3 0 0,4-3 864 0,7 0 128 16,5-4 32-16,9-1 0 0,6 1-832 0,6-1-192 15,2-2 0-15,2-2 0 16,-7-1-1600-16,-1 2-352 0,-4 0-80 0,-1 2-16 0</inkml:trace>
  <inkml:trace contextRef="#ctx0" brushRef="#br0" timeOffset="110102.71">7825 14122 16575 0,'0'0'368'0,"-11"3"80"0,1-1 0 0,4 1 16 0,-1 2-464 0,0-1 0 0,1 4 0 0,-1-2 0 16,2 1 912-16,-3-4 96 0,8-3 16 0,-5 1 0 16,1 7 816-16,4-8 160 15,0 0 48-15,0 0 0 0,2 5-1648 0,-2-5-400 0,0 0 0 16,0 0 0-16,11-4 896 0,4 0 112 0,2-4 16 0,3 0 0 16,4-3 0-16,1-1 0 0,1-1 0 0,0-3 0 15,-1-2-832-15,-1 1-192 0,1 3 0 0,-1-3 0 16,-3-3 0-16,1 1 0 0,0 0 0 0,1 1 0 15,-1 1 0-15,-1 3 0 0,-5 1 0 0,0 4 0 16,-1 2 0-16,-2 6 0 0,-4 6 0 0,-1 5 0 16,-3 4 0-16,-1 5 0 0,-4 6 0 0,-1 1 0 15,-2 8 0-15,-2 1 0 0,-1 2 0 0,-5 3 0 0,-2 7 864 16,-1 0 128-16,1 0 32 0,-4-3 0 0,-3 2-832 16,5-8-192-16,3-2 0 0,2-2 0 0,-2-5 0 0,1-3 0 15,1-5 0-15,1-5 0 0,0-4 0 16,2-1 0-16,2-5 0 0,5-6 0 0,0 0 864 0,0 0 128 15,0 0 32-15,5-12 0 0,0-6-832 0,2-4-192 16,1 0 0-16,1-4 0 0,0-3 0 0,3 0 0 16,2-4 0-16,0 0 0 0,-1 0 0 0,6-2 0 15,5 0 0-15,4 1 0 0,1 1 0 0,2 5 0 16,3 0 0-16,0 4 0 0,-3 5 0 0,-2 8 0 16,-2 5 0-16,-2 6 0 0,-4 6 0 0,-3 0 0 15,-1 7 0-15,-4 5 0 0,-4 2 0 0,-5 5 0 16,-2 2 0-16,-4 4 0 0,-1 9 0 0,-2-4 0 15,-1-2 0-15,-5-1 0 0,-3-2 0 0,-2-3 0 16,-2-1 0-16,0-5 0 0,5-5 0 0,0-4 0 0,1-8 0 16,3 0 0-16,2-2 0 0,7-3 0 0,0-11 0 0,1-2 0 15,3-2 0-15,4-6 0 0,4-4 0 0,4-4 0 16,-1-1 0-16,5-2 0 0,2 0 0 0,0 1 0 16,0-1 0-16,-1-2 0 0,3 5 0 0,-1 3 0 15,1 4 0-15,0 4 0 0,2 2 0 0,0 7 0 16,4 5 0-16,0 6 0 0,0 6 0 0,-2 3 0 15,-2 7 0-15,-1 5 0 0,-3 6 0 0,-4 4 0 16,-4 2 0-16,-2 3 0 0,-7 0 0 0,-5 1 0 16,-6 1 0-16,-3 0 0 0,-6-2 0 0,-4 12 0 15,3-6-3232-15,3-10-688 16,3-5-144-16,2-15-32 0</inkml:trace>
  <inkml:trace contextRef="#ctx0" brushRef="#br0" timeOffset="110699.2">9934 14062 23951 0,'0'0'512'0,"12"-9"128"0,1-9 0 0,-5 6 64 0,-3-2-576 0,0 1-128 0,-1-4 0 0,-2 0 0 15,-5 0 848-15,-2 2 144 0,-3 0 32 0,-3 0 0 16,-3 2-832-16,-1 4-192 0,-4 7 0 0,0-1 0 15,-1 8 864-15,-1 2 128 0,-2 6 32 0,-1 6 0 16,-3 2-832-16,0 5-192 0,-1 3 0 0,1 4 0 16,-3 2 0-16,1 0 0 0,0-1 0 0,1 1 0 15,2 0 864-15,4-1 128 0,5-4 32 0,5-4 0 16,5 0-832-16,6-5-192 0,6-3 0 0,4-2 0 16,3-9 0-16,5-3 0 0,3-6 0 0,2-3 0 0,0-3 864 15,4-4 128-15,0-3 32 0,3-3 0 0,2-2-832 16,-4 0-192-16,2-4 0 0,0 4 0 0,0 3 0 0,-1 3 0 15,1-3 0-15,-2 8 0 0,-2 2 0 0,-3 5 0 16,-4 0 0-16,-2 6 0 0,-2 11 0 16,-2 3 0-16,-4 1 0 0,-2 7 0 0,-2 10 0 0,-2 5 0 15,-4 4 0-15,-3 4 0 0,-4-1 864 0,-4 7 128 16,-4 4 32-16,-4-2 0 0,-4-1-832 0,-1 4-192 16,-1 0 0-16,-3 2 0 0,-1-1 0 0,-2-5 0 15,-1 1 0-15,-2-3 0 0,-5-2 0 0,-6-5 0 16,-2-2 0-16,-3-7 0 0,-2 0 0 0,2-5 0 15,3-9 0-15,4-3 0 16,6-5-768-16,4-3-208 0,5-10-48 0,-9-7 0 16,9-8-2448-16,8-9-496 0,-7-19-112 0,19-5-16 0</inkml:trace>
  <inkml:trace contextRef="#ctx0" brushRef="#br0" timeOffset="111076.06">10887 13844 20271 0,'4'-14'896'0,"-1"8"192"0,1-2-880 0,1 0-208 16,0-3 0-16,-1 2 0 0,-1 2 864 0,-3 7 128 15,0 0 32-15,0 0 0 0,0 0 0 0,0 0 0 16,0 0 0-16,1 14 0 0,-1 4 0 0,-3 4 0 16,-2 3 0-16,0 2 0 0,4 7 0 0,-6 3 0 15,-2 2 0-15,1 1 0 0,2 2-832 0,-1 0-192 16,-2 7 0-16,1-3 0 0,0 1 0 0,2-3 0 15,1-1 0-15,-3-1 0 0,0-4 0 0,2-2 0 16,-1-2 0-16,-3 5 0 16,2-10-768-16,1-4-208 0,3-8-48 0,-1-11-13504 0</inkml:trace>
  <inkml:trace contextRef="#ctx0" brushRef="#br0" timeOffset="111253.47">10590 14160 31327 0,'0'0'688'0,"0"0"144"0,12-18 16 0,0 15 48 0,2 4-720 0,3 1-176 0,1-2 0 0,-1 0 0 16,7 1 848-16,-1 0 144 0,3 2 32 0,1-4 0 15,1-2-832-15,6 0-192 0,4 1 0 0,6 0 0 16,5 0 864-16,6-3 128 0,-1 1 32 0,12-2 0 16,-15 4-2464-16,-12-1-480 15,-10 3-112-15,-11-2-16 0</inkml:trace>
  <inkml:trace contextRef="#ctx0" brushRef="#br0" timeOffset="111706.62">12114 13448 20271 0,'-1'-9'448'0,"1"5"80"0,-3-4 32 0,3 6 16 0,0 2-576 0,0 0 0 0,0 0 0 0,0 0 0 16,0 0 928-16,-2 11 80 0,-4 4 16 0,-1 2 0 16,-4 0 0-16,2 7 0 0,1 1 0 0,0 6 0 15,-1 6 0-15,0 1 0 0,0 7 0 0,0 4 0 16,0 7 0-16,0 1 0 0,1-1 0 0,0 1 0 16,-1-1-832-16,0 1-192 0,0 0 0 0,-1 2 0 15,3-5 0-15,0-3 0 0,2-4 0 0,-2-5 0 16,3-6 0-16,1-4 0 0,0-8 0 0,0 2 0 15,3-10-768-15,0-16-208 0,0 0-48 0,0 0-8736 16,2-9-1760-16</inkml:trace>
  <inkml:trace contextRef="#ctx0" brushRef="#br0" timeOffset="111931.17">11860 13597 27647 0,'0'0'608'0,"-1"-12"128"0,5-4 32 0,1 6 0 0,4-2-624 0,4-2-144 16,4 2 0-16,2 2 0 0,4-5 848 0,4 1 144 0,6-3 32 0,6 3 0 15,8 1 0-15,3-4 0 0,5-3 0 0,-4 2 0 16,-7 1-832-16,1-1-192 16,-2 2 0-16,1-2 0 0,2 0 0 0,2 2 0 0,1 8 0 15,-3-1 0-15,-3 0 0 0,-5 1 0 0,-7 5 0 0,4-1 0 31,-10 2-1600-31,-8 2-352 0,-17 0-80 0,0 0-11472 0</inkml:trace>
  <inkml:trace contextRef="#ctx0" brushRef="#br0" timeOffset="112211.78">11838 13913 31327 0,'0'0'688'0,"0"0"144"0,0 0 16 0,0 0 48 0,0 0-720 0,8 11-176 0,-1-7 0 0,5-2 0 0,2-2 848 0,3-2 144 16,3 1 32-16,3-2 0 0,4-1 0 0,4-1 0 15,7-2 0-15,6 2 0 0,5 1-832 0,1 2-192 16,-2-5 0-16,-3 3 0 0,-2 0 0 0,-6 2 0 16,-3 0 0-16,12-3 0 15,-10 2-1600-15,-6 3-352 0,-6 0-80 0,-2 6-13120 0</inkml:trace>
  <inkml:trace contextRef="#ctx0" brushRef="#br0" timeOffset="112650.67">12919 14350 27647 0,'0'0'608'0,"0"0"128"0,3-10 32 0,0 1 0 0,-2-3-624 0,-1-1-144 0,-1 5 0 0,-2-2 0 16,0-2 848-16,-1 1 144 0,-2 1 32 0,0 1 0 15,-3 1 0-15,-3 2 0 0,-2 0 0 0,-2 4 0 16,-5 2 0-16,-1 0 0 0,-3 0 0 0,-2 4 0 0,-4 1-832 15,-1 8-192-15,2 5 0 0,0 3 0 16,0 3 0-16,4 3 0 0,3-1 0 0,3 5 0 0,3 2 0 0,2-4 0 16,-1-1 0-16,4-2 0 0,3 3 0 15,4-7 0-15,2-4 0 0,2-1 0 0,2-1 0 0,6-4 0 16,-1-3 0-16,3-4 0 0,3-4 864 0,4-5 128 16,2-1 32-16,8-4 0 0,5-4-832 0,3-1-192 15,3-3 0-15,-1-1 0 0,0-2 0 0,-5 0 0 16,-2 1 0-16,-3-2 0 0,-3 1 0 0,-2 3 0 15,-4 4 0-15,-3 2 0 0,-3 2 0 0,-2-1 0 16,-1 8 0-16,-8 2 0 0,0 0 0 0,0 0 0 16,5 8 0-16,-1 3 0 0,-3 4 0 0,-1 2 0 15,-1 1 0-15,-1 0 0 0,0-1 0 0,1 3 0 16,-2-2 0-16,0 4 0 16,-1-1-768-16,2-4-208 0,-1-3-48 0,2-3 0 15,1-11-2448-15,0 0-496 0,0 0-112 0,0 0-16 0</inkml:trace>
  <inkml:trace contextRef="#ctx0" brushRef="#br0" timeOffset="112860.09">13426 14216 27647 0,'0'0'608'0,"0"0"128"0,0 0 32 0,0 0 0 0,0 0-624 0,1 12-144 0,0-1 0 0,-1 4 0 15,-1 3 848-15,-2 3 144 0,-2 5 32 0,0-1 0 16,-7 2 0-16,6-2 0 0,-3 1 0 0,-1 0 0 0,-1 0-832 0,-1 0-192 16,2-4 0-16,0-1 0 0,3-1 0 0,-1-2 0 15,3 0 0-15,1 2 0 16,1-7-768-16,3-3-208 0,0-10-48 0,0 0-13504 16</inkml:trace>
  <inkml:trace contextRef="#ctx0" brushRef="#br0" timeOffset="113287.18">13847 14251 27647 0,'0'0'608'0,"-4"11"128"0,3-5 32 0,-2 2 0 0,0 1-624 0,-1 5-144 0,-2-2 0 0,-2 5 0 15,-2 1 848-15,-2 2 144 0,-1 1 32 0,-1 1 0 16,-2-1 0-16,0 2 0 0,2-1 0 0,-2-1 0 16,2 1 0-16,1-1 0 0,4-2 0 0,-2-1 0 15,1 0-832-15,5-6-192 0,-2-1 0 0,5-4 0 16,2-7 864-16,0 0 128 0,0 0 32 0,7-4 0 16,0-5 0-16,6-4 0 0,0 0 0 0,3 0 0 15,2-3-832-15,3-1-192 0,0-2 0 0,2-1 0 16,1 1 0-16,2-4 0 0,-2 0 0 0,2 2 0 15,1 0 0-15,0 3 0 0,0 0 0 0,1 1 0 16,-1 4 0-16,0 5 0 0,1 0 0 0,3 6 0 0,2 0 0 16,-1 5 0-16,1 2 0 0,-2 3 0 0,0 5 0 15,-4-1 0-15,-3 2 0 0,-2 0 0 0,-3 2 0 0,-4 0 0 16,0-3 0-16,-5 0 0 16,-3 0-1600-16,-3-4-352 0,-3 0-80 0,-1-1-16 15,-3 0-1632-15,-2-6-336 0,-13-7-64 0,-2-3-16 0</inkml:trace>
  <inkml:trace contextRef="#ctx0" brushRef="#br0" timeOffset="113768.99">13435 13692 35007 0,'-3'-24'1552'0,"3"15"320"0,-4 0-1488 0,3 0-384 15,0-1 0-15,1 0 0 0,0 1 896 0,0 0 96 16,0-1 32-16,0 3 0 0,1 3-832 0,0-1-192 16,-1 0 0-16,0 1 0 0,0 4 0 0,0 0 0 15,0 0 0-15,0 0-17152 0</inkml:trace>
  <inkml:trace contextRef="#ctx0" brushRef="#br0" timeOffset="114482.77">15574 13920 27647 0,'0'0'608'0,"0"0"128"0,0 0 32 0,0 0 0 16,8-4-624-16,1 3-144 0,3-2 0 0,1-2 0 0,1 0 848 0,5 1 144 15,3 0 32-15,2-1 0 0,5 1 0 0,9 0 0 16,8-1 0-16,7-1 0 0,3 4-832 0,1 1-192 15,1-2 0-15,-1 0 0 0,-2 1 0 0,5-2 0 16,1 3 0-16,0 1 0 0,3-3 0 0,-8 2 0 16,-7-1 0-16,5 5 0 15,-16 0-1600-15,-12-2-352 0,-10-1-80 0,-16 0-16 0</inkml:trace>
  <inkml:trace contextRef="#ctx0" brushRef="#br0" timeOffset="114664.07">15762 14230 31327 0,'0'0'688'0,"0"0"144"0,0 0 16 0,0 0 48 0,8 7-720 0,5-5-176 0,4-5 0 0,8 3 0 15,7 3 0-15,7 1 0 0,6-1 0 0,1-4 0 16,4-5 848-16,2 1 144 0,2 0 32 16,0 0 0-16,5-4-832 0,1 2-192 0,7 1 0 0,19-2 0 31,-21 3-2416-31,-12-2-528 0,5-2-96 0,-15 1-32 0</inkml:trace>
  <inkml:trace contextRef="#ctx0" brushRef="#br0" timeOffset="115704.2">17976 13605 16575 0,'-19'3'368'0,"13"0"80"0,1 0 0 0,-1 2 16 0,0-4-464 0,1 0 0 0,1-1 0 0,1 0 0 16,-1 0 1728-16,2 0 256 0,2 0 64 0,0 0 0 0,0 0-832 0,6-7-144 15,10-1-48-15,5 0 0 0,5-2 0 0,5-2 0 16,0 0 0-16,5-4 0 0,0-2 0 0,1 1 0 15,-1 0 0-15,27-19 0 0,-9-1-816 0,-11 3-208 16,-2 2 0-16,1 3 0 0,6-1 0 0,-4 7 0 16,-5 2 0-16,-2 5 0 0,1 6 0 0,-23 6 0 15,0 4 0-15,-2 2 0 0,-2 2 0 0,-2 7 0 16,-3 6 0-16,-5 2 0 0,-2 3 0 0,-5 24 0 16,-3-3 0-16,-5 0 0 0,-8 1 0 0,-2-2 0 15,1 0 0-15,-3 4 0 0,-3 2 0 0,2 0 0 16,1 0 0-16,2-3 0 0,3-4 0 0,0-3 0 15,1-4 0-15,1-7 0 0,4-3 864 0,0-7 128 16,2-6 32-16,3-1 0 0,3 0-832 0,7-10-192 0,0 0 0 0,0 0 0 16,0 0 864-16,0 0 128 0,8-10 32 15,3-3 0-15,0-2-832 0,1-4-192 0,5-5 0 0,0-2 0 16,1-3 0-16,1 1 0 0,-3-5 0 0,9 2 0 16,8 0 0-16,7-3 0 0,1-1 0 0,2 2 0 15,-2 3 0-15,1 1 0 0,1 1 0 0,-2 3 0 16,-4 7 0-16,-1 6 0 0,-4 5 0 0,-2 5 0 15,-2 4 0-15,-14 2 0 0,2 3 0 0,-3 2 0 16,2 4 0-16,-4 0 0 0,-4 1 0 0,-4 5 0 16,-7 7 0-16,-1 1 0 0,-2 6 0 0,-2 2 0 15,-2 0 0-15,-2 0 0 0,-2-2 0 0,-12 23 0 16,6-14 0-16,3-11 0 0,1-4 0 0,2-7 0 16,4-6 0-16,3-6 0 0,8-8 0 0,0 0 0 0,0 0 0 0,0 0 0 15,0 0 0-15,1-8 0 0,2-2 0 0,2-2 0 16,4-4 0-16,-1-5 0 0,2-3 0 0,3-1 0 15,3-2 0-15,17-23 0 0,-5 2 0 0,4 6 0 16,3-1 0-16,5 6 0 0,7 6 0 0,-1 4 0 16,-2 1 0-16,-1 4 0 0,-4-1 0 0,-19 16 0 15,3 3 0-15,-3-2 0 0,1 4 0 0,0 2 0 16,-2 2 0-16,-1 5 0 0,-2 2 0 0,-2 3 0 16,1 2 0-16,4 16 0 0,-8 8 0 0,-9-2 0 15,-4 0 0-15,-6 7 0 0,-5 4 0 0,-3 2 0 16,-1 2 0-16,-1-8 0 0,0-4 0 0,7-19 0 15,0-1 0-15,-3 5 0 16,3-5-1600-16,-4 1-352 0,4-3-80 0,0-3-9296 0,0-1-1856 16</inkml:trace>
  <inkml:trace contextRef="#ctx0" brushRef="#br0" timeOffset="116523.77">20661 13447 16575 0,'15'-8'368'0,"-9"4"80"0,3-2 0 0,2 0 16 0,-1 2-464 0,1-3 0 15,-2-1 0-15,-1-1 0 0,-2-2 1728 0,1 1 256 16,-4 1 64-16,0-6 0 0,-3 2-832 0,-3 2-144 16,-3-5-48-16,-1 2 0 0,1-1 0 0,-3 2 0 15,-3 0 0-15,0 1 0 0,-1 5-816 0,0-1-208 16,-4 4 0-16,-9 4 0 0,-2 5 864 0,-5 3 128 16,0 0 32-16,-2 6 0 0,-3 6-832 0,-2 3-192 15,-2 4 0-15,-2 2 0 0,10-3 0 0,0-1 0 16,0 5 0-16,3-1 0 0,6-2 0 0,4 2 0 15,3 2 0-15,4-1 0 0,2 4 0 0,7-5 0 16,5-2 0-16,9-5 0 0,5-5 0 0,4-5 0 16,3-2 0-16,4 1 0 0,4-5 864 0,1-2 128 0,1 0 32 15,-1-4 0-15,10-7-832 0,1 1-192 0,-5-6 0 0,-3 2 0 16,-4-2 864-16,-1-2 128 0,-3-6 32 0,0 3 0 16,-2 2-832-16,-3-1-192 0,1-1 0 15,-4 5 0-15,2-1 0 0,1 3 0 0,-2-1 0 0,2 3 0 16,-2-1 0-16,-1 5 0 0,1-1 0 0,-2 3 0 15,-6 2 0-15,-1 0 0 0,0 1 0 0,-1 4 0 16,-1-1 0-16,-1 4 0 0,1 2 0 0,-2 5 0 16,-1-2 0-16,0 5 0 0,-2 5 0 0,-2 3 0 15,0 6 0-15,-6 4 0 0,-3 5 0 0,-4 4 0 16,-4 5 0-16,-1 3 0 0,-2 5 0 0,-1 6 0 16,-1 2 0-16,0 6 0 0,1 2 0 0,-1 2 0 0,0-5 0 15,-1 1 0-15,0 0 0 0,-10 28 0 0,1-11 0 0,-1-8 0 16,1-7 0-16,-2-5 0 0,8-22 0 0,-4 0 0 15,0 0 0-15,-3-3 0 0,-3 2 864 0,-4-3 128 16,-1-4 32-16,4-3 0 0,3-4-832 0,6-4-192 16,0-3 0-16,2-3 0 0,4-9 0 0,1-2 0 15,0-2 0-15,-1-4 0 0,-1-5 0 0,-3-4 0 16,0-4 0-16,-2-6 0 0,1-5 0 0,-1-4 0 16,1-1 0-16,5-6 0 0,1-4 0 0,5-4 0 15,5-1 0-15,4 0 0 0,6-6 0 0,7 5 0 16,3-2 0-16,7 3 0 0,6 1 0 0,6 3 0 15,0 3 0-15,2 5 0 0,-4 3 0 0,2 3 0 16,0 4 0-16,9 4 0 0,7 1 0 0,7 6 0 0,4 2 0 16,5 5 0-16,0 4 0 0,-3 4 0 0,-2 4 0 15,-4 3 0-15,-4 2 0 0,-2 2 0 0,-4-1 0 0,-3 2 0 16,-5 1 0-16,-1 1 0 0,-5-4 0 0,-6-1 0 31,-8 1-768-31,-6-4-208 0,-2 0-48 0,-10-2-12016 0,-2-6-2400 0</inkml:trace>
  <inkml:trace contextRef="#ctx0" brushRef="#br0" timeOffset="134252.76">24927 12684 31327 0,'0'-12'688'0,"-1"-1"144"0,-3-2 16 0,1 2 48 0,2-2-720 0,0 4-176 15,-2 1 0-15,0 0 0 0,3 10 0 0,0 0 0 16,0 0 0-16,0 0 0 0,0 0 848 0,0 0 144 16,0 0 32-16,0 0 0 0,0 0-832 0,-2 16-192 15,2 2 0-15,-3 3 0 0,-1 5 864 0,2 3 128 16,-1 4 32-16,0 8 0 0,1 6-832 0,2-11-192 15,-4 2 0-15,3 8 0 0,-2 3 0 0,0 6 0 16,1 5 0-16,1 1 0 0,-2-1 0 0,2-1 0 16,-3 0 0-16,2-5 0 0,1-4 0 0,1-5 0 15,0-4 0-15,1-3 0 0,1-3 864 0,2-5 128 16,-2-3 32-16,3-3 0 0,2-7-832 0,1-3-192 0,4-5 0 0,-1-2 0 16,4-9 864-16,3-4 128 0,4-2 32 0,1-10 0 15,1-4-832-15,5-7-192 0,3-5 0 0,2-4 0 16,1-5 864-16,1-5 128 0,0-7 32 0,1-5 0 15,0-5-832-15,2 0-192 0,3-3 0 0,18-22 0 16,-2 11 0-16,-4 12 0 0,1 10 0 0,-2 7 0 16,-3 6 0-16,-4 6 0 0,-6 4 0 0,-5 4 0 15,-3 8 0-15,-5 4 0 0,-5 1 0 0,-2 1 0 16,-5 4-1600 0,0 1-352-16,-1 3-80 0,-1-3-11472 0,-3 4-2304 0</inkml:trace>
  <inkml:trace contextRef="#ctx0" brushRef="#br0" timeOffset="147829.76">22334 13286 9215 0,'0'-6'192'0,"-3"-2"64"0,-1-2 0 0,3 1 0 0,1-6-256 0,-1 5 0 15,-2 1 0-15,1 2 0 0,2 7 864 0,0 0 128 0,0 0 32 16,0 0 0-16,0 0 0 0,-8 1 0 0,-1 2 0 0,9-3 0 15,-12-4 0-15,0 5 0 0,0 3 0 0,-1-2 0 16,0-2 0-16,0 0 0 16,0 0 0-16,-1 1 0 0,-2 7 0 0,3-2 0 0,-1-6 0 0,4 3 0 15,-3 3 0-15,3 1 0 0,4-2 0 0,6-5 0 16,0 0 0-16,0 0 0 0,0 0 0 0,0 0 0 16,0 0-832-16,12 3-192 0,2-3 0 0,6 0 0 15,4 0 0-15,5-2 0 0,5 0 0 0,2-3 0 16,7-1 864-16,3 4 128 0,2 0 32 0,2 0 0 15,2-7-832-15,-1 0-192 0,1-1 0 0,0 4 0 16,-1 2 0-16,0-4 0 0,-2-1 0 0,-3 5 0 16,-4 0 0-16,-6 3 0 0,-5-2 0 0,-4 2 0 15,-5 2 0-15,-4 3 0 0,-4 3 0 0,-3-5 0 0,-2 0 864 16,-9-2 128-16,0 0 32 0,0 0 0 0,0 0-832 0,0 0-192 16,-7 4 0-16,-2 0 0 0,-3 1 0 0,-2-3 0 15,-4-2 0-15,-3 0 0 0,-4 4 0 0,-1 0 0 16,-4 0 0-16,-2 3 0 0,-5-3 0 0,-1 2 0 15,-1 2 0-15,0-3 0 0,1 2 0 0,2-2 0 16,-2-5 0-16,0 1 0 0,2 2 0 0,-1-2 0 16,2-1 0-16,2 0 0 0,2 0 0 0,4 1 0 15,3 2 0-15,5-3 0 0,3-1 864 0,3-2 128 16,4 0 32-16,9 3 0 0,0 0-832 0,1-6-192 16,3-3 0-16,8 4 0 0,6-2 0 0,5 2 0 15,6-2 0-15,4 1 0 0,3 3 0 0,5 1 0 0,3-1 0 16,6 0 0-16,3-4 0 0,7 1 0 0,5 6 0 15,2-5 0-15,0-7 0 0,0 5 0 16,-3-1 0-16,-4 4 0 0,-2 0 0 0,-4 1 0 0,-3-2 0 0,-7 2 0 16,-5 1 0-16,-5 1 0 0,-7 1 0 0,-3-2 0 15,-6-2 0-15,-3 4 0 0,-5 0 0 0,-10 0 0 16,0 0 0-16,0 0 0 0,-8 4 0 0,-2 0 0 16,-6-1 0-16,-5 2 0 0,-7-2 0 0,-5-1 0 15,-4 3 0-15,-2 3 0 0,-2-1 0 0,-4-1 0 16,-4-1 0-16,-5 1 0 0,-7 3 0 0,2 0 0 15,-2 1 0-15,1 1 0 0,0-1 0 0,5-3 0 16,2-1 0-16,2 2 0 0,2-3 0 0,4 1 0 16,3-1 0-16,7-1 0 0,5 2 0 0,7-1 0 0,5-1 0 15,6-2 0-15,4-1 0 0,8-1 0 0,0 0 0 0,9-1 0 16,5-5 0-16,7 2 0 0,8 1 0 16,4-3 0-16,3-3 0 0,5 0 0 0,5 0 0 0,8 0 0 15,5-2 0-15,6 4 0 0,8 4 0 0,-3-4 0 16,-1 1 0-16,0 1 0 0,0-3 0 0,-2 1 0 15,-4 3 0-15,-6-2 0 0,-8 1 0 0,-6 0 0 16,-6-3 0-16,-7 4 0 0,-10 4 0 0,-5 0 0 16,-4-1 0-16,-11 1 0 0,0 0 0 0,0 0 0 15,-7 7 0-15,-6 0 0 0,-5-5 0 0,-6 4 0 16,-4 3 0-16,-1-3 0 0,-6 2 0 0,-2 1 0 16,-3 0 0-16,-1 2 0 0,0 1 0 0,-4-2 0 15,-2 2 0-15,-1-2 0 0,-5-2 0 0,5 1 0 16,-1 3 0-16,-12 1 0 0,9-5 0 0,8 2 0 15,4-3 0-15,12-1 0 0,4-1 0 0,7-2 0 0,6-2 0 16,11-1 0-16,0 0 0 0,0 0 0 0,0 0 0 0,15-4 0 16,6-5 0-16,8 0 0 0,5-5 0 0,7-1 0 15,6-2 0-15,7 2 0 0,4 3 0 0,4-4 0 16,-2 1 0-16,0 0 0 0,0 1 0 0,-3 2 0 16,-1 5 0-16,-3 0 0 0,-3 2 0 0,-7 1 0 15,-8-5 0-15,-6 5 0 0,-8 4 0 0,-6-1 0 16,-5-1 0-16,-10 2 0 0,0 0 0 0,0 0 0 15,0 0 0-15,-13 3 0 0,-4 1 0 0,-6 5 0 16,-4 0 0-16,-3 1 0 0,-4-2 0 0,-5 3 0 16,-4-3 0-16,-1 5 0 0,-2 0 0 0,0-3 0 15,-2-5 0-15,-3 3 0 0,-6-3 0 0,-2 3 0 0,1 0 0 16,-1 1 0-16,2-1 0 0,4 1 0 0,7 1 0 16,5-2 0-16,6-1 0 0,6-5 0 0,6-2 0 0,6 4 0 15,4-1 0-15,13-3 0 0,-5-7 0 0,5 7 0 16,3-9 0-16,8 1 0 0,5 1 0 0,6-2 0 15,4-1 0-15,6-1 0 0,5 0 0 0,7 2 0 16,2-1 0-16,2 2 0 16,0 0-1600-16,1 3-352 0,-4 2-80 0,-2-1-16400 15</inkml:trace>
  <inkml:trace contextRef="#ctx0" brushRef="#br0" timeOffset="157489.49">22029 6936 9215 0,'0'0'192'0,"0"0"64"0,0 0 0 0,0 0 0 0,0 0-256 0,0 0 0 16,0 0 0-16,0 0 0 0,8-4 864 0,-2 0 128 15,1-2 32-15,-3 0 0 0,2 3-832 0,1-1-192 16,-2-6 0-16,1 5 0 0,-6 5 864 0,10-1 128 16,-3-3 32-16,1-1 0 0,-1 0-832 0,-7 5-192 15,0 0 0-15,6-3 0 0,-6 3 0 0,5-3 0 16,-5 3 0-16,8-5 0 0,-8 5 864 0,6-5 128 16,-3-2 32-16,-3 7 0 0,0 0-832 0,7-1-192 0,-2-4 0 0,-5 5 0 15,0 0 864-15,0 0 128 16,0 0 32-16,8-1 0 0,0-2-832 0,-8 3-192 0,6 1 0 0,-6-1 0 15,7-2 0-15,-7 2 0 0,0 0 0 0,0 0 0 16,0 0 0-16,0 0 0 0,8 2 0 0,-2 4 0 16,1 1 0-16,-2 5 0 0,-2 0 0 0,-1 1 0 15,3 3 864-15,-2 2 128 0,0 4 32 0,-1 1 0 16,1 3-832-16,-1 1-192 0,4 1 0 0,-2 6 0 16,2-1 0-16,-2 1 0 0,-3 0 0 0,2 2 0 15,-3 3 0-15,2 0 0 0,1 3 0 0,0 0 0 16,-5 1 0-16,1 1 0 0,1-4 0 0,-1 2 0 15,-2 0 0-15,-1 0 0 0,0-3 0 0,0 1 0 16,1 2 0-16,0-3 0 0,2-3 0 0,-5 2 0 0,2 4 864 16,1-2 128-16,-1 0 32 0,-2-3 0 0,3-1-832 0,-1-4-192 15,0-2 0-15,-2-1 0 0,5 1 0 0,-1-5 0 16,-2-2 0-16,1 0 0 0,-1-3 0 0,0 1 0 16,3-2 0-16,-2 1 0 0,2-2 0 0,0-1 0 15,-1 0 0-15,1 0 0 0,0-4 0 0,1 0 0 16,0-1 0-16,0-2 0 0,0-1 864 0,0-2 128 15,0-7 32-15,0 0 0 0,0 0-832 0,0 0-192 16,0 0 0-16,0 0 0 0,0 0 0 0,0 0 0 16,2-7 0-16,2-6 0 15,0 0-768-15,0 2-208 0,0-4-48 0,0 0 0 16,-1-4 0-16,-1 1 0 0,-3 1 0 0,1 7-7632 16,0-5-1536-16</inkml:trace>
  <inkml:trace contextRef="#ctx0" brushRef="#br0" timeOffset="158816.23">21686 7734 16575 0,'0'0'368'0,"0"0"80"0,0 0 0 0,0-4 16 0,-3-4-464 0,3 3 0 0,-2-3 0 0,2 8 0 0,-1-6 0 0,1 2 0 15,0 4 0-15,0 0 0 0,3-7 912 0,-3 7 96 16,0 0 16-16,0 0 0 0,0 0-832 0,0 0-192 16,7-4 0-16,-7 4 0 0,0 0 864 0,0 0 128 15,8 0 32-15,-8 0 0 0,0 0 0 0,9 8 0 16,-1 0 0-16,-2 2 0 0,-2-1-832 0,1 4-192 15,3 3 0-15,-4 1 0 0,1 0 0 0,1 6 0 16,0 0 0-16,2 1 0 0,-2 2 0 0,4 3 0 16,-3 1 0-16,2 3 0 0,2-2 0 0,1 2 0 15,-1-2 0-15,1 0 0 0,0-3 864 0,0 2 128 16,-1-8 32-16,1 3 0 0,0 2-832 0,-1-2-192 16,1-3 0-16,-1 0 0 0,-2-1 0 0,0-2 0 15,0 1 0-15,0-2 0 0,-1-1 0 0,0 0 0 0,0-3 0 16,-1 1 0-16,1-3 864 0,0-3 128 15,-1-3 32-15,0 1 0 0,1 2-832 0,1-7-192 0,1-2 0 16,0 0 0-16,0 0 0 0,2-1 0 0,1-4 0 0,0 0 0 16,0-2 0-16,2-3 0 0,-1 1 0 0,0-4 0 15,3-2 0-15,-1 1 0 0,-1-4 0 0,1 3 0 16,0 0 0-16,-1 0 0 0,2 0 0 0,-1-1 0 16,1 0 0-16,3 2 0 0,2-2 0 0,0 1 0 15,0-1 0-15,0-1 0 0,-1 0 0 0,-1-1 0 16,2 0 0-16,-1-3 0 0,-1-3 0 0,0 2 0 15,0-5 0-15,-1 2 0 0,1-2 0 0,1 1 0 16,-1-2 0-16,3 2 0 0,-3 1 0 0,3-1 0 16,-1 3 0-16,-3 1 0 0,-2-2 0 0,-2 6 0 15,-2 4 0-15,-2-2 0 0,1-1 0 0,0 3 0 0,-2 2 0 16,-1 2 0-16,-1 2 0 0,0 0 0 0,-4 3 0 0,1-2 0 16,-5 7 0-16,0 0 0 0,0 0 0 0,0 0 0 15,0 0 0-15,0 0 0 0,0 0 0 0,0 0 0 16,0 0 0-16,0 0 0 0,-4 8 0 0,-1 1 0 15,-3 0 0-15,-1 2 0 0,-1-1 0 0,1 4 0 16,-3-2 0-16,0 4 0 0,0-2 0 0,-1 3 0 16,-2 0 0-16,-2 3 0 0,0 2 0 0,0 1 0 15,0 2 0-15,-1 0 0 0,-1 6 0 0,1-1 0 16,-1-1 0-16,-1-2 0 0,0 0 0 0,1 1 0 16,-1 1 0-16,-1-5 0 0,-1 0 0 0,1-3 0 15,-2 1 0-15,1 1 0 0,0 2 0 0,-1-4 0 16,1-3 0-16,1 3 0 0,1 0 0 0,0-3 0 15,2-2 0-15,0-1 0 0,-1 2 0 0,4-2 0 0,2 0 0 16,0-2 0-16,1 0 0 0,1-5 0 0,1 3 0 0,1-5 0 16,1 1 0-16,2-2 0 0,6-5 0 0,0 0 0 15,-8-1 864-15,1-5 128 0,2 0 32 0,0-1 0 16,0-2-832-16,-1 0-192 0,1-5 0 0,-1-1 0 16,0 0 0-16,1 0 0 0,0 2 0 0,-2-4 0 15,1 1 0-15,-2-1 0 0,-1-2 0 0,0 1 0 16,0 1 0-16,-2 0 0 0,0-1 0 0,-3 0 0 15,1-1 0-15,-1 0 0 0,0-1 0 0,-3 1 0 16,0-3 0-16,0-2 0 0,-3-3 0 0,1 3 0 16,-1-2 0-16,2 1 0 0,1 2 0 0,0-1 0 15,0 4 0-15,2 0 0 0,-1 2 0 0,5 2 0 16,-2 1 0-16,3 1 0 0,0-1 0 0,0 2 0 0,1-2 0 16,1 4 0-16,3-1 0 0,0 4 0 0,-1-2 0 0,2 3 0 15,4 7 0-15,0 0 0 0,0 0 0 0,0 0 0 16,-2-2 0-16,2 2 0 0,0 0 0 0,0 0 0 15,4 9 0-15,3 6 0 16,-1 1-768-16,1 1-208 0,-2 0-48 0,0-4 0 0,3 4 832 0,0 4 192 16,0 4 0-16,-1 2 0 0,5 2 0 0,-1 3 0 15,-1-2 0-15,4 1 0 0,2 2 0 0,1-4 0 16,0-1 0-16,0-1 0 0,0-1 0 0,0-4 0 16,0 0 0-16,1-1 0 0,-4 0 0 0,2-1 0 15,0-4 0-15,-1 0 0 0,0-3 0 0,0 0 0 16,-2-5 0-16,0 1 0 0,0-4 0 0,-1-1 0 0,0-1 0 15,0-3 0-15,-1-2 0 0,2 0 0 0,0-2 0 16,2 0 0-16,0-4 768 0,2-1 208 0,0-7 48 16,2-1 0-16,0-1-832 0,1-3-192 0,-2 0 0 0,1-5 0 15,4 0 0-15,-3-5 0 0,4 0 0 0,1-1 0 16,-2-6 0-16,1 2 0 0,-1 1 0 0,-1 0 0 16,0 2 0-16,-3 3 0 0,-1 1 0 0,-4 2 0 15,1 3 0-15,-2 5 0 0,-3 3 0 0,1 3 0 16,-1 1 0-16,-5 1 0 0,0 3 0 0,1-1 0 15,-1 4 0-15,-5 5 0 0,0 0 0 0,0 0 0 16,0 0-1600-16,0 0-352 0,0 0-80 16,0 0-13120-16</inkml:trace>
  <inkml:trace contextRef="#ctx0" brushRef="#br0" timeOffset="159371.84">22140 6824 9215 0,'0'0'400'0,"0"0"96"0,0 0-496 0,0 0 0 0,0-5 0 0,0-2 0 15,0 7 912-15,0 0 96 0,0-6 16 0,0 6 0 16,0 0 0-16,0 0 0 0,0 0 0 0,0 0 0 15,0 0 0-15,0 0 0 0,0 0 0 0,0 0 0 16,6 6-832-16,-2 2-192 0,0-2 0 0,0 6 0 16,-1 5 864-16,-1 3 128 0,1 7 32 0,1 4 0 15,-2 3-832-15,0 4-192 0,-1 4 0 0,0 5 0 16,-1-3 0-16,0 4 0 0,0 4 0 0,0 1 0 16,0 1 0-16,0 1 0 0,3-1 0 0,-1-2 0 0,-2-1 864 0,0-3 128 15,0-6 32-15,0-1 0 0,-2 0-832 0,-1 0-192 16,2-3 0-16,-2 0 0 0,-1-7 0 0,2 1 0 15,1-2 0-15,-2 0 0 0,2 0 0 0,-2-3 0 16,2-5 0-16,-1-1 0 0,1-2 0 0,1 0 0 16,0-5 0-16,1-1 0 0,1-2 0 0,-1-1 0 15,3-5 0-15,-4-5 0 16,0 0-768-16,0 0-208 0,0 0-48 0,0 0-6544 16,5-8-1328-16</inkml:trace>
  <inkml:trace contextRef="#ctx0" brushRef="#br0" timeOffset="159810.6">21607 7766 16575 0,'0'0'368'0,"0"0"80"0,-4-5 0 0,4 5 16 0,0 0-464 0,0 0 0 0,0 0 0 0,0 0 0 0,0 0 0 0,2 12 0 15,1-2 0-15,-3 3 0 0,2 0 0 0,1 4 0 16,2 2 0-16,2 0 0 0,-2 2 912 0,5 3 96 15,2 3 16-15,4 0 0 0,1 3-832 0,1 0-192 16,3 0 0-16,1 0 0 0,0-5 864 0,4 0 128 16,6 0 32-16,-1-5 0 0,-1 1-832 0,0-2-192 15,0-4 0-15,0 0 0 0,-4-6 0 0,3 1 0 16,-3-6 0-16,1-1 0 0,3-3 864 0,0-3 128 16,0-2 32-16,3-6 0 0,-1 0-832 0,1-2-192 15,1-3 0-15,-2-1 0 0,-1-3 0 0,-1 0 0 16,-2-4 0-16,-2-1 0 0,-3 1 0 0,-2-4 0 15,-2 0 0-15,1-17 0 16,-1 9-1600-16,-4 4-352 0,2-11-80 0,0 15-16 0</inkml:trace>
  <inkml:trace contextRef="#ctx0" brushRef="#br0" timeOffset="165467.37">22372 13178 23951 0,'-20'-9'1056'0,"10"6"224"0,-2 2-1024 0,0-1-256 0,2-6 0 0,-1 4 0 16,0 3 0-16,-1 1 0 0,-2 1 0 0,2-1 0 16,2 0 0-16,0 0 0 0,3 0 0 0,1 1 0 15,-1-2 880-15,7 1 112 0,-6 1 32 0,6-1 0 0,0 0 0 0,0 0 0 16,0 0 0-16,0 0 0 16,0 0-832-16,11 1-192 0,2 3 0 0,1-1 0 0,0-3 864 0,5 1 128 15,5 1 32-15,4-1 0 0,3-1-832 0,4-1-192 16,3-2 0-16,3-1 0 0,0 3 0 0,5-3 0 15,2-3 0-15,6 1 0 0,2 2 864 0,5 0 128 16,4 1 32-16,0-3 0 0,-2 1-832 0,-3 2-192 16,-1 2 0-16,-6 1 0 0,-1 0 0 0,-5 1 0 15,-4 2 0-15,-5-1 0 0,-6 3 0 0,-3-1 0 16,-4-1 0-16,-6 1 0 0,-2 1 0 0,-5 2 0 16,-1-2 0-16,-4 1 0 0,-3 1 864 0,-4-7 128 15,-2 8 32-15,-6 1 0 0,-4-1-832 0,-3 2-192 16,-5-3 0-16,-2 3 0 0,-8-3 0 0,-1 0 0 15,-3 0 0-15,-2 2 0 0,-1 0 0 0,-2 2 0 0,-4-2 0 0,-4 0 0 16,-6-1 0-16,3-1 0 0,-1 4 0 0,2-2 0 16,1 0 0-16,3-5 0 0,3 0 0 0,4-1 0 15,2 2 0-15,4-5 0 0,6-4 0 0,4 3 0 16,4 1 0-16,3 0 0 0,5-6 0 0,4 2 0 16,6 4 0-16,0-6 0 0,5 1 0 0,5-3 0 15,3-6 0-15,8 0 0 0,5 5 0 0,9-2 0 16,8-5 0-16,6 2 0 0,3 1 0 0,4 0 0 15,2 2 0-15,2-1 0 0,-3-1 0 0,-4 4 0 16,-1 0 0-16,-5 3 0 0,-1 2 0 0,-9-2 0 16,-7-1 864-16,-5 4 128 0,-3 2 32 0,-7 1 0 15,-6-4-832-15,-9 4-192 0,0 0 0 0,0 0 0 16,-11 6 0-16,-7-2 0 0,-7 0 0 0,-3 3 0 0,-6-2 0 16,-4 3 0-16,-2 1 0 0,-6-1 0 0,-5-2 0 15,-1 1 0-15,1 6 0 0,-1-4 0 0,1 1 0 16,3-1 0-16,1 2 0 0,5-2 0 0,6 0 0 0,3 0 0 15,4 0 0-15,6-1 0 0,2 0 0 0,6-4 0 16,1-1 0-16,7-1 0 0,7-2 0 0,0 0 0 16,0 0 0-16,7-4 0 15,7-4-2416-15,2-2-528 0,5-2-96 0,5 1-14368 16</inkml:trace>
  <inkml:trace contextRef="#ctx0" brushRef="#br0" timeOffset="167079.9">24901 12558 23951 0,'0'0'512'0,"-8"-10"128"0,-2 1 0 0,-2-1 64 0,0 5-576 0,2 0-128 0,-1-3 0 0,2 0 0 0,1-5 848 0,2 2 144 16,1 2 32-16,5 9 0 0,-5-14 0 0,2 1 0 16,3 0 0-16,1 1 0 0,-1 12 0 0,0 0 0 15,5-13 0-15,1 3 0 0,-6 10-832 0,0 0-192 16,7-11 0-16,-7 11 0 0,8-6 0 0,-8 6 0 16,0 0 0-16,0 0 0 0,0 0 864 0,0 0 128 15,0 0 32-15,0 0 0 0,9 5-832 0,-2 3-192 16,-7-8 0-16,5 11 0 0,0 4 0 0,-1 2 0 15,0 2 0-15,0 5 0 0,0 2 0 0,1 1 0 16,0 11 0-16,2 0 0 0,-2-2 0 0,2 7 0 16,-2 2 0-16,-1-10 0 0,1 3 0 0,2 2 0 15,-1-2 0-15,2 5 0 0,0 0 0 0,1 1 0 0,0 1 0 16,0-2 0-16,0 1 864 0,-1-4 128 16,-1 2 32-16,-1-1 0 0,2-6-832 0,-3-1-192 0,-1-2 0 0,1 1 0 15,0-7 0-15,-2-1 0 0,-3-1 0 0,3-3 0 16,1-1 0-16,-2-2 0 0,-2-4 0 0,3-1 0 15,-1-1 0-15,2 0 0 0,2-4 0 0,-1 1 0 16,-5-9 864-16,0 0 128 0,0 0 32 0,6 1 0 16,-6-1-832-16,11 0-192 0,-3-1 0 0,2-4 0 15,-2-1 0-15,2 0 0 0,1-2 0 0,-1-2 0 16,2-2 0-16,1 0 0 0,1-1 0 0,1-4 0 16,0-2 0-16,1-1 0 0,1-3 0 0,1-1 0 15,0-1 0-15,2-7 0 0,-1-7 0 0,5 2 0 0,2 2 0 16,3-1 0-16,1-4 0 0,1 3 0 0,0 0 0 15,2 1 0-15,3 2 0 0,-1 0 0 0,1-4 0 16,13-14 0-16,-6 10 0 0,-2 3 0 0,-9 1 0 0,1 2 0 16,-1-1 0-16,-3 6 0 0,-2 7 0 0,-2-2 0 15,-1 3 0-15,-2 1 0 0,-3 1 0 0,0 3 0 16,-2 1 0-16,-4 2 0 0,1 2 0 0,-2 2 0 16,-2-1 0-16,-1 5 0 0,-9 7 0 0,0 0 0 15,3-8 0-15,-3 8 0 0,0 0 0 0,0 0 0 16,0 0 0-16,0 0 0 0,0 0 0 0,0 0 0 15,-9 12 0-15,-2 1 0 0,0-6 0 0,-1 7 0 16,0 3 0-16,-1 4 0 0,-3 1 0 0,-4 3 0 16,-3 1 0-16,0 3 0 0,-2 6 0 0,-1 3 0 0,-1-1 0 15,5-9 0-15,-1 6 0 0,-4 0 0 0,-4 0 0 16,-2 3 0-16,-2 2 0 0,0 1 0 16,1 3 0-16,-3-2 0 0,2 0 0 0,1-2 0 0,2-1 0 0,0 1 0 15,4 1 0-15,0-5 0 0,2-2 0 0,3 0 0 16,-2-6 0-16,4 4 0 0,2-5 0 0,-1 0 0 15,0-5 0-15,1 0 0 0,1 1 0 0,-1-2 0 16,2-2 0-16,1-4 0 0,0-1 0 0,2-2 0 16,1 1 0-16,1-3 0 0,4-3 0 0,-1-4 0 15,2-2 0-15,1 0 0 0,-2-3 0 0,3-4 0 16,3-2 0-16,0-1 0 0,-3-1 0 0,2-3 0 16,2-2 0-16,-1-1 0 0,-1-3 0 0,-1-1 0 15,4 1 0-15,0 1 0 0,-2-7 0 0,1-1 0 16,0-1 0-16,1 0 0 0,2-2 0 0,0-2 0 0,-4-10 0 0,0 3 0 15,-2 4 0-15,-1-3 0 0,-1-2 0 16,0-5 0-16,-2 1 0 0,-2-16 0 0,-2 4 0 0,5 2 0 16,-1 1 0-16,3 3 0 0,0 7 0 0,1 4 0 15,3-2 0-15,1 4 0 0,2 2 0 0,1 4 0 16,-2-2 0-16,2 6 0 0,0 1 0 0,0 2 0 16,-1-3 0-16,0 3 0 0,1 2 0 0,0 3 0 15,1-1 0-15,-1 3 0 0,0 1 0 0,0 6 0 16,-3 10 0-16,0 0 0 0,1-9 0 0,-1 9 0 15,0 0 0-15,0 0 0 0,0 0 0 0,4 14 0 16,-4 1 0-16,0 4 0 0,0 7 0 0,0 2 0 16,0 0 0-16,-1 6 0 0,-3 7 0 0,1 4 0 0,0 5 0 15,1-1 0-15,-1-1 0 0,1-8 0 16,-2 1 0-16,0 5 0 0,2-2 0 0,-1 3 0 0,-1-1 0 16,0 2 0-16,2 2 0 0,1-3 0 15,0-7 0-15,1 0 0 0,2 3 0 0,1-2 0 0,1-5 0 0,-1-3 0 16,3-2 0-16,1-1 0 15,-2-5 0-15,4 1 0 0,-1-5 0 0,1-3 0 0,-1-4 0 0,-3 3 0 16,-4-1 0-16,2-4 0 0,1-3 0 0,-4-9 0 16,5 8 0-16,0-2 0 0,-5-6 0 0,0 0 0 15,8-2 0-15,0-1 0 0,-8 3 0 0,9-3 0 16,0-7 0-16,-1 2 0 0,-2-1 0 0,4 0 0 16,0-4 0-16,2 0 0 0,-1 0 0 0,0-3 0 15,2-2 0-15,3 0 0 0,-1-1 0 0,2-5 0 16,-1-5 0-16,2 0 0 0,0 2 0 0,1-3 0 0,-1-4 0 15,3 4 0-15,2-3 0 0,1 1 0 0,0 3 0 16,4-2 0-16,3 0 0 0,-2-1 0 0,1 1 0 16,13-13 0-16,-2 3 0 0,0 5 0 0,-5 1 0 0,1 5 0 15,-7 0 0-15,-1 2 0 0,-2 1 0 0,-5 3 0 16,0 5 0-16,-3 1 0 0,-5 2 0 0,0 2 0 16,-3 1 0-16,-2 6 0 0,-9 7 0 0,0 0 0 15,0 0 0-15,0 0 0 16,0 0-768-16,0 0-208 0,0 0-48 0,-7 13 0 15,-2-6-816-15,0 0-160 0,0 4-48 0,0 2 0 16,0-1-816-16,1-2-160 0,1-3-48 0,1 2 0 16</inkml:trace>
  <inkml:trace contextRef="#ctx0" brushRef="#br0" timeOffset="173259.77">26459 5731 2751 0,'0'0'256'0,"-12"6"-256"15,-1-5 0-15,0 0 0 0,0-1 1840 0,-1 4 320 16,3 5 64-16,-2-5 16 0,0-4-1072 0,0 0-208 15,0-4-32-15,1 4-16 0,1 2-128 0,0 0-16 16,1-2-16-16,-1 4 0 0,2 3-48 0,0-1-16 16,9-6 0-16,-9 4 0 0,9-4-272 0,0 0-48 15,0 0-16-15,0 0 0 0,0 0 96 0,0 0 0 16,0 0 16-16,0 0 0 0,0 0-64 0,14-1-16 16,2-2 0-16,2 3 0 0,1 3 0 0,1-3 0 0,1-3 0 0,1 2 0 15,1 1-64-15,1 1 0 0,4 0-16 16,0-1 0-16,1 0-32 0,5-1 0 0,2 2 0 15,0-1 0-15,-4 2-32 0,1-2-16 0,1-4 0 0,0 5 0 16,2 4-48-16,-1 1-16 0,1-5 0 0,0 0 0 16,2 0 16-16,1 3 0 0,3-2 0 0,2 0 0 15,-1 0-32-15,3-4 0 0,1 0 0 0,1 2 0 16,1 4 32-16,0-3 0 0,-4-4 0 0,-2 3 0 16,-4 4-176-16,3-1 0 0,0-5 144 0,3 1-144 15,0 0 176-15,-1 1-48 0,0 4 0 0,-2-2 0 16,1-4 0-16,-5 2 0 0,-5 4 0 0,-2 1 0 15,-2-5 48-15,1 1 0 0,-3-1 0 0,7 3 0 16,4 1-176-16,2 0 128 0,4 0-128 0,-3-4 128 16,-5 0-128-16,1 2 160 0,1 3-160 0,-2-1 160 0,-2-1-160 15,-1 1 0-15,-5-2 144 0,1 1-144 0,-6 2 0 0,2-2 144 16,0-3-144-16,-4 1 0 0,1 4 128 0,1-3-128 16,-2-4 0-16,0 2 0 0,5 2 176 0,-1 0-176 15,-3 0 160-15,4-1-160 0,-2-2 176 0,-2 2-176 16,0 0 192-16,-1 3-192 0,4-1 160 0,-1-3-160 15,-1-3 128-15,0 6-128 0,2 3 144 0,-3 1-144 16,-4-6 160-16,3 2-160 0,-1 1 160 0,-2-3-160 16,0-1 160-16,0 0-160 0,1-1 128 0,0-3-128 15,1 0 0-15,3 2 144 0,1 2-144 0,-3-1 128 16,1-3-128-16,-3 3 128 0,0 1-128 0,0 0 128 16,2 0-128-16,0 0 128 0,-2 0-128 0,1 0 0 15,0 0 144-15,3 0-144 0,0 0 0 0,2 0 128 0,-1 0-128 0,-1 1 0 16,-1-1 0-16,-1 0 128 0,-1 0-128 0,1 2 0 15,-1 0 0-15,1-2 128 0,0-2-128 0,0 0 0 16,0 5 0-16,1-4 0 0,2-2 0 0,0 0 128 16,1-1-128-16,1 3 0 0,-1 0 0 0,0 1 128 15,-2 0-128-15,1 0 0 0,3 0 0 0,-1 2 0 16,-2 5 0-16,-2-4 0 0,-1-3 0 0,-2 2 128 16,3 1 0-16,-2-1 16 0,-2 1 0 0,2 0 0 15,-1-3-144-15,-1 1-144 0,1-1 144 0,-1-1-208 16,0-2 208-16,2 0 0 0,-1-3 0 0,1 3 0 15,-2 3 0-15,2 0 0 0,-1-1 0 0,1 1 0 16,-2 0 0-16,0 0 0 0,1 0 128 0,-4 0-128 16,0 0 0-16,1 0 0 0,4 1 0 0,0 1 0 0,-3-4 0 15,-1 2 0-15,-1 3 0 0,-1-1 0 0,1 1 0 16,-1 0 0-16,-1-3 0 0,-1 1 0 0,-2 2 0 0,0-1 0 16,2-2 0-16,-4 0 0 0,-8 0 128 0,12 0-128 15,-12 0 0-15,10 0 0 0,-10 0 0 0,11 0 0 16,-11 0 128-16,9 4-128 0,-9-4 0 0,9 1 0 15,-9-1 0-15,0 0 0 0,0 0 128 0,0 0-128 16,0 0 0-16,0 0 0 0,0 0 0 0,0 0 0 16,9 3 0-16,-9-3 0 0,0 0 0 0,0 0 0 15,0 0 0-15,0 0 0 0,0 0 144 0,0 0-144 16,0 0 0-16,0 0 144 0,0 0-144 0,0 0 0 16,0 0 144-16,0 0-144 0,0 0 0 0,0 0 128 15,0 0-128-15,0 0 0 0,0 0 128 0,0 0-128 16,0 0 128-16,0 0-128 0,0 0 128 0,0 0-128 0,0 0 128 15,0 0-128-15,-5-9 128 0,1-2-128 16,4 11 160-16,-3-9-160 0,1-4 144 0,0 2-144 0,1 0 128 0,2-3-128 16,-1-2 128-16,0-1-128 0,0-1 0 0,0 0 128 15,0 1-128-15,0-3 128 0,2-3-128 0,0 1 128 16,0-3-128-16,0-1 0 0,1-6 0 0,-1 0 128 16,1 0-128-16,0-3 0 0,-1-1 144 0,3-7-144 15,1-2 0-15,0 2 0 0,2-1 0 0,1 2 128 16,0 1-128-16,3 2 0 0,1-1 0 0,3 1 0 15,2-2 0-15,1-1 0 0,4 3 0 0,0-4 0 16,2 1 0-16,-3 3 0 0,-2 4 0 0,-1 0 0 16,1 1 0-16,-2 2 0 0,-1 5 0 0,-1-2 0 15,-2 2 0-15,0 0 0 0,-1-2 0 0,-1 1 0 16,-4 4 0-16,0-1 0 0,-2-4 0 0,1-1 0 0,-2-1 0 16,0-4-160-16,-1-2 160 0,1 1 0 0,-1-2-128 15,0 0 128-15,-1 2 0 0,1 4 0 0,1 6-160 0,-1-1 160 16,0 2-128-16,0-1 128 0,-2 6 0 0,2 1 0 15,-1 1 0-15,-2 1-128 0,3 0 128 0,-2 2 0 16,0 1 0-16,0 1 0 0,1 0 0 0,0 1-128 16,-2 1 128-16,0 3 0 0,-1 8 0 0,3-13 0 15,-2 1 0-15,2 2-128 0,-1 0 128 0,-2 10 0 16,2-9 0-16,-2 9 0 0,2-10 0 0,-2 10 0 16,0 0 0-16,0 0 0 0,3-9 0 0,-3-2 0 15,-1 3 0-15,1 8-128 0,0 0 128 0,0 0 0 0,-6-7-144 16,-3 3 144-16,0 1-176 0,-3 2 48 0,-1 0 0 15,-2 1 0-15,-4 1 128 0,-1 1 0 16,-5 2-144-16,-3-1 144 0,-2-2 0 0,-1 3 0 0,0-1-144 16,-4 1 144-16,-8 1 0 0,2 0 0 0,-1-2 0 0,2-2 0 15,1 2 0-15,-1-1 0 0,-1 0 0 0,-4-5 0 16,-8-1 0-16,-1 0 0 0,-4 2 0 0,-3 0 0 16,-2 1 0-16,2 0 0 0,-1-3 0 0,-2 0 0 15,-4-4 0-15,-4-1 0 0,-2-2 0 0,1 4 0 16,1 5 0-16,6 0 0 0,2-6 0 0,-4 0 0 15,-1-5 0-15,-2 8 0 0,1 2 0 0,0-3 0 16,-1-3 0-16,5-2 0 0,3 2 0 0,-3-1 0 16,-7 3 0-16,-2-1 0 0,1-2 0 0,-2 1 0 15,3 1 0-15,3-1 0 0,-2-3 0 0,1 2 0 0,-2 2 0 16,-4 1 0-16,-4 3 0 0,7-1 0 0,6 0 0 16,5-4 0-16,-1 2 0 0,-3-1 0 0,-3 2 0 15,1 1 0-15,0-7 0 0,4 5 0 0,4 5 0 16,-2-6 0-16,-3 1 0 0,-2-2 0 0,-1 0 0 0,-2 1 0 15,0 3 0-15,3 0 0 0,4-4 0 0,1 1 0 16,0-1 0-16,-1 0 0 0,-4-2 0 0,4 2 0 16,3-3 0-16,5 3 0 0,4 0 0 0,5 1 0 15,2-2 0-15,6 0 0 0,3-5 0 0,3 3 0 16,-1 2 0-16,5-3 0 0,3-5 0 0,2 3 0 16,-1 2 0-16,3 2 0 0,1 0 128 0,3 1-128 15,-1-5 0-15,4 4 0 0,2 3 128 0,0-1-128 16,1 0 0-16,0 6 0 0,2 3 0 0,1 3 128 15,9-3-128-15,-10-2 0 0,0-3 0 0,2 1 0 0,0-2 0 16,8 6 0-16,0 0 0 0,-9 1 0 0,9-1 0 16,0 0 0-16,0 0 0 0,-9 3-128 0,9-3 128 15,0 0 0-15,0 0 0 0,-5 13 0 0,1-3 0 0,3 0 0 16,1-10 0-16,-3 15 0 0,3-3 0 0,0 3 0 16,0 3 0-16,0 3 0 0,0 0 0 0,-1 3 0 15,-2 0 0-15,1 4-128 0,-1-3 128 0,-1 6 0 16,-1 1 0-16,0 2 0 0,-2 2 0 0,-1 0 0 15,-1 2 0-15,0 5 0 0,0 0-128 0,1 6 128 16,2 1 0-16,-1 0 0 0,2-2 0 0,1-3 0 16,1-4 0-16,3-3 0 0,0-3 0 0,2 5 0 15,-2 1 0-15,1-2 0 0,0 1 0 0,1 2 0 16,-2-2 0-16,0-1 0 0,0-1 0 0,-2 0 0 0,1 0 0 16,0-4 0-16,-2-3 128 0,0 0-128 0,0-1 0 15,-3 3 0-15,-2-3 0 0,3 4 0 0,0 2 128 0,0-1-128 16,-3-1 0-16,1 2 144 0,0 1-144 0,1 2 0 15,1 3 0-15,0-7 0 0,0-5 0 16,0-5 0-16,2 0 0 0,0-2 0 0,1 2 128 0,0-4-128 16,0-3 0-16,1 1 128 0,-1 0-128 0,0-1 160 15,-2-1-160-15,1-1 160 0,1 0-160 0,-2-1 0 16,0-2 0-16,0-1 128 0,-1-2-128 0,-1 1 128 16,1 2-128-16,-1 0 128 0,-2-5 16 0,1-2 0 15,-1-1 0-15,2 5 0 0,1 3-144 0,0 0 0 16,-2-7 0-16,2 5 0 0,0-5 0 0,1 2 0 15,-2 0 0-15,1 0 0 0,-1-1 0 0,0 0 0 0,1 6 0 16,0-6 0-16,0-1 0 0,-3 1 0 16,8-7 0-16,-5 9 128 0,-3 2-128 0,3-1 0 0,5-10 0 15,0 0 0-15,0 0 128 0,-3 10-128 0,-1-4 0 0,4-6 128 16,0 0-128-16,0 0 128 0,0 0-128 0,0 0 128 16,0 0 0-16,12 6-128 0,-12-6 192 0,12 2-64 15,-2 1-128-15,2 1 0 0,0-3 0 0,-1 2 128 16,2-2-128-16,2 0 0 0,-1 2 0 0,2 0 0 15,-1-3 0-15,2 2 0 0,2 1 0 0,-1-1 0 16,0 1 0-16,2-3 128 0,-2-3-128 0,3 3 0 16,0 4 0-16,1 0 0 0,3-6 0 0,-1 2 0 15,2 0 0-15,2 0 0 0,-1 2 128 0,3-2-128 16,3 0 0-16,-3 3 0 0,-2-1 0 0,-2 4 0 0,3-1 0 16,0 0 0-16,1-5 0 0,-2 3 0 0,0 3 0 15,-1 2 0-15,1-4 0 0,0 1 0 0,1-2 0 16,4 2 0-16,0-2 0 0,1 2 0 0,2 1 0 0,-1 1 0 15,-3-1 0-15,4 1 0 0,-1-2 0 0,-1-1 0 16,1-1 0-16,-1 2 0 0,-2 4 0 0,0-3 0 16,-2-2 0-16,1-1 0 0,0-3 0 0,4 1 0 15,2 1 0-15,1 0 0 0,1-1 0 0,1 3 0 16,1 2 0-16,2 0 0 0,0-3 0 0,-2-3 0 16,-1-3 0-16,-4 4 0 0,-2 5 0 0,0-4 0 15,-3-2 0-15,3 0 0 0,-1 3 0 0,0 2 0 16,1 0 0-16,-1-1 0 0,-3-1 0 0,1 1 0 15,2 0 0-15,-2 2 0 0,-1 2 0 0,-4-4 0 16,0-2 0-16,-2 2 0 0,-2 7 0 0,0-7 0 0,-2-4 0 16,0 2 0-16,1 4 0 0,3-1 0 0,-1-3 0 15,5-2 0-15,-2-2 0 0,2 0 0 0,4 4 0 0,-1 0 0 16,0 0 0-16,-3 0 0 0,-6 1 0 0,3 0 0 16,-1-2 0-16,4-1 0 0,-2-3 128 0,0 3-128 15,0 2 0-15,-1 0 0 0,-2 2 0 0,1-4 0 16,-2-5 0-16,1 2 0 0,1 2 0 0,1 4 0 15,-1 0 0-15,4 1 0 0,0-2 0 0,2-1 0 16,-1 2 0-16,0-3 0 0,-3-3 0 0,0 3 0 16,-1 4 128-16,-1 0-128 0,1 0 192 0,0-2-64 15,0-4-128-15,-2 4-144 0,-2 1 144 0,2-1-208 16,-2 0 208-16,2 2 0 0,-4 0 0 0,2 0 0 16,0-2 0-16,1-2 0 0,1 0 0 0,2 0 0 15,1 0 0-15,2 0 0 0,0 3 0 0,0-1 0 0,-4 0 0 0,1-1 0 16,3-1 0-16,-2 3 0 0,1 2 0 0,0-3 0 15,0-2 0-15,-1 2 0 0,-2 2 0 0,1-2 0 16,0-2 0-16,-2 2 0 0,1-1 0 0,-1 1 0 16,1 1 0-16,3-2 0 0,3-5 0 0,0 3 0 15,-1-1 0-15,3 2 0 0,4 1 0 0,-2 1 0 16,-3 2 0-16,0-2 0 0,2 0 0 0,-2 1 0 16,-2-3 0-16,-2 2 0 0,-1 2 0 0,-1 2 0 15,0-4 0-15,-2 1 0 0,1-3 0 0,0 0 0 16,1 1 0-16,-1 2 0 0,-2-1 0 0,-3 0 0 15,2-2 0-15,-3 4 0 0,-2-2 0 0,-2-2 0 16,-2 0 0-16,0 0 0 0,-2 3 128 0,-10-3-128 16,11 8 144-16,-11-8-144 0,0 0 0 0,0 0 0 0,8 7 0 0,-8-7 0 15,0 0-128-15,0 0 128 0,0 0 0 0,0 0 0 16,6 7 0-16,-6-7 0 0,0 0 0 0,0 0 0 16,0 0 0-16,0 0 0 0,0 0 0 0,0 0 0 15,0 0 0-15,0 0 0 0,0 0 0 0,0 0 0 16,0 0 128-16,3-8-128 0,2-5 0 0,-3 3 0 15,-2 1 128-15,0-3-128 0,3-4 0 0,0-2 144 16,2 1-144-16,-1-1 0 0,0-2 0 0,1-3 128 16,1-3-128-16,1-6 0 0,2 1 0 0,0 0 128 15,-1-6-128-15,1-5 0 0,0-4 0 0,2-5 0 16,-1-1 0-16,1-1 0 0,0 1 0 0,1 1 0 16,-3-2 0-16,2 1-144 0,-1 5 144 0,1 0-160 15,0-1 160-15,1 2 0 0,1-2 0 0,0 2-128 0,0-1 128 16,1 4 0-16,2-2 0 0,1 4-128 0,0 5 128 0,3 1-128 15,2-1 128-15,0 1-128 0,-3-1-48 0,4-2 0 16,-1-3 0-16,-1 0 0 0,-3-4 0 0,-1 6 0 16,-3 1 0-16,0 2 0 0,-2-2 176 0,-3 3-192 15,-1 0 192-15,1 6-192 0,0 2 192 0,1 2-160 16,-4-3 160-16,1 6-160 0,-1 3 160 0,-1 1 0 16,-1-2-144-16,0 3 144 0,-1 3 0 0,-1 3-176 15,-2 11 176-15,4-13-128 0,-4 1 128 0,0 12 0 16,0 0-144-16,0 0 144 0,0 0-128 0,0 0 128 15,0 0-160-15,0 0 160 0,0 0-176 0,-4 11 176 16,4-11-192-16,-5 13 192 0,-1-4-160 0,-1 3 160 16,1-3-128-16,-1 0 128 0,7-9-128 0,-9 5 128 0,0 2-128 15,2-1 128-15,1 1 0 0,6-7 0 0,-9 6 0 0,9-6-128 16,-11 8 128-16,1-1 0 0,-2-3 0 0,-1 1 0 16,-1-4 0-16,-3 3 0 0,-3 1 0 0,-2 0 0 15,-3-5 0-15,0 0 0 0,1-2 0 0,-1 2 0 16,-4 0 0-16,1-1 0 0,-4-3 0 0,-2-2 0 15,-3 5 0-15,-5-1 0 0,-5-5 0 0,-3 0 0 16,-6 2 0-16,-1 0-128 0,0 1 128 0,2-2 0 16,1-4-128-16,0 1 128 0,-5-1-128 0,-2 1 128 15,-2-2 0-15,-1 4-128 0,-1-5 128 0,5 3 0 16,4 0-128-16,1-1 128 0,-2-5-128 0,-2 2 128 16,-2 1 0-16,-4 3-128 0,-8 4 128 0,4-3 0 0,1 0 0 15,3-1 0-15,1-2 0 0,-3 0-128 0,-2 2 128 16,0-2 0-16,0-1 0 0,4 6-128 0,4 2 128 0,4-2 0 15,5-5 0-15,-1 2 0 0,-2 1 0 0,0 4 0 16,1-1 0-16,-5-2 0 0,-5 0 0 0,3-2 0 16,6 1 0-16,4 0-128 0,4 0 128 0,-4 0-160 15,-3-2 160-15,-4 2-160 0,0 1 160 0,0 1 0 16,1-2-144-16,2 2 144 0,3 2 0 0,0-4 0 16,0 1 0-16,-4 2 0 0,-4-7 0 0,1 6 0 15,3 1 0-15,1 1 0 0,3-1 0 0,4 1 0 16,5-3 0-16,4 2 0 0,1 0 0 0,3-3 0 15,1 0 0-15,2 2 0 0,2-4 0 0,-2 5 0 16,1 3-192-16,-1-8 192 0,2 1-128 0,2-2 128 16,-1 3 0-16,0-1 0 0,-1 3 0 0,3-1 0 0,2-3-144 15,0 1 144-15,1 2 0 0,0-3 0 0,2 0 0 16,0 0 0-16,0 2 0 0,1 0 0 0,0-1 0 0,0-2 0 16,-1 0 0-16,1 0 0 0,-1 2 0 0,1 0 0 15,0 1 0-15,2 2 0 0,-1-1-160 0,3 3 160 16,0 3 0-16,0 0 0 0,-1-6 0 0,0 4 0 15,-2 1 0-15,3 1-128 0,3-1 128 0,1 0 0 16,-2-2 0-16,2-3 0 0,2 2 0 0,0 2 0 16,2 1 0-16,0-5 0 0,1 1 144 0,2 2-144 15,6 4 0-15,0 0 0 0,-9-5 0 0,9 5 0 16,0 0 0-16,0 0 0 0,-10 2 0 0,10-2 0 16,0 0 0-16,0 0 0 0,0 0 0 0,0 0 0 15,0 0 0-15,0 0 0 0,0 0-192 0,0 0 48 16,0 0 144-16,0 0 0 0,0 0 0 0,0 0 0 15,0 0 0-15,8 11 0 0,-1 0 0 0,-2-2 0 0,-5-9-128 16,4 11 0-16,0 3 0 0,0-2 0 0,-4-12 128 16,0 13 0-16,1 0 0 0,-1 0 0 0,-1 4 0 0,-3 1-128 15,1 2 128-15,-1 3-128 0,-1 1 128 0,-3 7 0 16,-3 0 0-16,-1 6 0 0,0 1 0 0,-1 7-160 16,-3 7 160-16,1 6-160 0,-1 3 160 0,0 3 0 15,1-3-144-15,-5 6 144 0,-1-2 0 0,-1 1 0 16,-1 0 0-16,2 4 0 0,-3 6-144 0,4-5 144 15,-3-5 0-15,3-1 0 0,-1-3 0 0,-1-6-128 16,-2-2 128-16,2 1 0 0,0-1 0 0,2 1 0 16,1 0 0-16,3-6 0 0,3-3 0 0,4 0 0 15,4-2 0-15,3-1 0 0,5-1 0 0,2-2 0 0,4-2 0 16,7 0 0-16,3 0-320 0,8-1-16 0,4-1 0 16,4-6-9136-16,0-6-1840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49:17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7031 10966 8287 0,'0'0'736'0,"0"0"-592"0,-4-5-144 0,4 5 0 16,0 0 1488-16,0 0 272 0,0 0 48 0,0 0 16 16,0 0-896-16,0 0-176 0,0 0-48 0,0 0 0 15,1-11-288-15,-1 11-64 0,11-2-16 0,-1 0 0 16,-10 2-112-16,13-1-32 0,2-2 0 0,0 3 0 0,1 3 0 16,1-3-16-16,-3 0 0 0,3 0 0 0,1 3-48 0,2 0 0 15,-2 1 0-15,4-1 0 0,4-4 96 0,2 1 16 16,4 1 0-16,0-1 0 0,0 0 208 15,2 0 32-15,0-1 16 0,1-2 0 0,2 0 16 0,2 1 16 16,1-2 0-16,5 3 0 0,0-3-96 0,2 1-32 16,3 0 0-16,-2 1 0 0,1-1-128 0,0 2-16 15,-1 0-16-15,0-2 0 0,-1-3-80 0,3 2-16 16,3 1 0-16,3 0 0 0,4 1-16 0,-1-5 0 16,-1 1 0-16,2 3 0 0,-1 1-128 0,2-4 128 15,3 2-128-15,1 1 128 0,5 0-128 0,-3-1 160 16,0 1-160-16,-2 1 160 0,2-2-160 0,0 0 128 0,2 1-128 0,-2-2 128 15,1 3-128-15,1-1 0 16,3-1 144-16,-5 1-144 0,1 3 128 0,2-1-128 0,2 0 160 0,4-4-160 16,1 1 176-16,0 2-176 0,-3 2 192 0,-1 0-192 15,0-2 160-15,3-1-160 0,1 1 128 0,3 0-128 16,2 2 144-16,-1-2-144 0,-2-2 160 0,0 1-160 16,2 2 144-16,2 0-144 0,3-1 128 0,0 1-128 15,-3 1 128-15,1 0-128 0,2-1 0 0,6-1 128 16,0 1-128-16,1-2 128 0,-3 1-128 0,1 0 128 15,-2 1-128-15,1 0 0 0,-2-2 144 0,-2 2-144 16,-4 2 0-16,3-1 144 0,1-2-144 0,2 0 0 16,0 2 144-16,-2-1-144 0,-2 1 0 0,-1-4 144 15,1 0-144-15,-1 2 0 0,3-1 0 0,-1 2 0 16,-3-1 128-16,0 1-128 0,-1-5 128 0,2 2-128 0,3 0 208 16,2 2-32-16,-1 4-16 0,-2-2 0 0,-3-2 32 15,0 1 16-15,0 0 0 0,4 1 0 0,4-1-208 0,-2 1 176 16,-4 1-176-16,4 0 160 0,3 2-160 0,-1-2 0 15,0-1 144-15,-2 3-144 0,-2 1 144 0,2 1-144 16,3-4 192-16,0 0-192 0,-1 5 192 0,-1-1-192 16,-3 0 192-16,3-4-192 0,1-2 192 0,2 2-64 15,5 5 0-15,-7-1-128 0,-6-3 160 0,4 1-160 16,2-3 128-16,2 4-128 0,1 0 128 0,-5 2-128 16,-4 0 0-16,1-4 128 0,1 1-128 0,2 1 0 15,4 0 0-15,-5 2 0 0,-4-5 0 0,3 1 128 16,2-1-128-16,-1 2 0 0,-5-1 144 0,-2 0-144 15,-3-4 160-15,2 4-160 0,-3 3 160 0,1-3-160 0,0 0 160 16,1 0-160-16,1 2 144 0,-2-1-144 0,-2-1 128 16,0 2-128-16,2-2 128 0,-1-1-128 0,1 0 0 0,-4 2 128 15,1-2-128-15,2 0 0 0,-1-1 0 0,1 2 0 16,1 0 0-16,0 2 0 0,0-1 0 0,-3-1 0 16,-4 1 0-16,6 1 0 0,1 0 0 0,0 0 0 15,0-3 0-15,-2 0 0 0,0 2 128 0,-2 0-128 16,-2-1 0-16,2 0 0 0,2-2 0 0,2 1 0 15,0 1 0-15,-3 2 0 0,-4-4 0 0,1 2 0 16,-1 0 0-16,0 2 0 0,0-1 0 0,0-1 128 16,-1-2-128-16,0 0 0 0,-5 0 0 0,0 0 0 15,-2 2 0-15,5 0 0 0,2-2 0 0,0 0 0 16,2 3 0-16,-4-3 0 0,-1-1 0 0,-1 1 128 0,0 1-128 16,3 2 0-16,-2-1 144 0,3-1-144 0,2-1 0 15,-3 3 128-15,-5 1-128 0,1 0 0 0,3-3 0 16,1-1 0-16,-1 0 0 0,2 0 0 0,1 1 0 15,-4-1 128-15,-5-1-128 0,1 1 0 0,0 0 0 0,3 4 0 16,1 1 0-16,-3-2 0 0,-1-3 0 0,-1 0 0 16,0 0 0-16,-1 0 0 0,-1 0 0 0,1 0 0 15,0-1 0-15,4-1 128 0,-2 6-128 0,1 0 0 16,-2-3 0-16,-2 1 0 0,-3-2 0 0,-3 0 0 16,1 1 0-16,1-1 0 0,2 0 0 0,-1 0 0 15,-3 0 0-15,3 0 0 0,1-1 0 0,-3-1 0 16,-3 2 0-16,0 0 0 0,0 2 0 0,1-1 0 15,-1-2 0-15,1-1 128 0,0 5-128 0,2 0 128 16,2 1-128-16,-3-3 128 0,-6-2-128 0,3 2 0 16,-1 4 128-16,1-2-128 0,-1-3 0 0,1 1 0 0,-2-1 0 0,3 1 128 15,0 2-128-15,-1-2 0 0,-1-2 0 0,-6 0 0 16,-2 1 0-16,1 1 144 0,-1 2-144 0,0-3 0 16,1-3 128-16,1 2-128 0,-3 1 0 0,2-2 0 15,-1 0 0-15,-1-1 128 0,0 0-128 0,0 2 0 16,-1 1 128-16,-3-1-128 0,-2-2 0 0,0 2 0 15,-1 2 0-15,-2-1 0 0,0 0 0 0,-1-1 0 16,0-2 144-16,-1 3-144 0,2 0 0 0,-2 2 144 16,-3-4-144-16,-1 1 0 0,-3-2 0 0,-1 2 0 15,1 2 0-15,-1-2 0 0,1-5 0 0,-1 4 0 16,-2 4 0-16,1-1 0 0,-2-1 128 0,0 0-128 16,2-5 0-16,-3 2 0 0,-2 2 0 0,0-1 0 0,0 1 0 15,1 0 0-15,-2-4 0 0,1 2 0 0,0 3 0 0,-2-1 0 16,0-2 128-16,2 1-128 0,0-1 0 0,2 4 128 15,-4-1-128-15,3 0 128 0,0-1-128 0,1 0 0 16,0 2 0-16,-3 0 0 0,-2-2 0 0,1 1 0 16,2 0 0-16,1 0 0 0,-3 3 0 0,0-2 0 15,-1-2 0-15,0 3 0 0,1 2 0 0,-2 0 0 16,0 1 0-16,-2-4 0 0,0-1 0 0,0 3 0 16,0 1 0-16,0-1 0 0,1-5 0 0,-10 2 128 15,0 0-128-15,13 3 0 0,-2 1 0 0,-2-2 0 16,-9-2 0-16,0 0 0 0,8 4 0 0,-8-4 0 15,0 0 0-15,8 6 0 0,-8-6 0 0,0 0 0 16,7 9 0-16,-7-9 0 0,0 0 0 0,0 0 0 16,0 0 0-16,0 0 0 0,7 4 0 0,-7-4 0 0,0 0 0 0,11 2 0 15,-11-2 0-15,0 0 0 0,0 0 0 0,0 0 0 16,0 0 0-16,0 0 0 0,6 7 0 0,-6-7 0 16,0 0 0-16,0 0 0 0,0 0 128 0,0 0-128 15,0 0 0-15,0 0 0 0,7-8 0 0,-7 8 0 16,0 0 0-16,0 0 0 0,0 0 0 0,0 0 0 15,8-3 0-15,-8 3 0 0,0 0 0 0,0 0 0 16,0 0 0-16,0 0 0 0,8-2 0 0,-8 2 0 16,6-7 0-16,-6 7 0 0,0 0 0 0,0 0 0 15,0 0 0-15,0 0 0 0,0 0 0 0,0 0 0 16,0 0 0-16,0 0 0 0,0 0 0 0,9-4 0 16,-9 4 0-16,0 0 0 0,0 0 0 0,8-4 0 0,-8 4 0 15,5-4 0-15,2-3 0 0,-7 7 0 16,8 0 0-16,-8 0 0 0,9-2 0 0,0 1 0 0,1 0 0 0,2-1 0 15,4 1 0-15,-3 1 0 0,-2-1 0 0,6-1 0 16,4 2 0-16,1-1 0 0,-1 1 0 0,0-1 0 16,0-4 0-16,2-1 0 0,3 1 0 0,1 3 0 15,3-5 0-15,-2 1 0 0,3-1 0 0,-2-3 0 16,-1 2 0-16,0-4 0 0,2 2 0 0,-1-1 0 16,0-2 0-16,1 3 0 0,1-2 0 0,0 2 0 15,2-1 0-15,-2-1 0 0,2 6 0 0,-1-2 0 16,1 2 0-16,-3 0 0 0,-3 4 0 0,-1-2 0 15,-2 3 0-15,-2-3 0 0,-4 0 0 0,-4 1 0 16,-1-2 0-16,-2 4 0 0,-11 1 0 0,0 0 0 16,10-6 0-16,-10 6-176 0,0 0 176 0,0 0 0 0,0 0 0 15,0 0-128-15,0 0 128 0,0 0 0 0,0 0-144 0,0 0 144 16,0 0 0-16,0 0 0 0,0 0 0 0,0 0 0 16,0 0-128-16,0 0 128 0,0 0 0 0,0 0 0 15,0 0 0-15,0 0 0 0,0 0 0 0,0 0 0 16,0 0 0-16,-4-7 0 0,4 7 0 0,-2-13 0 15,-1-1 0-15,1 4 0 0,0-4 0 0,-2-1 0 16,2-3 0-16,-1-3 0 0,1-4 0 0,-2-1 0 16,1 0 0-16,-2-1 0 0,1-3 0 0,0-3 0 15,1-1 0-15,-2-2 0 0,0-2 0 0,-2-2 0 16,0-8 0-16,0-5 0 0,1-4 0 0,-1-2 0 16,2-2 0-16,0-3 0 0,-1 2 0 0,5 0 0 15,-1 4 0-15,0-4 0 0,1-2 0 0,1 3 0 16,0 3 0-16,1 3-144 0,2 1 144 0,-1 2 0 0,2 3-208 0,-1 2 64 15,0 4 16-15,-2-2 0 0,-1 0-64 0,2-1 0 16,0 3 0-16,-2 0 0 0,0 0 64 0,-2 1 0 16,-1 2 0-16,0-1 0 0,2 6 128 0,-2 4 0 15,-3 0 0-15,-1 1-128 0,-1 0 128 0,0 0 0 16,-2 2-144-16,3 0 144 0,-2 3 0 0,0 0 0 16,-3 6-144-16,1-1 144 0,-2-1 0 0,0 0-160 15,-3 2 160-15,-2 2-128 0,-4 6 128 0,-2 6-192 16,-1 4 192-16,-1-3-192 0,-1-4 192 0,-3 2-160 15,-1 2 160-15,-1 4-160 0,-4 4 160 0,-5 1-128 16,-4 3 128-16,-5-4-128 0,-3-2 128 0,-6 5-128 16,-3 2 128-16,-4 4-128 0,0 1 128 0,-3 3 0 15,-3-1 0-15,-5-2 0 0,-4 0 0 0,-2 1 0 0,-1 0-192 0,1 1 64 16,-2-2 128-16,-3-1 0 0,-8-3-144 0,1 3 144 16,-1 1 0-16,-5-4 0 0,-3-2 0 0,-4 0 0 15,-4 2 0-15,2-4 0 0,3-2 0 0,-6-2 0 31,-3 2-896-31,1-1-96 0,3-3-32 0,-1 0 0 0,-7 0 1648 0,1-3 320 0,0-1 64 0,-1 2 16 16,-2-4-816-16,-5 1-208 0,0-3 0 0,-1 3 0 16,0 1 0-16,-5 3 0 0,-5-4 0 0,0-3 0 15,0-4 0-15,-2 3 0 0,-3 5 0 0,1-4 0 16,1-1 0-16,-1 0 0 0,-3 5 0 0,0-1 0 16,2-8 0-16,-2 2 0 0,0 1 0 0,-3 1 0 15,-6 1 0-15,3 2 0 0,2-2 0 0,-5 0 0 16,-6-4 0-16,0 6 0 0,0-2 0 0,1 1 128 0,-1 1-128 15,0-6 0-15,-1-2 0 0,5 6 0 0,1 7 0 16,-4-3 0-16,-7-2 0 0,2 1 0 0,1 1 0 0,0 0 0 16,0 2 0-16,-4-1 0 0,0 3 128 0,3 2-128 15,2 0 0-15,-3 2 128 0,-5-4-128 0,-1 0 128 16,1 0-128-16,4 3 128 0,4 4-128 0,-3 1 0 16,-5-5 0-16,1 0 0 0,6-1 0 0,-3 2 0 15,1 0 0-15,3 0 0 0,0-5 0 0,3 2 0 16,2 0 0-16,-4-1 0 0,-2-5 0 0,6 1 0 15,5 0 0-15,-1 4 0 0,-1 4 0 0,0-4 0 16,-1-5 0-16,2 5 0 0,2 6 0 0,2 0 0 16,3-6 0-16,2 1 0 0,-2 0 0 0,0 2 0 15,0-1 128-15,3 2-128 0,7 4 0 0,-3-4 0 0,-4-1 0 0,6 3 0 16,5 3 0-16,-1-2 0 0,-2-3 0 0,6 4 0 16,5 7 0-16,-1-6 0 0,-2 0 0 0,3-1 0 15,2 3 0-15,3 2 0 0,3 1 0 0,-2-1 0 16,-5 0 0-16,6 0 0 0,3 2 0 0,0-2 0 15,-5 1 0-15,5-4 0 0,8 1 0 0,-1-1 0 16,-3 5 0-16,3-4 0 0,4-3 0 0,4 3 0 16,5-4 0-16,0 4 0 0,-1-3 0 0,0 1 0 15,1-3 0-15,3 2 0 0,4 0 0 0,1-3 128 16,-2-1-128-16,5 0 0 0,2-3 0 0,5 1 0 16,5 0 0-16,3 2 0 0,-1-3 0 0,1-1 0 15,-1 0 0-15,1 0 0 0,0 3 128 0,4-6-128 16,6-1 0-16,4 3 0 0,3 2 0 0,6-1 0 15,2-2 0-15,1-5 0 0,6 1 0 0,3 1 128 0,0 1-128 16,3-3 0-16,3 2 0 0,2 1 0 0,6-3 0 0,0 1 0 16,1 1 0-16,1-3 0 0,3 3 0 0,2 1 0 15,2 3 0-15,2-2-176 0,1-8 176 0,0 5 0 16,1-2 0-16,6 8 0 0,0 0 0 0,0 0 0 16,-6-4 0-16,6 4 0 0,0 0 0 0,0 0 0 15,0 0 0-15,0 0-128 0,0 0 128 0,-5 7 0 16,5-7 0-16,-6 9-128 0,6-9 128 0,-5 9 0 15,5-9-144-15,-6 13 144 0,0 3 0 0,1-1 0 16,-1 1 0-16,0-3 0 0,1 1-144 0,0 1 144 16,-4 0 0-16,1 4 0 0,-1-1 0 0,-1 3 0 15,0 3 0-15,1 1 0 0,0-5 0 0,0-1-128 0,-1 3 128 0,-2 3 0 16,-1 1 0-16,-3-2 0 0,-2 1 0 0,1 5 0 16,1 5 0-16,-1 1 0 0,-3-1-128 0,-3 5 128 15,4 3 0-15,2 2 0 0,1-2 0 0,1 3 0 16,-1-3 0-16,3 1 0 0,-1 3 0 0,-1 4 0 15,1-3 0-15,2 2 0 0,0-8 0 0,3 3 0 16,0 2 0-16,3-1 0 0,0-2 0 0,4 0 0 16,1-3 0-16,4-3 0 0,3-3 0 0,-2-3 0 15,1-4 0-15,0-1 128 0,0-6-128 0,0-1 0 16,-1 2 128-16,-1-3-128 0,0 0 0 0,-1-1 0 16,2 3 128-16,-1-3-128 0,-2-2 0 0,-2 0 0 15,1 1 0-15,0 2 128 0,2 0-128 0,-2 2 0 16,-4-1 0-16,2 1 0 0,-1-2 0 0,-1 5 0 15,0-1 0-15,0 2 0 0,1-2 0 0,0-2 0 0,0 0 0 16,-1-1 0-16,-1-5 0 0,1 1 0 0,2-4 0 0,2-5 0 16,0-7 0-16,0 0 0 0,0 0 128 0,0 0-128 15,0 0 0-15,11-7 0 0,0-1 144 0,-3-1-144 16,-2-3 128-16,1-1-128 0,-2 0 0 0,1 2 128 16,-2-2-128-16,2 0 0 0,-4 0 0 0,5-1-176 15,-2 3 16-15,-1 2 0 16,-2 0-1920-16,1 1-384 0</inkml:trace>
  <inkml:trace contextRef="#ctx0" brushRef="#br0" timeOffset="6673.81">11275 13003 10127 0,'-15'0'896'0,"6"0"-704"0,-3-1-192 0,2 0 0 15,1-2 992-15,-2 2 160 0,0-3 48 0,0 1 0 16,1-2-432-16,1 3-96 0,0 3-16 0,-3-1 0 16,5-4-336-16,1 3-80 0,-3-4-16 0,2 5 0 15,7 0 96-15,-6 1 0 0,-2-2 16 0,-1 2 0 16,9-1 48-16,-7 6 0 0,2 1 0 0,5-7 0 0,0 0-64 0,0 0 0 15,0 0 0-15,3 9 0 0,-3-9 112 0,0 0 16 16,0 0 0-16,18 4 0 0,-3 2 112 0,6-2 16 16,-2 0 16-16,5-2 0 0,2-2-32 0,4 1-16 15,3 0 0-15,5-3 0 0,3-6-208 0,5 2-32 16,2 5-16-16,8-1 0 0,8-2-160 0,3-2-128 16,-3 3 192-16,3 1-192 0,1 2 128 0,4-1-128 15,2-2 0-15,6 2 0 0,1 1 0 0,1 0 0 16,-1 3 0-16,2-2 0 0,3-2 192 0,4 1-64 15,4 2 0-15,-2 0-128 0,-3-2 304 0,4 0-48 16,2 0-16-16,0 1 0 0,-1 3 0 0,-2 0 0 16,0-2 0-16,-4 0 0 0,2 0-32 0,3 2 0 15,-1 0 0-15,1 0 0 0,-4-8-16 0,-2 3 0 16,-1 1 0-16,-1 0 0 0,0-3 0 0,-5 0 0 0,-7 1 0 16,0-1 0-16,2 1 0 0,-6-2-16 0,-3 2 0 0,-2 4 0 15,-3 2 48-15,-6-2 16 0,-5-2 0 0,-5 3 0 16,-6-1-32-16,-3 2 0 0,-5 0 0 0,-6 0 0 15,-3-2 0-15,-4-4 0 0,-4-3 0 0,-4 5 0 16,-10 0 144-16,0 0 32 0,0 0 0 0,0 0 0 16,0 0 16-16,-13 7 16 0,0-5 0 0,-6-1 0 15,-3-2-224-15,-3 2-32 0,-2 3-16 0,-3-1 0 16,-4-3-144-16,-2 0 0 0,-7-1 0 0,-4 1 0 16,-3 2 0-16,-2-2 0 0,-5-2 0 0,-1-1 0 15,0 2 0-15,-4 2 0 0,-3 2 0 0,-1-3 0 0,-6-3 0 16,0 2 0-16,0 1 0 0,1 0 0 0,-2-3 0 15,-3 2 0-15,-5 0 0 0,-1 1 0 0,0 0 0 0,-1-3 0 16,2-5 0-16,-3 5 0 0,0 9-144 0,-5-4 144 16,-2-3 0-16,1 1 0 0,0 1 0 0,-1-1-128 15,1 0 128-15,-3 3 0 0,-2-7-160 0,2 4 32 16,5 1 0-16,2-1 0 0,0-1 128 0,-2 1 0 16,0-3 0-16,3 5-128 0,-1 3 128 0,2-2 0 15,1-2 0-15,1 0-128 0,1 0 128 0,0 3 0 16,3 4 0-16,6-5-128 0,2-3 128 0,2-2 0 15,0 2 0-15,7 0 0 0,4 2 0 0,3-1 0 16,2-1 0-16,5 0 0 0,7 1 0 0,4 2 0 16,5 2 0-16,8-2 0 0,7-4 0 0,4 2-128 15,4 4 128-15,8-5 0 0,0 0 0 0,0 0-128 16,17 3 128-16,4-2 0 0,5-4-144 0,8 2 144 0,8-4-160 16,7 2 160-16,8 3 0 0,4 3 0 0,3-3 0 0,5-1 0 15,4-2 0-15,9 0-192 0,8 3 192 0,5-1-192 16,4 0 192-16,7 1 0 0,6 0 0 0,3 0-144 15,-1-3 144-15,0 2 0 0,2 1 0 0,6 1 0 16,6 2 0-16,0-1 128 0,0 1-128 0,2 0 0 16,4-2 160-16,-2 3-32 0,-4-3-128 0,2 4 192 15,4-1-192-15,-5-3 0 0,-5-1 0 0,3 3 0 16,-1 2 0-16,-2 1 0 0,-4-3 0 0,-3 1 0 16,2 2 128-16,-3-5-128 0,-4-4 0 0,-5 3 0 15,-5 3 128-15,-3 1-128 0,0 1 0 0,-7-5 144 16,-6-3-144-16,-5 5 128 0,-6 2-128 0,-4-1 128 0,-3-4-128 0,0-3 0 15,-6 2 144-15,-3 2-144 0,-7 1 0 0,-7 0 0 16,-9 4 0-16,-5-2 128 0,-3-4-128 0,-7 1 128 16,-6-2-128-16,-4-1 128 0,-11 3-128 0,0 0 176 15,0 0-176-15,0 0 192 0,-13-7 16 0,-6 2 16 16,-4 2 0-16,-7 2 0 0,-10-2-224 0,-7 2 0 16,-9-3 128-16,-4 2-128 0,-4 2 0 0,-3-2 0 15,-2 0 0-15,-6 0 0 0,-8 1 0 0,-3-3 0 16,-4 1 0-16,-2 1 0 0,-5-2 0 0,-3 0 0 15,-7-1-128-15,-1 0 128 0,-2 3 0 0,2 0 0 16,-1-2 0-16,-1 2 144 0,1 1-144 0,2-3 0 16,4 2 0-16,-4-2 0 0,-4-1 0 0,3 3 0 15,3 2 0-15,1-1 0 0,4-3 0 0,-2 1 0 16,4 1 0-16,4 0 0 0,4 2 0 0,6-1 0 16,2-1 0-16,5 0 0 0,4 2 0 0,6 0 0 0,9 2 0 0,8-4 0 15,6 0 0-15,7-1 0 0,7 7-144 0,7-4 144 16,4-4 0-16,8 1 0 0,4 0 0 0,7 3 0 15,0 0-208-15,12 0 64 0,4-3 16 0,10 2 0 16,6-1-96-16,9 1-16 0,8 1 0 0,11-5 0 16,9-2 112-16,4 3 128 0,3 2-208 0,9 0 80 15,6-5 128-15,9 1 0 0,10 3 0 0,5 0-128 16,2-2 128-16,8 1 0 0,9 0 0 0,1 3 0 16,0 1 0-16,3 2 0 0,4 2 0 0,2 1 0 15,3-2 0-15,1 0 0 0,4 2 0 0,3 1 0 16,4-1 0-16,-2-3 0 0,-2 2 0 0,4 2 0 15,4 2 0-15,-1-1 0 0,-5-4 0 0,2 3 0 0,2-4 0 16,0 5 0-16,0 2 128 0,-2-4-128 0,-7-1 0 0,3 5 0 16,-1 0-160-16,-6 2 160 0,-8-6 0 0,1-1 0 15,1-2 0-15,-5 5 0 0,-4 1 0 16,-5 1 0-16,-4-6 0 0,-6 0 0 0,-5 4 0 0,-7 2 0 16,-4 0 0-16,-3 0 0 0,-6-7 0 0,-10 3 0 15,-10 5 0-15,-5-7 0 0,-5-4-160 0,-5 1 160 16,-6 4-128-16,-7 1 128 0,-11 1 0 0,-4-3 0 15,-3-1 0-15,-5 2-128 0,-8 0 128 0,-2 0 0 16,-12-4 0-16,0 0-128 0,0 0 128 0,-14 4 0 16,-6-1 0-16,-4-3-128 0,-6-3 128 0,-7 0 0 15,-6 0 0-15,-4 0 0 0,-1-1 0 0,-4-1 0 16,-8-3 0-16,-5 4 0 0,-6 2 0 0,-6-2 144 16,-5-3-144-16,-1 2 0 0,-2-2 128 0,-1-2-128 0,0 5 0 0,-7-1 0 15,-4-5 0-15,-4 2 0 0,2 1 128 0,-5 1-128 16,-3 3 0-16,0-1 0 0,3-2 0 0,-3 1 0 15,-4-1 0-15,-4 5 0 0,-1-2 0 0,-6 0 0 16,-2-4 0-16,0 3 0 0,0 3 0 0,-2-4 0 16,-2-2 0-16,-1 1 0 0,-2-1 0 0,2 2 0 15,-4 1 0-15,-1 0 0 0,-4-5 0 0,4 2 0 16,-3 3 0-16,0 1 0 0,0 1 0 0,-1 1 0 16,-2-6 0-16,2 5 0 0,-1 0 0 0,2-1 0 15,-5-1 0-15,3 2 0 0,4 1 0 0,-5 2 0 16,-4 2 0-16,4 0 0 0,7-5 0 0,-1 6 0 15,-2 0 0-15,-1 0 0 0,0-1 0 0,2-1 0 16,1 1 0-16,-1 2 0 0,4-1 0 0,2-1 0 0,1-3 0 0,4 0 0 16,4 2 0-16,3 1 0 0,3-2 0 0,1 3 0 15,-1-3 0-15,10 1 0 0,6 0 0 0,0 2 0 16,2 1 0-16,5 1 0 0,3-1 0 0,8 1 0 16,3 2 0-16,4-3 0 0,2-1 0 0,3-1 0 15,1 3 0-15,4 0 0 0,6-3-128 0,3 5 128 16,6-2 0-16,5 0-144 0,6 1 144 0,8-5 0 15,2-1 0-15,8 2 0 0,3-2 0 0,6 3 0 16,10-4 0-16,0 0-128 0,0 0-16 0,0 0 0 16,18 8 0-16,4-3 0 0,6-3 144 0,5-2 0 15,8-2-144-15,6 1 144 0,5 0 0 0,7-1 0 16,6 1 0-16,0-2 0 0,3-2 0 0,7 4 0 16,8 1 0-16,7-4 0 0,6-2 0 0,3-1 0 0,1 6-144 0,10-3 144 15,10-3 0-15,2 2-128 0,5 0 128 0,2 2 0 16,7 3 0-16,0 0-128 0,1 0 128 0,8 0 0 15,8 0 0-15,-1 0 0 0,6 0 0 0,-2 0 0 16,-1 0 0-16,3 4 0 0,1 4 0 0,3-4 0 16,2-3 0-16,2 1 0 0,1-2 0 0,1 2 0 15,0 2 0-15,4 0 0 0,2-7 0 0,0 3 0 16,2 4 0-16,-4-1 0 0,-1 1 0 0,1 0 0 16,-1-6 0-16,1 2 0 0,-1 0 0 0,-6-1 0 15,-6-2 0-15,3 2 0 0,5 1 0 0,-5-1 0 16,-3 2 0-16,-7-1 0 0,-4 0 0 0,-8 3 0 15,-3 5 0-15,0-2 0 0,0-1 0 0,-5-1 0 0,-7-1 0 16,-4 3 0-16,-6 0 0 0,-4 3 0 0,-4-3 0 0,-3 1 0 16,-5 1 0-16,-4-3 0 0,-4 8 0 0,-6-7 0 15,-8-3 0-15,-1 2 0 0,-6 2 0 0,-2 0 0 16,-4 1 0-16,-2-4 0 0,-7 0 0 0,-4 3 0 16,-7 0 0-16,-3-1 0 0,-7-4 0 0,-4 4 0 15,-4-4 0-15,-6 2 0 0,-4 3 0 0,-2-2 0 16,-2-3 0-16,-12-2 144 0,0 0-144 0,0 0 0 15,0 0 0-15,0 0 128 0,-13 4 16 0,-5 0 0 16,-3 0 0-16,-5 0 0 0,-4-7-144 0,-7 2 0 16,-6-2 144-16,-2 2-144 0,-7 0 0 0,-6-2 0 15,-4 1 0-15,-3 0 128 0,-2 4-128 0,-5-2 0 16,-7-2 0-16,-6-4 0 0,-6-5-192 0,-4 5 32 0,-2 3 16 16,-4-3 0-16,-6-6-80 0,-3 2-16 0,-6-3 0 15,-6 6 0-15,-10-2 32 0,-1 1 0 16,0-1 0-16,-4 0 0 0,-6-3-32 0,-5 6 0 0,-3 3 0 0,-8-6 0 15,-8-8 80-15,2 6 16 0,-4 4 0 0,0 1 0 16,-5 1 144-16,-5-3 0 0,-8 2 0 0,3 2-128 16,2-1 128-16,-2 2 0 0,0-1 0 0,-5 2 0 15,-4 0 0-15,1 2 0 0,3 4 0 0,2-4 0 16,4-1 0-16,1 4 0 0,-2 3 0 0,4-1 0 16,1-2 0-16,3 0 0 0,3-1 0 0,1 6 0 15,0 1 0-15,5-2 176 0,3-7-48 0,6 3 0 16,4 5-128-16,1 4 0 0,1 0-192 0,7-4 192 15,11-6 0-15,5 3 0 0,2 5 0 0,7-5 0 16,7-3 0-16,9 1 0 0,7 0 0 0,5 0 0 0,3 0 0 0,8-3 0 16,8-3 0-16,7 3 192 0,7 3-192 0,8 0 0 15,10-3-160-15,5 0 160 0,8 0 0 0,8 2 0 16,8 1 0-16,12-3 160 0,0 0-368 0,0 0-80 16,15-3-16-16,6 1 0 0,6-1-16 0,11-1-16 15,11-4 0-15,7 7 0 0,10 2 336 0,7-1 0 16,7-2 0-16,5-1 0 0,9 2 0 0,9-6 0 15,9-2 0-15,5 0 0 0,5-1 0 0,9-1 128 16,9 2-128-16,7-4 128 0,6 1-128 0,4-1 192 16,5-2-192-16,10 0 192 0,12 4-192 0,6-1 160 15,5 1-160-15,5 1 160 0,6-3-32 0,6 6-128 16,8 0 192-16,7-1-64 0,5-4 0 0,9 6 0 16,8-1 0-16,3 3 0 0,1-1 64 0,3 4 0 15,5 3 0-15,2 3 0 0,-2 5-64 0,1-3 0 0,0 4 0 16,-1 1 0-16,1-1-128 0,-4 2 0 0,-2 4 0 0,-1-4 128 15,1-1-128-15,-3 5 0 0,-8 4 0 0,-7-2 128 16,-8 0-384-16,-2-1-64 0,-8 1-32 0,-8 1 0 16</inkml:trace>
  <inkml:trace contextRef="#ctx0" brushRef="#br0" timeOffset="13775.94">15016 11401 3679 0,'0'0'320'0,"-1"-10"-320"0,0 1 0 0,-1-2 0 15,1 3 1712-15,1-2 272 0,1 2 48 0,-1-1 16 16,0 9-1008-16,0 0-192 0,0 0-32 0,2-8-16 16,-2 8-48-16,0 0-16 0,0 0 0 0,0 0 0 15,0 0 0-15,0 0 0 0,0 0 0 0,0 0 0 16,2 12-112-16,1 2-32 0,-2 1 0 0,-1 3 0 15,-1 3-112-15,-2 2-32 0,1 5 0 0,0-4 0 16,-3 0-208-16,4 3-48 0,-2 6-16 0,2-8 0 16,2-6-176-16,2-1 160 0,-2-2-160 0,4-2 160 15,1-6-160-15,-6-8 160 0,0 0-160 0,13 4 160 16,0-5 336-16,1-2 64 0,0-1 16 0,2-5 0 0,2-4-112 0,0-3-16 16,2 2 0-16,3-2 0 0,5 0-256 0,-2-3-64 15,-3 1-128-15,5 0 192 0,3 1-192 0,0 4 0 16,-2-2 0-16,-2 5 0 15,-2 1-864-15,-3 5-64 0,-2-1-16 0,-4 3-10608 16</inkml:trace>
  <inkml:trace contextRef="#ctx0" brushRef="#br0" timeOffset="14425.34">15068 11719 11055 0,'0'0'976'0,"-6"-5"-784"0,6 5-192 0,-4-8 0 16,4 8 1632-16,-3-9 288 0,2-3 48 0,0 6 16 15,1 6-1200-15,2-11-224 0,1 1-48 0,1-3-16 16,4 1-96-16,-1 2-16 0,1-4 0 0,3-2 0 15,-1-4-96-15,3 1-32 0,2-3 0 0,3 1 0 16,4-4-32-16,-2-2-16 0,3-6 0 0,3 0 0 16,1-2 64-16,3-4 16 0,4-5 0 0,0-2 0 15,4 2 32-15,0-6 16 0,1-3 0 0,-1-1 0 16,-2 2-48-16,5 3-16 0,-1-5 0 0,3 2 0 0,3-3-80 16,-1-1 0-16,5-2-16 0,1-1 0 0,0-4 16 0,3 1 0 15,-4-1 0-15,1-1 0 0,-2-1 16 16,3-1 16-16,3-6 0 0,3 2 0 0,0 2 96 0,3 3 0 15,1-2 16-15,0 2 0 0,-3-2-16 0,4-2-16 16,2-5 0-16,6 2 0 0,9 2-112 0,-3-1 0 16,4 2-16-16,0-2 0 0,1-5-48 0,4 2-128 15,2-3 192-15,0 4-64 0,-2 5-128 0,-1-1 0 16,-1 2 144-16,1 0-144 0,1-5 0 0,1 0 128 16,-1 4-128-16,-1 5 0 0,-1-3 0 0,0 6 128 15,-3-1-128-15,0 1 0 0,0-1 0 0,-2 2 0 16,-3-2 0-16,0 4 0 0,1 2 0 0,-3 4 144 15,-1 1-144-15,0 2 0 0,-5 5 192 0,-1-1-192 16,-3 0 192-16,0-2-192 0,-1-1 208 0,1 3-64 0,2 2-16 16,-1 1 0-16,1 5-128 0,-5 1 192 0,-1 1-192 0,-2 1 192 15,1 2-192-15,0-3 0 0,-1 2 0 0,4 0 0 16,-1 2 128-16,-4 0-128 0,-4 5 0 0,-4-1 128 16,-6 2-128-16,-5 3 0 0,-7 3 0 0,-2 2 0 15,-6 3 0-15,-6 2-256 0,-6 0 64 0,-11 11 16 31,0 0-1328-31,0 0-272 0,0 0-48 0,-15-3-16 16,-2 6-928-16,-1 1-192 0</inkml:trace>
  <inkml:trace contextRef="#ctx0" brushRef="#br0" timeOffset="15262.91">21711 6335 12895 0,'-5'-10'1152'0,"1"-5"-928"15,-3 1-224-15,3 2 0 0,0-1 0 0,6 0 0 16,3-3 0-16,0 3-160 0,-2-2 304 0,-1 2 64 15,-2 1 16-15,2 3 0 0,-2 9 496 0,0 0 112 16,0 0 0-16,0 0 16 0,0 0 80 0,0 0 16 16,0 0 0-16,0 0 0 0,-10 0-144 0,0 5-32 0,-2 5 0 0,-3 4 0 15,-2 6-256-15,-2 3-64 16,0 4-16-16,-1 4 0 0,1 4-96 0,-1 3-16 0,-1 0 0 0,4 1 0 16,2 0-320-16,0-1 0 0,4-3 0 0,2-2 128 15,3-4-128-15,4-9 0 0,3-1 0 0,3-2 0 16,1-6 0-16,3 1 0 0,4-5 0 0,2-6 0 15,2-5 416-15,3-3 112 0,3-4 32 0,3-2 0 16,1-3-240-16,3-6-32 0,1-3-16 0,-3 0 0 16,-2-2-144-16,1 1-128 0,-2 0 192 0,-3 1-192 15,-7 2 160-15,-2 4-160 0,-5 1 128 0,-4 2-128 16,-4 2 432-16,-3 1 0 0,-3 1 0 0,-3 3 0 16,-4 1 80-16,-2 4 32 0,-1-2 0 0,0 2 0 15,1-1-352-15,1 2-192 0,-4-3 192 0,2 2-192 16,3 0-368-16,4 1-176 0,10 3-32 0,-4-9-8800 15,2 1-1760-15</inkml:trace>
  <inkml:trace contextRef="#ctx0" brushRef="#br0" timeOffset="15631.25">22260 6001 33167 0,'-26'15'2944'0,"9"-4"-2352"15,-2 1-464-15,4 5-128 0,0 4-208 0,2 1-64 16,4 1-16-16,0 1 0 0,1 2-32 0,3 1-16 0,1 1 0 0,2-3 0 16,-1-5 192-16,2 1 144 15,1-1-192-15,-2-3 192 0,2-4-400 0,0-4 16 0,0-9 16 0,0 0 0 16,0 0 176-16,9-3 16 0,3-4 16 0,0-9 0 16,1-5-80-16,5-5-16 0,0 0 0 0,3-3 0 15,-1 0 256-15,2-1 0 0,2-1 0 0,2 1 0 16,4-2 0-16,1 0 0 0,0 1-144 0,-1 1 144 15,0 7 0-15,-1-1 0 0,-2 3 0 0,-2 4-128 16,-2 6 128-16,-2 3 0 0,-2 6 0 0,-4 6 0 16,-4 4 0-16,-2 8 0 0,-4 3 0 0,-4 10 128 15,-5 6 160-15,-2 3 32 0,-3 0 16 0,-3 4 0 16,-1-1-192-16,-3 4-144 0,2 0 192 0,4 0-192 16,-2-2 0-16,3-8 0 0,0-5 0 0,3-7-144 15,4-4-384-15,0-5-80 0,2-2-16 0,0-12-11632 16</inkml:trace>
  <inkml:trace contextRef="#ctx0" brushRef="#br0" timeOffset="15915.16">23780 4730 24879 0,'-8'-13'2208'0,"1"4"-1760"16,7 9-448-16,0 0 0 0,0 0 864 0,-10 6 96 15,1 9 0-15,0 6 16 0,0 6-848 0,0 8-128 0,-3 8-128 0,0 4 128 16,0 7 0-16,-1 6 224 0,-1 6-16 16,-3 11 0-16,-1 13-208 0,0 1 128 0,-1-1-128 15,-2 4 0-15,-1 3 0 0,3-1 0 0,-1-7-176 0,6-8 176 31,3-11-768-31,5-10-48 0,2-11 0 0,3-8 0 16,1-6-64-16,0-5-16 0,-2-4 0 0,2-8 0 16,0-5-1264-16,0-13-256 0</inkml:trace>
  <inkml:trace contextRef="#ctx0" brushRef="#br0" timeOffset="16360.45">23352 5481 16575 0,'0'0'1472'0,"0"0"-1168"0,0 0-304 0,0 0 0 0,0 0 416 0,0 0 32 15,7 12 0-15,4-4 0 0,2-4-448 0,7-2 128 16,3-3-128-16,6-3 0 0,5-5 384 0,1-4 0 16,3-6 0-16,3-4 0 0,2-4-80 0,0-5-32 15,5-3 0-15,-3-3 0 0,0-2-272 0,0 0 128 16,1-1-128-16,0-1 0 0,-3 1 448 0,-2-1 0 16,-7 2-16-16,1-6 0 0,-5 0 16 0,-2-2 0 15,-2 1 0-15,-5 7 0 0,-6 6 128 0,-2 8 16 16,-6 7 16-16,-2 9 0 0,-5 10 176 0,0 0 48 15,-1 10 0-15,-4 9 0 0,-3 7-288 0,-4 10-48 16,-2 10-16-16,-3 6 0 0,-3 2-304 0,-1 2-176 16,-5 1 192-16,4 13-192 0,-3 9 0 0,-1 0 0 15,-2-2 0-15,3-5 0 0,4-8 0 0,3-8 0 0,2-7 0 0,4-8 0 16,6-5 128-16,1-7-128 0,3-3 0 0,5-7 0 16,1 0 240-16,4-8-16 0,2-5 0 0,1-6 0 15,3-2-64-15,3-7-16 0,2-5 0 0,2-4 0 16,3-5-144-16,-1 0 0 0,1 1 0 0,-2 1-176 15,-1 3 176-15,0 2-208 0,-2 3 80 0,-2 5 128 16,-1-1-192-16,-3 5 192 0,-2 3-160 0,-11 1 160 16,10 9-192-16,-1 4 48 0,-1 1 16 0,-1 6 0 15,1 1 128-15,-1 4-208 0,-3 2 80 0,1 0 128 16,0 2-272-16,0-3 64 0,0-2 16 0,-1-4 0 16,0-1-1968-1,1-2-384-15</inkml:trace>
  <inkml:trace contextRef="#ctx0" brushRef="#br0" timeOffset="16584.99">24926 5352 11055 0,'-21'4'480'0,"5"2"112"0,-2 5-464 0,2 6-128 15,-1 4 0-15,3 3 0 0,1 5 5248 0,0 2 1040 16,1-2 208-16,1 2 32 0,0-1-5312 0,3 0-1088 16,0 0-128-16,3-1-176 0,3 1-80 0,-1 4-32 15,0 1 0-15,3-4 0 16,0-2-1504-16,3-3-320 0,1-2-48 0,0-6-6352 16,1-5-1264-16</inkml:trace>
  <inkml:trace contextRef="#ctx0" brushRef="#br0" timeOffset="16763.89">24794 5004 37775 0,'-18'-16'3360'0,"9"11"-2688"0,2 0-544 0,7 5-128 15,0 0-976-15,0 0-240 16,0 0-32-16,0 0-16 0,0 0-128 15,0 0-16-15,0 0-16 0,12-3-11936 0</inkml:trace>
  <inkml:trace contextRef="#ctx0" brushRef="#br0" timeOffset="17076.58">25755 5030 31327 0,'-25'4'2784'0,"7"2"-2224"16,-4 1-560-16,-4 3 0 16,-4-1-544-16,-3 5-224 0,-3 1-32 0,0 2-16 0,3-3 432 0,1 3 64 15,2 0 32-15,5-2 0 0,5-2 288 0,4 2 0 16,4-2 0-16,7 0 0 0,2 0 0 0,7-2 0 0,5-1 0 0,4 6 0 16,6 6 0-16,4 2 0 15,6-2 0-15,-2 1 0 0,6 1 160 0,-2 2-160 16,2 1 160-16,-3 3-160 0,-3-1 0 0,-3 1 0 0,-4 0 0 0,-3 0 0 15,-4 0 224-15,-5-5-48 0,-6-3-16 0,-6 2 0 16,-6 1 416-16,-6-1 96 0,-7-2 16 0,-7 0 0 16,-1-1-272-16,-4-3-48 0,-6-2-16 0,2-2 0 31,0-1-1952-31,3-2-384 0</inkml:trace>
  <inkml:trace contextRef="#ctx0" brushRef="#br0" timeOffset="17659.25">23595 7205 30399 0,'-12'5'2704'0,"-1"3"-2160"0,1 5-544 0,-1 4 0 16,0 3 480-16,1 7-16 0,-1-1 0 0,0 5 0 15,-1 4-464-15,-3 0 0 0,0 0 0 0,1 3 0 16,2 1 0-16,-2-1 176 0,-2 0-32 0,1 0 0 16,2 0-144-16,-1-2 128 0,0-2-128 0,2-5 128 15,0-5 48-15,4-5 0 0,4-2 0 0,1-6 0 16,0 0 96-16,5-11 32 0,0 0 0 0,0 0 0 16,0 0-48-16,13-17 0 0,1-5 0 0,5-8 0 15,2-5-256-15,4-5 0 0,-3-3 128 0,7-7-128 16,2-6 0-16,2-3 0 0,-1-5 0 0,2 3 0 15,-1 3 0-15,3 4 0 0,-2 3 0 0,3 6 0 16,1 0 0-16,2 6 0 0,-1 3 0 0,-1 8-144 16,-3 4 144-16,0 7 0 0,-1 7-144 0,-2 3 144 0,-4 5-256 0,-4 6 0 15,-5 5 16-15,-7 5 0 0,-6 1 64 0,-3 7 16 16,-6 0 0-16,-4 4 0 0,-8 1 160 0,-6 3 0 16,-5 2 0-16,-4-1 0 0,-3-2 144 0,-4-1 16 15,-3 0 0-15,0-5 0 0,3-5-160 0,0-6 128 16,3-3-128-16,4 2 128 0,2 0-368 0,3-5-80 15,4-8 0-15,5-3-16 16,6-5-2112-16,6-3-432 0,5-4-64 0</inkml:trace>
  <inkml:trace contextRef="#ctx0" brushRef="#br0" timeOffset="18699.79">24494 6889 30863 0,'-19'9'1360'0,"8"3"304"0,2 0-1344 0,-4 7-320 0,-4 6 0 0,0 0 0 31,-1 3-512-31,1-1-160 0,0 0-32 0,1-4-16 0,2 1 576 0,2-2 144 0,3 1 0 0,3-2 0 16,2-4 0-16,2-5 0 0,2-2 0 0,0-10 0 16,0 0 0-16,12 4 0 0,1-5 0 0,0-4 0 15,2-10 160-15,-2 0 64 0,2-5 16 0,2-1 0 16,2-1-80-16,-5-4-16 0,-2 1 0 0,-2 3 0 15,0-1 48-15,0 2 0 0,-5 0 0 0,-1 4 0 16,-2 5 96-16,0 2 32 0,-2 3 0 0,0 7 0 16,0 0-48-16,0 0 0 0,0 0 0 0,0 0 0 0,0 0-112 0,0 0-32 15,6 11 0-15,1-1 0 16,-1 1-128-16,3-2 0 0,-2-3 0 0,5 1 128 0,-1-5-128 0,4-2 0 16,-1-1 0-16,4-5 0 0,4-3 0 0,1-3 0 15,-1-4 0-15,4-2 0 0,-1-4 0 0,2 0 0 16,-2 1 0-16,1-1 0 0,0-3 0 0,0 3 0 15,1 2 0-15,2 2 0 0,2 0 0 0,-5 2 0 16,-5 3 0-16,1 1 0 0,2-2 0 0,-1 2 128 16,1 2-128-16,-3-1 0 0,-3 3 0 0,0 1 0 15,-2-3 0-15,1 3 0 0,-2 0 0 0,0 2 0 16,-2-3 0-16,0 3 0 0,-1 0 0 0,-3 2 0 16,-9 3 0-16,0 0 0 0,0 0 128 0,0 0-128 15,0 0 128-15,0 0-128 0,0 0 256 0,-11 10-48 0,1 3 0 16,-7 4 0-16,-3 3-48 0,-3 2-16 0,-2 3 0 0,-1 4 0 15,-1 1-144-15,3-2 0 0,3 4 0 0,2 1 0 16,-3 3 0-16,5-9 0 0,9-5 0 16,4-4 0-16,1-3 0 0,6-3-144 0,5-5 144 0,2-4 0 15,1-6-160-15,4-4 160 0,7-7-128 0,4-2 128 16,6-5 0-16,-4-4 0 0,2-8 0 0,0 3 0 16,-1 3 0-16,-3 5 0 0,-4 1 0 0,-2 0 0 15,-2-2 0-15,0 3 0 0,-3 3 0 0,-2 4 128 16,0 3-128-16,-3 2 0 0,-3 3 0 0,2 2 128 15,1 3-128-15,-10 0 0 0,0 0 128 0,8 14-128 16,0 1 256-16,0 8 0 0,0 5-16 0,-5 2 0 16,1 3-48-16,0 5 0 0,0 5 0 0,0 5 0 15,-1 5-192-15,-2-1 144 0,0 1-144 0,1 2 128 0,-1 1-128 16,-1 4 0-16,-3-3 0 0,-1 3 0 0,-1-1 0 0,-3-3 0 16,1-1 0-16,-4-4 0 0,-1-3 0 0,-1-5 128 15,-2-4-128-15,-1-4 0 0,2-3 128 0,1-6-128 16,0-4 128-16,0-1-128 0,-2-11 176 0,5-1-48 15,-1-6-128-15,0-3 192 0,11 0-192 0,-9-12 144 16,-1-6-144-16,3-6 128 0,1-4-128 0,4-5 0 16,-1-7 0-16,7-3-176 0,1-4 176 0,4-3-192 15,3-3 192-15,4 1-192 0,2 1 192 0,3 4-128 16,2 0 128-16,3 6-128 0,4 5 128 0,3 2 0 16,1 3-144-16,6-1 144 0,5-1 0 0,3-4 0 15,3 1 0-15,0-2 0 0,-1-5-128 0,1 0 128 16,0-3 0-16,0-1 0 0,1 4 0 0,-1-3 0 0,0 1 0 15,-4 1 0-15,-3 3 0 0,-2 1 0 0,-3 1 0 0,-5-1 0 16,-7 1 0-16,-2 3 0 0,-3-1 0 0,-4 5 128 16,-2-1-128-16,-4 8 0 0,-6 1 0 0,2 4 0 15,-4 6 144-15,-4 3-144 0,-3 3 160 0,3 8-160 16,-10-2 256-16,0 4-64 0,-5 5 0 0,-3 5 0 16,-4 5-64-16,-4 9-128 0,-4 5 176 0,-2 7-176 15,0 4 0-15,-2 3 0 0,1 2 0 0,7-1 0 16,5-2 0-16,6-6 0 0,4-8 0 0,9-1 0 15,4-2 0-15,7-1 0 0,6-6 0 0,6-5 0 16,2-4 0-16,10-5 208 0,7-6-32 0,6 0-16 16,5-1-160-16,3-10 0 0,5-3 0 0,8-3 0 15,8-2-272-15,-1-5-144 0,2-1-32 16,-4-2-16224-16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57:21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3866 7068 11967 0,'-12'-4'528'0,"12"4"112"0,0 0-512 0,-4-8-128 0,0-2 0 0,4 10 0 15,-1-8 1024-15,1 8 160 0,-3-12 32 0,3 12 16 16,0 0-688-16,0 0-144 0,0 0-16 0,0 0-16 16,0-7-48-16,0 7-16 0,0 0 0 0,0 0 0 15,0 0 128-15,0 0 16 0,0 0 16 0,0 0 0 16,0 0-32-16,0 0-16 0,-8 7 0 0,3 5 0 16,0-2 64-16,0 2 16 0,-1 1 0 0,4-1 0 15,-2 1 80-15,0 2 0 0,0 4 16 0,1 0 0 0,1 3-16 16,-1 6-16-16,-1-2 0 0,-1 6 0 0,1 4-160 15,0 1-16-15,0 4-16 0,-1 3 0 0,-1 3-128 0,0-1-32 16,4-2 0-16,-2 0 0 0,-1 1-32 0,1-2-16 16,0 0 0-16,3 1 0 0,-5 0 64 0,4 3 16 15,0-4 0-15,1 4 0 0,0-2-16 0,0-2 0 16,1-2 0-16,0-2 0 0,0 0-48 0,0-1-16 16,-2-3 0-16,4 2 0 0,0-3-32 0,1 0 0 15,-2-3 0-15,0 0 0 0,-1 1 48 0,0-4 0 16,-1 4 0-16,0-2 0 0,1-6-48 0,-2 5-128 15,0-3 192-15,-1 4-64 0,-1-5-128 0,0 1 128 16,0-1-128-16,1-3 128 0,-1 1-128 0,1-2 160 16,0 1-160-16,1-2 160 0,-2-3-32 0,0-1-128 15,0-1 192-15,0 3-64 0,3 3-128 0,-2-6 160 16,3-15-160-16,-4 13 160 0,0 4-160 0,1 0 128 16,-1 0-128-16,1-6 128 0,0 1-128 0,2 1 128 0,0-3-128 0,1-10 128 15,0 0 0-15,0 0 0 0,0 0 0 0,0 0 0 16,0 0 64-16,0 0 16 0,0 0 0 0,12 4 0 15,-12-4-16-15,13 3-16 0,-2-6 0 0,1 3 0 16,-12 0-176-16,16 6 192 0,-1-6-192 0,0 0 192 16,-2-6-192-16,1 4 128 0,0-1-128 0,2 2 128 15,1 0-128-15,3-3 0 0,0-4 0 0,1 3 128 16,1 3-128-16,1 1 0 0,-4-2 144 0,6 2-144 16,1 0 0-16,1 1 128 0,1 0-128 0,2-2 0 15,1-3 0-15,0 4 128 0,-2 1-128 0,2-4 0 16,1-2 0-16,-1-1 0 0,0 3 0 0,3 3 128 0,1-1-128 15,2 2 0-15,-1 0 0 0,2-1 0 16,2-1 0-16,1-4 0 0,-1 4 0 0,1 0 128 0,-2 2-128 0,0 0 0 16,0 0 128-16,0 0-128 0,0 0 0 0,10 0 144 15,0 0-144-15,-2 0 0 0,-3 0 208 0,2-2-64 16,2-2-16-16,2 1 0 0,-2 3-128 0,0 0 160 16,-2-1-160-16,-1 1 160 0,2 1-160 0,2 2 0 15,-1 2 0-15,3-2 128 0,2-5-128 0,1 4 0 16,-4 3 0-16,-1 0 0 0,-1 2 0 0,1-1 0 15,0-4 0-15,2-1 0 0,3-1 0 0,-2 1 0 16,-1 4 128-16,1 1-128 0,2 0 0 0,-1-1 0 16,2 3 0-16,-5-1 0 0,-3-3 0 0,2-2 0 15,3 1 128-15,6 2-128 0,-2-1 0 0,1 1 0 16,0-1 144-16,2 3-144 0,0-4 0 0,1 3 0 0,-7-4 0 16,7 1 128-16,-1-4-128 0,1-1 0 0,-2 5 0 0,1 1 128 15,0-3-128-15,-3 0 0 0,-3 2 128 0,2 0-128 16,0-1 0-16,1 0 144 0,0-1-144 0,1 3 0 15,-1-2 128-15,2 2-128 0,-1 8 0 0,-1-8 0 16,-4-7 144-16,2 2-144 0,3-2 0 0,0 3 144 16,0 0-144-16,4 0 0 0,-1-1 0 0,-2 1 128 15,-1 1-128-15,-3 2 0 0,2-3 0 0,0 0 128 16,4 0-128-16,0-3 0 0,2 2 0 0,-1 1 0 16,-1 0 0-16,-1 0 0 0,-3 0 0 0,2-3 0 15,5-2 0-15,-1 1 0 0,-2-2 0 0,6 1 0 16,0-1 0-16,-1 4 0 0,-5-5 0 0,4 3 0 15,-4 0 0-15,4 2 0 0,0-6 0 0,0 1 0 0,1 4 0 0,-1 1 0 16,0 4 0-16,-2 0 0 0,-2-2 0 0,3-2 0 16,2-5 128-16,0 3-128 0,-1 2 0 0,1 0 0 15,0 2 0-15,1 0 0 0,-4-2 0 0,2 0 0 16,1 1 0-16,4 0 0 0,2-3 0 0,-2 4 0 16,0 4 0-16,-1-3 0 0,0-2 0 0,-1-2 0 15,2 1 0-15,2-2 0 0,-2 0 0 0,1 1 0 16,-2 3 0-16,0 0 0 0,0 1 0 0,1 2 0 15,1-3 0-15,1-1 0 0,-2-1 0 0,-2 2 0 16,0 4 0-16,-2-2 0 0,-1-5 0 0,1-1 0 16,3-1 0-16,1 4 0 0,0 4 0 0,0-3 0 15,-1-3 0-15,0 1 0 0,1 2 0 0,1 0 0 16,2-1 0-16,1 0 0 0,0-2 0 0,0 3 0 16,-5 4 0-16,2-5 0 0,2-7 0 0,-3 1 0 15,-4 7 0-15,6 0 128 0,3 0-128 0,-2 0 0 0,-4 0 0 0,1 0 0 16,1-1 0-16,-1 1 0 0,0 1 0 0,3 1 0 15,1-2 0-15,0 0 0 0,-3 0 0 0,-1-3 0 16,4-1 0-16,3 1 0 0,2 1 0 0,-2 1 0 16,-3-5 0-16,-1 2 0 0,-3 1 0 0,1 1 0 15,6 2 0-15,-5 3 0 0,2 1 0 0,0-3 0 16,-2-4 0-16,-2 5 0 0,0 4 0 0,3-6 0 16,3-8 0-16,2 6 0 0,1 2 0 0,1-1 0 15,-6-3 0-15,1 2 0 0,0 4 0 0,3-2 0 16,3-3 0-16,-2-1 0 0,-1 2 128 0,-1 0-128 15,-5-2 0-15,5 3 0 0,3 2 0 0,2-1 0 16,0-2 0-16,0-1 0 0,-4 2 0 0,0-1 0 0,-2 2 0 16,4-2 0-16,1-2 0 0,1 3 128 0,-3-1-128 0,-1 1 0 15,0-3 0-15,4 3 0 0,4 1 0 16,1 0 0-16,0-1 0 0,-1-2 0 0,-2-5 0 0,2 3 0 16,-2 2 0-16,3-2 0 0,-1-3 0 0,-3 3 0 15,-1 0 0-15,1 0 0 0,4-1 0 0,0 1 0 16,4-3 0-16,-5 4 0 0,-4 2 0 0,1 1 0 15,4-5 0-15,0 2 0 0,4 0 0 0,-4 1 0 16,-3-1 0-16,2-2 0 0,1 4 0 0,4-2 0 16,3-1 0-16,-3-1 0 0,-7 4 0 0,2-1 0 15,0 1 0-15,1-1 0 0,1 2 0 0,-2 1 0 16,-4 0 0-16,-1 0 0 0,0 0 0 0,2 0 0 16,3 0 0-16,1 0 0 0,0 2 0 0,-3 2 0 0,-2 0 0 0,0-1 0 15,5-1 0-15,-1 1 0 0,0-2 0 0,-3 5 0 16,-3 0 0-16,5 1 0 0,2-2 0 0,4-1 0 15,-2 1 0-15,-3-1 0 0,-4-2 0 0,0 4 0 16,-2 3 0-16,3-4 0 0,4-1 0 0,0 4 0 16,-1 0 0-16,-1 2 0 0,-1-1 0 0,2 3 0 15,5-3 144-15,-2 1-144 0,-1 1 160 0,-3-1-160 16,-2-1 160-16,2 0-160 0,1-2 160 0,2 3-160 16,3 6 160-16,-4-5-160 0,-3-2 160 0,5 1-160 15,2 0 128-15,1 5-128 0,-2-3 0 0,-5-2 0 16,-3-2 0-16,1 1 0 0,6 5 0 0,-4-5 0 15,-3 1 0-15,-3-3 0 0,-5 5 0 0,2-5 0 16,-1-2 0-16,2 3 0 0,1-3 0 0,-3 1 0 0,-1 1 0 0,-4-3 128 16,-4 1-128-16,-1 2 0 0,-3-1 0 0,3-1 0 15,3 2 0-15,-5-5 0 0,0-2 0 0,-2 4 0 16,-6 2 0-16,1 0 0 0,-3-3 0 0,0-2 0 16,1 3 0-16,0 0 0 0,2 2 176 0,-2-2-176 15,-3 3 192-15,-1-2-192 0,-1 0 0 0,-2-2 0 16,-3 2 0-16,-1 0-192 0,-2 0 192 0,5-1 0 15,2 0 0-15,-2 1 0 0,1 1 0 0,-4-4 0 16,-2 2 0-16,-1 1 0 0,-2 2 0 0,-2-4 0 16,-5-5 0-16,-2 5 0 0,-2 2 0 0,-2 2 0 15,-3-2 0-15,0-3 0 0,0-3 0 0,-1 4 0 16,0 3-128-16,-2-1 128 0,-1-2 0 0,0-2 0 16,0-2 0-16,-1 0 0 0,-3 2 0 0,0 0 0 15,0 1 0-15,-1-2 0 0,-12 0 0 0,11-2 0 0,1 1 0 0,-3 0 0 16,-9 1 0-16,9-3 128 0,-1-2 0 0,0 1-128 15,-8 4 0-15,9-8 0 0,-1-4 0 0,0 5-144 16,-2-1 144-16,3-1 0 0,-1-7 0 0,0 0 0 16,0 2 0-16,2-3 128 0,2-2-128 0,-2-2 0 15,-2-4 0-15,3-1 0 0,-4-2 0 0,5-4 128 16,-1-5-128-16,-1-2 0 0,0 0 0 0,2-4 0 16,0-1 0-16,1 2 0 0,1 2 0 0,-1-5 128 15,3 0-128-15,1-5 0 0,0-2 0 0,0-1 0 16,0-2 0-16,2 1 0 0,2 1 0 0,0 2 0 15,-3-1 128-15,3 2-128 0,3 0 128 0,-4 0-128 16,1-2 0-16,0 0 0 0,-3 1 0 0,2-1-192 0,0 0 192 16,-1 2 0-16,1-1 0 0,2 4 0 0,-4 2 0 0,0 2 0 15,1-4-144-15,-1 0 144 0,0-3 0 16,0 1 0-16,-3-1 0 0,-1 2 0 0,0 5-128 16,1 4 128-16,-4 2 0 0,1 5 0 0,-1 0 0 0,-1 2 0 15,0 3 0-15,-3 0 0 0,-2 0-128 0,2 3 128 16,1-1 0-16,-3 1 0 0,-1 5 0 0,1-6 0 15,0 2 0-15,-1 2 0 0,-3 1 0 0,-1 2 0 16,-1-2 0-16,1 4 128 0,0 0-128 0,-3 3 0 16,0 1-160-16,-3-1 160 0,2 1 0 0,-2 2-144 15,-3-1 144-15,-2 4 0 0,0-4-128 0,-4 3 128 16,-2 2-128-16,0-1 128 0,-1 1 0 0,-3-2-128 16,-2 2 128-16,-5 3 0 0,-6 2 0 0,-3 1-160 15,-4 1 160-15,-6 0 0 0,-5 2 0 0,-1-1-128 0,-1 1 128 0,-2 0 0 16,-1-2 0-16,-7 2 0 0,-6-2 0 0,-5 1 0 15,-3 2 0-15,-1-1 0 0,-1-2 0 0,-3-1 0 16,-6-1 0-16,-2 0 0 0,-3-1 0 0,4 1 0 16,-1-2 0-16,-3 2 0 0,-5 1 0 0,-2-2 0 15,-3-4 0-15,1 1 0 0,1 0 0 0,-2 2 0 16,-6-1 0-16,1 0 0 0,-2-1 0 0,-2 1 0 16,-3-2 0-16,-3 3 0 0,0-1 0 0,1 0 0 15,-2-1 0-15,-1-1 0 0,-2-1 0 0,2 1 0 16,-1-2 0-16,-3 0 0 0,-5-4 0 0,2 2 0 15,3-1 0-15,-4 1 0 0,-4 0 0 0,4-2 0 16,4 1 0-16,-6 2 0 0,-5 0 0 0,0-1 0 16,2-1 0-16,-3 1 0 0,-4 1 0 0,4 0 0 0,5-6 0 15,-3 2 0-15,-7 3 0 0,2-3 0 16,5 0 0-16,-4 2 0 0,-4-2 0 0,1 3 0 0,2-2 0 0,0 2 0 16,-9 2 0-16,4 0 0 0,-3 4 0 0,-4 0 0 15,-1 2 0-15,-4-5 0 0,-1 2 0 0,3 2 0 16,1 3 0-16,-2 2 0 0,-3-2 0 0,5 0 0 15,5-2 0-15,-2 5 0 0,0 1 0 0,1 1 0 16,7-2 0-16,-3-3 0 0,-3 0 0 0,0 1 0 16,1 0 0-16,0 2 0 0,2-2 0 0,0 2 0 15,-1 2 0-15,1-1 0 0,3 4 128 0,-9-3-128 16,-3-1 0-16,9 2 0 0,7 7 192 0,-3-1-64 16,-8 2-128-16,6-2 192 0,1-4-192 0,1 2 144 15,-3 5-144-15,3-5 128 0,1 1-128 0,2 0 0 16,-2 4 0-16,3-2 128 0,1-3-128 0,0 1 0 15,0-1 0-15,3-1 128 0,3 4-128 0,0-2 0 0,-2-1 0 0,2 2 0 16,5-3 0-16,-6 4 160 0,-2-4-160 0,5 1 160 16,5 0-160-16,-4 0 0 0,-5 3 0 0,3-5 0 15,2 0 0-15,-2 1 0 0,-6-3 0 0,6 6 192 16,6 1-192-16,-3-1 160 0,-3 0-160 0,2-3 160 16,4-3-160-16,-2 3 0 0,-4 2 0 0,3-2 128 15,7-3-128-15,-1 1 0 0,1 5 0 0,-1-6 128 16,0-2-128-16,2-1 0 0,0-1 0 0,2 2 0 15,0 1 0-15,3-1 0 0,2-1 128 0,-1 0-128 16,-5-6 0-16,4 6 0 0,4-1 0 0,-1-1 0 16,-5 1 0-16,4 0 0 0,3 2 128 0,2-1-128 15,1-2 0-15,-1-1 0 0,-2-1 0 0,4 6 0 16,5 3 0-16,1-3 0 0,-1-5 0 0,-1 4 0 16,2 0 0-16,6 1 0 0,7 4 0 0,-1-5 0 0,-2-2 0 0,-1 1 0 15,2 5 128-15,2 0-128 0,1-3 0 0,2-2 0 16,0-3 0-16,4 3 0 0,1 2 0 0,2 0 0 15,-1-1 0-15,4 0 0 0,3 0 0 0,-2-3 0 16,-4 0 128-16,5 2-128 0,4 1 0 0,1 1 0 16,-1 3 0-16,3-2 0 0,4 1 0 0,-1-5 0 15,-3 0 0-15,2 0 0 0,2 2 0 0,0 2 0 16,-2-1 0-16,4-3 0 0,0 4 0 0,5 1 0 16,0-4 128-16,0 0-128 0,-4-2 0 0,2 4 0 15,-1 3 0-15,3-4 0 0,1 0 0 0,1 0 0 16,4 1 0-16,0-1 0 0,0 1 0 0,0-1 0 15,-1-1 0-15,0 0 0 0,-2-1 0 0,-1-1 0 0,3 2 0 0,2 1 0 16,3-1 0-16,3 3 0 0,1-4 0 0,0 0 0 16,0-1 0-16,-1 0 0 0,0-1 0 0,4 0 0 15,0 0 0-15,1 0 128 0,-1 0-128 0,0 0 0 16,1-1 0-16,3 0 0 0,-1-1 128 0,3 1-128 16,3 0 0-16,2 1 0 0,3 0 0 0,-3-2 128 15,3-2-128-15,0 2 0 0,2-1 0 0,1 2 0 16,-4 0 0-16,5-2 0 0,-1-1 128 0,-1-1-128 15,2 1 0-15,-2 0 0 0,-1 0 0 0,3-2 0 16,1 0 0-16,1 3 0 0,2 0 0 0,-2-2 0 16,3 0 0-16,3-1 0 0,1 2 0 0,-2-2 0 15,1-1 0-15,0 0 0 0,-2 0 0 0,3 2 0 0,0 3 0 0,2-3 0 16,-1-1 0-16,2 1 0 0,-1 1 0 16,7 4 0-16,0 0 0 0,0 0 0 0,-8-10 0 0,3 4 0 15,3-2 0-15,2 8 0 0,0 0 0 0,-6-6 0 16,2 0 0-16,-1 0 0 0,5 6 0 0,0 0 0 15,0 0 0-15,0 0 0 0,0 0 0 0,0 0 0 16,0 0 0-16,0 0 0 0,0 0 0 0,0 0 0 16,0 0-144-16,0 0 144 0,0 0 0 0,0 0 0 15,-4-3-128-15,4 3 128 0,0 0-144 0,0 0 144 16,0 0-208-16,0 0 80 0,0 0-64 0,0 0 0 16,0 0 0-16,-4 8 0 15,4-8-1024-15,0 0-192 0,0 0-64 0,0 0-10784 16,0 0-2160-16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57:27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3839 7636 19343 0,'-9'3'1728'0,"9"-3"-1392"0,-9 0-336 0,9 0 0 16,-8-4-256-16,8 4-112 0,0 0-16 0,0 0-16 16,-7-2 672-16,7 2 144 0,0 0 32 0,0 0 0 15,0 0-320-15,0 0-128 0,0 0 0 0,0 0 128 16,0 0 16-16,6 11 0 0,-6-11 0 0,12 6 0 15,0 0-16-15,-1-1 0 0,1-4 0 0,2-1 0 16,5 0 112-16,0-2 16 0,1-2 0 0,3 1 0 16,3-1 192-16,2 0 64 0,0 0 0 0,4-1 0 15,1 2-48-15,0 0 0 0,2-1 0 0,0-2 0 16,2 1-48-16,5 0-16 0,1 1 0 0,1-4 0 16,0 0 16-16,5 1 0 0,4 0 0 0,2 2 0 0,-2-2-32 0,1 3 0 15,-3 1 0-15,2-1 0 0,0-2-144 0,4 1-48 16,-3 0 0-16,5 2 0 0,1 3 0 0,-1 0 0 15,-2 0 0-15,-1 0 0 0,-4-2-192 0,3-2 144 16,4-1-144-16,1 1 128 0,1 1-128 0,1 2 0 16,1-4 0-16,1 2 128 0,-2 3-128 0,0-1 0 15,-2-3 0-15,2 0 0 0,3-1 0 0,3 1 0 16,1 2 0-16,-1 1 128 0,-1-1-128 0,-1-1 0 16,1 0 0-16,0-2 0 0,1 1 0 0,3 2 0 15,2-1 0-15,0 2 0 0,-2 2 128 0,1-1-128 16,-2-3 0-16,3 1 128 0,3-3-128 0,-2 1 192 15,-1 0-192-15,0 1 192 0,0 2 64 0,0-2 0 0,2-3 16 16,0 3 0-16,2 2-48 0,-1 2-16 0,-6 0 0 16,1-2 0-16,-1-2-208 0,3 1 176 0,-1 1-176 0,3-1 160 15,2 4-160-15,2-1 0 0,-6-1 0 0,2 0 0 16,2-4 0-16,-1-3 0 0,2 1 128 0,-1 3-128 16,0 3 0-16,-2-1 0 0,-2-4 0 0,2 1 0 15,0 1 0-15,0 1 0 0,-2 0 128 0,0 1-128 16,0 1 0-16,1 1 0 0,-1-1 0 0,7 0 0 15,-2 0 0-15,1 0 0 0,2 0 0 0,1 3 0 16,-2 0 0-16,-1-3 0 0,-1-3 0 0,5 0 0 16,3 3 128-16,-3 0-128 0,-2 2 128 0,0-2-128 15,0-2 0-15,1 2 0 0,1 2 0 0,-1 0 0 16,-1-2 0-16,3-1 0 0,-2-2 0 0,2 3 0 16,2 2 0-16,1 0 128 0,-1 0-128 0,1-2 0 0,-2-2 0 15,3 1 0-15,1 1 0 0,-2 1 0 0,-1-1 0 0,-1 0 0 16,1 0 0-16,2 0 128 0,1 0-128 0,0 3 0 15,-3 5 144-15,-1-4-144 0,1 0 0 0,-1-1 128 16,-1 1-128-16,4 3 0 0,0-2 0 0,-2 0 0 16,1 1 0-16,-1-4 0 0,0 1 0 0,4 3 128 15,3 3-128-15,-3-3 0 0,-2-2 0 0,0-2 0 16,1 1 0-16,0 1 0 0,1 0 0 0,-2 1 0 16,-2-3 0-16,6 2 0 0,0-2 0 0,1-1 0 15,1-1 0-15,-3 1 128 0,-6 1-128 0,3-2 0 16,1 0 0-16,2 1 0 0,3 4 0 0,-3-1 0 15,-5 0 0-15,3-3 0 0,1-1 0 0,0 3 0 16,1 1 0-16,-1 0 0 0,-3-2 0 0,2 2 0 16,0-4 0-16,2 1 0 0,3 3 0 0,-4-1 0 0,-4 1 0 15,0-4 0-15,1-3 0 0,3 2 128 0,2 2-128 0,-4-1 0 16,2 0 0-16,-1 0 0 0,-1 0 0 0,4 3 0 16,0-1 0-16,-2 2 0 0,-2-4 0 0,0 0 0 15,-2 2 0-15,4-1 0 0,5 2 0 0,-2 0 128 16,-4 0-128-16,1 2 0 0,2-2 0 0,1 0 0 15,-1 2 0-15,1 0 0 0,-1-1 0 0,4-3 0 16,3 2 0-16,-2 1 0 0,0 0 0 0,-2 1 0 16,-2-3 0-16,6 0 128 0,2 0-128 0,2 1 0 15,-4 0 0-15,3-2 144 0,1 0-144 0,1-1 0 16,2 0 128-16,-2 0-128 0,-2 0 0 0,2 1 0 16,3 2 128-16,-1 0-128 0,-2-2 0 0,-2 0 0 0,1-2 0 15,4 1 0-15,4 0 0 0,-5 3 0 0,-1-1 0 0,-1 1 0 16,2-1 0-16,-1 4 0 0,0-5 0 0,-4 3 0 15,1-3 0-15,4 3 0 0,2-1 0 0,-4 1 0 16,-2-2 0-16,-4-1 0 0,-1 2 0 0,4 1 0 16,2 1 0-16,-3 0 0 0,-2-3 0 0,0 0 0 15,2 4 0-15,-1-3 0 0,-1 1 0 0,-4-1 0 16,-4 1 0-16,2-2 0 0,3-2 128 0,1 0-128 16,-4-1 0-16,-3 1 0 0,-1 0 0 0,1 0 0 15,1 1 0-15,1 1 0 0,-1 0 0 0,-4 0 0 16,-5-2 0-16,3 2 0 0,-1 0 0 0,2-1 0 15,-2 0 0-15,-3 2 0 0,-7-1 128 0,0 1-128 16,1-2 0-16,3 5 0 0,4-3 0 0,-2 3 0 16,-2 3 0-16,-2-3 0 0,-2 2 0 0,1 0 0 15,3 1 0-15,-3 0 0 0,-2-1 0 0,-3 2 0 0,0-3 0 16,-5 5 0-16,2 3 0 0,1-3 128 0,1-3-128 0,-3 2 160 16,-3 2-16-16,-2 0 0 0,-4-5 0 0,1 2 0 15,-7-2-144-15,3 2 160 0,-3-3-160 0,5 2 160 16,4-3-160-16,-6 2 0 0,-4-1 144 15,-1-1-144-15,0 6 0 0,-4-4 0 0,-5 1 0 0,-1-3 128 16,-3 1-128-16,-1-2 0 0,2-3 0 0,-4-1 0 16,-2 1 0-16,0 1 0 0,1 0 0 0,-5-2 0 15,-6 0 0-15,-2-1 0 0,-2 0 0 0,-3 0-128 16,-3-1-16-16,-10 1 0 0,0 0 0 0,0 0 0 16,0 0 144-16,0 0-160 0,0 0 160 0,-10 1-160 0,-2 1 160 15,0 0 0-15,-6-1 0 0,0 1 0 0,-3-1 0 0,3 0 0 16,0-1 0-16,-1-1-128 0,-2 1 128 0,2 1 0 15,-1-1 0-15,2 0 0 0,-1-1 0 0,-1 1 0 16,0-3 0-16,1 0 0 0,-1-1 0 0,-2-2 0 16,-3 3 0-16,1-4 0 0,-4 3 0 0,5 0 0 15,-6 2 0-15,0-2 0 0,1-2 0 0,2 3 0 16,1-3 0-16,0 0 0 0,-2 3 0 0,3 1 0 16,1-1 0-16,3-1 0 0,-2 0 0 0,3-2 0 15,0 0 0-15,4 3 0 0,0-5 0 0,2 1 0 16,-1 2 0-16,4-5 0 0,2 0 0 0,0-1 0 15,0 0 0-15,2 5 0 0,6 6-240 0,-7-8-16 16,-1-4 0-16,3 2 0 0,-2 1 32 0,2-1 0 16,-1 3 0-16,-2-4 0 0,-1-1 224 0,-2 1-192 15,2 3 192-15,-3-1-192 0,2 1 192 0,0-2 0 0,-1-1-160 0,-3 1 160 16,-4 2 0-16,2-1-176 0,0 2 176 0,-5-1-128 16,-7 1-32-16,-4 0 0 0,0 1 0 0,-2 0 0 15,-4 4-16-15,0 2 0 0,-6-2 0 0,-2 1 0 16,-2 0 0-16,-4-2 0 0,-4-1 0 0,-4 4 0 15,-6 3 16-15,-2 1 0 0,-4-2 0 0,-5 0 0 16,-4-2 160-16,-7 0 0 0,-10 2 0 0,-1 2-128 16,2 0 128-16,-8 4 0 0,-6-3 0 0,-5 6 0 15,-5-4 0-15,-2 0 0 0,-5-1 0 0,-2 0-128 16,0-1 128-16,-3 3 0 0,-6-4 0 0,4-2 0 16,2-2 0-16,-4 0 0 0,-4 0 0 0,-1 2 0 15,-1-1 0-15,-6 0 0 0,-7 0 0 0,2 5 0 0,2-6 0 16,-4 0 0-16,-8-2 0 0,3 2 0 0,5 3 256 0,-2-3 0 15,-2-1-16-15,-3-1 0 0,-1 2-16 16,2 0 0-16,2 0 0 0,-5-1 0 0,-5-3-16 0,1 2 0 16,5 0 0-16,0 1 0 0,-2 1-32 0,-1-1-16 15,-1-2 0-15,3 2 0 0,3 1 16 0,-2-2 0 16,-5-3 0-16,5 3 0 0,4-1 96 0,-2 2 32 16,3 1 0-16,-1-3 0 0,-1-1-304 0,6-2 0 15,7 4 128-15,-2 0-128 0,-5-1 0 0,1-1 128 16,3-2-128-16,1 0 0 0,0 5 128 0,2-1-128 15,0-2 0-15,-1 1 0 0,2 3 0 0,-2 0 0 16,-3-3 0-16,0 2 0 0,2 1 0 0,-1 0 0 16,-3-1 0-16,3 2 0 0,1 3 0 0,-1-1 0 15,-4-2 0-15,4 2 0 0,1 0 0 0,4 1 0 0,2 3 0 16,2-3 0-16,-1 2 0 0,1 2 0 0,0-3 0 0,1 2 0 16,1-2 0-16,3-2 0 0,0 1 0 0,1 0 0 15,-1-2 0-15,0 5 0 0,3-3 0 0,2 1 0 16,1 3 128-16,1-4-128 0,1-1 0 0,1 1 0 15,3 3 0-15,-1-5 0 0,-2 2 0 0,1 0 0 16,6 0 128-16,0 3-128 0,-2-2 0 0,3 0 0 16,4-2 176-16,0 2-32 0,-2 3 0 0,0 1 0 15,1-3-16-15,1 2-128 0,-1 0 192 0,1 0-64 16,0 4-128-16,1-3 128 0,0-3-128 0,-1 3 128 16,0 3-128-16,1 1 0 0,5-5 0 0,-1 5 128 15,-4-1-128-15,2 1 0 0,-1 0 0 0,3 0 0 16,2-5 0-16,-1 5 0 0,0-3 0 0,4 3 0 0,3 0 0 15,-1-2 0-15,-5 0 0 0,1 2 128 0,3-2-128 0,-1-1 0 16,2-1 144-16,1 2-144 0,-2 1 0 0,5-1 0 16,2 0 0-16,-1-5 128 0,-4 2-128 0,4-1 0 15,4-1 0-15,4 2 128 0,2-3-128 0,-2 0 0 16,-4-1 0-16,3 2 0 0,6-4 0 0,3 2 0 16,2-3 0-16,0 2 128 0,-2 0-128 0,2-2 0 15,0 1 0-15,4-2 128 0,4 0-128 0,1-3 0 16,3 1 0-16,-1 1 0 0,1 1 0 0,2-1 0 15,3-1 0-15,3 1 0 0,3 1 0 0,3-1 0 16,4-1 0-16,-1 1 0 0,1 1 0 0,4 0 0 16,5-1 160-16,-2 0-160 0,0-1 0 0,5 0 0 15,3 0-208-15,5 1 64 0,0 1 144 0,3 0 0 16,4-1-144-16,1-1 144 0,4 2-128 0,1 0 128 0,2-1-160 0,3 1 160 16,1 0-128-16,3 0 128 0,9 0 0 0,0 0-144 15,0 0 144-15,0 0-192 0,0 0 192 0,0 0-192 16,14 1-64-16,5-1 0 0,2-1-16 0,5-2 0 15,6 0 32-15,3 0 16 0,11-2 0 0,4 1 0 16,3-3 224-16,2-2-192 0,3 1 192 0,4 1-192 16,-1-4 192-16,9-2-144 0,3-1 144 0,7 3-128 15,5 1 128-15,1-1 0 0,-3-4 0 0,8-1-128 16,5-1 128-16,1 3 0 0,4 2 0 0,0-2 0 16,0-3 0-16,6 3 0 0,1 0 0 0,1 3 0 15,0-4 0-15,3 2 0 0,1-1 0 0,5 2 0 16,4 2 0-16,2 1 0 0,-1-7 128 0,3 6-128 0,3 2 0 15,3 3 0-15,-1-2 0 0,2 2-128 0,3 0 128 16,-3-3 0-16,-1 0 0 0,2 2-128 0,1-2 128 16,1 1 0-16,-2-3 0 0,2 5 0 0,1 3 0 0,-4 0 0 15,-3-6 128-15,2 3-128 0,2 5 0 0,-5 0 0 16,-5 1 0-16,-1-1 0 0,-3 0 0 0,-7 1 0 16,-6 1 0-16,-2 0-128 0,-2 1 128 0,-5 2 0 15,-5-4 0-15,-8 3 0 0,-7 0 0 0,-3 1 0 16,0 0 0-16,-9 1 0 0,-7 2 0 0,-7-1 0 15,-6 1 0-15,-6 0 0 0,-5-5 0 0,-9 1 128 16,-5-1-128-16,-5 4 176 0,-6-3-176 0,-10-4 0 16,0 0 0-16,0 0-176 0,-8 9 176 0,-6-3 0 15,-8-3 160-15,-9 1-160 0,-10 3 160 0,-6-2-160 0,-5-4 160 16,-7-1-160-16,-4-1 128 0,-6-2-128 0,-4-1 0 16,-8 3 144-16,-8 1-144 0,-6-3 160 0,-4-3-160 15,-7 2 160-15,-2-3-32 0,-8 1-128 0,-7-3 192 0,-3 1-64 16,-6 1 48-16,-3-3 0 0,-7 0 0 0,-4-1 0 15,-3-1-176-15,-2 3 0 0,-1-4 0 0,-4 1-176 16,-4 1 176-16,1-4 0 0,0 2 0 0,-3 3 128 16,-8-2-128-16,2 3 0 0,0-5 0 0,0 3 0 15,0 2 0-15,-4 1 0 0,-3 1 0 0,5-1 0 16,1 0 0-16,3 3 0 0,-1 2 0 0,3-2 0 16,1 1 0-16,8 0 0 0,8 1 0 0,3 1 0 15,2-2 0-15,11 1 0 0,8 1 0 0,6-2 0 16,2 0 0-16,7-1 128 0,3 2-128 0,9 2 0 0,6-1 0 15,7 1 0-15,3-1 0 0,6-1 0 16,2 2 0-16,9-1 0 0,7 2 0 0,8-2-128 0,5-2-48 0,7 1 0 16,4 1 0-16,9-1 0 0,5 2 176 0,6-1-192 15,12 2 192-15,0 0-192 0,0 0 48 0,18-4 0 16,6-1 0-16,8 1 0 0,7 0-48 16,11 3-16-16,6-4 0 0,12 4 0 0,9 1 208 0,3 0 0 15,3-2 0-15,12 0 0 0,10 2 0 0,8 2 0 16,4 5 0-16,7-5-144 0,6 1 144 0,4 1 0 15,3 5 0-15,7-2-128 0,6 0 128 0,0 4 0 16,-2 1 0-16,3-2 0 0,6 0 0 0,-2 1 0 16,-3-1 0-16,2 3 0 0,1-2 0 0,-1 0 0 15,-4-1 0-15,4 0 0 0,-3 3 0 0,3-3 0 16,0 2 160-16,-4-4-160 0,-7 0 0 0,1 0 0 16,-1 1 0-16,-5 0 0 0,-5 3 0 0,2-2 0 15,-1 2 0-15,-8 2 0 0,-10-3 0 0,-4 2 0 0,-3 1 0 0,-5-1 0 16,-4 1 0-16,-10 1 0 0,-9 0 0 0,-8 0 0 15,-5-6 0-15,-8 1 0 0,-7-3 0 0,-6 3 0 16,-5-2 0-16,-8 2 0 0,-8-2 0 0,-8-1 0 16,-6-1 0-16,-12-6 0 0,0 0 0 0,-12 9 0 15,-7 1 128-15,-10-1 0 0,-9 0-128 0,-10-3 192 16,-9 2-192-16,-7-4 0 0,-9-1 0 0,-8 1 0 16,-10 1 0-16,-6 1 0 0,-6 0 0 0,-6 0 0 15,-7-2 0-15,-7-1 0 0,-5 2 0 0,-3 0 0 16,-6 2 0-16,-3-4 0 0,-2 3 128 0,-5-1-128 15,-7 0 0-15,-1 0 0 0,-3 2 0 0,-2-1-160 16,-6 0 160-16,-2-1 0 0,-4 1 0 0,1 1 0 16,3 3 0-16,-5-2 0 0,-2 0 0 0,4 2 0 0,5 2 0 15,6-2 0-15,2 2 128 0,8 1-128 0,7-4 0 0,7 4 0 16,9-1 0-16,7 1 0 0,8 0 0 0,3 2 0 16,6-4 0-16,12 4 0 0,10-2 0 0,12 2 0 15,8-4 0-15,13 2-128 0,3 1 128 0,11-5-128 16,8 2 128-16,9-2-128 0,8 0 0 0,9-9 0 15,8 10 0-15,9-1 0 0,8 1 128 0,11-3 0 16,10 0 0-16,14-3 0 0,12-2 0 0,10 1 0 16,10-3 0-16,9 1 0 0,6 1 0 0,10 3 176 15,9-1-16-15,5-4 0 0,2-3-160 0,8 3 128 16,7 5-128-16,3 1 128 0,2-4-128 0,2 3 128 16,2 6-128-16,6-2 128 0,2 3-128 0,2-1 0 0,-4 1 144 15,0 4-144-15,-1 2 0 0,-1 2 128 0,1-1-128 16,-6 1 0-16,-6 1 0 0,0 1 128 0,0 1-128 0,-4-2 0 15,-2 0 0-15,-1 1 0 0,0 0 0 0,-4 3 0 16,-9-3 0-16,-1-1 0 0,-1-3 0 0,-7 3 128 16,-6 4-128-16,-6-4 0 0,-4-2 0 0,-2-2 0 15,-4-6 0-15,-8 2 0 0,-12 1 0 0,-7-2 128 16,-7-7-128-16,-9-1 128 0,-5 0-128 0,-8-1 128 16,-6-3-128-16,-10-2 192 0,-10 0-64 0,-17 2 0 15,0 0-128-15,0 0 0 0,-5-10 0 0,-9 0 0 16,-7 2 0-16,-11-1 128 0,-7 4-128 0,-9-4 128 15,-7-4-128-15,-9-3 0 0,-7 3 0 0,-6 1-128 16,-7 1 128-16,-3-1 0 0,-2-1 0 0,-10 2 0 16,-4 4 0-16,-10-1 0 0,-6 1 0 0,-7-3-128 0,-7 1 128 0,-3 0 0 15,-3 3 0-15,-6-2 0 0,-6 1 0 0,3 3 0 16,0 2 0-16,-3-1-192 0,-6-1 192 0,-1-2 0 16,1 3-144-16,1 1 144 0,1 6 0 0,-2 0 0 15,-1-1 0-15,4-1 0 0,4 3 0 0,3 1 0 16,1 3 0-16,6-3 0 0,5-2 0 0,3 3 0 15,3 1 0-15,9 1 0 0,9 0 0 0,12-4 0 16,8 2 0-16,9 0 0 0,6 3-128 0,10-1 128 16,8-2 0-16,10 0 0 0,8-4-160 0,10 2 160 15,9 7-208-15,8-9 80 0,13-3-64 0,0 0-16 16,11 2 0-16,10-4 0 0,12 0 16 0,14-3 16 16,6-1 0-16,11 0 0 0,9-3 176 0,11-2 0 15,8 0 0-15,11-4 0 0,11-4 0 0,7 2 0 0,4 4 0 0,7-2 0 16,5 1 0-16,3 0 0 0,4 2 0 0,7-2 0 15,8 2 176-15,5 1-48 0,3-2 0 0,3 4 0 16,-1 0-128-16,2 4 0 0,1-5 0 0,0 3 0 16,1 2 0-16,-2 2 0 0,-4 2 128 0,1-2-128 15,3 1 0-15,-1 0 0 0,-7 4 0 0,-3-1 0 16,-2 0 0-16,-1 2 128 0,2 1-128 0,-5 1 128 16,-5 2-128-16,0-1 0 0,0-1 0 0,-9-1 0 15,-7 1 0-15,-1 3 0 0,1-4 0 0,-6 0 0 16,-7-1 0-16,-2 1 0 0,-4 2 0 0,-3 1-176 15,-4 2 176-15,-7-4 0 0,-7-2 128 0,-6 2-128 16,-4 3 0-16,-9-1 0 0,-6 1 0 0,-7-3 0 16,-6-1 0-16,-8 2 0 0,-7 0 128 0,-6-1-128 15,-4-1 128-15,-5 1-128 0,-6-1 128 0,-4-2-128 0,-5-4 128 0,-10 2-128 16,0 0 160-16,0 0-160 0,0 0 128 0,-17 0-128 16,-4 2 0-16,-5-2 0 0,-9 0 128 0,-7 2-128 15,-7 3 0-15,-10-2 0 0,-4-3 0 0,-7 0 0 16,-4 3 0-16,-7-3 0 0,-6 0 0 0,-9 1 0 15,-8 0 0-15,-5 1 0 0,-5-1 0 0,-7 1 0 16,-7 0-128-16,-4-2 128 0,-1-2 0 0,-6 1 0 16,-10 5 0-16,2-1 0 0,0-1 0 0,-6 1 0 15,-5-3 0-15,3-4 0 0,-2 3 0 0,-1-1 144 16,-7 1-144-16,0 0 192 0,-3-1-192 0,1 1 128 16,0 0-128-16,1 0 128 0,3 1-128 0,2-2 0 15,0 0 0-15,2-2 128 0,0 0-128 0,3 0 0 16,2 1 0-16,4-3 0 0,4 2 0 0,4 0 0 15,4 0 0-15,9-2 0 0,7 0 0 0,8 1 0 0,2-3 128 0,5-1-128 16,4 0 0-16,8 0 128 0,7 0-128 0,5-2 128 16,1 0-128-16,1-1 160 0,4-4-160 0,8 1 160 15,8 0-160-15,4 2 0 0,5 0 0 0,4-2 128 16,1-1-128-16,4 0 0 0,3-5 0 0,6 3 0 16,4 1 0-16,4 0 0 0,1-2 128 0,7 0-128 15,3 1 0-15,8 0 0 0,4-2 0 0,3 1 0 16,0-1 0-16,6-1 0 0,8 3-144 0,6-3 144 15,8-2 0-15,8 1-160 0,7 0 160 0,6 1-128 16,3-2 128-16,8-1 0 0,6 0 0 0,14 2 0 16,8-3 0-16,6 2 0 0,3 1 0 0,7-2 0 15,8-4 0-15,4 5 0 0,3 5 0 0,3-1 0 16,3-1 0-16,-2 3 0 0,-4 3 0 0,-2 2 0 0,-1 0 0 0,-1-1 0 16,-1 3 0-16,-3 2 0 0,-6 3 0 0,-4-3 0 15,-3 0 0-15,-4 3 0 0,-4-2 0 0,-8 2 0 16,-9 1 0-16,-10-1 0 0,-9 1 0 0,-7 3 0 15,-6 0-144-15,-7 1 144 0,-7 0-208 0,-9 0 16 16,-18 0 16-16,0 0 0 0,0 0-160 0,-13 2-48 16,-14-1 0-16,-7 2 0 0,-9 1 240 0,-13-1 144 15,-13 0-192-15,-15 1 192 0,-11 3-192 0,-9-3 64 16,-10 2 128-16,-8 2-208 0,-9-4 208 0,-2 1 0 16,-2-2 0-16,-7 1-144 0,-8 1 144 0,5-1 144 15,-1-1-16-15,-1-1-128 0,-7 1 256 0,0-3-48 0,-2-2-16 16,3 2 0-16,2 3-192 0,0 1 128 15,-3-4-128-15,3 1 0 0,3 6 0 0,0-1 0 0,-1 0 0 0,13-1 0 16,15 3 0-16,6-1 128 0,5 0-128 0,13 1 0 16,14-2 0-16,10 2 0 0,11-1 0 0,10-1 0 15,9 2 0-15,11-4-192 0,7-4 192 0,9 1-208 16,16-1-16-16,0 0 0 0,12-1 0 0,10 1 0 16,12 0-32-16,16-4 0 0,14-5 0 0,14 1 0 15,10-1 256-15,11 1 0 0,8-5 0 0,11 0 0 16,8-4 0-16,8 0 0 0,5 3 0 0,12-3 160 15,4 0-160-15,7 0 0 0,2-1 0 0,5-1 0 16,9 0 0-16,6 1 0 0,3 1 0 0,8 0 0 16,3 0 160-16,1 1 0 0,-1 0 0 0,6 5 0 15,3-4 0-15,4 4 0 0,-1 0 0 0,1 2 0 0,1 1-160 0,1-1 0 16,0 1 0-16,-1 0 0 16,-2 1 0-16,-2 3 0 0,-5 2 0 0,3 2 0 0,1-2 0 0,2-3 0 15,-1-1 0-15,-2 1 0 0,-6 3 0 0,-2-2 0 16,4 1 0-16,4 2 0 0,3-1 0 0,1 0 0 15,2-2 0-15,-1-4 0 0,-2 3 0 0,-1 0 192 16,1 2-192-16,-2-2 192 0,-1 2-192 0,4-1 0 16,3 0 0-16,-3-2-176 0,-4 1 176 0,0-1 0 15,0 3 0-15,1 0 0 0,-2 3 0 0,-2 0 0 16,-1-1 0-16,-1-1 0 0,-2 2 0 0,-1 3 0 16,-1 3 0-16,-4 0 0 0,-4 0 0 0,2 1 0 15,0 1 0-15,-4 1 0 0,-5-2 0 0,-2 4 0 16,-3-5 0-16,2 4-128 0,0-5-160 0,-3 0-32 0,-8-1 0 15,-3 0 0-15,-3-2 320 0,-2 0-192 16,3 0 192-16,-7 0-160 0,-7-2 160 0,1 0 0 16,4 0 0-16,-9 1 0 0,-4 2 0 0,1-1 0 0,3-1 0 15,-5 3 0-15,-1-1 0 0,1 1 0 0,5 0 0 0,-7 0 0 16,-1 1 0-16,1-2 0 0,4 2 0 0,-3-3 0 16,-5-2 0-16,5 2 0 0,4 2 0 0,-8-3-128 15,-3 0 128-15,3-1 0 0,6 1 0 0,-4 3 0 16,-7 0 0-16,7 4 0 0,4-3 0 0,-4 3 0 15,-5 0 0-15,2 0 0 0,3 1 0 0,-5-1 0 16,-7 2 0-16,1-2 0 0,2 2 0 0,-3-3 0 16,-8 3 0-16,5-2 0 0,-4-1 0 0,0 1 0 15,-4-1 0-15,-1 2 0 0,-5-1 0 0,-1 1 0 16,-3-2 0-16,-5 1 128 0,-6 0-128 0,-1 1 0 0,-2-1 0 0,0-1 144 16,0 4-144-16,-4-1 0 0,-5-3 128 15,-7-1-128-15,-1 3 0 0,-2-2 0 0,-4-1 0 0,-5 2 0 16,-4 0 128-16,-4 1-128 0,-5-4 0 0,-4 2 0 15,-6 1 0-15,-4-3 0 0,-4 0 0 0,-2 3 0 16,-4-3 0-16,-3 2 0 0,0-1 0 0,-5-1 0 16,-4 2 0-16,-4 1 0 0,-9-8 0 0,0 0-192 15,-2 10 192-15,-6 1-192 0,-7-4 16 0,-5 1 16 16,-5-2 0-16,-7-1 0 0,-3 0 160 0,-8-4-192 16,-8-2 192-16,-7-3-192 0,-10 1 192 0,-2 0 0 15,-5-3 0-15,-6 0 0 0,-6-2 0 0,-8 3-160 16,-8-4 160-16,-4 1 0 0,3-3 0 0,-10 0 0 15,-10-5 0-15,-1 0 0 0,-4 5-144 0,-8 0 144 0,-9-3 0 0,-2 0-144 16,-4-5 144-16,-1 1 0 0,-8-2 0 16,1 6 0-16,-1 5 0 0,-4-3 0 0,-5-1 0 0,-6 1-128 15,-3 5 912-15,3 0 192 0,-3 3 48 0,3 2 0 32,0-4-1616-32,0 4-320 0,0-1-64 0,4 1-16 0,5-1 800 0,-1 3 192 0,-3-1 0 0,5-5 0 15,2 3 0-15,4-1 0 0,2 0 0 0,-1 1 0 16,-4-3 0-16,9 2 0 0,9 2 0 0,2 0 0 15,0-2 128-15,8 0-128 0,12 1 0 0,1 1 0 16,2 0 0-16,8 0 160 0,5-1-160 0,8 2 128 16,8-2-128-16,2 1 0 0,3-1 0 0,7 0 128 15,6 0-128-15,6 0 0 0,5-4 0 0,6 2 0 16,5-1 128-16,5 2-128 0,7-1 0 0,8-1 128 16,5 0 0-16,5-2-128 0,8 2 192 0,13 6-64 15,0 0 48-15,10-8 0 0,7 0 0 0,9 1 0 0,7-3-176 0,9 1 0 16,6-3 0-16,8-1 0 0,9-1 0 0,9 1 0 15,7-3 0-15,6 4 0 0,6 2 0 0,9-6 0 16,6-3 0-16,11 2 0 0,7 1 0 0,7 0 0 16,7-2 0-16,6 4 0 0,6 2 160 0,10-1 0 15,6 0 0-15,7 3 0 0,1-2 48 0,2 5 16 16,2 0 0-16,8 0 0 0,6 2-224 0,2-3 0 16,-1 4 0-16,2 3 0 0,-1-1 0 0,4 1 176 15,4 0-48-15,3 1-128 0,3-1 0 0,1 2 0 16,-1 0 0-16,-1 3 0 0,-7 0 0 0,-3 2 160 15,-2 0-160-15,1 2 128 0,4 1-128 0,-3-2 0 16,-7 3 0-16,-6-1 0 0,-5 2 160 0,-4 2-160 0,0-3 192 0,-8 0-192 16,-12-3 0-16,-7 7 0 0,-9 4 0 0,-8-1 0 15,-8-5 0-15,-6 1 0 0,-8 1 0 16,-12 2-192-16,-12-3 192 0,-5 1 0 0,-10-3 0 0,-4-2 0 16,-6 0-240-16,-12-4 48 0,-11-1 16 0,-8 3 0 31,-6-2-592-31,-4-1-128 0,-7-2-32 0,-14-2 0 15,0 0-976-15,-9 0-192 0,-7-1-32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50:03.8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2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21T19:52:37.540"/>
    </inkml:context>
  </inkml:definitions>
  <inkml:trace contextRef="#ctx0" brushRef="#br0">5096 16806 9215 0,'0'0'816'0,"0"0"-656"16,0 0-160-16,0 0 0 0,0 0 1344 0,0 0 224 15,0 0 48-15,0 0 16 0,0 0-416 0,0 0-96 16,-9-2-16-16,9 2 0 0,0 0-224 0,0 0-48 16,-8-5-16-16,8 5 0 0,0 0 80 0,0 0 0 15,-10-3 16-15,10 3 0 0,-9 1-176 0,9-1-32 16,-7 8-16-16,2 4 0 0,-2 2-144 0,5 2-32 15,2 2 0-15,0 4 0 0,-1 7-160 0,-1 2-32 0,-2 2-16 0,3 3 0 16,-2 3-64-16,2 1-16 0,0-3 0 0,0 1 0 16,-1 0 16-16,0-4 0 0,-1-2 0 0,3 1 0 15,0 1 16-15,0-8 16 0,-1-4 0 0,1 0 0 16,1 1-96-16,-1-4-32 0,-1-2 0 0,-2 1 0 16,3 2-144-16,3-6 160 0,-3-14-160 0,2 12 160 15,0 0-160-15,-2-12 0 0,10 5 0 0,-10-5 0 16,0 0-1232-1,10-4-288-15,5-6-48 0</inkml:trace>
  <inkml:trace contextRef="#ctx0" brushRef="#br0" timeOffset="451.29">5789 17104 13935 0,'0'0'608'0,"2"-11"144"0,1 0-608 0,-3-1-144 16,-2-5 0-16,0 0 0 0,-2 1 1216 0,-4 1 224 16,0-2 32-16,-3 5 16 0,-4 0-192 0,2 7-32 15,-4 0-16-15,-1 2 0 0,-4 3-176 0,0 3-48 16,-3 3 0-16,-1 5 0 0,2 2-384 0,0 5-64 0,0 3-32 0,-1 5 0 15,2-1-240-15,3 3-48 0,3-2-16 0,3 1 0 16,1-3-240-16,3-4 144 0,6-1-144 0,0-2 128 16,4-5-128-16,0-12 128 0,6 12-128 0,3-3 128 15,2-5 336-15,3-5 64 0,3-6 16 0,4-1 0 16,2 2-224-16,3-6-32 0,2-2-16 0,1-5 0 16,1 2-80-16,1-1-32 0,-1 0 0 0,-2 1 0 15,-3 3-160-15,-3-2 0 0,-1 2 0 0,-2 3 0 16,-4 2 0-16,-3 4 0 0,-2-3 0 0,-10 8 0 15,0 0 0-15,11 5 0 0,-3 3 0 0,-3 5 0 16,-3 1-192-16,1 6 192 0,-3 3-192 0,1-3 192 16,-1 1-128-16,2 0 128 0,-2 1 0 0,5 0 0 15,0 0 0-15,2-3 0 0,0-8 0 0,2 4 0 0,2-1-384 16,-1-4-16-16,3-3 0 0,3-6-9344 16,1-2-1872-16</inkml:trace>
  <inkml:trace contextRef="#ctx0" brushRef="#br0" timeOffset="821.95">6629 16965 13823 0,'-9'-5'1216'0,"1"1"-960"16,2-3-256-16,-1 3 0 0,-2 1 1792 0,-1 2 320 0,-2-7 64 0,0 8 16 15,-3 5-656-15,-1 0-144 0,0 3-32 0,-2 3 0 16,-1-1-576-16,-1 2-112 0,2 2-32 0,1 0 0 16,3-3-304-16,2 1-64 0,1 1-16 0,6-3 0 15,3 3-112-15,2 0-16 0,0-13-128 0,6 13 192 16,2 2 128-16,4-2 0 0,2-3 16 0,2 2 0 16,-1-1-80-16,4 1 0 0,3 3-16 0,-3-1 0 15,-2 0-240-15,-2-3 128 0,0 2-128 0,-2 1 0 16,-1-1 0-16,-4 1 0 0,-4-1 0 0,-3 2 0 15,-2-2 176-15,-5 4-176 0,-4 2 192 0,-2-3-192 16,-2-6 448-16,-4 1 0 0,-6 1-16 0,1 1 0 16,-2-3-112-16,-2 0-32 0,-3-3 0 0,0-1 0 15,0-2-288-15,2-4 0 0,2-2 0 0,4-2-144 16,1 3-2016-16,7-2-400 0,3-2-64 0</inkml:trace>
  <inkml:trace contextRef="#ctx0" brushRef="#br0" timeOffset="1080.08">7290 16754 5519 0,'0'0'240'0,"0"0"64"0,-2-9-304 0,2 9 0 16,2-6 0-16,-2 6 0 0,0 0 4016 0,0 0 736 0,0 0 160 0,-4 13 16 15,-2 4-2992-15,-2 5-592 0,-1 3-128 0,2 1-32 16,4 1-544-16,-5 3-96 0,-7 1-32 0,4 6 0 16,2 3-96-16,-1 1-32 0,1-7 0 0,4-1 0 15,2 3-384-15,1-6 128 0,-2-6-128 0,1-1 0 16,1-1 0-16,-1-3-144 0,2 0 0 0,-2-6 0 31,-1-2-1984-31,4-11-400 0</inkml:trace>
  <inkml:trace contextRef="#ctx0" brushRef="#br0" timeOffset="1240.54">7075 17061 19343 0,'0'0'848'0,"13"-4"192"0,3 2-832 0,5 1-208 0,1 0 0 0,0 0 0 0,0-1 2064 16,7 2 368-16,7-2 80 0,4-2 16 0,1 0-1104 0,1 0-208 15,-2 0-64-15,0 1 0 0,-4-1-752 0,-2 2-144 16,-4-3-48-16,1 2-10000 15,2 2-1984-15</inkml:trace>
  <inkml:trace contextRef="#ctx0" brushRef="#br0" timeOffset="1989.33">9693 16995 7359 0,'0'0'320'0,"-5"-5"80"0,-3 0-400 0,-1 0 0 0,1 1 0 0,-2-1 0 16,-1-1 3456-16,-2 1 624 0,-1-1 112 0,-3-1 32 16,-3 2-2272-16,0-1-448 0,-4 0-96 0,-1 5 0 0,-1 4-784 0,0-1-160 15,0 0-16-15,1 3-16 0,2 3-160 0,-1 2-16 16,1 0-16-16,2 3 0 0,2 3-96 0,0 1-16 15,1 0 0-15,2-4 0 0,6 0-128 0,-1-1 0 16,5-2 0-16,6-10 128 0,-1 9 32 0,1-9 0 16,0 0 0-16,0 0 0 0,10 7 80 0,3-3 16 15,1-4 0-15,2-2 0 0,0 0-32 0,-1-1 0 16,0-1 0-16,-2 2 0 0,-4-6-96 0,1 3 0 16,1 1-128-16,1 0 192 0,-1-1-192 0,0 1 128 15,-4-1-128-15,-7 5 0 0,0 0 128 0,0 0-128 16,0 0 0-16,0 0 0 0,11 5 0 0,-3 1 0 15,-3 3 0-15,-2 3 0 0,-3-12 0 0,-4 12 0 16,0 1 0-16,-1 1 0 0,1 2 0 0,-2-4 0 0,0-2 0 16,-1 3 0-16,0 1 0 0,-1 2 128 0,0-4-128 0,1 0 0 15,7 2 128-15,0 0-128 0,-1 1 0 0,0 2 144 16,-1-7-144-16,1 6 0 0,1 2 0 0,3-3 128 16,-2 0-128-16,0-3 0 0,3 1 0 0,-1-2 0 15,-3-11 0-15,6 9 128 0,4 1-128 0,-1-4 0 16,-9-6 128-16,11 4-128 0,1-1 0 0,-1-1 128 15,-1-4 48-15,-10 2 0 0,0 0 0 0,9 0 0 16,0-4-176-16,-9 4 128 0,0 0-128 0,0 0 128 16,0 0-128-16,0 0 0 0,0 0 144 0,0 0-144 15,0 0 0-15,0 0 0 0,0 0 0 0,0 0 128 16,0 0-128-16,0 0 0 0,0 0 0 0,0 0-128 16,-10 0 0-16,10 0 0 0,-5-4 0 0,5 4 0 15,0 0-336-15,0 0-64 0,0 0-16 0,0 0 0 16,0 0-1376-16,-10 1-256 0,3 2-64 0,7-3-16 0</inkml:trace>
  <inkml:trace contextRef="#ctx0" brushRef="#br0" timeOffset="2438.36">10305 16938 12895 0,'-8'-17'1152'0,"3"5"-928"0,-2 2-224 0,2-2 0 15,-2-2 1680-15,2 0 304 0,1 1 48 0,0 0 16 16,4 13-240-16,-4-6-32 0,-1 0-16 0,5 6 0 16,0 0-928-16,-5 10-192 0,-2 6-48 0,3 2 0 15,-2 3-272-15,1 2-48 0,2 9-16 0,1-1 0 16,0 0-96-16,2 1-32 0,3 0 0 0,1-4 0 16,0 0-128-16,2-3 0 0,-1 0 0 0,6-6 0 0,1-4 128 0,-2-5-128 15,0 1 0-15,2-5 128 16,2-2 208-16,2-7 48 0,0 1 0 0,2-9 0 0,3 0 464 0,-4-4 112 15,-5-3 0-15,2 0 16 0,3-2-464 0,-1-3-80 16,-3-2-32-16,-3 1 0 0,2-2-240 0,-2 3-160 16,2 2 192-16,-3 3-192 0,-2 0 128 0,0 2-128 15,1 2 0-15,3 3 0 0,-4 2-192 0,4 4-80 16,-6 2-32-16,-5 3-10512 16,0 0-2096-16</inkml:trace>
  <inkml:trace contextRef="#ctx0" brushRef="#br0" timeOffset="2770.77">10793 17012 11055 0,'14'-11'976'0,"0"-1"-784"0,1 0-192 0,5-2 0 15,1 0 2080-15,0 1 368 0,-3-1 80 0,0 3 16 16,1 2-1408-16,-8-4-288 0,-6 0-48 0,-1 1-16 16,4-4-272-16,-3 6-64 0,-5 10-16 0,0 0 0 15,-6-7-32-15,6 7 0 0,0 0 0 0,-16 7 0 16,-6 3 128-16,0-1 32 0,-4 3 0 0,0 5 0 16,-3 5-32-16,3 0 0 0,0-1 0 0,4 3 0 15,2-1-112-15,5-2-32 0,2-4 0 0,9 0 0 16,2-3-128-16,5-3-16 0,2-1-16 0,6-1 0 0,3 0-64 0,4-3-16 15,2-4 0-15,5-1 0 0,6-1-144 0,3-1 0 16,2-3 0-16,3 0-9744 16,0-2-1840-16</inkml:trace>
  <inkml:trace contextRef="#ctx0" brushRef="#br0" timeOffset="3138.21">11868 16988 15663 0,'0'0'1392'0,"1"-11"-1120"15,0-3-272-15,-1 2 0 0,-2 2 1648 0,-2-1 272 0,-1-2 48 16,-2 4 16-16,-2 4-416 0,-3-2-80 0,-2 2-16 0,1 1 0 16,-5 3-640-16,-3 1-128 0,-4 1-16 0,-1 3-16 15,0 0-352-15,0 4-80 0,0 0-16 0,5 3 0 16,3 3-224-16,3-1 176 0,3-2-176 0,7 4 160 15,5-2-160-15,4-2 0 0,1 1 0 0,7-1 0 16,4 2 144-16,3 1 0 0,1-1 0 0,1-1 0 16,0-2 160-16,-2-1 16 0,-1 4 16 0,-2-1 0 15,-3-2-16-15,-2 2 0 0,-4-5 0 0,-7-7 0 16,2 14-128-16,-5-4-48 0,-3 2 0 0,-5 1 0 16,-5-4 240-16,-3 2 32 0,-5-2 16 0,-7 0 0 15,-4-1-144-15,-2 0-32 0,0-3 0 0,3 1 0 16,1 2-128-16,3-4-128 0,1 0 144 0,6 0-144 0,2-1 0 15,6-3 0-15,0-2-208 0,7 0 64 16,8 2-2160-16,0 0-416 0,7-11-96 0</inkml:trace>
  <inkml:trace contextRef="#ctx0" brushRef="#br0" timeOffset="3419.6">12713 16655 19343 0,'0'0'848'0,"-2"-9"192"0,1-1-832 0,0 2-208 0,-2-3 0 0,3 11 0 16,0 0 1808-16,0 0 320 0,-10 6 64 0,2 0 16 16,1 2-880-16,-1 2-176 0,-2 6-48 0,0 0 0 15,0 6-416-15,-3 0-96 0,0 3-16 0,3 6 0 16,1 4-272-16,0 3-64 0,-3 2-16 0,-1 6 0 15,-1 0-224-15,-2 2 144 0,-5 0-144 0,5-2 128 16,2-6-128-16,2-3 0 0,2-6 0 0,1-4 0 31,1-6-1088-31,3-1-192 0,0-5-32 0,-1 0-12624 0</inkml:trace>
  <inkml:trace contextRef="#ctx0" brushRef="#br0" timeOffset="3596.47">12250 17012 24879 0,'11'-5'2208'0,"6"1"-1760"16,4 0-448-16,1 2 0 0,2 4 1456 0,2-2 208 15,4-2 32-15,3-1 16 0,0-1-304 0,4 3-64 16,1 1-16-16,3 0 0 0,5-1-720 0,-2 2-144 16,-3 3-16-16,-5-2-16 0,-3 2-432 0,-6 2 0 15,-5 0-192-15,-2-2-10816 16,-3 1-2176-16</inkml:trace>
  <inkml:trace contextRef="#ctx0" brushRef="#br0" timeOffset="3807.97">13258 16982 23039 0,'-14'11'1024'0,"5"-3"192"0,-1 5-960 0,-2 4-256 0,-1 0 0 0,-3 1 0 15,-3 1 2032-15,1 1 352 0,-1 0 80 0,0-2 16 16,-3 0-1296-16,3 0-256 0,4-1-48 0,0-2-16 16,2-1-544-16,3-1-96 0,1-1-32 0,2-3 0 15,-2 3-448-15,9-12-80 0,0 0-32 0,0 10-10000 16,0-10-2016-16</inkml:trace>
  <inkml:trace contextRef="#ctx0" brushRef="#br0" timeOffset="4289.96">13619 17098 13823 0,'-15'12'608'0,"5"-4"128"0,-3 1-592 0,-3 3-144 16,-2 0 0-16,0 1 0 0,-1 1 3200 0,4-4 592 15,0 1 128-15,4-2 32 0,2 1-2304 0,9-10-464 16,0 0-96-16,0 0 0 0,0 13-704 0,0-13-144 15,9 7-32-15,0-3 0 0,1-4 144 0,3-4 32 16,2 3 0-16,0-5 0 0,2-4-160 0,0-2-32 16,0 1 0-16,-4-4 0 0,2 2-192 0,-2 1 176 15,-2-3-176-15,-3 0 160 0,-5 1-160 0,1 0 0 16,2-1 144-16,1 0-144 0,-3 0 0 0,-4 4 128 16,-6 0-128-16,6 11 0 0,8-10 0 0,1 2 128 0,0 2-128 0,3 0 0 15,1 6 0-15,4 2 0 0,3 0 0 0,1 5 0 16,-1 1 0-16,1 2 0 0,1 0 0 0,-2 2 0 15,-2 1 0-15,1-1 0 0,-4 4 0 0,1-3 0 16,-1 0 0-16,-2-4 0 0,-3 1 0 0,-3-3 0 16,0-1 0-16,-7-6 0 0,0 0 0 0,0 0 0 15,0 0 288-15,0 0-16 0,0 0 0 0,10 0 0 16,-10 0 208-16,7-4 32 0,-7 4 16 0,12-9 0 16,-2-3-64-16,0 2-16 0,0 0 0 0,0 4 0 15,-1 1-224-15,3 1-48 0,1 0-16 0,-1 3 0 16,-2 1-160-16,2 3 0 0,2 2 0 0,-1 4 0 15,-1 0 0-15,0 3 0 0,-2 3 0 0,-1 1 0 0,0-2 0 16,2 5 0-16,-2-1 0 0,1 0 0 16,5-2-736-16,0 1-176 0,4 0-48 0,-1-2-16064 15</inkml:trace>
  <inkml:trace contextRef="#ctx0" brushRef="#br0" timeOffset="5084.68">16633 17088 19343 0,'0'0'1728'0,"0"0"-1392"15,0 0-336-15,-3-12 0 0,1 2 1248 0,-2-2 176 16,0 2 48-16,0 2 0 0,4 8-192 0,-7-5-48 16,0-2 0-16,7 7 0 0,-11 0-544 0,-1 3-112 15,1 2-32-15,-8 3 0 0,1 2-176 0,-4 2-48 16,0 1 0-16,-2 1 0 0,-2 2-144 0,7-3-48 15,6 3 0-15,1-2 0 0,0-1-128 0,6-1 128 16,6-12-128-16,0 0 128 0,-2 12 0 0,2-12-128 16,0 0 192-16,0 0-64 0,12 5 304 0,2-5 48 15,3-4 16-15,2-3 0 0,0-2-16 0,1-1 0 16,-2-7 0-16,3 2 0 0,-3 1-224 0,-2-2-64 16,-3 0 0-16,-1 0 0 0,-1 0-192 0,0 1 0 0,-1 0 128 15,-2 0-128-15,0 3 0 0,0 0 0 0,-1 3 128 16,3 1-128-16,-1 2 0 0,1-1 0 0,1 3 0 0,-2 2 0 15,0-1 0-15,-9 3 0 0,13 4-128 0,-3 2 128 16,-1 4 0-16,-1 4 0 0,0 0-128 0,-1 2 128 16,-2-2 0-16,-1 2 0 0,-2 0 0 0,0 0 0 15,-1-4 0-15,-1 0 0 0,-1-2 0 0,1-10 0 16,-3 10 0-16,3-10 0 0,0 0 0 0,0 0 0 16,0 0 192-16,0 0-48 0,0 0-16 0,14-2 0 15,2-3 192-15,0-3 16 0,-2 2 16 0,2-1 0 16,-1-5-48-16,1 6-16 0,-2-2 0 0,2 3 0 15,0 1-288-15,-1 0 160 0,0 1-160 0,-1 5 128 16,-1 3-128-16,-1 0 0 0,-2 7 0 0,-3-2 128 16,-4 2-128-16,1 2 0 0,-2 1 0 0,0 0 0 0,-4 0 0 0,2-1 0 15,-2 2 0-15,4-5 0 0,2 2-160 16,1-1 160-16,-5-12-208 0,13 9 80 16,1 0-1168-16,3-3-240 0,1-4-32 0,2-2-9376 15,1-4-1856-15</inkml:trace>
  <inkml:trace contextRef="#ctx0" brushRef="#br0" timeOffset="5868.27">18226 17105 18831 0,'0'0'832'0,"0"0"176"0,0 0-816 0,-5 8-192 15,5-8 0-15,0 0 0 0,0 0 1152 0,6 9 176 16,3-4 32-16,4 0 16 0,3-3-96 0,4-2-32 0,4-2 0 0,2 1 0 15,2-3-384-15,6 2-80 0,-2-5-16 0,5 1 0 16,2-1-256-16,4 0-48 0,3 2-16 0,-1-1 0 16,-4-5-144-16,-4 5-48 0,-3-3 0 0,-4 0 0 15,-4-1-96-15,-3 0-32 0,-4 0 0 0,-3 2 0 16,-3-4-128-16,-7 4 160 0,1-4-160 0,-2 2 160 16,-5 0 16-16,-4 0 0 0,-1 1 0 0,-4-2 0 15,-3-5-176-15,-4 4 0 0,-2-1 0 0,-3 7 0 16,-3 0 128-16,-4 3-128 0,-2-4 128 0,-4 7-128 15,-5 7 128-15,4 3-128 0,-2-2 0 0,4 5 128 16,1 5-128-16,4 3 0 0,0 2 144 0,6 2-144 16,4-3 128-16,5 2-128 0,2-3 128 0,9 0-128 15,2 1 144-15,5-3-144 0,5-2 192 0,6 1-192 0,4 3 304 16,3-4-48-16,2-6-16 0,9 0 0 0,7 0-32 0,5-2 0 16,0-3 0-16,-1 1 0 0,-2-6-208 0,-1 1 144 15,-3 0-144-15,-2-2 128 16,-5-1-1184-16,-2 0-240 0,2-1-48 0,-6 0-9104 15,-3-5-1824-15</inkml:trace>
  <inkml:trace contextRef="#ctx0" brushRef="#br0" timeOffset="6104.53">19382 16873 9215 0,'0'0'816'0,"0"0"-656"0,0 0-160 0,-6 9 0 16,6-9 3664-16,-3 10 704 0,-1 2 144 0,3 5 32 16,1 1-2816-16,3 2-576 0,1 0-96 0,2 3-32 15,-1 4-256-15,4-2-64 0,2 1-16 0,1 0 0 16,1 0-432-16,-2 2-64 0,-2-3-32 0,5-1 0 16,-3 0-160-16,1-3 0 0,0 1 144 0,-3-5-144 15,-3-3-192-15,2 2-128 0,0-3 0 0,-3-2-13792 16</inkml:trace>
  <inkml:trace contextRef="#ctx0" brushRef="#br0" timeOffset="6335.99">19698 16829 11967 0,'0'0'1072'0,"0"0"-864"0,-12 2-208 0,0 1 0 0,1 3 2976 0,-2 3 544 15,-2 1 128-15,-2 3 0 0,-5 1-1552 0,-3 4-320 16,-2 3-64-16,0 4-16 0,-1 2-432 0,4 2-96 16,-4 1-16-16,2 2 0 0,-1 2-432 0,1-2-80 15,-2-5-32-15,2 2 0 0,0 1-368 0,3 0-80 16,3-6-16-16,2 3 0 0,1-4-144 0,6-2 0 16,1-3 0-16,3-1 0 15,2-5-1472-15,5-12-384 0,-2 12-80 0</inkml:trace>
  <inkml:trace contextRef="#ctx0" brushRef="#br0" timeOffset="7238.94">20193 16963 27647 0,'0'0'608'0,"-9"8"128"0,-9-4 32 0,0-2 0 0,-1 1-624 0,0 2-144 0,-2 4 0 0,-1 0 0 0,-2 4 848 15,1 3 144-15,-1 1 32 0,2 0 0 0,1 1 0 0,2 2 0 16,1-1 0-16,2-1 0 0,3-2-832 0,2-3-192 15,4 2 0-15,3-2 0 0,2-2 0 16,4 0 0-16,3-2 0 0,1-3 0 0,2-2 864 0,5-2 128 16,0-5 32-16,2-1 0 0,-2-1-832 0,2-2-192 15,2 1 0-15,2-3 0 0,-1-2 864 0,0-2 128 16,2 0 32-16,-2 0 0 0,-1-3-832 0,2 0-192 16,2-3 0-16,-1 1 0 0,-3 1 0 0,-4 3 0 15,-5 1 0-15,1 1 0 0,-4 3 0 0,-1 4 0 16,-4 5 0-16,0 0 0 0,0 0 0 0,-5 7 0 15,-1 5 0-15,-1 1 0 0,-4 3 0 0,3-3 0 16,3 3 0-16,5 1 0 16,5-2-768-16,3-1-208 0,1-3-48 0,2-2 0 0,-2 1 832 0,5-2 192 15,1-4 0-15,2 0 0 0,2-3 0 0,3-1 0 0,0-2 0 0,2-2 0 16,-2-1 768-16,1-4 208 0,0-1 48 0,-1-1 0 16,0 0-832-16,0 0-192 0,-1-4 0 0,1 0 0 15,0 0 0-15,-2 2 0 0,-1-2 0 0,1 2 0 16,-2 1 0-16,1 1 0 0,-3 7 0 0,-1 1 0 15,-5 1 0-15,-2 4 0 0,0 3 0 0,-4 0 0 32,-2 5-768-32,0 1-208 0,-5 1-48 0,0 4 0 0,0 4 832 0,-4-2 192 0,1 1 0 0,-4-1 0 15,0-1 0-15,2-3 0 0,3 2 0 0,0-3 0 16,-2-1 0-16,5-5 0 0,-1 4 0 0,2-5 0 16,1-6 0-16,0 0 0 0,0 0 0 0,0 0 0 0,10-2 768 15,3-4 208-15,1-1 48 0,3-1 0 0,0-3-832 0,3 2-192 16,1-1 0-16,5-2 0 0,0-1 0 0,0-1 0 15,0 2 0-15,0 2 0 0,0-2 0 0,-1 4 0 16,-2-2 0-16,0 3 0 0,-2 4 0 0,-3 2 0 16,-3 1 0-16,-3 4 0 0,1 1 0 0,-4 7 0 15,-3-2 0-15,-3 3 0 0,1 2 0 0,-4 0 0 16,-2 4 0-16,-1-1 0 0,-1-4 0 0,2 2 0 16,-4-3 0-16,5 1 0 0,0 2 0 0,1-6 0 15,0 1 0-15,0-11 0 0,5 5 0 0,3-1 0 16,2-1 0-16,-1-5 0 0,4-2 0 0,3-2 0 15,1-3 0-15,3-2 0 0,0-3 0 0,4 0 0 0,2-2 0 16,5-1 0-16,1 0 0 0,-1 0 0 16,-1 0 0-16,0 0 0 0,-2 2 0 0,1 2 0 0,-3 3 0 15,0 3 0-15,-1 3 0 0,-1 4 0 0,-4 2 0 0,-1 3 0 16,-4 5 0-16,1 4 0 0,-3 0 0 0,0 7 0 16,-1 1 0-16,1 2 0 0,1 4 0 0,10 14 0 15,-1 0-192-15,-7-21-96 0,5 2-16 0,3 1 0 31,4 2-1488-31,3 1-288 0</inkml:trace>
  <inkml:trace contextRef="#ctx0" brushRef="#br0" timeOffset="25757.52">5185 5279 12895 0,'0'0'272'0,"0"0"64"0,0 0 16 0,0 0 32 0,4-10-384 0,-3 2 0 16,-1 0 0-16,0 8 0 0,0 0 1712 0,0 0 272 0,1-11 48 0,-1 11 16 15,0 0-832-15,0 0-144 0,0 0-48 0,0 0 0 16,0 0 0-16,0 0 0 0,0 0 0 0,0 12 0 15,-1-1-816-15,0 3-208 0,-2 4 0 0,1 4 0 16,-1 3 864-16,-1 4 128 0,-1 6 32 0,0 2 0 16,-2 2-832-16,-1 4-192 0,-3 2 0 0,-1 1 0 15,-1 0 864-15,-3-3 128 0,-2 0 32 0,0 1 0 16,-1 2-832-16,6-16-192 0,2 2 0 0,-8 11 0 16,5-4 0-16,-2-4 0 0,2-5 0 0,1-5 0 15,3-4 0-15,-1-5 0 0,2-3 0 0,2-5 0 16,7-8-768-16,0 0-208 0,0 0-48 0,0 0 0 15,-1-15-1632-15,2-4-336 0,3-5-64 0,2-1-16 16</inkml:trace>
  <inkml:trace contextRef="#ctx0" brushRef="#br0" timeOffset="26370.54">5317 4893 16575 0,'0'0'368'0,"0"0"80"0,0 0 0 0,0 0 16 0,-11-9-464 0,1 4 0 15,-2 2 0-15,-1 3 0 0,0-2 912 0,-3-2 96 0,-2 0 16 0,-3 2 0 16,-1 2 0-16,-3 4 0 0,0 3 0 0,-1-2 0 15,-1 2 0-15,0 2 0 0,2 1 0 0,-1 2 0 16,-2 1 0-16,1 4 0 0,-3 1 0 0,0 2 0 16,-1-2-832-16,-2 5-192 0,3 6 0 0,0-4 0 15,0 0 0-15,-1 3 0 0,-2 4 0 0,-2-2 0 16,0 5 0-16,4 3 0 0,1 1 0 0,10-7 0 16,-2 9 864-16,2 0 128 0,1 2 32 0,-2 4 0 15,-1 0-832-15,2 3-192 0,-1-2 0 0,6 6 0 16,-2 3 0-16,2-1 0 0,4 1 0 0,0-5 0 15,5 1 0-15,1-1 0 0,2 0 0 0,2 3 0 16,1-2 0-16,2 1 0 0,2-2 0 0,4-4 0 0,4-1 0 16,1 0 0-16,1-4 0 0,6-4 0 0,8-4 0 0,1 0 0 15,-2-7 0-15,5 0 0 0,4-3 0 0,1-3 0 16,2-1 0-16,4-4 0 0,-3-3 0 0,3-3 0 16,-1-3 0-16,1 0 0 0,3-5 0 0,-3 3 0 15,-2-5 0-15,4-4 0 0,0-2 0 0,2-5 0 16,1-3 0-16,-2-2 0 0,-3-2 0 0,-2-6 0 15,-2-4 0-15,0-3 0 0,0-2 864 0,-1-4 128 16,-2-6 32-16,3-5 0 0,-1-4-832 0,-3 2-192 16,-1-2 0-16,0-8 0 0,-3-2 864 0,-6 0 128 15,-4-8 32-15,0-7 0 0,-8-6-832 0,-4 0-192 16,-8 3 0-16,-3-1 0 0,-6 1 0 0,-4 5 0 16,-5 1 0-16,-1 13 0 0,-2 8 864 0,-3 9 128 15,-2 5 32-15,-3 8 0 0,-1 3-832 0,-1 5-192 16,0 5 0-16,-13 2 0 15,2 10-1600-15,5 6-352 0,2 5-80 0,1 1-16400 0</inkml:trace>
  <inkml:trace contextRef="#ctx0" brushRef="#br0" timeOffset="29809.7">6447 5448 16575 0,'0'0'368'0,"6"-7"80"0,0-8 0 0,-2 4 16 0,2 0-464 0,-2-3 0 15,0-1 0-15,0 4 0 0,1 2 912 0,-5 9 96 16,0 0 16-16,0 0 0 0,4-10 0 0,-4 10 0 16,0 0 0-16,0 0 0 0,0 11-832 0,0 7-192 15,-1 7 0-15,-3 4 0 0,-4 3 864 0,0 3 128 16,0 4 32-16,0 5 0 0,-1 5-832 0,0 6-192 15,0 3 0-15,0 10 0 0,-3 0 864 0,0-1 128 16,1-4 32-16,-1 0 0 0,-1 0-832 0,2-5-192 16,2-3 0-16,2-7 0 15,-3-2-768-15,4-11-208 0,1-6-48 0,1-4 0 16,-1-6-816-16,2-3-160 0,-1-2-48 0,4-14 0 0</inkml:trace>
  <inkml:trace contextRef="#ctx0" brushRef="#br0" timeOffset="31105.04">6108 6098 20271 0,'0'0'448'0,"0"0"80"0,0 0 32 0,13 1 16 0,3-5-576 0,2 0 0 0,1 0 0 0,7 2 0 16,6-7 928-16,0 1 80 0,0-4 16 0,-1 4 0 15,0-2 0-15,-2 2 0 0,0-4 0 0,-2 3 0 16,-1-4-832-16,1 3-192 0,-1 0 0 0,-2 7 0 0,-4-1 0 0,-4 1 0 15,-1 0 0-15,-1 2 0 0,-1 1 0 0,0-1 0 16,2 0 0-16,-1 1 0 0,-2 2 864 0,-2-2 128 16,-10 0 32-16,13-1 0 0,-2 1-832 0,-11 0-192 15,10 0 0-15,-10 0 0 0,9-3 0 0,-9 3 0 16,0 0 0-16,0 0 0 0,0 0 0 0,0 0 0 16,4 11 0-16,-4-11 0 0,3 10 864 0,-3 2 128 15,0-12 32-15,-4 15 0 0,-2 4-832 0,3-1-192 16,1-1 0-16,-2-1 0 0,3-2 0 0,0 2 0 15,-1 0 0-15,0 3 0 0,-1-4 0 0,2 4 0 16,2 0 0-16,3-2 0 0,0-5 0 0,4-3 0 16,-8-9 0-16,14 8 0 0,-1 0 0 0,2-4 0 15,2-4 0-15,-2-2 0 0,0-4 0 0,1-1 0 16,-1 5 0-16,0-8 0 0,2-1 864 0,0-6 128 16,0-3 32-16,-2 2 0 0,-1 1-832 0,-2-1-192 0,-1 0 0 0,-3 7 0 15,0-1 0-15,3-3 0 0,-2 0 0 0,-2-2 0 16,1 0 0-16,-1 1 0 0,-2-1 0 0,-1 1 0 15,8-9 0-15,-3 8 0 0,-1 8 0 0,-3 0 0 16,-5 9 0-16,0 0 0 0,0 0 0 0,0 0 0 16,0 0 0-16,2 17 0 0,-2-1 0 0,3-5 0 15,0 1 0-15,-2 5 0 0,-2 4 0 0,-1 4 0 16,2-1 0-16,-1 8 0 0,-2 3 0 0,-3 35 0 16,-2-2 0-16,-1-1 0 0,-1-5 0 0,-1 2 0 15,-1-5 0-15,1-5 0 0,-2-3 0 0,1-5 0 0,-1 0 0 16,0-3 0-16,0-2 0 0,0-4 0 0,-4-7 0 0,1-3 0 15,2-2 0-15,2-6 0 0,2-2 0 0,-1-5 0 16,2-4 0-16,-1-4 0 0,-3-4 0 16,7-3 0-16,0-3 0 0,-3-7 0 0,0-7 0 0,1-1 0 15,1-2 0-15,2-5 0 0,0-5 864 0,5 1 128 16,0 5 32-16,8 0 0 0,5-6-832 0,2 3-192 16,4 0 0-16,1 4 0 15,0 1-768-15,2 0-208 0,2 2-48 0,2-6 0 0,-3 1 832 0,2-4 192 16,-2 2 0-16,4 0 0 0,-3-2 0 0,2-1 0 15,0 0 0-15,-1 2 0 0,-1-3 768 0,2 2 208 16,4 0 48-16,-3 4 0 16,-3-4-1648-16,-2 4-320 0,-4 0-64 0,-1 4-16 0,-3-4 832 0,2 5 192 15,-2 3 0-15,-2 2 0 0,-2 1 0 0,-2 3 0 16,-1 2 0-16,-2 4 0 0,-5 8 0 0,0 0 0 0,0 0 0 0,0 0 0 16,7 11 0-16,-5 0 0 0,-2 5 0 15,-1 5 0-15,-2 6 0 0,-1 4 0 0,-1 3 0 0,-1 3 0 16,-4 1 0-16,1 3 0 0,-1 1 0 0,-2 1 0 15,-2 4 0-15,1-3 0 0,1 3 0 0,2-6 0 16,0-5 0-16,4-3 0 0,1-8 0 0,0-2 0 16,3-3 0-16,1-7 0 0,0-2 0 0,-1 4 0 15,2-15 0-15,0 0 0 0,0 0 0 0,0 0 0 16,0 0 0-16,0 0 0 0,-4-8 0 0,4-3 0 16,4-7 0-16,0-4 0 0,0-1 0 0,0-2 0 15,0-4 768-15,0 3 208 0,0 1 48 0,4 1 0 16,-2 0-832-16,3-2-192 0,3 1 0 0,1 0 0 15,3-2 0-15,1 1 0 0,0 3 0 0,-2 2 0 16,2 1-768-16,-3 3-208 0,2 0-48 0,2 4 0 0,-1-1 832 0,-1 2 192 16,-2 3 0-16,1-1 0 0,-5 3 0 0,1 4 0 15,-11 3 0-15,13 0 0 0,-2 2 0 0,0 2 0 16,-11-4 0-16,8 11 0 0,-3-2 0 0,-3 3 0 16,-2-1 0-16,0 2 0 0,0 1 0 0,-2-2 0 15,-1 1 0-15,-2 0 0 0,-4 1 0 0,0-1 0 16,-2 0 0-16,1 0 0 0,-2 2 0 0,2-4 0 15,1 0 0-15,2-3 0 0,7-8 0 0,-6 9 0 16,6-9 0-16,0 0 0 0,0 0 0 0,5 8 0 16,-5-8 0-16,11 2 0 0,2-4 0 0,4-5 0 15,-1-3 0-15,2 2 0 0,3-4 0 0,3 3 0 16,2-3 0-16,1-1 0 0,0-4 0 0,2-1 0 16,1-3 0-16,3 3 0 0,-5 1 0 0,0 0 0 0,-5 0 0 0,-2-1 0 15,-1 1 0-15,-5-1 0 0,-3-1 0 0,-3 2 0 16,-2 0 0-16,-3 0 0 0,-3 2 0 0,-6-1 0 15,-2 2 0-15,-5 3 0 0,1 1 0 0,-4 9 0 16,-2 6 0-16,-2 5 0 0,-5 6 0 0,0 4 0 16,-1 4 0-16,1 4 0 0,2-1 0 0,5 4 0 15,7 3 0-15,7 0 0 0,6-1 0 0,6-2 0 16,0-2 0-16,8-6 0 0,7-2 0 0,6-1 0 16,5 0 0-16,3-1 0 0,1-2 0 0,-2-7 0 15,-1-3-1680-15,-1-5-304 0,1-6-48 0,1-2-16 16</inkml:trace>
  <inkml:trace contextRef="#ctx0" brushRef="#br0" timeOffset="31431.69">8745 5864 27647 0,'-5'8'608'0,"1"-1"128"0,3 1 32 0,-3 7 0 0,3 5-624 0,1 4-144 0,1 4 0 0,-1-1 0 16,-1 5 848-16,-2 1 144 0,0-1 32 0,2-4 0 16,1-2-832-16,-1 2-192 0,-3-1 0 0,1 1 0 31,-2-1-768-31,0-5-208 0,0-10-48 0,-1 1 0 0</inkml:trace>
  <inkml:trace contextRef="#ctx0" brushRef="#br0" timeOffset="31612.09">8688 5567 38703 0,'0'0'848'0,"0"0"176"16,-1-12 48-16,-2 3 16 0,3 9-880 0,0 0-208 0,-9-2 0 0,9 2 0 0,-9 2 0 0,9-2 0 15,-9 8 0-15,2-3 0 16,7-5-1600-16,0 0-352 0,-9 5-80 0,9-5-13120 15</inkml:trace>
  <inkml:trace contextRef="#ctx0" brushRef="#br0" timeOffset="31903.99">9179 6013 27647 0,'0'0'608'0,"-1"16"128"0,-5-3 32 0,-1 6 0 0,-1 6-624 0,2-7-144 0,-2 4 0 0,-5 12 0 16,1-4 848-16,0-2 144 0,1-4 32 0,-1-3 0 16,2 0-832-16,3-7-192 0,2-2 0 0,5-12 0 15,0 0 864-15,0 0 128 0,12-1 32 0,-1-4 0 16,1-11 0-16,2-2 0 0,3-3 0 0,3-6 0 16,1-1-832-16,1-1-192 0,-1 5 0 0,2 0 0 15,2 2 864-15,0 4 128 0,0 1 32 0,3 6 0 31,6 11-1648-31,1 2-320 0,1 3-64 0,-6 7-16 0,-10 5 832 0,-7-6 192 0,-2 4 0 0,-1 12 0 16,-5-1-1680-16,-6 4-304 16,-12 9-48-16,1-14-13120 0</inkml:trace>
  <inkml:trace contextRef="#ctx0" brushRef="#br0" timeOffset="32458.53">11976 5761 23951 0,'0'0'512'0,"0"0"128"0,0 0 0 0,-17-6 64 0,18-9-576 0,-1 4-128 16,0 11 0-16,-4-9 0 0,-5-3 848 0,-1 3 144 15,-2-3 32-15,-5 8 0 0,-1 4 0 0,-3 5 0 16,-2 7 0-16,-3 1 0 0,-4 8-832 0,-3 1-192 15,-2 0 0-15,-2 10 0 0,-1 5 864 0,2 1 128 16,-1 3 32-16,11-4 0 0,12-1-832 0,5-2-192 16,-2-3 0-16,8-4 0 0,4 2 0 0,9-8 0 15,9-3 0-15,7-2 0 0,6-7 0 0,6-3 0 16,2-1 0-16,-8-5 0 0,2-1 0 0,1-5 0 16,1-2 0-16,2-3-10336 15,3 1-2112-15</inkml:trace>
  <inkml:trace contextRef="#ctx0" brushRef="#br0" timeOffset="32648.94">12510 5761 27647 0,'0'0'608'0,"0"0"128"0,0 0 32 0,0 13 0 0,0 6-624 0,-2 0-144 0,-5 3 0 0,0 7 0 15,0 1 848-15,-1-3 144 0,-1-1 32 0,-3 6 0 16,2-1-832-16,-1-1-192 0,1 1 0 0,0 3 0 15,-1-4 0-15,1 1 0 0,-1 1 0 0,-2 21 0 16,4-15-768-16,4-9-208 16,2-6-48-16,3-12-7632 0,0-1-1536 0</inkml:trace>
  <inkml:trace contextRef="#ctx0" brushRef="#br0" timeOffset="32920.75">13231 4949 31327 0,'8'-10'1392'0,"-8"10"272"0,8-4-1328 0,1 2-336 16,-1 2 0-16,-1 7 0 0,-4 5 0 0,-1 5 0 15,-2 5 0-15,-4 4 0 0,-5 3 0 0,-4 5 0 16,-3 5 0-16,-2 8 0 0,-3 3 896 0,1 6 96 15,3 7 32-15,0 1 0 0,1 1-832 0,0 4-192 0,0-2 0 0,-1 6 0 16,0 2 0-16,0 0 0 0,0-6 0 0,-6 22 0 31,3-14-1600-31,5-13-352 0,0-11-80 0,8-23-7120 0,-1-4-1408 0</inkml:trace>
  <inkml:trace contextRef="#ctx0" brushRef="#br0" timeOffset="33084">12874 5857 31327 0,'5'-7'688'0,"3"-1"144"0,3 2 16 0,-2 2 48 0,3 1-720 0,2 2-176 0,2-3 0 0,0 3 0 15,4-2 0-15,3 0 0 0,9-1 0 0,0 2 0 0,2-3 848 0,5 1 144 16,6 0 32-16,-1-1 0 16,-1 2-1648-16,-1-2-320 0,-4 1-64 0,-3 1-16 0</inkml:trace>
  <inkml:trace contextRef="#ctx0" brushRef="#br0" timeOffset="33494.6">14080 5833 27647 0,'0'0'608'0,"-12"-3"128"0,1-6 32 0,2 5 0 0,-1 2-624 0,-1-2-144 0,-4-5 0 0,0 1 0 16,-2 1 848-16,1 4 144 0,-2 1 32 0,-7 1 0 15,0 2-832-15,3 7-192 0,3 4 0 0,-2 6 0 16,0 3 0-16,0 1 0 0,1-1 0 0,6 4 0 16,4 5 0-16,2-3 0 0,1-5 0 0,7 2 0 15,6-5 864-15,5-3 128 0,4-4 32 0,3-3 0 16,4-4-832-16,4-2-192 0,3-6 0 0,0-2 0 15,0-6 864-15,1-4 128 0,0-6 32 0,0-1 0 16,-1-1-832-16,-1-3-192 0,-4-1 0 0,0-3 0 16,-3 3 0-16,-1 1 0 0,0 5 0 0,-7 2 0 15,-6 1 0-15,-1 8 0 0,7 2 0 0,-2 4 0 16,-2 0 0-16,-9 4 0 0,11 1 0 0,2 10 0 0,-3 6 0 16,-1 2 0-16,-1 1 0 0,-1 3 0 0,1 1 0 0,1-1 0 15,3-2 0-15,1-3 0 16,3-3-1600-16,-1-3-352 0,4-2-80 0,0-5-16 0</inkml:trace>
  <inkml:trace contextRef="#ctx0" brushRef="#br0" timeOffset="33688.11">15220 4950 31327 0,'0'0'688'0,"-7"8"144"0,-1 3 16 0,0 4 48 0,1 2-720 0,-3 4-176 16,0 4 0-16,-3 8 0 0,-1 8 0 0,-7 26 0 0,0-1 0 0,0 1 0 16,3-1 848-16,2-2 144 0,1 3 32 0,4-22 0 15,1 5-832-15,-1 6-192 0,1 4 0 0,-8 23-10336 16,-1-8-2112-16</inkml:trace>
  <inkml:trace contextRef="#ctx0" brushRef="#br0" timeOffset="33849.33">14823 5677 31327 0,'0'0'688'16,"11"-4"144"-16,3-2 16 0,11 3 48 0,-2 4-720 0,2 3-176 0,2-2 0 0,2 4 0 0,1 0 0 0,-6-3 0 16,3-1 0-16,4 1 0 0,3 0 0 0,1 0 0 15,1 1 0-15,1-2-9248 16,1-4-1888-16</inkml:trace>
  <inkml:trace contextRef="#ctx0" brushRef="#br0" timeOffset="34178.78">16126 5477 42383 0,'-9'-9'1872'0,"9"9"400"0,-6-5-1824 0,6 5-448 0,0 0 0 0,0 0 0 15,-7 6 0-15,-3 9 0 0,1 4 0 0,-2 5 0 16,-4 3 0-16,-3 0 0 0,-4 1 0 0,-2 0 0 15,1 9 0-15,-2 1 0 0,-2 0 0 0,2 2 0 16,1-1 0-16,1-1 0 0,-2 0 0 0,3-3 0 16,1-1-1536-16,2-7-416 0,3-7-80 0,4-6-16 15,6-2 0-15,6-12 0 0,0 0 0 0,6-8 0 16</inkml:trace>
  <inkml:trace contextRef="#ctx0" brushRef="#br0" timeOffset="34922.92">16645 5452 27647 0,'-16'2'608'0,"11"0"128"0,-2 3 32 0,-6 3 0 0,-1 4-624 0,-3 6-144 16,-3 3 0-16,-2 5 0 0,-4 4 848 0,0 4 144 15,1 3 32-15,2 0 0 0,1 1-832 0,7-4-192 16,11-10 0-16,2 2 0 0,0 1 0 0,8-5 0 15,5-5 0-15,8-4 0 0,4-2 0 0,-7-6 0 16,3-4 0-16,5-1 0 0,3-6 864 0,-1-2 128 16,-1-4 32-16,-2 0 0 0,-2-3 0 0,15-18 0 0,-22 12 0 0,-2 2 0 15,-3 0-832-15,0 0-192 0,0-2 0 0,-1-2 0 16,-4 2 0-16,-2 2 0 0,-2 2 0 0,-1-1 0 16,-3-1 0-16,-1 0 0 0,-2 5 0 0,1 2 0 15,-1-1 0-15,1 4 0 0,-1-1 0 0,-3-1 0 16,10 11 0-16,0 0 0 0,0 0 0 0,0 0 0 15,0 0 0-15,6-5 0 0,5 0 0 0,8-2 0 16,10-6 0-16,9 3 0 0,7 1 0 0,5-2 0 16,5 4 0-16,-15-3 0 0,3 1 0 0,2 1 0 15,-1 5 0-15,0 0 0 0,-1 2 0 0,-2 2 0 16,-5 3 0-16,5 5 0 0,-11 1 0 0,-6 3 0 16,-8 3 0-16,-7 1 0 0,-6 1 0 0,-6 1 0 15,-5-1 0-15,-3-1 0 0,-4 0 0 0,-2-2 0 0,-2 4 0 16,0-2 0-16,2-3 0 0,3-1 0 0,1 0 0 0,4-8 0 15,9-5 0-15,0 0 0 0,0 0 0 0,0 0 0 16,0 0 0-16,6-9 0 0,4-3 0 0,3-2 0 16,2-4 0-16,4 2 0 0,0 3 0 0,5 1 0 15,2-2 0-15,1 1 0 0,0 1 0 0,3-1 0 16,6 0 0-16,0 5 0 0,1-1 0 0,-4 4 0 16,-5 2 0-16,-1 3 0 0,-2 3 0 0,-5 1 0 15,-5 2 0-15,-2-2 0 0,-1 3 0 0,-2-1 0 16,0 1 0-16,-3 1 0 0,2 1 0 0,-2-3 0 15,1 0 0-15,1-1 0 0,1-4 0 0,1 0 0 16,1 1 0-16,1-5 0 0,2-2 0 0,2-2 0 16,1-1 0-16,-2-2 0 0,2 1 864 0,3-4 128 15,3-1 32-15,2 1 0 0,1 1-832 0,2 1-192 0,-1 2 0 0,1 0 0 16,1 3 0-16,-1 3 0 0,-2 0 0 0,1 5 0 16,7 3 0-16,-5 8 0 0,-5 1 0 0,-3 5 0 15,-1 3 0-15,-4-1 0 0,-6 2 0 0,-4 2 0 16,-7 1 0-16,-3 3 0 0,-3 3 0 0,-5-2 0 15,-4-5 0-15,-4-3 0 0,0-4 0 0,-5 2 0 16,-3 2 0-16,-6-6 0 0,-4-3 0 0,-7-4 0 16,-5-7-768-1,-1-2-208-15,2-1-48 0,-3-9 0 0</inkml:trace>
  <inkml:trace contextRef="#ctx0" brushRef="#br0" timeOffset="35057.11">16302 4872 46079 0,'-20'-14'1024'0,"14"3"192"0,4 2 64 0,4-2 0 0,2 4-1024 0,1 2-256 16,-5 5 0-16,0 0 0 0,0 0 0 0,10 12 0 15,1 1 0-15,-1-4 0 16,0 0-2416-16,1-3-528 0,-1 4-96 0</inkml:trace>
  <inkml:trace contextRef="#ctx0" brushRef="#br0" timeOffset="35758.18">20565 4911 23951 0,'1'-35'512'0,"2"10"128"0,-1-1 0 0,1 3 64 0,-2 2-576 0,1 5-128 16,-1 5 0-16,-1 4 0 0,0 7 0 0,0 0 0 16,-5 13 0-16,-3 8 0 0,-1 1 0 0,-3 7 0 15,-1 2 0-15,-3 7 0 0,-1 4 848 0,-1 2 144 16,-3 2 32-16,-1 7 0 0,-3 10-832 0,-1 2-192 0,-2 6 0 0,-2 0 0 16,-2-3 864-16,0-6 128 0,-2-6 32 0,5-2 0 15,4-5-832-15,7-8-192 0,6-9 0 0,5-10 0 16,3-6 864-16,4-16 128 0,0 0 32 0,6 8 0 15,11-4-832-15,5-8-192 0,4-6 0 0,6-7 0 16,2-7 864-16,-3-1 128 0,0-1 32 0,-1 1 0 16,-3 5-832-16,-2 0-192 0,-3 2 0 0,-2 5 0 15,-2 5 0-15,-1 4 0 0,0 1 0 0,-4 6 0 16,0 7 0-16,0 4 0 0,-1 1 0 0,0 6 0 16,-2 4 0-16,-2 2 0 0,-3 4 0 0,0-1 0 15,1 4 0-15,-1-1 0 0,-1 0 0 0,1-7 0 0,1 0 0 16,2-4 0-16,0-5 0 0,-1-9 0 15,0-1-768-15,1-1-208 0,0-6-48 0,9-8-15152 16</inkml:trace>
  <inkml:trace contextRef="#ctx0" brushRef="#br0" timeOffset="36079.87">21135 5562 35007 0,'0'0'768'0,"0"0"176"0,0 0 16 0,9 2 16 0,0 5-784 0,3-4-192 16,-1-2 0-16,6-1 0 0,7 0 0 0,0-1 0 15,6-1 0-15,-1-3 0 0,-1 1 0 0,-2-1 0 16,-6 0 0-16,1-4 0 0,-2 1 0 0,-4-3 0 0,1-2 0 0,-6 2 0 16,-1 0 0-16,-2-1 0 0,-2-2 0 0,-2 1 0 15,-3 0 0-15,-3 3 0 0,-3 0 0 0,-1 5 0 16,-3 3 0-16,-2 3 0 0,-2 4 0 0,-5 4 0 15,-2 3 0-15,1 1 0 0,-3 1 0 0,1 6 0 16,-1 6 0-16,2 1 0 0,7-1 0 0,7-5 0 16,5 3 0-16,3-3 0 0,5 2 0 0,5-1 0 15,3-2 0-15,3 1 0 0,1 1 0 0,3-4 0 16,1-2 0-16,0-4 0 0,2-2 0 0,-1-2-10336 16,9 1-2112-16</inkml:trace>
  <inkml:trace contextRef="#ctx0" brushRef="#br0" timeOffset="36373.18">22217 5136 27647 0,'-4'11'608'0,"-1"0"128"0,-1 2 32 0,-2 8 0 0,1 6-624 0,-4 7-144 15,-2 2 0-15,-2 2 0 0,-1 0 848 0,0 1 144 16,-1 0 32-16,2-4 0 0,-2-2-832 0,2-2-192 15,1-1 0-15,2-5 0 0,2-4 864 0,1-5 128 16,2-5 32-16,2-3 0 0,2 3-832 0,3-11-192 16,0 0 0-16,0 0 0 0,8-8 864 0,1-3 128 15,2-3 32-15,1-3 0 0,2-3 0 0,0-2 0 16,2-1 0-16,1-3 0 0,1 1-832 0,2-4-192 16,2 2 0-16,1-2 0 0,5 3 0 0,-1 1 0 0,0 5 0 0,3 1 0 15,3 4 0-15,0 2 0 0,-2-3 0 16,-1 2 0-1,-5 1-768-15,-3 3-208 0,-4 1-48 0,-2 4-10912 0,-3 1-2192 0</inkml:trace>
  <inkml:trace contextRef="#ctx0" brushRef="#br0" timeOffset="36809.18">22854 5463 31327 0,'8'12'688'0,"2"-9"144"0,3-1 16 0,4-1 48 0,3-1-720 16,2 3-176-16,2-1 0 0,-1-2 0 0,4-6 848 0,1-3 144 15,0 1 32-15,1-4 0 0,0 2 0 0,1-5 0 16,0-3 0-16,0-2 0 0,0 2 0 0,0-3 0 16,0-5 0-16,1 5 0 0,0 4-832 0,-6 4-192 15,1-1 0-15,-2-2 0 0,-1 1 0 0,-1-2 0 16,-2 0 0-16,-5 1 0 0,0 5 0 0,-5-2 0 15,-2 2 0-15,-3-1 0 0,-6-3 0 0,-4 2 0 16,-6 5 0-16,-6 1 0 0,-7 7 0 0,-8 2 0 16,-4 2 0-16,-1-1 0 0,3 4 0 0,4 1 0 15,-1 0 0-15,-1 5 0 0,-1 2 0 0,0 1 0 16,-1 2 0-16,3 3 0 0,3-1 0 0,-6 6 0 0,5 4 0 16,8-2 0-16,7 5 0 0,9-2 0 0,7 1 0 15,9-2 0-15,4 1 0 0,7-3 0 0,6-1 0 0,3-7 0 16,0 1 0-16,6-2 0 0,5-3 0 0,3-1 0 15,2-2 864-15,5-3 128 0,6-2 32 0,-1-3 0 16,-2-5-832-16,-4 0-192 0,-4 0 0 0,-3-1 0 16,-4-7 0-16,-2 3 0 0,-4 1 0 0,-7-1 0 31,-6-3-768-31,-8 2-208 0,-1-5-48 0,-7-1-18432 0</inkml:trace>
  <inkml:trace contextRef="#ctx0" brushRef="#br0" timeOffset="38043.49">4453 9826 20271 0,'0'0'448'0,"3"-7"80"0,-3 7 32 0,5-6 16 0,-2 1-576 0,3 0 0 0,0-2 0 0,3 1 0 16,3-1 928-16,2 1 80 15,2 1 16-15,3-2 0 0,5 2 0 0,0 1 0 0,-2 3 0 0,1 1 0 16,-3 4-832-16,-1 2-192 16,-4 2 0-16,-2 4 0 0,-2 3 0 0,-3 4 0 0,-3 0 0 0,-4 6 0 15,-2 4 864-15,-3 3 128 0,-1 3 32 0,-3 3 0 16,-2-1-832-16,-1-2-192 0,1-1 0 0,-1-2 0 16,-1-4 0-16,2-1 0 0,2-6 0 0,3-4 0 15,1-4 864-15,5-1 128 0,3-5 32 0,4 0 0 16,3-7-832-16,3 0-192 0,2-3 0 0,3-4 0 15,5-3 864-15,2-3 128 0,2-1 32 0,1-3 0 16,2-2-832-16,1-4-192 0,1 0 0 0,12-8 0 16,-11 7-1600-16,-4 6-352 0,-3 1-80 0,-2 0-13120 15</inkml:trace>
  <inkml:trace contextRef="#ctx0" brushRef="#br0" timeOffset="38526.6">5083 9331 16575 0,'-9'-14'736'0,"3"8"160"0,-4 0-720 0,1-5-176 15,1-2 0-15,-2 2 0 0,-7 5 848 0,1 1 144 16,-2 1 32-16,-1-1 0 0,-5 4 0 0,1 2 0 15,-3 4 0-15,-2-1 0 0,-3 1 0 0,0 5 0 16,-5-3 0-16,0 6 0 0,-2-2-832 0,-4 7-192 0,-4 7 0 0,1 1 0 16,3 4 0-16,2 1 0 0,1 4 0 0,1 7 0 15,2 1 864-15,11-8 128 0,-3 7 32 0,1 6 0 16,-2-1-832-16,3 7-192 16,4 2 0-16,1 5 0 0,3 2 0 0,6 3 0 0,7-3 0 0,5 1 0 15,5-3 0-15,7-1 0 0,4-2 0 0,3-1 0 16,5-4 0-16,2-3 0 0,2-4 0 0,6-8 0 15,7-6 864-15,2-6 128 0,5-5 32 0,6-6 0 16,7-3-832-16,3-7-192 0,0-5 0 0,2-8 0 16,2-2 0-16,1-7 0 0,0-4 0 0,0-8 0 15,0-3 864-15,-5-5 128 0,-5-2 32 0,-3-5 0 0,-1-7 0 0,-5-4 0 16,1-3 0-16,-2-2 0 0,0-6-832 0,-6 1-192 16,-4-3 0-16,-10 1 0 0,-8 4 0 0,-6-32 0 15,-15 8 0-15,-11 0 0 0,-10 3 864 0,-4 9 128 16,-1 10 32-16,-3 10 0 0,2 12-832 0,-3 11-192 15,0 3 0-15,0 12 0 16,0 7-1600-16,0 5-352 0,0 5-80 0,3 5-10384 16,1-1-2096-16</inkml:trace>
  <inkml:trace contextRef="#ctx0" brushRef="#br0" timeOffset="39210.65">6679 9610 20271 0,'-8'-13'896'0,"4"5"192"0,0-4-880 0,2 5-208 16,-1-3 0-16,-1 1 0 0,-1 1 1680 0,1 3 304 0,4 5 48 0,0 0 16 16,-8 0-832-16,8 0-144 0,3 13-48 0,-2-4 0 15,-2 4-816-15,-2 3-208 0,1 6 0 0,0 3 0 16,1 2 0-16,1 5 0 0,0-1 0 0,-1 4 0 16,-3 4 864-16,4-1 128 0,6 0 32 0,3-4 0 15,2-6-832-15,3-1-192 0,4-4 0 0,5-5 0 16,1-5 0-16,2-4 0 0,1-5 0 0,-1-5 0 15,2-3 0-15,-2-6 0 0,-1-5 0 0,-1 1 0 16,-2-4 864-16,-1-3 128 0,-2-3 32 0,2 1 0 16,-3-1-832-16,-2-2-192 0,2 0 0 0,-3-1 0 15,-2 0 0-15,-2-1 0 0,-2 1 0 0,-2 1 0 16,2 6 0-16,0 3 0 0,-2 4 0 0,2-4 0 16,-1 4-2416-16,-2 7-528 0,-6 6-96 0,0 0-32 0</inkml:trace>
  <inkml:trace contextRef="#ctx0" brushRef="#br0" timeOffset="39601.11">7709 9523 23951 0,'0'0'512'0,"0"11"128"0,0 1 0 0,-1 2 64 0,-3 6-576 0,-2 6-128 16,1 0 0-16,-3 4 0 0,1 0 848 0,-1 4 144 15,-1 2 32-15,-2 4 0 0,1 5-832 0,-2 5-192 16,0-2 0-16,1 3 0 0,-2 0 864 0,0-3 128 0,-3 3 32 0,4-4 0 16,-1-8-832-16,3-3-192 0,-2-2 0 0,3-9 0 15,1-4 864-15,3-7 128 0,2-1 32 0,3-13 0 16,0 0 0-16,0 0 0 0,0 0 0 0,5-12 0 16,3-2 0-16,0-5 0 0,1-5 0 0,2-3 0 15,2-5-832-15,1-4-192 0,0-6 0 0,1 0 0 16,0-2 0-16,5-5 0 0,3-1 0 0,2 4 0 15,1 5 0-15,7-4 0 0,3 2 0 0,1 6 0 16,2 0 0-16,-1 7 0 0,-3 7 0 0,-3 3 0 16,-2 4 0-16,-2 6 0 0,-6 5 0 0,4 7 0 15,-9 9-768-15,-7 3-208 16,-4 4-48-16,-6-2 0 0,-4 6 832 0,-3-1 192 0,-3 3 0 0,-5 4 0 16,-4 2 0-16,-6 4 0 0,-4-1 0 0,-1-2 0 15,2-6-2496-15,-4-3-464 0,-1-3-96 0,3-2-16 0</inkml:trace>
  <inkml:trace contextRef="#ctx0" brushRef="#br0" timeOffset="39981.25">9087 9174 20271 0,'0'0'448'0,"0"0"80"0,0-7 32 0,0 7 16 0,0 0-576 0,0 0 0 0,0 0 0 0,0 0 0 16,3 7 1744-16,-3 8 240 0,0 6 64 0,-6 2 0 16,2 2-1648-16,-5 6-400 0,0 6 0 0,-1 4 0 15,-1 8 896-15,0 0 112 0,-2 3 16 0,-1 1 0 16,0 1-832-16,-2-2-192 0,1-6 0 0,2 2 0 16,2-3 864-16,1-2 128 0,1-3 32 0,4-9 0 15,-1-5-1648-15,2-7-320 0,2-8-64 0,1-3-8752 16,1-8-1760-16</inkml:trace>
  <inkml:trace contextRef="#ctx0" brushRef="#br0" timeOffset="40380.49">9767 9628 27647 0,'0'0'608'0,"6"-9"128"0,-4-3 32 0,1 6 0 0,-3 6-624 0,0 0-144 16,0 0 0-16,0 0 0 0,-5-8 848 0,-2 3 144 16,1-3 32-16,-2 3 0 0,-4 0-832 0,-2-2-192 0,-2 3 0 0,-2 4 0 15,-4 3 864-15,0 3 128 0,-3-1 32 0,-1 5 0 16,-2 3-832-16,0 4-192 0,-2 1 0 0,0 3 0 16,0-1 0-16,4 4 0 0,3-1 0 0,5 5 0 15,4-2 0-15,3-1 0 0,4-3 0 0,1-3 0 16,5 0 0-16,4-4 0 0,1-3 0 0,6-3 0 15,6-4 864-15,8-2 128 0,4-6 32 0,-1-2 0 16,-1-3-832-16,0-2-192 0,0-3 0 0,-2 0 0 16,-3-2 0-16,0 0 0 0,-6 0 0 0,2 0 0 15,-2-2 0-15,-4 3 0 0,0-1 0 0,-1 6 0 16,-2 0 0-16,-8 9 0 0,0 0 0 0,0 0 0 16,5 6 0-16,-1 2 0 0,0 7 0 0,-1 2 0 15,-2 1 0-15,1 0 0 0,1 0 0 0,1 2 0 0,3 3 0 0,0 1 0 16,-3-1 0-16,7 3 0 15,2-3-1600-15,1-7-352 0,2-2-80 0,2-11-13120 16</inkml:trace>
  <inkml:trace contextRef="#ctx0" brushRef="#br0" timeOffset="41160.1">9780 9603 16575 0,'-1'-11'736'0,"1"11"160"0,-1-6-720 0,0-3-176 16,-2 2 0-16,0-3 0 0,-2 3 848 0,-1 0 144 15,-2 1 32-15,0 0 0 0,-1-4 816 0,0 2 160 0,0 5 48 16,-2 0 0-16,1-1-1648 0,-2 5-400 0,-2 4 0 16,1 2 0-16,0 4 896 0,-2 2 112 0,-2 7 16 0,0 5 0 15,0 6 0-15,0 0 0 0,-1 1 0 0,3 3 0 16,-2 3-832-16,4-1-192 0,5 0 0 0,0-3 0 15,5-4 0-15,5-4 0 0,3-4 0 0,4-4 0 16,4-2 864-16,3-2 128 0,2-5 32 0,1-3 0 16,5 0-832-16,1-8-192 0,-1-9 0 0,4 2 0 15,2-5 864-15,-4-2 128 0,3-4 32 0,-2 0 0 16,2-5-832-16,-2 0-192 0,-4 0 0 0,0-3 0 16,-1 2 0-16,-4-1 0 0,-4 1 0 0,-2 4 0 15,-3-4 0-15,-4 3 0 0,-5 1 0 0,-3 3 0 16,-5 1 0-16,0 5 0 0,-1 3 0 0,-4 3 0 15,-4 3-768-15,-1 4-208 0,-2 5-48 0,0 3 0 16,2-1-2448-16,1 0-496 0,-17 5-112 0,12 1-16 0</inkml:trace>
  <inkml:trace contextRef="#ctx0" brushRef="#br0" timeOffset="41670.61">10642 9530 12895 0,'0'-1559'272'0,"0"3118"64"0,0-1559 16 0,0 0 32 0,11 10-384 0,-1 1 0 15,-2-3 0-15,0 1 0 0,-8-9 0 0,0 0 0 0,11-1 0 0,-11 1 0 16,11-7 0-16,-2 3 0 0,-9 4 0 0,7-5 0 16,-7 5 896-16,6-9 96 0,-2 1 32 0,-4 8 0 15,0 0 0-15,0 0 0 16,0 0 0-16,-1-13 0 0,-2 2 0 0,-1 0 0 0,-1 6 0 0,5 5 0 15,-7-8 0-15,7 8 0 0,-6-5 0 0,-2 2 0 16,-1 3 0-16,9 0 0 0,-10-9 0 0,-1 4 0 16,1 4-832-16,-1 2-192 0,1 3 0 0,-1 0 0 15,0 0 0-15,-4-2 0 0,-3 5 0 0,-1-1 0 16,-1 3 0-16,-4 6 0 0,0 3 0 0,2-1 0 16,3 1 864-16,8-3 128 0,-4 5 32 0,2 1 0 15,-4 5-832-15,2 2-192 0,2-4 0 0,1 5 0 16,0-5 0-16,4-1 0 0,0-3 0 0,6-1 0 15,2-6 0-15,1 2 0 0,2-8 0 0,1 3 0 0,2-5 0 16,2-1 0-16,2-3 0 0,5-1 0 0,-2-3 864 0,-1-2 128 16,-5-4 32-16,5-1 0 0,5-2-832 0,0 0-192 15,-1-2 0-15,1-3 0 0,2 0 0 0,-1-1 0 16,-1-1 0-16,-5 2 0 0,-1-1 0 0,3-5 0 16,-4 1 0-16,-1 9 0 0,-1 1 0 0,-3 5 0 15,-5 7 0-15,0 0 0 0,0 0 0 0,0 0 0 16,0 0 0-16,7 9 0 0,-3 4 0 0,1 3 0 15,2 2 0-15,-2 1 0 0,0-1 0 0,0-1 0 16,0-5 0-16,2 1 0 0,-1 5 0 0,2-3 0 16,0 0 0-16,3-1 0 15,-2-2-1600-15,-1-2-352 0,-1-5-80 0,-7-5-8208 16,8 2-1632-16</inkml:trace>
  <inkml:trace contextRef="#ctx0" brushRef="#br0" timeOffset="42109.61">11267 9705 23951 0,'0'0'512'0,"0"0"128"0,-2-9 0 0,2 1 64 0,-1 3-576 0,0 1-128 0,-2-5 0 0,-1 1 0 16,-1 2 848-16,-5-2 144 0,1 1 32 0,-6-2 0 15,0 1 0-15,4 7 0 0,-1 1 0 0,-6 1 0 16,0 4-832-16,1 7-192 0,-1 1 0 0,3 0 0 15,-3 2 0-15,-1 3 0 0,-4 3 0 0,5 2 0 16,4 3 864-16,-1-1 128 0,1 1 32 0,2 0 0 0,3-1-832 0,4 0-192 16,1-4 0-16,5-3 0 0,6-3 0 0,-1-4 0 15,-4-2 0-15,7-6 0 0,10-2 0 0,5-5 0 16,1-9 0-16,2-3 0 0,3 1 864 0,0-6 128 16,0-4 32-16,-1-5 0 0,-2-1-832 0,8-16-192 15,-6 5 0-15,-4-5 0 0,-3-1 0 0,-1 0 0 16,0-3 0-16,-2 1 0 0,-2-3 0 0,-1-2 0 15,-2-4 0-15,-2-3 0 0,-2-5 0 0,1 0 0 16,-1-6 0-16,-2 9 0 0,2 6 0 0,-2 18 0 16,0 13 0-16,0 6 0 0,0 4 0 0,-3 10 0 15,-5 7 0-15,0 0 0 0,0 20 0 0,-3 10 0 16,2 13 0-16,-2 5 0 0,1 2 0 0,-2 7 0 16,-1 8 0-16,-1 0 0 0,4 3 0 0,-1 3 0 0,1 0 0 0,0 1 0 31,2-3-768-31,3-5-208 0,1-5-48 0,4-24-9824 0,1-1-1968 0</inkml:trace>
  <inkml:trace contextRef="#ctx0" brushRef="#br0" timeOffset="42483.46">13319 8725 23951 0,'-5'-15'512'0,"-1"-2"128"0,2-1 0 0,2 3 64 0,1 0-576 0,-1 5-128 16,2 10 0-16,0 0 0 0,0 0 848 0,-2 10 144 16,-2 6 32-16,-3 5 0 0,-2 5 0 0,-3 9 0 15,2 5 0-15,-3 10 0 0,-3 1 0 0,2 10 0 16,-3 3 0-16,3 4 0 16,1 2-1648-16,3-5-320 0,3-1-64 0,-1 0-16 0,-1 1 832 0,1 2 192 0,3 1 0 15,-6-3 0 1,-1-11-864-16,2-7-128 0,2-7-32 0,-1-9-11872 0</inkml:trace>
  <inkml:trace contextRef="#ctx0" brushRef="#br0" timeOffset="42844.78">13002 9405 23951 0,'0'0'512'0,"14"-4"128"0,8 4 0 0,3-5 64 0,0-3-576 0,4 0-128 0,3-1 0 0,3 3 0 15,2-2 848-15,0 3 144 0,-2-4 32 0,-4 1 0 0,-5 3-832 16,-4-1-192-16,-5 6 0 0,-4 2 0 16,-13-2 0-16,0 0 0 0,7 9 0 0,-5 5 0 15,-2 4 864-15,-4 5 128 0,-2 7 32 0,-2 1 0 0,0 5-832 0,3-7-192 16,0 5 0-16,1-3 0 0,1 2 0 0,2-4 0 16,1-3 0-16,4-6 0 0,2-4 864 0,4-2 128 15,1-2 32-15,5-7 0 0,2-2-832 0,3-4-192 16,4-8 0-16,2-3 0 0,-2-1 864 0,11-15 128 15,-2-7 32-15,-5 1 0 0,-8 3-832 0,0 1-192 16,-3 4 0-16,-5-3 0 0,-1-2 0 0,-6 0 0 16,-6 5 0-16,-4-2 0 0,-2 2 864 0,-3 5 128 15,-3 3 32-15,-5 2 0 16,1 5-1648-16,-2 5-320 0,-1 6-64 0,-2 4-16 16,-3 3-1632-16,3 1-336 0,-10 3-64 0,9-1-16 0</inkml:trace>
  <inkml:trace contextRef="#ctx0" brushRef="#br0" timeOffset="43418.07">15184 9353 20271 0,'0'0'896'0,"-7"5"192"0,1 6-880 0,2 0-208 16,2 3 0-16,2-5 0 0,0-9 864 0,0 0 128 15,0 0 32-15,14 2 0 0,3 1 0 0,3-6 0 16,2-6 0-16,3 0 0 0,2 0 0 0,2-2 0 0,5-2 0 0,-2-2 0 15,1-2-832-15,-2 0-192 0,-2 1 0 0,-3 2 0 16,-7-4 864-16,0 1 128 0,-4 1 32 0,-4 0 0 16,-5-2-832-16,-2 4-192 0,-1 5 0 0,-3 9 0 15,-7-9 0-15,-3 1 0 0,-3 2 0 0,-6 8 0 16,-4 6 0-16,-4 5 0 0,-3 2 0 0,-2 4 0 16,0-4 0-16,4 6 0 0,5 0 0 0,1 4 0 15,0 5 0-15,3 0 0 0,2-3 0 0,6 6 0 16,4-1 0-16,5 0 0 0,2-4 0 0,5-4 0 15,4-3 0-15,1-2 0 0,2-1 0 0,5-5 0 16,6-4-768-16,6-2-208 16,2-3-48-16,5-5 0 0,1-9-1632 0,-1 0-336 0,7-7-64 15,-8 0-16-15</inkml:trace>
  <inkml:trace contextRef="#ctx0" brushRef="#br0" timeOffset="43608.06">15973 9168 23951 0,'0'0'1056'0,"0"0"224"0,0 0-1024 0,0 0-256 16,0 0 0-16,12 4 0 0,0 2 880 0,-2 4 112 16,0 3 32-16,1 1 0 0,1 5 0 0,-2 5 0 15,0-5 0-15,2 5 0 0,-3 1-832 0,2 2-192 16,1 0 0-16,-1 3 0 0,0 2 0 0,4-2 0 16,0 0 0-16,-1-2 0 0,-1-5 0 0,1-1 0 15,2-5 0-15,-2 0 0 16,-2 1-1600-16,0-4-352 0,0-7-80 0,-1-6-9840 0</inkml:trace>
  <inkml:trace contextRef="#ctx0" brushRef="#br0" timeOffset="43835.11">16471 9081 23951 0,'0'0'1056'0,"0"0"224"0,0 0-1024 0,0 0-256 0,-9 5 0 0,-1 7 0 15,-5 3 880-15,0 6 112 0,-2 5 32 0,-3 0 0 16,-2 0 0-16,-4 6 0 0,-3 3 0 0,-1 0 0 16,0 3-832-16,-1 1-192 0,2 1 0 0,1 1 0 15,-1 0 864-15,2-3 128 0,2-3 32 0,8-11 0 0,-1 3-832 0,1-2-192 16,1-3 0-16,-2 7 0 16,6-10-2416-16,4-8-528 0,8-11-96 0,0 0-32 0</inkml:trace>
  <inkml:trace contextRef="#ctx0" brushRef="#br0" timeOffset="44569.25">16828 9177 27647 0,'0'0'1216'0,"0"0"256"0,-9 9-1168 0,-1 4-304 16,-2 2 0-16,-1 3 0 0,-1 3 0 0,-2 2 0 0,-1 2 0 0,1 4 0 15,1-2 880-15,2 3 112 0,0 4 32 0,4-4 0 16,1-3-832-16,3-2-192 0,3-3 0 16,4-4 0-16,4-5 0 0,2-5 0 0,-8-8 0 0,17 0 0 15,1-2 864-15,2-5 128 0,-1-3 32 0,1-5 0 16,-1-5-832-16,0-1-192 0,-1-3 0 0,-1 1 0 16,-2-3 0-16,-2 2 0 0,-1 2 0 0,-3 2 0 15,-2 2 0-15,-1 0 0 0,1 1 0 0,-3 3 0 16,0 2 0-16,-4 12 0 0,0 0 0 0,0 0 0 15,0 0 0-15,0 0 0 0,0 0 0 0,0 0 0 16,-5 14 0-16,2 3 0 0,0 1 0 0,3-7 0 16,2-1 0-16,3 2 0 0,3 1 0 0,2-4 0 15,2 0 0-15,3-5 0 0,2 2 0 0,3-4 0 0,1-3 0 16,2-3 0-16,2-1 0 0,1-4 0 0,0-1 0 0,0-1 0 16,2-2 0-16,-2 0 0 0,1-3 0 0,-2 0 0 15,0 1 0-15,-2-2 0 0,-1 1 0 0,-3 4 0 16,-1 2 0-16,0 3 0 0,-1-4 0 0,-3 5 0 15,-5 6 0-15,1 7 0 0,-1 2 0 0,-3 2 0 16,-3 2 0-16,-3 4 0 0,-1-1 0 0,-2 3 0 16,-1-1 0-16,-3 0 0 0,-2 3 864 0,0 1 128 15,0 0 32-15,1-3 0 0,2-5-832 0,2-2-192 16,0-1 0-16,3-3 0 0,1-8 0 0,0 0 0 16,0 0 0-16,10-1 0 0,3-7 864 0,0-2 128 15,0-3 32-15,4-3 0 0,3-1-832 0,3 0-192 16,-2-1 0-16,2-2 0 0,2-1 0 0,0 5 0 15,-2 4 0-15,1-3 0 0,1 1 0 0,-4 4 0 0,-2 2 0 0,-1 4 0 16,-1 3 0-16,-1 3 0 0,-2 1 0 0,-2 3 0 16,-4 5 0-16,-2 2 0 0,1-1 0 0,-3-1 0 15,-2 1 0-15,-2-2 0 0,0 4 0 0,-1 0 0 16,0-4 0-16,0 1 0 0,1-11 0 0,0 0 0 16,0 0 0-16,0 0 0 0,0 0 0 0,0 0 0 15,7-4 0-15,4-5 0 0,1-3 0 0,1-1 0 16,-2-3 0-16,2 1 0 0,2-1 0 0,0 0 0 15,1 1 0-15,1 2 0 0,-3 0 0 0,3 1 0 16,3 4 0-16,1 4 0 0,-1 3 0 0,4 5 0 16,1 5 0-16,-1 5 0 0,3 6 0 0,-4 6 0 15,-2-4 0-15,-2 7 0 0,0 2 0 0,4 13 0 16,-5-6-768-16,-3-8-208 0,-1-8-48 0,-3-3-10912 16,0 4-2192-16</inkml:trace>
  <inkml:trace contextRef="#ctx0" brushRef="#br0" timeOffset="45051.43">19627 8452 31327 0,'0'0'688'0,"0"0"144"0,0 0 16 0,0 0 48 16,0 0-720-16,0 0-176 0,-3 9 0 0,0 4 0 0,0 6 0 0,-3 7 0 15,-5 8 0-15,-2 2 0 0,-2 7 848 0,2 1 144 16,-2 9 32-16,2 1 0 0,-1 2 0 0,2 7 0 15,-1 5 0-15,3 0 0 0,1-8-832 0,0 0-192 16,-1-2 0-16,1 0 0 0,0-6 0 0,1-3 0 16,3-1 0-16,-4 7 0 15,1-16-768-15,4-6-208 0,3-12-48 0,4-4-15152 16</inkml:trace>
  <inkml:trace contextRef="#ctx0" brushRef="#br0" timeOffset="46401.71">20966 9165 12895 0,'4'-9'272'0,"0"1"64"0,-1-3 16 0,1 4 32 0,0-5-384 0,2 3 0 16,-1-2 0-16,-1 0 0 0,-1 1 1712 0,1 1 272 15,0-1 48-15,-3 0 16 0,-1-6 0 0,-3 2 0 16,2-2 0-16,-2 3 0 0,-2 4-832 0,-1 0-144 16,-3 4-48-16,1 5 0 0,-4 4-816 0,-5 2-208 15,-1 3 0-15,-2 2 0 0,-4 1 864 0,-4 5 128 16,-4 6 32-16,0 4 0 0,2 3-832 0,4 3-192 0,1-2 0 0,3 2 0 16,4-4 0-16,5-1 0 0,1 0 0 0,6-2 0 15,3-2 0-15,6-1 0 0,3-6 0 0,3-2 0 16,2-2 0-16,6-2 0 0,6-4 0 0,15-5 0 31,-1-4-768-31,2 0-208 0,-2-7-48 0,1 0 0 16,-3-7-816-16,2-1-160 0,14-14-48 0,-8 9 0 0</inkml:trace>
  <inkml:trace contextRef="#ctx0" brushRef="#br0" timeOffset="46610.2">21436 9074 31327 0,'0'0'688'0,"0"0"144"0,0 0 16 0,0 0 48 16,5 13-720-16,-8 0-176 0,1-1 0 0,-2 6 0 0,0 2 0 0,-1 3 0 15,-2 3 0-15,1-2 0 0,-1 2 848 0,1 1 144 16,-1 1 32-16,-2-1 0 0,1-5-832 0,2 3-192 16,0 2 0-16,1-3 0 15,3-5-768-15,-4-2-208 0,4 0-48 0,0-3 0 16,2 0-1632-16,2-5-336 0,-2-9-64 0,0 0-16 0</inkml:trace>
  <inkml:trace contextRef="#ctx0" brushRef="#br0" timeOffset="46867.57">22119 8296 31327 0,'0'0'1392'0,"0"0"272"0,0 0-1328 0,0 0-336 0,-7 8 0 0,1 3 0 15,-3 9 0-15,-3 5 0 0,0 9 0 0,-1 5 0 16,-1 6 0-16,0 4 0 0,-2 1 0 0,2 4 0 16,0 2 0-16,3 3 0 0,-4 3 0 0,4 3 0 15,0-1 0-15,0 1 0 0,4 2 0 0,-3-6 0 16,2-5 0-16,1-1 0 0,1 0 0 0,1-2-9216 15,1-6-1904-15</inkml:trace>
  <inkml:trace contextRef="#ctx0" brushRef="#br0" timeOffset="47332.81">21707 9028 31327 0,'0'0'688'0,"0"0"144"0,0 0 16 0,1-5 48 0,14 9-720 0,0-3-176 16,5-1 0-16,14-1 0 15,1-3-784-15,3 0-192 0,2-3-48 0,-10 0 0 0,4 0 1648 0,0-2 320 0,0 2 64 0,1-4 16 16,0 2-832-16,-2-3-192 0,1 3 0 0,-4 0 0 16,-4 5 0-16,0-1 0 0,0 1 0 0,-1 0 0 15,-3 1 0-15,-3 2 0 0,-2 1 0 0,-4 4 0 16,-1 1 0-16,-5 3 0 0,-5 0 0 0,-4 5 0 15,-1 4 864-15,-6 1 128 0,-4-1 32 0,-4 5 0 16,0 6-832-16,-1 0-192 0,-3 2 0 0,0-1 0 16,0-2 0-16,2-2 0 0,0 1 0 0,0 3 0 15,4-10 0-15,6-3 0 0,5-3 0 0,4-13 0 16,0 0 0-16,8 4 0 0,5-1 0 0,2-7 0 16,0-5 864-16,5-2 128 0,-1-2 32 0,1-3 0 15,-2-2-832-15,2-1-192 0,1 0 0 0,-2-3 0 16,2-1 0-16,-5-1 0 0,1 6 0 0,-6 5 0 0,-3-4 0 15,0 4 0-15,-3 3 0 0,-5 10 0 16,0 0 0-16,0 0 0 0,-4 10 0 0,0 4 0 0,-1 7 0 0,0 1 0 16,1 4 0-16,-1-2 0 0,1 1 0 0,3 2 0 15,-1-1 0-15,5-4 0 0,5-2 0 0,-1-3 0 16,1-2 0-16,3 0 0 16,0-1-768-16,4-2-208 0,0-2-48 0,0-4-9824 15,2-6-1968-15</inkml:trace>
  <inkml:trace contextRef="#ctx0" brushRef="#br0" timeOffset="47603.11">23227 8313 27647 0,'0'0'1216'0,"0"0"256"0,0 0-1168 0,0 0-304 0,0 0 0 0,0 0 0 15,-5 21 0-15,2 2 0 0,1 1 0 0,-2 8 0 16,-5 6 880-16,2 8 112 0,-3 4 32 0,0 4 0 16,1-2-832-16,-2 3-192 0,0 7 0 0,-2 5 0 15,-1 2 864-15,-1 0 128 0,-1 5 32 0,0-3 0 16,0-6-832-16,1-4-192 0,-2-6 0 0,4-4 0 31,2-4-768-31,1-7-208 0,-1-10-48 0,2-3 0 0,3-2-1632 0,0-6-336 0,-1-8-64 16,7-11-16-16</inkml:trace>
  <inkml:trace contextRef="#ctx0" brushRef="#br0" timeOffset="47799.14">22811 9009 31327 0,'0'0'688'0,"0"0"144"0,0 0 16 0,7 10 48 0,3-10-720 0,6 0-176 16,5 0 0-16,3-1 0 0,2 1 0 0,4-4 0 15,4-1 0-15,2-2 0 0,0-2 848 0,2 0 144 16,-2 1 32-16,0 0 0 0,-3-2-832 0,1 4-192 16,0 0 0-16,-2 1 0 15,-4 0-1600-15,-6-2-352 0,-7 3-80 0,-4-1-11472 0</inkml:trace>
  <inkml:trace contextRef="#ctx0" brushRef="#br0" timeOffset="47946.97">23462 9167 23951 0,'-12'15'1056'0,"5"-7"224"0,-2 3-1024 0,0 0-256 0,-1 6 0 0,-2 1 0 15,-1-1 0-15,0 2 0 0,-3-1 0 0,1-4 0 32,-1-1-768-32,3 0-192 0,0 4-64 0,3-2-5456 0,-1-4-1104 0</inkml:trace>
  <inkml:trace contextRef="#ctx0" brushRef="#br0" timeOffset="48714.6">23897 9040 23951 0,'0'0'512'0,"7"-8"128"0,-1 2 0 0,-6 6 64 0,0 0-576 0,0 0-128 16,0 0 0-16,0 0 0 0,-5 10 848 0,-3 3 144 15,-2 6 32-15,-1 3 0 0,1-1 0 0,-2 1 0 16,-2 1 0-16,-2 5 0 0,-1-4-832 0,0 5-192 0,4-5 0 0,3-2 0 15,2-3 864-15,4-1 128 0,1-2 32 0,6 0 0 16,2-6-832-16,3-1-192 0,4-1 0 0,2-1 0 16,4-9 0-16,5-4 0 0,1-2 0 0,2-1 0 15,-1-2 0-15,4-2 0 0,0-1 0 0,1 2 0 16,0-1 864-16,-2 2 128 0,0-1 32 0,-4-2 0 16,-3 2-832-16,-3 1-192 0,-3-2 0 0,-3 3 0 15,-3-1 0-15,-4 1 0 0,-1 0 0 0,-4-1 0 16,0 11 0-16,-5-10 0 0,-2-5 0 0,-2 1 0 15,-3 1 0-15,-3 0 0 0,-4-4 0 0,1 1 0 16,1 5 0-16,0 3 0 0,-1 1 0 0,4-2 0 16,3-4 0-16,1 0 0 0,2 4 0 0,1 2 0 0,3-2 0 0,4 9 0 15,0-6 0-15,6-3 0 0,4-2 0 0,3 5 0 16,5 6 0-16,-1-2 0 0,2-4 0 0,-1 3 0 16,4 3 0-16,0 0 0 0,0-5 0 0,2 9 0 15,-1 4 0-15,-1 2 0 0,1-5 0 0,0 2 0 16,1 1 0-16,-4 4 0 0,-3 5 0 0,-2-1 0 15,0 1 0-15,-4 0 0 0,-6-2 0 0,-1 2 0 16,-4 1 0-16,-3 0 0 0,-2-1 0 0,-1-1 0 16,-2-3 0-16,0-1 0 0,0-6 0 0,2 2 0 15,6-8 0-15,0 0 0 0,0 0 0 0,0 0 0 16,0 0 0-16,0 0 0 0,0 0 0 0,-2-12 0 16,2 12 0-16,7-13 0 0,2-1 864 0,3-3 128 15,1-1 32-15,1 2 0 0,2 2-832 0,-1 1-192 16,-4-3 0-16,3 5 0 0,4 6 0 0,1 0 0 0,-3 1 0 0,4 1 0 15,0 6 0-15,-1 6 0 0,-1 3 0 0,1 2 0 32,-1 3-768-32,0 2-208 0,-2-1-48 0,-2 1 0 0,0 1 832 0,0-1 192 0,-1 1 0 0,0-3 0 15,1-5 0-15,0-2 0 0,-1 2 0 0,2-3 0 16,-1-4 0-16,2 0 0 0,-3-2 0 0,0-4 0 16,-3-6 0-16,-1 1 0 0,-2-3 0 0,-2-2-11520 15,-1-1-2240-15</inkml:trace>
  <inkml:trace contextRef="#ctx0" brushRef="#br0" timeOffset="48878.31">24059 8613 46079 0,'-9'-17'1024'0,"2"1"192"0,3 2 64 0,2 3 0 0,0 5-1024 0,2 6-256 15,3-6 0-15,-3 6 0 0,0 0 0 0,0 0 0 16,13-3 0-16,-1-3 0 15,-3 1-640-15,-9 5-160 0,0 0-32 0,0 0-12320 16,0-8-2464-16</inkml:trace>
  <inkml:trace contextRef="#ctx0" brushRef="#br0" timeOffset="49366.25">25814 8322 20271 0,'4'-17'896'0,"-1"4"192"0,1 0-880 0,-1 2-208 15,-3 11 0-15,0 0 0 0,-3-10 864 0,3 10 128 16,0 0 32-16,-9 0 0 0,-3 8 0 0,-3 4 0 16,-5 6 0-16,-3 8 0 0,-5 4 0 0,-3 8 0 15,-4 5 0-15,0 9 0 0,2 6-832 0,-1 5-192 16,0 4 0-16,2 2 0 0,2-7 0 0,4 7 0 16,5-1 0-16,1 0 0 0,2-3 0 0,6-8 0 15,7-10 0-15,4-4 0 16,3-6-1600-16,5-7-352 0,3-5-80 0,7-10-16 0</inkml:trace>
  <inkml:trace contextRef="#ctx0" brushRef="#br0" timeOffset="49853.48">26097 8841 23951 0,'-15'0'1056'0,"3"-2"224"0,-3 0-1024 0,-2 3-256 0,-3 7 0 0,1 2 0 16,-2 5 0-16,0-1 0 0,-1 4 0 0,0 2 0 16,2 3 880-16,1 3 112 0,-1 3 32 0,3 0 0 15,1 3-832-15,5 1-192 0,0 0 0 0,3-7 0 16,3-3 0-16,4-3 0 0,5-3 0 0,2-4 0 0,2-2 0 0,5-5 0 16,3-4 0-16,1-2 0 0,0-1 0 0,1-4 0 15,0-10 0-15,2 1 0 0,-1 2 864 0,2-9 128 16,0-5 32-16,0-2 0 0,0-4-832 0,0-2-192 15,1 1 0-15,-3-3 0 0,0-1 0 0,-1-1 0 16,-1 0 0-16,2 0 0 0,4-1 0 0,-4-4 0 16,-2-5 0-16,0-7 0 0,-1-2 0 0,-1-6 0 15,-2 0 0-15,-1 7 0 0,0 7 0 0,-3 8 0 16,0 8 0-16,-2 9 0 0,-1 7 0 0,-2 4 0 16,3 7 0-16,-7 6 0 0,0 0 0 0,-3 11 0 15,-1 6 0-15,-3 8 0 0,-3 2 0 0,-2 6 0 16,1 1 0-16,-2 8 0 0,-2 8 0 0,2 7 0 0,4 1 0 15,-3-3 0-15,2-6 0 0,1 4 0 0,1-5 0 0,5-1 0 16,5-3 0-16,2-6 0 0,-3-5 0 0,5-5 0 16,5-4 0-16,-1-3 0 0,-1-3 0 0,0-6 0 15,1-7 864-15,0-1 128 0,-10-4 32 0,12-2 0 16,-2-2-832-16,1 2-192 0,-1-7 0 0,-5 1 0 31,-5 8-768-31,7-8-208 0,-2 2-48 0,-5 6 0 0,0 0 832 0,0 0 192 0,0 0 0 0,0 0-9328 16,4-8-1808-16</inkml:trace>
  <inkml:trace contextRef="#ctx0" brushRef="#br0" timeOffset="50216.61">26625 8689 31327 0,'0'0'688'0,"0"0"144"0,0 0 16 0,2 17 48 0,-2-17-720 0,-2 13-176 15,-4 4 0-15,0 0 0 0,-1-1 0 0,2 0 0 16,1 2 0-16,-2 3 0 0,-2 1 0 0,4 3 0 16,4-4 0-16,-3 3 0 0,2 1 0 0,1-1 0 15,1-4 0-15,3 1 0 0,1-4 0 0,-1-2 0 16,-1-2 0-16,2-2 0 0,-1 2 0 0,1-1 0 15,-5-12 0-15,0 0 0 0,0 0 0 0,8 5 0 16,-8-5 0-16,0 0 0 0,0 0 0 0,0 0 0 0,13 2 0 0,-13-2 0 16,5-7 0-16,-5 7 0 0,0 0 0 0,0 0 0 31,7-9-784-31,-2 2-192 0,-1 0-48 0,-4 7 0 0,3-8 832 0,-3 8 192 0,5-9 0 0,-1 0 0 31,-4 9-2496-31,6-8-464 0,1 0-96 0,-2 0-16 0</inkml:trace>
  <inkml:trace contextRef="#ctx0" brushRef="#br0" timeOffset="50828.33">26934 8687 16575 0,'7'-16'736'0,"-7"16"160"0,6-9-720 16,-1 1-176-16,-1 0 0 0,-4 8 0 15,5-6 1664-15,-5 6 320 0,0 0 48 0,0 0 16 16,0 0-832-16,0 0-144 0,0 0-48 0,-5 16 0 0,1 4 0 0,-4 4 0 15,-1 2 0-15,-2 0 0 0,0 5-816 0,-2 3-208 16,-2 3 0-16,2-2 0 0,0-5 864 0,1 3 128 16,2-2 32-16,-2-2 0 0,-2 0-832 0,2-1-192 15,4-5 0-15,1-3 0 0,-3-1 0 0,4-2 0 16,1-2 0-16,5-7 0 16,0-8-1600-16,0 0-352 0,5 10-80 0,-5-10-16 0</inkml:trace>
  <inkml:trace contextRef="#ctx0" brushRef="#br0" timeOffset="51323.42">27154 8803 23951 0,'0'0'512'0,"-7"14"128"0,7-14 0 0,-5 11 64 16,2 2-576-16,2-2-128 0,2-3 0 0,-1-8 0 0,0 0 848 0,16-4 144 16,6-1 32-16,4-3 0 0,3 2 0 0,1-6 0 15,0-5 0-15,3 1 0 0,-2 3-832 0,-1-2-192 16,-5 0 0-16,-2 1 0 0,-1-2 0 0,-3 2 0 16,-5-2 0-16,-2 1 0 0,-2 2 864 0,-3 2 128 15,-4-2 32-15,-3 4 0 0,-2 1-832 0,2 8-192 16,-13-2 0-16,-3 6 0 0,-2 5 0 0,-4 3 0 15,-3 5 0-15,-4 3 0 0,-2 5 0 0,1 0 0 16,1 2 0-16,3 5 0 0,2-2 0 0,4 2 0 16,6-2 0-16,3-2 0 0,3-9 0 0,6-1 0 0,8-1 0 0,6 2 0 15,2-1 0-15,6-4 0 0,1-1 0 0,6-2 0 32,3-9-1600-32,-2-1-352 0,12-6-80 0,-4-6-16 0</inkml:trace>
  <inkml:trace contextRef="#ctx0" brushRef="#br0" timeOffset="51593.56">28229 7937 35007 0,'0'0'1552'0,"0"0"320"0,0 0-1488 0,0 0-384 15,-10 9 0-15,0 7 0 16,-5 5-752-16,0 8-208 0,-4 3-64 0,1 2 0 0,-3 4 1648 0,2 4 320 16,2-3 64-16,0 12 16 0,0 6-832 0,1 7-192 15,0 4 0-15,1 1 0 0,-1-3 0 0,1 2 0 16,-1-3 0-16,0-2 0 0,1-3 0 0,-1 4 0 16,-1-3 0-16,3-2 0 15,5-6-2416-15,-1-3-528 0,7-7-96 0,0-8-32 0</inkml:trace>
  <inkml:trace contextRef="#ctx0" brushRef="#br0" timeOffset="52120.81">27834 8334 23951 0,'8'-23'1056'0,"0"10"224"0,2 0-1024 0,2-4-256 0,1 0 0 0,2-2 0 16,3-6 0-16,0-1 0 0,3-4 0 0,2-1 0 16,2-2 880-16,4 2 112 0,0-2 32 0,3 6 0 15,-2 6-832-15,-1 2-192 0,2 0 0 0,-5 8 0 16,-6 4 864-16,-2 0 128 0,-1 6 32 0,-1 0 0 16,0-2-832-16,0 5-192 0,-7 3 0 0,-1 7 0 15,-1 8 0-15,-1 9 0 0,-6 1 0 0,-1 5 0 0,-4 4 0 16,-1 4 0-16,-1 0 0 0,-5 4 0 0,-4 2 0 15,3 3 0-15,4 2 0 0,-3 1 0 0,-3-1 0 0,-2-5 0 16,4-3 0-16,-2-2 0 0,-2-6 864 0,3-4 128 16,4-9 32-16,0-1 0 0,0 3-832 0,1-7-192 15,2-7 0-15,2-2 0 0,0 1 0 0,2-2 0 16,1 0 0-16,2-10 0 0,0 0 864 0,0 0 128 16,0 0 32-16,10-3 0 0,2-11-832 0,0 1-192 15,-1-2 0-15,2 2 0 0,2-3 0 0,2 3 0 16,1 3 0-16,-2-3 0 0,-3 0 0 0,-2 2 0 15,2 1 0-15,2-1 0 0,0 1 0 0,-2 5 0 16,0-1 0-16,-1 4 0 0,-1-1 0 0,-11 3 0 16,10 2 0-16,-10-2 0 0,8 15 0 0,-3-1 0 15,-1-2 0-15,0 4 0 0,0 3 0 0,-2 1 0 16,-2 2 0-16,4-2 0 0,2-1 0 0,-1 1 0 0,0-2 0 0,3-1 0 16,2-1 0-16,2-3 0 0,0 2 0 0,1-3 0 15,0-7 0-15,1 2 0 0,0 2 0 0,1-4 0 31,-1-4-768-31,1 1-208 0,-2 3-48 0,-2-9-9824 0,0-8-1968 0</inkml:trace>
  <inkml:trace contextRef="#ctx0" brushRef="#br0" timeOffset="52534.82">28726 8491 23951 0,'-1'-5'512'0,"1"5"128"0,0 0 0 0,0 0 64 0,-8 11-576 0,1 0-128 15,-2 0 0-15,-1 4 0 0,-4 5 848 0,2 3 144 16,1 0 32-16,2 3 0 0,0 1 0 0,1 0 0 15,2 2 0-15,2-3 0 0,-1-1-832 0,5-3-192 16,2 3 0-16,2-2 0 0,0-2 0 0,3-8 0 16,0-4 0-16,3 0 0 0,0 2 864 0,0-3 128 15,1-2 32-15,1-7 0 0,1-10-832 0,0 4-192 16,0 0 0-16,1-1 0 0,4-7 864 0,-5 0 128 16,-1 1 32-16,2 0 0 0,2-9-832 0,-2 4-192 0,-1 1 0 15,-1-2 0-15,-1-1 0 0,-1-2 0 0,-1-3 0 0,-2 1 0 16,-3 3 0-16,0 2 0 0,-2 3 0 0,-1 3 0 31,-2 2-768-31,0 2-208 0,0 1-48 0,1 9 0 16,-10-2-1632-16,10 2-336 0,-17-1-64 0,17 1-16 0</inkml:trace>
  <inkml:trace contextRef="#ctx0" brushRef="#br0" timeOffset="52870.9">29104 8506 23951 0,'0'0'512'0,"0"0"128"0,0 0 0 0,0 9 64 0,-8 6-576 0,1 4-128 16,-4 2 0-16,-1 1 0 0,1 1 848 0,-6-1 144 15,0 2 32-15,0 2 0 0,-1-3 0 0,-1 1 0 16,2-3 0-16,0 0 0 0,0-1-832 0,4 0-192 15,3-2 0-15,1-5 0 0,2-4 864 0,7-9 128 16,0 0 32-16,0 0 0 0,-4 11-832 0,4-11-192 16,0 0 0-16,0 0 0 0,15-3 864 0,0-2 128 15,2-2 32-15,2-6 0 0,-1-5-832 0,0 1-192 16,-1 2 0-16,0 0 0 0,0 1 0 0,-1 0 0 16,-3 1 0-16,0-1 0 0,0 3 0 0,-2-2 0 0,1 5 0 0,-1-3 0 31,-4 6-768-31,1-3-208 0,-8 8-48 0,0 0 0 15,0 0-1632-15,3-9-336 0,-1-4-64 0,-2 13-16 0</inkml:trace>
  <inkml:trace contextRef="#ctx0" brushRef="#br0" timeOffset="53774.75">29448 8726 12895 0,'0'0'576'0,"0"0"112"0,8-7-560 0,0 2-128 16,-8 5 0-16,7-6 0 0,0-7 1664 0,-1 2 320 15,-3 2 48-15,-3 9 16 0,0 0-832 0,0 0-144 16,-1-9-48-16,1 9 0 0,-6-5 0 0,-5 2 0 16,-4 3 0-16,-4 3 0 0,-3 1-816 0,-3 2-208 0,-2 5 0 0,-4 2 0 15,-2 1 864-15,3 2 128 16,3-3 32-16,1 4 0 0,0 2-832 0,6-2-192 0,4-4 0 0,6 2 0 15,2 3 0-15,4 0 0 0,3-2 0 0,1-16 0 16,8 9 0-16,4 3 0 0,-2 5 0 0,4-7 0 16,6-6 0-16,-1 2 0 15,1 5 0-15,1-5 0 0,1-6 864 0,-1 0 128 0,-3 6 32 0,-6 1 0 16,-6 5-832-16,-3 1-192 0,-3 3 0 0,3-4 0 16,0-1 0-16,-5 2 0 0,-7-4 0 0,-8 3 0 15,-3 2 0-15,-1-2 0 0,-1 0 0 0,-3 1 0 16,-5-3 864-16,3 1 128 0,0-7 32 0,1 2 0 15,0 2-832-15,2-4-192 0,1 0 0 0,2-3 0 16,5-3-768-16,2-1-208 0,-1 0-48 0,6-1-9824 16,5-5-1968-16</inkml:trace>
  <inkml:trace contextRef="#ctx0" brushRef="#br0" timeOffset="54822.58">29624 8858 16575 0,'0'0'368'0,"0"0"80"0,0 0 0 0,0 0 16 0,0 0-464 0,0 0 0 16,0 0 0-16,0 0 0 0,-9 4 912 0,-4-1 96 15,0 4 16-15,-4 0 0 0,-2 6-832 0,-2 4-192 16,-4 1 0-16,-1-1 0 0,-4-6 864 0,3 4 128 0,-1 2 32 0,5 4 0 15,3-1-832-15,2 1-192 0,0-2 0 0,3-2 0 16,6-2 864-16,3-2 128 16,-1-2 32-16,5-4 0 0,2-7-832 0,0 0-192 0,13 6 0 0,1-4 0 15,3-3 864-15,1-3 128 0,-2-2 32 0,5-6 0 16,5 1-832-16,-3 0-192 0,2-2 0 0,-2-4 0 16,-2-7 0-16,0 3 0 0,-1 3 0 0,-2 0 0 15,-2 0 0-15,-2-1 0 0,3 0 0 0,-3-5 0 16,-1-2 0-16,0 1 0 0,2-3 0 0,-2 3 0 15,0-4 0-15,-2-2 0 0,-1-2 0 0,1-2 0 16,-2-4 0-16,1 1 0 0,-4 2 0 0,1 5 0 0,-1 7 0 16,-2 6 0-16,-3 2 0 0,-1 16 0 0,0 0 0 0,0 0 0 15,0 0 0-15,-9 17 0 0,-4 3 0 0,0 4 0 16,-1 1 0-16,-1 3 0 0,1 4 0 0,0-1 0 16,-2 5 0-16,2-2 0 0,-2-2 0 0,3 3 0 15,1 2 0-15,2-2 0 0,1-1 0 0,0-3 0 16,5-1 0-16,2 2 0 0,2-5 0 0,3 0 0 15,0-7 0-15,2-2 0 0,1-1 0 0,1-7 0 16,2 0 0-16,3-6 0 0,-2-3 864 0,3-2 128 16,0-3 32-16,2-2 0 0,-1 2-832 0,0-1-192 15,1-1 0-15,0-5 0 0,-3 3 0 0,1-2 0 16,-2 2 0-16,0-1 0 0,-4 3 0 0,-2-1 0 16,-5 7 0-16,0 0 0 0,0 0 0 0,0 0 0 15,0 0 0-15,-9 5 0 0,0-1 0 0,0 3 0 16,-1 1 0-16,0-1 0 0,-2 5 0 0,-1-1 0 0,2-2 0 0,0 0 0 15,2 0 0-15,1 1 0 16,0-1 0-16,8-9 0 0,0 0 0 0,0 0 0 0,0 0 0 0,0 0 0 16,0 0 0-16,0 0 0 0,0 0 0 0,12 2 0 15,2-5 0-15,2-1 0 0,-2-2 0 0,2 1 0 16,-2 1 0-16,1-3 0 0,-2 3 0 0,0-2 0 16,0-5 0-16,-3 5 0 0,2 3 0 0,-12 3 0 15,0 0 0-15,0 0 0 0,0 0 0 0,0 0 0 16,0 0 0-16,4 11 0 0,-4 0 0 0,-1 2 0 15,-2-1 0-15,-2 1 0 0,1-1 0 0,1-6 0 16,3-6 0-16,0 0 0 0,0 0 0 0,0 0 0 16,0 0 0-16,8 8 0 0,-8-8 0 0,11 5 0 15,0-6 0-15,2 1 0 0,2-1 0 0,0-2 0 0,1-1 0 0,2 0 0 16,0 0 0-16,1 2 0 0,-4-5 0 0,1 3 0 16,0 0 0-16,-3 3 0 0,-2 1 0 0,0 3 0 15,-11-3 0-15,0 0 0 0,6 11 0 0,-6-11 0 16,0 0 0-16,3 11 0 0,-3 2 0 0,-1 4 0 15,-2 1 0-15,2-6 0 0,1-12 0 0,0 0 0 16,-2 13 0-16,4-1 0 0,0-3 0 0,-2-9 0 16,0 0 0-16,0 0 0 0,7 6 0 0,3-3 0 15,-2-3 0-15,3 0 0 0,-11 0 0 0,10 0 0 16,-10 0 0-16,12 0 0 0,-3-8 0 0,-3 4 0 16,-6 4 0-16,0 0 0 0,0 0 0 0,0 0 0 15,0 0 0-15,0 0 0 0,-1 13 0 0,-2 3 0 16,-4-2 0-16,-1 7 0 0,-3 3 0 0,-2 8 0 15,-2 5 0-15,-4 2 0 0,-3 1 0 0,-5 4 0 0,-6 7 0 0,1 1 0 16,-1 3 0-16,-3-3 0 0,-6 1 0 0,1-8 0 16,2-3 864-16,-1 0 128 0,-2-6 32 0,-1 2 0 15,-1-2-832-15,-3-2-192 0,-4-5 0 0,5-2 0 32,9-7-768-32,1-2-208 0,3-5-48 0,-3-6 0 0</inkml:trace>
  <inkml:trace contextRef="#ctx0" brushRef="#br0" timeOffset="59508.41">4589 11400 20271 0,'0'0'448'0,"0"0"80"0,-5-4 32 0,5 4 16 0,0 0-576 0,0 0 0 16,0 0 0-16,4-7 0 0,5 2 0 0,4-4 0 15,3 0 0-15,2-1 0 0,3 0 928 0,2-1 80 16,2-1 16-16,0 2 0 0,-1-2-832 0,1-1-192 15,0-3 0-15,2 3 0 0,-1 4 0 0,1 0 0 16,-1-2 0-16,-2 5 0 0,-4 3 0 0,-3 5 0 16,-7 2 0-16,-1 5 0 0,-1-2 864 0,-4 7 128 15,-5-3 32-15,-4 5 0 0,-4 2-832 0,-4 2-192 16,-6-1 0-16,-2 5 0 0,1-1 0 0,-3 1 0 16,1-5 0-16,3 5 0 0,0-3 0 0,1-2 0 0,4-2 0 15,1-4 0-15,5-2 0 0,8-11 0 0,-4 11 0 0,4-11 0 16,0 0 0-16,0 0 0 0,8 7 0 0,2-1 0 15,2 1 0-15,6-3 0 0,3 1 0 0,-1 0 0 16,1 0 0-16,2 2 0 0,2 5 0 0,-2-1 0 16,-1 4 0-16,-6 2 0 0,-7 0 0 0,-1 2 0 15,0-2 864-15,-3 1 128 0,-4 2 32 0,-1 1 0 16,-1 1-832-16,-4 3-192 0,-7-2 0 0,-6-1 0 16,1-1 864-16,-8 3 128 0,-1-4 32 0,-1 1 0 15,-1-4-832-15,1 0-192 0,-4 0 0 0,1-5 0 16,-2-2 0-16,0-3 0 0,0-2 0 0,1-4 0 15,0-2-768-15,5-5-208 0,2-5-48 0,5-4-8736 16,3-2-1760-16</inkml:trace>
  <inkml:trace contextRef="#ctx0" brushRef="#br0" timeOffset="60061.58">5378 11004 16575 0,'0'0'368'0,"-3"-10"80"0,-1-1 0 0,0-1 16 0,-1-1-464 0,1 1 0 15,-4 3 0-15,-2 0 0 0,-2-4 912 0,1-1 96 0,-2-1 16 0,-3 2 0 16,-4 3 0-16,-2 1 0 15,-3-4 0-15,-2 4 0 0,-3 1 0 0,-1 4 0 0,-2 2 0 0,-1 5 0 16,-4 1-832-16,-1 6-192 0,0 2 0 0,1 5 0 16,-3 1 0-16,-6 6 0 0,-3-2 0 0,-3 5 0 15,-5 6 864-15,1 1 128 0,0 0 32 0,2 5 0 16,1 9-832-16,6 0-192 0,4 3 0 0,1-1 0 16,0-3 0-16,4 3 0 0,0 4 0 0,0 3 0 15,-2 2 0-15,7 5 0 0,8 2 0 0,1 2 0 16,5-3 0-16,6-7 0 0,8-4 0 0,7-5 0 15,6-2 0-15,6-4 0 0,5-3 0 0,9-3 0 16,9-5 0-16,4-2 0 0,3-1 0 0,4-7 0 16,3-10 0-16,8-3 0 0,5-7 0 0,7-2 0 0,3-2 0 0,2-5 0 15,-2-3 0-15,-7-4 0 0,1-6 0 0,-2-3 0 16,-4-7 0-16,3 0 0 0,5-2 864 0,-3-4 128 16,-4-3 32-16,-5-4 0 0,-6 0-832 0,-4 0-192 15,-3-3 0-15,-5-2 0 0,-5-2 864 0,-6-2 128 16,-10 5 32-16,-5 1 0 0,-7 1 0 0,-7 1 0 15,-8 3 0-15,-7-2 0 0,-5 0-832 0,-2 0-192 16,-4 0 0-16,-2 3 0 0,-1 2 0 0,0 5 0 16,-3 7 0-16,1 5 0 15,-1 6-768-15,-1 3-208 0,-1 3-48 0,2 6 0 16,3 7-2448-16,7 4-496 0,-2 4-112 0,10 1-16 0</inkml:trace>
  <inkml:trace contextRef="#ctx0" brushRef="#br0" timeOffset="67208.39">6631 10916 20271 0,'0'0'448'0,"0"0"80"0,-12-6 32 0,2 3 16 0,-1 1-576 0,2-1 0 0,-4 0 0 0,3 2 0 15,0 4 928-15,10-3 80 0,-7 4 16 0,7-4 0 16,0 0 0-16,-7 3 0 0,7-3 0 0,0 0 0 15,0 0-832-15,14 3-192 0,-2-2 0 0,2 1 0 16,2-1 864-16,9-2 128 0,6-5 32 0,8 4 0 16,6 1-832-16,4 1-192 0,-3-4 0 0,-2 0 0 15,-1-2 0-15,0 5 0 0,0 0 0 0,-4 0 0 0,-4-1 864 16,-5 4 128-16,-7 0 32 0,-3 1 0 16,0 3-1648-16,-4 2-320 0,-5-3-64 0,-4 4-8752 15,-7-9-1760-15</inkml:trace>
  <inkml:trace contextRef="#ctx0" brushRef="#br0" timeOffset="67479.75">6895 10907 27647 0,'0'0'608'0,"-4"-8"128"0,1-1 32 0,3 9 0 0,0 0-624 0,0 0-144 15,0 0 0-15,0 0 0 0,0 0 848 0,0 0 144 16,0 5 32-16,-2 6 0 0,2-2-832 0,-2 7-192 15,0 3 0-15,0 7 0 0,-2 4 864 0,-1 4 128 0,-3 1 32 0,1 6 0 16,1 4-832-16,-2 1-192 0,-3 4 0 0,0-4 0 16,-1 4 0-16,-1 1 0 0,-1 1 0 0,1-5 0 15,0-3 0-15,2-3 0 0,1-1 0 0,-1-5 0 16,0-1 0-16,0-6 0 0,2-2 0 0,-3 2 0 31,3-2-768-31,1-9-208 0,2-6-48 0,6-11 0 16,0 0-2448-16,0 0-496 0,0 0-112 0,0 0-16 0</inkml:trace>
  <inkml:trace contextRef="#ctx0" brushRef="#br0" timeOffset="67646.38">6457 11702 23951 0,'-14'-5'512'0,"14"5"128"0,0 0 0 0,-5 0 64 0,-2-8-576 0,7 8-128 0,0 0 0 0,0 0 0 16,0 0 848-16,0 0 144 0,7-5 32 0,3 1 0 16,2 3 0-16,5-3 0 0,2-3 0 0,5 2 0 0,3 1 0 0,3-2 0 15,4 1 0-15,5-2 0 0,7-1-832 0,0-1-192 16,-2 0 0-16,-1 3 0 0,-1 3 0 0,-3 0 0 15,-5-3 0-15,11 2 0 16,-4 5-768-16,-7 2-208 0,-6-2-48 0,-11-1 0 0</inkml:trace>
  <inkml:trace contextRef="#ctx0" brushRef="#br0" timeOffset="68048.27">7452 11331 27647 0,'0'0'608'0,"0"0"128"0,0 0 32 0,0 0 0 0,0 0-624 0,0 9-144 0,0 1 0 0,-1 5 0 16,-1-2 848-16,0 5 144 0,-1 2 32 0,-1 3 0 16,0-2-832-16,-1 5-192 0,0 1 0 0,0-1 0 15,0-2 864-15,-2-1 128 0,3 0 32 0,-1-1 0 16,1-5-832-16,0-2-192 0,0 0 0 0,0-6 0 15,6 1 864-15,-2-10 128 0,0 0 32 0,0 0 0 16,0 0-832-16,7-2-192 0,3-6 0 0,0-1 0 16,2-8 864-16,1-3 128 0,1 1 32 0,0-5 0 15,-1-2-832-15,3 3-192 0,0-5 0 0,1 3 0 16,0 2 0-16,3-2 0 0,1 2 0 0,1 2 0 16,1 3 0-16,-1-1 0 0,-3 4 0 0,6 3 0 15,-1 3 0-15,0 6 0 0,2 5 0 0,-2 4 0 0,-3 6 0 0,-2 3 0 16,-3 5 0-16,-2 1 0 0,-1 4 0 0,-2 2 0 15,-3 2 0-15,-3 2 0 0,-1 2 0 0,-2-5 0 16,1 1 0-16,-3-2 0 0,0 1 0 0,0-5 0 16,3 2 0-16,-1 2 0 15,2-7-2416-15,0-6-528 0,1-1-96 0,-5-13-32 0</inkml:trace>
  <inkml:trace contextRef="#ctx0" brushRef="#br0" timeOffset="68835.17">9063 11245 20271 0,'-3'-18'896'0,"1"11"192"0,1-2-880 0,1 1-208 16,0 2 0-16,0 6 0 0,0-7 864 0,0 7 128 16,0 0 32-16,0 0 0 0,0 0 0 0,-3 10 0 15,-1 2 0-15,0 5 0 0,-1 4-832 0,0 4-192 16,-1 1 0-16,-1 4 0 0,-2 5 864 0,0 2 128 16,0-1 32-16,2 2 0 0,2-2-832 0,2 1-192 0,3-3 0 0,3-7 0 15,2-2 0-15,3-3 0 0,0-5 0 0,2-4 0 16,5-3 0-16,0-2 0 0,1-9 0 0,2-2 0 15,0-2 864-15,3-7 128 0,0-1 32 0,0-1 0 16,0-4-832-16,-2 0-192 0,1-2 0 0,-2-1 0 16,0 2 0-16,-1-1 0 0,-4 2 0 0,0 5 0 15,-3 1 864-15,-4 5 128 0,1 1 32 0,-7 6 0 16,0 0-832-16,7 8-192 0,0 1 0 0,-2 3 0 16,0-1 0-16,-3 2 0 0,-5 0 0 0,3 3 0 15,3-3 0-15,2 0 0 0,1-1 0 0,6-2 0 16,0-2 0-16,3-4 0 0,1-4 0 0,5-3 0 0,1 0 0 0,3-7 0 15,1 1 0-15,-1-6 0 0,1-5 0 0,-1-1 0 16,-2 0 0-16,1-1 0 0,-5-3 0 0,-1 3 0 16,-1-2 0-16,-4 1 0 0,-1 2 864 15,-3 1 128-15,-2-1 32 0,-3 3 0 0,-2 3-832 0,0 3-192 16,-4 2 0-16,1-2 0 16,1 12-768-16,0 0-208 0,0 0-48 0,0 0-10912 15,0 0-2192-15</inkml:trace>
  <inkml:trace contextRef="#ctx0" brushRef="#br0" timeOffset="69148.7">10147 11189 20271 0,'0'0'448'0,"0"0"80"0,-5 10 32 0,2-3 16 0,0 4-576 0,1 1 0 0,-2 4 0 0,0 2 0 16,0 2 928-16,0 2 80 0,-2 3 16 0,-1-1 0 15,-1 1 0-15,0 0 0 0,1 1 0 0,-2 1 0 16,-1-3 0-16,3-1 0 0,0-1 0 0,1-1 0 16,-1-8-832-16,2 0-192 0,2-5 0 0,3-8 0 15,0 0 864-15,0 0 128 0,0 0 32 0,12-2 0 16,-3-8 0-16,3-1 0 0,1-2 0 0,1-2 0 16,-1-2-832-16,2-1-192 0,-2 0 0 0,1 1 0 15,-1 0 0-15,1 0 0 0,1 0 0 0,-1 1 0 16,2 5 0-16,1-1 0 0,0 2 0 0,-2 0 0 0,1 3 864 15,-2 0 128-15,-2 3 32 0,4 2 0 16,-3-1-3280-16,-2 3-656 0,-11 0-128 0,0 0-12720 16</inkml:trace>
  <inkml:trace contextRef="#ctx0" brushRef="#br0" timeOffset="69341.89">10655 11330 27647 0,'0'0'1216'0,"2"6"256"0,-4 3-1168 0,0-1-304 16,-2 5 0-16,0 0 0 0,-1 9 880 0,-3-1 112 15,-3-1 32-15,0 1 0 0,-1 2-832 0,-1 2-192 16,1 0 0-16,-2-2 0 0,-1-2 0 0,1-2 0 0,5 5 0 0,1-6 0 16,3-2 0-16,1-3 0 0,3-1 0 0,1 1-13888 15</inkml:trace>
  <inkml:trace contextRef="#ctx0" brushRef="#br0" timeOffset="69749.45">11926 10653 27647 0,'0'0'608'0,"0"0"128"0,0 0 32 0,0 0 0 0,0 0-624 0,0 0-144 15,0 0 0-15,-9 10 0 0,4-2 0 0,-3 4 0 16,-1 2 0-16,-1 4 0 0,-3 5 0 0,0 0 0 16,-2 2 0-16,-2 6 0 0,0 4 0 0,-1 3 0 15,0 4 0-15,-3 2 0 0,-4 2 848 0,-2 5 144 16,-2 1 32-16,-2-1 0 0,2-2-832 0,1 1-192 16,0-7 0-16,2-1 0 0,-1-2 0 0,2-6 0 15,4-4 0-15,3-4 0 0,3-1 0 0,6-6 0 0,0-4 0 0,3-5 0 31,6-10-2416-31,0 0-528 0,0 0-96 0,2-18-32 0</inkml:trace>
  <inkml:trace contextRef="#ctx0" brushRef="#br0" timeOffset="70001.07">12160 10626 23951 0,'2'-8'512'0,"1"1"128"0,2 1 0 0,-5 6 64 16,0 0-576-16,0 0-128 0,2 10 0 0,-5 3 0 0,-4 9 848 0,-2 0 144 16,-5 6 32-16,0 2 0 0,-2 2 0 0,0 6 0 15,-2 1 0-15,-3 3 0 0,2 2-832 0,-1 1-192 16,1 3 0-16,-1 0 0 0,0 4 864 0,2 0 128 16,1-2 32-16,0-2 0 0,0 0-832 0,2 1-192 15,3-10 0-15,-5 17 0 16,3-8-768-16,2-6-208 0,4-7-48 0,0-9 0 15,-1-6 0-15,3-5 0 0,-1-4 0 0,-1-7-11872 0</inkml:trace>
  <inkml:trace contextRef="#ctx0" brushRef="#br0" timeOffset="70166.42">11443 11165 35007 0,'6'-4'768'0,"7"-6"176"0,7 3 16 0,-5 0 16 0,5-1-784 0,5 0-192 0,6 1 0 0,4 3 0 15,4-2 0-15,4-1 0 0,0 0 0 0,6-5 0 16,0 5 0-16,1 1 0 0,-5-1 0 0,5 3 0 31,-2 3-768-31,-3 1-208 0,-5 3-48 0,9 2-13504 0</inkml:trace>
  <inkml:trace contextRef="#ctx0" brushRef="#br0" timeOffset="70451.67">12139 11353 27647 0,'19'-14'1216'0,"-5"7"256"0,2-1-1168 0,5 0-304 16,0 1 0-16,1-2 0 0,0-3 0 0,1 0 0 15,-1 0 0-15,0-1 0 0,0-1 880 0,-1-3 112 16,-1 0 32-16,-3 1 0 0,-2 3-832 0,-3 3-192 16,-4-2 0-16,-6 4 0 0,-2 1 864 0,-2 3 128 15,-6 2 32-15,-3 4 0 0,-2 0-832 0,-2 7-192 16,-5 2 0-16,-1 4 0 0,-6 4 0 0,0 3 0 15,-6 4 0-15,2 0 0 0,-2 4 0 0,4-3 0 16,3 2 0-16,4-2 0 0,1 1 864 0,6-5 128 16,6 1 32-16,5-5 0 0,6-2-832 0,7 0-192 15,6-1 0-15,4-4 0 0,6-5 0 0,4 1 0 16,1-5 0-16,1-1 0 16,2-3-768-16,-1-1-208 0,2-9-48 0,14-6-15152 0</inkml:trace>
  <inkml:trace contextRef="#ctx0" brushRef="#br0" timeOffset="70864.72">13385 11034 23951 0,'0'0'1056'0,"-6"3"224"16,-3 0-1024-16,-1 1-256 0,0 1 0 0,-2 3 0 0,5-1 880 0,-5 3 112 15,-1 2 32-15,-2 3 0 0,0 2 0 0,-1 4 0 16,0 3 0-16,0-1 0 0,-3 6 0 0,4-1 0 16,0 2 0-16,0-3 0 0,-2 0-832 0,1-2-192 15,2-3 0-15,2-1 0 0,2-3 864 0,2-4 128 16,3-2 32-16,1-5 0 0,4-7-832 0,0 0-192 15,0 0 0-15,10-4 0 0,0-5 864 0,3-3 128 16,3-5 32-16,5-3 0 0,6-1-832 0,1-2-192 16,2 2 0-16,1 0 0 0,0 0 0 0,2 3 0 15,-2 2 0-15,2 3 0 0,-1 4 0 0,1 5 0 16,0-1 0-16,-1 8 0 0,-1 3 0 0,-3 6 0 16,-5 5 0-16,1 3 0 0,-2 2 0 0,-1 1 0 15,-3 1 0-15,2 7 0 16,-7-5-1600-16,-3-1-352 0,-2-6-80 0,-2 0-14752 0</inkml:trace>
  <inkml:trace contextRef="#ctx0" brushRef="#br0" timeOffset="71398.07">15742 10888 23951 0,'0'0'512'0,"-6"-11"128"0,-1-3 0 0,2 5 64 0,-1 0-576 0,0 1-128 16,6 8 0-16,-5-4 0 0,5 4 848 0,-6 1 144 16,-2 3 32-16,0 5 0 0,0 3-832 0,0 4-192 15,-3 4 0-15,0 9 0 0,-1 2 864 0,1 5 128 16,-1 0 32-16,-1 7 0 0,-1 1-832 0,-1 6-192 16,0-6 0-16,-4 2 0 0,-3-6 864 0,0-2 128 15,-1-3 32-15,-1-1 0 0,-1-8-832 0,2-1-192 16,2-1 0-16,0-6 0 0,7-5 864 0,2-4 128 0,4-4 32 15,8-5 0-15,0 0 0 0,4-8 0 16,5-6 0-16,4-4 0 0,4-4-832 0,4-1-192 0,3-3 0 0,2 2 0 16,1-8 0-16,0 1 0 0,1-2 0 0,-1-2 0 15,-1 0 0-15,0 2 0 0,2 2 0 0,-1 4 0 16,2 1 0-16,-1 6 0 0,0 4 0 0,-3 3 0 16,-3 3 0-16,-1 6 0 0,-3 8 0 0,-4 4 0 15,-3-2 0-15,-5 3 0 0,-4 3 0 0,-6 1 0 16,-2 5 0-16,-7 2 0 0,-1 1 0 0,-12 12 0 15,-1-2-768 1,-2-1-208-16,0-3-48 0,3-6 0 0,1-3-816 0,3-5-160 16,3-6-48-16,8-5 0 0</inkml:trace>
  <inkml:trace contextRef="#ctx0" brushRef="#br0" timeOffset="71713.86">16320 10987 31327 0,'0'0'688'0,"-12"0"144"0,-1 5 16 0,3 0 48 0,-3-1-720 0,-2 5-176 16,-2 4 0-16,-2 1 0 0,-3 3 0 0,-2 3 0 15,-1 0 0-15,1 2 0 0,0 5 0 0,1-3 0 16,1 0 0-16,2-2 0 0,3 2 0 0,5-4 0 16,5-4 0-16,3-1 0 0,2-3 848 0,6-2 144 15,3-5 32-15,4-1 0 0,1-3-832 0,5-2-192 16,1-7 0-16,2-1 0 0,0 0 864 0,-1-5 128 0,1-2 32 0,-1-1 0 15,-2-1-832-15,-1 1-192 16,-3 0 0-16,-1 3 0 0,-3-2 0 0,0 3 0 0,-4 5 0 0,2 2 0 16,-7 6 0-16,0 0 0 0,0 0 0 0,3 9 0 15,0 6 0-15,-3 1 0 0,-3 2 0 0,2 2 0 16,0 1 0-16,0 0 0 0,1-2 0 0,1 7 0 31,4-6-2416-31,0-2-528 0,2-1-96 0,-1-8-32 0</inkml:trace>
  <inkml:trace contextRef="#ctx0" brushRef="#br0" timeOffset="71998.95">16738 11099 16575 0,'-10'34'368'0,"3"-10"80"0,-2 4 0 0,2-5 16 0,-4 7-464 0,-2-1 0 16,-3 1 0-16,-1-3 0 0,-1 1 1728 0,0-4 256 15,-2 1 64-15,5-4 0 0,2-7 0 0,2-3 0 16,3 1 0-16,3-8 0 0,5-4-1648 0,0 0-400 16,4-12 0-16,3-1 0 0,1 0 896 0,1-4 112 15,1-4 16-15,2 0 0 0,2-5 0 0,-2 1 0 16,2-2 0-16,4-1 0 0,-1 0-832 0,2 0-192 16,-1 6 0-16,0 1 0 0,2 0 0 0,-1 7 0 15,0-2 0-15,-3 7 0 0,0 4 0 0,-2 4 0 16,0 0 0-16,-1 4 0 15,-2 4-3232-15,1 1-688 0,6 9-144 0,3-7-32 0</inkml:trace>
  <inkml:trace contextRef="#ctx0" brushRef="#br0" timeOffset="72315.95">17824 10406 27647 0,'0'0'1216'0,"-5"-2"256"0,-1-3-1168 0,6 5-304 15,0 0 0-15,0 0 0 0,-7 9 880 0,-1 6 112 16,-1 6 32-16,-1 7 0 0,-2 4-832 0,-1 9-192 15,1 7 0-15,1 0 0 0,-1 3 0 0,0 4 0 16,-1 1 0-16,-3 4 0 0,-2 4 0 0,-1-2 0 16,-2 3 0-16,1-2 0 0,-1 2 864 0,2-6 128 15,-1 0 32-15,-6 11 0 16,4-15-3280-16,8-10-656 0,7-7-128 0,2-16-32 0</inkml:trace>
  <inkml:trace contextRef="#ctx0" brushRef="#br0" timeOffset="72482.92">17199 10993 31327 0,'10'-6'688'0,"2"-2"144"0,5-3 16 0,-2 6 48 0,4 0-720 0,4 0-176 0,4 0 0 0,3 1 0 16,2-3 848-16,7 2 144 0,9-2 32 0,3 0 0 16,1 3-832-16,0 0-192 0,-1 0 0 0,-1-1 0 31,-2 1-1600-31,-2 2-352 0,-3 2-80 0,13 2-16 0</inkml:trace>
  <inkml:trace contextRef="#ctx0" brushRef="#br0" timeOffset="73004.2">18647 10902 27647 0,'0'0'1216'0,"-6"3"256"0,-4-6-1168 0,0 9-304 15,-3 2 0-15,-3 4 0 0,-2 5 880 0,-1 1 112 16,-2 2 32-16,-2 3 0 0,1 5-832 0,0-4-192 16,1 1 0-16,4 2 0 0,6 2 0 0,4-1 0 15,2-2 0-15,6-4 0 0,4-5 864 0,6-3 128 16,2-2 32-16,3-2 0 0,0-5-832 0,3-5-192 16,0-5 0-16,0-1 0 0,-3-1 0 0,1-6 0 15,0-2 0-15,-1-1 0 0,-3 0 0 0,-3 1 0 16,-2-6 0-16,-2 1 0 0,-5-1 864 0,-2 0 128 15,-2-1 32-15,-1 1 0 0,-3 2-832 0,1 1-192 0,1 1 0 16,-2 4 0-16,3 5 0 0,3-1 0 16,0 2 0-16,3 2 0 0,5 0 0 0,3 1 0 0,2 0 0 15,6-3 0-15,2-2 0 0,5 1 0 0,2 1 0 0,6 0 0 16,-1-5 0-16,5-1 0 0,0-1 0 0,1-3 0 16,-1 0 0-16,-1-4 0 0,2-4 0 0,1 1 0 15,3-5 0-15,-4 0 0 0,0 1 0 0,-1-4 0 16,-1 1 0-16,-5-5 0 0,-3-1 0 0,-3-2 0 15,-1 2 0-15,-3 1 0 0,-4-1 0 0,-3 4 0 16,-2 4 0-16,-3 5 0 0,-3 6 0 0,-1 6 0 16,-2 6 0-16,-3 6 0 0,-5 8 0 0,-3 6 0 15,-2 7 0-15,-3 9 0 0,-2 8 0 0,-3 9 0 16,-5 2 0-16,-1 12 0 0,-5 6 0 0,-1 7 0 16,-4 6 0-16,-1-1 0 0,0 6 0 0,0 1 0 0,-2 8 0 15,3-5 0-15,2-6 0 0,2-2 0 0,1 0 0 0,4-8 0 16,5-5 0-16,1-6 0 15,2-8-1600-15,2-10-352 0,0-8-80 0,-4 1-13120 16</inkml:trace>
  <inkml:trace contextRef="#ctx0" brushRef="#br0" timeOffset="73140.39">18740 11485 31327 0,'10'-6'688'0,"4"1"144"0,5-5 16 0,3 1 48 0,0-2-720 0,4 5-176 16,3-2 0-16,5 0 0 0,5 0 0 0,2 0 0 15,2-2 0-15,4 1 0 0,3 1 0 0,-2-1 0 16,-2-3 0-16,-3 2 0 0</inkml:trace>
  <inkml:trace contextRef="#ctx0" brushRef="#br0" timeOffset="73754.39">20230 10940 23951 0,'0'0'512'0,"0"0"128"0,-4 11 0 0,3 1 64 0,1-12-576 0,1 12-128 15,1 1 0-15,5-3 0 0,5-7 848 0,3 0 144 16,4-5 32-16,3 0 0 0,3 0 0 0,3-4 0 0,4-5 0 0,-1 1 0 16,0 1 0-16,2-4 0 0,2-2 0 0,-3 0 0 15,1-2-832-15,-6 1-192 0,0 2 0 0,-9-4 0 16,-5-1 0-16,-1 2 0 0,-2 2 0 0,-3 2 0 15,-2 1 0-15,-4 0 0 0,-2 6 0 0,-6 1 0 16,-5 3 0-16,-6 9 0 0,-5 1 0 0,-5 7 0 16,-3 2 0-16,0 4 0 0,-2 4 0 0,1 1 0 15,-2 0 0-15,1 4 0 0,2 6 0 0,2 2 0 16,2 1 0-16,6-2 0 0,8-5 0 0,5 1 0 16,7-4 0-16,5-1 0 0,6-4 0 0,7-2 0 15,7-4 0-15,4-3 0 0,3-4 0 0,6-4 0 0,2-4 0 0,5-5 0 16,6-3 0-16,2-4 0 15,0 0-1600-15,2-2-352 0,-1-2-80 0,-6-1-11472 16</inkml:trace>
  <inkml:trace contextRef="#ctx0" brushRef="#br0" timeOffset="73979.64">21355 10730 27647 0,'0'0'608'0,"0"0"128"0,0 0 32 0,10 2 0 0,-7 15-624 0,-2 2-144 16,2 1 0-16,-2 3 0 0,2 1 848 0,2 5 144 16,1 4 32-16,4 1 0 0,1 1-832 0,1 1-192 15,4 1 0-15,-1 2 0 0,1 1 864 0,-4-11 128 0,1-2 32 0,0 1 0 16,-1-1-832-16,2 1-192 0,-1-5 0 0,0-2 0 31,-1-4-768-31,-2-3-208 0,-1 0-48 0,2-8 0 16,-2-5-816-16,1-4-160 0,-2-1-48 0,0-5 0 0</inkml:trace>
  <inkml:trace contextRef="#ctx0" brushRef="#br0" timeOffset="74219.56">21712 10774 23951 0,'0'0'512'0,"0"0"128"0,0 0 0 0,0 0 64 0,-4-5-576 0,4 5-128 0,-6 0 0 0,-5 5 0 16,0 3 848-16,-3 2 144 0,-1 2 32 0,-3 4 0 0,-3 3 0 0,-3 3 0 15,-1 5 0-15,-12 12 0 0,0 0 0 0,-1 3 0 16,-1-1 0-16,0 1 0 0,1-4 0 0,4 1 0 16,4 3 0-16,3-1 0 0,2 0-832 0,4-9-192 15,4-2 0-15,3-1 0 0,1-2 0 0,5-3 0 16,6-6 0-16,4-2 0 16,4-3-768-16,-1-2-208 0,4-7-48 0,3-2 0 15,2-5-2448-15,2-5-496 0,7-6-112 0,6-2-16 0</inkml:trace>
  <inkml:trace contextRef="#ctx0" brushRef="#br0" timeOffset="75032.22">22360 10798 31327 0,'0'0'688'0,"0"0"144"0,0 0 16 0,0 0 48 0,-3 7-720 0,-8 1-176 0,-6-1 0 0,-1 2 0 16,-3 1 848-16,-3 5 144 0,-2 3 32 0,1 1 0 16,-3 4-832-16,-1 1-192 0,4 2 0 0,-7 14 0 15,3-1 864-15,7-5 128 0,5-4 32 0,5-6 0 16,4 2-832-16,4-3-192 0,8-8 0 0,0-6 0 16,4-2 0-16,2-1 0 0,5 0 0 0,-1-6 0 15,4-4 864-15,3-7 128 0,1-2 32 0,3 0 0 0,1-4-832 16,2-1-192-16,-1-2 0 0,-2 0 0 0,-6-4 0 0,2 2 0 15,1 0 0-15,1 1 0 0,-4-4 0 0,-1 3 0 16,-3 1 0-16,-1 4 0 0,-1 3 0 0,-3 3 0 16,-3 1 0-16,-2 5 0 0,-5 5 0 0,0 0 0 15,0 0 0-15,1 12 0 0,-1 2 0 0,2 4 0 16,-2 3 0-16,2 2 0 0,1 2 0 0,2-1 0 16,0-1 0-16,3-3 0 0,1-1 0 0,2-2 0 15,1-4 0-15,1 0 0 0,1-1 0 0,2-8 0 16,2-4 0-16,-1-3 0 0,1 1 0 0,2-6 0 15,-1-1 0-15,5-3 0 0,-2-2 0 0,1 1 0 16,-1-3 0-16,3-1 0 0,-3-3 0 0,1 1 0 16,-1-2 0-16,0 0 0 0,-1 3 0 0,0 2 0 15,-1 2 0-15,-1 4 0 0,-2 2 0 0,-3 5 0 0,-2 2 0 16,-3 3 0-16,-3 1 0 0,-2 5 0 16,0 4 0-16,-3 2 0 0,-2 2 0 0,-3-1 0 15,0 3 0-15,-1 3 0 0,-1-1 0 0,-2-1 0 0,0-3 0 0,-1-2 0 16,-3 1 0-16,2-1 0 0,1-1 0 0,2-5 0 15,7-8 0-15,0 0 0 0,-3 5 0 0,3-5 0 16,0 0 0-16,6-9 0 0,0-3 0 0,3 2 0 16,3-2 864-16,0-1 128 0,5-5 32 0,1 0 0 15,0 1-832-15,0 0-192 0,1-2 0 0,0 4 0 16,2-2 0-16,-3 3 0 0,2 2 0 0,-2 3 0 16,0 1 0-16,-1 3 0 0,-1 2 0 0,0 4 0 15,-2 5 0-15,-1 3 0 0,-1-2 0 0,-2 7 0 16,-1 1 0-16,-2 2 0 0,-2 1 0 0,-1 1 0 15,-1-2 0-15,-1 1 0 0,-1 1 0 0,1-2 0 0,-2-5 0 0,1-2 0 16,2-2 0-16,2 0 0 0,-5-8 0 0,10 0 0 16,5-9 0-16,0 2 0 0,2 4 0 0,3-7 0 15,2-3 0-15,3 2 0 0,0-4 0 0,1 4 0 16,0 1 0-16,0 0 0 0,-1 0 0 0,-2-2 0 16,-1 7 0-16,-4 3 0 0,3-2 0 0,-2 7 0 15,-1 1 0-15,1 5 0 0,-2 7 0 0,-1 3 0 16,-2 7 0-16,-1-2 0 0,-1 2 0 0,-2 1 0 15,-3 1 0-15,1-1 0 16,-3-1-768-16,-1 0-208 0,0-5-48 0,0 1 0 16,-2-2-2448-16,2-5-496 0,1 6-112 0,-5-21-16 0</inkml:trace>
  <inkml:trace contextRef="#ctx0" brushRef="#br0" timeOffset="78093.02">5495 11168 9215 0,'9'-4'816'0,"2"-3"-656"16,-1 5-160-16,3-1 0 0,3-1 1264 0,-3 3 208 15,-13 1 64-15,13-1 0 0,1-1-576 0,-1-2-96 16,-1 1-32-16,-2 0 0 0,1 0-176 0,-2 1-32 16,-9 2-16-16,12-4 0 0,-2-4 144 0,-2 1 16 15,-8 7 16-15,5-9 0 0,-1 0-144 0,-1 1-16 16,-3-1-16-16,-2 1 0 0,2 8-208 0,-5-9-32 15,0-2-16-15,0-1 0 0,-3-1 32 0,-2 4 0 0,0 2 0 0,-1-1 0 16,-2-5 16-16,0 2 16 0,1 4 0 0,1 2 0 16,0-3-16-16,-2 2 0 0,-2-2 0 0,0 2 0 15,-1 3-176-15,-1-1-32 0,0-2-16 0,0 1 0 16,0 1-176-16,2 0 160 0,-1 3-160 0,-2-1 160 16,-1-5-160-16,1 4 0 0,-1 2 0 0,-2 1 0 15,-3 0 0-15,-3 0 128 0,1 0-128 0,-2 4 0 16,-3 5 0-16,-1-4 0 0,-4-2 0 0,4 6 0 15,2 3 0-15,-1 2 0 0,-2 0 0 0,2 1 0 16,-3-5 0-16,1 3 0 0,2 2 0 0,-2-2 0 16,2 0 0-16,0-2 0 0,-2-1 0 0,1 0 0 15,-4 2 0-15,0-1 0 0,-1 2 0 0,1-1 0 16,5 3 0-16,-1 0 0 0,1 1 128 0,0 1-128 0,-1 0 0 0,2 1 0 16,2 2 0-16,-1-1 0 0,-1 1 0 0,0 1 0 15,-1-1 0-15,-1 5 0 0,0 0 0 0,-2 6 0 16,-1 1 0-16,3 1 0 0,4 1 0 0,0 3 0 15,2 1 0-15,3-1 0 0,1 3 0 0,1-1 0 16,-1 1 0-16,3-2 0 0,5-3 0 0,2-4 0 16,2 1 0-16,1-1 0 0,2-2 160 0,3 1 0 15,0-6 0-15,3 4 0 0,1 2-32 0,3-2-128 16,1-1 192-16,1 0-64 0,1-1-128 0,2 0 128 16,3-5-128-16,0 1 128 0,4-1-128 0,2-2 128 15,2 0-128-15,1 0 128 0,-2 0-128 0,4-3 128 16,4-1-128-16,7 0 128 0,-1 1 0 0,4-7 0 0,-2 0 0 0,-1-1 0 15,1 0-128-15,0-4 0 0,-2 2 0 0,1 0 128 16,1-1-128-16,3-4 128 0,1-1-128 0,-2 1 128 16,-1 1-128-16,1-1 192 0,-1-5-192 0,0 3 192 15,1 0-192-15,1-6 0 0,-2-1 0 0,-2 0 128 16,-1-1-128-16,0 0 192 0,0 1-192 0,2-2 192 16,-1-2-192-16,3-3 160 0,5 0-160 0,-4 1 160 15,-3 1-160-15,3-4 0 0,3-1 144 0,1 1-144 16,-2 1 0-16,-1-2 128 0,-5-3-128 0,0 0 0 15,-2-4 128-15,1 3-128 0,-2-1 160 0,0 2-160 16,0-3 240-16,1 2-48 0,0-1-16 0,2 1 0 16,3 1-16-16,-2-4 0 0,-3 0 0 0,-1 2 0 15,-1-2 0-15,-1 0 0 0,-4 2 0 0,0-7 0 0,-3-3-160 16,-2 4 0-16,-1-2 0 0,-3-2 0 16,-5-2 0-16,1 5 0 0,-4 0 128 0,1 6-128 0,-3-4 128 0,1 3-128 15,-1-1 128-15,-2 3-128 0,-3 1 224 0,-2 1-32 16,0-4-16-16,-2 2 0 0,-3-2 64 0,-1 0 16 15,-1 0 0-15,-1-1 0 0,-2-6-16 0,-1 0 0 16,-1 4 0-16,-3-1 0 0,-3 5-80 0,1-2-16 16,-6-1 0-16,-1 6 0 0,-2 2 64 0,1 2 16 15,0 0 0-15,-1 4 0 0,1 1-224 0,1 0 0 16,1 3 0-16,-2 1 0 0,-1 4-176 0,1 0 176 16,0 2-160-16,-1 1 160 15,-2 3-1728-15,3-1-240 0,-2 2-48 0,2 0-14304 0</inkml:trace>
  <inkml:trace contextRef="#ctx0" brushRef="#br0" timeOffset="86860.39">5487 11431 16575 0,'0'0'736'0,"7"-9"160"0,-2-7-720 0,2 2-176 0,2 1 0 0,1 0 0 16,3 0 320-16,2-1 48 0,0-2 0 0,3 2 0 15,3-2-368-15,1-1 0 0,-1 0 0 0,0 0 0 16,-3 0-144-16,-1 2-112 0,-2 0 0 0,-2 4-16 16,-3-4 16-16,-3 5 0 0,-6-1 0 0,-1 3 0 15,0 8 256-15,-3-11 0 0,-4-1 128 0,-3 5-128 16,0 1 720-16,-3-1 48 0,-4 0 16 0,-4-4 0 15,-4 5 176-15,1-3 16 0,-1 1 16 0,-3 0 0 0,-3-3-320 0,1 1-64 16,2 1-16-16,-2 2 0 0,0 2-336 0,-2-1-64 16,1-7 0-16,0 5-16 0,1 1-176 0,-3 2 160 15,1 1-160-15,-2-2 160 0,0 0 32 0,-3 4 16 16,-2-1 0-16,3 3 0 0,2 2-208 0,-3 1 0 16,-1 3 128-16,2 3-128 0,-3 1 128 0,0 3 0 15,1 4-128-15,-4 5 192 0,-3 4-192 0,0 1 0 16,0 0 0-16,-2-1 0 0,0 3 128 0,8-2-128 15,3 3 0-15,2 0 0 0,1-5 256 0,1 0-64 16,4-1 0-16,2 2 0 0,1 2-16 0,1 0-16 16,1 4 0-16,-2 0 0 0,2 9-160 0,0-1 0 15,0 4 144-15,2 3-144 0,4 2 0 0,2 0 128 0,-1 1-128 16,4 1 0-16,3-6 144 0,4 6-144 0,2 3 192 0,4-4-192 16,5-1 336-16,4 0-32 0,4 2-16 15,5-3 0-15,3 2 32 0,-1-1 0 0,2-2 0 16,2 0 0-16,0-4-320 0,2-2 160 0,2-1-160 0,1-7 128 15,0-3-128-15,4-6 0 0,3-5 0 0,3-6 0 16,0-6 0-16,6-1 192 0,2-6-192 0,1 0 192 16,0-6 128-16,-1-3 16 0,-2-6 16 0,0-4 0 15,3 0-160-15,0-3-16 0,3 1-16 0,-1-8 0 16,1 1-32-16,1-5 0 0,-1 0 0 0,0-1 0 16,1-3 128-16,-1-5 32 0,3-2 0 0,-1-2 0 15,0 0-64-15,2-1-16 0,1-1 0 0,-3 1 0 16,-2 0-64-16,-5 2-16 0,-6-2 0 0,-6-2 0 15,-5 0 16-15,-5-5 0 0,-4 2 0 0,-6-1 0 0,-3-2 48 16,-7 2 0-16,-2 1 0 0,-7 5 0 0,-5 0 144 0,-7 2 48 16,-2 0 0-16,-7 2 0 0,-4 2 64 0,-7 6 32 15,-5 5 0-15,-3 5 0 0,-3 3-80 0,-4 5-16 16,-5 4 0-16,2 7 0 0,0 0-384 0,2 5 0 16,0 6 128-16,0 2-128 15,0 1-416-15,3-1-112 0,8-1-32 0,5 4 0 16,12-1-2384-16,7 3-464 0</inkml:trace>
  <inkml:trace contextRef="#ctx0" brushRef="#br0" timeOffset="88243.24">5539 5468 21999 0,'-9'-27'960'0,"3"10"224"0,-2-2-944 0,3 2-240 0,-3-1 0 0,1 1 0 16,1 3 672-16,-1 2 96 0,1 2 0 0,3-1 16 15,-1 2-304-15,3-3-64 0,0-1-16 0,-1 2 0 16,0-2-272-16,-1-2-128 0,-1-3 0 0,-1 1 128 16,-3 0-128-16,3 2 0 0,-1-2 0 0,-2 0 128 15,-3 0-128-15,0 2 0 0,-2 4 0 0,0-1 0 16,-2-5 176-16,2 3-48 0,-1 1-128 0,-3 1 192 15,-3-3-32-15,-1 5-16 0,-2 1 0 0,-6 1 0 16,-1 0 0-16,-2 4 0 0,-9 2 0 0,1 2 0 0,-2 2-144 16,-2 2 128-16,0 5-128 0,-2 3 128 15,0 1-128-15,1 4 160 0,-1 0-160 0,-2 1 160 0,1 2-160 0,1 2 192 16,2 0-192-16,3 6 192 0,2 3-48 0,4 4 0 16,1 2 0-16,2 3 0 0,0 4-144 0,2 3 0 15,0 4 144-15,2-1-144 0,-5 0 0 0,4 1 0 16,3 3 0-16,2 2 128 0,-1 3-128 0,4-2 128 15,4 2-128-15,5 1 128 0,6 2-128 0,2-2 0 16,1 0-128-16,7 3 128 0,4-5 0 0,4 4 0 16,5 1 0-16,5-5 0 0,5-9 0 0,3-2 0 15,4-4 0-15,4-7 0 0,2-7 0 0,5-2 0 16,3-4 0-16,4-3 0 0,3-3 176 0,1-3-48 16,0-4 0-16,0-3 0 0,0-8 0 0,1-3 0 15,3-3 0-15,0-9 0 0,0-4 64 0,3-5 16 16,1-4 0-16,-2-3 0 0,-3-2 80 0,0-7 16 0,-3-6 0 0,0-1 0 15,-1-1 16-15,-3-2 0 0,-3-3 0 0,-3 1 0 16,-6-2-48-16,-5-1 0 0,-5 0 0 0,-3-5 0 16,-5-6-96-16,-5 1-32 0,-7-5 0 0,-2 2 0 15,-8 1 48-15,-4-1 0 0,-6-2 0 0,-7 0 0 16,-4 7 144-16,-4 7 48 0,-5 7 0 0,-3 3 0 16,-3 6-224-16,-1 6-32 0,0 3-128 0,-3 9 192 15,0 5-352-15,1 6-80 0,0 4-16 0,1 5 0 31,2-1-1280-31,0 10-256 0,1 1-48 0,-1 5-12656 0</inkml:trace>
  <inkml:trace contextRef="#ctx0" brushRef="#br0" timeOffset="89212.09">5551 9326 10127 0,'0'0'448'0,"-4"-8"96"15,-2-3-544-15,3 2 0 0,3 9 0 0,0-11 0 0,-2 0 2368 0,0-2 352 16,1 1 80-16,0-1 16 0,-2-4-1552 0,0-1-304 16,3 4-64-16,-3-3-16 0,-5-1-256 0,1-3-48 15,1 0-16-15,-2-1 0 0,-3 3-112 0,2 1 0 16,-4-3-16-16,-1 2 0 0,-2 2-64 0,1-1-16 15,-4-2 0-15,1 2 0 0,-1 1-48 0,-2 4-16 16,-3 1 0-16,-2 6 0 0,-3-4 80 0,-4 5 16 16,-3 1 0-16,-1 3 0 0,-3 0-208 0,0 3-48 15,-3 7 0-15,1 3 0 0,-1 0-128 0,3 4 0 16,-3 6 0-16,0 0 0 0,-1 3 0 0,0 3 0 16,0-2 0-16,0 3 128 0,-2-2-128 0,3 2 0 15,1 1 0-15,1 3 0 0,-1 2 0 0,4 0 0 16,2 0 0-16,1 6 0 0,5 6 0 0,1 0 0 0,0 3 0 0,0 4 0 15,1-3 0-15,-1-2 0 0,2 0 0 0,2 3 0 16,2 1 0-16,2 1 0 0,2-6 0 0,5 3 0 16,4 1 0-16,2-1 128 0,1-2-128 0,3-1 0 15,4-1 144-15,2-5-144 0,4-3 160 0,5-1-160 16,2-1 160-16,4-4-160 0,2 0 160 0,5-2-160 16,-1-2 128-16,4 2-128 0,2 1 0 0,2-5 144 15,1-4-144-15,2 2 128 0,0-3-128 0,3-1 128 16,4-3-128-16,2-1 0 0,1-2 0 0,0-5 0 15,6 1 128-15,-2-4-128 0,-1-3 128 0,0-4-128 16,0-2 208-16,0-5-32 0,-3-2-16 0,10-1 0 16,-1-5 32-16,-2-4 0 0,-4-3 0 0,2-4 0 15,4-3-32-15,-3-5 0 0,-1-1 0 0,-2-3 0 0,-4-4 16 0,2-2 0 16,0 1 0-16,-2 0 0 0,-2-4-48 16,-2-1-128-16,-1-2 192 0,-4-5-64 0,-3-1 16 0,-3 0 0 15,-3 1 0-15,-7 1 0 0,-4-1 16 0,-5 0 0 16,-6-3 0-16,-6 3 0 0,-4 0 144 0,-8-1 16 15,-4 1 16-15,-5 4 0 0,-3-1-16 0,-4 8 0 16,-6 3 0-16,-2 4 0 0,-3-1 64 0,-1 7 0 16,-4 5 0-16,-1 3 0 0,-4-3-64 0,-6 5-16 15,-5 3 0-15,-3 3 0 0,-1 4-304 0,4 6 0 16,2 4 0-16,3 4 0 0,4-1 0 0,5 2-256 16,2 1 64-16,8 7 0 15,8-2-2112-15,1 6-400 0,5 1-96 0</inkml:trace>
  <inkml:trace contextRef="#ctx0" brushRef="#br0" timeOffset="93799.49">5644 11316 23439 0,'-7'-14'1024'0,"7"5"240"0,-1-1-1008 0,0 2-256 0,1-3 0 0,-2 5 0 16,0-1 0-16,2 7 128 0,0-9-128 0,0 9 0 15,-2-6 240-15,2-5-48 0,0-1-16 0,0 3 0 16,2 0-176-16,2 0 128 0,-2-1-128 0,2-1 128 16,-5 2-128-16,-2 0 128 0,1-3-128 0,-1 2 128 15,-1-3 96-15,-1 1 16 0,-2 2 0 0,0-2 0 16,-3-1 128-16,0 1 16 0,0-4 16 0,-5 3 0 16,1 2 48-16,-3-1 0 0,-1 2 0 0,-3 0 0 15,-1-1-32-15,0 3 0 0,1-1 0 0,0 1 0 16,-3-5-128-16,2 5-32 0,-1 0 0 0,-2 3 0 15,0 1-64-15,0-2-32 0,1 0 0 0,-4 4 0 16,-2 0-160-16,0 1 160 0,-1-1-160 0,1 2 160 0,3 1-160 16,-5 1 0-16,2 5 0 0,-1 1 128 15,-2-4-128-15,1 4 0 0,-2 2 0 0,3 2 0 0,-2-2 0 0,1 3 0 16,-2 3 0-16,-2-1 0 0,0 1 0 0,-2 2 0 16,0 1 0-16,2-1 0 0,1 0 0 0,-1 2 0 15,2 3 0-15,2-2 0 0,-1-1 0 0,3 3 0 16,2 2 0-16,2 0 0 0,-1-2 0 0,3 0 0 15,2 2 0-15,1 0 0 0,0 4-144 0,3-3 144 16,-1-1 0-16,1 3 0 0,2 5 0 0,2 1 0 16,0-2 0-16,2 4 0 0,2-3 0 0,0 3 0 15,3 0 0-15,0-1 0 0,1-1 0 0,0 0 0 16,1-4 0-16,1 1 0 0,3 1 0 0,2-5 0 16,2 0 0-16,-2-2 0 0,2 3 0 0,2-2 0 15,4 4 0-15,2-2 0 0,-1 2 0 0,3-1 0 0,4-2 0 16,1-1 0-16,2 2 0 0,2-3 0 0,3-6 0 15,-1 2 0-15,0 2 0 0,1-4 0 0,-1-8 0 0,4 4 0 16,2 2 0-16,1-3 0 0,0-5 0 0,5 3 0 16,1-2 0-16,3 1 144 0,-1 1-144 0,0-5 128 15,-1 0-128-15,-2-2 0 0,-1 0 0 0,-1-1 0 16,0-2 0-16,0-4 0 0,0 0 0 0,2-4 128 16,1 0-128-16,-1-2 128 0,5 0-128 0,-1-3 128 15,-1-6 0-15,0 0-128 0,1-2 192 0,0-3-64 16,-4 1-128-16,1-5 128 0,-3-1-128 0,0 0 128 15,0 0-128-15,0-3 128 0,2-5-128 0,1 0 128 16,-1 5 48-16,2-1 0 0,0-1 0 0,-2 3 0 16,-1-1-32-16,-3 2 0 0,-2-2 0 0,-6 1 0 0,-3-1-144 0,-2 2 0 15,-5-1 0-15,-1-2 128 0,-3 0 32 0,-2-5 0 16,-3-1 0-16,-3-1 0 0,-2 0 144 0,-4 3 16 16,-4 1 16-16,0 1 0 0,-5-2-64 0,0 1-16 15,-3 8 0-15,-2 0 0 0,-4 0-32 0,-3 0-16 16,-2 2 0-16,-3 5 0 0,-3 2-80 0,1 1 0 15,-1-1-128-15,-1 3 192 0,0 5-192 0,-1 1 0 16,3 1 0-16,0 2 0 0,1-5 0 0,1 5 0 16,0 2 0-16,1 0 0 15,2-3-528-15,0 2-112 0,-3 0 0 0,3 3-10352 16,-1 1-2064-16</inkml:trace>
  <inkml:trace contextRef="#ctx0" brushRef="#br0" timeOffset="95181.13">5614 5149 6447 0,'0'0'576'0,"-5"-8"-576"16,2 0 0-16,-2 0 0 0,-2 0 1728 0,2 3 224 15,-1-3 48-15,4-1 16 0,0-3-1104 0,0 1-208 16,2 0-64-16,-1 1 0 0,-3-1-256 0,0-2-64 0,0 0-16 0,0 2 0 15,-1-2-112-15,-1 1 0 16,-4 1-16-16,1-3 0 0,2-2 160 0,-4 1 48 0,-5-1 0 0,2 2 0 16,1-2 0-16,0 2 0 0,-3-2 0 0,-1 6 0 15,1-2 16-15,-1 5 16 0,1 1 0 0,0 1 0 16,-1 0-144-16,0-2-16 0,-1 4-16 0,-1 1 0 16,-4-2-240-16,1 3 0 0,0-1 128 0,-3 4-128 15,-2 5 0-15,0 4 0 0,-2-3 0 0,1 2 0 16,2-1 0-16,0 3 0 0,-2 4 0 0,-1-1 0 15,-1 0 0-15,3 0 0 0,-1 1 0 0,1 1 0 16,-1 0 0-16,2 0 0 0,0 0 0 0,0 1 0 16,3 5 0-16,-3 1 0 0,0-3 0 0,-2 3 0 15,0 6 0-15,-4 3 0 0,1 4 0 0,1-1 0 16,-3 1 0-16,7-2 0 0,3 0 0 0,-3 4 0 0,-3 3 0 0,4-3 0 16,5-7 0-16,0 4 0 0,2 1 0 0,2 1 0 15,2 0 0-15,-1-1 0 0,4-2 0 0,2 1 0 16,-1 2 0-16,3 4 0 0,0-4-176 0,2 1 176 15,1 1-160-15,1-1 160 0,1 0-208 0,-1 2 48 16,3-2 16-16,0-1 0 0,5 0 144 0,1-1-192 16,0 2 192-16,3 1-192 0,0-1 192 0,3 0-128 15,2-1 128-15,2-5-128 0,-2 0 128 0,2-3 0 16,2-3 0-16,1 2 0 0,-3-4 0 0,7-2-128 16,3 1 128-16,0-5 0 0,-1 1 0 0,1 0-128 15,0-1 128-15,6-2 0 0,2-1 0 0,0-5 0 16,1 1 0-16,0-1-128 0,2-6 128 0,-1 3 0 15,1-1 0-15,2-3 0 0,0-5 128 0,2 0 16 16,-1-1 0-16,3-4 0 0,1-6-144 0,3-6 192 16,0-2-192-16,0-3 192 0,-2 3-48 0,0-3 0 0,2-2 0 0,0-8 0 15,0 0-144-15,1-7 160 0,2-3-160 0,-1-3 160 16,1-3 32-16,-2 1 16 0,-1-4 0 0,-4 1 0 16,-5 0 240-16,-3-2 64 0,-4-3 0 0,-2-2 0 15,-6-3 96-15,-3-5 32 0,-6-7 0 0,-2 1 0 16,-3 3 64-16,-5-3 0 0,-4-1 16 0,-5-4 0 15,-4-4-80-15,-6 6-32 0,-4 4 0 0,-6 6 0 16,2 1-272-16,-6 9-48 0,-4 10-16 0,-4 2 0 16,-8 2-80-16,-8 8-32 0,-5 5 0 0,-4 10 0 15,-3 9-816-15,2 5-176 16,2 4-16-16,3-3-8720 0,5 1-1744 0</inkml:trace>
  <inkml:trace contextRef="#ctx0" brushRef="#br0" timeOffset="98068.95">5558 9287 6447 0,'0'0'576'0,"0"0"-576"0,0 0 0 0,0 0 0 15,4 9 896-15,-4-9 64 0,1 9 0 0,-1-9 16 0,0 0-32 0,0 0-16 16,10 5 0-16,-2-5 0 0,-8 0 80 0,8-10 16 16,0-2 0-16,-2 3 0 0,0 1-192 0,0-2-48 15,-2-4 0-15,0 1 0 0,0 3-224 0,-2-3-48 16,1-3-16-16,-3 2 0 0,-4-2-128 0,2 1-32 16,-1 3 0-16,-1 0 0 0,0-5-160 0,0 2-48 15,0-1 0-15,0 2 0 0,0-3-128 0,-1 2 0 16,-3 4 0-16,1-1 0 0,-1-2 0 0,1 2 0 15,1-1 0-15,-5-2 0 0,-4-3 0 0,0 3 0 16,2 3 0-16,2-4 0 0,-6 3 128 0,2 3-128 16,2-2 128-16,-2 2-128 0,-4-1 128 0,1 2-128 15,0 1 128-15,0 4-128 0,-2 3 0 0,-2 0 128 16,-3 1-128-16,0 2 0 0,1 2 0 0,-3 3 0 0,-3 2 0 0,1-3 0 16,0 2 0-16,3-4 0 0,2 1 0 0,3 0 0 15,2 3 0-15,-1-1 128 0,-3 5-128 0,6-7 0 16,-1-1 128-16,2 2-128 0,-1-2 128 0,0 4-128 15,0 4 0-15,0 3 128 0,-1 5-128 0,1-3 0 16,-3-7 0-16,2 3 0 0,-1 6 0 0,-1 0 0 16,-1 1 0-16,0 1 0 0,1-3 0 0,-1 1 0 15,-2 3 0-15,3-3 0 0,-4-6 0 0,5 0 0 16,3 1 0-16,-1-5 0 0,-1 0 0 0,2-1 0 16,3 1 0-16,-3 0 0 0,-2 2 0 0,3-2 0 15,-1 0 0-15,-1-4 0 0,-3 2 0 0,3 3 0 16,2 5 0-16,2 2 0 0,0 0 0 0,1-3 0 15,0 0 0-15,1 3 0 0,0 3-144 0,2 1 144 0,-4 3 0 0,5 1 0 16,0 5 0-16,0-2 0 0,1 0 0 0,0 0 0 16,1 0 0-16,0 1 0 0,-1 0 0 0,-1-1 0 15,0 2 0-15,3 2 0 0,-1-5 0 0,1 2 0 16,-1-1 0-16,1 0 0 0,2-1 0 0,-1 0 0 16,-1-2 0-16,0 3 0 0,-1-4 0 0,2-1 0 15,2-5 0-15,-1 3 0 0,2 3 0 0,1-3 0 16,0-1 0-16,0 1 0 0,-3 0 0 0,6-1 0 15,0 3 0-15,-2-4 0 0,-1 1 144 0,2-1-144 16,1 2 128-16,1 0-128 0,-1-1 0 0,1 0 0 16,-1 3 128-16,1 0-128 0,-1-3 0 0,1 3 0 15,-2 4 0-15,4-2 128 0,0 0-128 0,1 1 0 0,-2-5 0 16,1 2 0-16,1 0 0 0,-1-3 0 16,1 1 0-16,2-1 0 0,3-1 0 0,1-2 128 15,-1-4-128-15,-1 3 0 0,1 1 128 0,0 0-128 0,0-3 0 0,-1 1 128 16,1-6-128-16,1 0 0 0,1-4 144 0,1 0-144 15,-1-1 320-15,4 1-16 0,2-1 0 0,-1-2 0 16,1-4 48-16,0 1 16 0,-1 0 0 0,2 1 0 16,1-2-112-16,0 0-32 0,0-2 0 0,1 0 0 15,-1 1-224-15,0 1 144 0,-2 0-144 0,3-1 128 16,2-5-128-16,-2 1 0 0,1-1 144 0,2-1-144 16,1-1 128-16,1-1-128 0,-1-2 160 0,3 0-160 15,1 0 192-15,-2-2-64 0,1-1-128 0,-1 4 192 16,-2 2-192-16,-4-3 128 0,5 0-128 0,-3 1 0 15,-2-2 160-15,-2-2-160 0,1-1 160 0,0-5-160 16,-1-7 256-16,0 2-32 0,-2 1-16 0,5 0 0 0,-2-3 64 16,2 0 16-16,-2 1 0 0,1 0 0 0,1-2-96 0,-1 2-32 15,1-5 0-15,-2 2 0 0,-3-2-160 0,0 3 0 16,-4-1 144-16,0 1-144 0,-1 1 128 0,-2-2-128 16,-2 0 128-16,2-1-128 0,-2-2 144 0,-2 4-144 15,-3 3 192-15,0-4-192 0,1-2 192 0,-4-1-64 16,0 2 0-16,-5-2-128 0,-5-3 240 0,-4-2-64 15,-2-5-16-15,-7 1 0 0,-7-2 176 0,1 1 48 16,1 4 0-16,-1 2 0 0,-2 3-224 0,-2 3-32 16,2 2-128-16,1 6 192 0,-1 5-192 0,2 4 0 15,-1 4 0-15,3 0 0 16,2 3-720-16,1 1-96 0,4 5-16 0,3 0-14208 0</inkml:trace>
  <inkml:trace contextRef="#ctx0" brushRef="#br1" timeOffset="145039.6">11337 3996 20271 0,'0'0'448'0,"0"0"80"0,0 0 32 0,-16 0 16 0,16 0-576 0,-2-4 0 16,1-2 0-16,1 6 0 0,0 0 928 0,-4-4 80 15,-2 0 16-15,0 0 0 0,-2-3-832 0,-1 4-192 16,0 0 0-16,-3 0 0 0,-4 2 864 0,2 2 128 15,-4 2 32-15,-3 2 0 0,-6 3-832 0,2-2-192 16,-6 8 0-16,-2-1 0 0,0 5 0 0,-3 4 0 0,-1 0 0 16,0 2 0-16,0 6 864 0,-10 9 128 0,5-2 32 0,3 1 0 15,7 0-832-15,2-1-192 0,1-1 0 0,8-3 0 16,3-9 864-16,6 1 128 0,7-1 32 0,5-6 0 16,7-1-832-16,3-4-192 0,3 0 0 0,3-1 0 15,2-3 0-15,3 0 0 0,2-4 0 0,2-1 0 16,2-4 864-16,2-1 128 0,0-2 32 0,-1 1 0 15,-2-1-832-15,3 3-192 0,2 0 0 0,-3 0 0 16,-3-1 0-16,-2-3 0 0,-2 0 0 0,4 3 0 31,-7 3-2416-31,-4 3-528 0,-2-1-96 0,-12-4-32 0</inkml:trace>
  <inkml:trace contextRef="#ctx0" brushRef="#br1" timeOffset="145252.34">11388 4318 27647 0,'0'0'608'0,"0"0"128"0,0 0 32 0,-1 8 0 0,6 4-624 0,-3 1-144 15,1 2 0-15,-2 2 0 0,-1 0 1664 0,-1 2 320 16,-2-1 48-16,2 1 16 0,0 1-1648 0,0 1-400 16,-1 1 0-16,0-1 0 0,-1 0 0 0,0-3 0 15,-2-2 0-15,5-1 0 0,0 0 0 0,0-4 0 16,0-4 0-16,0 4 0 15,0-11-736-15,4 10-224 0,-4-10-64 0,0 0-13504 0</inkml:trace>
  <inkml:trace contextRef="#ctx0" brushRef="#br1" timeOffset="145488.93">11947 3868 27647 0,'0'0'608'0,"0"0"128"0,0 0 32 0,0 0 0 0,0 0-624 0,0 9-144 0,-2 2 0 0,0 5 0 16,-4 2 848-16,-2 1 144 0,-1 4 32 0,-3 5 0 15,2 2 0-15,-3 5 0 0,0 3 0 0,0 3 0 16,0 2-832-16,1-2-192 0,0 2 0 0,3 0 0 16,2-1 0-16,1-3 0 0,1-2 0 0,2-3 0 15,2-2 0-15,1-7 0 0,1-3 0 0,2 6 0 16,-1-10-2416-16,2-9-528 0,-4-9-96 0,0 0-32 0</inkml:trace>
  <inkml:trace contextRef="#ctx0" brushRef="#br1" timeOffset="145699.69">11602 4340 31327 0,'0'0'688'0,"10"-5"144"0,3 1 16 0,3 3 48 0,1 1-720 0,4 0-176 16,3-1 0-16,5-1 0 0,4 1 848 0,2-6 144 16,-1-2 32-16,1 0 0 0,-1-1-832 0,0 2-192 15,0 0 0-15,-6 3 0 0,-5-3 0 0,-1 4 0 0,1 2 0 0,-1-2 0 32,-2-2-768-32,-6 4-208 0,-2 2-48 0,-12 0 0 0</inkml:trace>
  <inkml:trace contextRef="#ctx0" brushRef="#br1" timeOffset="146000.04">12311 4420 23951 0,'23'-5'1056'0,"-7"1"224"16,2 0-1024-16,-2 0-256 0,1 0 0 0,1-1 0 15,0-4 880-15,-1-1 112 0,-1 0 32 0,-3 0 0 0,-4-2 0 0,-1-1 0 16,-3 0 0-16,-1 1 0 0,-1-4-832 0,-5 3-192 15,-1-1 0-15,-4 4 0 0,-1-1 864 0,-2 3 128 16,-5 2 32-16,1 3 0 0,-2 6-832 0,-2 5-192 16,-3 3 0-16,0 4 0 0,-2 0 864 0,1 5 128 15,0 3 32-15,-2 2 0 0,1 3-832 0,1-1-192 16,-1-1 0-16,6 3 0 0,10-2 864 0,3 0 128 16,5-2 32-16,6-1 0 0,4-2-832 0,8-6-192 15,3-3 0-15,0 1 0 0,1 2 0 0,0-1 0 16,-1 1 0-16,2-3 0 0,1-3 0 0,-1-4 0 15,-3-3 0-15,1 4-12512 16,1-4-2544-16</inkml:trace>
  <inkml:trace contextRef="#ctx0" brushRef="#br1" timeOffset="146768.51">13982 3931 23951 0,'0'0'512'0,"0"0"128"0,0 0 0 0,-6-7 64 0,-1 2-576 0,7 5-128 16,0 0 0-16,0 0 0 0,0 0 1664 0,0 0 320 15,-5 12 48-15,3 2 16 0,2 3-1648 0,2 3-400 16,2-1 0-16,3 5 0 0,0 3 896 0,4 6 112 16,1-2 16-16,-1 2 0 0,2 2-832 0,0 0-192 15,2 2 0-15,-1-4 0 0,-1 3 0 0,-1-6 0 16,-2-3 0-16,1-1 0 0,-2-4 0 0,3-3 0 15,-2-5 0-15,0-2 0 0,-1-3 0 0,1-1 0 16,-1-3 0-16,-9-5-10336 16,11-4-2112-16</inkml:trace>
  <inkml:trace contextRef="#ctx0" brushRef="#br1" timeOffset="147018.37">14493 3964 27647 0,'0'0'608'0,"0"0"128"0,0 0 32 0,0 14 0 0,0 3-624 0,-2 4-144 0,-3 3 0 0,-3 4 0 16,-3-1 848-16,-2 6 144 0,-4 1 32 0,-2 7 0 15,-5 9 0-15,-2 5 0 0,-1-1 0 0,-2 1 0 16,-3-3 0-16,3 1 0 0,3 4 0 0,-2-2 0 16,0-3-832-16,-1 3-192 0,0-1 0 0,2-4 0 15,2-7 0-15,3-7 0 0,-1-4 0 0,3-4 0 16,3-6 0-16,4-6 0 0,-1-7 0 0,5-1 0 15,9-8-768-15,0 0-208 0,0 0-48 0,0 0-9824 16,2-19-1968-16</inkml:trace>
  <inkml:trace contextRef="#ctx0" brushRef="#br1" timeOffset="147306.26">14857 4176 27647 0,'0'0'608'0,"0"0"128"0,0 0 32 0,0 0 0 0,0 0-624 0,-10 12-144 16,-5 2 0-16,-2 6 0 0,-1 4 0 0,-1 6 0 16,-4 2 0-16,3 4 0 0,-1 1 848 0,3-1 144 15,2-4 32-15,4-3 0 0,3 0-832 0,9-5-192 16,3-2 0-16,3-4 0 0,3-2 864 0,6-2 128 16,5-6 32-16,8-7 0 0,4-6 0 0,8 0 0 15,4-4 0-15,0-2 0 0,-2-4-832 0,-3-4-192 16,-1-2 0-16,-4-3 0 0,-7 0 864 0,0 1 128 0,-3-9 32 0,-6 2 0 15,-3-1-832-15,-5-1-192 0,-7 2 0 0,-3 2 0 16,-3 6 864-16,-5-3 128 0,-2 2 32 0,-2 3 0 16,-1 5-832-16,1 3-192 0,-3 0 0 0,-1 10 0 31,-1 2-1600-31,1 5-352 0,1 5-80 0,0-2-10384 0,2-3-2096 0</inkml:trace>
  <inkml:trace contextRef="#ctx0" brushRef="#br1" timeOffset="147653.14">15431 4074 27647 0,'0'0'608'0,"0"12"128"0,0-3 32 0,-3 4 0 0,1-2-624 0,-2 4-144 16,0 9 0-16,0-2 0 0,0 1 848 0,0 7 144 16,0 0 32-16,0 2 0 0,0-1 0 0,4-1 0 15,4-3 0-15,0-1 0 0,0-1-832 0,3-4-192 16,3-4 0-16,2 0 0 0,-2-5 0 0,2-2 0 15,2-3 0-15,2-3 0 0,2-4 864 0,0-3 128 16,1-4 32-16,-1 2 0 0,1-1 0 0,1-3 0 16,1-5 0-16,0-1 0 0,-2-3-832 0,3-2-192 15,2-2 0-15,-3-2 0 0,-2-6 0 0,1 3 0 16,-1-3 0-16,1 1 0 0,-3-1 864 0,-1 2 128 16,-3 2 32-16,0-6 0 0,-3 4-832 0,-1 3-192 0,0 1 0 15,-3 13 0-15,-1-1 0 0,0-2 0 0,0 2 0 16,0-1 0-16,1 1 0 0,-2 0 0 0,-1 3 0 15,0-1 0-15,-2 3 0 0,1 1 0 0,-2 1 0 0,0-1 0 32,0 6-1600-32,0-4-352 0,-2-2-80 0,2 6-10384 0,0 0-2096 0</inkml:trace>
  <inkml:trace contextRef="#ctx0" brushRef="#br1" timeOffset="148070.76">16332 4056 27647 0,'0'0'608'0,"0"0"128"0,0 0 32 0,6 13 0 0,-1-1-624 0,-1 2-144 15,-4 3 0-15,-2 4 0 0,-1 5 848 0,0-1 144 16,0 1 32-16,-1 3 0 0,-3 3 0 0,2 3 0 16,-2-3 0-16,2 0 0 0,-1 2 0 0,0-3 0 15,0-6 0-15,1-1 0 0,-2-7 0 0,3-4 0 16,2-2 0-16,2-11 0 0,0 0-832 0,0 0-192 16,0 0 0-16,11-5 0 0,0-4 864 0,2-7 128 15,4-7 32-15,0-7 0 0,-4-5-832 0,6-6-192 16,6-3 0-16,3-5 0 0,2-2 0 0,2 0 0 0,3 1 0 0,2 1 0 15,-1 8 0-15,0 0 0 0,-5 1 0 0,-16 21 0 16,0-2 0-16,2 0 0 0,2-1 0 0,1 4 0 16,2 2 0-16,1 6 0 0,2 3 0 0,-1 3 0 31,-1 4-768-31,-5 3-208 0,-5 6-48 0,1 8 0 16,-7 3-2448-16,-4-2-496 0,-8 7-112 0,-3-5-16 0</inkml:trace>
  <inkml:trace contextRef="#ctx0" brushRef="#br1" timeOffset="148635.04">18805 3889 23951 0,'0'0'1056'0,"0"0"224"0,-3-9-1024 0,3 9-256 0,0 0 0 0,0 0 0 16,-12 12 880-16,2 3 112 0,-2 6 32 0,-1 7 0 16,-4-2 0-16,-1 6 0 0,-3 2 0 0,-1 5 0 15,-1 6-832-15,-1 3-192 0,2 5 0 0,2-4 0 16,2-2 864-16,1-6 128 0,0-6 32 0,7-2 0 15,5-4-832-15,-1-6-192 0,0-11 0 0,6-12 0 16,0 9 864-16,0-9 128 0,0 0 32 0,13-1 0 16,4-7 0-16,4-4 0 0,3-7 0 0,1-7 0 0,5-4-832 15,-1-7-192-15,1-5 0 0,-1 1 0 0,-2 2 0 16,2 1 0-16,1 0 0 0,0 0 0 0,1 4 0 0,2 2 0 16,-1 3 0-16,1-1 0 0,-3 5 0 0,4 2 0 15,5 3 0-15,-3 6 0 0,-2 2 0 0,-4 4 0 16,-3 4 0-16,-4 3 0 15,-3 2-768-15,-4 5-208 0,-2-1-48 0,-2 4-10912 16,-1 1-2192-16</inkml:trace>
  <inkml:trace contextRef="#ctx0" brushRef="#br1" timeOffset="148987.87">19385 4310 23951 0,'0'0'1056'0,"9"6"224"0,3-4-1024 0,1-1-256 0,1 3 0 0,4-4 0 16,3 0 880-16,1-4 112 0,2-2 32 0,1-2 0 15,-1-6 0-15,-5 6 0 0,4-4 0 0,3 0 0 16,2 3 0-16,0-4 0 0,2 0 0 0,-5-1 0 16,-3-2 0-16,-2 1 0 0,-3-2 0 0,8-13 0 15,-10 5-832-15,-6 3-192 0,-6 0 0 0,-6 1 0 16,-5 1 0-16,-5 3 0 0,-3 2 0 0,-8 5 0 15,-1 8 0-15,8 4 0 0,-6 2 0 0,-2 4 0 16,-4 0 0-16,3 5 0 0,-2 3 0 0,-1 5 0 16,4 1 0-16,-19 27 0 0,10 0 0 0,11-4 0 0,4-2 0 15,6-4 0-15,8-5 0 0,5-1 0 0,3-1 0 0,6-7 0 16,2-3 0-16,6-3 0 16,3-4 864-16,3-2 128 0,5-6 32 0,4-1 0 0,5 2-832 0,3-3-192 15,5-2 0-15,-1-6 0 16,-1-2-768-16,-3-4-208 0,-3-3-48 0,-3 0-10912 15,-2 3-2192-15</inkml:trace>
  <inkml:trace contextRef="#ctx0" brushRef="#br1" timeOffset="149497.19">20646 3907 16575 0,'0'0'736'0,"0"0"160"0,0 0-720 0,0 0-176 0,0 0 0 0,0 0 0 15,0 0 1664-15,-9 4 320 0,9-4 48 0,-4 15 16 16,-3 2-832-16,2 4-144 0,0 5-48 0,-1 2 0 0,-1 4 0 0,1 3 0 16,1 4 0-16,0 4 0 0,1 0-816 0,-1 3-208 15,2 3 0-15,1-7 0 0,-1-3 864 0,3-6 128 16,1-9 32-16,2-2 0 0,0-2 0 0,-1-3 0 15,2-3 0-15,1-5 0 0,-5-9 0 0,15-1 0 16,-2-4 0-16,2-2 0 0,1-2-832 0,4-4-192 16,2-5 0-16,1-3 0 0,-1-5 864 0,2-1 128 15,1-6 32-15,-1-1 0 0,-2-1-832 0,-2-2-192 16,-2-2 0-16,1 3 0 0,-1 3 0 0,-3 6 0 16,0 2 0-16,-2 4 0 15,0 2-768-15,-1 3-208 0,-2 3-48 0,-1 1 0 16,-1 7 0-16,-8 5 0 0,8-6 0 0,0 2 0 15,-8 4-2448-15,6-3-496 0,-6 3-112 0,14-1-16 0</inkml:trace>
  <inkml:trace contextRef="#ctx0" brushRef="#br1" timeOffset="149724.84">21603 3969 27647 0,'0'0'1216'0,"0"0"256"0,0 0-1168 0,0 0-304 0,2 9 0 0,-2 1 0 16,-4 2 880-16,0 2 112 0,-3 5 32 0,0 0 0 16,-5 5 0-16,3 4 0 0,-4 1 0 0,-1 5 0 15,-4 2-832-15,-1 2-192 0,2 1 0 0,0-1 0 16,0 0 864-16,2-4 128 0,0-2 32 0,4-3 0 0,0-7-832 16,3-1-192-16,3-1 0 0,3-1 0 15,2-3-768-15,2-2-208 0,-2-14-48 0,0 0-9824 16,11 4-1968-16</inkml:trace>
  <inkml:trace contextRef="#ctx0" brushRef="#br1" timeOffset="150175.5">21964 4124 27647 0,'-13'-5'608'0,"13"5"128"0,0 0 32 0,0 0 0 0,-8 6-624 0,8-6-144 0,-3 17 0 0,3-5 0 16,5-2 0-16,3-1 0 0,4-2 0 0,4 1 0 15,2 1 1664-15,3-5 320 0,2 0 48 0,1-2 16 16,3 0-1648-16,3-4-400 0,3 0 0 0,2-2 0 15,1 0 896-15,6 3 112 0,0 1 16 0,1-8 0 16,-3-4-832-16,-5-2-192 0,-6 1 0 0,-5 4 0 16,-6-3 864-16,-2 1 128 0,-5 1 32 0,-3-2 0 15,-3 2-832-15,-5-2-192 0,-4 2 0 0,-5 0 0 16,-5 0 0-16,-7 4 0 0,-6 2 0 0,-6 4 0 0,-3 0 0 0,-1 2 0 16,3 2 0-16,-1 8 0 15,0 6 0-15,1 4 0 0,3 3 0 0,1 2 0 0,2 2 0 16,5 4 0-16,2 2 0 0,3 1 0 0,2 1 0 0,8-3 0 15,6 0 0-15,4-7 0 0,2 0 0 0,5 0 0 16,6-1 0-16,3-6 0 16,1-3-768-16,4-4-208 0,0-1-48 0,-2-5 0 15,2-1 0-15,5-3 0 0,3-2 0 0,20-3-9824 16,0-5-1968-16</inkml:trace>
  <inkml:trace contextRef="#ctx0" brushRef="#br1" timeOffset="150593.87">23008 4103 27647 0,'-14'13'1216'0,"8"-5"256"0,1-3-1168 0,-4 6-304 0,-3 0 0 0,-1 5 0 16,0 1 880-16,-1 4 112 0,-3 2 32 0,5 1 0 15,1-2-832-15,4-1-192 0,2-4 0 0,2-2 0 16,3 2 864-16,8-1 128 0,4-4 32 0,6-3 0 15,4-4 0-15,3-2 0 0,4-2 0 0,1-4 0 16,-3-1 0-16,3 0 0 0,-3-3 0 0,-1-3 0 16,-1-1-832-16,-1 0-192 0,-2-3 0 0,-3 2 0 15,-2 2 0-15,-1-1 0 0,-2 5 0 0,-1-1 0 16,-2 3 0-16,-2 3 0 0,-1 4 0 0,-2 2 0 16,-2 4 0-16,0 4 0 0,0-1 0 0,0 3 0 0,-3 2 0 15,2 2 0-15,1-2 0 0,-2 0 0 0,2 0 0 0,1-1 0 16,2-2 0-16,5-1 0 0,2-4 0 0,6-5 0 15,3-2 0-15,6-2 0 0,6-4 0 0,0 0 0 16,2-9 0-16,-3-1 0 0,-2-6 0 0,-2 0 0 16,-2-3 0-16,-4-5 0 0,-3-4 0 0,-1 0 0 15,-2-3 0-15,-5-2 0 0,0-1 0 0,-4 1 0 16,-2-3 0-16,-3 7 0 0,-3-1 0 0,0 5 0 16,-1 3 0-16,-1 6 0 15,-2 2-768-15,1 2-208 0,-4 6-48 0,0 3 0 0</inkml:trace>
  <inkml:trace contextRef="#ctx0" brushRef="#br1" timeOffset="151175.94">25490 3948 20271 0,'0'0'448'0,"0"0"80"0,-2-5 32 0,-1 1 16 0,0-1-576 0,-2 2 0 16,0-1 0-16,-3 3 0 0,-1-2 928 0,-3 2 80 16,-1 1 16-16,-10 0 0 0,-2 2 0 0,-1 2 0 15,-3-1 0-15,-5 1 0 0,-3 1-832 0,-5 2-192 16,-1 4 0-16,0 0 0 0,1 2 864 0,6 1 128 15,4 0 32-15,9-1 0 0,5 1-832 0,7 0-192 16,6 3 0-16,6-4 0 0,6 0 0 0,6 0 0 0,0 3 0 0,10-3 0 16,13 0 864-16,4 1 128 15,2 2 32-15,-1-3 0 0,0 0-832 0,-2-2-192 0,-4 1 0 16,-2 3 0-16,-5 3 864 0,-9-5 128 0,-2 1 32 0,0-1 0 16,-7 2-832-16,-1 0-192 0,-2 1 0 0,-5 2 0 15,-3-1 0-15,-6 8 0 0,-4-3 0 0,-5-4 0 16,-4-3 864-16,-3-2 128 0,-4-3 32 0,-6 0 0 15,-6 1-832-15,-4-3-192 0,-4-2 0 0,3-1 0 16,2-3 0-16,7-4 0 0,5-3 0 0,4 0 0 31,0 0-768-31,10-3-208 0,4-1-48 0,8-4-10912 0,6-4-2192 0</inkml:trace>
  <inkml:trace contextRef="#ctx0" brushRef="#br1" timeOffset="151659.6">26253 3546 23951 0,'0'0'512'0,"-4"9"128"0,-2 3 0 0,-1 6 64 0,-2 7-576 0,-2 3-128 15,-2 3 0-15,-1 7 0 0,-2 6 848 0,2 2 144 16,-3 1 32-16,0 1 0 0,0 0 0 0,-1 2 0 16,-2 4 0-16,2 1 0 0,0 0-832 0,0 0-192 15,1-1 0-15,1-4 0 0,3-7 864 0,1-7 128 16,2-6 32-16,1-1 0 0,2-5 0 0,2-2 0 0,0-5 0 0,2-4 0 16,3-13-832-16,0 0-192 0,0 0 0 0,0 0 0 15,0 0 864-15,0 0 128 0,7-7 32 0,1-3 0 16,-1-6-832-16,2-1-192 0,1-5 0 0,-1 0 0 15,-1-4 0-15,2 1 0 0,2-2 0 0,-1 2 0 16,3 3 0-16,0 2 0 0,1 2 0 0,2 1 0 16,0 4 0-16,2 1 0 0,-2 2 0 0,-4 5 0 15,-2 2 864-15,1 6 128 0,1-1 32 0,-2 5 0 16,0 2-1648 0,-2 0-320-16,1 3-64 0,-3 5-16 0,0 2 832 0,-2 2 192 0,-1 2 0 0,0 9 0 15,-1 0 0-15,-3-3 0 0,-2 0 0 0,2-3 0 16,3-4 0-16,2-2 0 0,-2-2 0 0,2-1 0 0,3 0 0 15,-2-6 0-15,1 1 0 0,1-4 0 16,-1-3-864-16,4 0-128 0,-1-2-32 0,2-2 0 16,1-2-2448-16,4-2-496 0,13-6-112 0,-8 4-16 0</inkml:trace>
  <inkml:trace contextRef="#ctx0" brushRef="#br1" timeOffset="152064.71">26575 4293 31327 0,'0'0'688'0,"0"0"144"0,0 0 16 0,-1 12 48 0,-2-3-720 0,3 2-176 0,3-4 0 0,2 3 0 16,0-4 0-16,4 1 0 15,3 0 0-15,4-1 0 0,1-2 848 0,3-2 144 0,5-1 32 0,4 2 0 16,1-3 0-16,4-4 0 0,-3-1 0 0,0 0 0 15,-1-3 0-15,-2 0 0 0,-4 2 0 0,0-6 0 16,-3 0-832-16,-2 0-192 0,-2-3 0 0,-1 0 0 16,-2 2 0-16,1 0 0 0,-5-2 0 0,-3-1 0 15,-5-1 0-15,-2 0 0 0,-4-1 0 0,-1 4 0 16,-4 3 0-16,0 2 0 0,-7 5 0 0,1 3 0 16,-4 1 0-16,-2 5 0 0,-2 4 0 0,-2 3 0 15,-6 6 0-15,0 6 0 0,1 0 0 0,-2 8 0 16,0-1 0-16,6 3 0 0,6-2 0 0,6 4 0 0,2-2 0 0,7-1 0 15,5-1 0-15,4-2 0 0,5-7 0 0,3 1 0 16,1-4 0-16,5 0 0 0,5 0 0 0,-1-3 0 16,1-2 0-16,0-7 0 0,-1-1 0 0,2-6 0 15,-2-4 0-15,1-2 0 16,1-2-3232-16,-2-3-688 0,18-8-144 0,-10-2-32 0</inkml:trace>
  <inkml:trace contextRef="#ctx0" brushRef="#br1" timeOffset="152650.44">27218 4258 23951 0,'-6'3'512'0,"1"-1"128"0,-3 0 0 0,8-2 64 0,0 8-576 0,-1-2-128 0,1-6 0 0,0 0 0 0,12 9 848 0,4-5 144 15,4 0 32-15,5-1 0 0,6-3 0 0,3-2 0 16,2 1 0-16,0-3 0 0,-1-1 0 0,-10-3 0 16,5 0 0-16,3-2 0 0,0-5 0 0,4 1 0 15,0-3 0-15,0 3 0 0,1 2-832 0,-3 2-192 16,-2-5 0-16,-4 0 0 0,-5-4 0 0,-4 2 0 15,-6 3 0-15,-3 1 0 0,-2-4 864 0,-5 5 128 16,-4 5 32-16,-4-1 0 0,-5 0-832 0,-3 3-192 16,-8-1 0-16,-4 5 0 0,-6 9 0 0,-4-1 0 15,-1 4 0-15,-14 9 0 0,5 1 0 0,5 5 0 16,2 1 0-16,3 4 0 0,2 5 0 0,3 0 0 16,6-1 0-16,6-1 0 0,5-2 0 0,8-3 0 0,2-1 0 0,5-2 0 15,8-1 0-15,3-4 0 0,4-2 0 0,5-1 0 16,0-3 0-16,-2-6 0 0,5 0 0 0,4-5 0 15,3-2 0-15,6-2 0 0,2-1 0 0,5-3 0 32,1-2-2416-32,-1-1-528 0,-3 1-96 0,-3-6-32 0</inkml:trace>
  <inkml:trace contextRef="#ctx0" brushRef="#br1" timeOffset="152957.14">28575 3535 27647 0,'0'0'608'0,"0"0"128"0,0 0 32 0,0 0 0 0,0 0-624 0,-7 5-144 16,0 3 0-16,-3 6 0 0,0 7 848 0,-6 5 144 15,1 1 32-15,-2 7 0 0,-2 8 0 0,1 7 0 16,0 4 0-16,2 1 0 0,2 1-832 0,1 2-192 15,0 5 0-15,3 6 0 0,2 5 864 0,0 2 128 16,0-3 32-16,3-6 0 0,0-8-832 0,5-6-192 16,0-7 0-16,2-1 0 0,2-5 0 0,0-8 0 15,0-4 0-15,0-5 0 0,1-6 0 0,-1-5 0 16,-4-11 0-16,0 0 0 16,7-4-3232-16,-1-4-688 0,6-22-144 0,-10-3-32 0</inkml:trace>
  <inkml:trace contextRef="#ctx0" brushRef="#br1" timeOffset="153123.01">27963 4065 35007 0,'23'-6'1552'0,"-10"4"320"0,4 1-1488 0,6 1-384 0,4 0 0 0,6 1 0 16,6-1 0-16,4 3 0 0,7 0 0 0,6-1 0 16,4-4 896-16,1 2 96 0,-1 0 32 0,0-3 0 15,-1-1-832-15,-2-1-192 0,-2 1 0 0,-3-4 0 16,-3 2-768-1,-4-1-208-15,-6 1-48 0,8-4-15152 0</inkml:trace>
  <inkml:trace contextRef="#ctx1" brushRef="#br1">29442 7820 0,'0'0'15,"73"43"1,-37-20 0,-34-16-1,-2 3 1,0 1-16,-20 11 15,20 3 1,21 23 0,-15 11-1</inkml:trace>
  <inkml:trace contextRef="#ctx0" brushRef="#br1" timeOffset="158384.47">12394 3690 11967 0,'0'0'528'0,"0"0"112"0,-2-13-512 0,-1 2-128 16,-1 2 0-16,3 1 0 0,1 8 2544 0,0 0 464 16,0 0 112-16,-8-5 16 0,0-5-2064 0,-1 4-416 15,0 1-80-15,-1 3 0 0,2 0-224 0,-5 1-32 16,0 0-16-16,-2-2 0 0,-2-1 64 0,-1-2 16 16,-1 0 0-16,-1 3 0 0,1 1 112 0,-2 0 16 15,-1-7 16-15,-2 1 0 0,-1 0-112 0,2-1-32 16,5 0 0-16,-5-2 0 0,-3 1-128 0,0 2-16 15,-1-1-16-15,-3 1 0 0,-1-1 176 0,-2 1 48 0,-1 2 0 16,2 0 0-16,-5 4 64 0,-2 0 32 0,-3 2 0 0,-3 2 0 16,-5-1-128-16,1 2-32 0,0 2 0 0,2-1 0 15,3 4-192-15,1 1-32 0,-1 1-16 0,1-1 0 16,-2-5-144-16,-2 3 0 0,-1 2 144 0,0 1-144 16,5 3 192-16,1 2-48 0,0-1 0 0,1 2 0 15,-2-5 32-15,2 4 0 0,3-2 0 0,-2 5 0 16,1 0-176-16,-3 2 160 0,1-2-160 0,-4 2 160 15,-2 0-32-15,4 1-128 0,5 1 192 0,-1 5-64 16,-4-4 64-16,4 2 0 0,3 1 0 0,3-3 0 16,2-1-64-16,2 2-128 0,2-2 192 0,1 2-64 15,1-2-128-15,-1 4 160 0,-2-5-160 0,5 1 160 16,1 0-160-16,1 4 0 0,-1-1 0 0,2 0 128 0,1-3-128 16,3-1 0-16,3 1 0 0,3 1 128 0,3 3-128 15,2-2 0-15,-2 1 0 0,3-3 128 0,2-1-128 0,0-2 0 16,1-1 0-16,4 1 0 0,2-2 0 0,2-3 0 15,-1 2 0-15,1-2 0 0,3 0 0 0,2-3 0 16,2-1 0-16,3 4 0 0,0-2 0 0,4 4 0 16,2 1 128-16,2-4-128 0,-1-4 0 0,0 1 0 15,1 5 0-15,1-5 128 0,4 3-128 0,3 2 0 16,-1 0 0-16,5-3 128 0,2 0-128 0,0 2 0 16,-2-1 144-16,6 0-144 0,6-1 0 0,2 3 0 15,1 1 0-15,-1 1 0 0,0-1 0 0,1-2 0 16,1 0 0-16,5 2 0 0,3-3 0 0,4 0 0 15,3 0 0-15,0-4 0 0,-3 2 0 0,1-1 0 16,4 1 0-16,3-6 0 0,2-3 0 0,3 2 0 0,2-1 0 0,-2 1 0 16,-2-3 0-16,-1-1 0 15,-2 1 0-15,8-2 0 0,5 0 0 0,-5-1 0 0,-3 1 0 0,2 0 128 16,-1 1-128-16,4 1 0 0,0 3 0 0,2 0 0 16,-4 0 0-16,-1 1 0 0,1-1 0 0,1 3 0 15,0-1 0-15,5 2-128 0,1 4 128 0,-3-6 0 16,-4-3 0-16,2-1 0 0,2 5 0 0,5-3-128 15,-1 1 128-15,-2 3 0 0,-5-4 0 0,1 4 0 16,2-2 0-16,3-3 0 0,1-3 0 0,0 1 0 16,-4 0 0-16,4 1 0 0,-2-1 0 0,4-2 0 15,6-3 0-15,-6 1 0 0,-5-3 0 0,0 3 0 16,0 3 0-16,3 0 0 0,6 0 0 0,-5-1 0 0,-5-2 0 16,-1-1 0-16,4 2 0 0,0-4 0 15,5 4 0-15,-2 2 0 0,-7 2 0 0,0-2 0 0,1-2 0 0,1-1 0 16,1 1 0-16,-2 2 0 0,-4 3 0 0,2 0 0 15,2-3 0-15,1-3 0 0,3 0 0 0,-2 0 0 16,-1 2 0-16,0-3 0 0,-2 2 0 0,0 4 0 16,0 3 0-16,-1-4 0 0,0-2 0 0,-5 1 0 15,-3-1 0-15,1 2 0 0,1 3 0 0,1-2 0 16,2 1 0-16,-2-3 0 0,-4-3 0 0,-1 0 0 16,-1 0 0-16,1-2 0 0,1 5 0 0,1 0 0 15,-2 0 0-15,-3-2 0 0,-4 1 0 0,2-2 0 16,0 1 0-16,0 1 0 0,0 1 0 0,1 0 0 15,-2 0 0-15,-1 0 0 0,-6-2 0 0,5 1 0 16,0 0 0-16,0 1 0 0,3 0 0 0,1 0 0 16,4 0 0-16,-5 0 0 0,-2-6 0 0,0 3 0 15,4-3 0-15,2 2 0 0,2 4 0 0,-1-1 0 0,-1 0 0 0,-3 1 0 16,-4-3 0-16,1 2 0 0,0 1 0 0,1 1 0 16,3 3 0-16,-1 0 0 0,-2 4 0 0,0-6 0 15,-5-4 0-15,4 1 0 0,1 1 0 0,3 1 0 16,0 1 0-16,3 1 0 0,3-6 0 0,-7 6 0 15,-2-3 0-15,3 0 0 0,0-5 0 0,3 2 0 16,3 2 0-16,-3 1 0 0,-2 3 0 0,-2-3 0 16,-1-7 0-16,1 3 0 0,2-1 0 0,2 4 0 15,4 1 0-15,-3-2 0 0,-2-2 0 0,-3 2 0 16,0-1 0-16,1 2 0 0,3 0 0 0,0-2 0 16,0 2 0-16,-2-1 0 0,-4 0 0 0,0-1 0 0,-1 0 0 15,4 3 0-15,3 0 0 0,0 0 0 0,0-2 0 16,-4 2 0-16,-2-1 0 0,1 1 0 0,0 0 0 0,2-2 0 15,3-2 0-15,0 3 0 0,4 0 0 0,-6-2 0 16,-5-1 0-16,3 2 0 0,2 2 0 0,2 0 0 16,1 1 0-16,-1-1 0 0,-1-1 0 0,-3-2 0 15,-3 0 0-15,2 6 0 0,1 0 0 0,4-2 0 16,2 2 0-16,-2-1 0 0,-3 1 0 0,-1-1 0 16,-1 2 0-16,2-1 0 0,-1 2 0 0,4 0 0 15,0 3 0-15,-1-5 0 0,-4-3 0 0,0-2 0 16,-2 1 0-16,1 1 0 0,0 0 0 0,0 0 0 15,3 1 0-15,-3 2 0 0,-5 1 0 0,1-1 0 16,1-2 0-16,0 3 0 0,0-2 0 0,2 1 0 0,-2 2 0 16,-1-2 0-16,-1-2 0 0,-3 3 0 0,-3-1 0 0,3-2 0 15,2 2 0-15,-1 0 0 0,-5 1 0 0,1 3 0 16,1-4 0-16,-2 0 0 0,-2 1 0 0,-1-1 0 16,-2-3 0-16,-2 0 0 0,4 0 0 0,2 0 0 15,-1-1 0-15,1 2 0 0,0 3 0 0,-1-4 0 16,-5-4 0-16,-3 1 0 0,-2-1 0 0,0 2 0 15,0 1 0-15,2-1 0 0,0 1 0 0,4-4 0 16,-2-1 0-16,0 1 0 0,-2-3 0 0,0 3 0 16,-2 0 0-16,-3 2 0 0,-4-2 0 0,1-3 128 15,-2-5-128-15,2-2 0 0,0 0 0 0,1-2 0 16,0 0 0-16,0 0 0 0,1 1 0 0,1-1 0 16,1-2 0-16,-2 2 0 0,0 2 0 0,-5-2 128 15,-3-3-128-15,2 1 0 0,-2-2 0 0,0 1 0 0,1 1 0 0,2 0 0 16,2 0 0-16,1 1 0 0,-4-2 0 0,4 1-192 15,0-4 192-15,2 5-192 0,0 1 192 0,0 2-208 16,-7 1 80-16,0-1 128 0,-2-5-128 0,-2-1 128 16,-2 3 0-16,1 1 0 0,-1 0 0 0,-2 0 0 15,0-4 0-15,-2 2 0 0,0-3 0 0,-1 1 0 16,3-3 0-16,-4 0 0 0,1 0-160 0,0 3 160 16,-1-2 0-16,0 2-144 0,3 0 144 0,-2 2 0 15,1 0 0-15,-4 2 0 0,-4 2 0 0,-1-2 0 16,0 4 0-16,-2 0-128 0,-3 2 128 0,-2 2-128 15,-2-1 128-15,-1 1-128 0,-5-3 128 0,2 3 0 16,-2-4 0-16,-2 2 0 0,-3 2 0 0,-1-1-128 16,-2 1 128-16,1-2 0 0,-4-1 0 0,-1-2 0 15,-5-3 0-15,1 2-128 0,-2-1 128 0,1-1 0 0,-5-1 0 16,0 1 0-16,-4 0 0 0,1 4-160 0,0-3 160 0,-2 0 0 16,-2-1 0-16,-1 1-128 0,2 0 128 0,-2 0 0 15,-2 3 0-15,-5 0 0 0,1 3 0 0,-5-1 0 16,-3-2 0-16,-2 0 0 0,1 3 0 0,0-1 0 15,0 2 0-15,3 0 0 0,2-1 0 0,-2-2 0 16,0 0 0-16,-6-1 0 0,-1 0 0 0,-2 1 0 16,-5 2 0-16,1 0 0 0,-2 0 0 0,3 1 0 15,3 0 0-15,-1 0 0 0,1 1 0 0,-5 0 0 16,-1-1 0-16,0 0 0 0,0 1 0 0,1 3 0 16,-4-1 0-16,5-1 0 0,3 1 0 0,0-2 0 15,-4 0 0-15,-2 1 0 0,-4 0 0 0,-1 1 0 16,-3 4 0-16,-1-1 0 0,3 3 0 0,-2-1 0 0,-2-3 0 15,-3 0 0-15,-4-1 0 0,0 1 0 0,1 4 0 16,2 0 0-16,1 0 0 0,-5-1 0 0,-6-2 0 0,-2 2 0 16,-2 1 0-16,-1 2 0 0,2 1 0 0,-5 1 0 15,-3-3 0-15,-1 0 0 0,-5 1 0 0,0-4 0 16,-2-1 0-16,-4-1 0 0,-4 2 0 0,1 0 0 16,3-2 0-16,-3 0 0 0,-5-7 0 0,-1 5 0 15,-3 2 0-15,-1-4 0 0,-2 0 0 0,-2 1 0 16,0 1 0-16,-1 1 0 0,1-1 0 0,-4 0 128 15,0 1-128-15,5 4 0 0,1-2 144 0,-3 1-144 16,-5 0 128-16,2 2-128 0,2 0 128 0,-3 4-128 16,-4-1 0-16,5 2 128 0,3 3-128 0,-3-3 0 0,-5-4 0 15,6 3 0-15,6 4 0 0,-1-3 0 0,-3-2 0 0,1 1 0 16,4 0 0-16,0-4 0 0,-4-3 128 0,4 3-128 16,3 4 0-16,2 0 0 0,3-7 0 0,-3 2 0 15,-4 0 0-15,5 1 0 0,3-2 144 0,-3 2-144 16,-3 3 0-16,1 2 0 0,1 1 0 0,3-4 128 15,-2-3-128-15,0 1 0 0,2 2 0 0,4 2 0 16,3 2 0-16,-1-4 0 0,-4 1 0 0,3 2 0 16,4 4 0-16,0-2 0 0,-1-2 0 0,2 0 128 15,3-4-128-15,3 2 0 0,0-2 0 0,0 1 0 16,-6-1 0-16,7 2 0 0,3-1 0 0,0 3 0 16,1-3 0-16,-4 0 0 0,-4-2 0 0,1 3 128 15,2 2-128-15,-1 2 0 0,2-4 0 0,-6 3 128 16,-4-2-128-16,3 1 0 0,8-1 128 0,-2 2-128 15,2 1 0-15,-2-2 144 0,-4 2-144 0,5-1 0 0,5-2 144 16,-4-1-144-16,-2-1 0 0,1 2 144 0,-2 4-144 16,5-2 0-16,3 0 0 0,-3 0 0 0,-4-5 0 0,4 2 0 15,-2 0 0-15,3 1 0 0,2 1 0 0,-4-1 0 16,-3 2 0-16,0 1 128 0,-1-1-128 0,6-1 160 16,3 1-160-16,-3 2 160 0,-1 2-160 0,3 0 160 15,2 2-160-15,6-5 160 0,5-3-160 0,-1-1 0 16,-4 4 0-16,1-3 0 0,-3 2 0 0,5 1 0 15,3-1 128-15,0 1-128 0,1-1 0 0,0 0 0 16,-3-2 0-16,1 0 0 0,-6 1 0 0,5 1 0 16,3-1 0-16,-1 3 0 0,0-1 176 0,2-2-48 15,0-1-128-15,1 0 192 0,2 4-32 0,3 1-16 16,3-1 0-16,2-2 0 0,-1-2-144 0,5-4 192 0,0 0-192 0,-1 1 192 16,3 5-192-16,4 4 0 15,0-1 0-15,5 2 0 0,2-8 0 0,3 4 0 0,1-1 0 0,2 1 0 16,0 5 0-16,1-3-176 0,3 1 48 0,4-1 0 31,2 2-1216-31,4-2-256 0,2-1-32 0,3-3-15952 0</inkml:trace>
  <inkml:trace contextRef="#ctx0" brushRef="#br1" timeOffset="171802.75">18320 4950 16575 0,'-34'0'736'0,"13"3"160"0,-1 0-720 0,1-2-176 0,0-1 0 0,2 1 0 16,2 3 704-16,4 1 96 0,2-3 32 0,11-2 0 16,-6 8-112-16,6-8-16 0,0 0 0 0,5 10 0 15,3-2-256-15,5 0-64 0,5-3-16 0,6-4 0 16,3-4 112-16,4 0 32 0,4-3 0 0,7 1 0 15,6-1-64-15,2-5 0 0,3 2 0 0,6 0 0 16,4 2 16-16,3 0 0 0,2-3 0 0,6 1 0 0,4-2 32 16,7 2 0-16,4 2 0 0,-2 2 0 0,-2-3-144 0,6 1-32 15,8 0 0-15,0 3 0 0,2 2-160 0,-1 0-32 16,-1-2-128-16,5-3 192 0,3 5-64 0,-1-1-128 16,-4 2 176-16,-1-2-176 0,0 1 160 0,-2 0-160 15,0 1 128-15,-4 1-128 0,-5 0 128 0,0-1-128 16,1-5 0-16,2 5 128 0,1 2-128 0,-3 5 160 15,-4-2-160-15,2-2 160 0,-2-3-16 0,2 1 0 16,0 4 0-16,-5 0 0 0,-4-6-144 0,-3 4 128 16,-4-1-128-16,-2 0 128 0,2-2-128 0,-1 1 192 15,-3 1-192-15,-7 3 192 0,-4-1-192 0,-4-1 0 16,-9-2 144-16,1 0-144 0,-4 0 144 0,2 0-144 16,-4 2 192-16,2-2-192 0,-4-2 160 0,-3 2-160 15,-1 0 128-15,-4 3-128 0,0 0 144 0,-4-1-144 0,-5 2 160 0,-2-1-160 16,0-1 176-16,-5 2-176 0,-3 0 192 0,-11-4-192 15,0 0 224-15,7 8-64 0,-7-8-16 0,0 0 0 16,0 0 32-16,-10 5 0 0,-3 1 0 0,-3 0 0 16,-2-3-176-16,-4-1 192 0,-4 1-192 0,-6-2 192 15,-1 2-192-15,-7-1 0 0,-3 2 0 0,-1-2 128 16,-4-4-128-16,-6 1 0 0,2-3 144 0,-8 1-144 16,-6 0 0-16,-5-1 144 0,-4 2-144 0,-1 1 0 15,-1 2 144-15,0-1-144 0,-4-1 0 0,-5-3 144 16,-4 3-144-16,2-2 0 0,-1 1 0 0,-5-1 0 15,2 2 0-15,-5 1 128 0,-3 0-128 0,1 0 0 16,4 0 0-16,-2-2 0 0,-5 1 0 0,1-2 0 0,-1 0 0 0,2-1 0 16,1-2 128-16,-4 4-128 0,-6-5 0 0,5 6 128 15,1 4-128-15,4-3 128 0,-1-4-128 0,4 1 0 16,5 2 0-16,4 1-176 0,5 2 176 0,5 2 0 16,6 2 0-16,-2-6 0 0,2-4 0 0,3 2 0 15,4 2 160-15,4 4-160 0,3 0 0 0,2-1 0 16,3-1 0-16,4 1 0 0,1 0 0 0,1 2 0 15,-1-3 0-15,4 2 0 0,4 0 0 0,1 0-128 16,0 0 128-16,4 0 0 0,3 2 0 0,8 4 0 16,0-5 0-16,5 0 0 0,5-4 0 0,4-1 0 15,9 0 0-15,0 0 0 0,0 0-128 0,0 0 128 16,12-1 0-16,7 0 0 0,10 1 0 0,8 0 0 16,6 0 0-16,7-2 0 0,9 0 0 0,5-2 0 15,2 1 0-15,13-3 0 0,7-2 0 0,6 3 144 0,10-3-144 16,0 3 128-16,1-1-128 0,10 0 0 0,8 1 0 0,3 2 128 15,-1 2-128-15,8 0 0 0,4-1 0 0,-1 4 0 16,-2 0 0-16,3 3 128 0,5-1-128 0,-5 3 0 16,-6-2 0-16,6 0 0 0,3-1 0 0,-3 3 0 15,-3-3 0-15,2 1 0 0,1 0 0 0,-4-1 0 16,-2 0 128-16,4 1-128 0,4-1 0 0,-4 1 128 16,-5-5-128-16,1 3 160 0,0-1-160 0,-2 2 160 15,-6 0-160-15,-5 0 128 0,-4-3-128 0,-4 5 128 16,-5 1-128-16,-9 1 0 0,-10-3 0 0,-6-1 0 15,-5 0 0-15,-4-1 0 0,-5 1 0 0,-7 1 0 16,-6 2 0-16,-7-4 0 0,-7 1 128 0,-9 2-128 16,-7-1 0-16,-5-3 0 0,-4 1 0 0,-12-3 0 0,0 0 0 0,0 0 0 15,0 0 0-15,-11 0 128 0,-6 0-128 0,-5 0 0 16,-10-3 0-16,-6 2 0 0,-3-4 0 0,-9 4 0 16,-9 2 0-16,-1-2 0 0,-3-6 0 0,-7 2 0 15,-8-4 0-15,-7 3 0 0,-6 4 0 0,-2 1 0 16,-1-5 0-16,-6 1 0 0,-10-1 0 0,0 0 0 15,-4 9 0-15,-6-7 0 0,-6-6 0 0,-3 3 0 16,-3 7 0-16,-4-2 128 0,-3-6-128 0,-1 5 160 16,3 3-160-16,-2-2 160 0,-4-5-160 0,0 3 0 15,5 3 144-15,-1-3-144 0,-2-3 128 0,4 3-128 16,3 3 128-16,1-1-128 0,-3-4 0 0,5 4 128 16,3 4-128-16,1-2 0 0,1-2 0 0,3 2 0 15,1 2 0-15,6 0 128 0,1-5-128 0,4 2 0 16,3 1 0-16,8 2 128 0,4 1-128 0,8 1 0 0,4-2 0 0,7 1 0 15,4 1 0-15,8-1 0 16,3-2 0-16,8 3 0 0,7 0 0 0,9-2 0 0,6-2 0 0,6 2 0 16,10 2 0-16,3-3 0 0,13-1 0 0,0 0 0 15,0 0 0-15,0 0 0 0,18 0 0 0,8-1 0 16,8-2-144-16,7 2 144 0,4-1-160 0,10 1 160 16,6-2-144-16,6 1 144 0,1-2-128 0,7 3 128 15,5-1 0-15,7-2 0 0,6-1 0 0,3 4-128 16,2 2 128-16,4-1 0 0,5-1 0 0,7 2 0 15,8-1 0-15,4-2-128 0,4-4 128 0,3 1 0 16,4 4 0-16,4 0 0 0,4-3 0 0,1 1 0 16,0 0 0-16,6 2 128 0,5-2-128 0,-5-2 128 0,0 4-128 15,1 1 0-15,5-3 0 0,-7 2 0 0,-2 0 0 0,-6 2 0 16,3 7 0-16,-9-3 0 0,-10-4 0 0,-7 2 0 16,-4 1 0-16,-13 5 0 0,-11 0 0 0,-11 3 0 15,-9-7 0-15,-15 0-128 0,-9 1 128 0,-8-4-128 16,-7-2 128-16,-12 1-128 0,-8 3 128 0,-13-4 0 15,0 0 0-15,0 0 0 0,-13 7 0 0,-5-2 0 16,-8-2 0-16,-8-2 0 0,-8-1 0 0,-8-1 0 16,-10-1 0-16,-13 0 0 0,-13-2 0 0,-7 1 0 15,-4-1 0-15,-11-1 0 0,-12-3 0 0,-5 3 0 16,-4 4 0-16,-6-3 128 0,-9-7-128 0,-2 5 0 16,-3 5 0-16,-4-1 0 0,-5 4 0 0,0-1 0 15,4 0 0-15,-3 4 0 0,-6 5 0 0,-2-5 0 16,-3-1 0-16,1 6 128 0,-1 1-128 0,-1 2 144 15,-5 0-144-15,5-2 160 0,3 0-160 0,2 2 0 0,5-3 144 0,6 1-144 16,10-3 0-16,7-1 0 0,11-3 0 0,12-1 128 16,11 1-128-16,13 0 0 0,11 0 0 0,12-6 128 31,11-6-1072-31,14 1-208 0,14-1-32 0</inkml:trace>
  <inkml:trace contextRef="#ctx0" brushRef="#br1" timeOffset="184313.4">13426 10071 23951 0,'0'0'512'0,"0"0"128"0,2-9 0 0,-2 9 64 0,0 0-576 0,4-10-128 0,0 2 0 0,0-1 0 16,-1 4 848-16,1 0 144 0,-1-5 32 0,-3 10 0 15,0 0-832-15,0 0-192 0,0 0 0 0,0 0 0 16,0 0 0-16,4 10 0 0,0-3 0 0,-1 5 0 16,-2-2 864-16,0 5 128 0,-1 4 32 0,-1 1 0 15,-1-1-832-15,0 1-192 0,0 0 0 0,-1 0 0 16,0 4 0-16,-2-3 0 0,4-3 0 0,-2 2 0 0,1-2 0 0,-1 0 0 15,1-2 0-15,0-1 0 0,-2-3 0 0,2 0 0 16,-1 2 0-16,2-5 0 0,-2 2 0 0,3-11 0 16,0 0 0-16,0 0 0 0,0 6 0 0,0-6 0 15,0 0 0-15,0 0 0 16,0 0-2416-16,0 0-528 0,0 0-96 0,0 0-32 0</inkml:trace>
  <inkml:trace contextRef="#ctx0" brushRef="#br1" timeOffset="184528.15">13109 10318 27647 0,'-11'-9'1216'0,"11"9"256"0,0 0-1168 0,0 0-304 0,0 0 0 0,4-6 0 16,-1-1 0-16,3 3 0 0,4 1 0 0,-1 2 0 16,4-3 880-16,5 1 112 0,4 1 32 0,3 0 0 15,2 2-832-15,2 0-192 0,2 0 0 0,2 2 0 16,-2 2 864-16,0-2 128 0,1-2 32 0,-1 3 0 15,-1-1-832-15,0 2-192 0,-3 3 0 0,14-3 0 32,-9 1-1600-32,-4-1-352 0,-11 1-80 0,-4-2-7120 0,0-1-1408 0</inkml:trace>
  <inkml:trace contextRef="#ctx0" brushRef="#br1" timeOffset="184959.93">14332 10086 23951 0,'0'0'1056'0,"0"-4"224"0,0-4-1024 0,0 8-256 15,0 0 0-15,0 0 0 0,0 0 880 0,0 0 112 16,0 0 32-16,0 0 0 0,1 9-832 0,-2 3-192 16,-3 1 0-16,-1 4 0 0,-2 4 864 0,-1 0 128 15,-2-1 32-15,-1 4 0 0,0-2-832 0,0 3-192 16,1 2 0-16,1-5 0 0,2-1 0 0,-2-1 0 16,3-2 0-16,-1-2 0 0,2-3 0 0,0-3 0 0,1-1 0 0,4-9 0 15,-3 7 864-15,3-7 128 0,0 0 32 0,0 0 0 16,4-7-832-16,0-2-192 0,-1-3 0 0,4-3 0 15,6-3 864-15,3-1 128 0,1 0 32 0,3-2 0 16,-1-3-832-16,1 4-192 0,1-1 0 0,-1 1 0 16,0 2 0-16,2 0 0 0,-1 1 0 0,0 0 0 15,0 2 0-15,0 4 0 0,-2 2 0 0,1 1 0 16,-2 1 0-16,-1 2 0 0,-2 0 0 0,5 1 0 16,-4 0-2416-1,-2 3-528-15,-1 1-96 0,-5 1-11088 0</inkml:trace>
  <inkml:trace contextRef="#ctx0" brushRef="#br1" timeOffset="185364.63">14761 10234 20271 0,'0'0'896'0,"0"0"192"0,0 0-880 0,0 0-208 16,0 0 0-16,6 7 0 0,3-1 864 0,4-3 128 16,3-2 32-16,2 1 0 0,6-2-832 0,-2-2-192 15,0 0 0-15,2-1 0 0,-1-3 864 0,0 0 128 0,0 2 32 16,-1-5 0-16,-3 0-832 0,4 0-192 16,-5 0 0-16,-1 0 0 0,-3-2 0 0,-1 1 0 0,-1 0 0 0,-3-6 0 15,-3 3 0-15,-2 1 0 0,-1 2 0 0,-3 1 0 16,-3 1 864-16,-1 4 128 0,-6-1 32 0,0 3 0 15,-3 4-832-15,-3 3-192 0,-2-1 0 0,-3 4 0 16,-3 3 0-16,0 4 0 0,-4-4 0 0,1 5 0 16,-1 1 0-16,5 0 0 0,2 1 0 0,5-2 0 15,3-1 864-15,4 0 128 0,3-3 32 0,3 1 0 16,6-2-832-16,3-2-192 0,5 2 0 0,2-5 0 16,2 2 0-16,5-1 0 0,2-3 0 0,0-3 0 15,3 2 0-15,0-2 0 0,2-1 0 0,10 0 0 16,-3-1-2416-16,-2-2-528 0,11-2-96 15,-6 2-32-15</inkml:trace>
  <inkml:trace contextRef="#ctx0" brushRef="#br1" timeOffset="185713.5">15534 9965 23951 0,'0'0'1056'0,"0"0"224"0,1 9-1024 0,0-3-256 16,1 5 0-16,-1-1 0 0,-1 6 880 0,3 1 112 15,-3 1 32-15,1 3 0 0,2-2-832 0,-1 1-192 16,-1-1 0-16,1 4 0 0,-2-5 0 0,1-3 0 0,2 1 0 0,-1-2 0 16,-2-1 0-16,3-2 0 0,-2-3 0 0,-1-8 0 15,0 0 864-15,0 0 128 0,0 0 32 0,5 2 0 16,-5-2 0-16,8 0 0 0,0-2 0 0,0-2 0 15,1-7-832-15,0 1-192 0,0-2 0 0,2-1 0 16,0 0 0-16,1 1 0 0,1-2 0 0,0 1 0 16,2-1 0-16,0 1 0 0,2 1 0 0,1 4 0 15,-3-1 0-15,0 2 0 0,1 4 0 0,-3-3 0 16,-3 2 0-16,1 3 0 0,-1 1 0 0,6-1 0 16,-16 1-2416-1,10 4-528-15,-10-4-96 0,0 0-32 0</inkml:trace>
  <inkml:trace contextRef="#ctx0" brushRef="#br1" timeOffset="185950.51">16096 9967 27647 0,'0'0'608'0,"0"0"128"0,1 8 32 0,2-2 0 0,-2 5-624 0,0-3-144 16,1 2 0-16,-2 2 0 0,0 1 848 0,0 3 144 15,0-1 32-15,0 2 0 0,0 0-832 0,0-3-192 16,-2 3 0-16,2 2 0 0,-1-4 0 0,1 2 0 16,-1-2 0-16,-1-1 0 0,0-2 0 0,0-2 0 15,1 3 0-15,1-4 0 0,-1-1 0 0,1-8 0 16,0 0 0-16,0 0 0 16,1 9-2416-16,-1-9-528 0,0 0-96 0,0 0-32 0</inkml:trace>
  <inkml:trace contextRef="#ctx0" brushRef="#br1" timeOffset="186360.05">16504 10122 27647 0,'0'0'608'0,"0"0"128"0,14-1 32 0,-3 1 0 16,-1 3-624-16,2-1-144 0,1 1 0 0,0-1 0 0,1 2 0 0,0-2 0 16,-1-2 0-16,2 0 0 0,-2-2 0 0,-1-2 0 15,2 2 0-15,-1-1 0 0,-1-1 0 0,-1 2 0 16,0-5 0-16,-1 3 0 0,-1 2 848 0,1-2 144 16,-3 0 32-16,0-4 0 0,-3 0-832 0,-3-1-192 15,-1 9 0-15,-1-8 0 0,-3-4 864 0,0 5 128 16,-3-1 32-16,0 3 0 15,-2 2-1648-15,-2 2-320 0,-1 1-64 0,-1-2-16 0,-1 4 1648 0,-2 2 320 16,-1 2 64-16,-5 3 16 0,3-1-832 0,0 1-192 16,2 3 0-16,3 1 0 0,2 1 0 0,1 1 0 15,4-2 0-15,-1 0 0 0,3 1 0 0,4-1 0 16,1-2 0-16,1 0 0 0,2 0 0 0,2-1 0 16,1 2 0-16,2-2 0 0,1 1 0 0,6-2 0 15,0 0 0-15,8 1 0 16,-3-2-768-16,-1-3-208 0,-2-3-48 0,-3-2-13504 0</inkml:trace>
  <inkml:trace contextRef="#ctx0" brushRef="#br1" timeOffset="186822.5">17115 9976 27647 0,'0'0'1216'0,"-5"-1"256"0,5 1-1168 0,0 0-304 0,-7 3 0 0,4-1 0 16,3-2 880-16,-8 8 112 0,3-1 32 0,-1 2 0 0,-2 0-832 0,2 4-192 15,-2 0 0-15,2 2 0 16,-1 1 0-16,2 1 0 0,1 0 0 0,1 0 0 0,2 0 0 0,2-4 0 16,2 1 0-16,2-1 0 0,0-1 0 0,2-5 0 15,-1-1 0-15,5-1 0 0,-1-2 0 0,2-3 0 16,1-1 0-16,0-3 0 0,1 1 864 0,1-1 128 15,-1-1 32-15,0 1 0 0,1-4-832 0,-1 2-192 16,-1-5 0-16,0 2 0 0,0-1 0 0,-1 3 0 16,-2 3 0-16,0-2 0 0,-3-1 0 0,1 5 0 15,0 0 0-15,0 2 0 0,-8 0 864 0,0 0 128 16,0 0 32-16,5 7 0 0,-2 5-832 0,-3-2-192 16,0 0 0-16,-2 2 0 0,1-1 0 0,2 0 0 15,2-1 0-15,1 0 0 0,2-4 0 0,4-2 0 0,0-1 0 0,3 0 0 16,4-3 0-16,0-3 0 0,1-1 0 15,2-2 0-15,6-4 0 0,1-1 0 0,2-5 0 0,-4-1 0 16,1-2 0-16,-4-2 0 0,-1 0 0 0,-4-4 0 16,-2 0 864-16,-3 3 128 0,-3-4 32 0,-1 4 0 15,-4 4-832-15,-2-1-192 0,1 4 0 0,-3 6 0 16,0-2 0-16,-1 5 0 0,-1 2 0 0,2 4-12512 16,-2-5-2544-16</inkml:trace>
  <inkml:trace contextRef="#ctx0" brushRef="#br1" timeOffset="187886.29">19140 9908 17615 0,'0'0'768'0,"0"0"192"15,0 0-768-15,0 0-192 0,0 0 0 0,0 0 0 16,8-10 944-16,-8 10 144 0,0 0 48 0,-6-10 0 16,-5 6-432-16,-1 1-64 0,-2 3-32 0,-6 0 0 15,-1 4-224-15,-2-1-32 0,-1-1-16 0,0 2 0 0,-3 1 128 0,4-2 32 16,0 1 0-16,0 2 0 0,1 0-176 0,1-1-16 16,1 0-16-16,0 3 0 0,2-2-288 0,1 3 128 15,0-3-128-15,2 4 0 0,8 2 0 0,0 1 0 16,2 3 0-16,5-6 0 0,1 0 0 0,7 2 0 15,2 2 0-15,2 0 0 0,3 0-128 0,0-2 128 16,2-1 0-16,-3 1-144 0,0-4 144 0,-1-2 0 16,0 1 0-16,-4-1 0 0,0 4 0 0,-1-5 0 15,-8-5 0-15,5 6 0 0,-5-6 0 0,-1 11 0 16,-3-5 0-16,-3-2 0 0,-2 0 240 0,-1-1 16 16,-3-2 16-16,-2 2 0 0,-2-1 144 0,-1 0 32 15,-2-2 0-15,1 0 0 0,-1 1-320 0,2-1-128 16,0-1 128-16,1-1-128 0,-1 0 0 0,2 0 0 0,4 4 0 15,-1-4 0 1,1 0-576-16,12 2-208 0,0 0-48 0,0 0-11920 0</inkml:trace>
  <inkml:trace contextRef="#ctx0" brushRef="#br1" timeOffset="188321.54">19566 9680 11055 0,'3'-10'976'15,"1"2"-784"-15,-4 8-192 0,0 0 0 0,5-10 2336 0,-5 10 416 16,0 0 96-16,0 0 16 16,0 0-1520-16,0 0-320 0,-5 11-48 0,-1 5-16 0,1 2-480 0,-3 2-96 15,2 5-32-15,-3 3 0 0,-3 1-96 0,0 4-32 16,1 0 0-16,-1 5 0 0,-2 5 0 0,1-1 0 15,-3-2 0-15,4-3 0 0,3-1-96 0,0-6 0 16,4-2-128-16,1-5 192 0,-3-3-192 0,5-6 176 16,2-2-176-16,0-12 160 0,0 0 160 0,0 0 16 15,9 5 16-15,1-4 0 0,2-3 160 0,0-3 16 16,-2-8 16-16,2 0 0 0,1-3-224 0,1-2-32 16,1-5-16-16,0 1 0 0,1 1-96 0,-1 3-32 15,0 0 0-15,-2 2 0 0,-4 5-144 0,4 3 128 16,1 5-128-16,-1-2 128 0,-1 1-128 0,0 3 0 0,0-1 0 0,-2 5-176 15,-10-3 176-15,10 12 0 0,0 3 0 0,-4 2 0 16,-2 4 0-16,0 3 0 0,1-1 0 16,0 3 0-16,1-2 0 0,-1 0 0 0,0 1 0 0,0-4 0 15,0-1 0-15,3-5 0 0,0 0-160 0,1-4 160 32,0 1-768-32,2-5-32 0,-1-5-16 0,3-1-12992 0</inkml:trace>
  <inkml:trace contextRef="#ctx0" brushRef="#br1" timeOffset="188881.84">19960 10035 16575 0,'0'0'1472'0,"-11"0"-1168"16,11 0-304-16,0 0 0 0,0 0 1312 0,0 0 208 15,0 0 32-15,0 0 16 0,0 0-1056 0,0 0-192 16,0 0-64-16,0 0 0 0,11 10-112 0,-1-3-16 0,2-1-128 0,4 1 192 15,1-1 160-15,2 0 32 0,2-1 0 0,1-1 0 16,3 0-160-16,1-2-32 0,1 1 0 0,2-2 0 16,0 3-192-16,1-4 0 0,-1-4 128 0,-1 3-128 15,-2-3 0-15,-2 0 0 0,-3 0 0 0,-3-4 0 16,-1-1 160-16,-3 0-160 0,-1-1 160 0,-2-1-160 16,-5 2 192-16,-1-3-48 0,-2 3-16 0,-3-2 0 15,-3-1 320-15,-2 3 48 0,-1-2 16 0,-5 5 0 16,-3 2-144-16,-2-1-32 0,-2 1 0 0,-2 2 0 15,-3 4-176-15,-2 2-32 0,-2 2-128 0,-1 1 192 16,1 3-64-16,2 0-128 0,0 2 176 0,9-1-176 16,4-4 160-16,1 4-160 0,-2 1 128 0,3 1-128 15,6-2 144-15,0 1-144 0,1 1 160 0,3 0-160 0,4-1 160 16,2 1-160-16,0 3 160 0,5-5-160 0,0 2 192 16,4 0-48-16,0 0-16 0,5-2 0 0,2-1-128 15,1-2 0-15,1 0 0 0,1 0 0 0,-1-3 0 0,3 0-144 16,-5 0 0-16,0-2 0 15,-3 0-1600-15,0-2-320 0,-2-1-64 0</inkml:trace>
  <inkml:trace contextRef="#ctx0" brushRef="#br1" timeOffset="189647.73">20815 10043 15487 0,'-12'-12'688'0,"5"9"144"0,-4 2-672 0,11 1-160 16,-10-1 0-16,10 1 0 0,-11 1 1280 0,11-1 240 16,0 0 32-16,0 0 16 0,0 0-608 0,0 0-112 0,0 0-16 0,0 0-16 15,17 3-128-15,2 1-32 0,-1 0 0 0,1 1 0 16,3-1-224-16,1 0-48 0,0-4-16 0,-1-2 0 16,-1 0-176-16,-3-1-48 0,1-1 0 0,-1 2 0 15,0-2-144-15,-1-2 0 0,-3-1 144 0,-2-1-144 16,-1 3 144-16,-4-6-144 0,0-1 192 0,-2 1-192 15,-2-1 448-15,-2 1-32 0,-2-4 0 0,-3 4 0 16,-4 4 96-16,-2 4 32 0,-2-1 0 0,-4 4 0 16,-3 4-240-16,-2 0-48 0,-4 2-16 0,0 6 0 15,-2 4-112-15,2 1-128 0,-1 1 176 0,5 0-176 16,3 2 224-16,2 1-64 0,5 0-16 0,3 1 0 16,6-7 112-16,4 2 0 0,2 0 16 0,2 0 0 15,3 1-32-15,4-6-16 0,3-1 0 0,1 0 0 0,1-2-32 0,3 3-16 16,0-7 0-16,2 2 0 0,0 1-176 0,1-4 0 15,2-2 0-15,-1 1 0 16,3-4-1184-16,-4-1-272 0,1 1-48 0,1 0-8368 16,1-3-1680-16</inkml:trace>
  <inkml:trace contextRef="#ctx0" brushRef="#br1" timeOffset="189973.37">21953 9697 2751 0,'0'0'256'0,"0"0"-256"0,0 0 0 0,0 0 0 16,0 0 4704-16,0 0 896 0,0 0 176 0,-10-5 48 15,-3 4-3440-15,-3 1-672 0,-3 1-144 0,-1 8-32 16,-1 9-544-16,2 1-112 0,-1-1-32 0,1 4 0 15,0 5-240-15,2 1-48 0,2 3-16 0,3 4 0 16,3 1-96-16,5-5-32 0,0-2 0 0,4 2 0 16,0 0-192-16,4-1-32 0,-1-4-16 0,2-1 0 15,1-3-48-15,3-2-128 0,2-3 192 0,6 0-64 16,4-2 16-16,3-2 0 0,1 2 0 0,1-4 0 16,-1-2-144-16,-2 1 0 0,0-3 0 0,-2 1-176 15,-7-5-1520-15,-1-1-304 0,-13-2-64 0,0 0-12336 16</inkml:trace>
  <inkml:trace contextRef="#ctx0" brushRef="#br1" timeOffset="190148.84">21390 9925 34095 0,'-16'-7'1504'0,"16"7"320"0,3-12-1456 0,6 5-368 16,8 5 0-16,7-1 0 0,2 6 1088 0,8-1 128 15,3 1 48-15,9 2 0 0,5 3-816 0,8 0-144 16,6 4-48-16,5-2 0 0,4 0-256 0,-2 2 0 15,-4 0 0-15,2 2 0 0,3 3-224 0,-1 0-96 16,-5-1-32-16,-5-2 0 16,-5 2-2496-16,-7-3-496 0</inkml:trace>
  <inkml:trace contextRef="#ctx0" brushRef="#br1" timeOffset="-206839.32">18724 4806 5519 0,'-23'-9'496'0,"7"5"-496"16,-1 1 0-16,0 0 0 0,-1 0 1408 0,1 0 192 16,4-2 48-16,0 1 0 0,2 1-912 0,11 3-176 15,-10-1-48-15,10 1 0 0,-9 1-256 0,9-1-64 16,-7 8-16-16,7-8 0 0,0 0 16 0,0 0 0 16,0 0 0-16,0 0 0 0,0 0 96 0,16 4 32 15,1-4 0-15,4 3 0 0,2 0-96 0,3 3-16 16,8 0 0-16,1-2 0 0,3 3 32 0,4 2 0 15,1-3 0-15,6-1 0 0,6-6 64 0,4 1 16 0,2 7 0 0,3-3 0 16,4-3 48-16,1-1 16 0,-1-1 0 0,7 1 0 16,5 2 16-16,3 2 16 0,5 1 0 0,-2-1 0 15,0-1-96-15,4-2 0 0,2 3-16 0,3 1 0 16,3 1-304-16,-1-4 0 0,-1 1 0 0,1-2 0 16,-2 0 0-16,1 2 0 0,1 1 0 0,-3 1 0 15,-2-2 192-15,2 2-64 0,4 5 0 0,-6-6-128 16,0 0 0-16,-4 0 0 0,-3 1 0 0,-4-2 0 15,2-3 0-15,-2 4 0 0,-1 2 0 0,-6 1 0 16,-4-3 0-16,-1-2 0 0,-1-2 0 0,1 0 0 16,3 4 0-16,-4-2 0 0,-2-2 0 0,-4 0 0 15,-1-2 0-15,-4 1 0 0,-1 0 0 0,2-1 0 0,2 0 0 16,0 0 0-16,-2 1 0 0,1 1 0 16,-3 0 0-16,-3-1 0 0,-2-3 0 0,0 1 0 0,1 1 208 0,2 0-64 15,0 1-16-15,1 1 0 0,0 1 0 0,-2 2 0 16,-3 0 0-16,1 3 0 0,0-3-128 0,1 1 192 15,1 0-192-15,2 1 192 0,2-1-32 0,3 1 0 16,3 0 0-16,2 2 0 0,-4 0-160 0,2 3 0 16,1-4 144-16,0 1-144 0,4-1 160 0,2 2-32 15,3 2-128-15,-3-3 192 0,-3 2-192 0,-2-4 144 16,2-1-144-16,0 1 128 0,2 2-128 0,4-3 0 16,-1 2 0-16,-3 2 128 0,-6-4-128 0,-1 0 0 15,0-1 144-15,3 3-144 0,4 1 192 0,3 0-48 16,-1 1 0-16,2-1 0 0,-2-1 48 0,-2-2 16 15,-1 1 0-15,-1 2 0 0,1 1-80 0,-1-3-128 0,-1-2 176 0,-2-1-176 16,0 3 144-16,-4-3-144 0,-3-1 0 0,2 0 144 16,1 1-144-16,-4 0 0 0,-4 2 0 0,-2 0 0 15,2-3 128-15,-1 2-128 0,-6 0 0 0,0-2 128 16,-4-4-128-16,0 2 0 0,-2 1 144 0,1 1-144 16,3 1 0-16,-2-2 128 0,-5-2-128 0,2 2 0 15,0 0 0-15,-3-1 0 0,-4 1 0 0,-2 0 128 16,1 0-128-16,-3 0 0 0,1 0 0 0,-3 1 128 15,-2-2-128-15,0 1 0 0,0-1 0 0,-1 1 0 16,0 0 0-16,0 0 0 0,2 1 0 0,-4-1 0 16,-1-1 0-16,-1 1 0 0,0 0 0 0,-2-2 0 15,-2-2 0-15,1 3 128 0,-2 2-128 0,-2-1 0 16,0-2 0-16,-11 2 0 0,6-8 0 0,-6 8 128 16,0 0-128-16,0 0 144 0,8-4-144 0,-8 4 160 0,0 0 96 0,0 0 32 15,0 0 0-15,-12-5 0 0,-1 0-96 0,-2 2-32 16,-4 2 0-16,-1 1 0 0,-5 0-160 0,-3-2 0 15,0 2 0-15,-2 0 0 0,-3-1 0 0,-1 0 0 16,-4 0 0-16,-5 1 0 0,-5 0 0 0,-4 0 0 16,-4 0 0-16,-5 0 0 0,-6 0 0 0,-1 0 0 15,-2 0 0-15,-4-3 0 0,-5 0 0 0,-7 1 0 16,-5-2 0-16,-1 1 0 0,-2-3 0 0,-4-1 128 16,-5 2-128-16,-4-4 128 0,-4 0-128 0,-5-2 0 15,-4 2 0-15,-2-4-176 0,-6 0 176 0,-2 3 0 16,-3 1 0-16,-4-1 0 0,-3 1 0 0,-3 0 0 15,-5-5 0-15,4 5 0 0,0 1 0 0,-2 1 0 0,-4-4 160 0,6 5-160 16,3 4 0-16,-3-3 0 0,-3-1 0 16,4 1 0-16,3 0 0 0,-3 0 0 0,-6-2 0 0,5 2 0 15,4-3 0-15,-3 3 0 0,-6 2 0 0,3-3 0 16,4-1 0-16,0 3 0 0,-2 3 0 0,4-5 0 16,0 0 0-16,2 1 0 0,-2-1 0 0,2 0 0 15,3 2 0-15,0 3 0 0,1 1 0 0,4-1 0 16,2-2 0-16,1 2 0 0,1 5 0 0,6-3 0 15,5 0 0-15,1 2 0 0,-4-2 0 0,6 5 0 16,5 3 0-16,2-1 0 0,-2-3 0 0,2-3 0 16,2 4 0-16,6-1 0 0,3-1 0 0,1 0 0 15,2-3 0-15,1 3 0 0,-1 0 0 0,3 1 0 16,5-4 0-16,-1-2 0 0,1-7 0 0,4 6 0 16,2 4 0-16,6 1 0 0,6-1 0 0,5 1 0 0,5-3 0 0,4 0 0 15,3 0 0-15,4 1 0 0,1 1 0 0,5-2 0 16,-1-2 0-16,6 2 0 0,7-1 0 0,4-2 0 15,3 6 0-15,4-3 0 0,5 0 0 0,10 0 0 16,0 0 0-16,0 0 0 0,0 0-160 0,13 3 160 16,4-3-128-16,10 0 128 0,7 0 0 0,8 0-160 15,6 0 160-15,3-2 0 0,2-2 0 0,9 0 0 16,5-2 0-16,9 1 0 0,5-4 0 0,4 2 0 16,3-1 0-16,5 2-160 0,3-3 160 0,5 1 0 15,4 3 0-15,2-3 0 0,4 0 0 0,6-1 0 16,5 2 128-16,1 1-128 0,0-3 0 0,7 2 0 15,7 5 0-15,1-5-128 0,-1-2 128 0,4 1 0 0,5-1 0 0,1 5 0 16,2-1 0-16,1 2 0 0,-3 2 0 0,5-2 0 16,-3-2 0-16,3 2 0 0,0 3 0 0,5-2 0 15,2-2 0-15,-2 1 0 0,-1 1 0 16,4 0 0-16,7 8 0 0,-7-4 0 0,-5-2 0 0,3 3 128 16,2 2-128-16,1-2 0 0,-3 1 0 0,-2 2 128 15,-6 3-128-15,4 0 192 0,0-1-64 0,-2 1 0 16,-3 2 0-16,5 0 0 0,1-1 0 0,-3 1 0 15,-3-2-128-15,-2 6 128 0,-1 2-128 0,-1-3 128 16,-8-6-128-16,4 4 128 0,5 6-128 0,-2-6 128 16,-2-3-128-16,-3 4 0 0,-5-1 128 0,-2 1-128 15,-3 0 0-15,-2-2 128 0,-3 2-128 0,-5 0 0 16,-4 0 0-16,1-1 0 0,1 0 0 0,-5-4 128 16,-8 2-128-16,2-3 0 0,1 2 0 0,-4-1 0 0,-8 3 0 0,-9-4 0 15,-10 1 0-15,-2 1 0 0,2 0 128 0,-6-1-128 16,-5-2 160-16,-2 5-160 0,-6-1 128 0,-6 1-128 15,-7-4 0-15,-4 3 144 0,-7 0-144 0,-4 0 0 16,-4-2 0-16,-6-1 128 0,-6-1-128 0,-5 1-272 16,-8-7 64-16,0 0-14144 15</inkml:trace>
  <inkml:trace contextRef="#ctx0" brushRef="#br1" timeOffset="-189311.79">18667 4859 1839 0,'-16'8'0'0,"6"-3"160"0,-1-2-160 0,-1-3 0 16,-1 0 0-16,-1 1 0 15,0 0 1952-15,-2 1 352 0,-4-4 80 0,2 2 16 0,1 2-1344 0,0-2-272 16,0 0-48-16,3 0-16 0,0 0-32 15,3 0-16-15,11 0 0 0,0 0 0 0,0 0 0 0,0 0 0 16,0 0 0-16,0 0 0 0,0 0-80 0,8-5-16 16,4-2 0-16,5 4 0 0,2 2-144 0,6 0-48 15,2-3 0-15,7 4 0 0,5 1 16 0,3 3 0 16,5-1 0-16,4-3 0 0,5-4-48 0,5 0-16 16,6-4 0-16,7 3 0 0,7 0-48 0,1 1-16 15,-1-2 0-15,5 0 0 0,7-1-48 0,3 0-16 16,4 3 0-16,2 1 0 0,-2 1 48 0,9-4 0 15,5 1 0-15,2 4 0 0,2 1-96 0,-1 1-16 16,4-1 0-16,-2 4 0 0,-2 4-16 0,1-4-128 0,-5-2 192 0,0 5-64 16,2 3 112-16,-5 2 16 0,-5-4 0 0,1 2 0 15,0-1-128-15,-3 3 0 0,-2 2-128 0,-4-4 192 16,-3 0-64-16,1-1-128 0,6 3 176 0,-4-2-176 16,-6-1 144-16,-5 2-144 0,-5-5 0 0,0 2 144 15,-2 0-144-15,0-1 0 0,-2-2 144 0,-8 1-144 16,-8-2 0-16,-2 1 0 0,-5-1 0 0,-2-2 128 15,-2-4-128-15,-2 1 0 0,-1 0 0 0,-4 1 128 16,-4 0-128-16,-1-2 0 0,-4 0 0 0,-4 0 0 16,-5 2 0-16,-4-1 144 0,-2-1-144 0,-3-2 0 15,-3 1 128-15,-1 2-128 0,-12 1 0 0,9-2 0 16,-9 2 144-16,0 0-144 0,0 0 0 0,0 0 144 16,0 0-16-16,0 0 0 0,0 0 0 0,-5-6 0 0,-5 2-128 0,-1-1 0 15,-4 2 0-15,1 1 0 0,-3-2 0 0,-4 2 0 16,-5 1 0-16,-4-3 0 0,-2 0 0 0,-4 3 0 15,-4 1 0-15,-2 0 0 0,-6-1 0 0,1-1 0 16,0 2 0-16,-4-1 0 0,-4-3 0 0,-4 2 0 16,-8-6 0-16,1 2 0 0,-4 4 0 0,0-2 0 15,-2 0 0-15,-1-2 0 0,-2-5-128 0,-7 1 128 16,-7-1 0-16,-2 2 0 0,-1 1 0 0,1-2-144 16,-1-6 144-16,-5 3 0 0,-3 3 0 0,2-3 0 15,-1 2 0-15,-2 0 0 0,-4-1-128 0,2 5 128 16,2 1 0-16,5-1 0 0,0-1 0 0,0 3-128 15,0 5 128-15,1-2 0 0,0-5 0 0,5 1 0 16,1 0 0-16,2 2 0 0,-2 2 0 0,2-1 0 16,2-5 0-16,3 5 0 0,1-1 0 0,-3 2 0 0,-3-3 0 0,0 1 0 15,-1-1 0-15,4 1 0 0,2 3 0 0,-3-1 0 16,-4 0 0-16,4 1 0 0,-1-2 0 0,4 0 0 16,3 2 0-16,3-2 0 0,4 1 0 0,7-3 0 15,5-1 0-15,3 2 0 0,2 1 0 0,4 0 0 16,4-2 0-16,3 1 0 0,2 1 0 0,4 1 0 15,5 0 0-15,0 0 0 0,0-2 0 0,3 1 0 16,4 1 0-16,0 0 0 0,1 2 0 0,5 0 0 16,1-1 0-16,6 0 0 0,4-1 0 0,9 2 0 15,0 0-128-15,0 0 128 0,0 0 0 0,0 0 0 16,16-1 0-16,1 1-128 0,4-3 128 0,6 2 0 16,7-1 0-16,5 0 0 0,7 1 0 0,4-2 0 0,8-1-160 0,8 0 160 15,2-2-128-15,8 2 128 0,5-1 0 16,5 2 0-16,5-2 0 0,7 1 128 0,3 0-128 0,4 2 0 15,0 0 0-15,5 2 0 0,5-1 0 0,-1 1 0 16,5 1 0-16,3 1 0 0,2 1 0 0,5 1 0 16,3 2 160-16,0-1-160 0,-1 1 0 0,2 2 0 15,0-3 0-15,0 3 0 0,-1 0 0 0,2-1 0 16,-2 2 0-16,-2-4 0 0,-3 0 0 0,-1 3 0 16,-1-2 0-16,-2 2 0 0,-8 0 0 0,-1 0 0 15,1 0 0-15,-8-3 0 0,-9 3 0 0,-6-2 0 16,-6-3 0-16,-3 1 0 0,-5 0 0 0,-8 1 128 15,1-2-128-15,-10 0 0 0,-9 3 0 0,-2-4 128 16,-9-3-128-16,-2 2 0 0,-6 4 0 0,-2-3 0 0,-5-2 0 16,0 2 0-16,-5 1 0 0,-4 0 0 0,-4-2 0 15,-1 0 0-15,-12-1 0 0,0 0 0 0,0 0 0 0,0 0 0 16,0 0 0-16,0 0 0 0,0 0 0 0,0 0 0 16,-16 9 0-16,1-2 0 0,-9-2 0 0,-2 0 0 15,-3-2 0-15,-2 0 0 0,-1-2 0 0,-5-1 0 16,-3 0 0-16,-7-1 0 0,-4-3 0 0,-5 2 0 15,-3 2 0-15,-1 0 0 0,-1 2 0 0,-2-1 0 16,-2 0 0-16,-5-3 0 0,-11-2 0 0,-3-2 0 16,-3 4 0-16,1 1 0 0,-1-1 0 0,-2 1 0 15,-6-2 0-15,0 2 0 0,1-2 0 0,1 0 0 16,2 1 0-16,-2-2 0 0,-2-2 0 0,0 3 0 16,-1 4 0-16,2 1 0 0,1-2 0 0,-2 0 0 0,-3-3 0 15,0-1 0-15,-1 0 0 0,0 0 0 0,-2 1 0 16,-2 1 0-16,-2 1 0 0,1-4 0 0,1-2 0 0,0 5 0 15,-1 2 0-15,2-2 0 0,-2-3 0 0,7 1 0 16,6 0 0-16,2 2 0 0,6 0 0 0,5 1 0 16,2 1 0-16,7 0 0 0,5-3 0 0,5 1 0 15,7 4 0-15,1 0 0 0,6-1 0 0,1-1 0 16,-1 1 0-16,6 1 0 0,3-1 0 0,0 0 0 16,0 1 0-16,2 0 0 0,3 2 0 0,1 1 0 15,2-3 0-15,2-1 0 0,4-1 0 0,5 1 0 16,5 3 0-16,1-1 0 0,4-3 0 0,7 0 0 15,0 0 0-15,0 0 0 0,0 0 0 0,11 8 0 16,6-2 0-16,5-1-160 0,5-3 160 0,7 0-128 16,8 1 128-16,7-3-128 0,7 0 128 0,7 2 0 0,6 2 0 15,9-1 0-15,8-6 0 0,7 2 144 0,5 0-144 0,2-1 0 16,3 1 160-16,5 0-160 0,7 1 128 0,4-2-128 16,4 5 0-16,5 0 0 0,3-1 0 0,2 1 0 15,2-2 0-15,5 2 0 0,3 1 0 0,-2-3 0 16,-4 3 0-16,1-1 0 0,5-3 0 0,-2 2 0 15,-1 2 0-15,-5 3 0 0,1-2 0 0,-5 0 0 16,-8 0 0-16,-3 0 0 0,-3 2 0 0,-6 2 0 16,-7 5 0-16,-11 1 0 0,-11 3 0 0,-6 0 0 15,-10 1 0-15,-6-2-320 0,-6-3 48 0,-6 3-12976 16</inkml:trace>
  <inkml:trace contextRef="#ctx0" brushRef="#br1" timeOffset="34505.89">22668 16831 3679 0,'0'0'320'0,"0"0"-320"0,0 0 0 0,0-9 0 15,-3 0 1904-15,3 9 304 0,0 0 64 0,-2-12 16 16,2 3-1136-16,0 9-208 0,-3-13-48 0,3 13-16 15,0 0-16-15,0 0 0 0,0 0 0 0,0 0 0 16,0 0-176-16,0 0-48 0,0 0 0 0,0 0 0 16,0 0-176-16,0 0-32 0,0 0-16 0,0 0 0 15,0 0-160-15,0 0-16 0,0 0-16 0,0 0 0 0,0 0-32 0,0 0-16 16,0 0 0-16,0 0 0 0,0 0 64 0,0 0 16 16,0 0 0-16,0 0 0 0,0 0-112 0,0 0-16 15,0 0 0-15,0 0 0 0,0 0-128 0,0 0 0 16,0 0 0-16,0 0 0 15,0 0-512-15,0 0-128 0,0 0-16 0,0 0-6304 16,10 0-1248-16</inkml:trace>
  <inkml:trace contextRef="#ctx0" brushRef="#br1" timeOffset="35382.82">22897 16971 10127 0,'0'0'896'0,"0"0"-704"16,0 0-192-16,0 0 0 0,0 0 2112 0,0 0 400 15,0 0 80-15,0 0 16 0,0 0-624 0,0 0-128 16,-9-7-32-16,9 7 0 0,0 0-384 0,0 0-80 16,-12-2-16-16,12 2 0 0,0 0-304 0,-5 9-64 15,-4 4-16-15,0 1 0 0,0 3-448 0,1 4-80 16,0 2-32-16,5 5 0 0,6-2-176 0,-2 2-32 16,-3-3-16-16,0 1 0 0,0-2-176 0,-1-3 0 15,-5 1 0-15,5-1 128 0,0-2-128 0,2 1 0 16,-2-3 0-16,3 0 0 15,0 0-528-15,-3 0-96 0,1 0-16 0,1-3 0 16,1-14-1968-16,-4 14-400 0,-2 1-64 0</inkml:trace>
  <inkml:trace contextRef="#ctx0" brushRef="#br1" timeOffset="35587.18">22603 17235 26719 0,'0'0'1184'0,"0"0"240"0,0 0-1136 0,0 0-288 0,0 0 0 0,0 0 0 16,6-4 816-16,3-2 96 0,3 1 32 0,2 1 0 16,2 3-96-16,2-3-16 0,-1 0 0 0,5 1 0 15,6 0-368-15,-1 0-80 0,-1 0 0 0,4-1-16 16,4 0-368-16,0 0 128 0,-2 2-128 0,2 0 0 16,-2 2-496-16,-2 0-160 0,-6 0-48 0,1 3-9104 15,-3-2-1840-15</inkml:trace>
  <inkml:trace contextRef="#ctx0" brushRef="#br1" timeOffset="36366.37">24087 17185 12783 0,'0'0'560'0,"0"0"128"0,-9-6-560 0,2 1-128 16,-3 2 0-16,3 0 0 0,-1-3 864 0,0 1 144 15,0-4 16-15,-2 4 16 0,-1-3 304 0,0 1 48 16,-1 1 16-16,-1-2 0 0,-2 0-256 0,4 4-32 15,3-1-16-15,-4 4 0 0,-2 1-336 0,-4 1-80 16,-5 2-16-16,1 3 0 0,-1 2-320 0,2 3-64 16,-3-4-16-16,4 6 0 0,0 3-64 0,3 2-16 0,1 1 0 0,2-1 0 15,1 0-192-15,3-2 0 0,2-2 128 0,0 0-128 16,4 1 0-16,3-1 0 0,3 2 0 0,4-7 0 16,0-3 0-16,5 1 0 0,0-1 0 0,4-3 0 15,-1-6 432-15,3-1 32 0,1 2 16 0,3-2 0 16,1-6-128-16,-1-1-32 0,-3-1 0 0,1 1 0 15,0 0-64-15,1-2-32 0,-3 0 0 0,-8 3 0 16,-9-3-16-16,4 2 0 0,3 2 0 0,0 1 0 16,-7 8 0-16,0 0 0 0,0 0 0 0,0 0 0 15,0 0 16-15,0 0 0 0,0 0 0 0,0 0 0 16,-3 11-32-16,-1 4-16 0,-1 4 0 0,3 0 0 0,-1-3-176 16,3 2 0-16,0-1 0 0,4 0 0 0,2-1-384 15,5-2-16-15,-2-2 0 0,3-2 0 16,1-3-1728-16,1-1-352 0,2-3-64 0,2-5-16 0</inkml:trace>
  <inkml:trace contextRef="#ctx0" brushRef="#br1" timeOffset="36848.68">24335 17414 19343 0,'-4'8'1728'0,"4"-8"-1392"0,0 0-336 0,0 0 0 15,0 0 816-15,0 0 80 0,-2 12 32 0,2-12 0 16,0 0 96-16,0 0 0 0,0 0 16 0,14-2 0 16,2-8-80-16,5 2-32 0,-2-2 0 0,1-1 0 15,-1-1-448-15,6-3-96 0,5-2 0 0,4-1-16 16,4-3 0-16,-2 2 0 0,1 0 0 0,0-1 0 15,0-6-16-15,-2-1 0 0,-2-4 0 0,-3-3 0 16,-2-4-160-16,0-3-48 0,-2 0 0 0,-4 4 0 16,-2 2-144-16,-1 5 192 0,-2 4-192 0,-5 4 192 15,-2-2-192-15,-5 6 0 0,-5 8 0 0,3-3 0 16,1 1 128-16,-3 3-128 0,-3 4 128 0,2 5-128 16,-11-4 128-16,-3 8-128 0,-6 1 128 0,-2 8-128 0,-5 1 128 15,3 8-128-15,-4 2 0 0,-1 7 128 0,2 3-128 0,-5 6 0 16,0 1 0-16,2-2 0 0,2-3 0 0,4-2 0 15,3-1 0-15,4-4 0 0,4-1 0 0,5-6 0 16,5-2 0-16,5 0 0 0,2-2 0 0,3-4 160 16,4-2-160-16,2-2 160 0,0-2-160 0,4 3 0 15,0-1 0-15,1-6 0 0,0-4 0 0,2 0 0 16,-1 4 0-16,1-3 0 0,-1-2-192 0,2-1-128 16,0 2-32-16,1 0 0 15,-3-1-1408-15,1 0-288 0,3-3-48 0,-2-1-11040 0</inkml:trace>
  <inkml:trace contextRef="#ctx0" brushRef="#br1" timeOffset="37103.68">25485 16796 14735 0,'0'0'1312'0,"5"-8"-1056"0,1 0-256 0,-6 8 0 15,0 0 1696-15,0 0 288 0,0 0 48 0,0 0 16 16,0 0-192-16,-10 15-48 0,0 2 0 0,-3 2 0 16,-4 6-544-16,0 6-112 0,0 4-32 0,0 3 0 15,1-3-336-15,2 3-64 0,1-1-16 0,3-1 0 16,1-3-384-16,-1-4-96 0,4-2-16 0,1-2 0 16,-1-1-208-16,3 0 0 0,-3-3 0 0,2-3 0 15,2 0-672-15,-1 2-80 0,1-2-16 0,-1-4-9376 16,-1-4-1888-16</inkml:trace>
  <inkml:trace contextRef="#ctx0" brushRef="#br1" timeOffset="37255.06">25162 17187 32255 0,'13'-6'2864'0,"2"-1"-2288"16,4 1-576-16,2 2 0 0,-1 1 304 0,3 3-48 15,0-1-16-15,3 1 0 0,3 0 176 0,1 0 32 16,4-2 16-16,1 2 0 0,-1 0-464 0,5 0 0 15,5 0 0-15,2 2-10240 16,-1-1-2096-16</inkml:trace>
  <inkml:trace contextRef="#ctx0" brushRef="#br1" timeOffset="37846.39">26863 17166 20207 0,'-13'-2'896'0,"3"0"192"0,-3 1-880 0,-2 0-208 16,-2 1 0-16,-4 1 0 0,-3 4 304 0,-4 0 16 15,-2 2 0-15,2 1 0 0,2 4 192 0,-1 3 64 16,-1 1 0-16,-1 2 0 0,2 0-16 0,2 6 0 16,2 1 0-16,3-2 0 0,3-5-320 0,5-1-64 0,8-1-16 0,2-2 0 15,3-2 32-15,-1-12 0 0,12 6 0 0,2-2 0 16,4-5 256-16,5-3 48 0,3-1 16 0,5-8 0 16,5-7 64-16,-3 1 32 0,-6-5 0 0,3 3 0 15,4 2-416-15,-1-2-192 0,-3-2 160 0,-3 3-160 16,-6 2 128-16,-3 0-128 0,-5 3 0 0,-1 3 0 15,-3 5 160-15,-9 7-160 0,0 0 160 0,0 0-160 16,0 0 256-16,0 0-64 0,-4 14 0 0,-2 3 0 16,-6 4-48-16,-1 1-16 0,-3 4 0 0,1 0 0 15,-2 1-128-15,2 3 0 0,4 0 0 0,3-5 0 16,3-1-240-16,5 0 32 0,4 0 0 0,5-3 0 31,1-6-464-31,4-3-96 0,2-3 0 0,4-5-12560 0</inkml:trace>
  <inkml:trace contextRef="#ctx0" brushRef="#br1" timeOffset="38265.71">27212 17164 27183 0,'-23'24'1200'0,"10"-7"256"0,0 2-1168 0,1 3-288 0,-1 1 0 0,1-3 0 16,1 1 128-16,2-6-128 0,-1 1 192 0,4-6-192 15,2 2 816-15,3-3 48 0,1 0 16 0,0-9 0 16,8 7-128-16,-1 1-32 0,4-4 0 0,1-4 0 15,3-3-192-15,0-1-32 0,-5-1-16 0,3 0 0 16,5-1-160-16,2-1-16 0,-1-1-16 0,1-5 0 16,-1-4-32-16,1 1-16 0,-2 2 0 0,3 0 0 15,-5-5-240-15,1 4 176 0,-2 4-176 0,-2 2 160 16,-1 0-160-16,-5 4 0 0,-7 5 0 0,0 0 0 16,0 0-192-16,0 0 16 0,0 0 16 0,-2 13 0 15,-2 1-240-15,-2 3-48 0,-3-1-16 16,-3 6 0-16,-2 5-64 0,-3 1-16 0,-4-2 0 0,3 1 0 15,1 3-416-15,0 0-64 0,4-5-32 0,2-3 0 16,3-2-1680-16,3-2-336 0</inkml:trace>
  <inkml:trace contextRef="#ctx0" brushRef="#br1" timeOffset="38627.89">27926 17204 18431 0,'-16'-6'816'0,"8"0"160"0,0 1-784 0,-1 1-192 0,-1 0 0 16,-2 3 0-16,-1-4 1232 0,-3 3 208 0,-3 2 32 0,-2 2 16 16,1 2-576-16,2-2-112 0,1 1-32 0,3 3 0 15,2 4-304-15,4 0-64 0,4-1-16 0,4 2 0 16,4-2-144-16,2 5-48 0,-1-1 0 0,5 1 0 15,3-3 192-15,7 1 48 0,5 6 0 0,-1-1 0 16,-2-4-112-16,-1 1 0 0,0 3-16 0,-3-4 0 16,-3-1 16-16,-2 1 16 0,-3 4 0 0,-2-7 0 15,-8-10 48-15,0 15 16 0,-5 3 0 0,-3-6 0 16,-4-7 144-16,-6 3 32 0,-7 2 0 0,-5 2 0 16,-5-8-176-16,-1 0-16 0,-1-2-16 0,2 1 0 15,1-2-368-15,3-1 0 0,3-2 0 0,4 0 128 16,3 0-528-16,4-1-112 0,4 0 0 0,2-4-10240 15,5-3-2048-15</inkml:trace>
  <inkml:trace contextRef="#ctx0" brushRef="#br1" timeOffset="39098.51">28349 17155 23039 0,'-15'-3'2048'0,"6"2"-1648"16,-1-1-400-16,1 5 0 0,-1 6 896 0,-1-1 112 15,1 2 16-15,-6 6 0 0,-3 0-608 0,-2-1555-112 16,0 3117-32-16,3-1557 0 0,1-3 64 0,1 1 16 0,2-2 0 0,3 3 0 16,5-1-176-16,3-2-48 15,2-6 0-15,4-1 0 0,2 2-128 0,3-7 128 0,2-1-128 0,2 1 128 16,1 2 336-16,4-3 64 0,2-4 16 0,0-2 0 15,-6 0-160-15,1-5-16 0,2-1-16 0,-1-1 0 16,1-1-144-16,-2-2-16 0,-3 0-16 0,-2 1 0 16,-1 6 0-16,-8 5 0 0,6-8 0 0,-6 8 0 15,0 0-176-15,0 0 160 0,0 0-160 0,-6 10 160 16,-1-1-160-16,-1 4 192 0,-2 6-192 0,3-1 192 16,5-3-192-16,-1-2 0 0,3-13 0 0,3 12 0 15,6 4 0-15,1-3-144 0,5-5 144 0,2 2-160 16,1-2 160-16,3-3 0 0,0-1 0 0,1-3 0 15,-1-2 0-15,1-4 0 0,-1-4 144 0,0-3-144 0,-2-5 496 16,1 1-16-16,-3 1 0 0,-3-3 0 16,-2-5-16-16,-1 0 0 0,0-2 0 0,-2 0 0 0,0 6-192 0,-2-1-32 15,-2 2-16-15,0 1 0 0,0 0-224 0,0 4 128 16,-2-1-128-16,2 3 0 0,2 2 0 0,-3 4 0 16,-4 5-128-16,0 0 128 15,0 0-1664-15,0 0-240 0,6-5-32 0,-6 5-13344 16</inkml:trace>
  <inkml:trace contextRef="#ctx0" brushRef="#br1" timeOffset="39670.08">28832 17308 21999 0,'0'0'960'0,"2"-9"224"0,-2 9-944 0,6-10-240 0,0-1 0 0,-3 2 0 15,-5-1 880-15,5 2 128 0,1-5 16 0,-3 1 16 16,-3 2-112-16,-1-2-32 0,2 4 0 0,-1-2 0 16,0 1-256-16,-1 1-48 0,3 8-16 0,0 0 0 0,0 0-48 0,-8-5-16 15,-3 2 0-15,11 3 0 0,0 0-192 0,-13 4-32 16,-3 1-16-16,2 3 0 0,-2-1-144 0,2 6-128 16,-1-2 144-16,2 4-144 0,1-1 0 0,2 0 0 15,1-1 0-15,2 3 0 0,2-3 192 0,1 0-64 16,3-1-128-16,1 0 192 0,1 1 64 0,2-3 0 15,1 2 0-15,0-1 0 0,0-4-80 0,2 2-16 16,2 2 0-16,-8-11 0 0,0 0 64 0,8 7 16 16,1 0 0-16,-1 1 0 0,-8-8 0 0,10 6 0 15,-10-6 0-15,13 3 0 0,0-2-64 0,-2-1-16 16,-11 0 0-16,10 4 0 0,4-1-160 0,-1-1 192 16,-1 1-192-16,1-3 192 0,2-3-192 0,-4-1 0 15,0-1 0-15,0 3 128 0,3-6-128 0,-3 1 0 0,-2-1 0 0,2 3 128 16,-1 1-128-16,-1 2 0 0,0-2 0 0,-1-3 0 15,-1 1 0-15,1 3 0 0,-8 3 0 0,9-3 0 16,-9 3 0-16,0 0-144 0,0 0 144 0,0 0-208 31,4-9-960-31,-4 9-192 0,0 0-48 0,-8-5-14304 0</inkml:trace>
  <inkml:trace contextRef="#ctx0" brushRef="#br1" timeOffset="40054.21">29233 17169 24879 0,'-15'1'2208'0,"15"-1"-1760"0,-11 7-448 0,-2-1 0 0,-1 6 944 0,-1 1 96 16,0 0 32-16,6-3 0 0,-3 1-288 0,-1 1-48 15,-3-1-16-15,1 1 0 0,-1 1-576 0,2 3-144 16,1-3 0-16,0 0 0 0,0 0 0 0,1-1 0 16,3 1 0-16,1-2 0 0,0-4 848 0,5 2 144 15,2-4 32-15,1-5 0 0,0 0 0 0,0 0 0 16,4 5 0-16,5-2 0 0,0-2-832 0,2-1-192 16,0-5 0-16,6-1 0 0,-5-3 0 0,2-1 0 15,0 0 0-15,1 0 0 0,-1-6 864 0,3 2 128 0,0 0 32 16,0 4 0-16,0-3-832 0,0 3-192 0,0 0 0 0,1 4 0 15,-1-1 0-15,0 2 0 0,0 1 0 0,-4 2 0 32,-2-1-768-32,-2 2-208 0,-1-1-48 0,0 1 0 15,1 1-1632-15,0 3-336 0,0 2-64 0,-3 0-16 0</inkml:trace>
  <inkml:trace contextRef="#ctx0" brushRef="#br1" timeOffset="40330.01">29627 17291 27647 0,'0'0'608'0,"-4"-5"128"0,-1 0 32 0,0 1 0 0,-1 0-624 0,-1 2-144 0,-4 2 0 0,-1-2 0 16,-2-2 848-16,-3 7 144 0,-4-2 32 0,-1 1 0 15,-1 1 0-15,-1 1 0 0,-1 0 0 0,5 3 0 0,7 1-832 0,2 1-192 16,2-4 0-16,1 4 0 0,4 3 864 0,2 0 128 16,6-5 32-16,2 5 0 0,4 4-832 0,1-3-192 15,3-1 0-15,2-1 0 0,1-4 0 0,0 7 0 16,-2 4 0-16,-2-2 0 0,-2-7 0 0,-5 3 0 15,-3 0 0-15,-4 1 0 0,-7-2 864 0,-5-4 128 16,-7 2 32-16,-4-4 0 0,-5-1-832 0,-6-1-192 16,-6-1 0-16,0-2 0 0,-2 2 0 0,-1-2 0 15,0 0 0-15,0-2 0 0,0 0 0 0,-1-1 0 16,0-1 0-16,2-1 0 16,5-1-2416-16,4-2-528 0</inkml:trace>
  <inkml:trace contextRef="#ctx0" brushRef="#br1" timeOffset="74575.7">23642 17894 2751 0,'-15'-11'256'0,"6"5"-256"0,0-5 0 0,1 4 0 15,0 0 3104-15,1 2 576 0,0 0 112 0,7 5 32 16,-9-8-2848-16,2 4-560 0,7 4-112 0,0 0-32 16,0 0 240-16,0 0 64 0,0 0 0 0,0 0 0 15,0 0 64-15,13-4 32 0,2-1 0 0,0 5 0 16,6 0-32-16,0 1-16 0,4 2 0 0,6-1 0 15,6-2 64-15,7 2 16 0,7 0 0 0,9-1 0 16,6-2-16-16,5 0 0 0,0 1 0 0,4 0 0 16,3 1-176-16,3-1-48 0,4-2 0 0,-3 2 0 15,-1 2-256-15,-5-1-48 0,-3-1-16 0,-1 0 0 0,-1-2-16 0,-5 1 0 16,-5 1 0-16,-7 0 0 0,-9 0 0 0,-8-2-128 16,-8-2 192-16,-7 4-64 0,-8 3-128 0,-14-3 192 15,0 0-192-15,0 0 192 0,0 0 64 0,0 0 32 16,-14 8 0-16,-7-2 0 0,-8 0-80 0,-6 0-16 15,-7 1 0-15,-5-1 0 0,-5-1-64 0,1 0-128 16,-2-3 176-16,-2-1-176 0,-2-1 160 0,-6 1-160 16,-7 2 128-16,-3-2-128 0,-3-2 128 0,2 1-128 15,1-1 128-15,-1 2-128 0,-3 2 128 0,6-1-128 16,5-2 128-16,3 0-128 0,4 0 144 0,7 0-144 16,8-1 160-16,8 1-160 0,8 1 176 0,6-1-176 15,5-1 192-15,7 1-192 0,10 0 192 0,0 0-192 16,0 0 192-16,0 0-192 0,10 3 224 0,8-3-64 0,7-2-16 15,10 0 0-15,10-4 16 0,4 2 0 0,6-3 0 0,4 3 0 16,4 1-160-16,3 1 0 0,-1-1 0 16,3 2 128-16,2 1-128 0,2 0 0 0,1-4 0 0,-3 5 128 15,-3 4-128-15,-5-2 0 0,-4-1 0 0,-4 1 0 16,-5 0 0-16,-8 2 0 0,-6-3 0 0,-8 1 0 16,-12 2 0-16,-4-1 0 0,-11-4 0 0,0 0 0 15,-12 11 0-15,-9-4 0 0,-8 0 0 0,-5-3 0 16,-3 1 128-16,-6 3-128 0,-6-4 128 0,-4 0-128 15,-7-3 0-15,-3 2 128 0,-2 2-128 0,3-3 0 16,-2-3 0-16,1-3 0 0,1 0 128 0,0 2-128 16,2 2 0-16,7 1 0 0,6 0 0 0,8 1 128 15,5-2-128-15,8 2 0 0,9 1 144 0,8-2-144 0,9-1 0 16,0 0 144-16,13-4-144 0,9 0 0 0,7 0 208 16,10 1-64-16,8-7-16 0,5 3 0 0,3-1-128 0,7 4 128 15,1 1-128-15,3 1 128 0,3-4-128 0,3 1 0 16,-2 5 0-16,-2 2 0 0,-4-5 0 0,-5 4 0 15,-7 4 0-15,-6-1 0 0,-9 0 0 0,-9 0 0 16,-10-1 0-16,-9 3 0 0,-9 5 0 0,-9-3 0 16,-9-7 0-16,-10 4 0 0,-9 7 0 0,-8-3 0 15,-7 0 0-15,-12 0 0 0,-13-2 0 0,2-2 0 16,0 3 0-16,1 0 0 0,1-2 0 0,-3-5 0 16,-2-5 0-16,3 1 0 0,3 1 0 0,4 0 128 15,9-5-128-15,11 3 128 0,10-1 96 0,11 0 16 16,7 5 0-16,10-3 0 0,6-3 80 0,9-1 32 15,8-1 0-15,12 2 0 0,12-5-64 0,11 4-16 0,12-4 0 0,9 3 0 16,7 4-272-16,2-2 0 0,5 1 128 0,1 2-128 16,3 4 0-16,-1 2 0 0,-9 1 0 0,-9 0 0 15,-8 0 0-15,-15-2 0 0,-9 2 0 0,-10 1 0 32,-11 2-1552-32,-15-7-224 0,0 0-32 0,-11 5-15312 0</inkml:trace>
  <inkml:trace contextRef="#ctx0" brushRef="#br1" timeOffset="123686.34">29315 16934 13071 0,'17'-12'576'0,"-6"5"128"0,-3 1-576 0,2 1-128 16,3-7 0-16,0 6 0 0,-1 2 0 0,1-2 0 15,1 0-160-15,-1 2 160 0,-1-3 0 0,-4 1 128 16,-8 6 16-16,9-4 0 0,0-2 320 0,-2 1 64 15,-7 5 16-15,0 0 0 0,5-8 368 0,-5 8 80 0,-2-12 16 0,2 12 0 16,-5-6-480-16,-3-1-80 0,-2 3-32 0,-2-1 0 16,1 1-112-16,-4-2-32 0,-3 2 0 0,-2-2 0 15,0-3 176-15,-4 0 48 0,-1 0 0 0,-3 0 0 16,-6 0 48-16,0-2 16 0,1-6 0 0,-2 4 0 16,-3 6-176-16,-1-5-16 0,-3-1-16 0,-5 1 0 15,-2-4-96-15,-5 3-32 0,-3 2 0 0,0-2 0 16,-2-4-64-16,0 1-16 0,-2-1 0 0,-1-1 0 15,-5-3 32-15,-6 0 0 0,-8 2 0 0,0 0 0 16,-3 5-176-16,-1 0 192 0,-2-7-192 0,-9 4 192 16,-5 1-192-16,0 4 0 0,2-1 144 0,-4 3-144 0,-5-2 0 15,-1 2 0-15,2 3 0 0,-2 1 0 0,1-2 0 0,0 4 0 16,-3-2 0-16,2 3 0 0,-1 2 0 0,1 1 0 16,-1 1 0-16,1 4 0 0,0-1 0 0,2 3 0 15,1 2 0-15,0-3 0 0,0 2 0 0,6 0 0 16,5 1 0-16,4 4 0 0,-1 3 0 0,5 1 0 15,0 0 0-15,6 3 0 0,5 6 0 0,4 1 0 16,1-3 0-16,0 5 0 0,0-3 0 0,2 4 0 16,-1-3 0-16,5 2 0 0,4-4 0 0,1 4 0 15,1-2 0-15,1 6 0 0,-5-1 0 0,4-4 0 16,3-1 0-16,-2 0 0 0,0 3 0 0,5-1-128 16,5-3 128-16,3 0-128 0,4 0 128 0,2-2 0 15,2 2 0-15,4 0-128 0,2-3 128 0,2 2 0 16,2 0 0-16,4 0 0 0,3 2 0 0,0-2-128 0,4 1 128 0,4 1 0 15,7 2-128-15,5 0 128 0,3-3-128 0,8 4 128 16,5 3-224-16,4 1 32 0,7-5 16 0,5 2 0 16,5 2 176-16,3 2 0 0,2 0 0 0,2-3 128 15,3-2-128-15,5 0 0 0,7-6-128 0,5 6 128 16,3 2 0-16,4-2 0 0,-1-3 0 0,3 2 0 16,2 2 0-16,7-4 0 0,6-1 0 0,4-2 0 15,-1-1 0-15,1-2 0 0,0 0 0 0,7-3 0 16,8-2 128-16,-6-2-128 0,-7-1 128 0,4-1-128 15,5 0 176-15,1 1-48 0,2-4 0 0,-4 1 0 16,-2 1 16-16,4 1 0 0,5-3 0 0,-4-3 0 16,-3 3 96-16,3-2 16 0,6-3 0 0,0 0 0 15,-3 0 32-15,-3 2 16 0,-5-5 0 0,3 2 0 16,3 0-96-16,-1-1-16 0,-3 1 0 0,-2 2 0 0,-2-2-192 16,4-1 176-16,3 0-176 0,-4 0 160 0,-7-2-160 0,-3 0 160 15,3 2-160-15,2-2 160 0,3-3-160 0,-5-1 128 16,-8 1-128-16,0-1 128 0,2-2-128 0,0 1 0 15,0 1 0-15,-6-1 0 0,-5-1 128 0,-3 0-128 16,-2-2 0-16,-3 2 128 0,-3 0-128 0,-1 0 0 16,1 1 0-16,-6-2 128 0,-8-3-128 0,-4-5 128 15,-5-4-128-15,0-1 128 0,-4 1-128 0,0-7 128 16,-2-10-128-16,-3 2 128 0,-2 3 16 0,-2-3 0 16,-2-4 0-16,-2-3 0 0,0 0 112 0,-4 2 32 15,-4 3 0-15,-2 1 0 0,1-1 32 0,-6 1 16 16,-3 1 0-16,-3 2 0 0,-1 2-112 0,-2-2-32 0,-5-4 0 0,-5 3 0 15,-2 2-192-15,-7-3 0 0,-5-4 0 0,-11 0 0 32,-10-1-448-32,-4-1-144 0,-5 0-32 0,-4-2 0 15,-4-1-2480-15,-8-4-496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19:55:26.2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5439 8689 2751 0,'0'0'256'0,"4"-10"-256"0,-4 10 0 0,0-8 0 16,0 8 960-16,0 0 128 0,0-10 48 0,0 10 0 15,0 0-432-15,0 0-96 0,0 0-16 0,0 0 0 16,-4-9-80-16,4 9-32 0,0 0 0 0,0 0 0 16,-9-7 80-16,2 3 16 0,7 4 0 0,0 0 0 15,-9 0-32-15,9 0 0 0,-9-5 0 0,9 5 0 0,0 0 48 0,0 0 16 16,-9 0 0-16,9 0 0 0,-8-3 192 0,8 3 32 16,0 0 16-16,0 0 0 0,-8-6-160 0,8 6-48 15,0 0 0-15,0 0 0 0,0 0-128 0,0 0-16 16,0 0-16-16,0 0 0 0,0 0-144 0,0 0-16 15,13 0-16-15,-1-1 0 0,-1-3-48 0,2 4 0 16,1 2 0-16,2-2 0 0,1-2 32 0,3-2 0 16,5 0 0-16,1 0 0 0,-4 7 32 0,5-6 0 15,3-1 0-15,2 3 0 0,5 1-16 0,-1 1 0 16,1 2 0-16,-1-5 0 0,-2-2-48 0,4 1-16 16,-2 1 0-16,7 0 0 0,3-4-240 0,0 4 128 15,-1-1-128-15,2 1 0 0,1-1 128 0,2 0-128 16,-4-2 0-16,2 3 144 0,0-1-16 0,2-1-128 15,0 1 192-15,3-2-64 0,0 1 32 0,2 2 0 0,2 4 0 0,2 2 0 16,-2-4-32-16,1-1-128 0,-2-3 192 0,0 3-64 16,-2-1-128-16,4 1 0 0,0-2 0 0,5 2 128 15,-2 2-128-15,2 1 0 0,0-2 0 0,-1-2 0 16,1 0 0-16,1-2 0 0,1-1 128 0,1 2-128 16,2 3 0-16,-3-1 0 0,-4-2 0 0,-1 1 0 15,0 2 0-15,2-4 0 0,-1-3 0 0,2 2 0 16,6 2 0-16,-5-1 0 0,-3 2 0 0,-1-2 0 15,1-3 0-15,2 2 0 0,2 1 0 0,-1 0 0 16,-3 2 0-16,-1-1 0 0,0 2 0 0,-3-3 0 16,-2 0 0-16,1-1 0 0,0 0 0 0,0-2 0 15,0 3 0-15,0 2 0 0,0 0 0 0,2 1 0 16,-1 1 0-16,-1 1 0 0,-2 2 0 0,0-4 0 16,4-3 0-16,-2 1 0 0,-1-2 0 0,3 2 0 0,2 3 0 15,0 0 0-15,-5 0 0 0,0 0 0 0,-6-1 0 0,2 1 0 16,0 1 0-16,1-1 0 0,3-1 0 0,-4 0 0 15,-2 1 0-15,-1 0 0 0,-3-2 0 0,-1 0 128 16,-3-1-128-16,-1 2 128 0,-6 3-128 0,0 2 0 16,-2 0 0-16,2-2 0 0,-3-4 0 0,1 2 0 15,-1 2 0-15,-1 0 0 0,-3-3 0 0,-6 2 0 16,-1 3 0-16,-1-1 0 0,0-5 0 0,-5 4 0 16,-4-1 0-16,2-1 0 0,0-1 0 0,-2 1 0 15,-10 0 0-15,0 0 0 0,8 4 0 0,-8-4 0 16,0 0 176-16,0 0-176 0,0 0 176 0,0 0-176 15,0 0 192-15,-15 1-192 0,-2 0 144 0,-2-3-144 16,1-2 0-16,-4 1 144 0,-2 4-144 0,-2-1 0 0,-1-4 144 0,-4 2-144 16,-6 1 0-16,1 1 144 0,-1 1-144 0,-2-1 0 15,1-3 144-15,-3 3-144 0,-4 3 0 0,-2-2 144 16,0-2-144-16,-6 1 0 0,-6 1 0 0,3 4 0 16,-1 1 0-16,-1-1 0 0,-2-3 128 0,-3 0-128 15,-8-4 0-15,-1 2 0 0,-4 2 0 0,1 3 0 16,-2 1 0-16,-2 1 0 0,-5-2 128 0,-3-2-128 15,-4 2 0-15,-1 4 0 0,1-1 0 0,-1 1 0 16,-4-2 0-16,0-1 0 0,-3 1 128 0,2-1-128 16,8 6 0-16,-5-6 0 0,-3 0 0 0,3 1 128 15,2-1-128-15,3 1 0 0,3 1 0 0,1-2 0 16,-3-3 0-16,-2 4 128 0,-2-2-128 0,5 6 0 16,2-4 0-16,-1 1 0 0,-2-3 0 0,-1-1 0 0,3 4 0 0,1 0 0 15,0-4 0-15,1 1 0 0,-2 4 0 0,2-1 0 16,3 2 0-16,3-3 128 0,3-2-128 0,3 2 0 15,4-3 0-15,2 2 0 0,-5 2 0 0,6 0 0 16,4 0 144-16,2-2-144 0,0 2 0 0,7 0 0 16,1-4 0-16,6 0 0 0,2-2 0 0,1 3 0 15,0-1 0-15,6 2 0 0,2-4 0 0,1 5 0 16,1-5 0-16,2 2 0 0,4 0 0 0,-2-3 0 16,3-1 0-16,2 3 0 0,3 2 0 0,2-3 0 15,1-2 0-15,0 1 0 0,0 1 0 0,2 1-128 16,2-3 128-16,2 0 0 0,2-1 0 0,9 1 0 15,-8 5 0-15,8-5 0 0,-9-1 0 0,9 1 0 16,0 0 0-16,0 0 0 0,0 0 0 0,0 0 0 0,0 0 0 0,0 0 0 16,0 0 0-16,0 0 0 0,13-4 0 0,-1 0 0 15,-2 1 0-15,2 2 0 0,1 2 0 0,4-2 0 16,3-6 0-16,6 2 0 0,2 1 0 0,10 3 0 16,7-2 0-16,5-1 0 0,8-1 0 0,6 3 0 15,3 0 0-15,8 0 0 0,6-3 0 0,7-3 0 16,2 0 0-16,5-3 0 0,1 1 128 0,4-2-128 15,4 2 0-15,6-1-192 0,2 0 32 0,6-1 0 16,1-1 160-16,4 0 0 0,1 1 0 0,1 3 0 16,0 1 0-16,3 3-128 0,1 2 128 0,-2-1 0 15,-4-2 0-15,2 3 0 0,3 2 0 0,-2-2 0 16,0-2 0-16,-1 3 0 0,2-4 0 0,-4 3 0 16,-4-4-176-16,-2 0 176 0,-1 1-208 0,-4 1 80 0,-5 2-224 15,-1-3-32-15,-1-1-16 0,-2 4 0 16,-4 1-1328-16,-2-2-256 0,-9 0-48 0</inkml:trace>
  <inkml:trace contextRef="#ctx0" brushRef="#br0" timeOffset="1207.43">5343 2446 28223 0,'0'0'1248'16,"0"0"256"-16,0 0-1200 0,0 0-304 0,11 12 0 0,1 2 0 15,0-1-336-15,2 1-128 0,1-1-32 0,4 3 0 0,6 2 496 0,1-1 0 16,3 0 0-16,1-1 0 0,1 0 0 0,3 4 128 16,1 5-128-16,0 3 0 0,3 0 288 0,-2 2-48 15,1 0-16-15,1 5 0 0,0 3-64 0,5 1-16 16,0 0 0-16,1 6 0 0,0 3 32 0,5 4 0 16,3 6 0-16,0 3 0 0,0-1 48 0,-2 4 16 15,-1 0 0-15,-1-1 0 0,1 1-16 0,-1 7 0 16,4 2 0-16,-1 1 0 0,1-1-32 0,0 0-16 15,0-1 0-15,0 1 0 0,-1 0 16 0,0 1 0 16,0 2 0-16,2-1 0 0,-2 0-32 0,3 0 0 16,-4 2 0-16,5 4 0 0,1-3 0 0,0 3 0 15,-2 1 0-15,1-1 0 0,-2 1 0 0,3-2 0 16,-1 4 0-16,0 1 0 0,-2 1 32 0,1 0 0 0,-2-5 0 0,-3 4 0 16,-2-3-192-16,1-1 160 0,-2-6-160 0,0-2 160 15,-2 0 48-15,3 2 16 0,4-4 0 0,-3 2 0 16,-1 0 32-16,1 0 16 0,-1 0 0 0,-1-2 0 15,-3-1-64-15,-2-1-16 0,1 2 0 0,0-1 0 16,2 4-64-16,3-1-128 0,3 3 176 0,1-4-176 16,-1-2 160-16,1-2-160 0,-3 1 128 0,3 3-128 15,1 2 160-15,-1-3-160 0,1-2 192 0,2-4-192 16,3 0 192-16,-2 0-192 0,-3 0 192 0,0 1-192 16,0-1 208-16,-1-4-64 0,-1-1-16 0,-6-4 0 15,-3-5 0-15,2 0-128 0,1 1 192 0,0 0-64 16,-3 4 0-16,2-4-128 0,1-1 192 0,-2-5-64 0,-1 2-128 0,-4-8 192 15,-2-2-192-15,-1 1 192 0,1 2-192 0,-2-2 128 16,-3 0-128-16,-1-7 128 0,-3 0-128 0,-3 2 0 16,-1 0 0-16,0-6 128 0,-1 1-128 0,-1-4 0 15,-7-4 144-15,-4-7-144 16,-2-4-880-16,-7-10-240 0,0 0-48 0,-10 2-10064 16,-1-9-2016-16</inkml:trace>
  <inkml:trace contextRef="#ctx0" brushRef="#br0" timeOffset="2198.71">9590 2033 17503 0,'7'-9'1552'0,"-1"1"-1232"15,1 1-320-15,-1 1 0 0,-1-1 0 0,-5 7 160 16,7-8-160-16,-7 8 128 0,6-4-128 0,-6 4 0 16,0 0 0-16,0 0 0 0,0 0 0 0,0 0 0 15,7 12 0-15,-6-3 0 0,-1-9 320 0,-4 17-32 16,-1 0 0-16,-3 4 0 0,-2 1-32 0,-3 3-16 16,-1 1 0-16,-2 3 0 0,-1 5 176 0,-3-2 32 0,0 5 16 0,-4 3 0 15,-2 1 192-15,-1 2 48 0,-2 4 0 0,-5 3 0 16,-6 8-192-16,-1 7-16 0,1 8-16 0,1-1 0 15,-4-5-80-15,0 4-16 0,-4 1 0 0,-3 6 0 16,2 8-112-16,-3 0-16 0,-2 0-16 0,-3 3 0 16,-2-3-64-16,2 4-16 0,-1 2 0 0,-2-1 0 15,-1-1 32-15,-5 3 0 0,-2-1 0 0,0 1 0 16,-1 0 96-16,0-2 32 0,0-2 0 0,3 0 0 16,-3 3-80-16,-1 2-16 0,-4-1 0 0,4-1 0 15,-1-8 0-15,1 5 0 0,2 2 0 0,2 2 0 16,0-2-64-16,0-2-16 0,1-7 0 0,1 4 0 15,2-4-144-15,3 4 160 0,4 3-160 0,5-6 160 0,3-2-160 0,-1-4 0 16,-2 0 144-16,1 0-144 0,2-1 0 0,0-2 144 16,-1 1-144-16,0-5 0 0,0-1 144 0,1 1-144 15,0 3 0-15,1-4 144 0,-2-5-16 0,1 1-128 16,2-5 192-16,-2 0-64 0,-2-4 80 0,4 0 16 16,3-4 0-16,1 2 0 0,-2 1 16 0,6-2 0 15,-1-1 0-15,5 2 0 0,3-2-96 0,2-5-16 16,0 0 0-16,1-3 0 0,0 0 0 0,3 1-128 15,-1 3 192-15,0-1-64 0,-6 2-128 0,0 1 128 16,-2-6-128-16,4 2 128 0,-1-3-128 0,2-1 160 16,-3-5-160-16,0 1 160 0,1-1-16 0,3-2 0 15,1-1 0-15,-1 0 0 0,-1-2 32 0,1-3 0 16,1 0 0-16,-1-3 0 0,1-1 16 0,2-5 0 0,0-1 0 0,4-1 0 16,1-1 48-16,1-3 16 0,-3-2 0 0,6 1 0 15,-1-1-128-15,2-1-128 0,-1 1 176 0,2-3-176 16,3 2 144-16,0-3-144 0,0 2 0 0,2-2 144 15,7-8-144-15,0 0 0 0,-7 5 0 0,7-5 0 16,0 0 0-16,-3 8 0 0,3-8 0 0,0 0-176 16,0 0-128-16,0 0-16 0,9 5-16 0,3-2 0 31,2-6-1584-31,6-5-320 0,4-5-64 0,3-6-16 0</inkml:trace>
  <inkml:trace contextRef="#ctx0" brushRef="#br0" timeOffset="35513.81">9088 2651 10127 0,'0'0'896'0,"-4"-12"-704"16,0-5-192-16,3 1 0 0,1 1 848 0,1 2 144 15,3 4 32-15,0 2 0 0,-4 7-640 0,8-10-128 16,-1-1-32-16,3 2 0 0,0 4-224 0,0-3 0 15,-1 1 128-15,2 2-128 0,2-5 128 0,2 5 0 16,0-1-128-16,4 1 192 0,-1-1 16 0,4 2 0 16,3-3 0-16,0 3 0 0,-1 0 80 0,5 2 16 15,2-5 0-15,3 5 0 0,3 3-16 0,-2 2 0 16,0-2 0-16,0 4 0 0,-2 0-48 0,3 6-16 0,-2-3 0 16,5 3 0-16,1-2-224 0,-1 4 176 0,-1 3-176 0,-1 2 160 15,0 2-160-15,-2 2 0 0,-1 2 144 0,-3 6-144 16,-1 5 128-16,-4 1-128 0,-2 1 128 0,-3 2-128 15,-2 0 128-15,-2-1-128 0,-1-2 160 0,-1 1-160 16,4-1 128-16,-5 3-128 0,-1 4 0 0,0-2 144 16,-1-2-144-16,1 1 0 0,-3 1 0 0,-1 3 128 15,1 3-128-15,-5-1 0 0,-1-3 0 0,0 2 128 16,-2 1 32-16,1 5 0 0,-3 4 0 0,0 1 0 16,-5 1 96-16,1 3 32 0,1 3 0 0,3-5 0 15,-1-2-64-15,3-1-16 0,2-2 0 0,3 4 0 16,-2 4-208-16,4 1 176 0,2-3-176 0,0 0 160 0,1-3-160 0,0 0 0 15,1-3 144-15,-5 5-144 0,-1 2 0 0,1-2 128 16,0 2-128-16,2 0 0 0,2 2 0 0,0-3 128 16,-6 1-128-16,5 3 0 0,1-4 0 0,-1 1 144 15,1 0-144-15,0 6 0 0,0 5 176 0,-1-1-176 16,0-2 160-16,-2 3-160 0,-3 4 192 0,2 4-48 16,1 2-16-16,2-3 0 0,-5-3-128 0,3-1 192 15,2-5-192-15,3 1 192 0,2 2-192 0,1-1 160 16,1-5-160-16,3-2 160 0,1-5 80 0,3-3 16 15,1-3 0-15,3-2 0 0,3 0 64 0,2-6 32 16,0 2 0-16,1-8 0 0,0-2-128 0,2-3-32 16,1-2 0-16,1-3 0 0,0-5-32 0,-1-2-16 15,-2-1 0-15,-2-6 0 0,0 1-144 0,0-2 192 16,-2-1-192-16,0-4 192 0,-4-2-192 0,-1-3 0 0,-1 1 144 0,-6 0-144 16,0-6 128-16,-2-2-128 0,-3-1 128 0,-2 2-128 15,-2 1 144-15,-11 1-144 0,11-8 192 0,-2 3-192 16,-9 5 416-16,0 0-32 0,0 0 0 0,0 0 0 15,0 0-64-15,0 0-32 0,0 0 0 0,0 0 0 16,0 0-144-16,-12 1-16 0,-2 3-128 0,-3 2 192 16,0-1-16-16,0 2-16 0,0 1 0 0,1 2 0 15,-1 6 16-15,1 3 0 0,-1 4 0 0,0 1 0 16,-2 4-176-16,1 2 0 0,1 2 0 0,-1 5 128 16,-2-1-128-16,1 2 0 0,-2 1 0 0,0 4 0 15,-1 3 0-15,0 0 0 0,-7-1 0 0,3 7 0 16,-3 3 0-16,3 2 0 0,0 2 0 0,1 2 0 15,1 5 0-15,1-3 0 0,-1 4 0 0,-1 1 0 0,0-4 0 0,2 3 0 16,-1 1 0-16,5 0 0 0,-2 0 0 0,3-3 0 16,2 0 0-16,0 2 0 0,2-5 0 0,1 7 0 15,-1 6 0-15,3-1 0 0,-1-1 0 0,5 0 0 16,-3 1 0-16,4 2 0 0,-1 1 0 0,2 0 0 16,1 0 0-16,2-3 0 0,0-2 0 0,1-3 0 15,0-3 0-15,-1 7 0 0,1 8 160 0,0 0-160 16,1-7 192-16,0 1-192 0,1-2 224 0,0 3-64 15,2 4-16-15,0 1 0 0,-1-3-16 0,1-2-128 16,-2-5 192-16,3 2-64 0,0-1 0 0,1 2-128 16,0 5 192-16,3-1-64 0,0-3 0 0,0 0-128 15,-2-5 192-15,2 6-64 0,-4-1-128 0,1 4 0 16,1-4 144-16,-1-3-144 0,-1-4 0 0,0 1 0 0,0-1 0 0,-2-1 128 16,-1 3-128-16,1-5 0 0,-1-3 0 15,-1-4 0-15,-1-2 0 0,-1-2 128 0,0 0-128 0,-2-2 128 16,-1-5-128-16,0 5 192 0,-2 6-64 0,0-4 0 15,1-2 32-15,-3 1 16 0,-4-3 0 0,0-3 0 16,1 0 16-16,-2-1 0 0,-3 1 0 0,-2 4 0 16,1-3-32-16,0 1 0 0,-4 4 0 0,0-5 0 15,-1 0-160-15,3 2 192 0,0-3-192 0,2-2 192 16,0-2-192-16,1-2 0 0,1-5 0 0,-1 1 128 16,-1-3-128-16,0-2 128 0,2 1-128 0,-1-5 128 15,-1 0 112-15,2-3 16 0,-1-2 0 0,0-1 0 16,-1-2-80-16,0-2-16 0,-2-4 0 0,3 2 0 15,4-2-16-15,0-1 0 0,-1-2 0 0,1-1 0 0,0-2 0 16,1 0 0-16,-1-3 0 0,2-1 0 0,0 2 48 0,0-2 16 16,1 0 0-16,1 0 0 0,0 1-208 0,-1-2 0 15,3-2 0-15,-2 5-160 0,-2-3 160 0,1 0 0 16,-2-3 0-16,0 5 0 0,3 1 0 0,9-6 0 16,0 0 0-16,-6 6 0 0,-4 2 0 0,10-8 0 15,0 0 0-15,-9 5 128 0,-2-1-128 0,4-1 0 16,7-3 0-16,0 0 0 0,-9 5 0 0,1-3 0 15,-1 2 0-15,0 0 128 0,0-2-128 0,1 0 0 16,0 1 0-16,8-3 0 0,0 0 176 0,-9 2-48 16,0 0 0-16,1 2 0 0,8-4 32 0,0 0 0 15,-7 5 0-15,7-5 0 0,0 0 16 0,0 0 0 16,0 0 0-16,0 0 0 0,0 0-48 0,0 0-128 16,-6 0 192-16,6 0-64 0,0 0-128 0,0 0 0 0,0 0 144 0,0 0-144 15,0 0 0-15,0 0 0 0,0 0 0 0,12 2 0 31,-1-4-416-31,-1-3-48 0,1-1-16 0,2-5-12448 0,2-5-2480 0</inkml:trace>
  <inkml:trace contextRef="#ctx0" brushRef="#br0" timeOffset="36714.75">7207 16967 13823 0,'0'0'608'0,"0"0"128"0,0 0-592 0,0 0-144 16,0 0 0-16,0 0 0 0,0 0 1584 0,0 0 272 16,0 0 64-16,0 0 16 0,0 0-592 0,0 0-112 15,0 0-16-15,0 0-16 0,0 0-112 0,0 0-32 16,-5-5 0-16,5 5 0 0,0 0-96 0,0 0-32 16,0 0 0-16,0 0 0 0,1-10-192 0,-1 10-32 15,0 0-16-15,0 0 0 0,8-10-208 0,-2 4-32 16,-6 6-16-16,0 0 0 0,11-4-176 0,-3 0-16 15,-8 4-16-15,7-6 0 0,3 0-80 0,-10 6-16 0,0 0 0 0,0 0 0 16,0 0-128-16,0 0 128 0,0 0-128 0,0 0 128 16,0 0-128-16,0 0 0 0,0 0 0 0,0 0 0 15,0 0 0-15,0 0 0 0,0 0 0 0,0 0 0 32,0 0-912-32,0 0-272 0,0 0-48 0,0 0-9232 0,0 0-1840 0</inkml:trace>
  <inkml:trace contextRef="#ctx0" brushRef="#br0" timeOffset="37315.71">7562 16165 12895 0,'0'0'272'0,"0"0"64"0,-4-10 16 0,0 2 32 0,-1 1-384 0,1 1 0 16,1-2 0-16,0 0 0 0,1 0 1712 0,-1 0 272 15,3 8 48-15,-1-5 16 0,0-3-832 0,1 8-144 16,0-5-48-16,0 5 0 0,0 0-816 0,0 0-208 15,0 0 0-15,0 0 0 0,0 0 0 0,0 0 0 16,6 7 0-16,1-1 0 0,-1 1 864 0,3 3 128 0,2-1 32 16,-1 2 0-16,3-2-832 0,1 1-192 0,2 5 0 0,0-1 0 15,2 3 0-15,0 2 0 16,2 4 0-16,1-1 0 0,0 3 864 0,1 1 128 0,0-2 32 0,0 4 0 16,-1 2-832-16,-2 1-192 0,0-4 0 0,-1 3 0 15,-1-1 0-15,-1 1 0 0,-2-3 0 0,-1-2 0 16,-3 1 0-16,1 0 0 0,-3-1 0 0,-1 3 0 15,0-4 0-15,-2 4 0 0,0 2 0 0,-1 0 0 16,-2-4 864-16,-2 2 128 0,-2 0 32 0,1 14 0 16,-2-6-1024-16,1-3 0 0,-1-6-224 0,1-1 32 15,-5 1 192-15,2-4 256 0,-2-4-64 0,2-1-16 0,-1 1 144 16,-4-2 16-16,1 0 16 0,-2-2 0 0,-2-3 80 16,-2 0 16-16,-2-2 0 0,2 1 0 0,0 2-64 0,1-4-16 15,-3-1 0-15,1-3 0 0,2 1-128 0,2 1-32 16,1-6 0-16,1 0 0 0,10-1-64 0,0 0-16 15,-10-2 0-15,0-3 0 0,10 5-128 0,0 0 160 16,-6-8-160-16,4-1 160 0,2-2-160 0,2 2-144 16,2 0 144-16,4 1-208 15,4 0-2048-15,5 0-416 0,5-2-80 0,4 0 0 0</inkml:trace>
  <inkml:trace contextRef="#ctx0" brushRef="#br0" timeOffset="38064.94">9498 16170 12895 0,'0'0'576'0,"0"0"112"0,0-6-560 0,1-1-128 15,0 2 0-15,-1 5 0 0,1-9 848 0,1 1 144 16,0 2 32-16,-2 6 0 0,3-7 0 0,-3 7 0 16,0-7 0-16,0 7 0 0,0 0 0 0,0 0 0 15,3-7 0-15,-3 7 0 0,0 0 0 0,0 0 0 0,0 0 0 0,0 0 0 16,0 0-832-16,0 0-192 0,0 0 0 0,-6 6 0 16,0 1 864-16,-3 4 128 0,-3 0 32 0,-1 3 0 15,1 2-832-15,-3 5-192 0,-1 3 0 0,2 4 0 16,1 3 0-16,0-2 0 0,-3 2 0 0,0 4 0 15,1 2 864-15,-1 2 128 0,2 0 32 0,1 0 0 16,-2 0-832-16,1-4-192 0,-2-2 0 0,-1 13 0 16,4-6 144-16,3-3-16 0,-1-6 0 0,5-1 0 15,2-1 112-15,1-5 16 0,1 0 0 0,0-2 0 16,4-2-96-16,3-2-16 0,2-1 0 0,0-3 0 16,2-1-16-16,2 0-128 0,2-4 192 0,-1 2-64 0,2-3 16 0,3-2 0 15,3 1 0-15,-2-2 0 0,-3-3 0 0,2 1 0 16,2 2 0-16,-1-2 0 0,1-3-144 0,1 1 0 15,1 0 0-15,-7-1 128 0,1 0-128 0,-4-1 128 16,2 0-128-16,3 1 128 16,-4-4-912-16,-2-3-192 0,-2 2-48 0,-8 5 0 15,5-9-1632-15,-4 0-336 0,-6-7-64 0,-1 7-16 0</inkml:trace>
  <inkml:trace contextRef="#ctx0" brushRef="#br0" timeOffset="38321.49">8980 16733 23951 0,'0'0'512'0,"0"0"128"0,5-9 0 0,-1 4 64 0,0 0-576 0,5-2-128 15,0 1 0-15,2-2 0 0,2 3 848 0,0 1 144 0,5-3 32 0,0 2 0 16,3-1 0-16,1-2 0 0,2 4 0 0,1 0 0 15,2 1 0-15,3-2 0 0,-1 1 0 0,-5 2 0 16,0 0-832-16,-1 2-192 0,2 2 0 0,0 0 0 16,-2 1 0-16,-1 2 0 0,-1-2 0 0,-2 1 0 15,-2 0 0-15,-3-1 0 0,-2 3 0 0,-1-5-10336 16,0 2-2112-16</inkml:trace>
  <inkml:trace contextRef="#ctx0" brushRef="#br0" timeOffset="38908.85">10203 16565 5519 0,'0'0'240'0,"0"0"64"0,0 0-304 0,0 0 0 15,0 0 0-15,0 0 0 0,4 9 0 0,-4-9 0 16,4 8 0-16,-4-8 0 0,0 0 0 0</inkml:trace>
  <inkml:trace contextRef="#ctx0" brushRef="#br0" timeOffset="39840.81">10423 16925 12895 0,'-13'7'576'0,"13"-7"112"0,-6 4-560 0,-1 1-128 0,-1-4 0 0,1 3 0 15,0-1 1664-15,7-3 320 0,-5 2 48 0,-3 3 16 16,3-1-832-16,5-4-144 0,0 0-48 0,0 0 0 16,0 0 0-16,0 0 0 0,0 0 0 0,0 0 0 15,0 0 0-15,0 0 0 0,5-2 0 0,3-5 0 16,-2 2-816-16,3-3-208 0,2-8 0 0,-2 2 0 0,-1 0 864 0,2-3 128 15,2-5 32-15,1 0 0 0,1 1-832 0,2-4-192 16,2 3 0-16,-1-2 0 0,0 2 864 0,0-1 128 16,0 0 32-16,0 3 0 0,0 0-832 0,0-2-192 15,0 1 0-15,-2-2 0 0,-2 6 0 0,1 1 0 16,-1-1 0-16,-2 1 0 0,0 2 0 0,-3 4 0 16,1 2 0-16,-1 1 0 0,-2-3 0 0,-1 3 0 15,0-1 0-15,1 3 0 0,-1 1 0 0,-5 4 0 16,6-4 0-16,-6 4 0 0,0 0 0 0,0 0 0 15,8 0 0-15,-8 0 0 0,8 2 0 0,-8-2 0 16,7 4 0-16,0 3 0 0,0 1 0 0,-1 1 0 16,0 2 0-16,-1 1 0 0,3 1 0 0,-2 1 0 15,1 2 0-15,1-1 0 0,-1 0 0 0,1 5 0 16,-1-1 0-16,-1-2 0 0,2 1 0 0,0 4 0 0,0-1 0 0,-2 1 0 16,1-2 0-16,1-1 0 0,3 1 0 15,0 1 0-15,-3 2 864 0,-3-2 128 0,-3-4 32 16,2 0 0-16,3 0-832 0,1-3-192 0,1 2 0 0,0-2 0 15,-1 0 0-15,0-2 0 0,-1 1 0 0,1 2 0 16,1-5 864-16,-1 0 128 0,0 1 32 16,-2-3 0-16,0 2-832 0,0-3-192 0,-6-7 0 0,5 6 0 15,1 1 0-15,-6-7 0 0,0 0 0 0,0 0 0 16,0 0-768 0,0 0-208-16,0 0-48 0,5-4-12016 0,0-1-2400 0</inkml:trace>
  <inkml:trace contextRef="#ctx0" brushRef="#br0" timeOffset="40602.61">12168 16195 16575 0,'0'0'368'15,"0"0"80"-15,0 0 0 0,0 0 16 0,2-8-464 0,2-2 0 0,0 3 0 0,0-2 0 16,-3 1 1728-16,4 4 256 0,-1-3 64 0,-4 7 0 0,0 0-832 0,0 0-144 16,6-7-48-16,-6 7 0 0,0 0 0 0,0 0 0 15,0 0 0-15,0 0 0 0,0 0-816 0,0 0-208 16,3 5 0-16,1 2 0 0,-2 1 864 0,-2 2 128 16,-2 0 32-16,-2 3 0 0,2 4-832 0,-3 2-192 15,-1-1 0-15,0 4 0 0,-1 3 864 0,0 2 128 16,-1-2 32-16,-1 4 0 0,-3-2-832 0,0 2-192 15,-2-3 0-15,3 3 0 0,4-5 0 0,-3 1 0 16,0-1 0-16,0-4 0 0,-1 0 864 0,1-1 128 16,1-3 32-16,-1 0 0 0,1-4-832 0,2 1-192 15,0 1 0-15,3-5 0 0,2 0 0 0,2 0 0 16,2 0 0-16,3-1 0 0,2-3 0 0,3 1 0 0,5-5 0 16,-1 2 0-16,6-2 0 0,0-1 0 15,1-1 0-15,4-1 0 0,1 1 0 0,0 0 0 0,2 1 0 0,5-3 0 16,-3-3 0-16,-1 2 0 0,-2 2 0 0,0 0 0 15,-3 0 0-15,1 0 0 0,-1-3 0 0,-1 2 0 16,-3 2 0-16,-2-1 0 0,-1 1 0 0,-3 1 0 16,0-1 0-16,1 2 0 0,-2-1 0 0,-1 0 0 15,-2 0 0-15,-2 1 0 16,-8-1 0-16,6 3 0 16,-6-3-768-16,0 0-208 0,0 0-48 0,4 8 0 15,-4-8-1632-15,0 0-336 0,0 0-64 0,0 0-16 0</inkml:trace>
  <inkml:trace contextRef="#ctx0" brushRef="#br0" timeOffset="40993.86">12839 15992 23951 0,'0'0'512'0,"0"0"128"0,0 0 0 0,0 0 64 0,0 0-576 0,0 0-128 16,0 0 0-16,0 0 0 0,0 0 848 0,0 0 144 0,-5 11 32 0,0 0 0 15,-2 3 0-15,-1 4 0 16,0 5 0-16,1 3 0 0,-4 0 0 0,3 5 0 0,-2 5 0 0,1 2 0 15,-3 8 0-15,-1 5 0 0,-1 5 0 0,-1 4 0 16,1 2-832-16,-3 1-192 0,-1 2 0 0,1-2 0 16,1 2 864-16,1-3 128 0,-2 4 32 0,0-6 0 15,-2-2 0-15,4-4 0 0,0-5 0 0,-3 15 0 16,3-13-704-16,1-7-128 0,4-2-16 0,2-7-16 16,3-5-32-16,1-4 0 0,3-7 0 0,2-2 0 15,2-3-128-15,2-1 0 0,0-1 0 0,-5-12-14016 16,16-3-2704-16</inkml:trace>
  <inkml:trace contextRef="#ctx0" brushRef="#br0" timeOffset="66246.1">9783 11822 16575 0,'0'0'368'0,"0"0"80"0,0 0 0 0,0 0 16 0,0 0-464 0,0 0 0 0,0 0 0 0,5-5 0 15,-5 5 912-15,0 0 96 0,0 0 16 0,0 0 0 16,3-5-832-16,-3 5-192 0,0 0 0 0,0 0 0 15,0-5 864-15,-1-2 128 0,-2 1 32 0,0 2 0 16,3 4-832-16,-4-4-192 0,-2-3 0 0,-2 3 0 16,-1 2 864-16,-1-1 128 0,-1 1 32 0,-1-4 0 15,-2 0-832-15,-2 2-192 0,1 3 0 0,-2-5 0 16,0 2 864-16,0-1 128 0,-1 1 32 0,-2-3 0 16,-1 3-832-16,0-2-192 0,2-1 0 0,-11-3 0 0,0 8 656 0,1-5 96 15,1 0 16-15,4 3 0 0,6-3-512 0,-2 4-80 16,-5 0-32-16,1 0 0 0,-1 2-144 0,-1 1 0 15,-3-3 0-15,2 3 128 0,-1 1-128 0,0-1 128 16,-4-5-128-16,1 4 128 0,-3 1-128 0,-1-1 0 16,-1-2-192-16,-5 2 192 0,-3-1 0 0,7 0 0 15,9-1 0-15,-1 3 0 0,-2-1 0 0,1 1 0 16,2 0 0-16,2 0 0 0,0 1 0 0,0 2 0 16,-1-2 0-16,-1 2 0 0,-2-1 0 0,0 0 0 15,-1-1 0-15,0 3 0 0,-2-2 0 0,-3 0 0 16,-3-1 0-16,6 2 0 0,8 0 0 0,-1 1 0 15,-1 0 0-15,1-1 0 0,0 0 0 0,0 0 0 16,2 1 0-16,1 2 0 0,-2-5 0 0,1 0 0 0,4 3 0 0,-4-1 0 16,-2-3 0-16,-1 0 0 0,-1 1 0 0,0-1 0 15,-2-1 0-15,-3 1 0 0,-2 0 0 0,5 0 0 16,5 0 0-16,-4 1 0 0,-2 2 0 0,0 2 0 16,-1-1 0-16,0 1 0 0,-3-1 0 0,-1 1 0 15,0-1 0-15,-3 0 0 0,-3 0 0 0,-2 1 0 16,-3-1 0-16,3 1 0 0,2 2 0 0,1-1 0 15,1-1 0-15,1 2 0 0,2-1 0 0,1 0 0 16,-2-1 0-16,-2-3 0 0,-2 2 0 0,-4-2 0 16,-3 0 0-16,1-2 0 0,3-1 0 0,2 2 0 15,-5 2 0-15,5 0 0 0,-1-1 0 0,2 1 0 16,1 2 0-16,0-5 0 0,-2 0 0 0,-2 0 0 16,-2 4 0-16,3 0 0 0,2-2 0 0,1 1 0 0,-1 1 0 0,3-2 0 15,0 2 0-15,2 0 0 0,3-2 0 0,2 3 0 16,-2 0 0-16,0 2 0 0,-1-1 0 0,-2-1 0 15,-2 3 0-15,-1 3 0 0,-3-1 0 0,1 2 0 16,3-1 0-16,0-1 0 0,1 4 0 0,1 0 0 16,4 3-128-16,0-4 128 0,2-1 0 0,-1 1 0 15,4-1 0-15,-1 1 0 0,-1-1 0 0,0 1 0 16,0 1 0-16,4-1 0 0,-1 1 0 0,3-3 0 16,5 0 0-16,-1 2 0 0,0-1 0 0,6 1 0 15,8 2 0-15,0 0 0 0,1-2 0 0,0 3 0 16,-2 0-128-16,4-2 128 0,0 0 0 0,2-2 0 0,-2 2 0 15,3 1 0-15,3 2 0 0,1 1 0 0,1-5 0 0,0 1 0 16,-1 1 0-16,2-1 0 0,0 3 0 0,5 0 0 16,4-3-128-16,3 2 128 0,1 1 0 0,2 0 0 15,-1 0 0-15,2-2 0 0,4 1 0 0,2-2 0 16,-1-2 0-16,3 2 0 0,0 1 0 0,2 2 0 16,2 0 0-16,3-3 0 0,1-1 0 0,2 0 0 15,3-1 0-15,5 2 0 0,6 2 0 0,1 1 128 16,-2-3-128-16,-1 2 160 0,-5-5-160 0,4 2 160 15,2 0-160-15,-2-3 0 0,-3-3 0 0,9 0-176 16,6 1 176-16,1 0 128 0,-2-1-128 0,-4-1 176 16,-2-4-176-16,4 0 0 0,4-1 0 0,3 1-176 15,0 0 176-15,3 0 0 0,-1 1 128 0,-2 1-128 16,-4-3 0-16,-2 2 0 0,3-3 0 0,1 1 128 16,2 2-128-16,2-3 0 0,1 0 0 0,-1 0 0 0,-2-3 0 15,-2 2 128-15,2-7-128 0,0 1 0 16,9 2 128-16,-6-4-128 0,-1 1 128 0,-3-3-128 0,-8 1 128 0,2-4-128 15,0-2 160-15,2 1-160 0,-4 2 160 0,4 1-160 16,1 3 160-16,-4-2-160 0,-5-4 144 0,-4-2-144 16,0 1 128-16,-1 2-128 0,1 1 144 0,-2-4-144 15,0-5 160-15,6 1-160 0,3 1 256 0,-2-1-64 16,-3-1 0-16,-2 1 0 0,-3 2 0 0,-2 1 0 16,1-1 0-16,-3 0 0 0,-4-3-64 0,4 2 0 15,7 1-128-15,-2-1 192 0,-1-2-192 0,-4 2 0 16,-3 1 128-16,-1 0-128 0,-5-1 0 0,-2 1 176 15,-4 0-176-15,-3-1 160 0,-2 2 0 0,0 0 0 16,-4-2 0-16,-1-1 0 0,-3-2-32 0,-4 2 0 0,-3 4 0 16,0-3 0-16,-3 1 128 0,-1-1 0 0,-2 2 16 0,-4 0 0 15,-2 0-80-15,-2 1 0 0,-2-2-16 0,-4 2 0 16,-2 2-176-16,-2 0 160 0,-1 1-160 0,-1-2 160 16,-1 2-320-16,-1 1-64 0,0 0-16 0,2 0 0 31,3 5-1664-31,1 3-336 0,4 1-64 0,10 4-13504 0</inkml:trace>
  <inkml:trace contextRef="#ctx0" brushRef="#br0" timeOffset="66883.92">10599 11824 20271 0,'0'0'896'0,"9"-6"192"0,-2 0-880 0,1 1-208 16,1-2 0-16,-1 2 0 0,-2 1 0 0,1 1 0 15,-2-2 0-15,-5 5 0 0,0 0 864 0,0 0 128 0,0 0 32 0,0 0 0 16,0 0 0-16,-9 5 0 0,-3 2 0 0,-4 2 0 16,-3 0 0-16,-6 3 0 0,-5-2 0 0,-3 3 0 15,2 2-832-15,-4 2-192 0,-4 0 0 0,0 0 0 16,0-3 864-16,1 3 128 0,0-1 32 0,2 0 0 15,-1 1-832-15,2 0-192 0,0-1 0 0,5 0 0 16,1-5 0-16,4 1 0 0,3-1 0 0,1-1 0 16,3 2 864-16,0-4 128 0,3-3 32 0,5 3 0 15,3-1-832-15,5 1-192 0,2-8 0 0,0 0 0 16,9 8 0-16,4 1 0 0,4-2 0 0,5-1 0 16,5 1 0-16,1-2 0 0,2 1 0 0,1 1 0 15,2-4 0-15,2-1 0 0,0 1 0 0,4-1 0 16,6 0 0-16,-2-2 0 0,2 0 0 0,6 1 0 0,6-1 0 15,1 1 0-15,-1 2 0 0,21-2 0 0,-9-2 0 0,-5-2 176 16,-5 3-176-16,7 0 160 0,9 3-160 0,-2 0 0 16,-4-3 0-16,-5 1 128 0,-6 0-128 0,-2 0 0 15,2-1 0-15,2 0 0 0,4 2 0 0,-2 2 0 16,-3 0 0-16,-3 1 0 0,-3-4 0 0,-2 3 0 16,-2 3 0-16,-1-2 0 0,-3-5-128 0,0 1-16 15,-10 2 0-15,7 1 0 16,7-2-384-16,-1 2-80 0,-2 1-16 0,-3-3 0 15,-3 0-2160-15,0 0-432 0,-6-2-96 0</inkml:trace>
  <inkml:trace contextRef="#ctx0" brushRef="#br0" timeOffset="67447.19">10874 12155 20271 0,'-15'-2'896'0,"8"2"192"0,2-1-880 0,-3-1-208 15,2 2 0-15,6 0 0 0,-7 2 0 0,7-2 0 16,0 0 0-16,0 0 0 0,0 0 0 0,0 0 0 16,0 0 0-16,0 0 0 0,8-5 864 0,2 0 128 15,2 1 32-15,9 0 0 0,1-5-640 0,0 2-112 16,-2 2-16-16,10 0-16 0,13-3 416 0,4-1 96 16,1 2 16-16,4 5 0 0,2 0 32 0,2-3 16 15,2-1 0-15,10 1 0 0,8-1-128 0,6 1-32 16,4 0 0-16,0 2 0 0,-1-5-64 0,5 5-16 15,5-1 0-15,1 2 0 0,1 1-64 0,-1-2-32 16,-2-2 0-16,6 3 0 0,6 0-160 0,-3 0-16 16,-5-1-16-16,-3 0 0 0,-8 2-144 0,10-3-16 15,8 2-128-15,-5-1 192 0,-9-1-192 0,-1 2 176 16,-2 2-176-16,6-2 160 0,8-3-32 0,-8 4-128 0,-8-1 192 16,-4 4-64-16,-1-2 32 0,4 0 0 0,8 0 0 0,-8 4 0 15,-7-2-160-15,-1 0 192 0,0-2-192 0,0 1 192 16,0-1-192-16,0 2 128 0,0 2-128 0,-7-1 128 15,-7-3-128-15,-3 0 0 0,-3 0 0 0,-6 4 0 16,-7 0 0-16,2-2 0 0,4-2 128 0,-6 0-128 16,-8 3 0-16,-3 0 0 0,-6 0 0 0,-4 0 0 31,-9-2-1552-31,-2-1-240 0,-12 0-64 0</inkml:trace>
  <inkml:trace contextRef="#ctx0" brushRef="#br0" timeOffset="69102.06">17141 11696 16575 0,'0'0'368'0,"0"0"80"0,0 0 0 0,0 0 16 0,0 0-464 0,0 0 0 16,-15 2 0-16,15-2 0 0,0 0 912 0,0 0 96 16,0 0 16-16,0 0 0 0,0 0-832 0,5-3-192 15,-5 3 0-15,0 0 0 0,0 0 864 0,0 0 128 16,0 0 32-16,0 0 0 0,5 1-832 0,2 1-192 15,-7-2 0-15,0 0 0 0,5 7 0 0,1 0 0 16,-6-7 0-16,4 3 0 0,-4-3 864 0,7 4 128 16,-7-4 32-16,8 2 0 0,-8-2-832 0,0 0-192 15,0 0 0-15,0 0 0 0,6 0 864 0,-6 0 128 16,7-3 32-16,-7 3 0 0,0 0-832 0,0 0-192 16,0 0 0-16,7-1 0 0,0-1 0 0,-7 2 0 15,0 0 0-15,0 0 0 0,9-6 0 0,-4 1 0 0,-5 5 0 0,7-6 0 16,-2 3 0-16,3-4 0 0,-2 3 0 0,-2 0 0 15,3 0 0-15,-2-2 0 0,0-1 0 0,0 3 0 16,-5 4 0-16,7-5 0 0,-2-1 0 0,-5 6 0 16,3-6 0-16,-3 6 0 0,6-3 0 0,-6 3 0 15,0 0 864-15,0 0 128 0,0 0 32 0,0 0 0 16,0 0-832-16,0 0-192 0,0 0 0 0,2 10 0 16,-2 3 0-16,0 4 0 0,-2 1 0 0,1 6 0 15,-2 0 0-15,1 4 0 0,-2 3 0 0,0 2 0 16,-1 7 0-16,0-1 0 0,2 3 0 0,-1 2 0 15,1 3 0-15,2-1 0 0,1-1 0 0,1-4 0 16,2-3 0-16,1-4 0 0,-1-3 0 0,4-5 0 16,2-3 0-16,3 1 0 0,3-7 0 0,1-3 0 0,1-3 0 15,2-4 0-15,-2-1 0 0,6-5 0 0,8-2 0 16,1-1 0-16,4-7 0 0,1 1 0 0,-1-6 864 0,1-2 128 16,-1-3 32-16,-2-2 0 0,-3-1-832 0,-1-6-192 15,-2 1 0-15,-1-3 0 0,1-1 0 0,-2 1 0 16,-2-3 0-16,0 1 0 0,-5 3 0 0,1 0 0 15,1 4 0-15,-2-1 0 0,0 4 0 0,-2 1 0 16,-2 2 0-16,1 3 0 0,-2 2 0 0,-1 2 0 16,-2 0 0-16,0 6 0 0,1-2 0 0,-3 3 0 15,-9 5 0-15,0 0 0 0,7 6 0 0,-3 3 0 16,-2 3 0-16,1 4 0 0,-3 3 0 0,-3 6 0 16,2-1 0-16,-4 7 0 0,-3 4 0 0,-1 6 0 15,0 4 0-15,-3 7 0 0,-2 7 0 0,-3 4 0 0,-3-3 0 0,2 7 0 16,2 0 0-16,1 1 0 0,-4-1 0 0,1-1 0 15,0 1 0-15,1 2 0 0,0-5 0 0,-1-1 0 16,-1-6 0-16,1-2 0 0,0 4 0 0,-2-5 0 16,-1-1 0-16,-2-8 0 0,-2 0 0 0,-2-8 0 15,-3 1 0-15,-3-5 0 0,-3-5 0 0,-1 0 0 16,-1-6 864-16,7-1 128 0,6-5 32 0,1-2 0 16,-2-6-832-16,2-4-192 0,3-7 0 0,3-4 0 15,0-8 0-15,1-5 0 0,1-5 0 0,4-6 0 16,3-5 0-16,3-3 0 0,6-6 0 0,4 2 0 15,2 4 0-15,7 0 0 0,4 1 0 0,5 3 0 16,4 1 0-16,12 4 0 0,12 3 0 0,5-2 0 16,-1 6 0-16,1 3 0 0,-2 4 0 0,0 5 0 0,-1 2 0 0,0 6 0 15,3 0 0-15,-2 7 0 0,1 1 0 0,-6 3 0 16,-8 3 0-16,-6 3 0 16,-6-5-1600-16,-6 4-352 0,-5 0-80 0,-7-4-14752 15</inkml:trace>
  <inkml:trace contextRef="#ctx0" brushRef="#br0" timeOffset="69804.31">18867 12285 20271 0,'0'0'896'0,"-5"8"192"0,0 1-880 0,0-2-208 16,0 3 0-16,-1-3 0 0,2 3 0 0,1-1 0 15,0 2 0-15,0-5 0 0,3-6 1680 0,0 0 304 16,0 7 48-16,0-7 16 0,0 0-832 0,7 0-144 16,1-3-48-16,-1-2 0 0,3-4 0 0,0-3 0 15,6-6 0-15,1-2 0 0,0-1-816 0,3-6-208 16,4-1 0-16,2-5 0 0,0-1 864 0,5-3 128 15,5-1 32-15,1-2 0 0,4-6-832 0,-2 2-192 0,-3-6 0 0,0 6 0 16,-4 0 0-16,-2 2 0 0,-2 3 0 0,-5 4 0 16,-2 7 0-16,-2 5 0 0,2 2 0 0,-5 5 0 15,-2 6 0-15,-2 0 0 0,-2 6 0 0,0 4 0 16,-1 2 0-16,-2 6 0 0,1 6 0 0,-1 6 0 16,-2 7 0-16,2 2 0 0,0 4 0 0,-1 2 0 15,-4 1 0-15,2 2 0 0,1-1 0 0,1-3 0 16,0-1 0-16,1-4 0 0,-4 2 0 0,3-1 0 15,0-5 0-15,-1-1 0 0,1-3 0 0,-2-2 0 16,-3-1 0-16,0-2 0 0,0-4 0 0,2 1 0 16,-3-4-1600-16,1 1-352 0,-1-10-80 0,0 0-16 15</inkml:trace>
  <inkml:trace contextRef="#ctx0" brushRef="#br0" timeOffset="70585.14">21523 11174 12895 0,'0'0'272'0,"11"-5"64"0,-4 1 16 0,-1 3 32 0,-6 1-384 0,6-1 0 0,-6 1 0 0,9-4 0 15,-1 1 896-15,0 1 96 0,0 0 32 0,-8 2 0 16,0 0 0-16,0 0 0 0,0 0 0 0,0 0 0 16,0 0 0-16,0 0 0 0,0 0 0 0,0 0 0 0,-6 7 0 0,-3 1 0 15,-2-1 0-15,-4 3 0 0,-4-1-832 0,-5 1-192 16,-3 2 0-16,-3 1 0 0,-4-1 0 0,-4-1 0 15,-5 2 0-15,5 0 0 0,6 2 864 0,6-5 128 16,1 2 32-16,4 1 0 0,3-3-832 0,2 2-192 16,3 2 0-16,3-3 0 0,2 1 0 0,3-3 0 15,2 1 0-15,0 1 0 0,6-1 0 0,0 2 0 16,2-1 0-16,1 5 0 0,2 0 0 0,3 1 0 16,0-3 0-16,5 0 0 0,-2 3 864 0,2-1 128 15,2-3 32-15,3 1 0 0,-3 3-832 0,-2 0-192 16,1-2 0-16,-1 2 0 0,-3-1 0 0,-4 3 0 15,-1 0 0-15,-5 1 0 0,0-1 0 0,-3 4 0 0,-3-5 0 0,0 0 0 16,-5 0 0-16,0 1 0 0,-3-1 0 16,2-3 0-16,-4 1 0 0,-1 1 0 0,2-3 0 0,1 1 0 15,-3-1 0-15,5 0 0 0,0 2 0 0,1 1 0 16,2 1 0-16,-1 1 0 0,1 0 0 0,-1 2 0 16,2 2 0-16,1 1 0 0,-1 3 0 0,0 2 0 15,-2 1 0-15,2-4 0 0,-1 4 0 0,0-4 0 16,1 1 0-16,0-3 0 0,0-1 0 0,1-2 0 15,1-1 864-15,2-2 128 0,1-1 32 0,2 1 0 16,2-2-832-16,2 0-192 0,-1-2 0 0,3-1 0 16,2-3 0-16,2 2 0 0,-3-3 0 0,4 3 0 15,5-8 0-15,4 1 0 0,3-2 0 0,10-3 0 16,-3 0-3232-16,-2-6-688 16,7-9-144-16,-7 3-32 0</inkml:trace>
  <inkml:trace contextRef="#ctx0" brushRef="#br0" timeOffset="70964">21837 12035 27647 0,'-9'-1'608'0,"9"1"128"0,-9-7 32 0,4 3 0 0,5 4-624 0,0 0-144 0,-8 0 0 0,8 0 0 15,0 0 848-15,0 0 144 0,0 0 32 0,0 0 0 16,6 4 0-16,6-3 0 0,4 1 0 0,5-2 0 15,1 0-832-15,7 0-192 0,1-2 0 0,1 1 0 16,1 0 864-16,2-2 128 0,0-1 32 0,1 3 0 16,1-2 0-16,0 1 0 0,-1-1 0 0,2 2 0 15,-1-1-832-15,-2-3-192 0,-2-1 0 0,4 1 0 16,-11 2-768 0,-4-1-208-16,-7 1-48 0,-7 2-10912 0,-7 1-2192 0</inkml:trace>
  <inkml:trace contextRef="#ctx0" brushRef="#br0" timeOffset="71466.03">23107 11534 12895 0,'3'-10'272'0,"-2"1"64"0,-1-2 16 0,3 5 32 0,-3-3-384 0,1-1 0 0,0 4 0 0,1-6 0 15,-1 3 1712-15,0 0 272 0,0 4 48 0,2-4 16 16,0 1-832-16,-1-1-144 0,-2 9-48 0,0 0 0 16,3-8 832-16,1 4 144 0,-4 4 48 0,0 0 0 15,0 0-1648-15,0 0-400 0,0 0 0 0,0 0 0 16,2 14 896-16,0 3 112 0,-2 1 16 0,-2 3 0 16,-2 5-832-16,2 4-192 0,-3 4 0 0,1 1 0 15,1-3 0-15,1 2 0 0,-1-2 0 0,3-2 0 0,3-1 864 0,0-2 128 16,3-2 32-16,0-4 0 0,1-2-832 0,3 0-192 15,-1-2 0-15,3-4 0 0,1-2 0 0,1 1 0 16,1-4 0-16,2 0 0 0,1-4 0 0,1-2 0 16,1-2 0-16,1-1 0 0,0 0 0 0,-2-2 0 15,1-3 0-15,7-5 0 16,-2 1-3232-16,-2 2-688 0,2-10-144 0,-8 1-32 0</inkml:trace>
  <inkml:trace contextRef="#ctx0" brushRef="#br0" timeOffset="71710.25">23682 11421 27647 0,'0'0'1216'0,"0"0"256"0,0 0-1168 0,0 0-304 0,0 0 0 16,0 4 0-16,-3 4 880 0,2 2 112 0,-3 3 32 0,-1 4 0 15,0 5-832-15,-3 5-192 0,-1 3 0 0,0 6 0 16,-2 8 864-16,1 3 128 0,-1 0 32 0,0 5 0 15,-4-1-832-15,2 4-192 0,0 3 0 0,0 0 0 16,-2-4 864-16,0-1 128 0,1-1 32 0,3-3 0 16,0-6-832-16,0-1-192 0,2-6 0 0,0 11 0 15,4-10-768-15,4-4-208 16,1-10-48-16,3-5 0 0,3-2-816 0,1-8-160 16,7 1-48-16,6-14 0 0</inkml:trace>
  <inkml:trace contextRef="#ctx0" brushRef="#br0" timeOffset="72722.33">24033 10975 16575 0,'0'0'736'0,"0"0"160"15,0 0-720-15,-3-5-176 0,3 5 0 0,0 0 0 0,-4-7 0 0,4 7 0 16,-1-6 0-16,1 6 0 0,0 0 848 0,9-6 144 16,1 0 32-16,5 1 0 0,2 2 0 0,1 0 0 15,2 2 0-15,2-1 0 0,2 0 0 0,1 2 0 16,4 2 0-16,-4-2 0 0,1 0-832 0,-1 1-192 16,-3 1 0-16,0 6 0 0,-1 0 0 0,-3 3 0 15,-1-4 0-15,-3 5 0 0,-2 0 0 0,-2 2 0 16,1-1 0-16,-2 3 0 0,-5 1 864 0,1 1 128 15,-4 0 32-15,-1 2 0 0,-1-1-832 0,-1 1-192 16,-2 0 0-16,-2 2 0 0,2-1 0 0,-3-1 0 16,3 1 0-16,-3 1 0 0,-1-1 864 0,2 1 128 15,-1-1 32-15,1 2 0 0,1 0-832 0,-1-2-192 0,3 2 0 16,0-1 0-16,2-1 0 0,1-2 0 0,1 0 0 0,2-1 0 16,-1-2 0-16,3-2 0 0,2-1 0 0,-1-1 0 15,1 0 0-15,-1 0 0 0,5-2 0 0,-1-1 0 16,1 0 0-16,-2-1 0 0,0-3 0 0,-1 2 0 15,1-3 0-15,-3-2 0 0,-6-2 0 0,8-1 0 16,-8 1 864-16,7-5 128 0,-1 0 32 0,-4-1 0 16,-2 6-832-16,-4-6-192 0,0-1 0 0,-1 2 0 15,-1 1 0-15,0 0 0 0,-1 3 0 0,1 0 0 16,-2-1 0-16,0 4 0 0,-1 0 0 0,0 4 0 16,0-5 0-16,0 4 0 0,0 3 0 0,-1 1 0 15,3 4 0-15,0-1 0 0,1 2 0 0,0 0 0 16,1 2 0-16,0 2 0 0,0 1 0 0,3 0 0 0,1-1 0 15,1 2 0-15,0 0 0 0,1 2 0 0,1-1 0 0,4-1 0 16,1 3 0-16,1-1 0 0,1 4 0 0,1 3 0 16,1-1 0-16,0 1 0 0,2-2 0 0,2 2 0 15,-2 2 0-15,1-2 0 0,2 2 0 0,-1 0 0 16,1-2 0-16,0 1 0 0,-2-1 0 0,-1 0 0 16,-1-2 0-16,-2-1 0 0,1 1 0 0,-4-1 0 15,-3-1 0-15,-2 3 0 0,-4-2 864 0,-3 2 128 16,-1-3 32-16,-9 5 0 0,-4-5 0 0,-2 2 0 15,-7 3 0-15,1-1 0 0,0-3-832 0,-1 3-192 16,0-7 0-16,-2 3 0 0,-6 3 0 0,3-6 0 16,-4-1 0-16,-1-1 0 0,-6-1 0 0,0 2 0 15,-3-1 0-15,2-2 0 0,5-5 0 0,3 0 0 16,2 0 0-16,-9 0 0 16,11-5-1600-16,8-5-352 0,7-6-80 0,12 0-16 0</inkml:trace>
  <inkml:trace contextRef="#ctx0" brushRef="#br0" timeOffset="75250.78">19389 11685 10303 0,'0'0'448'15,"0"0"112"-15,0 0-560 0,-5-6 0 0,1-5 0 0,4 11 0 16,0 0 608-16,0 0 16 0,-2-7 0 0,2 7 0 15,0 0-224-15,0 0-32 0,0 0-16 0,0 0 0 16,0 0 64-16,0 0 16 0,0 0 0 0,0 0 0 0,0 0 128 0,0 0 16 16,0 0 16-16,0 0 0 0,0 0-208 0,0 0-32 15,0 0-16-15,0 0 0 0,6 11-80 0,-2 1 0 16,-1 1-16-16,0-2 0 0,1-1 16 0,0 4 16 16,1-1 0-16,-1 2 0 0,0-2-16 0,1 2-16 15,3-2 0-15,-4 2 0 0,1 0-64 0,2 1-16 16,-1-2 0-16,1 2 0 0,1-2-16 0,-2 1 0 15,2-1 0-15,0 0 0 0,-1-4 32 0,1 3 0 16,1 2 0-16,2 0 0 0,1-6 16 0,-1 2 16 16,-2-1 0-16,2 0 0 0,-1 0 48 0,1 0 0 15,-2-3 0-15,0 3 0 0,-1 0-80 0,0 2-16 16,-1 1 0-16,3-4 0 0,-1 0-160 0,-1 0 192 16,-2 3-192-16,2 0 192 0,0-5-192 0,1 3 160 0,-3 0-160 15,2 4 160-15,-3 2-160 0,1-3 128 0,-1 0-128 0,1 1 128 16,-3 3-128-16,2-1 0 0,0-3 144 0,1 3-144 15,-6-1 0-15,2 0 144 0,1-2-144 0,-1 1 0 16,1-4 128-16,0 2-128 0,-2 0 0 0,3 0 0 16,-4-12 192-16,0 9-64 0,0-9 0 0,0 0-128 15,0 13 0-15,0-1 0 0,0-12 0 0,0 0 0 16,0 10 0-16,0-10 0 0,2 12 0 0,-2-12 0 16,0 0 176-16,0 0-32 0,0 0 0 0,0 0 0 15,0 0-144-15,0 0 0 0,0 0 0 0,0 14 0 16,-1-5 0-16,1-9 192 0,0 0-64 0,0 0 0 15,0 0-128-15,0 0 0 0,0 0 0 0,0 0 128 0,0 0 48 16,0 0 0-16,0 0 0 0,0 0 0 16,0 0-32-16,0 0 0 0,-5-5 0 0,5 5 0 0,0 0-144 0,-5-11 128 15,-1 1-128-15,3-3 128 0,-4 3 0 0,2-1 0 16,0 1 0-16,-1-1 0 0,3-4-128 0,-3-1 128 16,1-1-128-16,1 0 128 0,2 0-128 0,-2-4 0 15,0-2 0-15,0 2 128 0,0 3-128 0,0-1 0 16,0 0 0-16,0-2 128 0,2 2-128 0,2 2 0 15,0 4 0-15,0-6 128 0,0-2-128 0,-4-1 0 16,0 1 0-16,1-1 0 0,2 1 0 0,0 1 0 16,-1 0 0-16,0 0 0 0,0 1 0 0,-2-2 128 15,3 0-128-15,1 0 0 0,-1 0 0 0,1 2 0 16,-1-2 0-16,-2 1 0 0,-1-3 0 0,0 6 0 16,0 3 0-16,0-1 0 0,-1 2 0 0,2 3 0 0,2-4 0 15,-3 4 0-15,0 5 0 0,4 5 0 0,0-6 0 0,0 6 0 16,0 0 0-16,-6-4 0 0,6 4 0 0,0 0 0 15,-8-7 0-15,8 7 0 0,0 0 0 0,0 0 0 16,0 0 0-16,-7-4 0 0,0 3-144 0,7 1 144 16,0 0 0-16,-8 5 0 0,-1-1 0 0,0 3 0 15,-1-1 0-15,1 3 0 0,0-2 0 0,-1 3 0 16,-3-1 0-16,2 3 0 0,-2-3 0 0,2 2 0 16,-4-1 0-16,2-1 0 0,-1-1 0 0,1 1 0 15,-3 2 0-15,0-1 0 0,-2 0 0 0,-1 2 0 16,-1 3 0-16,-1 0 0 0,-2-2 0 0,-2 0 0 15,-2 0 0-15,1 3 0 0,-4 2 0 0,2-1 0 16,3 0 0-16,-1 1 0 0,-5-2 0 0,6 5 0 0,2 0 0 16,-2 0 0-16,3 1 0 0,0 1 0 0,0 3 0 0,1-2 0 15,0-1 0-15,0 2 0 0,0-4 0 0,0 0 0 16,-1 0 0-16,3-3 0 0,0-3 0 0,1 1 0 16,0-4 0-16,2 0 0 0,2 1 0 0,-1-4 0 15,4 0 0-15,-1-4 0 0,2 3 0 0,0-2 0 16,1 1 0-16,9-7 0 0,-8 5 0 0,8-5 0 15,-6 5 0-15,6-5 0 0,0 0 192 0,0 0-48 16,0 0-16-16,0 0 0 0,0 0 128 0,8-11 0 16,0-2 16-16,2 1 0 0,3 0-144 0,1 0-128 15,-1-1 144-15,6-2-144 0,-2-2 128 0,1 0-128 16,0-1 0-16,2-2 0 0,-2-3 0 0,3-2 128 16,-3 0-128-16,2 2 0 0,-2 2 0 0,1-5 0 0,4-2 128 15,0 1-128-15,1 2 0 0,3 2 0 16,-1-3 0-16,0-1 0 0,0 0 0 0,2 1 0 0,-1 1 0 0,2-1 0 15,-2 3 0-15,-1-5 0 0,-3 1 0 16,1 5 0-16,-2 0 0 0,-4 2 0 0,1-1 0 0,-2 6 0 16,-3 5 0-16,-1 4 0 0,0-1 0 0,-1 1 0 15,-1-2 0-15,0 4 0 0,-11 4 0 0,12 0 0 16,-12 0-128-16,10-1 128 0,-10 1 0 0,0 0 0 16,8 10-144-16,-3-1 144 0,-5-9 0 0,4 17-144 15,-1 3 144-15,-1 2 0 0,1 4 0 0,-2-4-128 16,-1 0 128-16,1 6 0 0,2 1 0 0,0 0-128 15,-1 1 128-15,1 3 0 0,-1 1 0 0,1 4 0 16,1 3 0-16,0 3 0 0,1-1 0 0,0 2 0 16,2 1 0-16,1-1 0 0,1-4 0 0,0-3 0 0,1-3 0 15,3-5 0-15,4 0 0 0,0-4 0 0,-1-5 0 16,1-2 0-16,0 1 0 0,-2-3 0 0,6-5 128 0,-2-2-128 16,-4-4 128-16,2 5-128 0,-1-1 128 0,1 1-128 15,0-7 128-15,0-2-9728 16,-2 1-1920-16</inkml:trace>
  <inkml:trace contextRef="#ctx0" brushRef="#br0" timeOffset="84028.57">25690 10872 2751 0,'0'0'128'0,"0"0"16"0,9-7-144 0,-9 7 0 0,8-5 0 0,-8 5 0 16,8-5 2608-16,-8 5 480 0,6-8 112 0,-6 8 0 16,0 0-2048-16,0 0-432 0,0 0-80 0,0 0 0 15,0 0-288-15,0 0-48 0,0 0-16 0,-6-9 0 16,-4 4-48-16,-1-3-16 0,-2 1 0 0,-6 4 0 16,-4-4-224-16,-1-1 0 0,-2-1 128 0,-2 1-128 0,-4 4 0 0,-1-5 0 15,-5 1 0-15,-1 1-160 0,-1-5 160 0,0 0 0 16,-2 0 0-16,-5-1 0 0,-5-6 160 0,-4 2 64 15,-2 3 16-15,-8 0 0 0,-3 0-64 0,-2-2-16 16,-1-3 0-16,-6-2 0 0,-8 5-160 0,-3 1 0 16,-1-5 0-16,1 1 0 0,2-4 0 0,-4 4 0 15,-3 1 0-15,4-1 0 0,-7 0 0 0,5-1 0 16,1 1 0-16,-6 1 0 0,-6-1 160 0,0 1-160 16,0 1 192-16,-4 0-192 0,-6 1 0 0,-3 5 0 15,-2-4 0-15,-2 2 0 0,-1 0 0 0,-1 0 0 16,-9 2 0-16,6 1 0 0,1-7 0 0,-1 7 0 15,0 4 0-15,2-4 0 0,1-1 0 0,-3 0 128 0,-4 3 0 16,2 1-128-16,5 5 448 0,-1 1 0 0,3-2-16 16,2 3 0-16,-1 3-112 0,4 0 0 0,3-2-16 15,1 5 0-15,0 0-128 0,5-1-32 0,6 1 0 0,-3-3 0 16,0 0-144-16,3 3 0 0,1 3 144 0,2 0-144 16,2 2 0-16,-2-2 144 0,-4 0-144 0,1 4 0 15,1 0 0-15,2 3 0 0,2-1 0 0,0 1 0 16,-2 0 0-16,5-1 0 0,7 0 0 0,2 0 0 15,-2-4 0-15,1-2 0 0,1 1 0 0,2 2 0 16,0 0 176-16,3 1-176 0,1 1 160 0,-2-1-160 16,-6 5 192-16,4 1-48 0,3-1-16 0,2 1 0 15,2 4 48-15,0-1 0 0,-2-1 0 0,2 5 0 16,-1 0-176-16,1 1 160 0,4 2-160 0,3 3 160 16,3 0-160-16,-2-1 0 0,1-2 144 0,-2 1-144 15,-1 4 0-15,2 2 0 0,-2 2 0 0,4-2 0 0,3 2 0 0,1 1 0 16,0 0 0-16,3 1 0 0,1-7 0 0,3 1 0 15,5-2 0-15,1 0 0 0,3 5 0 0,5-6 0 16,4-2 0-16,2 2 0 0,2 3 0 0,1-1 0 16,0-1 0-16,2 5 0 0,-2 0 0 0,3 8 0 15,0 0 0-15,1 5 0 0,1-4 0 0,0 2 0 16,0 3 0-16,3-1 0 0,3 5 0 0,2 5 0 16,0-4 0-16,4 3 0 0,1 1 0 0,8-4 0 15,5-4 0-15,6-1 0 0,1 0 0 0,2-7 0 16,-1 2 0-16,4-5 0 0,4-1 0 0,5-1 0 15,3 0 0-15,1 1 0 0,3 2 0 0,1-3 144 16,1-1-144-16,0 0 0 0,3-2 176 0,3-1-176 16,2-1 160-16,3 0-160 0,5-3 192 0,1 1-64 0,1-1-128 15,6 0 192-15,4 3-48 0,-1-1-16 0,0-1 0 0,2 1 0 16,1-6 80-16,2 3 16 0,2-1 0 0,4-2 0 16,4 2-64-16,-3-2-16 0,1 1 0 0,-2-1 0 15,-1-2-144-15,7 2 0 0,10-2 144 0,-2-1-144 16,2-4 0-16,-1 1 144 0,2-1-144 0,2-3 0 15,2-4 160-15,5 4-160 0,-2-2 128 0,1 1-128 16,2-2 128-16,5 0-128 0,7-1 0 0,-4 3 128 16,-1 1-128-16,0-2 0 0,1-7 0 0,3 2 128 15,3 3-128-15,-1 0 0 0,0-1 0 0,0-2 0 16,1 1 0-16,-1-2 128 0,-6 0-128 0,5-1 0 16,3 0 0-16,0-1 0 0,1 1 0 0,2-4 0 15,-2-1 0-15,4-1 0 0,4 1 128 0,-3 2-128 0,-4-2 0 16,2-2 0-16,-1 2 0 0,-2 1 0 0,-7 5 0 0,2-4 0 15,1 1 0-15,-1 2-176 0,0-2 32 0,-3 0 0 16,-3 2 0-16,1-2 0 0,2 0 144 0,0 0 0 16,-1-1 0-16,3-1-128 0,3 1 128 0,3-2 0 15,2-2 0-15,-1 2 0 0,1 1 0 0,2-2 0 16,4 0 0-16,-4 2 0 0,-4 0 0 0,1-2 0 16,2 3 0-16,-3-2 0 0,-2-2 0 0,-5 3 0 15,1-2 0-15,-1-1 0 0,1-2 0 0,-4-1 0 16,-5 0 0-16,5-1 128 0,0 0-128 0,-2 1 0 15,-1-1 0-15,-4 1 128 0,-2-2-128 0,3-5 0 16,2-3 128-16,-3 1-128 0,-3 1 0 0,-4 0 144 16,-3-6-144-16,2 0 0 0,3-2 160 0,0 1-160 15,-2 1 128-15,-5-3-128 0,-5-6 144 0,-1-1-144 0,0-4 160 16,-2 1-160-16,-5 1 144 0,-1-5-144 0,-5-3 128 16,-2 0-128-16,1 0 128 0,-7-1-128 0,-4 0 0 0,2-3 128 15,-3-6-128-15,-6 0 0 0,-3-5 0 0,-6-1 128 16,-7-2-128-16,1 0 128 0,-5-1-128 0,-2 0 128 15,-4 2 64-15,-4-3 16 0,-3-4 0 0,0-3 0 16,-4-5-64-16,-2 1-16 0,-2 4 0 0,-1-2 0 16,-1 2 16-16,-2 1 0 0,-2-2 0 0,-2-4 0 15,0-2-144-15,0 0 128 0,-1-1-128 0,-3 4 128 16,-3 9-128-16,-2 0 0 0,-4-4 0 0,-5 0 0 16,-6 5 0-16,-8 1 192 0,-7 1-192 0,-9-1 192 15,-9 1 64-15,-6 1 0 0,-4 4 16 0,-8 2 0 0,-9-2-272 0,-6 2 0 16,-5 0 128-16,-5 6-128 0,-5 7 0 0,-1 0-192 15,-4 2 16-15,7 2 16 16,8 3-1632-16,4 6-336 0,2 3-64 0</inkml:trace>
  <inkml:trace contextRef="#ctx0" brushRef="#br0" timeOffset="187228.96">9509 2479 16575 0,'-17'-11'736'0,"7"5"160"0,0-1-720 0,-4 1-176 15,3-1 0-15,0 2 0 0,1 2 0 0,1-1 0 16,-3 0 0-16,3 2 0 0,9 2 848 0,0 0 144 16,-7-5 32-16,7 5 0 0,0 0 0 0,0 0 0 15,0 0 0-15,9-12 0 0,1 4-832 0,3-2-192 16,5 3 0-16,3-2 0 0,2 1 864 0,5 0 128 16,3-1 32-16,3 4 0 0,2 0-832 0,5 0-192 15,7-2 0-15,5-1 0 0,6 2 0 0,6 3 0 16,7 4 0-16,-3 5 0 0,-4-2 0 0,-3 3 0 15,-5 4 0-15,0 1 0 0,-2 1 0 0,-5 0 0 0,-5 4 0 16,1 3 0-16,2 4 864 0,-2 2 128 0,-5 1 32 0,-3 5 0 16,-3 5-832-16,-2 6-192 0,-4 0 0 0,-3 4 0 15,-3-2 0-15,-2 3 0 0,0-1 0 0,-4 2 0 16,-4 1 0-16,0-3 0 0,0 0 0 0,-3 6 0 16,-7 5 208-16,0 2 0 0,-3 4 0 0,-2-1 0 15,-4 3 0-15,-2-4 0 0,-2 1 0 0,-1 3 0 16,-1 5-64-16,1 0-16 0,-2 1 0 0,2-2 0 15,2-3 0-15,3-3-128 0,0-8 192 0,4 4-64 16,-1 1 0-16,4 2-128 0,3-1 192 0,4-4-64 16,0-5-128-16,2-3 160 0,5-5-160 0,0 0 160 15,2-4-160-15,4 0 0 0,4-3 144 0,-3-3-144 16,-4-8 176-16,6 0-48 0,5 1 0 0,1-2 0 16,-2 0 64-16,1-5 16 0,5-4 0 0,-4-5 0 0,-3-1 160 0,1 0 16 15,-4-5 16-15,1-3 0 0,-4-6 0 0,-2 1 0 16,-2-2 0-16,-4-5 0 0,2-3-96 0,-7 0-32 15,-3 0 0-15,-1 2 0 0,0-4-80 0,-4 2-32 16,-4 3 0-16,-1-2 0 0,-3 6 64 0,8 5 16 16,-12 4 0-16,-1 1 0 0,0 3-240 0,-1 2 144 15,-3 6-144-15,0 4 128 0,-2 4-128 0,0 4 0 16,-2 4 0-16,-5 4 0 0,-1 0 0 0,-2 1 0 16,-1 0 0-16,0 6 0 0,-5 3 0 0,6 2 0 15,6 4 0-15,-1 3 0 0,2 0 0 0,-2 1 0 16,4 1 0-16,3-3 0 0,5-3 0 0,-1 1 0 15,2 1 0-15,4 2 0 0,3 1 0 0,2-2 0 16,4-6 0-16,2 3 0 0,3-2 0 0,3 3 0 0,-3 1 0 0,3 1 0 16,-1 0 0-16,0-1 0 0,0-1 0 0,0 0 0 15,-1 2 0-15,-3-2 0 0,-1-4 0 16,0 3 0-16,0-3 0 0,-2 2 0 0,1 1 0 0,-4 0 0 16,-2 1 0-16,-2 0 0 0,-3-4 0 0,0 2 0 15,0-1 272-15,-6 1-16 0,-2-1-16 0,1 3 0 16,-5 1 48-16,-3 0 16 0,-5 1 0 0,-4 2 0 15,-6 1-32-15,-8 4 0 0,-8-2 0 0,-4 1 0 16,1-1-64-16,-4 3-16 0,-1 2 0 0,0-1 0 16,-2-5 32-16,-3-3 0 0,1-3 0 0,2-5 0 15,1-4-96-15,5-5-128 0,3-6 176 0,4-4-176 16,3-6 0-16,5-8 0 0,2-3 0 0,1-7 0 16,1-6-1600-16,5-7-256 0,0-8-64 0,9-7-16576 15</inkml:trace>
  <inkml:trace contextRef="#ctx0" brushRef="#br0" timeOffset="187979.18">13342 3956 23951 0,'0'0'512'0,"0"0"128"0,-4-16 0 0,3 3 64 0,0 3-576 0,-2 0-128 16,-1 4 0-16,4 6 0 0,-9-12 848 0,1 6 144 15,-2-1 32-15,-1 3 0 0,1 0-832 0,-3 3-192 16,-4 2 0-16,0 5 0 0,-1 4 864 0,-2 4 128 15,-1 1 32-15,-1 4 0 0,3 6-832 0,-4 4-192 16,-3 5 0-16,0 5 0 0,-1 2 0 0,1 12 0 16,1 8 0-16,4 0 0 0,2 0 0 0,6 1 0 15,5-5 0-15,7-4 0 0,2-8 0 0,8-6 0 16,5-5 0-16,2-13 0 0,5 1 0 0,6-1 0 0,4-8 0 0,7-3 0 16,7-5 864-16,2-5 128 0,6-5 32 0,0-3 0 15,1-3-832-15,1-5-192 0,-2-2 0 0,-1-4 0 16,-1-5 0-16,0 0 0 0,1-4 0 0,-2-2 0 15,-3-2 864-15,-4-4 128 0,-6-2 32 0,-4-2 0 16,-6-5 0-16,-8 4 0 0,-10-2 0 0,-4 2 0 16,-6 0-832-16,-7 4-192 0,-6 4 0 0,-6 6 0 15,-4 3 0-15,-2 6 0 0,-5 3 0 0,0 4 0 16,0 5 0-16,-1 5 0 0,-2 2 0 0,-13 7 0 16,7 3-1600-16,3 4-352 0,6-1-80 0,3 1-14752 15</inkml:trace>
  <inkml:trace contextRef="#ctx0" brushRef="#br0" timeOffset="188472.09">14407 4226 23951 0,'-7'17'512'0,"4"-1"128"0,0 8 0 0,2-3 64 0,0 1-576 0,1 4-128 15,0 5 0-15,-2 6 0 0,1 3 848 0,-1 6 144 0,-2-2 32 0,0 7 0 16,0 2-832-16,-1 2-192 0,-2 0 0 0,2-4 0 16,-3 0 864-16,2-4 128 0,-1-7 32 0,2-1 0 15,1-4-832-15,1-3-192 0,1-8 0 0,0-4 0 16,2-4 864-16,0-2 128 0,0-5 32 0,0-9 0 15,0 0 0-15,0 0 0 0,4-9 0 0,3-4 0 16,-1-7 0-16,2-3 0 0,-1-7 0 0,-1-3 0 16,2-4-832-16,-3-7-192 0,2-2 0 0,-2-5 0 15,-1-8 0-15,2 2 0 0,2-1 0 0,5 5 0 16,0 1 0-16,3 3 0 0,2 0 0 0,3 5 0 16,1-2 0-16,3 4 0 0,0 4 0 0,3 6 0 15,4 2 0-15,0 2 0 0,1 8 0 0,14-8 0 16,-3 10 0-16,-3 6 0 0,-5 4 0 0,-3 7 0 0,-10 5 0 0,-5 4 0 15,-5 2 0-15,-6 5 0 0,-4 0 0 0,-6 5 0 16,-6 2 0-16,-6 4 0 0,-4-1 0 0,-7 4 0 16,-3-3 0-16,-1 2 0 0,-1 0 0 0,-2-2 0 15,2-1 0-15,0-5 0 0,1-1 0 0,2-4 0 16,4 0 0-16,5-5 0 16,1 0-1600-16,5-4-352 0,1-1-80 0,12-5-9296 15,-6-5-1856-15</inkml:trace>
  <inkml:trace contextRef="#ctx0" brushRef="#br0" timeOffset="189252.87">15413 3289 20271 0,'5'-9'448'0,"4"-5"80"0,1-4 32 0,2-2 16 0,0-1-576 0,1 3 0 0,-1 1 0 0,-1 4 0 16,1 5 928-16,-3-2 80 0,-4 3 16 0,-5 7 0 15,0 0 0-15,0 0 0 0,0 0 0 0,4 16 0 16,-4 2 0-16,-2 3 0 0,-6 5 0 0,-1 7 0 15,-6 5-832-15,0 6-192 0,-4 4 0 0,-1 8 0 0,-3 4 0 0,1 8 0 16,-1 5 0-16,3 7 0 0,3 4 0 0,8 1 0 16,7-9 0-16,6-3 0 0,5-10 0 0,5 1 0 15,6 0 0-15,4-6 0 0,6-8 864 0,3-4 128 16,-1-7 32-16,4-4 0 0,0-6-832 0,2-3-192 16,1-6 0-16,4-3 0 0,3-8 0 0,-3-1 0 15,-5-4 0-15,-14-3 0 16,5-2-2416-16,-4-2-528 0,15-13-96 0,-20 1-32 0</inkml:trace>
  <inkml:trace contextRef="#ctx0" brushRef="#br0" timeOffset="189421.04">15085 3986 38703 0,'-5'-8'848'0,"5"8"176"0,3-11 48 0,5 4 16 0,5 0-880 0,5 3-208 0,4 4 0 0,8 0 0 16,3 1 0-16,10-1 0 0,7 0 0 0,9-1 0 15,8-1 0-15,2-1 0 0,0-1 0 0,-17 3 0 32,5-4-768-32,5 2-208 0,1 0-48 0,-4 2-9824 0,-5-2-1968 0</inkml:trace>
  <inkml:trace contextRef="#ctx0" brushRef="#br0" timeOffset="189792.16">17004 3481 31327 0,'0'0'688'0,"8"5"144"0,-22-2 16 0,-4 1 48 16,-5 2-720-16,0 0-176 0,-10 1 0 0,-1 5 0 0,-2 3 0 0,-1 1 0 15,1 1 0-15,1 2 0 0,1-2 848 0,3 2 144 16,6 1 32-16,5 4 0 0,6 0-832 0,6 2-192 15,6-1 0-15,5 2 0 0,5-2 0 0,5 1 0 16,3 0 0-16,3 0 0 0,4 3 864 0,3-2 128 16,2 1 32-16,4-1 0 0,3 0-832 0,1-1-192 15,1 4 0-15,-1 0 0 0,0-1 0 0,-6 0 0 16,-6-3 0-16,-4 0 0 0,-7-3 864 0,-7 1 128 16,-7-3 32-16,-7 0 0 0,-7-1 0 0,-10 3 0 15,-9-3 0-15,-4 1 0 0,-7 0 0 0,-6 3 0 0,-4-1 0 0,-9-2 0 16,-10-1-832-16,-1-2-192 0,2-1 0 0,4 0 0 15,3-4 0-15,3-2 0 0,3 2 0 0,4-5 0 32,3 1-2416-32,3-6-528 0,5-2-96 0,6-2-32 0</inkml:trace>
  <inkml:trace contextRef="#ctx0" brushRef="#br0" timeOffset="192048.62">8895 8800 3679 0,'-6'-9'160'0,"6"9"32"0,-2-9-192 0,2 9 0 0,0 0 0 0,3-10 0 16,-3 1 3280-16,3-1 624 0,2 1 112 0,1 0 16 16,0 0-2624-16,3-1-512 0,4 3-128 0,1 1 0 15,0-1-384-15,3 0-80 0,3-3-16 0,0 2 0 16,2 3 96-16,4-1 0 0,1-1 16 0,6-2 0 15,3 0-208-15,3-2-64 0,3 3 0 0,0-1 0 16,-3 2 48-16,7 3 0 0,2-2 0 0,-1 4 0 16,-3 1 16-16,-1 1 16 0,-3 0 0 0,0 3 0 15,-4 5-16-15,2-1-16 0,-2 3 0 0,-2 2 0 16,-2 2-48-16,-4 3 0 0,1 3 0 0,-3 2 0 0,-3 4-128 16,0 1 0-16,-3 5 144 0,1 4-144 0,-1 3 0 0,-1 3 0 15,0 0 0-15,-2 5 128 0,-2 9 0 0,0 0 16 16,-2-3 0-16,-5 3 0 0,-2 2-16 0,-3 4-128 15,-1 7 192-15,-4 4-64 0,-4-1-128 0,-1 4 0 16,-3-2 0-16,1 2 0 0,0-2 144 0,1 2-144 16,3-2 160-16,0 0-160 0,2 0 144 0,3-6-144 15,3-6 128-15,2-8-128 0,4-4 224 0,3-2-32 16,1 0-16-16,1-1 0 0,3-8 128 0,2-1 16 16,1 0 16-16,3-3 0 0,1-2-64 0,1-6-16 15,3 2 0-15,-1-6 0 0,0 2-64 0,5-5 0 16,2-2-16-16,-1 0 0 0,0-2 16 0,2-1 16 0,4-2 0 15,0-2 0-15,1-5 80 0,-3-2 16 0,-1 0 0 0,-3 0 0 16,-1-1-16-16,-4-1 0 0,0-4 0 16,-3 2 0-16,-5 2-288 0,0 0 160 0,-2-4-160 0,-2-2 128 15,-3 2-128-15,0 0 128 0,-13 2-128 0,0 0 128 16,0 0-128-16,0 0 0 0,0 0 144 0,-4 16-144 16,-5-2 0-16,-2 6 144 0,1 2-144 0,-6 7 0 15,-3 1 160-15,-3 4-160 0,-2 0 128 0,2 3-128 16,-1 5 0-16,0 3 0 0,1-4 128 0,1 6-128 15,2-4 0-15,-1 8 0 0,2 5 0 0,1-1 0 16,3 1 0-16,-1 3 0 0,2 1 0 0,3 3 0 16,1 1 0-16,4 4 0 0,1 3 0 0,0 2 0 15,1 3 0-15,3 1 0 0,3-1 0 0,1-2 0 16,0-2 0-16,2 4 0 0,2 3 0 0,1-5 0 0,0-1 0 0,2-6 160 16,0-3-160-16,2 1 160 0,-1-1 48 0,1 1 16 15,1 2 0-15,1 0 0 0,-2-5 96 0,0-2 0 16,-1 0 16-16,-1-4 0 0,0 0-176 0,1 0-32 15,-3 0-128-15,-2 2 192 0,-1 6-64 0,-4-5-128 16,-3-3 176-16,-2-1-176 0,1 0 256 0,-2-5-48 16,-4-4-16-16,3 1 0 0,-3-4 96 0,-2 1 16 15,-3 2 0-15,-2-4 0 0,-3-4-48 0,-3-5-16 16,-6-1 0-16,-5-2 0 0,-4-6 160 0,-4 0 48 16,-4-3 0-16,-4-3 0 0,-5-5-32 0,-1-2 0 15,0-5 0-15,-8-3 0 0,-3-5-80 0,-1 0-16 16,-6-7 0-16,0 1 0 0,-1-4-320 0,3-4 0 15,1-4 0-15,0-3 0 16,1-1-400-16,5-2-160 0,3-1-16 0,6 1-16 16,4 0-1392-16,10 2-256 0,8-1-64 0,8-3-14640 0</inkml:trace>
  <inkml:trace contextRef="#ctx0" brushRef="#br0" timeOffset="193470.69">12113 9717 1839 0,'0'0'160'0,"0"0"-160"0,0 0 0 0,9-9 0 16,-4 0 3664-16,0 1 704 0,2 0 144 0,-7 8 32 16,3-9-2688-16,-3 9-512 0,7-9-128 0,-7 9 0 15,0 0-400-15,0 0-80 0,6-6-16 0,-6 6 0 16,0 0-208-16,0 0-64 0,0 0 0 0,6 17 0 16,-2 6 176-16,3 5 16 0,-5 6 16 0,-1 5 0 15,-1 6-16-15,2 4-16 0,-1 11 0 0,2 5 0 16,-1 8-224-16,-2 0-32 0,-1 0-16 0,2 2 0 0,-1-1-224 0,-1 2-128 15,-3-3 160-15,3-7-160 0,1-6 128 0,1-5-128 16,0-6 0-16,-1-7 144 0,0-8-144 0,3-4 0 16,-2-4 0-16,4-6 0 0,1-6 0 0,-1-4 128 15,-5-10-128-15,10 6 0 0,1-3 0 0,0-4-320 16,0-4 48-16,-2-7-9424 16,-1-1-1888-16</inkml:trace>
  <inkml:trace contextRef="#ctx0" brushRef="#br0" timeOffset="194135.63">12810 10151 10127 0,'0'0'896'0,"6"-7"-704"16,-6 7-192-16,7-6 0 0,0 1 1632 0,-7 5 288 16,9-6 64-16,-9 6 16 0,0 0-832 0,9 8-160 15,-1-1-48-15,-3 6 0 0,-1 0 32 0,-1 6 0 16,-1 5 0-16,1 2 0 0,0 3-160 0,-1 1-48 16,-1 4 0-16,2 3 0 0,-3 0-272 0,0 7-48 15,-3 1-16-15,2 4 0 0,0-1-208 0,-2-2-48 16,-1-4-16-16,0-3 0 0,2-3-176 0,-3-4 128 15,1-4-128-15,0-8 128 0,-1-7 48 0,2 0 0 16,0 0 0-16,3-13 0 0,0 0 160 0,0 0 48 16,0 0 0-16,0 0 0 0,0 0-112 0,0 0-16 15,0 0 0-15,0 0 0 0,2-14 32 0,2-1 0 0,-2 1 0 16,3-6 0-16,-1-3-48 0,3-2-16 0,-3-6 0 0,2-3 0 16,2-5-64-16,-3-3-16 15,0-9 0-15,3 8 0 0,-3 0-144 0,1 3 0 0,-1-2 0 16,1 4 0-16,2 2 0 0,1 3 0 0,1 3 0 0,-1 1 0 15,1-2-128-15,1 8 128 0,0 3 0 0,1 3 0 16,-2 0-128-16,2 3 128 0,0 1-160 0,2 4 160 16,3 6 0-16,-2 2 0 0,-1 0-128 0,-2 1 128 15,-12 0 0-15,10 3-176 0,-10-3 176 0,8 10-160 16,-8-10-192-16,2 14-32 0,1 2-16 0,-3-1 0 16,-3 2 16-16,-2-5 16 0,-4 0 0 0,0 1 0 15,0-4 160-15,-2 0 16 0,0-5 16 0,-1 2 0 16,2 2-192-16,0-3-32 0,-1 1-16 0,0-1-12816 15</inkml:trace>
  <inkml:trace contextRef="#ctx0" brushRef="#br0" timeOffset="194477.13">13701 9435 16575 0,'12'-43'736'0,"-5"24"160"0,4-5-720 0,2 1-176 0,-3 1 0 0,3-1 0 16,0 3 848-16,-1 1 144 0,-3 4 32 0,0 3 0 15,-1 4 816-15,-1 4 160 0,-7 4 48 0,0 0 0 16,6 4-1648-16,-1 3-400 0,-1 2 0 0,-2 6 0 15,-4 5 896-15,1 3 112 0,0 7 16 0,-3 2 0 16,0 5-832-16,-1 6-192 0,-2 1 0 0,-5 26 0 16,-1 0 480-16,-2 1 48 0,-4-6 16 0,0 3 0 15,-2 2-544-15,4-7-272 0,4-7 16 0,1-8 16 16,3-8-432-16,5-7-96 16,4-6 0-16,0-6-16 15,-5-5 48-15,4-7 16 0,1-9 0 0,0 0-7616 0,10-3-1520 0</inkml:trace>
  <inkml:trace contextRef="#ctx0" brushRef="#br0" timeOffset="194657.18">13436 9772 35007 0,'0'0'768'0,"0"0"176"0,0 0 16 0,0-3 16 0,12-2-784 0,2 0-192 15,4-2 0-15,7-2 0 0,5 1 0 0,7 0 0 16,3 0 0-16,6 2 0 0,6-5 0 0,1 4 0 15,2-4 0-15,25-1 0 16,-7-1-704-16,-6 0-192 0,-1 2-48 0,-22 3-13680 0</inkml:trace>
  <inkml:trace contextRef="#ctx0" brushRef="#br0" timeOffset="201818.83">9366 9227 11055 0,'8'-15'480'0,"2"9"112"0,4 2-464 0,0-4-128 0,-4-1 0 0,3 0 0 15,-4 0 544-15,3 1 96 0,-2 3 0 0,1-1 16 16,-3-4-416-16,-1 2-96 0,1-1-16 0,0 0 0 15,-5-3 256-15,1 3 64 0,1-3 0 0,-5 12 0 16,0 0-128-16,0 0-32 0,0-14 0 0,-3 4 0 0,-2-1 192 0,-2 5 32 16,-3-2 16-16,-3-3 0 0,-4-6-16 0,-1 7-16 15,-3 3 0-15,1-2 0 0,2-4-304 0,-5-2-48 16,-6 3-16-16,0 1 0 0,1-3 160 0,-2 1 32 16,-3 0 0-16,-1 1 0 0,-2 3 0 0,-2 1 0 15,-1 1 0-15,-6 0 0 0,-7 2-192 0,-1 1-128 16,-2 0 144-16,-2 0-144 0,-2-1 128 0,2 2-128 15,-1 1 0-15,-2-1 144 0,-1 3-144 0,-2 0 0 16,1-3 0-16,-2 3 0 0,-3 0 128 0,4 3 0 16,-1 2 0-16,1-3 0 0,2-4-128 0,-4 4 0 15,-2 1 0-15,-1-1 0 0,1-6 0 0,1 3 0 16,2-1 0-16,1 4 0 0,-3-1 0 0,0 1 0 16,-2 2 144-16,0-1-144 0,2-4 128 0,-1 3-128 0,1 6 160 0,-1-4-160 15,2-8 160-15,-1 5-160 0,-1 6 160 0,2 1-160 16,1-4 256-16,4 1-32 0,5-3-16 0,2 4 0 15,0-1-80-15,-2 0 0 0,1-1-128 0,1 3 192 16,-1 0-64-16,1 4-128 0,0-2 176 0,2 0-176 16,4-2 0-16,-2 4 0 0,4 0 0 0,2 0 0 15,-1-1 0-15,-1-1 0 0,1 0 0 0,2 1 0 16,-2 2 0-16,5-2 0 0,1 5 0 0,1-2 0 16,6-3 0-16,2 2 0 0,2 4 0 0,2-2 0 15,2-4 0-15,-1 3 0 0,5 4 0 0,1-2 0 16,1-6 0-16,1 3 0 0,6-2 0 0,-2 3 0 15,0 1 0-15,3-2 0 0,2-5 0 0,2 3 0 16,0 4 0-16,1 2 0 0,0-2 0 0,2 2 0 0,-1-2 0 16,3 2 0-16,0 1 128 0,3-1-128 0,2-2 0 0,0 3 0 15,0 1 0-15,7 0 0 0,1 1 0 0,1-2 0 16,2-3 0-16,2 0 0 0,0 1 0 0,7-1 0 16,1-2 0-16,6-1 0 0,1 0 0 0,5-1 0 15,1 5 0-15,3-1 0 0,2-4 0 0,2 1 128 16,2-2 0-16,-1 0-128 0,1 2 144 0,2-5-144 15,1-3 0-15,4 1 144 0,2 3-144 0,3-1 0 16,3 0 0-16,-1 1 0 0,-1-5 176 0,-1 0-48 16,-1 0-128-16,8-1 192 0,0 1-192 0,2-1 0 15,2-1 0-15,-2 1 0 0,0 1 0 0,0-2 0 16,0-2 0-16,2 0 0 0,0 2 0 0,1 0 0 16,0 1 0-16,-2 0 0 0,-2 1 192 0,1-4-64 0,0 1-128 0,-1-2 192 15,-2 2-192-15,3-1 0 16,1-5 0-16,-7 3-160 0,-1 2 160 0,-2-4 144 0,-2-3-16 15,1 0-128-15,4 0 256 0,-2 0-48 0,0-2-16 0,-1 4 0 16,-3-1-32-16,-2 0-16 0,-3-3 0 0,2 0 0 16,-1-4-144-16,-1 1 160 0,-3 0-160 0,-1 3 160 15,-2-2-160-15,-3 2 0 0,-3-3 144 0,-1-4-144 16,-1-3 0-16,-4-1 0 0,-4 1 0 0,-5-1 128 16,-5 0 80-16,-1 1 32 0,-4-2 0 0,0-2 0 15,-6-2 176-15,-3-3 32 0,-2 1 16 0,-4-1 0 16,-1-1 80-16,-8-2 16 0,-3-3 0 0,-4 2 0 15,-7 4-192-15,-4 1-48 0,-6 2 0 0,-4 1 0 16,-4-1-176-16,-5 7-144 0,-3 1 192 0,-1 2-192 0,2 4 0 0,3 6-304 16,2 4 48-16,6 0 0 15,3 2-1920-15,0 2-368 0,-10 3-80 0,10 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1T21:37:13.5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19896 1666 12895 0,'0'0'272'0,"0"0"64"0,0 0 16 0,0 0 32 0,0 0-384 0,0 0 0 16,0 0 0-16,0 0 0 0,0 0 896 0,0 0 96 16,0 0 32-16,0 0 0 0,0 0 0 0,0 0 0 15,0 0 0-15,0 0 0 0,0 0-832 0,0 0-192 16,0 0 0-16,0 0 0 0,0 0 864 0,12-6 128 16,-12 6 32-16,8-5 0 0,-8 5-832 0,7-7-192 15,0-3 0-15,-7 10 0 0,8-6 864 0,0 1 128 16,-1-5 32-16,0 3 0 0,-7 7-832 0,8-10-192 15,0 1 0-15,-1 0 0 0,3 2 0 0,-3 2 0 16,1-2 0-16,1 0 0 0,2-6 0 0,-1 1 0 16,1 1 0-16,0 2 0 0,1 0 0 0,-3-1 0 15,-4 2 0-15,6-1 0 0,1 0 864 0,-1-2 128 0,0 3 32 0,-1-1 0 16,4-1-832-16,-2-2-192 16,-1 7 0-16,-1-3 0 0,-2 1 0 0,2 2 0 0,-2 0 0 0,0 0 0 15,0 1 0-15,-8 4 0 0,8-4 0 0,-8 4 0 16,0 0 0-16,9-3 0 0,-9 3 0 0,0 0 0 15,0 0 0-15,0 0 0 0,9 2 0 16,-9-2 0-16,0 0 0 0,0 0 0 0,0 0 0 0,0 0 0 16,9 4 0-16,-9-4 0 0,0 0 0 0,0 0 0 15,7 9 0-15,-7-9 0 0,0 0 0 0,3 11 0 16,-3-11 0-16,3 15 0 0,0 0 0 0,-2-4 0 16,-1-11 0-16,0 12 0 0,0 1 0 0,0 0 0 15,-1 4 0-15,-2-2 0 0,2-2 0 0,-1 6 0 16,0 3 0-16,1-1 0 0,-3-2 0 0,1 3 0 0,-1 3 864 15,0-1 128-15,0-1 32 0,2 3 0 0,-4-5-832 0,1 1-192 16,0 2 0-16,1-1 0 0,0-2 0 0,-1 0 0 16,-3-4 0-16,4 1 0 0,0 5 0 0,0-2 0 15,-2-2 0-15,2-2 0 0,0-1 0 0,0 3 0 16,0-2 0-16,2-2 0 0,-1 1 0 0,2-3 0 16,-1 1 0-16,0-1 0 0,-1 0 864 0,1-3 128 15,2-10 32-15,-2 11 0 0,-2 1-832 0,4-2-192 16,0-10 0-16,0 12 0 0,0-12 0 0,0 0 0 15,4 9 0-15,-4-9 0 0,0 0 0 0,0 0 0 16,11 3 0-16,-11-3 0 16,10 3-768-16,-10-3-208 0,11-2-48 0,-11 2 0 15,10-5-816-15,-10 5-160 0,0 0-48 0,5-5-7104 16,-5 5-1408-16</inkml:trace>
  <inkml:trace contextRef="#ctx0" brushRef="#br0" timeOffset="253.25">19953 2205 20271 0,'-4'10'448'0,"-1"-3"80"0,5-7 32 0,-6 8 16 0,6-8-576 0,-5 7 0 0,-1 0 0 0,6-7 0 16,0 0 928-16,0 0 80 0,0 0 16 0,3 9 0 16,-3-9 0-16,8 5 0 0,-8-5 0 0,14 2 0 15,0-2 0-15,3-3 0 0,2-1 0 0,1-1 0 16,1 1 0-16,2 0 0 0,-3-1 0 0,4 3 0 15,-3-1-832-15,0 3-192 0,-3 2 0 0,1-1 0 16,0-1 0-16,-1 2 0 0,-4-1 0 0,1 3 0 16,-2 0 0-16,-2 0 0 0,-11-4 0 0,11 5 0 15,-11-5-1600-15,8 5-352 0,-8-5-80 0,0 0-11472 16</inkml:trace>
  <inkml:trace contextRef="#ctx0" brushRef="#br0" timeOffset="964.09">20815 1861 16575 0,'0'0'736'0,"0"0"160"0,0 0-720 0,0 0-176 0,0 0 0 0,0 0 0 15,0 0 848-15,-8 7 144 0,2 1 32 0,-1 3 0 16,-2-6 0-16,3 5 0 0,-1-1 0 0,-1 5 0 15,3 2 0-15,-1 0 0 0,-1-2 0 0,4 5 0 16,3 0-832-16,2-1-192 0,-1-2 0 0,2 1 0 0,2-1 0 0,1-1 0 16,4 0 0-16,-3-5 0 0,1-1 0 0,1-2 0 15,2-2 0-15,0 2 0 0,0-4 864 0,2-1 128 16,3-5 32-16,-1 1 0 0,-2-4-832 0,2 1-192 16,-1-3 0-16,0-2 0 0,-1-4 864 0,0 2 128 15,0-3 32-15,0 0 0 0,-1-2-832 0,0 1-192 16,0 3 0-16,-2-2 0 0,-2-1 0 0,-2 2 0 15,4 0 0-15,-3 3 0 0,0-1 0 0,-2 4 0 16,-5 8 0-16,7-8 0 0,-7 8 0 0,0 0 0 16,0 0 0-16,0 0 0 0,0 0 0 0,6 11 0 15,-2 4 0-15,-1 4 0 0,-3 0 0 0,0 3 0 16,0 7 0-16,0 2 0 0,0 10 0 0,-2 3 0 16,-2 3 0-16,1 4 0 0,-7-2 0 0,3 4 0 15,-3-4 0-15,0-1 0 0,-2-1 0 0,1-1 0 0,-1 2 0 0,-1-1 0 16,0-1 864-16,-2-2 128 0,-3 0 32 0,2-6 0 15,0-7-832-15,-3-3-192 0,0-2 0 0,0-3 0 16,1-2 0-16,1-2 0 16,0-4 0-16,3-6 0 0,-2-2 864 0,2-2 128 0,1-4 32 0,0-1 0 15,0-1-832-15,5-2-192 0,4-4 0 0,-2-1 0 16,-9-5 0-16,9 0 0 0,2 1 0 0,1-2 0 16,-2 1 0-16,5 3 0 0,0 10 0 0,0-14 0 15,0 0 0-15,3 1 0 0,1 2 0 0,-2 2 0 16,-2 9-768-16,3-8-208 0,-3 8-48 15,6-9 0-15,5 1-2448 0,0 2-496 0,6-10-112 16,-1 7-16-16</inkml:trace>
  <inkml:trace contextRef="#ctx0" brushRef="#br0" timeOffset="1363.41">21600 1292 16575 0,'0'0'368'0,"0"0"80"0,0 0 0 0,0 0 16 0,0 0-464 0,0 0 0 0,0 0 0 0,0 0 0 15,0 0 1728-15,0 0 256 0,0 0 64 0,0 0 0 16,5 13-832-16,-2 0-144 0,-4 3-48 0,-1-3 0 16,0 3 0-16,-2-2 0 0,-2 3 0 0,1 2 0 15,-1 2 0-15,2 0 0 0,1 0 0 0,2 1 0 16,-2-2-816-16,2-5-208 0,0-2 0 0,-1 2 0 15,2 2 864-15,0-2 128 0,0 1 32 0,3-6 0 16,-3-10-832-16,0 0-192 0,5 11 0 0,-5-11 0 0,5 10 0 0,-5-10 0 16,10 6 0-16,-10-6-11424 15,11-6-2336-15</inkml:trace>
  <inkml:trace contextRef="#ctx0" brushRef="#br0" timeOffset="2037.36">22410 1802 12895 0,'0'0'576'0,"0"0"112"0,0 0-560 0,0 0-128 16,0-8 0-16,0 8 0 0,0 0 848 0,0 0 144 15,-4-10 32-15,4 10 0 0,0 0 816 0,0 0 160 16,0 0 48-16,0 0 0 0,-4 11-832 0,1 1-144 0,1 6-48 0,0 2 0 15,-3 3-816-15,0 1-208 16,-2 2 0-16,3 0 0 0,-1-1 864 0,-1 2 128 0,-2-2 32 0,3 4 0 16,-1-3-832-16,1 2-192 15,-3-3 0-15,3-1 0 0,1-3 0 0,3-2 0 0,2 2 0 0,-2-7 0 16,-2-2 0-16,3-12 0 0,7 12 0 0,-7-12 0 31,0 0-1600-31,0 0-352 0,12-11-80 0,-12 11-16 0</inkml:trace>
  <inkml:trace contextRef="#ctx0" brushRef="#br0" timeOffset="2232.42">22121 2089 23951 0,'0'0'512'0,"0"0"128"0,0 0 0 0,0 0 64 0,0 0-576 15,15 0-128-15,-2 1 0 0,1-1 0 0,4-1 848 0,2-1 144 16,1 1 32-16,-3-3 0 0,-2-1-832 0,3 0-192 15,5 2 0-15,2-3 0 0,-3-2 0 0,-1 1 0 16,-2-2 0-16,-2 4 0 0,-2 2 0 0,0-1 0 16,-1 1 0-16,0-1-12240 15</inkml:trace>
  <inkml:trace contextRef="#ctx0" brushRef="#br0" timeOffset="2750.57">23020 1818 20271 0,'0'0'896'0,"0"0"192"0,0 0-880 0,0 11-208 15,0-11 0-15,0 15 0 0,0 3 864 0,-3 4 128 0,-2-1 32 0,-3 2 0 16,-1 2 0-16,-3 1 0 0,2 7 0 0,-2-1 0 15,0 2 0-15,-1 4 0 0,-2 1 0 0,0 4 0 16,2-1 0-16,0-2 0 0,2-2 0 0,3-4 0 16,4-3-832-16,-1-2-192 0,-2-3 0 0,3-5 0 15,2-7 0-15,2-2 0 0,0-12 0 0,0 0 0 16,0 0 0-16,0 0 0 0,0 0 0 0,0 0 0 0,0 0 864 0,1-9 128 16,4-7 32-16,3-1 0 0,1-2-832 0,-1-2-192 15,-3-1 0-15,0-3 0 0,0-4 0 0,1-1 0 16,-2-1 0-16,1 0 0 0,1 0 0 0,3 1 0 15,3 1 0-15,1 1 0 0,2 1 0 0,2 1 0 16,-1 1 0-16,3 2 0 0,-1 1 0 0,0-1 0 16,2 5 0-16,-2 5 0 0,-1-1 0 0,-1 5 0 15,-2 2 0-15,-1 3 0 0,-1 3 0 0,-12 1 0 16,11 0 0-16,0 6 0 0,-5 6 0 0,0 1 0 16,-2 3 0-16,-3 2 0 0,-4 2 0 0,1 6 0 15,-6 0 0-15,-1 4 0 0,-3 2 0 0,-2-2 0 16,-2 0 0-16,-1-1 0 0,-3-5 0 0,0-4 0 15,-4-3 0-15,1 0 0 0,-1-5 0 0,2 0 0 16,1-4 0-16,2-1 0 0,0 0 0 0,4-1 0 0,0-4 0 0,4-4 0 31,2-3-768-31,2 0-208 0,2 0-48 0,0-7-9824 0,1-2-1968 0</inkml:trace>
  <inkml:trace contextRef="#ctx0" brushRef="#br0" timeOffset="3087.23">23762 1429 20271 0,'1'-10'896'0,"-1"10"192"0,0 0-880 0,0 0-208 15,0 0 0-15,0 0 0 0,-3 11 864 0,1 4 128 16,-4-2 32-16,0 5 0 0,-3 5 0 0,-2 5 0 16,1 3 0-16,-2 3 0 0,-1-1 0 0,0 6 0 15,-1 1 0-15,-2-1 0 0,0 2 0 0,0-1 0 16,-1-2 0-16,1 2 0 0,2-1-832 0,1-1-192 16,0 1 0-16,2-5 0 0,2-9 0 0,4-3 0 15,2-1 0-15,2 1 0 0,2-2 0 0,3-10 0 16,4 1 0-16,4 2 0 0,1-8 0 0,0-2 0 15,0-6 0-15,1 0 0 16,0-2-1600-16,2-1-352 0,-2-2-80 0,1-7-16 0</inkml:trace>
  <inkml:trace contextRef="#ctx0" brushRef="#br0" timeOffset="3386.95">24204 1499 23951 0,'0'0'512'0,"0"0"128"0,0 0 0 0,0 0 64 15,0 0-576-15,-4 8-128 0,0 4 0 0,-5 0 0 16,1 3 848-16,-1 6 144 0,-1 5 32 0,-1 2 0 0,-4 2 0 0,-4 13 0 16,3-4 0-16,1 1 0 0,-1-2 0 0,3 0 0 15,1 0 0-15,2-4 0 0,1-6-832 0,2 2-192 16,2 4 0-16,5-6 0 0,0-2 0 0,2-3 0 15,0 1 0-15,2-2 0 0,0-3 0 0,2-2 0 16,-1-1 0-16,3-3 0 0,-1 0 864 0,-1-4 128 16,-6-9 32-16,0 0 0 15,0 0-1648-15,0 0-320 0,0 0-64 0,0 0-16 16,0 0-2448-16,1-6-496 0,-10-13-112 0,-5 1-16 0</inkml:trace>
  <inkml:trace contextRef="#ctx0" brushRef="#br0" timeOffset="3542.13">23833 1964 23951 0,'0'0'512'0,"8"-4"128"0,-8 4 0 0,13-3 64 0,0 3-576 0,1 0-128 0,3 0 0 0,0 0 0 16,0-3 848-16,3 2 144 15,1-1 32-15,-3 2 0 0,4 0-832 0,2 0-192 0,0 0 0 0,-1 0 0 16,1-3 0-16,-1 0 0 0,-4 1 0 0,-1 0 0 16,1 1 0-16,-2-3 0 0,-3-1 0 0,0 0 0 15</inkml:trace>
  <inkml:trace contextRef="#ctx0" brushRef="#br0" timeOffset="3807.87">24468 1361 23951 0,'15'3'1056'0,"-15"-3"224"0,7 4-1024 0,4 2-256 15,0 3 0-15,3 2 0 0,-1-1 880 0,0 7 112 16,0 5 32-16,0 2 0 0,0 3 0 0,0 7 0 16,1 5 0-16,-3 6 0 0,-2-1 0 0,-2 4 0 15,-1-5 0-15,-5 21 0 0,-2-9-832 0,-6-3-192 16,-1 0 0-16,1-19 0 0,-4-2 0 0,-1 3 0 16,1-5 0-16,0-1 0 0,1 0 0 0,1-2 0 15,1-7 0-15,1 0 0 16,-2-4-768-16,1-2-208 0,2-5-48 0,-1-4 0 0</inkml:trace>
  <inkml:trace contextRef="#ctx0" brushRef="#br0" timeOffset="4384.37">25136 1632 23951 0,'0'0'1056'0,"0"0"224"16,0 0-1024-16,0 0-256 0,-6 4 0 0,-3 2 0 0,0 3 880 0,-1 4 112 16,-3-2 32-16,1 6 0 0,-1 7 0 0,3 1 0 15,0-1 0-15,-1 12 0 0,2-4-832 0,3-4-192 16,2-2 0-16,3-8 0 0,1 3 0 0,1-2 0 15,2-2 0-15,-2 0 0 0,5-2 864 0,0-6 128 16,1-3 32-16,6 2 0 0,1-1-832 0,3-4-192 16,1 0 0-16,2-6 0 0,-1-3 864 0,2-1 128 15,0-3 32-15,-1 1 0 0,-3-4-832 0,-1 1-192 16,0 2 0-16,-2-3 0 0,1-2 0 0,-2 1 0 16,-1 1 0-16,-3 0 0 0,1 2 0 0,1 4 0 15,-5 1 0-15,1 0 0 0,-7 6 0 0,7-1 0 16,-7 1 0-16,8 7 0 0,-3 3 0 0,-1 4 0 15,0 4 0-15,-1 6 0 0,-1 4 0 0,-2 8 0 16,-1 0 0-16,-1 6 0 0,-2 7 0 0,-2 0 0 16,-3 4 0-16,-1-3 0 0,-2-2 0 0,-1 0 0 0,-1 4 0 0,-10 21 0 15,0-5 864-15,-1-8 128 0,-1-3 32 0,2-5 0 16,-2-3-832-16,3-8-192 16,-1-3 0-16,3-7 0 0,2-8 0 0,4-5 0 0,6-5 0 0,0-7 0 15,0-3 0-15,9-3 0 0,-9-1 0 0,9 1 0 16,-3-24 864-16,1-3 128 0,-1-3 32 0,6-5 0 15,2-3-832-15,-1 1-192 0,-4 1 0 0,4 2 0 16,4 3 0-16,3 2 0 0,5-2 0 0,-3 14 0 16,4 1-768-16,-1 4-208 15,2 1-48-15,0 0 0 0,3 2 0 0,-3 1 0 0,-1 2 0 16,1 2-10912-16,1 5-2192 0</inkml:trace>
  <inkml:trace contextRef="#ctx0" brushRef="#br0" timeOffset="4935.22">26010 1871 20271 0,'0'0'896'0,"0"0"192"0,-10 1-880 0,10-1-208 16,0 0 0-16,0 0 0 0,0 0 864 0,10-1 128 15,5 0 32-15,0-1 0 0,1 1-832 0,8-3-192 16,6 0 0-16,3-1 0 0,4-1 864 0,2-5 128 16,1 3 32-16,-2 1 0 0,-3-1-832 0,-2 0-192 15,-4 1 0-15,-4 3 0 0,-3 1 0 0,-5 0 0 16,-4 3 0-16,-13 0-12240 0</inkml:trace>
  <inkml:trace contextRef="#ctx0" brushRef="#br0" timeOffset="5102.06">25990 2085 20271 0,'0'0'448'0,"14"-4"80"0,-1 1 32 0,4 1 16 0,4-1-576 0,-2 2 0 16,0 0 0-16,3-1 0 0,5-3 928 0,4 1 80 0,3 0 16 0,0 0 0 15,-2 2 0-15,-4-4 0 0,-2 4 0 0,-1 1 0 32,-3-1-1648-32,-2 0-320 0,-2-1-64 0,-1 0-16 0</inkml:trace>
  <inkml:trace contextRef="#ctx0" brushRef="#br0" timeOffset="5633.89">27219 1606 20271 0,'0'0'448'0,"0"0"80"0,0 0 32 0,0 0 16 0,0 0-576 0,0 0 0 15,0 0 0-15,-1-5 0 0,-7-3 928 0,-1 6 80 16,0-1 16-16,9 3 0 0,-9 5 0 0,-5-1 0 16,-5 1 0-16,-2 5 0 0,0 3-832 0,-1 1-192 15,0 3 0-15,1 1 0 0,1 2 864 0,4-1 128 16,0-2 32-16,4 2 0 0,3-3-832 0,1 3-192 16,4-1 0-16,2-4 0 0,2-1 0 0,0-13 0 15,0 0 0-15,6 11 0 0,5-1 864 0,-1-3 128 0,0-3 32 0,5-3 0 16,0-2-832-16,0-1-192 0,-2 0 0 0,8-4 0 15,0 4 0-15,-3-5 0 0,1 2 0 0,-6 0 0 16,-13 5 0-16,12-7 0 0,4 2 0 0,-1 4 0 16,-2 4 864-16,-1 2 128 0,-1 1 32 0,-5 2 0 15,1 4-832-15,2 10-192 0,-3 7 0 0,-2-1 0 16,-5 4 0-16,-3 5 0 0,-3 6 0 0,0 2 0 16,-2-2 0-16,-6 2 0 0,-3 0 0 0,2-1 0 15,6-1 0-15,-4-1 0 0,-7-6 0 0,0 0 0 16,-3-4 0-16,1-1 0 0,-1-2 0 0,9-9 0 15,-1-2 0-15,0-1 0 0,0 1 0 0,-1-4 0 0,1-2 864 0,0-4 128 16,-1-5 32-16,2-2 0 16,-1-2-1648-16,0-3-320 0,1-4-64 0,-1-3-16 15,0-4-816-15,3-2-160 0,3-3-48 0,2-1-8192 16,3-1-1632-16</inkml:trace>
  <inkml:trace contextRef="#ctx0" brushRef="#br0" timeOffset="6019.51">27879 1175 23951 0,'0'0'512'0,"0"0"128"0,0 0 0 0,0 0 64 0,0 0-576 0,-7 6-128 0,1 1 0 0,-2 1 0 16,-3 5 848-16,-2 4 144 0,-4 2 32 16,-1 1 0-16,0 2 0 0,-2 3 0 0,1 1 0 0,-1 4 0 15,1 5 0-15,2 3 0 0,1 4 0 0,0-1 0 16,2 8-832-16,1-3-192 0,3 5 0 0,1-2 0 0,1-8 0 0,2 0 0 15,4-6 0-15,1 0 0 16,-2 0 0-16,3-1 0 0,3-6 0 0,0-1 0 0,3-5 0 16,0-2 0-16,2-5 0 0,2 1 0 0,0-6 0 15,1 1 0-15,0-5 0 0,2-2 0 16,1-4-2416-16,0-4-528 0,7-15-96 0,1-1-32 0</inkml:trace>
  <inkml:trace contextRef="#ctx0" brushRef="#br0" timeOffset="6320.54">28162 1273 27647 0,'-4'14'608'0,"-2"-6"128"0,-1 2 32 0,-2 6 0 0,-2 5-624 0,-1 2-144 0,1 5 0 0,-1 2 0 16,1 1 848-16,1 1 144 0,0 4 32 0,2 1 0 15,1 5-832-15,2-1-192 0,1-4 0 0,2 3 0 16,0-7 0-16,2 1 0 0,2-5 0 0,1-2 0 16,1-1 864-16,3-3 128 0,-1-3 32 0,2-1 0 15,1-4-832-15,0 1-192 0,2 0 0 0,-2-6 0 16,3-2-768-16,-2-5-208 15,-1-3-48-15,0 0-8736 0,-1 0-1760 0</inkml:trace>
  <inkml:trace contextRef="#ctx0" brushRef="#br0" timeOffset="11120.2">27875 1708 12895 0,'0'0'272'0,"0"0"64"0,0 0 16 0,0 0 32 0,0 0-384 0,0 0 0 0,0 0 0 0,0 0 0 15,0 0 896-15,0 0 96 0,0 0 32 0,0 0 0 16,0 0 0-16,0 0 0 0,0 0 0 0,0 0 0 0,0 0-832 0,0 0-192 15,0 0 0-15,0 0 0 0,0 0 864 0,0 0 128 16,0 0 32-16,0 0 0 0,0 0 0 0,0 0 0 16,0 0 0-16,0 0 0 0,0 0-832 0,0 0-192 15,12 4 0-15,-2-3 0 0,0-2 0 0,1 1 0 16,1 0 0-16,-1-1 0 0,0-2 0 0,0-1 0 16,1 2 0-16,0-4 0 0,0 0 864 0,1 1 128 15,0-1 32-15,0 4 0 0,0-1-832 0,-1-1-192 16,-1 0 0-16,0 2 0 0,-1 2 0 0,-10 0 0 15,0 0 0-15,11-3 0 0,-11 3 0 0,0 0 0 16,0 0 0-16,0 0 0 0,0 0 0 0,0 0 0 16,0 0 0-16,0 0 0 15,0 0-1600-15,0 0-352 0,0 0-80 0,0 0-16 0</inkml:trace>
  <inkml:trace contextRef="#ctx0" brushRef="#br0" timeOffset="11721.3">28276 999 12895 0,'0'0'272'0,"0"0"64"0,0 0 16 0,0 0 32 0,0 0-384 0,0 0 0 16,0 0 0-16,0 0 0 0,0 0 1712 0,8 6 272 16,-1 0 48-16,2-1 16 0,1-3-1648 0,3 5-400 15,0-2 0-15,3 7 0 0,2 0 896 0,-1 6 112 0,1-1 16 0,1 2 0 16,-1 5 0-16,-1-2 0 0,-2 1 0 0,1 2 0 15,-2 3-832-15,-2 4-192 16,-1 1 0-16,-2 6 0 0,-1 1 0 0,-1 2 0 0,-1 4 0 0,-2-1 0 16,-2 6 0-16,-1 3 0 0,-1-6 0 0,-1 1 0 15,0-3 864-15,-2-4 128 0,-2-2 32 0,-1-1 0 16,-1-1-832-16,-1 1-192 0,-2-1 0 0,-3-2 0 16,-2 0 0-16,-2-2 0 0,-1-3 0 0,-3 0 0 15,-1-3 864-15,-3 0 128 0,1-3 32 0,-10 8 0 16,6-9-832-16,7-1-192 0,7-4 0 0,5-7 0 15,-3-2 0-15,1-1 0 0,1 1 0 0,-1-3 0 16,11-7-1600-16,0 0-352 0,0 0-80 0,0 0-16 0</inkml:trace>
  <inkml:trace contextRef="#ctx0" brushRef="#br0" timeOffset="31764.59">20652 1749 12895 0,'0'0'576'0,"0"0"112"0,0 0-560 0,0 0-128 15,0 0 0-15,8-7 0 0,-7-2 848 0,2 1 144 16,-3 8 32-16,4-6 0 0,-4 6 0 0,0 0 0 16,2-10 0-16,-2 10 0 0,3-7 0 0,-3 7 0 15,0 0 0-15,0 0 0 0,7-8-832 0,-7 8-192 16,0 0 0-16,0 0 0 0,6-8 864 0,-6 8 128 16,0 0 32-16,0 0 0 0,0 0 0 0,5-7 0 15,-1 1 0-15,-4 6 0 0,0 0-832 0,0 0-192 16,0 0 0-16,0 0 0 0,0 0 0 0,0 0 0 15,0 0 0-15,3 13 0 0,-2 1 864 0,-1-1 128 16,-1 2 32-16,-2-1 0 0,-1 3-832 0,0 0-192 16,0 1 0-16,2 2 0 0,-2-1 0 0,0 2 0 0,1-1 0 15,2-1 0-15,2 1 0 0,2-1 0 0,0 2 0 0,-3-3 0 16,-3-2 0-16,2 1 0 16,1 1 0-16,1-2 0 0,3-2 0 0,1 1 0 0,0-6 0 0,3-3 0 15,-8-6 0-15,13 8 0 0,0 0 0 0,2 0 0 16,-1-6 864-16,0 1 128 0,5-3 32 0,-1 0 0 15,0 0-832-15,0 0-192 0,1-3 0 0,-1 1 0 16,-1-6 0-16,-2 0 0 0,0-1 0 0,-1 0 0 16,-1-2 0-16,3 2 0 0,-3-5 0 0,0 1 0 15,0-3 864-15,0 3 128 0,-3-2 32 0,2 2 0 16,1-1-832-16,-1 3-192 0,-2-1 0 0,-1 3 0 16,-1-4 0-16,1 2 0 0,0 2 0 0,-2 0 0 0,-2 0 0 0,0 1 0 15,-1-2 0-15,-4 10 0 0,0 0 0 0,4-9 0 16,-4 9 0-16,4-9 0 0,-4 9 0 0,0 0 0 15,0 0 0-15,0 0 0 0,0 0 0 0,0 0 0 16,0 0 0-16,0 0 0 0,0 0 0 0,0 0 0 16,0 0 0-16,0 0 0 0,-4 10 0 0,-2 2 0 15,-1 1 0-15,2 2 0 0,0-2 0 0,0 6 0 16,1 4 0-16,0-1 0 0,-3 2 0 0,2 3 0 16,0 1 0-16,0 5 0 0,-1 7 0 0,1 0 0 15,-1 2 0-15,-1-3 0 0,2 1 0 0,-2-1 0 16,2-1 0-16,-1-1 0 0,-1-2 0 0,1 0 0 15,-2 0 0-15,3-1 0 0,-1-3 0 0,0 3 0 16,-3 3 0-16,1-3 0 0,1-2 0 0,0-3 0 16,-4-2 0-16,2 1 0 0,0-1 0 0,-2-2 0 0,0 1 0 0,-1-6 0 15,-1-2 0-15,0-3 0 16,1-2 0-16,-3 2 0 0,-1-2 0 0,-1-1 0 0,0-1 0 0,0 1 0 16,0-4 0-16,1-3 0 0,-1 0 0 0,3-5 0 15,0 0 0-15,1 0 0 0,0-1 0 0,0 0 0 16,-2-2 0-16,2-1 0 0,3-2 0 15,-1 2 0-15,2-1 0 0,0 1 0 0,9 4 0 0,-6-8 0 16,3-1 0-16,-1 0 0 0,3-6 0 0,3 5 0 16,6 2 0-16,0-2 0 0,0-4 0 0,2 0 0 15,2 1 0-15,1 1 0 0,-1-2 0 0,2-4 0 16,4 0 0-16,2 1 0 0,-2-2 0 0,3 2 0 16,0 2 0-16,1-1 0 0,-4 0 0 0,1 5 0 15,0 0 0-15,-1 3 0 0,-1 2 0 0,2 2 0 16,-5 1 0-16,0 3 0 0,1 3 0 0,-2 1 0 0,0 0 0 15,-1 0 0-15,-3 2 0 0,1 3 0 0,-3 1 0 0,-2-1 0 16,-5-9 0-16,5 7 0 0,0 4 0 0,-5-11 0 16,0 0 0-16,0 0 0 0,0 0 0 0,4 8 0 15,-4-8 0-15,0 0 0 16,0 0-3232-16,5-9-688 0,-2-4-144 0,0-2-32 0</inkml:trace>
  <inkml:trace contextRef="#ctx0" brushRef="#br0" timeOffset="32423.37">21437 1353 16575 0,'0'0'368'15,"0"0"80"-15,0 0 0 0,0 0 16 0,0 0-464 0,0 0 0 0,0 0 0 0,14-3 0 16,-14 3 912-16,0 0 96 0,4-8 16 0,-4 8 0 0,0 0 0 0,0 0 0 15,0 0 0-15,0 0 0 0,0 0-832 0,0 0-192 16,4 11 0-16,0-1 0 0,-1 1 864 0,-2 4 128 16,-1-1 32-16,0 3 0 0,0 0 0 0,0 2 0 15,-1 2 0-15,1 4 0 0,-2 4-832 0,1-1-192 16,1 4 0-16,-3-6 0 0,2 0 864 0,2-3 128 16,-1-3 32-16,3 1 0 0,-2-3-832 0,2-2-192 15,-2-2 0-15,1-5 0 0,-2-9 864 0,0 0 128 16,4 11 32-16,-4-11 0 0,0 0 0 0,0 0 0 15,0 0 0-15,10-10 0 0,-2 1-832 0,-2-6-192 16,0-4 0-16,-1 1 0 0,-1-3 0 0,-2-3 0 16,0-3 0-16,-2 0 0 0,3 0 0 0,0-1 0 15,-2 1 0-15,1 0 0 0,-1-3 0 0,2 1 0 0,-1 3 0 0,0 4 0 16,-2 5 0-16,1 1 0 0,-1 4 0 0,0 12 0 16,0 0 0-16,0-7 0 15,0 7 0-15,0 0 0 0,0 0 0 0,0 0 0 0,-3 10 0 0,1 4 0 16,-2 2 0-16,-2 3 0 0,1 4 0 0,0 3 0 15,0 0 0-15,1 1 0 0,-1-3 0 0,1 0 0 16,1 0 0-16,1-2 0 0,-1-2 0 16,0-3 0-16,1-4 0 0,0-2 0 0,2-11 0 0,-1 12 0 15,1-4 0-15,0-8 0 0,0 0 0 0,0 0 0 16,0 0 864-16,0 0 128 0,0 0 32 0,0 0 0 16,1-8-1648-16,-1 8-320 15,2-10-64-15,-2 10-16 0,2-9-1632 0,-2 9-336 0,4-14-64 16,-4 14-16-16</inkml:trace>
  <inkml:trace contextRef="#ctx0" brushRef="#br0" timeOffset="34495.51">25202 1493 12895 0,'0'0'272'0,"0"0"64"0,0 0 16 0,0 0 32 0,3-9-384 0,-3 9 0 16,0-7 0-16,0 7 0 0,0 0 896 0,0 0 96 15,2-10 32-15,2 1 0 0,0-2 0 0,-4 11 0 16,0 0 0-16,5-6 0 0,-5 6 0 0,10-5 0 15,-10 5 0-15,0 0 0 0,0 0 0 0,0 0 0 16,6-8 0-16,-6 8 0 0,0 0-832 0,0 0-192 16,0 0 0-16,0 0 0 0,0 0 0 0,0 0 0 15,0 0 0-15,0 0 0 0,-3 9 864 0,3-9 128 16,-6 10 32-16,-1 2 0 0,0 2-832 0,-1 1-192 16,-1-1 0-16,0 2 0 0,-2-5 0 0,2 4 0 0,-4 2 0 15,1 2 0-15,0 5 864 0,1 2 128 0,-1 1 32 0,2 1 0 16,-1-4-832-16,3 0-192 0,0-1 0 15,3-8 0-15,0 3 0 0,0 7 0 16,2-4 0-16,2-2 0 0,0-1 0 0,2-2 0 0,0 0 0 0,2-6 0 16,-1 1 0-16,2 0 0 0,-1 1 0 0,3-2 0 15,2-3 0-15,1-1 0 0,-9-6 0 0,13 8 0 16,1-3 0-16,-3-1 0 0,0-1 0 0,2 1 0 16,0-1 864-16,0-3 128 0,0 0 32 0,0-2 0 15,0 1-832-15,1-3-192 0,-1 0 0 0,0-2 0 16,0-4 0-16,-1 0 0 0,0-2 0 0,1 3 0 15,0-1 0-15,0 1 0 0,-1-4 0 0,-3 5 0 16,0-3 0-16,7-4 0 0,-1-2 0 0,-4 8 0 0,0-3 0 0,6-5 0 16,-2 0 0-16,0 0 0 0,-3 1 0 0,0 2 0 15,-3-3 0-15,0 1 0 0,0 1 0 0,-1 0 0 16,0 1 0-16,-3 2 0 0,-5 12 0 0,7-9 0 16,-6 0 0-16,0 3 0 0,-1 6 0 0,0 0 0 15,0 0 0-15,0 0 0 0,0 0 0 0,0 0 0 16,0 0 0-16,0 0 0 0,-1 7 0 0,-2 5 0 15,-2-1 0-15,4 0 0 0,-5 2 0 0,-1 13 0 16,1-2 0-16,-1 1 0 0,-2-1 0 0,1 3 0 16,-3 1 0-16,3 1 0 0,1 2 0 0,-3 4 0 15,0 3 0-15,-3 1 0 0,3 2 0 0,-1 2 0 16,-2-2 0-16,1 4 0 0,2 0 0 0,1-2 0 16,-2-3 0-16,1-4 0 0,0-2 0 0,-4 0 0 0,3 0 0 15,-1 0 0-15,-1 2 0 0,0 1 0 0,0-2 0 16,1-4 0-16,0-4 864 0,-1 0 128 15,2-5 32-15,-2 3 0 0,-2 2-832 0,1-1-192 0,-3-6 0 0,1-1 0 16,-1-2 0-16,0-1 0 0,1-2 0 0,1-1 0 16,3-1 0-16,-1-2 0 0,0 1 0 0,-1-5 0 15,0-1 0-15,-1-3 0 0,0-4 0 16,2 2 0-16,-2 0 0 0,6-4 0 0,-1 1 0 0,1-3 0 16,1-1 0-16,3-3 0 0,-1 0 0 0,2 0 0 15,2-4 0-15,-1 1 0 0,2 0 0 0,1-4 0 16,4 2 0-16,-2-2 0 0,4-1 0 0,0-2 0 15,5-2 0-15,-1-3 0 0,1-1 0 0,0 5 0 16,2 4 0-16,3 2 0 0,1-2 0 0,0-3 0 16,-3-3 0-16,3-1 0 0,1 3 0 0,3 0 0 0,3 2 0 0,0-1 0 15,-4 1 0-15,1 1 0 0,0 1 0 0,-2 2 0 16,0 1 0-16,-6 5 0 0,0 1 0 0,6-4 0 16,2 6 0-16,-3-1 0 0,-2 3 0 0,0 3 0 15,1 2 0-15,-3 4 0 0,-2 2 0 0,-1-3 0 16,0 0 0-16,-1 5 0 0,-1-1 0 0,-1 1 0 15,0 0 0-15,-3-4 0 0,-5-5 0 0,11 9 0 16,-4-2 0-16,-7-7 0 0,0 0 0 0,8 9 0 16,-8-9 0-16,0 0 0 15,0 0-3232-15,0 0-688 0,0 0-144 0,0 0-32 0</inkml:trace>
  <inkml:trace contextRef="#ctx0" brushRef="#br0" timeOffset="35531.15">25167 1408 12895 0,'0'0'272'0,"0"0"64"0,0 0 16 0,0 0 32 0,0 0-384 0,0 0 0 16,0 0 0-16,0 0 0 0,-4-6 1712 0,4 6 272 15,-6-7 48-15,6 7 16 0,-8 1-1648 0,-1-2-400 16,1 0 0-16,8 1 0 0,-7 1 896 0,7-1 112 15,-8 3 16-15,8-3 0 0,-7 5 0 0,-4 4 0 16,1 2 0-16,2-2 0 0,3-1-832 0,-7 5-192 16,0 4 0-16,3 3 0 0,3 4 864 0,0 2 128 15,2 0 32-15,-1 3 0 0,0 3-832 0,2-3-192 16,2 0 0-16,2-2 0 0,2 2 0 0,1-8 0 16,-1-2 0-16,2 1 0 0,3-1 0 0,-1-1 0 15,1-1 0-15,1-2 0 0,2-1 0 0,1-5 0 16,-2 0 0-16,-2-3 0 0,2 3 0 0,5 4 0 0,-1-2 0 0,0-5 0 15,-1-4 864-15,0 1 128 0,-1-2 32 0,0-1 0 16,0 0-832-16,-1 0-192 16,0-1 0-16,-1-2 0 0,1-2 0 0,-1 0 0 0,0-4 0 0,0 2 0 15,1-1 0-15,0 1 0 0,3-4 0 0,-1 1 0 16,-1-3 0-16,1 0 0 0,1 0 0 0,-1-3 0 16,2 0 864-16,-1 1 128 0,0-1 32 0,-1-1 0 15,-2-1-1648 1,-1 0-320-16,-1-2-64 0,-2 10-16 0,-1-3 832 0,2-7 192 0,-1-1 0 0,-3 8 0 15,1 3 0-15,1-5 0 0,-2-2 0 0,0 8 0 16,-4 9 0-16,0 0 0 0,0 0 0 0,4-6 0 16,-4 6 0-16,0 0 0 0,0 0 0 0,0 0 0 15,-1 10 0-15,-2 4 0 0,-1 1 0 0,0 4 0 0,-2 5 0 0,2 3 0 16,-1 5 0-16,-2-2 0 0,-1 2 0 0,2 2 0 16,-2 1 0-16,-1 3 0 0,-3 6 0 0,2 2 0 15,1-4 0-15,-2 6 0 0,-2 3 0 0,1 0 0 16,1-2 0-16,-1-2 0 0,1-4 768 0,0-4 208 15,-1-2 48-15,2-1 0 0,-4-1-832 0,1 3-192 16,0 3 0-16,-1-6 0 0,0-4 0 0,-2-5 0 16,0 3 0-16,1-2 0 0,-2 2 0 0,1-3 0 15,-5-3 0-15,3 0 0 0,0-4 0 0,0-1 0 16,-2-5 0-16,2 1 0 0,3-4 864 0,0-5 128 16,2-1 32-16,-2-1 0 0,1-2-832 0,-2-1-192 15,-1-4 0-15,3-1 0 0,1 0 0 0,0-6 0 16,4-2 0-16,0 1 0 0,5-2 0 0,1 1 0 0,2-1 0 0,2-2 0 15,2-7 0-15,1 3 0 16,2 2 0-16,2 2 0 0,1 3 0 0,2-1 0 0,0 1 0 0,1 1 0 16,-1-1 0-16,0 1 0 0,1 1 0 0,4-3 0 15,1 5 0-15,1 3 0 0,0 1 0 0,3-6 0 16,1 1 0-16,2-3 0 0,-1 5 0 0,1 4 0 16,-2 3 0-16,0 1 0 0,-1-2 0 0,0 4 0 15,-2 0 0-15,-1 4 0 0,1-4 0 0,-1 3 0 16,-2 3 0-16,-3 7 0 0,-3 3 0 0,1-3 0 15,-1-4 0-15,-2-3 0 0,-8-8 0 0,5 13 0 16,0-2 0-16,-1 0 0 0,-4-11 0 0,1 12 0 16,-1-12 0-16,0 0 0 0,0 0 0 0,0 0 0 15,0 0 0-15,0 0 0 0,0 0 0 0,0 0 0 16,0 0-768-16,-9-6-208 0,1-1-48 0,2 1 0 16,-3 0-1632-16,2-3-336 0,-3-10-64 15,2 2-16-15</inkml:trace>
  <inkml:trace contextRef="#ctx0" brushRef="#br0" timeOffset="36990.03">22649 2321 12895 0,'0'0'576'0,"0"0"112"0,0 0-560 0,0 0-128 0,0 0 0 0,0 0 0 16,-1-8 848-16,1 8 144 0,0 0 32 0,-4-5 0 15,4 5 0-15,0 0 0 0,0 0 0 0,0 0 0 16,0 0 0-16,0 0 0 0,0 0 0 0,0 0 0 16,0 0-832-16,0 0-192 0,0 0 0 0,0 0 0 15,-6 8 864-15,1 3 128 0,1-2 32 0,1 3 0 16,0 4-832-16,1-3-192 0,-1 3 0 0,1 2 0 16,0 1 864-16,1 4 128 0,0-3 32 0,-1 5 0 0,0 0-832 15,-1 1-192-15,1 3 0 0,-1-2 0 0,-1-6 0 0,1 0 0 16,1 0 0-16,-1-2 0 0,1-1 864 0,-1-1 128 15,2-2 32-15,-3-2 0 0,4-2-832 0,-2-1-192 16,2-10 0-16,0 0 0 0,-2 9 0 0,2-9 0 16,-1 9 0-16,1-9 0 0,0 0 0 0,0 0 0 15,0 0 0-15,0 0 0 0,0 0 0 0,10-3 0 16,-1 1 0-16,2-5 0 0,0 2 0 0,2 0 0 16,0-2 0-16,0-1 0 0,4-1 864 0,0 1 128 15,2 3 32-15,1-5 0 0,6 1-832 0,-2-2-192 16,-2 5 0-16,5-1 0 15,9 1-768-15,1 0-208 0,1 0-48 0,0 5 0 0,-1 3 832 0,-1 1 192 16,-1-3 0-16,1 0 0 0,-3-3 0 0,3 1 0 16,-1-4 0-16,5 2 0 0,2 3 0 0,0 0 0 0,-2 1 0 0,2 1 0 15,2 2 0-15,-3-3 0 0,-4-2 0 0,-1 5 0 16,-4 2 0-16,-1-1 0 0,-1 0 0 0,0-3 0 16,-1-1 0-16,0 0 0 15,-1 2 0-15,0-1 0 0,-3-4 0 0,-3 3 0 0,-4 2 0 0,-6-2 0 16,3-2 0-16,9 2 0 0,-6-2 0 0,0-1 0 15,1 3 768-15,-1 3 208 0,-2-2 48 0,-1-1 0 16,1 0-832-16,1 0-192 0,-2 1 0 0,1 2 0 16,-3-3 0-16,1 3 0 0,-1 1 0 0,0-1 0 15,1 1 0-15,-1-2 0 0,0-2 0 0,-2 1 0 16,2 2 0-16,0-1 0 0,0 0 0 0,-1-2 0 16,-1 0 0-16,-1-2 0 0,0 1 0 0,-2 1 0 0,1-1 0 0,4 1 0 15,-5 2 0-15,1-2 0 0,3-4 0 0,-12 4 0 16,9-2 0-16,-9 2 0 0,11 1 0 0,-1 0 0 15,-10-1 0-15,12 0 0 0,-3-2 0 0,-9 2 0 16,10-2 0-16,-10 2 0 0,11 0 0 0,-3 0 0 16,-8 0 0-16,0 0 0 0,0 0 0 0,0 0 0 15,11-4 0-15,-11 4 0 0,11 0 0 0,-11 0 0 16,0 0 0-16,9 3 0 0,-9-3 0 0,0 0 0 16,10-4 0-16,-10 4 0 0,0 0 0 0,0 0 0 15,0 0 0-15,0 0 0 0,0 0 0 0,0 0 0 16,0 0 0-16,0 0 0 0,0 0 0 0,0 0 0 15,0 0 0-15,0 0 0 0,0 0 864 0,0 0 128 16,8-4 32-16,-8 4 0 0,0 0-832 0,0 0-192 16,0 0 0-16,0 0 0 0,0 0 0 0,2-8 0 0,-4-2 0 15,1 3 0-15,1 7 0 0,0 0 0 0,-1-9 0 0,1 2 0 16,-2 0 0-16,4-3 0 16,0 2 0-16,2-5 0 0,0 0 0 0,0-2 0 0,0 2 0 0,1-4 0 15,2-1 0-15,-1 0 0 0,-2 1 0 0,3 5 0 16,-4 4 0-16,4 1 0 0,-7 7 0 0,8-8 0 15,-3 0 0-15,-5 8 0 0,0 0 0 0,0 0 0 16,0 0 0-16,0 0 0 0,0 0 0 0,0 0 0 16,0 0-768-16,-10 5-208 15,-2-1-48-15,4 4-16784 0</inkml:trace>
  <inkml:trace contextRef="#ctx0" brushRef="#br0" timeOffset="40037.43">26687 2288 12895 0,'0'0'576'0,"0"0"112"0,0 0-560 0,0 0-128 16,5-13 0-16,-2 9 0 0,-3 4 848 0,5-9 144 16,-5 9 32-16,0 0 0 0,5-5 0 0,1 0 0 15,-6 5 0-15,0 0 0 0,6-8 0 0,-6 8 0 16,0 0 0-16,0 0 0 0,0 0-832 0,0 0-192 0,0 0 0 0,0 0 0 16,0 0 864-16,0 0 128 0,0 0 32 0,3 13 0 15,1 0-832-15,-4-1-192 0,0 1 0 0,-2 1 0 16,1 4 864-16,1 1 128 15,0-1 32-15,-1 0 0 0,-3 0-832 0,0 1-192 0,-3-1 0 0,5-2 0 16,-2 2 0-16,-3 9 0 0,1-2 0 0,1 0 0 16,1-6 0-16,0 1 0 0,-1-2 0 0,-1-1 0 15,2 1 864-15,-1-1 128 0,0 1 32 0,0-2 0 16,-2-3-832-16,3 0-192 0,2-1 0 0,-1-2 0 16,1 2 0-16,0-2 0 0,1-2 0 0,1-8 0 15,0 0 0-15,0 0 0 0,0 0 0 0,0 0 0 16,0 0 0-16,9 4 0 0,-9-4 0 0,10-1 0 15,-10 1 864-15,14-4 128 0,0 0 32 0,-2 0 0 0,1 3-832 0,7 0-192 16,1-2 0-16,-5 2 0 0,1-1 0 0,9 1 0 16,-3-2 0-16,2 3 0 0,1-1 0 0,0 0 0 15,-1-2 0-15,4 2 0 0,3-2 0 0,-7-1 0 16,4-1 0-16,17 0 0 0,-2 4 0 0,0 2 0 16,-1 3 0-16,0-1 0 0,-2-1 0 0,-2 2 0 15,-3-1 0-15,-2 2 0 0,-1-1 0 0,1 0 0 16,0-2 0-16,-10 0 0 0,2-2 0 0,4 0 0 15,3 0 0-15,0 2 0 0,-2 3 0 0,3-1 0 16,0 0 0-16,-2 0 0 0,-2 3 0 0,0-3 0 16,-1 1 0-16,0 3 0 0,-3-3 0 0,0 1 0 15,0 1 0-15,0-5 0 0,1-2 0 0,1 0 0 0,0 0 0 16,0 0 0-16,-1 2 0 0,-1-1 0 0,-1-1 0 0,-3 0 0 16,2 0 0-16,-1 0 0 0,0 0 0 0,0 0 0 15,-3 0 0-15,0 1 0 16,0 1 0-16,-2-1 0 0,-1-1 0 0,-2 0 0 0,0 0 0 0,-1 1 0 15,-1-1 0-15,0 2 0 0,0 0 0 0,-1-1 0 16,-2 2 0-16,1-2 0 0,1-1 0 0,-2 2 0 16,0-1 0-16,1 3 0 0,-2 0 0 0,0-2 0 15,0-2 0-15,0 0 0 0,-1 2 0 0,-1 0 0 16,2 0 0-16,-1 0 0 0,-1 0 0 0,3-1 0 16,-10-1 0-16,9 1 0 0,0-1 0 0,-1 1 0 15,-8-1 0-15,7 4 0 0,1 2 0 0,-1-4 0 16,-7-2 0-16,8 2 0 0,-8-2 0 0,7 1 0 0,1 1 0 15,-8-2 0-15,7 3 0 0,-1 0 0 0,1-2 0 0,-1 0 0 16,-6-1 0-16,8 3 0 0,-8-3 0 0,0 0 0 16,0 0 0-16,9 2 0 0,-3-3 0 0,-6 1 0 15,0 0 0-15,0 0 0 0,9-1 0 0,-9 1 0 16,0 0 0-16,0 0 0 0,4-7 864 0,-1 2 128 16,1 0 32-16,-1-4 0 0,-3 2-832 0,3-3-192 15,-1 1 0-15,-2-4 0 0,-2-2 0 0,0 0 0 16,2 0 0-16,0-2 0 0,0-5 0 0,2 1 0 15,-2-2 0-15,1 5 0 0,0 3 0 0,-1 0 0 16,0-5 0-16,0-2 0 0,3-2 0 0,-3 4 0 16,0 0 0-16,-3 2 0 0,3 0 0 0,-1 1 0 15,-2-2 0-15,1 2 0 0,-1 2 0 0,0-1 0 16,0 0 0-16,-1 2 0 0,-2 2 0 0,3 2 0 16,0 0 0-16,0-3 0 0,-1 2 0 0,0 2 0 15,1 2 0-15,0-3 0 0,2 2 0 0,-1-1 0 0,2 3 0 0,-1-1 0 16,1 7 0-16,-3-6 0 0,2 0 0 0,1 6 0 15,0 0 0-15,0 0 0 0,0 0 0 0,0 0 0 16,0 0 0-16,0 0 0 0,0 0 0 0,0 0 0 16,0 0 0-16,-2 7 0 0,-1 3 0 0,0 1 0 15,1 0 0-15,-1 4 0 0,-1-2 0 0,0 2 0 16,0 2 0-16,0 2 0 0,1-1 0 0,-1 1 0 16,-2 2 0-16,1 4 0 0,-1-3 0 0,2 4 0 15,-4 0 0-15,0-1 0 0,0 4 0 0,-1-2 0 16,3 3 0-16,-2-2 0 0,0-1 0 0,3-2 0 15,-4-2 0-15,3 2 0 0,0-7 0 0,1 0 0 0,0 1 0 16,-1-1 0-16,1-2 0 0,2-3 0 0,-2 0 0 16,0 0 0-16,0-4 0 0,2 1 0 0,-2-1 0 0,1 1 0 15,4-10 0-15,-4 7 0 0,0 1 0 0,4-8 0 16,-5 4 0-16,5-4 0 0,0 0 0 0,-5 4 0 16,5-4 0-16,0 0 0 0,-7 0 0 0,7 0 0 15,-6-1 0-15,-1-2 0 0,1 0 0 0,-1-2 0 16,-1 0 0-16,1 1 0 0,-1 2 0 0,0-4 0 15,-1 4 0-15,-3-2 0 0,2-3 0 0,-5 1 0 16,0 2 0-16,-4-1 0 0,0 1 0 0,-2-1 0 16,0 2 0-16,-2 0 0 0,-3 1 0 0,-2-1 0 15,0 0 0-15,-1 1 0 0,0-1 0 0,1 1 0 16,3-2 0-16,-1 0 0 0,1 1 0 0,0-2 0 16,0 1 0-16,-1 0 0 0,-2 0 0 0,-5 3 0 0,-3-4 0 0,-18 1 0 31,2 0-768-31,2 1-208 0,1 2-48 0,16 0 0 0,-2 1 832 0,-16 0 192 0,7-2 0 0,1 1 0 15,5-3 0-15,0 3 0 16,0-2 0-16,3 1 0 0,0-1 0 0,4 2 0 0,-2 1 0 0,1 0 0 16,-1 0 0-16,0 1 0 0,1-1 0 0,2 1 0 15,2 1 0-15,2-2 0 0,3-2 0 0,1 2 0 16,1-1 0-16,1 0 0 0,2-1 0 0,0 1 0 16,0-3 0-16,-1 0 0 0,0-3 0 0,6 4 0 15,0-2 0-15,-7-2 0 0,-1-1 0 0,8 2 0 16,-1 1 0-16,-6-5 0 0,3 1 0 0,7 4 0 15,-2-3 0-15,-2-1 0 0,5 3 0 0,0-2 0 16,2-4 0-16,-1 2 0 0,-2-1 0 0,3 3 0 0,2-1 0 16,2 1 0-16,-2-2 0 0,1 2 0 0,2 0 0 0,2 8 0 15,0-11 0-15,0 0 0 0,-2 1 0 0,2-2 0 16,0 4 0-16,0-2 0 0,-1-2 0 0,1-1 0 16,0-3 0-16,0 7 0 0,0 0 0 0,0-5 0 15,0-2 0-15,-2 8 0 0,-1-1 0 0,0-2 0 16,2-4 0-16,2 6 0 0,1-1 0 0,2-5 0 15,-1 2 0-15,3 2 0 0,-1-5 0 0,0 3 0 16,0 0 0-16,1 2 0 0,-1-2 0 0,-3 2 0 16,4-1 0-16,-3 3 0 0,-3 9 0 0,0 0 0 15,0 0 0-15,0 0 0 0,0 0 0 0,0 0 0 16,0 0 0-16,0 0 0 0,0 0 0 0,-6 8 0 16,-1 1 0-16,2 2 0 0,1 5 0 0,-1 0 0 0,1-2 0 15,-4 6 0-15,1 2 0 0,0 0 0 0,3 1 0 0,-1 1 0 16,-7-1 0-16,3 1 0 15,1 3 0-15,3-1 0 0,2-4 0 0,-3 1 0 0,-1 0 0 0,5-2 0 16,2-2 0-16,0 1 0 0,0-3 0 0,0 1 0 16,2 0 0-16,1 1 0 0,1-4 0 0,0-4 0 15,-2-1 0-15,4-3 0 0,0 4 0 0,1-4 0 16,-7-7 0-16,9 6 0 0,0 0 0 0,1-5 0 16,1 2 0-16,2-3 0 0,1-3 0 0,-5 3 0 15,-1-1 0-15,6 1 0 0,3-2 0 0,2-2 0 16,0 1 0-16,3 1 0 0,3 4 0 0,0 0 0 15,0-1 0-15,2 2 0 0,4-2 0 0,3 1 0 16,1-4 0-16,5 1 0 0,3-2 0 0,2 3 0 16,5 3 0-16,1 0 0 0,-1-2 0 0,3 2 0 0,-3-1 0 0,0 2 0 15,-3 4 0-15,-3-5 0 0,-1-1 0 0,3 1 0 16,2 1 0-16,-1 1 0 0,-1-2 0 0,-2 0 0 16,-1 0 0-16,-16 0 0 0,2 2 0 0,11-1 0 15,-4 0 0-15,-13-2 0 0,1 0 0 0,12 0 0 16,-1 2 0-16,-11-4 0 0,4-4 0 0,2 3 0 15,2 1 0-15,-1 0 0 0,0-1 0 0,2 1 0 16,0 1 0-16,0 0 0 0,-3 1 0 0,0 0 0 16,-2-1 0-16,-3 2 0 0,-3-2 0 0,-3 2 0 15,-2 0 0-15,-2-2 0 0,-1-1 0 0,-4-1 0 16,1-1 0-16,-5 2 0 0,-6 0 0 0,8 2 0 16,0-2 0-16,-8 0 0 0,0 0 0 0,0 0 0 0,8-3 0 15,-8 3 0-15,0 0 0 0,0 0 0 16,6-1 0-16,-6 1 0 0,7-6 0 0,-2-3 0 0,-1 3 0 0,1-5 0 15,-1 2 0-15,0-5 0 0,1-3 0 0,-1-1 0 16,0-2 0-16,0-2 0 0,-2-7 0 0,2 2 0 16,0-3 0-16,2 1 0 0,-1-1 0 0,0 0 0 15,0 4 0-15,2 4 0 0,-1 0 0 0,-1 2 0 16,-1 2 0-16,0 2 0 0,0 3 0 0,-3 2 0 31,-1 4-864-31,0 7-128 0,0 0-32 0,0 0 0 0</inkml:trace>
  <inkml:trace contextRef="#ctx0" brushRef="#br0" timeOffset="69792.12">17070 2407 12895 0,'0'0'272'0,"0"0"64"0,0 0 16 0,0 0 32 16,0 0-384-16,6-4 0 0,1 1 0 0,0 1 0 0,0-2 0 0,1 3 0 16,0-1 0-16,-1 2 0 0,1 0 896 0,0 2 96 15,1-1 32-15,0 0 0 0,0 3-832 0,1-3-192 16,0 2 0-16,0 1 0 0,0 1 864 0,0 2 128 15,0-1 32-15,1 3 0 0,-1-2-832 0,5 2-192 16,-2 0 0-16,0 4 0 0,-2-1 0 0,2 1 0 16,2 0 0-16,-1 0 0 0,-1 4 0 0,-1 2 0 15,-3 5 0-15,-1-3 0 0,-2-2 0 0,2 3 0 16,0 1 0-16,-1 9 0 0,-4-2 864 0,0 0 128 16,0-4 32-16,-1 2 0 0,0 0-832 0,-2 1-192 15,0-2 0-15,-2 1 0 0,1-2 0 0,0 1 0 16,-1 1 0-16,1-2 0 0,0-2 0 0,1-1 0 15,2-1 0-15,0 3 0 0,-1 1 0 0,-1 1 0 16,0 0 0-16,3-1 0 0,-1 3 0 0,-1-3 0 0,-1 2 0 0,-1-4 0 16,1 2 864-16,0-1 128 15,3-1 32-15,-3-2 0 0,-2 1-832 0,4-1-192 0,2-2 0 0,0 0 0 16,-2-5 0-16,-2 2 0 0,-1 0 0 0,2 3 0 16,4 1 0-16,2-2 0 0,1-3 0 0,1 1 0 15,-3 1 0-15,2 1 0 0,1 2 0 0,0 1 0 16,-2 1 0-16,0-2 0 0,-2 1 0 0,3-1 0 15,-1-3 0-15,3 0 0 0,0 0 0 0,0-1 0 16,2 0 0-16,-1-4 0 0,0 0 0 0,2 2 0 16,0 0 0-16,2 0 0 0,-1-1 0 0,-1-1 0 15,-1-1 0-15,1-3 0 0,2 3 0 0,-3-2 0 16,1 2 0-16,-1 1 0 0,0-5 0 0,1 5 0 16,1-2 864-16,-1 2 128 0,0-1 32 0,2-3 0 0,-1 0-832 15,0-1-192-15,4 0 0 0,1-3 0 0,-2 2 0 0,-2-1 0 16,1-3 0-16,1 2 0 0,0 2 0 0,0-1 0 15,1 1 0-15,2-1 0 0,0 2 0 0,1 0 0 16,-1 0 0-16,-1-2 0 0,0 3 0 0,-4-2 0 16,0 5 0-16,-2-6 0 0,-2-1 0 0,0 2 0 15,-11-7 0-15,10 5 0 0,-3 2 0 0,-7-7 0 16,0 0 0-16,0 0 0 0,0 0 0 0,0 0 0 16,0 0 0-16,0 0 0 15,0 0-3232-15,0 0-688 0,0 0-144 0,0 0-32 0</inkml:trace>
  <inkml:trace contextRef="#ctx0" brushRef="#br0" timeOffset="70163.5">18231 4096 12895 0,'0'0'272'0,"0"0"64"0,0 0 16 0,0 0 32 0,0 0-384 0,0 0 0 0,0 0 0 0,0 0 0 16,7-9 896-16,-7 9 96 0,0 0 32 0,11-5 0 16,1 0 0-16,0 4 0 0,-12 1 0 0,13 0 0 15,1-3 0-15,1 2 0 0,0 1 0 0,2 1 0 16,1 0 0-16,1 2 0 0,-1 1 0 0,3 2 0 0,0 1-832 0,0 2-192 16,-2-1 0-16,1 5 0 0,1-1 0 0,-2 2 0 15,-2 2 0-15,-3-1 0 0,-1-2 864 0,-1-2 128 16,-4-1 32-16,-2 6 0 0,1-2-832 0,-4 3-192 15,-3 0 0-15,-3-3 0 0,-4 1 864 0,-2-1 128 16,-2 0 32-16,-5 2 0 0,-1-2-832 0,-3 2-192 16,0 2 0-16,-4-1 0 0,-1-1 0 0,2-3 0 15,-1 3 0-15,4-3 0 0,-1 0 0 0,0-4 0 16,4 0 0-16,-1-1 0 16,3-2-768-16,4-1-208 0,1-6-48 0,10 1-13504 0</inkml:trace>
  <inkml:trace contextRef="#ctx0" brushRef="#br0" timeOffset="71180.66">19197 4158 12895 0,'0'0'272'0,"0"0"64"0,0 0 16 0,0 0 32 0,0 0-384 0,0 0 0 15,0 0 0-15,0 0 0 0,-8-3 896 0,8 3 96 16,0 0 32-16,-10 7 0 0,2-1 0 0,-1 3 0 16,3-3 0-16,-1 5 0 0,0 1-832 0,2 5-192 15,0 1 0-15,1 4 0 0,2 4 864 0,0-1 128 16,4 4 32-16,1-4 0 0,3-3-832 0,-1-1-192 16,4-3 0-16,3-2 0 0,-1-2 0 0,3-1 0 15,-1-7 0-15,1 0 0 0,3 0 0 0,1-6 0 16,3 0 0-16,-2-2 0 0,1-4 864 0,0 1 128 15,-1 0 32-15,2-5 0 0,-1-5-832 0,-1 1-192 16,2-3 0-16,-3 0 0 0,2-1 0 0,-2-1 0 16,-2 0 0-16,1-1 0 0,-4 5 0 0,-2-1 0 15,0 3 0-15,-1 1 0 0,-2-2 0 0,0 2 0 16,-3 4 0-16,-5 8 0 0,0 0 0 0,0 0 0 0,0 0 0 0,7 10 0 16,-3 1 0-16,-4 9 0 0,-4 6 0 0,-2 5 0 15,1 3 0-15,-3 3 0 16,-2 0 0-16,-2 4 0 0,-1 6 864 0,1 6 128 0,-2 7 32 0,-2-5 0 15,1-8-832-15,1-2-192 0,-1 1 0 0,1-2 0 16,-1-1 0-16,0-3 0 0,-2-7 0 0,1-1 0 16,-2-7 864-16,0-5 128 0,1-1 32 0,1-2 0 15,2-2-832-15,1-2-192 0,2-2 0 0,2-5 0 16,9-6 0-16,-8-6 0 0,2-3 0 0,3-3 0 16,5 1 0-16,1-6 0 0,3-2 0 0,4-1 0 15,4-2-2416-15,3 1-528 0,-1-1-96 16,4 0-32-16</inkml:trace>
  <inkml:trace contextRef="#ctx0" brushRef="#br0" timeOffset="72047.5">20269 4160 12895 0,'0'0'576'0,"0"0"112"0,3-9-560 0,-1 3-128 15,1 1 0-15,-3 5 0 0,0 0 848 0,0 0 144 16,0 0 32-16,0 0 0 0,0 0 0 0,0 0 0 16,-5 3 0-16,-5 7 0 0,3-1-832 0,-1 2-192 15,-1 4 0-15,-1 0 0 0,0 2 864 0,1 4 128 0,0 5 32 0,1-1 0 16,1 1-832-16,4 0-192 16,-1 0 0-16,4-4 0 0,5-3 0 0,1-2 0 0,1-2 0 0,5 0 0 15,1-4 864-15,1-3 128 0,2 0 32 0,8-3 0 16,2-5-832-16,-1-2-192 0,-1-5 0 0,-2-1 0 15,-1 2 864-15,0-3 128 16,-2-2 32-16,-1-1 0 0,-2-4-832 0,0 0-192 0,-1-1 0 0,-2 0 0 16,-1-1 0-16,-1 3 0 0,-4 4 0 0,1-4 0 15,-3 2 0-15,-1 4 0 0,-1 1 0 0,-3 8 0 16,0 0 0-16,0 0 0 0,0 0 0 0,-3 16 0 16,-1 6 0-16,-1 6 0 0,-3 4 0 0,-1 2 0 15,0 6 0-15,-1 1 0 0,-3 2 0 0,0 5 0 16,-3 8 0-16,2 5 0 0,-3 5 0 0,4-19 0 0,-2-1 0 15,0 3 0-15,-4-5 0 0,0-2 0 0,-1-7 864 16,1-1 128-16,-1-3 32 0,2 0 0 0,1-2-832 0,3-5-192 16,2-6 0-16,1-4 0 0,4-1 864 0,0-8 128 15,1-5 32-15,0-5 0 16,6 5-1648-16,-1-14-320 0,0-3-64 0,3-7-16 16,4-4-816-16,-2-1-160 0,1-1-48 0,-1 0 0 0</inkml:trace>
  <inkml:trace contextRef="#ctx0" brushRef="#br0" timeOffset="72366.16">21098 3685 20271 0,'4'-16'448'0,"-4"16"80"0,0 0 32 0,0 0 16 0,4-5-576 0,-4 5 0 0,4-6 0 16,-4 6 0-16,0 0 928 0,2 12 80 0,-2 1 16 0,-2 5 0 16,-2 2 0-16,-3 2 0 0,-3 8 0 0,0-1 0 15,-1 3 0-15,1 1 0 0,-1 1 0 0,1-3 0 16,-1 2-832-16,1-2-192 0,1 2 0 0,0-5 0 15,2 0 0-15,1-5 0 0,0-1 0 0,1-2 0 16,1-3 0-16,0-1 0 0,4-2 0 0,-1-4 0 0,1-10 0 0,0 0 0 16,0 0 0-16,0 0-13888 15</inkml:trace>
  <inkml:trace contextRef="#ctx0" brushRef="#br0" timeOffset="77257.53">21504 4374 20271 0,'0'0'448'0,"0"0"80"0,0 0 32 0,7-6 16 0,4 0-576 0,2 3 0 0,2-5 0 0,5 3 0 15,2 1 928-15,6-6 80 0,2 1 16 0,1-2 0 16,1 3 0-16,4-1 0 0,1 3 0 0,4 0 0 15,-1-1-832-15,-6 5-192 16,-1 1 0-16,-7 1 0 0,-3-2 0 0,-3 2 0 0,-5 0 0 0,-1 4 0 16,-14-4 0-16,0 0 0 0,0 0 0 0,0 0 0 31,-3 14-1600-31,-1-2-352 0,-5 0-80 0,9-12-16 0</inkml:trace>
  <inkml:trace contextRef="#ctx0" brushRef="#br0" timeOffset="77858.08">22702 4048 16575 0,'0'0'368'0,"0"0"80"0,0 0 0 0,0 0 16 0,0 0-464 0,0 0 0 15,0 0 0-15,-6 9 0 0,-1 3 912 0,-3 0 96 16,1 5 16-16,-1 1 0 0,-1-2 0 0,1 2 0 0,0 3 0 16,0 5 0-16,1 1 0 0,2 3 0 0,-1-1 0 15,4 0 0-15,1 1-832 0,3-4-192 0,3-3 0 0,1-3 0 16,2-3 0-16,3-4 0 15,2 0 0-15,3-7 0 0,0-1 864 0,5-3 128 0,0-5 32 0,5-2 0 16,1-2-832-16,2-3-192 0,0-6 0 0,-1-1 0 16,-1-1 864-16,1-1 128 0,0-1 32 0,-2 0 0 15,-1 1-832-15,-1 2-192 0,-1 1 0 0,-3 6 0 16,-2-3 0-16,-4 8 0 0,0-1 0 0,-12 6 0 16,11 4 0-16,-2 4 0 0,-2 5 0 0,-2 7 0 15,-1 11 0-15,-3 0 0 0,-2 6 0 0,-3 2 0 16,0 3 0-16,-4-1 0 0,-3 5 0 0,-2 2 0 0,-2 3 0 15,-2 4 0-15,-6 4 0 0,-2-2 0 16,-4-1 0-16,3-3 0 0,-1-4 0 0,-3-2 0 0,0-3 0 16,0 0 0-16,1-3 0 0,2-6 0 0,1-5 0 0,2-1 0 15,1-2 0-15,2-4 0 0,4-6 864 0,-1-2 128 16,4-4 32-16,2-8 0 0,3-4-832 0,1-11-192 16,0-6 0-16,4-3 0 0,4-3 0 0,0-4 0 15,4-4 0-15,3 1 0 0,3-1 0 0,2 4 0 16,1 3 0-16,0 3 0 0,2 3 0 0,1-1 0 15,-2 2 0-15,3 1 0 0,3 3 0 0,0 2 0 16,-2 1 0-16,0 0 0 16,0 2-3232-16,1-2-688 0,5-2-144 0,-4 3-32 0</inkml:trace>
  <inkml:trace contextRef="#ctx0" brushRef="#br0" timeOffset="78352">23327 3519 16575 0,'0'0'368'0,"0"0"80"0,10-9 0 0,-1 2 16 0,-9 7-464 0,13-4 0 16,0-2 0-16,1 2 0 0,0 0 912 0,3 1 96 15,2 1 16-15,-5 1 0 0,3-3-832 0,0 2-192 16,0 2 0-16,0 3 0 0,-2 3 864 0,0-2 128 15,-4 3 32-15,0 1 0 0,-3 3 0 0,-2 2 0 16,-2 1 0-16,-1 2 0 0,-2 3-832 0,-2 0-192 16,-2 5 0-16,-6 4 0 0,-3-8 864 0,2-2 128 15,-1-1 32-15,1-2 0 0,1 0-832 0,5-6-192 16,1-2 0-16,3-7 0 0,-1 9 0 0,4-3 0 16,2 1 0-16,1-1 0 0,6-2 864 0,0 0 128 15,1-2 32-15,9-1 0 0,-1-1-832 0,0-1-192 0,-2-1 0 16,1 0 0-16,-2-1 0 0,0 2 0 0,1-6 0 0,-1 2 0 15,-2 0 0-15,-2 2 0 0,-2-2 0 0,-5 4 0 32,1-1-1600-32,-8 2-352 0,0 0-80 0,0 0-16 0</inkml:trace>
  <inkml:trace contextRef="#ctx0" brushRef="#br0" timeOffset="79402.48">24138 4192 12895 0,'0'0'576'0,"0"0"112"0,0 0-560 0,0 0-128 16,0 0 0-16,0 0 0 0,0 0 848 0,13 9 144 15,4-1 32-15,2-3 0 0,0-5 0 0,2 0 0 16,2 0 0-16,2-1 0 0,3-2 0 0,3-1 0 16,3-3 0-16,0 5 0 0,0-1-832 0,3-2-192 15,2 0 0-15,-3 1 0 0,-4 3 0 0,-7-1 0 16,-3-2 0-16,-4 3 0 16,-4 2-768-16,-14-1-208 0,0 0-48 0,0 0 0 0</inkml:trace>
  <inkml:trace contextRef="#ctx0" brushRef="#br0" timeOffset="79569.2">24168 4515 20271 0,'0'0'448'0,"0"0"80"0,0 0 32 0,0 0 16 0,11 7-576 0,3-2 0 0,0 0 0 0,3-2 0 16,3-3 928-16,5-2 80 0,-1 1 16 0,6-3 0 16,4-2 0-16,0-2 0 0,1 1 0 0,5-3 0 15,1 1-832-15,-2-3-192 0,-2 1 0 0,-6 4 0 16,-6 1 0-16,-3 0 0 0,-2 1 0 0,-3 1-8144 15,-3 0-1680-15</inkml:trace>
  <inkml:trace contextRef="#ctx0" brushRef="#br0" timeOffset="79960">25785 3859 16575 0,'4'-10'368'0,"-4"10"80"0,2-7 0 0,-2 7 16 0,0 0-464 0,0 0 0 15,0 0 0-15,0 0 0 0,-3 8 912 0,-4 1 96 16,-1 3 16-16,-4 2 0 0,-2 5 0 0,-3-1 0 0,-1 1 0 0,-11 14 0 15,1-3 0-15,1 4 0 0,4 4 0 0,0-2 0 16,0 3-832-16,4 2-192 16,2 0 0-16,4 1 0 0,2 0 0 0,5-4 0 0,2-2 0 0,4-3 0 15,3-3 864-15,1-6 128 0,3 1 32 0,4-3 0 16,2-3-832-16,1-1-192 0,-1 0 0 0,2-3 0 16,0-5 0-16,-2-4 0 0,-1 2 0 0,2-2 0 15,2-1 0-15,-2 1 0 0,1-3 0 0,-2-1 0 16,-2-4 0-16,0 1 0 0,-2 1 0 0,-9 0 0 15,0 0-768-15,5-7-208 0,-5-1-48 0,-8-5-11872 16</inkml:trace>
  <inkml:trace contextRef="#ctx0" brushRef="#br0" timeOffset="80125.03">25322 4343 23951 0,'0'0'512'0,"7"-8"128"0,7 2 0 0,3-1 64 0,2-2-576 0,4 2-128 15,3-2 0-15,1 1 0 0,2 2 0 0,3-2 0 16,2-2 0-16,-8 3 0 0,3 1 0 0,4-1 0 16,-2-2 0-16,-1 1 0 0,-3 0 0 0,-2 3 0 15,-5-3 0-15,-2 2-7072 16,-1 1-1440-16</inkml:trace>
  <inkml:trace contextRef="#ctx0" brushRef="#br0" timeOffset="81128.3">26755 4188 20271 0,'0'0'448'0,"0"0"80"0,0 0 32 0,0 0 16 0,0 0-576 0,0 0 0 0,0 0 0 0,-1 9 0 16,-3 1 928-16,-4 3 80 0,1 3 16 0,-4 0 0 16,1-1-832-16,0 4-192 0,-3 0 0 0,3 2 0 15,0 0 864-15,3 1 128 0,-1 0 32 0,3-2 0 16,7-2-832-16,1 0-192 0,-1-1 0 0,5-3 0 0,3-2 0 0,2-1 0 16,5-4 0-16,0-3 0 0,0-1 864 0,2-3 128 15,2-1 32-15,0-3 0 0,-1-3 0 16,-1-1 0-16,0 1 0 0,-2-5 0 0,-1 0-832 0,0 2-192 15,-2-5 0-15,0 1 0 0,-4 0 0 0,2 1 0 16,-2-4 0-16,-1 4 0 0,-1 1 0 0,-1 2 0 16,-2 0 0-16,-1 5 0 0,-4 5 0 0,0 0 0 15,0 0 0-15,0 0 0 0,2 13 0 0,-2 5 0 16,-2 2 0-16,2 5 0 0,-3 3 0 0,-1 2 0 16,-1 4 0-16,-2 4 0 0,2 5 0 0,-3 3 0 15,-2 7 0-15,-3 3 0 0,1 3 0 0,-2-3 0 16,-2-1 0-16,-2-2 0 0,-3-1 0 0,-1-1 0 15,-2-1 0-15,-2-7 0 0,-1-4 0 0,1-3 0 16,1 2 0-16,-1-5 0 0,3-4 864 0,-2-5 128 0,0-3 32 16,4-4 0-16,0-3-832 0,2-6-192 15,2-4 0-15,1-4 0 0,2-2 864 0,1-6 128 0,1-9 32 0,3-3 0 16,2-3-832-16,4-3-192 0,0 0 0 0,3-6 0 16,4 1 0-16,2 2 0 0,2-2 0 0,5 4 0 15,3 2 0-15,0 1 0 0,4 5 0 0,0 1 0 16,-1-1 0-16,2 6 0 0,2 2 0 0,-1 0 0 31,0 3-768-31,3 2-208 0,-1 1-48 0,0 2 0 0,1-2 832 0,-3 1 192 0,-1 0 0 0,-2 1 0 16,-1 3-1680-1,-2-1-304-15,-2-3-48 0,-1 3-16 0,-2 0-816 0,-2-2-160 0,7-5-48 16,-6-1 0-16</inkml:trace>
  <inkml:trace contextRef="#ctx0" brushRef="#br0" timeOffset="81687.06">27769 3518 16575 0,'0'0'368'0,"0"0"80"0,0 0 0 0,-1-7 16 0,1 7-464 0,-7-4 0 0,0 2 0 0,-3 0 0 16,1 4 912-16,-1 0 96 0,-2 2 16 0,-2 3 0 15,-4-1-832-15,-2 5-192 0,2-2 0 0,-1 4 0 16,1 4 864-16,-3 1 128 0,6 2 32 0,-1 4 0 16,0 5 0-16,3 1 0 0,3 1 0 0,1 1 0 15,1 0-832-15,4-4-192 0,4 0 0 0,0-3 0 16,5-2 0-16,2-3 0 0,2-2 0 0,1-2 0 16,2-3 864-16,2-3 128 0,2-2 32 0,0 0 0 0,-1 0 0 15,2-4 0-15,2-2 0 0,0 0 0 0,1-1-832 0,-1-2-192 16,0-2 0-16,-4 0 0 0,3 1 0 0,-1-5 0 15,-2 1 0-15,-1 2 0 0,-2-5 0 0,-2 0 0 16,-1-1 0-16,-1 1 0 0,0-2 864 0,-4 1 128 16,-3 0 32-16,-3 4 0 0,-4-2-832 0,-4 5-192 15,-2 2 0-15,-5 2 0 0,-4 2 0 0,-2 3 0 16,-3-1 0-16,5 3 0 0,-1-1 0 0,1 1 0 16,-1 1 0-16,2-1 0 0,1 2 0 0,2-2 0 15,1 1 0-15,3 0 0 16,1 2-768-16,6-4-208 0,1 4-48 0,5-11 0 0</inkml:trace>
  <inkml:trace contextRef="#ctx0" brushRef="#br0" timeOffset="84942.62">18942 5369 12895 0,'-8'-1'272'0,"0"-2"64"0,3 3 16 0,-2 3 32 0,1-1-384 0,2-2 0 16,4 0 0-16,-4 2 0 0,0 0 896 0,4-2 96 15,0 0 32-15,0 0 0 0,0 0 0 0,0 0 0 16,16 0 0-16,3 0 0 0,0-1-832 0,5 1-192 0,4 0 0 0,2-1 0 15,2-1 864-15,6 2 128 0,8 0 32 0,2 0 0 16,3 0-832-16,-2-2-192 0,2-4 0 0,5 2 0 16,3-2 0-16,2-1 0 0,3 2 0 15,4-1 0-15,2-1 864 0,-2 1 128 0,-5-2 32 0,-1-4 0 16,2 3-832-16,-21 2-192 0,0 1 0 0,3-2 0 16,-2 3 0-16,-4 2 0 0,-3 2 0 0,-6 0 0 15,-6-6 0-15,-3 3 0 0,-4 2 0 0,-3 2 0 16,-3 0-2416-1,-5 1-528-15,-7-1-96 0,0 0-32 0</inkml:trace>
  <inkml:trace contextRef="#ctx0" brushRef="#br0" timeOffset="85394.65">19814 5701 16575 0,'0'0'736'0,"0"0"160"0,0 0-720 0,0 0-176 16,0 0 0-16,0 0 0 0,0 0 0 0,0 0 0 15,0 0 0-15,-11 6 0 0,0-1 848 0,-4 3 144 16,-2 2 32-16,-2 2 0 0,-3 1 0 0,-2-1 0 15,-1-1 0-15,3 6 0 0,0 1 0 0,3 2 0 0,2 1 0 0,0 1 0 16,2 4-832-16,5-4-192 0,3 0 0 0,2 1 0 16,4 0 0-16,2-2 0 0,7-3 0 0,2-2 0 15,3-4 0-15,2-1 0 0,-2-3 0 0,6 0 0 16,8-5 0-16,1-2 0 0,3-2 0 0,1-1 0 16,-2 0 0-16,-2-5 0 0,0 2 0 0,-3 0 0 15,-5-4 0-15,-1-1 0 0,-4 1 0 0,0 0 0 16,-4 0 0-16,-3 3 0 0,-8 6 0 0,0 0 0 15,0 0 864-15,0-7 128 0,0 7 32 0,-6-5 0 16,-5 4-832-16,-2 1-192 0,-4 1 0 0,2 1 0 16,-6 2 864-16,0-1 128 0,-4 3 32 0,2 2 0 15,-1-1-832-15,2 5-192 0,1-6 0 0,6-1 0 16,4-1-2416-16,11-4-528 0,0 0-96 0,0 0-32 0</inkml:trace>
  <inkml:trace contextRef="#ctx0" brushRef="#br0" timeOffset="86357.62">19205 6004 16575 0,'0'0'368'0,"0"0"80"0,0 0 0 0,-6-5 16 0,-1 1-464 0,7 4 0 0,-9 0 0 0,9 0 0 16,-9 6 0-16,-2 5 0 0,-2-1 0 0,0 3 0 15,2 1 912-15,-3 5 96 0,-2-1 16 0,5 0 0 16,6-1 0-16,0 0 0 0,-1-1 0 0,1 2 0 16,0 0-832-16,4-2-192 0,-2-4 0 0,3-12 0 15,7 13 0-15,3-7 0 0,2-1 0 0,2-2 0 0,0-3 864 0,6-3 128 16,2-3 32-16,2-3 0 0,0-2-832 0,-1-2-192 15,1-1 0-15,-1 1 0 0,-3-1 0 0,-1 1 0 16,-4 0 0-16,0 1 0 0,-1 1 0 0,-4 4 0 16,-2 0 0-16,-8 7 0 0,0 0 864 0,0 0 128 15,0 0 32-15,-2 18 0 0,-2 4-832 0,-3 4-192 16,-3 8 0-16,-1 6 0 0,0 8 0 0,-1-1 0 16,0 2 0-16,-1 2 0 0,-1-3 864 0,-2 2 128 15,-2-2 32-15,0-4 0 0,-2 2-832 0,-2-3-192 16,-3-4 0-16,2-6 0 0,-5-6 0 0,7-2 0 15,6-6 0-15,0 0 0 0,0-2 0 0,3-6 0 16,-1 1 0-16,4-7 0 16,9-5-1600-16,-7-6-352 0,-2-11-80 0,9-8-16 0</inkml:trace>
  <inkml:trace contextRef="#ctx0" brushRef="#br0" timeOffset="86998.09">21683 5151 12895 0,'-10'3'272'0,"2"-1"64"0,-2 1 16 0,2 0 32 0,0 2-384 0,8-5 0 0,0 0 0 0,0 0 0 16,0 0 896-16,0 0 96 0,14 8 32 0,3-3 0 16,2-5 0-16,5 0 0 0,5 1 0 0,8-1 0 15,6-5 0-15,4 0 0 0,3 0 0 0,3-2 0 16,0 2 0-16,6 1 0 0,5-3 0 0,3 3 0 16,0 1-832-16,5-1-192 0,2-5 0 0,-1 3 0 15,-8 4 864-15,2-1 128 0,0-5 32 0,-15 4 0 0,8 2-832 0,3-1-192 16,-3-2 0-16,-1 1 0 0,-3 0 0 15,-3 2 0-15,-3-1 0 0,-2 2 0 0,-4-3 0 0,-2 2 0 16,-3 2 0-16,-5 0 0 0,-3 0 0 0,-2 6 0 16,-6-4 0-16,-4 1 0 15,-9-2-2416-15,-2 0-528 0,-8-1-96 0,0 0-32 0</inkml:trace>
  <inkml:trace contextRef="#ctx0" brushRef="#br0" timeOffset="87543.25">22364 5570 12895 0,'8'-7'272'0,"-2"2"64"0,-6 5 16 0,15-4 32 0,-4-4-384 0,0 3 0 0,-1 0 0 0,-10 5 0 15,0 0 1712-15,0 0 272 0,0 0 48 0,0 0 16 16,0 0-832-16,0 0-144 0,-2 13-48 0,-4 2 0 16,0 4 0-16,-5 2 0 0,-2 2 0 0,0-1 0 15,-1 3-816-15,4 0-208 0,-2-2 0 0,0 2 0 16,-1 0 0-16,7-4 0 0,3-3 0 0,3 1 0 0,0 0 0 15,5-2 0-15,4-6 0 0,6 0 0 0,3-5 864 0,4-4 128 16,4-6 32-16,2-3 0 0,-1-1-832 0,2-2-192 16,-1-3 0-16,0-4 0 0,-2-1 0 0,-3-2 0 15,-3-1 0-15,-3 2 0 0,-4 3 0 0,-3 3 0 16,-5 3 0-16,2 6 0 0,-2-3 0 0,-5 7 0 16,0 0 0-16,0 0 0 0,0 0 0 0,-4 11 0 15,-1 6 0-15,-3 2 0 0,-2 6 0 0,-3 5 0 16,-2 5 0-16,1 2 0 0,0 2 0 0,-5 1 0 15,-3 1 0-15,1 3 0 0,-3-1 864 0,-4 5 128 16,0-2 32-16,-1 2 0 0,0-4-832 0,2 2-192 16,2-6 0-16,-1-1 0 0,-1-1 0 0,2-5 0 15,4-6 0-15,3-1 0 0,3-5 0 0,4-3 0 16,0-2 0-16,6-7 0 0,1 0 0 0,4-9 0 0,0 0 0 0,12-7 0 31,3-4-2416-31,6-6-528 0,-1 0-96 0,-3 3-32 0</inkml:trace>
  <inkml:trace contextRef="#ctx0" brushRef="#br0" timeOffset="88079.26">23108 5527 12895 0,'0'0'576'0,"0"0"112"0,0 0-560 0,0 0-128 15,7-3 0-15,-1-1 0 0,1 2 848 0,-1-4 144 16,1 4 32-16,-2-2 0 0,-5 4 816 0,7-4 160 16,-1 1 48-16,-6 3 0 0,0 0-832 0,0 0-144 15,5-4-48-15,-5 4 0 0,0 0-816 0,0 0-208 16,0 0 0-16,0 0 0 0,0 0 864 0,0 0 128 0,-5 6 32 0,-1 1 0 16,-2 3-832-16,0 1-192 0,0 2 0 0,0 2 0 15,1-1 0-15,0-1 0 16,2 1 0-16,1-1 0 0,1 3 864 0,3-4 128 0,0 0 32 0,2 1 0 15,0-2-832-15,3 1-192 0,1 0 0 0,0-4 0 16,1 1 0-16,-1-4 0 0,-6-5 0 0,9 4 0 16,1-2 0-16,-3 1 0 0,1-3 0 0,0-1 0 15,-8 1 0-15,6-3 0 0,-6 3 0 0,0 0 0 16,4-5 0-16,-4 1 0 0,-1-4 0 0,-3 3 0 16,-2 2 864-16,-3-1 128 0,-2-1 32 0,-3 3 0 15,-1-1-832-15,0 2-192 0,-2 1 0 0,0 1 0 16,0 2 0-16,0-1 0 0,4 3 0 0,1-1 0 15,0 0-1600-15,9 0-352 0,3-4-80 0,0 0-16 0</inkml:trace>
  <inkml:trace contextRef="#ctx0" brushRef="#br0" timeOffset="88697.84">25348 5379 20271 0,'0'0'448'0,"0"0"80"0,-8 7 32 0,1-5 16 0,-1 2-576 0,8-4 0 16,-7 2 0-16,7-2 0 0,0 0 928 0,0 0 80 15,0 0 16-15,0 0 0 0,7 11-832 0,4-4-192 16,5-2 0-16,5-2 0 0,5-3 864 0,8-2 128 15,9 1 32-15,9 1 0 0,7 0-832 0,9 0-192 16,5-1 0-16,1 0 0 0,0-1 0 0,8 1 0 16,10 0 0-16,-25 1 0 0,8 1 864 0,3 0 128 15,3-2 32-15,3 1 0 0,5 0-832 0,-3 3-192 16,-1-1 0-16,-4 1 0 0,-3-5 0 0,-8 1 0 16,-4 0 0-16,-4 1 0 0,-3 0 0 0,-4 0 0 0,-9-1 0 0,-2 1 0 15,-9 2 0-15,-5 1 0 0,-4-3 0 0,-5 4 0 31,-3-2-2416-31,-6 0-528 0,3-4-96 0,-15 2-32 0</inkml:trace>
  <inkml:trace contextRef="#ctx0" brushRef="#br0" timeOffset="89599.25">26159 6138 12895 0,'0'0'576'0,"7"-9"112"0,-1 2-560 0,-1-2-128 16,-5 9 0-16,6-9 0 0,-1 0 848 0,-5 9 144 15,0 0 32-15,0 0 0 0,2-9 0 0,-2 9 0 16,0 0 0-16,0 0 0 0,0 0 0 0,-9 6 0 15,1 5 0-15,-1-1 0 0,-2 3 0 0,-1 3 0 16,0 1 0-16,2 3 0 0,7 0-832 0,-3 1-192 16,-4 0 0-16,5-1 0 0,3-2 0 0,0-2 0 15,1-3 0-15,2 0 0 0,3-3 0 0,-4-10 0 16,0 0 0-16,15 8 0 0,3-5 0 0,-1-5 0 16,5-4 0-16,5-1 0 0,1-2 0 0,0-3 0 15,0 2 0-15,-1-4 0 0,-1-2 0 0,-2-1 0 16,-3-1 0-16,-1 1 0 0,-1 0 0 0,-4 2 0 0,0 2 0 0,-2 3 0 15,-2 1 0-15,-1 2 0 0,-1 5 0 0,-9 2 0 16,0 0 0-16,4 6 0 0,-2 6 0 0,-3 4 0 16,-3-1 0-16,-1 9 0 0,-2 2 0 0,-1 5 0 15,-1 3 0-15,-2 3 0 0,0 0 0 0,-1 1 0 16,-2 0 864-16,0 0 128 0,-5-2 32 0,0 2 0 16,-3-3-832-16,-11 15-192 0,1-8 0 0,2-5 0 15,-4-5 0-15,5-8 0 0,4 0 0 0,2 1 0 16,-6-3 0-16,3-1 0 0,2-3 0 0,5-1 0 15,1 0 0-15,2-3 0 0,4-3 0 0,2-1 0 16,1-2 0-16,9-8 0 0,0 0 0 0,0 0-9232 16,0 0-1904-16</inkml:trace>
  <inkml:trace contextRef="#ctx0" brushRef="#br0" timeOffset="90106.9">27103 5790 16575 0,'0'0'736'0,"0"0"160"0,0 0-720 0,0 0-176 0,0 0 0 0,0 0 0 16,0 0 848-16,0 0 144 0,0 0 32 0,-8 4 0 16,-2 2 0-16,-1 4 0 0,0-1 0 0,-1 2 0 15,0 1-832-15,2 3-192 0,-2 0 0 0,3 2 0 16,-2 1 864-16,2 1 128 0,0-2 32 0,1 0 0 15,2 1-832-15,3-1-192 0,2 1 0 0,1-4 0 16,1-3 0-16,2 0 0 0,1-3 0 0,1 3 0 16,1-5 864-16,2 1 128 0,1-2 32 0,2-2 0 0,-2-1-832 0,4-2-192 15,-3-1 0-15,2 0 0 0,1-1 0 16,0 1 0-16,-2-2 0 0,-1-1 0 0,2-1 0 16,-6 0 0-16,1 1 0 0,-7 4 0 0,0 0 0 0,0 0 0 15,-4-6 0-15,-3 2 0 0,-3 2 864 0,0 1 128 16,-5 1 32-16,1 3 0 0,0 1-832 0,-1 3-192 15,0-1 0-15,-1 0 0 0,0 2 0 0,2-3 0 16,1 6 0-16,1-5 0 0,2-1 0 0,3 2 0 16,7-7 0-16,0 0-10336 15,0 0-2112-15</inkml:trace>
  <inkml:trace contextRef="#ctx0" brushRef="#br0" timeOffset="92599.08">18603 8450 12895 0,'0'0'272'0,"0"0"64"0,1-10 16 0,2 0 32 0,-1-4-384 0,1 5 0 0,-1 2 0 0,1 3 0 15,1-6 1712-15,-3-1 272 0,-1 1 48 0,2 5 16 16,-2 5-832-16,0 0-144 0,0 0-48 0,0 0 0 16,-3-6 0-16,3 6 0 0,-9 7 0 0,0 1 0 15,0 1-816-15,-3 0-208 0,-4 7 0 0,2 5 0 16,2 6 864-16,2 4 128 0,-1 3 32 0,3 1 0 15,1 1-832-15,-1-1-192 0,-3 3 0 0,5-5 0 16,3 0 0-16,2-6 0 0,2-4 0 0,5-3 0 16,3-1 0-16,2-6 0 0,-2 0 0 0,6-5 0 15,8-5 0-15,-3-4 0 0,2-4 0 0,15-4 0 16,-1-3 864-16,1-2 128 0,-1-3 32 0,-2 1 0 16,0-2-832-16,-4-3-192 0,-3 1 0 0,-1 1 0 0,-2-2 0 0,-5 2 0 15,0-1 0-15,-1-1 0 0,0-1 0 0,-1 1 0 16,-4-1 0-16,-3 4 0 0,0 5 0 0,-3 0 0 15,1 2 0-15,-3 3 0 0,-5 8 0 0,0 0 0 16,0 0 0-16,0 0 0 0,0 0 0 0,0 0 0 16,-1 9 0-16,0 7 0 0,0 5 0 0,2 4 0 15,3 2 0-15,-3 6 0 0,-2 5 0 0,-3 3 0 16,-4 5 0-16,-4 6 0 0,-2 5 0 0,-2 5 0 16,-2 4 0-16,-2 3 0 0,0-2 0 0,-1 1 0 15,0 1 0-15,0-3 0 0,0 1 0 0,0-4 0 16,0-1 0-16,-1-5 0 0,1-1 0 0,-1-4 0 15,-1-6 0-15,-10 15 0 0,5-13 0 0,-1-2 0 16,0-8 0-16,6-6 0 0,4-8 0 0,5-4 0 16,2-5 0-16,3-4 0 0,3-5 0 0,6-6 0 15,0 0 0-15,-4-12 0 0,3-2 864 0,1-6 128 0,-2-6 32 0,6-4 0 16,5-2-832-16,3-3-192 0,2-3 0 0,-1 12 0 16,4-6 0-16,2 1 0 0,-1-1 0 0,1-1 0 15,2 2 0-15,0 2 0 0,0 4 0 0,0 3 0 16,0 4 0-16,-2 2 0 0,-1 3 0 0,-1 0 0 31,-1 8-768-31,-2-2-208 0,-1 3-48 0,-2 2 0 0,-1 1-816 0,-1-1-160 16,-1 2-48-16,0 0-11456 0</inkml:trace>
  <inkml:trace contextRef="#ctx0" brushRef="#br0" timeOffset="93021.28">19604 8270 20271 0,'-13'-2'896'0,"13"2"192"0,0 0-880 0,-7 0-208 15,7 0 0-15,0 0 0 0,0 0 864 0,0 0 128 16,0 0 32-16,0 0 0 0,0 0 0 0,7-1 0 0,5-2 0 0,1 0 0 15,2 0 0-15,4 0 0 0,4 2 0 0,-1-2 0 16,0 0-832-16,2-4-192 0,1 2 0 0,-1 0 0 16,0-1 0-16,-3 2 0 0,-2 2 0 0,-2-1 0 15,-1-1 0-15,-3 3 0 0,-3-3 0 0,0 3 0 16,-3-2-1600-16,-7 3-352 0,0 0-80 0,0 0-16 16</inkml:trace>
  <inkml:trace contextRef="#ctx0" brushRef="#br0" timeOffset="93578.01">20356 7790 20271 0,'0'0'448'0,"0"0"80"0,5-7 32 0,5 4 16 0,-1 1-576 0,1 0 0 15,3-1 0-15,0-1 0 0,2 0 928 0,-1 2 80 16,2-2 16-16,-1 0 0 0,1-4 0 0,-1 0 0 16,1 3 0-16,0-2 0 0,-2 3-832 0,-1-1-192 0,-1-1 0 0,-3 0 0 15,-9 6 0-15,8-3 0 0,-8 3 0 0,0 0 0 16,0 0 0-16,0 0 0 0,-5-3 0 0,-2 2 0 15,-6 2 0-15,0 0 0 0,-1 2 0 0,-1 1 0 16,-3 5 0-16,-3-5 0 0,0 0 0 0,1 1 0 16,-1 1 864-16,0 1 128 0,0 1 32 0,1-2 0 15,1 6-832-15,1-3-192 0,1 4 0 0,2-2 0 16,4-1 0-16,1 1 0 0,3 0 0 0,3 1 0 16,4-2 0-16,2 2 0 0,4 0 0 0,1-3 0 15,4 3 0-15,2-2 0 0,1 3 0 0,2 2 0 16,1 2 864-16,0-1 128 0,0 3 32 0,0 2 0 15,-2-3-832-15,0 0-192 0,-2-1 0 0,-2 1 0 0,1 1 0 16,-3-1 0-16,-2-1 0 0,-2-3 0 0,-1 2 0 0,-2-2 0 16,0-1 0-16,-4-1 0 0,0 0 864 0,-3-2 128 15,-2-4 32-15,-2 1 0 0,0 1 0 0,-4-3 0 16,-3 2 0-16,-2-2 0 0,-3-5-832 0,-2-2-192 16,-2 0 0-16,-1 1 0 0,0 1 0 0,1-2 0 15,1 1 0-15,2-2 0 0,3-1 0 0,3 1 0 16,4-4 0-16,5 3 0 15,1 0-2416-15,6 4-528 0,-1-5-96 0,6-3-12720 0</inkml:trace>
  <inkml:trace contextRef="#ctx0" brushRef="#br0" timeOffset="94581.86">21137 8709 16575 0,'0'0'736'0,"0"0"160"0,0 0-720 0,-6 0-176 0,6 0 0 0,0 0 0 16,0 0 848-16,0 0 144 0,0 0 32 0,0 0 0 15,7 0 816-15,4-1 160 0,1-1 48 0,2 1 0 16,2-1-832-16,3 0-144 0,6 2-48 0,0-1 0 16,1-3-816-16,1 1-208 0,2 3 0 0,1-2 0 15,-3-2 864-15,2-3 128 0,1 1 32 0,0 1 0 16,-1-2-832-16,-1 1-192 0,1-2 0 0,0 1 0 15,-2 2 0-15,-2 1 0 0,-2-4 0 0,-3 2-10336 16,-6-3-2112-16</inkml:trace>
  <inkml:trace contextRef="#ctx0" brushRef="#br0" timeOffset="95735.01">22696 8195 12895 0,'0'0'272'0,"0"0"64"0,0 0 16 0,0 0 32 0,0 0-384 0,0 0 0 16,0 0 0-16,0 0 0 0,0 0 1712 0,0 0 272 15,0-7 48-15,0 7 16 0,0 0-1648 0,0 0-400 16,0 0 0-16,-7 0 0 0,0 5 896 0,-1-1 112 15,0 2 16-15,1 3 0 0,-3-1 0 0,1 4 0 0,0 4 0 0,0 2 0 16,0 3-832-16,1 1-192 0,0 3 0 0,2 3 0 16,-1 4 0-16,2-4 0 0,1 1 0 0,3-4 0 15,1 2 0-15,1-3 0 0,2-2 0 0,1-3 0 16,1-3 864-16,1-2 128 0,4 1 32 0,1-8 0 16,2-1-832-16,3-4-192 0,1-3 0 0,2-2 0 15,4-1 864-15,1-1 128 0,2-5 32 0,-1 2 0 16,0-5-832-16,-2 1-192 0,2 0 0 0,0-3 0 15,0-2 0-15,-2 0 0 0,-2 3 0 0,-1 2 0 16,-1-4 0-16,-1 1 0 0,-1-1 0 0,-1 3 0 16,-2 2 0-16,-1 0 0 0,-1-2 0 0,-1 1 0 0,-2 1 0 0,0 2 0 15,-1-2 0-15,-2 3 0 0,-1 0 0 0,-1 3 0 16,0 1 0-16,-4 4 0 0,0 0 0 0,0 0 0 16,0 0 0-16,0 0 0 0,0 0 0 0,0 0 0 15,0 0 0-15,3 10 0 0,-3 5 0 0,0 2 0 16,-4 1 0-16,0 4 0 0,-1 7 0 0,0 1 0 15,-6 5 0-15,1 3 0 0,-1-1 0 0,-3 6 0 16,-3 2 0-16,-3 3 0 0,0 4 0 0,-4 3 0 16,-2 4 0-16,1 3 0 0,2 2 0 0,-1 1 0 15,0-1 0-15,0-4 0 0,3-5 0 0,3 0 0 16,-3-1 0-16,3-1 0 0,0-4 0 0,-1-3 0 16,4-5 0-16,-1-1 0 0,2-7 864 0,-1-1 128 15,0-4 32-15,-1-3 0 0,2-3-832 0,-1-1-192 0,1-3 0 16,0-3 0-16,-1-3 0 0,-3-2 0 0,0-1 0 15,4-4 0-15,1-5 0 0,1-4 0 0,1-2 0 0,4-6 0 16,3-5 864-16,1-4 128 0,2-6 32 0,3-3 0 16,4-5-832-16,3 7-192 0,2 1 0 15,2-6 0-15,3-2 0 0,2 0 0 0,1 4 0 0,0 2 0 16,3 0 0-16,0 6 0 0,2 2 0 0,1 3 0 16,1 2 0-16,1 3 0 0,1 3 0 0,-2 3 0 31,1 5-768-31,-2 2-208 0,2 1-48 0,1 5 0 0,-1-3 832 0,-1 5 192 0,-3 1 0 0,-2 0 0 15,-2 0 0-15,-4 0 0 0,-2 0 0 0,-2 1 0 16,-2 0-1680-16,-1-2-304 0,-8-8-48 0,7 9-8208 16,-7-9-1632-16</inkml:trace>
  <inkml:trace contextRef="#ctx0" brushRef="#br0" timeOffset="96727.29">23383 7912 12895 0,'0'0'272'0,"0"0"64"0,0 0 16 0,0 0 32 0,0 0-384 0,0 0 0 16,0 0 0-16,0 0 0 0,0 0 896 0,0 0 96 15,0 0 32-15,0 0 0 0,0 0 0 0,0 0 0 16,0 0 0-16,0 0 0 0,0 0 0 0,0 0 0 15,0 0 0-15,0 0 0 0,0 0 0 0,0 0 0 16,0 0 0-16,8 0 0 0,1 2 0 0,1 0 0 16,-1-2 0-16,1-2 0 0,-1 0-832 0,2 1-192 15,-1 2 0-15,1-1 0 0,-1-2 0 0,0-1 0 16,1 1 0-16,-1 2 0 0,3 1 0 0,-1 0 0 16,1-3 0-16,-1 0 0 0,0 2 0 0,-2 2 0 15,0-1 0-15,1 0 0 0,-1-5 0 0,1 2 0 16,-2-3 0-16,0 3 0 0,-1 2 0 0,-8 0 0 15,6-1 0-15,-6 1 0 0,8 0 864 0,-8 0 128 0,0 0 32 0,0 0 0 32,7 5-1648-32,-7-5-320 0,0 0-64 0,0 0-8752 0,0 0-1760 0</inkml:trace>
  <inkml:trace contextRef="#ctx0" brushRef="#br0" timeOffset="97358.59">24009 7550 16575 0,'0'0'368'0,"0"0"80"0,0 0 0 0,0 0 16 0,0 0-464 0,0 0 0 0,0 0 0 0,0 0 0 15,0 0 912-15,0 0 96 0,7-5 16 0,-2 2 0 16,-5 3 0-16,0 0 0 0,0 0 0 0,0 0 0 16,0 0 0-16,0 0 0 0,0 0 0 0,0 0 0 15,0 0-832-15,0 0-192 0,0 0 0 0,0 0 0 16,0 0 864-16,-4 11 128 0,-1-1 32 0,-2 2 0 15,-2 2-832-15,1 3-192 0,1 0 0 0,1 1 0 16,-1-3 0-16,0-1 0 0,-1 3 0 0,2-1 0 16,2-1 864-16,1 1 128 0,2-4 32 0,1 1 0 15,0 0-832-15,0-3-192 0,0 1 0 0,1-1 0 16,0-1 0-16,-1-9 0 0,0 0 0 0,2 9 0 16,-2-9 864-16,6 9 128 0,5-1 32 0,4-1 0 0,0-6-832 0,3 0-192 15,4-2 0-15,-1 0 0 0,1-3 0 16,0 1 0-16,0-1 0 0,-1 0 0 0,-2 2 0 0,-1-3 0 15,3 2 0-15,-7-1 0 0,-1-3 0 0,0 2 0 16,-1 0 0-16,-2 0 0 16,-2 0-1600-16,-3-2-352 0,-1 3-80 0,-4 4-8208 15,0 0-1632-15</inkml:trace>
  <inkml:trace contextRef="#ctx0" brushRef="#br0" timeOffset="97633.98">24309 7601 20271 0,'0'0'896'0,"0"0"192"0,0 0-880 0,0 0-208 0,0 0 0 0,-4 8 0 16,-1 0 1680-16,-2 3 304 0,1 5 48 0,-4 2 16 16,-1 7-832-16,1 5-144 15,-1-3-48-15,0 6 0 0,-3 3 0 0,3 2 0 0,-1 1 0 0,-2 2 0 16,1 2 0-16,0-3 0 0,5-2 0 0,-3-3 0 15,4-1-816-15,-4-4-208 0,3-1 0 0,0-3 0 16,1-3 0-16,0-2 0 0,1-3 0 0,0-1 0 16,2 0 0-16,3-4 0 0,1-4 0 0,0-9 0 15,0 0-2416-15,0 0-528 0,13 2-96 16,2-13-32-16</inkml:trace>
  <inkml:trace contextRef="#ctx0" brushRef="#br0" timeOffset="99266.87">23425 5342 12895 0,'0'0'576'0,"0"0"112"0,0 0-560 0,-4-4-128 0,2-3 0 0,-1 2 0 15,3 5 848-15,0 0 144 0,0 0 32 0,0 0 0 16,-5-1 0-16,5 1 0 0,0 0 0 0,0 0 0 15,-4 0 0-15,4 0 0 16,0-6 0-16,0 6 0 0,0 0 0 0,-5 4 0 0,-2-1 0 0,1 0 0 16,-5 0-832-16,0-1-192 0,-1 0 0 0,-1 4 0 15,1 4 864-15,-1 0 128 0,0 2 32 0,-1 1 0 16,-1-4-832-16,2 4-192 0,0 3 0 0,-1 1 0 16,1 0 0-16,0-1 0 0,0 0 0 0,0 0 0 15,0 0 864-15,1-1 128 0,0 1 32 0,0 2 0 16,-2-1-832-16,2 3-192 0,1 1 0 0,0-2 0 0,2 1 0 0,-1-2 0 15,2-2 0-15,0 2 0 0,2 3 0 0,-1 0 0 16,2-2 0-16,0-2 0 0,1-1 0 0,0-1 0 16,2 4 0-16,1-2 0 0,1-6 0 0,0 4 0 15,0 0 0-15,3-2 0 0,3-2 0 0,1-2 0 16,-7-9 0-16,10 10 0 0,2-2 864 0,0-1 128 16,-2 1 32-16,1-5 0 0,-1 1-832 0,2-1-192 15,-1-3 0-15,0-1 0 0,-11 1 0 0,14-4 0 16,-1 2 0-16,-1 0 0 0,-2-3 0 0,3-1 0 15,0 0 0-15,1-1 0 0,-3 1 0 0,1-5 0 16,-2-2 0-16,2 0 0 0,1 8 0 0,-1-3 0 16,-3 1 0-16,0-3 0 0,-1-1 0 0,1 0 0 15,-1 3 0-15,-2-2 0 0,-2 1 0 0,0-6 0 16,0 2 0-16,-1 6 0 0,-3 7 0 0,0 0 0 16,0 0 0-16,-2-9 0 0,2 9 0 0,-1-10 0 0,-1-3 0 0,-1 7 0 15,3 6 0-15,-7-8 0 0,1 1 0 0,-1 2 0 16,1-4 0-16,-2 1 0 0,3-3 0 15,-2 5 0-15,7 6 0 0,-10 0 0 0,1-1 0 0,-2-2 0 16,2 1 0-16,1 1 0 0,-1-2 0 0,0 4 0 16,0 1 0-16,-1 4 0 0,-1-1 0 0,1 3 0 15,1-3 0-15,-3 1 0 0,0 0 0 0,2 2 0 16,-2-3 0-16,3 4 0 0,-3-2 0 0,3 2 0 16,0 0 0-16,2-2 0 0,7-7 0 0,-10 3 0 15,2 3 0-15,8-6 0 0,-8 7 0 0,2 3 0 16,6-10 0-16,0 0 0 0,0 0 0 0,0 0 0 0,-4 9 0 15,4-9 0-15,0 0 0 0,0 0 0 0,0 0 0 0,0 0 0 16,0 0 0-16,0 0 0 0,0 0 0 0,0 0 0 16,9-3 0-16,-9 3 0 0,13-4 0 0,-1 2 0 15,-3-4 0-15,0 2 0 0,0-1 0 0,0-3 0 16,2-2 0-16,-1 1 0 0,1 4 0 0,-1-1 0 16,2 1 0-16,-1-4 0 0,-1 3 0 0,3-4 0 15,0 3 0-15,0 0 0 0,-2 5 0 0,2-1 0 16,3-2 0-16,-2 1 0 0,-1-3 0 0,1 1 0 15,-1-1 0-15,-2 1 0 0,0 3 0 0,-11 3 0 16,0 0 0-16,11 1 0 0,-11-1 0 0,11 6 0 16,-3 0 0-16,-2 1 0 0,-6-7 0 0,7 10 0 15,-7-10 0-15,2 12 0 0,-2 1 0 0,-2-1 0 0,2-12 0 0,-4 10 0 16,3 2 0-16,-3 1 0 0,-3-5 0 16,-1 2 0-16,-2-2 0 0,2 5 0 0,1-1 0 0,-2-1 0 15,-4 1 0-15,3-5 0 16,-2 0 0-16,-2 3 0 0,1 3 0 0,-2-4 0 0,0 1 0 0,-2-2 0 15,0 2 0-15,1-2 0 0,1 3 0 0,-1-5 0 16,0 3 0-16,2-2 0 0,-2 2 0 0,5-3 0 16,-2-4 0-16,1 0 0 0,1 0 0 0,11-2 0 15,0 0 0-15,-9 0 0 0,9 0 0 0,-8-6 0 16,8 6 0-16,-5-9 0 0,1-1 0 0,3-4 0 16,1-1 0-16,3 0 0 0,2-2 0 0,-1-3 0 15,1-3 0-15,4-2 0 0,-1-6 0 0,2 6 0 0,-2 0 0 16,3 0 0-16,-1-2 0 0,2-1 0 15,0 1 0-15,1 1 0 0,0 3 0 0,0-1 0 0,-2-1 0 0,1 4 0 16,0 3 0-16,3 3 0 0,0-1 0 0,-1 3 0 16,0-1 0-16,1 2 0 0,3 4 0 0,-2 0 0 15,-3 3 0-15,0 1 0 0,0 1 0 0,-4 0 0 16,-9 3 0-16,0 0-11424 16,12 0-2336-16</inkml:trace>
  <inkml:trace contextRef="#ctx0" brushRef="#br0" timeOffset="100336.11">24681 8663 20271 0,'-22'16'448'0,"22"-16"80"0,0 0 32 0,0 0 16 0,0 0-576 0,0 0 0 0,0 0 0 0,0 0 0 16,11 0 928-16,4-1 80 0,2-1 16 0,-1 0 0 16,1-2 0-16,3 0 0 0,0 3 0 0,2-3 0 15,0 0-832-15,3 0-192 0,1-5 0 0,0 4 0 16,0 1 0-16,0 2 0 0,0-3 0 0,-4 4 0 15,-6 1 0-15,-16 0 0 0,0 0 0 0,0 0-12240 16</inkml:trace>
  <inkml:trace contextRef="#ctx0" brushRef="#br0" timeOffset="100497.14">24687 8937 27647 0,'4'-12'1216'0,"-4"12"256"0,13-7-1168 0,1 3-304 16,2 1 0-16,2 2 0 0,1-3 0 0,0 0 0 15,1 4 0-15,2-1 0 0,3-5 880 0,-1 4 112 16,3 1 32-16,0 1 0 0,2-3-832 0,-3-1-192 16,-11 3 0-16,1-1 0 0,0 1 864 0,-1 2 128 15,-6 5 32-15,-9-6-15984 0</inkml:trace>
  <inkml:trace contextRef="#ctx0" brushRef="#br0" timeOffset="101005.72">26001 8253 20271 0,'0'0'448'0,"0"0"80"0,0 0 32 0,0 0 16 0,0 0-576 0,0 0 0 15,0 0 0-15,-6 8 0 0,-1 1 1744 0,-2 4 240 16,-1-3 64-16,-1 6 0 0,1 6-1648 0,-1 5-400 16,1-1 0-16,-2 8 0 0,-1 4 896 0,0 4 112 15,-1 2 16-15,0 1 0 0,-1 0 0 0,1-3 0 16,0 1 0-16,2 3 0 0,0-2-832 0,3-2-192 16,1-6 0-16,2 2 0 0,4 1 0 0,2-5 0 15,2-2 0-15,5-4 0 0,1-10 0 0,3-1 0 0,2-4 0 16,1-2 0-16,2-6 0 0,2-1 0 15,3 1 0-15,1-5 0 0,3-5 0 0,1-1 0 0,2-1 0 0,2-4 0 16,-1 3 0-16,-4-5 0 0,-4 0 0 0,-7 4 0 31,0-1-768-31,-1 3-208 0,-2 3-48 0,-2-4 0 16,-2 1-1632-16,-5-2-336 0,-3-14-64 0,-8 14-16 0</inkml:trace>
  <inkml:trace contextRef="#ctx0" brushRef="#br0" timeOffset="101203.36">25648 8837 27647 0,'-4'-20'608'0,"4"9"128"0,3 1 32 0,2 1 0 0,1 3-624 0,5-1-144 15,2-1 0-15,4 5 0 0,-1 0 0 0,4-1 0 16,0 0 0-16,3 0 0 0,2-1 0 0,0-3 0 16,0 0 0-16,1 0 0 0,0 1 0 0,-1 3 0 15,-3-1 0-15,0-1 0 0,-4-2 0 0,2 1 0 16,-1 1 0-16,-6 3 0 15,2 0-1600-15,-2-2-368 0,-3 1-64 0,6-4-16 0</inkml:trace>
  <inkml:trace contextRef="#ctx0" brushRef="#br0" timeOffset="108245.16">25735 9830 16575 0,'0'0'368'0,"0"0"80"0,0 0 0 0,0 0 16 0,0 0-464 0,0 0 0 15,0 0 0-15,3-10 0 0,1-1 912 0,1 1 96 16,2 1 16-16,0-3 0 0,1 4 0 0,1-5 0 15,2-1 0-15,-1 2 0 0,-2-1-832 0,4-1-192 16,-2-4 0-16,2 1 0 0,-2 2 864 0,1 4 128 16,3-4 32-16,-2 3 0 0,1 2-832 0,-4 2-192 15,0 0 0-15,-2 4 0 0,-7 4 0 0,9-5 0 16,-9 5 0-16,0 0 0 0,12 8 0 0,-3 2 0 16,-7 4 0-16,2 2 0 0,0 4 864 0,0 2 128 15,-3-1 32-15,2 0 0 0,0-2-832 0,-1 2-192 16,1 1 0-16,-1 1 0 0,1-5 0 0,2-1 0 15,-1-2 0-15,1 2 0 0,-2 2 0 0,1-4 0 16,0-3 0-16,0 0 0 0,0 1 0 0,1-4 0 0,-5-9 0 0,4 9 0 31,-4-9-1600-31,0 0-352 0,0 0-80 0,0 0-6016 0,0 0-1200 0</inkml:trace>
  <inkml:trace contextRef="#ctx0" brushRef="#br0" timeOffset="108512.62">25982 9772 27647 0,'0'0'608'0,"0"0"128"0,0 0 32 0,-5 6 0 0,5-6-624 0,-6 11-144 0,1-2 0 0,0 5 0 16,0 4 848-16,-1 4 144 0,4 6 32 0,-1-2 0 16,1 5-832-16,-2 3-192 0,0-4 0 0,1 3 0 0,2 1 864 0,1-1 128 15,0 3 32-15,1-6 0 0,1-3 0 0,1 0 0 16,4 1 0-16,-1-5 0 0,2 1-832 0,4-1-192 15,5-3 0-15,0-2 0 0,-1-1 0 0,1-3 0 16,2-1 0-16,3 0 0 0,0-4 864 0,6-1 128 16,-1-3 32-16,6-1 0 15,-3-6-1648-15,1-2-320 0,-1 0-64 0,-3-4-16 16,-1 2-2448-16,-1-2-496 0,4-5-112 0,-7 1-16 0</inkml:trace>
  <inkml:trace contextRef="#ctx0" brushRef="#br0" timeOffset="109353.08">27329 10551 20271 0,'0'0'896'0,"0"0"192"0,0 0-880 0,3-5-208 0,3 1 0 0,-6 4 0 15,2-8 864-15,0 2 128 0,-2 1 32 0,-2-3 0 16,0 1 0-16,-2 3 0 0,-3-2 0 0,-2 2 0 15,-4 0 0-15,-10 0 0 0,-3-3 0 0,2 5 0 16,6 2 0-16,-4 4 0 0,-4 2 0 0,-4 5 0 16,1 0-832-16,0 3-192 0,1-5 0 0,3 4 0 15,3 4 0-15,3 0 0 0,1-3 0 0,6-4 0 16,2 5 0-16,6-2 0 0,1-5 0 0,3-8 0 16,6 11 0-16,1-4 0 0,1-1 0 0,4 0 0 15,1-8 864-15,3-2 128 0,5 2 32 0,1-3 0 0,0-2-832 0,3-3-192 16,-2-1 0-16,-2 3 0 0,-4 3 0 0,-1-1 0 15,-3 0 0-15,2 5 0 0,5 2 0 0,-5 7 0 16,-4 3 0-16,-2 4 0 0,-2 5 0 0,-2 5 0 16,-5 3 0-16,0 6 0 0,-2 3 0 0,-3-1 0 15,-5-1 0-15,-1 3 0 0,2 0 0 0,-3 2 0 16,-2 1 0-16,1-3 0 0,4-4 0 0,-1 1 0 16,-9 3 0-16,1-5 0 0,-3 0 0 0,-1-6 0 15,0 1 0-15,2-6 0 0,5-1 0 0,0-4 0 16,2-4 0-16,2-1 0 0,0-2 0 0,2-2 0 15,1-2 0-15,8-6 0 16,0 0-768-16,0 0-208 0,-4-9-48 0,2-1 0 16,2-5-1632-16,2-2-336 0,2-3-64 0,3 0-16 0</inkml:trace>
  <inkml:trace contextRef="#ctx0" brushRef="#br0" timeOffset="109833.21">27930 10010 12895 0,'0'0'576'0,"0"0"112"0,0 0-560 0,0 0-128 16,0 0 0-16,0 0 0 0,0 0 1664 0,0 0 320 15,-10 1 48-15,10-1 16 0,-7 6-832 0,0 2-144 16,1-2-48-16,-4 8 0 0,1-2 0 0,-1 2 0 15,-1 2 0-15,-2 2 0 0,-2 6 0 0,-1 4 0 16,-1 1 0-16,0 5 0 0,0 0-816 0,0 2-208 16,0 2 0-16,2 3 0 0,-4 3 864 0,4 2 128 15,-1 2 32-15,4-1 0 0,2-3-832 0,1-1-192 0,1 1 0 0,2-4 0 16,-1-5 0-16,4 0 0 0,3-5 0 0,0-1 0 16,0-1 0-16,4-2 0 0,3-5 0 0,-1 0 0 15,1 1 0-15,1-2 0 16,2-4 0-16,1-2 0 15,-1-5-768-15,0-1-208 0,1-3-48 0,1-4 0 16,-1-5-1632-16,1-1-336 0,1-10-64 0,4-2-16 0</inkml:trace>
  <inkml:trace contextRef="#ctx0" brushRef="#br0" timeOffset="110153">28313 10193 23951 0,'-17'4'1056'0,"8"2"224"0,0 3-1024 0,-3 3-256 16,-2 1 0-16,-5 4 0 0,0 4 0 0,-2 5 0 15,-3 0 0-15,5 5 0 0,2-2 880 0,0 5 112 16,0 2 32-16,4 3 0 0,3-1 0 0,2 0 0 15,1 2 0-15,3-2 0 0,3-3-832 0,1-2-192 16,0-3 0-16,3-1 0 0,1-4 0 0,3 1 0 16,1-2 0-16,1-3 0 0,2 0 0 0,-1-3 0 15,-1-2 0-15,2 0 0 0,-1-5 0 0,1 1 0 0,-1 0 0 0,0-6 0 16,1 0 0-16,-1-4 0 0,-10-2 0 16,0 0-13888-16</inkml:trace>
  <inkml:trace contextRef="#ctx0" brushRef="#br0" timeOffset="110345.43">27924 10676 31327 0,'12'-7'688'0,"-4"0"144"0,5-1 16 0,3 3 48 0,3-2-720 0,3 4-176 0,2-3 0 0,1 4 0 15,2-3 0-15,4 1 0 0,2 1 0 0,1-1 0 16,-3 1 0-16,2-2 0 0,-1 1 0 0,-8 3 0 15,2 0 0-15,0-2 0 0,-1 1 0 0,-3-1 0 16,-4 0-784-16,-2 2-192 0,-3 0-48 0,-2-2-7632 16,-2 0-1536-16</inkml:trace>
  <inkml:trace contextRef="#ctx0" brushRef="#br0" timeOffset="110713.97">28461 9899 23951 0,'0'0'1056'0,"0"0"224"0,0 0-1024 0,7-5-256 0,-1 3 0 0,2 2 0 15,0 2 880-15,0 3 112 0,0 2 32 0,0 7 0 16,1 7 0-16,-3 5 0 0,2 5 0 0,-1 5 0 16,-1 5-832-16,-1 4-192 0,1 3 0 0,-1 4 0 15,-3 0 864-15,0 6 128 0,-2 4 32 0,-3 3 0 16,-2 8 0-16,-2-2 0 0,-2-2 0 0,-1-3 0 16,-3 0-832-16,-3 0-192 0,-2-3 0 0,-2-2 0 15,-2-6 0-15,-9 15 0 0,0-10 0 0,2-12 0 16,0-7 0-16,2-6 0 0,1-6 0 0,2-3 0 15,3-6-1600-15,-2-3-352 0,-1-5-80 16,2-5-16-16</inkml:trace>
  <inkml:trace contextRef="#ctx0" brushRef="#br0" timeOffset="112048.57">25713 10002 12895 0,'0'0'576'0,"-9"4"112"0,4 3-560 0,-3 2-128 16,0-3 0-16,2 2 0 0,-5-1 848 0,3-1 144 16,1 3 32-16,0-1 0 0,1-1 0 0,6-7 0 15,-10 9 0-15,4-4 0 0,6-5 0 0,0 0 0 16,0 0 0-16,0 0 0 0,0 0 816 0,0 0 160 16,0 0 48-16,10-5 0 0,2-4-1648 0,1 0-400 0,2-6 0 15,1 2 0-15,3-2 896 0,0-5 112 16,0-1 16-16,-1 0 0 0,1 0-832 0,0 1-192 0,-2-6 0 0,-1 2 0 15,1 2 864-15,-1 0 128 0,-3-6 32 0,3 4 0 16,-3-4-832-16,1 2-192 0,0 0 0 0,-2 0 0 16,0 1 0-16,-2 0 0 0,1 6 0 15,-3 3 0-15,-3 5 0 0,0 0 0 0,3 2 0 0,-3 0 0 16,-5 9 0-16,0 0 0 0,0 0 0 0,0 0 0 16,0 0 0-16,0 0 0 0,0 0 0 0,-1 10 0 15,1-10 0-15,-4 13 0 0,0 2 0 0,0 3 0 16,0 3 0-16,0 1 0 0,-1-1 0 0,0-2 0 15,-2 2 0-15,2 0 0 0,0 0 0 0,0 0 0 16,-3 0 0-16,1-1 0 0,1 0 0 0,-1 0 0 16,-2-2 0-16,1 3 0 0,0 1 0 0,-1 3 0 0,-1 1 0 0,-1-2 0 15,1-1 0-15,0 1 0 0,-3 0 0 0,2-2 0 16,-2-2 0-16,0-2 0 0,3 1 0 0,-1-3 0 16,2-3 0-16,3-1 0 0,-1-3 0 0,1 1 0 15,-1-3 0-15,2-1 0 0,5-6 0 0,-5 7 0 16,5-7 0-16,0 0 0 0,0 0 0 0,0 0 0 15,0 0 0-15,0 0 0 0,0 0 0 0,0 0 0 16,0 0 0-16,0 0 0 0,-6-10 0 0,6 0 0 16,0-3 0-16,2 2 0 0,2 0 0 0,1-3 0 15,0-1 0-15,0 1 0 0,0 0 0 0,2-2 0 16,-1-1 0-16,2 2 0 0,-1 3 0 0,2 0 0 16,0-5 0-16,2-1 0 0,-4-2 0 0,5-3 0 15,-1 3 0-15,0-1 0 0,1-1 0 0,0 0 0 0,-1-3 0 0,1 2 0 16,1-1 864-16,0 2 128 0,0-2 32 0,-1-1 0 15,-2 1-832-15,1 1-192 0,-3 3 0 0,-2 1 0 16,-1 2 0-16,1 0 0 16,-1 2 0-16,0 2 0 0,-1 4 0 0,1 1 0 0,2 1 0 0,-7 7 0 15,0 0 0-15,0 0 0 0,0 0 0 0,0 0 0 16,0 0 0-16,0 0 0 0,0 0 0 0,0 0 0 31,0 0-768-31,0 0-208 0,0 0-48 0,0 0 0 0,0 0 1648 0,0 0 320 0,0 0 64 0,0 0 16 16,0 0-1648-1,0 0-320-15,0 0-64 0,2 10-16 0,4 1 832 0,-1-1 192 0,-1 0 0 0,2 3 0 16,-2-1 0-16,3 2 0 0,3 2 0 0,-2 2 0 16,-4 1 0-16,4 3 0 0,3-3 0 0,4 4 0 0,-1 0 0 0,4-1 0 15,2 2 0-15,-1 4 0 0,0 2 0 0,0 0 0 16,2-2 0-16,-1-1 0 0,-2 0 0 0,0-2 0 16,-1-3 0-16,0 0 0 0,-3 1 0 0,1-4 0 15,-4-3 0-15,1-1 0 0,0 0 0 0,0-2 0 16,-3-5 0-16,-3 2 0 0,1-2 768 0,-2 2 208 15,-5-10 48-15,0 0 0 0,0 0-832 0,0 0-192 16,0 0 0-16,0 0 0 0,0 0 0 0,0 0 0 16,0 0 0-16,1-13 0 0,-2 2 0 0,0 0 0 15,-1-3 0-15,0 2 0 0,-5 3 0 0,5 0 0 16,-4-2 0-16,1 0 0 16,0 3-768-16,0 0-208 0,-2 2-48 0,1 2 0 15,-2-3-816-15,1 1-160 0,1-1-48 0,-1-1 0 0</inkml:trace>
  <inkml:trace contextRef="#ctx0" brushRef="#br0" timeOffset="112627.11">25645 10159 12895 0,'0'0'576'0,"-6"5"112"0,6-5-560 0,-9 10-128 15,0 1 0-15,0-1 0 0,-1-2 848 0,4 0 144 16,6-8 32-16,-11 8 0 0,0 0 0 0,3-3 0 16,8-5 0-16,0 0 0 0,-3 9 0 0,3-9 0 15,-6 8 0-15,6-8 0 0,0 0 0 0,0 0 0 16,0 0 0-16,0 0 0 0,5-9 0 0,2-1 0 16,-1-5 0-16,4-1 0 0,5-2 0 0,2-2 0 15,-2 0 0-15,4-3 0 0,0-7-832 0,2 6-192 16,0-4 0-16,0 2 0 0,0-3 0 0,-1 2 0 15,0-4 0-15,0 2 0 0,-2 3 864 0,-1 3 128 0,0-2 32 0,-4 5 0 16,-1 2-832-16,-2 1-192 0,0 1 0 0,0 2 0 16,-4 4 0-16,1 2 0 0,-2-1 0 0,-5 9 0 15,0 0 0-15,0 0 0 16,0 0 0-16,0 0 0 0,0 0 0 0,0 0 0 0,0 0 0 0,0 0 0 16,5 11 0-16,-2 4 0 0,-2-2 0 0,1 4 0 15,1 1 0-15,0 2 0 0,-1 3 0 0,2 0 0 16,0 5 0-16,1 1 0 0,3 2 0 0,0-4 0 15,0 2 0-15,1-4 0 0,1 2 0 0,1-2 0 16,-1 0 0-16,1-2 0 0,3-5 0 0,-5 1 0 16,-2-5-768-16,-2 0-208 0,-1-1-48 0,0-2 0 15,-4-11-2448-15,0 0-496 0,1 11-112 0,-1-11-16 0</inkml:trace>
  <inkml:trace contextRef="#ctx0" brushRef="#br0" timeOffset="113602.43">25876 9825 9215 0,'0'0'400'0,"0"0"96"0,0 0-496 0,0 0 0 0,0 0 0 0,0 0 0 16,0 0 912-16,0 0 96 15,0 0 16-15,0 0 0 0,0 0 0 0,0 0 0 0,0 0 0 0,0 0 0 16,0 0 816-16,0 0 160 0,0 0 48 0,0 0 0 16,0 0-832-16,0 0-144 0,0 0-48 0,0 0 0 15,-2 13-816-15,0-1-208 0,1 0 0 0,1-1 0 16,0 4 864-16,3-1 128 0,-1 3 32 0,-1 5 0 15,1 7-832-15,-1-3-192 0,2 3 0 0,-1-1 0 16,1 3 864-16,1-1 128 0,0-2 32 0,1-1 0 16,1 2-832-16,1-3-192 0,1-1 0 0,2-3 0 0,2 0 0 15,1 3 0-15,0-4 0 0,1-2 0 0,-1 0 864 0,2 1 128 16,-1-4 32-16,2 2 0 0,-1 2-832 0,-2-1-192 16,-1 0 0-16,1-2 0 0,3-2 0 0,1-2 0 15,2 0 0-15,1 0 0 0,-2-7 0 0,0-1 0 16,-1 3 0-16,2-2 0 0,-1-1 0 0,0 1 0 15,2-5 0-15,-2 1 0 0,-1 1 864 0,0-2 128 16,0-2 32-16,-2 0 0 0,0-1-832 0,-1 0-192 16,-1-1 0-16,0-1 0 0,-1 2 0 0,-2 0 0 15,-10 2 0-15,13-2 0 0,-1-1 0 0,-12 3 0 16,0 0 0-16,12-1 0 0,1 1 0 0,-13 0 0 16,0 0 0-16,0 0 0 0,10 2 0 0,-10-2 0 15,11 2 0-15,-11-2 0 0,0 0 0 0,0 0 0 16,10 1 0-16,-10-1 0 0,0 0 0 0,0 0 0 0,0 0 0 0,0 0 0 15,0 0 0-15,0 0 0 0,0 0 0 16,0 0 0-16,0 0 0 0,0 0 0 16,0 0 0-16,0 0 0 0,0 0 0 0,0 0 0 0,0 0 0 0,0 0 0 15,-12 1 0-15,1-1 0 0,-2-2 0 0,1-1 0 16,2 3 0-16,-2-2 0 0,-1-5 0 0,-2 3 0 16,0 0 0-16,-1 0 0 15,-1-5 0-15,0 0 0 0,-1 0 0 0,0 0 0 0,-2-4 0 0,-2 1 0 16,-4-1 0-16,1 0 0 0,0 0 0 0,-1 1 0 15,-5-2 0-15,8 1 0 0,6-3 0 0,-2 3 0 16,0-2 0-16,1 0 0 0,1-2 0 0,2 2 0 16,-2-1 0-16,4-1 0 0,3-1 0 0,2-2 0 15,1 1 0-15,1-4 0 0,-2 0 0 0,2 1 0 16,3-4 0-16,2 0 0 0,-3-6 0 0,2 6 0 0,2 0 0 0,2 3 0 16,-2 1 0-16,1-4 0 0,-1 3 0 0,3 4 0 15,1 1 0-15,-2-1 0 0,-2 2 0 0,2 0 0 16,1 2 0-16,1 4 0 0,-1 0 0 0,0 3 0 15,0-4 0-15,0 6 0 0,-3 6 0 0,0 0 0 16,0 0 0-16,0 0 0 0,0 0 0 0,9-7 0 16,-9 7 0-16,0 0 0 0,9-5 0 0,-9 5 0 15,9-5 0-15,-9 5 0 0,0 0 0 0,0 0 0 16,0 0 0-16,10-2 0 0,-10 2 0 0,0 0 0 16,0 0 0-16,0 0 0 15,9-5-768-15,-9 5-208 0,0 0-48 0,0 0 0 0,0 0 832 0,0 0 192 16,0 0 0-16,0 0 0 15,0 0-864-15,0 0-128 0,1-8-32 0,-1 8 0 16,0 0 0-16,0 0 0 0,0 0 0 0,0 0 0 16,-9 2-1632-16,9-2-336 0,-5 5-64 0,5-5-16 0</inkml:trace>
  <inkml:trace contextRef="#ctx0" brushRef="#br0" timeOffset="114114.76">25635 10157 16575 0,'0'0'368'0,"0"0"80"0,0 0 0 0,0 0 16 0,9 0-464 0,2-3 0 15,-4-5 0-15,5 0 0 0,2-4 912 0,2 0 96 16,-2-6 16-16,3 0 0 0,2-3 0 0,-2 0 0 16,1 0 0-16,-1 1 0 0,0-1 0 0,0-4 0 15,0 1 0-15,-2 2 0 0,0 0 0 0,-1-1 0 16,2-3 0-16,-3 2 0 0,-3 6-832 0,2-2-192 15,0-1 0-15,-2 3 0 0,-1 1 0 0,0 3 0 0,-2 3 0 0,1 4 0 16,-2-1 0-16,1 1 0 16,-7 7 0-16,0 0 0 0,9-6 864 0,-9 6 128 0,8-5 32 0,-8 5 0 15,0 0-832-15,0 0-192 16,9 6 0-16,-3 3 0 0,-1 0 0 0,-1 3 0 0,-1 2 0 0,1 2 0 16,1-2 0-16,2 3 0 0,-2 3 0 0,-1-3 0 15,-3 0 0-15,4-3 0 0,6 2 0 0,-1-2 0 16,-2 3 0-16,2 0 0 0,2-3 0 0,-3-3 0 15,2-2 0-15,-4 1 0 0,3 1 0 0,-3-2 0 16,0-1 0-16,-7-8 0 0,0 0 0 0,9 8 0 16,-2 1-768-16,-7-9-208 0,0 0-48 15,0 0 0-15</inkml:trace>
  <inkml:trace contextRef="#ctx0" brushRef="#br0" timeOffset="116755.99">20188 4197 9215 0,'0'0'192'0,"0"0"64"0,0 0 0 0,0 0 0 0,0 0-256 0,-6-5 0 15,9-1 0-15,0-1 0 0,0-2 864 0,-1-1 128 16,1 0 32-16,2 2 0 0,-1 0 0 0,1-1 0 0,2-3 0 0,-3 5 0 16,1-1-832-16,1 1-192 0,0 2 0 0,-1-3 0 15,0 2 0-15,0 2 0 0,-5 4 0 16,0 0 0-16,3-8 864 0,-3 8 128 0,2-8 32 0,-2 8 0 15,0 0-832-15,0 0-192 0,0 0 0 0,0 0 0 16,0 0 864-16,0 0 128 0,0 0 32 0,0 0 0 16,0 0-832-16,-7-1-192 0,-2 3 0 0,-1 4 0 15,1 2 0-15,0-2 0 0,0 2 0 0,0 4 0 16,0 2 0-16,0 3 0 0,1-1 0 0,0-2 0 16,0 3 0-16,3 1 0 0,1 2 0 0,0-1 0 15,4 2 0-15,0-1 0 0,0-2 0 0,3 0 0 16,1 0 0-16,1-1 0 0,-1-4 0 0,2 2 0 0,2-1 0 0,-1 0 0 15,0-5 0-15,1 3 0 0,1-3 0 0,1 0 0 16,-1 1 0-16,1-3 0 0,-1-3 864 0,2 0 128 16,0 0 32-16,1 1 0 0,0-2-832 0,0 0-192 15,1-1 0-15,0 2 0 0,0-3 0 0,0 1 0 16,1-2 0-16,0 0 0 0,1 0 0 0,-1-2 0 16,2 0 0-16,-1-1 0 0,0-1 0 0,2 3 0 15,-3-2 0-15,2-2 0 0,-1 0 0 0,1 0 0 16,0-3 0-16,-2 1 0 0,0 2 0 0,1-4 0 15,-1 0 0-15,-1-2 0 0,-1 5 0 0,-1-3 0 16,0 0 0-16,-2 0 0 0,-2-2 0 0,-1-2 0 16,1 3 0-16,-2-1 0 0,-1 1 0 0,-2-1 0 15,1 0 0-15,-2 2 0 0,-1-2 0 0,0 3 0 16,-1-3 0-16,1 0 0 0,3 3 0 0,-1 3 0 16,-2 5 0-16,0 0 0 0,1-6 0 0,-1 6 0 0,0 0 0 15,0 0 0-15,-6-4 0 0,1 1 0 16,5 3 0-16,-7 0 0 0,7 0 0 0,0 0 0 0,-9 0 0 0,4 5 0 15,0 4 0-15,-1 2 0 0,1 1 0 0,0 1 0 16,0-3 0-16,0 6 0 0,1 3 0 0,-2 2 0 16,0 3 0-16,-1-2 0 0,1 2 0 15,-1 4 0-15,-2-5 0 0,0 3 0 0,0 2 0 0,0 2 0 16,-2 2 0-16,1 2 0 0,1 0 0 0,0 0 0 16,0 0 0-16,2-1 0 0,-2 3 0 0,1-1 0 15,-1 0 0-15,0 2 0 0,0-1 0 0,0 0 0 16,-2-4 0-16,-1 0 0 0,3-6 0 0,-1 4 0 15,-1 0 0-15,0 1 0 0,-2-1 0 0,4-5 0 16,-2-2 0-16,1-2 0 0,-1-1 0 0,1-4 0 0,-1 0 864 0,1-2 128 16,0-1 32-16,-1-1 0 0,-2-1-832 15,0 0-192-15,0-3 0 0,0 3 0 0,-3-4 0 0,2 1 0 16,1-1 0-16,1-3 0 0,1 0 0 0,-1-2 0 16,1-2 0-16,1-1 0 0,-1-2 0 0,1 1 0 15,0-1 0-15,-1 0 0 0,2-4 0 0,1-1 0 16,2-3 0-16,-1 2 0 0,1 0 0 0,2-1 0 15,1-5 0-15,1 2 0 0,-1 3 0 0,3-3 0 16,1 1 0-16,1 0 0 0,0-5 864 0,1 2 128 16,1-1 32-16,1 2 0 0,0 1-832 0,4-2-192 15,-1 0 0-15,1 2 0 0,2 2 0 0,0-2 0 16,2 0 0-16,2 2 0 0,0-2 0 0,2 1 0 16,3 3 0-16,1-2 0 0,0 3 0 0,-2-2 0 15,1 2 0-15,-2 0 0 0,0-1 0 0,-2 1 0 0,0 2 0 0,-5 1 0 16,1 3 0-16,-2 1 0 0,0 1 0 0,-10 0 0 15,7 0 0-15,-7 0 0 0,8 3 0 0,-8-3 0 16,7 5 0-16,-2 1 0 16,-1 1 0-16,-2-1 0 15,-2-6-768-15,0 0-208 0,0 0-48 0,4 12 0 16,0-1-1632-16,1-1-336 0,1 0-64 0,-1-3-16 0</inkml:trace>
  <inkml:trace contextRef="#ctx0" brushRef="#br0" timeOffset="117776.03">20158 4051 9215 0,'0'0'192'0,"0"0"64"0,0 0 0 0,0 0 0 0,0 0-256 0,-6 1 0 0,-1 2 0 0,1 2 0 15,-1 4 864-15,0-2 128 0,0-1 32 0,-1 1 0 16,0-1-832-16,0 2-192 0,-1 0 0 0,1 5 0 15,-1-1 864-15,3 3 128 0,-2 4 32 0,1-1 0 16,2 0-832-16,1 2-192 0,2-1 0 0,-1 3 0 16,3 0 864-16,0-3 128 0,0-2 32 0,3 0 0 15,-1 2-832-15,2-1-192 0,1-3 0 0,2-1 0 0,1-2 0 0,1-2 0 16,0 1 0-16,1-1 0 0,2-3 864 0,0-1 128 16,1 1 32-16,1-5 0 0,2 1-832 0,1-2-192 15,-2-1 0-15,1 1 0 0,0 2 0 0,-2 0 0 16,0-2 0-16,-1-1 0 0,0-1 0 0,2 1 0 15,-5-2 0-15,2 1 0 0,-2 0 0 0,2-1 0 16,-1 2 0-16,0-1 0 0,1-1 0 0,0-1 0 16,-3-2 0-16,0 1 0 0,4 0 0 0,-3 0 0 15,1 1 0-15,-1-3 0 0,-1-1 0 0,1 1 0 16,-1-5 0-16,0 4 0 0,-1-5 0 0,-1 1 0 16,0 1 0-16,-1 0 0 0,1 0 0 0,-2-3 0 15,0-2 0-15,1 3 0 0,-2-1 0 0,-1 3 0 16,0-1 0-16,0-1 0 0,1 3 0 0,-3-1 0 15,1 5 0-15,1-3 0 0,-2 0 0 0,1 4 0 0,-2 4 0 0,0 0 0 16,0 0 0-16,0 0 0 0,0 0 0 0,0 0 0 16,0 0 0-16,-4 7 0 0,1 3 0 0,1-1 0 15,-5 4 0-15,2-1 0 0,1 4 0 0,-1 2 0 16,-2 3 0-16,1 3 0 0,-1 0 0 0,1 2 0 16,-2-1 0-16,0 0 0 0,-1 2 0 0,0 0 0 15,-2 3 0-15,1 5 0 0,-2 3 0 0,0-1 0 16,1-2 0-16,-1 3 0 0,-1 1 0 0,0 3 0 15,0-3 0-15,0-3 0 0,-2-2 0 0,1-1 0 16,0-1 864-16,1-3 128 0,-3 0 32 0,2-5 0 0,-1-1-832 16,1-1-192-16,0-1 0 0,1-2 0 0,0 1 0 0,0-2 0 15,1 2 0-15,1-5 0 0,2-3 0 0,0-3 0 16,0-1 0-16,0 0 0 0,1-6 0 0,-1 1 0 16,0-3 0-16,1-1 0 0,0-1 0 0,2 0 0 15,-2-6 0-15,1-1 0 0,0-4 864 0,0-2 128 16,1 1 32-16,0-2 0 0,2-1-832 0,2-1-192 15,-1 1 0-15,2 3 0 0,1 1 0 0,1 2 0 16,0 1 0-16,3 1 0 0,0-4 0 0,2 2 0 16,0 2 0-16,3 4 0 0,-1-1 0 0,4 2 0 15,2-2 0-15,3 4 0 16,0-2-768-16,0 1-208 0,1 2-48 0,0 0 0 16,1 1-816-16,-1 2-160 0,-1 4-48 0,0-5 0 0</inkml:trace>
  <inkml:trace contextRef="#ctx0" brushRef="#br0" timeOffset="118995.7">21021 3694 12895 0,'0'0'272'0,"0"0"64"0,0 0 16 0,0 0 32 0,0 0-384 0,0 0 0 16,9-2 0-16,-9 2 0 0,0 0 896 0,0 0 96 15,0 0 32-15,0 0 0 0,0 0-832 0,5 8-192 16,-2-1 0-16,-3 6 0 0,-1 0 864 0,-2 2 128 16,-1 2 32-16,0 4 0 0,3 5-832 0,-3-1-192 15,2 0 0-15,-1-2 0 0,0 1 0 0,2-1 0 16,0 3 0-16,1-5 0 0,-2-3 0 0,1 1 0 0,0-1 0 0,-1 0 0 15,0-1 864-15,2-1 128 0,-3-5 32 16,2 3 0-16,0 0-832 0,-1-4-192 16,1-1 0-16,1-9 0 0,0 0 864 0,0 0 128 0,0 0 32 0,0 0 0 15,0 0-832-15,0 0-192 0,0 0 0 0,0 0 0 16,5-7 864-16,2-5 128 0,-1-2 32 0,1 0 0 16,-1 5-832-16,1-4-192 0,-1 0 0 0,1 2 0 15,-1-8 0-15,2 1 0 0,-1 0 0 0,1-2 0 16,-2-2 0-16,2 0 0 0,0-3 0 0,0-1 0 15,-2 1 0-15,2 2 0 0,0 1 0 0,0 0 0 16,-3 3 0-16,1 5 0 0,1-2 0 0,-2 1 0 16,-4 4 0-16,1 6 0 0,-2 5 0 0,0 0 0 0,0 0 0 0,0 0 0 15,-7 5 0-15,-1 6 0 0,-2 4 0 0,-2 4 0 16,-1 0 0-16,0 5 0 0,0 3 0 0,-1-1 0 16,-3 0 0-16,1 3 0 0,-1-1 0 0,4-3 0 15,1 1 0-15,1-1 0 0,2-5 0 0,-1-3 0 16,5-2 0-16,0-2 0 0,0 3 0 0,1-3 0 15,0-4 0-15,1-1 0 0,2 0 0 0,1-8 0 16,0 0 0-16,0 0 0 0,0 0 0 0,0 0 0 16,0 0 0-16,0 0 0 0,0 0 0 0,7-7 0 15,-1-2 0-15,1 0 0 0,-1 1 0 0,1-2 0 16,-2-2 0-16,1 0 0 0,0-1 864 0,-1 0 128 16,0-3 32-16,1 0 0 0,1-1-832 0,-2 1-192 15,-1-2 0-15,3-4 0 0,-1-1 0 0,2 3 0 16,1-3 0-16,0 4 0 0,-2-1 0 0,1 2 0 15,-1 0 0-15,1 3 0 0,-1 5 0 0,-3 3 0 16,0 4 0-16,-4 3 0 0,0 0 0 0,0 0 0 0,0 0 0 0,-4 9 0 31,0 6-768-31,-1 2-208 0,-3 2-48 0,0 3 0 0,-1 4 832 0,-2-1 192 0,1-2 0 0,-1 2 0 16,1-2 0-16,0-1 0 0,0-2 0 16,3-2 0-16,-1 0 0 0,1-1 0 0,1-2 0 0,1-2 0 15,-1-4 0-15,2 0 0 0,4-9 0 0,-2 7 0 16,-1 0 0-16,3-7 0 0,0 0 0 0,0 0 0 15,0 0 768-15,0 0 208 0,0 0 48 0,4-6 0 16,0 1-832-16,0-2-192 0,0-1 0 0,1 2 0 16,0-6 0-16,1 0 0 0,-1 1 0 0,0-4 0 15,-1 2 0-15,2-1 0 0,0-2 0 0,-1-1 0 0,0 0 0 0,0-1 0 16,0 2 0-16,2-2 0 0,0-3 0 16,-1 3 0-16,-1 1 0 0,0 1 0 0,1 3 0 0,-2 4 0 15,0 0 0-15,-4 3 0 0,1 0 0 0,-1 6 0 16,0 0 0-16,0 0 0 0,-5 8 0 0,-1 5 0 15,1 3 0-15,-1-2 0 0,-2 5 0 0,0 0 0 16,0 5 0-16,0-5 0 0,-1 2 0 0,1 0 0 16,1-3 0-16,0-1 0 0,1-3 0 0,0 1 0 15,1-5 0-15,1 2 0 0,2-3 0 0,-1 0 0 16,3-9 0-16,0 0 0 0,0 0 0 0,0 0 0 16,0 0 0-16,0 0 0 0,0 0 0 0,0 0 0 15,0 0 0-15,0 0 0 0,7-4 0 0,0-5 0 16,1 1 0-16,0-3 0 0,-2-1 0 0,1 1 0 15,0-3 0-15,-1 1 0 0,1 0 0 0,-1-3 0 0,1 2 0 0,-2 2 0 16,-1 2 0-16,-2 2 0 0,2 1 0 16,-4 7 0-1,0 0-1600-15,0 0-352 0,-5 6-80 0,-3 3-16 0</inkml:trace>
  <inkml:trace contextRef="#ctx0" brushRef="#br0" timeOffset="127940.86">26173 3673 12895 0,'0'0'576'0,"-5"4"112"0,-3-6-560 0,8 2-128 0,-5 8 0 0,0-5 0 15,5-3 848-15,0 0 144 0,0 0 32 0,-5 4 0 16,0 0 0-16,5-4 0 0,0 0 0 0,0 0 0 16,9 5 0-16,2-3 0 15,5-2 0-15,2 0 0 0,2 2 0 0,1-2 0 0,1-2 0 0,0 1 0 16,0 0 0-16,0-3 0 0,1 1 0 0,-1 1 0 16,-1 0-832-16,-1-1-192 0,0-5 0 0,0 2 0 15,-2 5 0-15,-1 0 0 0,-3 0 0 0,-2-2 0 16,-4 2 0-16,-8 1 0 0,0 0 0 0,0 0-9232 15,0 0-1904-15</inkml:trace>
  <inkml:trace contextRef="#ctx0" brushRef="#br0" timeOffset="128393.4">26140 3664 20271 0,'0'0'896'0,"0"0"192"0,0 0-880 0,0 0-208 16,6-8 0-16,1 3 0 0,-7 5 0 0,0 0 0 15,0 0 0-15,0 0 0 0,0 0 864 0,0 0 128 16,0 0 32-16,0 0 0 0,0 0 0 0,0 0 0 16,-3 6 0-16,-1 2 0 0,-1 2-832 0,0 2-192 15,-2 2 0-15,-1-2 0 0,-1 0 864 0,0 2 128 0,0 1 32 0,1-2 0 16,0 4-832-16,3-2-192 0,1 0 0 0,2 0 0 15,-1-3 0-15,3 2 0 0,0-2 0 0,0 0 0 16,4 0 0-16,0-2 0 16,0-4 0-16,2 2 0 0,3 0 0 0,0 1 0 0,1-1 0 0,-1 0 0 15,2 0 864-15,1-3 128 0,1 1 32 0,2 4 0 16,-2-4-832-16,0 1-192 0,0-1 0 0,0 2 0 16,0 2 0-16,-2-1 0 0,0 1 0 0,-3-1 0 15,-3 0 0-15,-2-3 0 0,-2 5 0 0,-2-2 0 16,-3-4 0-16,-3 2 0 0,-2-1 0 0,-3 2 0 15,-5-5 864-15,0 1 128 0,-1-2 32 0,-4 1 0 16,-5-2-832-16,-1-2-192 0,2-2 0 0,1 1 0 16,1 0 0-16,1 1 0 0,3 0 0 0,1-2 0 0,4-2 0 15,0 1 0-15,2 1 0 0,3 2 0 16,1 0-1600-16,2 2-352 0,7-1-80 0,0 0-16 0</inkml:trace>
  <inkml:trace contextRef="#ctx0" brushRef="#br0" timeOffset="129204.46">26555 7809 12895 0,'0'0'576'0,"0"0"112"0,-6 0-560 0,6 0-128 0,0 0 0 0,0 0 0 16,0 0 1664-16,0 0 320 0,0 0 48 0,0 0 16 16,0 0-832-16,0 0-144 0,0 0-48 0,9-1 0 15,1 0 0-15,3-2 0 0,3-1 0 0,1 0 0 0,1 3 0 0,1-1 0 16,3-1 0-16,0-1 0 0,1 3-816 0,1 1-208 16,-2-2 0-16,1 1 0 0,-3-1 0 0,-2-1 0 15,-2 2 0-15,-2 1 0 0,-2 0 0 0,-2 0 0 16,-2 0 0-16,-8 0 0 0,8 4 0 0,-8-4 0 15,0 0 0-15,0 0-9232 16,0 0-1904-16</inkml:trace>
  <inkml:trace contextRef="#ctx0" brushRef="#br0" timeOffset="129621.62">26651 7785 16575 0,'0'0'736'0,"-6"0"160"0,0 0-720 0,-2 1-176 0,0 3 0 0,-1-3 0 16,0 2 848-16,-1 1 144 0,-2 0 32 0,0 3 0 16,2 0 0-16,-5 5 0 15,1-2 0-15,1 1 0 0,0 2 0 0,1-3 0 0,2 2 0 0,1 2 0 16,-1-3 0-16,4 0 0 0,2 1 0 0,1-2 0 16,3-10-832-16,0 0-192 0,4 14 0 0,3-5 0 15,1 1 864-15,1-2 128 0,3 0 32 0,2-2 0 16,2 2-832-16,4 1-192 0,6-1 0 0,-1 0 0 15,-4 0 0-15,1 1 0 0,3-3 0 0,-2 6 0 16,-3-5 864-16,-2 3 128 0,-2-2 32 0,0 4 0 16,-3-3-832-16,-2 2-192 0,-2 0 0 0,-2-1 0 15,0 3 0-15,-4-4 0 0,-3 2 0 0,-1-1 0 0,-3 1 0 0,-2-1 0 16,-2-1 0-16,-3 0 0 0,0-2 864 0,-5-1 128 16,-2 0 32-16,0 0 0 0,-3-2-832 0,0 0-192 15,-1-4 0-15,-12 0 0 0,1-1 0 0,3-1 0 16,4 0 0-16,0 0 0 0,1 1 0 0,4 1 0 15,3 1 0-15,0-1 0 0,1-1 0 0,3 1 0 16,1 3 0-16,1 1 0 0,3 1 0 0,9-5 0 16,0 0 0-16,0 0 0 15,4 10-3232-15,7 1-688 0,17-2-144 0,8-5-32 0</inkml:trace>
  <inkml:trace contextRef="#ctx0" brushRef="#br0" timeOffset="141530.81">20046 4096 9215 0,'0'0'192'0,"0"0"64"0,-8-11 0 0,8 11 0 0,0 0-256 0,0 0 0 0,0 0 0 0,0 0 0 16,0 0 864-16,0 0 128 0,0 0 32 0,0 0 0 15,0 0-832-15,0 0-192 0,0 0 0 0,0 0 0 16,-4-7 0-16,4 7 0 0,-1-8 0 0,1 8 0 16,0 0 864-16,0 0 128 0,-4-9 32 0,4 9 0 15,0 0-832-15,0 0-192 0,-3-6 0 0,3 6 0 16,0 0 0-16,0 0 0 0,0 0 0 0,0 0 0 15,0 0 864-15,0 0 128 0,0 0 32 0,0 0 0 16,0 0-832-16,-6 2-192 0,1 0 0 0,-2 2 0 16,1 5 0-16,0 1 0 0,1 2 0 0,0 0 0 15,0-1 0-15,2 2 0 0,-2 2 0 0,2 0 0 16,1-2 0-16,0 2 0 0,2-2 0 0,2 1 0 0,-1 4 0 0,2 1 0 16,-1-4 0-16,2 0 0 0,0 0 0 0,1 0 0 15,1-1 0-15,-1 2 0 0,0-5 0 0,1 2 0 16,1 0 0-16,-1-3 0 0,2 0 0 0,1-2 0 15,3 0 0-15,-3-2 0 0,3 3 0 0,1-1 0 16,0-1 0-16,1 0 0 0,2 0 0 0,1-1 0 16,-3 1 0-16,3-2 0 0,-1-1 0 0,0 0 0 15,1 1 0-15,-2-2 0 0,1 1 864 0,0-2 128 16,-1 2 32-16,1-1 0 0,-2-2-832 0,2-1-192 16,-2-1 0-16,0-3 0 0,-1 1 0 0,1 1 0 15,-1-1 0-15,0-1 0 0,0-4 0 0,-2 2 0 16,1 1 0-16,-1-3 0 0,-1-1 0 0,0 0 0 15,1-2 0-15,-3-1 0 0,-1 1 0 0,1-1 0 16,-1-1 0-16,-1 1 0 0,0 0 0 0,-1 2 0 0,0 2 0 0,-1-4 0 16,0 3 0-16,0-1 0 0,-2 5 0 15,1-4 0-15,-2-1 0 0,2 1 0 0,-3 3 0 0,0 6 0 16,0 0 0-16,0 0 0 0,0 0 0 0,0 0 0 16,0 0 0-16,0 0 0 0,-7 6 0 0,2 3 0 15,0-1 0-15,1 3 0 0,0 3 0 0,-1-1 0 16,0 1 0-16,-2 1 0 0,-1-1 0 0,0 0 0 15,-1 6 0-15,0 1 0 0,-3-2 0 0,-1 1 0 16,-1 1 0-16,-2 1 0 0,-2 0 0 0,-3 4 0 16,-1-2 0-16,-3 7 0 0,-1 0 0 0,0 3 0 15,2 0 0-15,-3 0 0 0,5 1 0 0,3-1 0 16,-1 0 0-16,3-4 0 0,2-1 0 0,-1-2 0 16,0 0 0-16,1-2 0 0,3 4 0 0,-1-8 0 0,0-3 0 0,2-1 0 15,2-4 0-15,1-1 0 0,2-3 0 0,-2-3 0 16,3 2 0-16,1-1 0 0,4-7 0 0,0 0 0 15,-4-9 0-15,1 2 0 0,2 2 0 0,0-4 0 16,1 1 0-16,0-4 0 0,1-1 0 0,2 0 0 16,1-3 0-16,-2 1 0 0,2-1 0 0,1-1 0 15,2 0 0-15,1 2 0 0,-2 3 0 0,3 0 0 16,2 4 0-16,1 2 0 0,1 3 0 0,2 4 0 16,3 6 0-16,5-2 0 0</inkml:trace>
  <inkml:trace contextRef="#ctx0" brushRef="#br0" timeOffset="152336.44">25681 10096 5519 0,'0'0'496'0,"0"0"-496"16,0 0 0-16,0 0 0 0,-6 15 1344 0,0-4 192 16,-1-3 16-16,0 0 16 0,-1 1-640 0,-1 0-128 15,-2-1-32-15,2 2 0 0,0 0-32 0,-2 0-16 16,0-2 0-16,0 1 0 0,1 1 0 0,1-1 0 0,-2-2 0 0,1 3 0 15,-1 0-192-15,2 0-32 0,0-1-16 0,0 0 0 16,-1-2-64-16,2 1-16 0,8-8 0 0,-8 6 0 16,-1-1-32-16,9-5-16 0,0 0 0 0,0 0 0 15,0 0-32-15,0 0 0 0,0 0 0 0,0 0 0 16,0 0 0-16,0 0-16 0,0 0 0 0,12-5 0 16,-1 0-112-16,1-6 0 0,-1 2-16 0,0-4 0 15,1 0-176-15,1-1 192 0,-1-3-192 0,0 1 192 16,3-1-64-16,-1-2-128 0,0-6 192 0,-3 4-64 15,1 2 0-15,1 0-128 0,1 1 192 0,1-1-64 16,-2-4-128-16,0 1 0 0,1 0 0 0,-2 1 0 16,1-1 0-16,0 1 0 0,0 0 0 0,-1 3 0 15,-1 4 0-15,1 1 0 0,-1-2 0 0,-1 2 128 0,0-1-128 16,0 1 0-16,0 3 0 0,-2-4 0 0,0 1 0 0,-1 3 0 16,1-2 0-16,-1 6 0 0,-2-5 0 0,0 5 0 15,0-1 144-15,-5 7-144 0,0 0 128 0,8-6-128 16,-4-1 128-16,-4 7-128 0,0 0 0 0,0 0 144 15,0 0-144-15,0 0 0 0,0 0 128 0,12 2-128 16,-4 4 0-16,-2 3 0 0,-6-9 128 0,7 11-128 16,-1-1 0-16,1 2 0 0,-1 1 0 0,1 0 0 15,1-1 0-15,0 1 0 0,-2 1 0 0,4 2 0 16,0 1 0-16,1 0 0 0,2-4 0 0,0 1 0 16,-1 2 0-16,0-1 0 0,-2 1 0 0,-1 1 0 15,2 1 0-15,1-4 0 0,1-2 0 0,-2 1 0 16,-3-1 0-16,1 1 0 0,-1 0 0 0,3-3 128 15,0-2-128-15,-2 1 0 0,1 0 0 0,-3-1-144 0,1-1-16 0,-8-7-12400 16</inkml:trace>
  <inkml:trace contextRef="#ctx0" brushRef="#br0" timeOffset="152966.96">25983 9753 7359 0,'0'0'656'0,"0"0"-528"15,0 0-128-15,0 0 0 0,-3-10 1952 0,3 10 352 16,0 0 80-16,0 0 16 0,-5-7-1360 0,5 7-272 16,0 0-48-16,0 0-16 0,0 0-192 0,0 0-32 15,-4 11-16-15,0 2 0 0,1 1 32 0,0 2 0 16,0-1 0-16,1 4 0 0,2 0-48 0,-3 1-16 16,2 2 0-16,1 0 0 0,0-1-176 0,0 0-16 15,0 1-16-15,0-1 0 0,4 2-48 0,-3 2-16 16,0 1 0-16,-1-2 0 0,0-3 48 0,2-1 16 15,-2 4 0-15,1-5 0 0,2 0 16 0,-1-2 0 0,2-3 0 0,0 0 0 16,-1 2 96-16,0-3 32 0,1-3 0 0,0 2 0 16,0 2 32-16,-1-3 16 0,-3-11 0 0,6 12 0 15,0 1-80-15,-1-3-16 0,1 1 0 0,5-1 0 16,-6-2-96-16,4 1-32 0,0-1 0 0,2 1 0 16,-2 0-48-16,-1-1-16 0,-8-8 0 0,9 10 0 15,1 1-128-15,2-3 192 0,0-2-192 0,2 1 192 16,0-2-192-16,1 1 128 0,-1 3-128 0,2-3 128 15,1-2-128-15,1-1 192 0,0 4-192 0,-2-4 192 16,-2-1-192-16,2 3 128 0,1 5-128 0,-2-4 128 16,0 1-128-16,-1-2 128 0,-2-4-128 0,-1 2 128 15,0 2-128-15,1 3 192 0,2-2-192 0,-1 1 192 16,-1-2-64-16,-1-2 0 0,2-3 0 0,1 0 0 0,-3 0 64 0,2 0 0 16,2 0 0-16,-1-2 0 0,-1 2 16 15,3 0 16-15,-2-2 0 0,2-1 0 0,-1 3-96 0,-3 3-128 16,-12-3 176-16,12-3-176 0,-1-1 128 0,-1 3-128 15,0 2 0-15,-10-1 0 16,0 0-848-16,0 0-240 0,0 0-32 0,0 0-16 0</inkml:trace>
  <inkml:trace contextRef="#ctx0" brushRef="#br1" timeOffset="161882">27355 1629 12895 0,'0'0'272'0,"0"0"64"0,0 0 16 0,0 0 32 16,0 0-384-16,0 0 0 0,0 0 0 0,0 0 0 15,0 0 0-15,0 0 0 0,0 0 0 0,0 0 0 16,0 0 896-16,0 0 96 0,0 0 32 0,0 0 0 0,0 0 0 0,-8-4 0 16,0 0 0-16,0 1 0 0,8 3 0 0,-10-2 0 15,-2-2 0-15,-1 2 0 0,-1-3-832 0,-3 1-192 16,-2 0 0-16,0 0 0 0,-1-2 864 0,1 2 128 16,-1 1 32-16,-1 1 0 0,-3-2-832 0,-4-3-192 15,-2 2 0-15,3 4 0 0,1 2 0 0,1 2 0 16,0-1 0-16,4 4 0 0,2-3 864 0,1 1 128 15,1-1 32-15,2 5 0 0,2 1-832 0,1 4-192 16,2 1 0-16,2-2 0 0,3 1 0 0,1 1 0 16,1-1 0-16,5 0 0 0,0-1 0 0,2-1 0 15,0-2 0-15,3 0 0 0,1-1 0 0,2 1 0 16,-2-1 0-16,4-3 0 0,2 0 0 0,2 2 0 16,-3-5 0-16,2 3 0 0,1 1 0 0,-2 1 0 15,1-3 0-15,-1 0 0 0,0-1 0 0,1-2 0 16,-2 0 0-16,0-1 0 0,0 0 0 0,0-1 0 0,-2-1 0 0,4-2 0 15,2 0 0-15,-2 0 0 0,-2-5 0 0,2 1 0 16,0-4 0-16,0 3 0 0,-2-4 0 0,2 1 0 16,-2 1 0-16,0-4 0 0,-1 3 0 0,-1 3 0 15,-4-1 0-15,0 3 0 0,-7 7 0 0,7-7 0 16,-7 7 0-16,6-8 0 0,-1 0 0 0,-5 8 0 16,0 0 0-16,0 0 0 0,0 0 0 0,2 13 0 15,-2 4 0-15,-3 1 0 0,-1 2 0 0,1 3 0 16,1 3 0-16,-2 3 0 0,-3 0 0 0,1 3 0 15,-1-1 0-15,0 3 0 0,-4 2 0 0,2 3 0 16,0 5 0-16,-2-2 0 0,0 1 0 0,-1 1 0 0,2 2 864 0,-1-2 128 16,1-1 32-16,-3 0 0 0,-2 0-832 0,-2-4-192 15,-1 2 0-15,-1-1 0 0,-4 2 0 0,4-4 0 16,-2-6 0-16,3 1 0 0,-2-1 0 16,1 1 0-16,-1-4 0 0,3-2 0 0,1-6 864 0,1-2 128 15,0 0 32-15,4-5 0 0,-1-2-832 0,-2-4-192 16,-1-5 0-16,2-1 0 0,2-4 0 0,-1 0 0 15,0-3 0-15,0-6 0 0,1-1 0 0,-1-1 0 16,1 0 0-16,2 0 0 0,0-2 0 0,1-1 0 16,1-2 0-16,-1 2 0 15,2 2-1600-15,4 1-352 0,1 1-80 0,4-2-8208 16,8-2-1632-16</inkml:trace>
  <inkml:trace contextRef="#ctx0" brushRef="#br1" timeOffset="162433.54">27811 1151 12895 0,'0'0'272'0,"0"0"64"0,0 0 16 0,9-6 32 0,-9 6-384 0,9-5 0 15,-9 5 0-15,0 0 0 0,0 0 896 0,0 0 96 16,0 0 32-16,0 0 0 0,0 0 0 0,0 0 0 16,0 0 0-16,0 0 0 0,0 0-832 0,0 0-192 15,0 0 0-15,0 0 0 0,-2 14 864 0,-2 0 128 16,-3-3 32-16,1 2 0 0,-2 2 0 0,-1 1 0 16,-2 0 0-16,3 6 0 0,1 0-832 0,-4 3-192 15,-5 2 0-15,1 1 0 0,-1 4 864 0,-1 3 128 16,-1 5 32-16,0 0 0 0,1 6-832 0,0 2-192 0,1 4 0 0,1 0 0 15,2-1 0-15,5-3 0 0,0-1 0 0,1-1 0 16,1-5 0-16,2-3 0 0,3-1 0 0,1-1 0 16,1-2 0-16,2-3 0 0,-2 1 0 0,7-2 0 15,1-7 0-15,1-2 0 0,-1-5 0 0,6-1 0 16,2 0 0-16,-2-5 0 0,1 1 0 0,0-6 0 16,-1-1 0-16,0-4 0 0,-2-2 0 0,1 0 0 15,3-3-768 1,-1-5-208-16,-3 3-48 0,1-6-11872 0</inkml:trace>
  <inkml:trace contextRef="#ctx0" brushRef="#br1" timeOffset="162815.84">28239 1309 12895 0,'0'0'576'0,"-6"-8"112"0,6 8-560 0,-4-10-128 16,4 10 0-16,0 0 0 0,0 0 848 0,-6-7 144 16,6 7 32-16,0 0 0 0,-9 3 0 0,9-3 0 15,-11 7 0-15,2 3 0 0,0 4 0 0,0 5 0 16,0 0 0-16,-2 6 0 0,0-2 0 0,0 7 0 15,1 4 0-15,-1 4 0 0,1 4-832 0,0 3-192 0,0 5 0 0,3-1 0 16,0 0 0-16,1-4 0 0,3 0 0 0,0-8 0 16,2 0 0-16,2-7 0 0,2-4 0 0,2 1 0 15,2 2 0-15,-1-3 0 0,2-5 0 0,0-3 0 16,0-3 864-16,-1-2 128 0,0 0 32 0,-1-4 0 16,2 0-832-16,0-4-192 0,-8-5 0 0,0 0 0 15,0 0 0-15,0 0 0 0,0 0 0 0,0 0 0 16,5-10-3232-16,-3-2-688 15,-4-13-144-15,-3 3-32 0</inkml:trace>
  <inkml:trace contextRef="#ctx0" brushRef="#br1" timeOffset="163000">27920 1868 20271 0,'0'0'448'0,"11"-2"80"0,1-1 32 0,2 1 16 0,2-1-576 0,-1 0 0 16,6-1 0-16,0 2 0 0,1-3 928 0,4-1 80 15,2 0 16-15,2-2 0 0,2 0-832 0,-5-1-192 16,-4 0 0-16,-4 4 0 0,-2-2 0 0,-2 2 0 16,-4 0 0-16,1-2 0 15,-2 3-768-15,-2-2-208 0,-3-3-48 0,-1 0 0 0</inkml:trace>
  <inkml:trace contextRef="#ctx0" brushRef="#br1" timeOffset="163300.94">28295 1026 20271 0,'0'0'448'0,"0"0"80"0,17-2 32 0,-17 2 16 0,13 4-576 0,0 2 0 0,0 3 0 0,2 3 0 15,1 4 928-15,1 4 80 0,0 5 16 0,1 6 0 16,0 9 0-16,-2-3 0 0,-3 1 0 0,0 0 0 16,-1 2-832-16,0 1-192 0,-2-2 0 0,-2 8 0 15,-2 6 864-15,-2 5 128 0,-2-2 32 0,-2-1 0 16,-3-3-832-16,-1-5-192 0,-6-4 0 0,-2-6 0 16,-1 0 0-16,-2-1 0 0,-2 0 0 0,1-4 0 0,-1 2 0 0,-2-4 0 15,0-4 0-15,1 0-9232 16,1-4-1904-16</inkml:trace>
  <inkml:trace contextRef="#ctx0" brushRef="#br1" timeOffset="164123.49">27881 202 12895 0,'0'0'272'0,"0"0"64"0,0 0 16 0,0 0 32 0,0 0-384 0,0 0 0 0,0 0 0 0,0 0 0 16,0 0 896-16,0 0 96 0,0 0 32 0,0 0 0 15,0 0 0-15,3 17 0 0,-3 1 0 0,-3 3 0 16,-1 2 0-16,-1 0 0 0,-3 0 0 0,2 1 0 16,1 3 0-16,-3 2 0 0,-1 2 0 0,1-2 0 0,0 0-832 0,0-1-192 15,0 0 0-15,1-2 0 0,-3-1 0 0,5-3 0 16,3 0 0-16,-2-3 0 0,-4-3 0 0,3-3 0 15,1-4 0-15,0 0 0 0,0 0 0 0,4-9 0 16,0 0 0-16,0 0 0 0,0 0 0 0,0 0 0 16,0 0 0-16,0 0 0 15,3-9-2416-15,0-1-528 0,1-6-96 0,0-1-32 0</inkml:trace>
  <inkml:trace contextRef="#ctx0" brushRef="#br1" timeOffset="164768.16">28160 131 9215 0,'0'0'192'0,"0"0"64"0,-4-6 0 0,2 0 0 0,2 6-256 0,-3-9 0 0,1 0 0 0,-2-1 0 16,0 1 1680-16,-1 4 304 0,-2 1 48 0,2 0 16 16,-2-4-832-16,1 2-144 0,-3-2-48 0,0 3 0 15,-1 0-816-15,0 2-208 0,-3-3 0 0,2 2 0 16,1-2 864-16,0 3 128 0,-2-5 32 0,0 4 0 16,-1 4-832-16,0 0-192 0,-1-1 0 0,-3-1 0 0,-1 1 0 0,-3 1 0 15,-1-1 0-15,-2 2 0 0,-1 3 0 16,-1 0 0-16,-1 0 0 0,-3 2 0 0,0 5 864 0,-1-2 128 15,-1-1 32-15,2 2 0 0,0 7-832 0,3 0-192 16,1 1 0-16,0 0 0 0,1-1 0 0,0 3 0 16,0-1 0-16,1 4 0 0,-1 0 0 0,0 3 0 15,0-4 0-15,1 3 0 0,1-3 0 0,1 3 0 16,-2 1 0-16,5 3 0 0,4-2 0 0,2 4 0 16,1 3 0-16,4 2 0 0,2-3 0 0,4 1 0 15,6 2 0-15,3-1 0 0,-1 0 0 0,7-1 0 16,4-3 0-16,4-2 0 0,2-3 0 0,4-1 0 15,0-2 0-15,3 1 0 0,1-4 0 0,0 1 0 16,1 0 0-16,0-4 0 0,1-3 0 0,1-6 0 16,5-3 0-16,0 1 0 0,3-2 0 0,1-2 0 15,0-2 0-15,1-5 0 0,-1-5 864 0,2-1 128 0,-5-2 32 0,2-4 0 16,1-2-832-16,4-2-192 0,2 1 0 0,2-7 0 16,-1-2 864-16,-2-3 128 0,-1-1 32 0,-6 2 0 15,-3-2-832-15,-5-3-192 0,-4-7 0 0,-6-3 0 16,-7-4 864-16,-3 1 128 0,-4-1 32 0,-4 2 0 15,-4 5-832-15,-5 5-192 0,-3 3 0 0,-4 4 0 16,-2 3 0-16,-4 1 0 0,-5 5 0 0,-3 2 0 16,-5 3 864-16,-2 3 128 0,-5 5 32 0,-2 2 0 15,-3 3-832-15,2 3-192 0,1 0 0 0,7 3 0 16,4 5-1600-16,6 1-352 0,3-2-80 16,8 5-14752-16</inkml:trace>
  <inkml:trace contextRef="#ctx0" brushRef="#br1" timeOffset="167563.62">25158 1348 9215 0,'0'0'400'0,"0"0"96"0,0 0-496 0,0 0 0 15,2-9 0-15,-2 9 0 0,7-10 912 0,-4 1 96 16,-1-2 16-16,2 2 0 0,-4 9 0 0,5-9 0 15,-5 9 0-15,6-8 0 0,-6 8 0 0,0 0 0 16,0 0 0-16,7-8 0 0,-7 8-832 0,6-8-192 16,-6 8 0-16,0 0 0 0,0 0 864 0,0 0 128 15,0 0 32-15,0 0 0 0,0 0 0 0,0 0 0 16,0 0 0-16,0 0 0 0,0 0-832 0,0 0-192 16,0 0 0-16,-3 13 0 0,-1-3 0 0,0 1 0 15,0 4 0-15,-1-4 0 0,-3 4 864 0,-1-1 128 0,-1 2 32 0,0-2 0 16,0 7-832-16,0 0-192 0,-3 1 0 0,-2 3 0 15,1 2 0-15,-2 0 0 0,-1 3 0 0,3 4 0 16,1 4 0-16,1 0 0 0,2-2 0 0,3 0 0 16,1-4 0-16,2-4 0 0,1-2 0 0,3-3 0 15,3-2 864-15,1-1 128 0,2-3 32 0,2-2 0 16,1-6-832-16,0 0-192 0,4-1 0 0,2 0 0 16,3-4 0-16,2 0 0 0,-1 0 0 0,2-2 0 15,0-3 0-15,1 0 0 0,-4 0 0 0,3-1 0 16,-1 0 0-16,-2-2 0 0,-1-3 0 0,0-1 0 15,1 2 0-15,0-5 0 0,1 1 0 0,-1-2 0 16,0 1 864-16,0-5 128 0,1 0 32 0,-1-2 0 0,0-2-832 16,0 0-192-16,-2-3 0 0,0 1 0 15,-5 1 0-15,0-3 0 0,0 0 0 0,-1 1 0 0,-5 2 0 0,-1-3 0 16,1 3 0-16,0 3 0 0,0 1 0 0,2 4 0 16,-2 0 0-16,-1 1 0 0,-1 1 0 0,-2 0 0 15,-1 11 0-15,0 0 0 0,0 0 0 0,0 0 0 16,0 0 0-16,0 0 0 0,0 0 0 0,-7 15 0 15,-2 0 0-15,1 4 0 0,1 0 0 0,0 2 0 16,1 4 0-16,-1 3 0 0,-2 5 0 0,1 1 0 16,-1 2 0-16,-1 6 0 0,-2-1 0 0,0 4 0 15,2 1 0-15,-3 5 0 0,-3 3 0 0,2 2 0 16,-2 1 0-16,0 0 0 0,2-1 0 0,-4-3 0 16,1 1 0-16,1-7 0 0,1-3 0 0,-2 2 0 15,1 2 0-15,-1-2 0 0,0-5 0 0,-2-3 0 0,-4-1 0 0,1-2 0 16,1-1 0-16,0-3 0 15,-3-1 0-15,2-5 0 0,-1 2 864 0,6-6 128 0,0-3 32 0,-1-1 0 16,-3-4-832-16,2-1-192 0,2-2 0 0,0-6 0 16,-3-1 0-16,3-3 0 0,3-1 0 0,0-3 0 15,-1-4 0-15,2-1 0 0,0-4 0 0,4-4 0 16,0-3 0-16,1 1 0 0,3 0 0 0,1-3 0 16,3-3 0-16,2-1 0 0,0 2 0 0,5-2 0 15,-2 1 0-15,2 4 0 0,2 1 0 0,1 2 0 16,3 1 0-16,3 0 0 0,-2-1 0 0,6 5 0 15,2 4 0-15,3 0 0 0,2 2 0 0,6 1 0 16,3 0 0-16,3 4 0 0,1 1 0 0,-1 2 0 0,-3 3 0 16,0 4 0-16,-1-2 0 0,-3 6 0 0,-1 0 0 0,-1 2 0 15,0-1 0-15,-2 3 0 0,-2-5 0 0,-1 2 0 16,-1 0 0-16,-3-2 0 0,-1-1 0 0,-6-1 0 16,-5 1 0-16,2-4 0 0,2-1 0 0,-12-5 0 15,0 0 0-15,6 8 0 16,-6-8-2416-16,0 0-528 0,0 0-96 0,0 0-32 0</inkml:trace>
  <inkml:trace contextRef="#ctx0" brushRef="#br1" timeOffset="168927.37">20741 1539 12895 0,'0'0'576'0,"0"0"112"0,0 0-560 0,-5-8-128 16,-3 0 0-16,1 5 0 0,7 3 0 0,0 0 0 16,-9-2 0-16,9 2 0 0,0 0 848 0,0 0 144 15,-10-5 32-15,10 5 0 0,0 0 0 0,0 0 0 16,-12 1 0-16,12-1 0 0,-9 6-832 0,1 2-192 15,2 4 0-15,6-12 0 0,0 0 864 0,-2 16 128 16,-3 2 32-16,0 3 0 0,0 5-832 0,-1 2-192 16,1 0 0-16,1 2 0 0,2 4 864 0,0-2 128 15,5-2 32-15,-3 0 0 0,0-4-832 0,3 2-192 16,0-6 0-16,3-1 0 0,-2-4 0 0,3-3 0 16,0 0 0-16,5-5 0 0,2 2 0 0,0-6 0 15,-1 0 0-15,2 2 0 0,-1-3 864 0,3-2 128 16,0-3 32-16,0 0 0 0,-1-6-832 0,0 2-192 15,0 0 0-15,-2-3 0 0,1-4 0 0,-1 1 0 0,-1-3 0 0,2 1 0 16,-2 2 0-16,1-4 0 0,-2 2 0 0,-2-4 0 16,-1 0 0-16,0-1 0 0,0-1 0 0,1-1 0 15,-1 1 0-15,-1 2 0 0,-3-2 0 0,1 1 0 16,-4-4 0-16,1 2 0 0,1-1 0 0,-1 5 0 16,-2 5 0-16,-1-1 0 0,0 3 0 0,0 0 0 15,0 9 864-15,0 0 128 0,0 0 32 0,0 0 0 31,0 0-1648-31,0 0-320 0,0 0-64 0,-4 13-16 0,2 3 832 0,-1-2 192 0,1 4 0 0,0 6 0 16,1 1 0-16,0 5 0 0,2-2 0 0,-1 5 0 16,0-1 0-16,0 4 0 0,-1 0 0 0,-1 5 0 15,1 2 0-15,1 5 0 0,0 4 0 0,-1 1 0 16,-3-2 0-16,0-1 0 0,3-1 0 0,-3-3 0 0,-2-4 768 0,0-3 208 16,-3 0 48-16,1 4 0 0,0 4-832 0,-1-1-192 15,-1-3 0-15,-1-4 0 0,1-3 0 0,-1-2 0 16,1-3 0-16,-2-2 0 0,-1-3 0 0,1-1 0 15,-5-4 0-15,1-3 0 0,-3 0 0 0,2-5 0 16,2-1 0-16,-1-2 0 0,-1-4 0 0,0-1 0 16,1-2 0-16,0-5 0 0,-3 0 864 0,6-4 128 15,-1 2 32-15,1-5 0 0,-1 2-832 0,4-5-192 16,0 1 0-16,1-2 0 0,2 0 0 0,2 0 0 16,1-1 0-16,4-3 0 0,3 0 0 0,1-3 0 15,0 2 0-15,2 0 0 0,5 0 0 0,2-1 0 16,4 1 0-16,-3-1 0 0,-5-4 0 0,7 4 0 15,2 1 0-15,1 3 0 0,5 0 0 0,2-4 0 0,3 2 0 16,-1 4 0-16,0 6 0 0,-1 0 0 0,1 3 0 0,-2 2 0 16,-2-1 0-16,-1 4 0 15,-3 3 0-15,-1 1 0 0,-4 2 0 0,0-2 0 0,-2 2 0 0,-2 0 0 32,0 4-768-32,-3-1-208 0,-8-10-48 0,5 15 0 0,1-4 832 0,-3 2 192 0,0-1 0 0,-3-12 0 31,0 0-3328-31,0 0-608 0,0 0-128 0,0 0-32 0</inkml:trace>
  <inkml:trace contextRef="#ctx0" brushRef="#br1" timeOffset="169587.87">21539 1295 12895 0,'0'0'272'0,"4"-9"64"0,-4 9 16 0,4-9 32 0,-2-1-384 0,-2 10 0 15,4-9 0-15,-4 9 0 0,0 0 896 0,0 0 96 16,0 0 32-16,0 0 0 0,0 0 0 0,0 9 0 16,-1 3 0-16,-1 0 0 0,-1 4 0 0,-3-1 0 0,0 3 0 0,2 6 0 15,-4 3-832-15,0 2-192 0,2 0 0 0,-1 3 0 16,-1 7 864-16,1-2 128 0,-1-1 32 0,1-2 0 16,1-2-832-16,0-2-192 0,1-3 0 0,1-2 0 15,-1-7 864-15,4-1 128 0,-3-4 32 0,4-1 0 16,0-12-832-16,0 0-192 0,0 0 0 0,0 0 0 15,0 0 864-15,0 0 128 0,5-8 32 0,0-5 0 16,1-4-832-16,0-3-192 0,1-3 0 0,0-5 0 16,1 2 864-16,1-5 128 0,-1 0 32 0,0 1 0 15,-1-4-832-15,2 0-192 0,-1 1 0 0,-1 6 0 16,1 0 0-16,0 2 0 0,-2 1 0 0,1 6 0 16,0 3 0-16,-2 3 0 0,-5 12 0 0,0 0 0 0,0 0 0 0,0 0 0 15,0 0 0-15,-3 13 0 0,-1 4 0 0,-1 2 0 16,0 2 0-16,-3 3 0 15,0 0 0-15,0 3 0 0,1 1 0 0,-1 0 0 0,-1 2 0 0,3-7 0 16,0-2 0-16,-1-3 0 0,3-4 0 0,-1 1 0 16,0-5 0-16,2-1 0 0,3-9 0 0,0 0 0 15,0 0 0-15,0 0 0 0,0 0 0 0,4-14 0 16,1-4 0-16,2-4 0 0,0-3 0 0,0 0 0 16,-1 2 0-16,1-3 0 0,0 2 0 0,-1 1 0 15,0-2 0-15,-1 1 0 0,-1 3 0 0,-3 3 0 16,-1 4 0-16,3 2 0 0,-3-1 0 0,0 3 0 15,0 1 0-15,0 9 0 16,0 0-2416-16,0 0-528 0,0 0-96 0,0 0-32 0</inkml:trace>
  <inkml:trace contextRef="#ctx0" brushRef="#br0" timeOffset="183296.81">15157 14567 12895 0,'0'0'272'0,"0"0"64"16,0 0 16-16,0 0 32 0,0 0-384 0,0 0 0 0,0-6 0 0,0 6 0 0,0 0 896 15,0 0 96-15,0 0 32 0,0 0 0 0,0 0 0 0,0 0 0 16,0 0 0-16,0 0 0 0,0 0-832 0,-4 12-192 16,0 1 0-16,0 3 0 0,0 2 864 0,0 3 128 15,-1 4 32-15,0 0 0 0,0 6-832 0,-2 3-192 16,1 4 0-16,-2 2 0 0,-1 0 864 0,0 2 128 16,0 2 32-16,1-1 0 0,-3-3-832 0,2-3-192 15,0 0 0-15,0-2 0 0,0-1 0 0,0-3 0 16,0-7 0-16,-1 0 0 0,1 1 864 0,0-3 128 15,1-3 32-15,-1-2 0 0,0 0-832 0,1-2-192 16,2-4 0-16,1-1 0 0,-1-2 0 0,6-8 0 16,0 0 0-16,0 0 0 0,0 0 0 0,0 0 0 15,0 0 0-15,0 0 0 0,0 0 0 0,0 0 0 16,0-5 0-16,3-1 0 0,0-1 864 0,-3 7 128 16,0 0 32-16,7-6 0 0,1 0-832 0,0-1-192 0,-1 6 0 0,0 0 0 15,1 1 0-15,1 0 0 0,0 1 0 0,1 3 0 16,-1 2 0-16,1 0 0 0,2 0 0 0,0 2 0 15,-1 1 0-15,2 0 0 0,-1-1 0 0,4 0 0 16,-1-3 0-16,2 0 0 0,0 3 0 0,2-4 0 16,-3 0 0-16,3-1 0 0,0-2 0 0,0 0 0 15,-5 1 0-15,2-2 0 0,2-2 0 0,0 0 0 16,0-1 0-16,2-1 0 0,1 0 0 0,-2-4 0 16,0 2 0-16,-3-2 0 0,1 1 0 0,-1 1 0 15,0-4 0-15,-2 0 0 0,-1-4 0 0,0 4 0 16,-1 1 0-16,-2-2 0 0,-1-1 0 0,1-1 0 15,-3 4 0-15,0 1 0 0,-2 2 0 0,0-5 0 0,-1 1 0 0,0 0 0 16,-1 2 0-16,-1-1 0 0,0-2 0 16,-2 1 0-16,0 3 0 0,-2 1 0 0,0-1 0 0,2 7 0 15,-3-5 0-15,-1 1 0 0,-1 1 0 0,5 3 0 16,0 0 0-16,-8 3 0 0,-1 0 0 0,0 2 0 16,0-2 0-16,-2 3 0 0,0 4 0 0,-1 0 0 15,-1-1 0-15,0-1 0 0,1 3 0 0,2 1 0 16,-1 0 0-16,2 1 0 0,1 2 0 0,4-2 0 15,3 0 0-15,5 1 0 0,0-3 0 0,2 1 0 16,4 1 0-16,1-4 0 0,4 0 0 0,2-4 0 16,1 1 0-16,-1 0 0 0,1-2 0 0,0-1 0 15,1-3 0-15,1-2 0 0,-1 0 0 0,0-1 0 16,3-3 0-16,1-1 0 0,0-1 0 0,0-3 0 0,2-1 0 16,0 0 0-16,-2-3 864 0,4-2 128 0,1 0 32 15,2-2 0-15,1 0-832 0,1-2-192 0,-2-6 0 0,0-1 0 16,0 5 0-16,-4-5 0 0,0 4 0 0,0-6 0 15,-1-2 0-15,-2 1 0 0,-2-3 0 0,-1-2 0 16,-1-9 0-16,-1 2 0 0,-1 2 0 0,0-2 0 16,-4 3 0-16,0 4 0 0,-2 1 0 0,-2 5 0 15,0 2 0-15,-1 6 0 0,-2 5 0 0,1 3 0 16,-3 3 0-16,-2 2 0 0,-2 9 0 0,0 0 0 16,0 0 0-16,0 0 0 0,-7 11 0 0,-3 4 0 15,1 4 0-15,-1 3 0 0,-2 5 0 0,0 6 0 16,-1 5 0-16,2 6 0 0,-2 0 0 0,0 5 0 15,0-3 0-15,1 3 0 0,0-1 0 0,2-2 0 0,2-3 0 16,0 0 0-16,2-2 0 0,2-2 0 0,0-1 0 0,1-4 0 16,2-1 0-16,-2-3 0 0,3-2 0 0,3 0 0 15,-1-5 0-15,1-3 0 0,0-3 0 0,1-4 0 16,-1 0 0-16,3-1 0 0,-2-6 0 0,-4-6 0 16,0 0 0-16,0 0 0 15,0 0-2416-15,0 0-528 0,0 0-96 0,6-8-32 0</inkml:trace>
  <inkml:trace contextRef="#ctx0" brushRef="#br0" timeOffset="183535.95">15813 15028 27647 0,'0'0'1216'0,"0"0"256"0,1-10-1168 0,7 2-304 0,5 1 0 0,7 3 0 15,0-1 880-15,9 0 112 0,5 2 32 16,4 1 0-16,3-1 0 0,-1 1 0 0,0-5 0 16,3 2 0-16,0-2 0 0,1 0 0 0,1-3 0 0,0 3 0 15,2-3-832-15,3 3-192 0,2-1 0 0,-5 3 0 16,-7-2 0-16,-7 2 0 0,-7 0 0 0,-5 3 0 16,-4 0 0-16,-4 0 0 0,-3 0 0 0,-10 2-11424 15,0 0-2336-15</inkml:trace>
  <inkml:trace contextRef="#ctx0" brushRef="#br0" timeOffset="195385.58">17217 8039 12895 0,'-1'-9'272'0,"1"0"64"0,-2 0 16 0,2-3 32 0,-1 1-384 0,0-2 0 15,-2 2 0-15,0 3 0 0,3 8 1712 0,-2-9 272 16,2 9 48-16,0 0 16 0,-8-4-1648 0,8 4-400 16,-9 4 0-16,0 4 0 0,0-1 896 0,-2 8 112 15,1 6 16-15,-2 2 0 0,0 3-832 0,1 3-192 16,-2 1 0-16,-3 4 0 0,4 2 0 0,0 2 0 16,-1 1 0-16,6-8 0 0,-3 3 864 0,4 4 128 15,1 1 32-15,2-1 0 0,1-2-832 0,2-2-192 16,3-5 0-16,4-2 0 0,1-6 0 0,1-4 0 15,1-2 0-15,2-6 0 0,1 1 0 0,1-3 0 16,1-3 0-16,0-3 0 0,1-4 864 0,2-2 128 0,-2 0 32 0,1-7 0 16,1-1-832-16,0-3-192 0,-1-1 0 0,0-1 0 15,0-1 0-15,0-4 0 0,0 0 0 0,0 2 0 16,0 0 0-16,-1-2 0 0,-2-1 0 0,-1 1 0 16,-1 2 0-16,-3-2 0 0,-3 2 0 0,1 4 0 15,-1 1 0-15,2 4 0 0,1-2 0 0,-1 6 0 16,-1 0 0-16,-7 8 0 0,4-4 0 0,-4 4 0 15,0 0 0-15,5 8 0 0,-4 1 0 0,2 6 0 16,-2-1 0-16,-1 8 0 0,0 2 0 0,-2 3 0 0,-1 2 0 16,-4 3 0-16,2 10 0 0,1 6 0 0,2 1 0 15,-6 4 0-15,-3 4 0 0,-3 6 0 0,0 1 0 0,-2 5 0 16,-1 3 0-16,-1 1 0 0,0 0 0 0,-2-2 0 16,1-5 0-16,0-1 0 0,1-3 0 0,0 1 0 15,0-6 0-15,-1-1 0 0,1-5 0 0,0-8 0 16,-2-5 0-16,2-1 0 0,-2-4 864 0,2-1 128 15,0-11 32-15,-2-2 0 0,2-1-832 0,1-2-192 16,1-7 0-16,0 0 0 0,-1-6 864 0,1-3 128 16,2-3 32-16,-2-6 0 0,-1-1-832 0,0-7-192 15,1-7 0-15,2 0 0 0,0-4 0 0,3-3 0 16,3 0 0-16,1-1 0 0,3 2 0 0,4 2 0 16,4 0 0-16,3 3 0 0,-1 2 0 0,3 2 0 15,3 3 0-15,2 0 0 0,2-2 0 0,3 2 0 16,3 0 0-16,2 1 0 0,3 1 0 0,2 2 0 15,-1 1 0-15,1 1 0 0,0 5 0 0,-2 1 0 0,2 1 0 16,-4 1 0-16,-2 1 0 0,-3 3 0 0,-1 1 0 0,3 1 0 31,-5-1-768-31,-4 2-208 0,0 2-48 0,-2-3 0 16,-11-2-816-16,0 0-160 0,0 0-48 0,6-3 0 0</inkml:trace>
  <inkml:trace contextRef="#ctx0" brushRef="#br0" timeOffset="196403.07">18025 7425 16575 0,'0'0'368'0,"0"0"80"0,0 0 0 0,0 0 16 0,0 0-464 0,0 0 0 16,0 0 0-16,0 0 0 0,0 0 912 0,0 0 96 15,-6 2 16-15,0 2 0 0,1 4-832 0,0 0-192 0,0 4 0 0,-2 1 0 16,-1 2 864-16,2 4 128 0,2-1 32 0,-1 4 0 16,-2 3 0-16,-1 2 0 15,-2 1 0-15,-3-4 0 0,0 1-832 0,0 0-192 0,0-3 0 0,1-1 0 16,0-1 864-16,5-2 128 0,-4-3 32 0,6 0 0 16,-2-1 0-16,1-6 0 0,2-2 0 0,4-6 0 15,0 0-832-15,0 0-192 0,0 0 0 0,0 0 0 16,0 0 0-16,10-7 0 0,1-5 0 15,-1 1 0-15,-1-3 864 0,2 0 128 0,-1-1 32 0,1 1 0 16,-6-3-832-16,5 0-192 0,1 2 0 0,-2 0 0 16,-3-2 0-16,1 2 0 0,-3-2 0 0,2 1 0 15,4 0 0-15,-3-1 0 0,0 2 0 0,1 0 0 0,1 6 0 16,-4-1 0-16,-5 10 0 0,0 0 0 0,0 0 0 0,0 0 0 16,0 0 0-16,0 0 0 0,1 12 0 0,-3 3 0 15,-5 1 0-15,-1 5 0 0,1 2 0 0,-4 3 0 16,5 2 0-16,-5-1 0 0,-3 3 0 0,1 1 0 15,1-3 0-15,-1 0 0 0,-1-3 0 0,2-1 0 16,2-5 0-16,2-2 0 0,1-4 0 0,2-1 0 16,5-12 0-16,-5 9 0 0,5-9 0 0,0 0 0 15,0 0 0-15,0 0 0 0,0 0 0 0,0 0 0 16,8-8 0-16,1-5 0 0,0-1 0 0,0 2 0 16,-1-1 0-16,1-1 0 0,-1-3 0 0,1 0 0 15,0-1 0-15,-1 1 0 0,-3 1 0 0,0 2 0 16,0-3 0-16,1-2 0 0,-2 0 0 0,1 1 0 15,-1 1 0-15,-2 1 0 0,0 3 0 0,-4 4 0 0,-2 0 0 0,4 9 0 16,0 0 0-16,0 0 0 16,0 0 0-16,0 0 0 0,0 13 0 0,-2 2 0 0,-2 1 0 0,-3 1 0 15,-2 1 0-15,0 4 0 0,0 2 0 0,-1 1 0 16,-3-2 0-16,1-2 0 0,1 0 0 0,1-2 0 16,-2-2 0-16,3-1 0 15,-3-2 0-15,3-1 0 0,1-1 0 0,3 1 0 0,5-13 0 0,0 0 0 16,-6 7 0-16,6-7 0 0,0 0 0 0,0 0 0 15,2-8 0-15,2-6 0 0,3 1 0 0,2-2 0 16,3-2 864-16,-1-4 128 0,2-3 32 0,0 3 0 16,-1 0-1648-16,0-1-320 0,-3-2-64 0,3 1-16 15,2 1 1648-15,-1-3 320 0,-5 0 64 0,2 2 16 16,2-3-832-16,-2 5-192 0,0 2 0 0,-1 4 0 0,-1 4 0 16,-2 1 0-16,-3 3 0 0,-3 7 0 15,0 0-768-15,0 0-208 0,0 12-48 0,-6 5 0 0,-4 4 832 0,0 2 192 16,0 0 0-16,0 0 0 0,-2 2 0 0,-3-3 0 15,-1 1 0-15,3 1 0 0,0-1 0 0,-1-3 0 16,-1-3 0-16,2 1 0 0,0 2 0 0,3-6 0 16,2-2 0-16,1 1 0 0,1 2 0 0,1-4 0 15,5-11 0-15,-3 9 0 0,3-9 0 0,0 0 0 16,0 0 0-16,0 0 0 16,8 9-1680-16,-8-9-304 0,0 0-48 0,12-2-16 0</inkml:trace>
  <inkml:trace contextRef="#ctx0" brushRef="#br0" timeOffset="203954.54">17719 14717 12895 0,'0'0'272'0,"0"0"64"0,4-11 16 0,-2 7 32 0,-2 4-384 0,0 0 0 0,4-6 0 0,0 2 0 16,-4 4 896-16,0 0 96 0,0 0 32 0,5-5 0 15,1 2 0-15,-6 3 0 0,0 0 0 0,6-5 0 16,-1 0 0-16,1 1 0 0,-6 4 0 0,0 0 0 16,0 0 0-16,0 0 0 0,0 0 0 0,0 0 0 15,0 0-832-15,0 0-192 0,7 1 0 0,-7-1 0 16,0 0 0-16,9 6 0 0,-3 4 0 0,-1-1 0 16,-1 0 864-16,-2 1 128 0,4 3 32 0,-2 2 0 15,-1 0-832-15,3 1-192 0,-1 0 0 0,1 4 0 16,0 3 0-16,0-3 0 0,1 3 0 0,-1-1 0 0,1 3 864 15,-1-5 128-15,-1 3 32 0,5-1 0 0,-4-4-832 0,2 2-192 16,0-1 0-16,-3-1 0 0,1-1 0 0,1 0 0 16,-2-1 0-16,3 0 0 0,-3-1 0 0,0 0 0 15,-1-2 0-15,0 2 0 0,1 1 0 0,-1 0 0 16,-2-1 0-16,2-3 0 0,0 0 864 0,-1-1 128 16,1-3 32-16,2 3 0 0,-1-4-832 0,0 4-192 15,-5-11 0-15,5 5 0 0,0 4 0 0,-1-2 0 16,-4-7 0-16,0 0 0 0,0 0 0 0,4 8 0 15,0-3 0-15,-4-5 0 0,0 0 0 0,0 0 0 16,0 0 0-16,0 0 0 0,0 0 0 0,0 0 0 16,0 0 0-16,0 0 0 0,0 0 0 0,7-4 0 0,-2-3 0 15,0 2 0-15,0-3 0 0,1 3 0 0,-1 0 0 16,0-4 0-16,1-3 864 0,1-1 128 16,-2 0 32-16,2-1 0 0,-1-1-832 0,1 1-192 0,-1-3 0 0,2 1 0 15,0-1 0-15,0 2 0 0,-2-1 0 0,3-1 0 16,1 0 0-16,-3 3 0 0,2-2 0 0,1-1 0 15,-3-2 0-15,3 0 0 0,0 4 0 0,0-3 0 16,-2-2 0-16,1 0 0 0,0 0 0 0,1 1 0 16,-3 2 0-16,1 2 0 0,-1-2 0 0,-1 1 0 15,0 3 0-15,-1 3 0 0,0 2 0 0,0-1 0 16,0 0 0-16,-1 1 0 0,-1 3 0 0,-1-3 0 16,2 3 0-16,-1-1 0 0,0 1 0 0,-3 5 0 15,0 0 0-15,0 0 0 0,0 0 0 0,0 0 0 16,0 0-768-16,0 0-208 0,0 0-48 0,0 0 0 15,0 0-816-15,0 0-160 0,-4 12-48 0,4-12-13104 16</inkml:trace>
  <inkml:trace contextRef="#ctx0" brushRef="#br0" timeOffset="204614.19">19236 14937 12895 0,'0'0'576'0,"-5"0"112"0,-1-1-560 0,6 1-128 16,-7 0 0-16,1 0 0 0,6 0 848 0,0 0 144 16,-7-2 32-16,7 2 0 0,0 0 0 0,0 0 0 15,0 0 0-15,0 0 0 0,0 0 0 0,0 0 0 16,0 0 0-16,0 0 0 0,12-2 0 0,2-1 0 15,4 0 0-15,-1 1 0 0,0 1 0 0,3-3 0 16,2 1 0-16,0 0 0 0,0 1-832 0,0 1-192 16,3-2 0-16,1 0 0 0,2-3 864 0,0 2 128 15,4 4 32-15,-1-1 0 0,-1-2-832 0,1 0-192 16,2 3 0-16,1-1 0 0,0 1 0 0,-4 0 0 0,-6 0 0 0,-1 1 0 16,-4 2 864-16,1 0 128 0,-3-5 32 0,-3 2 0 15,-1 0-832-15,-1 0-192 16,-12 0 0-16,11 4 0 0,-11-4 0 0,12 3 0 0,-12-3 0 0,0 0 0 15,0 0 0-15,0 0 0 0,11 1 0 0,-11-1 0 32,0 0-1600-32,0 0-352 0,0 0-80 0,0 0-16 15,0 0-816-15,0 11-160 0,0-11-48 0,-11 13 0 0</inkml:trace>
  <inkml:trace contextRef="#ctx0" brushRef="#br0" timeOffset="205279.33">19210 15211 16575 0,'0'0'368'0,"0"0"80"0,0 0 0 0,0 0 16 0,0 0-464 0,0 0 0 16,-9 6 0-16,9-6 0 0,0 0 912 0,0 0 96 0,-6 4 16 0,6-4 0 15,0 0 0-15,0 0 0 0,0 0 0 0,0 0 0 16,0 0 0-16,0 0 0 0,0 0 0 0,0 0 0 16,10 3-832-16,2-1-192 0,0 0 0 0,1-2 0 15,1 0 864-15,2 0 128 0,0 0 32 0,1-2 0 16,0-2-832-16,2 2-192 0,2-1 0 0,-1 3 0 15,3-1 864-15,0 0 128 0,2-2 32 0,2 3 0 16,2 0-832-16,-2 3-192 0,1-3 0 0,-1 0 0 0,7-4 0 16,-2 2 0-16,0 2 0 0,0 2 0 0,-2-2 864 0,-1 0 128 15,-3-3 32-15,-4 3 0 0,-2 1-832 0,-2-1-192 16,-2-1 0-16,-1 1 0 0,-2 3 0 0,0 1 0 16,-1-4 0-16,-1 1 0 0,-1 0 864 0,-10-1 128 15,10 3 32-15,-10-3 0 0,12 1-832 0,-12-1-192 16,9 4 0-16,-9-4 0 0,11 1 0 0,-11-1 0 15,0 0 0-15,0 0 0 0,0 0 0 0,10 7 0 16,-10-7 0-16,0 0 0 0,0 0 0 0,0 0 0 16,0 0 0-16,0 0 0 0,0 0 0 0,0 0 0 15,0 0 0-15,0 0 0 16,0 0-768-16,0 0-208 0,0 0-48 0,0 0 0 16,-10 0-1632-16,1 0-336 0,9 0-64 0,-8-4-16 0</inkml:trace>
  <inkml:trace contextRef="#ctx0" brushRef="#br0" timeOffset="205922.87">19343 14876 12895 0,'0'0'576'0,"0"0"112"0,0 0-560 0,0 0-128 0,0 0 0 0,-9-4 0 16,9 4 848-16,0 0 144 15,0 0 32-15,0 0 0 0,0 0 0 0,0 0 0 0,0 0 0 0,0 0 0 16,0 0-832-16,0 0-192 0,0 0 0 0,0 0 0 16,13 0 864-16,2 0 128 0,-1-2 32 0,1 1 0 15,4 1 0-15,-1 0 0 0,3 0 0 0,5-1 0 16,3-2-832-16,-1 1-192 0,0 0 0 0,3 1 0 16,4 0 864-16,3 1 128 0,1 1 32 0,-5 0 0 15,-3 1-832-15,-1-2-192 0,-1-3 0 0,-3 2 0 16,-4-1 864-16,0 1 128 0,-2-3 32 0,-1 3 0 15,-2-2-832-15,0-1-192 0,-1 2 0 0,0 0 0 16,-2 0 0-16,-1-2 0 0,-1 0 0 0,-2-1 0 16,-1 2 0-16,2 2 0 0,-2-2 0 0,-9 3 0 0,0 0 0 0,10-1 0 15,-10 1 0-15,0 0 0 0,11-3 0 0,-11 3 0 16,0 0 0-16,0 0 0 0,0 0 0 0,0 0 0 16,0 0 0-16,0 0 0 15,0 0-1600-15,0 0-352 0,0 0-80 0,0 0-11472 16</inkml:trace>
  <inkml:trace contextRef="#ctx0" brushRef="#br0" timeOffset="206386.48">19296 15161 12895 0,'0'0'272'0,"0"0"64"0,0 0 16 0,0 0 32 0,-8 7-384 0,8-7 0 0,0 0 0 0,0 0 0 15,0 0 896-15,0 0 96 0,0 0 32 0,10 4 0 16,0-3 0-16,3-2 0 0,0-3 0 0,5 2 0 0,-2 2 0 0,2-1 0 16,2-2 0-16,2 2 0 0,1-1 0 15,4-2 0-15,1 0 0 0,1 1 0 16,0 2 0-16,2 1 0 0,1 1 0 0,1-1 0 0,-2-1-832 0,2 1-192 16,1-1 0-16,-7 1 0 0,-3 0 864 0,-3 0 128 15,2-2 32-15,-3 2 0 0,-5 2-832 0,0-2-192 16,0-2 0-16,-2 1 0 0,-2 1 864 0,-1 1 128 15,-10-1 32-15,11 0 0 0,-11 0-832 0,0 0-192 16,0 0 0-16,0 0 0 0,0 0 0 0,0 0 0 16,9-6 0-16,-9 6 0 0,0 0 0 0,0 0 0 15,0 0 0-15,0 0 0 16,0 0-1600-16,0 0-352 0,-11 6-80 0,-1-1-16 0</inkml:trace>
  <inkml:trace contextRef="#ctx0" brushRef="#br1" timeOffset="-213892.27">28094 394 9215 0,'0'0'400'0,"0"0"96"0,-11-1-496 0,11 1 0 15,-7-4 0-15,7 4 0 0,0 0 912 0,-10-2 96 16,10 2 16-16,0 0 0 0,0 0 0 0,0 0 0 16,-7 0 0-16,7 0 0 0,0 0 0 0,0 0 0 15,0 0 0-15,0 0 0 0,0 0-832 0,-10-1-192 16,10 1 0-16,0 0 0 0,0 0 864 0,0 0 128 16,-5 9 32-16,5-9 0 0,-2 11-832 0,2 0-192 15,0-11 0-15,5 11 0 0,-5-11 0 0,8 13 0 16,-2 0 0-16,2-3 0 0,0 1 0 0,1-3 0 15,0 2 0-15,0-2 0 0,-9-8 0 0,9 8 0 16,2-3 0-16,-11-5 0 0,12 4 0 0,-2-2 0 16,-10-2 0-16,10 2 0 0,-10-2 0 0,0 0 0 0,0 0 0 15,11-2 0-15,-11 2 864 0,10-5 128 0,-2-4 32 16,0 4 0-16,-8 5-832 0,6-8-192 0,-3-6 0 0,1 2 0 16,4 3 0-16,-2-2 0 0,-1 0 0 0,3-5 0 15,3-2 0-15,-1 1 0 0,-1 1 0 0,2-1 0 16,-1 0 0-16,2 0 0 0,1-1 0 0,0 1 0 15,0 0 0-15,1 3 0 0,-1-3 0 0,-1 0 0 16,1 1 0-16,-2 2 0 0,-1 0 0 0,-1 2 0 16,-1-1 0-16,0 1 0 0,-2 2 0 0,1 1 0 15,-1 1 0-15,0 1 0 0,-6 7 0 0,3-9 0 16,-3 9 0-16,0 0 0 0,0 0 0 0,7-5 0 16,-7 5 0-16,0 0 0 0,0 0 0 0,0 0 0 15,0 0 0-15,0 0 0 0,0 0 0 0,0 0 0 0,0 0 0 16,0 0 0-16,0 0 0 0,0 0 0 0,-4 9 0 15,0 1 0-15,4-10 0 0,-5 12 0 0,0 0 0 0,1 0 0 16,-1-3 0-16,1 1 0 0,-2 2 0 0,3 0 0 16,-3 1 0-16,0-2 0 0,-1 4 0 0,1 0 0 15,-2 1 0-15,-1 1 0 0,0-3 0 0,-2 1 0 16,1 0 0-16,-2 2 0 0,0-1 0 0,-1 0 0 16,-1-1 0-16,1 0 0 0,1 0 0 0,1 2 0 15,-3 0 0-15,0-3 0 0,0-2 0 0,2-3 0 16,8 3 0-16,-2-3 0 0,-2 2 0 0,0-4 0 15,-1 1 0-15,0-1 0 0,0 3 0 0,-1-3 0 16,1-2 0-16,2 3 0 0,7-8 0 0,-8 5 0 16,-3 0 0-16,11-5 0 0,0 0 0 0,-8 7 0 15,8-7 0-15,0 0 0 0,0 0 0 0,0 0 0 16,-10-8 0-16,10 8 0 0,0 0 0 0,-4-8 0 16,-1-4 0-16,5 12 0 0,0 0 0 0,0 0 0 0,0 0 0 0,-4-6 0 15,-1-5 0-15,3 4 0 0,2 7 0 0,-2-10 0 16,-1 4 0-16,3 6 0 0,-1-9 0 0,1 9 0 15,-1-11 864-15,-1 2 128 16,1-1 32-16,1 1 0 0,-1 1-832 0,1 8-192 0,0 0 0 0,0 0 0 16,-2-16 0-16,1 4 0 0,-1 3 0 0,2 9 0 15,0-10 0-15,0 10 0 0,-3-9 0 0,2-2 0 16,-1 4 0-16,2 7 0 0,0 0 0 0,0 0 0 16,0 0 0-16,0 0 0 0,0 0 0 0,0 0 0 15,-1-14 0-15,1 7 0 0,0 7 0 0,0 0 0 16,0 0 0-16,0 0 0 0,0 0 0 0,0 0 0 15,0 0-768-15,0 0-208 0,0 0-48 0,0 0 0 0,0 0 832 16,7 9 192-16,-1 4 0 0,-1 1 0 0,0-2 768 0,2 2 208 16,-4 3 48-16,-1-1 0 15,1-6-1648-15,-1 2-320 0,-2 1-64 0,3-3-16 0,0 1 832 0,-3-11 192 16,0 0 0-16,0 0 0 0,0 0 768 0,10 8 208 16,-10-8 48-16,12-2 0 0,-2-5-832 0,2-5-192 15,2-2 0-15,1-5 0 0,-4-2 0 0,6-2 0 16,4-2 0-16,0-4 0 0,0 2 0 0,-3-3 0 15,0 3 0-15,-2-1 0 0,1 1 0 0,-3 2 0 16,-2 2 0-16,-1 3 0 0,-4 2 0 0,-1 5 0 16,-5 2 0-16,-1 11-13888 0</inkml:trace>
  <inkml:trace contextRef="#ctx0" brushRef="#br1" timeOffset="-212586.25">27995 2943 12895 0,'0'0'272'0,"0"0"64"0,0 0 16 0,0 0 32 0,0 0-384 0,11-4 0 0,-1 0 0 0,-10 4 0 15,0 0 896-15,11 2 96 0,-11-2 32 0,12 7 0 16,-2 0 0-16,0 0 0 0,-3 4 0 0,0-1 0 15,-1 3 0-15,0 2 0 0,-1 0 0 0,0 2 0 16,-1 1-832-16,4 6-192 0,-2 5 0 0,3-2 0 0,2-7 864 0,-1 4 128 16,1 5 32-16,2 4 0 0,2-2-832 0,-4-6-192 15,-3 3 0-15,2 2 0 0,2 3 0 16,1-3 0-16,-1 2 0 0,1 4 0 0,1 1 0 0,0 1 0 16,-1 0 0-16,0 3 0 0,0 2 0 0,1 2 0 15,0 1 0-15,-1-1 0 0,-1 1 0 0,-1 0 0 16,4-1 0-16,-6-9 0 0,1 3 864 0,1 2 128 15,-2 6 32-15,0 0 0 0,1 0-1024 0,-1-3-128 16,1 2-64-16,-1-3-16 0,0 0 208 0,-1 1 0 16,-2-1 192-16,2 3-192 0,0 0 240 0,6 40-64 15,-1-13-16-15,-2-9 0 0,-2-10-16 0,0-1 0 0,0-4 0 0,-2-5 0 16,-2-3-16-16,-1 1 0 0,2-1 0 0,1 5 0 16,-5 2 0-16,1 3 0 0,-3 1 0 0,3-4 0 15,-3 1 0-15,0-4-128 0,-3-2 192 0,3 0-64 16,-1 0-128-16,-3 2 192 0,-1 2-192 0,-1 3 192 15,1 5-192-15,-1 0 128 0,-2-3-128 0,-1 0 128 16,-1 2 0-16,5-27-128 0,0 7 192 0,-1 2-64 16,-2 4 0-16,0 4 0 0,-1 0 0 0,0 6 0 15,1-2-128-15,-9 45 160 0,1-15-160 0,3-14 160 16,3-7-160-16,1-2 0 0,-4 1 144 0,1 0-144 16,3-1 0-16,-3 2 0 0,-1-1 0 0,1-4 128 15,1-1-128-15,0-1 0 0,1 1 0 0,-3 1 128 16,-2 1-128-16,2 1 0 0,3-5 0 0,-1 2 0 15,-2 4 0-15,0-1 0 0,-2 1 0 0,0-1 0 0,7-2 0 16,-3-3 128-16,-5 4-128 0,0 0 0 0,3 2 0 0,0-2 144 16,-1-1-144-16,6-23 0 0,-1 4 0 0,0 0-224 15,-1 3 16-15,-1 1 0 0,1 4 208 0,-2 1 0 16,0 2 0-16,2 0 0 0,-3 2 0 0,-3 9 0 16,3-3 0-16,-3-5 0 0,2 0 0 0,0-4 0 15,1-3 0-15,-2 3 0 0,1-1 0 0,0 1 0 16,-2 0 0-16,2-3 0 0,-1 3 768 0,1-1 208 15,0 1 48-15,-1-5 0 0,2-3-832 0,0 2-192 16,-1-4 0-16,0-3 0 0,1-1 0 0,1 0 0 16,1 0 0-16,2-2 0 0,0-1 0 0,0-1 0 15,0 1 0-15,1-1 0 0,0-1 0 0,0 4 0 16,1-2 0-16,0 0 0 0,1-7 0 0,-2 1 0 16,0-2 0-16,1 1 0 0,3-4 0 0,-1-3 0 15,1 0 0-15,0 1 0 0,1-4 0 0,-1 1 0 0,1-3 0 16,0 1 0-16,1-2 0 0,-1 1 0 0,-1 0 0 0,4-7 0 15,-1 6 0-15,1-6 0 0,0 0 0 0,0 0 0 16,0 0 0-16,0 0 0 0,0 0 0 0,0 0 0 16,0 0 0-16,0 0 0 0,0 0 0 0,0 0 0 15,0 0 0-15,0 0 0 0,0 0 0 0,0 0 0 32,0 0-768-32,0 0-208 0,0 0-48 0,0 0 0 15,0 0-816-15,0 0-160 0,1-4-48 0,-1 4-11456 0</inkml:trace>
  <inkml:trace contextRef="#ctx0" brushRef="#br1" timeOffset="-212233.18">27402 9558 27647 0,'0'0'608'15,"0"0"128"-15,0 0 32 0,0 0 0 0,0 0-624 0,-7 19-144 0,7-19 0 0,0 0 0 0,3 9 848 0,-1 1 144 16,2 3 32-16,-1 1 0 0,1-4-832 0,1 5-192 16,1 3 0-16,-2 2 0 0,2-1 0 0,-1 1 0 15,1-2 0-15,1 1 0 0,2 4 864 0,-3 0 128 16,2-2 32-16,1 0 0 0,2 0-832 0,1-2-192 16,-1-2 0-16,1-1 0 0,1-2 0 0,1-3 0 15,3-4 0-15,3-3 0 0,1-4 864 0,1-4 128 16,-1-6 32-16,2-2 0 0,5-6-832 0,0-5-192 15,1-4 0-15,2 0 0 0,-2-3 864 0,0-1 128 0,-3-2 32 16,-4 6 0-16,1-3-832 0,-1-1-192 0,1-1 0 0,-1 2 0 16,0 3 0-16,-1 0 0 0,-2 3 0 0,5-2 0 31,-3 3-1600-31,-2 3-352 0,-2 4-80 0,-1 5-9296 0,-3-4-1856 0</inkml:trace>
  <inkml:trace contextRef="#ctx0" brushRef="#br1" timeOffset="-197540.04">17973 16299 16575 0,'0'0'368'0,"0"0"80"0,-10 2 0 0,10-2 16 0,-8 4-464 0,8-4 0 0,-9 3 0 0,9-3 0 15,-11 3 912-15,2 1 96 0,1-3 16 0,8-1 0 16,0 0 0-16,0 0 0 0,0 0 0 0,-5-6 0 16,0-2 0-16,4-1 0 0,3-3 0 0,2 0 0 15,1 4 0-15,2-2 0 0,-2 1 0 0,3-1 0 16,4 4-832-16,-1-2-192 0,-11 8 0 0,11-7 0 16,-1 0 864-16,1-1 128 0,-2 3 32 0,1 2 0 15,1 1-832-15,-11 2-192 0,11 0 0 0,-11 0 0 16,0 0 0-16,0 0 0 0,4 8 0 0,-4-8 0 15,-1 10-1600-15,-2-2-352 0,-2 4-80 0,-4 1-16 0</inkml:trace>
  <inkml:trace contextRef="#ctx0" brushRef="#br1" timeOffset="-197240.77">17931 16658 23951 0,'0'0'512'0,"0"0"128"0,0 0 0 0,0 0 64 0,0 0-576 0,0 0-128 15,0 0 0-15,0 0 0 0,0 0 848 0,0 0 144 16,0 0 32-16,0 0 0 0,0 0 0 0,0 0 0 0,0 0 0 0,0 0 0 16,12-1 0-16,-3-7 0 15,0-1 0-15,-9 9 0 0,0 0-832 0,9-7-192 0,2 2 0 0,-3 0 0 16,-8 5 0-16,0 0 0 0,10 0 0 0,-10 0 0 15,0 0 0-15,0 0 0 0,3 9 0 0,-5 0 0 16,2-9 0-16,-7 10 0 0,-3-1 0 0,7 2 0 31,-1 2-768-31,-3-4-208 0,-3 0-48 0,1-1 0 16,2 2 0-16,1-2 0 0,6-8 0 0,0 0-7632 0,0 0-1536 0</inkml:trace>
  <inkml:trace contextRef="#ctx0" brushRef="#br1" timeOffset="-196835.93">17896 17070 16575 0,'0'0'736'0,"-2"10"160"0,2-10-720 0,0 0-176 16,-6 11 0-16,6-11 0 0,-5 11 1664 0,5-11 320 16,0 0 48-16,0 0 16 0,-5 7-832 0,5-7-144 15,0 0-48-15,0 0 0 0,0 0 0 0,0 0 0 16,0 0 0-16,0 0 0 0,0 0 0 0,0 0 0 16,0 0 0-16,8-9 0 0,2 1 0 0,1 1 0 0,-2-3 0 0,0 5 0 15,-9 5-816-15,10-3-208 0,1-1 0 0,-11 4 0 16,0 0 0-16,0 0 0 0,0 0 0 0,0 0 0 15,7 8 0-15,1 1 0 16,-6 2 0-16,-1-2 0 0,-1-9 0 0,-3 10 0 0,-6 1 0 0,0-2 0 16,0 1 0-16,1-3 0 0,0-3 0 0,8-4 0 15,-10 4 864-15,10-4 128 0,0 0 32 0,0 0 0 16,-9 0-832-16,9 0-192 0,0 0 0 0,0 0 0 16,0-12 0-16,4-1 0 0,1 1 0 0,1 4-18800 15</inkml:trace>
  <inkml:trace contextRef="#ctx0" brushRef="#br0" timeOffset="-191559.53">16862 17861 3679 0,'3'16'320'0,"-3"-16"-320"0,0 0 0 0,0 0 0 16,0 0 2304-16,-4 10 400 0,0 3 80 0,3 0 16 16,-1-2-1328-16,2-11-256 0,0 0-48 0,0 0-16 15,0 0-224-15,0 0-48 0,0 0-16 0,0 0 0 16,0 0 48-16,0 0 16 0,11 5 0 0,-1-5 0 0,-1-5-208 0,2 1-32 15,-2 3-16-15,3-5 0 0,1-7-256 0,-3 4-48 16,1 0-16-16,-1 1 0 0,2-4-160 0,0 5-16 16,-2-5-16-16,-1 7 0 0,-9 5-160 0,11-8 0 15,-2-1 144-15,-9 9-144 0,7-5 0 0,-7 5 128 16,0 0-128-16,0 0 0 0,0 0 0 0,0 0 0 16,0 0 0-16,0 0 0 0,4 15 0 0,-1 0 0 15,-3-2-144-15,0 5 144 0,0 3 0 0,0 3 0 16,-1 4 0-16,-1-3 0 0,2 1 0 0,-1-2 288 15,0 8-48-15,-1-1-16 0,0-1-80 0,-2 0-16 16,-1-5 0-16,0 2 0 0,-1 0 64 0,1 0 0 16,-3-1 0-16,0-3 0 0,-1 3 0 0,0 2 0 15,1-4 0-15,1 1 0 0,-1-4-64 0,4 0-128 0,1-3 192 0,1-4-64 16,-1-3 0-16,3 1 0 0,-3 2 0 0,3-4 0 16,0 1-128-16,0-11 128 0,4 10-128 0,-4-10 128 31,0 0-576-31,0 0-128 0,0 0-32 0,0 0 0 15,0 0-2032-15,0 0-416 0</inkml:trace>
  <inkml:trace contextRef="#ctx0" brushRef="#br0" timeOffset="-191326.52">16723 18572 7359 0,'0'0'320'0,"0"0"80"16,0 0-400-16,0 0 0 0,0 0 0 0,0 0 0 15,0 0 3328-15,0 0 592 0,0 0 112 0,13 1 32 0,0 2-2272 0,0-2-464 16,-1 0-96-16,3-1-16 0,5 0-304 0,1 1-64 16,-2-1-16-16,3 0 0 0,2-2 640 0,1 3 112 15,-1-1 16-15,1 1 16 16,1 2-1840-16,-4 0-368 0,-1 1-80 0,-1-3-16 0,-5-1 688 0,1 1 0 16,-3 1 128-16,-1 0 0 15,-2 1-576-15,-10-3-96 0,12-2-32 0,-12 2-13568 0</inkml:trace>
  <inkml:trace contextRef="#ctx0" brushRef="#br0" timeOffset="-190891.84">17600 18173 15087 0,'0'0'656'0,"0"0"160"0,0 0-656 0,0 0-160 0,0 0 0 0,0 0 0 16,0 0 880-16,0 0 144 0,0 0 16 0,-4 13 16 16,-1-1-160-16,1 2-16 0,4 3-16 0,-1 1 0 15,0 0 32-15,1 2 16 0,0-1 0 0,0 4 0 16,0 3-16-16,1-4-16 0,1-1 0 0,1 6 0 15,-2 3-240-15,-1-3-32 0,3-4-16 0,0-4 0 0,-1-2-144 16,2-1-16-16,0-5-16 0,-1 0 0 0,2-1 80 0,-5-10 16 16,8 7 0-16,1-3 0 0,-9-4 128 0,13-3 48 15,-1-1 0-15,-2-5 0 0,-1-1-80 0,2-5-16 16,-1 0 0-16,-1-1 0 0,-1-2-224 0,1 0-48 16,-1-2-16-16,1-1 0 0,0-1-176 0,0 1-128 15,0-2 144-15,2 2-144 0,-2 1 0 0,0 2 128 16,0 5-128-16,0 0 0 0,-1-4 0 0,-1 1 0 15,-1 3 0-15,1 3 0 0,-1-2 0 0,1 4-160 16,-2-2 0-16,-1 5 0 16,-4 5-1808-16,0 0-352 0,0 0-80 0,0 0-12720 0</inkml:trace>
  <inkml:trace contextRef="#ctx0" brushRef="#br0" timeOffset="-190490.45">18381 17689 6447 0,'0'0'576'0,"0"0"-576"0,0 0 0 0,0 0 0 0,0 0 1840 0,0 0 256 15,0 0 48-15,0 0 16 0,0 0-704 0,0 0-144 16,0 0-32-16,0 0 0 0,0 0-192 0,-2 9-64 16,-2 2 0-16,-2 0 0 0,0 4 128 0,-1 0 32 15,1 5 0-15,-1-1 0 0,1 2 32 0,1-2 0 16,-2-5 0-16,2 3 0 0,0 2-256 0,1-2-32 15,0-2-16-15,1-4 0 0,1 2-272 0,2 0-64 16,-2-5-16-16,2-8 0 0,0 0-256 0,0 0-48 16,3 12-16-16,-3-12 0 0,0 0-64 0,0 0-16 15,0 0 0-15,12 0 0 16,-2 0-1280-16,0-1-256 0,1-7-48 0</inkml:trace>
  <inkml:trace contextRef="#ctx0" brushRef="#br0" timeOffset="-189788.04">19043 17994 13695 0,'0'0'608'0,"0"0"128"16,0 0-592-16,0 0-144 0,0 0 0 0,0 0 0 16,0 0 928-16,0 0 160 0,0 0 16 0,0 0 16 15,-4 11-96-15,1-1 0 0,-1 2-16 0,-2 2 0 0,1 3-176 0,0 3-16 16,1 6-16-16,2-3 0 0,-4-1-112 0,2-1-32 16,0 4 0-16,1 2 0 0,-4-6-272 0,6-1-64 15,-1-5-16-15,1 1 0 0,2 1-112 0,2-1-32 16,0-3 0-16,-1 0 0 0,-2-13-160 0,4 11-272 15,0 1 64-15,-4-12 16 16,0 0-2336-16,0 0-464 0</inkml:trace>
  <inkml:trace contextRef="#ctx0" brushRef="#br0" timeOffset="-189622.48">18880 18299 2751 0,'0'0'256'16,"0"0"-256"-16,0 0 0 0,0 0 0 0,0 0 3744 0,16-1 704 0,-4-2 144 0,3-2 16 15,2 1-2656-15,3 2-544 0,0-1-96 0,0 2-32 16,1-6-640-16,4 2-144 0,4 0-32 0,-1 2 0 16,1 0-272-16,0 0-64 0,-3-1-128 0,-1 1 192 15,-5 3-352-15,0 0-80 0,-3-1-16 0</inkml:trace>
  <inkml:trace contextRef="#ctx0" brushRef="#br0" timeOffset="-188847.79">19883 18135 12831 0,'0'0'576'0,"0"0"112"0,0 0-560 0,0 0-128 0,0 0 0 0,0 0 0 15,-8 9 848-15,3 4 144 0,1 4 32 0,-1 0 0 16,-3 1 0-16,0 3 16 0,0 8 0 0,1-4 0 0,0-1-16 0,-2 2-16 16,-4-2 0-16,1 7 0 0,0 3 16 0,-1-4 0 15,-1-3 0-15,1-3 0 0,0-1-288 0,3-2-48 16,-1 0-16-16,3-5 0 0,2-6-80 0,2-1-16 15,4-9 0-15,0 0 0 0,0 0 32 0,0 0 0 16,0 0 0-16,6-9 0 0,2-4-96 0,3-4 0 16,0-2-16-16,1-1 0 0,0-2-240 0,1-2-32 15,-3-2-16-15,2 0 0 0,-2 0-208 0,1 1 128 16,-2 1-128-16,1-2 0 0,2 2 0 0,0 3 128 16,1 2-128-16,1 0 0 0,-1 2 0 0,4 2 0 15,0-1 0-15,0 4 0 0,-1-1 0 0,-1 3-160 16,0 1 160-16,0 6-128 0,-3 3 128 0,-3 3-160 0,-1 5 160 0,0 3-160 15,-4 4 32-15,-2-2 0 0,-3 2 0 0,-3 2 0 16,-1 2 128-16,-3 0-128 0,-2-1 128 0,-3 2-128 16,-3-2 128-16,-1-1 0 0,-1-2 0 0,0-1 0 15,-1-4 0-15,2 1 0 0,3-3 0 0,1-1-128 32,1-3-400-32,2-4-80 0,1-4-16 0,4-2-9552 0,5 6-1904 0</inkml:trace>
  <inkml:trace contextRef="#ctx0" brushRef="#br0" timeOffset="-188513.1">20657 17869 14623 0,'0'0'640'0,"0"0"144"0,0 0-624 0,0 0-160 16,0 0 0-16,0 0 0 0,0 0 1472 0,0 0 256 16,-9 8 48-16,-2 6 16 0,-1 4-368 0,-1 2-64 15,-2-1-16-15,-2 1 0 0,-2 4-240 0,-1 7-48 16,1-1-16-16,1 1 0 0,1 0-128 0,0 3-16 16,0-6-16-16,4 2 0 0,2-3-256 0,3 0-48 15,3-6-16-15,4 0 0 0,1-3-368 0,1-2-192 16,6-2 192-16,1-3-192 0,-1-1 224 0,5-3-64 0,1-3-16 15,1 2 0-15,1 2-144 0,0-3 0 16,1-5 0-16,1-1 0 16,0-2-1520-16,1 1-384 0,1 0-80 0,-4-2-11904 0</inkml:trace>
  <inkml:trace contextRef="#ctx0" brushRef="#br0" timeOffset="-188228.07">21166 17913 16575 0,'0'0'1472'16,"0"0"-1168"-16,0 0-304 0,-9 2 0 0,-2 0 1216 0,1 2 192 16,-1 0 48-16,1 6 0 0,0 7-80 0,-1 0-16 15,-2 0 0-15,1 3 0 0,1 6-432 0,0 1-96 16,2-3 0-16,0 4-16 0,1-1-160 0,3 3-16 15,0-6-16-15,1 5 0 0,0-3-288 0,4 3-48 16,0-5-16-16,4 1 0 0,-3 1-64 0,2-3-16 16,1 0 0-16,1 0 0 0,0 1-64 0,0-5-128 15,0-2 176-15,-1 0-176 16,3-5-384-16,-2-1-192 0,-5-11-48 0,0 0 0 16,0 0-2128-16,0 0-448 0</inkml:trace>
  <inkml:trace contextRef="#ctx0" brushRef="#br0" timeOffset="-188053.25">20876 18298 18431 0,'0'0'1632'0,"7"-4"-1312"0,1-1-320 0,2 1 0 15,2 0 1312-15,1 3 192 0,0-2 32 0,3 2 16 16,1 2-192-16,2-1-32 0,2-5-16 0,1 2 0 16,0 3-784-16,3 0-144 0,1-1-48 0,2-2 0 15,-1-1-160-15,-1 4-48 0,-1 0 0 0,0 0 0 16,-3-2-128-16,1-2-176 0,-1 1 48 0,-2 1-13264 15</inkml:trace>
  <inkml:trace contextRef="#ctx0" brushRef="#br0" timeOffset="-187764.8">21846 17699 24351 0,'0'0'1088'0,"0"0"208"0,0 0-1040 0,0 0-256 15,7 14 0-15,-1 1 0 0,0 2 672 0,-4 4 80 16,1 2 16-16,-1 9 0 0,1 3-208 0,-3 3-48 16,-3 1 0-16,0 5 0 0,-1 8 32 0,-2-2 0 15,-3-2 0-15,-1 3 0 0,-2 0 32 0,2 0 16 16,-3-2 0-16,-3 1 0 0,-2-1-240 0,1-3-48 15,1-2-16-15,1-6 0 0,0-3-64 0,2-1-16 0,1-4 0 0,2-3 0 32,0-6-768-32,0-1-144 0,1-6-48 0,4-5-13984 0</inkml:trace>
  <inkml:trace contextRef="#ctx0" brushRef="#br0" timeOffset="-186863.72">22080 18076 13295 0,'0'0'576'0,"0"0"144"16,0-9-576-16,0 9-144 0,0 0 0 0,0 0 0 0,0-6 832 0,0 6 144 15,0 0 32-15,0 0 0 0,0 0-64 0,0 0-16 16,0 0 0-16,0 0 0 0,0 0-144 0,4 10-16 15,-3 2-16-15,3 1 0 0,-2-3-64 0,1 2-16 16,-2 2 0-16,1 5 0 0,-2 0-96 0,1 2 0 16,2 0-16-16,-1 1 0 0,-2 5-32 0,3-2 0 15,-2-3 0-15,0 4 0 0,2-2 16 0,0 5 0 16,-2-3 0-16,-1 0 0 0,0 0-240 0,3-3-48 16,-1-1-16-16,2-2 0 0,0-3 16 0,0-4 0 15,0-1 0-15,0-3 0 0,0 1 224 0,-4-10 48 16,0 0 16-16,9 3 0 0,-9-3 112 0,12-3 32 15,-2 1 0-15,0-8 0 0,2 0-224 0,0-4-32 16,0-3-16-16,1 2 0 0,-3 1-160 0,0-5-48 16,-2-8 0-16,1 7 0 0,1 0-208 0,-1-2 144 0,0-4-144 0,0 2 128 15,0 1-128-15,1 1 0 0,2 0 0 0,3-1 128 16,1-1-128-16,3-1 0 0,-1 3 0 0,0 1 0 16,-1 1 0-16,0 1 0 0,0-3 0 0,-1 7 0 15,-3 1 0-15,0 2 0 0,0 2 0 0,-1-3 128 16,-2 2-128-16,0 1 0 0,-4 6 0 0,0-4 128 15,1 0-128-15,-5-1 0 0,-2 9 0 0,0 0 0 16,4-8 0-16,-1 0 128 0,-3 8-128 0,0 0 0 16,0 0 0-16,0 0-144 0,0 0 0 0,0 0 0 15,0 0-1312-15,-9 7-256 16,0-3-48-16,9-4-9008 0,-10 8-1808 0</inkml:trace>
  <inkml:trace contextRef="#ctx0" brushRef="#br0" timeOffset="-185904.31">23266 18113 5519 0,'0'0'496'0,"0"0"-496"16,0 0 0-16,-8 6 0 0,4 1 2400 0,4-7 384 15,0 0 80-15,0 0 16 0,0 0-1248 0,0 0-240 16,11 5-48-16,1-4-16 0,5-1-176 0,2-2-16 16,7-6-16-16,2 4 0 0,-1 3-384 0,4-2-80 15,3-2-16-15,0 1 0 0,0 0-320 0,0 1-64 16,-2 5 0-16,-2-5-16 0,-2-1-240 0,-3-2 144 15,-5 0-144-15,-1 4 128 0,-5 2-128 0,-1-1 0 16,-3-2 0-16,-10 3-8384 16,0 0-1584-16</inkml:trace>
  <inkml:trace contextRef="#ctx0" brushRef="#br0" timeOffset="-185719.72">23295 18303 20271 0,'0'0'1792'0,"0"0"-1424"0,0 0-368 0,12 1 0 16,-1 3 736-16,2-1 80 0,3-3 16 0,5 3 0 16,4-2 240-16,3-1 48 0,6 0 16 0,1-1 0 15,2-3-560-15,-1 2-96 0,0 1-32 0,-4-2 0 16,-3-1-208-16,0 2-48 0,-2 2-16 0,-1 0 0 16,-3 0-1712-16,-2 0-352 0</inkml:trace>
  <inkml:trace contextRef="#ctx0" brushRef="#br0" timeOffset="-182661.52">24812 17709 10127 0,'0'0'448'0,"7"-10"96"0,-7 10-544 0,0 0 0 16,4-6 0-16,1-2 0 0,-5 8 2016 0,7-8 288 16,-7 8 64-16,0 0 16 0,6-10-784 0,-6 10-176 15,0 0-16-15,0 0-16 0,0 0-256 0,0 0-48 16,0 0-16-16,0 0 0 0,0 0-128 0,0 0-32 16,0 0 0-16,-4 13 0 0,-1 3-224 0,-3 6-48 15,-1 0-16-15,0 4 0 0,-2-3-208 0,0 9-32 16,-1 2-16-16,-4 3 0 0,-2 5 0 0,0 1 0 15,-3 3 0-15,1-3 0 0,2 0-112 0,1 2-32 0,-2 0 0 16,2-3 0-16,2-6-96 0,5 2 0 0,2-3-128 0,4-4 192 16,2-2-64-16,2 0-128 0,3-2 176 0,5-1-176 15,0-1 240-15,3-7-64 0,-4-6-16 0,4 4 0 16,1 0 64-16,1 0 16 0,0-3 0 0,1-4 0 16,0 0-240-16,2-2 144 0,0-1-144 0,-1-2 128 15,-2-6-128-15,3 0 0 0,-2 2 0 0,1-2 0 31,-1-3-368-31,-1 1-48 0,-1-3-16 0,-1 2 0 0,0 0-1712 16,-3-4-352-16,-2-2-64 0,-2-1-11472 0</inkml:trace>
  <inkml:trace contextRef="#ctx0" brushRef="#br0" timeOffset="-182407.79">24468 18222 3679 0,'0'0'320'0,"0"0"-320"16,-9-4 0-16,9 4 0 0,0 0 4608 0,0 0 832 15,0 0 192-15,0 0 16 0,0 0-3280 0,0 0-640 16,0 0-144-16,13-1-32 0,5 5-592 0,3-3-112 16,1-2-16-16,4-2-16 0,2 2-128 0,2-2-32 15,-3-2 0-15,2 3 0 0,0-2-336 0,-2-1-64 16,0 1 0-16,-1-2-16 0,-1 0-96 0,-3 1-16 15,-1 1 0-15,-1 0 0 16,-2-3-1536-16,0 1-304 0,0 1-64 0,-2-1-12560 0</inkml:trace>
  <inkml:trace contextRef="#ctx0" brushRef="#br0" timeOffset="-181762.79">25361 17589 10127 0,'0'0'896'0,"0"0"-704"0,0 0-192 0,0 0 0 15,0 0 2272-15,0 0 416 0,0 0 96 0,0 0 16 16,0 0-688-16,0 0-144 0,0 0-32 0,12-3 0 16,2-1-560-16,-1-1-112 0,3-2-32 0,1 1 0 15,0-1-560-15,2 2-112 0,4 3-32 0,-1-2 0 0,-1-5-224 0,3 2-48 16,4 3-16-16,0-5 0 0,1 1-240 0,-4 3 128 15,0 1-128-15,-2 0 0 0,-5 0 0 0,1 2 0 16,-5-4 0-16,-2 2 0 16,-3 1-1616-16,-9 3-224 0,0 0-32 0,0 0-7168 15,0 0-1440-15</inkml:trace>
  <inkml:trace contextRef="#ctx0" brushRef="#br0" timeOffset="-181204.67">25377 17645 16127 0,'0'0'704'0,"0"0"160"0,-8 4-688 0,8-4-176 0,0 0 0 0,-8 7 0 16,8-7 1344-16,-9 2 224 0,9-2 48 0,0 0 16 15,0 0-352-15,-4 9-80 0,4-9-16 0,0 0 0 16,-2 10-400-16,2-10-80 0,0 0 0 0,0 12-16 15,5-3-240-15,-5-9-32 0,0 0-16 0,6 12 0 16,0-3-96-16,0 1-32 0,-2 1 0 0,4-3 0 16,2-3-48-16,1 3-16 0,-4 1 0 0,4 0 0 15,-1-2-32-15,2 0-16 0,0 2 0 0,0 1 0 16,-2 0 16-16,0-1 0 0,0-1 0 0,3 0 0 16,-6 2 48-16,2 1 16 0,1-2 0 0,-3-1 0 15,-7-8-80-15,7 11-16 0,-7-11 0 0,9 15 0 0,-1-5-144 16,-8-10 192-16,0 0-192 0,0 0 192 0,6 17-16 0,0-3 0 15,-4-2 0-15,2-3 0 0,-1 3 64 0,-3-12 16 16,-3 10 0-16,3-10 0 0,0 0-16 0,-5 11 0 16,0-2 0-16,-2-1 0 0,-1-2 0 0,2 1 0 15,-1-2 0-15,-2 2 0 0,-3-4-16 0,1 3 0 16,-1-4 0-16,0 2 0 0,-1-1-80 0,2-1-16 16,0 1 0-16,-1 2 0 0,1-2-128 0,-1 1 160 15,0-2-160-15,2 1 160 0,1-2-160 0,-1-1 128 16,1-1-128-16,9 1 128 0,-9-1-128 0,0-1 0 15,0 0 0-15,9 2 128 0,-9-2-128 0,9 2 0 16,-11-2 0-16,11 2 0 0,0 0 0 0,-9 0 0 16,9 0 0-16,0 0 0 0,0 0 0 0,0 0 0 15,0 0 0-15,0 0 0 0,0 0 0 0,0 0 0 0,0 0-160 0,0 0 160 32,0 0-448-32,0 0 16 0,0 0 0 0,0 0 0 15,0 0-1744-15,9-7-336 0,2 1-80 0</inkml:trace>
  <inkml:trace contextRef="#ctx0" brushRef="#br0" timeOffset="-157741.87">21227 14726 5519 0,'0'0'496'0,"0"0"-496"0,0 0 0 0,0 0 0 0,0 0 1776 0,0 0 256 16,0 0 48-16,0 0 16 0,8-4-1136 0,-8 4-240 16,0 0-32-16,0 0-16 0,0 0-208 0,5-11-32 15,-4 4-16-15,-1 7 0 0,0 0 176 0,0 0 48 16,0 0 0-16,0 0 0 0,-7 1-128 0,-1 4 0 16,0 2-16-16,0 3 0 0,2 2-80 0,-1-2-16 15,-1 2 0-15,-1 4 0 0,-1-1-16 0,-1 5 0 16,1 2 0-16,1 4 0 0,0 1-112 0,1-1-16 15,1 1-16-15,3-4 0 0,2 2-96 0,2-4-16 16,2-4 0-16,4-2 0 0,-1-2 80 0,5 3 16 16,1-6 0-16,3 1 0 0,2-5 160 0,1 2 16 15,0-4 16-15,3 1 0 0,5-1-128 0,0 0-32 16,4-4 0-16,-3 0 0 0,2-3-64 0,1 2 0 0,-4-3-16 0,1-2 0 16,-3-3-48-16,0-1-128 0,-4-3 192 0,1 0-64 15,-3 0-128-15,0-4 160 0,-2-1-160 0,0 2 160 16,-1 2-160-16,-1-3 0 0,-1-4 0 0,-2 2 0 15,-2-1 0-15,0 2 128 0,0 1-128 0,-1 1 0 16,1-3 0-16,-1 4 0 0,-1 5 128 0,1-2-128 16,-3 5 0-16,-3-4 0 0,-2 3 0 0,1 8 0 15,0 0 0-15,0 0 0 0,0 0 0 0,0 0 0 16,0 0-176-16,1 13 176 0,-1 4-128 0,-1-1 128 16,-3-3 0-16,1 5-160 0,-1 4 160 0,0 4 0 15,0 2-128-15,2 4 128 0,1-3 0 0,-2 6 0 16,-1 3 0-16,3 4 0 0,-1-2 0 0,0 6 0 15,-3 3 0-15,-1 2 192 0,4 1-48 0,-3-1-16 0,-3 0 0 0,1-1 0 16,1 0 0-16,-2-4 0 0,-1 0-128 0,0-3 0 16,1 1 0-16,-1 2 0 0,0-1 192 0,-2 0 16 15,1-8 0-15,-2 1 0 0,0-3 96 0,0-1 16 16,2-6 0-16,-2-1 0 0,1-3 112 0,-2-4 16 16,-1-1 16-16,1-5 0 0,0-2-80 0,2-3 0 15,-2-3-16-15,-2 0 0 0,0-4-64 0,-2-3-16 16,-2-6 0-16,0 0 0 0,-2-1-48 0,0-3-16 15,0-4 0-15,0-2 0 0,3-2-224 0,-1 0 176 16,-2 1-176-16,3-4 160 0,2-2-160 0,4-2 0 16,3 1 0-16,3 3 128 0,0-1-128 0,5-1 128 15,1 1-128-15,3 4 128 0,1 9-128 0,1 1 0 16,3-3 0-16,3 2 0 0,4 1 0 0,2 2 0 0,1-2 0 16,4 4-176-16,4 1 176 0,4-1 0 0,1 1-144 0,2 2 144 15,1 4 0-15,-2-1 0 0,0-2-144 0,-2 7 144 16,-3 5 0-16,-1 0 0 0,-2-3-128 0,-1 3 128 15,-1-2 0-15,-2 2 0 0,2 4 0 0,-4-6 0 16,-1 0 0-16,-2 0 0 0,-1 3 0 0,-4-4 0 16,-3 2 0-16,-7-10 0 0,0 0 0 0,0 0 0 15,5 8-368-15,-5-8 48 0,0 0 0 0,0 0-10464 16,0 0-2080-16</inkml:trace>
  <inkml:trace contextRef="#ctx0" brushRef="#br0" timeOffset="-156991.16">22135 14638 10127 0,'0'0'448'0,"0"0"96"0,-6-5-544 0,6 5 0 0,0 0 0 0,0 0 0 16,-9-9 1248-16,3 1 144 0,-1-1 16 0,7 9 16 15,0 0-400-15,0 0-96 0,-6-5-16 0,6 5 0 16,0 0-80-16,0 0-32 0,0 0 0 0,0 0 0 15,0 0-128-15,0 0-32 0,0 0 0 0,0 0 0 0,0 0 16 0,6-8 0 16,5 2 0-16,0 2 0 16,4 1-208-16,-1 2-32 0,3-2-16 0,1 2 0 0,2 2-128 0,1-2-16 15,-3 1-16-15,1-2 0 0,-2 1 0 0,3 0 0 16,2 2 0-16,-1-2 0 0,0-2 0 0,-3 2 0 16,-1-2 0-16,-1 3 0 0,-3 2-112 0,-3-1 0 15,-10-1-128-15,0 0 192 0,11-1-64 0,-11 1-128 16,0 0 176-16,0 0-176 0,0 0 272 0,0 0-48 15,-11 2-16-15,-2 2 0 0,-3-5 48 0,-2 1 16 16,-3 2 0-16,3 0 0 0,0 0-48 0,-3 1-16 16,-1-2 0-16,0 3 0 0,1 0-48 0,1-3-16 15,1 2 0-15,2-3 0 0,0 0 0 0,4 0 0 16,1 1 0-16,12-1 0 0,-8 0-144 0,8 0 128 16,0 0-128-16,0 0 128 0,0 0-128 0,0 0 0 0,0 0 0 0,0 0 128 15,0 0 16-15,0 0 0 0,13 0 0 0,0 0 0 16,2 0 48-16,0 2 0 0,2 0 0 0,-1-2 0 15,-1-2-192-15,1-1 160 0,-2 2-160 0,1-1 160 16,0 1-160-16,0-3 0 0,-2 0 0 0,0 3 0 16,0 2 0-16,-3 1 0 0,2-2 0 0,0-2 0 31,0 1-1888-31,-12 1-256 0,0 0-48 0</inkml:trace>
  <inkml:trace contextRef="#ctx0" brushRef="#br0" timeOffset="-156473.25">23065 14207 19743 0,'-4'-22'880'0,"3"15"176"0,1 7-848 0,0 0-208 15,0 0 0-15,0 0 0 0,-4-6 352 0,4 6 32 16,0 0 0-16,0 0 0 0,0 0 272 0,0 0 64 16,-11 2 16-16,1 6 0 0,4 6 0 0,1-1 0 15,-1-2 0-15,1-2 0 0,5-9-160 0,-6 16-16 0,0 2-16 0,1 0 0 16,0 0-112-16,2 1-32 0,2 0 0 0,0 1 0 15,-2-2-32-15,2-1-16 0,0-4 0 0,1 1 0 16,0 2-144-16,0-3-16 0,0-1-16 0,0-1 0 16,0 0 128-16,0-11 16 0,2 10 16 0,2-1 0 15,-4-9 80-15,0 0 16 0,4 7 0 0,-4-7 0 16,0 0-176-16,0 0-16 0,0 0-16 0,0 0 0 16,9 12 32-16,-9-12 16 0,0 0 0 0,11 2 0 15,-11-2-96-15,0 0-32 0,11 0 0 0,0-1 0 16,-1 0-16-16,1-4-128 0,-1 1 192 0,0 0-64 15,0 1-128-15,1-1 0 0,-2-5 144 0,2 4-144 16,-11 5 0-16,13-3 144 0,-1-5-144 0,-2 2 0 16,-2 2 0-16,-8 4 0 0,10-3 0 0,-10 3 0 0,11-4 0 0,-11 4-192 15,10-3 16-15,-10 3 16 16,0 0-608-16,11-2-112 0,-4 0-16 0,-7 2-16 16,0 0-2224-16,0 0-432 0</inkml:trace>
  <inkml:trace contextRef="#ctx0" brushRef="#br0" timeOffset="-155541.8">23352 14152 5519 0,'0'0'240'0,"0"0"64"16,0 0-304-16,0 0 0 0,0 0 0 0,0 0 0 0,0 0 2432 0,0 0 416 0,0 0 96 0,-6 8 0 15,6-8-1472-15,-8 14-320 0,-1 2-48 0,2 2-16 16,2 2-128-16,0-1-16 0,-2 2-16 0,1 4 0 16,-1 4 48-16,1-1 16 0,-3 1 0 0,3 2 0 15,0-3-208-15,-1-1-32 0,2-4-16 0,0 1 0 16,0-3-176-16,1 0-48 0,0-6 0 0,1 2 0 15,1-1 0-15,-1-3 0 0,3-13 0 0,-1 14 0 16,-3-3-48-16,4-1-16 0,0-10 0 0,0 11 0 16,0-11-112-16,0 0-16 0,-1 10-16 0,1-10 0 15,0 0 32-15,0 0 16 0,0 0 0 0,0 0 0 16,0 0-16-16,1-10 0 0,3-2 0 0,-2-1 0 0,1 1-96 0,0 0-32 16,-1 2 0-16,2-2 0 0,0-2-208 0,0-1 176 15,0 0-176-15,0 2 160 0,-2 0-160 0,4-4 0 16,-1-3 0-16,-1 2 0 0,0 0 0 0,-1-1 0 15,3-4 128-15,-2 2-128 0,-4 2 0 0,1-1 0 16,0-1 0-16,2 0 0 0,-3 3 0 0,2 4 0 16,-2 1 0-16,3 4 0 0,-3 9 0 0,0 0 0 15,0 0 0-15,0 0 0 0,0 0 0 0,0 0 0 16,0 0-128-16,0 0 128 0,-1 14 0 0,-3-1 0 16,0 0-144-16,-1 5 144 0,-1 7 0 0,1 2-160 15,-1 3 160-15,1-1-128 0,-2 0 128 0,0 1 0 0,0 0 0 16,-1 2 0-16,1 2 0 0,1-4 0 15,-1-1 0-15,2 0 0 0,1-1 0 0,-1-2 0 0,1-4 0 0,-1-3 0 16,0-5 0-16,1 0 0 0,1-2 0 16,0-1 0-16,2-2 0 0,1-9 144 0,0 0-144 0,0 0 0 15,0 0 240-15,0 0-64 0,0 0-16 0,0 0 0 16,5-12 96-16,1 4 0 0,-1-5 16 0,0-3 0 16,0-4-64-16,0-1-16 0,-1-1 0 0,0-5 0 15,0 1-192-15,-1 0 128 0,2-1-128 0,-1-2 0 16,-1-1 0-16,0 0 128 0,0-5-128 0,4 5 0 15,-4 1 0-15,3 5 0 0,-1-2 0 0,0 3 0 16,-1 3 0-16,1 3 0 0,-1 5 0 0,0 1 0 16,-1 0 0-16,-3 11 0 0,0 0 0 0,0 0 0 0,0 0 0 0,0 11 0 15,0-11 0-15,-2 19 0 0,-2 4 0 0,1 2-160 16,-1 0 32-16,0 1 0 0,-1 2 128 0,-1 0 0 16,1-1 0-16,0-3 0 0,0-2 0 0,1 0 0 15,0-1 0-15,0-3 0 0,0-2 0 0,1-2 0 16,3-14 0-16,-2 16-128 0,-1-2 128 0,1 0 0 15,2-14 0-15,0 0 0 0,0 0 144 0,0 0-144 16,1 10 192-16,-1-10-192 0,0 0 256 0,0 0-64 16,8-6-16-16,0 0 0 0,-2-1 16 0,1-1 0 15,-2-6 0-15,1 1 0 0,3 0-64 0,-1 0-128 16,-1-1 192-16,-1-3-64 0,0 0-128 0,-1 0 0 16,0-1 0-16,0-2 128 0,-1 0-128 0,3 2 0 15,-2 1 0-15,0 3 0 0,-4 1 0 0,2 0 0 16,-3 4 0-16,0 9 0 0,0 0 0 0,0 0-224 0,0 0 48 0,-10 6-12640 15,-4 2-2544 1</inkml:trace>
  <inkml:trace contextRef="#ctx0" brushRef="#br2" timeOffset="-148050.56">18768 17332 10943 0,'0'0'480'0,"0"0"96"0,0 0-448 0,0 0-128 0,0 0 0 0,0 0 0 16,0 0 960-16,0 0 160 0,7 10 32 0,-7-10 16 15,0 0 48-15,0 0 0 0,0 0 0 0,0 0 0 16,0 0 32-16,0 0 16 0,0 0 0 0,0 0 0 16,0 0-208-16,0 0-32 0,0 0-16 0,0 0 0 15,-11 3-368-15,1 1-80 0,2-2-16 0,-2 0 0 16,-2-4-160-16,-1 1-48 0,-1 1 0 0,-3 1 0 0,-2-1-16 0,0 3 0 16,-2-2 0-16,3 3 0 15,-3-2 0-15,1-1-16 0,1 0 0 0,-2-1 0 0,-3-1 16 0,-2-2 16 16,0 1 0-16,0 0 0 0,-1 2-80 0,-3-1 0 15,-3-2-16-15,-1 1 0 0,-1 0-112 0,-3 0 0 16,-3-2-128-16,-2 0 192 0,-3 1-64 0,6 1-128 16,3-2 176-16,1 1-176 0,-1 3 160 0,1-2-160 15,2-4 128-15,1 4-128 0,0-5 0 0,3 0 128 16,2-3-128-16,-1 3 0 0,-1-1 0 0,0 3 128 16,-1-3-128-16,-2 1 0 0,-5 1 0 0,6-1 128 15,3 2-128-15,-2 1 0 0,-6-4 0 0,2 3 0 16,0 1 0-16,0 3 0 0,-2 1 0 0,1 0 0 15,-2 1 0-15,-1 2 0 0,-2 1 0 0,-2-2 0 0,-5-2 0 16,5 3 0-16,-1 2 0 0,2-4 0 0,-2 1 0 0,2 0 0 16,3 2 0-16,2-1 0 0,2 1 0 0,1-3 0 15,0 0 0-15,1-1 0 0,-1 3 0 0,0-2 0 16,0-1 0-16,0 0 0 0,-1 0 0 0,7 0 0 16,8 0 0-16,0 2 0 0,3-1 0 0,3 0 0 15,2-1 0-15,2 0 0 0,-1-1 0 0,3 0 0 16,8 1 0-16,-9-3 0 0,1 2 0 0,8 1 0 15,-7-2 0-15,7 2 0 0,0 0 0 0,0 0 0 16,0 0 0-16,-8-1 0 0,1-3 0 0,7 4 0 16,0 0 0-16,0 0 0 0,0 0 0 0,0 0 0 15,0 0 0-15,0 0 0 0,0 0 0 0,0 0 0 16,0 0 0-16,-5 11 0 0,1-1 0 0,-1 0 0 16,0 3 0-16,1 4 0 0,1 4 0 0,2 4 0 0,-6 2-128 0,3 6 128 15,-1 0 0-15,0 6 0 0,0 5 0 0,-2 6 0 16,1-4 0-16,-1 4 0 0,-1 1 0 0,-1 1 0 15,-1 7 0-15,-1-2 0 0,0 4 0 0,-1 2 0 16,0-4 0-16,-1-5 0 0,1 1 0 0,1-3 0 16,0-7 0-16,-2 0 0 0,1 0 0 0,1-4 0 15,-5-4 0-15,3-3 0 0,0-2 0 0,0 1 0 16,0-7 0-16,0 0 0 0,0-1 0 0,1 0 0 16,0-3 0-16,-1 1 0 0,2-3 0 0,0-1 0 15,2-6 128-15,3 2-128 0,0-2 0 0,1 1 0 16,-4-5 0-16,4 2 0 0,2-5 128 0,3-6-128 15,0 0 0-15,0 0 128 0,1 12-128 0,-1-12 0 16,0 0 0-16,0 0 128 0,7 8-128 0,-7-8 0 0,0 0 0 0,0 0 128 16,12 4-128-16,-1 1 0 0,1-4 0 0,3 2 0 15,0-3 0-15,3 0 0 0,3-2 0 0,1 2 0 16,-1 0 0-16,4 0 0 0,1 0 0 0,2-1 0 16,-1 2 0-16,4 1 0 0,3 0 128 0,4 0-128 15,2-4 0-15,2 4 0 0,1 0 0 0,4 3 0 16,4-2 0-16,0-2 0 0,-3 1 0 0,1 0 0 15,0 2 0-15,-1 0 0 0,-1 0 0 0,4-3 0 16,3 2 0-16,6-1 0 0,2 1 0 0,0-4 0 16,0-3 0-16,-1 1 0 0,-1-1 0 0,0 2 0 15,-2-5 0-15,1 2 0 0,2-3 0 0,-2 2 0 16,-2 0 0-16,-2-3 0 0,-4 3 0 0,-5-2 0 16,-5 3 0-16,1 0 128 0,-1 1-128 0,-2 0 0 15,-3 0 0-15,-1 0 0 0,-2 1 0 0,1 3 0 0,-2 0 0 16,1-1 0-16,-3 0 128 0,0 1-128 0,-3 2 0 0,-2 0 0 15,-3-2 0-15,2-2 0 0,-5 2 0 0,0 0 0 16,-2 2 0-16,-2-1 0 0,1-2 0 0,-2 1 0 16,-2 4 0-16,-2-3 0 0,-10-1 0 0,11 1 0 15,-11-1 128-15,0 0-128 0,11 1 0 0,-11-1 192 16,0 0-192-16,0 0 192 0,0 0-16 0,0 0 0 16,0 0 0-16,0 0 0 0,11 3-16 0,-11-3 0 15,8 5 0-15,-8-5 0 0,0 0-160 0,0 0 160 16,0 0-160-16,0 0 160 0,10 0-160 0,-10 0 192 15,0 0-192-15,0 0 192 0,12-5-192 0,-12 5 0 16,9-5 144-16,-9 5-144 0,9-7 144 0,-1-2-144 0,-2 0 192 0,0-3-192 16,-2-1 240-16,1 0-64 0,1-5-16 15,2-3 0-15,1-4 80 0,0-1 16 0,1-2 0 16,-3-4 0-16,0-3-64 0,2-3-16 0,3-5 0 16,1-1 0-16,-1-3-176 0,-1-1 192 0,2-3-192 0,0 3 192 15,-5-3-192-15,3 1 0 0,-1-3 0 0,0 2 128 16,0-1-128-16,0 5 0 0,-1-1 0 0,2 1 0 15,-2 2 0-15,0 4 0 0,-3-4 0 0,1 6 0 16,-1 1 0-16,0 1 0 0,-3-5 128 0,0 7-128 16,1 5 0-16,0 4 0 0,-3 0 0 0,3 2 0 15,-1 1 0-15,-1 3 0 0,1 3 128 0,-2 2-128 16,-1-2 0-16,3 4 0 0,-1 2 0 0,-2 2 0 16,0 2 0-16,0 7 0 0,0 0 0 0,0 0 0 0,0 0 0 0,0 0 0 15,0 0 0-15,0 0 0 0,0 0 0 0,0 0-224 16,-1 14 48-16,1-14 16 15,-4 10-1488-15,0 3-288 0,-1 1-64 0</inkml:trace>
  <inkml:trace contextRef="#ctx0" brushRef="#br2" timeOffset="-145782.72">21025 7223 10127 0,'-1'-8'896'0,"1"8"-704"16,0 0-192-16,0 0 0 0,0 0 1552 0,0 0 288 15,0-7 48-15,0 7 16 0,0 0-1360 0,0 0-272 16,0 0-48-16,0 0-16 0,0 0-208 0,0 0 128 0,0 0-128 0,-11 0 0 16,1 2 288-16,-1-1-32 0,-2-1-16 0,-1 0 0 15,0 0 64-15,-3 0 16 0,-3-4 0 0,-2 4 0 16,-3 4 192-16,-1 0 64 0,0-1 0 0,-1-3 0 15,-2-3 48-15,-4 2 16 0,-3-1 0 0,-3 1 0 16,-4 0-128-16,0 1-32 0,1 1 0 0,-1-1 0 16,-3-3-80-16,0 0-16 0,-3 0 0 0,-3-1 0 15,-3 3-64-15,1-2-32 0,-1-1 0 0,0 2 0 16,-1 0-112-16,1 0-32 0,1 0 0 0,-5-3 0 16,-4-1-144-16,-2 0 0 0,-3-1 0 0,1 0 128 15,0 3-128-15,1-4 0 0,-1 2 144 0,-3 2-144 16,-3-1 160-16,-3 1-32 0,-3 0-128 0,0 1 192 15,2-3 0-15,0 1-16 0,-1-1 0 0,-1 2 0 0,0-2-32 16,4 2 0-16,1 1 0 0,2 1 0 0,1 0-16 0,1-3 0 16,-3-3 0-16,4 3 0 0,1 4-128 0,3 1 128 15,1 0-128-15,0-1 128 0,4-3-128 0,-1 1 0 16,-2-1 0-16,2-1 0 0,1-3 0 0,0 3 0 16,-5 1 0-16,4 3 128 0,1-4-128 0,0-1 0 15,1-2 0-15,3 1 128 0,0 1-128 0,1 1 0 16,2-1 0-16,3 3 0 0,2 3 0 0,4 0 0 15,3 0 0-15,5-1 0 0,2-2 0 0,3 1 0 16,2-1 0-16,0 3 0 0,1-1 0 0,1-1 128 16,4-2-128-16,1 3 128 0,-3-1-128 0,5-2 128 15,2 0-128-15,1 4 128 0,-1 4-128 0,6 0 0 16,3-1 0-16,0-1 0 0,-1-2 0 0,0 0 0 16,1 4 0-16,2-3 0 0,-1 3 0 0,0 0 0 0,0-2 0 0,0 5 0 15,2 1 0-15,-2 3 0 0,1-3 0 0,2 3 0 16,0 0 0-16,0 1 0 0,-2 1 0 0,3 3 0 15,-2-3 0-15,1 5 0 0,-2 3 0 0,-2 3 0 16,1-2 0-16,0 4 0 0,0 1 0 0,-1 6 0 16,-1 3 0-16,-1 3 0 0,-2-1 0 0,2 6 0 15,-4 5 0-15,1 3 0 0,-2-4 0 0,-1 2 0 16,-1 0 0-16,3 7 0 0,-2 5 0 0,0 1 0 16,0-6 0-16,-2 0 0 0,1 2 0 0,1-2 0 15,0 1 0-15,0-3 0 0,-1-2 0 0,1 2 0 16,1 0 0-16,1 1 0 0,1 4 0 0,0-2 0 15,4-4 0-15,0-5 0 0,-2-1 0 0,1 2 0 16,1-2 0-16,1-1 0 0,-2-4 0 0,1 3 0 0,-2 2 0 16,1 2 0-16,-2-2 0 0,1-1 0 0,0 2 0 0,2 0 0 15,-1-6 0-15,1-2 0 0,-2-2 0 0,2 4 0 16,-1 0 128-16,2-1-128 0,1-9 0 0,0-1 0 16,1 2 0-16,1 0 128 0,1-6-128 0,1-1 128 15,0-4-128-15,2 0 128 0,0-1-128 0,1-3 128 16,-1-3-128-16,2-2 128 0,0-1-128 0,0-2 128 15,0 0-128-15,3-1 128 0,-3-10-128 0,0 0 0 16,0 0 0-16,7 11 0 0,-1 1 0 0,-6-12 0 16,8 8 0-16,1 1 128 0,-9-9-128 0,13 6 0 15,2 1 0-15,0 0 128 0,2-4 0 0,2 1-128 16,1 0 192-16,4 3-64 0,2-2 0 0,3 0-128 16,1-1 192-16,1 3-64 0,3 0-128 0,2 3 192 0,2-6-192 15,1 1 192-15,2-1-192 0,2 1 0 0,0-1 0 16,5 1 128-16,3 1-128 0,0-2 0 0,2-2 144 0,5 2-144 15,4-4 0-15,1-2 0 0,-2 2 0 0,0 3 128 16,0 0-128-16,5-1 0 0,3 3 0 0,4-5 128 16,0-5-128-16,0 1 0 0,-3 0 0 0,2 0 0 15,2 2 160-15,1-3-32 0,-2-2-128 0,2 2 192 16,-1 2-192-16,-1-2 0 0,-2 0 0 0,-3 4 0 16,2 3 0-16,0 1 0 0,0-1 0 0,3 2 0 15,-3-1 0-15,0-2 0 0,-2 0 0 0,0 1 0 16,1-2 0-16,3 2 0 0,-1 4 0 0,2-1 0 15,-5-3 0-15,1-2 0 0,-1-2 0 0,0 0 0 16,-2 6 0-16,2 0 0 0,1 2 0 0,-1-1 0 0,-3-3 0 16,-2 0 0-16,-3 2 0 0,1-2 0 0,2 1 0 0,-1-2 0 15,1 0 0-15,-2 2 0 0,-2-3 0 0,-3-3 0 16,-3 1 0-16,1 0 0 0,-2 1 0 0,0 0 128 16,2 0-128-16,-4-1 0 0,3 1 0 0,-4 0 0 15,-2-2 0-15,-4 3 0 0,-3 3 0 0,0-2 0 16,-4 2 0-16,-1-2 0 0,-2-1 128 0,-2-1-128 15,0-1 0-15,-1 4 0 0,-1 1 0 0,-2 0 0 16,0 1 0-16,-5-4 0 0,-4-3 128 0,0 2-128 16,0-2 0-16,-3 3 0 0,-1 3 144 0,-1-3-144 15,-4-1 128-15,3-2-128 0,-3-2 128 0,-9 5-128 16,8-4 128-16,0-2-128 0,0 0 192 0,-3 1-32 16,-3-5-16-16,4 2 0 0,-4-4 96 0,1-1 16 15,-2-4 0-15,-1-1 0 0,0-3 64 0,0-2 0 0,0-1 16 0,-1-7 0 16,-2-2-80-16,1-3-32 0,-2-9 0 0,1-7 0 15,1-5-224-15,0-6 144 0,0-5-144 0,0-1 128 16,1 2-128-16,1-9 0 0,1-7 0 0,1-5 128 16,-1 2-128-16,4 3 128 0,3-2-128 0,1-1 128 15,0-1 16-15,0-1 0 0,-1-2 0 0,1 12 0 16,2 6 80-16,-1-1 16 0,-1 0 0 0,0-1 0 16,1 2-96-16,-1 7-16 0,-2 4 0 0,1 5 0 15,0 5-128-15,0 8 0 0,0 1 144 0,0 6-144 16,-3 4 0-16,0 2 0 0,0 6 0 0,-1 0 0 15,-3 5-816-15,-1 4-176 0,0 0-32 16,-1 8-10880-16,1 7-2176 0</inkml:trace>
  <inkml:trace contextRef="#ctx0" brushRef="#br1" timeOffset="-132251.58">22986 17280 7359 0,'0'0'656'0,"0"0"-528"16,10 0-128-16,-10 0 0 0,11-2 1408 0,-11 2 256 0,13-1 64 0,-13 1 0 15,11 0-496-15,-11 0-80 0,11 4-32 0,-11-4 0 16,0 0-128-16,0 0-32 0,0 0 0 0,10 0 0 16,-10 0 0-16,0 0-16 0,0 0 0 0,0 0 0 15,0 0 48-15,0 0 16 0,0 0 0 0,0 0 0 16,0 0-256-16,0 0-48 0,-6-4-16 0,6 4 0 16,-9-1-144-16,-3 1-32 0,-2 1 0 0,-2 0 0 15,-1-1-192-15,0 3-64 0,0 2 0 0,-2-2 0 16,-6-2-16-16,1 2-16 0,1-1 0 0,2 1 0 15,0 0 16-15,0-3 0 0,-2 0 0 0,-2-2 0 16,0 1 32-16,1 1 16 0,-1 0 0 0,0 0 0 16,0-1-96-16,-2-1 0 0,1 0-16 0,-2 0 0 15,1 2-32-15,-3 0 0 0,-1-2 0 0,-3 1 0 0,3-1-144 0,-1-2 160 16,5 0-160-16,-1-1 160 0,1 1-160 0,2-2 0 16,1 1 0-16,1-1 128 0,1-2 0 0,4 1 0 15,0 1 0-15,2 0 0 0,-1-3-128 0,0 0 128 16,2 2-128-16,0 2 128 0,0-3-128 0,2 3 0 15,-3 1 0-15,2-1 0 0,-1 1 0 0,1 1 0 16,1 2 0-16,0 0 0 0,0-1 0 0,1 2 0 16,3 0 0-16,9 0 0 0,-13 0 0 0,2 0 0 15,11 0 0-15,-9 3 0 0,9-3 0 0,0 0 0 16,0 0 0-16,0 0 0 0,0 0 0 0,0 0 0 16,-5 6 0-16,5-6 128 0,-3 11-128 0,3-11 128 15,4 10-128-15,-1-1 128 0,-3-9-128 0,3 14 0 16,-2-3 0-16,3 4 0 0,-3-1 0 0,2 3 0 0,1 1 0 15,-2 2 0-15,0 2 0 0,0 3 0 0,3 5 0 0,-2 0 0 16,0-6 0-16,-2 6 0 0,-1 2 0 0,1 0 0 16,-1 2 0-16,0 0 192 0,0 0-32 0,-1-3 0 15,-2 3-160-15,1 0 0 0,-5-1-160 0,5-1 160 16,-2-2 0-16,0 4 0 0,-4 6 0 0,3-2 160 16,-2-3-160-16,1 1 0 0,3-4 0 0,-2 3 0 15,-2 1 128-15,-1-2 0 0,1-3 0 0,-2 3 0 16,-2-3-128-16,2 3 0 0,0 4 0 0,1-4 0 15,0-6 0-15,0 4 0 0,4 3 0 0,-3-3 0 16,-2-6 0-16,-1 2 0 0,1-3 0 0,3-1 128 16,-1 2-128-16,1-2 0 0,-1 5 0 0,1-6 0 15,-3-2 0-15,2 0 0 0,2 1 0 0,0-2 0 0,-2-2 0 16,3 0 0-16,0 0 128 0,0-1-128 0,0-2 0 0,1-1 0 16,0 2 0-16,-1-6 128 0,3 0-128 0,-1 1 0 15,1-2 0-15,1-9 0 0,0 0 0 0,-1 12 0 16,1-12 128-16,0 0-128 0,-3 6 0 0,3-6 0 15,1 8 0-15,-1-8 0 0,0 0 0 0,0 0 0 16,0 0 0-16,0 0 0 0,0 0 0 0,0 0 0 16,0 0 0-16,12-1 0 0,-12 1 0 0,13-3 0 15,-13 3 0-15,13-4 0 0,-2 2 0 0,0 0 0 16,1-3 0-16,0 1 0 0,-12 4 0 0,10-5 0 16,2 2 0-16,2 1 0 0,3-5 0 0,0 2 0 15,-2 0 0-15,0-2 0 0,4 2 0 0,0 0 0 16,2-3 0-16,1 3 0 0,-1 1 0 0,1 1 0 15,0-3-144-15,2 2 144 0,-1 0 0 0,1 1 0 0,2 2 0 0,-1-2 0 16,-1-2 0-16,2 1 0 0,1 2 0 0,1-1 0 16,3 2 0-16,-2 0 0 0,-5-5 0 15,2 4 0-15,2 0 0 0,1 2 0 0,-3-1 0 0,0 0 0 16,-2-1 0-16,-1 2 0 0,-2 0 0 0,-1 0 0 16,-2-1 0-16,0 1 0 0,-1 1 0 0,-1 2 0 15,-2 0 0-15,0-1 0 0,1 1 0 0,-1-3 0 16,0 0 0-16,-1 1 0 0,3 1 0 0,-3-1 0 15,0 0 0-15,-1 0 0 0,0-1 0 0,-1 2 0 16,1-2 0-16,0-2 0 0,-3 1 0 0,-9 1 0 16,13-1 0-16,-13 1 128 0,0 0-128 0,12 0 0 15,-1-1 0-15,0-1 0 0,-11 2 0 0,0 0 0 0,0 0 128 0,0 0-128 16,6-8 0-16,-6 8 0 0,4-9 144 0,-2-1-144 16,-2 10 128-16,1-11-128 0,-2-2 144 0,2 2-144 15,3 1 160-15,-2-4-160 0,1 0 128 0,-2-3-128 16,-1-3 0-16,2-2 0 0,-1-1 144 0,-1-6-144 15,0 0 128-15,3-3-128 0,-1-5 0 0,3-7 0 16,1-6 128-16,0 2-128 0,2 6 0 0,1-3 0 16,-1-3 0-16,2-2 0 0,-1 0 0 0,3 4 0 15,-1-4 0-15,0 6 0 0,2-3 0 0,0 5 0 16,0-4 0-16,0 6 0 0,-1 2 0 0,-1 2 0 16,-2-1-128-16,2 5 128 0,1 2-176 0,0 0 48 15,-3 2 0-15,1 1 0 0,0-2 128 0,-1 2-192 16,-3 5 192-16,2-3-192 0,-1-3 192 0,-1 9-192 15,1 1 192-15,-1-1-192 0,1-5 192 0,-2 3 0 0,0 1 0 16,-2 3-128-16,1 6 128 0,0-3 0 0,-1 3 0 0,1 0 0 16,-1 2-128-16,0 1 128 0,-1 1-128 0,-2 7 128 15,0 0 0-15,0 0 0 0,0 0 0 0,0 0-128 16,0 0 128-16,0 0 0 0,0 0-144 0,0 0 144 16,0 0 0-16,0 0 0 0,-8-4 0 0,-2 2 0 15,2 5 0-15,-1 0 0 0,0-2 0 0,0 4 0 16,0-1 0-16,-2 1 0 0,1-1 0 0,-1 1 0 15,-2-2 0-15,0 1 0 0,-1 0 0 0,-2 1 0 16,-1-2 0-16,-1-2 0 0,-4 3 0 0,-2 0 0 16,1-2 0-16,1-2 0 0,0-1 0 0,-3 0 128 15,-5-1-128-15,0 0 0 0,0 3 0 0,0-2 0 16,-1-2 0-16,-1-1 0 0,1-1 128 0,-3 1-128 0,-2-1 0 0,0 0 0 16,3-3 144-16,-4 1-144 0,-2 1 0 0,2 1 0 15,2 1 0-15,0 0 0 0,-1-1 0 0,4-1 0 16,1 1 0-16,2 1 0 0,2-2 0 0,3-1 0 15,4 1 0-15,1-2 0 0,2 1 0 0,2 2 0 16,2-3 0-16,0 3 0 0,4 1 0 0,-3-1 0 16,3 0 0-16,2 1 0 0,7 4 0 0,0 0 0 15,-6-3 0-15,6 3-128 0,-8-6 128 0,8 6 0 16,0 0 0-16,0 0-128 0,0 0 128 0,0 0-128 16,0 0 128-16,0 0-128 0,0 0 128 0,0 0-128 15,0 0 128-15,0 0-128 0,0 0 128 0,0 0 0 16,0 0-144-16,2 14 144 0,1-1 0 0,-3 3-144 15,0-3 144-15,0 4 0 0,1 1-128 0,-1 5 128 0,-1 0 0 0,1 5 0 16,-4 6-144-16,1 4 144 0,1 4 0 0,-1-2-144 16,-1 6 144-16,2-1 0 0,-1-4 0 0,2 1 0 15,-2 1 0-15,1-2 0 0,0 4 0 0,0 0 0 16,-2 3 0-16,0 2 0 0,0 1 0 0,0-6 0 16,-1-3 0-16,0-3 0 0,-1-1 0 0,3 0 0 15,-4 1 0-15,-2-4 0 0,0-1 0 0,0 3 0 16,-3-1 0-16,4 1 0 0,-2-1 0 0,2 2 0 15,-3-2 0-15,5 1 0 0,-2-4 0 0,-1-2 0 16,0 3 0-16,-2-2 0 0,2 1-144 0,-1-6 144 16,-1 2-128-16,4-3 128 0,1 0-160 0,2-2 160 15,-3-2-144-15,1 0 144 0,2 3-128 0,-2-6 128 16,-2-2 0-16,3-2 0 0,2 0 0 0,1-2 0 0,-3 0 0 16,2-4 0-16,3-9 0 0,-3 11 0 0,3-11-128 0,0 6 128 15,0-6-128-15,0 0 128 0,0 0-160 0,0 0 160 16,0 0-192-16,0 0 192 0,0 0-144 0,0 0 144 15,11-1 0-15,-1-2-144 0,1 2 144 0,-1 0 0 16,0-4 0-16,1-1 0 0,-1 0 0 0,2-1-128 16,2 2 128-16,1-1 0 0,-1-1 0 0,0-1-160 15,5-2 160-15,2-1 0 0,-3 1-192 0,1 1 192 16,3 0-192-16,2-2 192 0,-2 1-160 0,3 1 160 16,2-2-128-16,2 4 128 0,0-5 0 0,2 4 0 15,3-2 0-15,1 4-128 0,3 0 128 0,-4 2 0 16,-3 1 0-16,3 1 0 0,2 0 0 0,0 1-128 15,-5 1 128-15,0 0 0 0,-2 0 0 0,-3 0 0 0,-4 1 0 0,-2-1 0 16,-2 4 0-16,-2-1 0 0,-1-2 0 16,-3 2 0-16,1-1 0 0,-3 0 0 0,2-1 0 0,-12-1 0 15,11 1 0-15,-1-1 0 0,0 0 0 0,-10 0 0 16,0 0 0-16,11 0 0 0,-11 0 0 0,10 2 0 16,-10-2 0-16,9 0 0 0,-9 0 0 0,0 0 0 15,12 0 0-15,-12 0 0 0,0 0 0 0,0 0 128 16,0 0-128-16,0 0 0 0,0 0 0 0,0 0 128 15,12-3-128-15,-12 3 0 0,9-8 0 0,-9 8 128 16,9-9-128-16,0 1 0 0,0 0 128 0,-1-2-128 16,0-2 128-16,-1-3-128 0,0 0 128 0,2-3-128 15,-1-5 128-15,1-4-128 0,1-3 128 0,-3-2-128 16,-3-5 192-16,4-2-16 0,1-2-16 0,0-8 0 0,0-3 64 16,-1-3 16-16,-2-6 0 0,0-5 0 15,2-7-80-15,-3-3-16 0,0-1 0 0,1 4 0 0,-3 1-144 0,-1 7 192 16,-2 4-192-16,4 6 192 0,0 3-32 0,-2 8 0 15,-4 6 0-15,2 1 0 0,1 7-160 0,-1 3 0 16,-3 0 144-16,3 6-144 0,0 3 0 0,2 2 0 16,0 5-192-16,1 0 64 15,-2-1-2048-15,0 4-416 0,-1 8-80 0</inkml:trace>
  <inkml:trace contextRef="#ctx0" brushRef="#br1" timeOffset="-129785.9">25018 7044 11231 0,'12'-8'496'0,"-12"8"96"0,13 2-464 0,1-1-128 0,1 2 0 0,-1-3 0 16,-1-3 576-16,0 3 112 0,-1 0 16 0,-2 0 0 15,-10 0-384-15,11 3-64 0,-11-3 0 0,0 0-16 16,0 0 240-16,0 0 48 0,0 0 16 0,0 0 0 0,0 0 32 0,-4 14 16 15,-4-5 0-15,-4-1 0 0,-1-6-32 0,-1 4-16 16,-4 0 0-16,-1 1 0 0,-1-5-160 0,-1 2-16 16,-4-1-16-16,-2 1 0 0,-5 2 48 0,1-4 16 15,0-4 0-15,-1 5 0 0,0 1-96 0,-3 1 0 16,-3 0-16-16,-3-3 0 0,-3-2 0 0,-4 1 0 16,-4 1 0-16,-2 1 0 0,-1 0-144 0,1-3-32 15,-2 0 0-15,-2 1 0 0,1 4 32 0,-10-2 0 16,-2-3 0-16,3-1 0 0,-2-1-160 0,3 1 128 15,0-2-128-15,6 1 128 0,0-1-128 0,3-1 0 16,0 2 144-16,-2-5-144 0,-2 1 128 0,2 0-128 16,5-3 160-16,1 3-160 0,-1 0 144 0,4-3-144 15,-2-1 128-15,2-2-128 0,-1 2 0 0,0 1 0 0,0-1 0 16,3 1 0-16,4 2 144 0,2-1-144 0,5 2 160 0,-1 0-160 16,5 3 176-16,2 1-176 0,2-1 192 0,4-1-192 15,3-1 0-15,1 0 0 0,1 0 0 0,2 2 0 16,4 0 128-16,0-1-128 0,0 2 0 0,2-1 0 15,1-1 0-15,2 2 128 0,8 2-128 0,0 0 0 16,-8-3 144-16,8 3-144 0,0 0 0 0,0 0 144 16,0 0 0-16,0 0 0 0,-5-9 0 0,5 9 0 15,0 0 0-15,0 0 0 0,0 0 0 0,2 12 0 16,2-1-144-16,-1 2 0 0,0 1 0 0,0 2 0 16,-1 0 0-16,-1 2 0 0,-1 1 0 0,0 1-176 15,0 0 176-15,0 2 0 0,-1-1 0 0,-1 5-128 16,2 2 128-16,-5 3 0 0,-3-3 0 0,1 4 0 0,0-1 0 0,-1 4 0 15,0 0 0-15,-1 3 0 0,-1 1 0 0,-3-2 0 16,2-1 0-16,0 4 0 0,-4-1 128 0,4 1-128 16,-1-1 128-16,-2 2-128 0,-7-1 0 0,2 3 128 15,2 0-128-15,3 1 0 0,-3 6 128 0,2-3-128 16,-4 1 128-16,2-1-128 0,-1-3 128 0,1-3-128 16,1 0 128-16,1 4-128 0,-1-3 0 0,-1 2 128 15,3 0-128-15,-2 2 0 0,1 1 0 0,-1 0 0 16,0-3 0-16,1-2 128 0,-1 1-128 0,0 0 0 15,1-2 128-15,-1-1-128 0,0-4 0 0,2 4 0 16,1 6 0-16,-1-2 0 0,-1-3 144 0,2 1-144 16,2-6 192-16,-1 2-192 0,0 0 128 0,3 0-128 15,-4-5 0-15,3 3 0 0,0-4 128 0,1 1-128 16,0-1 0-16,1 1 0 0,1 1 176 0,-1-2-176 16,-1 2 160-16,-1-1-160 0,4-2 144 0,-3 3-144 0,1-4 128 0,0 3-128 15,-1-1 128-15,1-2-128 0,0-2 0 0,1 2 128 16,-3-4-128-16,4 0 0 0,-3-3 144 0,1-2-144 15,0 4 128-15,2 4-128 0,0-2 128 0,1 0-128 16,-1-4 224-16,-1-3-32 0,2 0 0 0,0-1 0 16,-2 1 0-16,1 0 0 0,0-1 0 0,1-1 0 15,0-3-64-15,0-2-128 0,1-3 176 0,0-1-176 16,1 3 192-16,1-5-64 0,2-7 0 0,-4 7-128 16,4-7 240-16,0 0-64 0,0 0-16 0,0 0 0 15,0 0 16-15,0 0 0 0,0 0 0 0,0 0 0 16,0 0 16-16,0 0 16 0,0 0 0 0,12-6 0 15,-2 1-64-15,4-2-16 0,-1 2 0 0,2 0 0 16,-2-2-128-16,5 2 0 0,3-3 0 0,1 3-176 0,0 0 176 0,3-3 0 16,0-1 0-16,3 0 0 0,4 6 0 0,2-2 0 15,3 0 0-15,3-1 128 0,-1-1-128 0,0-1 0 16,-1 0 0-16,1-1 0 0,4 0 0 0,2 0 0 16,5 1 0-16,2 0 0 0,3 1 0 0,-2 1 0 15,1-1 0-15,-5 2 0 0,1-3 0 0,-1 6 0 16,0 0 0-16,0 1 0 0,2 0 0 0,1 1 0 15,0 4 0-15,3-2 0 0,-4-2 0 0,0 2 0 16,0 0 0-16,-2 2 0 0,-5-1 0 0,3 3 0 16,0 2 0-16,2-4 0 0,-1-1 0 0,0-2 0 15,-1-1 0-15,-1 4 0 0,-2 4 0 0,2-1 0 16,-6 3 0-16,0-5 0 0,-2 0 0 0,-1-1 0 16,-3 0 0-16,1-2 0 0,0 4 0 0,-1-1 0 0,0 1 0 0,-6-2 0 15,-3 3 0-15,-1-1 0 0,-1-2 0 16,1 0 0-16,-5 0 0 0,1 4 0 0,-3-3 0 0,-3 0 0 15,-1 1 0-15,0-4 0 0,-1 2 0 0,1 1 0 16,-13-5 144-16,12 7-144 0,-3-3 192 0,-9-4-192 16,10 4 0-16,-10-4 0 0,0 0 0 0,0 0 0 15,11 1 192-15,-11-1 0 0,0 0-16 0,0 0 0 16,9-8 32-16,-3-1 16 0,-6 9 0 0,3-9 0 16,2-3 0-16,-1-2 0 0,-1-6 0 0,0 1 0 15,0-1-32-15,1-5-16 0,0-6 0 0,0 0 0 16,0-3-176-16,1 1 192 0,-2-1-192 0,2-1 192 15,0-4-192-15,2-4 128 0,0 0-128 0,2-1 128 0,-2-11-128 16,2 2 0-16,2-2 0 0,-1 0 128 0,0 2-128 0,2-1 0 16,2-1 0-16,1-1 0 0,-1-1 0 0,0-4 0 15,0-5 128-15,1 1-128 0,2 0 0 0,-1 1 0 16,-2 0 0-16,0 0 0 0,1-6 0 0,0 1 0 16,1-3 0-16,0 4 0 0,-2 7 0 0,0 0 0 15,2 1 0-15,-3 0 0 0,1 0 0 0,-1 0 0 16,-2 4 0-16,-1 0 0 0,1-1 0 0,-1 2 0 15,-2 1 0-15,0 6 0 0,0 2 0 0,-2 3 0 16,1-5 0-16,-1 5 0 0,1-2 0 0,1 2 0 16,-3 1-144-16,5-1 144 0,-2 5 0 0,2 4 0 15,-2 4 0-15,3-1 0 0,-1 2 0 0,-2 3 0 16,2 3 0-16,-2 0 0 0,3 3 0 0,-5 4 0 0,2-1 0 0,0 1 0 16,0 2 0-16,-1 1 0 0,0 1 0 0,-1 2 0 15,-6 10 0-15,6-7 0 0,-6 7 0 0,0 0 0 16,4-10-128-16,-4 10 128 0,0 0 0 0,0 0 0 31,0 0-1824-31,-6 15-256 0,-4 5-48 0,-3 0-16 0</inkml:trace>
  <inkml:trace contextRef="#ctx0" brushRef="#br1" timeOffset="-127468.2">22501 16791 15263 0,'0'0'672'0,"0"0"144"0,0 0-656 0,-7-5-160 0,7 5 0 0,0 0 0 16,0 0 0-16,0 0 0 0,0 0 0 0,0 0 0 0,0 0 0 0,0 0 192 16,0 0-192-16,0 0 192 0,0 0 144 0,0 0 48 15,0 0 0-15,0 0 0 0,0 0 384 0,0 0 64 16,8 9 32-16,-8-9 0 0,8 8-32 0,-3 3-16 15,-2 4 0-15,-1-1 0 0,2 3-288 0,-1 0-48 16,-3 0-16-16,3 1 0 0,-1 2-96 0,1-1-32 16,-3-1 0-16,2 2 0 0,1 0-112 0,0-2-32 15,-1-4 0-15,-1 0 0 0,1 1 0 0,0-6-16 16,-2-9 0-16,4 10 0 0,-4-10 80 0,0 0 0 16,0 0 16-16,0 0 0 0,0 0 336 0,12-1 64 15,-3-5 16-15,-1-5 0 0,-1-1-32 0,-1-5 0 16,1-5 0-16,0-3 0 0,4-6-224 0,-1-3-48 15,1-2-16-15,0-2 0 0,4-2-64 0,2 0-16 0,0 0 0 0,2 0 0 16,3 1 16-16,2-1 0 0,-3 0 0 0,2 3 0 16,5 2-112-16,-1 1-32 0,3 0 0 0,1 6 0 15,2-2-160-15,-3 4 0 0,-3-3 144 0,1 4-144 16,-2 3 0-16,-2 1 0 0,0 3-160 0,-3 2 160 31,-2 2-1888-31,-2 2-272 0,-1 4-48 0</inkml:trace>
  <inkml:trace contextRef="#ctx0" brushRef="#br1" timeOffset="-126514.08">23945 6623 21135 0,'0'0'928'0,"0"0"208"0,-9 3-912 0,9-3-224 0,-6 8 0 0,6-8 0 16,-3 9 0-16,3-9 0 0,-4 10 0 0,3-1 0 16,4 3 0-16,-1 0 176 0,-1-2-176 0,3 3 160 15,3 0-32-15,-5 3-128 0,1 1 192 0,2-2-64 16,-2 0 240-16,0 0 32 0,-5 4 16 0,2-2 0 15,-1-3 64-15,0 2 16 0,-2-1 0 0,3 0 0 16,3-2-112-16,-1-3-32 0,-2-10 0 0,0 10 0 16,0-10 64-16,0 0 16 0,0 0 0 0,0 0 0 15,0 0 352-15,0 0 80 0,7-13 16 0,1-2 0 16,1-3-32-16,1-5 0 0,2-1 0 0,1-8 0 16,1 0-416-16,2 0-96 0,2 1-16 0,0-1 0 0,1 0-128 15,-1 1-48-15,1-3 0 0,2-1 0 0,-1-3-144 0,5 2 0 16,-3-1 0-16,0 3 128 0,3 4-128 0,-4 4 0 15,-2 3 0-15,2 0 0 0,0 7-256 0,0 1-96 16,-3 1-16-16,-1 3 0 16,-3 4-2864-16,-1 1-576 0,-1-3-112 15,-12 9-7520-15</inkml:trace>
  <inkml:trace contextRef="#ctx0" brushRef="#br1" timeOffset="-125834.95">22857 6386 14447 0,'0'0'640'0,"0"0"128"0,0 0-608 0,0 0-160 16,-7-7 0-16,7 7 0 0,0 0 128 0,0 0-128 16,8-8 192-16,3 2-64 0,0 1 192 0,2-3 16 15,0 0 16-15,2 3 0 0,0-4 32 0,4 2 0 16,-1-2 0-16,1 4 0 0,2 4 48 0,-1-2 16 15,-1-2 0-15,-2 3 0 0,-2 4-80 0,-1 2-16 16,-1-2 0-16,-1 2 0 0,-1 7 16 0,-3 0 0 0,0 1 0 0,-3 2 0 16,-1-1 160-16,-4 2 48 15,-1-1 0-15,-3 4 0 0,0 3-64 0,-4 0-16 0,-1-1 0 0,0 1 0 16,-1-3-176-16,-3-1-16 0,1-3-16 16,0 0 0-16,0 2 32 0,-1-3 0 0,-1 1 0 0,5-2 0 15,0-4-64-15,1 1-16 0,1-2 0 0,7-7 0 16,-4 11-112-16,4-11-128 0,0 0 176 0,8 10-176 15,1-1 176-15,6-5-176 0,-1-6 160 0,2 1-160 16,1 0 256-16,2 1-64 0,3-3 0 0,1-2 0 16,1-3-192-16,0 0 144 0,1 0-144 0,-2 2 128 15,1-3-128-15,0 1 0 0,1 0 0 0,-4 3 0 16,-5 2-160-16,-2 2-64 0,0 0-16 0,-2 1 0 16,-12 0-640-16,10 0-128 15,-10 0-16-15,0 0-7040 0,0 0-1408 0</inkml:trace>
  <inkml:trace contextRef="#ctx0" brushRef="#br1" timeOffset="-125147.95">23412 6069 16575 0,'-17'-10'736'0,"8"4"160"0,-1 2-720 0,1-2-176 0,-2 1 0 0,2 1 0 15,-1 1 624-15,0 1 80 16,3-5 32-16,-1 2 0 0,-3 0-464 0,1-2-80 0,-2 2-32 16,2 0 0-16,-1-4-32 0,2 1-128 0,-3 0 192 0,-1 1-64 15,0 1 128-15,0 1 32 0,-1-1 0 0,-2 3 0 16,-1-1 128-16,0 2 32 0,-3-2 0 0,-1 3 0 15,-3 0-64-15,1 1-16 0,-1 0 0 0,1 2 0 16,-4 4-128-16,0-4-32 0,1 2 0 0,0 3 0 16,0 3-64-16,3 4-16 0,3 1 0 0,-1-1 0 15,-2 2-128-15,-1-2 0 0,4 0 0 0,1 3 0 16,6 2 0-16,-1 0 128 0,1 1-128 0,2-1 0 16,5-3 0-16,-3 2 0 0,-3 0 128 0,3 5-128 15,2 0 0-15,2 2 0 0,-5-3 0 0,5 4 0 16,-1 3 0-16,2-3 0 0,-1 0 0 0,1-1 0 15,2 2 0-15,-4 2 0 0,3 1 0 0,1-7 0 0,2-3 0 0,0 1 0 16,0 1 0-16,3 1 128 0,1-2 16 0,1-1 0 16,0-1 0-16,3 2 0 0,2 3-144 0,2-5 192 15,1-5-192-15,3 2 192 0,1 1-192 0,0 0 160 16,0 0-160-16,4-7 160 0,3-3-160 0,-1-2 192 16,-5 3-192-16,5 1 192 0,5-2-48 0,0 0 0 15,2-1 0-15,0-1 0 0,4-3 80 0,0-4 16 16,-1-3 0-16,-1 1 0 0,2 2-48 0,-1-4-16 15,-2-2 0-15,2-2 0 0,-2-1-176 0,1-2 192 16,1-2-192-16,0-2 192 0,-2 0-48 0,2 0 0 16,0-2 0-16,0 1 0 0,-2-1 32 0,-1-1 0 15,-1-2 0-15,-4 2 0 0,-4 3 16 0,-2-2 0 16,-3-2 0-16,-2 0 0 0,1-1 176 0,-8-3 32 0,0 0 16 0,-3-2 0 16,0-3 112-16,-6-4 32 0,0 3 0 0,-6 1 0 15,-1-3-208-15,-2 2-32 0,0 0-16 0,-2 1 0 16,-3 2-144-16,0 0-32 0,1-5 0 0,0 6 0 15,-2 3-128-15,7 2 0 0,1 1-192 0,4 2 192 32,3 2-1808-32,8 1-240 0,4 3-64 0</inkml:trace>
  <inkml:trace contextRef="#ctx0" brushRef="#br0" timeOffset="-117014.21">24162 14797 11343 0,'0'0'496'0,"0"0"112"0,0 0-480 0,0 0-128 0,0 0 0 0,0 0 0 15,0 0 736-15,0 0 128 0,0 0 32 0,0 11 0 16,0-11-192-16,0 0-16 0,0 0-16 0,0 0 0 16,9 8-64-16,-9-8-16 0,12-2 0 0,2 4 0 15,0 0 48-15,5-2 0 0,-1-2 0 0,3 0 0 16,-2-4-192-16,3 1-48 0,1-1 0 0,0 3 0 16,1-4-160-16,0 2-48 0,2 0 0 0,0-1 0 15,1 6-64-15,-1-1-128 0,0-2 176 0,-2 2-176 16,-3 0 176-16,-1 0-176 0,-3-5 160 0,-2 6-160 15,0 0 128-15,-3 3-128 0,-12-3 0 0,9 4 144 16,-9-4-592-16,0 0-112 0,5 9-16 16</inkml:trace>
  <inkml:trace contextRef="#ctx0" brushRef="#br0" timeOffset="-116685.71">24080 15119 14447 0,'0'0'640'0,"0"0"128"0,0 0-608 0,0 0-160 16,0 0 0-16,0 0 0 0,11 6 496 0,4-5 64 15,2 0 16-15,1-2 0 0,1-3-64 0,2-1-16 0,3 2 0 0,1-1 0 16,2 0-64-16,3-3-16 0,1-1 0 0,2 5 0 16,1 1 32-16,-3-4 0 0,-4 1 0 0,2 1 0 15,2 4-128-15,-2 0 0 0,-4 0-16 0,-2 0 0 16,-4-1-144-16,-1 2-32 0,-5 0 0 0,0 3 0 16,-4-5 0-16,-9 1 0 0,13 4 0 0,-13-4 0 15,10 7-128-15,-10-7-176 0,0 0 48 0,0 0 0 16,12 3-704-16,-12-3-128 0</inkml:trace>
  <inkml:trace contextRef="#ctx0" brushRef="#br0" timeOffset="-116161.05">24559 14610 6447 0,'0'0'576'0,"0"0"-576"0,3-8 0 0,-3 8 0 16,0 0 1536-16,10-4 192 16,-10 4 32-16,11-3 16 0,-1 3-912 0,2 2-176 15,1 0-48-15,0 1 0 0,0-1-192 0,2 4-32 0,0-1-16 0,3 0 0 16,1-2-16-16,0 3-16 0,1-2 0 0,1 3 0 16,1 2 32-16,0-3 16 0,1 0 0 0,2 3 0 15,-1 1-48-15,-2 2-16 0,3 0 0 0,-3 1 0 16,-1 4-176-16,-4-3-48 0,-6-2 0 0,1 3 0 15,-2 4 32-15,0 0 0 0,-4 1 0 0,-1 2 0 16,-1 1 96-16,-4 2 32 0,-2-5 0 0,-2-1 0 16,-1 2 160-16,-1 0 48 0,-2 0 0 0,-2-2 0 15,-7 0 176-15,-1 0 32 0,-3 1 16 0,-2-2 0 16,-2-1-80-16,0 1 0 0,1-1-16 0,1 0 0 16,1-1-192-16,-2-1-48 0,2 2 0 0,0 0 0 0,-1-6-96 15,2 0-32-15,0 2 0 0,1-4 0 0,2 3-256 0,0-3 160 16,2 0-160-16,3-2 128 0,1-3-128 0,3 1 0 15,0-2 0-15,9-3 0 16,0 0-2048-16,0 0-448 0</inkml:trace>
  <inkml:trace contextRef="#ctx0" brushRef="#br0" timeOffset="-102054.52">17698 15843 6447 0,'0'0'576'0,"0"0"-576"16,0 0 0-16,0 0 0 0,0 0 1216 0,0 0 144 15,0 0 32-15,0 0 0 0,6-13-672 0,-3 5-128 16,-3 8-16-16,0 0-16 0,0 0-48 0,0 0-16 16,4-8 0-16,-4 8 0 0,0 0-112 0,0 0-32 15,7-9 0-15,-7 9 0 0,0 0-96 0,0 0 0 16,0 0-16-16,11 1 0 0,-11-1 80 0,12 0 0 16,-4 6 16-16,-8-6 0 0,12 1-16 0,-1-1-16 15,1-3 0-15,-2 3 0 0,3 3 0 0,1-3 0 16,0-3 0-16,0 3 0 0,4 4-48 0,3-1-16 15,-1 1 0-15,-1-4 0 0,1-1 0 0,2 3 0 16,4 3 0-16,3-2 0 0,1-7 16 0,1 0 0 16,-1 2 0-16,1 2 0 0,1 2-80 0,0-2-16 0,0-1 0 0,0 1 0 15,3 1 48-15,-2 0 16 0,-2-1 0 0,3 0 0 16,1 3-48-16,1 0-16 0,-5-2 0 0,3-1 0 16,4 0 48-16,-2 0 16 0,-1 0 0 0,0 3 0 15,1 2-80-15,-2-4-16 0,-1-5 0 0,3 4 0 16,-1 5 0-16,0-2 0 0,0 0 0 0,2-3 0 15,-1-3-128-15,1 4 0 0,2 5 0 0,-1 0 128 16,0-3-128-16,-1-2 160 0,-1 0-160 0,-4 3 160 16,2 1-160-16,-3-1 0 0,1-4 144 0,-1 0-144 15,0 2 0-15,0-2 144 0,2-2-144 0,-2 0 0 16,1 0 192-16,0 4-192 0,1 3 192 0,1-5-192 16,1-1 144-16,-1 1-144 0,-2 0 0 0,0 1 144 15,-2 0-144-15,0-1 0 0,-3-1 0 0,0 1 0 16,1 5 128-16,0-1-128 0,4-4 0 0,-1 1 128 15,0-1-128-15,1 0 0 0,-2 0 0 0,2 0 0 0,1 0 0 0,2 2 0 16,2-1 144-16,-2-1-144 0,-1 0 0 0,0 0 0 16,-1-1 0-16,0 1 0 0,-2 0 0 0,4-2 128 15,-1 0-128-15,2-1 0 0,0 2 0 0,-3-1 144 16,-3 2-144-16,2 0 0 0,5 2 128 0,1-2-128 16,-2-2 0-16,-1 2 0 0,-1 3 0 0,-1-3 0 15,-3-3 128-15,-3 2-128 0,3 0 0 0,-1 1 0 16,-1-1 0-16,4-1 0 0,2-2 144 0,-2 3-144 15,1 2 0-15,-1-3 144 0,1-2-144 0,0 1 0 16,-1 3 144-16,3 0-144 0,-2 0 224 0,-2-1-32 16,1-2 0-16,-4 2 0 0,0-2-192 0,0 2 0 0,0 0 0 15,0 0 0-15,1-1 0 0,1 2 0 16,-1 2 0-16,1-1 0 0,1-4 0 0,-2 1 0 0,-2-1 0 0,3 2 0 16,1 1 0-16,1-2 144 15,-1-5-144-15,-2 7 128 0,-3 6 64 0,0-3 0 0,1-5 0 16,1 2 0-16,-6 2-192 0,2-1 0 0,1 2 0 0,1-3 0 15,-1-3 0-15,1 3 0 0,2 3 0 0,-2-2-176 16,0-2 176-16,-2-2 0 0,0 0 0 0,-1 3 0 16,1 4 0-16,-2-1 0 0,0-3 128 0,0 1-128 15,-1 3 0-15,0 3 144 0,-1-6-144 0,-2 2 0 16,-2-3 160-16,-1 0-160 0,-1-2 128 0,1 2-128 16,-1 0 128-16,-1-1-128 0,0 0 128 0,-1 1-128 15,-2 4 128-15,1-2-128 0,-2-4 0 0,0 2 128 16,-1 2-128-16,-8-2 128 0,9 3-128 0,-9-3 128 15,12-2-128-15,-12 2 160 0,0 0-160 0,9 0 160 0,-9 0-160 16,0 0 128-16,0 0-128 0,0 0 128 0,0 0-128 0,0 0 0 16,0 0 0-16,0 0 128 0,0 0-128 0,-12 4 192 15,0-2-192-15,-1 2 192 0,-1-3-64 0,0 1-128 16,-5 0 192-16,-1-2-64 0,-3-2-128 0,-3 0 0 16,-2 1 144-16,-6-5-144 0,-3 4 0 0,2 0 128 15,-1 0-128-15,-4 2 0 0,1 4 0 0,-2 0 128 16,0 1-128-16,1-4 0 0,-1 2 0 0,1-1 0 15,2 1 0-15,-2-3 0 0,-3-3 0 0,-3-1 0 16,-3 2 0-16,0 1 128 0,-2 2-128 0,2-1 176 16,-3-3-176-16,1 3 192 0,-1 2-192 0,-2-1 0 15,-2-1 0-15,-1 0 0 0,-3-3 0 0,0-1 0 16,0 4 0-16,1 0 0 0,5-1 0 0,1-2 0 0,3 0 0 0,-1 0 0 16,-1 0 0-16,-1-1 0 0,1 1 128 0,1 0-128 15,2 0 0-15,-2 3 0 0,0 3 0 0,2-3 128 16,-1-4-128-16,1 1 0 0,-1 2 0 0,-5-3 0 15,-3 0 0-15,0 2 128 0,4-1-128 0,0 3 128 16,-1 1-128-16,3-1 0 0,4-1 0 0,-2 0 0 16,2-1 0-16,-3 2 0 0,0 0 0 0,3-1 0 15,4 0 0-15,0 0 0 0,-2 2 0 0,3-2 0 16,2-3 0-16,4 0 0 0,0-2 0 0,1 4 0 16,-3-1 0-16,-2-2 0 0,-3-3 0 0,-2 4 0 15,3 4 0-15,-2 0 0 0,0-4 0 0,1 2 0 16,0-1 0-16,1 2 0 0,0 2 0 0,2-2 0 15,2-6 0-15,2 5 0 0,2-2 0 0,0 0 0 0,-1-1 0 16,2 1 0-16,2-1 0 0,4 3 0 0,0 4 0 0,1 0 0 16,0-2 0-16,1 0 0 0,-2-2 0 0,3 2 0 15,-2 0 0-15,1 2 0 0,1-2 0 0,2 0 0 16,-3-4 0-16,1 4 0 0,-1 0 0 0,0 0 0 16,-2-1 0-16,1 1 0 0,0 3 0 0,2 2 0 15,-1-3 0-15,1 2 0 0,0-2 0 0,4 0 0 16,3 6 0-16,2-5 0 0,2-2 0 0,0 2 0 15,-2-2 0-15,-5 2 0 0,3-1 0 0,2 2 0 16,1-1 0-16,-4 1 0 0,2 3 0 0,1 0 0 16,1-5 0-16,1 2 0 0,-1 2 0 0,0-1 0 15,2-3 0-15,0 1 0 0,0-2 0 0,1 1 0 16,-1-2 0-16,1 2 0 0,0 1 0 0,1 1 0 0,-2-7 0 0,1 6 0 16,2-1 0-16,-2 0 0 0,0 0 0 0,0 1 0 15,3-2 0-15,-2 2 0 0,0 2 0 0,2-2 0 16,0-3 0-16,9 0 0 0,-9 0 0 0,1 1 0 15,8-1 0-15,-8-1 0 0,2-1 0 0,6 2 0 16,0 0 0-16,0 0 0 0,0 0 128 0,0 0-128 16,0 0 0-16,0 0 0 0,-7 4 0 0,7-4 0 15,0 0 0-15,0 0 0 0,0 0 0 0,0 0 0 16,0 0 0-16,0 0 0 0,8-8-144 0,-8 8 144 16,12 0 0-16,-12 0 0 0,13 3 0 0,0-2 0 15,0 1-160-15,0-1 32 0,1 0 0 0,-1-2 0 16,-1 0-272-16,0-2-48 15,1 3-16-15,0 0-14368 0</inkml:trace>
  <inkml:trace contextRef="#ctx0" brushRef="#br0" timeOffset="-96065.74">25518 14563 2751 0,'0'0'256'0,"0"0"-256"0,-2-8 0 0,2 8 0 15,0 0 1920-15,-2-8 320 0,-1 0 80 0,2 2 16 16,1 6-1136-16,0 0-240 0,0 0-32 0,0 0-16 16,4-9-16-16,-4 9-16 0,0 0 0 0,0 0 0 15,4-7-128-15,-4 7-32 0,0 0 0 0,0 0 0 16,0 0-176-16,0 0-32 0,0 0-16 0,6 12 0 16,2 1-48-16,0 3 0 0,-6 2 0 0,0 0 0 15,-2 0 16-15,1 1 0 0,3 1 0 0,0 6 0 16,0 3-112-16,0 0-32 0,0-3 0 0,0 0 0 15,2 4-48-15,1 3-16 0,0-6 0 0,1 2 0 16,-1-3-80-16,-1 0-32 0,2-5 0 0,0-1 0 0,-2-3 48 16,1 0 16-16,-2-4 0 0,-2 0 0 0,1-1 112 0,-4-12 32 15,0 0 0-15,2 12 0 0,1 0-128 0,-3-12-32 16,0 0 0-16,0 0 0 0,0 0 112 0,0 0 16 16,0 0 0-16,0 0 0 0,0 0 224 0,0 0 48 15,6-9 16-15,0-5 0 0,-2 0-176 0,-1-3-48 16,0-1 0-16,0 0 0 0,-1-1-192 0,1-1-64 15,1-4 0-15,0 1 0 0,1-1-128 0,-3 2 160 16,4-1-160-16,-1 2 160 0,1-1-160 0,0 3 0 16,-1 6 144-16,1-4-144 0,4-1 0 0,-1 0 0 15,-3 3 0-15,2 2 0 0,-2 2 0 0,1-2 0 16,0 1 0-16,-1 3 0 0,-1 1 0 0,-5 8 0 16,0 0 0-16,4-8 0 0,-4 8-240 0,0 0-64 15,0 0-16-15,0 0 0 16,4-9-1520-16,-4 9-304 0,0 0-64 0,0 0-6832 0,0 0-1376 0</inkml:trace>
  <inkml:trace contextRef="#ctx0" brushRef="#br0" timeOffset="-95645.89">26254 14003 5519 0,'0'0'496'0,"0"0"-496"16,0 0 0-16,9-7 0 0,-2-1 1792 0,-7 8 272 15,0 0 48-15,0 0 16 0,0 0-848 0,0 0-192 16,6-9-16-16,-6 9-16 0,0 0-64 0,0 0-16 15,0 0 0-15,6 10 0 0,-2-2 48 0,-4 4 16 16,-3 2 0-16,2-1 0 0,1 0-80 0,-2 1-32 16,0 2 0-16,-1 1 0 0,2 1-352 0,0-3-80 15,-2-4-16-15,2 6 0 0,-1 5-64 0,0-2-16 16,0-8 0-16,1-3 0 0,-2 4-96 0,1-3-32 16,2-10 0-16,-4 8 0 0,4-8-64 0,0 0-16 15,0 0 0-15,0 0 0 0,-4 11-192 0,4-11 176 16,0 0-176-16,0 0 160 0,0 0-160 0,0 0 192 0,0 0-192 0,0 0 192 15,0 0-192-15,0 0-176 0,0 0 48 0,0 0 0 32,0 0-2144-32,0 0-416 0,5-10-96 0,-5 10-16 0</inkml:trace>
  <inkml:trace contextRef="#ctx0" brushRef="#br0" timeOffset="-95225.86">26301 14805 2751 0,'0'0'128'0,"0"0"16"0,0 0-144 0,0 0 0 16,0 0 0-16,0 0 0 0,0 0 2896 0,0 0 560 16,0 0 96-16,0 0 32 0,0 0-1856 0,0 0-384 15,0 0-64-15,0 0 0 0,13 2-176 0,0-5-16 0,2-4-16 0,0 6 0 16,1 0-304-16,2-2-64 0,0-1-16 0,2-2 0 15,0-5-256-15,2 6-48 0,0 3-16 0,1-1 0 16,-1-5-176-16,2 0-16 0,-1 3-16 0,-3 4 0 16,-6-3-160-16,-1 1 0 0,-1-2 0 0,-1 2 128 15,-1 3-128-15,-10 0 0 0,0 0 0 0,0 0 0 32,0 0-1232-32,0 0-288 0,-1 11-48 0,-5-3-16 0</inkml:trace>
  <inkml:trace contextRef="#ctx0" brushRef="#br0" timeOffset="-95022.15">26347 15005 6447 0,'0'0'576'0,"0"0"-576"16,0 0 0-16,0 0 0 0,0 0 2928 0,0 0 464 16,0 0 112-16,10 2 16 0,1 0-1552 0,0-2-304 15,2-6-64-15,2 4-16 0,2 2-656 0,1-2-128 16,2 0-32-16,0-3 0 0,1-1-320 0,0 3-64 15,1-1 0-15,2 1-16 0,-1-3-240 0,-3 0-128 16,-7 2 128-16,0 3-128 0,-1 0 0 0,1-2-240 16,-13 3 48-16</inkml:trace>
  <inkml:trace contextRef="#ctx0" brushRef="#br0" timeOffset="-85481.88">26930 14830 7359 0,'0'0'656'0,"0"0"-528"16,0 0-128-16,0 0 0 0,0 0 1248 0,0 0 224 0,0 0 32 0,0 0 16 15,0 0-688-15,0 0-128 0,0 0-16 0,0 0-16 16,0 0-32-16,0 0-16 0,0 0 0 0,0 0 0 15,0 0-112-15,0 0-32 0,0 0 0 0,0 0 0 16,0 0 0-16,9 7 0 0,-9-7 0 0,0 0 0 16,0 0-32-16,11 0-16 0,0-2 0 0,-1 1 0 15,-1 0-64-15,2-2-16 0,-3-1 0 0,3 1 0 16,1 1-112-16,0-2-32 0,-2 0 0 0,2-1 0 16,-2 5-64-16,2 0-16 0,-1 0 0 0,-1 0 0 15,-1-3-128-15,-9 3 160 0,11 0-160 0,-1-1 160 16,-10 1-160-16,9-1 192 0,-9 1-192 0,0 0 192 15,0 0-192-15,0 0 0 0,0 0 0 0,0 0 0 0,0 0 0 0,0 0 0 16,0 0 0-16,0 0 0 16,0 0 0-16,0 0 0 0,0 0 0 0,0 0 128 0,0 0-128 0,0 0 0 15,0 0 0-15,0 0 0 0,0 0 0 0,0 0-272 16,0 0 32-16,0 0-7264 16,0 0-1456-16</inkml:trace>
  <inkml:trace contextRef="#ctx0" brushRef="#br0" timeOffset="-76563.78">27450 14212 7359 0,'0'0'656'0,"0"0"-528"0,0 0-128 0,0 0 0 16,0 0 944-16,0 0 144 0,0 0 48 0,0 0 0 15,0 0-384-15,0 0-80 0,4-5-16 0,-4 5 0 16,0 0 32-16,0 0 0 0,0 0 0 0,0 0 0 16,0 0-48-16,0 0-16 0,0 0 0 0,0 0 0 15,0 0-240-15,0 0-64 0,0 0 0 0,0 0 0 16,0 0 0-16,0 0 0 0,0 0 0 0,-2 10 0 15,2 6 0-15,-1-3-16 0,1-13 0 0,-3 12 0 16,1 1-48-16,-1 0-16 0,2 1 0 0,0-1 0 16,-3-1-16-16,2 2 0 0,1-1 0 0,0 0 0 15,-2 0-16-15,2 2 0 0,-2-5 0 0,1 2 0 16,0 1-16-16,2-3-16 0,-2 1 0 0,2-11 0 16,-3 10 0-16,1 2 0 0,-1 2 0 0,2-7 0 15,1-7-16-15,0 0 0 0,-3 10 0 0,3-2 0 0,0-8-16 0,0 0 0 16,0 0 0-16,0 0 0 0,0 10-144 0,0-10 192 15,0 0-192-15,0 0 192 0,0 0-64 0,5 6 0 16,-5-6 0-16,9 4 0 0,-9-4 0 0,10 1-128 16,-1-1 192-16,-9 0-64 0,10-3-128 0,1 1 0 15,0-1 144-15,1 0-144 0,-3 0 0 0,3 1 128 16,-3 2-128-16,0-1 0 0,-9 1 0 0,12-3 0 16,0 2 0-16,-3 0 128 0,-9 1-128 0,0 0 0 15,0 0 0-15,0 0-128 16,0 0-1152-16,0 0-208 0,0 0-48 0,0 0-9408 0</inkml:trace>
  <inkml:trace contextRef="#ctx0" brushRef="#br0" timeOffset="-76136.75">27645 14250 13823 0,'0'0'1216'16,"0"0"-960"-16,-5 8-256 0,-1-2 0 15,6-6 0-15,-10 8 0 0,0 0 0 0,4 2 0 0,-1 6 704 0,2 0 160 16,1 1 32-16,1 2 0 0,-1 5-96 0,4 2-16 15,-1-2 0-15,0 2 0 0,1 3-80 0,0 2 0 16,0-1-16-16,-2 2 0 0,1-1-160 0,0-2-16 16,1 1-16-16,-3 4 0 0,1-3-48 0,-1 1-16 15,-1-2 0-15,0 3 0 0,0-3-112 0,0 0 0 16,0-1-16-16,-1-5 0 0,-1 0 16 0,1-2 0 16,-1-1 0-16,4 1 0 0,-5-5-64 0,2-4 0 15,0 0 0-15,1 1 0 0,-1 1-64 0,1-6 0 16,4-9-16-16,0 0 0 0,-6 13-176 0,4-4 128 15,2-9-128-15,-1 9 128 0,1-9-128 0,0 0 0 16,0 0 144-16,0 0-144 16,0 0-352-16,0 0-144 0,10-1-16 0,0-4-12224 0</inkml:trace>
  <inkml:trace contextRef="#ctx0" brushRef="#br0" timeOffset="-75330.06">27896 14620 11807 0,'0'0'512'0,"0"0"128"0,0 0-512 0,0 0-128 16,0 0 0-16,0 0 0 0,-9-1 1136 0,9 1 208 15,-11 0 32-15,2 6 16 0,-1 6-432 0,2 1-64 16,-4-1-32-16,3 5 0 0,1 5-224 0,3-1-32 15,1 2-16-15,-1 1 0 0,1-3-160 0,1 3-48 16,3 1 0-16,0 1 0 0,-1-2-64 0,3-2 0 16,4-1-16-16,2-2 0 0,-2-2-112 0,1-2 0 15,0-4-16-15,4-4 0 0,-1-2 160 0,1-2 48 0,0 1 0 16,2-7 0-16,-2-1-16 0,1-1 0 0,-1 0 0 0,1-5 0 16,-2 1-176-16,1-2-48 0,-3 0 0 0,0-1 0 15,-2-3 16-15,1-1 0 0,-2 0 0 0,0 3 0 16,0-2-160-16,0 0 0 0,-1 5 0 0,2 0-176 15,-3-5 176-15,1 4 0 0,0 0 0 0,-4 11 0 16,0 0 0-16,0 0 0 0,0 0 0 0,0 0-128 16,0 0 128-16,0 0 0 0,0 0 0 0,0 0 0 15,3 20 0-15,0 1-128 0,-3-1 128 0,-2 4 0 16,0 1 0-16,0 3 0 0,-2 2 0 0,0 3-128 16,-2 3 128-16,-1 1 0 0,0 1 0 0,-1 1 0 15,-3 8 0-15,1 0 0 0,1 2 0 0,-2-3 128 16,1-1-128-16,-2-3 128 0,2-4-128 0,-2-1 128 0,2-5 48 0,-2 2 16 15,-1-7 0-15,0 2 0 0,0-5 112 0,0-2 16 16,0-3 16-16,0 2 0 0,0 3 48 0,1-5 0 16,-1-3 0-16,0-3 0 0,1-1-32 0,3-5 0 15,2 0 0-15,7-7 0 0,-10 0-96 0,0 0-32 16,0 0 0-16,0-5 0 0,2-7-48 0,-2-1-16 16,-1-1 0-16,2-1 0 0,3-2-32 0,-1-2 0 15,1-3 0-15,0-2 0 0,3 1-128 0,1-2 0 16,2 0 0-16,3 2 0 0,2 2 0 0,4 1 0 15,2 2 0-15,0 2 0 0,2-2 0 0,4 4-176 16,4 1 176-16,1 4-128 0,2 2 128 0,1 4-128 16,1 2 128-16,0 4-128 0,-1 3 128 0,-3-1-128 15,1 6 128-15,-2-3-128 0,-1 3 128 0,-3 0-128 16,-3 2 128-16,-2 1-128 16,-2-3-352-16,-1 0-64 0,0 2-16 0,-2-3 0 15,-1 0-496-15,-6-10-96 0,0 0-32 0</inkml:trace>
  <inkml:trace contextRef="#ctx0" brushRef="#br0" timeOffset="-74633.2">28044 14299 12095 0,'0'0'528'15,"0"0"112"-15,0 0-512 0,0 0-128 0,0 0 0 0,0 0 0 16,-5 6 944-16,5-6 144 0,0 0 48 0,0 0 0 0,0 0-16 0,0 0 0 16,0 0 0-16,0 0 0 0,0 0-288 0,0 0-48 15,0 0-16-15,0 0 0 0,13-4-176 0,-2-3-32 16,-1 1-16-16,2 2 0 0,-1 2-192 0,2-4-32 16,0-3-16-16,1 5 0 0,-1 4-96 0,-2-1-16 15,1-5 0-15,-2 4 0 0,1-1-32 0,-11 3-16 16,12 4 0-16,-3-1 0 0,-9-3-144 0,0 0 0 15,0 0 0-15,0 0 128 0,0 0-128 0,0 0 128 16,-5-4-128-16,-6 4 128 0,1 9-128 0,-3-5 0 16,-2-2 144-16,1 2-144 15,0 2-368-15,-1 0-144 0,4 7-16 0</inkml:trace>
  <inkml:trace contextRef="#ctx0" brushRef="#br0" timeOffset="-73694.3">28649 13805 6447 0,'0'0'272'0,"0"0"80"0,0 0-352 0,0 0 0 16,7-9 0-16,-7 9 0 0,0 0 2080 0,0 0 352 15,5-9 64-15,-5 9 0 0,0 0-1232 0,0 0-256 16,3-10-48-16,-3 10-16 0,0 0-144 0,0 0-32 16,0 0 0-16,0 0 0 0,-10 0-208 0,0 2-48 15,-3 3-16-15,3-1 0 0,-2 3-112 0,1-2-32 16,0 0 0-16,-1 2 0 0,1 2 32 0,0-5 0 16,-1 0 0-16,0-2 0 0,1 1-64 0,-1 0-16 0,0 2 0 0,2-4 0 15,-1 0-112-15,1 1-32 0,-1-1 0 0,2 3 0 16,1 4-160-16,-1-4 192 0,0-3-192 0,0 2 192 15,1 2-192-15,8-5 0 0,-9 4 0 0,9-4 128 16,0 0-128-16,0 0 0 0,-9 2 0 0,9-2 0 16,0 0 0-16,-9 3 128 0,9-3-128 0,0 0 0 15,0 0 0-15,0 0 0 0,0 0 128 0,-8 5-128 16,8-5 0-16,0 0 0 0,0 0 0 0,0 0 128 16,0 0-128-16,0 0 0 0,0 0 144 0,0 0-144 15,0 0 0-15,0 0 0 0,0 0 0 0,0 0 128 16,-9 9-128-16,9-9 0 0,0 0 0 0,-5 8 0 15,-1 2 0-15,1-3 0 0,5-7 0 0,-5 10 128 16,5-10-128-16,-7 10 0 0,1 0 0 0,2-5 0 0,4-5 0 16,0 0 0-16,-4 8 0 0,2 1 0 0,2-9 0 0,0 0 0 15,0 0 0-15,0 0 0 0,5 9 0 0,-5-9 0 16,0 0 0-16,0 0 0 0,10 9 0 0,-1-1 128 16,-1 1-128-16,3-3 0 0,-2 0 0 0,-9-6 0 15,13 5 0-15,-2-2 128 0,1 3-128 0,-1-3 0 16,2-3 0-16,0 3 128 0,-3 2-128 0,3-3 0 15,-2 1 0-15,-1 0 0 0,0-1 0 0,1 1 128 16,1 5-128-16,-3-3 0 0,-9-5 0 0,11 4 0 16,0 2 0-16,-11-6 128 0,10 8-128 0,-2 1 0 15,-8-9 0-15,8 8 0 0,0 4 0 0,-8-12 0 16,0 0 0-16,0 0 0 0,8 12 0 0,-3-1 0 16,-1 2 0-16,-4-13 0 0,0 0 0 0,0 13 0 15,0 3 128-15,-3-3-128 0,3-13 240 0,0 0-32 0,-5 12 0 0,0-2 0 16,-1 1 112-16,-1-2 32 0,7-9 0 0,-9 10 0 15,-1-2 32-15,0 1 16 0,-2 0 0 0,1 0 0 16,-1-5 0-16,-1 2 0 0,0 0 0 0,-2-3 0 16,1-3-96-16,0 0-32 0,-2 0 0 0,2 0 0 15,-1 1-64-15,2-1-16 0,0-1 0 0,3 1 0 16,10 0-192-16,-9 2 176 0,9-2-176 0,0 0 160 16,0 0-160-16,0 0 0 0,0 0 0 0,13-1 0 15,1-3-320 1,4 0-160-16,5 2-32 0,-1 0-15232 0</inkml:trace>
  <inkml:trace contextRef="#ctx0" brushRef="#br0" timeOffset="-46384.56">25132 15920 12319 0,'0'0'544'0,"0"0"112"0,0 0-528 0,0 0-128 16,0 0 0-16,0 0 0 0,0 0 544 0,0 0 80 16,0 0 16-16,0 0 0 0,0 0 112 0,0 0 16 15,0 0 16-15,0 0 0 0,0 0-128 0,0 0-16 0,0 0-16 0,0 0 0 16,9 3-112-16,-9-3 0 0,0 0-16 0,0 0 0 16,0 0 16-16,0 0 0 0,0 0 0 0,0 0 0 15,8 1 112-15,-8-1 16 0,0 0 16 0,0 0 0 16,6-7-144-16,-6 7-48 0,7-11 0 0,-2 0 0 15,0 1-48-15,-1-3-16 0,0 0 0 0,1-6 0 16,-3 0-96-16,1-3-32 0,3 2 0 0,-1-1 0 16,-4-4-80-16,3 2 0 0,-1-3-16 0,-1 1 0 15,0-1-32-15,-2 1 0 0,0 1 0 0,0-4 0 16,-2 1 0-16,2-4 0 0,0-2 0 0,2 2 0 16,-2-3-144-16,0-1 128 0,0-2-128 0,2 2 128 15,2 0-128-15,-3-1 0 0,3 3 0 0,-1-1 0 16,-2 4 0-16,2-2 0 0,-1 2 0 0,1 2 0 0,0 0 0 15,-1 1 0-15,1 0 0 0,-1 2 0 0,1 3 0 0,0-3 128 16,-3 0-128-16,2 3 0 0,1 0 0 0,2-3 0 16,-1 0 128-16,0 4-128 0,0 2 0 0,0-1 0 15,0-2 0-15,0 3 128 0,1-2-128 0,-3 0 0 16,4 1 0-16,-2 1 0 0,-1-3 0 0,1 2 0 16,-2 0 0-16,2 1 0 0,-3 1 0 0,0-3 0 15,-1 2 0-15,1 4 0 0,-1-1 0 0,0-1 0 16,0 2 128-16,0 0-128 0,0 2 0 0,0 2 0 15,0-3 144-15,0 5-144 0,-1-2 0 0,1 5 144 16,0 6-144-16,0-9 0 0,0 1 144 0,0-1-144 16,-1 0 0-16,1 3 144 0,0 6-144 0,0 0 0 15,0-9 0-15,0 9 0 0,0 0 0 0,1-7 0 0,-1 7 0 0,0 0 0 16,1-9 0-16,-1 4 0 0,0-3 0 0,0 8 0 16,0 0 0-16,4-8 0 0,-1-6 0 0,-2 5 0 15,-1 9 0-15,3-10 0 0,0 3 0 0,-3-5 128 16,3-1-128-16,0 0 0 0,-2-3 0 0,2 3 0 15,-2 1 0-15,2 2 0 0,-3 10 0 0,4-12 0 16,-4-2 0-16,2 1 0 0,1 1 0 0,0 2 0 16,-1-1 0-16,1 3 0 0,-2-1 0 0,3 4 0 15,-4 5 0-15,4-8 0 0,0 0 0 0,-4 8 0 16,0 0 0-16,0 0 0 0,0 0 0 0,6-3 0 16,0-4 0-16,-6 7 0 0,7-5 0 0,-7 5 0 15,10-5 0-15,-10 5 0 0,6-2 0 0,-6 2 0 0,9-5 0 16,0 1 0-16,3 0 0 0,-4 2 0 15,-8 2 0-15,10-2 0 0,-3 1 0 0,2-2 0 0,-1-2 0 0,2 1 0 16,2 2 0-16,0-1 0 0,-3 2 0 0,1-4 0 16,1-2 0-16,2 3 0 0,2 3 0 0,2 0 0 15,3-5 0-15,1 4 0 0,0-1 0 0,1 2 0 16,1-2 0-16,1 2 0 0,2 0 0 0,0-1 0 16,1-4 0-16,2 1 0 0,1-2 0 0,2-2 0 15,2 0 0-15,2-3 0 0,0 0 0 0,-1 3 0 16,-1 0 0-16,0 0 0 0,0-1 0 0,1 0 0 15,3 3 0-15,1 0 0 0,-5 1 0 0,1-4 0 16,2 3 0-16,0-3 0 0,0 0 0 0,1 0 0 16,1 0 0-16,1 0 0 0,2 4 0 0,1-4 0 15,1 1 0-15,1-1 0 0,-1-1 0 0,-1 1 0 0,-1 3 0 16,1-2 0-16,0-5 0 0,1 2 0 0,3 3 0 16,-1 1 0-16,-3 0 0 0,1 1 0 0,2-1 0 0,-1-1 0 15,1 4 0-15,-2 1 0 16,-3-6 0-16,-2 4 0 0,0 1 0 0,-1 1 0 0,3 3 0 0,2-5 0 15,-3-2 0-15,1 3 0 0,2 1 0 0,3 0 0 16,-2-2 0-16,-2-1 0 0,-3 1 0 0,-1-2 0 16,0 3 0-16,1 1 0 0,1-4 0 0,2 2 0 15,2-1 0-15,-1 2 0 0,-2 1 0 0,3 0 0 16,0 0 0-16,-2-2 0 0,-3 2 0 0,-1 0 0 16,0 1 0-16,-2 1 0 0,-3-2 0 0,-2 1 0 15,0 2 0-15,2-1 0 0,-2 1 0 0,2-1 0 16,0-1 0-16,-2 0 0 0,0 2 0 0,2-2 0 0,-1-2 0 15,2 3 0-15,-1 2 0 0,-2 1 0 16,-2 0 0-16,1-2 0 0,0-3 0 0,1 3 0 0,-2 3 0 0,3-2 0 16,1-2 0-16,-3 0 0 0,1 2 0 0,-2 3 0 15,-3 0 0-15,3-3 0 0,3-3 0 0,-2 0 0 16,-2 2 0-16,-1-3 0 0,0 2 0 0,-1-1 0 16,-1 0 128-16,-1 1-128 0,-2 2 0 0,0 0 128 15,0 0-128-15,-1 1 128 0,-1-4-128 0,0 2 192 16,0 1-192-16,1-5 192 0,-3-2-192 0,0 2 0 15,3 1 0-15,-1-1 0 0,-2 0 0 0,2 0 0 16,-5-1 0-16,0 5 0 0,-2 1 0 0,1 0 128 16,2-1-128-16,1 1 0 0,1 1 0 0,-1-1 0 15,0-1 128-15,1 1-128 0,0 0 0 0,-3 1 192 16,-2 0-192-16,0-2 192 0,1-3-192 0,-4 3 0 16,-10 1 0-16,11 1 0 0,-2-1 0 0,-9 0 0 0,0 0 0 0,9-1 0 15,-9 1 0-15,0 0 0 0,8 6 0 0,-3 1 0 16,-5-7 0-16,7 8 0 0,-4 3 0 0,0 0 0 15,-3-11 0-15,0 12 0 0,-1-1 0 0,1 5 0 16,-3 2-144-16,-1-2 144 0,0 0 0 0,-1 3 0 16,1 3 0-16,-1 0 0 0,0 2 0 0,0 1 0 15,-1 1 0-15,0 1 0 0,3 3 0 0,-1 1 144 16,2-3-144-16,-1 2 0 0,1-3 0 0,0 4 0 16,4 5 0-16,-1-2 0 0,-2 1 0 0,-1-3 0 15,2 1 0-15,0 2 0 0,0-2 0 0,-1 1-176 16,-2 1 176-16,-1 0 0 0,0 3 0 0,1 1 0 15,-1 5 0-15,0 2 0 0,1-2 0 0,1 3 0 16,0-4 0-16,1 1 0 0,1-2 128 0,1-1-128 0,1-1 0 16,-1 2 0-16,0 1 0 0,2-1-128 0,1-3 128 15,-3 0 0-15,0 4 128 0,2-3-128 0,-1 2 0 16,1-3 0-16,-3-2 0 0,0-1 0 0,1 2 0 0,1-2 0 16,-2 0 0-16,0 1 0 0,0 1 0 0,1 1 0 15,3 3 128-15,-4-2-128 0,0-2 0 0,0 1 0 16,0 3 0-16,0-4 0 0,0-3 144 0,0-2-144 15,1-2 192-15,1 3-192 0,-1 0 0 0,0-2 0 16,-1 2 0-16,1 1 0 0,1 2 0 0,0-2 0 16,1-2 0-16,1-3 0 0,0 0 0 0,0 0 0 15,-2-8 0-15,2 3 0 0,0 2 0 0,0-5 0 16,-4-1 128-16,1 0-128 0,2 1 0 0,-2-1 0 16,-1-2 0-16,0 1 0 0,0-3 128 0,0-3-128 0,-1 1 0 15,-2-2 0-15,-2 1 176 0,1-4-176 0,2 0 160 16,-2-3-160-16,-2 1 128 0,6-8-128 0,-3 7 0 0,3-7 144 15,-8 8-144-15,1-2 160 0,7-6-160 0,-9 4 160 16,0-1-160-16,-1-1 160 0,-3-3-160 0,-1 0 160 16,1 1-32-16,-4 1-128 0,-5-2 192 0,0 1-64 15,0 0 0-15,-3-2-128 0,-3 0 192 0,0-1-64 16,-2 2-128-16,0-4 128 0,0 1-128 0,-1 0 128 16,0 0-128-16,-3 1 160 0,-3-1-160 0,-3 3 160 15,-5 1-160-15,0-1 160 0,-3-1-160 0,-2 0 160 16,-5-2-160-16,2 3 192 0,3-1-192 0,1 1 192 15,-2-3-192-15,-1 3 0 0,-4 1 144 0,-2 0-144 16,-3 0 0-16,1 0 144 0,1-2-144 0,3 2 0 0,2 2 128 0,-4-2-128 16,0-2 0-16,-2 1 0 0,-2 0 144 15,-2 1-144-15,-2-3 0 0,1 1 144 0,1 0-144 16,1 1 0-16,3 0 0 0,-4-1 128 0,-3-2-128 0,0 3 0 16,1 0 144-16,1-2-144 0,1-1 0 0,4 2 128 15,5-6-128-15,-2 4 0 0,-2 0 0 0,4 1 144 16,0-2-144-16,1 0 0 0,-2 0 128 0,1 2-128 15,0-3 0-15,3 2 0 0,2-1 0 0,1 1 0 16,-1-4 128-16,-2 3-128 0,-3 1 0 0,2-3 0 16,-1 2 128-16,2 1-128 0,0 1 0 0,3 2 128 15,3-4-128-15,2 4 0 0,-1-1 192 0,4 1-192 16,-1-2 192-16,-1 2-192 0,-3 0 160 0,2 1-160 16,7 0 128-16,0 1-128 0,-1 0 0 0,0 2 0 0,0 1 128 15,2 1-128-15,-1-2 0 0,1 1 0 0,0 1 0 0,0 1 0 16,-1-2 0-16,1 2 0 0,1-3 0 15,1 3 0-15,0-2 0 0,1 1 0 0,1-1 0 16,1 0 0-16,3-2 0 0,2 0 128 0,-4 0-128 0,3 1 0 16,1-2 128-16,0 2-128 0,-1-1 128 0,3 2-128 15,-1-3 144-15,0 1-144 0,-1-1 160 0,1 2-160 16,1-1 128-16,0 2-128 0,-1 0 0 0,3-1 0 16,1-2 144-16,2 2-144 0,-1 2 128 0,1-3-128 15,-2-2 0-15,2 0 0 0,4 0 128 0,2 0-128 16,0-1 0-16,1 1 0 0,2 1 0 0,0 1 0 15,0 0 0-15,2-2 0 0,0 0 0 0,8 0 0 16,-7 3 0-16,7-3 0 0,0 0 0 0,0 0-176 16,0 0-848-16,0 0-160 0,0 0-32 0,0 0-10176 15,14-7-2016-15</inkml:trace>
  <inkml:trace contextRef="#ctx0" brushRef="#br0" timeOffset="-28463.26">28606 14696 6959 0,'0'0'304'0,"0"0"80"0,0 0-384 0,0 0 0 15,0 0 0-15,0 0 0 0,0 0 816 0,0 0 80 16,0 0 32-16,0 0 0 0,0 0-160 0,0 0-48 15,0 0 0-15,0 0 0 0,0 0-304 0,0 0-64 0,11-4-16 0,-11 4 0 16,7-5 288-16,-3 1 48 0,-4 4 16 0,0 0 0 16,0 0 272-16,6-6 48 0,-3 0 16 0,-3 6 0 15,0 0 0-15,0 0 0 16,0 0 0-16,0 0 0 0,0 0 0 0,0 0 0 0,0 0 0 0,0 0 0 16,0 0-832-16,0 0-192 0,0 0 0 0,0 0 0 15,0 0 864-15,0 0 128 0,0 0 32 0,0 0 0 16,0 0-752-16,0 0-144 0,0 0-128 0,-3 9 192 15,0 2 96-15,-2 2 32 0,-2-3 0 0,3-1 0 16,0 2 224-16,-1 0 48 0,-1 2 16 0,-1 3 0 16,1 2-480-16,-1 2-128 0,2-1 0 0,-2 1 0 15,1 2 0-15,-1 1 0 0,2-2 0 0,3-1 0 16,-4-2 0-16,2 3 0 0,2-7 0 0,0 1 0 0,1-2 0 16,2 1 0-16,2-2 0 0,1 6 0 0,-3-4 272 0,5-1 48 15,-6-13 0-15,11 10 0 0,-3 0-192 0,4-2-128 16,0 0 192-16,1-4-192 0,1-3 240 0,2-1-64 15,-1-1-16-15,2-2 0 0,1-4 32 0,2 1 0 16,-2 1 0-16,3-3 0 0,-3 0-32 0,1-2 0 16,-6-2 0-16,2-2 0 0,1 1-32 0,-2-3-128 15,1-2 192-15,-4-1-64 0,4 1-128 0,-2-1 128 16,0-4-128-16,-3 3 128 0,-2-4-128 0,0 1 0 16,-2 0 0-16,0 4 128 0,0 2-128 0,-2 0 0 15,0 0 144-15,0 3-144 0,-2-1 0 0,0 2 0 16,-2 4 0-16,0-1 0 0,0 3 0 0,0 7 0 0,0 0 0 15,0 0 0-15,0 0 0 0,0 0 0 0,0 0 0 0,0 0 0 16,-8 5 0-16,1 3 0 0,0 1 0 0,0 6-128 16,0 4 128-16,2 1 0 0,0-2 0 0,0 3 0 15,0 4 0-15,-1 3 0 0,0 5 0 0,1-6 0 16,-2 3 0-16,1-1 0 0,-1 2 0 0,-2 2 0 16,-1 1 0-16,-1-2 0 0,3 2 0 0,-3 4 0 15,-1 0 0-15,1 2 0 0,1-2 0 0,2 0 0 16,-2 4 0-16,-1-2 0 0,-6-2 0 0,3 0 0 15,1-6 0-15,0 0 0 0,0-2 128 0,0-2-128 16,1-2 144-16,0 0-144 0,-2 0 192 0,1 1-192 16,-1-7 192-16,3 0-64 0,0-3 0 0,-1 1-128 15,1 0 192-15,2-1-64 0,-2 2 0 0,0-8-128 16,-1-2 192-16,2-1-64 0,-1 0 0 0,1-4-128 16,0-4 208-16,-1-1-64 0,-1-2-16 0,1-3 0 0,-2-1 16 15,-2-3 0-15,0-3 0 0,0-2 0 0,1 2-16 0,0-2-128 16,-1-4 192-16,4 1-64 0,4 0-128 0,1 2 0 15,-2-1 0-15,3 2 128 0,-1-1-128 0,4 2 0 16,0-1 0-16,2 2 0 0,0-1 0 0,6 1 0 16,-4 0 0-16,5 1 0 0,1 2 0 0,2 1 0 15,0-1 0-15,5 1 0 0,-1-1 0 0,2 2 0 16,2 0 0-16,0 2 0 0,2-3 0 0,-1 1 0 16,2 3 0-16,-3-1 0 0,2 4-128 0,1-1 128 15,0 1 0-15,1 0 0 0,0 2 0 0,-1 2 0 16,1 1-144-16,0 0 144 0,3 1 0 0,0-1 0 15,-3 2-128-15,0 0 128 0,0 0 0 0,-2-1 0 0,-3 3 0 16,-2 0 0-16,1-1 0 0,-2 0 0 0,-2 1 0 16,-1-3 0-16,-2 0 0 0,-9-4 0 0,10 5 0 0,-10-5 0 15,0 0 0-15,0 0 0 0,0 0 0 0,0 0 0 16,0 0-224-16,0 0-96 0,8-7 0 0,-8 7-16 31,1-9-2672-31,-1-3-512 0</inkml:trace>
  <inkml:trace contextRef="#ctx0" brushRef="#br0" timeOffset="-27428.29">29562 13963 13471 0,'0'0'592'0,"0"0"128"0,0 0-576 16,0 0-144-16,0 0 0 0,0 0 0 0,0 0 1280 0,0 0 240 15,0 0 32-15,0 0 16 0,0 0-256 0,0 0-48 16,0 0-16-16,0 0 0 0,0 0-416 0,0 0-64 16,0 0-32-16,0 0 0 0,1 16-32 0,-1 1-16 15,0 2 0-15,-3 1 0 0,1 1-112 0,-3 2-32 16,2 4 0-16,-2 2 0 0,-3 0-80 0,0-2-16 15,-1-3 0-15,0 4 0 0,2 1-48 0,0-2-16 16,-1-7 0-16,3-2 0 0,-1 0 48 0,2-2 0 0,3-5 0 16,-1-1 0-16,2-10 16 0,0 0 16 0,0 0 0 0,0 0 0 15,0 0-48-15,0 0-16 0,0 0 0 16,3-12 0-16,4 0-16 0,-2-1-16 0,2-5 0 0,-1-1 0 16,1-2-160-16,-2-3-16 0,1 1-16 0,1 1 0 15,-2-3-176-15,0-1 0 0,1 0 144 0,0-2-144 16,-1 4 0-16,2 0 144 0,-2-2-144 0,2 5 0 15,0 3 0-15,0 1 0 0,-2-1 0 0,0 3 0 16,-1 5 0-16,-4 10 0 0,4-10 0 0,-4 10 0 16,0 0 0-16,0 0 0 0,0 0 0 0,0 0 0 15,0 0 0-15,-6 13 0 0,-1 1-160 0,-1 2 160 16,-1 6 0-16,0-1 0 0,0-1-144 0,0 3 144 16,0-1 0-16,-2 4 0 0,0 0 0 0,-1-3 0 15,1-4 0-15,1-2 0 0,0-2 0 0,0-2 0 0,1-1 0 16,1-3 0-16,3 3 0 0,0-6 0 0,5-6 176 0,0 0-176 15,0 0 192-15,0 0-192 0,0 0 256 0,3-11-48 16,-1-2-16-16,3-6 0 0,2-1 64 0,1-4 0 16,0 2 0-16,-2 0 0 0,1 0-256 0,-1-2 176 15,1 2-176-15,2 2 160 0,-3 1-160 0,1 3 0 16,-2 1 0-16,0 3 128 0,-1 0-128 0,-4 12 0 16,0 0 0-16,7-6 0 0,-7 6 0 0,0 0 0 15,0 0 0-15,0 0 0 16,0 0-1168-16,-9 2-224 0,-2 3-32 0,2 4-10352 15,0-1-2080-15</inkml:trace>
  <inkml:trace contextRef="#ctx0" brushRef="#br0" timeOffset="-25933.2">28553 14839 8287 0,'0'0'736'0,"0"0"-592"0,0 0-144 0,9-6 0 16,-3-1 928-16,-6 7 160 0,7-6 16 0,-2 0 16 16,0-3-288-16,-5 9-48 0,0 0-16 0,7-6 0 15,-1-3-128-15,-2-1-48 0,-1 1 0 0,-3 9 0 16,0 0 144-16,0 0 32 0,0 0 0 0,2-7 0 15,-2 7-80-15,0 0-16 0,0 0 0 0,0 0 0 16,0-8-32-16,0 8-16 0,0 0 0 0,0 0 0 16,0 0-64-16,0 0-16 0,0 0 0 0,0 0 0 15,0 0-64-15,0 0-16 0,-9-3 0 0,9 3 0 16,-9 8-64-16,1 0-16 0,2 1 0 0,-1 0 0 16,2 0 0-16,1 2 0 0,-2 2 0 0,1 0 0 15,-1 1-64-15,1-2 0 0,0 2-16 0,0 2 0 0,1 1-64 16,-3 0-16-16,3-4 0 0,0 1 0 0,0 0-16 15,2 1 0-15,-1 0 0 0,1-3 0 16,-1 0-48-16,3 1-16 0,1-1 0 0,2-3 0 0,-3-9 0 0,4 10 0 16,1-1 0-16,2 0 0 0,-1 0-144 0,2-3 192 15,-8-6-192-15,13 6 192 0,-1 1-64 0,-1-3 0 16,2-4 0-16,-1-2 0 0,1 0 64 0,0 0 0 16,0-3 0-16,0 1 0 0,2-1 0 0,-1 0 0 15,2-6 0-15,-2 4 0 0,0-5-192 0,1 4 192 16,-1-4-192-16,0 3 192 0,-2 0-192 0,-1-1 192 15,-2-1-192-15,0 1 192 0,-1-1-192 0,2 0 0 16,0 3 0-16,0-4 128 0,-4 2-128 0,2-1 0 16,-2 1 0-16,4 2 0 0,0 1 0 0,-1 0 0 15,-1-5 0-15,-1 3 0 0,-1 2 0 0,2-1 0 0,-2 2 0 0,1-1 0 16,-1-2 0-16,0 4 0 0,-6 5 0 0,6-8 0 16,-6 8 0-16,5-8 0 0,-5 8 0 0,7-7 0 15,-7 7 0-15,4-8 0 0,-2 1 0 0,-2 7 0 16,0 0 0-16,0 0 0 0,0 0 0 0,0 0 0 15,0 0 0-15,0 0 0 0,0 0 0 0,0 0 0 16,0 0 0-16,0 0 0 0,0 0 0 0,0 0 0 16,0 0 0-16,0 0 0 0,0 0 0 0,0 0 0 15,0 0 0-15,0 0 0 0,-7 9 0 0,0 2 0 16,7-11 0-16,-9 10 0 0,0 2 0 0,1 1 0 16,-1-7-128-16,1 6 128 0,3 0 0 0,0 2 0 15,-3 2 0-15,0 1 0 0,1-1 0 0,1 3 0 16,1 2 0-16,-2 0 0 0,1 0 0 0,-1 1 128 15,2-1-128-15,0 3 0 0,-1 0 0 0,1 1 0 0,0-2 0 16,-1 3 0-16,0 4 0 0,1-4 0 0,-3 2 0 0,3-4 0 16,1 0 0-16,2 2 0 0,-5-1 0 0,2 0 0 15,1-1 0-15,-1 1 0 0,-1-1 0 0,1-1 0 16,0-3 144-16,-3 0-144 0,0 0 128 0,-1-2-128 16,0 0 128-16,1-2-128 0,1 1 128 0,-3-4-128 15,0 0 160-15,1 0-160 0,0 3 176 0,-2-4-176 16,1-2 192-16,-1 2-192 0,0-1 176 0,0 1-176 15,1 1 160-15,-1-5-160 0,1 0 160 0,1 0-160 16,0 2 160-16,0-1-160 0,-2-1 144 0,1-1-144 16,-1-6 128-16,1 1-128 0,-2 5 128 0,2-3-128 15,-2-4 0-15,0 3 128 0,-1-3-128 0,1 1 0 16,1-1 144-16,-1 0-144 0,-1 0 0 0,1-1 128 0,1-5-128 0,0 2 0 16,-1 0 0-16,1 1 144 0,1-5-144 0,1-1 0 15,0-2 144-15,1 2-144 0,-3-7 0 0,4 6 144 16,3 3-144-16,0 2 0 0,4 5 0 0,-5-14 0 15,-3 0 0-15,6 2 0 0,2 12 0 0,-2-12 0 16,0 0 0-16,2 3 0 0,2-4 0 0,2 4 0 16,-4 9 0-16,7-10 0 0,-2 1 0 0,0-1 0 15,-5 10 0-15,9-10 0 0,4 2 0 0,-1-1 0 16,0-1 0-16,0 0 0 0,3 3 0 0,1-2 0 16,0 1 0-16,0-1 0 0,1-1 0 0,2 7 0 15,-1 0-128-15,0-1 128 0,-2 1 0 0,-1 2 0 16,0 0 0-16,2 1 0 0,0 1 0 0,1 2 0 15,0-2-128-15,2 4 128 0,1-1 0 0,-2 3 0 0,2-3 0 16,-1 1 0-16,0 0 0 0,0 2 0 0,-3 0 0 16,-3 1 0-16,-1 0 0 0,-2-3 0 0,-2 3 0 0,-1 0 0 15,-3-2 0-15,-5-6 0 0,0 0 0 0,0 0 0 16,4 11 0-16,-4-11 0 0,0 0 0 0,0 0 0 16,0 0 0-16,0 0 0 0,0 0 0 0,0 0-224 15,-12-1 48-15,3-3 16 16,9 4-2272-16,-10-7-448 0,-3-2-80 0,-1-4-32 0</inkml:trace>
  <inkml:trace contextRef="#ctx0" brushRef="#br0" timeOffset="-24413.35">28511 14752 6447 0,'0'0'576'0,"0"0"-576"0,8-8 0 0,-8 8 0 16,6-9 1536-16,-6 9 192 0,7-9 32 0,-2 2 16 15,-5 7-800-15,5-10-144 0,1 2-48 0,-6 8 0 0,0 0-96 0,0 0-32 16,5-12 0-16,-5 12 0 0,0 0 96 0,0 0 16 16,0 0 0-16,0 0 0 0,6-9 48 0,-6 9 16 15,0 0 0-15,0 0 0 0,3-9-48 0,-3 9 0 16,0 0 0-16,0 0 0 0,0 0-112 0,0 0-32 16,0-9 0-16,0 9 0 0,0 0-176 0,0 0-32 15,0 0-16-15,-5 8 0 0,5-8-96 0,-7 14 0 16,2 4-16-16,1-1 0 0,-4-2 0 0,2 0 0 15,2 0 0-15,-3 1 0 0,2 3 16 0,0-2 0 16,0-2 0-16,1 1 0 0,-2 0-16 0,1-2 0 16,0-1 0-16,1 1 0 0,0-5-48 0,2 3-16 15,0-4 0-15,2-8 0 0,0 0-48 0,-1 9 0 16,1-9 0-16,0 0 0 0,0 0-32 0,0 0-16 16,0 0 0-16,0 0 0 0,0 0-16 0,0 0 0 0,0 0 0 0,8-10 0 15,-2-3 16-15,1 1 0 0,-2-1 0 0,0-1 0 16,0-3-144-16,1 1 128 0,-1-1-128 0,-1 1 128 15,0 2-128-15,1 0 0 0,0-5 0 0,0 2 0 16,1 4 0-16,-1-1 128 0,-1 2-128 0,0 2 0 16,0-3 0-16,-1 4 0 0,-3 9 0 0,6-11 0 15,-2 0 0-15,-1 3 0 0,-3 8 0 0,0 0 0 16,3-9 0-16,-3 9 0 0,0-7 0 0,0 7 0 16,0 0 0-16,0 0 0 0,0 0 0 0,0 0 0 15,-3 11 0-15,-2 0 0 0,1 4 0 0,0 0 0 16,-1-2 0-16,0 3 0 0,0 2 0 0,0-2 0 15,-2-3 0-15,2 3 0 0,1-1 0 0,0 3 0 0,-1 2 0 16,1 0 0-16,1-3 0 0,1-3 0 0,-1 1 0 16,2 4 0-16,-1-2 128 0,2-2-128 0,-2 0 0 15,2-1 128-15,0-2-128 0,2-1 0 0,-2 4 0 0,0-6 128 16,0-9-128-16,2 13 0 0,-1 0 0 0,2-4 0 16,-3-9 128-16,0 0-128 0,4 13 0 0,0-2 0 15,1-1 0-15,-5-10 128 0,0 0-128 0,5 9 0 16,0-1 0-16,-5-8 128 0,8 9-128 0,-8-9 0 15,0 0 0-15,10 8 0 0,0 0 0 0,0 0 0 16,-10-8 0-16,13 2 128 0,-1 0-128 0,-12-2 0 16,11 2 144-16,3-1-144 0,-4-1 0 0,3-1 128 15,-3 0-128-15,2-2 0 0,-1 1 0 0,0-4 128 16,1 1-128-16,0 0 0 0,-2 1 128 0,1-2-128 16,-1-2 128-16,0 0-128 0,-2 0 0 0,3 3 128 15,-1-3-128-15,1 1 0 0,-1 0 0 0,0 0 0 0,2 1 0 16,-3-2 0-16,-1 0 0 0,0-1 128 0,0-2-128 0,-3 2 0 15,3 0 0-15,0-1 0 0,-1-1 0 0,0-2 128 16,2 2-128-16,-1 0 0 0,-2-3 0 0,1-1 128 16,-1 0-128-16,0 2 0 0,-2-2 0 0,0 2 0 15,-1 0 0-15,1 2 0 0,-1-6 0 0,0 6 0 16,-3 11 0-16,2-9 0 0,-1-5 0 0,-1 9 0 16,0 5 0-16,0 0 0 0,0 0 0 0,0 0 0 15,-2-8 0-15,2 8 0 0,0 0 0 0,0 0 0 16,0 0 0-16,0 0 0 0,0 0 0 0,-8 2 0 15,8-2 0-15,-9 8-128 0,9-8 128 0,-8 7-128 16,3 2 128-16,0 0 0 0,1 3 0 0,0 3-128 0,-1-2 128 16,-1 3 0-16,1 2 0 0,3 2 0 0,0 1 0 15,0 2 0-15,-4-2 0 0,3 1-128 0,-4 2 128 0,2 0 0 16,-2 0 0-16,1-1 0 0,-2 1 0 16,0-1 0-16,0 5-144 0,0 0 144 0,1-3 0 0,-1 0 0 15,-1 1 0-15,2-3 0 0,2-2 0 0,-3 1 0 16,-1-1 0-16,0 1 0 0,0-2 0 0,1 1 0 15,-1 0 0-15,1-2 0 0,0-2 0 0,0 1 0 16,-2 3 128-16,3-4-128 0,0-2 0 0,-1-1 0 16,-1 0 0-16,1 3 0 0,1-5 0 0,-2 1 0 15,0 0 0-15,0 0 0 0,1 0 0 0,0-1 0 16,-1-3 128-16,0 1-128 0,0 0 0 0,0 0 0 16,0-1 0-16,0 0 0 0,-2-2 128 0,2 2-128 15,-3-1 0-15,2 0 128 0,-2-5-128 0,-1 3 0 16,1-2 144-16,1 2-144 0,-2-1 0 0,0 1 0 0,-3-4 0 0,3 5 128 15,-2-2-128-15,2 1 0 0,2 1 0 0,-1-3 128 16,0 1-128-16,2-1 0 0,-1-1 0 0,11-3 0 16,0 0 0-16,0 0 0 0,-9-4 0 0,4 0 0 15,5 4 0-15,-3-8 0 0,1-4 0 0,1 0 0 16,1-1 0-16,2 2 0 0,1-2 0 0,-1 1 128 16,1-5-128-16,0 3 0 0,0 1 0 0,1 1 0 15,0-4 0-15,0 2 0 0,-1-1 0 0,1 4 0 16,1-2 0-16,1 1 0 0,0 0 0 0,0 1 0 15,-2 0 0-15,5 2-128 0,0 0 128 0,2 1 0 16,1 1 0-16,-1-2 0 0,1 2 0 0,1-1-128 16,0-1 128-16,0 2 0 0,-1 1 0 0,0 2 0 0,-1 1 0 0,2 3-128 15,-1 1 128-15,0 3 0 0,2 3-128 0,0 1 128 16,-3-2-128-16,1 5 128 0,-1 2 0 0,1-2 0 16,0 1 0-16,0 0 0 0,-2-2 0 0,0 2 0 15,1-3-144-15,-3 2 144 0,1-5-192 0,0 1 16 16,4-1 16-16,-3-1 0 15,0 2-1600-15,0-2-320 0,2-4-64 0,-1-1-16 0</inkml:trace>
  <inkml:trace contextRef="#ctx0" brushRef="#br3" timeOffset="-11867.72">16411 16341 9215 0,'0'0'400'0,"0"0"96"0,0 0-496 0,0 0 0 15,0 0 0-15,0 0 0 0,0 0 912 0,0 0 96 16,0 0 16-16,0 0 0 0,0 0-832 0,0 0-192 15,-8-3 0-15,8 3 0 0,0 0 864 0,0 0 128 16,0 0 32-16,0 0 0 0,0 0 0 0,0 0 0 16,0 0 0-16,0 0 0 0,0 0-832 0,0 0-192 15,0 0 0-15,0 0 0 0,0 0 0 0,0 0 0 16,0 0 0-16,0 0 0 0,0 0 864 0,0 0 128 16,0 0 32-16,0 0 0 0,0 0-832 0,0 0-192 15,0 0 0-15,0 0 0 0,0 0 0 0,0 0 0 16,0 0 0-16,9 7 0 0,-9-7 864 0,14-1 128 15,-3-2 32-15,6 0 0 0,1 2-832 0,-1 0-192 16,-1-2 0-16,1 1 0 0,1-1 0 0,-1 2 0 0,0-1 0 16,-1 1 0-16,-1-3 864 0,0 2 128 0,-2 2 32 0,0-3 0 15,-3-2-832-15,1 2-192 0,-11 3 0 0,6 0 0 16,-6 0 0-16,5-2 0 0,1-1 0 0,-2 0 0 16,-4 3 0-16,0 0 0 0,0 0 0 0,0 0 0 15,0 0 0-15,0 0 0 0,0 0 0 0,0 0 0 16,0 0 0-16,0 0 0 0,0 0 0 0,0 0 0 15,0 0 0-15,-7 8 0 0,7-8 0 0,-9 7 0 16,9-7 0-16,-9 4 0 0,0-1 0 0,0 0 0 16,-1-2 0-16,10-1 0 0,-10 4 0 0,10-4 0 15,-9-4-768-15,9 4-208 16,-4-2-48-16,-1-1-11872 0</inkml:trace>
  <inkml:trace contextRef="#ctx0" brushRef="#br3" timeOffset="-11116.88">17234 16006 12895 0,'0'0'272'0,"0"0"64"0,0 0 16 0,0 0 32 0,0 0-384 16,0 0 0-16,0 0 0 0,0 0 0 0,0 0 1712 0,0 0 272 15,0 0 48-15,0 0 16 0,0 0-1648 0,0 0-400 16,0 0 0-16,0 0 0 0,0 0 896 0,0 0 112 16,0 0 16-16,0 0 0 0,0 0-832 0,0 0-192 15,0 0 0-15,0 0 0 0,0 0 864 0,10 4 128 16,-10-4 32-16,0 0 0 0,0 0-832 0,0 0-192 15,0 0 0-15,0 0 0 0,8 4 0 0,-8-4 0 16,7 8 0-16,-7-8 0 0,0 0 0 0,2 10 0 16,0 2 0-16,-4 2 0 0,2-14 0 0,-2 11 0 15,-2 0 0-15,1 4 0 0,0-2 864 0,2-2 128 0,1-11 32 0,-4 16 0 16,0 1-832-16,2-4-192 16,-1 0 0-16,2-1 0 0,1-12 0 0,-1 14 0 0,-2-3 0 0,2 0 0 15,1-11 0-15,-3 9 0 0,3-9 0 16,0 12 0-16,0-12 0 0,0 0 0 0,0 0 0 0,0 0 0 15,0 13 0-15,0-13 0 0,0 0 0 0,0 0 0 16,0 0 0-16,0 0 0 0,7 9 0 0,-7-9 0 16,0 0 0-16,0 0 0 0,0 0 0 0,0 0 0 15,0 0-2416-15,0 0-528 0,0 0-96 16,0 0-32-16</inkml:trace>
  <inkml:trace contextRef="#ctx0" brushRef="#br3" timeOffset="-10799.7">16921 16434 16575 0,'0'0'368'0,"0"0"80"0,0 0 0 0,0 0 16 0,0 0-464 0,0 0 0 16,0 0 0-16,0 0 0 0,13 0 1728 0,0 0 256 16,3-2 64-16,2 1 0 0,1-2-832 0,2 1-144 15,0-3-48-15,4 1 0 0,1 0-816 0,-1 0-208 16,0-1 0-16,-1-1 0 0,1 2 864 0,-1 1 128 16,-2-3 32-16,-1 4 0 0,-3 0-832 0,-2 2-192 0,-2 3 0 0,-4 1 0 15,-10-4 0-15,12 3 0 0,-12-3 0 0,0 0 0 31,0 0-1600-31,1 13-352 0,-3-2-80 0,-4 1-16 0</inkml:trace>
  <inkml:trace contextRef="#ctx0" brushRef="#br3" timeOffset="-10277.48">17028 16598 16575 0,'0'0'736'0,"0"0"160"0,0 0-720 0,0 0-176 15,0 0 0-15,0 0 0 0,0 0 848 0,0 0 144 16,0 0 32-16,0 0 0 0,0 0 816 0,-9 2 160 16,2 4 48-16,1-1 0 0,-2 1-1648 0,0 0-400 15,0 0 0-15,2 1 0 0,2 3 896 0,-1-2 112 16,-3 1 16-16,8-9 0 0,-5 10-832 0,2 1-192 15,0-1 0-15,3-10 0 0,0 0 0 0,0 0 0 16,2 15 0-16,-1-4 0 0,-1-11 0 0,0 0 0 16,12 6 0-16,-2-1 0 0,1 0 864 0,0-4 128 15,0-2 32-15,0 1 0 0,0 0-832 0,-1 0-192 0,-10 0 0 16,12-5 0-16,-2 2 0 0,2 1 0 16,-12 2 0-16,12-4 0 0,-2 0 0 0,-2-1 0 0,-8 5 0 0,9-7 0 31,-2 1-768-31,-7 6-208 0,5-11-48 0,-5 11 0 0,0 0 832 0,8-5 192 0,-8 5 0 0,5-9 0 31,-5 9-864-31,4-8-128 0,-4 8-32 0,0 0 0 0,0 0 1648 0,0 0 320 0,0 0 64 0,0 0 16 31,0 0-1648-31,0 0-320 0,0 0-64 0,0 0-16 0,0 14 832 0,0-2 192 0,-1-2 0 0,-1 5 0 16,1-3 768-16,-3 3 208 0,0 1 48 0,2-1 0 16,-1 0-832-16,0-2-192 0,-2 1 0 0,1 1 0 15,0-1 0-15,0-4 0 0,4-10 0 0,-3 13 0 16,0 2 0-16,0-5 0 0,1-1 0 0,2-9 0 0,-2 12 0 15,2-12 0-15,0 0 0 0,0 0 0 16,0 0-768-16,0 0-208 0,0 0-48 0,0 0-11872 16</inkml:trace>
  <inkml:trace contextRef="#ctx0" brushRef="#br3" timeOffset="-9752.48">17639 16374 16575 0,'0'0'368'0,"0"0"80"0,-1-7 0 0,1 1 16 0,0 6-464 0,0 0 0 0,0 0 0 0,0 0 0 16,0 0 1728-16,0 0 256 0,0 0 64 0,0 0 0 16,0 0-1648-16,-1 10-400 0,-2-1 0 0,0 8 0 15,1 1 896-15,2-3 112 0,0 0 16 0,0 7 0 16,0 2-832-16,2-2-192 0,-2 3 0 0,0-6 0 15,0 0 0-15,2-1 0 0,-1 0 0 0,0-7 0 0,1-2 864 16,-1 4 128-16,-1-13 32 0,3 8 0 0,-2-1-832 0,-1-7-192 16,0 0 0-16,0 0 0 0,4 7 864 0,-4-7 128 15,0 0 32-15,0 0 0 0,8 0-832 0,-2-1-192 16,-6 1 0-16,8-7 0 0,0 1 0 0,0-2 0 16,-2-5 0-16,1 0 0 0,-2 0 864 0,0 0 128 15,0-4 32-15,2 0 0 0,-2-2-832 0,0 3-192 16,2-1 0-16,-1 2 0 0,1-2 0 0,-1 4 0 15,1 0 0-15,1 1 0 0,-1 2 0 0,0 0 0 16,0 3 0-16,-1 1 0 0,1-1 0 0,-1 2 0 16,-1 2 0-16,-5 3 0 15,0 0-3232-15,0 0-688 0,0 0-144 0,0 0-32 0</inkml:trace>
  <inkml:trace contextRef="#ctx0" brushRef="#br3" timeOffset="-9282.35">18157 16165 16575 0,'0'0'736'0,"0"0"160"15,0 0-720-15,0 0-176 0,0 0 0 0,0 0 0 16,0 0 1664-16,0 0 320 0,-8 3 48 0,0-1 16 0,-1 7-832 0,-1 0-144 16,-2 1-48-16,-1 0 0 0,-1 0-816 0,-2 4-208 15,-1 0 0-15,1 3 0 0,-1-3 864 0,3 0 128 16,0 2 32-16,2-2 0 0,3-1-832 0,2-3-192 16,-2-1 0-16,3-3 0 0,3 1 864 0,-2-1 128 15,2 1 32-15,3-7 0 0,0 0-832 0,0 0-192 16,0 0 0-16,0 0 0 0,5-5 864 0,2-2 128 15,1-1 32-15,0 2 0 0,-1-5-832 0,3 0-192 16,-4-2 0-16,3 0 0 0,0-1 0 0,0 3 0 16,2-4 0-16,-3 5 0 0,-2 0 0 0,2-2 0 15,0 5 0-15,0-3 0 0,1 2 0 0,-5-1 0 16,1 1 0-16,-1 4 0 0,-4 4 0 0,0 0 0 16,0 0 0-16,0 0 0 0,0 0 0 0,0 7 0 15,-3 3 0-15,-2-2 0 0,-4 2 0 0,-2 1 0 0,0 3 0 16,0 0 0-16,1-3 0 0,-1 1 0 0,0-1 0 0,0 0 0 31,2 1-768-31,3-2-208 0,0-2-48 0,6-8 0 0</inkml:trace>
  <inkml:trace contextRef="#ctx0" brushRef="#br3" timeOffset="-5713.84">19767 16375 14111 0,'-3'-11'624'0,"3"11"128"0,0 0-608 0,4-7-144 16,-4 7 0-16,0 0 0 0,4-11 816 0,0 2 128 16,-4 9 16-16,0 0 16 0,3-9-128 0,-3 9-16 15,0 0-16-15,0 0 0 0,0 0-112 0,0 0-32 16,0 0 0-16,0 0 0 0,0 0-272 0,0 0-48 16,5 9-16-16,-2 2 0 0,-2 2 0 0,1 2 0 15,1 2 0-15,2 4 0 0,-1 0-80 0,1 1-32 16,-1 3 0-16,3-2 0 0,-1 3-80 0,0 0-16 15,-3-3 0-15,1-3 0 0,0 1 0 0,0-1 0 0,-1-3 0 16,2-3 0-16,0-2 48 0,-1 0 0 0,-1-1 0 16,-3-11 0-16,0 0 80 0,0 0 32 0,6 11 0 0,-6-11 0 15,0 0 64-15,0 0 16 0,13 0 0 0,-2-3 0 16,-1 6 128-16,-1-8 16 0,0-2 16 0,1-2 0 16,-1-2-144-16,1 0-16 0,1 0-16 0,-1-6 0 15,0-1-96-15,3-3-32 0,-2-1 0 0,2 0 0 16,1-2-224-16,3 0 176 0,0-6-176 0,1 5 160 15,1-1-160-15,1 4 0 0,-4 1 0 0,2 1 128 16,3 2-128-16,-1 0 0 0,-1 2 0 0,-2 2 0 16,-4 1 0-16,-1 2 0 0,-4 2 0 0,0 3 0 15,-8 6 0-15,6-6 0 0,-2-4 0 0,-4 10 0 16,0 0 0-16,0 0 0 0,0 0 0 0,0 0 0 16,-6 12-1088-16,-1-2-256 0,-1 3-64 15,-1 0 0-15</inkml:trace>
  <inkml:trace contextRef="#ctx0" brushRef="#br3" timeOffset="-1112.79">20822 16508 11055 0,'0'0'976'0,"0"0"-784"0,0 0-192 0,0 0 0 16,0 0 1264-16,0 0 208 0,0 0 32 0,0 0 16 15,9-1-400-15,4-3-80 0,1 0-16 0,4-1 0 16,1 3-320-16,0 1-80 0,1-2-16 0,1 1 0 16,1-1-224-16,0 2-64 0,0 1 0 0,0-5 0 15,2-1-192-15,1 2-128 0,-1 1 128 0,0 1-128 0,-2 1 0 0,-4-2 0 16,-3 3 0-16</inkml:trace>
  <inkml:trace contextRef="#ctx0" brushRef="#br3" timeOffset="-909.3">20934 16657 13823 0,'0'0'1216'0,"0"0"-960"0,0 0-256 0,0 0 0 0,10-2 1376 0,2 2 224 16,1 0 64-16,1 0 0 0,2 0-672 0,4 2-128 15,0-2-32-15,5-2 0 0,1 0-256 0,3-1-48 16,1 0-16-16,1 3 0 0,0 0-304 0,-2 0-64 0,-1-1-16 0,-2 2 0 31,-2 1-1488-31,-3-2-304 0,3-4-64 0,-6 1-16 0</inkml:trace>
  <inkml:trace contextRef="#ctx0" brushRef="#br3" timeOffset="-442.19">21979 16271 9215 0,'0'0'816'0,"0"0"-656"15,0 0-160-15,4-8 0 0,-4 8 1568 0,0 0 288 16,4-9 48-16,-4 9 16 0,0 0-576 0,0 0-96 16,0 0-32-16,0 0 0 0,0 0-352 0,0 0-80 15,-5 11-16-15,0 5 0 0,-2-2-96 0,1-1-32 16,1 3 0-16,-5 2 0 0,1 4-128 0,0 2-48 15,0-3 0-15,0 2 0 0,-3 3 48 0,4 0 16 16,1 2 0-16,-1-2 0 0,0-5-96 0,3-2-32 16,3-2 0-16,0 0 0 0,-3 0-160 0,3-1-48 0,6-6 0 0,1 2 0 15,1 0-64-15,0-3-128 0,-6-9 176 0,11 12-176 16,-2-5 192-16,0 1-64 0,-1-3 0 0,2-1-128 16,0-1 128-16,-10-3-128 0,11 3 0 0,-11-3 0 31,12-2-240-31,-12 2-144 0,0 0-48 0,9-4-8832 0,-9 4-1760 0</inkml:trace>
  <inkml:trace contextRef="#ctx0" brushRef="#br3" timeOffset="-260.05">21703 16586 23039 0,'0'0'1024'0,"0"0"192"15,5-10-960-15,2 2-256 0,-7 8 0 0,11-8 0 16,2 3 1056-16,2-3 160 0,0 1 48 0,8 4 0 0,3-4-400 0,2 3-80 15,5-1-16-15,-2 4 0 0,1-2-368 0,-2 2-80 16,-2-2 0-16,-2 2-16 0,-2-1-304 0,-2 1 128 16,-1 0-128-16,-2 2-9280 15,-2 2-1936-15</inkml:trace>
  <inkml:trace contextRef="#ctx0" brushRef="#br3" timeOffset="1914.99">22360 16016 7359 0,'0'0'320'0,"0"0"80"0,0 0-400 0,-8 2 0 0,0-5 0 0,8 3 0 16,-9 1 1600-16,9-1 256 0,-8 7 32 0,8-7 16 15,0 0-832-15,0 0-176 0,0 0-16 0,0 0-16 16,0 0-112-16,0 0-32 0,0 0 0 0,0 0 0 15,0 0 16-15,0 0 0 0,15-8 0 0,6 3 0 16,0 1-48-16,1 1-16 0,0-2 0 0,0 1 0 16,1 0-224-16,0 2-64 0,-4-5 0 0,1 2 0 15,-2 0-192-15,0 1-32 0,1-3-16 0,-4 3 0 16,1 1-144-16,-2 0 0 0,-2-2 0 0,-2 2 128 16,-1 0-128-16,-9 3 0 0,0 0 0 0,0 0-8016 15,0 0-1568-15</inkml:trace>
  <inkml:trace contextRef="#ctx0" brushRef="#br3" timeOffset="2371.42">22451 15981 4607 0,'0'0'400'0,"-6"-4"-400"16,-2 2 0-16,-1-1 0 0,0 0 2496 0,-2 2 432 15,0-4 80-15,1 4 0 0,0 2-1280 0,-2 3-272 16,-2-3-48-16,1 0-16 0,1 2-368 0,12-3-64 16,-9 7 0-16,3 0-16 0,6-7-336 0,-8 10-64 15,-1 0-16-15,3-2 0 0,1 2-208 0,1-1-32 16,4-9-16-16,-4 11 0 0,2 0-32 0,0 0-16 0,2-11 0 0,4 12 0 16,-4-12-32-16,11 9 0 0,-1 1 0 0,3 1 0 15,4-5 80-15,3-1 16 0,-1 2 0 0,3 1 0 16,3-3-48-16,-1 1-16 0,-2 1 0 0,0-2 0 15,-1 3-96-15,-2 0 0 0,-2-2-128 0,-2 2 192 16,-2-3-192-16,-3 2 144 0,-2 3-144 0,-1-1 128 16,-7-9-128-16,5 12 160 0,-5-12-160 0,0 15 160 15,-3-1 96-15,-2-2 32 0,-3-1 0 0,-2 2 0 16,-2-1 304-16,-2 0 64 0,-5-2 16 0,-2-1 0 16,-2-1-80-16,-2 0-16 0,-3-3 0 0,-2 0 0 15,1-2-160-15,2 0-32 0,-1-2-16 0,3-1 0 16,2-1-96-16,1-2-16 0,1 0 0 0,3 1 0 15,2 1-96-15,3-1-32 0,4 1 0 0,9 1 0 16,-8-4-128-16,8 4 0 0,0 0 0 0,0 0 0 16,3-9-1216-16,-3 9-320 0,11-4-64 0</inkml:trace>
  <inkml:trace contextRef="#ctx0" brushRef="#br3" timeOffset="7910.92">18600 16411 12031 0,'0'0'528'0,"0"0"112"15,0 0-512-15,0 0-128 0,0 0 0 0,0 0 0 0,0 0 768 0,0 0 128 16,0 0 32-16,0 0 0 0,0 0-64 0,0 0-16 16,0 0 0-16,0 0 0 0,0 0-176 0,0 0-32 15,0 0-16-15,0 0 0 0,0 0 112 0,0 0 32 16,0 0 0-16,0 0 0 0,11-2-240 0,0 2-32 16,1-1-16-16,1-1 0 0,3-2-48 0,2 3-16 15,2 0 0-15,0 1 0 0,3 0-96 0,-1-3 0 16,4-1-16-16,-1 3 0 0,-1 2-64 0,2-1-16 15,0-2 0-15,-1 2 0 0,-4 0-32 0,-1 0 0 16,-2 0 0-16,-2 2 0 0,-5 1-16 0,1-2-16 16,-12-1 0-16,0 0 0 0,0 0-160 0,0 0 192 15,0 0-192-15,0 0 192 0,-1 12 0 0,-4-4 16 16,-3-3 0-16,-4 1 0 0,-5 1 112 0,-1 1 0 16,1-2 16-16,-3-1 0 0,1-2-96 0,-1 1-32 0,1-1 0 0,0-3 0 15,2 1-32-15,3-1-16 0,0-1 0 16,2-1 0-16,2 1-160 0,0-2 128 0,10 3-128 0,0 0 128 15,0 0-128-15,0 0 128 0,0 0-128 0,0 0 128 16,10-5-128-16,3 0 128 0,0 2-128 0,2 1 128 16,2-2-128-16,3 1 0 0,1 1 0 0,2-1 0 15,1 2 144-15,0-2-144 0,0-2 160 0,-1 2-160 16,-1 2 0-16,-3 0 0 0,-5 1 0 0,-2 0-160 16,-12 0 160-16,10 0 0 0,-10 0 0 0,0 0 0 15,0 0 0-15,0 0 0 0,0 0 0 0,0 0 0 16,-12 7 0-16,-1-3 128 0,-4 0-128 0,-5 0 0 15,-2 3 128-15,-3-2-128 0,1 1 160 0,0 1-160 0,-1-4 128 16,0 0-128-16,-1 0 0 0,2-2 0 0,-1-2 0 16,3 0 0-16,1-1 0 0,3 1 0 0,3 1 128 0,3 0-128 15,1-1 0-15,4 1 0 0,9 0 0 0,0 0 128 16,0 0-128-16,0 0 0 0,0 0 0 0,0 0 0 16,0 0 0-16,13-3 0 0,1-2 0 0,0 2 0 15,1 0 0-15,-2 1 0 0,0 2 0 0,-1-1 0 16,-2-2 0-16,-10 3 0 0,10 2 0 0,-10-2 0 15,0 0 0-15,0 0 0 0,0 0 0 0,0 0 0 16,0 0 0-16,0 0 0 0,0 0 128 0,-7 4-128 16,-5-2 0-16,-1 3 0 0,-1 1 144 0,-2-4-144 15,-1-2 128-15,0 0-128 0,0 5 0 0,1-2 128 16,1-2-128-16,2 1 0 0,0-2 128 0,2 0-128 0,11 0 128 16,0 0-128-1,0 0-1344-15,0 0-368 0</inkml:trace>
  <inkml:trace contextRef="#ctx0" brushRef="#br1" timeOffset="53774.75">24760 7244 9951 0,'9'-16'448'0,"-2"11"80"0,-7 5-528 0,10-1 0 16,-1-5 0-16,-9 6 0 0,0 0 944 0,11-1 80 16,-11 1 0-16,0 0 16 0,10-3-592 0,-10 3-128 15,0 0-32-15,0 0 0 0,0 0-112 0,0 0-32 16,8-7 0-16,-8 7 0 0,0 0 256 0,0 0 48 16,0 0 16-16,0 0 0 0,0 0 144 0,-9-7 32 15,-3 4 0-15,0 2 0 0,-1-1-160 0,-1-1-32 16,-7 0 0-16,3 3 0 0,-5 0 128 0,-2 0 0 15,-3-1 16-15,-3 0 0 0,-3-1-160 0,-2 2-48 16,-5 0 0-16,-3 2 0 0,-2-2-32 0,1 2-16 0,-1 0 0 0,-1-2 0 16,0-2-16-16,-8 2-16 0,-2-2 0 0,2 0 0 15,-1 2-16-15,-2 0 0 0,-4-2 0 0,4-1 0 16,2-1-32-16,0-1-16 0,-3-3 0 0,-2 0 0 16,-5 6-112-16,1-1 0 0,-5-2-128 0,2 1 192 15,4-2-192-15,0-2 0 0,0-1 128 0,-2-1-128 16,-5 1 0-16,4 0 128 0,3 0-128 0,3 1 0 15,3 0 0-15,3 3 0 0,3-4 0 0,3 3 0 16,-1 3 0-16,1-2 128 0,-2 3-128 0,3 0 0 16,6-3 0-16,1 1 0 0,2 1 128 0,4-1-128 15,4 3 0-15,5 0 0 0,1-2 0 0,5 0 0 16,2 2 192-16,1 1-64 0,3 0-128 0,2-1 192 0,2 1-192 16,10 0 0-16,-8-3 0 0,8 3 0 0,0 0 0 0,0 0 0 15,0 0 0-15,0 0 0 0,0 0 0 0,0 0 0 16,0 0 0-16,0 0 0 0,0 0 0 0,0 0 0 15,0 0 0-15,13 4-160 0,-1 5 160 16,-1-2 0-16,0-1 0 0,1-1 128 0,-1-1-128 0,0-1 0 16,2 1-128-16,-1 0 128 0,-12-4 0 0,11 4 0 15,2 0 0-15,0-2 0 0,0 2 0 0,0 0 0 16,-13-4 0-16,15 5 0 0,-4 0 0 0,2-2-128 16,2-2 128-16,-2 1 0 0,-13-2-128 0,13 4 128 15,-1 2-128-15,-1-3 128 0,2-3-160 0,-2-2 160 16,-1-3-192-16,1 1 192 0,0 4-192 0,1-2 192 15,-4-4-192-15,2 4 192 0,1-3-176 0,-1 2 176 16,-10 3-160-16,13-4 160 0,-1 0 0 0,-2-2 0 16,1 1-128-16,-1-1 128 0,1 2 0 0,-2-1 0 0,-9 5 0 15,10-6 0-15,-1 2 0 0,-1-5 0 0,0-2 0 0,0 3-144 16,-8 8 144-16,0 0 0 0,10-6 0 0,-2 2 0 16,0-4 0-16,-8 8 128 0,9-5-128 0,-9 5 176 15,9-7-176-15,-2 0 0 0,-3-1-192 0,-4 8 192 16,0 0-128-16,0 0 128 0,0 0 0 0,0 0 0 15,0 0 0-15,0 0 0 0,0 0 0 0,0 0 0 16,-3 9 0-16,-1-1555-144 0,-1 3119 144 0,-2-1557 0 16,0-2-128-16,-4 8 128 0,-1 3 0 0,-5 5 0 15,1 0 0-15,-4 3-128 0,-3-1 128 0,-4 11 0 16,-1 9 0-16,0 7 0 0,1 6-128 0,-2 2 128 16,-1 1 0-16,6-3 0 0,3-7 0 0,2 4 0 15,1 2 0-15,3 0 0 0,0 3 0 0,0 0 0 0,-2-3 0 16,1-3 0-16,2-5 0 0,-1 0 0 0,0 5 0 0,0-1 0 15,1 2 0-15,0 0 0 0,-1-3 0 16,0 1 0-16,-1-4 0 0,0-1 0 0,2-3 128 0,-4 4-128 16,0 6 0-16,-3-3 144 0,-2 0-144 0,4-2 0 15,-2-1 144-15,0-1-144 0,0-2 0 0,4-2 128 16,3-6-128-16,-2 0 0 0,-4-3 0 16,4-2 144-16,4-1-144 0,-1-1 0 0,-4 0 160 0,2-3-160 15,-1-2 128-15,2-1-128 0,-1 1 240 0,2-4-48 16,3-3 0-16,-1-3 0 0,0 3 0 0,0-4-16 15,2-3 0-15,-3 0 0 0,6 2-176 0,-2 0 192 16,-1-1-192-16,1-1 192 0,0 1-192 0,-1-1 0 16,0-1 0-16,1-2 128 0,0-3-128 0,0 2 0 0,1-5 0 15,-1 2 128-15,1 1-128 0,-1-2 0 0,1 1 0 16,0-7 0-16,7-5 144 0,0 0-144 0,-6 8 160 0,6-8-160 16,0 0 192-16,0 0-64 0,0 0-128 0,0-10 192 15,2-3-48-15,2-3-16 0,3-2 0 0,3-2 0 16,-1-2-128-16,3-1 160 0,0-6-160 0,-1-1 160 15,4-1-160-15,0-2 0 0,0-2 0 0,0-3 0 16,2-5 0-16,2-6-176 0,0-8 176 0,2-2-128 16,1-7 128-16,0 5 0 0,4 5 0 0,0-3 0 15,-3-5 0-15,5 2 0 0,6-5 0 0,0 1 0 16,-3-2 0-16,2 2-128 0,1 0 128 0,-2 0 0 16,0-1 0-16,-2 0 0 0,0-5 0 0,0 0 0 15,-3 1 0-15,2 3 0 0,-1 4 0 0,2-3 0 16,-1 5 0-16,-3-2 0 0,2 3 0 0,-2 5-128 0,0 3 128 15,0 4 0-15,-1 3 0 0,-2 3-128 0,-1 5 128 0,-4 3 0 16,-1 4 0-16,-2-3 0 0,-3 3 0 0,-2-1 0 16,-5 1 0-16,2 1 0 0,-1 4 0 0,-3-3 0 15,-1 2 0-15,0 1 0 0,-2 4 0 0,0 1 0 16,-2-1 0-16,1 4 0 0,0 2 0 0,-1 7 0 16,2 9 0-16,0 0 0 0,-3-9-208 0,3 9 32 15,0 0 16-15,0 0 0 0,-10 5 160 0,1 7-192 16,0 5 192-16,0 2-192 0,-1 2 192 0,-2 5-192 15,-2 3 192-15,-2 6-192 0,-1 1 192 0,0 4 0 16,-6 4-144-16,3 1 144 0,0 2 0 0,-2 3 0 16,-5 1 0-16,-2 10 0 0,2 8-144 0,-2 3 144 15,0-2 0-15,1-2 0 0,-1-3 0 0,3 7 0 0,0 4 0 16,3 0 0-16,-2 5 0 0,1-5 0 0,2-7 0 16,0 1 0-16,-2 0 0 0,1-1 0 0,0 1 0 0,2-3 0 15,2-1 0-15,1-6 0 0,0-5 0 0,1-6 144 16,1-3-144-16,-1-2 0 0,4 2 144 0,-1-7-144 15,1-4 128-15,0 2-128 0,-1-1 128 0,1-1-128 16,1-5 192-16,-1-1-48 0,-2-2 0 0,2 1 0 16,2-3-16-16,0-2-128 0,1-1 192 0,-1-1-64 15,0-3 0-15,-1-1 0 0,-1 0 0 0,0-2 0 16,0-2 0-16,1 2-128 0,0-2 192 0,-1 0-64 16,0-5-128-16,0-1 192 0,0 0-192 0,1 4 192 15,1 1-192-15,2-2 0 0,-2-5 0 0,5 2 128 0,-1-3-128 16,7-4 0-16,0 0 0 0,-4 8 0 0,4-8 0 15,-1 11 0-15,1 2 128 0,0-13-128 0,0 0 0 0,0 0 0 16,10 6 0-16,-1 1 0 0,1 2 0 16,0-2 0-16,-10-7 0 0,16 9 0 0,-2-2 0 0,2-2 0 15,-1 0 0-15,4-2 0 0,-1 1 0 0,5 3 0 16,2 4 144-16,2-3-144 0,2-8 160 0,2 1-32 16,2 3-128-16,2 1 192 0,-4 7-64 0,6-3 0 15,2 1-128-15,-1 1 192 0,1 2-64 0,-2 1-128 16,0-1 176-16,1 0-176 0,-1-2 0 0,3 0 0 15,3 2 0-15,1-2-144 0,3-7 144 0,2 1 0 16,-1-2 0-16,4 3 128 0,1-3 0 0,-2-1 0 16,-1-3 0-16,-1 0 0 0,0 1-128 0,1 0 0 15,1-4 0-15,0 1 0 0,-1 1 0 0,-1 2 0 0,1 2 0 16,-3 1 0-16,-4-7 0 0,-3 3 128 0,-1 1-128 16,-1 0 0-16,-1-2 0 0,0 2 0 0,4-1 0 15,-2 1 0-15,0 3 0 0,-1-2 0 0,0 0 0 0,-2 2 128 16,-1-1-128-16,-1 1 0 0,-3 2 0 0,-2 0 0 15,-3-2 0-15,-1-2 0 0,-3 2 0 0,-1-2 0 16,-3 3 0-16,1-1 0 0,-4-3 160 0,0 2-160 16,-2 4 0-16,-3-4 0 0,-10-2 0 0,10 0 0 15,-10 0 0-15,11 3 0 0,-3 1 0 0,-8-4 0 16,0 0 0-16,0 0 0 0,10 0 0 0,-10 0 0 16,0 0 0-16,11-2 128 0,-11 2-128 0,10-1 0 15,-10 1 128-15,10-2-128 0,-10 2 0 0,8-10 0 0,-1 0 176 16,-1 1-176-16,3 0 192 0,-1-4-192 0,-1-6 240 15,1 0-64-15,1-3-16 0,1 0 0 0,2-6-16 16,-3-3 0-16,-5-4 0 0,1-3 0 0,8 0-144 0,-1-2 160 16,0-2-160-16,1-5 160 0,5-1-160 0,0-7 0 15,2-5 144-15,2-4-144 0,-1-6 0 0,1-1 0 16,1 1 0-16,1-4 128 0,1-5-128 0,2-1 0 16,-5-8 0-16,2 5 0 0,-2-1 0 0,1 6 0 15,-3-1 0-15,1-1 0 0,1 4 0 0,0 3 0 16,0 7 0-16,0 1 0 0,-2-6 0 0,2 8 0 15,1 3 0-15,1 0 0 0,-2 0 0 0,0 2-128 16,0 2 128-16,-1 4 0 0,0 5-128 0,-3 5 128 16,-1-2-128-16,-1 6 128 0,-2 2 0 0,-1 1-160 15,-1-1 160-15,-1 5 0 0,-2-3-208 0,0 4 64 16,-1 5 16-16,1-5 0 0,-3-2 128 0,1 3-192 0,-1 0 192 16,-1 6-192-16,1 3 192 0,-2 3 0 0,0 1-144 15,-2 3 144-15,-1 2 0 0,2-2-144 0,0 3 144 0,-1 0 0 16,-2 1 0-16,0 9 0 0,0 0 0 0,-1-9 0 15,-2 0-256-15,3 9 48 0,-5-5 16 0,5 5 0 16,0 0 48-16,-12 0 16 0,1-1 0 0,0 2 0 16,0 7 128-16,-3-6-192 0,1 1 192 0,-1 0-192 15,0-2 192-15,-2 3 0 0,-1 1 160 0,-1-2-160 16,-2-3 0-16,1-2 0 0,-6 1 0 0,0-2 0 16,2 2 0-16,-6-3 0 0,-1-1-128 0,-2 2 128 15,-4 3 0-15,0 0 0 0,-2 2 0 0,0-4 0 16,-2 1 0-16,-3-3 0 0,-4 3 128 0,-3 1-128 15,-3 0 0-15,-2-2 0 0,-1-1-128 0,-1 0 128 16,-5 3 0-16,1-3 0 0,0-3 128 0,-2 3-128 0,-3 3 0 0,-1-1 0 16,1-2 0-16,1-2 0 0,2-3 0 0,4 2 0 15,5 1 0-15,0 2 0 0,1-6 0 0,-2 2 0 16,-2 3 0-16,2-1 0 0,5 1 0 0,-2-1 0 16,-1-4-128-16,4 2 128 0,5 7-128 0,2-2 128 15,2-2 0-15,-2-4 0 0,1 2 0 0,-2-2 0 16,-2 0 0-16,2 3 0 0,1-3-128 0,2 3 128 15,-2 1 0-15,6 2 0 0,3-3 0 0,3 1 0 16,5 0 0-16,2 3 0 0,2 2-144 0,4-1 144 16,4 0 0-16,3 2-144 0,2-2 144 0,8 0 0 15,0 0 160-15,0 0-160 0,0 0 0 0,0 0-128 16,0 0-16-16,12 2 0 0,2 1 144 0,4-3-208 16,3-1 80-16,4 1 128 0,1 2-192 0,3 0 192 15,2-4-192-15,5 2 192 0,5 0-144 0,2 2 144 0,1 0 0 0,2-1 0 16,-1-1-176-16,1 2 176 0,0 0-160 0,2 0 160 15,1-1 0-15,4-1 0 0,0 0 0 0,6 3 0 16,5 2 0-16,0 0 0 0,-3-2 0 0,1-1 0 16,-3 0 0-16,5-1 0 0,1 0 0 0,0-1-144 15,0-1 144-15,-1 1 0 0,-2 0 0 0,-2 0 0 16,-3 0 0-16,2-1 0 0,1-3 0 0,-2 2 0 16,0 1 0-16,-1 0 0 0,0-1 0 0,-2 0 0 15,-4-1 0-15,-3 1 0 0,-2-1 0 0,-1-1 0 16,-3 0 0-16,1-1 144 0,-2 1-144 0,-1 4 160 15,0-1-160-15,-2 1 0 0,-3-2 0 0,-1 2 0 0,-1 3 0 16,-3-2 0-16,-4 1-144 0,0 0 144 0,-5 3 0 16,-2-2 0-16,-2 2 0 0,-1-1 0 0,-2-1 0 0,-1 2-128 15,-2-1 128-15,-2 2 0 0,-2 4 0 0,-7-10 0 16,0 0-128-16,6 15 128 0,-2-3 0 0,0 1 0 16,-4 0 0-16,0-1 0 0,-3 1-144 0,1 2 144 15,-4 4 0-15,0 0-144 0,-2 1 144 0,-2 5 0 16,-2 3 0-16,-1 7 0 0,0 6 0 0,0 1-160 15,-3-1 160-15,1 2 0 0,-1 7 0 0,-1-3 0 16,-3 1 0-16,0 4 0 0,-1 2 0 0,0 0 0 16,0 4 0-16,0 2 0 0,-1 2 704 0,0 1 256 15,1-2 64-15,-1-1 0 16,-4 1-1600-16,4 1-304 0,-1 3-64 0,0 1-16 0,-1 6 768 0,2-4 192 16,1-8 0-16,2 0 0 0,-1 0 0 0,2 2 0 0,0 5-144 0,1-5 144 15,0-3 0-15,3 0 0 0,0-3 0 16,1 0 0-16,-1-3 0 0,1-1 0 0,0 2 0 0,1-3 0 15,1-3 0-15,1-2 0 0,0-1 0 0,0-2 0 16,-1 4 0-16,-1-6 0 0,-1-1 0 0,-1-5 0 16,0-2 928-16,2-2 96 0,2 3 32 0,0 0 0 31,1-3-1648-31,0-2-336 0,0-2-64 0,-1-2-16 0,-2 0 816 0,3-4 192 0,2 0 0 0,2-2 0 16,-2-1 0-16,4 2 0 0,-4-3 0 0,2-2 0 15,1-4 144-15,0-2-144 0,-1-1 0 0,1 1 144 16,0 1-144-16,1-2 0 0,3-8 0 0,-4 8 0 15,1 1 0-15,3-9 128 0,0 0-128 0,0 0 0 16,-8 7 128-16,8-7-128 0,-8 2 128 0,8-2-128 16,-11 0 0-16,2 0 0 0,-1 3 128 0,0-3-128 0,-1-1 0 0,2-1 0 15,0 2 0-15,-2-1 128 0,1-2-128 16,0-1 0-16,-5 1 0 0,2-3 0 0,-1 5 0 0,-2-2 0 16,-2 1 128-16,-2-1-128 0,-2-3 0 0,-4-1 0 15,-4 1 144-15,-2-1-144 0,-4 3 0 0,-1 2 144 16,-5 0-144-16,0 2 0 0,-2 0 128 0,1 0-128 15,0-2 0-15,-3 0 0 0,-2 2 0 0,-6-2 0 16,0-1 0-16,-5 2 0 0,-1 0 0 0,0 3 0 16,1 3 0-16,-1-2 0 0,2 0 0 0,-4-2 0 15,1 0 0-15,-1 2 0 0,-2 2 0 0,1-1 0 16,1 3 0-16,3 0 0 0,3-1 0 0,2 0 0 16,2 1 0-16,-1-5 0 0,-2-2-256 0,2-1 64 15,0 1 0-15,1-1 0 0,1 1 0 0,2-3 16 16,5-1 0-16,2 1 0 0,4 2 176 0,3-1 0 0,0-4 0 15,3 0 0-15,2 1 0 0,0 1 0 0,0-3 0 0,4 2-128 16,3 0 128-16,3-2 0 0,3 1 0 0,0-1 0 16,0 1 912-16,6-3 112 0,4-2 32 0,1 1 0 31,0 2-1696-31,5-1-320 0,0-2-80 0,1 2-16 0,2-5 816 0,4 1 240 0,2 1 0 0,3-4 0 16,4-2 0-16,0-3 0 0,3-3 0 0,3-3 0 15,2 0 0-15,-1 0 0 0,0-2 0 0,0 0 0 16,0-5-160-16,0-2 160 0,0-3 0 0,1-7-144 15,-1-2 144-15,1-7 0 0,-1-7 0 0,1 2 0 16,3 1 0-16,1 0 144 0,0-2-144 0,1-3 0 16,-1-8 128-16,1 2-128 0,3-2 0 0,3 1 0 0,0 0 0 15,1 2 0-15,-4-8 0 0,-1 3 0 0,-1 0 0 0,-2 2 0 16,-2-1 0-16,0 6 0 0,-1 2 0 16,-1 1 0-16,-5 0 0 0,-2 1 0 0,-2 4 0 0,-2 0 0 15,-2 2 0-15,-2 5-144 0,-3 3 144 0,-1 4-160 16,-1 2 160-16,-2 5-160 0,0 7 160 0,1 3-160 15,-2 1 160-15,-2 4-160 0,0 2 160 0,-1 4 0 16,0 2-144-16,-1 2 144 0,-2-2-192 0,1 2 48 16,1-3 0-16,0 4 0 0,-1 4-16 0,1 3 0 15,4 5 0-15,-4-6 0 0,-1-1 16 0,2 2 0 16,0-4 0-16,3 9 0 0,0 0 144 0,0 0-160 16,0 0 160-16,0 0-160 0,-3-7 160 0,0-2 0 15,2 3 0-15,1 6 0 0,0 0 0 0,0 0-128 0,0 0 128 16,0 0 0-16,0 0 0 0,4-6 0 0,-4 6 0 0,9-6-128 15,-3 1 128-15,3 1 0 0,2 4 0 0,0-5-128 16,0-3 128-16,2 4 0 0,3 4 0 0,-1-1 0 16,3-6 0-16,-1 2 0 0,-1 1 0 0,2 1 0 15,2-2 0-15,1 1 0 0,2-1 0 0,3 1 0 16,2-4 0-16,0 0 0 0,0-1 0 0,0 1 0 16,1 5 0-16,1-5 0 0,1 0 0 0,2-3 0 15,0 1 0-15,2 0 144 0,1-1-144 0,2 1 0 16,0 3 128-16,2-1-128 0,5 2 0 0,-2 1 0 15,0-4 0-15,-3 2 0 0,0 3 0 0,0-1 0 16,-1 2 0-16,0 2 0 0,0 0 0 0,0 1 0 0,-1-2 0 16,1 1 0-16,0 0 0 0,1 2 0 15,1 3 0-15,-2 3 0 0,-2-1 0 0,-1 1 0 0,1-2 0 16,-2 1 0-16,0 1 0 0,3 1 0 0,1-3 0 0,3 1 0 16,1 2 0-16,0-4 0 0,-2 1 0 0,2-1 0 15,0 1 0-15,3-2 0 0,-3 4 0 0,-1-2 0 16,-3 0 0-16,3-1 0 0,-2 2 0 0,3 2 0 15,0-6 0-15,0-2 0 0,-3 0 0 0,1-2 0 16,-1 2 0-16,2 2 0 0,-5-1 0 0,-2 1 0 16,-4 1 0-16,0-2 0 0,-2 1 0 0,2-4 0 15,-2-2 128-15,1 4-128 0,0 3 0 0,0 1 0 16,0 1 0-16,3-5 0 0,2-5 0 0,-4 2 0 16,-6 1 0-16,0 0 0 0,1 2 0 0,-3 2 0 15,-3 2 0-15,-1-2 0 0,1-2 0 0,-1 0 0 16,-4-5 0-16,-1 4 0 0,-1 5 0 0,-1 0 0 0,-2 1 0 15,-10-5 0-15,11 0 0 0,-11 0 0 0,10 1 0 16,-10-1 0-16,0 0 0 0,9 4 0 0,-9-4 0 0,0 0 0 16,7 8 0-16,-7-8 0 0,0 0 0 0,0 0 0 15,2 14 0-15,-2-2 0 0,0-3 0 0,-2 0 0 16,-2-1 0-16,-1 4 0 0,-1 1 0 0,0-3 0 16,-2 2 0-16,-1 4 0 0,-3 1 0 0,0 3 0 15,-2 6-128-15,0 3 128 0,-3-1 0 0,-3 4-144 16,-2 6 144-16,-1 1 0 0,-3 4 0 0,-1 1 0 15,-1 5 0-15,-1 1 0 0,-1 9 0 0,-1 1 0 16,-2 4 0-16,2 2 0 0,1 1 0 0,-1-1-128 16,-1 4 128-16,2 1 0 0,0 2 0 0,0 2 0 15,2 0 0-15,-2-3 0 0,0-2 0 0,0 1 0 16,0-2 0-16,4 1-160 0,1 3 160 0,4-2 0 0,-1-4-192 16,2-4 192-16,0 1-192 0,0-5 192 0,3-2-144 0,1-1 144 15,-1 0 0-15,3-3-144 0,-2 0 144 0,1-3 0 16,0-7 0-16,0 1 0 0,-2-3 0 0,1 1 0 15,1 2 0-15,-1 2 0 0,-2-3 0 0,3-3 0 16,1-3 0-16,1 1 0 0,0-4 0 0,1-3 0 16,3 0 0-16,1-6 0 0,2-2 0 0,-1 2 0 15,-1-4 0-15,3-3 0 0,1-2 0 0,0-2 0 16,2-2 0-16,-1 1 128 0,0-3-128 0,3-10 0 16,0 0 128-16,0 0-128 0,0 0 0 0,0 0 144 15,0 0-144-15,0 0 0 0,0 0 144 0,0 0-144 16,0 0 0-16,0 0 144 0,0 0-144 0,0 0 0 15,0 0 144-15,0 0-144 0,0 0 128 0,0 0-128 0,0 0 128 16,0 0-128-16,0 0 128 0,-6-9-128 0,-1 4 160 0,0-1-160 16,-2 2 128-16,-2 1-128 0,-1 2 0 0,1-1 144 15,-5 0-16-15,-2-1-128 0,-6 3 192 0,-2 3-64 16,-3-6-128-16,1 2 160 0,-5 0-160 0,-1 1 160 16,-2 1-160-16,-3-1 0 0,-3-3 144 0,-5 2-144 15,-5 2 0-15,-3-1 0 0,-1 0 0 0,-3 0 128 16,-1-2-128-16,-1-1 0 0,1 0 0 0,-2 1 128 15,-5-5-128-15,1 1 0 0,-1 1 0 0,-1-3 0 16,-3 1 0-16,2-1 144 0,3-1-144 0,1 0 0 16,-1 3 0-16,-1 0 0 0,1-7 0 0,2 7 0 15,1-1 128-15,6 4-128 0,5 0 0 0,2-1 0 0,2 0 0 16,4-4 0-16,-1 0 0 0,1-1 0 0,-3 4 0 0,5 1 0 16,5-5 0-16,0 3 0 0,-1 2 0 0,2-4 0 15,4 0 0-15,1 1 0 0,4 4 0 0,1-1 0 16,2-2 128-16,2 1-128 0,4-4 0 0,2 3 0 15,2-2 0-15,1 1 0 0,2 3 0 0,1-2 0 16,3-1 0-16,2 3 0 0,1-2 0 0,0-1 0 16,2 2 0-16,2 5 0 0,0 0 0 0,0 0 0 15,0 0 0-15,0 0 0 0,2-9 0 0,2 1 0 16,0-6 0-16,0 7 0 0,-4 7 0 0,0 0 0 16,5-8 0-16,1 2 0 0,-6 6 0 0,7-9 0 15,-1-2 0-15,0 4 0 0,-6 7 240 0,11-7-64 16,-2-1-16-16,0-2 0 0,0-1 80 0,1 1 16 15,1-2 0-15,-2 0 0 0,0-2-80 0,1-2-16 0,2 1 0 16,0-3 0-16,1-2-32 0,3-3-128 0,1-9 192 0,-1-4-64 16,1-3-128-16,2-4 160 0,4-8-160 0,1-5 160 15,-1-11-160-15,4-1 160 0,2 1-160 0,5-9 160 16,0-13-160-16,0-1 0 0,-3-2 0 0,-1 1 128 16,-1 2-272-16,1-4-64 0,-4-4-16 0,-1 4 0 15,-5 4 224-15,4 3 0 0,-3 2-160 0,0-2 160 16,0-6 0-16,-3 2 0 0,0 6-144 0,-1 1 144 15,-3 3 0-15,-1-1-128 0,-4-5 128 0,1 6 0 16,-6 7-192-16,-1 4 192 0,1 7-192 0,-1 4 192 16,-6 3-144-16,1 6 144 0,-2 7 0 0,-1 7-144 15,-2 5 144-15,-1 10 0 0,-3 9 0 0,0 5 0 16,3 5-256-16,8 1 48 0,-5 17 0 0,5 5-13856 16</inkml:trace>
  <inkml:trace contextRef="#ctx0" brushRef="#br1" timeOffset="64438.78">22097 17491 12207 0,'6'-13'528'0,"-6"13"128"0,5-5-528 0,1-3-128 0,-2-1 0 0,-1-3 0 15,0-4 688-15,0 5 96 0,-1-2 32 0,0 1 0 16,-1 3 16-16,-1 0 16 0,0-2 0 0,-1 2 0 16,-2 2-128-16,2 1-16 0,-1-4-16 0,1 2 0 15,-2-4-176-15,1 7-16 0,2 5-16 0,0 0 0 0,-3-12-48 0,1 2-16 16,-4-1 0-16,1 6 0 0,5 5-96 15,-5-7 0-15,0-2-16 0,0 4 0 0,5 5-80 0,0 0-16 16,0 0 0-16,-10-3 0 0,3 0-64 0,7 3-16 16,-7-7 0-16,1-1 0 0,0 2-128 0,6 6 192 15,-5-7-192-15,1-1 192 0,0 1-192 0,4 7 192 16,-1-11-192-16,0 2 192 0,1 9-16 0,-3-10 0 16,2 0 0-16,0-1 0 0,1 3-16 0,0 8 0 15,0 0 0-15,-4-14 0 0,2 1 16 0,1 1 0 16,0 3 0-16,1 9 0 0,0 0-16 0,0-9 0 15,0-2 0-15,0 11 0 0,0 0-160 0,0 0 160 16,0 0-160-16,0 0 160 0,0 0-160 0,0 0 0 16,0 0 144-16,0 0-144 0,0 0 144 0,0 0-144 15,0 0 192-15,0 0-192 0,-4 11 288 0,1 2-48 0,1 2-16 16,0 3 0-16,-3 1 0 0,1 0 0 0,-1 1 0 0,1 3 0 16,-3 3-32-16,2 3 0 0,1 2 0 0,-1 3 0 15,-1 3-192-15,-1 1 176 0,-1 2-176 0,2 2 160 16,-1-1-160-16,-1-1 0 0,1-1 144 0,-1 1-144 15,0 0 128-15,-1 3-128 0,0-1 128 0,1 0-128 16,0 2 128-16,0-5-128 0,3 0 128 0,-3 1-128 16,-1-1 144-16,3-5-144 0,0-2 192 0,0 1-192 15,-2-5 192-15,1 4-192 0,-2-2 192 0,-2-3-192 16,0 3 192-16,1-3-192 0,2 2 192 0,-1-1-192 16,-3 0 192-16,0-2-64 0,2 2 0 0,-3-4-128 15,2 5 160-15,2-4-160 0,2-2 128 0,-1 1-128 16,1-2 128-16,1-2-128 0,0-1 0 0,1-2 128 15,0 0 48-15,1 0 0 0,0-4 0 0,2 1 0 0,-2 1-16 0,1-1 0 16,0-2 0-16,1-1 0 0,-2 1-160 16,1-1 160-16,2 0-160 0,1-2 160 0,0-9-160 0,-5 8 160 15,5-8-160-15,-1 9 160 0,1-9-16 0,0 10 0 16,0-10 0-16,0 0 0 0,0 0-144 0,0 0 192 16,0 0-192-16,0 0 192 0,0 0-192 0,0 0 160 15,0 0-160-15,0 0 160 0,0 0-160 0,0 0 128 16,0 0-128-16,0 0 128 0,11 1-128 0,1-1 0 15,-12 0 0-15,13-1 0 0,-1 1 0 0,-1 0 0 16,1 0 0-16,1 0 0 0,-1 0 0 0,1 1 0 16,1 1 0-16,1 2 0 0,0 0-128 0,4 3 128 15,-1-2 0-15,3 2 0 0,0-1 0 0,1-2 0 16,0 0 0-16,0 2 0 0,0 0 0 0,0-1 0 16,2-1 0-16,-1 1 0 0,1-1 0 0,-2-2 0 0,3 1 0 15,-1 0 0-15,0-1 0 0,1 2 0 0,0-2 0 0,-1-1 0 16,2 1 0-16,-2 0 0 0,1-2 0 0,-1 0 0 15,0 0 0-15,-1 0 0 0,-1 0 0 0,-1 0 0 16,0 0 0-16,-1 1 0 0,-1 0 0 0,0 3 0 16,-4-2 0-16,0 1 0 0,-2-1 0 0,1-1 0 15,0 2 0-15,-1 2 0 0,0 0 0 0,0 0 0 16,2 1 0-16,-4-1 0 0,1 3 0 0,1-5 0 16,-4 3 0-16,-9-6 0 0,8 6 0 0,-8-6 0 15,11 4 0-15,-11-4 128 0,0 0-128 0,0 0 0 16,0 0 0-16,0 0 128 0,0 0-128 0,0 0 0 15,0 0 128-15,0 0-128 0,0 0 0 0,7-8 128 16,1-1-128-16,-4 0 128 0,-3 0-128 0,1 0 128 0,-2-2-128 0,1 2 160 16,-1-1-160-16,0-5 160 0,0 1-160 15,0-2 0-15,0 0 144 0,1-4-144 0,1-1 0 16,-2-1 144-16,0-2-144 0,4-4 0 0,1-5 0 0,0-3 0 16,-1-3 0-16,6-3 0 0,2 1 0 0,1-2 0 15,-1-1 0-15,2 4 0 0,4 2 0 0,-2 1 0 16,-3 1 0-16,1-1-144 0,3 3 144 0,2-1 0 15,0-1 0-15,-1-1 0 0,1-2 0 0,-1 4 0 16,2 1 0-16,-1-5 0 0,1-3 0 0,-1-1-128 16,-2 3 128-16,0 2 0 0,0 3 0 0,0 1 0 15,-1 1 0-15,-1 1 0 0,0-2-176 0,-2-1 176 16,-2-1-208-16,1 4 80 0,-3-2 128 0,2 4-128 0,-2 3 128 16,-1 2-128-16,-4 3 128 0,1 2 0 0,0 1 0 15,-2 3-128-15,-1 5 128 0,-1 1 0 0,-2-2 0 16,1 7 0-16,0 5 0 0,0 0-128 0,-2-9 128 0,2 9 0 15,-3-7 0-15,3 7 0 0,0 0 0 0,0 0 0 16,-10-1 0-16,2 0-128 0,8 1 128 0,-9 0 0 16,9 0 0-16,-10 0 0 0,0-1 0 0,1 2 0 15,0 0 0-15,0 2 0 0,-2 1 0 0,1-3 0 16,-1-4 0-16,-2 2 0 0,-2 2 0 0,-2 2 0 16,0-2 0-16,-3-2 0 0,-2-3 0 0,-4 1 0 15,0 2 0-15,-1 0 0 0,-2-2 0 0,-2-1 0 16,-1 0 0-16,-3 0 0 0,0-1 0 0,1-1 128 15,1 1-128-15,2-1 0 0,-3 4 0 0,0-5 0 0,-2-2 0 16,-3 3 0-16,-4 2 0 0,0 1 0 16,-2-1 0-16,4 2 0 0,-1-2 0 0,4 1-128 0,2-1 128 15,2 1 0-15,1 1 0 0,4 1-128 0,5-2 128 0,3-1 0 16,1 3 0-16,3 1-128 0,3-3 128 0,0-1 0 16,1 2 0-16,1 0 0 0,-1 0 0 0,2-2 0 15,1-1 0-15,1 1 0 0,0 2 0 0,0 1 0 16,-2-2 0-16,11 3-128 0,-10-5 128 0,10 5-128 15,-9-2 128-15,9 2-128 0,0 0 128 0,-10-3-128 16,3 0 128-16,7 3-128 0,0 0 128 0,0 0-128 16,-12-2 128-16,12 2-128 0,0 0 128 0,0 0 0 15,0 0-144-15,0 0 144 0,0 0-192 0,0 0 48 16,0 0 0-16,0 0 0 0,12 4 144 0,2 0-128 16,3-2 128-16,1 3-128 0,2-2 128 0,2-2 0 15,4-1-144-15,1-1 144 0,2 2 0 0,1-1 0 0,5 0 160 16,2 0-160-16,0 2 0 0,4-4 0 0,1 1-160 0,2 1 160 15,3-1 0-15,0-1 0 0,-3-1 0 0,-1 1 0 16,-2 1 0-16,-2 0 0 0,-3-2 144 0,-1 0-16 16,2 2-128-16,-2 0 0 0,-4 1 0 0,1 0 0 15,-2-2 0-15,-4 1 0 0,-3 1 0 0,-1 0 0 16,1 0 0-16,-7 0 0 0,3 0 0 0,-5 1 128 16,-1 1-128-16,-1-2 0 0,-12 0 0 0,12 0 0 15,-2 2 0-15,-10-2 0 0,0 0 0 0,0 0 128 16,9 6-128-16,-9-6 0 0,9 4 128 0,-9-4-128 15,0 0 0-15,0 0 0 0,5 6 0 0,-5-6 128 16,0 0-128-16,4 12 0 0,-4-12 0 0,3 15 128 16,-3-2-128-16,0 4 0 0,0 2 0 0,0 2 0 0,0 3 0 15,0 5 0-15,0 5 0 0,-1 1-128 0,-2 3 128 0,0 2 0 16,-2 6 0-16,1 5 0 0,0 1 0 0,-1 4 0 16,-3 1 0-16,1 9 0 0,0 5 0 0,-1-3 0 15,2-3 0-15,1-1 0 0,2-1 0 0,3-3 0 16,-1-6 0-16,1 1 0 0,0-4 0 0,0-1 0 15,-3-5 0-15,3-3 0 0,5-8 0 0,-5-2 0 16,-5 1 0-16,4-2 128 0,-1-3-128 0,0-2 0 16,-3-4 128-16,1-1-128 0,-2 0 0 0,1-2 144 15,0 1-144-15,-2-2 0 0,5-2 128 0,-3 1-128 16,-1-2 0-16,3-2 0 0,-4 2 144 0,3-4-144 16,0 0 0-16,2-1 144 0,0 1-144 0,0-4 0 15,-2 3 144-15,4-10-144 0,0 0 0 0,-5 10 128 0,-1 2-128 16,2-6 0-16,4-6 0 0,0 0 144 0,0 0-144 0,0 0 0 15,0 0 128-15,-5 7-128 0,0 1 0 0,5-8 0 16,0 0 0-16,0 0 0 0,0 0 128 0,0 0-128 16,0 0 0-16,0 0 128 0,0 0-128 0,0 0 0 15,0 0 128-15,-10 0-128 0,-1-3 0 0,2-1 0 16,1 0 128-16,-2 2-128 0,-2-2 0 0,-2 2 0 16,1 0 0-16,-2-2 128 0,0 1-128 0,0 1 0 15,-2-2 128-15,-1 1-128 0,-1 2 0 0,-4-3 0 16,1 1 0-16,-4 1 0 0,-3 0 0 0,-4 1 0 15,-7 0 0-15,-4 1 0 0,-4 0 0 0,1 2 0 16,1 1 0-16,2 0 0 0,0 0 0 0,2 0 0 16,3-2 0-16,2 3 0 0,1-1 0 0,2 1 0 15,1 1 0-15,2-2 0 0,-2 2 0 0,2 0-144 0,0 2 144 0,5-4 0 16,-3 1 0-16,6 2 0 0,-1 0 0 16,3 1 0-16,4-2 0 0,0 1 0 0,-1 1 0 0,1 1 0 15,4-3 0-15,3-1-128 0,-1-3 128 0,11-1 0 16,-6 4 0-16,6-4-128 0,0 0 128 0,0 0 0 15,0 0 0-15,0 0 0 0,0 0 0 0,0 0 0 16,0 0 0-16,1-6 0 0,-1 6 0 0,5-8 0 16,1-3 0-16,-1 3 0 0,3-3 0 0,-1-1 0 15,0-1 0-15,1-3 0 0,1-2 0 0,1 0 128 16,2-3-128-16,0-4 0 0,0 0 0 0,-2-2 144 16,0-4-144-16,1-6 0 0,2-2 160 0,0-6-160 15,3-4 128-15,-3-4-128 0,-3-10 128 0,-1 1-128 0,2-7 0 16,-1 1 128-16,-1-3-128 0,2 4 0 0,-4-5 0 0,2 1 128 15,-1 2-128-15,1 5 0 0,-1 8 0 0,1 4 0 16,1 8 0-16,-7 7-144 0,3 7 144 0,0 3 0 16,1 2-160-16,-2 7 160 0,-1 4-128 0,1 5 128 15,-4-4 0-15,2 2 0 0,0 1 0 0,-2 3 0 16,-1 7 0-16,0 0 0 0,0-6 0 0,0-1 0 16,0 7 0-16,0 0 0 0,0 0 0 0,0 0 0 15,-1-6-192-15,1 6 32 0,0 0 16 0,0 0 0 16,0 0-1984-16,0 0-400 15,0 0-80-15</inkml:trace>
  <inkml:trace contextRef="#ctx0" brushRef="#br1" timeOffset="68593.25">22846 7251 911 0,'0'0'0'0,"0"0"0"15,-11-3 0-15,0-3 0 0,5 0 1968 0,6 6 304 16,-11-7 64-16,2 3 16 0,0 2-1664 0,9 2-336 16,-9-7-64-16,9 7-16 0,-11-4 272 0,2 2 48 15,-1-1 16-15,2 2 0 0,8 1 288 0,-9 2 48 16,0 0 16-16,9-2 0 0,-9-2-64 0,9 2 0 16,-9 3 0-16,9-3 0 0,-10-3-176 0,10 3-32 15,0 0-16-15,0 0 0 0,0 0-80 0,0 0-16 16,0 0 0-16,0 0 0 0,0 0-176 0,11-6-32 15,2-3-16-15,4 2 0 0,4-2-80 0,5 3-16 16,0-1 0-16,8-3 0 0,7-2-32 0,5 2-16 0,1-2 0 16,1 1 0-16,3-2-48 0,-1 0-16 15,4-2 0-15,1-1 0 0,0 3 0 0,6 0 0 0,0 3 0 0,2 0 0 16,-6 1 48-16,1 3 16 0,-3-1 0 0,-1 1 0 16,1-2 16-16,-2 3 0 0,-2-2 0 0,3 3 0 15,1 2-224-15,-3-1 128 0,-4 0-128 0,-2 2 0 16,-3 2 0-16,-2 1 128 0,-3-2-128 0,0-2 0 15,-2-1 0-15,0 1 128 0,-1 1-128 0,3 0 0 16,1-1 128-16,0 1-128 0,0 0 0 0,0-1 144 16,0 0-144-16,-5 0 0 0,-5 0 144 0,-3 2-144 15,-4 2 0-15,0-2 144 0,-4 0-144 0,-1 0 0 16,-4 0 192-16,-1 0-192 0,-12 0 192 0,12 3-192 16,-12-3 256-16,0 0-64 0,0 0-16 0,0 0 0 15,0 0 16-15,0 0 16 0,0 0 0 0,4 11 0 0,-4-11-32 16,1 13-16-16,0-2 0 0,-2 0 0 0,1-11-160 0,-3 10 192 15,2-2-192-15,1-8 192 0,0 0-192 0,-1 12 0 16,1-4 0-16,0-8 0 0,0 9 0 0,0-9 0 16,0 0 0-16,0 14 0 0,1-6 0 0,2 2 0 15,-3-10 0-15,2 13 0 0,0 2 0 0,0-1 0 16,1 0 0-16,-2 5 0 0,1-1 0 0,0 1 0 16,-2 4 0-16,0 0 0 0,-2 3-128 0,0 4 128 15,1 4 0-15,-2 2 0 0,2 4 0 0,-2 3 0 16,-1 0-144-16,2 4 144 0,-3-2 0 0,1 1 0 15,-1-4 0-15,2 3 0 0,2 1 0 0,-3 2 0 16,1 2 0-16,0 3 0 0,1 2 0 0,1-3 0 16,-1 0 0-16,1-5 0 0,-2 0 0 0,-1-1 0 0,-2-1 0 15,-2 2 0-15,-1 3 0 0,-3-2 0 0,2 1 0 0,-2 2 0 16,-4 3 0-16,-1-2 128 0,2 1-128 0,-6 1 0 16,0-1 0-16,0 2 0 0,-3 4 128 0,0 3-128 15,1 2 0-15,0 0 0 0,1 0 0 0,3-5 0 16,2-1 0-16,0 0-128 0,0-8 128 0,3 0-208 15,3-2 208-15,2 2 0 0,0-1-160 0,1-10 160 16,3-5 0-16,0-5 0 0,-1-2 0 0,4 2 0 16,-2 0 0-16,1-4 0 0,-1-2 0 0,0-2 0 15,3-2 0-15,-2 2 0 0,1-1 0 0,-2-3 0 16,-1-3 0-16,1-2 0 0,0-2 128 0,0-2-128 16,4-8 0-16,0 0 0 0,0 0 0 0,-5 8 128 0,5-8-128 0,-5 9 0 15,5-9 0-15,0 0 0 0,0 0 0 0,0 0 0 16,-10 5 128-16,10-5-128 0,0 0 0 0,-6 4 0 15,6-4 0-15,-5 7 0 0,5-7 0 0,0 0 0 16,0 0 0-16,-9 0 0 0,9 0 0 0,0 0 0 16,0 0 0-16,-8 2 0 0,8-2 0 0,-8 3 0 15,8-3 0-15,0 0 0 0,-9 5 0 0,2-2 0 16,1 1 0-16,-1 2 0 0,1 1 0 0,1-2 0 16,-2 4 0-16,1-4 0 0,-2 2 0 0,-3 2 0 15,3-4 0-15,1 3 0 0,-1 0 0 0,-1-2 0 16,0 1 0-16,-1-3 0 0,10-4 0 0,-10 4 0 15,-2 1 0-15,2 3 0 0,2-6 0 0,-2 1 0 16,0-3 128-16,0 2-128 0,-2 4 0 0,2 0 128 16,-1-3-128-16,0 2 0 0,-1 0 0 0,-1 0 128 15,0-5-128-15,0 2 0 0,1 0 160 0,12-2-160 0,0 0 192 16,-8 4-192-16,-1 0 208 0,9-4-64 0,0 0-16 0,0 0 0 16,-8 4 80-16,8-4 16 0,0 0 0 0,0 0 0 15,0 0 16-15,0 0 0 0,0 0 0 0,7-12 0 16,-2 1-240-16,2 1 128 0,-7 10-128 0,10-3 0 15,-1-8 0-15,0 3 0 0,-1-2 0 0,-8 10 0 16,0 0 0-16,0 0 0 0,0 0 0 0,0 0 0 16,0 0 0-16,0 0 0 0,0 0 0 0,0 0 0 15,0 0 0-15,0 0 0 0,4 13 0 0,-1-4 0 16,-7 1 0-16,4-10 0 0,0 0 0 0,-4 11 0 16,0-2 0-16,-1-2 0 0,5-7 0 0,-7 7 0 15,2-1 0-15,-2 0 0 0,1 3 0 0,1-2 0 0,-1 1 0 16,6-8 0-16,-1 7 0 0,0 4 0 0,1-2 0 0,-4 0 0 15,-3-4 0-15,2 2 0 0,5-7 0 0,-2 9 0 16,2-9 0-16,0 0 0 0,-7 10 0 0,2-1 0 16,-2-3 0-16,7-6 0 0,-6 6 0 0,6-6 0 15,-7 8 0-15,2 0 0 0,5-8 0 0,-9 6 0 16,9-6 0-16,-12 4 0 0,2 0 128 0,-2 0-128 16,0 1 0-16,-1-2 144 0,-1-2 48 0,-2 2 16 15,-2-1 0-15,-1 1 0 0,-1 0-32 0,-1-2-16 16,-2 2 0-16,-1-2 0 0,-1-1-32 0,-2 0 0 15,-3 0 0-15,-1-4 0 0,-3 0-128 0,0-1 0 16,0 0 0-16,0-4 0 0,-2 2 0 0,2-2 0 16,-1 0 128-16,1-2-128 0,0 2 0 0,1-1 0 15,1 2 0-15,-1-1 0 0,-2 0 0 0,-2 0 0 0,-2 1 0 16,-1 0 0-16,-3 3 0 0,2-1 0 0,2 0-144 0,1 1 144 16,-1 1 0-16,1 0 0 0,2 3 0 0,1-3 0 15,0 1-144-15,-2 0 144 0,-1-2 0 0,3 3-144 16,0-5 144-16,-3 3 0 0,-2 0 0 0,3 2 0 15,3 0 0-15,2 0 0 0,-4-2 0 0,4 3-128 16,1 2 128-16,2-1 0 0,2-1 0 0,2 1 0 16,3-3 0-16,1 2 0 0,0 2 0 0,3 0 0 15,1-1 0-15,-2-1-128 0,4-2 128 0,0 3 0 16,0 2 0-16,0 0 0 0,0 1 0 0,2 3 0 16,-2-2 0-16,1 0 0 0,1-1 0 0,-1-1-128 15,1 2 128-15,1-2 0 0,0-1 0 0,2-2 0 0,-1 1 0 0,0 0 0 16,-1 0 0-16,3 1 0 0,9-1 0 0,-8 1 0 15,0-1 0-15,8 0 0 0,-6 0 0 0,6 0 0 16,-6-2 128-16,6 2-128 0,0 0 0 0,0 0 128 16,-2-11-128-16,0 3 0 0,2-2 0 0,0 10 144 15,0-8-144-15,0 8 0 0,-3-10 176 0,1 2-176 16,5-4 160-16,-1 2-160 0,-2-3 128 0,0 0-128 16,3-3 0-16,1-2 144 0,5-2-144 0,2-1 160 15,-2-1-160-15,4-4 160 0,1-1-160 0,3-5 0 16,1-1 144-16,0-1-144 0,2-3 0 0,-2-7 0 15,2-6 0-15,1-1 128 0,1-2-128 0,0-2 0 16,0 2 0-16,0 1 0 0,2 1 0 0,-3-1 0 16,-2-2 0-16,5-2 128 0,-1-1-128 0,1 1 0 15,0 2 0-15,0 1 0 0,-2-2 0 0,-1 3 0 16,-3 0 0-16,0-3 0 0,-1 0 0 0,0-1 0 0,0-6 0 0,0 0 0 16,-1 2 0-16,-1-1 0 0,0 0 0 0,0 0 128 15,0-6-128-15,0 1 0 0,0-1 0 0,0 3 0 16,-2 2 0-16,2 6-128 0,-1 3 128 0,-1 6-128 15,-2 4 128-15,0 2 0 0,1-6-144 0,-1 4 144 16,-1 2 0-16,-2 1 0 0,2 1 0 0,-3 6 0 16,1 1 0-16,-2 2 0 0,-1 4-144 0,-1-2 144 15,0 2 0-15,-3 4 0 0,3 0 0 0,-2 2 0 16,-2 3 0-16,0 3 0 0,0-2 0 0,-2 3 0 16,1 4 0-16,-2-3 0 0,2 1 0 0,-2 2 0 15,0-2 0-15,-1 3-128 0,0 2 128 0,4 6 0 16,-4-8 0-16,0 3 0 0,4 5 0 0,-4-8 0 15,4 8-128-15,0 0 128 0,-4-7 0 0,4 7 0 0,0 0-128 0,0 0 128 16,-4-5 0-16,4 5 0 0,0 0 0 0,0 0-128 16,0 0 128-16,0 0 0 0,0 0 0 0,0 0 0 15,0 0-128-15,0 0 128 0,0 0 0 0,0 0 0 16,0 0-128-16,11-1 128 0,-2 1 0 0,0 0 0 16,1-3-128-16,2 3 128 0,1 3 0 0,1-2 0 15,3-1 0-15,2 1 0 0,1-1-160 0,1 2 160 16,-2-1-128-16,5 0 128 0,8 1 0 0,3-1 0 15,-3-1 0-15,4 1 0 0,1 2 0 0,1-3-160 16,0-1 160-16,-1-1-208 0,-2 1 208 0,3 0 0 16,1-1 0-16,1 2 0 0,1-1 0 0,0 0 0 15,2-1 0-15,0 2 0 0,2 0 0 0,-4 0 0 0,0-1 0 16,-3 1 0-16,-2 1 0 0,-1-1 0 0,-1-1 0 16,0 0 0-16,3-3-128 0,-2 1 128 0,-1 1 0 0,-3-1-144 15,-2-1 144-15,1 3 0 0,0 0 0 0,0-2 0 16,1 0 0-16,-4 2 0 0,-1-1 0 0,0 0 0 15,-1 1 0-15,-3 0 0 0,3-2-128 0,-3-2 128 16,0 1 0-16,-1 0 0 0,1-1 0 0,-2 0-128 16,0-1 128-16,2 0 0 0,1 2 0 0,-2-3 0 15,0 2 0-15,-3 0 0 0,0-6 0 0,1 6 0 16,-2 3 0-16,0-2 0 0,0 0 0 0,-2 0 0 16,-2 1 0-16,2 1 0 0,-4-1 0 0,4-2 0 15,-2 0 0-15,-3 1 0 0,-10 4 0 0,11-2 0 16,-4 0 0-16,-7 2 0 0,0 0 0 0,11-4 0 0,-11 4 0 15,9-1 0-15,-9 1 0 0,9 0-128 16,-9 0 128-16,10 2 0 0,-10-2 0 0,10 5 0 0,-10-5 0 16,0 0-128-16,6 8 128 0,-2 1 0 0,3-2 0 0,-7-7 0 15,6 10 0-15,-2 1-128 0,-3 2 128 0,-1 1 0 16,3-5-144-16,-3 4 144 0,0 2 0 0,-3 2 0 16,3 2 0-16,0 1 0 0,0 1-176 0,-2 5 176 15,-2 2-128-15,0 6 128 0,-4-1 0 0,3 6-128 16,-3 0 128-16,-1 7 0 0,0 5 0 0,-2-1 0 15,0 3 0-15,-4-1 0 0,1 2 0 0,-2 4 0 16,-3-1 0-16,0 1 0 0,1-4 0 0,1 5 0 16,3 4 0-16,-3-1 0 0,-1-1 0 0,-1-3-128 15,5-5 128-15,1 3 0 0,-1 4 0 0,1-1 0 16,1 0 0-16,1-1-128 0,1 1 128 0,2 1 0 0,-1-3 0 16,3-3 0-16,0-3 0 0,2 3 0 0,1 6 0 15,0-4 0-15,3-4 0 0,-3-3-160 0,2-2 160 0,1-2 0 16,1 0-160-16,2-5 160 0,-3-2-128 0,0 1 128 15,3 0-128-15,0 0 128 0,-1-1-128 0,-1 1 128 16,-1-1 0-16,-1 1-160 0,-1-5 160 0,1-2 0 16,0 0 0-16,0-1 0 0,-2-4 0 0,-1 1 0 15,0-2 0-15,2 3 0 0,-2-5 0 0,1 4 0 16,2-5 0-16,-5 3 0 0,4 2 0 0,-1-1 0 16,1 0 0-16,-1-1 0 0,2 1 0 0,-1-7 0 15,2 3 0-15,0-3 0 0,0-1 0 0,0-2 0 16,0-2 0-16,0 0 0 0,0-15 0 0,3 10 0 15,0 0 0-15,-3-10 0 0,0 0 0 0,0 0 0 16,0 0 0-16,0 0 0 0,6 8 0 0,-6-8 0 16,0 0 0-16,0 0 0 0,0 0 0 0,0 0 0 0,0 0 128 0,0 0-128 15,-5-5 0-15,0 1 0 0,-2 2 0 0,-1-4 128 16,1 1-128-16,-3 4 0 0,1 1 0 0,-1 0 128 16,-3-3-128-16,0 2 0 0,-2-2 128 0,0-1-128 15,-3 2 0-15,-3-2 0 0,-3 0 0 0,-2 1 0 16,0-3 0-16,-3 1 0 0,5 3 0 0,-5 0 0 15,-5 0 0-15,-2 2 0 0,-2 2 0 0,-1 0-160 16,-2-2 160-16,0 2-192 0,-8-1 48 0,-3 0 0 16,-5 1 0-16,-4 1 0 0,-5 3-48 0,2-1-16 15,1-1 0-15,0 4 0 0,-1-4 208 0,-2 2 0 16,-3 1 0-16,2-2 0 0,1 1 0 0,4 3 0 16,5-3-128-16,2 0 128 0,3 1 0 0,1-5 0 0,0 2 0 15,0 0 0-15,-1-3 0 0,3 3 0 0,-1-2 0 0,3-1-144 16,2 2 144-16,3-2 0 0,3-1 0 0,4 1 0 15,3 2 0-15,2-2-128 0,3-1 128 0,5 0 0 16,-2 0 0-16,3 0 0 0,2-1 0 0,1 1-128 16,-2-2 128-16,3 1 0 0,0 0 0 0,3 1 0 15,-2 0 0-15,2 0-128 0,1-1 128 0,0 2 0 16,1 1 0-16,0 0 0 0,3-2 0 0,9 0-128 16,-8 0 128-16,8 0 0 0,0 0 0 0,0 0 0 15,0 0 0-15,-6-2-160 0,1 1 160 0,5 1 0 16,-8-2 0-16,8 2 0 0,0 0 0 0,0 0 0 15,0 0 0-15,0 0 0 0,0 0 0 0,-1-10 0 16,-3 3 0-16,4 0 0 0,0 7 0 0,-2-12 0 0,2 3 0 16,0-1 0-16,-1-1 0 0,-2 1 0 0,0-6 0 0,1 2 0 15,1-2 176-15,1-2-176 0,0-2 176 0,1-3-176 16,2-8 160-16,1-2-160 0,0-1 128 0,3-7-128 16,4-4 0-16,-1-7 0 0,1-5 0 0,-2-5 0 15,-3-7 0-15,4 0 0 0,1-1 0 0,2-1 0 16,2 0 0-16,-4 2 0 0,1-3 0 0,1-1 0 15,0-1 0-15,3 1 0 0,-2 0 0 0,2 2 0 16,-1 2 0-16,1-3 0 0,-2-5 192 0,1 2-64 16,-1-1-128-16,0 3 192 0,1 7-192 0,-1 1 0 15,-1-5 0-15,2 1 0 0,-2-1 0 0,-3 6 0 16,3 3 0-16,-1 5 0 0,-3 5 0 0,0 1 0 16,0 7-144-16,0 0 144 0,2 5-192 0,-1 2 48 15,2-1 16-15,-4 4 0 0,-3 5 128 0,0 2-160 0,-5 0 160 16,4 6-160-16,1 6-96 0,-3 1 0 0,-5 0-16 15,3 3 0 1,3 4-1360-16,4 4-272 0,0-5-48 0</inkml:trace>
  <inkml:trace contextRef="#ctx0" brushRef="#br1" timeOffset="122742.34">5229 8186 5519 0,'0'0'496'0,"-9"12"-496"16,-1 0 0-16,2-4 0 0,1-1 656 0,-1 0 48 16,2-1 0-16,-2 4 0 0,2-4-128 0,2 4 0 15,4-10-16-15,-4 10 0 0,-1 0-208 0,1-1-32 16,2 3-16-16,1-3 0 0,-2 1-48 0,3-10-16 15,3 13 0-15,-3-13 0 0,0 0-32 0,5 10 0 16,-5-10 0-16,8 7 0 0,-8-7 64 0,11 6 16 0,-1-4 0 0,2 0 0 16,-2-4 48-16,-1 0 16 0,-9 2 0 0,12-6 0 15,0 1 48-15,-1-1 16 0,0-2 0 0,1-1 0 16,-1-3-80-16,2 0-16 0,0-3 0 0,2-1 0 16,0-2-64-16,2-3 0 0,0-4-16 0,2-2 0 15,1-2 16-15,4-1 16 0,1-6 0 0,-1-1 0 16,1-3-32-16,1-2-16 0,0 2 0 0,3-2 0 15,1-1-224-15,-1 1 176 0,-1 0-176 0,1 2 160 16,-2-4-32-16,1-1-128 0,-1 0 192 0,1-4-64 16,0-3-128-16,-2 0 160 0,-1 0-160 0,5 1 160 15,0 2-160-15,0 0 192 0,0 2-192 0,-1 0 192 16,-1 6-192-16,0-5 160 0,-1 0-160 0,3 0 160 16,1 1-160-16,1 1 160 0,-2 3-160 0,-2 1 160 15,-2 0-160-15,1-3 160 0,-1 4-160 0,-2-1 160 0,-3 0-32 0,3 0 0 16,0-7 0-16,3 4 0 0,-1 0-128 0,-2 0 160 15,0 0-160-15,3-3 160 0,5 0-160 0,1 3 0 16,1 0 0-16,0 0 128 0,0 0-128 0,-1-1 0 16,-1-3 0-16,2 1 0 0,-1 1 0 0,-2-1 0 15,-2 0 0-15,-1 2 0 0,2 2 0 0,-1 2 0 16,0-2 0-16,-2 2 128 0,-3-2-128 0,0 2 0 16,1-3 0-16,3 2 0 0,-5 1 0 0,3 1 0 15,-1-3 0-15,0 4 0 0,1 2 0 0,-2 2 0 16,1-3 0-16,0 5 0 0,-1 0 0 0,-1 0 0 15,0-2 0-15,1 0 0 0,1-1 0 0,-2-2 0 16,1-4 0-16,-2-1 0 0,1-2 0 0,1-2 0 16,-2-2 0-16,3-3 0 0,-2-1 0 0,1 0 128 0,-2-2-128 0,3-2 0 15,1 0 0-15,2-3 0 0,1 2 0 0,1 1 0 16,1-1 0-16,3-1 0 0,-1 5 176 0,1-6-176 16,0-1 0-16,3-1 0 0,2-2 0 0,1 3 0 15,1-1 0-15,1 4 0 0,1-1-128 0,-1 5 128 16,-2-2 0-16,1 2-192 0,-5-2 192 0,-1 0-160 15,-1 0-80-15,-1 4-16 0,-2 10 0 0,2-2 0 16,1 2-16-16,1 2-16 0,-3 1 0 0,2 2 0 16,3-2-352-1,-1 2-64-15,-4-1 0 0,-1 1-16 0</inkml:trace>
  <inkml:trace contextRef="#ctx0" brushRef="#br1" timeOffset="123454.58">5464 2331 17215 0,'0'0'768'0,"0"0"144"0,0 0-720 0,0 0-192 0,0 0 0 0,0 0 0 15,0 0 0-15,8 11 0 0,1-1-160 0,4 2 160 16,5 1-240-16,-1 1 48 0,-3 4 16 0,6 2 0 16,3 1 0-16,2 4 0 0,0 1 0 0,2 5 0 15,1 4 176-15,0 4 0 0,2 4 0 0,-1 4 0 16,-2 4 0-16,2 0 0 0,-1 6 0 0,-1 1 0 16,0 0 0-16,3 11 144 0,2 4 0 0,-2 4 0 15,-3 4 48-15,6 0 0 0,3-4 0 0,3 5 0 0,2 4-192 16,-1 2 0-16,4-5 0 0,-2-1 128 0,-2-1-128 15,2 1 0-15,0-4 0 0,5 2 0 0,4-1 0 0,-1-2 0 16,-1 0 0-16,2-1 0 0,1-1 0 0,0 4 0 16,-3-4 144-16,2 0-144 0,-5-1 160 0,1-4-32 15,0-2-128-15,0 0 192 0,0 0 32 0,0-4 0 16,2 1 0-16,-2 0 0 0,1 0-32 0,-1-4 0 16,-1-5 0-16,1 3 0 0,-3 1 32 0,3-4 0 15,1-1 0-15,0 0 0 0,-2 1 0 0,1 1 0 16,0-5 0-16,0 0 0 0,-1-5-224 0,-3 2 144 15,-3-3-144-15,-1 3 128 0,0 2 0 0,2-5-128 16,-2 0 192-16,1-3-64 0,1-1 64 0,-1 0 0 16,0-1 0-16,3 0 0 0,-3-2-16 0,-3-1 0 15,-1 2 0-15,-4-2 0 0,3 1-48 0,-3 3 0 16,-1 5 0-16,-2-6 0 0,-1-2 16 0,2 1 0 0,-2-1 0 0,-2-2 0 16,-2 0-144-16,1-2 192 0,-1 0-192 0,2 2 192 15,0-1-192-15,-1 1 0 0,-2-1 144 0,1 0-144 16,-2-4 0-16,1 2-208 0,-1-4 16 0,1 1-10336 15</inkml:trace>
  <inkml:trace contextRef="#ctx0" brushRef="#br1" timeOffset="129493.54">9602 8910 9215 0,'0'0'192'0,"0"0"64"0,0 0 0 0,0 0 0 0,0 0-256 0,0 0 0 16,1-12 0-16,-1 12 0 0,0 0 864 0,0 0 128 0,0 0 32 15,0 0 0-15,0 0-832 0,8 3-192 0,-8-3 0 0,0 0 0 16,0 0 0-16,8 5 0 0,-2-1 0 0,0 1 0 15,-6-5 864-15,3 7 128 0,3-1 32 0,-2 5 0 16,-2 3-832-16,1 1-192 0,-1 0 0 0,0 3 0 16,-2 6 0-16,2 2 0 0,-2 0 0 0,2 1 0 15,-1-2 0-15,0-2 0 0,1 3 0 0,0-1 0 16,1-5 0-16,-1-2 0 0,0-2 0 0,-1-2 0 16,-1 2 0-16,3-3 0 0,-1-3 0 0,-1-2 0 15,1 4 0-15,-2-6 0 0,0-6 0 0,0 0 0 16,0 0 864-16,0 0 128 0,0 0 32 0,0 0 0 15,0 0 0-15,0 0 0 0,5-4 0 0,0-2 0 16,-1-2-832-16,1-4-192 0,2-2 0 0,-1-2 0 16,1-2 0-16,-1 0 0 0,2-3 0 0,1-5 0 0,2 0 0 15,-1-3 0-15,2 3 0 0,0-7 0 0,-1-2 0 0,1 4 0 16,1 3 0-16,2 2 0 0,-2-1 0 0,1 1 0 16,-1-3 0-16,1 7 0 0,1 4 0 0,-1 2 0 15,2 1 0-15,-3 0 0 0,0 5 0 0,-2-2 0 16,-1 4 0-16,-3-1 0 0,1 3 0 0,-3 2 0 15,-5 4 0-15,0 0 0 0,0 0 0 0,0 0 0 16,0 0 0-16,0 0 0 16,0 0-1600-16,-9 7-352 0,-4 8-80 0,4-5-16 0</inkml:trace>
  <inkml:trace contextRef="#ctx0" brushRef="#br1" timeOffset="129936.03">10357 8310 9215 0,'0'0'400'0,"0"0"96"16,0 0-496-16,0 0 0 0,2-5 0 0,-2 5 0 0,0 0 912 0,0 0 96 16,0 0 16-16,0 0 0 0,0 0-832 0,0 0-192 15,-2 6 0-15,-2 0 0 0,-1-1 0 0,-1-1 0 16,1 1 0-16,1 5 0 0,-2 3 864 0,1 2 128 15,-1-2 32-15,0 1 0 0,-1 4-832 0,1 1-192 16,-1-1 0-16,1 1 0 0,1 1 864 0,-5 2 128 16,1-1 32-16,1 0 0 0,1-3-832 0,-1 0-192 15,0-2 0-15,0-2 0 0,4-1 0 0,0-3 0 16,0-1 0-16,1-3 0 0,-1 5 0 0,1-6 0 16,3-5 0-16,-3 6 0 0,3-6 0 0,0 9 0 15,0-2 0-15,0-7 0 0,0 0 0 0,0 0 0 16,0 0 0-16,0 0-8960 0</inkml:trace>
  <inkml:trace contextRef="#ctx0" brushRef="#br1" timeOffset="130344.61">10365 8884 12895 0,'0'0'272'0,"0"0"64"0,7-9 16 0,-7 9 32 0,10 2-384 0,-1 0 0 16,1-2 0-16,3 0 0 0,1-6 0 0,2 6 0 15,0 2 0-15,1-2 0 0,0-4 0 0,0-3 0 16,-2 3 0-16,2 0 0 0,1 3 0 0,-1 0 0 15,-2-2 0-15,0-1 0 0,-3 3 0 0,0 0 0 0,-3-1 0 0,0 1 0 16</inkml:trace>
  <inkml:trace contextRef="#ctx0" brushRef="#br1" timeOffset="130526.89">10396 8957 12895 0,'1'9'272'0,"-1"-9"64"0,7 8 16 0,-1-6 32 0,-6-2-384 0,11 2 0 0,0 2 0 0,2-3 0 16,0-1 0-16,2 1 0 0,2 3 0 0,1-1 0 15,-1-1 0-15,1-2 0 0,0-2 0 0,1 2 0 16,0 4 0-16,1 1 0 0,-2-4 0 0,0 0-5664 16</inkml:trace>
  <inkml:trace contextRef="#ctx0" brushRef="#br1" timeOffset="131256.7">11203 8297 9215 0,'0'0'400'0,"0"0"96"0,0 0-496 0,0 0 0 15,1-5 0-15,-1 5 0 0,-1-5 912 0,1 5 96 16,0 0 16-16,0 0 0 0,0 0-832 0,0 0-192 0,0 0 0 0,0 0 0 16,0 0 0-16,-4 6 0 0,0 3 0 15,0 0 0-15,0 3 0 0,2 5 0 0,0 0 0 0,1-1 0 16,-2-1 0-16,3 2 0 0,0 2 0 0,2-1 0 16,-1-1 0-16,0 1 0 0,-1 0 0 0,3 0 0 15,1-2 0-15,1-3 0 0,-4-5 0 0,5 2 0 16,0-3 0-16,1-1 0 0,-1 1 0 0,5-3 0 15,-4-1 864-15,2-2 128 0,1-1 32 0,-1 0 0 16,1-1-832-16,1-2-192 0,-2-1 0 0,0 1 0 16,0-1 0-16,0 2 0 0,0-6 0 0,2 3 0 15,-1-3 0-15,1 1 0 0,-2 0 0 0,0-1 0 16</inkml:trace>
  <inkml:trace contextRef="#ctx0" brushRef="#br1" timeOffset="131786.53">11559 8121 9215 0,'0'0'192'0,"0"0"64"0,0 0 0 0,0 0 0 0,0 0-256 0,0 0 0 0,0 0 0 0,0 0 0 15,0 0 0-15,0 0 0 0,0 0 0 0,0 0 0 16,1 8 864-16,-2 1 128 0,-1-1 32 0,2 4 0 16,-1 3-832-16,1 1-192 0,0 2 0 0,0 3 0 15,0-1 0-15,0 2 0 0,0 4 0 0,-1 4 0 16,-2 2 864-16,-1 4 128 0,-2 3 32 0,3 0 0 16,1 2-832-16,-2 0-192 0,0-3 0 0,0-2 0 15,-1-1 0-15,-1-2 0 0,-1-3 0 0,0-3 0 0,2 1 0 16,1-3 0-16,-1 2 0 0,0-5 0 0,-2-4 864 0,3 1 128 15,-1-1 32-15,2-1 0 0,1-7-832 0,0-1-192 16,2-9 0-16,0 0 0 0,-1 8 0 0,1-8 0 16,0 0 0-16,0 0 0 0,0 0 0 0,7 8 0 15,-7-8 0-15,0 0 0 0</inkml:trace>
  <inkml:trace contextRef="#ctx0" brushRef="#br1" timeOffset="133006.77">11784 8381 9215 0,'0'0'192'0,"0"0"64"0,0 0 0 0,0 0 0 0,0 0-256 0,0 0 0 0,0 0 0 0,0 0 0 15,0 0 0-15,-2 6 0 0,2 3 0 0,0-9 0 0,0 0 0 0,0 0 0 16,0 0 0-16,-4 5 0 0,1 2 0 0,1 1 0 15,-1-2 0-15,2 3 0 0,-2-1 0 0,0 3 0 16,1-4 0-16,-1 5 0 0,2-1 0 0,0 2 0 16,-2 1 0-16,2 2 0 0,1-7 0 0,0 2 0 15,0-1 0-15,0 0 0 0,0-10 864 0,1 8 128 16,0 1 32-16,2-1 0 0,-3-8-832 0,3 9-192 16,0-3 0-16,0 4 0 0,0-4 0 0,-1 2 0 15,2 0 0-15,0-2 0 0,-4-6 0 0,0 0 0 16,7 7 0-16,-2-2 0 0,-5-5 0 0,9 4 0 15,-3-3 0-15,2-1 0 0,-8 0 0 0,9-2 0 16,1-4 0-16,-1-1 0 0,0 4 0 0,0-2 0 16,1-3 0-16,1-1 0 0,-2-3 864 0,3 2 128 0,-2-5 32 15,0 2 0-15,1 0-832 0,-1 1-192 0,-1-4 0 0,1 1 0 16,-1 0 0-16,0-1 0 0,-1-1 0 0,0 3 0 16,-2 2 0-16,1 4 0 0,-1-2 0 0,-1-2 0 15,-1-2 0-15,0-1 0 0,0 3 0 0,0 5 0 16,-1-2 0-16,-1 2 0 0,-1 2 0 0,-1 5 0 15,0 0 0-15,-1-7 0 0,1-1 0 0,0 8 0 16,0 0 0-16,0 0 0 0,0 0 0 16,0 0 0-16,0 0 0 0,0 0 0 0,-5 6 0 0,5-6 0 15,0 0 0-15,-3 9 0 0,1-3 0 0,2-6 0 16,0 0 0-16,0 0 0 0,0 0 0 0,0 0 0 16,-3 8 0-16,2 1 0 0,-1 2 0 0,2-3 0 0,0-8 0 15,0 0 0-15,0 0 0 0,0 0 0 0,0 0 0 16,0 0 0-16,0 0 0 0,0 0 0 0,0 0 0 15,0 0 0-15,0 0 0 0,0 0 0 0,0 0 0 0,0 0 0 16,0 0 0-16,0 0 0 0,0 0 0 0,0 0 0 16,0 0 0-16,0 0 0 0,0 0 0 0,0 0 0 15,0 0 0-15,0 0 0 0,0 0 0 0,0 0 0 16,0 0 0-16,0 0 0 0,0 0 0 0,-2 9 0 16,2-9 0-16,-3 9 0 0,1 1 0 0,0 1 0 15,1 2 0-15,1-3 0 0,0-1 0 0,0 2 0 16,-1 0 0-16,-1 2 0 0,2-1 0 0,0 1 0 15,0 0 0-15,0 3 0 0,-1-3 0 0,1 3 0 16,1-1 0-16,1 2 0 0,-2 0 0 0,1 0 0 16,-2 1 0-16,-1 1 0 0,2-1 0 0,-1 0 0 15,-1 2 0-15,-1-1 0 0,2-1 0 0,-1 1 0 0,1-2 0 16,-3 1 0-16,2 5 0 0,0-2 0 16,0-3 0-16,-1 1 0 0,-1-2 0 0,0 1 0 0,0 0 0 0,0-1 0 15,0-1 0-15,1 1 0 0,-4 1 0 0,0-1 0 16,0 1 864-16,1-1 128 0,0-1 32 0,-2-2 0 15,0 2-832-15,-1-2-192 0,3 0 0 16,-2-2 0-16,0 0 0 0,0 1 0 0,0-3 0 0,1-1 0 16,-3-1 0-16,1 1 0 0,-1 1 0 0,-1-1 0 15,1-5 0-15,-2 1 0 0,1 1 0 0,-1 0 0 16,0 1 0-16,0 1 0 0,1-4 0 0,-1 1 0 16,1-1 0-16,1 0 0 0,0-3 0 0,0-1 0 15,3-2 0-15,-1-3 0 0,0 1 0 0,0-3 0 16,0-2 864-16,1 0 128 0,-1-5 32 0,2 1 0 0,3 1-832 15,-1-4-192-15,1-3 0 0,2-1 0 0,2 0 0 0,2-2 0 16,1 0 0-16,2 0 0 0,2 1 0 0,2 2 0 16,1 2 0-16,-1 0 0 0,2 0 0 0,1 1 0 15,1 3 0-15,2 3 0 0,-3 1 0 0,1-1 0 16,2 3 0-16,0 1 0 0,-1 2 0 0,1 3 0 16,1 5 0-16,-2-3 0 0,1-3 0 0,0 2 0 15,-1 2 0-15,1 4 0 0,-2 0 0 0,1-1 0 16,-2-1 0-16,-1 4 0 0,-3-1 0 0,0-1 0 15,0-1 0-15,0-1 0 0,-4 4 0 0,0 0 0 16,1-2 0-16,-6-6 0 0,0 0 0 0,0 0 0 16,2 11 0-16,0-6 0 0,-2-5 0 0,0 0 0 15,0 0 0-15,-2 8-7056 16,-3-2-1456-16</inkml:trace>
  <inkml:trace contextRef="#ctx0" brushRef="#br1" timeOffset="135334.44">12179 7752 12895 0,'-4'-12'272'0,"4"12"64"0,0-5 16 0,0 5 32 0,0 0-384 0,0 0 0 0,0 0 0 0,4-6 0 16,0 2 0-16,4-1 0 0,0 1 0 0,1-2 0 15,1 2 0-15,2 2 0 0,1 1 0 0,3-1 0 16,-4 0 0-16,1-4 0 0,-2 4 0 0,1 1 0 15,0-1 0-15,1 1 0 0,-5-3 0 0,2 4 0 16,-1 3 0-16,0 1 0 0,-9-4 0 0,4 6 0 0,-4-6 0 0,0 0 0 16,3 9 0-16,-4 3 0 0,-2-3 0 15,-2 3 0-15,-2-2 0 0,-2 1 0 0,-1 0 896 0,-1-4 96 16,1-3 32-16,-2 5 0 0,0-1-832 0,2 3-192 16,2-1 0-16,-1-1 0 0,2-5 0 15,7-4 0-15,-5 6 0 0,5-6 0 0,-1 9 0 0,1-1 0 16,0-8 0-16,0 0 0 0,4 9 0 0,1-2 0 15,-5-7 0-15,7 9 0 0,0-1 0 0,0 3 0 16,-1-1 0-16,0 0 0 0,-1-1 0 0,0 2 0 16,-1 0 0-16,0-2 0 0,-4-9 0 0,0 0 0 15,4 8 0-15,-2 0 0 0,1 1 0 0,-2 0 0 16,-1-9 0-16,0 0 0 0,-2 8 0 0,-2 0 0 16,0-3 0-16,-1 0 0 0,-2 2 0 0,1-2 0 15,-1 2 0-15,1-1 0 0,0-2 0 0,1-1 0 16,-1 2 0-16,6-5 0 0,-4 5 0 0,4-5 0 0,-12 5 0 15,12-5 0-15</inkml:trace>
  <inkml:trace contextRef="#ctx0" brushRef="#br1" timeOffset="135835.54">12379 8236 9215 0,'0'0'400'0,"0"0"96"0,0 0-496 0,0 0 0 16,0 0 0-16,-2 8 0 0,0 1 0 0,1 0 0 15,-1-1 0-15,1 1 0 0,0 1 0 0,1 2 0 16,0-2 0-16,1 2 0 0,2-4 0 0,-1 2 0 16,1-2 0-16,1 1 0 0,-2-3 0 0,-2-6 0 15,0 0 0-15,11 0 0 0,-3 0 912 0,1-2 96 16,0 0 16-16,0-4 0 0,0 1-832 0,-1 1-192 16,0 0 0-16,0-2 0 0,-1-3 0 0,-1 2 0 15,1-2 0-15,-1 4 0 0,-1-7 0 0,1 3 0 16,1-3 0-16,-2 6 0 0,-1-2 0 0,-4 8 0 15,1-7 0-15,-1 7 0 0,0 0 0 0,0 0 0 16,0 0 0-16,0 0 0 0,0 0 0 0,-1 8 0 0,0 3 0 0,-2 3 0 16,-1-1 0-16,-1 4 0 0,-2 1 0 0,1 10 0 15,-2 6 864-15,-1 3 128 0,-3 2 32 0,1 4 0 16,-3 2-832-16,1-1-192 0,-1 0 0 0,-7 13 0 16,4-13 320-16,3-2 0 0,1-2 16 0,1-7 0 15,2-11 32-15,1 1 0 0,-3-2 0 0,5-3 0 16,0-6-16-16,0-3 0 0,-1-4 0 0,8-5 0 15,-5 15-176-15,1-6-48 0,4-9 0 0,0 0-6240 16,0 0-1248-16</inkml:trace>
  <inkml:trace contextRef="#ctx0" brushRef="#br1" timeOffset="136184.44">12985 7493 16575 0,'5'-17'736'0,"-1"8"160"0,1 1-720 0,1-1-176 0,-3 5 0 0,-3 4 0 16,4-3 848-16,-4 3 144 0,0 0 32 0,0 12 0 16,-1 5-832-16,-3 4-192 0,-1 2 0 0,0 6 0 15,-2 3 0-15,-1 4 0 0,-2 0 0 0,1 1 0 16,-2-3 0-16,1 1 0 0,0 1 0 0,0 2 0 16,3 0 0-16,0-2 0 0,1 0 0 0,0-1 0 15,1-4 0-15,0-1 0 0,-7 20 0 16,4-14 0-16</inkml:trace>
  <inkml:trace contextRef="#ctx0" brushRef="#br1" timeOffset="137085.34">9168 9979 8287 0,'0'0'736'0,"6"-8"-592"0,-1-4-144 0,-1 6 0 16,-4 6 816-16,0 0 128 0,3-16 16 0,1 10 16 16,-4 6-496-16,0 0-96 0,0 0-32 0,0 0 0 15,0 0-160-15,9 7-48 0,-4 4 0 0,0 3 0 16,2 3 32-16,-1 3 0 0,1-1 0 0,0 9 0 16,-1 8 80-16,2 1 32 0,-3 0 0 0,2 4 0 15,-1 1-96-15,1-3 0 0,0-5-16 0,0-7 0 16,0-9-176-16,-1 2 128 0,1-1-128 0,-1-3 128 15,-6-16-128-15,10 4 160 0,1-1-160 0,-11-3 160 16,0 0 256-16,12-6 48 0,-1-3 16 0,0-1 0 16,-3-3 144-16,2-3 16 0,0-1 16 0,-3-2 0 15,0-5-400-15,-1 1-64 0,2-2-32 0,1-3 0 16,0-3-160-16,0 1 0 0,-2 0 0 0,2 2 0 16,0 1 0-16,0 3 0 0,0 0 0 0,-1 7 0 0,1 6 0 15,0-2 0-15,-1 1 0 0,1 1 0 0,-1 4 0 0,1 3 0 16,-9 4 0-16,11-6 0 15,-5 0-496-15,-6 6-128 0,0 0-16 16</inkml:trace>
  <inkml:trace contextRef="#ctx0" brushRef="#br1" timeOffset="137347.79">9844 9699 4607 0,'0'0'192'0,"4"-15"64"0,3 1-256 0,1 3 0 0,2 0 0 0,-10 11 0 16,0 0 2176-16,0 0 400 0,0 0 80 0,0 0 16 16,5 11-1712-16,-2 2-352 0,-4 3-64 0,-2 2-16 15,-2 7-16-15,0-3-16 0,-2 2 0 0,0-2 0 16,1-2-304-16,1-1-64 0,0 1-128 0,-1 2 192 15,-1-3-192-15,1 0 0 0,2-4 128 0,0-2-128 16,1 4-272-16,-1-4-112 0,4-13 0 0</inkml:trace>
  <inkml:trace contextRef="#ctx0" brushRef="#br1" timeOffset="137624.59">10344 9856 12895 0,'8'-6'1152'0,"3"1"-928"15,6-6-224-15,1 3 0 0,-2 1 1040 0,1 0 176 16,3 2 16-16,-1 0 16 0,-1 3-672 0,1 2-144 16,0 0-32-16,1 0 0 0,-2-1-400 0,-1 4 0 0,-1 2 0 15,-5-3-8288-15</inkml:trace>
  <inkml:trace contextRef="#ctx0" brushRef="#br1" timeOffset="137768.77">10385 10008 15663 0,'10'2'1392'0,"0"1"-1120"0,6-3-272 0,2 0 0 16,5 1 1088-16,3-2 144 0,3-2 48 0,1 1 0 15,1 0-816-15,2 0-144 0,1-1-48 0,-3 0 0 16,2 1-272-16,1-2 0 0,0 0 0 0</inkml:trace>
  <inkml:trace contextRef="#ctx0" brushRef="#br1" timeOffset="139485.17">9267 11916 3679 0,'0'0'320'0,"0"0"-320"0,0 0 0 0,0 0 0 15,0 0 1856-15,0 0 288 0,1-9 64 0,-1 9 16 16,0 0-1248-16,0 0-240 0,0 0-48 0,0 0-16 15,5-6-288-15,-5 6-48 0,0 0-16 0,0 0 0 16,0 0-16-16,0 0-16 0,0 0 0 0,0 0 0 16,11 2 0-16,-11-2 0 0,0 0 0 0,10 12 0 15,-1-3 32-15,2 5 16 0,-2 2 0 0,1 2 0 16,-2-1 16-16,3 4 0 0,-5 5 0 0,3 2 0 16,0-1-112-16,3 2-32 0,0-1 0 0,1 4 0 15,0 4-48-15,-1-3-16 0,-1-5 0 0,0-2 0 16,-5-1-144-16,1-3 0 0,-1-2 0 0,1-6 0 15,-2-3 336-15,-5-11-16 0,7 10 0 0,-7-10 0 0,0 0 352 0,0 0 64 16,0 0 16-16,0 0 0 0,10-5 208 0,-3-2 32 16,-1-8 16-16,1-2 0 0,-1-4-320 0,1 1-64 15,-2-4-16-15,-1-2 0 0,0-4-384 0,0 0-80 16,-2 0-16-16,2 2 0 0,0-1-128 0,0 1 128 16,1-3-128-16,0 3 128 0,-1 9-128 0,1-1 0 15,2-1 0-15,1 4 128 0,0 3-128 0,1 2 0 16,1-2 0-16,-1 1 128 0,-2 0-128 0,-1 2 0 15,-6 11 0-15,7-5 0 0,-7 5 0 0,6-8 0 16,-6 8-144-16,0 0 144 16,0 0-656-16,0 0-80 0,0 0-16 0,0 0-8128 15,-4 11-1616-15</inkml:trace>
  <inkml:trace contextRef="#ctx0" brushRef="#br1" timeOffset="140040.19">10018 11388 10127 0,'0'0'896'0,"0"0"-704"0,0-6-192 0,0 6 0 16,0 0 736-16,0 0 112 0,0 0 32 0,0 0 0 0,-4 11-384 0,-1 4-80 15,-1 0-16-15,0 2 0 0,-1-1 48 0,2 1 16 16,-3 0 0-16,1 8 0 0,0 3 32 0,0 0 0 16,2-5 0-16,0 1 0 0,-1 3-48 0,2 0-16 15,1-1 0-15,0-5 0 0,0-2-240 0,-1-2-32 16,0-2-16-16,1-4 0 0,3-11 80 0,0 0 16 15,0 0 0-15,0 0 0 0,0 0 208 0,0 0 64 16,0 0 0-16,8-6 0 0,1-1 96 0,-1-8 32 16,0 0 0-16,-2-2 0 0,-1-2-400 0,2 2-80 15,-2 0-16-15,0-1 0 0,-1-3-144 0,0 1 128 16,1-3-128-16,1 2 128 0,-2 1-128 0,1-1 0 16,1-3 144-16,-1 6-144 0,1 6 0 0,-4 3 0 0,-2 9 0 15,4-10 0-15,0 1 0 0,-4 9 0 0,0 0 0 0,0 0 0 16,0 0 0-16,0 0 0 0,-8 13 0 0,3 0 0 15,0 4 0-15,0 1 0 0,-4 0 0 16,-1 2 0-16,0 2 0 0,1 1 0 0,0-3 0 0,1-2 0 16,0-2 0-16,4-4 0 0,-1 1 0 0,0 1 0 15,0-5 0-15,1 0 0 0,1 3 0 0,3-12 0 16,-5 9 176-16,5-9-48 0,0 0 0 0,0 0 0 16,0 0-128-16,0 0 0 0,0 0 0 0,0 0-7888 15,0 0-1584-15</inkml:trace>
  <inkml:trace contextRef="#ctx0" brushRef="#br1" timeOffset="140567.41">10065 12030 9215 0,'0'0'400'0,"0"0"96"0,0 0-496 0,0 0 0 0,0 0 0 0,0 0 0 16,0 0 1344-16,0 0 192 0,0 0 16 0,14-2 16 0,-2 0-688 0,1-5-144 15,0-2-32-15,2 5 0 0,1-2-240 16,2 0-48-16,1 1-16 0,-1-3 0 0,4 3-192 0,2 1-32 16,0 2-16-16,1-5 0 0,0-2-160 0,1 1 0 15,3 3 0-15,-6 1 128 0,-5-4-128 0,-2 2 0 16,-3 2-160-16,-4 1-8464 0</inkml:trace>
  <inkml:trace contextRef="#ctx0" brushRef="#br1" timeOffset="140740.91">10119 12123 8287 0,'0'0'736'0,"0"0"-592"15,0 0-144-15,0 0 0 0,0 0 1744 0,0 0 320 0,11 4 64 0,1 0 16 16,1 2-1184-16,1-5-224 0,2-2-48 0,2 1-16 15,3 2-352-15,2-1-80 0,2-2-16 0,1-1 0 16,-1-6-224-16,1 4 176 0,1 4-176 0,-2-2 160 16,-4 0-160-16,-2-1 0 0,5 3 0 0</inkml:trace>
  <inkml:trace contextRef="#ctx0" brushRef="#br1" timeOffset="141795.65">10597 11852 4607 0,'0'0'192'0,"0"0"64"0,0 0-256 0,0 0 0 16,0 0 0-16,0 0 0 0,0 0 1840 0,13 0 320 15,-2 0 64-15,0 0 16 0,-11 0-1360 0,13-1-272 16,0-2-48-16,-1 2-16 0,-2 1 48 0,0-1 16 16,1-2 0-16,-1 3 0 0,3 1-192 0,0-1-32 15,0 0-16-15,2 0 0 0,-2-1-176 0,1 0-16 16,2 1-16-16,1-1 0 0,0-5-160 0,0 4 0 16,-2-1 144-16,1-1-144 0,1 3 0 0,-3-2-320 15,3-4 64-15,-6 3 16 0</inkml:trace>
  <inkml:trace contextRef="#ctx0" brushRef="#br1" timeOffset="142306.04">11099 11521 4607 0,'5'-13'400'0,"-3"4"-400"0,4-1 0 0,0 2 0 16,-6 8 2080-16,9-4 336 0,-9 4 64 0,8-3 16 15,-8 3-1312-15,0 0-256 0,9 3-48 0,-9-3-16 0,0 0-464 16,4 15-80-16,-3 0-32 0,1 3 0 0,-2-1 16 16,1 0 0-16,2-1 0 0,-2 2 0 0,2 1-144 0,-2 1-32 15,3-2 0-15,2-2 0 0,2-2-128 0,0 2 128 16,-2-4-128-16,2-5 128 0,-8-7-128 0,13 6 160 15,-4-5-160-15,2-1 160 0,1-1-32 0,-1-5-128 16,0-3 192-16,0 0-64 0,0 0-128 0,-1-4 0 16,-1-8 0-16,1 3 0 0,-3 5-384 0,0-3 0 15,-1 2 0-15,1-3 0 0,-1-4 192 0,0 3 48 16,-1 5 0-16,0 1 0 0,0-4 144 0,-1 3 0 16,3 0 0-16,-2 2 0 0,-5 11 0 0,6-10 0 15,-2 4 0-15,-4 6 0 0,0 0 0 0,0 0 128 16,10 3 0-16,-10-3 0 0,0 0-128 0,5 13 144 15,-1 2-144-15,-2 3 160 0,-2-2 48 0,-2 6 16 0,-2-1 0 16,-1 8 0-16,-1 7 224 0,1 2 64 0,-5 3 0 16,-1-2 0-16,5 4 80 0,-2-3 32 0,-1-2 0 0,1-3 0 15,0-4-128-15,2 2-32 0,-1 0 0 0,2-6 0 16,0 0-224-16,-1-4-48 0,1-7-16 0,4 4 0 16,-2 0-32-16,2-3 0 0,1-17 0 0,0 11 0 31,0 1-576-31,1 0-112 0,-1-12-32 0,0 0-10672 0</inkml:trace>
  <inkml:trace contextRef="#ctx0" brushRef="#br1" timeOffset="143104.9">11760 11752 11807 0,'3'-13'512'0,"-1"8"128"0,-2 5-512 0,5-12-128 0,-1 3 0 0,0-3 0 15,0 0 704-15,-3 6 112 0,-1 6 16 0,0 0 16 16,0 0-288-16,0 0-64 0,0 0-16 0,0 0 0 15,0 0-336-15,-4 13-144 0,-1-3 128 0,0 6-128 16,-1 3 128-16,-1 2-128 0,1 3 0 0,2-3 128 16,3-2-128-16,1 3 192 0,0 4-192 0,0-2 192 15,1-3-192-15,2-3 0 0,1-1 0 0,1 1 0 16,0-2 128-16,1-7-128 0,-6-9 128 0,9 9-128 16,0-4 208-16,-9-5-32 0,13 3-16 0,-3-4 0 15,2-3 256-15,1-5 48 0,0 0 16 0,0-3 0 16,-2-1-176-16,2 1-48 0,-2-1 0 0,0 1 0 0,-1-1-256 15,-1-1 160-15,3-3-160 0,-5 1 128 0,0 2-128 16,0 1 0-16,0-3 0 0,-1 2 0 0,2-2 0 0,0 6 0 16,-2-2 0-16,2 3 0 0,-4 1 0 0,-4 8 0 15,0 0 0-15,0 0 0 0,0 0 0 0,0 0 0 16,10 7 0-16,-2 2 0 0,0 6 0 0,-1 4-176 16,-5-1 176-16,1 1-192 0,-1 4 192 0,1 1 0 15,-3 4 0-15,-1 3-128 0,-3-6 128 0,1 9 0 16,1 1 0-16,-2 1 0 0,-3 2 0 0,-1-1 0 15,-1-1 160-15,0 2-160 0,-1 4 256 0,-1-4-64 16,1-6 0-16,-1 2 0 0,0-7 112 0,-1 1 16 16,0-2 0-16,2-4 0 0,-1-5-16 0,2-1 0 0,0 1 0 15,1-4 0-15,-1-4-16 0,1-3 0 0,8-6 0 0,-9 4 0 16,9-4-48-16,0 0-16 0,-9-5 0 0,1-3 0 16,4 3 32-16,0-3 16 0,4 8 0 0,-2-15 0 15,-1-8 0-15,2 4 0 0,1 1 0 0,1-1 0 16,2 1-144-16,1 0-128 0,1-2 144 0,3 6-144 15,-1 2 0-15,4-1 0 0,1-1 0 0,2 3 0 16,-2 0-304-16,-2 3-48 0,4-3-16 0,1 4-7632 16,0-5-1536-16</inkml:trace>
  <inkml:trace contextRef="#ctx0" brushRef="#br1" timeOffset="143436.12">12078 11489 6447 0,'0'0'576'0,"0"0"-576"16,0 0 0-16,0 0 0 0,0 0 1840 0,0 0 256 15,0 0 48-15,0 0 16 0,0 0-1216 0,0 0-240 0,11-2-64 0,2 2 0 16,0 0-112-16,0 0-16 0,3 2-16 0,-2-4 0 16,1-3-272-16,-1 2-48 0,0 1-16 0,1 1 0 15,-2-6-160-15,0-1 192 0,0 3-192 0,-1 0-5568 16,-2 2-1216-16</inkml:trace>
  <inkml:trace contextRef="#ctx0" brushRef="#br1" timeOffset="143879.49">12434 11264 6447 0,'10'-10'576'0,"-1"-2"-576"0,3-3 0 0,2 1 0 0,1 3 1216 0,0-1 144 16,2-1 32-16,-1 1 0 0,-2 2-784 0,-2 2-160 16,-3 0-16-16,0 0-16 0,0-1-192 0,-1 0-32 15,-3 0-16-15,-5 9 0 0,0 0 48 0,0 0 16 16,-1-10 0-16,-4 6 0 0,5 4 80 0,0 0 0 15,-12 1 16-15,-2 2 0 0,-3 2-128 0,-2 4-16 16,-1 0-16-16,0 3 0 0,3-2 64 0,1 3 16 16,2 2 0-16,1 0 0 0,3-3-96 0,2 1-16 0,1 0 0 15,3-1 0-15,0 1-144 0,4-1 0 0,3-3 0 16,-3-9 0-16,7 10 128 0,0 0-128 0,4 1 128 0,2 1-128 16,-3-7 0-16,5 1 128 0,-1 2-128 0,0-1 0 15,1 4 128-15,-2-3-128 0,-2-1 0 0,1 2 128 16,-1 0-128-16,-4 0 128 0,-7-9-128 0,6 13 128 15,-6-13-128-15,0 12 192 0,-3 0-192 0,0-3 192 16,-7-3 144-16,-2 1 48 0,-2 3 0 0,-3-3 0 16,1-2-96-16,1 2-16 0,-1-4 0 0,2 3 0 15,-2-2-272-15,6 1 0 0,-1-3 128 0</inkml:trace>
  <inkml:trace contextRef="#ctx0" brushRef="#br1" timeOffset="144590.64">12819 11615 14847 0,'-3'-10'656'0,"1"2"144"0,2 8-640 0,0 0-160 0,0 0 0 0,0 0 0 16,0-8 384-16,0 8 32 0,0 0 16 0,0 0 0 16,0 0-288-16,0 0-144 0,0 0 160 0,0 0-160 15,-1 14 0-15,1-2 0 0,-1 0 0 0,-1 3 0 16,2 6 0-16,2 0 176 0,-1 0-48 0,2 4-128 15,-1-4 192-15,2-1-64 0,1 3 0 0,-2 1-128 16,1 2 128-16,0-3-128 0,0-4 0 0,1-1 0 16,0 1 176-16,2-8-176 0,-7-11 160 0,10 8-160 15,0-3 192-15,1-2-64 0,-1-7-128 0,2-2 192 16,0-5 144-16,1-1 32 0,-1 1 0 0,-1-5 0 16,1-2-176-16,0-2-16 0,-1-2-16 0,0 1 0 15,-2 0-160-15,0-2 0 0,2-2 144 0,-2 2-144 16,-3 3 0-16,1 2 128 0,-1 0-128 0,5-1 0 0,-3 2 0 15,-1 6 144-15,-7 11-144 0,0 0 0 0,11-5 0 0,-11 5 0 16,0 0 0-16,0 0 0 0,10 11 128 0,-2 4-128 16,-1 7 0-16,-4 3 0 0,-1 5 0 0,-1 3 0 15,-1 9 0-15,-1-3 0 0,-2 2 0 0,-1 6 0 16,-2 1 0-16,-3 1 0 0,-4 4 288 0,0-4-48 16,-2 3-16-16,1-1 0 0,-2 1-32 0,1-6-16 15,-1-4 0-15,-1-6 0 0,0-3 288 0,-1-3 64 16,3-7 16-16,0-1 0 0,0-6-32 0,2-2 0 15,2-1 0-15,0-5 0 0,1-4 16 0,1-4 0 16,1-5 0-16,0 0 0 0,0-1-128 0,2-5-16 16,0-5-16-16,1-1 0 0,0 0-80 0,1-2-16 15,-1-4 0-15,2 1 0 0,3-1-272 0,3-2 160 16,2 0-160-16,3 6 128 0,1 0-128 0,3 2 128 16,2 1-128-16,3 0 128 0,1 3-128 0,3 1 0 0,1-4 0 15,2 7 0-15,-2 4 0 0,5 1 0 0,1 0 0 0,0 4 0 16,1-1-128-16,-4 2 128 0,-7 1 0 0,2 0 0 31,-1 2-1536-31,-2-1-224 0,-4-2-48 0,-13-1-9856 0</inkml:trace>
  <inkml:trace contextRef="#ctx0" brushRef="#br1" timeOffset="145723.09">13409 11040 14735 0,'-3'-22'1312'0,"3"10"-1056"16,1 3-256-16,2-3 0 0,1-1 1280 0,-3 4 192 15,-1 9 32-15,0 0 16 0,0 0-896 0,0 0-176 16,0 0-48-16,0 0 0 0,3 16-400 0,-2-2 0 16,-1 2 128-16,0 2-128 0,-1 3 0 0,1 4 0 15,-1 2 0-15,-1 2 128 0,1-1 32 0,-3 2 0 16,1 3 0-16,0-4 0 0,-3-1 80 0,1-3 16 16,1-5 0-16,2-5 0 0,-1 0 64 0,2-6 0 0,1-9 16 0,0 0 0 15,0 0 560-15,0 0 96 0,0 0 32 0,0 0 0 16,5-13-176-16,0-4-16 0,-1 2-16 0,0-4 0 15,-1-3-448-15,-1-2-96 0,-1-2-16 0,2 3 0 16,-2-2-32-16,2 0-16 0,-2-5 0 0,2 5 0 16,-1 3 64-16,1 4 16 0,0 4 0 0,-2 1 0 15,0 0-160-15,-1 2-128 0,0 11 192 0,0 0-192 16,0 0 0-16,0 0 0 0,0 0 0 0,-5 12 0 16,0 6 0-16,-2-2-144 0,1-3 144 0,-2 6-192 15,0 7 192-15,0 2 0 0,2 2 0 0,-2 1 0 16,-2-6 0-16,3-2 0 0,2-2 0 0,2-4 0 15,-1-6 0-15,4-11 0 0,0 0 144 0,0 0-144 16,0 0 208-16,0 0-64 0,0 0-16 0,0 0 0 0,0 0 176 0,0 0 16 16,0 0 16-16,0 0 0 0,3-15-128 0,-2 2-16 15,1 2-16-15,-1-4 0 0,-1 1-176 0,1-1 0 16,0 1 0-16,-1 0 0 0,-1 2 128 0,1 2 0 16,0-5 0-16,0 6 0 0,0 9-128 0,0 0-192 15,0 0 32-15,0 0 16 0,0 0 144 0,0 0 0 16,-5 12 0-16,0 1 0 0,1-4 0 0,1 3-208 15,1 2 48-15,0-1 16 0,0 3 144 0,-1-2 0 16,2-1 0-16,1-13-128 0,-2 8 128 0,2-8 0 16,0 0 0-16,0 0 0 0,0 0 144 0,0 0 16 15,0 0 0-15,0 0 0 0,0 0 80 0,7-6 16 16,-2-6 0-16,-1 0 0 0,-1 0-256 0,-1-2 0 16,1-4 128-16,0 1-128 0,-2 6 0 0,0-2 128 15,0 0-128-15,1 0 0 0,-1 1 0 0,2 2 128 0,-3 10-128 16,0 0 0-16,2-9 0 0,-2 9 0 0,2-10 0 0,-2 10 0 15,0 0 0-15,0 0 0 0,0 0-160 0,0 0 160 16,0 20-144-16,0 4 144 0,0-2-160 0,-2-2 160 16,1 0 0-16,-2 4-144 0,-1 3 144 0,1-3 0 15,-4-3 0-15,2-2-128 0,1-2 128 0,0-3 0 16,0-2 0-16,4-12 0 0,0 0 0 0,0 0 0 16,0 0 0-16,0 0 0 0,0 0 0 0,0 0 0 15,8-9 160-15,-2 1-32 0,1-4-128 0,-2-1 192 16,-1-4-64-16,0 1-128 0,-1-3 176 0,2 1-176 15,-3-2 128-15,1 0-128 0,0-6 0 0,-1 6 0 16,1 2 0-16,-1-1 0 0,0 1 128 0,0 3-128 0,1-2 128 16,1 9-128-16,-4 8 144 0,0 0-144 0,2-9 0 0,-2 9 0 15,0 0-208-15,0 0 64 0,-1 14 144 0,0 2-208 16,0 2 80-16,-3 1 128 0,0 6-176 0,0 4 176 16,-3-3-128-16,-1 4 128 0,1-3 0 0,-1 1 0 15,0-1 0-15,3-5-128 0,0-5 128 0,1-4 0 16,1-1 128-16,3-12-128 0,0 0 0 0,0 0 0 15,0 0 0-15,0 0 0 0,0 0 192 0,0 0 80 16,0 0 16-16,0 0 0 0,0 0-128 0,3-13-32 16,-3 13 0-16,4-17 0 0,-2-1 0 0,2 1 0 15,0-1 0-15,-3-2 0 0,3 0-128 0,-1 0 0 16,1-6 0-16,-2 3 0 0,1 3 128 0,0 0 0 16,-1 2 0-16,1-1 0 0,-1 3-128 0,2 5 0 0,-4 11 0 15,0 0 0-15,3-12 0 0,-3 12-176 0,0 0 48 0,0 0 0 16,0 0 128-16,-3 15 0 0,1-2 0 0,-2 8 0 15,-1 1-192-15,-2 5 0 0,-2 4 0 16,0 2-11264-16,-3-2-2272 0</inkml:trace>
  <inkml:trace contextRef="#ctx0" brushRef="#br1" timeOffset="148846.87">14294 10773 10127 0,'0'0'896'0,"5"6"-704"0,-5-6-192 0,0 0 0 16,0 0 1136-16,0 0 192 0,0 0 32 0,0 0 16 0,0 0-448 0,0 0-96 15,0 0 0-15,0 0-16 0,0 0 0 0,0 0 0 16,-13-2 0-16,0-2 0 0,-1 3-224 0,1-1-32 16,2 2-16-16,-3-1 0 0,-4 0-320 0,-1 1-64 15,-1 0-16-15,0 0 0 0,-3-3-16 0,-1 0 0 16,1 1 0-16,-5-3 0 0,1-1-128 0,-6 0 160 15,-1-6-160-15,-2 4 160 0,-3 2 144 0,-6-1 16 16,-3-2 16-16,0 3 0 0,1 0 0 0,0 4 0 16,-2-2 0-16,-1 0 0 0,2-3-16 0,-2 2-16 15,1-4 0-15,-9 3 0 0,0-5-128 0,-5 3-32 16,-1 2 0-16,-2 2 0 0,-2 4-144 0,0-1 128 16,0-6-128-16,-2 4 128 0,-4 2-128 0,-2 1 0 15,2 1 144-15,1-2-144 0,5-4 176 0,0 2-48 16,-2 3 0-16,1-2 0 0,1-5 64 0,0-2 16 15,2 4 0-15,0 4 0 0,1 1-16 0,3 0 0 0,-2-3 0 16,-4 3 0-16,1 3-192 0,1 3 144 0,-2 3-144 0,4-1 128 16,3 1-128-16,-2-2 0 0,0 2 0 0,-4 0 128 15,-3 0-128-15,2 2 0 0,1 0 144 0,3 2-144 16,3 4 0-16,-1-1 0 0,2-4 0 0,-3 1 0 16,2 1 0-16,-2 2 144 0,1-1-144 0,0 1 0 15,2 1 0-15,6 0 0 0,1 0 0 0,4-3 0 16,-2-1 0-16,-2 0 0 0,-1-1 128 0,2 4-128 15,-1 2 0-15,0-3 0 0,3-3 0 0,1 6 0 16,2 2 0-16,3 1 0 0,-3-2 0 0,0-2 0 16,-2-2 0-16,0 3 0 0,3 1 0 0,-1 2 0 15,4-1 0-15,0 2 0 0,1 2 0 0,4 0 0 0,1 1 0 16,5-3 0-16,2-2-128 0,-3 2 128 16,3 0 0-16,-1 2 0 0,-2-1 0 0,1 2-144 0,-1-2 144 15,1 6 0-15,0-3 0 0,2 5 0 0,2-1 0 0,0 0 0 16,1-4 0-16,0 3 0 0,-1 6 0 0,5 0 0 15,1 1 0-15,1-1 0 0,1-4 0 0,3 2 0 16,2-2 0-16,0-2 0 0,3-5 0 0,2 4-128 16,0 1 128-16,1-1 0 0,2 1 0 0,0 1 0 15,2-4 0-15,3 5-128 0,2 1 128 0,1 0 0 16,2-1 0-16,2 3 0 0,0 0 0 0,3-1 0 16,0-2 0-16,3-1 0 0,1-4 0 0,1 3 0 15,3-2 0-15,1 1 0 0,1-2 0 0,3 2 0 16,0 1 0-16,5 1 0 0,0 1 0 0,1-3 0 15,1-1 0-15,4 3 0 0,6 7 128 0,0-2 0 16,1-3 0-16,-1 2 0 0,-2-1-128 0,1-4 144 0,-1-2-144 16,5-5 160-16,-2-2-16 0,5-1 0 0,4 2 0 15,1-3 0-15,-2-2 48 0,2 0 0 0,5 1 0 16,-4-4 0-16,3 1-16 0,-1 0 0 0,0 1 0 0,4-1 0 16,3-2-48-16,2 2-128 0,3 2 192 0,-3-2-64 15,0-5-128-15,-1 4 128 0,0 3-128 0,3-6 128 16,2-1-128-16,3-2 128 0,1-3-128 0,-1 5 128 15,-3 5-128-15,-1-3 0 0,0-7 144 0,1 2-144 16,3-2 128-16,1 0-128 0,0 0 128 0,1-4-128 16,6-3 0-16,-8 1 144 0,-5-1-144 0,4-2 0 15,2-6 176-15,1 2-176 0,2-4 160 0,0 3-160 16,-2 3 144-16,-1-2-144 0,-1-4 128 0,1-1-128 16,3-2 128-16,0 2-128 0,-2 3 0 0,-3-6 128 0,-1-3-128 15,-2 1 0-15,-2 4 0 0,2-2 0 0,2-4 0 0,0 1 0 16,2-3 128-16,-2 5-128 0,1 2 0 0,-3-2 0 15,-3-4 0-15,2 3 128 0,-5 2-128 0,1 3 0 16,-4-6 0-16,-1-2 0 0,2 0 0 0,-2 1 0 16,-7 0 128-16,1 1-128 0,-2-7 0 0,-1-1 0 15,2-4 0-15,0 8 0 0,0 3 0 0,-3-3 0 16,-3-2 0-16,1-1 128 0,-1-2-128 0,1 2 0 16,-5-1 0-16,-2 1 0 0,-4-3 128 0,-2-2-128 15,-3-4 0-15,-1-1 128 0,-3-1-128 0,-3-3 0 16,-2-6 0-16,-2 4 0 0,-4 3 0 0,-2-4 0 15,-3-1 0-15,-2 1 0 0,-3 1 0 0,-1 1 0 16,-1-2 0-16,-2-3 0 0,-4-4 0 0,0-1 160 16,-3 2-160-16,0 1 160 0,0-2-32 0,-2 1 0 0,-4-2 0 0,2 5 0 15,-2 7 32-15,1-4 0 0,-2-2 0 0,-2 4 0 16,1 3-160-16,0 4 160 0,-2 5-160 0,1 3 160 16,-3 1-160-16,1 3 128 0,0 4-128 0,0 1 128 15,-4 1-128-15,4 0 0 0,2 4 0 0,-5 6 0 16,-3 6 0-16,1-2-256 0,1-1 48 0,4 6 0 31,0 4-1376-31,4 2-272 0,1 4-48 0,4-3-12752 0</inkml:trace>
  <inkml:trace contextRef="#ctx0" brushRef="#br1" timeOffset="150371.79">14037 11311 12895 0,'0'0'576'0,"0"0"112"0,0 0-560 0,0 0-128 16,0 0 0-16,0 0 0 0,0 0 1664 0,0 0 320 15,8 2 48-15,-2-2 16 0,2-2-1648 0,0 0-400 16,-1-2 0-16,2 0 0 0,1-1 896 0,2-3 112 16,-2-3 16-16,5 1 0 0,0 0 0 0,4-5 0 15,-1-4 0-15,4-2 0 0,3 0-832 0,5-4-192 16,5 0 0-16,-1-3 0 0,2-4 864 0,2-3 128 0,1 4 32 16,2 0 0-16,0-1-832 0,1-2-192 0,1-2 0 15,0-1 0-15,-1 1 0 0,1 1 0 0,0-2 0 0,-1 1 0 16,-3-1 0-16,0 1 0 0,-1-1 0 0,-2 2 0 15,-2 1 0-15,0 1 0 0,0 2 0 0,0 0 0 16,0 2 0-16,-2 2 0 0,0-3 0 0,0 4 0 16,2 2 864-16,0 0 128 0,1 0 32 0,0 2 0 15,1-2-832-15,0 4-192 0,-3 0 0 0,-1 0 0 16,-2 2 0-16,0 1 0 0,0 0 0 0,0 2 0 16,-1 0 0-16,-2-2 0 0,1 0 0 0,-2 3 0 15,-2 5 0-15,1-1 0 0,1-2 0 0,0 1 0 16,0 1 0-16,-2 1 0 0,-1 0 0 0,1 1 0 0,-1 1 0 15,-1 0 0-15,-1 0 0 0,-2-1 0 0,-1 3 0 16,-1 0 0-16,-3-3 0 0,-1 4 0 0,0 3 0 16,-2-1 0-16,-2 0 0 0,-1 1 0 0,-8 1 0 0,6-2 0 15,1-2 0-15,-7 4 0 0,4-4 0 0,-4 4 0 16,0 0 0-16,0 0 0 0,0 0 0 0,0 0 0 16,0 0 0-16,0 0 0 0,-7-1 0 0,-2 2 0 15,-2 2 0-15,-2 2 0 0,0-2 0 0,-4 2 0 16,-3 2 0-16,-1 2 0 0,-8 1 0 0,-1 3 0 15,-3 3 0-15,-2 1 0 0,-3 0 0 0,-1 1 0 16,-2-1 0-16,-2 4 0 0,-2 9 0 0,0-3 0 16,-4 4 0-16,-3 1 0 0,-5 2 0 0,1 1 0 15,-2 1 0-15,0 1 0 0,-2-1 0 0,2 1 0 16,4-2 0-16,-1 0 0 0,2 0 0 0,-2 1 0 16,-1-1 0-16,2 0 0 0,3 2 0 0,4-1 0 0,2 1 0 0,3-2 0 15,3-1 0-15,4 0 0 0,0-3 0 0,-10 12 0 16,5-8 176-16,6-1-16 0,3 2 0 0,2-4 0 15,-2-5-160-15,2-2 0 0,3-7 0 0,1 2 128 16,3 1-128-16,2 1 0 0,2-7 0 0,-3 4 0 16,3 1 0-16,-3 1 0 0,-1-1 0 0,1-2 0 15,2-4 0-15,0 0 0 0,2 1 128 0,3-6-128 16,2-2 0-16,1-2 0 0,4-1 144 0,7-4-144 16,-8 5 224-16,8-5-32 0,0 0 0 0,0 0 0 15,0 0 208-15,0 0 48 0,0 0 0 0,-2-12 0 16,2-1-128-16,1 3-32 0,2 0 0 0,-1 0 0 15,2 0-288-15,1-3-224 0,1 1 32 0,1 0 16 16,3-4 176-16,-1-3 0 0,1-6 0 0,3 6 0 0,4 5 0 16,1-5 0-16,-1-4 0 0,4-1 0 0,1 1 0 0,7-3 0 15,4 1 0-15,2 0 0 0,1-5 0 0,3 0 0 16,3 2 0-16,1-6 0 0,1-1 0 0,9-3 0 16,-1-3 0-16,2 0 0 0,4 2 0 0,1-2 0 15,3-1 0-15,-1 3 0 0,-1 0 0 0,2-1 0 16,1 2 0-16,1-1 0 0,2-2 0 0,0 1 0 15,1 1 0-15,-4-2 0 0,-3 0 0 0,-2 2 0 16,-3 0 0-16,-1 3 0 0,0 6 0 0,-2 2 0 16,0-2 0-16,-2 5 0 0,-4 5 0 0,-2 2 0 15,-5 4 0-15,-4 1 0 0,-5 1 0 0,-5 0 0 16,-5 3 0-16,-1 1 0 0,-5 3 0 0,-2-1 0 16,-3 2 0-16,-3 0 0 0,-6 4 0 0,0 0 0 0,0 0 0 0,0 0 0 31,0 0-848-31,-11 13-144 0,2-4-32 0,-3 3 0 15,-1-5-816-15,-2 3-160 0,-2 0-48 0,6-2-11456 0</inkml:trace>
  <inkml:trace contextRef="#ctx0" brushRef="#br1" timeOffset="150887.94">15152 9910 20271 0,'0'0'448'0,"0"0"80"0,-5 8 32 0,-3-6 16 0,0-2-576 0,0 2 0 16,0 0 0-16,2 1 0 0,6-3 0 0,0 0 0 15,0 0 0-15,0 0 0 0,0 0 928 0,0 0 80 16,0 0 16-16,10 4 0 0,1 0 0 0,3-3 0 16,4-1 0-16,4-1 0 0,4-3-832 0,3 0-192 15,2-1 0-15,5-1 0 0,3-2 0 0,2 1 0 16,1-5 0-16,0 4 0 0,0-1 0 0,1 0 0 16,1-6 0-16,0 2 0 0,2 3 864 0,2-3 128 0,0 1 32 0,-1 2 0 15,3-3-832-15,-4 4-192 0,-5-3 0 16,-2 3 0-16,-2 1 0 0,-3 1 0 0,-6-3 0 0,1 5 0 15,-3-2 0-15,-2 2 0 0,-2 0 0 0,-1 2 0 16,-2 2 0-16,-2 2 0 0,-1 1 0 0,-3 4 0 16,-3 2 0-16,-2 1 0 0,-3 4 0 0,-2 4 0 15,-4 0 864-15,-5 4 128 0,-1 2 32 0,-5 9 0 16,-4 1-832-16,-1 7-192 0,-2 1 0 0,-2 8 0 16,-1 0 0-16,0 2 0 0,-1-4 0 0,-7 10 0 15,3-6 128-15,2-11 0 0,-1-4-128 0,3-5 192 16,1-1-192-16,2-1 176 0,-3-5-176 0,3 4 160 15,3-1-160-15,1-2 0 0,5-4 0 0,0 2 128 16,3-1-1904-16,6 1-384 16,4 1-80-16,5-9 0 0</inkml:trace>
  <inkml:trace contextRef="#ctx0" brushRef="#br1" timeOffset="162773.66">9456 11907 4607 0,'0'0'400'0,"0"0"-400"0,0 0 0 0,0 0 0 16,0 0 1408-16,-9-3 208 0,-2 2 48 0,11 1 0 15,0 0-1232-15,-10 0-240 0,-2 1-64 0,12-1 0 16,0 0-128-16,-10 4 0 0,-1-4 0 0,3 2 0 15,8-2 384-15,0 0 64 0,-10 0 0 0,10 0 0 16,-9-3 320-16,9 3 80 0,0 0 16 0,0 0 0 16,-12-4-224-16,12 4-32 0,0 0-16 0,-10-2 0 15,-2 2-16-15,3-2-16 0,1 1 0 0,8 1 0 16,-10 0-192-16,2-1-48 0,-3-1 0 0,11 2 0 16,-6-6 128-16,6 6 32 0,0 0 0 0,0 0 0 15,-9-9 32-15,4-2 0 0,5 11 0 0,-4-8 0 16,4 8-16-16,-4-11 0 0,1 2 0 0,3 9 0 0,0 0-112 0,0 0-32 15,0 0 0-15,0 0 0 0,0 0-128 0,0 0-32 16,0 0 0-16,0 0 0 0,7-7-64 0,-7 7-128 16,11-3 176-16,-11 3-176 0,8 6 144 0,-3 0-144 15,5 2 0-15,-3 2 144 0,1 2-144 0,0 3 128 16,-2-1-128-16,2 1 128 0,0 2 0 0,3 4 0 16,-4 3 0-16,4-1 0 0,1 1 0 0,-1-2-128 15,0 4 192-15,2 0-64 0,-3-5-128 0,2 0 192 16,-2 0-192-16,1 1 192 0,1 3 0 0,-5-5 0 15,0 3 0-15,1-4 0 0,-1-2 16 0,1-1 16 16,-1-1 0-16,-1-2 0 0,0-2 16 0,-3 2 0 16,1-4 0-16,-4-9 0 0,6 9 32 0,-6-9 16 15,0 0 0-15,0 0 0 0,0 0 32 0,0 0 16 0,0 0 0 0,0 0 0 16,0 0 16-16,0 0 0 16,0 0 0-16,0-10 0 0,0-5-96 0,-3 4 0 0,-2-4-16 0,0 2 0 15,-2 1-96-15,-1-3-16 0,-2-2 0 0,-1 3 0 16,4-1-128-16,-1 2 0 0,-1-2 144 0,-1-4-144 15,1 2 0-15,0 3 0 0,0 1 0 0,0 0 128 16,-1-4-128-16,0-1 0 0,3-1 0 0,-1 3 0 16,-3-3 0-16,2 1 0 0,0-2 0 0,4 2 0 15,0 3 0-15,-2 0 0 0,-1-2 0 0,-2 0 0 16,1 0 0-16,0 4 0 0,0-1 0 0,-1 2 0 16,6-2 0-16,-2 2 0 0,-2-1 0 0,3 3 0 15,-2-1 0-15,1 2 0 0,3 1 0 0,3 8 0 16,0 0 0-16,0 0 0 0,-6-5 0 0,6 5 0 15,0 0 0-15,0 0 0 0,0 0 0 0,0 0 0 0,-8 7 0 16,3 3 0-16,1-1 0 0,1 3-128 0,2 1 128 16,2 0 0-16,2 0 0 0,-1 3 0 0,1 1 0 15,1 2 0-15,-3-1 0 0,3 3-128 0,0 0 128 0,1 3 0 16,0 6 0-16,2-4 0 0,1-2 0 0,-2-1 0 16,0 3 0-16,1 0-128 0,3-3 128 0,-1 1 0 15,1-1 0-15,-2-1 0 0,2-1 0 0,-2 0 0 16,-3-5 0-16,1-1 0 0,-3 1 0 0,1-4 0 15,2 1 0-15,-1-5 0 0,-5-8 0 0,0 0 0 16,8 6 0-16,-8-6 128 0,0 0-128 0,0 0 0 16,0 0 0-16,0 0 0 0,7 8 0 0,-7-8 144 15,0 0-144-15,0 0 0 0,0 0 160 0,0 0-160 16,0 0 128-16,0 0-128 0,0 0 0 0,0 0 128 0,0 0-128 16,0 0 0-16,6-8 128 0,-6 8-128 0,2-12 0 15,0 6 128-15,-2 6-128 0,0 0 0 0,3-13 0 0,-1 6 0 16,-2 7 0-16,0 0 0 0,0 0 0 0,2-11 0 15,1 3 128-15,-3 8-128 0,0 0 128 16,0 0-128-16,4-12 0 0,0 4 0 0,-4 8 0 0,0 0 0 16,5-9 0-16,-5 9 0 0,7-6 0 0,-7 6 0 15,0 0 0-15,7-10 0 0,-7 10 0 0,7-7 0 16,-1-4 0-16,0 3 0 0,-6 8 0 0,6-9 0 16,1-3 0-16,1-1 0 0,-3-1 0 0,3 1 0 15,-1 0 0-15,1-1 0 0,1-6 0 0,0 3 0 16,-1 4 0-16,1 1 0 0,2-3 0 0,-2-3 0 15,-3-1 0-15,5 1 0 0,-1 0 0 0,1 1 128 0,-3-1-128 16,-2-2 0-16,-1 0 0 0,3 2 0 0,0 1 0 16,-2 0 0-16,0-1 0 0,0 4 0 0,1 1 0 15,-2 1 0-15,-1 0 0 0,0 3 0 0,0-3 0 0,-3 3 0 16,-1 9 0-16,5-10 0 0,-2 1 0 0,-3 9 0 16,0 0 0-16,0 0 0 0,0 0 0 0,0 0 0 15,2-7 0-15,-2 7 0 0,0 0 0 0,0 0 0 16,0 0 0-16,0 0 0 0,-1 13 0 0,0-2 0 15,-1 2 0-15,-1 1 0 0,-1-4 0 0,0 3 0 16,0 2 0-16,0 2 0 0,-1 2-128 0,-2 0 128 16,1-3 0-16,-1 3 0 0,-1 2 0 0,-1-1 0 15,3 1 0-15,-2 1 0 0,-1 2 0 0,1-1 0 16,0 5 0-16,-1-3 0 0,-1-3 0 0,-1 0 0 16,1 3 0-16,1-3 0 0,2 0 0 0,-1-1 0 15,-1-3 0-15,0 0 0 0,1 2 0 0,2-3 0 0,-1-3 0 16,1 2 0-16,-2-6 0 0,1 1 0 0,2 2 0 0,0-8 0 15,5-5 0-15,0 0 0 0,0 0 0 0,0 0 0 16,0 0 0-16,0 0 0 0,0 0 0 0,0 0 0 16,0 0 0-16,0 0 128 0,4-13-128 0,0 2 128 15,-2-2-128-15,1 2 128 0,1 0-128 0,1-3 128 16,2-3-128-16,-1 0 0 0,2 1 0 0,-2-1 0 16,1-1 0-16,-1-1 0 0,2-4 128 0,1 3-128 15,0 1 0-15,2-1 0 0,-1-4 0 0,-1 1 128 16,-1-2-128-16,1 4 0 0,1 1 0 0,-1 1 0 15,0-2 0-15,-1 5 0 0,-1 2 0 0,0 0 0 16,-3 2 0-16,-2 1 0 0,4 1 0 0,-2 4 0 16,-4 6 0-16,0 0 0 0,5-6 0 0,-5 6 0 15,0 0-1440-15,0 0-224 0,0 0-32 0,10-4-13984 16</inkml:trace>
  <inkml:trace contextRef="#ctx0" brushRef="#br1" timeOffset="164037.2">8396 12459 7359 0,'-10'-6'320'0,"10"6"80"0,-10-1-400 0,3 1 0 0,7 0 0 0,0 0 0 16,-12 0 1760-16,1 0 272 0,1 1 48 0,10-1 16 15,0 0-992-15,-9-1-192 0,1-2-32 0,8 3-16 0,0 0-80 0,0 0-16 16,0 0 0-16,0 0 0 0,0 0-224 0,10-1-48 16,3 1-16-16,3-1 0 0,-2-4-80 0,5 2-16 15,0 2 0-15,3-2 0 0,1-3 80 0,0-4 16 16,2 3 0-16,0-3 0 0,-1 5-64 0,2-1-16 15,-1-6 0-15,1 3 0 0,-1 1-96 0,1-2-32 16,-1 1 0-16,1-1 0 0,-3 0-128 0,1 0-16 16,-6 0-128-16,-2 5 192 0,-3-1-192 0,0 2 176 15,-1 0-176-15,-2 1 160 0,-10 3-160 0,0 0-256 16,0 0 64-16,0 0 16 16,0 0-2160-16,0 0-432 0,-14 15-96 0,-5-2-16 0</inkml:trace>
  <inkml:trace contextRef="#ctx0" brushRef="#br1" timeOffset="164297.76">8309 12644 7359 0,'0'0'656'0,"0"0"-528"0,0 0-128 0,0 0 0 16,0 0 2240-16,0 0 432 0,0 0 80 0,7 6 0 15,-7-6-1424-15,16 0-304 0,0-1-48 0,3-3-16 16,3 0-208-16,-1-1-48 0,1-4-16 0,1 1 0 15,-1 4-128-15,-1 0-32 0,2-4 0 0,2 0 0 16,0-3-144-16,-1 4-16 0,0 1-16 0,1-1 0 16,-1-2 16-16,1-1 0 0,-1 3 0 0,-1-1 0 15,-1 3-112-15,-1 1-32 0,-4-5 0 0,-1 4 0 16,-1 1-224-16,-2 3 128 0,-1-1-128 0,-1-2 0 16,-11 4 0-16,7-2 0 0,-7 2 0 0,0 0 0 15,0 0-1408-15,0 0-368 0,0 0-80 0</inkml:trace>
  <inkml:trace contextRef="#ctx0" brushRef="#br1" timeOffset="164785.57">8508 12251 11055 0,'0'0'976'0,"0"0"-784"16,0 0-192-16,0 0 0 0,-4-11 1600 0,4 11 256 16,0 0 64-16,0 0 16 0,0 0-992 0,0 0-208 0,7-10-32 0,-7 10-16 15,10-1-224-15,2 0-32 0,0-1-16 0,1-1 0 16,2 0 128-16,0 3 32 0,4 5 0 0,2-2 0 16,1-8-64-16,2 1 0 0,0 2 0 0,-1 1 0 15,-4-2-80-15,2 2-32 0,0 0 0 0,0 3 0 16,-2 2-128-16,0 0-16 0,-4 0-16 0,1 0 0 15,-2 0-80-15,-2 4-16 0,-2 2 0 0,-1-2 0 16,2-1-16-16,-3 0-128 0,-2 4 192 0,-1-2-64 16,-2 1 48-16,-2 1 0 0,-1-11 0 0,-1 14 0 15,0 2 32-15,-1-1 16 0,-3 1 0 0,-1-3 0 16,-2 0-32-16,-1 2 0 0,0-1 0 0,-2-1 0 16,1-3 48-16,-1 3 0 0,0 0 0 0,-2 4 0 0,0 0-32 15,-1-2 0-15,3-2 0 0,-2 2 0 0,-2 4-64 0,2-2-16 16,0-4 0-16,0 0 0 0,0 0 16 0,1-3 0 15,-3 0 0-15,2-2 0 0,4-1-144 0,0-3 160 16,-1 2-160-16,4 2 160 0,6-8-160 0,0 0 128 16,0 0-128-16,0 0 128 0,0 0-128 0,0 0 0 15,0 0 144-15,3-12-144 16,-1 2-1248-16,3 2-320 0,-5 8-64 0,9-12-7616 16,-2-3-1520-16</inkml:trace>
  <inkml:trace contextRef="#ctx0" brushRef="#br1" timeOffset="165486.64">8241 12301 8975 0,'0'0'384'0,"0"0"112"0,0 0-496 0,-3 6 0 15,3-6 0-15,0 0 0 0,-5 13 368 0,1-5-32 16,4-8 0-16,0 0 0 0,0 0-16 0,0 0 0 15,0 0 0-15,0 0 0 0,0 0 80 0,0 0 16 16,0 0 0-16,0 0 0 0,8 9 48 0,-8-9 16 16,0 0 0-16,0 0 0 0,0 0 48 0,0 0 16 15,12 3 0-15,1-2 0 0,-4-2-32 0,3 1 0 16,-1 3 0-16,1-3 0 0,-2-3-16 0,3 2-16 16,3-1 0-16,2 1 0 0,2 1-160 0,1-3-48 15,0-1 0-15,-1 1 0 0,0 0-48 0,0 0-16 16,0-1 0-16,1-2 0 0,0-1-16 0,0 2 0 15,0-3 0-15,1 2 0 0,-1-6 112 0,0 3 16 16,-2-3 0-16,1 4 0 0,-2-1-112 0,-1 4-16 0,-3-4 0 16,2 4 0-16,0 2-64 0,-2 2 0 0,-14 1-128 0,10-3 192 15,0-2-192-15,-10 5 0 0,0 0 0 16,0 0 0-16,10-3 0 0,-10 3 0 0,0 0 0 0,0 0 0 16,0 0 0-16,0 0 0 0,0 0 0 0,0 0 0 15,0 0 128-15,5 11-128 0,-5-11 0 0,4 10 0 16,3-2 0-16,-3 3 128 0,-2 0-128 0,2 1 0 15,-4-12 0-15,5 12 0 0,-2-1 0 0,1 4 0 16,0-2 0-16,0 1 144 0,0 1-144 0,-3 0 128 16,1 1-128-16,0-3 0 0,-4 0 0 0,1 0-176 15,0-1 176-15,1 2 256 0,2 2-64 0,-3-2-16 16,-1 0-48-16,-5-1 0 0,1 2 0 0,0-1 0 16,-1 2 32-16,-1-5 0 0,0 2 0 0,1 2 0 0,5 0 80 15,-5 1 16-15,3-5 0 0,-1-1 0 0,5-10-256 0,-5 12 0 16,-2-1 0-16,2-3 0 0,5-8 0 0,-6 7 128 15,-3 1-128-15,9-8 0 0,-6 9 144 0,6-9-144 16,0 0 128-16,0 0-128 16,0 0-1408-16,0 0-384 0,0 0-64 0,0 0 0 0</inkml:trace>
  <inkml:trace contextRef="#ctx0" brushRef="#br1" timeOffset="165934.96">8479 12199 13823 0,'-13'-14'608'0,"8"10"128"0,5 4-592 0,0 0-144 0,-4-8 0 0,4 8 0 16,0 0 736-16,0 0 112 0,0 0 32 0,11-1 0 15,-1 1-496-15,2 1-112 0,0 0-16 0,2 1 0 16,2-2-112-16,2-2-16 0,1 1-128 0,3 1 192 16,2 1 64-16,1 2 0 0,0-3 0 0,1 1 0 15,0 2 112-15,0-1 16 0,1 4 16 0,-2-2 0 0,-4 3-80 16,-2 4-32-16,-3 1 0 0,0 1 0 0,-1 1-16 0,-2 4 0 15,-1 2 0-15,-4 2 0 0,-4 1-80 0,-2 2 0 16,-4-4-16-16,-1 0 0 0,-1-2 64 0,-2 1 16 16,-3 1 0-16,-3-3 0 0,-6-4 192 0,-1 2 64 15,1 1 0-15,1-1 0 0,-1-6-128 0,0 1-32 16,-2 0 0-16,3-3 0 0,3 5-224 0,1-8-128 16,0-2 128-16,5 1-8256 15,0 4-1664-15</inkml:trace>
  <inkml:trace contextRef="#ctx0" brushRef="#br1" timeOffset="166680.79">9112 11846 13583 0,'0'0'592'0,"0"0"144"0,0 0-592 0,0 0-144 16,-2-13 0-16,2 4 0 0,0 9 768 0,0 0 128 16,-2-12 32-16,2 4 0 0,0-2-128 0,0 10-32 15,-2-8 0-15,2 8 0 0,0 0-128 0,0 0-48 16,-1-11 0-16,1 11 0 0,0 0-256 0,0 0-48 15,0 0-16-15,0 0 0 0,0 0-80 0,1 13 0 16,2 0-16-16,0 2 0 0,1 0 128 0,1 4 16 16,1 3 16-16,2 3 0 0,-1-3-48 0,2 3-16 15,1 2 0-15,1 2 0 0,-2 3-32 0,1 0-16 0,2-4 0 16,0 3 0-16,-1 3-16 0,1 0 0 0,0-6 0 16,0 0 0-16,-2 0 32 0,0-1 0 0,1-6 0 0,1 0 0 15,1-3 80-15,-2-2 0 0,-1-1 16 0,-4-2 0 16,-2-1 832-16,1 0 176 0,-5-12 16 0,11 9 16 31,-1 3-1696-31,-1-6-352 0,-9-6-64 0,0 0-16 0,11 7 752 0,-11-7 368 0,9 4-48 16,-9-4 0-16,10-2 32 0,-10 2 0 0,0 0 0 0,11-1 0 15,-11 1-96-15,6-9-32 0,-1 1 0 0,1-1 0 16,-6 9-64-16,6-9-16 0,-3-2 0 0,-1 2 0 16,1-2-144-16,-2 0 192 0,0 1-192 0,2-5 192 15,1-4-192-15,0 1 192 0,1-2-192 0,0 0 192 16,-1 1-192-16,0-1 128 0,-1 1-128 0,2-2 128 15,0 0-128-15,3 2 0 0,-3-1 0 0,0 0 0 0,-1 1 0 16,2-2 0-16,-1-1 128 0,1 2-128 0,1-1 0 0,-1-1 0 16,1 3 0-16,-2 0 0 0,-1 2 0 0,3 4 0 15,-4-1 0-15,1 2 0 0,0 3 0 0,0 0 0 16,0 1 0-16,-4 8 0 0,0 0 0 0,0 0 0 16,0 0 0-16,0 0 0 0,3-8-320 0,-3 8-64 15,0 0 0-15,0 0 0 16,0 0-2736-16,0 0-544 0</inkml:trace>
  <inkml:trace contextRef="#ctx0" brushRef="#br1" timeOffset="167158.69">9993 11422 9215 0,'0'0'816'15,"0"0"-656"-15,0 0-160 0,0 0 0 16,0 0 1248-16,0 0 224 0,-3-6 32 0,3 6 16 0,0 0-816 15,0 0-144-15,0 0-48 0,0 0 0 0,0 0 112 16,0 0 16-16,0 0 0 0,0 0 0 0,-4 11 0 0,4-11 0 16,-1 13 0-16,1 3 0 0,-5 1-112 0,0 2-16 15,0 2 0-15,2-2 0 0,-2 1-128 0,1 3-16 16,0 0-16-16,0 1 0 0,0-4-96 0,-1 4 0 16,-3-1-16-16,3 1 0 0,4-6 16 0,-2-5 16 15,-4-2 0-15,2-4 0 0,5-7 240 0,0 0 32 16,0 0 16-16,0 0 0 0,0 0 336 0,0 0 64 15,-2-10 0-15,2-4 16 0,3-2-336 0,4-2-80 16,1-2-16-16,2 1 0 0,-5-5-352 0,1 1-192 16,-2 0 192-16,1 1-192 0,1-1 0 0,0 3 0 15,-4-2 0-15,2 6 0 0,-1 2 192 0,-1 4 128 16,0 2 16-16,-2 8-15664 0</inkml:trace>
  <inkml:trace contextRef="#ctx0" brushRef="#br1" timeOffset="168568.74">10285 11980 6447 0,'-6'-1'576'0,"-5"1"-576"0,3 0 0 0,-3-2 0 15,0 0 1328-15,2-1 144 0,1 2 48 0,2-2 0 16,-3-1-560-16,-1 3-128 0,-1 0 0 0,4 0-16 16,7 1-48-16,-9 0 0 0,0 0 0 0,9 0 0 15,-12-2-32-15,12 2-16 0,-8 5 0 0,8-5 0 16,-10 0-240-16,10 0-48 0,-7 6-16 0,7-6 0 16,0 0-96-16,0 0 0 0,0 0-16 0,0 0 0 15,12 6 0-15,1 1 0 0,1-1 0 0,3-3 0 16,2-2 144-16,2 0 16 0,-1 1 16 0,6-1 0 15,1-4-32-15,1 1-16 0,4-1 0 0,-6 1 0 16,-3-1-48-16,2 0 0 0,2-1 0 0,2 2 0 0,0 1 80 16,-3-2 16-16,-3-4 0 0,-1 4 0 0,0 0-112 0,-2 0-32 15,-3 1 0-15,-3-1 0 0,-1-1-144 0,-2 3-48 16,-11 1 0-16,0 0 0 0,10-3-144 0,-10 3 128 16,0 0-128-16,0 0 128 0,0 0-128 0,0 0 128 15,0 0-128-15,0 0 128 0,0 0 0 0,0 0 0 16,-13 3 0-16,0-2 0 0,-3-2 0 0,-2 1-128 15,-1 0 192-15,-5 1-64 0,-1 3-128 0,-1-1 160 16,0-3-160-16,0 0 160 0,-1 2-160 0,-2 1 160 16,-1 0-160-16,3-2 160 0,-3 0-32 0,5 0-128 15,-2 1 192-15,4-2-64 0,3-2 0 0,1 2-128 16,4 0 192-16,2 2-64 0,0 0-128 0,4 0 128 16,-1-1-128-16,10-1 128 0,0 0-128 0,0 0 0 15,0 0 0-15,0 0 0 0,0 0 0 0,12-1 0 0,1 3 0 16,4-3 0-16,3-4 0 0,3 1 0 0,5-1 0 0,0 2 0 15,5 0 0-15,-1-1 0 0,0-1 128 16,0 1-128-16,2 4 0 0,0-2 0 0,-3-1 0 0,1-2 128 16,-4 1-128-16,0 0 0 0,-4 0 0 0,-1 2 0 15,-3-5 0-15,-1 3 128 0,-5 3-128 0,-2 0 128 16,-3-2-128-16,-9 3 0 0,0 0 144 0,0 0-144 16,0 0 0-16,0 0 128 0,0 0-128 0,0 0 0 15,-10 5 128-15,-4 0-128 0,-2 1 160 0,-4-4-160 16,-4 1 144-16,0-1-144 0,-1 1 128 0,-5 0-128 15,-3-1 128-15,-1 2-128 0,4-3 0 0,2 1 128 16,3 2-128-16,2-2 0 0,0 1 144 0,4-2-144 0,2-1 0 16,4 1 144-16,2 3-144 0,11-4 0 0,0 0 128 15,0 0-128-15,0 0 0 0,0 0 0 0,12-7 0 0,4 0 0 16,2 2 0-16,6-2 0 0,3 3 0 0,2 0 0 16,-2-2 0-16,6 1 0 0,0-2-288 0,1 3-64 15,-1-1-16-15,-4 1 0 16,-3 0-2704-16,-2 0-528 0</inkml:trace>
  <inkml:trace contextRef="#ctx0" brushRef="#br1" timeOffset="169061.89">10101 12379 17503 0,'-18'-4'1552'0,"8"1"-1232"0,-4-2-320 0,7 3 0 16,7 2 1024-16,0 0 128 0,0 0 48 0,0 0 0 16,0 0-336-16,0 0-64 0,11-3-16 0,5 0 0 15,0-4-304-15,1 3-64 0,3 2-16 0,3 0 0 16,1-3-176-16,4-2-32 0,3-1-16 0,3 3 0 15,1-3 80-15,4 0 32 0,0-2 0 0,3 2 0 16,0 3 112-16,0-2 32 0,-2 4 0 0,-1 0 0 16,-8 0-32-16,-2 1 0 0,-3-2 0 0,-4 2 0 0,-3 1-192 15,-2 0-32-15,-6 0-16 0,0-1 0 0,-11 2-160 16,10 0 0-16,-10 0 144 0,0 0-144 0,0 0 160 16,0 0-32-16,0 0-128 0,-8 5 192 0,-3 1 32 0,-4-2 0 15,0-2 0-15,-4 1 0 0,-2-2-16 0,-2-2 0 16,-3-2 0-16,-3 2 0 0,-1 1-32 0,-4-1-16 15,-5-1 0-15,7 1 0 0,0 0-160 0,5 1 160 16,1 1-160-16,4-1 160 0,3-4-160 0,5 4 0 16,2 3 0-16,5-2 0 0,7-1 0 0,0 0 0 15,0 0 0-15,0 0 0 0,0 0 0 0,0 0 0 16,0 0 0-16,19 1 0 0,3-1 0 0,3 0-304 16,2-1 48-16,6-3-9792 15,2 1-1952-15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EB7C-5B7E-45ED-9225-79F2790399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7E56-DCEF-4E4C-9F2E-41BB1E71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0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3d.libretexts.org/DirectionField/index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DDB2CA-6738-45E0-8213-536C3678F225}"/>
              </a:ext>
            </a:extLst>
          </p:cNvPr>
          <p:cNvSpPr/>
          <p:nvPr/>
        </p:nvSpPr>
        <p:spPr>
          <a:xfrm>
            <a:off x="249335" y="234918"/>
            <a:ext cx="11790535" cy="710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What is one of the most important concepts that we have covered?  </a:t>
            </a:r>
            <a:r>
              <a:rPr lang="en-US" sz="2400" b="1" dirty="0"/>
              <a:t>Enter your answer(s) </a:t>
            </a:r>
          </a:p>
          <a:p>
            <a:r>
              <a:rPr lang="en-US" sz="2400" b="1" dirty="0"/>
              <a:t>in the chat box.</a:t>
            </a:r>
          </a:p>
          <a:p>
            <a:endParaRPr lang="en-US" sz="2400" dirty="0"/>
          </a:p>
          <a:p>
            <a:r>
              <a:rPr lang="en-US" sz="2400" dirty="0"/>
              <a:t>Poll to be taken near end of class: What time(s) do you prefer for a Tuesday problem session?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 2 will be similar to quiz 2, but timed (90 minutes).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 will include multiple choice as well as a written part that you should upload to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should also upload your citations (either with the problem or separately).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start anytime between 1:30pm and 2:30pm.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have 90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use the chat to text me questions anytime during the exam.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will post messages to slide if there are multiple similar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Do NOT log off until I have checked your upload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DB1A5-D8B7-48AF-B75E-3D11BA35C7E9}"/>
              </a:ext>
            </a:extLst>
          </p:cNvPr>
          <p:cNvSpPr/>
          <p:nvPr/>
        </p:nvSpPr>
        <p:spPr>
          <a:xfrm>
            <a:off x="6580811" y="1973973"/>
            <a:ext cx="453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11am,  12:30pm,  4:30pm,   6pm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D082E5-5CCC-4AE7-A03F-09E3228F5863}"/>
                  </a:ext>
                </a:extLst>
              </p14:cNvPr>
              <p14:cNvContentPartPr/>
              <p14:nvPr/>
            </p14:nvContentPartPr>
            <p14:xfrm>
              <a:off x="307800" y="1777320"/>
              <a:ext cx="11416680" cy="490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D082E5-5CCC-4AE7-A03F-09E3228F58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440" y="1767960"/>
                <a:ext cx="11435400" cy="49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77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0840B-5DA8-4077-85E6-7DB99BB9E0A1}"/>
                  </a:ext>
                </a:extLst>
              </p14:cNvPr>
              <p14:cNvContentPartPr/>
              <p14:nvPr/>
            </p14:nvContentPartPr>
            <p14:xfrm>
              <a:off x="306000" y="-25560"/>
              <a:ext cx="11890080" cy="696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0840B-5DA8-4077-85E6-7DB99BB9E0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-34920"/>
                <a:ext cx="11908800" cy="69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8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C39C10-2910-4E25-AD23-368A5FC6CAEB}"/>
                  </a:ext>
                </a:extLst>
              </p14:cNvPr>
              <p14:cNvContentPartPr/>
              <p14:nvPr/>
            </p14:nvContentPartPr>
            <p14:xfrm>
              <a:off x="1538640" y="138240"/>
              <a:ext cx="8971920" cy="544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C39C10-2910-4E25-AD23-368A5FC6C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9280" y="128880"/>
                <a:ext cx="8990640" cy="54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97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B5989B-889E-4639-8447-A3018609461D}"/>
                  </a:ext>
                </a:extLst>
              </p14:cNvPr>
              <p14:cNvContentPartPr/>
              <p14:nvPr/>
            </p14:nvContentPartPr>
            <p14:xfrm>
              <a:off x="1983960" y="138356"/>
              <a:ext cx="8434440" cy="491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B5989B-889E-4639-8447-A301860946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4600" y="128996"/>
                <a:ext cx="8453160" cy="4929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2CB081-9CD1-4246-B320-48E65F1EFC08}"/>
              </a:ext>
            </a:extLst>
          </p:cNvPr>
          <p:cNvSpPr txBox="1"/>
          <p:nvPr/>
        </p:nvSpPr>
        <p:spPr>
          <a:xfrm>
            <a:off x="740780" y="5590572"/>
            <a:ext cx="974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Make-up exam time</a:t>
            </a:r>
            <a:r>
              <a:rPr lang="en-US" sz="3200"/>
              <a:t>:  Wednesday  </a:t>
            </a:r>
            <a:r>
              <a:rPr lang="en-US" sz="3200" dirty="0"/>
              <a:t>5pm – 6:30pm.</a:t>
            </a:r>
          </a:p>
        </p:txBody>
      </p:sp>
    </p:spTree>
    <p:extLst>
      <p:ext uri="{BB962C8B-B14F-4D97-AF65-F5344CB8AC3E}">
        <p14:creationId xmlns:p14="http://schemas.microsoft.com/office/powerpoint/2010/main" val="12958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0D5C36-EE48-488A-B6B2-9148A468FA81}"/>
                  </a:ext>
                </a:extLst>
              </p14:cNvPr>
              <p14:cNvContentPartPr/>
              <p14:nvPr/>
            </p14:nvContentPartPr>
            <p14:xfrm>
              <a:off x="189720" y="-23760"/>
              <a:ext cx="11464200" cy="633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0D5C36-EE48-488A-B6B2-9148A468FA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360" y="-33120"/>
                <a:ext cx="11482920" cy="63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A2F4AD-240F-45C7-832E-48EB8F5CC64C}"/>
                  </a:ext>
                </a:extLst>
              </p14:cNvPr>
              <p14:cNvContentPartPr/>
              <p14:nvPr/>
            </p14:nvContentPartPr>
            <p14:xfrm>
              <a:off x="1968840" y="2257920"/>
              <a:ext cx="2434320" cy="84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A2F4AD-240F-45C7-832E-48EB8F5CC6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9480" y="2248560"/>
                <a:ext cx="2453040" cy="8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4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5BB5A3-EB99-4621-B748-23E1F195F09E}"/>
                  </a:ext>
                </a:extLst>
              </p14:cNvPr>
              <p14:cNvContentPartPr/>
              <p14:nvPr/>
            </p14:nvContentPartPr>
            <p14:xfrm>
              <a:off x="403560" y="-43200"/>
              <a:ext cx="11752200" cy="640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5BB5A3-EB99-4621-B748-23E1F195F0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00" y="-52560"/>
                <a:ext cx="11770920" cy="64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86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BFA91D-B63D-42AA-83DF-40F6BF8AF2B6}"/>
                  </a:ext>
                </a:extLst>
              </p14:cNvPr>
              <p14:cNvContentPartPr/>
              <p14:nvPr/>
            </p14:nvContentPartPr>
            <p14:xfrm>
              <a:off x="1195560" y="216000"/>
              <a:ext cx="10429200" cy="529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BFA91D-B63D-42AA-83DF-40F6BF8AF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6200" y="206640"/>
                <a:ext cx="10447920" cy="53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98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FEF8C-2DE6-41E8-BED2-B38C4B7C78AE}"/>
                  </a:ext>
                </a:extLst>
              </p14:cNvPr>
              <p14:cNvContentPartPr/>
              <p14:nvPr/>
            </p14:nvContentPartPr>
            <p14:xfrm>
              <a:off x="1288440" y="-68400"/>
              <a:ext cx="10907640" cy="694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FEF8C-2DE6-41E8-BED2-B38C4B7C78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080" y="-77760"/>
                <a:ext cx="10926360" cy="69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43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EECDF0-BA48-404F-AADE-0BF1F562F14D}"/>
                  </a:ext>
                </a:extLst>
              </p14:cNvPr>
              <p14:cNvContentPartPr/>
              <p14:nvPr/>
            </p14:nvContentPartPr>
            <p14:xfrm>
              <a:off x="1456200" y="384480"/>
              <a:ext cx="10208520" cy="326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EECDF0-BA48-404F-AADE-0BF1F562F1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840" y="375120"/>
                <a:ext cx="1022724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24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F0C37F-AE61-4C53-A9A0-1ABD93EB1E37}"/>
                  </a:ext>
                </a:extLst>
              </p14:cNvPr>
              <p14:cNvContentPartPr/>
              <p14:nvPr/>
            </p14:nvContentPartPr>
            <p14:xfrm>
              <a:off x="354240" y="-294840"/>
              <a:ext cx="11764080" cy="688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F0C37F-AE61-4C53-A9A0-1ABD93EB1E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80" y="-304200"/>
                <a:ext cx="11782800" cy="69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42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0C0A17-58DA-4C56-B2A5-D68BCFFBAA16}"/>
                  </a:ext>
                </a:extLst>
              </p14:cNvPr>
              <p14:cNvContentPartPr/>
              <p14:nvPr/>
            </p14:nvContentPartPr>
            <p14:xfrm>
              <a:off x="654120" y="58680"/>
              <a:ext cx="10913400" cy="595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0C0A17-58DA-4C56-B2A5-D68BCFFBAA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760" y="49320"/>
                <a:ext cx="10932120" cy="59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77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27BDE-F884-477A-9712-20F2B3C93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2137"/>
            <a:ext cx="12039600" cy="4819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233371-C083-43C4-B935-9C7E32307AB0}"/>
              </a:ext>
            </a:extLst>
          </p:cNvPr>
          <p:cNvSpPr/>
          <p:nvPr/>
        </p:nvSpPr>
        <p:spPr>
          <a:xfrm>
            <a:off x="2575632" y="3030200"/>
            <a:ext cx="5030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https://c3d.libretexts.org/DirectionField/index.html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927FE-EFEE-42FE-8163-A7D9FB8BC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0" y="5171584"/>
            <a:ext cx="11811000" cy="161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6A028-80D9-4604-ACCA-EB5B02F84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370" y="387993"/>
            <a:ext cx="2724150" cy="1104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A4432F-417D-4A8A-9D2D-D859E034A889}"/>
                  </a:ext>
                </a:extLst>
              </p14:cNvPr>
              <p14:cNvContentPartPr/>
              <p14:nvPr/>
            </p14:nvContentPartPr>
            <p14:xfrm>
              <a:off x="137520" y="164520"/>
              <a:ext cx="11784960" cy="660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A4432F-417D-4A8A-9D2D-D859E034A8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160" y="155160"/>
                <a:ext cx="11803680" cy="66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64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C1A032-5932-4F90-89BB-0C4B873C8DC4}"/>
                  </a:ext>
                </a:extLst>
              </p14:cNvPr>
              <p14:cNvContentPartPr/>
              <p14:nvPr/>
            </p14:nvContentPartPr>
            <p14:xfrm>
              <a:off x="1169280" y="-20520"/>
              <a:ext cx="10518480" cy="662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C1A032-5932-4F90-89BB-0C4B873C8D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20" y="-29880"/>
                <a:ext cx="10537200" cy="66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83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D19617-8473-4149-930E-E32CB05B40ED}"/>
                  </a:ext>
                </a:extLst>
              </p14:cNvPr>
              <p14:cNvContentPartPr/>
              <p14:nvPr/>
            </p14:nvContentPartPr>
            <p14:xfrm>
              <a:off x="1184040" y="191880"/>
              <a:ext cx="10485360" cy="653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D19617-8473-4149-930E-E32CB05B40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80" y="182520"/>
                <a:ext cx="10504080" cy="65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50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D56BFB-6C93-4BA7-A4ED-479BEA10C2BD}"/>
                  </a:ext>
                </a:extLst>
              </p14:cNvPr>
              <p14:cNvContentPartPr/>
              <p14:nvPr/>
            </p14:nvContentPartPr>
            <p14:xfrm>
              <a:off x="725040" y="75600"/>
              <a:ext cx="10961280" cy="675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D56BFB-6C93-4BA7-A4ED-479BEA10C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66240"/>
                <a:ext cx="10980000" cy="67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79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5DB551-8C8C-42AD-B418-536F3B7D0C2B}"/>
                  </a:ext>
                </a:extLst>
              </p14:cNvPr>
              <p14:cNvContentPartPr/>
              <p14:nvPr/>
            </p14:nvContentPartPr>
            <p14:xfrm>
              <a:off x="243000" y="23040"/>
              <a:ext cx="10728000" cy="481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5DB551-8C8C-42AD-B418-536F3B7D0C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640" y="13680"/>
                <a:ext cx="10746720" cy="48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08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8CAE50-0864-4D65-8DA6-15B35184F5D7}"/>
                  </a:ext>
                </a:extLst>
              </p14:cNvPr>
              <p14:cNvContentPartPr/>
              <p14:nvPr/>
            </p14:nvContentPartPr>
            <p14:xfrm>
              <a:off x="542880" y="-122400"/>
              <a:ext cx="11653200" cy="686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8CAE50-0864-4D65-8DA6-15B35184F5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520" y="-131760"/>
                <a:ext cx="11671920" cy="68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857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7F54D2-2093-42C7-B385-1C14E5551356}"/>
                  </a:ext>
                </a:extLst>
              </p14:cNvPr>
              <p14:cNvContentPartPr/>
              <p14:nvPr/>
            </p14:nvContentPartPr>
            <p14:xfrm>
              <a:off x="1517400" y="1113840"/>
              <a:ext cx="9995040" cy="505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7F54D2-2093-42C7-B385-1C14E55513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040" y="1104480"/>
                <a:ext cx="10013760" cy="50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969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9415A1-FE3D-464D-A3A6-C6914B003D7A}"/>
                  </a:ext>
                </a:extLst>
              </p14:cNvPr>
              <p14:cNvContentPartPr/>
              <p14:nvPr/>
            </p14:nvContentPartPr>
            <p14:xfrm>
              <a:off x="1877400" y="101520"/>
              <a:ext cx="9545400" cy="573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9415A1-FE3D-464D-A3A6-C6914B003D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8040" y="92160"/>
                <a:ext cx="9564120" cy="57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22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23892D-F72B-4057-9A60-9F4E08A4D7FF}"/>
                  </a:ext>
                </a:extLst>
              </p14:cNvPr>
              <p14:cNvContentPartPr/>
              <p14:nvPr/>
            </p14:nvContentPartPr>
            <p14:xfrm>
              <a:off x="747360" y="126360"/>
              <a:ext cx="10349640" cy="648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23892D-F72B-4057-9A60-9F4E08A4D7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0" y="117000"/>
                <a:ext cx="10368360" cy="65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51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D59D80-02D6-4E41-8BC4-55CF9CDC28C4}"/>
                  </a:ext>
                </a:extLst>
              </p14:cNvPr>
              <p14:cNvContentPartPr/>
              <p14:nvPr/>
            </p14:nvContentPartPr>
            <p14:xfrm>
              <a:off x="628560" y="110880"/>
              <a:ext cx="11185200" cy="545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D59D80-02D6-4E41-8BC4-55CF9CDC28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0" y="101520"/>
                <a:ext cx="11203920" cy="54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72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42FCD6-FC25-46C9-9FBF-22A93FC5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4" y="0"/>
            <a:ext cx="1161405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17F610-00CD-419A-BF59-7324419148CE}"/>
                  </a:ext>
                </a:extLst>
              </p14:cNvPr>
              <p14:cNvContentPartPr/>
              <p14:nvPr/>
            </p14:nvContentPartPr>
            <p14:xfrm>
              <a:off x="3944160" y="925200"/>
              <a:ext cx="6017040" cy="410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17F610-00CD-419A-BF59-7324419148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800" y="915840"/>
                <a:ext cx="6035760" cy="41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1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AEE27-2C1E-4976-9428-C2E8784CD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155" y="570895"/>
            <a:ext cx="8556043" cy="4376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A1D113-3ED6-4D46-81E8-3194ACF3AF9C}"/>
                  </a:ext>
                </a:extLst>
              </p14:cNvPr>
              <p14:cNvContentPartPr/>
              <p14:nvPr/>
            </p14:nvContentPartPr>
            <p14:xfrm>
              <a:off x="2363760" y="1693440"/>
              <a:ext cx="7704720" cy="309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A1D113-3ED6-4D46-81E8-3194ACF3AF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4400" y="1684080"/>
                <a:ext cx="7723440" cy="31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21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4379A-1672-4688-8019-06C4A76F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39" y="0"/>
            <a:ext cx="955552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00736E-888C-429A-B98D-D0B1E3DC6D2C}"/>
                  </a:ext>
                </a:extLst>
              </p14:cNvPr>
              <p14:cNvContentPartPr/>
              <p14:nvPr/>
            </p14:nvContentPartPr>
            <p14:xfrm>
              <a:off x="1313280" y="2271600"/>
              <a:ext cx="8993160" cy="110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00736E-888C-429A-B98D-D0B1E3DC6D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440" y="2208240"/>
                <a:ext cx="9024480" cy="12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20CE5-B572-4DD7-9DA8-AC7B64A6DA6A}"/>
                  </a:ext>
                </a:extLst>
              </p14:cNvPr>
              <p14:cNvContentPartPr/>
              <p14:nvPr/>
            </p14:nvContentPartPr>
            <p14:xfrm>
              <a:off x="1326240" y="2626200"/>
              <a:ext cx="8657280" cy="64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20CE5-B572-4DD7-9DA8-AC7B64A6DA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0400" y="2562840"/>
                <a:ext cx="8688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8106A2-3EEB-4D1B-91A2-7A60103980BC}"/>
                  </a:ext>
                </a:extLst>
              </p14:cNvPr>
              <p14:cNvContentPartPr/>
              <p14:nvPr/>
            </p14:nvContentPartPr>
            <p14:xfrm>
              <a:off x="1370880" y="1165320"/>
              <a:ext cx="9468720" cy="54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8106A2-3EEB-4D1B-91A2-7A60103980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1520" y="1155960"/>
                <a:ext cx="948744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2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73E984-D977-43D1-817E-CDCB9344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88" y="0"/>
            <a:ext cx="856682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99BDF9-8ED8-421E-AB39-C65C2BAC7CED}"/>
                  </a:ext>
                </a:extLst>
              </p14:cNvPr>
              <p14:cNvContentPartPr/>
              <p14:nvPr/>
            </p14:nvContentPartPr>
            <p14:xfrm>
              <a:off x="1806480" y="714240"/>
              <a:ext cx="7858440" cy="557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99BDF9-8ED8-421E-AB39-C65C2BAC7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7120" y="704880"/>
                <a:ext cx="7877160" cy="55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0BACDB-BAAD-4D66-B2C0-68C6A770A575}"/>
                  </a:ext>
                </a:extLst>
              </p14:cNvPr>
              <p14:cNvContentPartPr/>
              <p14:nvPr/>
            </p14:nvContentPartPr>
            <p14:xfrm>
              <a:off x="1851840" y="-720"/>
              <a:ext cx="8981280" cy="684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0BACDB-BAAD-4D66-B2C0-68C6A770A5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2480" y="-10080"/>
                <a:ext cx="9000000" cy="68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46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9C9B1-98CF-4B18-9837-CFFD5B6B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010"/>
            <a:ext cx="12192000" cy="4441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1DB92C-22DA-426F-A181-A4A1CC08156F}"/>
                  </a:ext>
                </a:extLst>
              </p14:cNvPr>
              <p14:cNvContentPartPr/>
              <p14:nvPr/>
            </p14:nvContentPartPr>
            <p14:xfrm>
              <a:off x="194400" y="1135800"/>
              <a:ext cx="11791440" cy="393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1DB92C-22DA-426F-A181-A4A1CC0815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40" y="1126440"/>
                <a:ext cx="11810160" cy="39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15832-7AA1-41CE-87DA-CB68F532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846"/>
            <a:ext cx="12192000" cy="4430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909A58-B0D0-4209-B55C-284539BC58D7}"/>
                  </a:ext>
                </a:extLst>
              </p14:cNvPr>
              <p14:cNvContentPartPr/>
              <p14:nvPr/>
            </p14:nvContentPartPr>
            <p14:xfrm>
              <a:off x="173160" y="1234080"/>
              <a:ext cx="11952000" cy="426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909A58-B0D0-4209-B55C-284539BC58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00" y="1224720"/>
                <a:ext cx="11970720" cy="42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1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2461F-CDA1-44DC-AB01-A38E2090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899"/>
            <a:ext cx="12192000" cy="4448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FFBF95-02DD-47A2-9A94-803656E0ADDC}"/>
                  </a:ext>
                </a:extLst>
              </p14:cNvPr>
              <p14:cNvContentPartPr/>
              <p14:nvPr/>
            </p14:nvContentPartPr>
            <p14:xfrm>
              <a:off x="3600" y="102240"/>
              <a:ext cx="12126240" cy="689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FFBF95-02DD-47A2-9A94-803656E0AD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60" y="92880"/>
                <a:ext cx="12144960" cy="69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56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3756</TotalTime>
  <Words>174</Words>
  <Application>Microsoft Office PowerPoint</Application>
  <PresentationFormat>Widescreen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p</cp:lastModifiedBy>
  <cp:revision>22</cp:revision>
  <dcterms:created xsi:type="dcterms:W3CDTF">2020-09-19T01:51:27Z</dcterms:created>
  <dcterms:modified xsi:type="dcterms:W3CDTF">2020-09-21T22:53:25Z</dcterms:modified>
</cp:coreProperties>
</file>