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52" d="100"/>
          <a:sy n="52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2T23:01:16.7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14327 4279 9215 0,'0'0'400'0,"0"0"96"0,0 0-496 0,-8 3 0 0,8-3 0 0,-6 4 0 15,6-4 976-15,-7 4 112 0,7-4 0 0,0 0 16 16,-5 9-400-16,0-3-64 0,-1402-6-32 0,2814 0 0 16,-1407 0-48-16,0 0-16 0,2 10 0 0,-2-10 0 15,0 0 208-15,8 5 32 0,1-2 16 0,2-1 0 16,-1-2-224-16,3 0-32 0,0-3-16 0,3 1 0 16,0 1-192-16,2 0-32 0,-1-2-16 0,3 1 0 15,-2-1-96-15,-1 1 0 0,2-1-16 0,2 1 0 16,0 1-176-16,1-1 160 0,1-1-160 0,-2 2 160 15,0 2-160-15,0 0 0 0,-1-1 0 0,-1 1 128 16,-1 1-304-16,-1 0-64 0,1 0-16 0,-2 1-6752 16,1-1-1360-16</inkml:trace>
  <inkml:trace contextRef="#ctx0" brushRef="#br0" timeOffset="561.16">15923 4161 10127 0,'0'0'896'16,"0"0"-704"-16,0 0-192 0,0 0 0 0,0 0 1216 0,0 0 224 16,-8-2 32-16,8 2 16 0,0 0-544 15,0 0-112-15,0 0-32 0,0 0 0 0,0 0-160 0,0 0-16 16,0 0-16-16,0 0 0 0,10 3-80 0,1 0-16 15,2-4 0-15,0 2 0 0,0 1 32 0,1 1 0 16,1 0 0-16,1 1 0 0,-1-4-64 0,1 0-16 16,-1 1 0-16,2 0 0 0,0 0-112 0,3-1-32 15,-2-2 0-15,4 2 0 0,3 2-176 0,3-1-144 16,-1-2 192-16,4 0-192 0,2 0 0 0,2 0-320 16,0 1 32-16,0 1-11680 0</inkml:trace>
  <inkml:trace contextRef="#ctx0" brushRef="#br0" timeOffset="1263.44">19147 4212 11055 0,'0'0'480'0,"0"0"112"0,0 0-464 16,9-3-128-16,2-1 0 0,-1 3 0 15,2 2 2192-15,3 2 432 0,2 0 64 0,3 1 32 0,3 2-1696 0,4 0-320 16,1 0-80-16,7-3-16 0,1-2-224 0,6 1-32 15,0 2-16-15,5-2 0 0,5-1-112 0,-2 2-32 16,-2 1 0-16,-1 0 0 0,0 0-192 0,5 1 0 16,0-2 0-16,3 0-7344 15,1 2-1504-15</inkml:trace>
  <inkml:trace contextRef="#ctx0" brushRef="#br0" timeOffset="3181.93">11196 6317 21183 0,'0'0'1888'0,"-6"-2"-1504"0,1-1-384 0,-1-2 0 31,-1 1-1040-31,2 2-288 0,5 2-48 0,-8 0-16 0,0-2 1392 0,2 1 240 0,-1 3 64 0,-1 1 16 16,3-1-176-16,-3 2-16 0,0 1-128 0,2 2 192 15,0 1-16-15,1 2-16 0,-4 2 0 0,2 3 0 16,-1 0 208-16,1 5 32 0,-4 2 16 0,3 3 0 15,2 5-32-15,0 2-16 0,-1 1 0 0,1-1 0 0,3-1 0 0,-3 0 0 16,1 4 0-16,1-1 0 0,-1 1-176 0,2-1-48 16,0-1 0-16,0 3 0 0,1 2-144 0,-1-3 0 15,0-4 0-15,1-3 0 0,0-1 128 0,1-1 0 16,0-1 0-16,1-3 0 16,1-3-480-16,0-1-96 0,0-1-32 0,1 0-9456 15</inkml:trace>
  <inkml:trace contextRef="#ctx0" brushRef="#br0" timeOffset="3496.93">10786 6786 24879 0,'0'-11'1088'0,"2"3"256"0,2-1-1088 0,3 5-256 0,4 2 0 0,2 1 0 16,2 0 816-16,2 3 96 0,5 2 32 0,1 1 0 16,6-1-720-16,2 0-224 0,0 1 128 0,2-1-128 15,1 3 176-15,1-4-32 0,1 2 0 0,2-1 0 16,0 1-144-16,1 3 160 0,-1 0-160 0,2-4 160 15,-1 0-304-15,2-1-64 0,-4 0-16 0,2 0 0 16,-4 1-1808-16,3-2-352 0</inkml:trace>
  <inkml:trace contextRef="#ctx0" brushRef="#br0" timeOffset="3955.35">14148 6312 28559 0,'0'0'2544'0,"0"0"-2032"0,0 0-512 0,-5 6 0 16,3 2 0-16,2 3-128 0,-1 3-16 0,1 1 0 15,0 6 16-15,1 2 0 0,0 4 0 0,2 3 0 0,1 1 128 0,0 3 0 16,1-1-144-16,-1 2 144 0,0 1 0 16,-1 0 0-16,-1-2 0 0,-1 4 0 0,0 3 0 15,-1-2 0-15,-2 3 0 0,-3-4 0 0,2-4 0 0,-1-1 0 16,-2-6 0-16,2 0 0 0,-1-4-256 0,2-3 64 16,1-1 0-16,-3-1 16 0,3-2-80 0,1-2 0 15,0-1-16-15,1-3 0 16,0-10-1408-16,2 11-288 0,-1 0-48 0</inkml:trace>
  <inkml:trace contextRef="#ctx0" brushRef="#br0" timeOffset="4154.71">14029 6790 30575 0,'10'-5'1344'0,"1"0"304"0,5 3-1328 0,5 0-320 0,4 0 0 0,4 3 0 16,-3 3 0-16,4 2 0 0,2-2-192 0,4 1 64 16,5-1 128-16,2-1 0 0,2-3-144 0,3 4 144 31,1 0-1328-31,1 0-192 0,-1 0-32 0</inkml:trace>
  <inkml:trace contextRef="#ctx0" brushRef="#br0" timeOffset="4537.43">16405 6332 27695 0,'-20'-7'1216'0,"7"6"272"0,-3 4-1184 0,3 2-304 16,1-1 0-16,-1 9 0 0,-2 9 0 0,1 4-144 0,1 3 16 0,0 3 0 15,2 7 128-15,2 1 0 0,0 3 0 0,4 2 0 16,-2 2 0-16,4 2 0 0,0 6 0 0,0 0 0 16,-1-1 0-16,1-1 0 0,-1 2 0 0,1-7 0 31,1-4-1968-31,0-3-352 0,2-3-80 0,2-1-16 0</inkml:trace>
  <inkml:trace contextRef="#ctx0" brushRef="#br0" timeOffset="4744.45">15813 6994 34095 0,'13'-16'1504'0,"-1"9"320"0,8-1-1456 0,8 5-368 16,8 4 0-16,1 3 0 0,4 6 1408 0,1 3 192 15,-3 1 64-15,5-1 0 16,3 0-2240-16,3 0-432 0,6 1-80 0,-1 1-15616 0</inkml:trace>
  <inkml:trace contextRef="#ctx0" brushRef="#br0" timeOffset="5598.19">8558 7141 12895 0,'-7'-5'576'15,"7"5"112"-15,0 0-560 0,0 0-128 0,0 0 0 0,0 0 0 16,0 0 1024-16,3 14 192 0,1 0 16 0,2 0 16 0,2-3-576 0,-3 1-112 16,3 2-32-16,2 0 0 0,5 1-80 0,3-2 0 15,2 0-16-15,0 3 0 0,6 3 0 0,-2 1 0 16,1-1 0-16,3-2 0 0,-2 0-48 0,3-2 0 15,-1 1 0-15,4-2 0 0,5-2 128 0,0-1 32 16,0-2 0-16,6 2 0 0,5 0-80 0,-2-1-16 16,-2 0 0-16,0-3 0 0,2 1-192 0,0-1-64 15,0-3 0-15,1-2 0 0,0 0-64 0,0-1-128 16,0-1 176-16,1-1-176 0,-3-5 192 0,0 0-64 16,-3 1 0-16,0-2-128 0,-3 1 176 0,0-3-176 15,-1-1 160-15,-3 2-160 0,-1 0 0 0,-1 1-336 16,-2-1 48-16,-3 0 16 15,-3 1-1408-15,-4 0-288 0</inkml:trace>
  <inkml:trace contextRef="#ctx0" brushRef="#br0" timeOffset="6248.54">11620 7285 23951 0,'0'0'1056'0,"0"0"224"0,0 0-1024 0,9 10-256 0,2 6 0 0,1-4 0 16,2 0 0-16,1 1 160 0,2 0-160 0,4 2 128 16,3 1 48-16,2-1 0 0,5-1 0 0,3-2 0 15,0-1 144-15,3-2 48 0,0-2 0 0,-1 0 0 16,2-2-32-16,4 1 0 0,3-3 0 0,0-2 0 0,-1-2 48 0,2-1 16 16,1 0 0-16,0 1 0 0,-6 0-128 0,0-1-16 15,0 2-16-15,-4-3 0 0,3-1-112 0,-3-3-128 16,2 1 176-16,-2 0-176 0,3 2 144 0,-6-1-144 15,-2 2 0-15,-2 1 144 0,0 0-144 0,-1-1-192 16,-6 1 32-16,1 2-8704 16,-3 2-1744-16</inkml:trace>
  <inkml:trace contextRef="#ctx0" brushRef="#br0" timeOffset="7042.9">16743 7337 18431 0,'0'0'816'0,"0"0"160"0,0 0-784 0,8 12-192 0,4 0 0 0,5 4 0 16,4 1 1856-16,2 2 336 0,6 0 64 0,4-1 16 0,2 1-1952 0,2-4-320 15,4-2-192-15,6-2 32 0,8 0 160 0,3-3-208 16,3-3 80-16,1-2 128 0,0-1 0 0,1-2 0 15,-1-1 0-15,1 0 0 0,2-1 0 0,2 0 0 16,3-2 0-16,-4 0 0 0,-5-3 0 0,-1 0 0 16,-2-3 176-16,-1 0-176 0,0 2 192 0,-1-1-64 15,-1 3-128-15,-3-4 192 0,-6 0-192 0,-3 0 176 16,-1-1-176-16,2 0-7808 16,2 1-1648-16</inkml:trace>
  <inkml:trace contextRef="#ctx0" brushRef="#br0" timeOffset="14921.91">20557 5700 16991 0,'0'0'752'0,"0"0"144"0,0 0-704 0,0 0-192 15,0 0 0-15,0 0 0 0,0 0 544 0,0-7 80 16,0 7 16-16,-3-8 0 0,-1 1 192 0,4 7 64 16,-8-4 0-16,-1 2 0 0,-3-1-48 0,0 3 0 15,-1 3 0-15,0 0 0 0,-5 0-272 0,2 3-48 16,-1 0-16-16,-3 2 0 0,-2 2-128 0,-2 1-48 16,1 1 0-16,0 2 0 0,1-2-128 0,-2 3-16 0,3 0-16 0,0 4 0 15,1 2-176-15,2-3 192 0,1 0-192 0,3 1 192 16,3-1-192-16,2 2 0 0,-1 0 0 0,5-2 0 15,5-2 144-15,2 1-144 0,2 0 160 0,5-1-160 16,1-3 304-16,3-2-48 0,2-1 0 0,5-3 0 16,2-1-256-16,3 1 128 0,2-4-128 0,0-2 0 31,2-3-272-31,1 0-176 0,0-2-16 0,-2 3-16 16,-1 1-1840-16,0-2-368 0</inkml:trace>
  <inkml:trace contextRef="#ctx0" brushRef="#br0" timeOffset="15193.01">20799 6138 26367 0,'0'0'1168'0,"0"0"240"0,-6 8-1120 0,-1-1-288 16,2 1 0-16,0 3 0 0,0 5 0 0,-1 0-144 15,2 1 16-15,-3-2 0 0,2 0 128 0,-2 2 0 16,1 0 0-16,2 3 0 0,-1-1 0 0,3-1 144 16,1-3-144-16,3-2 0 0,2-2 128 0,1 1-128 15,0-3 0-15,3-1 0 0,1 1 224 0,3-5-16 16,4-5 0-16,1 0 0 0,-3 0-48 0,5-3-16 16,3 0 0-16,-5-4 0 0,-5-2-336 0,3 3-64 15,0 1 0-15,-2-2-11712 0</inkml:trace>
  <inkml:trace contextRef="#ctx0" brushRef="#br0" timeOffset="15374.41">20742 5864 32303 0,'-7'-13'1424'0,"7"13"304"0,0 0-1376 0,0 0-352 0,0 0 0 0,0 0 0 15,0 0-208-15,0 0-112 0,0 0-32 0,0 0 0 16,0 0-1472-16,0 0-288 0,8-3-64 0,2-1-16 16</inkml:trace>
  <inkml:trace contextRef="#ctx0" brushRef="#br0" timeOffset="15839.85">21832 5551 19743 0,'0'0'880'0,"0"0"176"0,-6-1-848 0,6 1-208 0,0 0 0 0,-7 5 0 16,1-3 256-16,-4 2 0 0,-1 1 0 0,-1 3 0 15,-2 2 176-15,-1 2 32 0,-4 1 16 0,2 0 0 16,-2 3 48-16,0 0 16 0,2-1 0 0,0 3 0 15,-2 1-64-15,3 1-16 0,-1-2 0 0,3-1 0 16,0-3-144-16,2 1-48 0,0 2 0 0,3-1 0 16,0 2-80-16,2-3-32 0,3 4 0 0,2-2 0 15,3-3 128-15,2-3 32 0,4-2 0 0,1 1 0 16,1 2 192-16,5-1 64 0,-3-2 0 0,3-4 0 0,2-4-272 0,1 0-48 16,1 0-16-16,0 0 0 0,-1-3-240 0,1-1 0 15,1-3 0-15,0 2 0 16,1-3-1600-16,-4 0-192 0,-3-3-64 0,-2 2-10288 15</inkml:trace>
  <inkml:trace contextRef="#ctx0" brushRef="#br0" timeOffset="16012.29">21422 5806 24879 0,'0'0'2208'0,"0"0"-1760"0,10-5-448 0,2 1 0 16,3 0 384-16,4-1 0 0,2 2 0 0,2 0 0 15,5 0-384-15,-1 1 0 0,4-2 0 0,4-3 0 16,0-2 176-16,3 1-48 0,0 0-128 0,0 0 192 16,-4 3-368-16,-2 0-80 0,-4 3 0 0</inkml:trace>
  <inkml:trace contextRef="#ctx0" brushRef="#br0" timeOffset="16359.75">22535 5192 25791 0,'0'-18'1152'0,"2"12"224"0,-2 6-1104 0,5-7-272 16,-5 7 0-16,0 0 0 0,4-5 240 0,-4 5-16 15,0 0 0-15,0 0 0 0,0 0-224 0,0 0 0 16,7 9 0-16,-3 0 0 0,-3 6 224 0,-2 1 48 16,0 4 16-16,-3 1 0 0,-1 3 80 0,0 3 16 15,-4 1 0-15,1 5 0 0,-2 2-96 0,2 7-16 16,-3 4 0-16,0 3 0 0,0-3-32 0,0 0-16 16,-3 0 0-16,1-1 0 0,2-1-64 0,0-2-16 15,0 0 0-15,2-8 0 0,3-4-16 0,-2-4 0 16,2-3 0-16,2-1 0 0,0-2-128 0,3-2 0 0,0-3 0 0,1-4 0 31,0-11-2368-31,0 0-496 0</inkml:trace>
  <inkml:trace contextRef="#ctx0" brushRef="#br0" timeOffset="16680.74">22948 5114 25391 0,'0'0'1120'16,"0"0"240"-16,-2 9-1088 0,-1 1-272 0,-2 2 0 0,0 1 0 0,1 3 0 0,0 6-192 15,-3 2 16-15,3 1 16 0,-4 0 160 0,1 2 224 16,1 0-48-16,-1 6-16 0,2 6 48 0,-4 2 16 15,0 9 0-15,-1-1 0 0,-1 3 80 0,-1 0 16 16,-2-2 0-16,-1 0 0 0,2 0-96 0,-1-2-16 16,-1-4 0-16,0-2 0 0,3-3 16 0,2-1 0 15,1-2 0-15,4-4 0 0,1-6-32 0,-1-2 0 16,1-7 0-16,-1-2 0 0,5-2-192 0,0 0 0 16,0-13 0-16,0 0-8720 15,0 0-1792-15</inkml:trace>
  <inkml:trace contextRef="#ctx0" brushRef="#br0" timeOffset="17267">22557 5359 27647 0,'-9'-13'1216'0,"7"3"256"0,1 0-1168 0,1 0-304 0,2-3 0 0,3-1 0 16,0-3 0-16,4 2 0 0,0-2 0 0,4-3-144 15,2-6 144-15,4-1 0 0,3-2 0 0,3 3 0 0,3 2 0 16,1 4 0-16,-2 0 0 0,2 2 0 0,1 2 256 0,1-1 0 16,-2 2-16-16,-1 1 0 0,2 4 128 0,0 3 16 15,1 4 16-15,3 0 0 0,-1-2-192 0,0 4-32 16,-4 3-16-16,1 5 0 0,0 3-160 0,-2 5 0 15,0 5 144-15,-3 1-144 0,-2 0 0 0,-3 3 0 16,-2 2 0-16,-3 5 0 0,-2 2 0 0,-1 1 0 16,-3-3 0-16,0-1 0 0,-2-3 0 0,-2-1 144 15,-4-4-144-15,0 0 0 0,-2 0 176 0,0-4-176 16,-3-1 160-16,-3 0-160 0,-2 2 320 0,-1 0-48 16,-4-2 0-16,-1 0 0 0,-3-2 112 0,-1 1 0 15,-1 0 16-15,-4-3 0 0,-4-5-112 0,3 3-32 16,3 1 0-16,-3-2 0 0,-1-3-48 0,1-4-16 15,2-2 0-15,1 2 0 0,3 2-64 0,2-1-128 0,2-2 176 0,2 1-176 16,3-2 0-16,3 0 0 0,7-1 0 16,0 0 0-16,-6 6 0 0,2 2 0 0,2 1 0 0,5 1 0 15,4-1 0-15,-1 0 0 0,1 5-160 0,4 1 160 16,4 3 0-16,0 3 0 0,1 2 160 0,5-1-160 16,4-4 128-16,0 3-128 0,-3 3 0 0,4 0 0 15,4 0 176-15,2 0-176 0,1-1 160 0,1 0-160 16,-1 2 256-16,0-1-64 0,-1-7 0 0,3 0 0 15,-1-1 80-15,8-3 16 0,2 1 0 0,0-7 0 16,-1 1-96-16,-2-1 0 0,-1 1-16 0,-2-4 0 16,-4-3-176-16,-2-2 0 0,-5-3 0 0,1 0-11232 15,-4-2-2352-15</inkml:trace>
  <inkml:trace contextRef="#ctx0" brushRef="#br0" timeOffset="31244.06">1852 13260 10127 0,'-12'1'896'0,"4"0"-704"0,8-1-192 0,-7 0 0 15,1-1 912-15,6 1 160 0,-6-1 16 0,6 1 16 16,0 0-144-16,0 0-16 0,-4-2-16 0,4 2 0 0,0 0-336 0,0 0-64 15,0 0-16-15,0 0 0 0,0 0-64 0,9-1-32 16,-9 1 0-16,12-2 0 0,1 0 96 0,1 1 0 16,-1-4 16-16,0 3 0 0,1 1-16 0,1-1 0 15,2-2 0-15,3 2 0 0,-3 0-32 0,5 1-16 16,1-1 0-16,-1 2 0 0,4-2-80 0,0 1 0 16,4 0-16-16,-1-2 0 0,1 1-16 0,3 1 0 15,4-2 0-15,-1 2 0 0,0 2-32 0,0 0 0 16,-2-1 0-16,3-1 0 0,0 0-48 0,0 1-16 15,4 0 0-15,-1 0 0 0,0-1-64 0,3 1 0 16,0 0-16-16,0 2 0 0,0 1-48 0,-1-3-128 16,-4-2 192-16,1 1-64 0,-1 1 16 0,3-1 0 15,3-3 0-15,1 2 0 0,-1 1 48 0,1 2 0 16,0-1 0-16,-1 0 0 0,-2-1 0 0,0-1 16 0,-1-3 0 0,0 2 0 16,3 0-32-16,-2 0-16 0,-2-1 0 0,3 4 0 15,-1 2 0-15,-1 1 0 0,0-2 0 0,-1 0 0 16,-3 1-160-16,-2-2 160 0,2-1-160 0,1 0 160 15,2 0-160-15,-1 0 128 0,0 1-128 0,0 2 128 16,2-2-128-16,-4 2 128 0,0 0-128 0,-1-1 128 16,-1 0-128-16,0-1 160 0,0-2-160 0,-1 0 160 15,0 1-32-15,1-1 0 0,-1-2 0 0,1 2 0 16,-3 0 32-16,1 2 0 0,-1 0 0 0,-1-1 0 16,-3 0-16-16,1 0 0 0,-3 1 0 0,2 0 0 15,1 0-16-15,-2-1-128 0,1-3 192 0,-1 2-64 16,-1 2-128-16,0-1 0 0,-5 0 144 0,2 0-144 15,1-1 0-15,1 2 144 0,-2 4-144 0,0-3 0 0,-3-4 144 16,0 1-144-16,-1 4 0 0,-1-1 144 0,0-2-144 16,-3-1 160-16,1 1-160 0,-3-1 160 0,-2 5-16 0,1-3 0 15,-2 0 0-15,1 0 0 0,-1-1 48 0,0 1 16 16,-1 0 0-16,-2 0 0 0,0-4 32 0,-7 4 0 16,8-4 0-16,-8 4 0 0,7-5-48 0,1 2-16 15,-8 3 0-15,0 0 0 0,0 0-48 0,0 0-128 16,0 0 192-16,0 0-64 0,0 0-128 0,0 0 0 15,0 0 144-15,0 0-144 0,0 0 0 0,0 0-160 16,0 0 16-16,0 0-12272 16,-9 8-2432-16</inkml:trace>
  <inkml:trace contextRef="#ctx0" brushRef="#br0" timeOffset="34871.04">7194 15520 7823 0,'0'0'336'0,"0"0"96"0,0 0-432 0,0 0 0 16,0 0 0-16,0 0 0 0,0 0 512 0,0 0 0 15,8 2 16-15,-8-2 0 0,0 0 160 0,11 0 16 16,1 0 16-16,-2 1 0 0,6 0 48 0,-1 2 0 0,-1-3 0 0,2 1 0 16,0 1-80-16,4 0-16 0,0 0 0 0,2 1 0 15,0-2-208-15,1 0-32 0,1 0-16 0,2-1 0 16,2-1 16-16,3 0 0 0,2-2 0 0,2 1 0 16,-2-1-192-16,4 1-48 0,4-2 0 0,2 2 0 15,-2 0 16-15,-1 2 0 0,-2-1 0 0,0 0 0 16,1-1-80-16,1 1 0 0,4-1-128 0,-3 1 192 15,0 1-64-15,1 1 0 0,1-1-128 0,-1 2 192 16,0 0-192-16,1 0 144 0,-4-2-144 0,1 1 128 16,4 1 16-16,-2 0 0 0,2-2 0 0,1 3 0 15,1-1 0-15,0-1 0 0,-4-1 0 0,2 0 0 0,-3 1 96 16,1-1 16-16,0 0 0 0,4 0 0 0,1-1 32 16,1 1 16-16,-1-1 0 0,2 1 0 0,1-1-48 0,-3 1 0 15,-2-1 0-15,1-2 0 0,2 2-48 0,0 0-16 16,3 1 0-16,-4-1 0 0,1 0-192 0,0 0 144 15,-1 0-144-15,-1 0 128 0,-1 1-128 0,2 0 160 16,0-1-160-16,1 2 160 0,0-1-32 0,1 1 0 16,4 1 0-16,-4-1 0 0,-1-1 0 0,-1 0-128 15,-1 1 192-15,4 0-64 0,0-1-128 0,1 0 192 16,0 0-192-16,-1 1 192 0,1-1-64 0,-3 3-128 16,-2-3 192-16,3 1-64 0,-2-1 16 0,4 0 0 15,4 0 0-15,-3 0 0 0,2 1-16 0,-4 0 0 16,-2 0 0-16,1-1 0 0,-2 0-128 0,2-1 0 15,3 0 0-15,-2 0 0 0,-1 1 944 0,0-1 96 0,-1-2 32 16,-1 2 0 0,-1 1-1664-16,2-1-336 0,1 1-64 0,1-1-16 0,1 0 816 0,1 1 192 0,1 0 0 0,-1 0 0 15,-3 0 0-15,1 1 0 0,-3 0 0 0,1 0 0 16,5 0 0-16,0 3 0 0,-6-4 0 0,4 1 0 16,2 1 192-16,-2-1-192 0,-2 1 192 0,1-1-192 15,0-1 160-15,3 0-160 0,2 0 128 0,2 0-128 16,0 0 128-16,-3-1-128 0,1 0 0 0,-3 1 128 15,-1 1-128-15,1-2 0 0,-1-2 0 0,0 0 128 16,3-1-128-16,0 2 0 0,-1 0 144 0,-5 0-144 16,-1 0 192-16,0-1-48 0,3 0 0 0,0 1 0 15,1-1 0-15,-2 0 0 0,2 1 0 0,-2 0 0 16,-2 1-16-16,1-1-128 0,-2 1 192 0,3-2-64 16,1 2-128-16,-1 0 0 0,-3 0 144 0,0 0-144 0,0 1 0 15,0 0 128-15,-3 0-128 0,0 0 0 0,-2-1 0 16,3 0 128-16,2-1-128 0,1 0 0 0,-2 2 128 0,1-1-128 15,1 1 128-15,-3-2-128 0,-3 2 0 0,-1 0 144 16,1-2-144-16,-3 1 0 0,3-1 144 0,1 1-144 16,1 1 0-16,0 0 144 0,1-2-144 0,-2 2 0 15,-3 0 0-15,1 0 0 0,-4 0 0 0,0 0 0 16,2-1 0-16,-2 0 0 0,3 0 0 0,-1 1 0 16,1 0 0-16,0 1 0 0,2 1 128 0,-4 1-128 15,0-3 0-15,-4 0 128 0,0 0-128 0,2 0 0 16,-2 0 0-16,0 0 0 0,0-1 128 0,2-1-128 15,-1 2 128-15,1 0-128 0,-2 0 144 0,0 2-144 0,2-1 160 16,-3 0-160-16,1 0 160 0,-1 0-160 0,-1 1 160 0,1-2-160 16,-1 0 192-16,0 0-48 0,4 0-16 15,0 0 0-15,-2-1 0 0,2 0 0 0,2 0 0 0,1 1 0 16,-1 1-128-16,1 0 192 0,-7 0-192 0,2 1 192 16,-3-2-64-16,1 1-128 0,0 1 192 0,0-1-64 15,0-2-128-15,1 1 160 0,0 0-160 0,1 1 160 16,0 0-160-16,1 0 160 0,-2-1-160 0,1 2 160 15,-2 0-160-15,-2-1 128 0,-2-1-128 0,1 3 128 16,-2-2-128-16,2 1 0 0,-1-2 144 0,2 0-144 16,0 1 128-16,-1-1-128 0,-3 0 128 0,2 1-128 15,-1 0 128-15,1-1-128 0,-2 0 160 0,-1 1-160 16,-1 0 176-16,0 2-176 0,-3-2 192 0,0-1-192 16,-1-1 192-16,-1 2-192 0,0 1 192 0,-2-1-192 15,1-1 160-15,0 0-160 0,0 0 128 0,0 1-128 0,0-1 128 16,2 2-128-16,-2-2 0 0,0 0 128 0,-2 0-128 0,3 0 128 15,-2 0-128-15,2 0 128 0,-1 0-128 0,1 2 0 16,1 2 144-16,-3-3-144 0,2-1 128 0,-2 0-128 16,0 1 128-16,-1 0-128 0,-1 1 0 0,1-1 144 15,-2-1-144-15,-2 0 0 0,0 0 192 0,0 1-192 16,-1-1 192-16,-1 0-192 0,0 0 192 0,-1 0-192 16,1 0 192-16,-9 0-192 0,8 0 192 0,-8 0-64 15,10 3 0-15,-2-2-128 0,1-1 192 0,-9 0-192 16,11-4 192-16,-4 3-192 0,-7 1 208 0,10-1-64 15,-10 1-16-15,7-1 0 0,-7 1-128 0,9 0 0 16,-9 0 144-16,10 0-144 0,-10 0 144 0,0 0-144 16,9-1 192-16,-9 1-192 0,0 0 192 0,10-1-64 0,-10 1 0 15,0 0-128-15,0 0 208 0,0 0-64 0,0 0-16 0,7-1 0 16,-7 1-128-16,0 0 128 0,0 0-128 0,0 0 128 16,0 0-128-16,0 0 128 0,0 0-128 0,0 0 128 15,0 0-128-15,0 0 160 0,0 0-160 0,0 0 160 16,0 0-160-16,0 0 0 0,0 0 144 0,0 0-144 15,0 0 0-15,0 0-128 0,0 0 0 0,0 0 0 16,0 0-2576 0,0 0-512-16</inkml:trace>
  <inkml:trace contextRef="#ctx0" brushRef="#br0" timeOffset="38561.56">4103 16839 11055 0,'-7'-10'480'0,"7"10"112"15,0 0-464-15,0 0-128 0,1-12 0 0,-1 12 0 0,0 0 2048 0,5-10 400 16,2 1 80-16,-7 9 16 0,0 0-1328 0,0 0-256 16,0 0-48-16,0 0-16 0,0 0-208 0,0 0-48 15,0 0-16-15,0 0 0 0,9 0-16 0,-9 0 0 16,6 5 0-16,0 2 0 0,-4-1 160 0,1 5 48 16,0 1 0-16,-1 3 0 0,-1 3-384 0,0 3-80 15,-1 0-16-15,0 5 0 0,0 5-208 0,0 0-128 16,0-4 160-16,-1 4-160 0,-1 4 176 0,-1 2-176 15,0-1 192-15,1-1-192 0,-4-1 160 0,1-2-160 16,1-1 128-16,-4-4-128 0,1-2 128 0,3-2-128 16,1 0 0-16,0-3 128 0,2 0 64 0,0 0 16 15,0-4 0-15,3-2 0 0,3-2-16 0,-1-2-16 16,-3-1 0-16,4-2 0 0,1 0 80 0,1 0 32 16,-2-2 0-16,3 1 0 0,2-2 64 0,1 0 16 0,0 0 0 0,3-1 0 15,-2 0-96-15,4-2-16 0,-1-2 0 16,4 1 0-16,-2 3-128 0,2-3-128 0,0-2 192 0,4 2-192 15,1 0 128-15,2 0-128 0,2 2 0 0,2-4 0 16,-1 0 144-16,4 0-144 0,7 1 0 0,1 1 144 16,2 0-144-16,-3-1 0 0,1-2 0 0,1-2 0 15,-2 2 0-15,3-3 128 0,0 0-128 0,8 0 0 16,6 3 128-16,0 0-128 0,-2-1 0 0,-3 1 128 16,-1-2-128-16,-2-2 0 0,4-1 0 0,7 2 128 15,11-1-128-15,-6 2 0 0,-3-2 0 0,-1 1 128 16,0 1-128-16,2 1 0 0,3-2 0 0,5 1 0 15,-1-3 0-15,-2 3 0 0,-4 0 0 0,0 2 0 16,1-1 0-16,5 1 0 0,8-1 128 0,-5 0-128 0,-4 0 0 16,5 2 0-16,-1 0 0 0,4-1 0 0,4 0 0 15,-4 2 0-15,-5 0 0 0,2 0 0 0,0 1 0 0,4 0 128 16,4-2-128-16,-1 2 0 0,-5 0 0 0,-1 2 128 16,0-2-128-16,7 1 0 0,6-1 0 0,-6 2 0 15,-7-3 128-15,3 3-128 0,7 3 0 0,-1-2 0 16,2-1 0-16,-1 1 0 0,-3 1 0 0,1-1 0 15,2 1 0-15,-2 0 0 0,-2-1 0 0,1 0 0 16,2 1 144-16,0-1-144 0,4-1 0 0,-2 1 144 16,-2 0-144-16,2-1 0 0,2 2 160 0,2-3-160 15,0 3 128-15,-3-1-128 0,-1 0 128 0,4-1-128 16,0 1 128-16,1 0-128 0,-2-2 128 0,-1 1-128 16,-1 1 0-16,5 0 128 0,5-2-128 0,-3 1 0 15,-5-1 0-15,7 2 128 0,1 0-128 0,-3 0 0 0,-3 0 144 0,-1 0-144 16,-3 3 0-16,3-3 0 0,2 1 0 15,-4-1 128-15,-3-1-128 0,4 0 0 0,7 0 0 0,-4 3 0 16,-6 1 0-16,-1-2 0 0,0-2 0 0,1 2 0 16,4 3 0-16,-3-2 144 0,-7-1-144 0,4 1 0 15,5 0 0-15,-2 0 0 0,-1 1 0 0,-1-1 0 16,-4-3 160-16,2 2-160 0,2 1 128 0,-2 1-128 16,-4-1 128-16,-1-2-128 0,-1-3 0 0,6 2 128 15,4 1-128-15,-4 1 160 0,-5 0-160 0,0-1 160 16,4-5-160-16,0 4 0 0,2 0 0 0,-3-1 0 15,-4-1 0-15,3 0 0 0,2-1 0 0,1 1 128 16,-1 1-128-16,-4-1 128 0,-5-1-128 0,3 0 128 16,2 1-128-16,1 0 0 0,1 1 0 0,-3 0 128 0,-3 0-128 15,2-1 0-15,3 0 144 0,0 1-144 0,2 0 0 16,-4-1 0-16,-4-1 0 0,3 0 128 0,3 1-128 0,1 1 0 16,-5-2 0-16,-2 0 128 0,-5 2-128 0,5-2 0 15,4-2 0-15,-1 1 128 0,-4 4-128 0,-1-2 0 16,-5 0 0-16,3 0 0 0,-3 0 0 0,3-2 144 15,2 2-144-15,-4 2 0 0,-4-2 144 0,3 1-144 16,-2-1 0-16,5 0 144 0,0 0-144 0,-1 2 0 16,3 0 0-16,-9 1 128 0,0-2-128 0,-1 0 0 15,2 0 0-15,5 0 128 0,4-1-128 0,-4 0 0 16,-4 1 0-16,-4 1 0 0,1-1 0 0,0 0 0 16,4-1 0-16,1 3 0 0,-3 0 0 0,-5 0 0 15,-2-3 0-15,3 1 0 0,0-1 0 0,1 3 0 0,3-1 0 16,-1 0 0-16,-4 0 0 0,1 0 0 0,-3-1 0 0,3-1 0 15,2-1 0-15,-1 1 0 0,2-1 128 0,-2 2-128 16,-2 2 0-16,0-2 0 0,-6-1 0 0,3 0 0 16,-1 0 128-16,6 0-128 0,1 1 128 0,-1 0-128 15,-5-1 0-15,-2 1 0 0,-4-2 0 0,3 0 0 16,2 1 0-16,1-1 0 0,1 0 0 0,1-1 0 16,-2 2 0-16,-2 2 0 0,-5-2 0 0,2 0 0 15,0-2 0-15,3 1 0 0,-3 0 0 0,1 0 0 16,2 1 0-16,-3 0 0 0,-2 0 0 0,-1 0 0 15,0 0 0-15,0-1 0 0,0-1 0 0,0-1 0 16,-1 3 0-16,1 0 0 0,2 2 128 0,-2-2-128 16,-6-2 0-16,1 2 0 0,0-2 0 0,1 1 0 15,1-1 0-15,2 1 0 0,2 1 0 0,3 1 0 0,1 0 0 16,-4 0 0-16,-3-2 0 0,-1 1 0 0,-1 1 0 16,1-1 0-16,1 0 0 0,4 0 0 0,2 1 0 0,-2 1 0 15,-3 1 0-15,-2 0 0 0,-7-1 0 0,2 1 0 16,-5-2 0-16,2 0 0 0,3 0 0 0,-3 0 0 15,1-1 128-15,2 3-128 0,3-1 0 0,-4 1 0 16,2-2 0-16,-5 0 0 0,-2 1 0 0,-2-1 0 16,-1 1 0-16,-2 1 0 0,2-3 0 0,0-3 0 15,-4 7 128-15,1-3-128 0,2 0 0 0,0-1 0 16,0 0 0-16,1 1 128 0,0 0-128 0,-3 1 0 16,0 0 0-16,-2 0 0 0,-2-4 0 0,0 4 0 15,-2-1 128-15,-2 0-128 0,-2 2 0 0,3-1 0 16,0-1 0-16,-1 2 0 0,-3-1 0 0,3-1 0 15,2-1 0-15,1 2 0 0,-4-1 0 0,-1 2 0 0,-3 0 0 16,2-1 0-16,2 0 0 0,-1 0 0 0,-5 0 0 0,3 0 0 16,1-2 0-16,-2 2 128 0,-2-1-128 0,-1 1 0 15,1 0 0-15,-2-1 128 0,-10-1-128 0,10 1 0 16,-1 1 128-16,-9-2-128 0,8 2 0 0,-8-2 128 16,6 1-128-16,-6-1 0 0,0 0 0 0,0 0 128 15,0 0-128-15,7 1 0 0,-7-1 0 0,0 0 128 16,0 0-128-16,0 0 128 0,0 0-128 0,0 0 128 15,0 0-128-15,0 0 160 0,0 0-160 0,0 0 160 16,4-3-160-16,-4 3 192 0,0 0-192 0,0 0 192 16,1-9-192-16,-1 0 192 0,-2-1-192 0,0 1 192 15,0 1-192-15,1-2 128 0,-3-4-128 0,2 1 128 16,1-1-128-16,-1-4 192 0,-2 0-192 0,3-3 192 0,-1-2-192 0,1-4 192 16,-3 1-192-16,1-1 192 0,1-3-192 15,2-2 128-15,-1 1-128 0,0 0 128 0,-1 0-128 0,1 2 128 16,1 0-128-16,0 0 128 0,0 0-128 0,1 1 0 15,-2 2 144-15,1 1-144 0,-1-2 176 0,-2 3-48 16,3 0 0-16,0 1 0 0,4 1-128 0,-4 2 128 16,0 3-128-16,1 2 128 0,1 0-128 0,0 1 0 15,-1 3 0-15,2 3 0 0,0 0 0 0,0 0-176 16,-3-2 176-16,2 3-192 16,-2 7-1056-16,3-7-224 0,-3 7-32 0,0 0-18256 0</inkml:trace>
  <inkml:trace contextRef="#ctx0" brushRef="#br0" timeOffset="40279.58">10075 16243 4607 0,'0'0'400'0,"0"0"-400"16,0 0 0-16,0 0 0 0,0 0 1664 0,-6-4 240 15,-4-1 48-15,2 3 16 0,0 1-784 0,1 0-160 16,-1-1-16-16,-1 5-16 0,0 1-128 0,-3 0-32 16,0 1 0-16,0 3 0 0,0 4-224 0,-3 3-48 0,-5 3-16 0,-1 4 0 15,-3 0 32-15,0 2 0 0,-1 1 0 0,1 3 0 16,-2 1 0-16,2 4 0 0,0 1 0 0,4 8 0 16,-4 3-128-16,7 4 0 0,3 0-16 0,3-1 0 15,2-2-80-15,3 2-16 0,4-6 0 0,3 0 0 16,4-2-16-16,0-1 0 0,5-4 0 0,0 0 0 15,2 2 64-15,1-3 0 0,0-6 0 0,3 0 0 16,-2-3-192-16,1-1-48 0,1-3 0 0,0-1 0 16,3-3-16-16,3-2-128 0,4 1 192 0,1-1-64 15,-1-4-128-15,4 1-176 0,5-1 48 0,3 0-13344 16</inkml:trace>
  <inkml:trace contextRef="#ctx0" brushRef="#br0" timeOffset="40845.69">12401 16209 11967 0,'0'0'528'0,"-6"-6"112"0,6 6-512 0,0 0-128 0,0 0 0 0,0 0 0 15,-4-6 1744-15,4 6 320 0,0 0 64 0,0 0 16 0,0 0-1088 16,5 7-224-16,3 3-32 0,3 6-16 0,3 4-48 0,2 5-16 15,-1 0 0-15,2 4 0 0,0 4 80 0,2 1 16 16,1 1 0-16,-1 2 0 0,-3 2-240 0,-2 3-32 16,-2 4-16-16,-2 0 0 0,-2 3-80 0,-4-1-32 15,0-2 0-15,-4-3 0 0,-2-2-80 0,-4-4-16 16,-3-2 0-16,0-2 0 0,-4-1 48 0,0-2 0 16,-2-3 0-16,-1 0 0 0,-1 0 0 0,-2-2 0 15,0 0 0-15,1-4 0 0,-1-2-192 0,2 0-48 16,1-6 0-16,4-1 0 15,4-2-1536-15,0-3-304 0,8-7-64 0</inkml:trace>
  <inkml:trace contextRef="#ctx0" brushRef="#br0" timeOffset="42009.81">13976 16640 11343 0,'0'0'496'0,"0"0"112"0,-3 5-480 0,3-5-128 16,-7 3 0-16,7-3 0 0,-9 3 1024 0,2-1 192 15,-1-2 48-15,8 0 0 0,0 0 144 0,-8-1 48 16,8 1 0-16,0 0 0 0,-5-8 48 0,4 1 16 0,1 7 0 0,4-10 0 16,3-4-672-16,0 1-128 15,4 0-16-15,3 1-16 0,0 1-400 0,1 0-80 0,2-1-16 0,-1 1 0 16,2-1-64-16,2 1 0 0,-1 1-128 0,2 1 192 15,0 0 48-15,-1 2 0 0,0-2 0 0,-4 4 0 16,0 3-16-16,-1 2 0 0,-1 0 0 0,-3 3 0 16,0 2-224-16,-1 3 128 0,0 4-128 0,-1 1 0 15,-2 1 0-15,-2 4 128 0,0 2-128 0,-2 2 0 16,-2 1 0-16,0 3 128 0,-1 2-128 0,-1 1 0 16,-2 0 224-16,-2-1-48 0,-2 0-16 0,-2 2 0 15,-3-2 48-15,-3 0 16 0,-1-2 0 0,-4-1 0 16,-3-1 64-16,0 0 16 0,-5 3 0 0,2-1 0 15,1-2-80-15,-1-3-16 0,7-5 0 0,-3 0 0 0,1-1-80 0,3 0-128 16,3-1 176-16,3-2-176 0,2-1 144 0,1-1-144 16,2-3 0-16,3-1 144 0,4-6-144 0,0 0 128 15,0 0-128-15,0 0 128 0,0 0 80 0,10-1 16 16,0-8 0-16,5 2 0 0,5-2 64 0,1 1 16 16,4-2 0-16,0 2 0 0,5 1-128 0,0 3-32 15,-1-4 0-15,3 4 0 0,1 1-144 0,0 3 192 16,-1 0-192-16,-1-3 192 0,-2 1-192 0,-1 1 128 15,0 2-128-15,-3 0 128 0,-2-1-128 0,-3 0 0 16,-4-1 144-16,-1 0-144 0,-4 1-208 0,0 0-112 16,-11 0-32-16,10-1-11104 15,-10 1-2240-15</inkml:trace>
  <inkml:trace contextRef="#ctx0" brushRef="#br0" timeOffset="42383.57">14952 16198 13823 0,'0'0'1216'16,"0"0"-960"-16,0 0-256 0,0 0 0 16,0 0 1056-16,-8 0 160 0,-2 5 48 0,0 1 0 0,0-1 64 0,-3 6 16 15,-3 5 0-15,-1 6 0 0,-4 4-544 0,1 3-96 16,0-1-32-16,0 5 0 0,0 0 16 0,-1 3 0 16,-2 4 0-16,3 2 0 0,0 6-48 0,3 1 0 15,-2 2 0-15,5 0 0 0,2 0-272 0,4-4-64 16,6-2-16-16,1-4 0 0,1-1-160 0,4-2-128 15,4-5 144-15,3 1-144 0,1-2 208 0,3-3-48 16,3-1-16-16,3-1 0 0,3 1-144 0,6-4 0 16,2-3 0-16,5-1-9600 15,5-5-1856-15</inkml:trace>
  <inkml:trace contextRef="#ctx0" brushRef="#br0" timeOffset="43013.98">17267 16379 8287 0,'-6'-13'736'0,"3"6"-592"0,1 2-144 0,3-1 0 15,2 0 1472-15,-3 6 256 0,3-8 48 0,2 5 16 16,4-3-224-16,1 4-32 0,0 1-16 0,2 2 0 16,1-2-624-16,3 5-128 0,-1 3-32 0,2 4 0 15,-1 7-224-15,2-2-32 0,-2 2-16 0,0 6 0 16,-1 6 0-16,-1 4 0 0,-2 4 0 0,0 6 0 16,-2 6-64-16,-2 1-16 0,-1 4 0 0,-5-1 0 15,-1-2 48-15,-2-1 0 0,-1-2 0 0,-4-1 0 16,0 1-32-16,-3-5 0 0,-1-7 0 0,0 0 0 15,-1-3-64-15,0-2-16 0,-3-6 0 0,2-4 0 16,-2 0-64-16,0-4 0 0,0-1-16 0,-1-3 0 16,2-1-1232-16,2-2-240 0,0-6-48 15,5-2-16-15</inkml:trace>
  <inkml:trace contextRef="#ctx0" brushRef="#br0" timeOffset="44025.24">18797 16564 14559 0,'0'0'640'0,"0"0"144"0,0 0-624 0,0 0-160 0,0 0 0 0,0 0 0 15,0 0 1264-15,0 0 208 0,0 0 64 0,0 0 0 16,5-8-320-16,2-3-48 0,3 2-16 0,4 1 0 16,-1-2-512-16,2 0-128 0,2-1 0 0,0 2-16 15,4 2-240-15,1 0-32 0,1-2-16 0,1 1 0 16,1 2 128-16,-1 1 32 0,-1 3 0 0,0-1 0 15,0-2 32-15,-2 3 16 0,-2 4 0 0,-3 1 0 16,0-1-224-16,-4 2-32 0,-3 1-16 0,-2 2 0 16,1 4-144-16,-5 0 128 0,-5-1-128 0,-1 3 128 15,-2 6 0-15,0-1-128 0,-5-3 192 0,-2 0-64 0,-4 1 16 0,0-2 0 16,-1 0 0-16,1 1 0 0,-1-1-144 0,2-1 192 16,-1-3-192-16,0 2 192 0,2-1-192 15,2-1 0-15,1-4 0 0,4-1 128 0,3 2-128 0,4-7 0 16,0 0 0-16,1 6 0 0,-1-6 0 0,9 7 0 15,1 1-128-15,1 0 128 0,-3-1 0 0,3 0 0 16,1-2 0-16,3 4 0 0,-2 3-160 0,-1 0 160 16,0 1 0-16,0-1-144 0,0 4 144 0,-2-1 0 15,-1 0 0-15,-3-1 0 0,-2 0 0 0,-2 2 0 16,-1 0 0-16,-2-1 128 0,-3 0 64 0,-1-2 0 16,0 0 16-16,-2 0 0 0,-3-1 224 0,0-1 32 15,-2-1 16-15,1 0 0 0,-2 3 128 0,-1-3 32 0,0-2 0 0,-2-2 0 16,0 0-160-16,-1 1-32 0,1-2 0 0,0 1 0 15,0-1-208-15,-2 1-48 0,1-3-16 0,0 1 0 16,3 0-176-16,-1-4 160 0,3-4-160 0,-1 1 160 31,1 2-592-31,1-1-112 0,1-3-32 0,-1 2-10560 0,7 0-2112 0</inkml:trace>
  <inkml:trace contextRef="#ctx0" brushRef="#br0" timeOffset="44460.85">19826 16259 11967 0,'0'0'528'0,"0"0"112"0,-7-1-512 0,-2 4-128 15,2 3 0-15,-4 4 0 0,-1 1 1328 0,-3 2 224 0,0 2 48 16,-3 5 16-16,-1 6-752 0,-2-1-160 0,-2 2-16 0,-2 5-16 16,0 3 144-16,2 5 16 0,0 4 16 0,1 0 0 15,0-1-144-15,4 5-16 0,5 2-16 0,4-2 0 16,4 1-432-16,7-4-96 0,6-2-16 0,2 1 0 16,5 2 0-16,5-3-128 0,1-4 192 0,6 0-64 31,4 0-512-31,0-3-96 0,0-6-32 0,2-1-7040 0,3-4-1424 0</inkml:trace>
  <inkml:trace contextRef="#ctx0" brushRef="#br0" timeOffset="44944.99">21785 16211 11679 0,'0'0'512'0,"6"-3"128"0,2 1-512 0,-1 2-128 0,2 2 0 0,0 0 0 15,4 0 816-15,1 3 144 0,1 5 16 0,2 2 16 16,1 4-96-16,0 6-32 0,2 3 0 0,-2 5 0 15,-2 4-32-15,1 1 0 0,-2 0 0 0,2 8 0 16,-2 8 112-16,-1 4 16 0,1 2 0 0,-3 1 0 16,-5 1-176-16,-3-2-16 0,-7-1-16 0,-1-2 0 15,-5 3-176-15,-3-2-48 0,-7-2 0 0,-1-1 0 16,-2-5-64-16,-8-3-16 0,-2-6 0 0,-5-2 0 16,-2-5-192-16,-1 0-64 0,0-3 0 0,0-2-9504 15,5 1-1904-15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2T23:21:47.54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3474 697 12895 0,'-28'-3'272'0,"8"4"64"0,-2 3 16 0,5-1 32 15,-4 1-384-15,-1 0 0 0,-2-3 0 0,0 2 0 16,-3 1 896-16,-1 3 96 0,1 1 32 0,1 0 0 16,0 2 0-16,4-2 0 0,0 2 0 0,4 1 0 0,3 0 0 0,4 0 0 15,2 0 0-15,2 0 0 0,3 0-832 0,2-1-192 16,2 0 0-16,3 1 0 0,4 0 0 0,0 0 0 15,3 0 0-15,1 0 0 0,3 1 0 0,2 1 0 16,4 0 0-16,-1 0 0 0,1 1 0 0,4 1 0 16,-4 3 0-16,2 0 0 0,0 1 0 0,-1-1 0 15,-2-1 0-15,0 2 0 0,-3 2 864 0,-1-1 128 16,-3-2 32-16,-2 1 0 0,-4-2-832 0,-1-2-192 16,-2 0 0-16,-2 0 0 0,-3-3 0 0,-2 0 0 15,-4 0 0-15,-2 0 0 0,-2 0 864 0,-5-1 128 16,-4-1 32-16,-1 1 0 0,-2 0 0 0,-1-1 0 15,-5-1 0-15,-1-2 0 0,-1 0-832 0,3-4-192 0,1 1 0 0,2-2 0 16,2-3 864-16,0-1 128 0,5-2 32 16,2 2 0-16,4 0-832 0,2-3-192 0,3 3 0 0,-1-2 0 31,4 1-1600-31,5 3-352 0,0 0-80 0,0 0-8208 0,9-4-1632 0</inkml:trace>
  <inkml:trace contextRef="#ctx0" brushRef="#br0" timeOffset="346.08">3861 1183 27647 0,'0'0'1216'0,"0"0"256"16,-5 0-1168-16,-2 0-304 0,1 2 0 0,-4 1 0 0,-1 1 0 15,-1 2 0-15,-3 1 0 0,1 1 0 0,-1 3 880 0,-2 3 112 16,1-1 32-16,0 1 0 0,2 0-832 0,2 2-192 15,3-1 0-15,1 1 0 0,3-1 0 0,4-1 0 16,4-1 0-16,3 1 0 0,2-2 0 0,6-2 0 16,2-3 0-16,3 0 0 0,2-3 0 0,1-1 0 15,1-5 0-15,0-1 0 0,-1-3 864 0,1-2 128 16,-3-1 32-16,0-2 0 0,-3-2-832 0,0 1-192 16,-3-1 0-16,-3-2 0 0,-1-1 864 0,-6-1 128 15,0 0 32-15,-4 0 0 0,-4 1 0 0,-1-2 0 16,-5-1 0-16,-1 2 0 0,0 1-832 0,-2 1-192 15,4 2 0-15,0 1 0 0,-3 1 0 0,3 3 0 16,2 1 0-16,-1 1 0 16,2 0-2416-16,6 6-528 0,0 0-96 0,0 0-32 0</inkml:trace>
  <inkml:trace contextRef="#ctx0" brushRef="#br0" timeOffset="654.91">4400 436 23951 0,'0'0'1056'16,"0"0"224"-16,0 0-1024 0,0 0-256 0,0 0 0 0,0 0 0 0,0 0 0 16,0 0 0-16,0 8 0 0,0 3 0 0,0 7 880 15,0 0 112-15,0 6 32 0,0 4 0 0,2 4 0 0,-1 6 0 16,-1 1 0-16,0 2 0 0,1 2-832 0,-3 35-192 15,-1-6 0-15,1-8 0 0,1-5 864 0,0-3 128 16,-5-6 32-16,4-2 0 0,-2-6-832 0,1-6-192 16,0-3 0-16,0-6 0 0,1-2 0 0,2-3 0 15,0-4 0-15,2-1 0 0,1-6 0 0,0-2 0 16,-2-2 0-16,-1-7 0 0,0 0 0 0,0 0 0 16,0 0 0-16,8-9-10336 15,2-2-2112-15</inkml:trace>
  <inkml:trace contextRef="#ctx0" brushRef="#br0" timeOffset="1010.38">4683 978 27647 0,'0'0'608'0,"0"0"128"0,0 0 32 0,-2 8 0 0,2-8-624 0,-2 13-144 0,1-1 0 0,0 1 0 15,-1-1 848-15,4 5 144 0,0 1 32 0,1 3 0 16,1 1-832-16,1 0-192 0,-1 3 0 0,3 0 0 16,-4-1 0-16,3-1 0 0,0-2 0 0,0-3 0 15,0-2 864-15,1-3 128 0,0-3 32 0,0-2 0 16,0-5-832-16,3 2-192 0,-1-4 0 0,-1-3 0 16,0-4 1680-16,1-2 304 0,2 0 48 0,-3-3 16 0,0-5-1648 15,1 1-400-15,0-7 0 0,-2 0 0 0,-2-4 896 0,-3 0 112 16,2 1 16-16,-2-4 0 0,-1-2-832 0,1 3-192 15,4-1 0-15,-3 4 0 0,0 0 0 0,0 5 0 16,2 3 0-16,-2 3 0 0,3 3 0 0,0 3 0 16,-6 8 0-16,9-4 0 0,0-1 0 0,0 4 0 15,-9 1 0-15,12 4 0 16,1-1-3232-16,1 2-688 0,1 2-144 0,-1 3-32 0</inkml:trace>
  <inkml:trace contextRef="#ctx0" brushRef="#br0" timeOffset="1355.54">5235 1170 23951 0,'0'0'512'0,"0"0"128"0,12 0 0 0,2 0 64 0,1 2-576 0,0-2-128 0,1-3 0 0,-1 1 0 15,2 0 1664-15,0-1 320 0,1-2 48 0,2-1 16 16,2-3-832-16,-1 0-144 0,2 0-48 0,-5 0 0 15,-2 0 0-15,-2 1 0 0,-3-2 0 16,-1 0 0-16,-1 0-816 0,-5 0-208 0,-2 0 0 0,-2-2 0 16,-3-2 864-16,-2 1 128 0,-4 3 32 0,-3-3 0 15,-3-2-832-15,-2 4-192 0,-4 4 0 0,0 2 0 16,-1 4 864-16,-1 3 128 0,-2 3 32 0,-2 2 0 16,0 4-832-16,1 5-192 0,1 1 0 0,4 2 0 15,6-1 0-15,1 2 0 0,3 0 0 0,4 2 0 16,1-2 0-16,4 1 0 0,2-1 0 0,5 0 0 0,2-2 0 15,4-1 0-15,0-2 0 0,5 0 0 0,4 0 0 0,-1-3 0 16,3-1 0-16,5-2 0 16,2-1-1600-16,4-1-352 0,4 0-80 0,-1-4-16 15</inkml:trace>
  <inkml:trace contextRef="#ctx0" brushRef="#br0" timeOffset="2439.73">7914 452 16575 0,'-8'-16'736'0,"2"5"160"0,-2-1-720 0,-1 1-176 16,0-2 0-16,-3 2 0 0,1 3 848 0,-3-1 144 15,-3 0 32-15,-1 6 0 0,-3-2 0 0,-2 3 0 16,1 2 0-16,-3 3 0 0,2 2 0 0,-3 4 0 15,0 2 0-15,-2 3 0 0,2 2-832 0,-4 6-192 16,0 5 0-16,14-6 0 0,-2 8 0 0,-2 7 0 16,1 4 0-16,-3 3 0 0,0 3 864 0,0 3 128 15,3-2 32-15,-11 42 0 0,10-13-832 0,9-13-192 0,3-10 0 16,4-7 0-16,6-5 0 0,3-6 0 0,1-7 0 0,3-2 0 16,2-5 0-16,0-4 0 0,1-4 0 0,-3-1 0 15,-1-3 0-15,-4-2 0 16,-4-7 0-16,0 0 0 0,0 0 0 0,0 0 0 0,0 0 0 0,0 0 0 15,-5-3 0-15,-5-4 0 0,-1-1 0 0,-3 1 0 16,-3-4 0-16,1-2 0 0,-1 0 0 0,1 0 0 16,0-1 864-16,3-1 128 0,2 1 32 0,4 2 0 15,4 0-1648 1,2 0-320-16,0 1-64 0,1 1-16 0,4 1 832 0,6 1 192 0,2 2 0 0,5-2 0 16,4 3 0-16,6-2 0 0,4 0 0 0,2 3 0 15,-1 0 0-15,2-3 0 0,1-2 0 0,3 0 0 0,-4 2 0 16,-1 1 0-16,-4 2 0 0,-1 1 0 0,-5 0 0 0,-3 3 0 15,-5 4 0-15,-2 0 0 0,-2 0 0 16,-2 4 0-16,-7 3 0 0,-3 3 0 0,-3 2 0 0,-3 1 0 16,-3 4 0-16,0 1 0 0,1 3 0 0,-2-3 0 15,0-2 0-15,0-1 0 0,5-2 768 0,1-2 208 16,1-3 48-16,4-1 0 0,0-11-832 0,9 8-192 16,0 0 0-16,3-5 0 0,1-2 0 0,4-2 0 15,4-2 0-15,1-3 0 0,-3-1 0 0,1-1 0 16,-1-1 0-16,-3-1 0 0,-1-1 864 0,-4 0 128 15,-1-3 32-15,-6-1 0 0,-1 0-832 0,-4 1-192 16,-2 0 0-16,-3-1 0 0,-4-3 0 0,-1 1 0 16,-3-2 0-16,-1 5 0 0,-3 2 864 0,1 2 128 15,-1 1 32-15,3-1 0 0,1 2-832 0,4 3-192 16,2 1 0-16,2 0 0 0,6 4 0 0,0 0 0 16,5-7 0-16,4-1 0 0,5 1 0 0,4 1 0 15,7-1 0-15,2 0 0 16,3 1-768-16,-2 1-208 0,0 1-48 0,2 1 0 0,-1-2 832 0,0 4 192 0,-2 2 0 15,3 0 0-15,-1 4 0 0,-5-1 0 0,-2 1 0 0,-2 2 0 16,2 2 0-16,-1 1 0 0,-5 1 0 16,-1 2 0-16,0 3 0 0,-5 0 0 0,-2 4 0 0,1 3 0 15,0 5 0-15,-3-2 0 0,-2-2 0 0,-1-1 0 16,2-1 0-16,-1-1 0 0,2-1 0 0,-2-2 0 16,1-3 0-16,3-1 0 0,1-2 0 0,1 2 0 15,1-2 0-15,2 1 0 0,-1-2 0 0,6-1 0 16,-1 0 0-16,3-2 0 0,3-1 0 0,4-1-17248 15</inkml:trace>
  <inkml:trace contextRef="#ctx0" brushRef="#br0" timeOffset="3317.85">9631 1596 12895 0,'-22'19'272'0,"8"-5"64"0,-1 0 16 0,0 1 32 0,0-3-384 0,-1 0 0 15,3 2 0-15,2-3 0 0,4-3 1712 0,2-3 272 0,-2 1 48 0,3-4 16 16,4-2 0-16,0 0 0 0,-2-6 0 0,2-3 0 16,4-2 0-16,3-2 0 0,3-5 0 0,-1-6 0 15,6-7-1648-15,1-3-400 0,2-6 0 0,5 0 0 16,1-2 896-16,3-3 112 0,-2-4 16 0,1-4 0 16,2-2-832-16,-2-7-192 0,2-8 0 0,1 1 0 15,2-1 0-15,2 3 0 0,1 5 0 0,0 2 0 16,-3 0 0-16,-14 30 0 0,-2-4 0 0,3 4 0 15,-2 2 0-15,0 4 0 0,-3 4 0 0,-2 4 0 16,0 3 0-16,5 0 0 0,-4 9 0 0,-6 7 0 0,-2 7 0 16,2 5 0-16,-2 5 0 0,1 4 0 0,-2 4 0 0,0 8 0 15,-1 3 0-15,-1 39 0 0,-1-7 0 0,-1-1 0 16,-1 3 0-16,0-4 0 0,-1-3 0 0,3-9 0 16,2-8 0-16,1-8 0 0,0-8 0 0,5-4 0 15,-3-3 0-15,1-3 0 0,2-3 0 0,-2-1 0 16,0-2 0-16,-1-3 0 15,0-4-768-15,-5-10-208 0,0 0-48 0,0 0-9824 16,0 0-1968-16</inkml:trace>
  <inkml:trace contextRef="#ctx0" brushRef="#br0" timeOffset="3486.28">9810 1241 27647 0,'0'0'608'0,"0"0"128"0,0 0 32 0,0 0 0 0,5-8-624 0,1 3-144 16,3 0 0-16,3 1 0 0,6-3 848 0,4 0 144 0,4-3 32 15,7 0 0-15,6 0-832 0,-1 2-192 0,1 0 0 0,-3 3 0 16,-1 1 864-16,-3 0 128 0,-3 0 32 0,-2 1 0 31,2-1-1648-31,-1 3-320 0,0 1-64 0,-1 2-13520 0</inkml:trace>
  <inkml:trace contextRef="#ctx0" brushRef="#br0" timeOffset="3698.2">11093 1362 23951 0,'-4'15'512'16,"-1"6"128"-16,0 2 0 0,-2 8 64 0,-1 6-576 0,-2 2-128 0,-3-2 0 0,0 1 0 0,0-4 848 0,-1-2 144 15,-2-4 32-15,5-1 0 0,-1-5-832 0,3-1-192 16,-2-3 0-16,6-1 0 0,-1 2 0 0,3-4 0 15,0-3 0-15,3-12-8144 16,0 0-1680-16</inkml:trace>
  <inkml:trace contextRef="#ctx0" brushRef="#br0" timeOffset="4510.39">12450 520 31327 0,'-10'-26'688'0,"7"11"144"16,-2 0 16-16,1 3 48 0,2 2-720 0,0 3-176 0,2 7 0 0,-8-4 0 0,1 4 0 0,-3 4 0 16,-2 1 0-16,-3 8 0 0,0 5 0 0,6-1 0 15,-1 9 0-15,-1 5 0 0,0 3 0 0,-2 4 0 16,0 2 0-16,1 4 0 0,0-2 0 0,-13 36 0 15,3-13 0-15,1-7 0 0,2-8 0 0,1-4 0 16,2-5 0-16,0-7 0 0,1-6 0 0,0-6 0 16,4-4 0-16,3-4 0 0,-2-4 848 0,1-1 144 15,1-7 32-15,8-2 0 0,-10-1-832 0,4-3-192 16,-1-4 0-16,3-5 0 0,-1-2 864 0,4-4 128 16,-1-3 32-16,4-3 0 0,-1-1-832 0,4-5-192 15,2-3 0-15,4 0 0 0,4 1 864 0,3-1 128 16,6-1 32-16,5 1 0 0,6 0-832 0,5 1-192 0,0 1 0 15,3 2 0-15,2 4 0 0,0 2 0 16,-5 0 0-16,-16 11 0 0,1-2 0 0,1 1 0 0,4 0 0 0,0 4 0 16,-1 0 0-16,-1 7 0 0,-3 3 0 0,-3 3 0 15,-3-1 0-15,-6 6 0 0,-2 4 0 0,-7 3 0 16,-2 3 0-16,-8 18 0 0,-9-1 0 16,-8-4 0-16,-4-4 0 0,2-2 0 0,-4-4 0 0,3-4 0 15,2-1 0-15,1-4 0 0,3-2 0 0,3-1 0 16,3-3 0-16,3 1 0 0,4-5 0 0,7-2 0 15,0 0 0-15,0 0 0 0,0 0 0 0,0 0 0 16,7 3 0-16,4 0 0 0,3-1 0 0,3-1 0 16,1 3 0-16,3 2 0 0,0-1 0 0,1 5 0 15,1 0 0-15,-2 4 0 0,0 4 0 0,-1 2 0 0,-4 0 0 0,-5 0 0 16,-2 0 0-16,-4 1 0 0,-6 0 0 16,-6 1 0-16,-5-1 0 0,-4 2 0 0,0-3 0 0,-3-1 0 15,-5-2 0-15,1 0 0 0,-2-2 0 0,-1-1 0 16,1-2 0-16,-1-2 0 0,-2-1 0 0,-4-1 0 15,-4-3 0-15,1 0 0 0,-3-2 0 0,5-1 0 16,3-1 0-16,2-2 0 0,3-2 0 0,5 0 0 16,9-1 0-16,1 1 0 15,3-1-2416-15,7-2-528 0,7-8-96 0,7 3-32 0</inkml:trace>
  <inkml:trace contextRef="#ctx0" brushRef="#br0" timeOffset="4764.54">13236 1293 27647 0,'0'0'608'0,"0"0"128"0,10 8 32 0,-3 3 0 0,0 4-624 0,-5 0-144 0,0 0 0 0,-3 3 0 16,-1 3 848-16,0 1 144 0,-3 0 32 0,-1 3 0 15,-2 2 816-15,-1 0 160 0,-1 2 48 0,-2-1 0 16,-1 0-1648-16,-1-3-400 0,-2-3 0 0,3-1 0 16,2-2 896-16,0-2 112 0,0-3 16 0,1-2 0 15,3-2-832-15,-2-2-192 0,2-1 0 0,1-2 0 16,6-5-768-16,0 0-208 0,0 0-48 0,0 0-10912 16,-5-7-2192-16</inkml:trace>
  <inkml:trace contextRef="#ctx0" brushRef="#br0" timeOffset="5216.03">14892 484 23951 0,'0'0'512'0,"0"0"128"0,1-8 0 0,-9 7 64 0,-4 1-576 0,-3 0-128 0,-3 0 0 0,-2 1 0 16,-4 2 1664-16,-3 1 320 0,-4 1 48 0,6 3 16 15,-6 4-832-15,-5 6-144 0,-3 2-48 0,-1 6 0 16,-3 6-816-16,1 1-208 0,0 2 0 0,-9 15 0 16,3-3 864-16,6-2 128 0,8-1 32 0,6 0 0 15,8-2-832-15,6-1-192 0,8 0 0 0,6-1 0 0,7-2 864 16,7-2 128-16,6-3 32 0,7-5 0 0,4-2-832 16,9-2-192-16,7-6 0 0,6 0 0 0,4-1 864 0,0-4 128 15,-2-2 32-15,-1-6 0 0,-1-3-832 0,-1 0-192 16,-1-1 0-16,2-4 0 0,0-1 0 0,-2 0 0 15,-2-1 0-15,-5 1 0 16,-3-2-768-16,-1 2-208 0,-3-3-48 0,-1 3 0 0</inkml:trace>
  <inkml:trace contextRef="#ctx0" brushRef="#br0" timeOffset="7275.3">6785 5563 12895 0,'-5'-22'272'0,"1"10"64"0,-3 1 16 0,2-1 32 0,4-3-384 0,0 0 0 0,0-2 0 0,1 2 0 16,-3 1 896-16,2 3 96 0,0 1 32 0,1 0 0 0,0 1 0 16,0 9 0-16,0 0 0 0,0 0 0 15,0 0 0-15,0 0 0 0,0 0 0 0,0 0 0 0,-4 7-832 16,1 5-192-16,0-1 0 0,-2 6 0 0,-2 5 864 0,-2 9 128 15,-1 8 32-15,-3 2 0 0,1 3-832 0,-2 4-192 16,-1 2 0-16,1 2 0 0,-1-4 0 0,3 4 0 16,1 1 0-16,1 0 0 0,3-5 0 0,0-5 0 15,4-7 0-15,1-4 0 0,0-3 0 0,4-7 0 16,0-7 0-16,3 0 0 0,2-3 864 0,2-2 128 16,2-3 32-16,2-1 0 0,3-4-832 0,4-4-192 15,2-5 0-15,5-1 0 0,1 1 0 0,5-3 0 16,3-2 0-16,4 2 0 0,2 1 0 0,3 1 0 15,2 1 0-15,9-3 0 0,5-1 0 0,5 2 0 16,5 2 0-16,5 2 0 0,1 0 0 0,6 2 0 0,1-1 0 16,7 2 0-16,3 4 0 0,1-1 0 0,-2-2 0 15,3 2 0-15,3 2 0 0,-1 0 0 16,1 2 0-16,-3-1 0 0,0 0 0 0,-1 1 0 16,-3 4 0-16,1 0 0 0,-1-1 0 0,2 2 0 0,0-1 0 0,-2 0 0 15,-3 0 0-15,1-3 0 0,-3-2 0 0,-1-2 0 16,-3 0 0-16,1-1 0 0,-3-1 0 0,0-3 0 15,-2-3 0-15,-3 3 0 0,-4 0 0 16,-1-3 0-16,-2 2 864 0,-4 1 128 0,-5 1 32 0,-1 4 0 16,0 0-832-16,-5 1-192 0,-3-1 0 0,-1 5 0 15,-1-1 0-15,-4 1 0 0,-3-3 0 0,-2 1 0 16,-1-3 0-16,-3 4 0 0,-2-1 0 0,-2-1 0 16,-3 1 0-16,-2-2 0 0,-2-1 0 0,-1 2 0 15,-5 0 864-15,0-3 128 0,-2-2 32 0,-1 1 0 16,2 2-832-16,-5 0-192 0,0 2 0 0,-1-3 0 0,0-3 0 0,0 1 0 15,-3 2 0-15,3-1 0 0,-1-3 864 16,0 2 128-16,-2 1 32 0,1 0 0 0,0 0-832 0,-1-1-192 16,-9 1 0-16,7-2 0 0,-7 2 0 0,0 0 0 15,0 0 0-15,0 0 0 0,6-4 0 0,-6 4 0 16,0 0 0-16,3-7 0 0,0-1 0 0,-1 1 0 16,0-1 0-16,-1-1 0 0,2-1 0 0,-2-2 0 15,-1-4 0-15,0-3 0 0,0-2 864 0,0-6 128 16,1-8 32-16,-1-2 0 0,0-4-832 0,0-3-192 15,0-2 0-15,0-1 0 0,3 0 0 0,-1 1 0 16,-1 5 0-16,1 4 0 0,4 5 0 0,-5 6 0 16,-1 3 0-16,0 4 0 0,-4 7 0 0,2 4 0 15,-1 3 0-15,3 5 0 0,0 0 0 0,-7 4 0 16,-2 6 0-16,3 5 0 16,-3 1-3232-16,5 3-688 0,0 8-144 0,0-5-32 0</inkml:trace>
  <inkml:trace contextRef="#ctx0" brushRef="#br0" timeOffset="8719.33">13150 5596 12895 0,'0'0'576'0,"0"0"112"0,0-10-560 0,-1 0-128 15,-1 1 0-15,2 1 0 0,0 8 848 0,3-7 144 16,-3 0 32-16,0 7 0 0,1-8 0 0,-1 8 0 16,2-5 0-16,-2 5 0 0,4-9 0 0,-4 9 0 15,0 0 0-15,0 0 0 0,0 0 0 0,9 9 0 16,0 0 0-16,-2 5 0 0,-1 4-832 0,-2 3-192 0,-2-2 0 0,1 6 0 16,-3 2 864-16,-1 2 128 0,-3-1 32 0,-1 3 0 15,1 0-832-15,-3 1-192 16,1 1 0-16,-2-5 0 0,-1-3 0 0,2-2 0 0,-1 0 0 0,5-1 0 15,-2-1 864-15,3-4 128 0,1-1 32 0,1-2 0 16,1 0-832-16,1-1-192 0,4-2 0 0,-3-2 0 16,2-1 0-16,2-1 0 0,0-3 0 0,3-1 0 15,3-1 0-15,3-2 0 0,2-3 0 0,3 1 0 16,2-2 864-16,2-1 128 0,3-1 32 0,0-2 0 16,1 0-832-16,4-3-192 0,3-1 0 0,3 0 0 15,0-2 0-15,6 2 0 0,7 2 0 0,1 1 0 16,3 1 0-16,1-1 0 0,4-2 0 0,1 1 0 15,5 2 0-15,2-2 0 0,3 0 0 0,-19 5 0 0,8 3 0 0,3 1 0 16,6 2 0-16,0 0 0 0,4 0 0 16,0 1 0-16,-2 0 0 0,3 0 0 0,3 0 0 0,1 0 0 15,3 4 0-15,-3-1 0 0,2 2 0 16,2-2 0-16,1 0 0 0,1 0 0 0,-2 2 0 0,-1-3 0 16,2-3 0-16,0 1 0 0,-1 0 0 0,-3 0 0 15,-4-1 0-15,0-3 0 0,0-3 864 0,0 2 128 16,0 1 32-16,-3 1 0 0,-3 2-832 0,-1-1-192 15,3-3 0-15,-1 0 0 0,2 3 0 0,-4 3 0 16,1 0 0-16,24 0 0 0,-11-2 0 0,-3 2 0 16,-2 1-192-16,-1 1 192 0,-5 0 0 0,-3-2 0 15,-5-1 0-15,0 1 0 0,1 0 0 0,2 1 0 16,3 1 0-16,-6 2 0 0,0 2 0 0,-3 0 0 0,-3 0 128 0,-1-2-128 16,2 1 0-16,-4 1 0 15,-3 1 0-15,-2 0 0 0,-5 0 144 0,-4-3-144 0,-4-1 128 0,2-1-128 16,-2-1 144-16,1-1-144 0,0 0 160 0,0 2-160 15,-5 0 192-15,3 2-64 0,-1-2-128 0,0 0 192 16,-6-3-192-16,-1-1 176 0,-1 0-176 0,-1-1 160 16,-6 2 0-16,1-2 0 0,-2-3 0 0,0 2 0 15,0 2 48-15,0-1 16 0,-2-1 0 0,3 0 0 16,-1 0-96-16,-2 1 0 0,1 1-128 0,1-1 192 16,-2 0-192-16,1 1 0 0,-3 0 128 0,1 0-128 15,-1 0 0-15,-4-1 0 0,-1 0 128 0,0 0-128 16,-3 0 144-16,2-1-16 0,-9 1 0 0,0 0 0 15,0 0 48-15,4-5 0 0,-4 5 0 0,3-7 0 0,-3 7 0 16,0-9 0-16,0 9 0 0,0-10 0 0,-2-2-32 0,1-1 0 16,-1-2 0-16,4-4 0 0,-2 1-16 0,-2-5 0 15,0-7 0-15,-2 0 0 0,2-2 16 0,-2-3 0 16,2-3 0-16,0-5 0 0,2-2 96 0,0-7 16 16,-1-5 0-16,1 15 0 0,0-4-256 0,0 1 0 15,-1 2 0-15,1 5 0 0,-2 6 0 0,-1 3 0 16,0 1 0-16,0 5 0 0,1 4 0 0,-3 3 0 15,2 3 0-15,-4-3 0 16,1 4-768-16,0 3-208 0,6 9-48 0,0 0 0 16,0 0-2112-16,0 0-416 0</inkml:trace>
  <inkml:trace contextRef="#ctx0" brushRef="#br1" timeOffset="23304.13">13521 3796 12895 0,'0'0'272'0,"2"-8"64"0,1-1 16 0,-1 3 32 0,-2-1-384 0,0 3 0 0,0 0 0 0,0 4 0 16,-2-5 896-16,2 5 96 0,-3-3 32 0,-3 1 0 16,1 0 0-16,-1 3 0 0,-2 2 0 0,0 2 0 15,-3 1-832-15,0 2-192 0,-1 3 0 0,0 1 0 16,-3 1 864-16,0 2 128 0,0 3 32 0,-3 2 0 16,-2 3 0-16,0 1 0 0,1 4 0 0,-7 1 0 0,0 3-832 0,-1 3-192 15,-2 5 0-15,1 5 0 0,2 6 864 0,2 1 128 16,-3 1 32-16,3 2 0 0,0 4-832 0,2 1-192 15,2 4 0-15,4 1 0 0,0-1 0 0,5-2 0 16,1 0 0-16,3 1 0 0,1-1 864 0,3 2 128 16,3 1 32-16,2-2 0 0,2-5-832 0,4-2-192 15,0-1 0-15,4-1 0 0,3-1 0 0,3 0 0 16,2 3 0-16,2-5 0 0,-1 2 0 0,3-1 0 16,0-4 0-16,2-2 0 0,2-2 0 0,-3-2 0 15,3-2 0-15,-1-1 0 0,2 2 0 0,-1-1 0 16,-1-5 0-16,0-2-10336 15,2-2-2112-15</inkml:trace>
  <inkml:trace contextRef="#ctx0" brushRef="#br1" timeOffset="24071.76">18560 3662 16575 0,'0'0'368'0,"0"0"80"0,0 0 0 0,0 0 16 0,6-6-464 0,-6 6 0 0,8-2 0 0,-8 2 0 15,10 6 912-15,3 1 96 0,4 3 16 0,4 4 0 16,3-2-832-16,2 6-192 0,3 8 0 0,0 1 0 16,0 5 864-16,0 1 128 0,-1 2 32 0,-1 5 0 15,-1 2-832-15,0 4-192 0,2 6 0 0,-3 5 0 0,1 4 0 16,-3 4 0-16,-4 1 0 0,-2 0 0 0,-1 1 0 0,-2 2 0 15,-7 0 0-15,1-2 0 0,-4-4 864 0,-2-4 128 16,-5-5 32-16,-1 2 0 0,-4 0 0 0,1-1 0 16,-4-2 0-16,-2 0 0 0,-2 2-832 0,-1-7-192 15,-3-3 0-15,1 1 0 0,-2-2 864 0,2 3 128 16,-3-3 32-16,1-6 0 0,-3-7-832 0,2-1-192 16,1-1 0-16,-1-1 0 0,2-3 0 0,0-3 0 15,-1-2 0-15,1-5 0 0,0-3 864 0,1-1 128 16,0-4 32-16,0-4 0 15,1-4-1648-15,2-1-320 0,0-2-64 0,6-3-9840 16,2-3-1968-16</inkml:trace>
  <inkml:trace contextRef="#ctx0" brushRef="#br1" timeOffset="24788.32">20016 4051 12895 0,'0'-12'576'0,"0"12"112"0,0 0-560 0,4-7-128 0,-4 7 0 16,-2-8 0-16,0 0 848 0,2 8 144 0,-5-4 32 0,-2-1 0 15,-2 1 816-15,3 2 160 0,-3 0 48 0,1 4 0 16,-3 1-1648-16,0 4-400 0,-2 1 0 0,-2 5 0 16,-4 0 896-16,0 2 112 0,1 5 16 0,0 5 0 15,-1 5-832-15,0 5-192 0,0 5 0 0,0 2 0 16,-2-2 864-16,1 1 128 0,2-3 32 0,0 1 0 15,-1 2-832-15,3-3-192 0,0-3 0 0,5 2 0 0,3 0 0 0,2-1 0 16,3 0 0-16,1-5 0 0,5-2 0 0,1-3 0 16,2 0 0-16,1-3 0 0,3-6 864 0,1 1 128 15,0-3 32-15,1-2 0 0,-1-4-832 16,2-1-192-16,0-2 0 0,-1 0 0 16,-1-1-768-16,0-1-208 0,-1-2-48 0,2-2 0 15,-2-2-1632-15,0-2-336 0,3-6-64 0,-3 1-16 0</inkml:trace>
  <inkml:trace contextRef="#ctx0" brushRef="#br1" timeOffset="25044.33">20114 4521 20271 0,'0'0'448'0,"0"0"80"0,0 0 32 0,0 0 16 0,2-9-576 0,-2 9 0 0,5-7 0 0,-5 7 0 15,7-3 1744-15,-7 3 240 16,9 1 64-16,0 3 0 0,0 0-1648 0,1 1-400 0,0 0 0 0,-2 5 0 16,3 3 896-16,2 4 112 0,1 0 16 0,-3 1 0 15,0-2-832-15,1 4-192 0,1 2 0 0,-2 1 0 16,-2 1 0-16,1 0 0 0,-4-2 0 0,3 0 0 16,-4-4 0-16,0 0 0 0,2-3 0 0,-3-3 0 15,1 2-768-15,-1-2-208 16,-2-1-48-16,-2-11-7632 0,0 0-1536 0</inkml:trace>
  <inkml:trace contextRef="#ctx0" brushRef="#br1" timeOffset="25285.52">20402 4439 23951 0,'0'0'1056'0,"0"0"224"0,0 0-1024 0,-3-6-256 16,-2 1 0-16,5 5 0 0,-8 1 880 0,0 3 112 15,-2 0 32-15,3 3 0 0,0 0 0 0,-2 1 0 16,-2 2 0-16,-1 5 0 0,-1 4 0 0,-1 5 0 16,-2 2 0-16,1 1 0 0,-1 1-832 0,1-1-192 15,2 3 0-15,-2-2 0 0,3-1 0 0,0 1 0 16,0-4 0-16,2-1 0 0,0-3 0 0,4-3 0 16,-2-1 0-16,3-2 0 0,2-1 0 0,0-2 0 15,3 0 0-15,0-11-10336 0,0 0-2112 0</inkml:trace>
  <inkml:trace contextRef="#ctx0" brushRef="#br1" timeOffset="25736.55">20595 4139 20271 0,'0'0'896'0,"0"0"192"0,0 0-880 0,-1-6-208 16,1 6 0-16,1-8 0 0,-1 8 864 0,0 0 128 15,11-3 32-15,-2-3 0 0,1-1 0 0,1-1 0 16,0 2 0-16,1 2 0 0,1 2 0 0,0 1 0 15,-1 2 0-15,-1 1 0 0,-1 0-832 0,-10-2-192 16,10 3 0-16,-3 6 0 0,-5 4 0 0,-2 4 0 16,-1 1 0-16,-3 0 0 0,-3 3 0 0,-1 0 0 15,-2 1 0-15,-1 0 0 0,-3 0 864 0,2-1 128 16,-2-2 32-16,5-3 0 0,1-2-832 0,-1-3-192 0,4 0 0 16,3-3 0-16,2 0 0 0,0-8 0 15,0 0 0-15,10 5 0 0,1-1 0 0,3-4 0 0,1-1 0 0,3-2 0 16,2-1 0-16,2 1 0 0,0-3 0 0,2 0 0 15,1-2 864-15,-2 1 128 0,-1 1 32 0,-3 1 0 32,-4 2-1648-32,-2 1-320 0,-2 1-64 0,-1 2-16 15,-10-1 0-15,10 2 0 0,-1 0 0 0,-9-2-13504 0</inkml:trace>
  <inkml:trace contextRef="#ctx0" brushRef="#br1" timeOffset="26004.31">20914 4776 23951 0,'0'0'1056'0,"0"0"224"0,0 0-1024 0,10 4-256 15,-10-4 0-15,12 2 0 0,2 0 880 0,2-2 112 16,0-2 32-16,3 1 0 0,4 1 0 0,-2 0 0 15,0 0 0-15,1-1 0 0,-3-4 0 0,2 2 0 16,0 1 0-16,-1-1 0 0,-1 1-832 0,-1 0-192 16,1 0 0-16,-3 2 0 0,-5 0 0 0,-2-1 0 15,1-3 0-15,-10 4 0 16,9 0-1600-16,-9 0-352 0,0 0-80 0,0 0-16 0</inkml:trace>
  <inkml:trace contextRef="#ctx0" brushRef="#br1" timeOffset="26214">21160 4473 27647 0,'0'0'608'0,"0"0"128"0,0 0 32 0,0 0 0 0,0 0-624 0,-9 5-144 0,2 2 0 0,-1 2 0 16,0 0 848-16,1 6 144 0,-2 2 32 0,0 3 0 16,-3 1 0-16,1 1 0 0,-1 2 0 0,1 4 0 15,-2-1 0-15,-1 2 0 0,0-2 0 0,3 1 0 16,2-2-832-16,1 1-192 0,-1-4 0 0,0-2 0 15,3-2 0-15,2 1 0 0,4-4 0 0,-1-2 0 16,-1-1-1600 0,3-2-352-16,-1-11-80 0,5 10-16 0</inkml:trace>
  <inkml:trace contextRef="#ctx0" brushRef="#br1" timeOffset="26582.28">21650 4308 23951 0,'0'0'1056'0,"0"0"224"0,0 0-1024 0,0 0-256 0,-1 10 0 0,-3 1 0 16,-1 2 880-16,-1 2 112 0,1 1 32 0,0 2 0 15,0 4 0-15,-1 4 0 0,1 1 0 0,-1 3 0 16,2 2 0-16,-1 1 0 0,-1 1 0 0,2 1 0 16,-3 1-832-16,3-1-192 0,0-4 0 0,2 0 0 15,-2-1 0-15,0-3 0 0,2-5 0 0,0-2 0 16,0-3 0-16,2-3 0 0,-1-2 0 0,0-1 0 15,-2-1-1600 1,3-10-352-16,0 0-80 0,0 0-16 0</inkml:trace>
  <inkml:trace contextRef="#ctx0" brushRef="#br1" timeOffset="26994.7">21819 3989 20271 0,'0'0'448'0,"0"0"80"0,0 0 32 0,0 0 16 0,0 0-576 0,0 0 0 15,0 0 0-15,0 0 0 0,0 0 928 0,11-6 80 0,1 3 16 0,-2 3 0 16,0 2 0-16,3 2 0 0,0 2 0 0,9 4 0 16,0 1 0-16,0 4 0 0,-4 2 0 0,0 6 0 15,-3 2-832-15,-1 4-192 16,-2 5 0-16,-1 5 0 0,0 5 0 0,-2 3 0 0,-4 1 0 0,-2-2 0 16,-2 0 864-16,-3 3 128 0,-4 0 32 0,0 5 0 15,-3-1-832-15,-2-3-192 0,-1-5 0 0,-2-4 0 16,-2-3 0-16,-3-3 0 0,-1-1 0 0,-4-3 0 15,0-4 864-15,-1-2 128 0,0-4 32 0,0-1 0 16,1 0-832-16,2-3-192 0,2-3 0 0,0-4 0 16,2-3 0-16,4-4 0 0,2-4 0 0,2-1 0 15,3-4-2416-15,3-2-528 16,-1-3-96-16,5-3-32 0</inkml:trace>
  <inkml:trace contextRef="#ctx0" brushRef="#br1" timeOffset="27361.47">22696 3974 23951 0,'0'0'512'0,"0"0"128"0,0 0 0 0,0 0 64 0,4-7-576 0,-4 7-128 0,0 0 0 0,0 0 0 16,0 0 848-16,0 0 144 0,0 0 32 15,-9-1 0-15,0 3 0 0,-7 3 0 0,-1 3 0 0,-4 4 0 16,1 5 0-16,0 2 0 0,-2 3 0 0,1 7 0 16,0 7-832-16,-3 8-192 0,3 5 0 0,-2-1 0 15,1 2 0-15,-1-1 0 0,0 1 0 0,1 0 0 16,2 2 0-16,4-3 0 0,2 1 0 0,4-4 0 15,2-4 864-15,4-3 128 0,4-4 32 0,4-6 0 16,2-3-832-16,3-4-192 0,0-7 0 0,3-2 0 16,3-3 0-16,2-2 0 0,-2-3 0 0,2-3-11424 15,-2-4-2336-15</inkml:trace>
  <inkml:trace contextRef="#ctx0" brushRef="#br1" timeOffset="27641.26">22870 4390 27647 0,'0'0'608'0,"0"0"128"0,0 0 32 0,0 0 0 0,5 7-624 0,2 0-144 16,-3 2 0-16,2 1 0 0,0 1 848 0,1 1 144 15,2 1 32-15,-2 4 0 0,3 6 0 0,1 2 0 16,-1 4 0-16,2 0 0 0,1-1-832 0,1 1-192 16,0-1 0-16,0 3 0 0,1-3 0 0,-1 0 0 15,-1-1 0-15,0-3 0 0,-1-4 0 0,0-2 0 16,-2-2 0-16,-1-3 0 16,-2-2-1600-16,-1-3-352 0,-6-8-80 0,0 0-16 0</inkml:trace>
  <inkml:trace contextRef="#ctx0" brushRef="#br1" timeOffset="27867.41">23244 4304 31327 0,'0'0'1392'0,"0"0"272"16,-5-1-1328-16,-1 2-336 0,-1 3 0 0,-4 0 0 0,-4 2 896 0,0 1 96 15,2 3 32-15,-2 3 0 0,-4 3 0 0,-1 0 0 16,0 1 0-16,-9 10 0 0,2 3 0 0,5 1 0 15,0 0 0-15,4-2 0 0,-1-1-832 0,2 3-192 16,2-1 0-16,0 1 0 0,-2 2 0 0,2-2 0 16,-1-5 0-16,1 1 0 15,3-4-768-15,1-2-208 0,0-3-48 0,4-5-16784 16</inkml:trace>
  <inkml:trace contextRef="#ctx0" brushRef="#br1" timeOffset="28151.29">23241 4634 31327 0,'0'0'688'0,"7"-3"144"0,3-1 16 0,2 0 48 0,3 1-720 0,2 2-176 0,1-1 0 0,1 0 0 16,3-4 848-16,-1 1 144 0,3-4 32 0,0 3 0 15,2 3-832-15,1 2-192 0,-1-1 0 0,0-1 0 16,2-1 864-16,-3 1 128 0,1-2 32 0,0 3 0 16,-7 1-1648-16,0 0-320 0,-2 0-64 0,-4 0-15168 15</inkml:trace>
  <inkml:trace contextRef="#ctx0" brushRef="#br1" timeOffset="28631.29">23890 4269 31327 0,'0'0'688'0,"0"0"144"0,6-3 16 0,1-3 48 0,-2 3-720 0,4-2-176 0,-1-1 0 0,3 1 0 15,2 0 0-15,1 3 0 16,3 1 0-16,-1-1 0 0,2 2 848 0,-1 3 144 0,1 0 32 0,-1 4 0 16,1 2-832-16,-1 2-192 0,-2 1 0 0,-2 2 0 15,-2 1 0-15,0 2 0 0,-5-1 0 0,-3 2 0 16,-5 0 0-16,-3 0 0 0,-2 1 0 0,-3 0 0 15,-6 1 0-15,2-2 0 0,0 2 0 0,-1-5 0 16,1-2 864-16,0-5 128 0,1-2 32 0,3 3 0 16,0 2-832-16,4 0-192 0,0-3 0 0,1-2 0 15,5-6 0-15,0 0 0 0,4 7 0 0,1-1 0 16,3 1 0-16,3 2 0 0,-1 2 0 0,1 2 0 16,0-1 864-16,3 1 128 0,0 2 32 0,0 3 0 0,-2 1-832 15,-1 2-192-15,-1 0 0 0,-4 1 0 0,-1 0 0 0,-3 0 0 16,-3 1 0-16,-4-4 0 0,-1 1 0 0,-5-1 0 15,0 0 0-15,-3-2 0 0,-2 0 0 0,-2-2 0 16,-1-1 0-16,0-4 0 0,-3-1 0 0,2-2 0 16,1-3 0-16,3-1 0 0,-2-1 864 0,3-2 128 15,1-2 32-15,-1-3 0 16,4-4-1648-16,1-1-320 0,3-2-64 0,-2-5-18448 0</inkml:trace>
  <inkml:trace contextRef="#ctx0" brushRef="#br1" timeOffset="29073.82">24252 3686 23951 0,'-8'-9'512'0,"8"9"128"0,0 0 0 0,0 0 64 0,0-7-576 0,2 0-128 0,1 0 0 0,1 3 0 16,-4 4 848-16,8-2 144 0,-1-1 32 0,0 1 0 16,2 5 0-16,1 0 0 0,1-1 0 0,-1 6 0 15,2 6-832-15,1 2-192 0,2 2 0 0,1 6 0 16,4 3 864-16,2 5 128 0,0 6 32 0,4 3 0 0,4 2-832 15,2 5-192-15,1 6 0 0,-1 9 0 0,-4 8 0 16,-3 0 0-16,-4-2 0 0,-6 1 0 0,-6 4 0 0,-5 0 0 16,-7 1 0-16,-5-4 0 0,-4-6 0 0,-4-2 0 15,-5-5 0-15,-6-3 0 0,-1-5 864 0,0-3 128 16,2-2 32-16,-4-3 0 0,-1-7 0 0,3-3 0 16,1-6 0-16,3-2 0 0,-1 0-832 0,2-6-192 15,0-1 0-15,-1-3 0 0,0-1 0 0,0-3 0 16,-1-1 0-16,1-2 0 15,2-4-2416-15,-3-1-528 0,-22 0-96 0,10-8-32 0</inkml:trace>
  <inkml:trace contextRef="#ctx0" brushRef="#br1" timeOffset="30229.79">6488 4294 12895 0,'0'0'576'0,"0"0"112"0,0 0-560 0,9-2-128 16,-9 2 0-16,0 0 0 0,9 0 1664 0,1 2 320 16,0 2 48-16,0 2 16 0,-1 5-832 0,2 1-144 15,3 2-48-15,3 1 0 0,2 5 0 0,0 4 0 16,0 4 0-16,3 3 0 0,-3 4 0 0,0 6 0 16,-4 6 0-16,0 3 0 0,-1 5 0 0,-4-1 0 15,-7 2 0-15,-3-5 0 16,0-2-1632-16,-3-5-336 0,-2-4-64 0,-1-2-16 0,-3 4 832 0,1-3 192 15,-4-3 0-15,0-4 0 0,-1-5 768 0,0-2 208 16,-1-3 48-16,-1-3 0 0,0-1-832 0,-3-2-192 16,2 0 0-16,-1-5-15520 0</inkml:trace>
  <inkml:trace contextRef="#ctx0" brushRef="#br1" timeOffset="31094.43">5135 4378 12895 0,'0'0'272'0,"1"-7"64"0,-2-4 16 0,-2 2 32 0,0 0-384 0,-1 2 0 16,4 7 0-16,-4-9 0 0,-3-1 1712 0,0 2 272 15,-1 2 48-15,0 2 16 0,1 2-832 0,-2 0-144 16,-2 0-48-16,-1 6 0 0,-4 1 0 0,0 5 0 16,-1 4 0-16,-1 2 0 0,0 3-816 0,1 3-208 15,2 4 0-15,-1 1 0 0,-4 1 864 0,0 6 128 16,0 3 32-16,3 5 0 0,2 3-832 0,1 1-192 0,3 1 0 16,2-2 0-16,1-1 0 0,4-3 0 15,3-2 0-15,2-2 0 0,0 0 0 0,5-2 0 0,1-2 0 0,1-3 0 16,1-2 0-16,1-4 0 0,2-1 0 0,2-3 0 15,2-3 0-15,0-3 0 0,1-2 0 0,-1-3 0 32,1-6-768-32,2 1-208 0,2-4-48 0,0-4-11872 0</inkml:trace>
  <inkml:trace contextRef="#ctx0" brushRef="#br1" timeOffset="31383.46">5229 4710 20271 0,'0'0'448'0,"0"0"80"0,4-6 32 0,-4 6 16 0,0 0-576 16,0 0 0-16,10-3 0 0,-10 3 0 0,6 6 928 0,-1 2 80 15,2 0 16-15,-1 3 0 0,2 0 0 0,-1 4 0 16,1 2 0-16,-1 0 0 0,2-2 0 0,-2 1 0 15,3-3 0-15,0 3 0 0,0 3-832 0,1-1-192 16,-3-3 0-16,0 3 0 0,-1-2 0 0,1 0 0 16,0-3 0-16,-1 0 0 0,0 1 0 0,1-2 0 15,-2-3 0-15,0-2 0 16,-6-7-2416-16,0 0-528 0,0 0-96 0,0 0-32 0</inkml:trace>
  <inkml:trace contextRef="#ctx0" brushRef="#br1" timeOffset="31621.48">5472 4568 23951 0,'0'0'1056'0,"0"0"224"0,0 0-1024 0,0 0-256 0,0 0 0 16,-9 10 0-16,-1 1 880 0,-2 4 112 0,0 2 32 0,-3 6 0 15,-3 5 0-15,0 1 0 0,0 2 0 0,-2 1 0 16,-2-1 0-16,1 0 0 0,1 0 0 0,3-1 0 15,1 1-832-15,2-2-192 0,3-5 0 0,2-1 0 16,2-1 0-16,4-3 0 0,2 1 0 0,1-4 0 0,0-3 0 0,2-2 0 16,2-3 0-16,1-4 0 15,4-4-768-15,2-1-208 0,3-1-48 0,2-6-13504 16</inkml:trace>
  <inkml:trace contextRef="#ctx0" brushRef="#br1" timeOffset="31864.83">5715 4815 27647 0,'0'0'608'0,"0"0"128"0,0 0 32 0,0 0 0 0,0 0-624 0,0 0-144 15,10 5 0-15,-4-4 0 0,-6-1 848 0,9 3 144 16,1-1 32-16,1-1 0 0,1 0 0 0,3-2 0 15,0-2 0-15,0 0 0 0,-1 3-832 0,-2 0-192 0,2-1 0 0,1 1 0 16,0 0 0-16,-1 0 0 0,-2 0 0 0,-1 0 0 31,-3 1-768-31,-8-1-208 0,9 4-48 0,-9-4-13504 0</inkml:trace>
  <inkml:trace contextRef="#ctx0" brushRef="#br1" timeOffset="32631.52">6105 4456 23951 0,'0'0'512'0,"0"0"128"0,-8-3 0 0,2 1 64 0,6 2-576 0,0 0-128 0,-8-6 0 0,8 6 0 15,0 0 848-15,0 0 144 0,0 0 32 0,8-9 0 16,1 3 0-16,3-1 0 0,3 2 0 0,3-2 0 16,2 3 0-16,3 0 0 0,-1 1 0 0,-4 2 0 15,1 0-832-15,0 1-192 0,-2 0 0 0,-1 4 0 0,2 1 0 0,-3 2 0 16,-2 2 0-16,-1 1 0 0,-5-3 0 0,-2 3 0 16,0 1 0-16,-6 3 0 0,-6 2 0 0,1 2 0 15,-5 0 0-15,0 0 0 0,0 1 864 0,-4 0 128 16,0-2 32-16,-1 2 0 0,4-3-832 0,1 1-192 15,4-3 0-15,-1 1 0 0,4-4 0 0,0-2 0 16,3 0 0-16,2-1 0 0,4 0 0 0,2-1 0 16,3 1 0-16,0-1 0 0,1-1 0 0,2 4 0 15,3 0 0-15,4 2 0 0,-2-1 0 0,3 1 0 16,-2 1 0-16,0 3 0 0,-3-1 0 0,-2 4 0 16,-3 2 0-16,-2 0 0 0,-2-1 0 0,-2 0 0 15,-4 2 0-15,-1 2 0 0,-6-1 864 0,-3 0 128 16,-5-1 32-16,-2-2 0 0,-1-1-832 0,-3 0-192 15,0 0 0-15,-1-2 0 0,-3 0 0 0,0-1 0 16,-4 0 0-16,3-3 0 0,2-3 0 0,-1-2 0 16,2-3 0-16,-9 2 0 15,4-2-768-15,8-3-208 0,-1-3-48 0,8 0 0 0</inkml:trace>
  <inkml:trace contextRef="#ctx0" brushRef="#br1" timeOffset="33195.79">4371 4290 20271 0,'0'-21'448'0,"1"9"80"0,-1 0 32 0,3 0 16 0,3 1-576 0,-1 3 0 0,-5 8 0 0,0 0 0 16,7-5 928-16,-7 5 80 0,9 0 16 0,2 6 0 16,1 6 0-16,-1 6 0 0,2 5 0 0,1 3 0 15,0 2 0-15,3 4 0 0,3 3 0 0,0 2 0 16,-2 4 0-16,0 4 0 0,-3 5 0 0,-3 5 0 0,-3 3-832 0,-1 1-192 16,-2 1 0-16,0-2 0 0,-5 0 864 0,1-1 128 15,0-5 32-15,-2-2 0 0,-1-5-832 0,-1-4-192 16,1-7 0-16,-3-5 0 0,-1-3 0 0,1-4 0 15,-3-1 0-15,0-3-17152 16</inkml:trace>
  <inkml:trace contextRef="#ctx0" brushRef="#br1" timeOffset="33901.43">2590 4334 9215 0,'0'0'400'0,"0"0"96"0,0 0-496 0,0 0 0 15,0 0 0-15,-8 4 0 0,-5 0 1728 0,1-2 256 0,-1 1 64 0,-2 3 0 16,-1-1-832-16,-2 3-144 0,-3 0-48 0,-1 2 0 16,0 3 832-16,-4 3 144 0,-4 4 48 0,-2 1 0 15,-2 3-1648-15,1 4-400 0,-3 4 0 0,1 4 0 16,-2 6 896-16,6 4 112 0,0 2 16 0,5 2 0 15,6-4-832-15,2-1-192 0,4-4 0 0,2 2 0 16,4 1 0-16,5 1 0 0,1 0 0 0,5-4 0 16,0-5 0-16,5-3 0 0,3-2 0 0,-1-5 0 15,3-2 0-15,2-3 0 0,3-1 0 0,3-4 0 16,-2-2 0-16,3-4 0 0,-1-3 0 0,4 0 0 16,2-1-1600-16,1-1-352 0,-1-2-80 15,-1-1-16-15</inkml:trace>
  <inkml:trace contextRef="#ctx0" brushRef="#br1" timeOffset="34311.07">2667 4700 23951 0,'0'0'512'0,"0"0"128"0,0-6 0 0,0 6 64 0,0 0-576 0,0 0-128 0,0 0 0 0,0 0 0 15,0 0 0-15,9 5 0 0,-4 2 0 0,3 3 0 16,0 0 848-16,4 7 144 0,2 5 32 0,0 0 0 16,-1-1 0-16,3 2 0 0,1 3 0 0,0 1 0 15,-3 3-832-15,-2 1-192 0,2 0 0 0,-3 1 0 16,1 1 0-16,-2-2 0 0,-2-3 0 0,1-1 0 16,-2 0 0-16,-1-4 0 0,1-2 0 0,-2-4 0 15,1-4 0-15,-2-2 0 0,1-1 0 0,-1-1 0 16,-4-9-2416-16,0 0-528 0,0 0-96 0,0 0-32 0</inkml:trace>
  <inkml:trace contextRef="#ctx0" brushRef="#br1" timeOffset="34568.21">3012 4701 20271 0,'0'0'896'0,"6"-8"192"0,-2 1-880 0,-4 7-208 15,0 0 0-15,0 0 0 0,0 0 864 0,0 0 128 16,0 0 32-16,-5 11 0 0,-4 1 0 0,-2 4 0 0,-3 2 0 16,0 5 0-16,-1 2 0 0,0 0 0 15,-3 1 0-15,-1 2 0 0,-1-1 0 0,1 3 0 0,-3 1 0 0,1 0 0 16,1 2-832-16,-1-3-192 16,1 1 0-16,3-3 0 0,2-3 0 0,3-3 0 0,1-2 0 0,2-3 0 15,2-1 864-15,2-4 128 0,1-3 32 0,4-9 0 31,0 0-2464-31,0 0-480 0,0 0-112 0,0 0-8208 16,0 0-1632-16</inkml:trace>
  <inkml:trace contextRef="#ctx0" brushRef="#br1" timeOffset="35027.68">3047 4376 23951 0,'0'0'512'0,"0"0"128"0,0 0 0 0,0 0 64 0,0 0-576 0,0 0-128 15,11 1 0-15,-1-5 0 0,-3-4 848 0,4 2 144 16,2 3 32-16,3-4 0 0,-1 0-832 0,3 0-192 16,1 1 0-16,2 2 0 0,0 4 864 0,0 1 128 0,-1 2 32 15,-4 1 0-15,0 1 0 0,-2 4 0 16,-4 1 0-16,0 1 0 0,-1-1-832 0,-6 5-192 0,-1 3 0 0,-2 0 0 16,-2-2 0-16,-4 1 0 0,-1-1 0 0,-4 4 0 15,-5 5 0-15,-2 1 0 0,-3-2 0 0,-2-3 0 16,1-2 0-16,0 0 0 15,4-1 0-15,2-3 0 0,0-3 864 0,5 0 128 0,5-1 32 0,0-2 0 16,-3-4-832-16,9-5-192 0,0 0 0 0,0 0 0 16,10 1 0-16,1-2 0 0,1-4 0 0,5 1 0 15,1-2 0-15,2 0 0 0,1-1 0 0,-1 2 0 16,1-3 0-16,-8 5 0 0,0-1 0 0,8-1 0 16,-3-2-1600-16,-6 3-352 0,-1-1-80 15,1 1-13120-15</inkml:trace>
  <inkml:trace contextRef="#ctx0" brushRef="#br1" timeOffset="35852.94">3462 4989 12895 0,'0'0'576'0,"0"0"112"0,0 0-560 0,-4-5-128 0,4 5 0 0,0 0 0 15,0 0 1664-15,0 0 320 0,0 0 48 0,0 0 16 16,2-8-832-16,5 2-144 0,0-1-48 0,4 2 0 16,1 4 0-16,3-2 0 0,-1 1 0 0,1 0 0 15,1-1 0-15,1 1 0 0,5-1 0 0,3 2 0 16,0-1-816-16,-1 1-208 0,-1 1 0 0,-2 0 0 0,-2 0 0 0,-3-1 0 15,-1-2 0-15,-3 1 0 0,-1 6 0 0,-3-1 0 16,-8-3 0-16,10 3 0 16,-10-3-768-16,0 0-208 0,0 0-48 0,0 0 0 0</inkml:trace>
  <inkml:trace contextRef="#ctx0" brushRef="#br1" timeOffset="36129.15">3628 4759 27647 0,'0'0'608'0,"0"0"128"0,0 0 32 0,0 0 0 0,0 0-624 0,-7 8-144 16,0-4 0-16,1 1 0 0,2 2 1664 0,-4 3 320 16,2 2 48-16,-1 1 16 0,5 5-1648 0,0-1-400 0,-2 4 0 0,2 2 0 15,-3-4 896-15,3 4 112 0,0 5 16 0,2-1 0 16,0 1-832-16,3 2-192 0,0 3 0 0,0-1 0 15,-3-1 0-15,0-5 0 16,1 1 0-16,-2-4 0 0,-3-3 0 0,2-2 0 0,3-3 0 0,1-3 0 16,2-1 0-16,-4-11 0 15,0 0 0-15,0 0 0 0,8 3 0 0,-8-3 0 0,0 0 0 0,10-3-11424 16,-1-6-2336-16</inkml:trace>
  <inkml:trace contextRef="#ctx0" brushRef="#br1" timeOffset="36455.07">4168 4517 31327 0,'0'0'688'0,"0"0"144"0,0 0 16 0,0 0 48 0,0 0-720 0,0 10-176 16,-3-2 0-16,0 3 0 0,-5 3 1664 0,1 4 320 15,0 4 48-15,-1 6 16 0,1 3-832 0,0 3-144 16,-1-1-48-16,1 5 0 0,4 0-816 0,-2 0-208 16,-1 4 0-16,3-3 0 0,2 3 0 0,-3-1 0 0,2 1 0 0,1-3 0 15,0 0 864-15,2-5 128 0,2-3 32 0,3-3 0 31,-3 0-1648-31,2-3-320 0,0-2-64 0,0-1-16 16,1-4-816-16,0-1-160 0,-1 5-48 0,-3-9 0 0</inkml:trace>
  <inkml:trace contextRef="#ctx0" brushRef="#br1" timeOffset="40789.14">6870 3821 13823 0,'0'0'608'0,"0"0"128"0,0 0-592 0,4-5-144 15,-4 5 0-15,10-3 0 0,-10 3 0 0,0 0 128 16,0 0-128-16,0 0 128 0,7 3-128 0,-7-3 0 16,0 0 144-16,0 0-144 0,0 0 528 0,-2 9 48 15,-3-3 0-15,-4 2 0 0,0 1 96 0,-5 2 32 16,-4-1 0-16,-2 0 0 0,-2 5-128 0,-2 0-32 16,1 1 0-16,-5-1 0 0,-2 1-48 0,-2 0-16 15,2 0 0-15,-2 0 0 0,-2-1 128 0,-4 2 32 16,-1 1 0-16,-5 0 0 0,-1 3 96 0,-4-2 32 15,-1 0 0-15,-2 1 0 0,0 6-80 0,-1-2-16 16,-2 0 0-16,-3 0 0 0,-4 1-208 0,-1 1-32 16,-3 1-16-16,0 2 0 0,2-4-192 0,-5 2-32 15,-8-1-16-15,0 3 0 0,-2 5-176 0,4-1 192 0,0-2-192 0,-3 2 192 16,-5 4-192-16,-5 3 192 0,-3-1-192 0,1 0 192 16,3-3 16-16,-2-1 16 0,0-1 0 0,3 2 0 15,-1 0 192-15,-1 2 32 0,-3 2 16 0,3 3 0 16,3 2-112-16,3-1-32 0,1-3 0 0,0-1 0 15,-2 0-112-15,1 0-16 0,1-4-16 0,2 1 0 16,2 0 0-16,2 0 0 0,-2-1 0 0,4 3 0 16,6 0-48-16,3-1 0 0,7-5 0 0,0-2 0 15,4-3-128-15,0 0 192 0,5-4-192 0,4 0 192 16,4-3-192-16,5-2 128 0,7-3-128 0,4 0 128 16,6-2-128-16,5-2 0 0,6-2 0 0,1-5-176 15,3 2-1904-15,3-7-384 16,0 0-80-16,11 2-12016 0</inkml:trace>
  <inkml:trace contextRef="#ctx0" brushRef="#br1" timeOffset="41765.69">11371 4954 23039 0,'0'0'2048'0,"5"-7"-1648"16,-2-1-400-16,-3 8 0 0,0 0 656 0,0 0 48 0,0 0 16 0,0 0 0 15,0 0-208-15,0 0-64 0,0 0 0 0,-8-1 0 16,-4-1-272-16,1 1-176 0,-1 1 192 0,-4 1-192 16,-4 1 144-16,-1 0-144 0,-1 0 0 0,-2 3 144 15,-3-1 176-15,0 1 48 0,-2-3 0 0,-1 4 0 16,-1 1 192-16,-4 1 32 0,-2 0 16 0,-4 1 0 15,-3 1 32-15,-2 1 0 0,-2 1 0 0,-2 1 0 16,1 2-160-16,-3-1-32 0,-3 0 0 0,-2 1 0 16,-4 0-80-16,-1 2-32 0,-3 0 0 0,-1 1 0 15,2-2 0-15,-9 1 0 0,-5 0 0 0,-1 0 0 16,0-1-16-16,-2 1-16 0,6 3 0 0,-8-2 0 16,-4-1-32-16,-1 0 0 0,2 0 0 0,1 4 0 15,-1 1-16-15,0 1-16 0,-2-1 0 0,5 1 0 16,2 1-16-16,0-1 0 0,-3-2 0 0,2 0 0 0,-1 1-32 15,4-1 0-15,2 2 0 0,-1-3 0 0,-4-1 16 16,3 0 0-16,-1 3 0 0,7-1 0 0,2-1 16 0,1 1 0 16,-3 1 0-16,5 0 0 0,4 0 16 0,3-1 0 15,4 0 0-15,1 2 0 0,5 1-112 0,3 0 0 16,2-2-128-16,-2 0 192 0,1-2-64 0,3 1-128 16,5 0 176-16,1 0-176 0,1-1 192 0,3-2-64 15,3-1 0-15,3-2-128 0,3-2 240 0,2-2-64 16,1 4-16-16,3-4 0 0,1-2 0 0,4-2 0 15,1 0 0-15,0-1 0 0,1 1-32 0,2-1 0 16,2-4 0-16,4 0 0 0,4-2-128 0,-7 3 0 16,7-3 144-16,0 0-144 0,0 0 0 0,0 0 0 15,0 0 0-15,0 0 0 0,0 0-192 0,0 0-128 16,0 0 0-16,0 0-16 16,0 0-2160-16,9-2-448 0,1 1-64 0</inkml:trace>
  <inkml:trace contextRef="#ctx0" brushRef="#br1" timeOffset="42958.93">4778 8916 20271 0,'0'0'448'0,"-6"-7"80"0,4-2 32 0,1 3 16 0,1-2-576 0,1 1 0 15,0 0 0-15,0 2 0 0,-1 5 928 0,0 0 80 16,1-6 16-16,-1 6 0 0,0 0 0 0,0 0 0 16,0 0 0-16,0 0 0 0,0 0-832 0,-1 9-192 15,0 5 0-15,0 1 0 0,0 2 0 0,-1 3 0 0,1 7 0 0,-2 3 0 16,0 1 0-16,1 6 0 0,-2 1 0 15,0 3 0-15,-1 2 0 0,0-5 0 0,1-2 0 0,2-5 0 16,-2-2 864-16,3-1 128 0,1-2 32 0,0-3 0 16,-1-2-832-16,1-5-192 0,0 1 0 0,2-4 0 15,2-3 0-15,-1-3 0 0,-3-7 0 0,0 0 0 16,8 4 0-16,1-2 0 0,2-4 0 0,0-2 0 16,3-3 864-16,1 0 128 0,3 1 32 0,2-3 0 15,-2-2-832-15,2 0-192 0,-1 1 0 0,2 0 0 16,0-1 0-16,3 0 0 0,-1-1 0 0,2 3 0 15,4 3 0-15,-3-1 0 0,3 2 0 0,-1-2 0 16,2 0 0-16,1 2 0 0,3 2 0 0,-1-1 0 0,0 0 0 16,2 1 0-16,3 2 0 0,0 2 0 0,-2-2 0 15,1 1 0-15,-3 1 0 0,0 0 0 0,-2 3 0 0,-1 1 0 16,-2-4 0-16,-2 3 0 0,-1 4 0 0,-1-1 0 16,-4 0 0-16,1-1 0 0,1-2 0 0,-2 3 0 15,-1 0 0-15,-3 0 0 0,-2-4 0 0,-3 0 0 16,0 0 0-16,0-1 0 0,-1 0 0 0,0 0 0 15,-3 2 0-15,-1-4 0 0,-1-3 864 0,-6 3 128 16,7 3 32-16,-7-3 0 0,6-8-832 0,-2 1-192 16,0 3 0-16,-1-4 0 0,-1-2 864 0,0-2 128 15,-2-3 32-15,0-1 0 0,0-1-832 0,1-5-192 16,0-4 0-16,0 0 0 0,2-5 0 0,0 0 0 16,-1 1 0-16,0-3 0 0,2-1 0 0,-1 3 0 15,1 5 0-15,0 3 0 0,2 2 0 0,-1 4 0 16,0 4 0-16,-1 3 0 0,1 2 0 0,-2 3 0 0,-3 5 0 15,0 0 0 1,0 0-768-16,3 12-208 0,-3 3-48 0,-2-3-16784 0</inkml:trace>
  <inkml:trace contextRef="#ctx0" brushRef="#br1" timeOffset="45950.66">19351 3928 8287 0,'0'0'736'0,"-9"7"-592"0,0-1-144 0,1 1 0 15,1 0 896-15,7-7 160 0,-8 5 32 0,1 1 0 16,2 0-608-16,5-6-112 0,0 0-32 0,0 0 0 15,0 0 368-15,0 0 80 0,0 0 16 0,0 0 0 16,0 0-80-16,0 0-16 0,0 0 0 0,6-8 0 16,1-1 192-16,2-2 48 0,1-4 0 0,3-1 0 15,2-5-80-15,4-3-16 0,0-4 0 0,2 0 0 16,0-3-144-16,4 0-16 0,2-2-16 0,3-1 0 0,1-1-224 16,-1 3-32-16,-1 0-16 0,1 0 0 0,1-1-16 15,0 1 0-15,1-1 0 0,2 2 0 0,2 5-128 0,-1-2-48 16,5 1 0-16,-1 3 0 0,2 4-208 0,0 1 144 15,-1 0-144-15,2 5 128 0,-5 1-128 0,-2 3 0 16,-2 2 0-16,0 4 128 0,-6-3-128 0,1 5 0 16,-2 2 0-16,2 3 128 0,-3 3-128 0,0 3 0 15,-2 2 0-15,-1 1 0 0,-1 1 0 0,1 2 0 16,-2 6 0-16,2 0 0 0,-1-1 0 0,-1 3 0 16,2-1 0-16,-1 0 128 0,0-1-128 0,-1-1 0 15,2-3 0-15,2 1 0 0,-1 0 0 0,0-2 0 16,1-3 0-16,3-2 0 0,-1 1 0 0,1-2 0 15,-1-1 0-15,-3-3 0 0,3-3 0 0,2-1 128 0,-1-1-128 16,1-1 0-16,-5-3 224 0,0 0-32 0,0-3-16 0,0 3 0 16,1-2 16-16,0 0 0 0,-2-3 0 0,3 2 0 15,0-2-192-15,1-1 192 0,-3-1-192 0,4 0 192 16,1 0-192-16,-1 1 128 0,-2-2-128 0,0 0 128 16,2 0-128-16,-1-2 0 0,-1-1 144 0,1-1-144 15,-3-2 128-15,1-1-128 0,-1-2 128 0,0-1-128 16,0-1 128-16,0 0-128 0,1-1 128 0,-1 1-128 15,2-5 128-15,-3 3-128 0,-2 1 128 0,0 2-128 16,0 1 0-16,2 3 144 0,-2 0-144 0,-2 3 0 16,-2 3 0-16,2 1 0 0,1 1 0 0,-4 3 0 15,-2 0 0-15,0 3 0 0,1 1 0 0,-2 1 0 16,0-1 0-16,-1 2-144 0,-1 0 144 0,2 2 0 16,0 0-128-16,-1-1 128 0,0 2-128 0,3 2 128 0,3 0-128 15,-1 1 128-15,0-2-128 0,1 1 128 0,5 2 0 16,-3 0-160-16,1-2 160 0,4 0 0 0,0-1 0 0,3-1-128 15,-1 1 128-15,1 0 0 0,2 0 0 0,0 1 0 16,-2-2 0-16,1 0 0 0,1 1 0 0,2-1 0 16,-1-1 0-16,3 1 0 0,5 1 0 0,3 0 0 15,0 1 0-15,-1 0 0 0,1 2 0 0,0 1 0 16,0 1 0-16,-1 4 0 0,-2 4-128 0,6 1 128 16,1-1 0-16,1 4 0 0,0 3 0 0,3 2-128 15,0-1 128-15,-2 0 0 0,-2 2 0 0,-2-2 0 16,-3-1 0-16,-3-2 0 0,-1-2-224 0,-2-4 64 15,-1 2 16-15,-3-4 0 16,-2-4-2160-16,-5-1-448 0</inkml:trace>
  <inkml:trace contextRef="#ctx0" brushRef="#br1" timeOffset="46927.23">21925 3033 23551 0,'0'0'1040'0,"0"0"224"0,0 0-1008 0,0 0-256 15,0 0 0-15,0 0 0 0,0 0 192 0,0 0-16 16,0 0 0-16,0 0 0 0,-7-6 416 0,3 1 96 15,2-2 16-15,0 1 0 0,2-3 224 0,2-1 48 16,-1-1 16-16,0-2 0 0,0-1-320 0,1-2-64 16,0-3-16-16,0-3 0 0,-4 1-336 0,1-1-64 0,0-1 0 0,-2-2-16 15,-3-3-176-15,1 2 160 0,-4-3-160 0,-1 0 160 16,1-1-160-16,-5 0 192 0,-1 0-192 0,-2 0 192 16,-4-1-64-16,0-3 0 0,-3-2 0 0,-1-1 0 15,-5 2 0-15,0-1 0 0,-2 1 0 0,2 2 0 16,-3 0-128-16,-4 3 0 0,-2 1 144 0,-4 1-144 15,-2-6 0-15,-3 2 0 0,-3 1 0 0,2 2 128 16,0 2-128-16,0-2 128 0,1-3-128 0,-4 3 128 16,-2 1-128-16,-1 3 0 0,-5 3 0 0,-2 1 0 15,-1 0 0-15,0 1 0 0,-3 0 0 0,-1 2 0 16,-3 0 0-16,0 3 0 0,1-2 0 0,-3 3 0 16,2-1 0-16,-3 2 0 0,-5 1 0 0,0 1 0 15,-2 0 0-15,5 4 0 0,0-1 0 0,-1 1 0 0,0-3 0 16,-1 3 0-16,0 2 0 0,4 1 0 0,3-2 0 0,-1-1 0 15,0-2 0-15,-1 3 0 0,-2 3 0 0,6 1 0 16,1 0 0-16,1-2 0 0,-2 0 0 0,-2 2-128 16,1 2 128-16,2 3 0 0,1 3 0 0,2-3 0 15,1-1 0-15,-3 1-128 0,-6 0 128 0,5 0 0 16,2 2 0-16,2 3 0 0,1 1 0 0,0-1 0 16,-3-2 0-16,0 2 0 0,2 0 0 0,2 2 0 15,1-2 0-15,4 3 0 0,2-2 0 0,-2 1 0 16,-1 1 0-16,-4 1 128 0,3 0-128 0,1 0 0 15,1 2 0-15,1 0 128 0,4 1-128 0,2 1 0 16,-4-2 0-16,0 2 0 0,-3 1 0 0,2 2 0 16,0 4 0-16,5 0 128 0,0 2-128 0,2 2 0 0,1 1 0 15,-3 2 128-15,1-2-128 0,-4 2 0 0,2 1 128 16,0 2-128-16,3 1 0 0,3 2 128 0,1 1-128 0,0 1 0 16,0 3 0-16,-2 2 144 0,-4 4-144 0,2-1 0 15,5 0 208-15,-1-2-64 0,2-2-16 0,1-1 0 16,2 3 80-16,0-2 16 0,2 0 0 0,2-1 0 15,0 1 0-15,1-1 0 0,-1-3 0 0,3 0 0 16,1-3 32-16,3-1 0 0,2-3 0 0,3-1 0 16,2-4-112-16,3-1-16 0,2-2 0 0,1-1 0 15,1-1-128-15,4-3 128 0,2-3-128 0,3-2 128 16,-3 0-128-16,4-4 0 0,3-9 0 0,0 0 0 16,0 0-192-16,-3 7-80 0,3-7-16 0,0 0 0 15,0 0-672-15,0 0-128 16,4-7-16-16,-1 0-9600 0,3-4-1920 0</inkml:trace>
  <inkml:trace contextRef="#ctx0" brushRef="#br1" timeOffset="47216.02">15159 2966 37263 0,'-10'3'1648'0,"10"-3"336"0,-4 10-1584 0,1 2-400 15,2 2 0-15,1 3 0 0,1 0 0 0,2 3-224 16,0 1 32-16,2 0 0 0,4 3 192 0,-1 0 0 16,3-2 0-16,2 3 0 0,0 1 0 0,2-2 0 15,1-1 0-15,0-1 0 0,1 0 0 0,3-2 0 0,2 0 128 0,2-1-128 16,2-3 0-16,2-2 128 0,0-2-128 0,1-1 0 16,1-1 192-16,-1-2-192 0,0-2 192 0,1-2-192 15,-1-4 224-15,3-3-64 0,2-4-16 0,5-3 0 16,4-3-144-16,2-2 192 0,1-4-192 0,3 0 192 15,4-2-192-15,-3-2-144 0,-3-4 144 0,0-2-208 32,1 0-2512-32,0 2-496 0,22-16-112 0,-10 9 0 0</inkml:trace>
  <inkml:trace contextRef="#ctx0" brushRef="#br1" timeOffset="49027.44">7203 9466 17439 0,'0'0'768'0,"0"0"176"0,0 0-752 0,0 0-192 0,0 0 0 0,0 0 0 16,0 0 320-16,0 0 16 0,6 11 16 0,-6-11 0 15,4 6 0-15,-4-6 0 0,0 0 0 0,11 6 0 16,-2 1 48-16,2-2 16 0,2-6 0 0,1 3 0 16,1 2 160-16,1 1 48 0,1-2 0 0,1-2 0 15,1-3 64-15,3 0 16 0,-1 4 0 0,1-3 0 16,1-5-64-16,1 3 0 0,3 2 0 0,1 0 0 16,2-2-224-16,0 0-48 0,1-1-16 0,4 4 0 15,5 0-16-15,2 2 0 0,1 0 0 0,0-1 0 16,0-2-48-16,-1 0-16 0,1 0 0 0,3-1 0 15,3 2-32-15,4 0-16 0,2 0 0 0,0 2 0 0,0-2-96 16,1 0 0-16,0-2-128 0,2 2 192 16,0-2-192-16,0 2 176 0,0 2-176 0,0 1 160 0,-2-3-32 15,0 0-128-15,-4 1 192 0,5 0-64 0,0-2 96 16,3 0 16-16,0-2 0 0,-1 3 0 0,0 0 80 0,0-1 32 16,-3-3 0-16,2 2 0 0,1 3 0 0,2 0 0 15,0 1 0-15,-4-4 0 0,0 0-96 0,0 0-32 16,-3-1 0-16,1 2 0 0,0 0-64 0,2 1-16 15,3 0 0-15,-1 0 0 0,-4-4-144 0,-1 3 192 16,-2 0-192-16,0 1 192 0,-1 2-192 0,1-2 192 16,2-2-192-16,-2 2 192 0,-1 0 0 0,1 2 0 15,-5 2 0-15,3-4 0 0,0-5-192 0,0 2 0 16,-3 0 0-16,4 1 0 0,-2 2 160 0,1-1-160 16,-3-3 192-16,-1 1-192 0,-2 4 192 0,3-1-192 15,0-2 192-15,0-2-192 0,-2 0 192 0,3 3-192 16,-1-1 192-16,0-2-192 0,-2-2 160 0,-1 2-160 0,-1 0 128 15,3 1-128-15,-1 2 144 0,2-3-144 0,-2 1 160 0,3-3-160 16,-1 2 128-16,0 1-128 0,-4 1 0 0,-1-3 144 16,-1 3-144-16,2 0 0 0,-1-2 0 0,2 1 0 15,-2-1 128-15,2 0-128 0,-1 1 0 0,-1 2 128 16,0 0-128-16,0-1 0 0,-6-4 0 0,2 4 0 16,-1 2 0-16,2 0 0 0,-1 0 128 0,2-1-128 15,-1-1 0-15,2 1 0 0,-5 2 144 0,4 0-144 16,-3-1 0-16,0-1 0 0,-3 0 0 0,0 0 0 15,-2 1 0-15,1-2 0 0,0-1 0 0,-1 2 0 16,-3 2 0-16,4-1 0 0,3 0 0 0,-1 0 0 16,-3-1 0-16,0 2 0 0,-2 1 0 0,-1-1 128 15,-4-5-128-15,2 3 0 0,0 3 0 0,-2 0 0 0,2 1 0 0,-2-2 128 16,-2-1-128-16,1 1 0 0,3 0 128 0,-2 1-128 16,-1 0 128-16,-1 2-128 0,2-4 0 0,-1 2 0 15,-1-2 0-15,0 1 0 0,0-1 0 0,-1 0 0 16,-2 0 0-16,0 2 0 0,-4 1 0 0,2-2 0 15,-2-2 0-15,-1 0 128 0,-2 5-128 0,0-3 192 16,-4-4-64-16,1 3 0 0,0 3 0 0,-2-2 0 16,-8-1 0-16,10 0 0 0,-4-2 32 0,-6 2 16 15,0 0 0-15,0 0 0 0,0 0-176 0,0 0 160 16,0 0-160-16,0 0 160 0,0 0-160 0,0 0 0 16,-9 2 0-16,-1-1 0 15,-1-1-2160-15,-3 3-304 0,-2 3-64 0</inkml:trace>
  <inkml:trace contextRef="#ctx0" brushRef="#br1" timeOffset="50114.94">15880 9494 11055 0,'0'0'480'0,"0"0"112"0,0 0-464 0,0 0-128 16,0 0 0-16,0 0 0 0,0 0 1232 0,0 0 240 15,0 0 32-15,11 2 16 0,-2 2-832 0,2-2-176 16,1-4-16-16,1 4-16 0,2 2 128 0,-1 3 32 15,3-5 0-15,-1-2 0 0,1 0 304 0,2 0 64 16,1 1 16-16,3-1 0 0,1-1-16 0,4-1 0 16,1-1 0-16,6-1 0 0,2 4-240 0,1-1-64 15,4-2 0-15,3 1 0 0,5 1-160 0,0 1-32 16,2 2-16-16,-1-2 0 0,2-6-144 0,3 1-32 16,3 1 0-16,2 1 0 0,0 1-16 0,-3 0-16 15,0 0 0-15,2-3 0 0,2 6-80 0,-1-3-16 16,0-2 0-16,0 1 0 0,2 3 0 0,-2 0-16 15,-4-2 0-15,0 1 0 0,4 1 16 0,-1 2 16 0,-1 1 0 16,3-2 0-16,0-2 32 0,-3 1 0 0,0 0 0 0,0 0 0 16,3 1-48-16,1 1 0 0,1 0 0 0,-5 0 0 15,-3 2-32-15,1-3-16 0,-5 0 0 0,2 1 0 16,-3 0 16-16,2 0 0 0,2-1 0 0,-1 3 0 16,-3-1 48-16,-3-3 16 0,-1-5 0 0,-2 1 0 15,-3 4 32-15,1-1 0 0,0-1 0 0,1 2 0 16,-3 2-16-16,0-1 0 0,0-2 0 0,-5-1 0 15,0-2-48-15,-2 0-16 0,-2 3 0 0,0 0 0 16,1 0-48-16,1-1-128 0,2-2 192 0,0 2-64 16,-4 2-128-16,1 0 192 0,-2-1-192 0,-1 1 192 15,0 2-192-15,0-1 128 0,-4-1-128 0,-1 2 128 16,0 0-128-16,-3 1 128 0,0 0-128 0,-1 0 128 0,-3-3-128 0,1 1 160 16,-1 2-160-16,-2-1 160 0,2-1-32 0,-5-1 0 15,0 0 0-15,0 2 0 0,-2 3 64 0,-2-3 0 16,-9-2 0-16,10-2 0 0,0 2-192 0,-10 0 0 15,0 0 144-15,0 0-144 0,0 0 128 0,0 0-128 16,0 0 160-16,0 0-160 0,0 0 176 0,0 0-176 16,0 0 192-16,-11 5-192 15,-2-2-928-15,1-1-288 0,1 1-64 0,-5 1-17792 16</inkml:trace>
  <inkml:trace contextRef="#ctx0" brushRef="#br1" timeOffset="59517.08">20473 8627 6447 0,'0'0'576'0,"-5"-3"-576"16,5 3 0-16,0 0 0 0,-8-5 864 0,3-1 64 0,5-1 16 0,0 7 0 16,0 0-176-16,1-6-16 0,3-1-16 15,1 2 0-15,2 0-272 0,1 0-48 0,5 2-16 0,2-2 0 16,4-3 176-16,2 4 48 0,1-1 0 0,1-1 0 15,1 3-96-15,2-2-16 0,4 2 0 0,3 1 0 16,4 0-224-16,1 1-48 0,0 1-16 0,3 1 0 16,2-1-48-16,1 3-16 0,-1 1 0 0,0 1 0 15,-3-2-16-15,1 3 0 0,0 1 0 0,2 2 0 16,1-1-144-16,-4 1 160 0,0-2-160 0,3 5 160 16,-1 5-160-16,-1 0 160 0,-1 1-160 0,-5 1 160 15,-2 3-32-15,-1-1 0 0,-1-4 0 0,0 2 0 16,1 0 48-16,-3 0 0 0,0 2 0 0,-2-3 0 15,-3-3-32-15,-2 2 0 0,-5-1 0 0,1 2 0 0,-3 0 176 16,1-2 48-16,-3-2 0 0,-4 3 0 0,-2 2 80 0,-1-3 0 16,-1 1 16-16,0-1 0 0,-2-2 0 0,-1 4 0 15,-1 3 0-15,0-2 0 0,0-5-80 0,-2 1 0 16,-1 1-16-16,0 0 0 0,0 1-112 0,0 0 0 16,-4-1-16-16,2-1 0 0,0 3-16 0,-2-2 0 15,-3 1 0-15,0-1 0 0,0-2-16 0,-4 4 0 16,-1 2 0-16,-2-1 0 0,1-4 48 0,-4 3 0 15,-2-2 0-15,-1 3 0 0,3 0 64 0,-4-1 0 16,1-1 16-16,0 2 0 0,0 3-80 0,2 1-32 16,-1-3 0-16,1 2 0 0,0 0-64 0,-1-1-16 15,0 0 0-15,1 1 0 0,-5-2-16 0,3 0 0 16,-2-3 0-16,2 5 0 0,-3-1-128 0,4 0 160 16,4 0-160-16,-2 2 160 0,-1 0-160 0,1-3 128 15,2-4-128-15,1 0 128 0,3 2-128 0,3-3 160 0,2-4-160 16,0 0 160-16,2 1-160 0,3-3 160 0,3-9-160 0,-6 8 160 15,3-1 32-15,3-7 0 0,0 0 0 0,0 0 0 16,0 0 80-16,0 0 32 0,0 0 0 0,0 0 0 16,3-11-144-16,-1 4-32 0,2-2 0 15,-2 0 0 1,0 0-480-16,3 0-96 0,1 1-32 0,-4-1 0 16,-1 1-1552-16,2 0-304 0,0 0-64 0,-1-1-11216 0</inkml:trace>
  <inkml:trace contextRef="#ctx0" brushRef="#br1" timeOffset="59834.03">21221 9678 23551 0,'0'0'1040'0,"0"0"224"0,-7-4-1008 0,7 4-256 15,0 0 0-15,-8 2 0 0,1 0 0 0,7-2 0 16,-8 5 0-16,3 2 0 0,-1 2 288 0,1 1-32 15,-1-3-16-15,2 3 0 0,-5 6 128 0,2-1 16 16,-2 2 16-16,3-1 0 0,0 0 96 0,2 0 16 16,0 1 0-16,2 1 0 0,1 1-48 0,2 0 0 15,2-3 0-15,1 2 0 0,4 0-80 0,-1-1 0 16,4-5-16-16,3-2 0 0,1-1 160 0,3-3 48 16,1-1 0-16,7-3 0 0,2-3-16 0,0-1 0 15,0-2 0-15,4 1 0 0,5-6-112 0,-4 0 0 0,0 0-16 16,-1 1 0-16,-2 3-224 0,-1-1-32 0,-2-4-16 0,-2 2 0 15,-1 3-160-15,-2 1-272 0,-2 2 64 16,-4 2-10640-16,-3 4-2128 0</inkml:trace>
  <inkml:trace contextRef="#ctx0" brushRef="#br1" timeOffset="60940.66">21068 10592 11167 0,'0'0'496'0,"0"0"96"0,0 0-464 0,0 0-128 16,-8 0 0-16,8 0 0 0,0 0 0 0,0 0 144 15,0 0-144-15,0 0 160 0,0 0 352 0,0 0 64 16,0 0 0-16,0 0 16 0,0 0 128 0,0 0 32 16,0 0 0-16,12 2 0 0,-1-2 112 0,-1-2 32 15,0-1 0-15,0-1 0 0,3 2-192 0,3-1-16 0,-1-1-16 16,4-2 0-16,3 3-160 0,1-2-48 0,1 1 0 15,3 0 0-15,0-2-96 0,0 3-32 0,1 1 0 0,-1-1 0 16,1 1-48-16,-1 1-16 0,1 0 0 0,-2 1 0 16,-2 2-16-16,0 0 0 0,-2 1 0 0,-2 0 0 15,-2-1-80-15,-1 1-32 0,-1 2 0 0,1 0 0 16,-2 1 0-16,1 3 0 0,0-2 0 0,-1 2 0 16,0 0 0-16,-2 0 0 0,-4 1 0 0,2 1 0 15,2 2 32-15,0 1 0 0,-4-2 0 0,-2 2 0 16,-1 0-176-16,2 4 128 0,-2 0-128 0,-1 2 128 15,-1-4 0-15,-2 2 0 0,2-1 0 0,-2 1 0 16,-2-3 80-16,0 1 16 0,0 0 0 0,-1 3 0 16,-2 1 96-16,0 0 32 0,-1-2 0 0,-1 1 0 0,-1 1-32 15,-3 1 0-15,2-1 0 0,-3-1 0 0,-3-2 0 16,0 0-16-16,1 2 0 0,-1 0 0 0,-3-2-48 0,1 2 0 16,1 0 0-16,-1 3 0 0,0 1-32 0,0 0-16 15,-1 0 0-15,1 1 0 0,-1 2-16 0,3-1-16 16,-1 0 0-16,-2-2 0 0,0-2 16 0,1 1 16 15,-1-1 0-15,1-1 0 0,-4-1-16 0,0-1-16 16,-2 1 0-16,1 1 0 0,0 0-48 0,-3-1 0 16,0 0 0-16,2 0 0 0,4 1-128 0,0-1 128 15,-3 0-128-15,2-1 128 0,1-3-128 0,-1 1 0 16,3-2 0-16,2-2 128 0,0-1-128 0,2 1 0 16,-1 0 0-16,3-1 128 0,4-3-128 0,5-8 0 15,-6 5 0-15,6-5 128 16,0 0-480-16,0 0-96 0,0 0-32 0,0 0 0 15,0 0-1696-15,0 0-320 0,3-8-80 0,0 0-6816 16,1-1-1360-16</inkml:trace>
  <inkml:trace contextRef="#ctx0" brushRef="#br1" timeOffset="61260.7">21131 11582 31263 0,'-16'-1'1392'0,"6"2"272"0,0 2-1328 0,3 3-336 0,-1 2 0 0,0 3 0 15,-1 0-176-15,3 2-96 0,-3 2-32 0,4 2 0 16,1-2 304-16,0 3 0 0,1 0 0 0,3-1 0 0,2 0 0 0,1-1 0 16,0-1 0-16,1-2 0 0,2 2 160 0,2-3-16 15,1-3 0-15,2-3 0 0,1 1 240 0,1-4 64 16,1 2 0-16,3-3 0 0,0-2 0 0,4-1 16 15,2-2 0-15,1 1 0 0,2 0-208 0,1 0-64 16,-1-7 0-16,1 4 0 0,3 0-192 0,3-1 144 16,1-2-144-16,1 0 128 15,-2-1-1568-15,0 2-320 0,0-1-64 0</inkml:trace>
  <inkml:trace contextRef="#ctx0" brushRef="#br1" timeOffset="62082.35">22342 10606 6447 0,'0'0'576'0,"0"0"-576"15,0 0 0-15,-6-5 0 0,1 0 1744 0,-1 1 240 16,1-1 64-16,-1 1 0 0,6 4-640 0,-9-1-112 15,1 0-16-15,-1 1-16 0,1 0-288 0,-2 2-48 16,-3 2-16-16,3 0 0 0,-1 1-208 0,-1 2-32 16,-3 2-16-16,-2 1 0 0,1 1-144 0,-2 1-16 15,1 0-16-15,2 2 0 0,1 3-160 0,2-2-48 16,2-2 0-16,2 3 0 0,4 0-16 0,-1 3-16 16,3-1 0-16,2-2 0 0,2-5-240 0,3 0 0 15,1 0 0-15,4-1 0 0,3-3 128 0,3-2-128 16,0-1 176-16,2 2-176 0,1-2 144 0,-1 0-144 15,-1-2 0-15,-1 0 144 0,5-1-432 0,-2 0-96 16,-2 0 0-16,2-2-7712 0,-3-3-1536 16</inkml:trace>
  <inkml:trace contextRef="#ctx0" brushRef="#br1" timeOffset="62420.47">22618 10653 14735 0,'0'0'1312'0,"-8"-5"-1056"0,0 2-256 0,0 2 0 16,2 2 1280-16,6-1 208 0,-10 4 48 0,4 3 0 15,-2 2-1216-15,1 1-320 0,-2-1 128 0,3 4-128 16,-4 2 304-16,2 1 16 0,-2 3 0 0,3-1 0 16,0-2-48-16,3 2 0 0,1-1 0 0,0-1 0 0,3-4-80 0,3-2 0 15,-3-10-16-15,5 10 0 0,1 0 80 0,3-5 32 16,3-4 0-16,-1-3 0 0,1 0 192 0,2-1 32 15,-1-3 16-15,1-3 0 0,0-3 32 0,-3 1 0 16,0 1 0-16,-1-2 0 0,-4-4-144 0,-1 0-32 16,0 4 0-16,-6 0 0 0,-4-2-32 0,0 2-16 15,-2 0 0-15,-4 1 0 0,0 1-16 0,-2 4 0 16,-1 1 0-16,-1 1 0 0,3-2-320 0,-1 4 0 16,1 3 0-16,1-1 128 15,0 0-1328-15,0 2-256 0,3 1-48 0,2 0-7040 16,0 2-1408-16</inkml:trace>
  <inkml:trace contextRef="#ctx0" brushRef="#br1" timeOffset="62930.4">22789 10594 22111 0,'-17'8'1968'0,"5"-3"-1584"0,0 0-384 0,1 5 0 16,1 2 208-16,-1 2-32 0,0 0-16 0,3 1 0 15,-1-3-160-15,4 3 0 0,-2 3 0 0,4-1 0 16,1-4 0-16,-1 1 0 0,2 1 192 0,1-2-64 16,1-2 64-16,-1-11 16 0,0 0 0 0,0 0 0 15,6 13-16-15,0-6-16 0,-6-7 0 0,8 4 0 16,-8-4 176-16,10-3 32 0,0 1 16 0,-2-6 0 16,-3-4 112-16,3-2 0 0,2-1 16 0,-1 1 0 0,-1 2-224 15,0 0-48-15,2-1-16 0,0 1 0 16,0 1-240-16,1 1 144 0,-2 0-144 0,0 1 128 0,2 3-128 0,-2 1 0 15,0 2 0-15,-1 1 128 0,-8 2-128 0,9 0 0 16,-9 0 0-16,8 6 0 0,-1 2 0 0,-2 0 0 16,-5-8 0-16,2 11 0 0,0 3 0 0,-3-1 0 15,-2-2 0-15,2 0 0 0,-1 0 0 0,0-1 0 16,0 0 0-16,2-10 0 0,-6 6 128 0,6-6-128 16,0 0 0-16,0 0 128 0,0 0-128 0,0 0 192 15,0 0-192-15,0 0 192 0,0 0 192 0,5-10 64 16,-2-3 0-16,4 0 0 0,1 2-128 0,2 0-32 15,-2 2 0-15,2-1 0 0,-1 0-160 0,1 1-128 16,-2 0 144-16,3 3-144 0,3 0 0 0,-2 2 0 16,-4 3 0-16,2 1 0 0,1 3 0 0,-3 2 0 0,1 2 0 15,-4 3 0-15,2 2 0 0,-2 1-128 16,-1 1 128-16,-1 1 0 0,-1-3 0 0,-1 3 0 0,-2 1 0 0,1-2 0 16,-1-2 0-16,1-2 0 0,0-10 0 0,0 10 0 15,0 0 0-15,0-10-160 0,0 0 160 0,0 0-128 31,0 0-2240-31,0 0-448 0</inkml:trace>
  <inkml:trace contextRef="#ctx0" brushRef="#br1" timeOffset="63447.08">23437 10193 18591 0,'0'0'832'0,"0"0"160"0,0 0-800 0,0 0-192 16,0 0 0-16,0 0 0 0,1 9 0 0,-1 0 0 15,0 4 0-15,0 1 0 0,-3 1 304 0,1 6 160 16,-1 4 48-16,-1 4 0 0,2-1 192 0,-3 2 32 15,-3 4 16-15,0-1 0 0,2 2-16 0,-2-4 0 16,0-1 0-16,-1-1 0 0,-1-1-160 0,1-2-16 16,-1-4-16-16,1-4 0 0,2-1-48 0,1-1-16 15,-1 0 0-15,0-5 0 0,3-5-80 0,4-6-16 0,0 0 0 16,0 0 0-16,0 0-64 0,0 0-32 0,6-5 0 0,0-3 0 16,3 0 64-16,1-1 16 0,1-2 0 0,-1 0 0 15,1 1-240-15,1 2-128 0,-3-2 128 0,2 5-128 16,0-2 0-16,0 3 0 0,0 1 0 0,1 2 0 15,1 2 0-15,0 3 0 0,-4-1 0 0,1 4-128 16,-1-1 128-16,-4 3 0 0,-5-9-144 0,3 9 144 16,0 2 0-16,-3 2 0 0,-3-1 0 0,-1-2 0 15,-3-1 0-15,0 1 0 0,-3 2 0 0,-2-1 0 16,-4-2 0-16,2-2 240 0,-1 0-64 0,-1-1-16 16,0 2 0-16,-1-2 0 0,1-6 0 0,0-3 0 15,3 3-160-15,2 0 192 0,1 0-192 0,5-2 192 16,-1-4-192-16,6 6-272 0,0 0 64 0,2-10-9888 15,4-2-1968-15</inkml:trace>
  <inkml:trace contextRef="#ctx0" brushRef="#br1" timeOffset="63674.35">23772 10592 21183 0,'-11'-1'1888'0,"3"2"-1504"16,1 1-384-16,0 3 0 0,1 0 1408 0,1 3 224 16,-1 2 32-16,2-1 16 0,-4 0-1280 0,3 4-256 15,1 2-144-15,-1 0 160 0,0 0-16 0,2 0 0 0,-2-1 0 0,0 3 0 16,0 2-144-16,1-3 128 0,-1-5-128 0,2 2 128 16,-1 3-128-16,1-1 0 0,-4-2 144 0,3-2-144 31,2-2-864-31,2-9-240 0,-2 9-48 0,2-9-10336 0</inkml:trace>
  <inkml:trace contextRef="#ctx0" brushRef="#br1" timeOffset="64068.23">23998 10587 27647 0,'-14'4'1216'0,"5"0"256"0,0 4-1168 0,1 2-304 0,0 2 0 0,-3 1 0 16,1 3-512-16,0 0-144 0,1 1-48 0,2-1 0 0,-4 1 896 0,3-2 192 15,2-1 16-15,1 1 16 0,-2-1-32 0,3-2-16 16,3-1 0-16,1-11 0 0,0 0 16 0,0 9 0 16,0-9 0-16,0 0 0 0,0 0 176 0,10-1 32 15,-3-4 16-15,3-3 0 0,1-3-32 0,0-3-16 16,0-1 0-16,2 0 0 0,1-1-240 0,-1 2-64 15,0 0 0-15,2 0 0 0,3 1-256 0,-1 1 0 16,-3 1 0-16,-1 2 0 0,0 3 0 0,0 2 0 16,1 3 128-16,-2 3-128 0,-3 1 0 0,-1 2 0 15,-1 1 0-15,-3 4 0 0,-1 2 0 0,-6 1 0 16,1 3 0-16,-1 3 0 0,-3 3 160 0,1 0-160 0,-2-1 128 0,0-2-128 16,-1-2 208-16,2 2-32 0,0 2-16 0,0-5 0 15,1 0-160-15,0-2 0 0,2-4 0 0,2-1 0 31,1-9-448-31,0 0-32 0,0 0 0 0,0 0-9696 0,0 0-1920 0</inkml:trace>
  <inkml:trace contextRef="#ctx0" brushRef="#br1" timeOffset="64446.65">24368 10728 19343 0,'0'0'848'0,"0"0"192"16,0 0-832-16,0 0-208 0,8 4 0 0,-1-3 0 0,-7-1 1216 16,15-1 192-16,0 1 32 0,1 1 16 0,0-2-208 0,0-3-32 15,0-1-16-15,0 2 0 0,0 2-592 0,1-3-112 16,-1-3-32-16,-2 0 0 0,-1 3-240 0,0-1-48 16,-2 1-16-16,1-1 0 0,-2-3-32 0,-2 1 0 15,-8 7 0-15,8-9 0 0,-3 0-128 0,-1 1 192 16,-6-1-192-16,2 9 192 0,0 0 96 0,0 0 32 15,-7-5 0-15,-3 3 0 0,0 3-80 0,-1 4-16 16,0 1 0-16,-2 3 0 0,-2 0-224 0,1 3 128 16,0 3-128-16,3-1 0 0,3-1 128 0,0 0-128 15,0 0 0-15,0 3 144 0,4 1-144 0,0-1 0 16,3-4 0-16,2 2 128 0,1 2-128 0,2 1 0 16,1 1 0-16,2-4 0 0,-1-2 0 0,1 1 128 15,2 1-128-15,3-3 0 0,3-1 128 0,1-2-128 0,-3-4 0 0,3 2 128 16,5-1-128-16,-3-1-144 0,-2-6 144 15,1-1-208 1,-2 1-2016-16,-1-4-400 0</inkml:trace>
  <inkml:trace contextRef="#ctx0" brushRef="#br1" timeOffset="64626.05">23820 10209 40079 0,'-14'-7'1776'0,"7"2"368"16,7 5-1712-16,-4-4-432 0,4 4 0 0,0 0 0 0,0 0-208 0,0 0-128 15,0 0-32-15,0 0 0 16,-4 9-1360-16,4-9-288 0,-1 11-48 0</inkml:trace>
  <inkml:trace contextRef="#ctx0" brushRef="#br1" timeOffset="65386.19">22289 11925 18367 0,'0'0'816'0,"0"0"160"0,0 0-784 0,0 0-192 16,0 0 0-16,0 0 0 0,0 0 816 0,8 7 112 16,-8-7 32-16,12-1 0 0,-1 1 208 0,2-2 48 15,1-3 16-15,2-1 0 0,0-2-496 0,1-3-96 16,-2 0-32-16,3-2 0 0,-2-6-144 0,2 0-16 16,-2-1-16-16,1 1 0 0,0-3-32 0,1 1 0 0,-4-1 0 15,3 1 0-15,-1-1-80 0,0 1-32 0,-2 0 0 0,0 0 0 16,-1-1-64-16,-3 0-16 15,0 5 0-15,-1-5 0 0,-8 0-64 0,0-3-16 0,-1 2 0 0,0 1 0 16,0 1 32-16,-1-1 0 0,-2 4 0 0,1 2 0 16,-2 5 32-16,0 4 0 0,-2 0 0 0,1 3 0 15,-1 0 80-15,-1 4 32 0,7 0 0 0,-9 7 0 16,-2-3-128-16,1 5-32 0,0 2 0 0,0 3 0 16,-1 3-144-16,1 0 0 0,-3 2 0 0,1 1 0 15,2 2 0-15,-1 0 0 0,0 0 0 0,2 0 0 16,2 0 0-16,2 2 0 0,0 1 0 0,2 2 0 15,1-3 0-15,1 1 0 0,2-2 0 0,3 3 0 16,-1-3 0-16,2-2 0 0,2-3 0 0,2 0 0 16,0-3 0-16,0-1 0 0,2-3 144 0,-2-4-144 0,1-1 0 15,2-2-240-15,-1 0 48 0,1-4 0 16,0-5-736-16,2 0-144 0,0-4-16 0,1-1-8944 16,0-1-1776-16</inkml:trace>
  <inkml:trace contextRef="#ctx0" brushRef="#br1" timeOffset="65605.46">22916 11674 19343 0,'0'0'1728'0,"0"0"-1392"16,-9-3-336-16,9 3 0 0,-9 6 1488 0,4 1 240 16,-2 2 32-16,3 1 16 0,-1 5-720 0,1 0-144 15,0-1-16-15,1 1-16 0,-1 1 32 0,1 0 16 0,2 1 0 16,-2-2 0-16,1 0-480 0,0 0-80 15,2-2-32-15,0-1 0 0,0 0-208 0,0-1-128 0,0-11 160 0,1 11-160 16,1-3 0-16,-2-8 0 0,0 0 0 0,6 6 0 31,-6-6-2048-31,10-2-288 0,1-1-64 0</inkml:trace>
  <inkml:trace contextRef="#ctx0" brushRef="#br1" timeOffset="65933.3">23310 11404 23951 0,'0'0'2128'0,"-7"0"-1696"16,7 0-432-16,-8 5 0 0,1 5 480 0,0 1 16 15,2 1 0-15,-1 5 0 0,-1 2-224 0,0 1-32 16,-2 1-16-16,0 1 0 0,-1 0 352 0,0 1 64 16,0 3 0-16,3 0 16 0,-1 1 32 0,1-1 0 15,-1-2 0-15,0 0 0 0,1 1-176 0,1-1-48 16,-1-1 0-16,4-2 0 0,2-1-272 0,1-3-48 16,-1-1-16-16,0-3 0 0,-2-1-128 0,2-2 0 15,1-1 144-15,0-9-144 16,0 0-304-16,0 0-128 0,10 1-16 0,0-6-16 15,-4-5-2496-15,5-3-496 0</inkml:trace>
  <inkml:trace contextRef="#ctx0" brushRef="#br1" timeOffset="66339.21">23663 11376 2751 0,'0'0'256'0,"-7"4"-256"0,-3-4 0 0,4 2 0 16,0 3 4880-16,-2 5 944 0,0 1 176 0,0 1 32 16,-2 2-4256-16,0 0-864 0,-1 2-160 0,0 0-48 15,0-1 160-15,0 1 32 0,-3-1 0 0,-2 1 0 0,3 0-272 0,0-1-48 16,-2 0-16-16,0-1 0 0,1 0-240 0,1 0-32 16,2 0-16-16,-2-3 0 0,-2-1-128 0,2-3-16 15,1 3-128-15,0-4 192 0,1-1-192 0,-2-2 128 16,1 0-128-16,0-1 0 0,-2 0 128 0,3 0-128 15,-1-4 0-15,2 2 0 0,2 3 0 0,0 1 0 16,0-1 0-16,8-3 0 0,-6 2 0 0,6-2 0 16,-4 10 0-16,4-10 0 0,0 0 0 0,0 0 0 15,0 0 0-15,2 11 0 0,4 0 0 0,-3-2 0 16,-3-9 0-16,7 12 0 0,2-1 0 0,1 1 0 16,-1-1 0-16,1 0 0 0,0-3 0 0,0 1 0 15,1 0 0-15,0 2 0 0,-2-2 0 0,2-2 0 16,-2 2 0-16,1-2 0 0,1 2 0 0,-3-1 0 0,2-4 0 15,0 3 0 1,1-2-576-16,1 0-16 0,0-3 0 0,3-4-9056 16,-4 1-1808-16</inkml:trace>
  <inkml:trace contextRef="#ctx0" brushRef="#br1" timeOffset="66785.62">23697 11779 23951 0,'0'0'2128'0,"0"0"-1696"0,-7 3-432 0,7-3 0 15,0 0 144-15,0 0-144 0,0 0 160 0,11 10-160 0,-1-1 640 0,3-4 48 16,2-1 0-16,2-1 0 0,2-3 128 16,2 0 16-16,0 0 16 0,0-3 0 0,-2-4-208 0,2 2-32 15,2 0-16-15,-4 2 0 0,-1 0-208 0,-2-1-32 16,1-1-16-16,-3 0 0 0,-3 1-32 0,-1 2-16 15,-2-1 0-15,-1-2 0 0,2-5 16 0,-2 6 0 16,-7 4 0-16,5-6 0 0,-3-2-96 0,0 0-16 16,-2 1 0-16,1 2 0 0,-1 5 0 0,2-8-16 15,-2 8 0-15,-3-5 0 0,-1-1 0 0,-1 2 0 16,-3 4 0-16,0 0 0 0,1 3-176 0,-2 1 0 16,-3 2 0-16,0 3 0 0,-3 3 0 0,3 2 0 15,1 1 0-15,1 1 0 0,-4-1 0 0,4 1 0 16,5-3 0-16,-2 2 0 0,2 1 0 0,1-1 0 0,3-3 0 15,0 0 0-15,1 0 0 0,2-1 0 16,0 1 0-16,4-1 0 0,1-3 0 0,-2 0 0 0,2 0 0 16,0 1 0-16,1-1-128 0,2-1 128 0,0-2 0 0,0 2 0 15,-1 1 0-15,2-2 0 0,-3 0 0 0,1-2 0 16,0-1 0-16,-9-3-144 0,5 5 144 0,-5-5 0 31,0 0-1248-31,0 0-144 0,9-2-16 0,-9 2-8640 0,0 0-1728 0</inkml:trace>
  <inkml:trace contextRef="#ctx0" brushRef="#br1" timeOffset="66980.97">22964 11132 41055 0,'-15'-9'1824'0,"9"5"368"0,6 4-1744 0,0 0-448 15,-7-4 0-15,7 4 0 16,0 0-304-16,0 0-144 0,0 0-16 0,0 0-16 0,0 0 96 0,0 0 0 16,0 0 16-16,0 0-11072 15,0 0-2208-15</inkml:trace>
  <inkml:trace contextRef="#ctx0" brushRef="#br1" timeOffset="67607.37">22353 12644 18431 0,'0'0'1632'0,"0"-7"-1312"15,0 7-320-15,0 0 0 0,2-11 1424 0,-2 1 224 16,0 5 32-16,0 5 16 0,0 0-1088 0,0 0-224 0,-2-6-32 0,2 6-16 16,0 0 224-16,-3 11 32 15,-1 4 16-15,0 6 0 0,-1 2-32 0,1 3-16 0,-2 1 0 0,-2 2 0 16,-1-3 16-16,-1 4 0 0,3 1 0 0,0 1 0 16,0 0-128-16,-1-1 0 0,3 0-16 0,3-1 0 15,2 0-144-15,3-3-32 0,1-3 0 0,4 1 0 16,0-2-256-16,2 1 0 0,2-4 0 0,0-2 0 15,3-6 224-15,4 1-64 0,-3-6-16 0,1-1 0 16,0-4-144-16,1-2 128 0,-3-3-128 0,1-2 128 16,-3 1-560-1,0-2-112-15,0-1-32 0,-4-3-9536 0,0-1-1904 0</inkml:trace>
  <inkml:trace contextRef="#ctx0" brushRef="#br1" timeOffset="67804.71">22169 12909 30399 0,'0'0'2704'0,"0"0"-2160"16,0 0-544-16,0 0 0 0,0 0 224 0,0 0-64 15,4 1-16-15,5 1 0 0,3-4 176 0,5 0 48 16,6-1 0-16,5 1 0 0,2-2 32 0,2-1 16 16,-1 4 0-16,0 0 0 0,-4 1-288 0,2-1-128 15,-2-1 128-15,1 1-128 0,-4 1-208 0,-1 0-128 16,-2 0-32-16,2 0-9488 15,-1-2-1888-15</inkml:trace>
  <inkml:trace contextRef="#ctx0" brushRef="#br1" timeOffset="68206.66">22731 13000 14735 0,'-12'4'640'0,"12"-4"160"0,0 0-640 0,0 0-160 0,0 0 0 0,2 8 0 16,5 0 2704-16,6-3 512 0,0 0 112 0,6-4 0 15,0-3-2368-15,4-4-464 0,1 1-112 0,0-2 0 16,-1-2-80-16,4-1-16 0,-5-3 0 0,-2 2 0 16,1 1-160-16,-2-1-128 0,-1-2 144 0,-3 2-144 15,-3 2 176-15,-1 0-176 0,-4 2 192 0,-2-3-192 0,0-2 272 16,-2 0-48-16,-2 3-16 0,-2-1 0 0,-2 0 176 0,-3 2 16 15,-3-1 16-15,-1 4 0 0,1 2 0 0,-2 3 0 16,-3 0 0-16,0 3 0 0,-1 2-208 0,-1 4-32 16,1 1-16-16,1 1 0 0,-2 1-160 0,0 4 0 15,0 0 0-15,2 2 0 0,-1 2 0 0,0 0 0 16,1 1 0-16,5 1 0 0,0 1 0 0,4-2 0 16,3-2 0-16,2-1 0 0,4-1 0 0,4 0 0 15,2-1 0-15,2-1 0 0,3-4 0 0,2 0 0 16,-1-2 0-16,4-2 128 0,2-5-128 0,-1-2-192 15,1-1 32-15,2-4 16 16,1 2-1280-16,-2-5-256 0,2-6-48 0</inkml:trace>
  <inkml:trace contextRef="#ctx0" brushRef="#br1" timeOffset="68625.31">23403 12804 21135 0,'0'0'928'0,"0"0"208"0,0 0-912 0,0 0-224 0,-3 8 0 0,0 0 0 15,3-8 320-15,-4 12 32 0,0 2 0 0,-1 1 0 16,2 2 464-16,0-1 80 0,-4 0 32 0,2 4 0 0,1-1-64 0,2 2-16 15,-3 1 0-15,1-1 0 0,2-2-160 0,0 0-48 16,1 0 0-16,0-1 0 0,-1-3-128 0,1 0-16 16,2-1-16-16,-1-4 0 0,0-10-80 0,0 0-16 15,0 0 0-15,0 0 0 0,0 0 160 0,0 0 32 16,4-10 0-16,2-2 0 0,1-4 96 0,-2 0 32 16,1-2 0-16,1 0 0 0,1-2-384 0,-1 0-80 15,-1 0-16-15,4 2 0 0,0-2-224 0,1 2 0 16,-2 2 128-16,5 1-128 0,-3 3 0 0,2 0 0 15,1 0 0-15,2 1 0 0,0 1 0 0,2 1 0 16,3 4 0-16,-5-4 0 0,1 0-160 0,-3 3 160 0,0 1-128 16,-2 3 128-1,1-3-1536-15,0 1-208 0,-2 1-48 0,0 2-8784 0,-2 4-1760 16</inkml:trace>
  <inkml:trace contextRef="#ctx0" brushRef="#br1" timeOffset="69308.64">23925 12858 21183 0,'0'0'1888'15,"0"0"-1504"-15,0 11-384 0,-2-1 0 0,1-1 0 0,0 1 0 16,0 0-160-16,0 1 160 0,1 1 272 0,-1 1 176 16,-2 1 16-16,-1 2 16 0,1-1 400 0,0 0 80 15,2 1 0-15,-4 0 16 0,1 2-96 0,1-1-32 16,-1 1 0-16,-1-1 0 0,1-1-112 0,1-2-32 16,0-2 0-16,-2-1 0 0,3-2-208 0,1-1-48 15,1-8-16-15,0 0 0 0,0 0-16 0,0 0 0 16,0 0 0-16,3-8 0 0,2 2 224 0,0-4 32 15,1-5 16-15,2 0 0 0,1-3-304 0,0-1-48 16,1-2-16-16,0 1 0 0,-1-2-320 0,2-1 144 16,2 0-144-16,-2 3 0 0,0 5 0 0,2-1 0 15,3 1 0-15,-3 3 0 0,1 3 0 0,-2 1 0 16,4 2 0-16,-2 0 0 0,-2 1 0 0,0 3 0 0,-1 2 0 16,-3 2 0-16,-8-2 0 0,10 2 0 0,-10-2-144 15,7 7 144-15,0 3 0 0,-5 1-160 0,-1 0 160 0,0 3 0 16,1 0-144-16,-4 1 144 0,-1 0 0 0,2-1-144 15,-2-2 144-15,-2 0 0 0,-1 0 0 0,-2-2 0 16,3-2 0-16,5-8 128 0,-4 7-128 0,4-7 128 16,-6 7-128-16,6-7 0 0,0 0 128 0,0 0-128 15,0 0 240-15,2-7-32 0,3-1 0 0,0-2 0 16,0-3-208-16,2-1 176 0,-1 0-176 0,3 1 160 16,1 1-160-16,0 1 0 0,0 1 0 0,1 0 128 15,0-1-128-15,0 0 0 0,1 1 0 0,-3 1 0 16,3 3 0-16,-1 1 0 0,-2 3 0 0,1 1 0 15,-2 0 0-15,1 3 0 0,0 5 0 0,-3-1 0 0,0 1-192 0,1 3 192 16,-1 1-160-16,1 3 160 0,-5-1-144 0,3 3 144 16,2-1-128-16,-2 6 128 0,-2 1 0 0,1 0 0 15,2-3 0-15,-1 0-128 0,1 0 128 0,-2 0 0 16,0 1 0-16,0-3 0 0,4-1 0 0,-5-1 0 16,0 2 0-16,-1-3 0 0,0-3 0 0,1-1 0 15,-1-1 0-15,-2-9 0 16,2 11-1232-16,3-4-224 0,-5-7-32 0,0 0-9072 15,0 0-1824-15</inkml:trace>
  <inkml:trace contextRef="#ctx0" brushRef="#br1" timeOffset="69790.47">24773 12834 11967 0,'0'0'1072'0,"0"0"-864"0,-4-9-208 0,4 9 0 15,0 0 2464-15,0 0 448 0,0 0 96 0,-11 3 0 16,3 3-1792-16,-2-2-384 0,-1 2-64 0,0-2 0 15,1 1 128-15,-2 0 48 0,0 3 0 0,-2 1 0 0,-1 0-144 0,2 1-32 16,2-1 0-16,-4 3 0 0,1 4-192 0,1-2-64 16,3-3 0-16,3 2 0 0,4-1-192 0,-1 3-32 15,2 0-16-15,3-3 0 0,-1-12-96 0,6 12-32 16,0-1 0-16,3 2 0 0,4 1 48 0,-2-2 16 16,1-1 0-16,2 2 0 0,0-1 0 0,1 0 0 15,-2 1 0-15,0 0 0 0,-3 1 48 0,1-2 0 16,-3 0 0-16,-2-1 0 0,-1 0-16 0,-2-1 0 15,-1 0 0-15,-2 1 0 0,-1-3 192 0,-1 1 32 16,2-9 16-16,-9 7 0 0,-2-1 48 0,-1 1 16 16,-3 0 0-16,-4-2 0 0,-1 0-224 0,-2-1-64 15,0 1 0-15,-1-1 0 0,0-2-128 0,-2 1-128 16,-1 1 144-16,-1 0-144 0,0 0 0 0,3-1 0 16,-1-3 0-16,4 2 0 15,0 1-1088-15,5-2-272 0,-1-1-48 0,5 0-10544 0,2 0-2096 0</inkml:trace>
  <inkml:trace contextRef="#ctx0" brushRef="#br1" timeOffset="73596.17">9776 14389 12895 0,'0'0'576'0,"0"0"112"0,0 0-560 0,0 0-128 0,0 0 0 0,0 0 0 16,0 0 848-16,0 0 144 0,0 0 32 0,0 0 0 16,7-1 0-16,2-1 0 0,-3-2 0 0,4-1 0 15,0 1-832-15,2-5-192 0,1-1 0 0,2-1 0 16,0 1 864-16,-1-2 128 0,1-3 32 0,1-1 0 15,3-1-832-15,2-1-192 0,1 0 0 0,1-2 0 16,2-5 864-16,1 0 128 0,-2-2 32 0,0-2 0 16,-2-1-832-16,0-2-192 0,-1-1 0 0,-2 3 0 15,-1-1 0-15,-1 3 0 0,-3 1 0 0,-1 4 0 16,-2-2 0-16,-1 3 0 0,-2 2 0 0,-2-1 0 16,1 0 0-16,-2 2 0 0,-1 1 0 0,-2 3 0 0,-2-3 0 15,0 3 0-15,2 0 0 0,-2 1 0 0,-2 5 0 0,0-1 0 16,-1 0 0-16,1 3 0 0,2 7 0 0,0 0 0 15,-5 1 0-15,-3 0 0 0,0 0 0 0,1 3 0 16,-1 1 0-16,-2 4 0 0,0 2 0 0,0 2 0 16,0 2 0-16,2 0 0 0,-3 3 0 0,1 2 0 15,2 2 0-15,-1 4 0 0,0 0 0 0,-1 2 0 16,1 0 0-16,0 2 0 0,1 1 0 0,1 1 0 16,1-2 0-16,0 1 0 0,1-1 864 0,0-3 128 15,2-1 32-15,1-2 0 0,3-1-832 0,0 0-192 16,1-3 0-16,4-2 0 0,-2-2 0 0,3-1 0 15,-1-2 0-15,3-1 0 0,2-1 0 0,2-3 0 16,1-1 0-16,0-4 0 0,2-2 0 0,2-2 0 16,1-4 0-16,-1 0-13888 0</inkml:trace>
  <inkml:trace contextRef="#ctx0" brushRef="#br1" timeOffset="73855.31">10762 14025 20271 0,'0'0'448'0,"-8"8"80"0,0 0 32 0,2 0 16 0,-1 6-576 0,0 1 0 0,-2 0 0 0,-1 2 0 16,-1 2 928-16,1-1 80 0,0-2 16 0,5-3 0 15,-3-1-832-15,-1 1-192 0,1 1 0 0,2 1 0 0,-3-1 0 0,2-1 0 16,2 0 0-16,-1 1 0 0,2-1 0 0,1-2 0 16,0-3 0-16,2-1-10608 15</inkml:trace>
  <inkml:trace contextRef="#ctx0" brushRef="#br1" timeOffset="74278.89">11049 13964 20271 0,'0'0'448'0,"-9"5"80"0,0 1 32 0,-1 3 16 0,4 5-576 0,-3 1 0 0,-1 2 0 0,0 0 0 15,1 2 0-15,2 1 0 0,-3 3 0 0,0-5 0 16,0 0 928-16,1 0 80 0,2-1 16 0,-1-1 0 15,0-3-832-15,3-1-192 16,1-2 0-16,2 1 0 0,2-11 864 0,0 8 128 0,0-8 32 0,0 0 0 16,0 0 0-16,11 3 0 0,0-2 0 0,1-3 0 15,0-6-832-15,2-2-192 0,0-3 0 0,0 0 0 16,2 1 0-16,-5-3 0 0,0 0 0 0,0 0 0 16,2-2 0-16,-2-1 0 0,0 2 0 0,0-1 0 15,2 1 0-15,-1 1 0 0,0 1 0 0,1 4 0 16,-1 4 0-16,2 1 0 0,-3 5 0 0,0 3 0 0,-3 0 0 0,0 2 0 15,-8-5 0-15,8 14 0 0,-3 1 0 16,0 2 0-16,-2-2 0 0,-3 1 0 0,-3 2 0 16,-1 1 0-16,0-1 0 0,0 2 0 0,-4-2 0 0,2-1 0 15,0-1 0-15,1-2 0 0,1-1 0 0,3-1 0 16,1-12 0-16,-1 13 0 0,1 0 0 0,0-13 0 16,0 0 0-16,0 0-9232 15,8 6-1904-15</inkml:trace>
  <inkml:trace contextRef="#ctx0" brushRef="#br1" timeOffset="74662.37">11526 14136 20271 0,'0'0'448'0,"0"0"80"0,0 0 32 0,0 0 16 0,0 0-576 0,9 6 0 0,0-2 0 0,0 1 0 16,-2 0 928-16,2-3 80 0,1 0 16 0,1 0 0 16,-1-2 0-16,1 1 0 0,1-1 0 0,1 0 0 15,2 0-832-15,-2-3-192 0,-1-1 0 0,2 0 0 16,1-1 864-16,-2 1 128 0,-2-3 32 0,0 2 0 16,-1-1-832-16,-5 1-192 0,0-3 0 0,-5 8 0 15,1-8 0-15,0 2 0 0,-1 6 0 0,-1-8 0 16,-3 1 864-16,-4 3 128 0,-1 2 32 0,-2 2 0 15,-1 4-832-15,-2 3-192 0,-1-1 0 0,-1 4 0 0,-4 2 0 0,2 2 0 16,-2-1 0-16,3 1 0 0,-1 0 0 0,2 1 0 16,1-1 0-16,2 3 0 0,1-4 0 0,2 0 0 15,1 1 0-15,4-2 0 0,3 0 0 0,2-1 0 16,0-11 0-16,0 0 0 16,13 10-768-16,0-3-208 0,5-4-48 0,-1-3-8736 15,4-3-1760-15</inkml:trace>
  <inkml:trace contextRef="#ctx0" brushRef="#br1" timeOffset="75022.89">12161 14097 27647 0,'0'0'608'0,"0"0"128"0,0 0 32 0,-9-4 0 0,2 0-624 0,-2 1-144 16,9 3 0-16,-10-1 0 0,-1-1 0 0,1 4 0 0,-1-1 0 0,1 4 0 15,-3 2 0-15,0 0 0 0,-2 2 0 0,1 1 0 16,0 2 0-16,1-1 0 0,0 2 0 0,1 2 0 16,1-1 848-16,4-1 144 0,-2-2 32 15,4 0 0-15,3 0-832 0,1-1-192 0,1-10 0 0,3 12 0 16,3 0 0-16,3-3 0 0,-2-2 0 0,3-1 0 16,2-2 864-16,-1-3 128 0,3-2 32 0,-1-3 0 15,1-2-832-15,0-1-192 0,2-1 0 0,-3-1 0 16,-2-2 0-16,1 0 0 0,0 0 0 0,-1 1 0 15,-2 3 0-15,-2-1 0 0,-1 2 0 0,-6 6 0 16,0 0 0-16,0 0 0 0,0 0 0 0,10-1 0 0,-1 3 0 16,-9-2 0-16,8 6 0 0,-1 3 0 0,1 1 0 15,-1 0 0-15,-1-1 0 0,0 2 0 0,0 2 0 0,0-1 0 16,-6-12 0-16,6 13 0 0,3 2 0 0,4-3 0 16,2 2 0-16,1-5-15520 15</inkml:trace>
  <inkml:trace contextRef="#ctx0" brushRef="#br1" timeOffset="75926.89">12655 14124 20271 0,'0'0'448'0,"-9"0"80"0,3-3 32 0,6 3 16 0,-1408 0-576 0,2809 1 0 0,-1408 0 0 0,1 3 0 0,-1 3 0 0,2 2 0 16,-3 1 0-16,2 2 0 0,-1 3 928 0,1-2 80 16,2 3 16-16,-4 1 0 0,3-1-832 0,2 0-192 15,-1 1 0-15,3-1 0 0,0 0 864 0,1-2 128 16,1 0 32-16,1-3 0 0,3-3-832 0,-3-2-192 15,-2-6 0-15,6 2 0 0,2-3 864 0,1-4 128 16,0-2 32-16,3-4 0 0,0-5 0 0,2 0 0 16,0-4 0-16,3 0 0 0,2 2-832 0,-2-1-192 15,2-2 0-15,2 0 0 0,1 0 0 0,0 2 0 16,3 3 0-16,-3-1 0 0,1 1 0 0,-2 3 0 16,1 3 0-16,0 3 0 0,-1 3 0 0,1 1 0 15,-2 2 0-15,-1 4 0 0,0 3 0 0,2 4 0 16,-2 2 0-16,0-2-10336 0,-3 3-2112 15</inkml:trace>
  <inkml:trace contextRef="#ctx0" brushRef="#br1" timeOffset="76725.22">14582 14077 16575 0,'0'0'368'0,"0"0"80"0,-1-7 0 0,1 7 16 0,-2-6-464 0,0 0 0 0,-1 1 0 0,-1 0 0 15,0 1 912-15,-2-2 96 0,0 1 16 0,-2 0 0 16,0 2 0-16,0 0 0 0,0-2 0 0,0 3 0 16,-1 0 0-16,0 2 0 0,-4 2 0 0,2 2 0 0,-2 2-832 15,-1 1-192-15,-2 2 0 0,1 2 0 16,-1 2 0-16,0 2 0 0,-2 2 0 0,2 0 0 0,0 3 0 0,2 0 0 16,1 0 0-16,3-1 0 0,-1 0 864 0,6-1 128 15,0-2 32-15,4-1 0 0,3-2-832 0,4-2-192 16,0-2 0-16,5-4 0 0,3-2 0 0,2-3 0 15,4-2 0-15,4-3 0 0,1-1 0 0,2-4 0 16,-2-1 0-16,-1-2 0 0,3 1 0 0,-1-1 0 16,-5 0 0-16,-1-1 0 0,-4 0 0 0,-1 1 0 15,-3 3 0-15,-1-1 0 0,-5 0 864 0,0 1 128 16,-2 0 32-16,-2 2 0 0,-2 8-832 0,0 0-192 16,0 0 0-16,0 0 0 15,-7 7-768-15,-1 2-208 0,0 2-48 0,4-1 0 0,-1 0 832 0,3 3 192 16,0-1 0-16,0 2 0 0,1 1 0 0,2-3 0 15,2-1 0-15,0 0 0 0,3 1 0 0,2-1 0 0,0-1 0 16,3 0 0-16,2-2 0 0,1-1 0 0,0-2 0 0,2-1-13968 16</inkml:trace>
  <inkml:trace contextRef="#ctx0" brushRef="#br1" timeOffset="77143.74">15403 14034 12895 0,'0'0'272'0,"0"0"64"0,0 0 16 0,0 0 32 0,0 0-384 0,-6-2 0 15,0 0 0-15,-1 2 0 0,-2 1 0 0,0 0 0 16,1-1 0-16,-2-1 0 0,0 0 896 0,0 1 96 16,-1 1 32-16,-1-1 0 0,0-1 0 0,-1 1 0 15,-1 1 0-15,2 1 0 0,-2-3-832 0,2 0-192 16,1-2 0-16,2 2 0 0,0 1 864 0,9 0 128 0,-6-2 32 0,6 2 0 15,0 0-832-15,0 0-192 0,0 0 0 0,0 0 0 16,0 0 0-16,0 0 0 0,0 0 0 0,0 0 0 16,0 0 0-16,0 0 0 0,0 0 0 0,0 0 0 15,0 0 0-15,0 0 0 0,0 0 0 0,0 0 0 16,0 0 0-16,0 0 0 0,0 0 0 0,0 0-7056 16,7 1-1456-16</inkml:trace>
  <inkml:trace contextRef="#ctx0" brushRef="#br1" timeOffset="77635.48">15040 14345 20271 0,'0'0'448'0,"0"0"80"0,0 0 32 0,-2-7 16 0,0-1-576 0,5-1 0 15,-1-1 0-15,6-1 0 0,1-1 928 0,4-2 80 16,1-1 16-16,2-1 0 0,2-1-832 0,1-3-192 16,2-1 0-16,-1-2 0 0,2-3 864 0,2-1 128 15,0-3 32-15,2-3 0 0,2-3-832 0,-1-2-192 16,-4 0 0-16,3-2 0 0,-2 3 864 0,1-1 128 15,-2-1 32-15,-2-1 0 0,-3 1-832 0,-4-1-192 16,-1-1 0-16,-5 7 0 0,0 6 0 0,-5 1 0 16,-1 2 0-16,-1 3 0 0,-2 7 0 0,-1 0 0 0,0 4 0 0,-5 2 0 15,0 6 0-15,0 2 0 0,-2 2 0 0,-1 4 0 16,-2 0 0-16,-2 5 0 0,-3 3 0 0,1 1 0 16,-1 2 0-16,-2 3 0 0,0 3 0 0,-1 4 0 15,0 0 0-15,1 4 0 0,3 1 0 0,2 2 0 16,-1 2 0-16,3-2 0 0,1 0 0 0,1 3 0 15,5 5 0-15,-1 0 0 0,3-3 0 0,1 0 0 16,2-2 0-16,2-2 0 0,1-2 0 0,4-2 0 16,-1-4 0-16,4-3 0 0,0-2 0 0,1-1 0 15,1-1 0-15,3-3 0 0,1-3 0 0,2-2 0 16,-1-3-1600-16,1-3-352 0,0 1-80 0,2-8-16 0</inkml:trace>
  <inkml:trace contextRef="#ctx0" brushRef="#br1" timeOffset="78130.61">16079 13960 20271 0,'0'0'448'0,"0"0"80"0,-4-9 32 0,-1 4 16 0,-1 2-576 0,-1-1 0 0,-3 1 0 0,0 0 0 15,1 1 928-15,-6 2 80 0,0 0 16 0,-1 2 0 16,-3-2 0-16,-1 2 0 16,-1 2 0-16,8 2 0 0,-2 2-832 0,0 3-192 0,-4-2 0 0,2 2 0 15,1 3 0-15,1-1 0 0,0 2 0 0,0 0 0 16,3-1 864-16,2 1 128 0,3 0 32 0,3-1 0 15,0-3-832-15,3 0-192 0,3-1 0 0,2-1 0 16,4-5 0-16,2-1 0 0,3-3 0 0,3 0 0 16,0 0 0-16,3-3 0 0,-2-1 0 0,3-4 0 15,0 2 0-15,1 0 0 0,0-2 0 0,0 0 0 16,-6 1 0-16,0-1 0 0,0 1 0 0,-5 2 0 16,0 0 0-16,-3 2 0 0,-7 3 0 0,0 0 0 15,6 5 0-15,-3 2 0 0,-1 2 0 0,-2 2 0 0,-1 4 0 16,-2 1 0-16,0 3 0 0,-4-1 0 0,0 0 864 0,-1 1 128 15,-1 1 32-15,-8 9 0 0,0-4-1024 0,1 0 0 16,1-5-256-16,-2 0 48 0,0-1 208 0,2-4 256 16,6-1-48-16,1-6-16 0,-1 3-192 0,-2-3 0 15,2 2 0-15,-1-1 0 16,-1-5-768-16,5-2-208 0,-3-2-48 0,9 0-13504 0</inkml:trace>
  <inkml:trace contextRef="#ctx0" brushRef="#br1" timeOffset="78592.08">16321 13998 23951 0,'-7'7'512'0,"0"0"128"0,1-2 0 0,3 0 64 0,-1-1-576 0,2 2-128 0,2 0 0 0,0 0 0 16,0-6 848-16,1 5 144 0,3 0 32 0,-4-5 0 16,6 3 0-16,3-1 0 0,5-2 0 0,1-1 0 15,2-2-832-15,1 2-192 0,2-4 0 0,1 1 0 16,1 0 0-16,0-4 0 0,-3 0 0 0,-1-2 0 0,-1 1 0 15,-3 1 0-15,-1-1 0 0,-1-1 0 0,-3 0 0 0,-1 0 0 16,-3-1 0-16,0 0 0 0,-2 3 864 0,-2 2 128 16,-2-2 32-16,-2 2 0 0,-3 0-832 0,1 3-192 15,-4 5 0-15,-1 1 0 0,-1 1 0 0,-3 0 0 16,-3 3 0-16,1 1 0 0,-2 4 0 0,0 3 0 16,-1-1 0-16,1 1 0 0,1 3 0 0,1 1 0 15,3 1 0-15,3-4 0 0,4 1 0 0,2-2 0 16,3 0 0-16,2 0 0 0,4-4 0 0,3-1 0 15,2-3 0-15,9 6 0 16,3-3-768-16,2-4-208 0,0-5-48 0,3-1-13504 0</inkml:trace>
  <inkml:trace contextRef="#ctx0" brushRef="#br1" timeOffset="79018.47">17162 13436 23951 0,'0'0'1056'0,"0"0"224"0,0 0-1024 0,-5 4-256 0,-2 1 0 0,0 5 0 16,-3 6 0-16,2 1 0 0,-2 4 0 0,-3 13 0 16,-1 3 656-16,1-3 80 0,-2 0 16 0,3-2 0 15,-2 0-208-15,1-2-32 0,0 1-16 0,-1 0 0 16,0 1 224-16,1-2 48 0,3-4 16 0,-2-1 0 0,1 0-272 15,3-3-48-15,-1-7-16 0,4-3 0 0,4-1 16 0,0-3 0 16,1-8 0-16,0 0 0 0,0 0 0 0,7 3 0 16,3-4 0-16,2-1 0 0,1-4-80 0,0-1-32 15,0-2 0-15,0 0 0 0,0 1-224 0,2 1-128 16,-1-3 160-16,-2 4-160 0,1 1 0 0,2 1 0 16,-2 2 0-16,-1 1 0 0,0 0 0 0,-1 2 0 15,1 2 0-15,-1 2 0 0,-3 0-160 0,-2 3 160 16,-1 1-128-16,-3 2 128 0,-3 2 0 0,-2-1 0 15,-5-2 0-15,-1 0 0 0,-1 0 0 0,-2 0 0 16,0-3 0-16,-3-1 176 0,-3 0 16 0,0-1 16 0,1-3 0 16,-1 0 0-16,1-3-32 0,-2 0-16 0,-1-2 0 15,2-2 0-15,2-1-160 0,1 0 0 0,1 1 0 0,6-2 128 32,2-2-1808-32,4 2-368 0,2 0-80 0,5 0-13088 0</inkml:trace>
  <inkml:trace contextRef="#ctx0" brushRef="#br1" timeOffset="79375">17453 13756 23951 0,'0'0'512'0,"0"0"128"0,0 0 0 0,-1 6 64 0,-3 1-576 0,0 2-128 0,1 2 0 0,0 2 0 15,-1 3 848-15,-1 2 144 0,1 0 32 0,-4 9 0 0,-1-4-416 0,0-1-80 16,0 0-16-16,-2-1 0 0,2-3 48 0,1-3 0 16,0 0 0-16,3-2 0 0,0-2 192 15,1-3 32-15,4-8 16 0,0 0 0 0,0 8-224 0,0-8-64 16,0 0 0-16,10-2 0 0,1-4 64 0,2-1 0 16,-1-3 0-16,2-1 0 0,-2-2-256 0,1-1-64 15,-1 1 0-15,2 0 0 0,-3-6-256 0,1 3 128 16,0 0-128-16,1 2 0 0,2 0 0 0,0 3 0 15,-1 0 0-15,2 2 0 0,-3 2 0 0,2 1 0 16,3 1 0-16,-2 2 0 0,1 2 0 0,-3 1 0 16,-2 0 0-16,0 2-144 0,1-2-160 0,-2 5-16 0,-2-1-16 15,1 0 0 1,1-1-2912-16,-2 1-576 0</inkml:trace>
  <inkml:trace contextRef="#ctx0" brushRef="#br1" timeOffset="79810.52">18190 13900 26719 0,'0'0'2368'0,"0"0"-1888"0,0 0-480 0,-4-7 0 16,-2 2 704-16,6 5 64 0,0 0 0 0,-9-4 0 15,1 4-144-15,-6 0-32 0,1 0 0 0,-2 5 0 16,-2-1-192-16,0 2-32 0,0-1-16 0,-1 3 0 0,-1 1-64 15,1 1-16-15,1 1 0 0,0 1 0 0,1 0 160 0,1 3 16 16,2 2 16-16,3-2 0 0,3-2-80 0,2-1-32 16,0-3 0-16,4 2 0 0,2 1-64 0,4-2-16 15,0-4 0-15,4 1 0 0,0 0-64 0,2-2-16 16,2 0 0-16,1-3 0 0,-2-3-16 0,3-1-16 16,2-2 0-16,-2 2 0 0,0-3-16 0,2-2 0 15,1-1 0-15,-2 0 0 0,-2 2-144 0,0-3 0 16,0-1 144-16,-3 1-144 0,-1 2 0 0,-4 0 0 15,3 1 0-15,-3 1 128 0,-2-1-128 0,-4 6 0 16,0 0 128-16,0 0-128 0,0 0 0 0,0 0 0 16,0 0 0-16,0 0 128 0,6 9-128 0,-4 0 0 15,-2-9 0-15,3 13 0 0,1-1 0 0,2 1 0 0,-2-1 0 0,2-2 0 16,-1-4 0-16,2 1 0 0,2 3 0 0,-3-1 0 16,2-4-160-16,0 1 160 0,3-1-192 0,1 1 192 31,-2-1-1552-31,1 0-208 0,1-3-32 0,2-1-8848 0,-2 1-1776 0</inkml:trace>
  <inkml:trace contextRef="#ctx0" brushRef="#br1" timeOffset="83103.96">3513 16575 5519 0,'0'0'240'0,"-8"4"64"0,0-1-304 0,-3-2 0 15,-2 0 0-15,1 0 0 0,1-1 1952 0,-3 1 336 16,-2 0 64-16,1 1 16 0,0 6-1168 0,-2-1-240 16,2-2-32-16,-2 1-16 0,1-1-512 0,-3 3-96 15,-1 2-32-15,0-3 0 0,2-1 0 0,-3 4 0 16,1 5 0-16,1-1 0 0,-3 1-272 0,4 0 0 16,1 2 128-16,2-1-128 0,1 2 192 0,6-2-32 15,-4 1 0-15,4-2 0 0,2-2-16 0,3 1 0 16,2-2 0-16,1-2 0 0,0-3 80 0,4 0 16 0,5-1 0 15,0 1 0-15,1 1 32 0,4-2 16 0,0 1 0 0,2 0 0 16,-1-1 0-16,2 3 0 0,-1 1 0 0,0 0 0 16,-1-1-288-16,-1 0 0 0,-4 1 0 0,0 1 0 15,-2 0 160-15,-2 1-32 0,-1 4 0 0,-2-1 0 16,0 0-128-16,-3-2 160 0,-2-2-160 0,1 0 160 16,-2 1 160-16,0 0 16 0,-2 0 16 0,-3-1 0 15,1-1 64-15,-3-1 16 0,0 1 0 0,0-2 0 16,-2-1-112-16,1 0 0 0,1-1-16 0,-3 0 0 15,0-1-96-15,1 1-16 0,1-2 0 0,0 2 0 16,0-2-192-16,1 2 176 0,2-2-176 0,8-4 160 16,-7 4-160-16,7-4 0 0,-5 6 0 0,5-6 0 15,0 0 0-15,0 9 0 0,0-2 0 0,4 2 0 16,5 1 0-16,-1 0-144 0,-3 1 144 0,2 1 0 0,1 2 0 0,-4 2 0 16,0 0 0-16,0 2 0 0,-1-1 0 15,-2 1 0-15,1 2 0 0,0-3 0 0,-2-1 0 0,2-1 144 16,-1-2-144-16,1 3 192 0,0-2 32 0,1-1 16 15,0-2 0-15,2 0 0 0,2 1-64 0,-1-2-16 16,5-1 0-16,-1 0 0 16,2-1-1024-16,1-3-208 0</inkml:trace>
  <inkml:trace contextRef="#ctx0" brushRef="#br1" timeOffset="83963.68">3583 16952 8287 0,'0'0'736'0,"0"0"-592"15,0 0-144-15,0 0 0 0,0 0 1664 0,0 10 288 16,-1-2 64-16,3 1 16 0,3-2-752 0,-1 1-160 16,3-2-32-16,1 3 0 0,3 5-384 0,0-3-64 15,5-3-32-15,1 6 0 0,3 4 0 0,1 2 0 16,-1 0 0-16,2 1 0 0,-2 1-176 0,-2 0-48 16,-1 0 0-16,-2 0 0 0,0 0-128 0,-2-1-48 15,-1 1 0-15,0-4 0 0,-4 0-48 0,-1-1-16 16,-2-3 0-16,-1 0 0 0,2 0 32 0,-4 1 0 15,-1-4 0-15,0 0 0 0,1 0-48 0,-1-2-128 0,-1-9 192 16,-1 7-64 0,1-7-1504-16,0 0-304 0,0 0-64 0</inkml:trace>
  <inkml:trace contextRef="#ctx0" brushRef="#br1" timeOffset="84279.79">3955 16843 11567 0,'0'0'512'0,"0"0"112"16,0 0-496-16,0 0-128 0,0 0 0 0,0 0 0 16,0 0 912-16,0 0 176 0,-3 11 16 0,-1 1 16 0,0 3-176 15,-4 1-48-15,2 1 0 0,-3 1 0 0,2 6 64 0,-3-1 0 16,-1 1 0-16,1 3 0 0,1 2 64 0,-2 2 32 15,0 2 0-15,-3-1 0 0,2 1-224 0,-2-3-32 16,0-1-16-16,-1-1 0 0,2-3-384 0,1-3-80 16,-1-2 0-16,1-3-16 0,4 0-128 0,1-3-32 15,2-2 0-15,-2-2 0 0,2-2-144 0,5-8 128 16,0 0-128-16,0 0 128 16,0 0-768-16,0 0-144 0,9-8-48 0,1 0-12000 0</inkml:trace>
  <inkml:trace contextRef="#ctx0" brushRef="#br1" timeOffset="84652.55">4063 16684 19295 0,'0'0'848'0,"0"0"176"0,3-8-816 0,-3 8-208 0,0 0 0 0,9-4 0 16,1 3 832-16,-1-5 128 0,2-2 32 0,1 4 0 16,1 1-176-16,-2-1-48 0,1 0 0 0,0 3 0 15,1 3-128-15,-4 3-48 0,1 0 0 0,-3 2 0 16,-2-1-400-16,-1 4-64 0,1 1-128 0,-3 2 176 16,-3 1 32-16,-1 2 16 0,-3 3 0 0,1 3 0 0,-4-1 96 0,2-2 0 15,-2-1 16-15,0 0 0 0,-2-1 32 16,4 0 0-16,-2-1 0 0,3-4 0 0,-1-2 96 0,4-2 32 15,2-8 0-15,4 8 0 0,-4-8-160 0,9 6-16 16,2-2-16-16,2-2 0 0,3-2 240 0,-1-1 48 16,3-3 16-16,0 0 0 0,2-2-176 0,2 3-48 15,0-2 0-15,-2-1 0 0,-1 2-240 0,-3-1-144 16,2 1 160-16,-2 2-160 0,-3-2 0 0,2 2 0 16,-4 0 0-16,0 2 0 15,-2 3-2848-15,-9-3-608 0</inkml:trace>
  <inkml:trace contextRef="#ctx0" brushRef="#br1" timeOffset="85081.12">4611 17427 18015 0,'0'0'800'0,"0"0"160"0,0 0-768 0,0 0-192 16,0 0 0-16,6 11 0 0,-6-11 1344 0,2 11 240 15,-2 0 32-15,-1 3 16 0,-1 0-448 0,-1 0-96 16,-3-1 0-16,1 4-16 0,-2 2-128 0,-1-1-32 16,1 0 0-16,-3 0 0 0,-1 0-160 0,1 0-48 15,-3-1 0-15,1 0 0 0,0-3-304 0,2-1-64 16,-1 0-16-16,2-2 0 0,0-3-176 0,0 0-144 15,0-1 192-15,1-4-192 16,8-3-768-16,0 0-272 0,-7 0-48 0,7 0-13408 0</inkml:trace>
  <inkml:trace contextRef="#ctx0" brushRef="#br1" timeOffset="85562.05">5471 16950 3679 0,'0'0'320'0,"0"0"-320"15,0 0 0-15,0 0 0 0,-2-8 2896 0,2 8 512 16,-4-5 112-16,4 5 0 0,0 0-1824 0,0 0-368 15,0 0-80-15,0 0-16 0,6 10-496 0,0 0-96 16,0-2-32-16,2 3 0 0,-2 2 176 0,5 2 48 16,-1 3 0-16,3-1 0 0,0 2-128 0,2 2-32 15,1 2 0-15,-1 3 0 0,-2 0-192 0,0-1-32 0,-3 0-16 16,1-1 0-16,0 1-160 0,-3-2-16 0,0-2-16 0,0-3 0 16,-1 0-96-16,-2-2-16 0,0 0 0 15,0-2 0-15,-2-2 16 0,2 0 0 0,-2-1 0 0,1-1 0 16,-4-10-320-16,4 11-64 0,-4-11-16 0,0 0-9024 15,4 8-1792-15</inkml:trace>
  <inkml:trace contextRef="#ctx0" brushRef="#br1" timeOffset="85836.14">5843 16923 12895 0,'0'0'1152'0,"0"0"-928"0,0 0-224 0,0 0 0 0,0 0 2304 0,0 0 400 16,0 0 96-16,0 0 16 0,0 0-1280 0,-7 9-256 15,-1 5-64-15,-2 1 0 0,-3 2-192 0,-1 1-64 16,-3 3 0-16,2 2 0 0,1 3 16 0,-2 0 0 16,0 3 0-16,-2-2 0 0,2 2-192 0,-2-1-32 15,0 1-16-15,3-3 0 0,0 0-416 0,-1-4-96 16,0-3-16-16,1 1 0 0,3 0-208 0,-1-4 176 15,0 0-176-15,3-3 160 16,3 1-928-16,3-3-192 0,-1 0-48 0,5-11-9664 16,0 0-1936-16</inkml:trace>
  <inkml:trace contextRef="#ctx0" brushRef="#br1" timeOffset="86176.99">6339 17418 22911 0,'1'14'1024'0,"-2"-3"192"0,-3 1-960 16,0 1-256-16,1 3 0 0,-4 2 0 0,0 4 1664 0,1 1 272 16,-1 0 64-16,-2 2 16 0,-2 2-784 0,-3-3-144 15,1-2-48-15,1 0 0 0,1-1-464 0,0-2-112 16,0-3-16-16,0 0 0 0,1-1-192 0,-2-3-32 16,2 0-16-16,2-2 0 0,-2-1-80 0,3-3 0 15,-3 0-128-15,2 0 192 16,0-2-2096-16,1-3-416 0</inkml:trace>
  <inkml:trace contextRef="#ctx0" brushRef="#br1" timeOffset="86914.35">6935 16975 8287 0,'0'0'368'0,"0"0"80"0,0 0-448 0,0 0 0 0,0 9 0 0,0-9 0 16,0 0 2528-16,0 0 416 0,0 0 96 0,0 0 16 15,0 0-1040-15,0 0-208 0,0 0-32 0,9-5-16 16,-2-1-368-16,3 0-80 0,-1-2-16 0,2-1 0 16,1-1-400-16,-1 0-96 0,2 0-16 0,1 0 0 15,-1 1-288-15,0-2-64 0,1 0-16 0,-3 2 0 16,0 1-144-16,0 3-16 0,0-3-16 0,-3 5 0 16,-8 3-240-16,0 0 176 0,0 0-176 0,10 1 160 15,-1 2-160-15,-3 4 0 0,-1 2 0 0,-1 5 0 16,0 1 0-16,-1 4 0 0,-2 2 0 0,-1 2 0 15,-1 1 0-15,1 3 0 0,0 4 0 0,-3 2 0 16,-2-2 192-16,-1 1-64 0,0 1 0 0,-2 0 0 0,-2-1 64 16,1-1 0-16,0-3 0 0,2 0 0 0,-2-5-16 15,3 1 0-15,-4 1 0 0,4-3 0 0,-2-2-48 0,4-1-128 16,1-3 192-16,-1 1-64 0,2-1-128 0,0-2 0 16,0-6 0-16,1 2 0 15,0 1-1296-15,1-3-304 0,0-8-48 0,0 0-8608 16,0 0-1728-16</inkml:trace>
  <inkml:trace contextRef="#ctx0" brushRef="#br1" timeOffset="87125.51">6917 17544 27071 0,'0'0'1200'0,"0"0"240"0,9-4-1152 0,0 1-288 0,-9 3 0 16,12 0 0-16,2 0 1216 0,-1 0 176 0,3-2 32 0,-1 2 16 15,3-1-288-15,-1-1-48 0,5-1-16 0,3-2 0 16,-3 1-240-16,2 3-48 0,1 0-16 0,-2 2 0 16,-2 0-480-16,-1 4-112 0,-1 2 0 0,2-2-16 31,-1 0-1120-31,0-2-208 0,-3 0-64 0,-2 2-15168 0</inkml:trace>
  <inkml:trace contextRef="#ctx0" brushRef="#br1" timeOffset="88161.6">7523 16466 11055 0,'0'0'480'0,"0"0"112"0,0 0-464 0,0 0-128 15,0 0 0-15,0 0 0 0,0 0 1456 0,0 0 272 16,0 0 48-16,0 0 16 0,0 0-640 0,6-7-112 16,2 3-16-16,0-1-16 0,3-2-16 0,4 0 0 15,0 2 0-15,4-1 0 0,2 1-96 0,-3-1 0 16,1 0-16-16,3 1 0 0,2 3-304 0,3 1-64 16,-3 1-16-16,-1 3 0 0,-2 2-288 0,-2 1-48 0,-3 3-16 15,-2-3 0-15,-2 0-144 0,-1 3 0 0,-2 0 0 16,-1 2 128-16,-3-1 0 0,-1 0-128 0,-1 3 192 0,-3 1-64 15,-2 4 48-15,0 0 0 0,-3 2 0 16,0 0 0-16,-4 0-16 0,1 2 0 0,-4 1 0 0,1 1 0 16,-2-2-160-16,2 0 192 0,0 1-192 0,1-2 192 15,2-2-192-15,1 0 0 0,2-3 0 0,3 2 0 16,4-1 0-16,2-1 0 0,-1-3 0 0,2-1 0 16,3 0 0-16,3 0 0 0,1 0 0 0,2 0 0 15,-1-4 0-15,2 1 0 0,0 0 0 0,1-3 0 16,-1-1 0-16,1-2 128 0,-2-1-128 0,0 1 128 15,0 2-128-15,0-3 128 0,-2-2-128 0,0 4 128 16,-3 1-128-16,-9-5 128 0,0 0-128 0,0 0 128 16,0 0-128-16,0 0 192 0,0 0-192 0,0 0 192 15,0 0 16-15,0 0 16 0,0 0 0 0,-3 10 0 0,2-1-64 0,-1 0-16 16,-1 0 0-16,0 3 0 0,-1 2-144 0,1 1 0 16,0 3 0-16,0-1 128 0,1 2-128 0,1 2 0 15,0 0 0-15,2 2 0 0,4-1 0 0,-1 0 0 16,1 0 0-16,2 2 0 0,0-1-144 0,1 1 144 15,-1 0 0-15,1 1 0 0,-3 0 0 0,0-1 0 16,-3-1 0-16,-2 1 0 0,-1 3 368 0,-4-1 16 16,-1 0 16-16,-3 0 0 0,1 1 288 0,-4-2 48 15,-1-4 16-15,-1 1 0 0,-3-4 16 0,0 2 0 16,0-3 0-16,-1 0 0 0,-1-1-384 0,-1-5-64 16,0 1 0-16,1-1-16 0,-2-1-304 0,2-4 0 15,0-3 0-15,4-4-12544 0,-1-3-2624 16</inkml:trace>
  <inkml:trace contextRef="#ctx0" brushRef="#br1" timeOffset="88849.3">9123 17187 11967 0,'0'0'528'16,"1"-8"112"-16,0-1-512 0,-1 0-128 0,-2-2 0 0,1 1 0 16,1 10 2368-16,0 0 448 0,-1-10 96 0,1 10 16 15,0 0-1328-15,0 0-256 0,0 0-48 0,0 0-16 16,-4 8-384-16,1 5-64 0,2 6-32 0,-5 2 0 0,0 1-64 16,0 0-16-16,0 0 0 0,-1 3 0 0,-1-1-144 0,2 0-48 15,-1-2 0-15,2 0 0 0,0 0-320 0,1 0-64 16,-2 0-16-16,2-4 0 0,2 0-128 0,-2-5 192 15,4-13-192-15,0 0 192 0,0 0-368 0,0 0-64 16,10 2-16-16,0-1 0 16,1-2-2448-16,0-5-496 0</inkml:trace>
  <inkml:trace contextRef="#ctx0" brushRef="#br1" timeOffset="89023.58">9036 16904 32255 0,'0'0'2864'0,"0"-8"-2288"0,0 0-576 0,0 8 0 16,0 0 880-16,0 0 64 0,0 0 16 0,0 0 0 16,0 0-192-16,0 0-48 0,0 0 0 0,0 0 0 15,0 0-560-15,0 0-160 0,0 0 0 0,0 0 0 32,0 0-992-32,0 0-272 0,10 8-48 0,2-1-16 15,1-1-1552-15,4 0-304 0</inkml:trace>
  <inkml:trace contextRef="#ctx0" brushRef="#br1" timeOffset="89345.31">9887 17047 24879 0,'0'0'2208'0,"0"0"-1760"16,-6-2-448-16,6 2 0 0,-9 0 832 0,0 2 96 15,0 1 16-15,-2 0 0 0,0 2-240 0,-1-1-64 16,0 3 0-16,-2 2 0 0,-2 2-160 0,1 0-32 15,0-3-16-15,-1 6 0 0,1 1 32 0,-1 0 16 16,3 0 0-16,2-2 0 0,3 1-112 0,2 2-32 16,3-2 0-16,1 0 0 0,5-1-336 0,0 1 128 15,4 1-128-15,-2-2 0 0,4-1 0 0,-1 2 0 16,0-2 0-16,1 1 128 0,-1-1-128 0,-2-1 144 16,2-2-144-16,-5 2 160 0,1 0-160 0,-2-1 0 15,-2-2 144-15,-2 1-144 0,-3 0 240 0,1 0-32 16,-6 0 0-16,0-3 0 0,-1 2 256 0,-6-1 48 15,-3-2 16-15,-1 1 0 0,-1-3-208 0,-1-1-64 16,0-2 0-16,1 0 0 0,2-1-256 0,-1-2-176 0,2-3 32 16,4 0-11408-16,1-2-2272 0</inkml:trace>
  <inkml:trace contextRef="#ctx0" brushRef="#br1" timeOffset="94720.83">10753 17410 11967 0,'0'0'1072'0,"-4"9"-864"0,-1-3-208 0,5-6 0 16,0 0 1216-16,0 0 192 0,0 0 32 0,0 0 16 16,0 0 16-16,9 6 0 0,0-5 0 0,3-3 0 15,3-4-288-15,4-3-48 0,3-2-16 0,4-4 0 16,4-4-400-16,1-2-80 0,0-3 0 0,1-1-16 0,2-5 64 0,-2-3 16 16,-2-3 0-16,1-3 0 0,0 0-128 0,0-3 0 15,1-1-16-15,-3-1 0 0,-1 3-96 0,1-2-16 16,-1-1 0-16,0-3 0 0,-4 1-176 0,-2 2-32 15,-2 2-16-15,-5 3 0 0,-4 3-224 0,-2 7 144 16,-1 4-144-16,-4 6 128 0,-3 2-128 0,-2 5 0 16,-2 3 0-16,-3 3 0 0,-4 2 176 0,-1 7-48 15,-2 2-128-15,-5 8 192 0,-2 4-192 0,0 5 0 16,-2 5 0-16,0 4 0 0,-4 2 0 0,0 9 0 16,0 5 0-16,-2 4 0 0,3-2 160 0,2 4-160 15,1-1 160-15,3 2-160 0,4 3 128 0,1-3-128 16,5-5 0-16,2-4 144 0,5-6-144 0,3-3 192 15,5-4-192-15,0-4 192 0,4-4-64 0,0-2-128 0,2-2 192 0,3-4-64 16,2-2-352-16,1-3-80 0,3-3-16 16,-1-5-10656-16,1-4-2144 0</inkml:trace>
  <inkml:trace contextRef="#ctx0" brushRef="#br1" timeOffset="94964.33">11576 17106 18431 0,'0'0'816'0,"0"0"160"0,0 0-784 0,0 0-192 0,0 0 0 0,0 0 0 16,0 0 2320-16,0 0 432 0,5 7 64 0,-2 3 32 16,-2 2-1520-16,-1 3-304 0,0 1-64 0,-3 2-16 0,0 4-48 15,0-2-16-15,-2 1 0 0,-1 0 0 0,0 1-416 0,3-3-80 16,-2-2 0-16,1 0-16 0,1-2-224 0,1-1-144 15,-3 1 192-15,3-4-192 0,0-2-192 0,2-9-128 16,0 0-48-16,0 0-10352 16,0 0-2080-16</inkml:trace>
  <inkml:trace contextRef="#ctx0" brushRef="#br1" timeOffset="95340.39">11944 16993 24639 0,'0'0'1088'0,"0"0"240"0,0 0-1072 0,0 0-256 0,0 9 0 0,-1 3 0 16,-2 4 896-16,2 0 112 0,-2-1 16 0,-2 2 16 15,1 1-112-15,-4 2-32 0,0 1 0 0,-2 0 0 16,1-1 80-16,0 0 16 0,-1-1 0 0,2-1 0 16,-2-3-288-16,5-1-48 0,-2-3-16 0,4-4 0 15,3-7-272-15,0 0-64 0,0 0-16 0,0 0 0 16,10-1 96-16,-1-4 32 0,3-5 0 0,1-1 0 15,2-4 64-15,1-1 16 0,0-2 0 0,1 0 0 16,-1-2-320-16,2 0-176 0,-1 1 192 0,1 0-192 16,-2-1 0-16,3 1 0 0,-2 3 0 0,0 1 0 15,0 4 0-15,-1 4 0 0,0 1 0 0,-2 5 0 16,-1 3 0-16,0 6 0 0,-3 7 0 0,-1 3-144 16,-1-2 144-16,-3 4 0 0,0 1-144 0,-4 3 144 0,-3 4 0 15,-1 0 0-15,2 1 0 0,0-2 0 0,-2 0 0 0,1-2 240 16,-3-3-64-16,2-4-16 0,1-3-160 0,-2-2 0 15,2 1 0-15,1-3 0 0,1-11-144 0,1 8 144 16,-1-8 0-16,0 0-12544 16,0 0-2432-16</inkml:trace>
  <inkml:trace contextRef="#ctx0" brushRef="#br1" timeOffset="95806.86">13793 17018 24527 0,'0'0'1088'0,"0"0"224"15,-2-9-1056-15,2 9-256 0,0 0 0 0,0 0 0 0,0 0 1600 0,0 0 256 16,-4 9 48-16,1 4 16 0,-2 6-992 0,1 4-192 16,-1-1-32-16,-1 5-16 0,-1 3-48 0,1 2-16 15,-1 1 0-15,3-1 0 0,-4-3-48 0,1 1-16 16,0-2 0-16,0-1 0 0,0 0-352 0,1-1-64 16,0-2-16-16,2-6 0 0,-1 0-128 0,2-5 192 15,0-3-192-15,3-10 192 0,0 0-352 0,0 0-64 16,0 0-16-16,0 0-11168 15,0 0-2240-15</inkml:trace>
  <inkml:trace contextRef="#ctx0" brushRef="#br1" timeOffset="96088.08">13691 16731 26719 0,'-6'-1'2368'0,"-1"-2"-1888"0,0-3-480 0,2 3 0 16,5 3 1520-16,-6-2 208 0,-1-3 32 0,7 5 16 16,0 0-256-16,0 0-48 0,0 0-16 0,0 0 0 15,0 0-736-15,0 0-144 0,0 0-16 0,0 0-16 0,0 0-352 16,0 0-64-16,2-7 0 0,-2 7-128 0,0 0 0 0,0 0 0 15,10 4 0-15,1 3-144 16,-2 3-2352-16,2 2-480 0,1 0-96 0,-2 0 0 0</inkml:trace>
  <inkml:trace contextRef="#ctx0" brushRef="#br1" timeOffset="96444.09">14074 17136 24351 0,'-2'14'1088'0,"1"-5"208"0,0 1-1040 0,-3 4-256 16,1 5 0-16,0 0 0 0,3-4 1312 0,-3 0 208 15,-1 1 32-15,2 0 16 0,3-2-352 0,-2-2-80 0,-1 0-16 0,1-5 0 16,2 1-160-16,-1-8-48 0,0 0 0 0,0 0 0 16,0 0-48-16,8 0-16 0,-8 0 0 0,11-11 0 15,2-2-16-15,0-1-16 0,-2-2 0 0,1 0 0 16,1-3-416-16,1-2-80 0,0 1 0 0,1 1-16 15,0 0-176-15,2 2-128 0,-1 1 144 0,0 0-144 16,-1 1 0-16,1 2 0 0,-2 4 0 0,-1 4 0 16,-4 1 0-16,-9 4 0 0,11 4 0 0,-1 4 0 15,-4 3-176-15,0 3 176 0,-1-1-160 0,-4 5 160 16,1 9-160-16,-4-2 160 0,0-2-160 0,-3 0 160 16,-2 0 0-16,3 1 0 0,-3-2-128 0,2-3 128 15,-1-1 0-15,3-3-192 0,1 0 192 0,1-4-192 16,1-11-256-16,0 0-64 15,0 0 0-15,0 0 0 0,0 0-2288 0,12-1-464 0,1-5-80 16</inkml:trace>
  <inkml:trace contextRef="#ctx0" brushRef="#br1" timeOffset="97038">14995 17059 11055 0,'0'0'480'0,"8"-1"112"0,-8 1-464 0,9-7-128 0,0 2 0 0,-5-2 0 16,0-2 3008-16,-2 2 576 0,-2 7 112 0,0-9 16 15,0 9-1616-15,-3-10-336 0,-2 0-64 0,0 1-16 16,-3 2-400-16,-2-1-64 0,-4 1-32 0,3 2 0 16,0 1-400-16,0 2-80 0,-3 2 0 0,-2 2-16 15,-1 3-352-15,-1 3-64 0,0-1-16 0,1 5 0 16,-3 4-128-16,0 5-128 0,0 5 192 0,3-1-192 16,-1-2 128-16,3 3-128 0,-3 3 0 0,7-2 0 15,0-5 128-15,6 0-128 0,-1-3 0 0,5-1 0 16,1-3 0-16,3-2 0 0,4-2 128 0,1-4-128 0,0-1 176 15,5-4-32-15,2-2 0 0,1-3 0 0,2-5 80 16,1-2 16-16,3-3 0 0,0-2 0 0,1-4-32 16,0-1 0-16,0-1 0 0,-2 1 0 0,1 2-64 0,0-3-16 15,-3-3 0-15,0-4 0 0,0-4 80 0,1-1 16 16,-4 0 0-16,1-3 0 0,-3-4 16 0,2 1 0 16,-4-1 0-16,-1 5 0 0,-2 3-112 0,-1 5-128 15,-1 1 176-15,-2 9-176 0,-1 8 0 0,-2 3 0 16,-2 1 0-16,0 5 0 0,0 0 160 0,0 0-160 15,-7 12 128-15,2 4-128 0,-3 3 0 0,0 4 0 16,0 0 0-16,-2 5 0 0,0 2 0 0,-1 1 0 16,-2 1 0-16,-1 5 0 0,1 3 0 0,-1-1 0 15,0-4 0-15,0 5 0 0,6 0 0 0,0 1 0 16,1-1 0-16,4-3 0 16,3-2-1088-16,3-2-128 0,3-2-48 0,0-3 0 15,3-4-2160-15,-1-8-432 0,4 2-96 0,-1-10-16 0</inkml:trace>
  <inkml:trace contextRef="#ctx0" brushRef="#br1" timeOffset="97491.26">15381 17121 11967 0,'0'0'1072'0,"0"0"-864"0,0 0-208 0,0 0 0 0,0 0 2000 0,1 9 368 15,-1-9 64-15,2 9 0 0,-2-9-224 0,0 0-48 16,0 0-16-16,3 8 0 0,-3-8-800 0,7 9-144 16,-3-4-48-16,4 0 0 0,1-5-80 0,2 0-32 15,-1 1 0-15,2-1 0 0,1-1-272 0,2 1-48 16,3 0-16-16,0 0 0 0,-1-3-256 0,2 2-48 15,-3-1-16-15,0-1 0 0,-2-2-128 0,-2 1-48 16,-1 0 0-16,-1-1 0 0,-1 1-208 0,-1-1 144 16,-3 1-144-16,-2-3 128 0,2-1 0 0,-5 1-128 15,0 7 192-15,-1-10-64 0,-5 0 16 0,0 1 0 16,-2 4 0-16,-2 2 0 0,-2 2-144 0,-2 1 128 16,-3 2-128-16,-2 4 128 0,-1 4-128 0,-1 0 0 0,-1 0 0 15,-3 2 0-15,1 2 0 0,1 3 0 0,3 3 0 0,-1 1 0 16,3 0 0-16,2-1 0 0,2 1 0 0,5-2 0 15,2 0 0-15,3-2 0 0,2-1 0 0,4-1 0 16,4-4 0-16,4 0 0 0,3-1 0 0,2-1 0 31,3-1-1216-31,3-3-128 0,2-3-32 0,1-2-10336 0,1-2-2048 0</inkml:trace>
  <inkml:trace contextRef="#ctx0" brushRef="#br1" timeOffset="98089.77">16243 16987 23039 0,'0'0'2048'0,"0"0"-1648"15,0 0-400-15,0 0 0 0,-5-4 880 0,5 4 80 16,0 0 32-16,0 0 0 0,-6 10 80 0,2 0 16 16,-4 0 0-16,3 5 0 0,0 5-496 0,0 1-80 15,-2 3-32-15,-2 2 0 0,2 3 176 0,-3 2 48 16,-1 1 0-16,-1-1 0 0,-1 2-64 0,1-3-16 16,0 1 0-16,0 1 0 0,1 0-176 0,-3-1-16 0,1-4-16 0,1 0 0 15,1-2-64-15,1-2-16 0,0-1 0 16,2-4 0-16,0-3 128 0,4-3 32 0,2-3 0 0,2-9 0 15,0 0 16-15,0 0 0 0,0 0 0 0,3-7 0 16,4-4 192-16,0-4 64 0,2-3 0 0,1-1 0 16,2-3-352-16,2-2-64 0,-1-1-16 0,1-2 0 15,0-2-192-15,2-1-144 0,-1 1 192 0,3-3-192 16,1-2 128-16,2 0-128 0,3-1 0 0,0 6 0 16,0 2 0-16,-1 1 0 0,1 0 0 0,1 5 0 15,1 1 0-15,-1 3 0 0,-4 3 0 0,-1 3 0 16,-1 1 0-16,-2 6 0 0,-3 4 0 0,-2 3 0 15,-1 3 0-15,-1 1-144 0,-2 3 144 0,1 4-128 16,0 4 128-16,-3 0 0 0,-1-3 0 0,-1 2-128 16,1 3 128-16,-5 2 0 0,-3-1 0 0,0 0 0 0,-2-3 0 0,0-1 0 15,-5 0 0-15,0-3 0 0,-1-3 0 0,-3-1 144 16,-2-2-16-16,-4-2-128 0,-2-1 288 0,-4-2-48 16,0-3-16-16,-3-1 0 0,3-1 0 0,-1-3 0 15,1-1 0-15,0-2 0 0,3-1-96 0,2 1-128 16,2-2 176-16,2-1-176 0,3-1 0 0,3 1 0 15,3-2 0-15,0 4-192 16,1 0-1408-16,3-1-256 0,0-3-64 0,2 2-18064 0</inkml:trace>
  <inkml:trace contextRef="#ctx0" brushRef="#br1" timeOffset="101425.53">4668 12936 8287 0,'0'0'736'0,"0"0"-592"0,0 0-144 0,0 0 0 0,0 0 1184 0,0 0 208 15,0 0 32-15,0 0 16 0,0 0-16 0,0 0 0 16,0 0 0-16,0 0 0 0,0 0-448 0,0 0-80 15,9-6-32-15,-4 1 0 0,-5 5-128 0,0 0-32 16,7-9 0-16,-2 2 0 0,1-2 32 0,-2 0 0 16,-1-3 0-16,1 1 0 0,-1-3-16 0,1-2 0 15,-1 1 0-15,0 1 0 0,2-2-160 0,1-1-48 16,-3-2 0-16,2-2 0 0,0 1-240 0,-2 0-48 16,1-1-16-16,-1 1 0 0,2-4-80 0,-2 2-128 15,-1-4 176-15,-1 0-176 0,-1 0 160 0,0 1-160 16,-1 1 128-16,-1 0-128 0,1-2 144 0,-1 0-144 15,0-3 160-15,1 4-160 0,0 4 128 0,0-1-128 0,0-3 0 16,0 3 0-16,1 1 0 0,0 3 128 0,0 3-128 0,0 0 0 16,0-2 0-16,0 1 0 0,1 0 0 15,0 2 0-15,-1 2 0 0,1 1 0 0,0-2 0 0,-1 4 0 16,0 9 0-16,0 0 0 0,-1-9 0 0,1 0 0 16,0 4 0-16,0 5 0 0,0 0 0 0,0 0 0 15,1-9 0-15,0 2 0 0,-1 7 0 0,0 0 0 16,0 0 0-16,0 0 0 0,0 0 0 0,0 0 0 15,0 0 0-15,0 0 0 0,-2-7 128 0,2 7-128 16,0 0 0-16,0 0 0 0,0 0 0 0,0 0 0 16,0 0 0-16,0 0 0 0,0 0 0 0,0 0 0 15,0 0 128-15,-8 1-128 0,8-1 0 0,-7 2 144 16,7-2-144-16,-8 5 128 0,8-5-128 0,-9 7 128 16,1 1-128-16,-1 0 0 0,-1 2 144 0,1-2-144 0,-2-2 0 15,-1 2 128-15,-3 3-128 0,0 4 0 0,-3 0 0 0,0 0 144 16,-3 1-144-16,0 3 0 0,-1 4 192 0,2 0-192 15,-1 0 192-15,3-1-192 0,-1 0 0 0,0 0 0 16,-1-1 0-16,2-3 0 0,1-1 160 0,-2 1-160 16,0 1 128-16,-2-2-128 0,2-3 160 0,1-3-160 15,1-2 192-15,1 2-192 0,2 4 160 0,0-1-160 16,0-5 128-16,3 0-128 0,1 1 0 0,2-2 128 16,0 0-128-16,3-3 0 0,-3-2 0 0,8-3 128 15,-7 9-128-15,2-4 0 0,5-5 128 0,0 0-128 16,-6-4 128-16,6 4-128 0,0 0 176 0,0 0-48 15,0 0-128-15,0 0 192 0,0 0-64 0,0 0 0 16,0 0-128-16,0 0 192 0,4-9-192 0,0 4 144 16,-4 5-144-16,0 0 128 0,10-1-128 0,1-1 0 0,-3-4 0 0,2 3 128 15,0 2-128-15,1 0 0 0,0-2 0 16,3 1 0-16,1 1 0 0,3 1 0 0,-1 0 0 0,4 0 0 16,1-4 0-16,1 2 0 0,1 2 0 0,1-2 128 15,2-1 0-15,3-3 0 0,2-3 0 0,0 4 0 16,-1 6-128-16,-2-1 160 0,0-1-160 0,-2 1 160 15,-1 5-160-15,-3-1 0 0,-1 1 0 0,0-3 128 16,-5-4-128-16,0 4 0 0,-3 1 0 0,-1 0 128 16,-3-2-128-16,1-1 0 0,-1 0 0 0,-10 0 128 15,9 8-128-15,-9-8 160 0,0 0-160 0,0 0 160 16,0 0-32-16,0 0-128 0,0 0 192 0,0 0-64 16,0 0 0-16,0 0 0 0,6 6 0 0,-6-6 0 15,0 0-128-15,0 0-176 0,0-8 48 0,0 8 0 16,0 0-2880-16,1-10-560 0</inkml:trace>
  <inkml:trace contextRef="#ctx0" brushRef="#br1" timeOffset="101835.53">4838 12120 13071 0,'0'0'576'0,"0"0"128"0,4-7-576 0,-4 7-128 0,0 0 0 16,1-8 0-16,-1-1 1152 0,0 9 208 0,0 0 48 0,0 0 0 16,-7-4-192-16,7 4-16 0,0 0-16 0,-7 3 0 15,7-3-368-15,-6 5-80 0,-1 2-16 0,3 0 0 16,-4 6-224-16,3 1-48 0,-2 0-16 0,2 3 0 15,0 0 0-15,1 7 0 0,0 5 0 0,1 2 0 16,0 0 112-16,1 1 32 0,-3 1 0 0,2 2 0 16,0 1 32-16,-2 3 16 0,1 1 0 0,-1 5 0 15,0 4-160-15,2-1-16 0,-4-1-16 0,2-4 0 16,-1-5-112-16,1-2 0 0,0-1-16 0,2-6 0 16,-4-8 48-16,3 2 16 0,2 0 0 0,-3 1 0 15,2 0-48-15,0-4 0 0,-1-7 0 0,3 1 0 16,-1 1-144-16,0-2-48 0,2-1 0 0,2-4 0 15,-2-8-128-15,0 0 160 0,1 9-160 0,-1-9 160 16,0 0-2208-16,0 0-448 0</inkml:trace>
  <inkml:trace contextRef="#ctx0" brushRef="#br1" timeOffset="103547.82">9613 13035 3679 0,'-16'-2'320'0,"5"0"-320"0,1-3 0 0,-4 3 0 0,3 5 2208 0,0-3 368 16,1-2 80-16,0 1 16 0,1 2-1520 0,1 3-320 16,0 2-48-16,8-6-16 0,0 0-96 0,0 0-32 15,-8-2 0-15,8 2 0 0,0 0 112 0,0 0 16 16,0 0 0-16,0 0 0 0,0 0-80 0,13 4-16 15,5 1 0-15,5-3 0 0,3-4 48 0,4 3 16 16,2 3 0-16,3 0 0 0,2-8-96 0,2 2-32 16,5 1 0-16,2 1 0 0,1 1-112 0,4-2-32 15,3-2 0-15,0 2 0 0,1 3-128 0,-2-1-16 16,-2-1-16-16,-1 1 0 0,1-1-128 0,-3 2-32 16,-5 0 0-16,-2 1 0 0,0-3-144 0,-3 3 0 0,-4 2 144 15,-2 3-144-15,-4-1-176 0,1-2-96 0,-4 0-32 0,0 0-8944 16,-3 2-1792-16</inkml:trace>
  <inkml:trace contextRef="#ctx0" brushRef="#br1" timeOffset="104179.21">15691 13058 13823 0,'0'0'1216'0,"0"0"-960"0,0 0-256 0,9-1 0 16,0-1 976-16,2-1 160 0,2-4 16 0,-1 4 16 0,3 4 112 0,5-2 0 16,1-5 16-16,2 3 0 0,1 2-384 15,3 1-80-15,2-1 0 0,2 0-16 0,1 0-160 0,1-2-16 16,0 1-16-16,0 0 0 0,0 0-144 0,1 0-32 16,1-3 0-16,-2 3 0 0,3 5-240 0,-3 1-48 15,-2-7-16-15,1 3 0 0,2 3-144 0,-2 0 0 16,-4 1 0-16,-1 2-8944 15,0-1-1696-15</inkml:trace>
  <inkml:trace contextRef="#ctx0" brushRef="#br1" timeOffset="104744.33">20348 13092 28271 0,'0'0'1248'0,"0"0"272"0,0 0-1216 0,0 0-304 16,2-7 0-16,-2 7 0 0,8 3 320 0,3 2 0 15,5-2 0-15,5 2 0 0,1-2 128 0,5 4 16 16,7 2 16-16,3 0 0 0,1-1-224 0,4 0-32 0,-1-3-16 0,3 0 0 15,1 6-64-15,3-4-16 0,4-5 0 0,-2 4 0 16,-3 4-128-16,0 1 160 0,-3-2-160 0,-3 1 160 16,-2-3-160-16,-1-1 0 0,-1 1 0 0,-3 2 0 31,0-3-2096-31,-5 2-288 0</inkml:trace>
  <inkml:trace contextRef="#ctx0" brushRef="#br1" timeOffset="108920.35">1702 16245 11967 0,'0'0'1072'0,"0"0"-864"0,0 0-208 0,0 0 0 16,0 0 1104-16,-6 5 176 0,6-5 48 0,0 0 0 16,0 0-192-16,0 0-48 0,0 0 0 0,0 0 0 15,0 0-48-15,8 0-16 0,4-1 0 0,1-1 0 16,3 0-96-16,5 0-32 0,2-2 0 0,6 1 0 16,3 3-176-16,1 0-32 0,-2 0-16 0,1 2 0 15,-2-1-32-15,0-1-16 0,-1-3 0 0,2 2 0 16,0-1-48-16,1 0 0 0,1 1 0 0,1-1 0 0,-2 1 0 15,0 1 0-15,1 0 0 0,-1 0 0 0,-4 0-64 0,-1 1 0 16,-3 1-16-16,1 0 0 0,-3 0-96 0,1 0-16 16,-3 3 0-16,-1-3 0 0,0-1-112 0,-3 1-16 15,1-1-16-15,0 0 0 0,0-1 16 0,-5 0 0 16,-1 0 0-16,-1 1 0 0,-2 2 0 0,-8-3 16 16,10 0 0-16,0 0 0 0,-2 3 0 0,-8-3 0 15,9 3 0-15,-9-3 0 0,0 0-64 0,6 5-16 16,-6-5 0-16,6 4 0 0,-6-4-16 0,0 0-16 15,0 0 0-15,0 0 0 0,4 8-16 0,-4-8 0 16,0 0 0-16,0 0 0 0,0 0 0 0,0 0 0 16,0 0 0-16,0 0 0 0,0 0-16 0,0 0-128 15,-1 6 192-15,1-6-64 0,0 0 0 0,-9 4 0 16,-1-3 0-16,10-1 0 0,0 0-128 0,-8 3 0 16,-4-3 144-16,-1 0-144 15,2 1-768-15,-2-1-240 0,1 0-32 0,-1 1-16 16,-1 1-2128-16,-1-2-416 0</inkml:trace>
  <inkml:trace contextRef="#ctx0" brushRef="#br1" timeOffset="109935.25">4539 16112 6447 0,'0'0'576'0,"-8"-3"-576"16,-2 4 0-16,10-1 0 0,-8 0 1696 0,0-1 224 15,0-1 64-15,8 2 0 0,-6 5-448 0,6-5-64 16,0 0-32-16,0 0 0 0,-9 5-144 0,9-5-16 16,-9-2-16-16,9 2 0 0,0 0-144 0,0 0-32 0,0 0 0 0,0 0 0 15,0 0-160-15,0 0-32 0,0 0-16 0,12-4 0 16,1-2-288-16,5 3-48 0,0 1-16 0,4 1 0 15,2-3-16-15,3 2 0 0,1 1 0 0,0 0 0 16,0 0 48-16,0-1 0 0,1-2 0 0,-1 3 0 16,1 1-32-16,1 0 0 0,1-2 0 0,-3 2 0 15,0 4-64-15,-1-1-16 0,-2-1 0 0,1 0 0 16,1-1-96-16,-1 0-32 0,-2 0 0 0,-2-2 0 16,-3-2-48-16,-1 1-16 0,-1 3 0 0,-2-1 0 15,-2 0 64-15,0-1 16 0,-1-3 0 0,-1 2 0 16,0 0 32-16,-4 2 0 0,-7 0 0 0,10-1 0 15,-2-1 0-15,-8 2 0 0,9 2 0 0,-9-2 0 16,0 0-96-16,0 0-16 0,0 0 0 0,0 0 0 16,0 0-64-16,0 0 0 0,0 0-16 0,0 0 0 15,0 0-176-15,0 0 192 0,0 0-192 0,0 0 192 0,0 0-192 0,0 0 160 16,0 0-160-16,-7 5 160 0,7-5-160 0,-9 7 0 16,1 1 144-16,0-2-144 0,-1 0 0 0,1 0 0 15,-3 2 0-15,1-1 0 16,1-4-1632-16,-2 1-240 0,2 1-48 0,1-1-11088 15,0 1-2224-15</inkml:trace>
  <inkml:trace contextRef="#ctx0" brushRef="#br1" timeOffset="111037.95">6834 16065 12671 0,'-11'5'560'0,"2"-3"112"0,1 0-544 0,-2 0-128 15,0-1 0-15,3 2 0 0,7-3 1200 0,-8 5 208 16,-1 0 32-16,0-2 16 0,-2-2-208 0,1 0-32 15,-1 0-16-15,5 2 0 0,6-3-176 0,0 0-16 16,0 0-16-16,0 0 0 0,0 0-144 0,0 0-16 16,0 0-16-16,9 0 0 0,1 0 16 0,1-4 0 15,-3 1 0-15,6 0 0 0,2-1-160 0,4 2-32 16,2 0 0-16,1-1 0 0,0-2-16 0,2 2-16 16,2-1 0-16,-1-2 0 0,-1 3 16 0,2 0 0 15,0-1 0-15,2 3 0 0,1-2-96 0,-2 1-16 0,0-1 0 16,0 2 0-16,0-4-64 0,0 3-32 0,2-2 0 15,-1 3 0-15,-4 1-96 0,0 0 0 0,-3-2-16 0,0 2 0 16,-3 1-48-16,-1 1-16 0,-3-1 0 0,-1-1 0 16,0 2-16-16,-1-2 0 0,-3 0 0 0,1 0 0 15,0-2-32-15,-4 2 0 0,2 0 0 0,-9 0 0 16,8-1-32-16,0 0-16 0,0-1 0 0,-8 2 0 16,0 0-16-16,0 0-128 0,0 0 192 0,0 0-64 15,0 0 32-15,0 0 0 0,0 0 0 0,0 0 0 16,0 0-16-16,0 0 0 0,0 0 0 0,0 0 0 15,0 0-16-15,0 0-128 0,0 0 192 0,0 0-64 16,0 0-128-16,0 0 0 0,0 0 0 0,0 0 128 16,0 0-128-16,0 0 0 0,0 0 0 0,-6-4 0 15,6 4 0-15,-6-5 0 0,6 5 0 0,0 0 0 16,-9-3 0-16,9 3-144 0,0 0 0 0,0 0 0 16,0 0-528-16,0 0-96 0,0 0-32 0,0 0 0 15,0 0-1552-15,0 0-304 0,0 0-64 0,0 0-14304 16</inkml:trace>
  <inkml:trace contextRef="#ctx0" brushRef="#br0" timeOffset="117911.34">21214 11802 22975 0,'0'0'1024'0,"0"0"192"0,0 0-960 0,12-2-256 16,-3-4 0-16,0 3 0 0,0 1 0 0,-1 1 0 16,2 0 0-16,-2 0 0 0,2-2 0 0,-1 2 176 15,1 1-48-15,-10 0-128 0,10-3 688 0,-10 3 16 0,0 0 16 0,7 3 0 16,-7-3 32-16,0 0 0 0,0 0 0 15,0 0 0-15,0 0 112 0,0 0 32 0,0 0 0 0,0 0 0 16,-5 4-192-16,-3-1-16 0,0-1-16 0,-3-1 0 16,0-1-240-16,0 2-48 0,-3 2-16 0,-1-1 0 15,-1-3 80-15,0-1 0 0,-4 0 16 0,-1 1 0 16,-2 1-80-16,-2-1-32 0,-2-1 0 0,-5 0 0 16,-4 1-96-16,-2-4 0 0,-3 1-16 0,-4 1 0 15,-6 1-48-15,-1 0-16 0,0 1 0 0,-7-3 0 16,-1 1 16-16,-4-2 16 0,-2 2 0 0,-3 1 0 15,1 1 80-15,-6-2 16 0,-2-3 0 0,-5-2 0 16,-4 3 0-16,1 2 0 0,4 1 0 0,-7 0 0 16,-4-3-16-16,-1 2 0 0,1-1 0 0,2 1 0 0,-2-1-288 0,-2-2 0 15,-2-1 128-15,-2 1-128 0,2 0 0 16,-2 1 128-16,-5-5-128 0,2 2 0 0,1 0 160 0,-2 1-160 16,-4-2 128-16,1 0-128 0,0 1 192 0,-2 0-64 15,-2-2 0-15,1 1 0 0,0 0 0 0,3 1 0 16,2-1 0-16,-6 1 0 0,-1 1-128 0,3 0 192 15,5-4-192-15,0 5 192 0,-1-3-192 0,3 2 0 16,5-3 144-16,-5 1-144 0,-3-2 0 0,3 3 0 16,3-1 0-16,0 0 128 0,2-1 0 0,-2 1 0 15,-4 0 0-15,3 1 0 0,2 1-128 0,-3-2-128 16,-6 0 128-16,3 3-192 0,2 0 192 0,-3 1 0 16,-5-2 0-16,6 2 128 0,3 0-128 0,-1-1 144 15,-6 0-144-15,4 0 160 0,0 3-160 0,1-1 128 16,-1-3-128-16,1 5 128 0,-4 0-128 0,2-1 0 0,0-1 144 15,-2-1-144-15,-1 5 0 0,3-2 0 0,2-2 0 0,-1 0 128 16,-4 2-128-16,0 1 0 0,2 1 0 16,-5-2 0-16,-7-2 0 0,5 2 0 0,5 4 0 0,-3-3 0 15,-4-3 0-15,1 2 0 0,2 0 0 0,-4 0 128 16,-3 0-128-16,4 1 0 0,1 1 0 0,1-1 128 16,-1-2-128-16,1 1 144 0,0 2-144 0,-1-2 160 15,-4-3-160-15,6 3 128 0,5 1-128 0,-3 0 128 16,-1-2-128-16,4 1 0 0,1 0 144 0,1-1-144 15,0-2 0-15,-2 3 128 0,0 2-128 0,-2-1 0 16,5-2 0-16,-1 0 0 0,-3 0 0 0,3 1 128 16,1 1-128-16,-2 0 0 0,-1-2 0 0,3 3 128 15,4 2-128-15,-4-2 0 0,1-3 0 0,0 2 0 0,3 5 0 16,2 0 0-16,3-2 0 0,-3 1 128 0,-4 1-128 16,5-2 0-16,3 0 0 0,2 2 0 0,-2 0 0 0,-1 2 144 15,-2 2-144-15,3-2 0 0,1 0 0 0,-2 1 0 16,0-1 0-16,3 3 0 0,2 0 0 0,-3 0 0 15,-5-2 0-15,5 1 0 0,4 1 0 0,2-2 0 16,3 0 0-16,-5-1 0 0,2-1 0 0,-1 2 0 16,5 0 0-16,-2-1 0 0,0 0 0 0,-2 0 0 15,0-2 0-15,2 2 0 0,2-1 0 0,-2 2 0 16,-2-1 0-16,1 0 0 0,3 1 0 0,2 1 0 16,4-2 0-16,1 1 0 0,1-1 0 0,-3 0 0 15,0 1 0-15,5-1 0 0,2-3 0 0,3 1 0 16,1-2 0-16,1 2 0 0,2 3 0 0,-1-1 0 15,4-3-128-15,4-1 128 0,2-2 0 0,3-1 0 16,-1 3 0-16,-2-1 0 0,1 1 0 0,1 0-144 0,3 0 144 16,2 1 0-16,3-2 0 0,2 2-128 0,2-2 128 0,0-1 0 15,2 2 0-15,0-2 0 0,1-2 0 0,-2 0 0 16,1 1 0-16,4 2 0 0,5 2 0 0,0-1 0 16,0-2 0-16,1 1 0 0,3-1 0 0,0 3 0 15,2-2 0-15,2 0 0 0,1 0 0 0,1 3 0 16,2-1 0-16,0 1 0 0,0 1 0 0,2 1 0 15,1 1 0-15,0 2 0 0,-1 0 0 0,0 2-128 16,-1 0 128-16,4 2-128 0,-1-2 128 0,2 2-128 16,-2 1 128-16,-2 3 0 0,2-3-144 0,3 3 144 15,-3 1 0-15,2-1-176 0,1 3 176 0,0 3-128 16,0 1 128-16,-1 3 0 0,1 4 0 0,-1-3 0 0,2-4 0 16,-4 5-128-16,0 3 128 0,4 1-128 0,6-3 128 15,-5 1 0-15,-2 1 0 0,-1-3 0 0,1 0 0 0,0 1 0 16,1 0 0-16,-2-2 0 0,2 0 0 0,-1 2 0 15,0 0 0-15,-2-3 0 0,1-4 0 0,0 1 0 16,3 0 0-16,-2-1 0 0,-1-1 0 0,2 1 0 16,-1 1 0-16,0-1 0 0,0-1 0 0,0-2 0 15,0-3 0-15,1 2 0 0,1 1 0 0,-1 0 0 16,2-2 0-16,-2 1 0 0,2 3 0 0,0-4 0 16,-3-1 0-16,4-1 0 0,-1-3 0 0,0 1 0 15,2 1 0-15,-2-3 0 0,1-2 0 0,1 0 0 16,-1-1 0-16,3 0 0 0,1-10 0 0,0 11-160 15,0-1 160-15,3-1 0 0,-1 1-160 0,2 0 160 0,2-1-128 0,-1-1 128 16,2 1 0-16,-2-1 0 0,5-1 0 16,-2 1-128-16,2-1 128 0,3 1 0 0,0 0-144 0,3-2 144 15,-1 0 0-15,3 2 0 0,0-1-144 0,4 1 144 16,2-3 0-16,5 1 0 0,-1-1-128 0,3 2 128 16,4 1 0-16,-2-1 0 0,0 1-128 0,0 1 128 15,1 2 0-15,4-1 0 0,2-2 0 0,0 0 0 16,2 3 0-16,0-3 0 0,4-5 0 0,3 2 0 15,1 1 0-15,1 1 0 0,-3 1 0 0,2-5 0 16,0-2 0-16,2 1 0 0,5 2 0 0,0-3 0 16,6 1 0-16,-1-1 0 0,-3 0 0 0,2 1 0 15,0 3 0-15,3-2-128 0,1-1 128 0,1-1 0 16,2-2 0-16,-2 1 0 0,0 0 0 0,0 0 0 0,3-1 0 16,3 0 0-16,1-5 0 0,-2 4 0 0,-3 1 0 15,0 0-128-15,4-4 128 0,4-1 0 0,3 3 0 0,-1-2 0 16,-3 0 0-16,1 2 0 0,0 1 0 0,5 1 0 15,5-3 0-15,-2 2 0 0,-6 2 0 0,2 0 0 16,5 0 0-16,-3-2 0 0,0 0 0 0,-2 1 0 16,5 0 0-16,-1 0 0 0,6-1 0 0,0 1 0 15,-8-2 0-15,5 0 0 0,2 1 0 0,2 0 0 16,3-4 0-16,-3 3 0 0,-2 2 0 0,4 0 0 16,1-5 0-16,0 0 0 0,-3-3 0 0,3 1 0 15,-1 3 0-15,2-1 0 0,0 2 0 0,2-2 0 16,-2 1 0-16,0-1 0 0,-3 2 0 0,-2 0-128 15,0-1 128-15,0 0 0 0,6 1 0 0,-2 1 0 16,-4-2 0-16,-1 0 0 0,-2 1 0 0,4-1 0 16,4 1 0-16,-3-1 0 0,-5-1 0 0,3 3 0 0,4-2 0 15,-1 0 0-15,-2-2 0 0,0 1 0 0,-2-1 0 16,1 0 0-16,1 0 0 0,-4 1 0 0,-2 0 0 0,3 0 0 16,-1 1 0-16,1 0 0 0,-3 2 0 0,-1 0 0 15,-5-2 0-15,3 2 0 0,-1 0 0 0,0 0 0 16,-2 1 0-16,-1-1 0 0,-1-1 0 0,2-1 0 15,0 2 0-15,2 0 0 0,-3 0 0 0,0 1 0 16,0 0 0-16,1 0 0 0,1 1 0 0,-3-2 0 16,-3 0 0-16,0 1 0 0,-2 1 128 0,6 0-128 15,-1 0 0-15,-1 0 0 0,-4 1-128 0,0 1 128 16,-1 1 0-16,-1-1 0 0,1-1 0 0,-3 1 0 16,3 1 0-16,-5 2 0 0,-3-2 0 0,2-1 0 0,1 0 0 15,3 2 0-15,4 2 0 0,-5 0 0 0,-2-3 0 0,1-2 0 16,0-1 128-16,1 2-128 0,1 3 0 0,-4-2 0 15,-1-2 0-15,0 0-160 0,-1 0 160 0,0 0 0 16,3-1 0-16,-3 2 0 0,2 1 0 0,-2 2 0 16,-5-1 0-16,3-1 0 0,-4 0 0 0,4 1 0 15,-1-2 0-15,2 3 0 0,-2-2 0 0,0 0 0 16,-3 1 0-16,-1 0 0 0,1-1 0 0,2 0 0 16,2-2 0-16,2 2 0 0,-2 3 0 0,1-2 0 15,-5-2 0-15,2 0 0 0,3 0 0 0,1 1 0 16,1 2 0-16,-2-2 0 0,0 0 0 0,-3-1 0 15,0-2 0-15,1 2 0 0,2 3 0 0,3-1 0 16,-1-3 0-16,-2 1 0 0,-5 1 0 0,3-1 0 16,0 3 0-16,2-3 0 0,-1-2 0 0,0 2 0 0,0 1 0 15,-2-1 0-15,-2-2 0 0,1 0 0 0,2 0 0 16,2 2 0-16,1 1 0 0,1-1 0 0,-3-2 0 0,-1 1 0 16,-3 3 0-16,0-2 0 0,-1 0 0 0,6 1 0 15,6-2 0-15,-2 0 0 0,-3 0 0 0,-3 0 0 16,0-2 0-16,1 1 0 0,3 0 0 0,0 1 128 15,1 1-128-15,-2-1 0 0,-6 0 0 0,0 0 128 16,0 1-128-16,-1 1 0 0,-1-1 0 0,4-1 0 16,2 0 0-16,-4 2 0 0,-3 0 0 0,3 0 0 15,-2-1 0-15,3-1 0 0,-2 0 0 0,2 1 0 16,3 2 0-16,-5-2 0 0,-5-1 0 0,0 1 0 16,0 1 0-16,-3 0 0 0,1-1 0 0,3 2 0 15,3-2 0-15,-2 3 0 0,-1-1 0 0,-5 2 128 0,-1-2-128 0,0 1 0 16,2-1 0-16,-2 0 0 0,0 0 0 15,1 2 0-15,5 0 0 0,-2 2 0 0,-4 0 0 0,-2 0 128 16,-1 1-128-16,1-2 128 0,-4 1-128 0,1 1 0 16,0-1-128-16,-3 3 128 0,4-2 0 0,1 0 0 15,-4-1 0-15,0 2 0 0,-3-1 0 0,2 0 0 16,-3-1 0-16,-2 2 0 0,1 2 0 0,2-1 0 16,1-1 0-16,-4 0 0 0,-2 0 0 0,-2 0 0 15,2-1 0-15,-1 0 0 0,-4-3 0 0,1 3 0 16,-2 0 0-16,-5-2 0 0,-2-1 0 0,0-2 128 15,0-2-128-15,-1 2 0 0,0 2 0 0,-2-2 128 16,-3-2-128-16,1 0 0 0,1-1 0 0,-2 0 144 16,0 0-144-16,1-1 0 0,-4-2 176 0,0-3-176 15,-3 1 160-15,3-1-160 0,1 3 144 0,-2-5-144 0,-2-2 128 16,3 4-128-16,2 2 144 0,-7-2-144 0,-3-8 160 16,4-2-160-16,4 4 160 0,1-3-160 0,-3-2 160 0,1-4-160 15,1-2 128-15,2-2-128 0,-1-3 0 0,2-2 144 16,2-5-144-16,0-4 0 0,2-11 0 0,0-2 0 15,0-5 0-15,0-3 128 0,1-6-128 0,-2 1 0 16,-1-1 144-16,0-1-144 0,-1 0 160 0,0 1-160 16,-2 2 288-16,0 5-32 0,-1 1-16 0,-2 5 0 15,-1 1 64-15,1 2 16 0,-1 5 0 0,-4 3 0 16,1 4-112-16,0 5-16 0,-2 3 0 0,0 3 0 16,-4-1-192-16,2 3-208 0,0 1 32 0,-1 2 16 15,-2 1-2544-15,3-2-512 0</inkml:trace>
  <inkml:trace contextRef="#ctx0" brushRef="#br0" timeOffset="119387.93">23650 14621 3679 0,'-9'1'320'0,"0"2"-320"0,2-1 0 0,-1 2 0 16,1 0 0-16</inkml:trace>
  <inkml:trace contextRef="#ctx0" brushRef="#br0" timeOffset="122211.11">23566 14664 6447 0,'0'0'576'0,"0"0"-576"0,0 0 0 0,1 9 0 0,-1-9 912 15,0 10 80-15,0-10 16 0,0 0 0 0,0 10 336 0,1 0 80 16,-1-10 16-16,0 0 0 0,0 0-16 0,0 10 0 16,0-4 0-16,0-6 0 0,0 0-256 0,0 0-48 15,0 0-16-15,0 0 0 0,0 0-256 0,0 0-48 16,-6 4-16-16,-3-1 0 0,2 1-352 0,-4 0-80 16,0-1-16-16,-2 0 0 0,-2 2-32 0,-3 0-16 15,-2 1 0-15,0-2 0 0,-3-1-96 0,-3 2-32 16,-2 0 0-16,-6 0 0 0,-3-2-16 0,-2 1 0 15,-4 1 0-15,-3-2 0 0,-3-1 16 0,-4-1 0 16,1-1 0-16,-2 1 0 0,-4 4 80 0,-7-3 16 16,-5-1 0-16,-1-2 0 0,1-1 160 0,0 1 32 15,-1 1 16-15,-5-1 0 0,-5-2 80 0,1 1 16 16,1-1 0-16,0 1 0 0,-1-1-160 0,-6-2-16 16,-5-1-16-16,2 1 0 0,2 2-112 0,-2-2 0 0,-5 1-16 0,1-3 0 15,-1 0-48-15,1 0-16 0,-3 0 0 0,-1 2 0 16,-3-2-16-16,1 1 0 0,2-1 0 0,-5 0 0 15,-4 2-160-15,3-2 192 0,2-1-192 0,-4 1 192 16,-5 1-192-16,5 0 192 0,5-1-192 0,-5 1 192 16,-4 0-192-16,2 1 128 0,5-1-128 0,-5 1 128 15,-9-3-128-15,4 1 0 0,4 1 0 0,-2-2 128 16,-8 1-128-16,4-1 0 0,4 0 0 0,-6 0 0 16,-3 3 0-16,3-1 0 0,3 1 0 0,-7-1 0 15,-4 0 0-15,5 0 128 0,4 3-128 0,-4 1 0 16,-6-2 0-16,4 2 0 0,5-4 0 0,-2 2 0 15,-3 3 0-15,4 0 0 0,2-1 0 0,-2 2 0 16,-4 1 0-16,3-1 0 0,5-2 0 0,-3 2 0 0,-2 0 0 0,-1-2 0 16,4-1 0-16,-4 3 0 0,-5 0 0 15,3 0 0-15,5-1 0 0,-5 2 0 0,-2 4 0 0,-1-2 0 16,4-1 0-16,-1 2 0 0,-1-1 0 0,2 0 0 16,-1-1 0-16,3 2 0 0,1 0 0 0,-2-1 0 15,2 2 0-15,1-2 0 0,-1-1 0 0,2-1 0 16,-2 0 0-16,2 2 0 0,-1 1 0 0,-1-1 0 15,-5 0 0-15,4 0 0 0,3-1 0 0,0 2 0 16,-4 0 0-16,3-1 0 0,4-1 0 0,-1 2 0 16,-8 0 0-16,5-1 0 0,6-1 0 0,0 2 0 15,-3-1 0-15,3-1 0 0,0 0 0 0,-3-2 0 16,-1 0 0-16,3 2 0 0,2 0 0 0,0 0 0 16,0 0 0-16,1 0 0 0,0-1 0 0,-2 2 0 0,-1 0 0 15,3 0 0-15,3 2 128 0,-2-3-128 0,0 2 128 0,4 1-128 16,-2-1 144-16,4-2-144 0,2-2 160 0,0 4-160 15,-2-2 0-15,4 0 128 0,6-1-128 16,2-1 0-16,-3-2 0 0,1 1 0 0,1-1 0 0,1-2 0 16,4 1 128-16,-2-1-128 0,-3 1 0 0,4 1 0 15,2-1 0-15,1 0 128 0,1-2-128 0,-4 2 0 16,3 1 160-16,2-1-16 0,4 3 0 0,0 0 0 16,-2-2-144-16,1 0 128 0,-1 1-128 0,5 1 128 15,2 0-128-15,-2-1 0 0,-1 0 0 0,0 1 0 16,-1 0 0-16,4 0 0 0,4-2 0 0,-1 0 0 15,-4 1 0-15,3 0 0 0,-4 1-144 0,3 0 144 16,-1 1 0-16,0 2 0 0,0-1 0 0,-1 0 0 16,-2 0 0-16,-2 0 0 0,3-1 0 0,1 4 0 15,3-3 0-15,-6 2 0 0,1 1 0 0,0 1 0 0,2 1 0 0,0 0 0 16,3-1 0-16,-3 2 0 0,-2 0-144 0,-1-1 144 16,0 1 0-16,4 0-144 0,-1 1 144 0,0-1 0 15,-4 1 0-15,1 1 0 0,3 0 0 0,2-1 0 16,-2-2 0-16,-1 3 0 0,-2 1 0 0,2 0 0 15,-1-2 0-15,2 2-128 0,5 2 128 0,-2-1 0 16,-4-1 0-16,0 2 0 0,4 0 0 0,-1 0 0 16,4 0 0-16,-3 0-128 0,-2-1 128 0,-2 2 0 15,-3 1 0-15,5 0 0 0,6 1 0 0,1-2 0 16,-3-3 0-16,2 1-128 0,0 1 128 0,2 0 0 16,1-2 0-16,3 0-128 0,2-2 128 0,-2 0 0 0,2-1 0 15,2 0 0-15,2-2 0 0,1-1 0 0,-1-2 0 0,5-1 0 16,4 0 0-16,1 1 0 0,3-1 0 0,-1-2 128 15,3-1-128-15,-1 0 0 0,1 1 0 0,3-2 0 16,1 0 0-16,4 1 0 0,1 0 0 0,2 0 0 16,-1-1 0-16,5-2 0 0,0 3 0 0,3 1 0 15,0 0 0-15,1-1 0 0,2 0 0 0,0 1-128 16,1 0 128-16,2 1 0 0,0 0 0 0,-1 0-128 16,4-1 128-16,0 0 0 0,1 0 0 0,0 3 0 15,-1-1 0-15,2-1 0 0,1-2 0 0,-2 3-128 16,5 1 128-16,-2 2 0 0,2-2 0 0,0 1 0 15,-2 2 0-15,5 2-128 0,0 0 128 0,-1 5 0 16,1-2 0-16,1 3 0 0,1 3 0 0,0 1-128 16,-1 1 128-16,4 1 0 0,-1 3 0 0,2 0-128 15,0 1 128-15,2 2 0 0,0 3 0 0,0-2 0 0,-3 3 0 0,0 1 0 16,-2 1 0-16,1 1 0 0,2 4 0 0,-2 1-128 16,-2 0 128-16,0 1 0 0,-2 1 0 0,0 0 0 15,-3 1 0-15,0-2 0 0,-3 4 0 0,-2-1 0 16,-1-1 0-16,-2 0 0 0,1 2 0 0,-1-1 0 15,2-1 0-15,1-2 0 0,-1-2 0 0,1 2 0 16,2-1 0-16,1-1 128 0,-2-6-128 0,4-1 0 16,-2-2 0-16,4-1 0 0,0-3 0 0,1-1 0 15,1 0 0-15,1-2 0 0,1-2 0 0,0-1 0 16,1 0 0-16,2-2 0 0,2-3 0 0,0 1-160 16,-1 1 160-16,3-4-160 0,2-2 160 0,0-2 0 15,2-2-144-15,0 2 144 0,6-1-192 0,5-1 48 0,2-5 0 16,2 2 0-16,1 1 144 0,3-1 0 0,1 0-144 15,2-4 144-15,2 1 0 0,2-1 0 0,-1-1-144 0,1 0 144 16,0-2 0-16,5-1 0 0,4-2 0 0,5 1 0 16,1 2 0-16,0-2-128 0,1 1 128 0,0-1 0 15,1-2 0-15,1 0 0 0,7 2 0 0,1-1 0 16,2-2 0-16,-1 2 0 0,-2 1 0 0,0-1 0 16,5 0 0-16,3-2 0 0,-3 0 0 0,1 1 0 15,0 0 0-15,-1-2 0 0,2 0 0 0,2 0 0 16,7 1 0-16,-1-1 0 0,-1-2 0 0,-1 1 0 15,0 1 0-15,4 1 0 0,3-1 0 0,0 1 0 16,-4 0 0-16,1 1 0 0,0-2 0 0,5 0 0 16,3-1 0-16,-4 2 0 0,-1 0 0 0,1 0 0 15,2-1 0-15,2 1 0 0,3 6 0 0,-3-3 0 0,0-3 0 16,2 2 0-16,-1 2 0 0,1 3 0 0,-2 2 0 16,1-4 0-16,2-2 0 0,-1 1 0 0,-1 3 0 0,-3 0 0 15,0-1 0-15,4 1 0 0,3 0 0 0,1 2 0 16,-2 1 0-16,0-3 0 0,-2-2 0 0,3 2 0 15,1 1 0-15,-2 2 0 0,-3-1 0 0,3 0 0 16,3 0 0-16,-1 2 0 0,-2 3 0 0,-1-2 0 16,0-1 0-16,2 2 0 0,-1 3 0 0,-3-1 0 15,-3 0 0-15,4-1 0 0,-2-2 0 0,3 4 0 16,-1 2 0-16,2-1 0 0,1-4 0 0,1 1 0 16,3-1 0-16,-3 1 0 0,-3 1 0 0,2-2 0 15,1-6 0-15,0 5 0 0,0 3 0 0,1 1 0 16,-2-4 0-16,3 3 0 0,1-2 0 0,-2 0 0 15,-4 0 0-15,4 1 0 0,0 0 0 0,1-1 0 16,-4 0 0-16,4-1 0 0,-1-1 0 0,3 1 0 0,-2 1 128 0,-2 1-128 16,-1-3 0-16,1 1 0 0,3 1 0 0,-3 1 0 15,-1-1 0-15,0-1 0 0,3-1 0 0,-2 1 0 16,1 2 0-16,-3-1 0 0,-3-1 0 0,1 2 0 16,2 0 0-16,0 0 0 0,-6-4 0 0,3 0 0 15,4 0 0-15,0 0 0 0,-1 3 0 0,-2-1 0 16,1-1 0-16,-1 1 0 0,5 0 0 0,-4 2 0 15,-4-1 0-15,3-2 0 0,0-2 0 0,3 1 0 16,-2 1 0-16,-1 0 128 0,-1-1-128 0,1-1 0 16,2 0 0-16,-1 2 0 0,-4 2 0 0,-1-3 0 15,1-2 0-15,2 2 0 0,3 2 0 0,-3 0 0 0,-4 0 0 16,1-2 0-16,0-2 0 0,1 2 0 0,-1 3 0 16,0-2 0-16,-3-1 0 0,4 1 0 0,5 2 0 0,-5-3 0 15,-2 1 0-15,-3-1 0 0,7-1 128 0,-1 1-128 16,3-2 0-16,-2 2 144 0,-3 0-144 0,4 0 0 15,4-2 0-15,1 2 0 0,-5 2 0 0,2 0 0 16,1-2 0-16,0 0 0 0,1 0 0 0,-2 0 0 16,-2 1 0-16,5-1 0 0,4-1 0 0,-3-2 0 15,-3 3 128-15,2 0-128 0,-1-1 0 0,1 2 0 16,0 0 0-16,-1 1 0 0,-3-1 0 0,3 0 0 16,5 2 0-16,-3-1 0 0,-5 1 0 0,1 0 0 15,2 0 0-15,1-1 0 0,1 1 0 0,-1 0 0 16,-5 0 0-16,2-1 0 0,4-1 0 0,-3 2 0 0,-5-1 0 15,0 1 0-15,2 0 0 0,2 0 0 0,0-2 0 16,-3 4 0-16,-3-2 128 0,4 2-128 0,4 2 0 0,-4 0 128 16,-3-3-128-16,2 4 0 0,-4-1 0 0,5 0 128 15,3-4-128-15,-7 2 0 0,-2 1 0 0,1 2 0 16,4-1 0-16,2-1 0 0,-5-1 128 0,1 2-128 16,-2 3 0-16,2 0 0 0,-3 0 0 0,1-1 0 15,-3-3 0-15,1 2 0 0,0 2 0 0,2-1 0 16,-6-1 0-16,-1-1 0 0,-5-1 0 0,-1-1 0 15,2 2 0-15,3-2 128 0,1 1-128 0,-5 0 0 16,-3 3 0-16,-3-1 0 0,-1-3 128 0,4 2-128 16,-1-1 0-16,0 2 0 0,-5 4 0 0,-4-1 128 15,-3-3-128-15,1-2 128 0,-2-3-128 0,6 1 128 0,0 4-128 16,-1-1 0-16,-6-3 0 0,-3 3 0 16,-3 1 0-16,-1 1 0 0,0-1 0 0,4 0 0 0,0-2 0 0,0 2 0 15,1 0 128-15,-3-2-128 0,-3 2 0 0,-5-3 0 16,1 1 0-16,-3 1 0 0,0 0 0 0,0 0 0 15,1-3 128-15,-1 2-128 0,-2 1 0 0,1 1 0 16,1 0 0-16,-6-3 128 0,-1 0-128 0,-2 1 0 16,-3 3 0-16,0-1 0 0,-1-3 0 0,1 2 0 15,-3-2 0-15,0 2 0 0,-1 1 0 0,1-3 0 16,-1 0 0-16,3 1 0 0,1 4 0 0,-3-1 0 16,-2-4 0-16,-2 1 0 0,-1-2 0 0,1 2 0 15,-3-4 0-15,2 2 0 0,-4 2 0 0,1-3 128 16,-1-1-128-16,-2 0 0 0,1-2 0 0,-3 0 0 0,1-3 128 15,-1 4-128-15,-1 2 0 0,1-3 128 16,-1-4-128-16,-2 1 128 0,1 0-128 0,1 1 0 0,-2 0 144 0,1-1-144 16,-4-2 0-16,4-1 144 0,-3 1-144 0,3-1 0 15,-3 0 192-15,1-3-64 0,-1-3 0 0,-1 1-128 16,2 0 240-16,-4-3-64 0,1-2-16 0,-1-4 0 16,-1 0 16-16,3-1 0 0,-3-1 0 0,0-4 0 15,-2-6 16-15,2-4 16 0,1-6 0 0,0-4 0 16,-4-9-16-16,-1-1 0 0,1-1 0 0,0-3 0 15,-2 1 0-15,1-6-16 0,1-9 0 0,-4 0 0 16,0 1-176-16,-1 1 0 0,2 3 0 0,-1-1 0 16,0-2 0-16,-1 2 192 0,0-1-192 0,1 7 192 15,1 1 0-15,-1 3 0 0,-2-1 0 0,-1-1 0 16,3 3-32-16,-1 3 0 0,1 3 0 0,0 3 0 16,3 4-160-16,-2 1 0 0,0 0 0 0,2 0 128 0,0 1-128 0,1 0 0 15,0 1 0-15,1 3 0 16,-2 4-464-16,-2 4 16 0,2 3 16 0,0 1 0 15,-2 3-2576-15,0-2-512 0,-6-14-96 0,-3 2-32 16</inkml:trace>
  <inkml:trace contextRef="#ctx0" brushRef="#br0" timeOffset="124254.91">12229 15122 7359 0,'0'0'656'0,"0"0"-528"0,9 9-128 0,-3-3 0 15,-6-6 1328-15,8 6 224 0,-2-1 48 0,-6-5 16 16,0 0-160-16,10 7-48 0,-10-7 0 0,6 4 0 16,-1 3-272-16,-5-7-64 0,0 0-16 0,0 0 0 15,0 0-208-15,0 0-32 0,0 0-16 0,0 0 0 16,0 0-64-16,-5 6-16 0,0-1 0 0,5-5 0 15,-8 0 48-15,8 0 16 0,-9-3 0 0,-1-1 0 16,1 2-208-16,-1-2-32 0,-6-3-16 0,1 0 0 16,-2 2-144-16,-4-1-16 0,-1 1-16 0,0-2 0 15,-2-1-80-15,-1 0-16 0,-3 1 0 0,0-2 0 16,-4 1-16-16,-3-3-16 0,-5 2 0 0,-1 0 0 16,-3 0 0-16,0 2 0 0,-2-3 0 0,2 2 0 15,0 1-32-15,-2 0 0 0,0-3 0 0,-3 0 0 0,-6 0 0 0,3 2-16 16,-2 3 0-16,2-2 0 0,1 1-32 0,1-1 0 15,0 0 0-15,1 0 0 0,-2-3 0 0,-2 1 0 16,2-1 0-16,0 3 0 0,-2 3-16 0,3 1-128 16,0-1 192-16,0 1-64 0,-5 0-128 0,1 0 0 15,-2-1 144-15,-1 4-144 0,3 1 0 0,-2 4 0 16,4-2 0-16,-6 1 0 0,1 2 0 0,-3-4 0 16,-4-1 0-16,1 6 0 0,2 2 0 0,1 1 0 15,4-2 0-15,-4 1 0 0,-2-1 0 0,2 1 0 16,1 2 0-16,0 2 0 0,-3 1 0 0,3 0 0 15,2-1 0-15,-1-1 0 0,1 0 0 0,0 0 0 16,0 1 0-16,1 0 0 0,2 2 0 0,5-1 0 16,2 0 0-16,1 2 0 0,0-2 0 0,-2 3 0 0,1 8 0 15,2-2-128-15,4-1 128 0,3 0-128 0,-2 0 128 0,5 4-128 16,2 5 128-16,2 1 0 0,2 0-144 16,1 0 144-16,4-2 0 0,3 1-176 0,1-1 176 15,3 0-128-15,1-2 128 0,3 3-160 0,2 1 160 0,4-2-160 16,1-3 160-16,2 2-128 0,2-1 128 0,4 3-128 15,3 1 128-15,3-2-128 0,1-3 128 0,4 1-128 16,1-4 128-16,2-1 0 0,2-1 0 0,4 0-128 16,-1 0 128-16,4 0 0 0,2-1 0 0,4 0 0 15,5 0 0-15,0 0 0 0,2-2 0 0,5 0 0 16,6-1 0-16,1 0 0 0,1 0 0 0,2-1 0 16,2-3 0-16,5-2 144 0,4-1-144 0,6 0 160 15,1 0 0-15,0-2 0 0,0-2 0 0,4-2 0 0,2-3-16 16,2 1 0-16,2 0 0 0,1-1 0 0,-4-1-144 15,5-2 192-15,4-4-192 0,0 2 192 0,-2 2-48 0,-1-6 0 16,-1-3 0-16,5 1 0 0,6 1-16 0,-3-3-128 16,-2-6 192-16,1 2-64 0,0 1-128 0,-3 0 128 15,-2 1-128-15,-4-2 128 0,0-3-128 0,1 2 160 16,-3-1-160-16,-1 0 160 0,-2-2-32 0,-3-2-128 16,-2 1 192-16,2-3-64 0,-4-1 0 0,0-1 0 15,-7-1 0-15,-6-4 0 0,-3-6 0 0,-3-1 0 16,-3-5 0-16,-2 0 0 0,-2-3 112 0,-6 1 16 15,-3 0 0-15,-2 2 0 0,-3 4 160 0,-5 2 32 16,-5-3 16-16,-5 3 0 0,-2 2-80 0,-7 0-32 16,-5 1 0-16,-5 1 0 0,-6 0-176 0,-5 1-48 0,-6 2 0 15,-5 1 0 1,-5 0-1120-16,-6 3-224 0,-7 1-64 0,-5 2-11616 0,-1 0-2336 16</inkml:trace>
  <inkml:trace contextRef="#ctx0" brushRef="#br0" timeOffset="125528.35">2689 15102 21183 0,'3'-13'944'0,"0"6"192"0,-3 7-912 0,8-7-224 0,1 0 0 0,-1-1 0 16,-2 2 0-16,-6 6 0 0,0 0 0 0,0 0 0 16,4-9 480-16,-4 9 0 0,-6-7 0 0,-2 3 0 15,1-1-80-15,-2 3-16 0,0-1 0 0,-4 2 0 16,-1 2-176-16,-4 1-32 0,-3-2-16 0,0 0 0 15,0 0 96-15,-2 1 0 0,1 1 16 0,0 1 0 0,0-3 64 0,-3 1 16 16,0 0 0-16,-5 1 0 0,-1 2-80 16,-2 1-16-16,-4 4 0 0,0 1 0 0,0 1-64 0,0 2 0 15,-2 1-16-15,2 0 0 0,-1 0-176 0,0 0 128 16,0 5-128-16,1 0 128 0,0 2-128 0,-3 1 0 16,-1 0 0-16,5 1 0 0,6 3 0 0,2-1 0 15,-3 1 0-15,1 3 0 0,3 1 0 0,2-1 0 16,2 1 0-16,4-1 0 0,-1-2-160 0,2 4 160 15,3 1 0-15,2 0-144 0,2-1 144 0,2 0 0 16,4 2-144-16,3 4 144 0,2 2 0 0,3-1-144 16,6-3 144-16,3 0 0 0,5-1 0 0,4 0-128 15,-1-1 128-15,7-3 0 0,5-4 0 0,1 1 0 16,2-2 0-16,6-3 0 0,5-3 0 0,0-4 0 16,0-4 0-16,2-2 0 0,0-3 176 0,4-6-176 0,2-4 192 15,1 0-192-15,2-2 192 0,1-4-192 0,-1-5 192 0,0-3-192 16,-6-2 400-16,3-2-16 0,0-2-16 0,-2-2 0 15,-4-5 192-15,2-2 32 0,0 1 16 0,-5 0 0 16,-6-3 0-16,-4-3 0 0,-4-5 0 0,-5 3 0 16,-4 2 240-16,-4-1 48 0,-5-1 16 0,-3-1 0 15,-5-1-256-15,-2 0-48 0,-6 2-16 0,-1 2 0 16,-4 3-352-16,0 5-80 0,-6 5-16 0,1 4 0 16,-1 3-1168-16,-3 4-224 15,-2 3-48-15,-6 2-15488 0</inkml:trace>
  <inkml:trace contextRef="#ctx0" brushRef="#br0" timeOffset="127212.73">5256 15076 20271 0,'0'0'448'0,"0"0"80"0,0 0 32 0,0 0 16 0,0 0-576 0,0 0 0 16,0 0 0-16,0 0 0 0,0 0 928 0,0 0 80 16,0 0 16-16,0 0 0 0,0 0 0 0,0 0 0 15,0 0 0-15,0 0 0 0,0 0 0 0,0 0 0 16,0 0 0-16,0 0 0 0,-10 15-832 0,8-17-192 16,-4 1 0-16,-2 0 0 0,-4-2 688 0,2 3 80 15,-1 2 32-15,-1-2 0 0,-3-2-192 0,1 1-32 0,-1 0-16 16,-4 1 0-16,-5-1 16 0,-3 0 0 0,-1-1 0 0,-2 0 0 15,0 2-256-15,0 0-64 0,-3-3 0 0,-1 2 0 16,-1 0-80-16,2 1-32 0,0 0 0 0,2-1 0 16,0 0-16-16,-1 0-128 0,-1 0 192 0,2 0-64 15,-1 1-128-15,1 0 0 0,1 0 0 0,3 1 0 16,6 1 0-16,-1 0 0 0,1 0 0 0,3 1 0 16,-1-3 0-16,2 2 0 0,2-1 0 0,1-1 0 15,2 0 0-15,1 0 0 0,3 1 0 0,8-1 0 16,-8 0 0-16,8 0 0 0,-4-2 0 0,4 2 0 15,0 0-160-15,0 0 160 0,0 0 0 0,0 0-144 16,0 0 144-16,0 0-128 0,-3 6 128 0,3 3-128 16,0-9 128-16,3 12-160 0,-2 2 160 0,0 2-160 15,-2 4 160-15,0-3 0 0,0 2 0 0,-1 3 0 0,0 6 0 0,1 1-128 16,-1 2 128-16,0 2 0 0,-1 1 0 0,-1 0 0 16,-3 2 0-16,0-2 0 0,-3 0 0 0,0 0 0 15,-1 0 0-15,-3 1 0 0,1 1 0 0,0 0 0 16,-1-6 0-16,1 2 0 0,-2 2 0 0,4-1 0 15,-1-2 0-15,2-2 128 0,-2-2-128 0,0-1 0 16,-1-1 0-16,5-2 0 0,1-3 0 0,0-1 0 16,1-3 0-16,3-1 0 0,0-1 0 0,3-3 0 15,-1 1 0-15,1-12 0 0,1 9 128 0,-1-9-128 16,0 0 128-16,0 0-128 0,0 0 0 0,10 3 128 16,0-3-128-16,1-1 0 0,-3-1 0 0,3-1 0 15,1 0 0-15,3-1 128 0,1-3-128 0,0 2 0 16,3 0 0-16,2 1 0 0,1-2 0 0,-1 2 0 0,2 1 0 15,2-1-128-15,4 0 128 0,3 3 0 0,1-1-144 0,0 0 144 16,-1 1 0-16,3 2 0 0,0 2 0 0,2-1 0 16,0 2-128-16,0 0 128 0,-2 0 0 0,0 3 0 15,0 1 0-15,0 0 0 0,2 0 0 0,-4-1 0 16,-6 2 0-16,3 0 0 0,4 0 0 0,-1-1 0 16,-1-3 0-16,-2-1 0 0,-1-2 0 0,-7-2 0 15,-3-2 0-15,1 2 0 0,-3 3 0 0,-2-3 0 16,-1-3 0-16,-1 1 128 0,0 2-128 0,-2-2 128 15,0-2-128-15,-4-1 160 0,1 1-160 0,-2-2 160 16,0 0-32-16,0-3 0 0,-1-2 0 0,1-1 0 16,-1-4 192-16,-1-1 48 0,-3-2 0 0,-1-2 0 15,0-4 80-15,-3-6 0 0,0-6 16 0,-2-7 0 16,-3-5-48-16,-1-3-16 0,-1-5 0 0,0-1 0 16,3-2 32-16,-3 0 0 0,2 2 0 0,1 1 0 0,4 3 0 0,2 7 0 15,-1 3 0-15,0 8 0 0,1 7-240 0,-1 3-32 16,1 3-16-16,0 7 0 0,1 4-144 0,-1 3 0 15,-1 1 0-15,2 8 0 16,-3-5-720-16,3 5-80 0,0 0-16 0,0 0-13024 16,0 0-2608-16</inkml:trace>
  <inkml:trace contextRef="#ctx0" brushRef="#br0" timeOffset="129116.11">18180 14874 15663 0,'10'-4'688'0,"-1"2"144"0,1 0-656 0,-2-1-176 0,0 1 0 0,-1 0 0 16,2 2 1440-16,-9 0 256 0,0 0 48 16,0 0 16-16,0 0-608 0,0 0-128 0,0 0-32 0,0 0 0 15,-10-4-160-15,-3 2-16 0,-3 2-16 0,-1 0 0 16,-2-1-32-16,-1 1-16 0,-5 1 0 0,-3 3 0 16,-2 0-48-16,-3-1-16 0,-4 0 0 0,-3-2 0 15,-8-1-288-15,-5 2-48 0,-8 0-16 0,-4 4 0 16,-1-2-64-16,-2-1-16 0,-5 0 0 0,-5-1 0 15,-6 1-96-15,0 0-32 0,0 0 0 0,1 0 0 16,-3 0 64-16,-2 0 0 0,-2 1 0 0,4-2 0 16,0-1-192-16,-2 1 192 0,-3 2-192 0,-2-1 192 15,2-1-192-15,3-1 0 0,1-1 0 0,0 2 128 16,-1 2-128-16,5-2 0 0,3-3 144 0,0 0-144 16,1-2 0-16,2 1 144 0,2 0-144 0,5 1 0 15,6-1 144-15,3 2-144 0,2 0 0 0,2-2 144 0,1-1-144 0,2 1 0 16,4 1 144-16,4 1-144 0,2 1 0 0,6-1 128 15,5 0-128-15,3 1 0 0,1 0 128 0,5 0-128 16,2-1 128-16,1-1-128 0,4-1 192 0,1 0-48 16,3 2 0-16,2-1 0 0,0-2 32 0,4 0 0 15,1-1 0-15,6 4 0 0,-6-4-48 0,6 4 0 16,-2-7 0-16,2 7 0 0,0 0-128 0,0 0 0 16,0 0 0-16,0 0 128 0,0 0-128 0,0 0 0 15,0 0 0-15,0 0 0 0,0 0 0 0,0 0 0 16,0 0-144-16,0 0 144 0,4 9 0 0,0 1-128 15,-3 2 128-15,-2 0 0 0,-1 3-128 0,-1 4 128 16,0-1 0-16,-1 2 0 0,-3 0-144 0,0 4 144 0,-2 1 0 16,0 2-144-16,-1 1 144 0,-4 2 0 0,-2 5 0 0,2 1 0 15,2-1 0-15,-1 2 0 0,-4 3 0 0,-2 1 0 16,1 1 0-16,-2-2 0 0,2 0 0 0,2-1 0 16,-2 0 0-16,2 1 0 0,1 1 0 0,2-1 0 15,-1-5 0-15,3 0 0 0,-1 1 0 0,2-3 0 16,1-3 0-16,-1-1 144 0,1-3-144 0,1 0 0 15,-1-2 160-15,0-1-160 0,0-1 128 0,3 0-128 16,-3 0 0-16,3-1 128 0,1-2-128 0,1-2 0 16,1 0 0-16,1 0 128 0,1-1-128 0,1-3 0 15,-1-3 144-15,1-10-144 0,1 10 160 0,-1-10-160 16,2 8 192-16,-2-8-64 0,0 0-128 0,0 0 192 16,0 0-192-16,11 8 176 0,-3-2-176 0,2-3 160 0,0-2-160 15,1 0 0-15,1 1 144 0,2 1-144 0,2-1 144 0,3-2-144 16,4-1 192-16,3-2-192 0,3 0 176 0,4 0-176 15,5-2 160-15,6 2-160 0,5-1 0 0,4 2 128 16,1-2-128-16,2 0 0 0,2-1 0 0,5 0 0 16,4 3 0-16,5-2 0 0,-1 2 0 0,3 0 0 15,-1 0 0-15,6 1 0 0,1 0 0 0,3 0 0 16,3-1 0-16,0 1 0 0,1 0 0 0,-1 1 0 16,2 0 0-16,-1 1 0 0,-4 0 0 0,1 1 0 15,1-4 0-15,0 5 0 0,4 1 144 0,-3-1-144 16,-7-3 128-16,1 3-128 0,-1 3 0 0,0 0 0 15,0-3 0-15,-4 1 0 0,-3 1 0 0,-2 2 0 16,3-1 0-16,-1 2 0 0,-5 2 0 0,-4-1 0 0,-5 1 0 16,-5-1 0-16,-5 0 0 0,0-1 0 0,-2 0 0 15,-1 0 0-15,-1 2 0 0,-3-2 0 0,-3-2 0 16,-4 3 0-16,-4-2 0 0,-4 2 0 0,0-3 0 0,-6 0 0 16,-3-3 0-16,0 1 128 0,-4 1-128 0,0 1 0 15,0-3 128-15,-1 0-128 0,-2-1 0 0,-1 0 128 16,1 0-128-16,-2 2 0 0,-8-4 0 0,0 0 0 15,8 2 176-15,-8-2-48 0,9 0-128 0,-9 0 192 16,0 0-192-16,10-1 0 0,-10 1 128 0,8-1-128 16,0-5 160-16,-3 1-16 0,5-3 0 0,-2-2 0 15,2-1 96-15,-1-1 16 0,2-1 0 0,2-4 0 16,-1-4-32-16,2-2 0 0,2-3 0 0,4-5 0 16,3-5 48-16,2-6 16 0,1-6 0 0,-1-6 0 15,2-7-48-15,-1-9-16 0,-1-12 0 0,1-2 0 0,-1 1-32 16,-2 0 0-16,1-1 0 0,-1 8 0 0,-1 8 0 0,-4 6 0 15,-2 12 0-15,-2 5 0 0,-8 4 32 16,2 7 0-16,-4 9 0 0,-3 3 0 0,-4 1-224 0,-1 4 0 16,-1 2-144-16,-1 4 144 15,-3 3-2272-15,0 1-352 0,-4 2-80 16</inkml:trace>
  <inkml:trace contextRef="#ctx0" brushRef="#br0" timeOffset="130667.88">6699 16191 13471 0,'0'0'592'0,"-5"6"128"0,2 1-576 0,-1 1-144 0,1-1 0 0,3-7 0 16,0 0 704-16,-4 6 128 0,4-6 0 0,0 0 16 15,-4 10 160-15,4-10 16 0,0 0 16 0,0 0 0 0,0 0-80 16,0 0-32-16,0 0 0 0,0 0 0 15,0 0 64-15,0 0 16 0,1-8 0 0,1-3 0 0,-2-4-112 0,3 0-32 16,-2-1 0-16,1 1 0 0,3-2-256 0,0 0-48 16,2-3-16-16,-1-1 0 0,1-1-160 0,-3 1-48 15,1-1 0-15,1 2 0 0,1 0-80 0,2 4-32 16,-3 1 0-16,3 4 0 0,-3 0-80 0,-1 2-16 16,1 2 0-16,-6 7 0 0,0 0-128 0,8 2 0 15,0 4 0-15,-1 3 0 0,-1 3 0 0,-1 3 0 16,0 4 0-16,0 1 0 0,-4 2-128 0,0-1 128 15,-1-1 0-15,0 4 0 0,0-1 0 0,-1-1 0 16,1-3 0-16,1-1 0 0,-1-3 0 0,2-4 0 16,0-2 0-16,-2-9 0 0,0 0 0 0,0 0 0 15,10 0 0-15,-2-2 128 0,2-6 112 0,0 1 16 16,-1-5 0-16,2-2 0 0,3-1 80 0,-4-2 32 16,-1 0 0-16,4 0 0 0,-4 1-176 0,1 2-16 0,0-2-16 0,-2 3 0 15,2 2-160-15,-2 1 0 0,-2 2 144 0,1 3-144 16,-7 5 0-16,9-2 0 0,-9 2 0 0,9 6 0 15,-2 1 0-15,0 4-128 0,-3 3 128 0,2 2 0 16,-1-1 0-16,-1 0-160 0,1 1 160 0,-1-1 0 16,1 2 0-16,0-2 0 0,0-3 0 0,0 0 0 15,2-4 0-15,-7-8 0 0,0 0 0 0,10 4 0 16,2 0 0-16,1-8 0 0,0-1 0 0,1-5 0 16,2-5 160-16,0-4-16 0,2-4 0 0,2 1 0 15,1 0 0-15,-3 0 0 0,2 0 0 0,-1 3 0 16,-3 1-16-16,0 3 0 0,-3 1 0 0,-1 3 0 0,-1 4-128 15,0 2 192-15,-2 1-192 0,0 4 192 0,-9 0-192 16,8 9 192-16,1 0-192 0,0 3 192 0,0 2-192 0,0 2 0 16,-2 0 0-16,4 1 0 0,-2-2 0 0,1-2 0 15,0-1 128-15,1-1-128 0,0-1 0 0,2-2 0 16,2-2 0-16,2-3 0 0,3-1 0 0,1-2 0 16,0-3 144-16,4-3-144 0,7-1 144 0,2-3-144 15,-1 0 192-15,2-2-192 16,0-2-1920-16,2 2-512 0</inkml:trace>
  <inkml:trace contextRef="#ctx0" brushRef="#br0" timeOffset="132402">20024 16397 2751 0,'0'0'256'0,"0"0"-256"0,-9 0 0 0,0 1 0 15,2 0 1808-15,7-1 320 0,-8 0 64 0,8 0 16 16,0 0-1184-16,0 0-256 0,-9 3-32 0,9-3-16 15,0 0 32-15,-8 2 0 0,8-2 0 0,0 0 0 16,0 0 272-16,0 0 64 0,-10-2 16 0,10 2 0 0,0 0 272 0,0 0 48 16,-4-9 16-16,3 2 0 0,1 7-192 0,3-9-32 15,2-6-16-15,1 1 0 0,4 0-256 0,2 0-48 16,4-3-16-16,1 0 0 0,1-2-288 0,3 1-48 16,2 0-16-16,2-1 0 0,4 0-80 0,-3 2-32 15,2-3 0-15,-1 3 0 0,0 1-80 0,-4 5-16 16,1 3 0-16,-3 4 0 0,0 3-320 0,-3 2 128 15,-2 4-128-15,-1 4 0 0,-2-1 0 0,0 3 0 16,-4 1 0-16,0 3 0 0,0 1 0 0,0 0-128 16,-4 2 128-16,1 0-128 0,0 1 128 0,-1-1 0 15,0-2 0-15,1-1 0 0,-1-3 0 0,4-1 0 16,-1-1 0-16,2-2 0 0,0-3 0 0,3-1 0 16,4-4 0-16,3 0 0 0,-1-4 272 0,3-2-16 0,1-1 0 15,2-2 0-15,2-3 128 0,1-3 0 0,2-2 16 16,3-1 0-16,2 2-208 0,0 2-32 0,-3 5-16 0,1-1 0 15,1-4-144-15,-2 2 0 0,-3 0 144 0,-2 3-144 16,-2 3 0-16,-2-1 0 0,-3 0 0 0,-2 3 128 16,0 6-128-16,-3 5 0 0,-2 3 0 0,0 0 0 15,-2 0 0-15,-2 1 0 0,0 1 0 0,-1 1-128 16,-1-2 128-16,-1 0 0 0,1 1 0 0,-2 1 0 16,0 1 0-16,1-3 0 0,2-3 0 0,2 0 0 15,2 0 0-15,-2-4 0 0,1-4 0 0,3 0 0 16,4-1 128-16,3-2-128 0,3-2 160 0,2-1-160 15,4-3 176-15,0-1-176 0,-2-2 192 0,2 3-192 16,0-1 128-16,-1-2-128 0,1-3 0 0,1 2 0 16,-1 0 144-16,-1 4-144 0,0 0 0 0,1 0 144 15,-4 1-144-15,1-1 0 0,1 3 0 0,-3 0 0 0,-5 1 0 16,-1 3 0-16,-3 4 0 0,-1 1 0 0,-3-1 0 0,0 4 0 16,-5-1 0-16,2 3 0 0,0 0 0 0,-1 2 0 15,-1-3 0-15,1 3 0 0,-1 3 0 0,2-2 0 16,-1 2 0-16,2-2 0 0,1-3-128 0,1 1 128 15,2 0 0-15,1-1 0 0,3-3 0 0,4-3 0 16,2 1 0-16,0-2 0 0,1 0 0 0,3-2 0 16,3-3 176-16,4 3-176 0,0 1 128 0,2 1-128 15,2-1 0-15,0-3 144 0,2-5 80 0,5-2 16 16,5-1 0-16,3-3 0 0,0 1 80 0,1 0 32 16,-1 1 0-16,-3 2 0 0,-3 1-64 0,-2 2-16 15,2 3 0-15,0 0 0 0,-2-2 32 0,-1 4 0 0,-2 2 0 16,-5 0 0-16,0-2-112 0,-4 2 0 0,-2 3-16 0,-2 2 0 15,-3 4-48-15,0-3-128 0,0-4 192 16,0 1-64-16,2 3-128 0,-2 1 192 0,3-1-192 0,1-1 192 16,0 1-64-16,3 3 0 0,0 1 0 0,-2 0 0 15,0-1-128-15,-2 1 0 0,0 0 0 0,0-1 0 16,-3-1-160-16,4 1 160 0,3 0-208 0,0 1 80 31,2-1-3136-31,-2 2-640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2T23:24:07.58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4185 6131 4607 0,'0'0'400'0,"0"0"-400"0,-7 8 0 16,0-3 0-16,-1-2 1120 0,8-3 144 15,-7 4 16-15,7-4 16 0,-9 4-544 0,1-2-112 0,8-2-32 16,0 0 0-16,-8 1 528 0,8-1 96 0,-8-2 32 0,8 2 0 16,0 0-64-16,0 0-16 0,0 0 0 0,0 0 0 15,0 0-144-15,0 0-16 0,0 0-16 0,0 0 0 16,4-8-320-16,-4 8-64 0,4-7-16 0,-4 7 0 16,9-4-16-16,0 1 0 0,-1-1 0 0,1 0 0 15,-2 0-16-15,0 1 0 0,2-1 0 0,1 1 0 16,0-2-48-16,1 3-16 0,2 1 0 0,0-1 0 15,0-2-224-15,0 0-48 0,1-1-16 0,3-1 0 16,0 4-48-16,2 0-16 0,0-2 0 0,1 2 0 16,0 0-32-16,1 0 0 0,-1 0 0 0,0 0 0 15,4-1 128-15,2 1 0 0,1 0 16 0,1 2 0 0,3 0-272 16,1 1 160-16,0 0-160 0,1 0 128 16,0 0 0-16,2-1-128 0,3-1 192 0,0-1-64 0,1-1-128 15,2-1 192-15,6 1-192 0,-2 0 192 0,-2-1-48 0,-2 4 0 16,-1 1 0-16,2-1 0 0,2-4 0 0,1 0 0 15,0-2 0-15,2 2 0 0,4 0 48 0,-1 2 0 16,1 1 0-16,-4 1 0 0,0 0-192 0,-1-2 192 16,1-2-192-16,3 0 192 0,1 2-192 0,4 2 160 15,-2 2-160-15,0-1 160 0,-5-2-160 0,2 0 192 16,-2-3-192-16,3 2 192 0,0 3-192 0,1-1 192 16,-1-3-192-16,-1 3 192 0,-1 4-64 0,-2-2-128 15,-1-2 192-15,0 0-64 0,3-1 32 0,-1-1 0 16,2-3 0-16,-2 4 0 0,1 3-160 0,1-2 192 15,-1-2-192-15,-2 0 192 0,-1 2-192 0,1-1 128 16,3-4-128-16,-2 2 128 0,0 0-128 0,0 0 128 16,3 3-128-16,-3-2 128 0,-3 1-128 0,-1 0 0 0,-3 0 144 0,1-1-144 15,0-2 128-15,-1-1-128 0,1 4 160 16,2 0-160-16,0-1 176 0,-2 0-176 0,-3-1 192 0,1 3-192 16,-5 3 176-16,0-3-176 0,-1-3 160 0,3 1-160 15,-1 0 144-15,1 2-144 0,-1 1 128 0,-3-1-128 16,-1-1 0-16,-1-1 0 0,-1 1 128 0,0 1-128 15,0 1 0-15,-5 3 0 0,-1-1 0 0,-2-1 128 16,0-2-128-16,-2-3 0 0,-1 0 0 0,-2 0 128 16,0 3-128-16,-2 0 0 0,-3 2 144 0,0-1-144 15,-1 0 128-15,-1-2-128 0,0-2 128 0,0 1-128 16,-10 2 128-16,7-3-128 0,-7 3 160 0,0 0-160 16,0 0 208-16,0 0-48 0,0 0-16 0,0 0 0 0,0 0 112 15,0 0 32-15,0 0 0 0,0 0 0 0,0 0-80 0,0 0-16 16,-13 0 0-16,2 1 0 0,-1 1-192 0,-1-4 144 15,-1-1-144-15,-3 3 128 0,-2 2-128 0,-5 2 0 16,1-3 0-16,-3 1 128 0,-4-2-128 0,-3 1 0 16,-5 0 0-16,-2-2 0 0,-1-2 0 0,-3 3 128 15,-4 4-128-15,0 1 128 0,-1 0-128 0,-2-2 0 16,-6-3 0-16,0 1 0 0,-3 1 0 0,-2 0 0 16,-1 1 0-16,0 1 0 0,-1 2 0 0,-2-3 0 15,-5-2 0-15,0 3 0 0,-5 3 0 0,1 1 0 16,2-1 0-16,-6-3 0 0,-5-2 0 0,1 3 0 15,3 0 0-15,-1 2 0 0,-4-1 0 0,1 1 0 16,2 2 0-16,-3-3 0 0,0 1 0 0,2 0 0 16,-4-1 0-16,0 3 0 0,1 2 0 0,3 0 0 0,3-1 0 15,2-1 0-15,-1-1 0 0,2-1 0 0,0-3 0 0,6 2 0 16,3 3 0-16,4 0 0 0,0-1 0 16,-1-1 0-16,2-4 0 0,4 2 0 0,0 1 0 0,6-1 0 15,2-2 0-15,3 0 0 0,1 1 0 0,2 0 128 16,1 1-128-16,5 1 0 0,-1-3 0 0,4 2-176 15,1-1 176-15,3 0 0 0,2 3 0 0,4-4 0 16,0 1 0-16,4 0 0 0,-2 0 0 0,4 0 0 16,3-1 0-16,1 0-128 0,1 0 128 0,2 0 0 15,1-3 0-15,2 0-128 0,1 0 128 0,9 0 0 16,0 0 0-16,0 0-160 0,0 0 160 0,0 0 0 16,0 0-192-16,0 0 64 0,0 0 128 0,13 4-208 15,0 1 48-15,5-3 16 0,1-2 0 0,3-1 0 0,2 0 144 0,4-2-208 16,6 0 80-16,7 1 128 0,1 1 0 0,6-2 0 15,5-3 0-15,3 3 0 0,1-1 0 0,6 0-176 16,3-3 48-16,3 0 0 0,4-1 128 0,-3 1 0 16,2 1 0-16,4-1 0 0,1 1 0 0,3 0 0 15,2 1 0-15,-1-1 0 0,0 1 0 0,2 0 0 16,4-1 0-16,1 1 0 0,3 1 0 0,1 2 0 16,1-3 0-16,0-1 0 0,3-1 0 0,0 0 0 15,-6 1 0-15,6 0 0 0,2 3 0 0,-2-1 0 16,-1 0 0-16,-2 1 0 0,-1 0 0 0,0-1 0 15,3 1 0-15,-6 1 0 0,-7 0 0 0,-1-2 0 16,-4 1 0-16,0-1 0 0,1-1 0 0,-8 1 0 16,-7 1 0-16,-4-2 0 0,-2 0 0 0,-2 0 0 15,-2 0 0-15,-3 3 0 0,-4 3 0 0,-3-1 0 0,-6-1 0 16,-3 1 0-16,-4 2 0 0,-4 1 0 0,-2-2 0 16,-6 0 128-16,-5-2-128 0,0 1 0 0,-2 0-176 0,-11 0-12800 15,0 0-2560-15</inkml:trace>
  <inkml:trace contextRef="#ctx0" brushRef="#br0" timeOffset="1267.99">10029 6221 11967 0,'-12'-16'528'0,"5"8"112"0,1 2-512 0,0 1-128 0,6 5 0 0,-4-6 0 15,-3 1 2688-15,7 5 496 0,0 0 96 0,0 0 32 16,0 0-2656-16,4-7-528 0,-4 7-128 0,7-8 0 15,3 4 0-15,0-1 0 0,1 1 0 0,1 2 0 16,1-1 256-16,0 1 32 0,0-1 0 0,1 0 0 16,0 3 208-16,3 0 32 0,-1 0 16 0,2 0 0 15,2-1-16-15,-2-1 0 0,4 1 0 0,2-1 0 16,0 0-64-16,5 1-16 0,6 1 0 0,0 1 0 16,0 1-64-16,4 0-32 0,3-1 0 0,2 2 0 15,2 2-80-15,0 0-16 0,3-2 0 0,4-1 0 16,1 0 0-16,5-1 0 0,4 2 0 0,0-1 0 0,-2 0-64 0,3-1 0 15,1 0-16-15,4 1 0 0,3-1-48 0,0-1 0 16,1-1 0-16,0 1 0 0,-2 1-128 0,5-1 128 16,5 3-128-16,0-3 128 0,-2 0-128 0,1-3 192 15,3-1-192-15,1 2 192 0,-4 2-192 0,-2 0 192 16,-1-1-192-16,-1 1 192 0,-3 2-64 0,8-1-128 16,-1-2 192-16,-2 3-64 0,-2 1-128 0,1 1 128 15,0-4-128-15,1 0 128 0,1-1-128 0,-3 1 160 16,-4 1-160-16,-1 0 160 0,2-1-160 0,-1 0 128 15,4 1-128-15,-2 1 128 0,-3 1-128 0,-1 0 128 16,0-3-128-16,-3 1 128 0,-2 0-128 0,-2 1 0 16,-3 1 144-16,-1 1-144 0,-3-2 0 0,-2 0 128 15,1 0-128-15,-4 0 0 0,-3 0 0 0,-1-2 144 16,0-2-144-16,-4 6 0 0,-4 1 160 0,-4-1-160 0,-3-4 128 0,-1 1-128 16,-2 1 144-16,-2 0-144 0,-3-1 160 15,1 0-160-15,-3-1 192 0,0 0-64 0,-2 1-128 16,-2-1 192-16,-4-1-64 0,0 0-128 0,-5 0 176 0,-1 1-176 15,-8 0 192-15,7 2-64 0,-7-2 0 0,0 0-128 16,0 0 256-16,0 0-48 0,0 0-16 0,0 0 0 16,0 0-48-16,8 5-16 0,-8-5 0 0,0 0 0 15,0 0-128-15,6 4 128 0,-6-4-128 0,0 0 128 16,2 10-128-16,-2-10 0 0,0 0-160 0,0 0 160 16,0 0-1216-16,1 10-160 15,-1-10-32-15,-1 9-9632 0,1-9-1936 0</inkml:trace>
  <inkml:trace contextRef="#ctx0" brushRef="#br0" timeOffset="2802.8">17330 6096 12207 0,'0'0'528'0,"-8"4"128"0,-1-3-528 0,2-1-128 16,0 0 0-16,7 0 0 0,0 0 528 0,0 0 80 15,0 0 16-15,0 0 0 0,0 0 528 0,0 0 128 16,0 0 0-16,0 0 16 0,0 0-144 0,9 3-16 15,0-2-16-15,2-1 0 0,-1-1-304 0,2-1-64 16,0 0-16-16,2 0 0 0,3 1-192 0,0-1-32 16,1-1-16-16,1 0 0 0,1 0-32 0,0 1 0 15,2-2 0-15,1 0 0 0,2 1-80 0,1 1 0 16,4 1-16-16,0 1 0 0,2-2 16 0,1 1 0 16,3 1 0-16,-1 1 0 0,1 2-160 0,1-1-32 15,-4-1 0-15,3 1 0 0,0 0-16 0,2-1-16 16,2-2 0-16,2 1 0 0,1 1 0 0,2 0 0 0,1 1 0 0,-1 1 0 15,-4 1-32-15,1-2-128 0,-1 0 192 0,6-2-64 16,-2-1 0-16,1 0-128 0,-2 0 192 0,4 2-64 16,1 3 80-16,0-1 16 0,-1 0 0 0,-1 0 0 15,1-2 16-15,2 0 0 0,1-1 0 0,2 0 0 16,2 1-80-16,-3 1-16 0,1 3 0 0,-3-3 0 16,0-2 16-16,0 1 0 0,3-1 0 0,0 3 0 15,3 2-160-15,-2-1 128 0,1 1-128 0,-4-2 128 16,-1-1-128-16,1 1 160 0,-1 1-160 0,2-1 160 15,2 0-160-15,2 2 160 0,4 0-160 0,-3 1 160 16,-2-2-160-16,-1-2 160 0,-1-2-160 0,-1 4 160 16,-3 0-160-16,2 0 160 0,4-5-160 0,-3 2 160 0,0 2-16 0,0 0 0 15,-5 0 0-15,0 1 0 0,0-2 0 16,3 1 0-16,-1 0 0 0,2 1 0 0,0-2 0 0,-3 0 0 16,-2 1 0-16,-1 1 0 0,2-1-16 0,1-2-128 15,3-1 192-15,-1 2-64 0,1 3-128 0,0-1 128 16,1-1-128-16,0-2 128 0,-5 3-128 0,3-2 192 15,1 0-192-15,2-1 192 0,0-1-192 0,2 0 0 16,0-1 0-16,-3 2 128 0,-6 1-128 0,-4 1 128 16,1-4-128-16,-2 3 128 0,1 1-128 0,1-1 128 15,0-2-128-15,-1 0 128 0,0 0 16 0,-1 0 0 16,-1 2 0-16,-5-2 0 0,0-2-144 0,-1 0 192 16,2 2-192-16,-2 0 192 0,3 2-192 0,1 0 0 15,-1-2 144-15,3 2-144 0,4 0 0 0,-4 0 0 0,1-1 0 16,-3 0 128-16,0 2-128 0,-1 0 0 0,4 0 0 0,0 1 0 15,2 2 0-15,-2-3 0 0,1-1 0 0,0 3 0 16,1 4 0-16,-2-4 144 0,-3-2-144 0,-3 1 0 16,0-1 0-16,-3 1 0 0,1 1 0 0,0-1 0 15,0-1 144-15,1 2-144 0,1 1 0 0,-2 0 144 16,-3-1-144-16,1-1 128 0,-1-1-128 0,-4 0 128 16,1 3-128-16,-3 0 128 0,-4 0-128 0,-1-2 128 15,-1-1-128-15,-1 2 128 0,-2 1-128 0,-1-2 128 16,-1-1-128-16,0 2 0 0,-1-2 0 0,-5 0 0 15,1 1 0-15,-8-4 0 0,7 2 0 0,-7-2 0 16,3 10-208-16,-3 0-128 0,-2 1-32 0,-4 0-12480 16,-4 0-2496-16</inkml:trace>
  <inkml:trace contextRef="#ctx0" brushRef="#br0" timeOffset="13425.23">2062 604 12895 0,'0'0'1152'0,"0"0"-928"0,0 0-224 16,0 0 0-16,0 0 176 0,5-8-16 0,1-1 0 0,-6 9 0 15,0 0-160-15,0 0 0 0,0 0 0 0,0 0 0 16,2 10 0-16,-2-4 0 0,0-6 0 0,-1 5 128 15,1-5-128-15,-8 6 0 0,2 4 0 0,-4-1 0 16,-3-1 0-16,-2 0 0 0,-1-2 0 0,-2 3 128 16,-1 4-128-16,0 0 128 0,-3-4-128 0,-1 3 128 15,-2 2 224-15,1 0 32 0,-2-2 16 0,2 2 0 16,-2 3 32-16,4 0 0 0,4 0 0 0,-1 2 0 16,0-3-128-16,4 1-32 0,-1-1 0 0,3 3 0 15,0 1-128-15,2-1-16 0,2-3-128 0,1 4 192 16,1 2-192-16,0 1 0 0,3-1 128 0,3-5-128 15,3-3 0-15,1-1 128 0,2 4-128 0,0-2 0 0,3-2 208 0,3-2-48 16,1-2-16-16,4 1 0 0,3 2-144 16,1-2 0-16,0-1 144 0,1 2-144 0,-2 1 0 0,2 1 128 15,-4-1-128-15,0 0 0 0,-1-1 0 0,-1 0 0 16,-1-1 0-16,0 0 0 0,-3 1 0 0,0-2 0 16,-1 0 0-16,-4 2 0 0,-1 1 0 0,-2-1 0 15,-3 1 0-15,-1 0 0 0,-5 3 224 0,0 0-32 16,-4-2 0-16,0 1 0 0,-4-1 176 0,-1 2 16 15,0-1 16-15,-1-1 0 0,0 0 0 0,2-2 0 16,-2 1 0-16,5 3 0 0,2-1-240 0,2-1-160 16,-1 1 192-16,1 1-192 0,2-2 0 0,1 2 0 15,0-1 0-15,1 0 0 0,0 1 0 0,2 1 0 16,3-1 0-16,1 0 0 0,0 1 0 0,5 1 0 0,2 2 0 16,1-2-144-16,0-4 144 0,1 1 0 15,-2 2 0-15,2 0 0 0,0 4 0 0,2 2 176 0,0 1-176 0,1 0 192 16,3-1-192-16,-2 0 0 0,1 0 0 15,-1-4 0-15,1-3 0 0,-1-1 0 0,-2 2 0 0,2-5-10432 16</inkml:trace>
  <inkml:trace contextRef="#ctx0" brushRef="#br0" timeOffset="13807.35">2732 1229 26543 0,'0'0'1168'0,"-4"-6"256"0,4 6-1136 0,0 0-288 16,0 0 0-16,0 0 0 0,0 0 0 0,3 11-304 15,-1 2 64-15,2 3 16 0,-2 0 80 0,4 3 16 16,3 2 0-16,-5 2 0 0,-1 3 128 0,1 5 0 16,0 0-144-16,-1 5 144 0,2 4 0 0,1 1-144 15,-2-3 144-15,0 0 0 0,1-2-128 0,-1 0 128 0,-3-3 0 0,1-2 0 16,2-2 0-16,-1-3 0 0,1 1 0 0,-2-1 0 15,3-5 0-15,0 0 0 0,1-2 0 0,-1 0 0 32,1 0-400-32,0-3-128 0,1-5-32 0,2 0-6512 0,0-5-1312 0</inkml:trace>
  <inkml:trace contextRef="#ctx0" brushRef="#br0" timeOffset="14107.19">3164 1242 22111 0,'0'0'1968'0,"-7"-3"-1584"16,0 0-384-16,7 3 0 0,0 0 128 0,-10 8-128 15,-4 3 0-15,0 3 128 0,2 2-128 0,-1 4 0 16,-2 2 0-16,-2 4 128 0,-2 2-128 0,1 2 0 15,-2 7 144-15,1 1-144 0,1 6 0 0,-1-2 128 16,0-4-128-16,-2-1 0 0,0 0 128 0,2-3-128 16,-3-2 160-16,2-2-160 0,1-4 192 0,-1 1-48 15,3-1-16-15,1-4 0 0,3-4-128 0,3-3 0 16,2-2 0-16,4-2 0 0,1 0-240 0,3-11 32 16,0 0 0-16,0 0-6576 15,0 0-1328-15</inkml:trace>
  <inkml:trace contextRef="#ctx0" brushRef="#br0" timeOffset="14496.58">3198 871 20271 0,'-8'-14'1792'0,"6"4"-1424"0,1-1-368 0,2 0 0 16,0 1 192-16,-1 10-48 0,6-6 0 0,2-1 0 16,-2-1 80-16,5 3 16 0,3 0 0 0,2 3 0 15,0 0-240-15,2 2 0 0,2-1 0 0,3 2 0 16,0 1 0-16,1 1 0 0,-1 1-128 0,0 1 128 0,-3 1 0 0,0 3 0 16,-2 2 0-16,-1 0 0 0,-1-3-128 0,-4 3 128 15,-4 4 0-15,-1-1 0 0,-1 0 0 0,-3 1 0 16,-2-1 0-16,0 1 0 0,-1 3 0 0,1-4 0 15,-2-2 160-15,-1 1-32 0,-1 1 128 0,1-1 16 16,2 0 16-16,2-2 0 0,-1-2-32 0,4-3-16 16,3 0 0-16,0 1 0 0,0-1-112 0,2 0-128 15,3-2 176-15,5-3-176 0,3-1 256 0,2 0-64 16,1 0-16-16,0 0 0 0,1 5-48 0,-2-4 0 16,0-1 0-16,1-3 0 15,0-1-1312-15,2-1-272 0</inkml:trace>
  <inkml:trace contextRef="#ctx0" brushRef="#br0" timeOffset="14803.38">3997 2071 31327 0,'-17'0'1392'0,"7"6"272"0,2 5-1328 0,-2 4-336 15,0 4 0-15,-1 1 0 0,-2 0-192 0,-1 2-96 16,0 1-32-16,0 3 0 0,1 2 320 0,-1 1-160 15,1 1 160-15,-2 0-128 16,-4-3-512-16,0 1-80 0,0-4-32 0,-1-2 0 16,-3-5-1760-16,2-1-368 0</inkml:trace>
  <inkml:trace contextRef="#ctx0" brushRef="#br0" timeOffset="15232.58">5144 1262 24879 0,'-3'-7'2208'16,"3"7"-1760"-16,0 0-448 0,0 0 0 0,0 0-128 15,0 0-128-15,0 0 0 0,0 0-16 0,0 0 272 0,3 8-192 16,0 1 192-16,3 3-160 0,-2 3 160 0,3 3-160 15,-1 3 160-15,2 1-160 0,-2 1 160 0,2 2 0 16,2 4 0-16,2 3 0 0,2 3 0 0,-2 1 0 16,2 1 0-16,3-2 0 0,-2-2 0 0,1-4 0 15,0-2 0-15,-1-2 0 0,1 0 0 0,-2-1 192 16,0-2-32-16,1-2-16 0,-1-4-144 0,0 1 0 16,0 1 0-16,1-5-7136 15,0-5-1312-15</inkml:trace>
  <inkml:trace contextRef="#ctx0" brushRef="#br0" timeOffset="15521.92">5665 1250 28559 0,'-3'-19'1264'0,"0"10"272"0,1 0-1232 0,2 9-304 0,0 0 0 0,0 0 0 16,0 0 496-16,-9 6 32 0,-2 3 16 0,-2 5 0 16,-3 4-544-16,-1 2 0 0,-3 2 0 0,-4 5 0 15,-5 1 0-15,-2 7 0 0,-2 1 0 0,0 5 0 16,-1 4 0-16,1 0 0 0,-3-1 0 0,4-2 0 16,2-3 0-16,4-3 0 0,-2-1 0 0,3-5 0 0,1-2-128 0,0-2 128 15,2-2-208-15,1 0 80 16,4-4-480-16,6 0-96 0,0-4 0 0,5-4-7744 15,1-2-1536-15</inkml:trace>
  <inkml:trace contextRef="#ctx0" brushRef="#br0" timeOffset="15772.38">6071 1863 31327 0,'-2'14'2784'0,"0"1"-2224"0,-1 2-560 0,-2 1 0 16,2 2 512-16,-3 6-16 0,-1 1 0 0,-1 1 0 16,-2 2-496-16,-1-2 0 0,0-3 0 0,-2 2 0 15,1 0 0-15,0-2-160 0,-1-1 160 0,-1-1-128 31,0-2-2272-31,0-3-448 0,-6 1-96 0,9-8 0 0</inkml:trace>
  <inkml:trace contextRef="#ctx0" brushRef="#br0" timeOffset="16243.32">7077 1121 24479 0,'-1'-15'1088'0,"1"9"208"0,2-2-1040 0,0 0-256 0,2-2 0 16,0-1 0-16,1-3 0 0,4 1 160 15,-1-1-160-15,3-3 128 0,1-3-128 0,3-1 160 0,0 0-160 0,1 0 160 16,1-1-160-16,-1 1 0 0,1 0 0 0,-2 0 0 16,0 0 0-16,1 0 0 0,-3 2 0 0,2 1 0 15,1 4 0-15,-1 0 0 0,1 2 128 0,-3 6-128 16,-3 4 208-16,1 4-32 0,-1 4-16 0,-5 6 0 15,-1 4-160-15,-1 5 0 0,-2 4 0 0,-2 5 0 16,-3 3 0-16,-2 5 0 0,-4 6 0 0,-3 8 0 16,-3 5 0-16,-2 5 0 0,-4 2 0 0,-4-1 0 15,0-3 0-15,-3 2 0 0,-2 1 0 0,4 0 0 16,-1-2 0-16,3-7-192 0,2-7 64 0,1-5 128 16,4-2-256-16,3-3 64 0,1 0 0 0,2-5-7184 15,1-3-1456-15</inkml:trace>
  <inkml:trace contextRef="#ctx0" brushRef="#br0" timeOffset="16491.62">6767 1877 27647 0,'-4'-7'2448'0,"4"7"-1952"15,12-8-496-15,-2 3 0 0,0 2 1296 0,3-1 176 16,5 1 16-16,3 2 16 0,1 2-1200 0,1 0-304 0,4-1 0 0,2 3 0 16,1 2 0-16,3-1 0 15,1-1 0-15,5 3 0 0,3-3 0 0,1 2 0 0,-1 0 0 0,3 0 0 16,1-2 0-16,0 1-320 0,0 4 32 0,-4-1-9376 16,0-2-1856-16</inkml:trace>
  <inkml:trace contextRef="#ctx0" brushRef="#br0" timeOffset="17446.32">7958 463 17327 0,'0'0'768'0,"0"0"160"0,-5-8-736 0,5 8-192 16,0 0 0-16,0 0 0 0,-2-7 528 0,2 7 80 15,0 0 16-15,4-9 0 0,1 1-240 0,4 2-32 16,1 1-16-16,3 0 0 0,5-2-208 0,2 2-128 15,1 0 160-15,4 0-160 0,-1-2 0 0,2 2 128 16,2 1-128-16,-2 1 0 0,3 0 0 0,-3 1 144 16,-5 2-144-16,0 1 128 0,-5 0 0 0,0 1 0 15,-6 1 0-15,-2-1 0 0,-2 5-128 0,-1 0 0 0,-5-7 144 0,-1 14-144 16,-4 2 304-16,-3 5-16 0,-6 4 0 0,5-3 0 16,-1 9 0-16,-3 6 0 0,-2 1 0 0,-1 1 0 15,0-2-144-15,-1 2-16 0,-2-3-128 0,-7 27 192 16,11-15-192-16,3-7 0 0,4-5 0 0,5-5 0 15,5-5 128-15,3-4-128 0,3-6 0 0,5 0 0 16,5-2 0-16,5 2 128 0,-1-2-128 0,3 0 0 16,0 0 0-16,2-3 0 0,-1-1 128 0,-2 1-128 15,1 3 0-15,-1 0 128 0,0 3-128 0,0-2 0 16,-3 2 128-16,0 0-128 0,-1 4 0 0,-4 1 0 16,-1 2 128-16,-4 3-128 0,-1 2 0 0,-5 0 144 15,-1 1-16-15,-4 2 0 0,-3-1 0 0,-1 5 0 0,-2 0 80 16,-3-1 16-16,1-3 0 0,-6 0 0 0,-1-5 160 15,-5 0 16-15,-1-3 16 0,-1 0 0 0,-2 2-16 0,-1-2 0 16,-3 3 0-16,0 0 0 0,-3-2-128 0,-1 0-16 16,0 2-16-16,0-3 0 15,1 3-1552-15,3-4-304 0</inkml:trace>
  <inkml:trace contextRef="#ctx0" brushRef="#br0" timeOffset="17843.99">9673 1198 28095 0,'-7'-9'1248'0,"4"3"256"0,-2-2-1200 0,1 2-304 0,4 6 0 0,0 0 0 15,-8-2 272-15,8 2 0 0,-8 7 0 0,-1 2 0 16,3 5-272-16,-3 2 0 0,-2 2 0 0,3 3 0 16,0-1 0-16,0 3-144 0,-1 0 144 0,2 2 0 0,-2 0 0 0,2 4-160 15,4-3 160-15,-4-1 0 16,1-6-2080-16,1 0-304 0,-1 4-64 0,3-6-16 0</inkml:trace>
  <inkml:trace contextRef="#ctx0" brushRef="#br0" timeOffset="18009.43">9533 943 31727 0,'-3'-17'1408'0,"-2"8"288"0,1 1-1360 0,4 8-336 0,-1-8 0 16,1 8 0-16,0 0 0 0,0 0-128 0,0 0 0 0,10 3 0 31,-1 3-1520-31,0 0-288 0</inkml:trace>
  <inkml:trace contextRef="#ctx0" brushRef="#br0" timeOffset="18348.84">10332 1157 35007 0,'-22'-13'3120'0,"10"5"-2496"0,1 1-496 0,-3 2-128 0,1 5 0 0,-1 2-256 0,0 2 64 0,-1 1 0 0,3 4 64 0,1 3 0 15,-1 1 0-15,1-1 0 16,1-1-592-16,1 2-112 0,3-1-32 0,1 2 0 16,3-1-224-16,2 1-32 0,2 0-16 0,2-2 0 15,1 0 592-15,0 0 112 0,1 0 32 0,1 0 0 0,0 0 400 0,1 3 0 16,0-1 0-16,0 1 0 0,-2 1 128 0,1-1 16 15,-4 0 0-15,0 1 0 0,1-1 32 0,-1 0 0 16,-3-3 0-16,-2-1 0 0,0 0 48 0,-3 1 16 16,0 0 0-16,-4-1 0 0,-1-1 176 0,-1 0 32 15,0-4 16-15,-1 1 0 0,-2-2-192 0,3-1-32 16,-2-3-16-16,4-1-8976 16,1 0-1792-16</inkml:trace>
  <inkml:trace contextRef="#ctx0" brushRef="#br0" timeOffset="18864.48">11624 1667 36511 0,'0'0'1616'0,"0"0"336"0,0 0-1568 0,0 0-384 16,0 0 0-16,0 0 0 0,0 0-128 0,0 0-128 16,10-6 0-16,0-1-16 15,3-1-240-15,3-3-32 0,0-1-16 0,3-3 0 16,1-1-128-16,1-3-16 0,-1-3-16 0,2-3 0 0,0-2 448 0,2-2 80 15,-4-5 32-15,1-3 0 0,0 1 368 0,-1-5 80 16,0-4 16-16,1-4 0 0,-3-7 144 0,3-4 48 16,0-1 0-16,-1 1 0 0,1 2-64 0,1 4-16 15,-1 3 0-15,-1 5 0 0,-4 4-32 0,0 7-16 16,-3 4 0-16,-7 16 0 0,-1-3-48 0,-1 1-16 16,-2 2 0-16,-1 2 0 0,-2 3-304 0,-1 2 0 0,-2 2 0 0,-2 4 0 15,-5 4-176-15,-1 7-32 0,-2 1-16 0,-3 5 0 16,0 5-16-16,-2 3 0 0,-3 2 0 15,-19 26 0-15,5-5 112 0,2-1 128 0,-1-3-208 0,2 4 80 16,2 3 128-16,1-1 0 0,6-2 0 0,3 3-128 16,5-2 128-16,2-2-208 0,5-2 80 0,3-6 128 15,2 0-144-15,5-1 144 0,4 1 0 0,4-1 0 16,0-2 0-16,5-2 0 0,5 1 0 0,3 0 0 16,3-3-544-1,2 0-48-15,0-6-16 0,1-4-14096 0</inkml:trace>
  <inkml:trace contextRef="#ctx0" brushRef="#br0" timeOffset="19091.71">12316 1658 44223 0,'2'-15'3936'0,"2"-1"-3152"15,0 1-624-15,2 1-160 0,-4 6 0 0,2 1 0 16,4 0 0-16,0 3 0 0,0 0 0 0,2 0-224 16,1 0 80-16,0 2 16 15,1 2-1584-15,-1410 0-304 0,2817-1-64 0,-1407 1-16 16,-3 1-784-16,2-1-144 0,0-3-48 0,-1 1-9920 0</inkml:trace>
  <inkml:trace contextRef="#ctx0" brushRef="#br0" timeOffset="19423.61">13162 1134 30399 0,'-1'-8'2704'15,"0"1"-2160"-15,1 7-544 0,0 0 0 16,0 0 1456-16,0 0 176 0,-3 10 32 0,-3 4 16 16,-5 4-1488-16,1 2-192 0,0 5-240 0,-4 2 48 0,-1 3 192 0,-1 1-128 15,3-1 128-15,1 3-128 0,1 2 128 16,3-2 0-16,3 2 0 0,0-3 0 0,5-4 0 0,2-1 0 16,3-4 0-16,-1 0 0 0,2-3 0 0,3-3 0 15,3-1 0-15,3-4 0 0,0-3 0 0,4-3 0 16,0-1 0-16,5-1 0 0,1 0-208 0,2-1-112 15,-2-2-32-15,0-4 0 16,0-1-1536-16,-2-1-304 0,-1-3-64 0</inkml:trace>
  <inkml:trace contextRef="#ctx0" brushRef="#br0" timeOffset="19609.99">13246 754 47919 0,'-7'-47'2112'0,"7"23"448"0,4 3-2048 0,0 7-512 0,1 10 0 0,-5 4 0 32,8-3-368-32,2 10-176 0,1 5-32 0,1 2-16 15,1 0-1360-15,0 1-272 0,-4 3-48 0</inkml:trace>
  <inkml:trace contextRef="#ctx0" brushRef="#br0" timeOffset="22795.96">2589 2791 5519 0,'-2'-15'496'0,"2"15"-496"16,0 0 0-16,1-11 0 0,-4-4 1360 0,2 2 176 16,0 2 48-16,0 2 0 0,-3 1-576 0,-1 0-112 15,1-2-32-15,-4 2 0 0,2 2-208 0,-1 1-32 16,0-1-16-16,-1 2 0 0,-1-1-240 0,0-1-48 15,0-1-16-15,-2 0 0 0,0 1-48 0,2 0 0 16,-3-2 0-16,2 2 0 0,2 1 128 0,-4-2 0 16,1 1 16-16,-2 0 0 0,2 2 32 0,-3-2 0 0,1 0 0 0,-1-1 0 15,-3 1-64-15,1 1-16 0,-2 2 0 0,2 0 0 16,-3 0-144-16,1 2-16 0,-2 1-16 0,3 1 0 16,-1 3-176-16,2-1 160 0,-1 0-160 0,-1 2 160 15,-2 1-160-15,1 2 0 0,1 0 0 0,1 2 0 16,-4-1 0-16,2 2 0 0,-1-1 0 0,4 2 0 15,-2-2 0-15,0 1 0 0,-3-2 0 0,1 1 0 16,-1 3 0-16,-1 2 0 0,2-4 0 0,-2 4 0 16,2 3 0-16,1 1 0 0,1 2 128 0,-2-1-128 15,2-2 0-15,-1 5 0 0,0 2 0 0,4 0 0 16,-1 2 0-16,2-1 0 0,1 1 0 0,0-1 0 16,-1 0 192-16,5 0-64 0,-4-3 0 0,4 1 0 15,0 3-128-15,-2 1 0 0,2 1 0 0,1-1 0 0,1 1 0 16,0-1 0-16,0 6 0 0,1-2 128 0,0-2-128 15,0 1 128-15,1 1-128 0,1-3 128 0,-3-1-128 0,2-1 128 16,1 1-128-16,-2 1 128 0,0 1-128 0,3 0 0 16,-1 0 0-16,1-2 0 0,1 3 128 0,2 1-128 15,1-1 0-15,2-1 128 0,1-6 0 0,-1-1-128 16,5 0 192-16,0-1-64 0,-2 0 0 0,2-3 0 16,1-3 0-16,2 2 0 0,1-1 32 0,1 1 0 15,-2 0 0-15,4-5 0 0,2-3 160 0,2 1 16 16,-2 2 16-16,4-1 0 0,0-2-48 0,0-2-16 15,-1-2 0-15,1 0 0 0,1-2-112 0,1-2-32 16,1-2 0-16,2-1 0 0,-1-1-16 0,1 2-128 0,1 2 192 16,-1-3-64-16,-2-4 16 0,2-3 0 0,0-2 0 15,0-1 0-15,2-1 0 0,-2-1 0 0,3-2 0 0,0 0 0 16,1 0 16-16,2-3 0 0,-1-2 0 0,1 1 0 16,-2-1-32-16,1 0-128 0,-3 0 192 0,-1-3-64 15,0-4-128-15,-1 0 160 0,-2-3-160 0,-1-1 160 16,0 3 32-16,-1-3 0 0,1-1 0 0,-2 1 0 15,1 2 64-15,-2-2 32 0,-4-3 0 0,0 2 0 16,1-3 32-16,-2-4 0 0,0-4 0 0,1-2 0 16,-1 0-48-16,-1 1 0 0,2 3 0 0,-6-2 0 15,-4 2 0-15,0 0 0 0,0 2 0 0,-3 1 0 16,-4 2 96-16,-4 0 16 0,-1 1 0 0,-2 6 0 16,-2 1 32-16,-1 6 16 0,-2 6 0 0,-3-1 0 15,0 2-112-15,-2 5-32 0,1 3 0 0,-1 3 0 16,0-3-288-16,-2 3 0 0,-2 0 0 0,2 6 0 15,-2 4-560-15,2 0-112 0,2 0-32 0,3 1 0 16,2-3-2336-16,4 2-480 0</inkml:trace>
  <inkml:trace contextRef="#ctx0" brushRef="#br0" timeOffset="24685.79">12469 2805 11919 0,'-9'-13'512'0,"5"10"128"0,4 3-512 0,-8-6-128 15,0-3 0-15,2 4 0 0,-2 3 544 0,0-1 80 16,1 1 16-16,-2-1 0 0,0-2-512 0,0 1-128 16,-2 1 0-16,-1-2 0 0,-3 4 0 0,-1 0 0 15,0-1 0-15,-3 0 0 0,-1-2 0 0,1 1 192 16,-2-1-64-16,-1-1 0 0,-4 1 224 0,1-2 48 15,0 0 16-15,-2-2 0 0,1-2 272 0,-1 1 48 16,-1 2 16-16,-1-3 0 0,0 1 0 0,-2 1 0 16,-2 1 0-16,-2-1 0 0,0-1-112 0,-4 0-32 15,-1 1 0-15,1 0 0 0,-1 0-240 0,-2 0-48 0,1 1-16 16,-3-1 0-16,-3 0-176 0,-2 2-128 16,-4-2 192-16,-5 1-192 0,-2 1 128 0,2-2-128 0,0-2 0 15,-4 4 0-15,-4-1 128 0,-1 2-128 0,0-2 0 0,-2 3 0 16,2 0 144-16,2-1-144 0,-2-2 0 0,2 2 144 15,0 0-16-15,0 3 0 0,-2 2 0 0,2 1 0 16,0 0 32-16,-1 1 0 0,-6 1 0 0,2 2 0 16,-3 5-160-16,5 1 0 0,1 0 0 0,1 0 0 15,0 2 0-15,0-1 0 0,3-1 0 0,2 3 0 16,0 2 0-16,4-1 0 0,4-1 0 0,3-1 0 16,0-1 256-16,2 3 0 0,-6 3 16 0,3 3 0 15,3 2-272-15,3 3 0 0,2 0 0 0,4 0 0 16,1-2 0-16,3 4 0 0,2 0 0 0,0 3 0 15,2 1 0-15,2 2 0 0,0 1 0 0,3 1 0 0,5 0 0 16,4 1 0-16,-1 0 0 0,3 3 0 0,1 5-128 16,1 0 128-16,6 2 0 0,2-2-144 0,3-3 144 0,2-1 0 15,3 0 0-15,4 0 0 0,1-2 0 0,4 2 0 16,4 1 0-16,2 2 0 0,0 2 0 16,5-2 0-16,1-1 192 0,6-1-64 0,3-3-128 0,3 0 0 15,-2-4 0-15,4 2 0 0,3 4 0 0,3-1 0 16,3-1 128-16,4-1-128 0,4-2 128 0,-1 0-128 15,2-4 160-15,0-3-160 0,-1-2 208 0,3-4-48 16,4-2-16-16,2-2 0 0,4-1 48 0,0-2 0 16,-3-3 0-16,4 1 0 0,4-5 32 0,2 2 16 15,1 2 0-15,0-5 0 0,0-2-16 0,1-1 0 16,1 1 0-16,0-1 0 0,-2 4-64 0,-3-2-16 16,1-3 0-16,3 1 0 0,1 0-144 0,1-1 128 15,1 0-128-15,-4-5 128 0,-3-5-128 0,2 1 128 0,0 1-128 16,2-3 128-16,-1-8 0 0,-3 0-128 0,-1 0 192 0,1-4-64 15,-1-1-128-15,2-2 192 0,0-2-192 0,-5 0 192 16,-3-5-64-16,-3-2-128 0,-2-5 192 0,-4-1-64 16,-1-2 96-16,1 1 16 0,-4 0 0 0,-2-4 0 15,-6-4 176-15,-4-2 32 0,-4-3 16 0,0-3 0 16,-7-8 64-16,0-6 16 0,-4-1 0 0,-1-1 0 16,-6 2-112-16,-1-3-32 0,-1-3 0 0,-5 6 0 15,-4 7 16-15,-3 5 0 0,-5 7 0 0,-5 3 0 16,-6 6-32-16,-2 4 0 0,-2 2 0 0,-4 4 0 15,-5 4-144-15,-1 2-48 0,-6-1 0 0,-1 8 0 16,-5 5-400-16,-4 0-96 0,-6 0-16 0,-6 5 0 16,-2 8-2144-16,-4 6-432 15,-1 4-96-15</inkml:trace>
  <inkml:trace contextRef="#ctx0" brushRef="#br0" timeOffset="26857.82">5104 2845 8287 0,'0'0'736'0,"8"-3"-592"0,-8 3-144 16,10-4 0-16,-3-1 1488 0,0-1 272 0,-7 6 48 0,0 0 16 15,0 0-688-15,0 0-144 0,0 0-32 0,0 0 0 16,0 0-208-16,0 0-48 0,0 0-16 0,0 0 0 16,0 0 96-16,0 0 32 0,0 0 0 0,0 0 0 15,0 0-352-15,-12 0-64 0,0-2-16 0,-3 2 0 16,-2 1-16-16,-3 1-16 0,-3 1 0 0,-1 0 0 16,-2-3 64-16,-1 0 16 0,3 0 0 0,-4 2 0 15,-3 0-48-15,1 4-16 0,1-2 0 0,1-1 0 16,-1-1-144-16,3-2-32 0,-3-1 0 0,3 1 0 15,2 0-64-15,-3-1-128 0,3-2 176 0,1 0-176 16,0 0 160-16,0 1-160 0,-1-2 128 0,2 2-128 16,3 1 0-16,-2-1 0 0,0 1 0 0,2 0 0 15,4 0 128-15,0 1-128 0,-2 1 0 0,4 3 128 0,2 0-128 16,0-1 192-16,0-2-192 0,1 3 192 0,1 0-192 16,1 0 160-16,4 3-160 0,-3 0 160 0,3 0-160 0,0 3 0 15,-1 0 0-15,1 3 128 0,-1 3-128 0,2 1 0 16,-1 3 0-16,3 1 0 0,0 1-160 0,1-1 160 15,0 3 0-15,0 3-144 0,-2 2 144 0,1 5 0 16,0 4 0-16,0 2 0 0,1 0 0 0,0 3-128 16,0-1 128-16,2 0 0 0,2-1 0 0,-2-1 0 15,0-2 0-15,0 3 0 0,-1 1 0 0,2-1 0 16,1-1 0-16,-1-2 0 0,1-3 0 0,-3-3 0 16,1-2 0-16,1-1 0 0,0 0 0 0,2-3 0 15,-3 0 0-15,-2-2 0 0,-1 1 0 0,0-2 0 16,-2 2 0-16,0-1 128 0,0-2-128 0,0 2 0 0,1 1 128 15,-4-1-128-15,2-3 0 0,-1-1 144 0,0 0-144 16,-1-3 0-16,2 0 144 0,-2-3-144 0,1-4 0 0,0 3 144 16,1-1-144-16,1-2 128 0,-2-3-128 0,5-7 128 15,0 0 0-15,0 0-128 0,0 0 192 0,0 0-64 16,0 0 16-16,0 0 0 0,-2 8 0 0,2-8 0 16,0 0 80-16,0 0 16 0,0 0 0 0,0 0 0 15,0 0-80-15,10-4-16 0,-1 0 0 0,2-1 0 16,-1-1-144-16,1 0 0 0,0 0 0 0,3 0 0 15,1 1 0-15,3-1 0 0,1 3 0 0,2-4 0 16,2 0 0-16,1 0 0 0,0-2 0 0,4 6 0 16,1 0 0-16,1-1 0 0,-2 1-144 0,1 2 144 15,4-1 0-15,0 1 0 0,-2-2 0 0,-2 2 0 16,0 0 0-16,-1-1 0 0,0-1 0 0,2 1 0 16,-1-1 0-16,0 2 0 0,-1 0 0 0,1 1 0 0,-2 1 0 0,2 3 0 15,-2-4 0-15,1 2 0 0,-3-1 0 0,-1 2 0 16,-2 3 0-16,-1-3 0 0,0-1 0 0,-3 0 0 15,-3-1 0-15,0 2 0 0,2-1 0 0,-2 0 0 16,-3 0 0-16,-1 2 0 0,-1-1 0 0,0-1 0 16,-1 0 0-16,0-1 0 0,-9-1 0 0,11-1 0 15,-11 1 128-15,0 0-128 0,0 0 0 0,7-1 128 16,-7 1-128-16,9-4 0 0,-5-4 192 0,0-1-48 16,0-1-16-16,1 2 0 0,-4-2 32 0,0-1 0 15,-1-1 0-15,0-2 0 0,2-3 112 0,-2 0 32 16,-1 0 0-16,1-3 0 0,0-3-16 0,0 1 0 15,-2-2 0-15,1-4 0 0,1-3-64 0,-1-2-16 0,-4-2 0 16,4-2 0-16,3-4-16 0,1 0 0 0,-3-1 0 0,-3 0 0 16,0-2-192-16,0-2 176 0,-2 1-176 0,3-1 160 15,-2 3 16-15,0-2 0 0,2-2 0 0,-1 0 0 16,-3 1 80-16,2 5 32 0,2 0 0 0,0 4 0 16,-1 1 32-16,2 6 0 0,-1 2 0 0,1 2 0 15,-1 0-160-15,0 3-32 0,1 1 0 0,-1 5 0 16,1 1-128-16,1 2 0 0,0 1 0 0,0 2 0 15,0 1 0-15,0 0 128 0,3-1-128 0,-2 3 128 16,-1 8-128-16,0-9-144 0,2 1 144 0,-1 2-208 16,-1 6 208-16,2-5 0 0,1-1 0 0,-3 6 0 15,2-5 0-15,-2 5 0 0,0 0 0 0,0 0 0 16,2-7 0-16,-2 7 0 0,0 0 0 0,0 0 0 16,0 0 0-16,0 0 0 0,0 0 0 0,0 0 0 0,0 0 0 0,0 0 0 15,0 0 0-15,7 6 0 0,-7-6-144 0,0 0 144 16,8-2-128-16,-8 2 128 0,0 0 0 0,0 0 0 15,9 2 0-15,-9-2 128 0,8 2-128 0,-8-2 0 16,10-2 0-16,-10 2 0 0,0 0 0 0,0 0 0 16,6-2 0-16,-6 2-128 0,6-6 128 0,-6 6 0 15,6 0 0-15,-6 0 0 0,0 0 0 0,0 0 0 16,0 0 0-16,0 0 0 0,0 0 0 0,0 0 0 16,4-5 0-16,-4 5 0 0,0 0 0 0,0 0 0 15,-2-6 0-15,2 6 0 0,0 0 0 0,0 0 0 16,-7-1 0-16,7 1 0 0,0 0 0 0,-9-4 0 15,-1 2 0-15,2 2 0 0,8 0 0 0,-11 0 0 16,-2-2 0-16,-1 2 0 0,-3 2 0 0,1 0 0 0,-4-2 0 16,0-1 0-16,-3 2 0 0,0 3-208 0,-3 0 80 15,-2-1 128 1,0 0-464-16,-3-1 16 0,-1 0 16 0,0 4 0 16,1 1-1072-16,3 2-224 0,2-2-32 0,2 3-9088 0,3-2-1824 0</inkml:trace>
  <inkml:trace contextRef="#ctx0" brushRef="#br0" timeOffset="29102.84">18098 2725 18431 0,'-1'-12'1632'0,"2"6"-1312"16,3 3-320-16,-4 3 0 0,0 0 416 0,0 0 16 15,0 0 0-15,0 0 0 0,0 0-192 0,0 0-48 16,0 0 0-16,0 0 0 0,0 0-192 0,0 0 0 16,0 0 128-16,0 0-128 0,0 0 336 0,0-6 32 15,0 6 0-15,0 0 0 0,0 0 336 0,0 0 64 16,-14-6 0-16,0-1 16 0,0 1-304 0,-1 1-64 15,1 2-16-15,-3 2 0 0,0 2-80 0,-3 0-32 16,-2-1 0-16,-2 1 0 0,-5 0 96 0,-3-1 32 16,-5-1 0-16,-3 1 0 0,-3 3-32 0,-2 2 0 0,1-1 0 0,-2 1 0 15,-1-2-112-15,-2 0-16 16,1 2-16-16,-7-3 0 0,-7 1-64 0,-3 0-16 0,-2 0 0 0,3 1 0 16,-3-2 0-16,-1 1 0 0,-6 1 0 0,-3 0 0 15,-4 1 16-15,0-2 0 0,-2-2 0 0,-5 2 0 16,-4 4 48-16,-2-1 16 0,3 2 0 0,1-3 0 15,-1-2-16-15,1 1 0 0,-1 2 0 0,3 1 0 16,4 1 0-16,1-2 0 0,0-4 0 0,0 2 0 16,1 3-224-16,5-3 176 0,4-5-176 0,-1 2 160 15,0 3-160-15,0 0 0 0,3-1 0 0,2 2 128 16,0-2 0-16,1-3 0 0,-2-3 0 0,3 2 0 16,1 2 0-16,3 1-128 0,0-4 192 0,6 2-64 15,5 1 64-15,0-1 0 0,0-1 0 0,5 0 0 0,3-1 0 16,2 1 0-16,0 0 0 0,4 0 0 0,3 0-16 15,6 1 0-15,0 2 0 0,3-2 0 0,2-2 0 0,4-2 0 16,-1 1 0-16,3 0 0 0,1 1-176 16,0-1 160-16,2-3-160 0,3 1 160 0,2 1-160 0,2 2 160 15,0 1-160-15,8 1 160 0,-5-2-160 0,5 2 192 16,0 0-192-16,0 0 192 0,0 0-192 0,0 0 0 16,0 0 0-16,0 0 128 0,0 0-128 0,0 0 0 15,0 0 0-15,1 9 0 0,-1-9-128 0,2 12 128 16,0 1 0-16,-2 2 0 0,-1 2 0 0,0 2 0 15,1 3 0-15,0 1 0 0,-1 1-128 0,0 1 128 16,-1 2 0-16,-2-1 0 0,2 4 0 0,-3-1 0 16,-1 4 0-16,-1 1 0 0,0 2 0 0,1 2 0 15,-2 3 0-15,1 1 0 0,-1-1-128 0,4 1 128 0,1 0 0 16,-2 0 0-16,-2 0 0 0,-1-1 0 0,1 1 0 16,4 1 0-16,2-3 0 0,0-3 0 0,-3-2 0 0,3-1 0 15,1-1 0-15,-1-1 0 0,-1-3 0 0,1-3 0 16,1-1 0-16,1-2 0 0,0-5 0 0,0 1 0 15,-1-1 0-15,1-1 0 0,0-4 0 0,3-2 0 16,-4-11 0-16,5 8 0 0,-5-8 0 0,11 8 0 16,-2-3 128-16,3 0-128 0,4-1 128 0,1-4-128 15,1-3 128-15,2-2-128 0,-1 1 0 0,4 1 128 16,2-2-128-16,1 2 0 0,0 1 0 0,4-1 0 16,3-3 0-16,2 3 0 0,-3-1 0 0,8 2 0 15,4 2 0-15,3 0 0 0,2 1 0 0,1-1 0 16,-1-1 0-16,1 1 0 0,7 1 0 0,2 2 0 15,1-1-144-15,3 3 144 0,2 0 0 0,-3 0 0 0,-1 2 0 0,3-1-128 16,3 2 128-16,3 1 0 0,0 1 0 0,-1 2 0 16,-3 3 0-16,1-2 0 0,2-2 0 0,1 2 0 15,3 1 0-15,1 1 0 0,-5 2 0 0,2-2 0 16,-2-2 0-16,4 1 0 0,1-1 0 0,0 1 0 16,-2-2 0-16,-1 0 0 0,-3-1 0 0,4 0 0 15,-1-3 0-15,1 0 0 0,0-2 0 0,-3 1 0 16,-3-2 0-16,2 0 0 0,-1-2 0 0,2 1 128 15,-2 0-128-15,-3 0 0 0,-5 1 0 0,1 0 0 16,-4 2 0-16,1 0 0 0,0 0 0 0,1-2 0 16,-3 1 0-16,-3 1 0 0,0 1 0 0,-6 2 0 15,-2-3 0-15,-2-1 0 0,0 0 0 0,-1 2 128 0,-7-1-128 16,3 1 0-16,3 0 0 0,-3 1 0 0,-4 2 0 0,-1-3 0 16,-1 2 0-16,-3-1 0 0,-2 0 0 0,-3 2 0 15,-2 4 0-15,-4 0 0 0,1-4 0 0,-2-2 0 16,0-2 0-16,-2 1 0 0,-1 2 0 0,0-2 0 15,0 1 128-15,0 1-128 0,0-3 0 0,-1 2 0 16,0-4 0-16,-2 1 128 0,1-1-128 0,-1 1 0 16,-5 0 0-16,3 3 0 0,-3-2 0 0,0-2 0 15,-5-5 128-15,0 0-128 0,8 4 0 0,-8-4 144 16,5 5-144-16,-5-5 128 0,0 0-128 0,8 2 128 16,-8-2-128-16,0 0 0 0,0 0 144 0,0 0-144 15,5-3 176-15,-5 3-48 0,7-7 0 0,-1 1 0 16,-4-3 96-16,1 0 16 0,-1-3 0 0,2-2 0 15,-1-6-32-15,-2-1 0 0,1 0 0 0,1-2 0 16,2-2-16-16,0-4 0 0,-2-2 0 0,1-3 0 0,0-3-48 16,1-5-16-16,-1-7 0 0,-1-6 0 0,1-5 16 0,0-4 0 15,2-3 0-15,-1-1 0 0,0-3-144 0,-1 0 192 16,0-1-192-16,2 2 192 0,-3 2-192 0,2 5 0 16,-2 5 0-16,-1 0 128 0,-2-1 176 0,2 2 16 15,-1 2 16-15,-1 3 0 0,-1 6-64 0,-2 4-16 16,0 4 0-16,-2 2 0 0,1 0-128 0,-3 3-128 15,2 5 192-15,1 0-192 0,-1 3 0 0,1 0 0 16,-1-2 0-16,0 6 0 0,1 4 0 0,1 1 0 16,0 1 0-16,-1 1-192 0,1 0-32 0,1 5 0 15,0 1 0-15,-2 2 0 16,1 1-224-16,3 5-32 0,0 0-16 0,0 0 0 16,0 0-2720-16,0 0-560 0</inkml:trace>
  <inkml:trace contextRef="#ctx0" brushRef="#br0" timeOffset="31208.77">10468 6147 19343 0,'-21'-8'848'0,"10"5"192"0,1-2-832 0,-2 3-208 15,0 1 0-15,1 0 0 0,1 0 144 0,-2 0-16 16,0-1 0-16,1 2 0 0,1 3-128 0,1-2 0 16,-2-2 0-16,0 0 0 0,0-1 0 0,0 1 0 0,1 1 0 0,-2 0 0 15,1-2 448-15,4 2 16 0,-2-1 0 16,9 1 0-16,-7 4 432 0,7-4 64 0,0 0 32 0,0 0 0 15,0 0 16-15,0 0 0 0,0 0 0 0,0 0 0 16,0 0-320-16,0 0-64 0,0 0-16 0,9-7 0 16,4 2-160-16,5-1-16 0,3-1-16 0,2 2 0 15,4-2-32-15,4 3-16 0,3-2 0 0,3 3 0 16,1 0-112-16,4 0 0 0,0-2-16 0,4 2 0 16,1 2 0-16,7-1 0 0,4-2 0 0,4 2 0 15,2 1-16-15,-2 0 0 0,1-2 0 0,3 0 0 16,3 3-80-16,2 0-16 0,1 1 0 0,3 3 0 15,-3-2-128-15,3-1 160 0,-1-1-160 0,7 1 160 16,4 1-160-16,0 1 128 0,-3-1-128 0,1-2 128 16,1 0-128-16,2-2 128 0,0 2-128 0,-1 2 128 0,-3-1-128 0,3 0 128 15,4-1-128-15,-1 0 128 0,-2 0-128 16,0-2 0-16,1-4 144 0,-1 2-144 0,-4 2 128 0,-3-2-128 16,-3 0 128-16,1 0-128 0,-1-1 0 0,-2 0 144 15,1-2-144-15,-3 4 0 0,-2 2 128 0,-2 0-128 16,-2-2 0-16,-1 2 0 0,-3 0 192 0,0 2-192 15,-3 3 192-15,0-1-192 0,-5-1 160 0,-3 2-160 16,0 2 128-16,0-2-128 0,0-1 0 0,-2-1 128 16,-3-1-128-16,-1 1 0 0,-3 1 128 0,-3 1-128 15,-2-2 0-15,-1 1 128 0,-2 0-128 0,0 1 0 16,-2-6 0-16,-1 2 128 0,-1 2-128 0,-2-1 128 16,1-1-128-16,-2 0 128 0,-3 0-128 0,2 0 160 15,-5-3-160-15,0 3 160 0,-3 3 0 0,0-1 0 0,-2-3 0 16,1 1 0-16,-3 3-32 0,0 1 0 0,2-2 0 15,-1-1 0-15,-3-2-128 0,0 1 128 0,-1 0-128 0,2 2 128 16,-4 1-128-16,2-1 0 0,-1 0 0 0,-1 0 128 16,0 1-128-16,-1 0 0 0,-8-3 0 0,10-2 128 15,-2 1-128-15,-8 1 0 0,0 0 144 0,0 0-144 16,0 0 128-16,0 0-128 0,7-1 160 0,-7 1-160 16,0 0 256-16,0 0-64 0,0 0 0 0,0 0 0 15,0 0 64-15,3-7 16 0,-1-1 0 0,0-1 0 16,-2 9-16-16,2-8-16 0,-4-3 0 0,2-3 0 15,2-4-80-15,-1-3-16 0,0-5 0 0,-1 1 0 16,2-2-144-16,-1 1 160 0,-2 0-160 0,1-3 160 16,1-3-160-16,-1-4 0 0,-1-4 144 0,1-4-144 15,0-1 0-15,0-2 128 0,0-4-128 0,1-1 0 0,1-1 0 16,1 3 0-16,-1 1 0 0,1 1 0 0,-1-1 0 0,2-1 0 16,0-1 0-16,0 5 0 0,-1 1 0 0,-1 3 0 15,2 3 0-15,2 4 0 0,-2-1 0 0,-1 3 0 16,3 0 0-16,-1 4-128 0,-3 0 128 0,-1 0 0 15,-1 5 0-15,1 1 0 0,1-1-128 0,-2 1 128 16,-1 3-128-16,0 5 128 0,-1 0 0 0,0 3-160 16,-1 1 160-16,2 1 0 0,0 4-176 0,-1 0 176 15,0 1-160-15,2 5 160 0,0 0-128 0,0 0 128 16,0 0 0-16,-8 0-144 0,-1 0 144 0,1-1-160 16,8 1 160-16,-8 4-160 0,-2 4 160 0,1-2 0 15,-2-1-144-15,-1-3 144 0,-3 1 0 0,2 3 0 16,-2 1 0-16,-3 1 0 0,-2-1 0 0,0-2 0 15,-6 2 0-15,-1-3 0 0,-3 0 0 0,-3-2 0 0,-4 1 0 16,-5 3 0-16,-3 2 0 0,-1-1 0 0,-4 2 0 0,-1-3 0 16,-4 1 0-16,-6 0 0 0,-6-2 128 0,-4 3-128 15,-2-1 0-15,-1 1 0 0,-2-2 0 0,-2-2 0 16,-7 0 0-16,1 2 0 0,-1 2 128 0,-1-3-128 16,-3-3 0-16,0 2 0 0,-1-2 0 0,1 3 128 15,-3 3-128-15,-1-4 0 0,-4 3 0 0,0-3 0 16,0 1 0-16,1-2 128 0,-3-1-128 0,0 2 0 15,2-1 0-15,0 0 0 0,5 2 128 0,-3-2-128 16,-2 0 0-16,3 2 0 0,1-1 0 0,0 2 0 16,-2-1 0-16,2 2 0 0,2-1 0 0,4 0 0 15,4-3 0-15,0 0 0 0,-2 2 0 0,3-1 0 0,4 1 0 16,2 0 0-16,2-1 0 0,2 1 0 0,-1-2 0 0,3-1 0 16,2-1 0-16,6 1 0 0,4-1 0 15,1-1 0-15,2-1 128 0,1 1-128 16,1 0 0-16,3 0 0 0,-1 0 0 0,2-2 0 0,4 0 0 0,1 0 0 15,3-3 0-15,-2 1 0 0,2 2 0 0,1 0 0 16,-2 0 0-16,7-1 0 0,4 0 0 0,4 0 0 16,0 0 128-16,4 0-128 0,1 2 0 0,5 0 0 15,2 1 0-15,3 0 0 0,0-4 0 0,2 3 0 16,4-4 0-16,-3 3 0 0,9 2 0 0,0 0 0 16,-6-1 0-16,6 1 0 0,0 0 0 0,0 0 0 15,-6-4 0-15,6 4 0 0,0 0 0 0,0 0 0 16,0 0 0-16,0 0 0 0,0 0 0 0,0 0 0 0,0 0 0 15,0 0 0-15,0 0 0 0,0 0 0 16,0 0 0-16,0 0 0 0,6 6-160 0,-1 5 160 0,-2 2 0 0,-1 4-144 16,-1 2 144-16,-2 4 0 0,1 4 0 0,-2 5 0 15,-2 4 0-15,0 8-128 0,2 4 128 0,-4 1 0 16,-1 0 0-16,-1 0 0 0,1 1 0 0,-3 1-128 16,2 2 128-16,-2-1 0 0,-1-1 0 0,3-1 0 15,3-2 0-15,0-4 0 0,1-3 0 0,3-1 0 16,0-3 0-16,1 2 0 0,0 1 0 0,2-1 0 15,1-1 0-15,3 0 0 0,-1-2 0 0,3-3 0 16,0-6 0-16,-1-1 0 0,2-2 0 0,1-3 0 16,2 0 0-16,-1-3-192 0,1-3 64 0,4-1 0 15,-1 0-1920-15,4-3-368 16,3-3-80-16</inkml:trace>
  <inkml:trace contextRef="#ctx0" brushRef="#br0" timeOffset="33025.42">6611 4491 22511 0,'0'0'992'0,"0"0"224"0,-6 0-976 0,6 0-240 0,0 0 0 0,-9-2 0 16,9 2 160-16,0 0-16 0,0 0 0 0,0 0 0 16,-4-8 480-16,3 0 80 0,-1-3 32 0,5 1 0 15,0 1-208-15,1-1-32 0,2-2-16 0,0-2 0 16,4-3 0-16,-1 0 0 0,1-2 0 0,3-1 0 15,0-1 0-15,3 0 0 0,-2 0 0 0,2 0 0 16,-2 1-32-16,1 0 0 0,0-1 0 0,-2 4 0 16,-3 5 0-16,-2 2 0 0,2 0 0 0,1 2 0 15,-2 1-192-15,0 4-64 0,-9 3 0 0,11 0 0 16,-3 2-192-16,-8-2 128 0,10 7-128 0,-4 5 0 16,-1 1 0-16,-1 3 0 0,0 2 0 0,1 1 0 0,-1 0 0 15,-2-2 0-15,2-2 0 0,0 1 0 0,2-2 0 16,-4-1 0-16,1-2 0 0,0-3 0 0,-3-8 0 15,0 0 0-15,9 7 0 0,-1-4 0 0,-8-3 192 0,12-5-48 16,-1 0-16-16,1-3 0 0,1-2 208 0,0-2 48 16,2-3 0-16,-2 2 0 0,0-2-144 0,1 0-32 15,2-2 0-15,-2 3 0 0,-2-2-208 0,0 2 176 16,-1 3-176-16,1 4 160 0,-3-2-32 0,0 3 0 16,-1 2 0-16,-8 4 0 0,11 1-128 0,0 2 128 15,-1 3-128-15,-2 3 128 0,3 4-128 0,-2 1 0 16,2-1 0-16,0 2 0 0,-3-2 0 0,3 1 0 15,3 1 0-15,2-3 128 0,-1-4-128 0,2 0 0 16,0-3 0-16,1-2 0 0,-2 0 0 0,3-2 160 16,1-1-160-16,0-3 160 0,-2-3 112 0,4 0 32 0,-2-2 0 15,2-2 0-15,0-3-48 0,2 3-16 0,2 1 0 0,0 3 0 16,-2 2-80-16,-1 2-16 0,-4 4 0 0,4 4 0 16,3 2-16-16,0 5 0 0,-4 1 0 0,1 3 0 15,-1 0-128-15,1 2 0 0,-3-1 144 0,2-1-144 16,1 0 0-16,0-1 0 0,0 1-160 0,3-5-18448 15</inkml:trace>
  <inkml:trace contextRef="#ctx0" brushRef="#br0" timeOffset="34477.49">19604 4528 1839 0,'-16'12'160'0,"6"-5"-160"16,-1-2 0-16,0 0 0 0,0 1 1072 0,1-3 176 16,1-2 32-16,0-1 16 0,2-1 16 0,7 1 0 15,0 0 0-15,0 0 0 0,-11-2 352 0,6-2 64 16,-1-3 0-16,3 1 16 0,3 6-208 0,-1-7-64 15,1-3 0-15,2 0 0 0,1-1-144 0,2 2-48 16,-1 0 0-16,7-5 0 0,3-5 640 0,2 0 112 16,-1-1 16-16,4-1 16 0,6-2-1888 0,0 0-384 0,0-2-80 15,-2 1-16-15,2 2 528 0,-1 1 96 0,-1 0 32 16,0 4 0-16,1 1-192 0,-1 3-32 0,-1 2-128 0,-3 4 192 16,-1 2-192-16,0 2 128 0,-1 3-128 0,-2 4 0 15,-5 4 128-15,0 3-128 0,-1 2 0 16,0 4 144-16,-2 4-144 0,-1 2 0 0,1-1 0 0,2 0 0 15,-2-1 0-15,7-2 0 0,0-1 0 0,2-3 0 16,3-3 0-16,4-1 0 0,-1-2 0 0,6-2 0 16,1-7 0-16,4-2 0 0,4-4 0 0,1-2 0 15,5-3 272-15,-1-2-16 0,1-3-16 0,2-1 0 16,0 1 16-16,-1 1 0 0,-2 1 0 0,-4 1 0 16,-2-2-112-16,-3 0-16 0,-2 2 0 0,-2 3 0 15,-3 2-128-15,0 4 128 0,-4 1-128 0,-4 3 128 16,-1 2-128-16,-4 1 0 0,-2 2 144 0,1 2-144 15,-2 1 0-15,1 1 144 0,0 1-144 0,0 0 0 16,-2 0 128-16,3-1-128 0,-1 2 0 0,3-1 0 0,2-3 0 16,2-2 0-16,1-1 0 0,3-2 0 0,2-1 0 0,4-2 0 15,-3-5 0-15,7 1 0 0,5-1 0 0,3 0 0 16,2-1 0-16,3 1 0 0,2-1 0 0,1 3 0 16,-1 3 0-16,-2 2 0 0,-2 1 0 0,3 1 0 15,0 2 0-15,0 1 0 0,2 0 0 0,-2 2 0 16,1-1 0-16,-2 2 0 0,-2 0 0 0,-2-1 0 15,-3 0 0-15,1-2 0 0,4-4 0 0,0-1 192 16,-3 1-64-16,6-3-128 0,1-1 272 0,-1-3-48 16,-1-1-16-16,-3-1 0 0,-1 2-80 0,-4-2 0 15,-1-1-128-15,-2 2 192 0,-2 0-192 0,-2 3 0 16,-4 2-144-16,-2 4 144 16,-7 2-2688-16,-6 3-448 0</inkml:trace>
  <inkml:trace contextRef="#ctx0" brushRef="#br0" timeOffset="36235.62">17374 6366 6447 0,'0'0'576'0,"0"0"-576"0,0 0 0 0,0 0 0 16,0 0 960-16,0 0 96 0,0 0 16 0,0 0 0 15,0 0 352-15,0 0 80 0,0 0 16 0,0 0 0 16,0 0 192-16,0 0 32 0,0 0 16 0,0 0 0 16,-1-9-96-16,1-1-32 0,1-1 0 0,1-1 0 15,4-2-480-15,1-3-112 0,0 0-16 0,3-2 0 16,1-2-288-16,3-1-64 0,0-2-16 0,3-2 0 16,2-1-256-16,-2-2-48 0,2 1-16 0,2 2 0 15,1 6-160-15,-3 0-48 0,-2 4 0 0,1 3 0 16,-2 2-128-16,1 5 0 0,-4 3 0 0,1 6 128 15,1 3 0-15,-1 3-128 0,-2 0 192 0,2 3-64 0,-3 3 80 16,0 2 16-16,-1-2 0 0,-2 2 0 16,1 1-80-16,1 1-16 0,-2-1 0 0,2-4 0 0,-2-3-128 0,2-1 128 15,-1 0-128-15,1-1 128 0,2-4-128 0,1-2 0 16,2-4 0-16,2-1 0 0,-1-2 0 0,5-6 192 16,3-6-192-16,2-2 192 0,0 0 224 0,4-3 48 15,1-1 16-15,-1-1 0 0,-2 0-240 0,-2 3-48 16,1 5-16-16,-2 2 0 0,-6 5-176 0,-2 6 0 15,0 5 0-15,-4 2 128 0,-2 1-128 0,-1 4 160 16,-4 4-160-16,1 4 160 0,0 2-16 0,-4 2 0 16,1 0 0-16,0 0 0 0,1 0-144 0,-2-2 192 15,3-2-192-15,2-1 192 0,-3-3-192 0,5-2 0 16,-2-2 0-16,4-6 0 0,4-4 0 0,3-4 0 16,3-3 0-16,2-4 0 0,3-3 0 0,2-4 0 15,3-1 0-15,1 0 0 0,1 2 144 0,-1 0-144 0,-2 1 160 16,-2 4-160-16,-3 5 0 0,-3 3 128 0,-3 4-128 15,-3 5 0-15,-3 3 0 0,-1 5 0 0,-5 2 0 0,-1 4 0 16,-3 0 0-16,-1 2 144 0,-1 0-144 0,-1 2 128 16,0 2-128-16,1 0 160 0,2-1-160 0,-2-2 160 15,3-3-160-15,3-5 0 0,0-3 0 0,4-1 0 16,2-3 0-16,5-6 0 0,3-8 0 0,3-3 0 16,4-2 0-16,3-8 0 0,4-3 0 0,2 0 0 15,-1 0 0-15,0 2 0 0,-5 1 128 0,1 2-128 16,-2-2 0-16,-1 4 0 0,-5 4 0 0,-1 5 0 15,-2 1 0-15,-1 4 0 0,-2 3 0 0,-3 3 0 16,-2 3 0-16,-4 2 0 0,-4 1 0 0,1-2 0 0,0 7 0 16,0-1 0-16,1 1 0 0,-2 1 0 0,2-2 0 15,0-1 0-15,3-1 0 0,2-1 0 0,2-2 0 0,1-2 0 16,2-6 0-16,3-2 0 0,1-2 0 0,3-5 0 16,-1-3 0-16,4-2 0 0,2-3 0 0,1 0 0 15,0-1 0-15,1 1 0 0,0 0 0 0,-1 3 0 16,0 3 0-16,0 3 0 0,0 0 0 0,-3 3 0 15,-3 1 0-15,0 6 0 0,0 2 0 0,-3 3 0 16,-2 1 0-16,-2 0 0 0,-2 0 0 0,1 1 0 16,-4 0 0-16,0 0 0 0,-1 0 0 0,1 1 0 15,-2 0 0-15,4-1 0 0,-2-4 0 0,2 0 0 16,7-2 0-16,-3-2 0 0,1 0 0 0,4-6 0 16,0-3 0-16,4-1 0 0,1-1 0 0,3 0 0 15,1-2 0-15,0 0 0 0,-1 0 0 0,2 2 0 16,-4 0 0-16,4 1 0 0,-1 3 0 0,2 2 0 0,4 0 0 15,-5 4 0-15,-1 3-144 0,-1 2 144 0,-1 0 0 0,-3 2 0 16,1 1 0-16,-5 1 0 0,-1-1 0 0,-3 3 0 16,0-1 0-16,-1 0 0 0,-1-1 0 0,0-2 0 15,3-2 0-15,2-4 0 0,-2-3 0 0,1 1 0 16,0 0 0-16,1-1 0 0,1-3 0 0,3-4 0 16,3 0 0-16,2-2 128 0,4-3-128 0,4 2 0 15,-5 0 0-15,2 2 0 0,1 6 0 0,3-3 0 16,4 0 0-16,0 5 0 0,-1 1 0 0,-2 1 0 15,-5 2 0-15,-4 2 0 0,-6 0 0 0,-1 4 0 16,-8 2 0-16,1 1 0 0,-5 1 0 0,-1-1 144 16,-5 0-144-16,0 0 128 0,-1-1-128 0,-1 2 128 15,1 0-128-15,2-2 128 0,-2-4-128 0,2 1 128 0,0 1-128 16,1-4 0-16,1-1 0 0,-1-3 128 0,3-1-128 16,2-2 0-16,1-3 0 0,1 0 0 0,3-3 128 0,-1 3-128 15,2 1 0-15,1-1 128 0,-2-4-128 0,2-1 0 16,0 0 0-16,0 1 0 0,2 6 0 0,0-1 0 15,0-3 0-15,0 5 0 0,3 2 0 0,-2-1 0 16,-1-3 0-16,0 2 0 0,0 0 0 0,-1 2 0 16,0 2 0-16,-1 3 0 0,-5-1 0 0,1 2 0 15,-2 0 0-15,0 2 0 0,-2 1 0 0,-1-3 0 16,-1-2 0-16,-2 1 0 0,2 6 0 0,2 0 0 16,-1-7 0-16,2 3 0 0,3 1 0 0,-1-4 0 15,0-1 0-15,1-4 0 0,0-3 0 0,2 0 0 16,0 0 0-16,1 3 0 0,2 1 0 0,0 1 0 0,0 1 0 0,3-2 0 15,1 0 0-15,3 0 0 16,0-2 0-16,-1 4 0 0,-3 3 0 0,3-1 0 0,-2 0 0 0,0 0 0 16,-3 1 0-16,-1 0 0 0,0-3 0 0,-3 2 0 15,-1 3 0-15,-2-3 0 0,1 0 0 0,-2-1 0 16,0 1 0-16,-1 0 0 0,4-2 0 0,-3-2 0 16,0 2 0-16,-1 0 0 0,2 1 0 0,0-2 0 15,3-1 0-15,0-3 0 0,-1 2 0 0,2 1 0 16,1 4 0-16,-2-2 0 0,1-1 0 0,2 2 0 15,-2 2 0-15,4-1 0 0,-5-2 0 0,4 0 0 16,0 1-128-16,1-2 128 0,-1 2 0 0,0-1 0 16,0-1 0-16,0-2 0 0,3-1 0 0,-3 2 0 15,1 2 0-15,-4-2-144 0,-2-1 144 0,-1 1 0 0,-4 0-304 16,1-1 48-16,0-2 16 0,-2 1 0 16,-2 0-2128-16,-11 2-448 0,0 0-64 0</inkml:trace>
  <inkml:trace contextRef="#ctx0" brushRef="#br1" timeOffset="47345">24423 4718 18431 0,'-8'-3'1632'0,"-1"-2"-1312"15,1 3-320-15,-2 0 0 0,1 2 2672 0,-2 2 464 16,-1 0 80-16,0 3 32 0,1-2-2608 0,0 0-512 15,1-1-128-15,0 1 0 0,-1-1 240 0,0 1 16 16,0-1 0-16,1 2 0 0,-3-1 64 0,2 0 0 0,0-1 16 16,0 2 0-16,-5 0 48 0,3-1 16 0,1 1 0 15,-1 0 0-15,-3-1-64 0,1 1-16 0,0-3 0 0,-2 2 0 16,-3 2-32-16,2-2-16 0,-5 0 0 0,1 2 0 16,-2-1 96-16,1 1 16 0,-2 1 0 0,2-1 0 15,-1 1 48-15,-2 1 16 0,0-2 0 0,-4 2 0 16,1-1-128-16,-5 1 0 0,-7-1-16 0,2 0 0 15,0-1-48-15,-1-1-16 0,-2 0 0 0,2 1 0 16,2-2-48-16,-1-1-16 0,0-1 0 0,-4-1 0 16,-3 0-16-16,-1-1 0 0,-1 0 0 0,1 0 0 15,-5-1 32-15,4 1 0 0,1-1 0 0,-1 0 0 16,0-1-192-16,-3 1 0 0,-4 0 0 0,0 0 128 16,-3 0-128-16,3 1 160 0,2-2-160 0,2 1 160 0,-3-1-160 15,-2 1 160-15,-6 0-160 0,3-2 160 16,-2 0-160-16,4 2 160 0,1 1-160 0,1-1 160 0,-1 0-32 15,-3-3-128-15,0 3 192 0,-3 0-64 0,0 0 0 0,1 1 0 16,3-1 0-16,1 1 0 0,-3-3-128 0,0 1 0 16,-2-1 0-16,1 2 0 0,0 0 0 0,2 1 0 15,2-4 0-15,-1 2 0 0,0 0 0 0,-2 1 0 16,-5-1 0-16,2 1 128 0,1 2-128 0,0 0 0 16,-2-3 0-16,0 2 128 0,-2 0-128 0,0 0 192 15,-3-3-192-15,2 3 192 0,3 1-192 0,-4-1 0 16,-3-2 0-16,1 2 0 0,1 0 0 0,-2-2 0 15,3 0 0-15,1-1 0 0,1 0 144 0,-2 1-144 16,-5-1 160-16,0 0-160 0,1 2 128 0,-2 0-128 16,1-1 0-16,-4-1 0 0,-5 0 0 0,2 2 0 15,-2 0 0-15,2 1 0 0,-1-2 0 0,-5 1 0 16,-2 1 0-16,0 1 0 0,5 0 128 0,-5-2 0 0,-4-3-128 0,-1 3 192 16,1 2-192-16,-1 0 0 0,-3-4 0 0,1 2-160 15,2-1 160-15,-2 1 0 0,1 0 0 0,-3-1 0 16,-3-2 0-16,0 3 0 0,4 1 0 0,-3-2 0 15,-3-3 0-15,1 3 0 0,0 1 0 0,1 0 0 16,-5-3 128-16,-1 3-128 0,0 2 128 0,1 0-128 16,-1-1 0-16,-1 1 0 0,-5 1 0 0,1 1 0 15,1-2 0-15,-1 0 0 0,-1 3 0 0,0 0 0 16,3-3 0-16,-1 0 0 0,0 2 0 0,2-2 0 16,2 0 0-16,-3 0 0 0,-2-1 0 0,2 1 0 15,2-1 0-15,-3-2 0 0,-3 1 0 0,1 1 0 16,2 1 0-16,-3 0 0 0,-6 1 0 0,4-1 128 15,5-1-128-15,-1 1 0 0,-8 0 0 0,5 0 0 0,1 0 0 0,-2 1 0 16,-4 0 0-16,6-2 128 0,4 1-128 0,-1 0 0 16,-5 0 0-16,4 0 0 0,2 0 0 0,-2 0 0 15,-3-1 0-15,3 1 128 0,4 0-128 0,-2 0 0 16,-3-3 0-16,4 1 128 0,2-1-128 0,0 0 0 16,-3 0 128-16,4 0-128 0,1 0 0 0,-2 1 128 15,-4-3-128-15,7 1 0 0,5 2 0 0,-2 0 128 16,-3-2-128-16,1 0 0 0,1 2 0 0,1 1 0 15,2-5 0-15,-1 3 128 0,-3 0-128 0,2 0 0 16,1-3 0-16,-3 3 0 0,-2 1 0 0,2-1 0 16,5 1 0-16,-2-1 0 0,-1 2 0 0,-2 0 0 15,0-3 0-15,0 0 0 0,1-2 0 0,-3 2 128 16,0 0-128-16,4 0 0 0,3 1 0 0,-2-1 0 0,-3-1 0 16,3 2 128-16,3 1-128 0,-1 1 0 0,-3-2 0 0,2 2 0 15,0 0 0-15,0 1 0 0,-1 0 0 0,-1 0 128 16,3-2-128-16,2 2 0 0,1 2 0 0,0 0 0 15,-4 1 0-15,3-2 0 0,5 1 0 0,-3 0 0 16,-2 1 0-16,0 1 0 0,2 0 0 0,2-1 128 16,3 1-128-16,-2 1 0 0,-3 1 0 0,1-1 0 15,8 0 0-15,-3 0 0 0,-3-3 0 0,2 4 0 16,2-1 0-16,1 0 0 0,3-3 0 0,-2 3 128 16,-2 1-128-16,3 2 0 0,0-1 128 0,3 2-128 15,2-2 0-15,-3 2 128 0,-1-2-128 0,3 2 0 16,2 0 0-16,1-1 0 0,3-2 0 0,-3 1 128 15,-1-2-128-15,3 2 0 0,-1 1 0 0,4-2 0 0,-1-3 0 16,-1 2 0-16,2-1 0 0,-2 2 0 0,2-2 0 0,5 2 0 16,4-1 0-16,1-2-128 0,-1-1 128 15,0-2 0-15,3 0 0 0,3 0 0 0,0-2 0 0,5 1 0 16,4 0 0-16,2-1 0 0,2-5 0 0,0 4 0 16,-3-2 0-16,3 1 0 0,2 3 0 0,2-1 0 15,2 2 0-15,2-1 0 0,3-1 0 0,2 0 0 16,2 0 0-16,1 1 0 0,1 0 0 0,3 0 0 15,1 0 0-15,1 1-128 0,0-1 128 0,4 0 0 16,1 1 0-16,1 2-128 0,0 0 128 0,1 3 0 16,3-1 0-16,3 2-128 0,1-2 128 0,1 1 0 15,1 6 0-15,-1 0-128 0,2 2 128 0,-1 2-192 16,2 1 192-16,-1 3-192 0,0 0 192 0,0 3 0 16,1-2-144-16,0 3 144 0,0 2 0 0,2 3 0 0,1 2 0 0,-1 2 0 15,-6 1 0-15,-2 1 0 0,0 4 0 16,-1-2 0-16,-1 1 0 0,1 3 0 0,2 2 0 15,-4 0 0-15,0-1 0 0,-1 3 0 0,-2 4 0 0,2-2 0 16,1-3 0-16,-1-1 0 0,0-4 0 0,1 1 0 16,-2 0 0-16,3 0 0 0,-1-1 0 0,3 0 0 15,2-2 0-15,-2 0 0 0,1-2 0 0,1-2 0 16,2-2 0-16,-1 0 0 0,-1-2 0 0,4-1 0 16,2-4 0-16,1-2 0 0,-2 0 0 0,2-1 0 15,0 0 0-15,3 0 0 0,0-3 0 0,1-2 0 16,2-2 0-16,-1 1 0 0,5 2-176 0,0-3 176 15,1-1 0-15,2 0-160 0,3 0 160 0,2 0 0 0,6-4-128 16,0 1 128-16,3-4 0 0,3 3 0 0,1 2 0 16,5 0 0-16,6-1 0 0,3-2 0 0,1 1 0 15,1-1 0-15,1-1 0 0,3-2 0 0,4-3 0 0,5 4 0 16,-2 1-128-16,5-2 128 0,3 3 0 0,-2-3 0 16,-1-1 0-16,7-1 0 0,1 1 0 0,2 0 0 15,4 2 0-15,-2-2 0 0,-5 0 0 0,6-2-128 16,5 3 128-16,2 0 0 0,-3 0 0 0,3 0 0 15,-1-1 0-15,3-1 0 0,3 0 0 0,-5 1 0 16,4-2 0-16,-1-1 0 0,2 0 0 0,5 0 0 16,2 1 0-16,2-1 0 0,0-5 0 0,0 2 0 15,4 0 0-15,1 1 0 0,0-4 0 0,2 3 0 16,4-1 0-16,-3 1 0 0,-1-1 0 0,1-2 144 16,2 1-144-16,0 0 192 0,-3 3-192 0,4 0 0 0,3 1-192 15,0 0 192-15,-3-1 0 0,4-3 0 16,-2 0 144-16,1 1-16 0,-2 2-128 0,3 0 0 0,4-2 0 0,-3 2 0 15,-2 1 0-15,1-1 0 0,2-3-128 0,-2 0 128 16,0 3 0-16,3-1 0 0,-4-2 0 0,2 0 128 16,1-2-128-16,0 2-128 0,0-2 128 0,0-1-192 15,0-1 192-15,-1 0 0 0,0 2 0 0,0 1 0 16,-2 0 0-16,-2-1 0 0,-1-1 0 0,1 0 0 16,0 0 0-16,-1 2 0 0,-2-1 0 0,-2 2 0 15,1-1 0-15,-3 2 0 0,-1 0 0 0,1 0 0 16,3 0 0-16,-3 0 0 0,-6 0 0 0,3 1 0 15,1 0 0-15,-2 1 0 0,-2-2 0 0,4-1 0 16,0 1 0-16,0-2 0 0,0 1 0 0,0-1 0 0,-3 2 0 16,2 0 0-16,1 0 0 0,-2 2 128 0,-2-3-128 0,4 1 0 15,2-1 0-15,-2 0 0 0,-4 3 0 0,1-1 0 16,3-3 0-16,-2 0 0 0,-1 1 0 0,-3 1 0 16,0-3 0-16,2 4 0 0,2 1 0 0,-2 0 0 15,-4 0 0-15,2-1 0 0,1 2 0 0,0-1 0 16,-7 2 0-16,2 2 0 0,1-1 0 0,2 0 0 15,2-1 0-15,-2 0 0 0,-1-1 0 0,1 0 0 16,3-1 0-16,-2 2 0 0,-1 2 0 0,4-2 0 16,-1 0 0-16,2 2 128 0,-1 2-128 0,0-2 0 15,-3-2 0-15,5 1 0 0,2 1 0 0,-6 0 0 16,-2 1 0-16,5 0 0 0,5 0 0 0,-4 2 0 16,-6-1 0-16,5 2 0 0,1-1 0 0,0 1 0 0,-1 0 0 15,1 0 0-15,2-3 0 0,3 0 0 0,3 2 0 16,-1-1 0-16,0 0 0 0,4 0 0 0,1-3 0 15,0 2-128-15,-1 0 128 0,3 2 0 0,7-2 0 0,-6 0 0 16,-4 2 0-16,3-2 0 0,2 0 0 0,-1 3 0 16,-3-1 0-16,1-2 0 0,0 0 0 0,-3 1 0 15,-3 2 0-15,1-2 0 0,3 0 0 0,-3 0 0 16,-7 1 0-16,5 2 0 0,0 1 0 0,-1-2 0 16,-4 2 0-16,0 1 0 0,1 0 0 0,-1-2 0 15,-2-2 0-15,0 2 0 0,1 1 0 0,1 2 0 16,0 0 0-16,-2-2 0 0,-2-3 0 0,1 3 0 15,2 2 0-15,-4 1 0 0,-1-1 0 0,-1 0 0 16,1-3 0-16,-2 3 0 0,0 2 0 0,0-2 0 16,-1-2 0-16,0 0 0 0,3-1 0 0,-6 1 0 15,-2 0 0-15,1-2 0 0,1 0 0 0,1 0 0 0,1 1 0 16,-4 0 0-16,-7-3 128 0,4 3-128 0,1-3 0 16,1 1 0-16,-5 1 0 0,-2-2 0 0,-3 0 0 0,3-1 0 15,5 0 0-15,-5 4 0 0,-4-2 0 0,-1 1 0 16,-1-2 0-16,-1 1 128 0,2-1-128 0,-3 0 0 15,2 0 0-15,-4 0 128 0,-3 2-128 0,2-1 0 16,2 0 0-16,2-2 128 0,-1 1-128 0,-3-2 0 16,-5 1 0-16,-4 0 0 0,0 0 0 0,3 3 0 15,-1-2 0-15,-1 1 128 0,-4-2-128 0,-2-1 0 16,-6 0 0-16,-1 2 0 0,0 0 0 0,0 0 0 16,0 2 0-16,-4-3 0 0,0-1 0 0,1 2 0 15,1-1 0-15,-5 0 128 0,-2 1-128 0,-3 1 0 16,-1 1 0-16,-2-1 0 0,-2-1 0 0,0 1 0 0,2-1 0 0,2 3 128 15,-2-3-128-15,-3 3 0 0,-1-1 0 0,0 0 0 16,1-3 0-16,-2 2 0 0,-4 0 0 0,2 0 0 16,0-2 0-16,-2 0 0 0,-5 0 0 0,0 1 128 15,0 0-128-15,0 1 0 0,-4-1 0 0,0-1 0 16,-2-1 0-16,0 1 0 0,-1-2 0 0,-1-1 0 16,-9 0 128-16,9 0-128 0,-9 0 160 0,7 2-160 15,-7-2 0-15,0 0 128 0,7-3-128 0,-7 3 0 16,0 0 128-16,0 0 0 0,5-8-128 0,0-1 192 15,-3 0-192-15,-2-1 0 0,-2-1 0 0,1-1 0 16,-1-2 0-16,-2 0 0 0,0-1 0 0,-4-1 0 16,2-5 0-16,-2-1 0 0,-1-2 0 0,0 1-160 0,-2-6 160 15,-1-2 0-15,-1-2 0 0,0-3 0 0,-2-2 0 0,-1-4 0 16,-2-1 0-16,1-1-128 0,-6-1 128 16,1-3 0-16,-1 0 0 0,1-3 0 0,0 1 0 0,-4-4 0 15,-2 0 0-15,0-1 0 0,3-1 0 0,-2 2 0 16,1 0 0-16,2-2 0 0,-3-1 0 0,3-1 0 15,0-4 0-15,1 5 0 0,0 4 0 0,-2 1 0 16,-3 2 0-16,4-3 0 0,2-1 0 0,-1 1 0 16,-3 0 0-16,2 2 0 0,1 3 0 0,0 4 0 15,1 3 0-15,2 1 0 0,2 4 0 0,1 0 0 16,2 2 0-16,0 1-128 0,2 3 128 0,1 3 0 16,3 4 0-16,-2 2-128 0,1-3 128 0,3 5-192 15,1 4 192-15,2 1-192 0,-2-1 192 0,2 3-192 0,2 1 192 16,-1 2-192-16,1 2 192 0,2 7 0 0,-1-10-144 0,0 1 144 15,0 0 0-15,1 9 0 0,0 0 0 0,-1-8 0 16,1-1 0-16,0 9 0 0,0-7 0 0,0 7 0 16,0 0 0-16,0 0 0 0,0 0 0 0,0 0 0 15,0 0 128-15,0 0-128 0,0 0 0 0,0 0 128 16,0 0-128-16,0 0 0 0,0 0 0 0,0 0 0 16,0 0 0-16,0 0 0 0,0 0 0 0,0 0 0 15,0 0 0-15,0 7 0 0,0-7 0 0,0 0 0 16,-2 9-128-16,-3-3 128 0,5-6 0 0,-6 10 0 15,-3-2 0-15,1-1 0 0,5 2 0 0,-6 0 0 16,0-1-128-16,-2-1 128 0,-3 0 0 0,-3-1 0 16,0 0-192-16,-5 1 16 0,-1-1 16 0,-8-1 0 15,-5-3-1008-15,-4 1-208 16,-2 1-32-16,-5 0-11376 0,-5-1-2256 0</inkml:trace>
  <inkml:trace contextRef="#ctx0" brushRef="#br1" timeOffset="52085.45">23892 6712 11455 0,'0'0'512'0,"0"-6"96"16,0 6-480-16,0 0-128 0,5-5 0 0,3 2 0 15,1 2 144-15,0 3 16 0,4 2 0 0,2 1 0 0,3-2-160 16,0 5 0-16,5 4 0 0,0 3 0 0,4 3 0 0,1 3 0 16,2 1 0-16,1 3 0 0,0 4 0 0,0 6 0 15,-3 0 0-15,1 3 0 0,-3 1 128 0,1 3-128 16,-3 1 128-16,1 3-128 0,-1 0 224 0,0 6-32 16,1 7-16-16,-4 1 0 0,-1-1 144 0,-3 3 16 15,-5 2 16-15,-2 3 0 0,-1 3 160 0,-2 2 48 16,1 0 0-16,-3 0 0 0,-10-2 144 0,3 0 16 15,1 1 16-15,1-3 0 0,0 0-144 0,-2-4-16 16,-3-3-16-16,1-1 0 0,3-2-16 0,0 2 0 16,0 1 0-16,-3 0 0 0,0-3 80 0,-4-4 16 15,0-2 0-15,0-3 0 0,-3-1-64 0,-1 0 0 16,-5 3 0-16,-2-4 0 0,0-1 32 0,-2 0 0 16,0-4 0-16,0 0 0 0,-4-5-160 0,0 0-16 0,0-3-16 15,-4 3 0-15,-5 4-128 0,1-5-32 0,0-6 0 0,-1 3 0 16,-8 1-16-16,1 2-16 0,0-2 0 0,-2-3 0 15,1 0 64-15,-1-4 16 0,0-2 0 0,-3 2 0 16,-4 3 0-16,0-2 0 0,0 0 0 0,1 2 0 16,4 2-64-16,1-3-16 0,-1-5 0 0,1 2 0 15,-2 0-224-15,-2 1 128 0,-1-3-128 0,1 0 0 16,-1-1 176-16,3 0-176 0,4 1 192 0,1-1-192 16,1-2 192-16,0 1-64 0,2-2 0 0,-3 0-128 15,-3 0 256-15,4 0-48 0,0-2-16 0,1 2 0 16,-2 0 32-16,6-1 0 0,-1-2 0 0,3 2 0 15,0-3 32-15,-1 0 16 0,0-3 0 0,-3-2 0 16,1 0-128-16,0 0-16 0,-4 0-128 0,3 0 192 0,-3 0 0 0,4-1 0 16,3-1 0-16,0 1 0 0,2-1 0 0,4 1-16 15,0 1 0-15,1-2 0 0,1 2-176 0,-2 0 192 16,0-1-192-16,0 0 192 0,0 1-192 0,0-1 0 16,1 0 144-16,3 0-144 0,0 0 128 0,1-2-128 15,3 0 128-15,3 0-128 0,1 1 128 0,2-3-128 16,4 1 128-16,4-3-128 0,5-4 0 0,0 0 128 15,0 0-128-15,0 0 0 0,0 0 0 0,0 0 0 16,0 0 0-16,0 0 0 0,0 0 0 0,0 0-208 16,7-6 48-16,-7 6 16 15,10-8-528-15,-10 8-96 0,11-6-32 0,-1-1 0 16,-1-2-2208-16,-1 2-432 0,-8 7-80 0</inkml:trace>
  <inkml:trace contextRef="#ctx0" brushRef="#br1" timeOffset="52520.89">21692 10320 31839 0,'-9'-5'1408'0,"9"5"304"0,-7-5-1376 0,7 5-336 0,0 0 0 0,0 0 0 15,0 0 0-15,0 0-288 0,0 0 48 0,0 0 16 16,0 0 224-16,0 0 0 0,0 0 0 0,6 9 0 16,-2 0 192-16,-1 1-32 0,-5 0 0 0,0 1 0 15,-1-2 224-15,-2 3 64 0,-1 0 0 0,-2 2 0 0,-1 3 48 0,-1 1 16 16,-1 4 0-16,-1 3 0 0,-2-1 32 0,0 2 16 16,1-2 0-16,0 1 0 0,0 0-48 0,0 1-16 15,1 2 0-15,3-3 0 0,0-3-144 0,3 2-32 16,-1-2 0-16,5 2 0 0,2-2-176 0,2-1-144 15,1-2 192-15,4-1-192 0,4-3 208 0,0-1-64 16,2-2-16-16,5-1 0 0,4-2 80 0,2-3 16 16,6-2 0-16,4-1 0 0,3-1 48 0,3 1 16 15,4 0 0-15,-1 0 0 0,-2-1-288 0,-2-1 0 16,-1 0 0-16,-2 0 0 0,-2-1 128 0,1 0-128 16,1-1 144-16,-2 2-144 0,-3 1 160 0,-1 0-160 0,-2-3 160 15,3 2-160-15,-1 1 0 0,-5 0 128 0,-2-2-128 16,-1 0 0-1,-3 0-1296-15,-4 4-304 0,-1 3-64 0</inkml:trace>
  <inkml:trace contextRef="#ctx0" brushRef="#br1" timeOffset="59389.05">15351 12018 1839 0,'0'0'160'0,"0"0"-160"0,0 0 0 0,0 0 0 16,0 0 2304-16,0 0 416 0,-1-9 96 0,0 0 0 15,1 1-1392-15,0 8-272 0,0 0-64 0,-1-12-16 0,1 0-112 16,0 1 0-16,0 1-16 0,0 1 0 0,0 0 16 0,0-1 16 16,-5 0 0-16,2 0 0 0,0 0-224 15,-1 2-48-15,1-1-16 0,-2 1 0 0,0-2-272 0,2 1-48 16,-5 1-16-16,2-1 0 0,-2 0-96 0,-1-1-32 15,-1-1 0-15,0 1 0 0,-1 1 16 0,0 0 0 16,-1-1 0-16,0-1 0 0,-1 4 0 0,-1-3 0 16,-2-4 0-16,0 7 0 0,-3-1-64 0,0 4-16 15,-2 3 0-15,-1-2 0 0,0-2-160 0,-3 3 0 16,-2 4 144-16,-2-1-144 0,5-1 0 0,1 0 128 16,-4 0-128-16,3 2 0 0,0 1 0 0,1 1 0 15,1-1 0-15,2 1 0 0,-1 1 0 0,1 0 0 16,-1 5 0-16,-1-3 0 0,0-1 0 0,0 2 144 15,0 1-144-15,2 2 0 0,-6 3 0 0,2-1 0 0,1 3 0 0,3 1-144 16,-1 4 144-16,1 1 0 0,0 0 0 0,-2 1 0 16,2 1 0-16,1 1-128 0,3 0 128 0,1 2 0 15,2-1 0-15,1 4 0 0,1 2 0 0,1 2-128 16,1 3 128-16,3-1 0 0,-1-2 0 0,2-1 0 16,0 0 0-16,3-1 0 0,-1-1 0 0,2-1 0 15,-1-2 0-15,5 2 0 0,1 1 0 0,-1 0 0 16,3-5 0-16,2 3 0 0,-1 2 0 0,2-3 0 15,0 0 0-15,2-2 0 0,0 0 0 0,2 0 0 16,-2-2 0-16,4-1 0 0,3-3 0 0,1-1-128 16,-3-2 128-16,2 2 0 0,1-3-144 0,4-1 144 15,2-5 0-15,2-1 0 0,2 2 0 0,2-2 0 0,-1-1 0 16,-1-3 0-16,1 0-176 0,1-2 176 16,-3 2 0-16,2-2 0 0,1-1 0 0,-1 0 0 0,-2-1 0 15,2 2 0-15,1-6 0 0,-1 0-128 0,1-5 128 0,-2 1 0 16,-2 0 0-16,-4-2 0 0,2-3 0 15,-6 0 0-15,0-3 0 0,-2-1 0 0,-1 1 0 0,0-4 0 16,-3-3 0-16,0-1 0 0,-2 0 128 0,-1-3 0 16,0-4 0-16,-1-1 0 0,-5-4 352 0,0-4 80 15,0-1 16-15,-1-2 0 0,-3 1-64 0,-2-1-16 16,-2-2 0-16,3 3 0 0,1 2-192 0,0 3-48 16,1 4 0-16,2 2 0 0,-2 6-256 0,2 4 0 15,-2 6 0-15,2 3 0 16,1 0-288-16,-1 4-160 0,-3 7-48 0,0 0-14320 0</inkml:trace>
  <inkml:trace contextRef="#ctx0" brushRef="#br1" timeOffset="61033.38">19332 11911 7359 0,'0'0'656'0,"5"-9"-528"0,-5 9-128 0,3-10 0 16,-1-1 1728-16,-2 0 304 0,-1 0 64 0,0-1 16 16,-2 2-992-16,-2 1-192 0,-1-6-32 0,-1 3-16 15,-3 0-80-15,-1 0-16 0,-3 2 0 0,-2-3 0 16,-1 1 0-16,-3-2 0 0,-2 1 0 0,-2 1 0 16,-5 3-48-16,0-1-16 0,-1-2 0 0,-1 5 0 15,-2-1-272-15,1 3-48 0,0 1-16 0,0 1 0 0,1 1-80 0,0-1-32 16,1 3 0-16,-2 3 0 0,-2-2-96 0,-2 5-32 15,0 4 0-15,3 2 0 0,2 4-144 0,-2-1 0 16,-5 6 144-16,2 4-144 0,3 5 0 0,-2 2 0 16,4 1 0-16,1 2 0 0,1 4 0 0,1 1 0 15,1 4 0-15,3 0 0 0,2 1 0 0,3 4 0 16,4 4 0-16,3 0 0 0,1-3 0 0,8-3 0 16,6-2 0-16,5-3 0 0,1 0 0 0,6-4 0 15,1-2 0-15,5 1 0 0,3 3 0 0,5-3 144 16,2-6-144-16,5-4 0 0,1-4 224 0,7-3-64 15,3-1-16-15,7-4 0 0,4-4-16 0,1-2 0 16,0-2 0-16,2-4 0 0,0-4 96 0,-1-3 16 16,5-4 0-16,0-1 0 0,1-1 176 0,-4-3 32 15,-5-7 16-15,-2-3 0 0,-2-2 176 0,-5-3 48 0,-4-3 0 16,-2-7 0-16,-3-6-16 0,-5-4 0 0,-5-1 0 0,-5-1 0 16,-7-3-96-16,-8 0 0 0,-4-1-16 0,-6 3 0 15,-5 9-48-15,-3 3 0 0,-10 5 0 0,-3 4 0 16,-3 2-384-16,-2 2-128 0,-3 7 0 0,-4-1 0 31,-2 1-1488-31,-1 3-416 0,-2 1-80 0</inkml:trace>
  <inkml:trace contextRef="#ctx0" brushRef="#br1" timeOffset="64906.63">15735 12083 7359 0,'0'0'320'0,"0"0"80"0,0 0-400 0,0 0 0 0,0 0 0 0,-8 1 0 16,8-1 1344-16,0 0 192 0,-7 0 48 0,7 0 0 15,0 0-944-15,0 0-176 0,0 0-32 0,0 0-16 16,0 0 432-16,0 0 96 0,0 0 16 0,-9-5 0 16,2 2-96-16,7 3-16 0,0 0 0 0,0 0 0 15,2-8-192-15,3 2-32 0,-1-2-16 0,3 0 0 16,0 1-144-16,2-2-16 0,2-2-16 0,-2 0 0 15,2-1-128-15,1-3-32 0,1 2 0 0,-1-2 0 16,3-3-112-16,-1 2-32 0,1-4 0 0,1 2 0 16,-1 1 48-16,1-2 0 0,-1-1 0 0,3 1 0 15,1 1-32-15,-1-1 0 0,2-1 0 0,0 2 0 16,1 1-144-16,-3 1 160 0,0-1-160 0,-1 3 160 0,1 2-160 0,1 1 0 16,-1 0 0-16,1 2 0 0,-2 1 128 0,1 2-128 15,2 1 0-15,1 1 128 0,-1-1-128 0,1 2 160 16,-1 0-160-16,0 1 160 0,2 0-160 0,2 1 192 15,-1 1-192-15,0 0 192 0,0 0-32 0,-1 4 0 16,-2 1 0-16,3 0 0 0,-2-2 32 0,0 1 0 16,-2 2 0-16,-1 1 0 0,2 2-32 0,-2 1 0 15,1 0 0-15,0 3 0 0,-3 3 16 0,0 1 0 16,-5 4 0-16,1 2 0 0,-2 1 0 0,-3 5 0 16,-1 3 0-16,-2 1 0 0,2 0 32 0,-1 5 16 15,-4-1 0-15,2 1 0 0,0 3-16 0,1 1 0 16,1 0 0-16,0 0 0 0,-1 1-208 0,0-1 144 15,-2-2-144-15,-1-2 128 0,1-1-128 0,-2 1 0 0,-1-1 144 16,-1 1-144-16,-4 0 0 0,-2-1 128 0,-2-2-128 16,1-2 0-16,-2-1 192 0,-2-1-16 0,-5-2-16 0,-1 0 0 15,-8-3 32-15,0-2 0 0,-3-4 0 0,-1 1 0 16,-4-2-64-16,-1-2 0 0,-6-1 0 0,-2-3 0 16,-5-3-128-16,4-1 192 0,6-3-192 0,1 1 192 15,3 0-192-15,4-4 0 0,3-3 0 0,5 1 0 31,2 1-2032-31,4-3-384 0</inkml:trace>
  <inkml:trace contextRef="#ctx0" brushRef="#br1" timeOffset="74268.88">18526 13915 13823 0,'0'0'1216'0,"0"0"-960"0,8-3-256 0,0 0 0 0,-8 3 752 0,11-3 96 15,2 0 32-15,-3 0 0 0,-2 1-48 0,0 0 0 16,0 2 0-16,2-2 0 0,-2-2 0 0,1 1 0 16,-9 3 0-16,6-3 0 0,-6 3 128 0,9-1 32 15,-9 1 0-15,0 0 0 0,0 0-96 0,0 0-32 16,0 0 0-16,0 0 0 0,-9 4-208 0,3-1-32 16,-4-1-16-16,-2 0 0 0,-2 0-352 0,-3 2-80 15,-2 1-16-15,-2 1 0 0,-2-4 48 0,0 0 16 16,-3 4 0-16,-1-4 0 0,1 0 128 0,-5 0 32 15,-5-1 0-15,-1 0 0 0,-4 1 0 0,-2-2 0 16,-3 0 0-16,-2-2 0 0,1 1-32 0,-1 0 0 16,-2 1 0-16,0 0 0 0,-3-3 0 0,-2 1 0 0,-7 0 0 15,1-1 0-15,-1 0 0 0,0 0 0 0,2-2 0 16,-4 1 0-16,-1412 0-112 0,2812-1-32 0,-1409 1 0 16,1-2 0-16,2 1 16 0,-1 0 0 0,1 1 0 15,-5 0 0-15,-2-3-32 0,2 0 0 0,3 4 0 0,-2-1 0 16,-2-2-64-16,-2 1-128 0,-2-2 176 0,1 3-176 15,2 0 192-15,-1 1-192 0,-2 0 192 0,-1 1-192 16,0-3 160-16,-2 3-160 0,4 3 128 0,-3-1-128 16,-3 0 0-16,-1 1 128 0,0 1-128 0,2 1 0 15,4-2 128-15,-1 1-128 0,-5-1 0 0,6 1 128 16,-2 0-128-16,4 1 0 0,-2-2 0 0,1 0 0 16,-1-1 176-16,2 2-48 0,0-2-128 0,1 1 192 15,1-1-192-15,-1 1 0 0,-1 0 128 0,1-1-128 16,1 0 128-16,-1-1-128 0,-2 1 176 0,1 0-176 15,0 1 128-15,3-1-128 0,4 0 0 0,-1 2 0 0,0 1 128 0,-2-1-128 16,1-1 0-16,1-1 0 0,3-1 0 0,1 1 128 16,2 0-128-16,0 1 0 0,-4 0 128 0,3 0-128 15,2-1 0-15,1 0 0 0,6 2 128 0,-3 1-128 16,0-1 0-16,0-1 0 0,0 0 128 0,1 2-128 16,1-2 0-16,4 2 0 0,-1-3 0 0,1 2 0 15,-1 0 0-15,-2 2 0 0,0-1 0 0,2-1 0 16,2 0 0-16,5 0 0 0,0 0 0 0,2 1 0 15,1-1 0-15,-1 1 0 0,2 0 0 0,2 1 128 16,5-1-128-16,-1-2 0 0,2-1 0 0,4-2 0 16,3 1 0-16,4 0 0 0,3 0 0 0,1-2 0 15,2 1 0-15,4-1 0 0,0 0 0 0,3 0 0 16,0 1 0-16,3-1 0 0,1 0 0 0,2-1 0 0,2 1 0 16,5 3 0-16,-4-7 0 0,0 3 0 0,4 4-128 0,0 0 128 15,-5-3 0-15,5 3 0 0,0 0 0 0,0 0-144 16,0 0 144-16,0 0-128 0,0 0 128 0,0 0-128 15,0 0 128-15,2 10 0 0,1 4-144 0,-1 1 144 16,2 2-128-16,-2 3 128 0,0 0-160 0,0 7 160 16,2 4 0-16,-3 2-144 0,0 0 144 0,0 3 0 15,1 1 0-15,-2 4-160 0,0-1 160 0,0 3 0 16,0 4 0-16,0 1 0 0,-1 3 0 0,1-2 0 16,0 0 0-16,0-1 0 0,0-1 0 0,0 4 0 15,-2 0 0-15,1 1-128 0,1 3 128 0,-1 0 0 16,-2-1 0-16,1-2 0 0,0 0 0 0,-1-2 0 15,-2 0-128-15,1 3 128 0,-3-1 0 0,3 3 0 0,-3-1-160 16,2-3 160-16,-1-4-128 0,-1-1 128 0,1 2 0 0,-2-3-128 16,1 1 128-16,-2 0 0 0,1 0 0 0,-2 0 0 15,-1-5 0-15,1 0 128 0,-3-1-128 0,1-3 0 16,0 0-128-16,-1-1 128 0,1-1 0 0,-1-1 0 16,2 0 0-16,-2-1 0 0,0-3 0 0,2-2 0 15,1-1 0-15,2-2 0 0,-3-1 0 0,2-1 0 16,1-4 0-16,1-2 0 0,2-3 0 0,1 0 0 15,-4-4 0-15,5 1 0 0,1-1 0 0,2-10-128 16,-2 5 128-16,2 2 0 0,0-7 0 0,0 0-160 16,0 0 160-16,7 8 0 0,2-3-128 0,-2 1 128 15,-7-6 0-15,17 4 0 0,0 1 0 0,3-3 0 16,0-3 0-16,3-2 0 0,2 1 0 0,4 0 0 16,2 0 0-16,3 1 0 0,1-4 0 0,4 3-128 0,0-2 128 0,4-3 0 15,2-1 0-15,5 1 0 0,4 0-128 0,5 1 128 16,2-2 0-16,0 2 0 0,-1 2 128 0,2-2-128 15,4-3 0-15,0 2 0 0,7 3-176 0,-3-1 176 16,0 1 0-16,0-3 0 0,1-1 0 0,4 2 0 16,0 3 0-16,-1-1 0 0,1 0 0 0,0-1 0 15,2 0 0-15,4 2 0 0,3-1 0 0,-3 2 0 16,-2 1 0-16,2-2 0 0,4-3 0 0,0 4 0 16,1 2 0-16,-2-2 0 0,0-3 0 0,-3 0 0 15,3 2 0-15,2 0 0 0,-1 1 0 0,1-1 0 16,1-3-128-16,-3 4 128 0,-1 2 0 0,1 0 0 15,1-4 0-15,-1 1 0 0,4 1 0 0,-1-1 0 16,1 2 0-16,-5 1 0 0,-3 0 0 0,5 0 0 0,-2-2 0 0,4 1 0 16,-3 1 0-16,-2 0 0 0,0-1 0 0,0 1 0 15,4 0 0-15,-2 0 0 0,-2-1 0 0,1 2 0 16,-3 3 0-16,1-2 0 0,0-3 0 0,-3 4 0 16,-3 2 0-16,-1-5 0 0,1-5 0 0,3 1 0 15,4 4 0-15,-4 1 0 0,-5-2 128 0,1 0-128 16,2-1 0-16,0 0 128 0,-2-1-128 0,-3 4 0 15,-3 3 0-15,-1-2 0 0,-1-4 0 0,4 1 0 16,1 0 128-16,0 2-128 0,-4 1 0 0,-3 0 0 16,-5-4 0-16,1 2 0 0,2 1 0 0,-1 2 0 15,-1 2 128-15,-3-2-128 0,0-1 0 0,-4 3 0 16,-2-1 0-16,-3 1 0 0,0-2 0 0,0-1 0 16,1 0 0-16,-1 1 0 0,-2 2 160 0,-2 0-160 15,-4 1 192-15,-3-1-192 0,-2 0 0 0,0 2 0 0,-3 3 0 0,1-3 0 16,1-4 0-16,-2 3 0 0,-3 4 0 0,2-2 160 15,2-1-160-15,-1 0 160 0,-3-2-160 0,0 3 160 16,-1-1-160-16,-2 0 0 0,-4-1 0 0,0-1 0 16,-1 1 0-16,-3-2 0 0,-1-1 0 0,-2 2 128 15,-2-3-128-15,2 0 0 0,-3 1 144 0,0-3-144 16,-1 1 128-16,0-1-128 0,-3-1 160 0,-8 1-160 16,8 0 144-16,-8 0-144 0,9 0 128 0,-9 0-128 15,0 0 160-15,0 0-160 0,9-3 192 0,-9 3-192 16,0 0 208-16,0 0-64 0,3-7-16 0,1 0 0 15,-3-2 0-15,-1-2-128 0,-1-3 192 0,-2 0-64 16,0 2-128-16,0-3 192 0,0-6-192 0,-1-2 192 16,0-3-192-16,1-4 160 0,1-3-160 0,-3-3 160 0,-1-4-32 0,2-3-128 15,0-2 192-15,1-7-64 0,1-6-128 0,0-7 0 16,0-6 0-16,1-3 128 0,0-1-128 0,1-5 0 16,0-6 0-16,0 1 0 0,0 2 0 0,2 2 0 15,1 4 0-15,0 3 0 0,2-2 0 0,-3 3 208 16,-1 3-16-16,5 5-16 0,-2 3-48 0,0 2 0 15,0 0 0-15,1 4 0 0,2-1-128 0,-3 2 0 16,0 2 0-16,-1 5 128 0,3 5-128 0,2 5 0 16,-1 4 0-16,-3 4 0 0,-3-1 0 0,3 3 0 15,1 3 0-15,-3 4 0 0,-1 5 0 0,0-3 0 16,-1 3 0-16,0 4 0 0,0-1 0 0,2 2-144 16,-1 2 144-16,-1 3 0 0,-3 0-208 0,2 1 64 0,1 5 16 15,0 0 0-15,0 0 128 0,0 0-192 0,0 0 192 16,0 0-192-16,0-7 192 0,0 7 0 0,0 0-144 15,0 0 144-15,0 0 0 0,0 0-176 0,0 0 176 0,0 0-128 16,0 0 128-16,0 0 0 0,0 0-144 0,0 0 144 16,0 0 0-16,0 0 0 0,0 0-144 0,0 0 144 15,0 0 0-15,0 0 0 0,0 0 0 0,0 0 0 16,0 0 0-16,0 0 0 0,0 0 0 0,0 0 0 16,0 0-144-16,0 0 144 0,0 0 0 0,0 0-144 15,0 0 144-15,0 0 0 0,0 0-144 0,0 0 144 16,-10-1 0-16,2-2-144 0,-1-3 144 0,2 1 0 15,-2-2 0-15,0 1 0 0,-2-3 0 0,-2 2 0 16,0-2 0-16,-2-1 0 0,-3-3 0 0,-2 2 0 0,-4-1 0 16,0 2 0-16,-5-1 0 0,-2 0 0 15,-6-1 0-15,0 0 0 0,-3 1 0 0,0 2 0 0,-9-4 0 16,1 1 128-16,4 0-128 0,-1 1 0 0,-2 2 0 0,-1 1 0 16,-3 2 0-16,2 0 0 0,-2 2 0 0,3 1-192 15,3 1 48-15,4 2 0 16,4 2-2512-16,4 2-496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2T23:25:35.63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8884 3079 16927 0,'-20'-3'752'0,"6"2"144"0,-1-1-704 0,0 2-192 15,1-1 0-15,0 1 0 0,0 1 560 0,2 2 80 0,2-2 0 16,-2-1 16-16,1 0 64 0,4 1 16 0,-1-1 0 0,8 0 0 15,0 0-224-15,-7 1-32 0,7-1-16 0,0 0 0 16,0 0-80-16,0 0 0 0,0 0-16 0,0 0 0 16,0 0 176-16,9 4 32 0,0-1 16 0,4-1 0 15,0 0-64-15,4 0-16 0,2 0 0 0,3 1 0 16,1-3-320-16,5 2-64 0,3 0 0 0,3 0-128 16,5-2 288-16,4 1-48 0,5-1-16 0,3 2 0 15,1 2-16-15,3-3 0 0,0 1 0 0,5 1 0 16,2 2-16-16,3-1-16 0,1 1 0 0,1-1 0 15,-1-3 16-15,4 2 16 0,0 2 0 0,4-2 0 16,3-2-16-16,0-1-16 0,-3-1 0 0,1 4 0 16,1 0 48-16,0-1 16 0,0-2 0 0,-1 0 0 15,-1 0-48-15,-1 1-16 0,4 0 0 0,2-1 0 0,1-1 80 16,-2 1 32-16,-3 1 0 0,0-1 0 0,2-2-32 0,4 1-16 16,0 1 0-16,-1-1 0 0,-3-2-48 0,1 0-16 15,3 1 0-15,3 1 0 0,-2 0-176 0,1 1 0 16,-5 0 144-16,2 0-144 0,-1 0 128 0,3 1-128 15,-1 1 160-15,-2-2-160 0,-4-1 128 0,3 1-128 16,5 0 0-16,-4 2 144 0,-2 1-144 0,0 1 0 16,-3-3 144-16,0 1-144 0,2-1 0 0,-1 0 128 15,-2-1-128-15,-3-1 0 0,-1 0 128 0,0 0-128 16,3 0 160-16,2 0-160 0,-4 0 256 0,1 1-64 16,-4 0 0-16,1-2 0 0,0 1-192 0,0 1 176 15,2 0-176-15,-2 0 160 0,-1 0-160 0,0 0 128 0,1 3-128 16,2-1 128-16,-3-3-128 0,-1 0 128 15,0 1-128-15,-6 1 128 0,0 0-128 0,1 0 0 0,1-2 0 16,0 2 0-16,0 1 0 0,-1 0 0 0,-3 0 0 0,-2 2 0 16,-2-3 0-16,1 1 0 0,-2 0 0 0,3 2 0 15,-2-1 0-15,-2 0 0 0,-3-2 0 0,-3 1 0 16,-3 1 0-16,-1-1 0 0,-3-1 0 0,-1 1 0 16,-1 0 0-16,-4 1 0 0,-1-2 0 0,0 2 128 15,-2 0-128-15,-1 1 0 0,-2 0 0 0,-2-3 128 16,0 0-128-16,-4 1 128 0,-1 2-128 0,0-2 128 15,-4 0-128-15,0-1 0 0,-3 1 0 0,0-1 0 16,-1 2 0-16,0-3 128 0,-3-3-128 0,0 3 0 16,-2 4 0-16,-7-4 128 0,0 0-128 0,8 3 0 15,-1 0 0-15,-7-3 0 0,7 5 128 0,-7-5-128 16,0 0 0-16,0 0 0 0,0 0 0 0,0 0 0 16,0 0 0-16,0 0 128 0,0 0-128 0,0 0 0 0,-7 5 176 0,-2 0-48 15,-1-2-128-15,0-2 192 0,-2-1-192 0,-3 0 0 16,-3 0 0-16,-3-1 0 0,-2 0 0 0,-5 0 0 15,-6-1 0-15,-5 0 0 0,-2 2 0 0,-6-1 0 16,-7 0 0-16,1-1 0 0,-4-1 0 0,-3-1 0 16,-6 3 0-16,-5-1 0 0,-4-1 0 0,1 1 0 15,-2 1 0-15,-2-2 0 0,-9-1 0 0,-1 0 0 16,0-1 0-16,-4 3 0 0,0 2 0 0,-6-2 0 16,-3-3 0-16,-2 3 0 0,-1 0 0 0,-6 1 0 15,-3 0 0-15,0 0 0 0,-2 0 0 0,-1-3 0 16,-4 3 0-16,3 1 0 0,-2 0 0 0,-1 1 0 15,-4 0 0-15,-1 2 0 0,-1-1 0 0,2 2 0 0,2 1 0 16,-1 0 0-16,-3-1 0 0,3 2 0 0,1-1 0 16,-1 2 0-16,-2 1 0 0,4 1 0 0,4-2 0 0,-3 1 0 15,-1-3 0-15,3 5 0 0,4 0 0 0,-2 1 0 16,-5-1 0-16,6-1 0 0,5-1 0 0,-1 2 0 16,1-1 0-16,3 2 0 0,3 0 0 0,2 0 0 15,-3-4 0-15,3 4 0 0,3 2 0 0,5-4 0 16,1-2 0-16,3-1 0 0,1 3 128 0,5-1-128 15,5-1 0-15,2 1 0 0,1-5 0 0,4 3 0 16,2 1 0-16,7-1 0 0,1 0 0 0,4-1 0 16,5 0 0-16,1-1 0 0,1 0 0 0,2 1 0 15,0-3 128-15,2 2-128 0,5-1 0 0,0-1 0 16,3 0 0-16,4-1 128 0,2-2-128 0,4 0 0 16,4 0 0-16,0 1 0 0,2 0 0 0,2 0 0 0,3-1 0 15,4 1 0-15,1 0 0 0,4 0 0 0,0-3 0 0,9 3 0 16,-6-1 0-16,6 1 0 0,0 0 0 0,0 0 0 15,0 0 0-15,0 0 0 0,8-4-144 0,6 3 144 16,2-2-208-16,5-1 80 0,2 2 128 0,5 0-192 16,0-1 192-16,5-1-192 0,6-1 192 0,6-2-128 15,4-1 128-15,4 2-128 0,2-1 128 0,2 1 0 16,2-2-144-16,1 0 144 0,3-1 0 0,5 2 0 16,5-2-144-16,1 1 144 0,-1 3 0 0,2-2-128 15,2-3 128-15,2 1 0 0,5 1 0 0,-4 1 0 16,1-2 0-16,4 0 0 0,-1 0 0 0,5 0-128 15,3 1 128-15,0 0 0 0,1 1 0 0,0 0 0 16,1 0 0-16,1 1 0 0,-1 1 0 0,6-1 0 0,6-3 0 0,-3 2 0 16,0 3 0-16,-3-3 0 0,2-2 0 15,0 0 0-15,3 2 0 0,-2 1 0 0,-3-1 0 0,4 0 0 16,1 1 0-16,0 0 0 0,-2 2 0 0,2-2 0 16,0 1 0-16,-6-1 0 0,-4 2 0 0,5 0 0 15,2-2 0-15,-3 2 0 0,-2-2 0 0,-2 3 0 16,-2 2 0-16,2 0 0 0,0-3 0 0,-2 3 0 15,-4 0 0-15,0 0 0 0,2 0 0 0,0-1 0 16,-7 4 0-16,2-1 0 0,-5 1 0 0,2-1 0 16,-1 0 0-16,-3 1 0 0,-6-1 0 0,3 1 0 15,1 1 0-15,-1-1 0 0,-1-1 0 0,-3 1 0 16,-4 0 0-16,-1 0 0 0,1 0 128 0,-2 0-128 16,-1 1 0-16,-1 0 0 0,-3 0 0 0,-3-1 0 0,-3 1 0 15,-2-1 0-15,-1 0 0 0,0 1 0 0,-1 1 0 0,1 0 0 16,-4 3 0-16,-4-4 0 0,-3 0 0 0,-1 2 0 15,-6-1 0-15,-2-1 0 0,-3-2 0 0,0 2 0 16,-4 1 0-16,1 0 0 0,-4 0 0 0,-1-1 128 16,-2-1-128-16,-1 0 0 0,-5-1 0 0,-2 3 0 15,-2-3 0-15,-1 0 0 0,-8-1 0 0,10 1 0 16,-10-1 0-16,0 0 0 0,0 0 0 0,0 0 128 16,0 0-128-16,0 0 0 0,0 0 0 0,0 0 0 15,-11-3 0-15,-3 1 0 0,-1 2 0 0,-3-3 0 16,-6 0 0-16,0 1 0 0,-2 1 0 0,-3 1 0 15,-2-1 0-15,-2 0 0 0,-2-1 0 0,-6 1-128 16,-3 1 128-16,-2-3 0 0,-6 1 0 0,-2 1 0 0,-1 1-128 16,-1 0 128-16,-2-1 0 0,-4 0 0 0,-5-2 0 0,-4 2 0 15,-3-1 0-15,-3 1 0 0,-1-3 0 16,-8 2 0-16,-4 4 0 0,-6-2 0 0,-3-2 0 0,-2 1 0 16,-2 1 0-16,-3 0-128 0,-5 0 128 0,-3 4 0 15,-5 1 0-15,1 1 0 0,-1-4 0 0,-4 0 0 16,-4 2 0-16,0 2 0 0,-2-1 0 0,0 1 0 15,-3-1 0-15,2 1 0 0,1 3 0 0,0-2 0 16,0 0 0-16,-1 0 0 0,-4-2 0 0,5 4 0 16,0 3 0-16,0-5 0 0,1-3 160 0,-1 3-32 15,5 3-128-15,-2-2-128 0,-2-1 128 0,3 0-192 16,5-2 192-16,1 3 0 0,1 1 0 0,7-1 0 16,3-1 0-16,1 1 0 0,-1-2 0 0,8 2 0 15,7 0 0-15,3-1 0 0,3-1 0 0,4 0 0 0,5 3 0 16,8 0 0-16,6-2 0 0,8-2 0 0,6 1 0 15,5-1 0-15,4 4 0 0,6-2 0 0,4-2-176 0,9 1-96 16,7 0-32-16,5 0-11296 16,4 1-2272-16</inkml:trace>
  <inkml:trace contextRef="#ctx0" brushRef="#br0" timeOffset="8231.75">21584 3478 13823 0,'0'0'1216'16,"0"0"-960"-16,0 0-256 0,5 1 0 15,-5-1 384-15,8 1 48 0,-8-1 0 0,0 0 0 0,5 0 80 16,-5 0 32-16,0 0 0 0,0 0 0 0,0 0 288 0,0 0 48 16,6-3 16-16,-6 3 0 0,0 0-80 0,4-6-16 15,-4 6 0-15,0 0 0 0,-3-10-32 0,0 2-16 16,-1 0 0-16,0 2 0 0,-5-1-128 0,3 3-32 16,-5-6 0-16,0 2 0 0,0 0 144 0,-3 1 32 15,-1-2 0-15,0-1 0 0,-3 0-128 0,-3-2-32 16,-1 1 0-16,0 1 0 0,-3 0-144 0,1-1-16 15,2-2-16-15,-1 1 0 0,-3 4-176 0,-1-1-16 16,-1-1-16-16,2 1 0 0,1 0-32 0,-1-1 0 16,0-2 0-16,-1 1 0 0,-1-1-32 0,-3 1-16 15,-2 0 0-15,2 1 0 0,0 1-144 0,-2 0 160 0,-7 0-160 16,0 2 160-16,1-1-160 0,0-1 0 16,1-2 144-16,-1 2-144 0,-1 1 0 0,1 2 0 0,-1-1 0 0,-3 1 128 15,0-2-128-15,-1 2 0 0,-1 0 128 0,1 1-128 16,0-1 128-16,-1 1-128 0,1-2 160 0,-1 3-160 15,0-1 176-15,-1-1-176 0,-1 1 192 0,-1 2-192 16,0 3 192-16,3 0-64 0,2-1 0 0,3 0-128 16,-2-2 176-16,2 1-176 0,-1 0 160 0,-4 4-160 15,0-2 128-15,-1 0-128 0,-3 1 0 0,3 3 0 16,2-1 0-16,2 0 128 0,3-3-128 0,-1 2 0 16,4 2 0-16,-6 0 144 0,-2 1-144 0,4-1 128 15,2 5-128-15,0-3 0 0,-1 4 0 0,2 0 0 16,4 0 0-16,3 0 128 0,-1 1-128 0,0 0 0 15,1 0 128-15,2 0-128 0,1 2 0 0,2 3 128 16,-4 0-128-16,4 2 0 0,3 0 0 0,0-1 0 0,2-5 0 16,3 3 0-16,0 3 0 0,1 1 0 0,0-2 0 0,0 4 0 15,-1 0 0-15,2 1 0 0,1 0 0 0,-1 0 0 16,3-1 0-16,0 1 0 0,0 0 0 0,1 1 0 16,0-2 0-16,1 0 0 0,1-1 0 0,2 3 0 15,-1 1 0-15,1 1 0 0,3-1-128 0,0 2 128 16,1-1 0-16,2 1 0 0,1 2 0 0,1-1 0 15,0-2 0-15,4 1 0 0,0-2 0 0,3 0 0 16,1 1 0-16,0-2 0 0,2-1 0 0,0 0 0 16,3-2 0-16,2 0 0 0,4-1 0 0,0 1 0 15,1 1 0-15,1-1 0 0,1-4 0 0,1 1 0 16,4-3 144-16,-3 4-144 0,3 1 0 0,-1 1 0 16,2-1 0-16,-2 1 128 0,3-4-128 0,1 0 0 0,-3-1 0 15,1-1 128-15,-1-2-128 0,3-2 128 0,1-1-128 0,0 1 128 16,2-1-128-16,4 0 0 0,-3-2 0 0,2 2 128 15,1 0-128-15,-2 1 0 0,-1-3 128 0,1 1-128 16,-2-2 0-16,3-2 144 0,1 0-144 0,1 3 0 16,-1-4 192-16,4 3-64 0,1-1 0 0,0 2-128 15,-1-3 192-15,-4 1-64 0,-2-2 0 0,2 0-128 16,0 1 192-16,2-1-192 0,1-1 192 0,-1 1-192 16,3 0 192-16,1-2-192 0,1 0 192 0,-1 0-192 15,-3-1 160-15,1 0-160 0,-2-2 128 0,0 1-128 16,2 1 176-16,-2 0-48 0,-4-6-128 0,2 5 192 15,3-1-64-15,-2 1-128 0,-2-1 176 0,-2-1-176 16,-2 1 192-16,-1 0-64 0,-3 0 0 0,-1-2-128 0,1 0 192 0,0 0-192 16,-1-2 192-16,2 1-192 0,-2-2 208 0,0 2-64 15,-2-3-16-15,1 1 0 0,0 0 0 16,0-1 0-16,-1-1 0 0,-3 1 0 0,1-2 48 0,-3 1 0 16,0-1 0-16,0 0 0 0,-3-2-32 0,0 1 0 15,1-1 0-15,0-3 0 0,1 0-16 0,-2-2 0 16,0-1 0-16,2 0 0 0,1 0-128 0,-3 2 192 15,-2-2-192-15,-1-1 192 0,0-3-48 0,1 0 0 16,-2-2 0-16,-1 1 0 0,-1-2 0 0,-2 0 0 16,-1-2 0-16,-2 2 0 0,-2 0-16 0,0-2-128 15,-5 0 192-15,-1 0-64 0,-5 1 16 0,1 1 0 16,-3-3 0-16,-2 6 0 0,-4 5-16 0,-2-1-128 16,1 0 192-16,-4-2-64 0,-4-2-128 0,0 2 128 15,-5 2-128-15,3 3 128 0,1 0-128 0,0 2 0 0,1 0-160 0,2 2 160 31,2 3-544-31,4 2-16 0,3-1 0 0,3 2 0 16,9 5-2704-16,0 0-528 0</inkml:trace>
  <inkml:trace contextRef="#ctx0" brushRef="#br0" timeOffset="10847.14">4545 9793 16575 0,'0'0'368'0,"0"0"80"0,0 0 0 0,0 0 16 0,9 0-464 0,-9 0 0 0,0 0 0 0,9 2 0 16,-9-2 0-16,6-2 0 0,-6 2 0 0,0 0 0 16,0 0 912-16,0 0 96 0,0 0 16 0,4 7 0 15,3 3-832-15,-5 1-192 0,-2-3 0 0,-2 7 0 16,2 3 288-16,-4-1 16 0,2 1 0 0,-1 1 0 16,-1-3-48-16,-2 3-16 0,-1 5 0 0,2 0 0 15,-2 1-64-15,2-1-16 0,-1-1 0 0,0 0 0 0,2 1 16 16,3 0 0-16,0-4 0 0,3 0 0 0,2 0 64 0,-1-1 16 15,0-1 0-15,0-2 0 0,0 1-64 0,2-2-16 16,2 0 0-16,4-2 0 0,3 0 208 0,2-3 64 16,-1 0 0-16,2-1 0 0,2-2 128 0,-1-1 16 15,2-2 16-15,1-2 0 0,-2 2-224 0,1-1-32 16,-1-1-16-16,1 0 0 0,1-3-144 0,0 1-16 16,1 0-16-16,-3-1 0 0,1-1-160 0,-1 1 160 15,-3-1-160-15,2 1 160 0,0 1-160 0,-2-1 160 16,1-2-160-16,-2 2 160 15,-2 2-1184-15,3-1-256 0,-1 0-32 0,-4-1-11216 0</inkml:trace>
  <inkml:trace contextRef="#ctx0" brushRef="#br0" timeOffset="11185.46">5260 9858 13823 0,'0'0'1216'0,"0"0"-960"0,1-6-256 0,-1 6 0 15,0 0 1984-15,0 0 336 0,0 0 80 0,0 0 16 16,0 0-1856-16,0 12-368 0,0 0-192 0,0 1 192 16,-4 0 64-16,2 2 32 0,-1-1 0 0,-2 7 0 0,1 5 16 0,-4 3 0 15,2-2 0-15,-3 2 0 0,2 4 32 0,-3 0 16 16,1 1 0-16,-1 0 0 0,-1 1-112 0,0 4-32 15,0 3 0-15,-3 1 0 0,-1-3-32 0,-1 1-16 16,-1 1 0-16,2-2 0 0,0-3-16 0,1-2 0 16,1-4 0-16,2 0 0 0,2-1-144 0,-1-1 192 15,1 0-192-15,2-4 192 0,1-3-192 0,2 0 0 16,3-1 144-16,0-3-8592 16,1-1-1712-16</inkml:trace>
  <inkml:trace contextRef="#ctx0" brushRef="#br0" timeOffset="11795.46">5725 10332 20271 0,'-7'-6'448'0,"7"6"80"0,0 0 32 0,0 0 16 0,0 0-576 0,10-6 0 0,3 0 0 0,2 2 0 16,3 1 0-16,1 0 0 0,0 0 0 0,3 0 0 16,2 3 0-16,1-1 0 0,3-1 0 0,-2 0 0 15,2 0 0-15,-2-1 0 0,0 2 0 0,7-1 0 16,-2 0 480-16,-7 2-16 0,-2 2 0 0,-4 0-6736 16,0 1-1360-16</inkml:trace>
  <inkml:trace contextRef="#ctx0" brushRef="#br0" timeOffset="11990.81">5814 10584 27359 0,'0'0'1216'0,"0"0"240"0,9-2-1168 0,3 1-288 15,3 2 0-15,0-1 0 0,2 0 128 0,4 0-128 16,3 2 144-16,2-1-144 0,0-2 0 0,0 0 0 15,3-2 0-15,7 1 0 0,-3 1 192 0,-2 0-48 16,-2-6-16-16,-1 3-8384 16,1-1-1696-16</inkml:trace>
  <inkml:trace contextRef="#ctx0" brushRef="#br0" timeOffset="12629.73">7365 9800 12895 0,'2'-4'272'0,"0"-3"64"0,2 2 16 0,-1 0 32 0,0 1-384 0,-2-2 0 0,0 2 0 0,-1 4 0 16,0-5 896-16,0 1 96 0,-1-3 32 0,-3 3 0 15,4 4 0-15,-7-1 0 0,1 0 0 0,-4 2 0 16,1 1-832-16,-2 1-192 0,-3 1 0 0,-2 1 0 16,-1 2 864-16,-1 3 128 0,3 0 32 0,-2 4 0 15,-3 0-832-15,1 3-192 0,0 1 0 0,-4 4 0 16,2 5 0-16,0 5 0 0,0 3 0 0,2 2 0 16,2 5 864-16,0 1 128 0,2 2 32 0,1 0 0 15,3 1-832-15,1 0-192 0,2-4 0 0,0 22 0 16,5-4-272-16,3-9-112 0,2-6 0 0,5-3-16 15,3-3 400-15,4-3 304 0,3-4-48 0,2-2-16 16,1-2-240-16,7 1 0 0,3-2 0 0,6-2 0 16,3-7-1808-16,7 1-368 0</inkml:trace>
  <inkml:trace contextRef="#ctx0" brushRef="#br0" timeOffset="13166.93">8813 9763 20271 0,'0'0'448'0,"2"-9"80"0,2 1 32 0,-1 4 16 0,5 0-576 16,2 3 0-16,1 0 0 0,3 2 0 0,2-1 0 0,1 4 0 16,4 1 0-16,3 3 0 0,0 4 0 0,3 1 0 15,5 1 0-15,3 6 0 0,3 6 0 0,-1 4 0 16,0 4 0-16,-4 5 0 0,-2 3 0 0,-2 1 0 15,-6 2 0-15,-2-2 0 0,-4 0 928 0,-6 1 80 16,-2 2 16-16,-3-1 0 0,-3 0-832 0,-3-2-192 16,-2-1 0-16,-3-4 0 0,1-3 0 0,-6-1 0 15,0-4 0-15,-1-2 0 0,-3-2 0 0,0-2 0 16,-2-1 0-16,1-3-7056 16,-1-3-1456-16</inkml:trace>
  <inkml:trace contextRef="#ctx0" brushRef="#br0" timeOffset="13680.45">7447 10567 23951 0,'0'0'512'0,"-6"-6"128"0,-2 1 0 0,6-2 64 16,2-3-576-16,2 0-128 0,1-1 0 0,3 0 0 0,2-1 0 0,2-2 0 16,3-1 0-16,1-1 0 0,4 2 0 0,1 0 0 15,7-3 0-15,-3-1 0 0,2 3 848 0,4 2 144 16,2-1 32-16,-1 3 0 0,1 3-832 0,-2 3-192 15,-2 5 0-15,-1 4 0 0,-3 1 0 0,-1 3 0 16,-1 1 0-16,-2 3 0 0,0 1 0 0,-2 1 0 16,-1 0 0-16,1 0 0 0,-2 0 0 0,-1 0 0 15,2 1 0-15,-2-4 0 0,1-1 0 0,1-2 0 16,-1 1 0-16,1-2 0 0,0-4 864 0,3-2 128 16,3-2 32-16,2-1 0 0,3 0 0 0,3-3 0 15,-1 2 0-15,0 0 0 0,1-1-832 0,2 1-192 0,2 0 0 16,-1 0 0-16,-1-1 0 0,1 2 0 0,-1 2 0 0,0 2 0 15,1 2 864-15,0 0 128 16,-3 1 32-16,-2 2 0 0,-3 1-832 0,-1 1-192 0,-1-3 0 0,3 3 0 16,-3 0 0-16,-3-2-208 0,-1-2 32 0,-1-2 16 31,-1-4-2000-31,-2-1-400 0</inkml:trace>
  <inkml:trace contextRef="#ctx0" brushRef="#br0" timeOffset="14280.33">10163 9769 12895 0,'0'0'576'0,"3"-4"112"0,-1-3-560 0,-1 0-128 0,0 2 0 0,-1 0 0 15,0-1 848-15,-1 0 144 0,-1-3 32 0,-2 1 0 16,-2 5 0-16,0-2 0 0,0 1 0 0,-2 1 0 16,-1-1 0-16,-1 4 0 0,-2 4 0 0,-2 0 0 15,-4 2-832-15,0 1-192 0,-7 3 0 0,3 3 0 0,0 3 0 0,0 2 0 16,-2 3 0-16,0 6 0 0,-2 6 864 0,1 3 128 16,2 4 32-16,1 1 0 0,1 2-832 0,4 0-192 15,2 0 0-15,3-4 0 0,2-3 0 0,1-3 0 16,3 1 0-16,1-1 0 0,2-2 0 0,3-3 0 15,3-1 0-15,1-5 0 0,1 0 0 0,8-3 0 16,1-5 0-16,2-3 0 0,5-2 864 0,6-4 128 16,3-2 32-16,17-1 0 15,-6-7-3280-15,0-3-656 0,14-7-128 0,-12 0-32 0</inkml:trace>
  <inkml:trace contextRef="#ctx0" brushRef="#br0" timeOffset="14785.84">10359 9885 16575 0,'-10'-5'736'0,"5"4"160"0,-2 1-720 0,2-2-176 0,-1 0 0 0,6 2 0 15,0 0 848-15,0 0 144 0,0 0 32 0,3-5 0 16,3 1 0-16,-1 0 0 0,5 0 0 0,0 2 0 16,4-2-832-16,-2 0-192 0,0-2 0 0,3 1 0 0,4 3 864 15,1 0 128-15,-2-2 32 0,1 3 0 0,-2 4-832 16,-2 2-192-16,-2 2 0 0,-2 2 0 0,-1 3 0 16,-2 3 0-16,-4 1 0 0,-1-1 0 0,-3 0 0 0,-3 2 0 15,-2 1 0-15,-4 0 0 0,-4 0 864 0,-3-1 128 16,-1-1 32-16,-1-1 0 0,-2 1-832 0,4-3-192 15,-1 0 0-15,4-1 0 0,2-2 0 0,0-1 0 16,3 1 0-16,4-4 0 0,4-6 0 0,1 7 0 16,2 0 0-16,5-2 0 0,4 1 0 0,2 0 0 15,3-3 0-15,2 4 0 0,4 2 0 0,0 0 0 16,-1-1 0-16,0 1 0 0,-2 0 0 0,-2 3 0 16,-1 1 0-16,-3 1 0 0,-2-2 0 0,-2 1 0 15,-4 2 0-15,-2 1 0 0,-2-1 864 0,-3-4 128 16,-2 0 32-16,-4 0 0 0,-2 2-832 0,-3-2-192 15,-2-2 0-15,-4 2 0 0,-1-2 864 0,-2 0 128 0,-1-2 32 16,0 0 0-16,0-2-832 0,1 0-192 0,2-2 0 0,1 0 0 16,3-4 0-16,3-1 0 0,1-1 0 0,1-2 0 31,10 5-768-31,-5-6-208 0,4-4-48 0,4 4-9824 0,3 2-1968 0</inkml:trace>
  <inkml:trace contextRef="#ctx0" brushRef="#br0" timeOffset="15065.68">11040 10178 20271 0,'0'0'896'16,"0"0"192"-16,0 0-880 0,0 0-208 0,0 0 0 0,0 0 0 0,0 0 864 0,1 7 128 15,-1-7 32-15,6 6 0 0,-2-2 0 0,4-1 0 16,3-1 0-16,1 2 0 0,1-6 0 0,4 0 0 16,1 0 0-16,3 1 0 0,1 0 0 0,2-1 0 15,1-1 0-15,-1 0 0 0,-2 3 0 0,1 0 0 16,1 0 0-16,0-2 0 0,-3 0-832 0,0 1-192 16,0 1 0-16,1 0 0 15,-3-2-1600-15,-5-1-352 0,-3 1-80 0,-11 2-16 0</inkml:trace>
  <inkml:trace contextRef="#ctx0" brushRef="#br0" timeOffset="15632.16">11674 9946 23951 0,'-16'-1'512'0,"9"-2"128"0,-3-4 0 0,5 3 64 0,2 1-576 0,3 3-128 0,0 0 0 0,0 0 0 16,-3-8 848-16,3 1 144 0,3 2 32 0,0-1 0 0,4 2 0 0,2-2 0 15,3-1 0-15,0 1 0 0,4 4-832 0,3 1-192 16,-2 0 0-16,-1 1 0 0,3 0 0 0,0 4 0 15,0 2 0-15,0 1 0 0,-4 1 0 0,-2 0 0 16,-1 1 0-16,-2 1 0 0,-3 4 0 0,-1-1 0 16,-4 1 0-16,-3 3 0 0,-1 2 864 0,-6 1 128 15,-1-1 32-15,-4-1 0 0,-1-2-832 0,-1 3-192 16,0-4 0-16,1 1 0 0,-1-4 0 0,3 0 0 16,0 0 0-16,2-2 0 0,1-2 0 0,3-1 0 15,1-2 0-15,5-5 0 0,-2 7 0 0,7 1 0 16,2-2 0-16,3 0 0 0,3 1 864 0,3-1 128 15,1 5 32-15,5-2 0 0,2 1-832 0,-1 0-192 16,0 1 0-16,-1 2 0 0,0 0 0 0,-4 3 0 16,-1-3 0-16,-3 1 0 0,-3 3 0 0,-1-1 0 0,-2 0 0 0,-5-1 0 15,-1-1 0-15,-2 1 0 0,-3 0 0 0,-2-3 0 16,-3-2 0-16,-3 0 0 0,-2 0 0 0,-3 1 0 16,-1-3 864-16,-3-1 128 0,-3 0 32 0,-1 0 0 15,-2 0-832-15,3 0-192 0,1-2 0 0,0 1 0 16,-1-2 0-16,2 2 0 0,2-3 0 0,3-1 0 15,2-1 0-15,2-1 0 0,2-1 0 0,0-1 0 32,10 2-2416-32,-2-5-528 0,2-6-96 0,3 3-12720 0</inkml:trace>
  <inkml:trace contextRef="#ctx0" brushRef="#br0" timeOffset="16090.27">12114 9555 20271 0,'-4'-10'896'0,"7"5"192"0,-1 0-880 0,0-1-208 0,2-1 0 16,1 3 0-16,0 2 864 0,2 0 128 15,1-2 32-15,2 0 0 0,2 4 0 0,2 0 0 0,0 5 0 0,5-2 0 16,3 0-832-16,3 2-192 0,5 3 0 0,1 4 0 16,1 3 864-16,0 3 128 0,-2 0 32 0,-1 5 0 15,-4 2 0-15,-1 2 0 0,-2 2 0 0,-2 1 0 16,0 2-832-16,-5 5-192 0,-1 2 0 0,-4 5 0 15,-3 0 0-15,0 2 0 0,-6 1 0 0,-1-1 0 16,-2 1 0-16,-5-3 0 0,-1-3 0 0,-1 1 0 16,-4 1 864-16,0-2 128 0,1-1 32 0,-3-4 0 15,-1 1-832-15,-2-4-192 0,0 0 0 0,-3 0 0 16,0-3 864-16,-4 1 128 0,-1 0 32 0,-1-1 0 16,-1-1-832-16,2-6-192 0,4-1 0 0,-1 0 0 0,2 2 0 15,4-4 0-15,0-2 0 0,3-1 0 16,1-4 0-16,4 0 0 0,1 1 0 0,3-5-12512 15,2-2-2544-15</inkml:trace>
  <inkml:trace contextRef="#ctx0" brushRef="#br0" timeOffset="16869.66">13616 9837 9215 0,'0'0'400'0,"4"-3"96"0,-4 3-496 0,6-3 0 0,1 0 0 0,-1 0 0 16,2 1 912-16,-2 1 96 0,-6 1 16 0,0 0 0 15,6-3-832-15,-6 3-192 0,5-5 0 0,-5 5 0 16,4-4 1680-16,-4 4 304 0,2-4 48 0,-2 4 16 15,0 0-832-15,0 0-144 0,0 0-48 0,0 0 0 16,0 0 0-16,0 0 0 0,-3 5 0 0,1 3 0 16,-2 1-816-16,0 3-208 0,-1 2 0 0,-1 4 0 15,-3 2 864-15,3 4 128 0,-3 1 32 0,2 3 0 16,-3 7-832-16,3 1-192 0,-2 0 0 0,2 2 0 16,-2 1 0-16,1-1 0 0,-1-2 0 0,1-3 0 15,2-3 0-15,0-2 0 0,-2-1 0 0,3-1 0 16,0-1 0-16,2-3 0 0,1-3 0 0,1 0 0 0,0-2 864 15,2-1 128-15,1-3 32 0,0 4 0 16,0-6-1648-16,3-3-320 0,-3-3-64 0,-2-5-8752 16,0 0-1760-16</inkml:trace>
  <inkml:trace contextRef="#ctx0" brushRef="#br0" timeOffset="17099.9">13155 10211 35007 0,'0'0'768'0,"9"-4"176"0,7-1 16 0,-4 1 16 0,3 1-784 0,6 0-192 15,0-1 0-15,5 2 0 0,1 0 0 0,4 0 0 16,4-3 0-16,1 1 0 0,6-3 864 0,4 2 128 0,5-2 32 0,-1 3 0 16,2-1-832-16,-4 2-192 0,-1 1 0 0,-3 0 0 15,-5 1 0-15,1 1 0 0,-6 0 0 0,-1 1 0 16,-3 1 0-16,-3 1 0 0,-5-1 0 0,2 2-11424 15,-2 0-2336-15</inkml:trace>
  <inkml:trace contextRef="#ctx0" brushRef="#br0" timeOffset="17815.98">15164 9982 20271 0,'0'-14'896'16,"1"10"192"-16,0 0-880 0,0 0-208 0,0-2 0 0,-1-1 0 15,-1-1 864-15,-1 1 128 0,-1 0 32 0,-3 0 0 16,0 1 0-16,-3 0 0 0,-1 0 0 0,-3 1 0 0,-4 3 0 0,0 1 0 16,-6-1 0-16,1 3 0 0,-5 3-832 0,0 3-192 15,-2 2 0-15,-1 2 0 0,-1 1 864 0,0 3 128 16,2 5 32-16,-2 3 0 0,-2 2-832 0,0 2-192 16,1-1 0-16,2 4 0 0,1 1 0 0,3 0 0 15,0-1 0-15,5 0 0 0,5 0 0 0,3-1 0 16,5 2 0-16,4-4 0 0,4-3 0 0,4-2 0 15,5 2 0-15,5-4 0 0,4-3 864 0,3 1 128 16,4-3 32-16,2 0 0 0,1-2-832 0,2-2-192 16,-1-3 0-16,4-1 0 0,0 1 0 0,0 0 0 15,3-4 0-15,1 1 0 0,1-2 0 0,1 0 0 16,-1 0 0-16,-1 2 0 0,-1-3 864 0,-4 0 128 16,-3-1 32-16,8 2 0 15,-6-1-3280-15,-4-2-656 0,4-6-128 0,-10-1-32 0</inkml:trace>
  <inkml:trace contextRef="#ctx0" brushRef="#br0" timeOffset="18566.48">16138 9683 16575 0,'0'0'368'0,"0"0"80"0,4-9 0 0,-1 1 16 0,-1 0-464 15,2 0 0-15,-3 2 0 0,-1 6 0 0,0-6 912 0,0 6 96 16,-5-4 16-16,1 2 0 0,-1 3 0 0,-2 2 0 16,-2 2 0-16,-1 2 0 0,-2 4 0 0,-2 2 0 15,-3 3 0-15,0 1 0 0,-4 4-832 0,-1 4-192 16,-1 3 0-16,-3 5 0 0,1 5 864 0,-1 3 128 15,0 4 32-15,2 3 0 0,1 0-832 0,2-2-192 16,3-2 0-16,1-3 0 0,2 0 0 0,1-5 0 16,6 0 0-16,1-3 0 0,4-2 0 0,1-1 0 15,5-3 0-15,0 0 0 0,3-4 0 0,2-2 0 16,6-3 0-16,2 0 0 0,2-1 864 0,3-1 128 16,1-4 32-16,12 5 0 15,2-4-2464-15,-1-4-480 0,0-3-112 0,-13-2-16 0</inkml:trace>
  <inkml:trace contextRef="#ctx0" brushRef="#br0" timeOffset="19903.25">16851 9777 12895 0,'0'0'576'16,"0"0"112"-16,7-1-560 0,0-1-128 0,-2-3 0 0,1 3 0 15,-6 2 0-15,0 0 0 0,5-3 0 0,-5 3 0 0,5-6 848 16,-5 6 144-16,0 0 32 0,0 0 0 0,0-7 816 0,-3-1 160 16,0 0 48-16,-2 2 0 0,-2 1-832 0,-1-3-144 15,-4-3-48-15,-1 3 0 0,-1 1-816 0,-2 3-208 16,1-2 0-16,-3 4 0 0,1 2 864 0,-5 0 128 15,0 2 32-15,0 3 0 0,-1-1-832 0,-2 3-192 16,1 0 0-16,0 2 0 0,0 3 0 0,-3-1 0 16,2 2 0-16,1 1 0 0,1 0 0 0,4 0 0 15,1 0 0-15,4 3 0 0,3 1 0 0,3-2 0 16,4-2 0-16,3 0 0 0,4-5 0 0,2 0 0 16,3 0 0-16,3-5 0 0,3 1 0 0,1-3 0 15,2-3 0-15,1 0 0 0,2 0 0 0,-2-3 0 0,1-2 0 16,1-2 0-16,-1-2 0 0,0 1 0 0,-1 1 0 15,0-3 0-15,-3 0 0 0,1 0 0 0,-2-1 0 16,-1-1 0-16,-1 5 0 0,-3-1 0 0,0 0 0 0,0 4 0 16,0 1 0-16,-2 2 0 0,-7 2 0 0,0 0 0 15,7 4 0-15,-1 4 0 0,2 1 0 0,-3 3 0 16,-3 2 0-16,-1 4 0 0,-1 3 0 0,0 1 0 16,0 2 0-16,0 0 0 0,-1 4 0 0,0 1 0 15,-2 2 864-15,1-1 128 0,1-1 32 0,-3-2 0 16,-1-1-832-16,1 1-192 0,0-4 0 0,-3-2 0 15,4-2 0-15,-1-2 0 0,0 1 0 0,0-2 0 16,0 0 0-16,2-4 0 0,1-2 0 0,1 1 0 16,1-1-768-16,-1-10-208 0,10 0-48 0,-2-3-13504 15</inkml:trace>
  <inkml:trace contextRef="#ctx0" brushRef="#br0" timeOffset="20170.47">17463 9841 23951 0,'0'0'1056'0,"0"0"224"0,0 0-1024 0,0 0-256 15,0 0 0-15,0 0 0 0,2 7 0 0,-2 1 0 16,-2 1 0-16,0 2 0 0,-1 2 880 0,-1 4 112 15,1 2 32-15,-3 2 0 0,2 1 0 0,0 1 0 0,-3 1 0 16,2 0 0-16,0 0-832 0,-1 1-192 0,0-2 0 0,3 0 0 16,-3 1 0-16,3-1 0 0,0 1 0 0,0-3 0 15,3-3 0-15,0 1 0 0,0 0 0 0,0 4 0 32,0-5-1600-32,2-6-352 0,-2-12-80 0,0 0-16 0</inkml:trace>
  <inkml:trace contextRef="#ctx0" brushRef="#br0" timeOffset="20353.86">17184 10048 35007 0,'0'0'1552'0,"0"0"320"0,8-6-1488 0,2 2-384 16,-2 0 0-16,5 2 0 16,4 4 0-16,1-1 0 0,6 1 0 0,-1 0 0 15,4 1 0-15,2 0 0 0,-1 0 0 0,-1-3 0 0,0 2 0 0,0-1 0 16,-1 1 0-16,-3 0 0 0,1-1 0 0,-3 0 0 15,0-1 0-15,0 0-10304 16,-3 0-2144-16</inkml:trace>
  <inkml:trace contextRef="#ctx0" brushRef="#br0" timeOffset="20669.34">18236 9747 23951 0,'0'0'1056'0,"6"-2"224"0,0 2-1024 0,2 1-256 0,-2 1 0 0,-6-2 0 16,5 6 880-16,0 4 112 0,-3 0 32 0,-1 1 0 15,-2 2 0-15,-1 2 0 0,-2 5 0 0,0 1 0 16,-2 0-832-16,-1 3-192 0,-2 4 0 0,-1 2 0 15,-1 3 864-15,0 1 128 0,-2 1 32 0,1 2 0 16,-2-2-832-16,1 3-192 0,1-2 0 0,-7 13 0 16,4-5 384-16,4-3 16 0,0-4 16 0,2-4 0 15,2-2-288-15,2-3-128 0,0-3 0 0,1-3 128 16,3-3-1248-16,1-4-256 0,1-4-48 16,-1-11-13440-16</inkml:trace>
  <inkml:trace contextRef="#ctx0" brushRef="#br0" timeOffset="21124.25">18500 9350 27647 0,'0'0'1216'0,"0"0"256"0,4-4-1168 0,-4 4-304 0,4-5 0 0,3 3 0 16,0 1 0-16,4 1 0 0,0 1 0 0,3 2 0 16,0 3 0-16,2 3 0 15,1 3 0-15,4 1 0 0,0 1 0 0,2 3 0 0,1 0 0 0,2 4 0 16,0 7 880-16,0 4 112 0,0 4 32 0,0 3 0 15,1 1-832-15,-1 3-192 0,-2 2 0 0,0 4 0 16,-1 2 0-16,-2 3 0 0,-2 3 0 0,-4-3 0 16,-4 2 864-16,-2 1 128 0,-1-1 32 0,-5-2 0 15,-3-2-832-15,-2 1-192 0,-2-1 0 0,-4-2 0 16,-3 2 864-16,-3-5 128 0,-1-4 32 0,-2-2 0 16,1-5-832-16,-2 1-192 0,0-1 0 0,-8 11 0 0,1-8 640 15,-1-5 96-15,-2-1 16 0,1-5 0 0,-1-2-368 16,-3-4-80-16,1-1-16 0,1-3 0 0,3-1-128 0,1-2-32 15,-1-3 0-15,2-3 0 16,1 0-1856-16,1-4-368 0,-8-3-80 0,5-7 0 0</inkml:trace>
  <inkml:trace contextRef="#ctx0" brushRef="#br0" timeOffset="22211.66">5222 11473 11231 0,'0'0'496'0,"8"-5"96"0,-5-2-464 0,2 0-128 16,0 1 0-16,-5 6 0 0,0 0 784 0,0 0 144 16,3-6 32-16,-3 6 0 0,0 0-64 0,0 0 0 0,0 0 0 15,0 0 0-15,0 0 0 0,0 0 0 0,0 0 0 0,0 10 0 16,0-10-48-16,-3 12-16 0,-1 2 0 0,0-1 0 16,2 0-304-16,0 3-64 0,0 1-16 0,-4 4 0 15,1 3-48-15,-1 2-16 0,-1 2 0 0,1 2 0 16,-1 2 0-16,2-1-16 0,1 0 0 0,-2-1 0 15,3 0-80-15,1-4-16 0,0-3 0 0,2-3 0 16,2 0-16-16,1-6 0 0,3-2 0 0,0-1 0 16,4-1 0-16,-1-1 0 0,3-4 0 0,3 0 0 15,3-3 80-15,2-1 16 0,0-1 0 0,4-2 0 16,1-3-96-16,-1 0-32 0,-1-2 0 0,1 1 0 16,2-1-224-16,-1 1 144 0,-4-2-144 0,0 1 128 15,0 2-128-15,-4 1 0 0,-2-1 0 0,-2-2 0 16,-2 2-1616-16,-1 2-368 0,1 0-64 0,-4 1-6656 15,-7 2-1328-15</inkml:trace>
  <inkml:trace contextRef="#ctx0" brushRef="#br0" timeOffset="22511.21">5729 11563 12895 0,'1'-11'576'0,"2"3"112"0,0-5-560 0,1 1-128 15,0 1 0-15,1 3 0 0,1 1 1280 0,-6 7 240 16,3-9 32-16,-3 9 16 0,0 0-736 0,0 0-160 16,0 0-32-16,0 0 0 0,1 10 96 0,-1 4 16 15,-1 5 0-15,0 0 0 0,-4 1 96 0,1 2 32 0,-3 5 0 16,1 5 0-16,-2 4-96 0,0 4-16 0,0 4 0 0,-1 2 0 16,0 6-128-16,-2 1-16 0,0-3-16 0,1 5 0 15,-2 2-304-15,1 4-64 0,0-1-16 0,2-4 0 16,0-5-224-16,2-8 0 0,0-2 128 0,0-8-128 15,1-7 0-15,1-3 0 0,3-2 128 0,1 0-128 16,0-1-128-16,1-5-80 0,2-6-16 0,-2-9-9328 16,6 8-1872-16</inkml:trace>
  <inkml:trace contextRef="#ctx0" brushRef="#br0" timeOffset="22859.44">6828 11997 23951 0,'0'0'1056'0,"0"0"224"0,0 0-1024 0,0 0-256 15,9-2 0-15,0-1 0 0,3 1 880 0,1 0 112 16,1 0 32-16,1 1 0 0,1 1-832 0,3-1-192 16,1-2 0-16,2 2 0 0,-3 0 864 0,5 0 128 0,-1 0 32 0,3 0 0 15,-4-1-832-15,2 1-192 0,-2 1 0 0,-1 1 0 16,-4-1 0-16,-3 0 0 0,-1-1 0 0,3 3 0 31,-3 2-1600-31,-4 2-352 0,-9-6-80 0,0 0-16 0</inkml:trace>
  <inkml:trace contextRef="#ctx0" brushRef="#br0" timeOffset="22994.99">6947 12246 23951 0,'-10'3'1056'0,"10"-3"224"0,-3 4-1024 0,2 2-256 0,1 1 0 0,2 0 0 15,1-2 880-15,5 1 112 0,0 0 32 0,1-1 0 16,5-3 0-16,-1 0 0 0,6-2 0 0,0 0 0 15,4 0 0-15,5-2 0 0,4-2 0 0,3-1 0 0,-2 3-832 0,1 0-192 16,2-1 0-16,2-1-10336 16,-5 1-2112-16</inkml:trace>
  <inkml:trace contextRef="#ctx0" brushRef="#br0" timeOffset="23877.43">9491 11747 20271 0,'-6'-10'448'0,"1"6"80"0,5 4 32 0,0 0 16 0,-3-6-576 0,0 1 0 0,-1 0 0 0,1 1 0 16,-2-2 928-16,-1 2 80 0,-2 3 16 0,1-1 0 15,-3 0-832-15,0-1-192 0,-3 2 0 0,-2 1 0 16,0 0 864-16,-2 2 128 0,1 1 32 0,-4 0 0 16,0 5-832-16,-1 0-192 0,-3 2 0 0,1 4 0 15,-3 2 0-15,-2 4 0 0,0 2 0 0,1 2 0 16,-1 4 864-16,2 2 128 0,3 3 32 0,-1 0 0 16,3 0-832-16,5 5-192 0,2-1 0 0,6 1 0 15,3-2 0-15,5-2 0 0,4-3 0 0,3-2 0 16,3-1 0-16,3-3 0 0,3-6 0 0,5-1 0 15,3-3 0-15,3-2 0 0,3-3 0 0,1-2 0 16,0-5 864-16,1-3 128 0,-2-2 32 0,2-4 0 0,0-1-832 0,0-5-192 16,0-5 0-16,1-1 0 0,-1-1 864 0,0-3 128 15,-1-5 32-15,-1 1 0 0,0-1-832 0,-2 1-192 16,-4 0 0-16,-6-2 0 0,-1 0 864 0,-4-2 128 16,-3 0 32-16,-4-1 0 0,-5-2-832 0,-2 0-192 15,-2-5 0-15,-3 6 0 0,-1 4 0 0,-2 3 0 16,1 3 0-16,-3 3 0 0,1 2 0 0,1 5 0 15,-2 1 0-15,-3-1 0 16,0 3-768-16,6 6-208 0,-1 4-48 0,9-1 0 16,0 0-2448-16,0 0-496 0,0 0-112 0,0 0-16 0</inkml:trace>
  <inkml:trace contextRef="#ctx0" brushRef="#br0" timeOffset="24210.37">10625 11547 20271 0,'0'0'896'0,"0"0"192"0,0 0-880 0,0 0-208 0,0 0 0 0,0 0 0 16,-1 5 864-16,0 3 128 0,0 2 32 0,-1-1 0 15,0-2-832-15,-2 4-192 0,2 6 0 0,-1-2 0 16,0 0 864-16,0 2 128 0,0 3 32 0,1 2 0 16,1 2 0-16,-1 2 0 0,1 1 0 0,-1 2 0 0,1-1-832 0,0 0-192 15,0 0 0-15,1-1 0 0,-1-2 0 0,1-2 0 16,0 0 0-16,0 0 0 0,1-4 0 16,0 0 0-16,0-4 0 0,0 7 0 15,-1-1-2416-15,0-9-528 0,0-12-96 0,0 0-32 0</inkml:trace>
  <inkml:trace contextRef="#ctx0" brushRef="#br0" timeOffset="24376.52">10353 11898 35007 0,'0'0'1552'0,"0"0"320"0,4-7-1488 0,1 1-384 16,3-2 0-16,4 6 0 0,2-1 0 0,2 2 0 15,3-2 0-15,5 1 0 0,5 1 0 0,1 0 0 0,2 1 0 0,1-1 0 16,1-2 896-16,-2 2 96 0,2 1 32 0,11 0 0 31,-5 0-1184-31,-5-2-224 0,-8 0-64 0,-1 2 0 16,-1 0-1552-16,-2 0-320 0,1 0-64 0,-9-1-16 0</inkml:trace>
  <inkml:trace contextRef="#ctx0" brushRef="#br0" timeOffset="24809.08">11966 11504 20271 0,'-13'-9'896'0,"5"5"192"0,0-1-880 0,0 1-208 16,2-2 0-16,2 3 0 0,4 3 1584 0,0 0 272 0,0 0 48 0,-7 5 16 15,0-1-1152-15,1 3-240 16,0 0-32-16,-2 4-16 0,-1-1-64 0,0 8-16 0,-2-2 0 0,1 5 0 15,1 1 144-15,-2 2 32 0,-3 3 0 0,1 0 0 16,0 3-112-16,1 0-16 0,-1-2 0 0,-2 2 0 16,0-1-192-16,0-1-64 0,-2 0 0 0,1-1 0 15,-2 3-64-15,1 1-128 0,0-2 176 0,4 2-176 16,-2-2 288-16,3-3-48 0,3-2-16 0,3 1 0 16,3-2-944-1,-1-7-192-15,4-16-48 0,0 0-14016 0</inkml:trace>
  <inkml:trace contextRef="#ctx0" brushRef="#br0" timeOffset="25170.7">12217 11594 20271 0,'-2'-5'1792'0,"2"5"-1424"15,0 0-368-15,0 0 0 0,0 0 2528 0,0 0 432 16,-8 5 96-16,-2 3 16 0,-3 2-2464 0,-1 1-480 15,-2 3-128-15,0 4 0 0,-3 3 0 0,2 3 0 16,-1 5 0-16,-5 14 0 0,3-2 0 0,4-4 176 16,2-1-176-16,5-2 192 0,1-5-192 0,5 0 0 15,3-1 144-15,1-4-144 0,4-6 0 0,4-2 144 16,5-6-144-16,3 1 0 0,0 0 528 0,6-4 0 16,5-3 0-16,4-4 0 0,2-4 80 0,2-2 16 15,1-3 0-15,0-3 0 0,0-1-320 0,-3 0-64 16,-3 0-16-16,-3-1 0 0,-4-2-32 0,-4-3-16 0,-4-3 0 15,-3 2 0-15,-6-1 144 0,-3-4 48 0,-4-4 0 16,-3 0 0-16,-3-2-32 0,-4 0 0 0,-4 0 0 0,-1 0 0 16,-4 1-208-16,0 4-128 0,-2 4 128 0,-1 4-128 15,1 2-144-15,0 4-112 0,3 2 0 0,3 3-16 32,2 2-2368-32,4 3-480 0,9 2-80 0</inkml:trace>
  <inkml:trace contextRef="#ctx0" brushRef="#br0" timeOffset="25553.78">13516 11540 17503 0,'0'0'768'0,"7"-4"176"0,-7 4-752 0,0 0-192 16,4-6 0-16,-4 6 0 0,0 0 2304 0,0 0 448 16,0 0 64-16,0 0 32 0,-6-1-1360 0,-4 1-272 15,1 0-48-15,-2 2-16 0,-8 3-320 0,1 1-64 16,-2 2 0-16,-1 0-16 0,-6 3-112 0,-1 2-32 16,-4 4 0-16,-3 0 0 0,-7 2-80 0,1 2-16 15,1 2 0-15,-2 1 0 0,0 5-320 0,3 0-64 16,5 2 0-16,6 1-128 0,5-1 192 0,4-1-192 15,4-5 192-15,6-2-192 0,1-2 256 0,6-1-64 0,4-2-16 16,4-1 0-16,3-4 48 0,7 1 16 0,3 0 0 0,5-3 0 16,5-3 112-16,7 1 32 0,3 0 0 0,5-1 0 15,6-3-176-15,-2 0-16 0,2-2-16 0,-4-1 0 16,-3 0-176-16,1 0 0 0,-2 1 0 0,-2-3-12736 16,-3-3-2496-16</inkml:trace>
  <inkml:trace contextRef="#ctx0" brushRef="#br0" timeOffset="26108.94">14807 11845 8287 0,'-7'-8'368'0,"7"8"80"0,-9-4-448 0,3-1 0 0,1-3 0 0,1 2 0 15,4 6 2704-15,0 0 464 0,0 0 96 0,0 0 0 0,0 0-1312 0,0 0-272 16,0 0-48-16,13-8-16 0,2-3-464 0,4 4-112 16,5 3-16-16,6 2 0 0,4-3-368 0,8 0-80 15,7 2 0-15,4 1-16 0,2 2-240 0,1-3-32 16,1-2-16-16,1 2 0 0,1 0-144 0,-1 3-128 15,-2 3 144-15,-7 2-144 16,-4 1-1600-16,-9-3-400 0</inkml:trace>
  <inkml:trace contextRef="#ctx0" brushRef="#br0" timeOffset="26295.32">14885 11990 31327 0,'-14'1'1392'0,"14"-1"272"0,0 0-1328 0,0 0-336 0,14-1 0 16,2 2 0-16,3 1 464 0,7-2 32 0,5-2 0 0,9 1 0 16,6 1-496-16,3 0 0 0,3-2 0 0,3-1 0 15,3-1 128-15,3 2-128 0,-1 0 0 0,-1 0 0 16,-7-2 0-16,-3 2-192 0,-6 2 16 0,-4-3-14416 16</inkml:trace>
  <inkml:trace contextRef="#ctx0" brushRef="#br0" timeOffset="26610.63">15536 11528 28559 0,'-3'-11'1264'0,"4"5"272"0,5-1-1232 16,7 1-304-16,7 2 0 0,4 1 0 0,5 1 768 0,2-1 80 15,5 6 32-15,6-1 0 0,3 1-464 0,2 1-96 16,3 3 0-16,0 1-16 0,0 5 48 0,-5 3 16 16,-3 0 0-16,-5 1 0 0,-3 1-144 0,-3 4-32 15,-2 6 0-15,-4-1 0 0,-5 1-16 0,-5 3-16 16,-5 7 0-16,-4-2 0 0,-6 3-32 0,-8 0-128 16,-6 0 192-16,-5-3-64 0,-5-1 128 0,-4-2 0 15,-1-2 16-15,-4-2 0 0,-3-3 0 0,-1-3 0 16,-6-2 0-16,3-2 0 0,3-4-48 0,2 2-16 15,-3-1 0-15,7-2 0 16,1-3-2304-16,8-5-464 0,-6-6-80 0,12-3-32 0</inkml:trace>
  <inkml:trace contextRef="#ctx0" brushRef="#br0" timeOffset="27094.03">17900 11519 23951 0,'-6'-7'2128'0,"2"-3"-1696"16,-1-2-432-16,1 1 0 0,0 2 656 0,-3 3 48 15,-3 3 16-15,-2-2 0 0,-3 1-192 0,-4 3-32 16,-3 2-16-16,-4 3 0 0,-4 2-240 0,-1 2-48 15,-2 2-16-15,-1 3 0 0,-1 2 96 0,0 2 32 16,-2 0 0-16,0 4 0 0,-2 6 272 0,-1 4 48 16,-2 5 16-16,2-2 0 0,6-2-160 0,3 3-32 0,4 2 0 0,6 0 0 15,4-1-128-15,6-4-16 0,8-2-16 0,6-4 0 16,7-3 96-16,4-2 32 0,5-3 0 0,9-1 0 16,7 0-32-16,5-1-16 0,1 0 0 0,2-3 0 15,1-3-160-15,0-1-16 0,1 0-16 0,2-2 0 16,0-5-176-16,1-2-224 0,0-2 48 0,-4 1-11104 15,-4 0-2224-15</inkml:trace>
  <inkml:trace contextRef="#ctx0" brushRef="#br0" timeOffset="27461.45">18394 11865 24991 0,'0'0'1104'0,"0"0"240"0,0 0-1088 0,0 0-256 16,0 0 0-16,0 0 0 0,0 0 864 0,4-8 112 15,3 0 32-15,1 4 0 0,5 1-176 0,2-2-48 0,1 0 0 0,6 1 0 16,3 0-336-16,2 1-80 0,4-1-16 0,0 2 0 16,-3 1-144-16,2 3-16 0,0 3-16 0,-3-2 0 15,-3 1-176-15,-3-1 0 0,-4 0 0 0,-4 2 0 31,-5 4-2192-31,-3-2-480 0,-5-7-80 0</inkml:trace>
  <inkml:trace contextRef="#ctx0" brushRef="#br0" timeOffset="27589.02">18493 11977 2751 0,'-20'4'128'0,"9"1"16"0,0-3-144 0,2 0 0 0,-2-2 0 0,11 0 0 16,0 0 5584-16,0 0 1088 0,0 0 224 0,0 0 32 16,0 0-4272-16,10 0-864 0,1 0-160 0,7-1-32 15,2-1-944-15,8 0-176 0,1 1-32 0,6-2-16 16,0 3-1040-16,6-1-208 0,-2-1-32 0,3-1-16 0</inkml:trace>
  <inkml:trace contextRef="#ctx0" brushRef="#br0" timeOffset="28445.17">19698 11031 9215 0,'6'-13'400'0,"-3"7"96"0,1 1-496 0,1-1 0 0,-1 2 0 0,2-2 0 16,-2 0 1728-16,1 1 256 0,-5 5 64 0,0 0 0 16,5-5-832-16,-5 5-144 0,3-5-48 0,-3 5 0 15,0 0 0-15,0 0 0 0,0 0 0 0,0 8 0 16,-2 1 0-16,1 2 0 0,-4 1 0 0,-1 2 0 0,-1 2 0 0,1 1 0 15,-1 1 0-15,-2 1 0 16,3 0-816-16,-3 1-208 0,2-1 0 0,1 0 0 0,1 0 864 0,2-1 128 16,2-3 32-16,2-1 0 0,1-1-832 0,5-1-192 15,1-1 0-15,2-1 0 0,1-1 0 0,2-1 0 16,2 1 0-16,2-3 0 0,0-3 0 0,5-1 0 16,-1-3 0-16,2 0 0 0,1 1 0 0,2-2 0 15,-4-3 0-15,0 0-10336 16,-1 2-2112-16</inkml:trace>
  <inkml:trace contextRef="#ctx0" brushRef="#br0" timeOffset="28686.61">20263 10976 27647 0,'0'0'608'0,"0"0"128"0,0 0 32 0,0 0 0 0,0 0-624 0,-1 8-144 0,-2-1 0 0,0 5 0 16,0 1 0-16,-5 2 0 0,0 4 0 0,-2-1 0 15,-1 1 848-15,0 3 144 0,-3 2 32 0,-3 14 0 16,-2-2-112-16,3-1-16 0,3-2 0 0,0 3 0 16,-1 6-448-16,2-2-80 0,2-2-32 0,1-1 0 15,0-3-176-15,1-1-32 0,0-2-128 0,2-11 192 16,3 1-400-16,-2 0-96 0,3 1-16 0,0 6 0 16,0-5-1376-1,1-7-288-15,1-5-48 0,0-11-16 0</inkml:trace>
  <inkml:trace contextRef="#ctx0" brushRef="#br0" timeOffset="28943.36">19465 11940 31327 0,'0'0'1392'0,"0"0"272"0,7-2-1328 0,1 1-336 16,5-1 0-16,3 0 0 0,4 1 0 0,6 0 0 16,4 0 0-16,3-2 0 0,4 0 0 0,5-2 0 15,3-2 0-15,6-3 0 0,6 0 896 0,5 0 96 16,3 3 32-16,0-2 0 0,-3 2-832 0,1-2-192 16,1 1 0-16,-5 1 0 0,-4 6 0 0,-3 1 0 0,-4 0 0 0,-5 3-10336 31,-7 2-2112-31</inkml:trace>
  <inkml:trace contextRef="#ctx0" brushRef="#br0" timeOffset="29241.27">19838 12306 31327 0,'0'0'688'0,"-4"13"144"0,-5-6 16 0,3 0 48 0,0 3-720 16,-2 2-176-16,-1 2 0 0,-4 6 0 0,2 1 0 0,-1-2 192 15,2-2-192-15,1-2 192 0,-1 0-64 0,1 3-128 16,1-3 192-16,0 1-64 0,2-6-128 0,2 0 0 15,4-10 144-15,-2 12-144 16,-1 2-1264-16,3-6-320 0,0-8-64 0,0 0-16 0</inkml:trace>
  <inkml:trace contextRef="#ctx0" brushRef="#br0" timeOffset="29559.87">20237 12229 27647 0,'-8'5'608'0,"-1"2"128"0,-3 2 32 0,3-3 0 0,-3 2-624 0,0 3-144 0,-4 7 0 0,-6 1 0 15,2 0 432-15,4-1 48 0,2-2 16 0,3 1 0 16,3-2-48-16,5-2 0 0,3-2 0 0,2 0 0 16,4-1 16-16,7 0 0 0,3-2 0 0,5-4 0 15,3-2 240-15,4 0 64 0,-1 3 0 0,3-6 0 16,1-5-384-16,-1 0-64 0,0-2 0 0,2 0-16 15,3 2-144-15,-8-3-32 0,-6-2 0 0,-6 1 0 16,1 0 144-16,-7 0 32 0,-3-2 0 0,-10-3 0 0,-4-4 464 16,-6 0 80-16,-1-1 32 0,-5 0 0 0,-5-1-288 0,-1 1-48 15,-1 1-16-15,-1 5 0 0,0 3-400 0,2 3-128 16,0-2 0-16,3 4 0 16,1 3-864-16,5-1-224 0,1-1-64 0,6-1-16912 15</inkml:trace>
  <inkml:trace contextRef="#ctx0" brushRef="#br0" timeOffset="29876.32">21327 11791 25791 0,'0'0'2304'0,"-3"-4"-1856"0,3 4-448 0,0 0 0 16,0 0 1024-16,7-5 128 0,-7 5 0 0,12-3 16 15,4 2-752-15,6 0-160 0,0-1-16 0,5-2-16 16,1 0-32-16,-1 1-16 0,1 1 0 0,-1 1 0 16,-2-1-1616-16,-3 0-320 0</inkml:trace>
  <inkml:trace contextRef="#ctx0" brushRef="#br0" timeOffset="30033.79">21420 11956 43311 0,'-14'-3'1920'0,"14"3"384"0,0 0-1840 0,0 0-464 16,0 0 0-16,7-4 0 16,3 2-960-16,2 0-272 0,4 0-64 0,1 0-16 0,3 2 880 0,1-3 176 15,2-2 48-15,1 2 0 16,2 2-992-16,-3-2-192 0,2-3-32 0,4-1-13952 0</inkml:trace>
  <inkml:trace contextRef="#ctx0" brushRef="#br0" timeOffset="30545.52">22581 11153 28559 0,'-7'-12'1264'0,"6"3"272"0,-3-2-1232 0,4 1-304 16,4 3 0-16,1-1 0 0,4 0 400 0,1 0 32 16,2 1 0-16,4 0 0 0,4 1 16 0,3 1 0 15,6 0 0-15,1 1 0 0,2 2 48 0,1 1 16 16,1 0 0-16,-1 1 0 0,-3 2 48 0,0 3 16 15,-5 1 0-15,-4 2 0 0,-3-3-384 0,-3 3-192 16,-3 2 192-16,-3 2-192 0,-7 7 128 0,-2-1-128 16,0 0 0-16,-7 5 0 0,-5 6 0 0,-4 0 0 15,-4 1 0-15,-2 0 0 0,-5 1 0 0,-2-3 0 16,0 0 0-16,0-4 0 0,-1-4 0 0,4 0 0 16,-2-3 0-16,8-1 0 0,2-3 320 0,5-2 16 0,1-2 0 15,4-1 0-15,4-1 16 0,1 0 0 16,3-7 0-16,0 0 0 0,8 5-96 0,2-2-32 0,1 0 0 0,2-2 0 15,4-1 0-15,2 0 0 0,7-3 0 0,-2 2 0 16,1-2-96-16,4 0 0 0,-3-6-128 0,4 5 192 16,-1-1-192-16,0 3 144 0,3-2-144 0,1 0 128 31,1 1-880-31,-3 1-176 0,-5 2-32 0,1 0-10544 0,1-1-2096 0</inkml:trace>
  <inkml:trace contextRef="#ctx0" brushRef="#br0" timeOffset="30863.27">22407 12061 32255 0,'0'0'2864'16,"0"0"-2288"-16,0 0-576 0,5-4 0 0,4 3 480 0,3 1-16 16,-1-1 0-16,5 0 0 0,4 1-80 0,2-1-32 15,5-2 0-15,5-2 0 0,5-1 352 0,6-1 80 16,4 0 16-16,6 1 0 0,0-3-144 0,0 0-16 16,-2 0-16-16,3 3 0 0,3-1 16 0,2 2 0 15,-3-3 0-15,-1 5 0 0,-1-1-384 0,-4 2-64 16,-7 1 0-16,-3-2-16 0,-4-3-176 0,-1 3-256 0,-4 1 64 15,-3 1 16 1,-3 0-2448-16,-2-1-512 0,3-1-80 0,-8 3-32 0</inkml:trace>
  <inkml:trace contextRef="#ctx0" brushRef="#br0" timeOffset="31208.4">22851 12518 35935 0,'-11'-1'3200'0,"11"1"-2560"0,0 0-512 0,0 0-128 0,0 0-144 0,3-5-48 16,4-1-16-16,1 5 0 0,3 2 208 0,3-2 192 16,3-1-48-16,4 0 0 0,2-1 544 0,2 2 96 15,3 0 32-15,5-1 0 0,5-2-176 0,0 1-16 16,2 0-16-16,0 1 0 0,4 0-256 0,-3-2-48 16,-6 4-16-16,-3-1 0 0,-2 1-496 0,-3-1-112 15,-2-1 0-15,-3 0-16 16,-3-3-2224-16,0 1-448 0,1 4-96 0,-4-2-16 0</inkml:trace>
  <inkml:trace contextRef="#ctx0" brushRef="#br0" timeOffset="31585.68">23049 12485 26719 0,'-30'0'2368'0,"12"1"-1888"0,-1 1-480 0,-2 2 0 15,-1 0 752-15,-1 1 48 0,-2 1 16 0,1 2 0 16,1 2-192-16,0-3-48 0,1 2 0 0,4 1 0 16,2 1 320-16,4 0 64 0,2 2 16 0,4-3 0 15,6-10-400-15,-3 10-64 0,3 0-32 0,8 3 0 16,4-1-48-16,6 3-16 0,-1-2 0 0,4 2 0 16,3 1-112-16,0 1-32 0,1 4 0 0,-1-1 0 0,-1 0-112 0,2 1-32 15,1 1 0-15,-1-1 0 0,-2 1 64 0,2 0 16 16,1 0 0-16,-3 2 0 0,-2 2-16 0,-6-3-16 15,-5-3 0-15,-2-1 0 0,-2-1 160 0,-1-1 48 16,-2-2 0-16,-2 0 0 0,-2-4 96 0,-1 2 32 16,-1-1 0-16,-4-2 0 0,-5-5 64 0,-5-1 0 15,-6-2 16-15,-1-2 0 0,-3 0-112 0,-2-5-32 16,-2-3 0-16,-1-2 0 0,-3 2-192 0,-6-1-32 16,0-5-16-16,-2 0 0 0,-2-1-208 0,1 2 0 15,0 0 0-15,4 0 0 16,4-3-1456-16,5 2-224 0,7 1-48 0,2 3-18272 0</inkml:trace>
  <inkml:trace contextRef="#ctx0" brushRef="#br0" timeOffset="39014.24">12377 5895 22111 0,'-12'-9'1968'0,"7"5"-1584"0,0-2-384 0,0 0 0 0,2 0 1296 0,3 6 176 15,0 0 48-15,0 0 0 0,-2-6-1312 0,2 6-208 16,0 0-128-16,3-7 128 0,-3 7 0 0,10-4 0 15,0-1 0-15,1 2 0 0,1 1 128 0,0-1-128 16,3 2 192-16,2 2-64 0,-2-1 0 0,4 0 0 16,-1-2 0-16,3 0 0 0,2-1 64 0,1-1 16 15,4 1 0-15,2 1 0 0,0 2 32 0,4-2 0 16,1-2 0-16,3 2 0 0,-2-1 80 0,2 1 0 16,0 0 16-16,-1 0 0 0,2 1-48 0,2 0-16 15,2-1 0-15,4 1 0 0,2 1 16 0,1-1 0 16,0-2 0-16,1 0 0 0,-1 2-32 0,-1 2 0 15,1-1 0-15,4 0 0 0,5-1-16 0,0 0-16 0,1 0 0 16,0 1 0-16,-1 0-32 0,0 0-16 0,1 0 0 16,2-2 0-16,-2 0-48 0,1-1-128 0,-1 0 192 0,0 1-64 15,-1 0-128-15,1-2 192 0,2 0-192 0,1 0 192 16,-1 3-48-16,0-1 0 0,0 2 0 0,-2-2 0 16,-4-2 16-16,4-1 0 0,1 4 0 0,4 0 0 15,4-1-160-15,-5 0 192 0,-2 0-192 0,1-1 192 16,1 2-192-16,6-2 128 0,-2 2-128 0,0-1 128 15,-1 0-128-15,0 2 0 0,-2 2 0 0,3-2 0 16,1-4 0-16,1 3 128 0,-2 4-128 0,-1-3 0 16,0 0 0-16,-2-3 0 0,4 0 128 0,1-1-128 15,1 6 0-15,-2-1 0 0,-4 1 0 0,-2-2 0 16,0-1 0-16,2 2 0 0,3 2 128 0,0 1-128 16,-3-4 0-16,-1 0 192 0,-2 0-192 0,1 1 192 15,2 0-64-15,5-1-128 0,1 0 192 0,-3 1-64 0,-3 1-128 0,-1 0 0 16,1 1 144-16,2-2-144 0,2-1 128 15,0 1-128-15,-3 2 128 0,-4-1-128 0,-1-2 128 0,0 0-128 16,3 0 128-16,1 1-128 0,-1 3 128 0,-1-2-128 16,-4-1 128-16,-3 1-128 0,-1 2 144 0,4-2-144 15,0-2 192-15,1 1-192 0,0 1 176 0,-2-1-176 16,-4 2 160-16,0 1-160 0,2-4 160 0,-2 1-160 16,3 0 160-16,0 1-160 0,1-1 128 0,-3 1-128 15,-1 0 0-15,-1 1 0 0,-2-1 144 0,2 1-144 16,2 0 128-16,0 0-128 0,-3-3 0 0,0 1 0 15,1 0 128-15,-6 1-128 0,-1 0 0 0,2 2 128 16,0-1-128-16,3 0 128 0,4 0 16 0,-3 0 0 16,5 0 0-16,-6 3 0 0,-2-4-16 0,-2 0-128 15,-1 0 192-15,-1 2-64 0,0 1 0 0,-1-2 0 0,0 1 0 0,2 0 0 16,-7 0-128-16,1 1 160 0,-2-1-160 0,0 1 160 16,-6-2-160-16,-1-1 192 0,1-2-192 0,1 1 192 15,-3 4-192-15,0-2 128 0,-1-1-128 0,0 1 128 16,-6 3-128-16,0 1 0 0,-4-1 0 0,3-1 128 15,1-2-128-15,-4 0 0 0,-3 2 0 0,-1 0 0 16,-3 1 0-16,-1-1 0 0,1-1-144 0,-2 3 144 16,-2 4-1360-1,-1 0-176-15,-1 0-16 0,0-2-16176 0</inkml:trace>
  <inkml:trace contextRef="#ctx0" brushRef="#br0" timeOffset="44740.07">1564 14129 1839 0,'0'0'160'0,"0"0"-160"15,-3-8 0-15,3 8 0 0,0 0 3392 0,0 0 656 16,0 0 128-16,0 0 32 0,0 0-2640 0,0 0-528 16,0 0-96-16,3 8-32 0,-3 3-400 0,0 1-96 15,1 1-16-15,-1 7 0 0,0 6 0 0,0 2 0 16,0-1 0-16,1 5 0 0,-1 3-80 0,0 3 0 16,-1 0-16-16,0 1 0 0,-5-1 64 0,2-1 16 15,-1 1 0-15,-1-5 0 0,-1-3-64 0,-1-4 0 16,1-3 0-16,-1 0 0 0,-1-1 224 0,1-2 32 15,2-4 16-15,1 0 0 0,2-1-16 0,1-3-16 16,0 2 0-16,2-14 0 0,0 0-160 0,0 0-16 16,2 8-16-16,-2-8 0 0,0 0-48 0,9-1-16 0,2 0 0 0,-1 0 0 15,2-2-48-15,1 1-16 0,0-3 0 16,4 3 0-16,0 2-240 0,2 2 0 0,1 0 128 0,0 2-128 16,-1-3 0-16,2 2 0 0,2 0 0 0,-4 1 0 15,-6-2 128-15,3 0-128 0,0-1 0 0,1 4 0 16,-2-1 144-16,0-2-144 0,0-1 128 0,-2 3-128 15,1 0 0-15,-1-1 0 0,-3-1-192 0,1-2 192 32,0-1-2160-32,-11 1-304 0,9-2-64 0</inkml:trace>
  <inkml:trace contextRef="#ctx0" brushRef="#br0" timeOffset="45153.02">2052 14560 23951 0,'0'0'2128'0,"0"0"-1696"15,0 0-432-15,7 9 0 0,-3-2 176 0,3 1-48 16,-7-8-128-16,12 5 192 0,1-1 160 0,3-2 32 16,2 1 0-16,0-5 0 0,-2-2 272 0,2-2 64 15,-2 0 16-15,2-2 0 0,3-1-208 0,-2 0-32 16,1 2-16-16,-3-3 0 0,-3 1-256 0,-1-1-48 15,-4-1-16-15,0 1 0 0,-4 0 144 0,0 1 16 16,-4 1 16-16,-2-1 0 0,-1 0 96 0,-3 1 16 16,-3 2 0-16,-3 1 0 0,-3 2-32 0,-2 1 0 0,-6-4 0 15,2 5 0-15,0 6-80 0,-1 2-16 16,-1 3 0-16,1 1 0 0,-3 3-192 0,3 5-128 0,-2 2 128 0,3 2-128 16,2-2 0-16,2 0 0 0,2 0 0 0,3 0 0 15,1-1 0-15,3-3 0 0,4-3 0 0,2 1 0 16,1 1 0-16,2-3 0 0,3-2 0 0,2 0 0 15,1-1 0-15,3 0 192 0,2-1-32 0,3-2-16 16,-1-5-16-16,4 0 0 0,2-2 0 0,1 0 0 16,0-2-128-16,2-3 0 0,-2-2 0 0,3-3 0 15,1 1-1440 1,1-2-368-16,-1-2-80 0,-2-1-12800 0</inkml:trace>
  <inkml:trace contextRef="#ctx0" brushRef="#br0" timeOffset="45437.08">2912 13948 6447 0,'-1'-25'272'0,"1"11"80"0,0 0-352 0,0 3 0 16,2 1 0-16,0 3 0 0,-3 0 5424 0,1 7 1008 16,0 0 208-16,0 0 32 0,0 0-5072 0,-4 8-1008 15,-2 0-208-15,0 4-32 0,-2 4 32 0,-1 4 0 16,2 2 0-16,-3 2 0 0,-2 4 0 0,1 2 16 15,1 5 0-15,-1-2 0 0,1 0-96 0,1 1-32 16,0 0 0-16,3 2 0 0,3 4-112 0,0-4-32 16,0-7 0-16,2 6 0 0,0 4-128 0,2 1 128 15,0-5-128-15,3-2 128 0,2-3-128 0,1-2 160 0,1-2-160 0,0-6 160 16,-2-4-160-16,2-2 160 0,1 0-160 16,-1-5 160-1,-2-3-944-15,-6-6-192 0,0 0-48 0,0 0-14304 0</inkml:trace>
  <inkml:trace contextRef="#ctx0" brushRef="#br0" timeOffset="45601.53">2571 14371 27647 0,'0'0'1216'0,"0"0"256"0,-1-8-1168 0,7 1-304 0,3 3 0 0,6 1 0 16,0-2 1216-16,3 2 192 0,2 0 48 0,6 0 0 15,4 1-608-15,3-2-112 0,1-3-32 0,0 3 0 16,-2 4-208-16,-4 0-48 0,-1 0-16 0,0 0 0 15,-4 0-1520-15,2 0-288 16,-2 0-64-16</inkml:trace>
  <inkml:trace contextRef="#ctx0" brushRef="#br0" timeOffset="46118.93">4332 14016 11967 0,'-3'-17'528'0,"1"12"112"16,2 5-512-16,0 0-128 0,1-5 0 0,-1 5 0 0,0 0 2560 0,0 0 464 16,8 5 112-16,-1 4 0 0,1 2-2096 0,3 2-416 15,-1 4-96-15,5 0-16 0,3 1 64 0,2 2 0 16,-2 1 0-16,4 1 0 0,1 1-96 0,5 1-16 16,-2 0 0-16,2 2 0 0,-2-1-160 0,0 2-48 15,-2 0 0-15,1-1 0 0,-5-3-80 0,0-2-32 16,-3-1 0-16,0 1 0 0,-2 0-16 0,-1-3-128 15,-1-1 192-15,-2-2-64 0,0 0-256 0,-3-4-64 16,1-4-16-16,-3 0-8784 16,0-3-1760-16</inkml:trace>
  <inkml:trace contextRef="#ctx0" brushRef="#br0" timeOffset="46389.03">4904 13770 31615 0,'-12'-4'1408'0,"12"4"272"0,0 0-1344 0,0 0-336 0,0 0 0 0,-9 7 0 15,-2 1 128-15,-1 5-128 0,-1 4 128 0,0 5-128 16,-3 4 448-16,1 2 0 0,-1-1 16 0,-3 5 0 16,0 5 96-16,-2 3 16 0,1 0 0 0,2 0 0 15,-1-2-128-15,-3 1-32 0,0-1 0 0,-2-1 0 16,1 0-176-16,-3-1-48 0,3-3 0 0,0 0 0 15,3 1-64-15,3-3 0 0,-3-3-128 0,5 1 192 0,4-1-192 16,0-5 144-16,1-4-144 0,3-2 128 16,5-4-1280-16,1-3-256 0,1-4-48 0,0-6-14144 15</inkml:trace>
  <inkml:trace contextRef="#ctx0" brushRef="#br0" timeOffset="46661.64">5209 14055 27647 0,'0'0'1216'0,"0"0"256"0,0 0-1168 0,0 0-304 0,7-3 0 16,1-1 0-16,3 3 448 0,4 0 48 0,1-2 0 0,4 1 0 15,2-1 16-15,1 2 0 0,0-2 0 0,1 0 0 16,5-1 0-16,0 3 0 0,-2 1 0 0,-2 0 0 16,-3-1-368-16,-1 1-144 0,-1 2 128 0,-1-1-128 31,-4-1-320-31,-3 3-160 0,-2-1-32 0,-10-2 0 16,8 10-2384-16,-6 0-496 0</inkml:trace>
  <inkml:trace contextRef="#ctx0" brushRef="#br0" timeOffset="46831.76">5217 14301 22511 0,'-18'7'992'16,"8"1"224"-16,0 1-976 0,3 1-240 0,1 1 0 0,2-1 0 16,4-10 1504-16,2 10 256 0,2-3 48 0,1-1 16 0,-5-6-608 0,11 6-128 15,3-2-32-15,1 0 0 0,2-4-208 16,5 0-32-16,2-2-16 0,4 1 0 0,1-2-224 0,8 0-64 16,2-2 0-16,-9 4 0 0,2-4-160 0,1-2-32 15,1 1-16-15,9-5 0 16,-5 1-1712-16,-3 0-320 0,-3-2-80 0</inkml:trace>
  <inkml:trace contextRef="#ctx0" brushRef="#br0" timeOffset="47413.29">6787 13697 27647 0,'0'0'608'0,"7"-3"128"0,-3-5 32 0,0 4 0 0,-4 4-624 0,0 0-144 0,0 0 0 0,0 0 0 16,-1-6 848-16,-2 2 144 0,3 4 32 0,-5-2 0 16,-2 0-832-16,0 2-192 0,-3 2 0 0,-8 3 0 15,-2 3 624-15,4 1 80 0,-1 1 0 0,-1 2 16 0,-2 2-16 16,1 3-16-16,0 0 0 0,0 0 0 0,0 1-176 0,-1 3-16 16,1 4-16-16,2 1 0 0,-3 4-176 0,1-1-48 15,2 0 0-15,0 3 0 0,2 4-112 0,2-3-16 16,2-1-128-16,3-1 192 0,1-1-192 0,4-1 144 15,3-5-144-15,6 0 128 0,0-5 16 0,5 0 0 16,5-1 0-16,-1 0 0 0,3 1 96 0,1-4 16 16,4-2 0-16,-1-2 0 0,3-3 48 0,0-2 16 15,1-3 0-15,3-3 0 0,2-3 0 0,1-3 16 16,-2-1 0-16,3-2 0 0,4-3-144 0,0-1-16 16,-3-2-16-16,-1 1 0 0,-4-5-160 0,-2 1 192 15,-2-4-192-15,-3 1 192 0,-6-1 96 0,-1-4 32 0,-1-2 0 16,-7-2 0-16,-2-2 128 0,-4-3 16 0,-3-2 16 0,-5-5 0 15,-4-3-176-15,-1 1-48 0,-2 2 0 16,-3 3 0-16,-2 5-128 0,0 1-128 0,-1 5 192 0,-4 2-192 16,-2 7 0-16,1 2 0 0,-1 2 0 0,0 5 0 15,2 4 0-15,4 4-144 0,2 6-16 0,0 2 0 32,2 2-3040-32,1 2-624 0</inkml:trace>
  <inkml:trace contextRef="#ctx0" brushRef="#br0" timeOffset="50144.22">9183 6765 15487 0,'0'0'688'0,"0"0"144"0,6-5-672 0,-6 5-160 15,0 0 0-15,7-6 0 0,-1-2 384 0,-6 8 64 16,3-7 0-16,-3 7 0 0,0 0-32 0,-1-8 0 16,-3 2 0-16,-1 1 0 0,1-1 0 0,-5 3 0 15,-2 1 0-15,-1 2 0 0,-3 1 144 0,-2 3 16 16,-3 2 16-16,-1 5 0 0,-1 3 144 0,-5 2 32 16,-2 1 0-16,0 5 0 0,-2 6-128 0,1 4 0 15,2 2-16-15,2 3 0 0,0 4-176 0,2 1-16 16,-1 1-16-16,2 3 0 0,0 3-256 0,5 2-160 15,-1 1 192-15,7-3-192 0,1-3 128 0,6-3-128 16,3-4 0-16,7-4 0 0,0-4 128 0,5-6-128 16,4-4 144-16,3-5-144 0,-1-1 256 0,4-3-64 0,1-5 0 0,1-4 0 15,1-8 144-15,3-1 32 0,3-2 0 0,1-3 0 16,1-7 64-16,-1-1 16 0,2-2 0 0,1-4 0 16,0 0-80-16,-2-6-16 0,-1-5 0 0,-3-4 0 15,-1 0 128-15,-4-4 32 0,-4-1 0 0,-3 1 0 16,-4 0 32-16,-6 2 16 0,-4-1 0 0,-3 3 0 15,-4 4-144-15,-6 4-32 0,-2 1 0 0,-5 6 0 16,-3 4 0-16,-3 7-16 0,-5 3 0 0,3 4 0 16,-1 3-368-16,3 3 0 0,-2 4-160 0,2 0 160 15,3 3-1728-15,4 3-256 16,-2 2-32-16</inkml:trace>
  <inkml:trace contextRef="#ctx0" brushRef="#br0" timeOffset="53074.84">10413 7576 5519 0,'-11'-5'240'0,"11"5"64"0,0 0-304 0,0 0 0 0,0 0 0 0,0 0 0 16,0 0 2704-16,0 0 496 0,0 0 80 0,0 0 32 15,0 0-2656-15,0 0-528 0,0 0-128 0,0 0 0 16,0 0 0-16,0 0 0 0,0 0 0 0,0 0-176 0,0 0 176 16,0 0 224-16,0 0-48 0,0 0-16 0,0 0 160 0,0 0 48 15,9 6 0-15,-9-6 0 0,9 3 304 0,-1-2 64 16,-8-1 16-16,14-1 0 0,-2-1 64 0,2 0 16 16,2 1 0-16,-1-2 0 0,1 2-64 0,4 0 0 15,0 0 0-15,2 1 0 0,1-1-240 0,1-1-48 16,3-1-16-16,1 1 0 0,2 4-112 0,2-1-32 15,1-1 0-15,1 0 0 0,0 1-128 0,2 2-48 16,2 1 0-16,-2 0 0 0,-3-2-144 0,-2 0 192 16,0 0-192-16,-2 1 192 0,-2-1-192 0,0-1 0 15,-1 2 144-15,-2-1-144 0,-1-2 128 0,-1 0-128 16,0-1 128-16,-4 0-128 0,-2 0 128 0,-2 1-128 16,-3 0 128-16,-2 0-128 0,-9 0 128 0,0 0-128 15,0 0 128-15,0 0-128 16,0 0-896-16,0 0-256 0,0 0-64 0</inkml:trace>
  <inkml:trace contextRef="#ctx0" brushRef="#br0" timeOffset="54041.63">16083 7751 23903 0,'0'0'1056'0,"6"-7"224"0,-1 0-1024 0,2 2-256 0,3-2 0 0,2 3 0 16,3 2-256-16,2 0-112 0,2-1-16 0,4 0 0 16,1 2 384-16,4-1-176 0,0-2 176 0,4 3-128 15,0 1 128-15,1 1 0 0,1-1 0 0,0-2 0 0,1-2-160 0,-2 2 0 16,2-1 0-16,2 2-6352 16,1-2-1264-16</inkml:trace>
  <inkml:trace contextRef="#ctx0" brushRef="#br0" timeOffset="62685.25">9014 3160 19343 0,'-25'-23'848'0,"6"10"192"0,-1 0-832 0,-1 1-208 0,0 1 0 0,1 2 0 16,3 2 240-16,-1 1 0 0,2 0 0 0,-1 1 0 16,1-1 16-16,0 2 0 0,2 1 0 0,2-1 0 15,1-1-80-15,2 0-16 0,1 1 0 0,8 4 0 16,0 0 256-16,0 0 48 0,0 0 16 0,0 0 0 16,0 0-288-16,0 0-48 0,9 3-16 0,3-1 0 15,-1 0-128-15,7-2 160 0,4 0-160 0,5-2 160 0,2 1 224 16,10-1 64-16,7 0 0 0,8-1 0 0,7-2 224 15,5 2 48-15,5-1 16 0,5-1 0 0,5-3-224 0,6 4-32 16,4 4-16-16,2-2 0 0,0-1-80 0,5 0 0 16,5 2-16-16,2 1 0 0,-3 1-80 0,5-1-16 15,2-1 0-15,2 1 0 0,1-1-80 0,5 1 0 16,3-1-16-16,0-1 0 0,-5-4-48 0,4 1-128 16,3 0 192-16,1-2-64 0,-5-1 0 0,3 1-128 15,2 1 192-15,-1-1-64 0,-3 0 32 0,3 0 0 16,-2 1 0-16,0 2 0 0,-2-1 64 0,1 2 16 15,1 3 0-15,2 0 0 0,-1-3-16 0,0 3 0 16,-2 3 0-16,2 1 0 0,-1-2-96 0,0 0 0 16,-3 2-128-16,-1 2 192 0,1 1 0 0,-3 1 0 15,-6 1 0-15,1 1 0 0,2-2-192 0,-5 2 0 0,-6 1 0 0,-1-3 0 16,-5-1 0-16,-1 0 0 0,-1 0 128 0,-9 1-128 16,-6-2 0-16,-3-2 144 0,0 0-144 0,-6 0 128 15,-2-2-128-15,-5 0 128 0,-7 0-128 0,-8-1 128 16,-6 2-128-16,-3-3 128 0,-5-3-128 0,-5 3 128 15,-4 0 0-15,-2-1-128 0,-4-1 192 0,-5 1-64 16,-3 0 64-16,-9 1 0 0,0 0 0 0,0 0 0 16,0 0-16-16,0 0 0 0,-10-2 0 0,-6-1 0 15,-3 0-176-15,-4 0 0 0,-2 0 0 0,-7-1 0 16,-3 2 0-16,-7-1 0 0,-6-3 0 0,-8 2 0 16,-8-1 0-16,-2 3-176 0,-4-1 176 0,-7-3-128 15,-6-2 128-15,-7 1 0 0,-6 2 0 0,-4 0 0 16,-6 2 0-16,-7 1-128 0,-8 1 128 0,-4-1 0 0,-4 1 0 15,-2 1 0-15,-2 1 0 0,-5 2 0 0,-9-1 0 0,-1 0 0 16,-2 0 0-16,-2 2 0 0,-3 0 0 16,-4 0 0-16,-5 2-128 0,-1-1 128 0,-4 1 0 0,0-1 0 15,2 1 0-15,0 2 0 0,-1 4 0 0,-2 0 0 16,0 0 0-16,-1-2 0 0,2 1 0 0,2 1 0 16,-1 1 0-16,7 0 0 0,4-1 0 0,1 3 0 15,-1-1 0-15,5 2 0 0,7 3 0 0,4 0 0 16,4-3 0-16,3 0 0 0,6-2 0 0,6 0 0 15,7-2 0-15,5-1 0 0,7-1 0 0,3 0 0 16,3 2 0-16,8-3 0 0,9-2 0 0,4-4 0 16,4 0 0-16,7 2 0 0,10 0 0 0,8-3 0 15,5 2 0-15,9-1 0 0,6 3 0 0,7-3 0 16,6-1 0-16,6-1 0 0,8-1 0 0,0 0-160 0,0 0 160 0,12 1 0 16,7 0-240-16,7-1 64 0,6-2 16 0,11 2 0 15,9 1 16-15,7-1 0 0,7-2 0 0,8-2 0 16,10-4 144-16,9 1-160 0,2 2 160 0,11-4-160 15,4-1 160-15,7 1 0 0,5 1 0 0,10-3 0 16,3-3 0-16,7 2 0 0,-1 1 0 0,7-1 0 16,7-2 0-16,2 0 0 0,-1-2 0 0,1 3 0 15,4 1 0-15,5 1 0 0,0-2 0 0,1 2 0 16,4 3 0-16,1 0 0 0,-1 5 0 0,-3-4 0 16,0 0 0-16,0-1 0 0,-3 5 0 0,2 0 0 15,-1 2 0-15,-3 1 0 0,-2 1 0 0,-2 3 128 16,-7-2-128-16,-1 3 0 0,-1 1 0 0,-5-2-128 15,-4-1 128-15,-8 0 0 0,-7 2 0 0,-5 2 0 16,-2-3 0-16,-10 1 0 0,-6-2 0 0,-10 0 0 0,-8 0 0 0,-6-2 0 16,-5 0 0-16,-6 2 128 0,-4 1-128 0,-8 0 0 15,-8-2 0-15,-6-2 0 0,-9 0 0 0,-3 1 128 16,-9-2-128-16,-4-1 0 0,-6-3 128 0,-5 0-128 16,-6 5 160-16,-4-8-160 0,-5 3 176 0,-8-2-176 15,-7-2 192-15,-9-1-192 0,-9 3 128 0,-9-2-128 16,-10 1 0-16,-10 0 0 0,-6 0 0 0,-9 0-176 15,-16 1 32-15,-9 1 0 0,-12 4 144 0,-12-2 0 16,-9 0 0-16,-11 3 0 0,-10 1 0 0,-10 3 0 16,-11 1 0-16,-10 2 0 0,-10 1 0 0,-10 2 0 15,-11 4 0-15,-11 2 0 0,-8 4 0 0,-3 3 0 16,1 2 0-16,-1 6 0 0,2 1 0 0,5 6-128 0,10 1 128 16,8 3-128-1,7 2-1392-15,15-1-272 0,12-2-48 0</inkml:trace>
  <inkml:trace contextRef="#ctx0" brushRef="#br0" timeOffset="68170.14">9376 9648 10127 0,'-15'-5'448'0,"7"3"96"0,-3 0-544 0,1 2 0 16,1 2 0-16,2-2 0 0,7 0 1840 0,0 0 256 15,0 0 48-15,0 0 16 0,0 0-1152 0,0 0-240 16,14-2-32-16,1 0-16 0,5-1-272 0,6 1-64 0,6-3-16 0,4 1 0 16,5 0-144-16,5-1-32 0,0 3 0 0,6-2 0 15,4-5-48-15,6 2-16 0,4-3 0 0,9 1 0 16,6 0 128-16,2 0 32 16,0-1 0-16,8 0 0 0,4-3 32 0,4 1 0 0,2 1 0 0,4 1 0 15,7 0-192-15,-1-2-128 0,1-5 144 0,5 4-144 16,3 6 192-16,1-3-48 0,0-1-16 0,4-1 0 15,7 0 32-15,-1 1 0 0,2 2 0 0,1 0 0 16,2-2-160-16,2 2 128 0,5 1-128 0,1 0 128 16,-4 2-128-16,4-3 160 0,1 3-160 0,4 1 160 15,1 1-160-15,-3 0 0 0,0 0 144 0,5-1-144 16,-2 2 0-16,-1 1 144 0,2 0-144 0,-4 0 0 16,0-3 160-16,0 3-160 0,4 0 128 0,-4 0-128 0,-2-3 144 15,0 2-144-15,-4 2 160 0,1 0-160 0,1 0 208 16,-4-1-48-16,-5-1-16 0,0 1 0 0,3 0-144 0,-2 0 0 15,-3 2 144-15,-1-3-144 0,-5 0 160 0,4 3-32 16,2 0-128-16,-5-2 192 0,-5 0-192 0,1 3 0 16,0 2 128-16,-4-3-128 0,-6 3 176 0,3 0-16 15,0-1 0-15,-6 1 0 0,-3 3 16 0,1 0 0 16,0 1 0-16,-6 0 0 0,-2-3-176 0,0 0 128 16,0 4-128-16,-4-2 128 0,1 2-128 0,-6-2 0 15,-7-1 144-15,0 2-144 0,6-1 192 0,-7 2-16 16,-1-4-16-16,-4 3 0 0,-3 1-32 0,1-1 0 15,4 3 0-15,-2-5 0 0,-3-4-128 0,-4 1 160 16,-4 6-160-16,0-4 160 0,0-3-160 0,-2 3 0 16,-2 0 0-16,-2 3 0 0,-2-4 144 0,-3 1-144 15,-1 1 160-15,2-1-160 0,0 0 0 0,-3 0 128 0,-4-4-128 16,-4 3 0-16,-1 0 192 0,-3 1 0 0,-6-1 0 0,1-1 0 16,-1 3 0-16,-2-1-16 0,1 0 0 15,0 0 0-15,-2-2 48 0,-2 1 16 0,-2 0 0 0,-1 0 0 16,0-3-240-16,-3 2 144 0,-1 2-144 0,-2-3 128 15,-4-3-128-15,0 0 128 0,-3 0-128 0,-1 1 128 16,-1-2-128-16,1 0 192 0,-4-2-192 0,-1 1 192 16,-1 1-32-16,0 0 0 0,1-3 0 0,-3 1 0 15,0-4 32-15,0-1 0 0,0 2 0 0,-1 0 0 16,1-5 0-16,-1 1 0 0,1 0 0 0,-1-1 0 16,0-3-192-16,0-3 128 0,3-2-128 0,0-2 128 15,0-1-128-15,3-6 128 0,2-4-128 0,0-4 128 0,0 1-128 16,0-3 0-16,1-2 0 0,2-1 0 15,3-2 0-15,-4 3 0 0,-3 2 0 0,0-1-176 0,-2 0 176 0,-1 3-128 16,-1 2 128-16,-2 4-128 0,0 2 128 0,0 1 0 16,-1 4 0-16,0 3-128 0,-4 5 128 0,1 1 0 15,2 1-144-15,-3 3 144 0,-1 2-160 0,1 2 160 16,1 1-208-16,-1 1 80 0,-1 6-64 0,-2-9 0 16,0 3 0-16,1-3 0 0,1 9-64 0,-4-6-32 15,4 6 0-15,-4-7 0 0,0-2 96 0,0 3 32 16,4 6 0-16,0 0 0 0,-10-7 160 0,1 1 0 15,-2 2-144-15,2-1 144 0,1 2 0 0,-4 1 0 16,-3 2-144-16,0 0 144 0,2-1 0 0,-3 0 0 16,-3 1-128-16,-2 1 128 0,-2 0 0 0,2 3 0 15,-4-1 0-15,-2-1 0 0,-1 0 0 0,-4 0 0 0,-3-1 0 16,-3 0 0-16,-7-1 0 0,-2-1 0 16,-5-1 0-16,-1 2-160 0,-2 2 160 0,0-2 0 0,-2-2 0 15,-6-1 0-15,-4-1 0 0,-8-1-128 0,-3 2 128 0,-1-3 0 16,-2 0-128-16,-6 1 128 0,-8 1-128 0,-2-1 128 15,-2 0 0-15,-6 0-128 0,-8 1 128 0,1 0 0 16,2-2 0-16,-7 1 0 0,-8-1 0 0,-1 1 0 16,-1 0 0-16,-7 2 0 0,-3 5 0 0,-3-4 0 15,-3-5 0-15,2 3 0 0,1 2 0 0,-6 0 0 16,-6-2 0-16,-2 1 0 0,-1-1 0 0,3 1 0 16,0 4 0-16,-4 1 0 0,-4-2 0 0,0 1 0 15,2 0 0-15,2 0 0 0,2-1 0 0,-1 2 128 16,-4 2-128-16,2-2 0 0,-1 0 0 0,1-1 0 0,4-1 160 15,-1 1-32-15,-1 1-128 0,0 0 192 0,-1 1-192 16,3-1 0-16,4-1-192 0,-1 2 192 0,1 2 0 0,2 0 0 16,-5 1 0-16,4-1 0 0,4 1 0 0,2 0 0 15,-2 2 0-15,3 0 0 0,2-1 0 0,5 0 0 16,1-1 0-16,0 0 0 0,-2 1 0 0,9-3 128 16,5-2-128-16,1 3 0 0,-3 0 0 0,5 2 0 15,5-2 128-15,0-2-128 0,-2 0 0 0,5-1 0 16,7-1 0-16,0 1 0 0,-1 0 144 0,5 1-144 15,5-2 128-15,1 1-128 0,1-1 0 0,3 0 0 16,1 0 128-16,6 1-128 0,5 1 0 0,4-1 0 16,-3-1 144-16,5 0-144 0,4 1 0 0,3 0 128 15,7 2-128-15,4-4 0 0,4-4 0 0,0 2 128 16,2 0-128-16,3 1 0 0,2 0 160 0,6 1-32 0,3-2-128 16,1-1 192-16,0 0-192 0,5 0 176 15,5 2-176-15,0-2 160 0,1 0-160 0,4 1 0 0,2 0 0 0,1 0 0 16,0 0 0-16,3 0 0 0,3 2 0 0,-2-1 0 15,2-1 0-15,1 0 0 0,1 0 0 0,6 2 0 16,-7-2 0-16,7 2 128 0,0 0-128 0,-6-1 128 16,1-1-128-16,5 2 0 0,0 0-160 0,0 0 160 15,0 0 0-15,0 0 0 0,0 0-128 0,0 0 128 16,-8 3 0-16,8-3 0 0,0 0 0 0,-5 3-144 16,5-3 144-16,-8 3 0 0,3-2 0 0,0 0 0 15,-1 0 0-15,-2 1 0 0,-3 0 0 0,1-1 0 16,0-1 0-16,0 0 0 0,-1 0 0 0,1 0 0 0,2 1 0 15,-3-1 0-15,0 0 0 0,0 1 128 0,0 0-128 16,2 0 0-16,0 0 0 0,1 1 0 0,-4-1 0 0,0 2 0 16,0-1 0-16,1 0 0 0,-2 0 0 15,2-1 0-15,1-1 0 0,-1 1 0 0,-4 3 0 0,1-4 0 16,1-2 0-16,1 4 0 0,1-1 0 0,0 0 0 16,0 1 0-16,0-1 0 0,1-2 0 0,-2 2 0 15,0 3 0-15,1-2 0 0,0-2 0 0,0 0 128 16,1-1-128-16,1 1 128 0,2-3-128 0,0 2 0 15,-2 0-128-15,3 1 128 0,6 0 0 0,-7 1 0 16,0-2 0-16,7 1 176 0,-6-2-176 0,6 2 0 16,0 0 0-16,0 0 0 0,-8-1 0 0,8 1 0 15,0 0 0-15,0 0 0 0,0 0 0 0,0 0 0 16,0 0 0-16,0 0 0 0,0 0-144 0,0 0 144 16,0 0 0-16,0 10 0 0,0-10 0 0,3 13 0 0,0 0 0 15,2 0 0-15,1 1 0 0,0 1 0 0,-1 2 0 0,2 3 0 16,0 5-144-16,1 3 144 0,-2 5 0 0,1 4-144 15,0 1 144-15,-1 3 0 0,-1-1 0 0,1 6-128 16,-3 1 128-16,1 3 0 0,-2 9 0 0,-1-5 0 16,-1-7 0-16,0 0 0 0,-1 2 0 0,0-6 0 15,-2-2 0-15,0 0 144 0,1-1-144 0,-2 0 0 16,1 3 0-16,0-3 0 0,2-5 0 0,2-2-15680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2T23:02:08.37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11248 9209 9727 0,'0'0'432'0,"0"0"80"0,0 0-512 0,0 0 0 0,0 0 0 0,0 0 0 16,-9-2 960-16,9 2 96 0,0 0 16 0,0 0 0 15,-6-4-288-15,6 4-48 0,0 0-16 0,0 0 0 16,0 0 176-16,0 0 16 0,0 0 16 0,0 0 0 16,-8-1-256-16,8 1-48 0,0 0-16 0,0 0 0 15,0 0-400-15,0 0-80 0,-3 5 0 0,3-5-128 16,0 0 240-16,-3 10-64 0,1 0-16 0,1-1 0 16,1-9 16-16,-3 10 0 0,2-1 0 0,0 4 0 0,-2 2 80 0,2 0 32 15,0 1 0-15,0 1 0 0,-1 1 0 0,1 3 0 16,1 2 0-16,1 0 0 0,-1-1-48 0,0 2-16 15,0 3 0-15,0 1 0 0,-1 2-48 0,1 1-16 16,1-1 0-16,0-2 0 0,0 0 16 0,1-4 0 16,1-2 0-16,-1-1 0 0,-1-3 192 0,2 0 32 15,-2-1 16-15,3-1 0 0,-1-1-64 0,1 1-16 16,1 1 0-16,-2-6 0 0,1-2-80 0,2 2-32 16,-4-2 0-16,-2-9 0 0,3 11 0 0,2-3 0 15,-5-8 0-15,0 0 0 0,6 10 32 0,-3-2 0 16,-3-8 0-16,0 0 0 0,0 0 96 0,0 0 32 15,0 0 0-15,0 0 0 0,0 0-32 0,4-9 0 16,0-4 0-16,-1 5 0 0,-3 8-80 0,3-11-16 0,-2-4 0 16,1 1 0-16,-1 0-80 0,1-2-32 0,0 1 0 0,1-2 0 15,0 0-144-15,-1-2 128 0,2-2-128 0,-1-1 128 16,0 1-128-16,1-3 0 0,-3 0 0 0,2-1 128 16,0-1-128-16,1 0 0 0,-2 0 144 0,0-1-144 15,-1 3 0-15,-2 4 0 0,-3 0 0 0,1-1 128 16,2-2-128-16,1 3 0 0,0 5 0 0,0 1 0 15,0 1 0-15,0-2 0 0,1-1 0 0,0 4 0 16,-1 3 0-16,0 1 0 0,0 0 0 0,0 8 0 16,0 0 0-16,0 0-128 0,0 0 128 0,0 0 0 15,-1-7 0-15,1 7-128 0,0 0 128 0,0 0 0 16,0 0-144-16,-2 10 144 0,0 2-160 0,-1 1 160 16,-2 2-160-16,1 4 160 0,-2 3-160 0,1 6 160 15,-2 3-128-15,0 1 128 0,-1-1 0 0,2 2-144 0,-1-1 144 0,1-1 0 16,3-1 0-16,-3-1 0 0,2-1 0 0,1-4 0 15,-2-2 0-15,1-1 0 0,1-2 0 0,0-3 0 16,2-2 0-16,-1-1 0 0,-1 0 0 0,1-3 0 16,2-10 0-16,-2 10 0 0,1-2 0 0,1-8 0 15,0 0 0-15,0 0 0 0,0 0 0 0,0 0 0 16,0 0 160-16,0 0-160 0,6-7 288 0,-2-1-32 16,0-4-16-16,-2 0 0 0,1 0-48 0,1-2-16 15,-1-3 0-15,-2 1 0 0,-1 0-176 0,-1-4 0 16,1-3 144-16,-1 1-144 0,-3 0 0 0,2-1 144 15,0-2-144-15,1 2 0 0,0-1 128 0,-2-1-128 16,1-4 0-16,2 5 0 0,-1 8 0 0,1 0 0 16,0-1 0-16,1 1 0 0,-1 0 0 0,0 4 0 0,0-1 0 15,0 2 0-15,0-3 0 0,2 3 0 16,0 5 0-16,-2 6 0 0,0 0 0 0,0 0 0 0,0-9 0 0,0 9-144 16,0 0 144-16,0 0-160 0,0 0 160 0,-2 12-160 15,2 0 160-15,3 2-192 0,-1 3 192 0,0 1-192 16,-1-1 192-16,2 5 0 0,0 2-144 0,-2 5 144 15,-1 3 0-15,2-1 0 0,1-3-144 0,1 2 144 16,-1 2 0-16,-2-3 0 0,0-3 0 0,0-4 0 16,0-1 0-16,1-4 0 0,1 3 0 0,-1-5 0 15,-1-4 0-15,-1-11 0 0,0 0 0 0,0 11 0 16,0-4 0-16,0-7 0 0,0 0 0 0,0 0 0 16,0 0 144-16,0 0-16 0,2-7 0 0,1-3 0 15,0-4 48-15,0 0 0 0,0-2 0 0,-1-1 0 0,-2-5-16 16,4 0 0-16,-2-1 0 0,1-1 0 0,-2-3-160 0,0-1 128 15,3-3-128-15,0 5 128 0,-3 7-128 0,-1 1 0 16,2-3 0-16,1 2 0 0,0-1 0 0,-1 5 0 16,-2 6 0-16,1 0 0 0,0 0 0 0,-1 9 0 15,0 0 0-15,0 0 0 0,0 0 0 0,0 0 0 16,0 0-176-16,-1 13 176 0,-1 7-128 0,-1-1 128 16,-2-1-128-16,1 3 128 0,1 0 0 0,2 2 0 15,1 2 0-15,0-1 0 0,-2-1 0 0,5-1 0 16,0-1 0-16,0-1 0 0,-2 2-176 0,2-2 176 15,-1-4-208-15,0 0 80 16,1 1-1344-16,1-1-256 0,-4 1-48 0,3-1-16 0</inkml:trace>
  <inkml:trace contextRef="#ctx0" brushRef="#br0" timeOffset="916.95">14942 9042 3679 0,'3'-7'320'0,"-2"-1"-320"16,3 1 0-16,-1-2 0 0,0 4 2576 0,-3 5 448 16,5-6 96-16,-2 0 16 0,1-2-1648 0,0 4-320 15,-4 4-64-15,0 0-16 0,5-6-256 0,-5 6-48 16,0 0-16-16,0 0 0 0,0 0-160 0,0 0-32 16,0 0-16-16,0 0 0 0,0 0-192 0,0 9-48 15,-4 3 0-15,-1 1 0 0,1 4 64 0,-1 4 16 16,-2 1 0-16,-1 3 0 0,-5 2 16 0,0 4 0 15,-2 2 0-15,0 1 0 0,-3-3-64 0,1 3-16 16,0 4 0-16,-1-3 0 0,0-4-80 0,1 0 0 16,1 4-16-16,-1 0 0 0,1 1-64 0,1-2-16 15,-1-1 0-15,3-1 0 0,1-3 80 0,2-2 16 16,1 1 0-16,1-5 0 0,2-1-32 0,1 1 0 0,4 2 0 16,1-2 0-16,1-2-32 0,3-3 0 0,0-5 0 0,3 5 0 15,0 0-64-15,2 0 0 0,2-4-128 0,-1-1 192 16,1 0 0-16,1-1-16 0,3-2 0 0,-1-2 0 15,0 0-32-15,-1-2 0 0,3-4 0 0,-1 2 0 16,1-5 16-16,1-2 0 0,1-1 0 0,0 0 0 16,-1 2-160-16,-2 0 0 0,-1-2 0 0,-1 1 0 31,-6-2-1408-31,3 0-320 0,2 1-64 0,-4-1-7488 0,-2 0-1472 0</inkml:trace>
  <inkml:trace contextRef="#ctx0" brushRef="#br0" timeOffset="1181.07">14521 9542 18431 0,'0'0'1632'0,"0"0"-1312"15,3-8-320-15,-3 8 0 0,6-7 992 0,5 0 128 16,0-1 32-16,5 2 0 0,4 2-144 0,1 2-32 15,3 2 0-15,3-2 0 0,1-5-64 0,1 0-16 16,3 3 0-16,2 3 0 0,4 3-192 0,-3 0-32 16,0-3-16-16,4 0 0 0,-1 1-304 0,2 2-64 15,-5 1-16-15,-2 1 0 0,-2-1-272 0,-3 2 0 16,-1 0 0-16,-2 0 0 16,-1 3-1728-16,-2-2-448 0</inkml:trace>
  <inkml:trace contextRef="#ctx0" brushRef="#br0" timeOffset="2051.17">18131 9121 6447 0,'0'0'272'0,"0"0"80"0,2-6-352 0,0-2 0 16,-1 0 0-16,-1 8 0 0,0 0 1664 0,0 0 272 16,0 0 48-16,0 0 16 0,0 0-976 0,0 0-208 15,0 0-48-15,0 0 0 0,0 0-80 0,0 0-32 16,0 0 0-16,0 0 0 0,-1 11 32 0,0 0 0 15,0 0 0-15,-1 2 0 0,-4 4-48 0,0 2 0 16,-2-1 0-16,-1 2 0 0,-1 1 0 0,0 1-16 16,-1 1 0-16,0 0 0 0,0-1-32 0,1 1 0 15,-2 2 0-15,2 0 0 0,2 3-80 0,0-1-32 16,0-3 0-16,-2 2 0 0,4 3-144 0,-3 0-16 16,2-1-16-16,1-2 0 0,1-2-80 0,2-1-16 15,2 0 0-15,0-2 0 0,1-3-80 0,2-1 0 0,-1 0-128 0,4-2 192 16,0 0-32-16,1 0-16 0,0-2 0 0,3-1 0 15,1 0-16-15,1-1-128 0,0-1 192 0,2-1-64 16,2 0 0-16,1-1 0 0,1 2 0 0,0-4 0 16,-4-4-128-16,3-1 192 0,0 0-192 0,1-1 192 15,-2-2-384-15,0-1-80 0,0-3-16 0,-1 2 0 32,-4 2-1888-32,-1-4-384 0,-3 1-80 0</inkml:trace>
  <inkml:trace contextRef="#ctx0" brushRef="#br0" timeOffset="2273.54">17895 9511 23039 0,'0'0'2048'0,"-6"-5"-1648"0,6 5-400 0,0 0 0 0,-1-10 0 0,1 10 0 15,0 0 0-15,8-5 0 0,2 2 192 0,2-2 16 16,3-1 0-16,1 2 0 0,4 3 208 0,3 0 32 15,0-1 16-15,4 2 0 0,2 2-16 0,2 0 0 16,-2 2 0-16,-2-4 0 0,2-3-240 0,-1 6-48 16,1 0-16-16,-3-1 0 0,-5-3-416 0,1-1-96 15,-2 0-16-15</inkml:trace>
  <inkml:trace contextRef="#ctx0" brushRef="#br0" timeOffset="2800.36">18412 8997 15663 0,'-10'-6'688'0,"5"2"144"0,-1-1-656 0,1-1-176 0,1-2 0 0,4 8 0 15,0 0 1536-15,0 0 256 0,-3-7 64 0,3 7 16 0,0 0-880 0,0 0-176 16,0 0-48-16,0 0 0 0,8-6-256 0,2 3-48 16,2 2-16-16,-1-3 0 0,4 1 16 0,3 2 0 15,2 1 0-15,2 0 0 0,2 1 48 0,-2 1 16 16,2 1 0-16,-1 1 0 0,2 4-128 0,-2 4-16 15,-1 4-16-15,-6 1 0 0,0-4-240 0,-2 1-128 16,-3 3 160-16,-1 1-160 0,-4 2 128 0,-1 3-128 16,-5 0 0-16,-4 2 144 0,-2 1 96 0,-3-2 16 15,-3-3 0-15,-2 1 0 0,-2 0-128 0,0 0 0 16,-6-3-128-16,1-2 192 0,2 0 64 0,-2 1 0 16,1-1 0-16,3-1 0 0,1-4 16 0,3 0 16 15,1 0 0-15,3-1 0 0,4-2-48 0,5-9-16 0,0 0 0 16,0 0 0-16,4 11-48 0,4-1-16 0,5-1 0 15,5-4 0-15,5-5 288 0,0 0 48 0,4-2 16 16,5 1 0-16,2-1-160 0,4 1-32 0,-2-1 0 0,3 1 0 16,-2 1-192-16,3-1-128 0,-3-1 128 0,3 2-128 15,0 1 0-15,1 3 0 0,-2 2-192 0,0 2-11632 16,-1 0-2320-16</inkml:trace>
  <inkml:trace contextRef="#ctx0" brushRef="#br0" timeOffset="6355.88">4270 11591 5519 0,'0'0'496'0,"0"0"-496"16,0 0 0-16,0 0 0 0,0 0 1520 0,-2-8 208 15,-2 0 32-15,4 8 16 0,0 0-800 0,0 0-144 16,1-6-48-16,-1 6 0 0,0 0-192 0,0 0-32 15,0 0-16-15,0 0 0 0,5-8 32 0,-5 8 0 16,0 0 0-16,0 0 0 0,0 0-128 0,0 0-32 0,0 0 0 16,0 0 0-16,0 0-16 0,0 0 0 0,0 0 0 0,0 0 0 15,7 5-80-15,1-2 0 0,-3 3-16 0,1 1 0 16,-6-7 32-16,5 9 16 0,-3 1 0 0,1 1 0 16,-4 0 64-16,1 2 16 0,0 1 0 0,1 3 0 15,0 0-48-15,1 2 0 0,0 3 0 0,-1 0 0 16,-2 1-128-16,0 2-48 0,-1 1 0 0,2-1 0 15,-1 0-48-15,0-2-16 0,0 2 0 0,0-3 0 16,0-4-144-16,-1 0 160 0,2-2-160 0,-3 1 160 16,1-2-16-16,0-1 0 0,-3-3 0 0,3 0 0 15,1 1 160-15,0 0 16 0,-3 0 16 0,0-2 0 16,1-1-80-16,0-1 0 0,0 1-16 0,-1 0 0 16,1-1-64-16,3-8-16 0,-2 10 0 0,-1-1 0 15,2 1-160-15,-1-2 0 0,2-8 144 0,0 0-144 16,-2 11 0-16,2-1 144 0,0-10-144 0,0 0 0 0,0 0 144 15,2 9-144-15,-2-3 0 0,0-6 144 0,0 0-144 0,0 0 192 16,0 0-192-16,0 0 192 0,7 6-48 0,-7-6 0 16,10 0 0-16,-10 0 0 0,8 0 16 0,-8 0 0 15,10 0 0-15,0-1 0 0,1-3 16 0,0 2 0 16,1 1 0-16,0 0 0 0,0-2-32 0,3-1 0 16,1 1 0-16,1 1 0 0,-3 0-16 0,4-2 0 15,0 0 0-15,3 1 0 0,6 1 0 0,-2-1-128 16,0 0 192-16,3 1-64 0,-3 0 0 0,1 1 0 15,2 1 0-15,1-2 0 0,-5-2-128 0,2 1 160 16,1 1-160-16,0 0 160 0,4 0-160 0,0-1 128 16,-2-1-128-16,0 2 128 0,-3 5-128 0,3 0 128 15,2-1-128-15,-2-1 128 0,2-2-128 0,0 2 0 0,-2 4 0 16,-2-4 128-16,0-2-128 0,0 0 160 0,-2 2-160 0,4 0 160 16,2 0-32-16,0-2 0 0,-2-3 0 0,2 2 0 15,2 7 0-15,0-3-128 0,1 0 192 0,-2-1-64 16,0-1-128-16,-2 1 192 0,-3-1-192 0,3 0 192 15,0-1-192-15,1 1 160 0,2-1-160 0,2 0 160 16,-4-1-160-16,4 0 128 0,-1-3-128 0,2 4 128 16,1 3-128-16,1 0 192 0,-1-4-192 0,-3 1 192 15,-1-1-64-15,2 0-128 0,1 1 192 0,-1 0-64 16,3-1 0-16,0 0-128 0,-2 0 192 0,4 0-64 16,-2 0-128-16,2-1 192 0,-2 0-192 0,1 0 192 15,-4 4-192-15,2-2 0 0,2-1 144 0,-2-1-144 0,1 1 0 16,-1 0 0-16,2 0 0 0,-2-1 128 0,3-2 32 15,-4 1 16-15,-2-1 0 0,0 2 0 0,1 0-176 0,-3 1 0 16,0-2 0-16,-1 2 0 0,1 0 0 0,1 0 0 16,-2 1 0-16,-3-2 0 0,1 1 0 0,-1-1 128 15,5 3-128-15,-4-1 128 0,-2-1-128 0,1-1 0 16,-2 0 144-16,1 2-144 0,-3 1 0 0,2 0 0 16,-3-3 0-16,3 2 128 0,-1 3-128 0,0-2 0 15,1-1 128-15,-2 2-128 0,0 1 0 0,-1-2 0 16,0 0 0-16,5-2 128 0,-1 1-128 0,1 0 0 15,-3 1 0-15,-1 0 128 0,0-2-128 0,0 0 0 16,-1 0 0-16,-1 0 128 0,0 4-128 0,-1-1 0 16,-1-2 0-16,2 0 128 0,2 0-128 0,0 1 128 15,1 0-128-15,-3-1 128 0,-2-1-128 0,2 2 0 16,1-3 0-16,0 2 128 0,0 1-128 0,0-1 0 0,-3-2 0 16,1 2 0-16,0 2 0 0,-2 1 128 0,-1-2-128 0,1 0 0 15,-1 0 0-15,0 0 0 0,-1-1 0 0,0 0 128 16,0 1-128-16,0 0 0 0,1 0 128 0,0 0-128 15,-1 0 0-15,2 0 0 0,-1-1 0 0,-1 1 128 16,-1 0-128-16,1 0 0 0,-1 1 0 0,0-1 128 16,1 1-128-16,-1 1 0 0,-1 0 0 0,1 1 0 15,-2-6 0-15,0 3 0 0,0 0 0 0,-1 3 0 16,0-3 0-16,-1 0 0 0,-2 0 0 0,1 0 0 16,1 2 0-16,-3 0 0 0,0-1 0 0,1 1 128 15,0-1-128-15,1 2 0 0,-3-2 0 0,2-1 128 16,1-1-128-16,-2 1 0 0,0 0 0 0,1 1 0 15,1 0 0-15,-1 1 0 0,-10-2 0 0,11 0 128 0,0 0-128 16,0 1 0-16,1 0 0 0,-2 0 128 0,-2 0-128 0,3 2 0 16,-2-1 0-16,2 0 0 0,0-3 0 0,-3 1 144 15,-8 0-144-15,10 2 0 0,-2-3 128 0,0 0-128 16,0-2 0-16,-8 3 0 0,9 1 192 0,0 0-192 16,-1-1 192-16,1 0-192 0,-9 0 128 0,8 1-128 15,-8-1 0-15,10 1 0 0,-10-1 0 0,8 2 0 16,-8-2 0-16,0 0 0 0,8 2 0 0,-8-2 0 15,0 0 0-15,0 0 0 0,0 0 192 0,9 0-192 16,-9 0 192-16,0 0-192 0,0 0 128 0,9 1-128 16,-9-1 0-16,0 0 0 0,0 0 0 0,0 0 0 15,0 0 0-15,8 3 0 0,-8-3 0 0,0 0 0 0,5-6 0 16,-5 6 0-16,0 0 144 0,0 0-144 0,0 0 0 16,0 0 144-16,0 0-144 0,0 0 160 0,0 0-160 15,0 0 160-15,5-9-160 0,-3 2 160 0,-1-1-160 0,-1 8 160 16,1-9-160-16,0-1 160 0,-2 0-160 0,0 0 160 15,0 1-160-15,0-4 160 0,-2-2-160 0,2 1 160 16,0 1-160-16,0 2 128 0,0-3-128 0,1 0 128 16,-1-1-128-16,-1-1 128 0,1 3-128 0,1 1 128 15,1 0-128-15,-1 1 0 0,-1-1 144 0,1 2-144 16,0 2 0-16,0-1 0 0,-1 2 0 0,-1-1 0 16,2 8 0-16,0 0 0 0,0 0 0 0,-3-8 0 15,1 3 0-15,2 5-128 0,0 0 128 0,0 0-192 16,0 0-1600-16,0 0-336 0,-9 3-64 0,1 5-10304 15,2 2-2064-15</inkml:trace>
  <inkml:trace contextRef="#ctx0" brushRef="#br0" timeOffset="12093.47">20276 12191 12671 0,'-8'-4'560'0,"0"4"112"0,3 3-544 0,1 1-128 0,-4-2 0 16,3 0 0-16,5-2 816 0,0 0 128 0,0 0 16 16,0 0 16-16,0 0-192 0,0 0-32 0,0 0-16 0,0 0 0 15,0 0 160-15,0 0 48 0,14 4 0 0,-4 1 0 16,3-2-16-16,2-1 0 0,2-2 0 0,4 0 0 15,1-2-144-15,4 1-16 0,5 1-16 0,1-1 0 16,0 0-176-16,1 1-48 0,4 0 0 0,1 1 0 16,1 0-80-16,1-1-32 0,1-3 0 0,0 1 0 15,5-1-96-15,0 3-32 0,1 3 0 0,1-5 0 16,5-2 0-16,-4 3 0 0,0 1 0 0,1-1 0 16,4-2-16-16,0-3 0 0,-1-1 0 0,2 6 0 15,3 5-64-15,-2-1-16 0,-5-6 0 0,0 3 0 16,-1 0 16-16,1 0 0 0,-1 0 0 0,1-1 0 0,-3-2-16 15,0 3-16-15,-2 4 0 0,-3-2 0 0,-4-2 16 0,1-2 16 16,0-1 0-16,2 2 0 0,1 4 32 0,1-2 0 16,-3-1 0-16,1 2 0 0,-1 2-112 0,-1 1 0 15,-2-2-128-15,-2 0 192 0,-4 1-192 0,1 0 176 16,0-2-176-16,0-1 160 0,1-1-160 0,-1 0 128 16,-2-1-128-16,0 3 128 0,-1 2-128 0,0-1 128 15,0-3-128-15,-3 2 128 0,0 3-128 0,-3 0 0 16,-2 2 144-16,1-3-144 0,-2-3 128 0,0 2-128 15,-1 0 160-15,0-2-160 0,-2-1 128 0,1-1-128 16,3 0 0-16,0 1 144 0,-1 1-144 0,2-1 160 16,-5-1-160-16,-1 3 160 0,-4 1-32 0,1 1 0 15,-1 1 0-15,0-4 0 0,2-2 0 0,-2 1 0 0,-1 0 0 16,1 1 0-16,-2-1 0 0,0-1 0 0,0 1 0 16,-2 0 0-16,0 2-128 0,1 0 160 0,0 0-160 0,-1 0 160 15,-9-2-160-15,11 1 160 16,-5 1-160-16,-6-2 160 0,9 1-160 0,-3 2 128 0,-6-3-128 0,10 0 128 15,-10 0-128-15,0 0 128 0,0 0-128 0,6 0 128 16,-6 0-128-16,0 0 160 0,0 0-160 0,0 0 160 16,0 0-160-16,0 0 0 0,0 0 144 0,0 0-144 15,7 0 0-15,-7 0 144 0,0 0-144 0,0 0 0 16,0 0 160-16,0 0-160 0,0 0 128 0,0 0-128 16,0 0 0-16,0 0 128 0,0 0-128 0,0 0 0 15,0 0 0-15,0 0 0 0,0 0 0 0,0 0 0 16,0 0-2192-16,0 0-320 0,0 0-64 15</inkml:trace>
  <inkml:trace contextRef="#ctx0" brushRef="#br0" timeOffset="15597.39">7148 14620 12895 0,'0'0'272'0,"0"0"64"0,0 0 16 0,0 0 32 0,0 0-384 0,0 0 0 0,0 0 0 0,0 0 0 15,-4 4 896-15,4-4 96 0,0 0 32 0,0 0 0 16,-6 3 0-16,2 0 0 0,1 2 0 0,3-5 0 16,0 0 0-16,0 0 0 0,0 0 0 0,0 0 0 15,0 0-832-15,0 0-192 0,0 0 0 0,0 0 0 16,-6 3 864-16,6-3 128 0,0 0 32 0,0 0 0 15,0 0 0-15,0 0 0 0,0 0 0 0,0 0 0 16,1-6-832-16,1 1-192 0,3-1 0 0,-2 1 0 16,0-1 0-16,2 2 0 0,-1 0 0 0,-4 4 0 15,0 0 0-15,0 0 0 0,0 0 0 0,0 0 0 16,0 0 0-16,0 0 0 0,0 0 0 0,0 0 0 16,0 0 864-16,0 0 128 0,0 0 32 0,0 0 0 0,1 6-832 15,-2 1-192-15,1-7 0 0,-4 10 0 16,-2-2-1600-16,6-8-352 0,-2 9-80 0,2-9-11472 15</inkml:trace>
  <inkml:trace contextRef="#ctx0" brushRef="#br0" timeOffset="16141.58">7252 14419 16575 0,'0'0'368'0,"0"0"80"0,0 0 0 0,6-2 16 0,0-2-464 0,0 3 0 0,-1-2 0 0,1 0 0 16,1-2 912-16,0 1 96 0,0-2 16 0,-1 1 0 16,0-2-832-16,1 3-192 0,1-4 0 0,-1 2 0 15,1-1 864-15,0 0 128 0,-1 1 32 0,1-2 0 16,0 2 0-16,0-3 0 0,-2 2 0 0,1 1 0 16,-1 0-832-16,1 1-192 0,-3-3 0 0,1 3 0 15,-5 5 864-15,0 0 128 0,5-3 32 0,-5 3 0 0,0 0-832 0,0 0-192 16,6 2 0-16,-6-2 0 0,0 0 864 0,0 0 128 15,4 10 32-15,-2 0 0 0,-1 1-832 0,-1 1-192 16,0 3 0-16,0 2 0 0,0 4 0 0,-1 1 0 16,0 0 0-16,0 2 0 0,1 3 0 0,0-1 0 15,0 0 0-15,0 1 0 0,-1-2 864 0,0-1 128 16,0-1 32-16,0 1 0 0,-1-2-832 0,2 1-192 16,-4-2 0-16,2-1 0 0,0 0 0 0,0-1 0 15,-1 0 0-15,2-1 0 0,0-1 0 0,0-1 0 16,1 0 0-16,0-1 0 0,0-2 0 0,0 1 0 15,0-2 0-15,0 2 0 16,-1-4-768-16,1-10-208 0,-1 9-48 0,1-9 0 16,0 0-2448-16,-4 6-496 0,4-6-112 0,0 0-16 0</inkml:trace>
  <inkml:trace contextRef="#ctx0" brushRef="#br0" timeOffset="16352.87">7212 15003 31327 0,'0'0'688'0,"0"0"144"0,12 0 16 0,-4 0 48 0,2-1-720 0,1 1-176 0,1 0 0 0,2 0 0 16,3 0 0-16,-1 0 0 0,2 1 0 0,0 0 0 16,0 0 848-16,1 0 144 0,-3-1 32 0,2 0 0 15,-1 1-832-15,1 1-192 0,-3-2 0 0,1-2 0 16,1 1 0-16,0 0 0 0,-1 2 0 0,-1-1-15520 15</inkml:trace>
  <inkml:trace contextRef="#ctx0" brushRef="#br0" timeOffset="17676.77">9222 14219 16575 0,'0'0'368'0,"0"0"80"0,0 0 0 0,0 0 16 0,0 0-464 0,0 0 0 0,0 0 0 0,0 0 0 15,0 0 912-15,0 0 96 0,0 0 16 0,0 0 0 16,0 0-832-16,0 0-192 0,0 0 0 0,0 0 0 15,0 0 864-15,1 4 128 0,-4 3 32 0,-4 0 0 0,1 1 0 0,1 4 0 16,-1-1 0-16,2 5 0 0,2 2 0 0,-5 2 0 16,2 1 0-16,0 2 0 0,-1 2-832 0,0 3-192 15,1-1 0-15,-2 2 0 0,2 1 0 0,-4 2 0 16,2-2 0-16,-3 1 0 0,-1-2 0 0,1 1 0 16,2-2 0-16,-1 2 0 0,-3-2 864 0,3-1 128 15,2-2 32-15,2-3 0 0,2 1-832 0,0-2-192 16,1-1 0-16,1-1 0 0,1-2 0 0,-1 0 0 15,-1-3 0-15,1 0 0 0,3-3 0 0,0 0 0 16,1-3 0-16,5 0 0 0,-2-3 0 0,1 0 0 16,2-2 0-16,2 0 0 0,-1-1 0 0,1 1 0 15,0-3 0-15,4 0 0 16,0-1-768-16,-1-2-208 0,-3 0-48 0,-3 1-8736 16,-1-1-1760-16</inkml:trace>
  <inkml:trace contextRef="#ctx0" brushRef="#br0" timeOffset="17940.89">8918 14589 27647 0,'0'0'608'16,"0"0"128"-16,12 7 32 0,-5-7 0 0,1 0-624 0,1-1-144 0,2 0 0 0,3 0 0 0,2 0 0 0,4 0 0 16,3-4 0-16,5 2 0 0,1 0 848 0,1-2 144 15,3 1 32-15,-1-2 0 0,-2 4-832 0,0-2-192 16,-1-1 0-16,12 0 0 16,-6-1-1600-16,-2 1-352 0,11-5-80 0,-13 4-16 0</inkml:trace>
  <inkml:trace contextRef="#ctx0" brushRef="#br0" timeOffset="19012.32">11298 14236 16575 0,'0'0'368'0,"0"0"80"0,0 0 0 0,0 0 16 0,0-5-464 0,0 5 0 16,0 0 0-16,0 0 0 0,0 0 912 0,0 0 96 16,0 0 16-16,0 0 0 0,0 0 0 0,0 0 0 15,0 0 0-15,0 0 0 0,0 0 0 0,-5 11 0 16,-3-2 0-16,3 4 0 0,-1 4 0 0,0 3 0 0,-2-1 0 0,0 5 0 15,3 4 0-15,-4 0 0 0,4 1 0 0,-4 1 0 16,1 0-832-16,-2 1-192 0,4-2 0 0,-2-2 0 16,2 0 0-16,2 0 0 0,1 0 0 0,-1-3 0 15,2-1 656-15,0-1 96 0,2-1 16 0,-1 0 0 16,0-3-464-16,1 1-96 0,0-1-16 0,2 0 0 16,-1 0-192-16,2 1 144 0,2-4-144 0,0 0 128 15,-1 0-128-15,0-3 0 0,0 0 0 0,3-1 0 16,-3 0 0-16,4-7 0 0,-1 1 0 0,2-2 0 15,-4 3-784-15,-5-6-192 0,0 0-48 16,11-3 0-16,-1 1-2448 0,-10 2-496 0,10-8-112 16,-5-1-16-16</inkml:trace>
  <inkml:trace contextRef="#ctx0" brushRef="#br0" timeOffset="19215.65">11061 14611 27647 0,'0'0'608'0,"0"0"128"0,0 0 32 0,3 3 0 0,11-6-624 0,0 0-144 16,-3 0 0-16,2 1 0 0,2-1 0 0,2-1 0 16,1 1 0-16,1-2 0 0,-1 1 0 0,1 0 0 15,-1-1 0-15,-1 1 0 16,-2-2-2432-16,1 3-512 0,6-5-96 0,0 3-32 0</inkml:trace>
  <inkml:trace contextRef="#ctx0" brushRef="#br0" timeOffset="19759.88">11413 14165 20271 0,'0'0'448'0,"0"0"80"0,0 0 32 0,0 0 16 0,0 0-576 0,6-8 0 16,-2 2 0-16,3 0 0 0,1-1 1744 0,3 1 240 15,3-2 64-15,-1 3 0 0,1-1-1648 0,1 1-400 16,1 0 0-16,-2 2 0 0,-1 0 896 0,1 2 112 16,-1 1 16-16,1 3 0 0,0-1 0 0,-3 5 0 15,-1-1 0-15,0 4 0 0,-2 1-832 0,0 1-192 16,-5 4 0-16,0 2 0 0,-1 2 0 0,-2 1 0 15,-2 1 0-15,-2 2 0 0,-4 5 864 0,-1-3 128 0,-1-2 32 16,0 0 0-16,-1-1-832 0,0-1-192 0,0-1 0 0,2-3 0 16,-4-2 0-16,4-3 0 0,0-2 0 0,3-1 0 15,2-4 864-15,4-6 128 0,0 0 32 0,0 0 0 16,0 0-832-16,0 0-192 0,9 5 0 0,-3-3 0 16,4-2 0-16,-2-2 0 0,2-3 0 0,3 1 0 15,-1 2 0-15,3-3-208 0,1 0 32 0,3-1 16 16,-2 1 160-16,4-1 0 0,1 2 0 0,-4-2 0 15,-1 2 128-15,3 1 16 0,3 1 0 0,-1 2 0 16,2-3-928-16,-2 3-192 0,3 0-48 16,-5 3-10912-16,0 0-2192 0</inkml:trace>
  <inkml:trace contextRef="#ctx0" brushRef="#br0" timeOffset="23316.9">20165 11975 6447 0,'0'0'272'0,"0"0"80"0,0 0-352 0,0 0 0 15,-4-7 0-15,4 7 0 0,0 0 1600 0,-2-6 240 0,2 6 48 0,0 0 16 16,-1-7-1008-16,1 7-192 0,0 0-32 0,0 0-16 16,-4-7 176-16,4 7 48 0,-2-5 0 0,2 5 0 15,0 0 144-15,-5-6 48 0,5 6 0 0,0 0 0 16,-3-7 16-16,3 7 0 0,0 0 0 0,0 0 0 15,-1-7-128-15,1 7-32 0,0 0 0 0,0 0 0 16,0 0-144-16,0 0-16 0,0 0-16 0,0 0 0 16,-7 4-176-16,2 4-16 0,0 2-16 0,-1 3 0 15,0 2-112-15,-2 2-32 0,0 4 0 0,-1 1 0 16,0-2-80-16,-1 3-32 0,1-1 0 0,2 2 0 16,-1-3-80-16,1 1-16 0,0-1 0 0,2 0 0 15,1 0-32-15,1-3-16 0,-3-1 0 0,4-2 0 16,1 0-16-16,0-3 0 0,-2-1 0 0,2-2 0 0,1-9 48 0,1 9 0 15,-1-9 0-15,5 7 0 0,-5-7 16 0,0 0 16 16,0 0 0-16,11 0 0 0,1-1 64 0,-1-2 16 16,1-3 0-16,1 2 0 0,0 0-128 0,2-1-32 15,-1 1 0-15,1-2 0 0,1-1-128 0,0 2 0 16,1-1 0-16,0 0 128 0,1-1-128 0,2-2 0 16,1 1 0-16,2 0 0 0,1 2 0 0,6-1 0 15,2-1 0-15,0 3 0 0,-4 0 0 0,3 2 0 16,3-2 0-16,1 1 0 0,0 1 0 0,1 1 0 15,-2 0 0-15,0 1 0 0,0-2 0 0,3 1 0 16,0-1 0-16,-1 0 0 0,-1 2 0 0,3 1 0 16,1 0 0-16,-3 1 0 0,1 2 0 0,-2 0 0 15,-3 2 0-15,0-2 0 0,-1-3 0 0,3 0 0 16,2 1 0-16,1-1 0 0,-4-1 0 0,4-1 0 0,1 2 0 0,0 4 0 16,1 0 0-16,-1-1 0 0,-2 2 0 0,-1-2 0 15,-3 0 0-15,2 1 0 0,0 0 0 0,4-1 0 16,0-1 0-16,2 0 0 0,-3 0 0 0,3 1 0 15,-4 2 0-15,0-1 0 0,-1 0 0 0,-2 1 128 16,-2-1-128-16,0 1 0 0,0-3 0 0,1 2-176 16,0-2 176-16,0 2 0 0,-3-1 0 0,3 0 0 15,1 1 0-15,1-2 0 0,5 2 0 0,-6 1 128 16,-4-1-128-16,2-3 128 0,-4-1-128 0,0 2 128 16,0 1-128-16,0-2 144 0,-1-2-144 0,2 1 160 15,-1 2-160-15,2 0 192 0,0 0-192 0,-2 1 192 0,3-3-64 16,0 2-128-16,-4 1 192 0,0 0-64 0,-3-1-128 15,1 1 0-15,-4 0 0 0,1-2 0 0,0 1 0 0,-2 0 0 16,-3 1 0-16,2-2 128 0,0 0-128 0,-1 0 0 16,2 1 144-16,-3 0-144 0,0-2 0 0,1 1 128 15,2 2-128-15,0-1 0 0,-2-1 0 0,0-1 128 16,-3 0-128-16,-1 0 0 0,2 1 0 0,0-1 128 16,-1-1-128-16,2 1 0 0,1 3 0 0,0 2 128 15,-4-3-128-15,3-1 0 0,-1-1 0 0,-1 2 144 16,-2 1-144-16,2 0 0 0,-2-3 128 0,0 0-128 15,-1 0 0-15,0 1 0 0,-2 1 128 0,-1-1-128 16,-8-1 0-16,10 0 0 0,-10 0 0 0,11 3 0 16,-2-1 128-16,-1 1-128 0,-8-3 0 0,10 2 0 15,-2 0 128-15,-8-2-128 0,8 1 0 0,-8-1 160 16,11 2-160-16,-2 1 128 0,0-1-128 0,-9-2 0 0,0 0 144 16,9 2-144-16,-1 0 128 0,-8-2-128 0,8 5 160 0,1-3-160 15,-9-2 160-15,10 0-160 0,-6 5 160 0,-4-5-160 16,9 2 160-16,-9-2-160 0,0 0 160 0,9 0-160 15,0 2 144-15,-9-2-144 0,0 0 128 0,0 0-128 16,6 1 160-16,-6-1-160 0,9 0 192 0,-9 0-192 16,0 0 192-16,0 0-64 0,0 0 0 0,7 0-128 15,-7 0 224-15,0 0-64 0,0 0-16 0,6-5 0 16,-6 5-144-16,7-5 128 0,-3 0-128 0,-4 5 128 16,7-5-128-16,-4-2 160 0,3-2-160 0,0 1 160 15,-1-2-160-15,-2-2 192 0,-3-3-192 0,2-1 192 16,4-4-64-16,-3-4 0 0,-1-3 0 0,1 1 0 0,2 3 0 15,-1-2-128-15,-2-3 192 0,2 2-64 0,0 4 0 16,2 1 0-16,-1 2 0 0,-1 4 0 0,1-2-128 0,-2 4 128 16,2 1-128-16,-3 2 128 0,-2 1-128 0,4 3 0 15,-1 0 0-15,-3 6 0 0,0 0 0 0,6-5 0 16,-2-1-176-16,-4 6 176 16,8 0-1632-16,-8 0-240 0,6 7-48 0,0 2-18064 15</inkml:trace>
  <inkml:trace contextRef="#ctx0" brushRef="#br1" timeOffset="30169.55">6562 12925 9215 0,'0'0'816'0,"0"0"-656"0,0 0-160 0,0 0 0 15,0-9 1008-15,0 9 160 0,0 0 48 0,-1-10 0 16,-1 1 48-16,-2 0 16 0,3 0 0 0,1 9 0 16,0 0-128-16,0 0-32 0,-2-9 0 0,2 9 0 15,0 0-176-15,0 0-48 0,0 0 0 0,0 0 0 16,-4-10 32-16,4 10 0 0,0 0 0 0,0 0 0 15,0 0-32-15,-8-3 0 0,2-1 0 0,6 4 0 16,-6 3-256-16,6-3-48 0,-9 3-16 0,4 2 0 0,-2 0-192 0,1 1-64 16,-1-2 0-16,1 3 0 0,0-1-48 0,-3 2-16 15,2 1 0-15,-3-1 0 0,2 0 32 0,-2 3 0 16,-1-1 0-16,1 3 0 0,-1 3-48 0,0 0-16 16,-1 0 0-16,4-3 0 0,-3-1-32 0,1 3 0 15,0 4 0-15,-1-3 0 0,1 2-192 0,0 2 0 16,0 2 0-16,-1 1 0 0,0 0 0 0,0-1 0 15,2 1 0-15,0 0 0 0,0 0 0 0,1 2 0 16,2-1 0-16,0-1 0 0,3 0 0 0,2 1 0 16,-3 0 0-16,3 2 0 0,1-3 864 0,3 1 128 15,0 0 32-15,0-1 0 0,0-1-832 0,1-1-192 16,0-1 0-16,-2 1 0 0,4-1 0 0,-1-2 0 16,1 0 0-16,-1 1 0 0,2-3 0 0,-2 2 0 15,2 0 0-15,0-1 0 0,-2-2 0 0,2 1 0 0,-5-2 0 16,1-1 0-16,-1 0 0 0,2 0 0 0,2 0 0 0,-2-1 0 15,1 0 0-15,2 0 0 0,-3-1 0 0,1-1 0 16,-1-3 0-16,-2-1 0 0,1 1 0 0,-3-7 0 16,0 0 0-16,6 5 0 0,-6-5 0 15,0 0 0-15,0 0 0 0,0 0 0 0,0 0 0 0,0 0 0 16,0 0 0-16,0 0 0 0,0 0 0 0,0 0 0 16,0 0 864-16,0 0 128 0,0 0 32 0,0 0 0 15,-4-5-832-15,0-2-192 0,2-2 0 0,-3 1 0 16,-1-2 0-16,3-2 0 0,-4-4 0 0,3 1 0 15,-1 0 0-15,1-1 0 0,-2-3 0 0,3-1 0 16,2 1 0-16,0-4 0 0,-1-1 0 0,-2-3 0 16,1-1 0-16,2 1 0 0,0 2 0 0,0-2 0 0,1 1 0 0,0-3 0 15,-1-3 0-15,2 3 0 0,1 4 0 0,0 0 0 16,-3-2 0-16,3 0 0 0,3 2 0 0,-2 0 0 16,1 0 0-16,4 1 0 0,-2 0 0 0,1 1 0 15,1 0 0-15,0 0 0 0,-2 0 0 0,2 0 0 16,0 1 0-16,6-7 0 0,0 7 0 0,0-2 0 15,-3-2 0-15,1 6 0 0,-1 0 0 0,-1 3 0 16,2 4 0-16,-2 0 0 0,-1 0 0 0,1 2 0 16,-1 3 0-16,0-1 0 0,-2-1 0 0,-1 1 0 15,0 0 0-15,-2 2 0 0,-4 7 0 0,6-6 0 16,-3 1 0-16,-3 5 0 0,0 0 0 0,0 0 0 16,0 0 0-16,0 0 0 0,0 0 0 0,0 0 0 15,0 0-128-15,0 0 128 0,0 0 0 0,0 0-128 16,0 0 128-16,0 0 0 0,0 0-160 0,-9 5 160 15,-1 0-128-15,0-1 128 0,0 2 0 0,0 0-128 0,-1 1 128 0,0 1 0 16,-1-1 0-16,-1 5 0 0,0 1 0 0,-2 1-128 16,-3 0 128-16,-1 3 0 0,-2-2 0 0,8-1 0 15,-2 4 0-15,-1 2 0 0,0 2 0 0,-4 6 128 16,2 2 32-16,2 5 16 0,-1 0 0 0,2 2 0 16,0-3-176-16,1 2 0 0,3 3 0 0,0-1 0 15,3 0 0-15,2 0 0 0,3 1 0 0,1-1 0 16,2 1 0-16,0-3 0 0,1-2 0 0,1-2 0 15,2-2 0-15,2-2 0 0,-1-1 0 0,3-1 0 16,1 0 0-16,3 0 0 0,-1-2 0 0,2-1 0 16,1 0 0-16,-1-1 0 0,-1-2 0 0,5 10 0 15,5-5-784-15,2-2-192 16,2-1-48-16,-6-7-12016 0,-1 1-2400 0</inkml:trace>
  <inkml:trace contextRef="#ctx0" brushRef="#br1" timeOffset="31706.95">8993 12999 7935 0,'0'0'352'0,"0"0"80"0,-9-2-432 0,9 2 0 16,-9-1 0-16,9 1 0 0,-7-4 944 0,0 1 96 16,4-4 32-16,3 7 0 0,-8-7-48 0,3 0 0 15,-2-1 0-15,0 3 0 0,7 5 32 0,0 0 0 16,-5-5 0-16,5 5 0 0,-8-4-128 0,8 4-32 15,0 0 0-15,0 0 0 0,-8-7-64 0,2 2 0 0,6 5-16 0,0 0 0 16,-7-7-144-16,7 7-32 0,-5-4 0 0,5 4 0 16,0 0 16-16,0 0 0 0,0 0 0 0,0 0 0 15,0 0-96-15,0 0-32 0,0 0 0 0,0 0 0 16,0 0 0-16,0 0 0 0,3 8 0 0,-1-1 0 16,-2-7 0-16,8 9 0 0,1-1 0 0,1 2 0 15,0 5-176-15,-1 2-32 0,1-3-16 0,-2-2 0 16,1 3 144-16,1 3 48 0,0 2 0 0,-2 0 0 15,1 4-496-15,2 0 0 0,-3 0 0 0,2 2 0 16,0-1 0-16,0 0 0 0,0-1 0 0,-2 2 0 16,1 0 912-16,0 0 96 0,-2 1 16 0,-1-1 0 15,2 1-832-15,-3 0-192 0,1-2 0 0,-1 0 0 16,0-2 0-16,-2-1 0 0,0-1 0 0,1 0 0 0,-3 1 0 0,-1-3 0 16,-1 1 0-16,0 0 0 15,-4-1 0-15,1-1 0 0,-2 1 0 0,0-1 0 0,-2-1 0 0,1-1 0 16,0-1 0-16,0-1 0 0,-1 2 0 0,1-1 0 15,-3-2 0-15,2 2 0 0,1-3 0 0,0-1 0 16,-3-1 0-16,0 0 0 0,-1-1 0 0,1 0 0 16,-3-2 0-16,1-2 0 0,0 1 864 0,1-1 128 15,-3 1 32-15,3-1 0 0,2 0-832 0,-1 0-192 16,1-1 0-16,1 0 0 0,2-2 0 0,0 0 0 16,2 1 0-16,4-3 0 0,0 0 0 0,0 0 0 15,0 0 0-15,0 0 0 0,0 0 0 0,0 0 0 16,0 0 0-16,0 0 0 0,0 0 0 0,0 0 0 15,0 0 0-15,0 0 0 0,3-7 0 0,1 0 0 16,-1 1 0-16,2 0 0 0,-1 2 0 0,2-2 0 16,-1-1 0-16,0-1 0 0,-1-1 0 0,3 0 0 0,-3-1 0 0,2-1 0 15,0-1 0-15,-2 0 0 0,0-2 0 0,0-1 0 16,1-2 0-16,-1-2 0 0,1 2 0 0,0-2 0 16,-2-1 0-16,2 0 0 15,-1-4 0-15,1-1 0 0,-5-1 0 0,0-2 0 0,0 1 0 0,0-3 0 16,-1-2 0-16,-3 1 0 0,2 1 0 0,0 2 0 15,0 0 0-15,-1 1 0 0,1 0 0 0,-2 2 0 16,1 4 0-16,-2-1 0 0,2-1 0 0,-4 0 0 16,3 0 0-16,-1 1 0 0,1 0 0 0,0 0 0 15,-2-1 0-15,-2-9 0 0,1 3 0 0,0 4 0 16,2 2-208-16,0 1-96 0,0 3-16 0,0 3 0 0,1 0 320 16,2 2 0-16,-4 1-128 0,3 0 128 0,0-2 0 15,-1 3 0-15,-2 2 0 0,2 3 0 0,1-2 224 0,1 1 96 16,-2 0 32-16,0 2 0 0,2 0-352 0,0 2 0 15,-1-2 0-15,3 6 0 0,-2-4 0 0,-1 0 0 16,1 1 0-16,2 3 0 0,0 0 0 0,0 0 0 16,0 0 0-16,0 0 0 0,0 0 0 0,0 0 0 15,0 0 0-15,0 0 0 0,0 0 0 0,0 0 0 16,0 0 0-16,0 0 0 0,0 0 0 0,2 6 0 16,-2-6 0-16,6 12 0 15,-1 0-752-15,2 1-208 0,-2 1-64 0,2-3 0 0,1 0 832 0,0 1 192 16,1 4 0-16,2 3 0 0,0 1 0 0,1 2 0 15,1 0 0-15,1 3 0 0,-1 1 768 0,1 3 208 16,-3 2 48-16,2-2 0 0,1 1-832 0,0-1-192 0,0 0 0 16,-1 0 0-16,2 2 0 0,-4-1 0 0,1-3 0 0,-2 3 0 15,-2-1 0-15,1 1 0 0,-1-1 0 16,-1 0 0-16,-3 1 0 0,0-2 0 16,0-1 0-16,-2 0 0 0,-2-2 0 0,-1-1 0 0,0-2 0 0,-4-1 0 15,1-1 0-15,-3 0 0 0,0-2 0 0,-1 0 0 16,-4-2 0-16,1 1 0 0,-1-1 0 0,1 1 0 15,-3-1 0-15,2 1 0 0,0-1 0 0,-1-1 0 16,2-3 0-16,-2-1 0 0,2-4 0 0,2 1 0 16,-1-1 0-16,2-2 0 0,1 0 0 0,1-2 0 15,0-1 0-15,6-2 0 0,-5 1 0 0,5-1 0 16,0 0 0-16,0 0 0 0,0 0 0 0,0 0 0 16,0 0-2416-16,0 0-528 15,8-5-96-15,0-1-32 0</inkml:trace>
  <inkml:trace contextRef="#ctx0" brushRef="#br1" timeOffset="35311.37">4380 12282 3679 0,'0'0'320'0,"-9"2"-320"15,1-2 0-15,-1 1 0 0,2 2 2304 0,-2 2 384 16,9-5 64-16,-7 1 32 0,-2 1-1440 0,3 1-304 16,-3 3-48-16,9-6-16 0,-7 3-144 0,-1-2-16 15,8-1-16-15,-7 5 0 0,7-5 80 0,-9 4 16 16,4-2 0-16,5-2 0 0,0 0-48 0,-9 3 0 16,9-3 0-16,0 0 0 0,-8 4-64 0,8-4-16 15,0 0 0-15,0 0 0 0,-9 1-96 0,9-1-32 16,0 0 0-16,0 0 0 0,0 0-224 0,0 0-48 15,0 0-16-15,0 0 0 0,0 0-112 0,0 0-32 16,0 0 0-16,9 6 0 0,0-1 48 0,1-3 0 16,1 0 0-16,1-2 0 0,4-2 32 0,1 0 16 15,1 2 0-15,1-2 0 0,4-1-96 0,2 0-16 16,1 0 0-16,4 1 0 0,3-1-16 0,3 3-16 0,1-3 0 16,2 0 0-16,2-2 64 0,-2 2 16 0,4 0 0 15,3-4 0-15,3-2 32 0,-1 1 16 0,-1 0 0 0,3 4 0 16,2 1-80-16,-3 0-16 0,-3-2 0 0,1 2 0 15,1 3-64-15,-1-1-128 0,-1-1 176 0,5 2-176 16,3 2 128-16,-1 3-128 0,-2-1 0 0,-2-1 0 16,-2-3 0-16,3-1 0 0,-2 0 0 0,0 0 0 15,1 0 144-15,3 0-144 0,-2-1 0 0,0 2 144 16,-4 2 0-16,-1-2 0 0,0 0 0 0,1-3 0 16,3-1 32-16,-1 2 0 0,0 2 0 0,3 0 0 15,-4 0-176-15,0 0 128 0,-1 0-128 0,-4 0 128 16,-1-2-128-16,4-1 0 0,3-2 144 0,-1 2-144 15,-1 2 0-15,0 2 0 0,2-1 0 0,-3 2 128 0,-2 2-128 16,1 0 0-16,-2-2 0 0,3-2 128 0,0-1-128 0,0 0 0 16,2 1 0-16,-1 2 0 0,-1 2 0 0,-2-1 0 15,0-5 0-15,-3 2 128 0,1 2-128 0,1-4 0 16,1 0 128-16,0 0-128 0,-3 0 0 0,2 0 128 16,2 1-128-16,0 1 0 0,-3-2 0 0,0 0 144 15,-1 0-144-15,-2 0 0 0,1-1 176 0,3-1-176 16,-3 0 160-16,2 2-160 0,1 2 128 0,-3 0-128 15,2-1 0-15,-1 1 144 0,-2 1-144 0,-1-1 0 16,1 0 144-16,-2 0-144 0,3-4 0 0,1 2 144 16,2 0-144-16,-2 1 0 0,-3 0 144 0,1 1-144 15,0-1 0-15,-3 2 144 0,-2 2-16 0,0-1-128 16,-4 0 192-16,-2 0-64 0,1-2-128 0,-2 1 0 0,2 1-160 16,-1-2 160-16,1-2 0 0,-5 1 0 0,1 2 0 15,-3-1 0-15,2-1 0 0,-3-1 0 0,-1 1 0 0,-2 0 0 16,0 5 0-16,-4-4 0 0,0-2 0 0,-2 2 0 15,-1 3 144-15,-1-1-144 0,-9-2 0 0,7 0 144 16,-7 0-144-16,0 0 160 0,0 0-160 0,0 0 160 16,0 0-160-16,0 0 160 0,0 0-160 0,0 0 160 15,0 0 0-15,-9-1 0 0,-4-4 0 0,-1 2 0 16,-1 2-160-16,-2 1 0 0,1 0 144 0,-3-1-144 16,-4-4 0-16,0 4 128 0,-4 2-128 0,1 2 0 15,-3-2 128-15,1-1-128 0,-2 0 160 0,-2-1-160 16,-2-2 0-16,-2 2 0 0,-5-2 0 0,-1 1-160 15,-2 1 160-15,-4 2 0 0,-5 2 0 0,-1-2-128 16,-2-2 128-16,0 0 0 0,-4-1-144 0,-3 2 144 0,-4 0 0 16,-1 0-144-16,-3 1 144 0,2 1 0 0,1 1-176 15,-5 1 176-15,-3-1-160 0,-2 1 160 0,0 1-160 0,1 0 160 16,1-1-160-16,-1-2 160 0,-1-2 0 0,0 4 0 16,0 4-128-16,1-4 128 0,3-4 0 0,-2 0 0 15,-2 0 0-15,1 4 0 0,1 2 0 0,1-1 0 16,-1-5 0-16,-1 2 0 0,-1 2 0 0,0 3 0 15,1-1 0-15,4-2 0 0,-3-3-128 0,-1 2 128 16,-3 3 0-16,2-1-144 0,4 0 144 0,2-2 0 16,3-2 0-16,-2 2-128 0,3 2 128 0,2 1 0 15,2 1 0-15,5-2 0 0,5 0 0 0,1 0 0 16,0-1 0-16,1 0 0 0,-3-1 0 0,2 1 0 16,4 2 0-16,2 0-128 0,-1-3 128 0,4 4 0 0,1-3 0 15,0 3 0-15,1-2 0 0,3-1 0 0,0 0 0 16,3-1 0-16,1 3 0 0,4 0 0 0,4 1 0 0,2-1 0 15,2-1 0-15,1 0 0 0,2 0 0 0,5-2-128 16,3 2 128-16,2-2 0 0,2-2 0 0,3 1 0 16,5-2 0-16,0 0-160 0,0 0 160 0,0 0 0 15,0 0-208-15,0 0 64 0,5 8 16 0,3-4 0 16,3-3 128-16,3 1-128 0,3 2 128 0,2-3-128 16,0-3 128-16,6-2 0 0,2 0-144 0,6-2 144 15,4 2 0-15,4 0 0 0,1-3 0 0,2 3 0 16,0-2 0-16,5 1 0 0,4 0-144 0,2 1 144 15,2-4 0-15,3 0 0 0,0 2 0 0,4-1 0 16,-3-2 0-16,4 3 0 0,5-3 0 0,3 1 0 0,4 3 0 16,0-1 0-16,-2-3 0 0,3 2 0 0,4 0 0 15,2 2 0-15,0 0 0 0,1 0 0 0,-1-4 0 16,5 1 0-16,4 4 0 0,-5-3 0 0,-3 1 0 0,4-4 0 16,4 0 144-16,-3 5-144 0,-1 5 160 0,1-2-160 15,-2-2 192-15,1-1-192 0,1 4 192 0,-4 2-192 16,-6 1 192-16,-1-4-192 0,-1-1 160 0,-2 1-160 15,-1 1 128-15,-1 0-128 0,-6 0 0 0,-3-2 128 16,-4 0-128-16,0 1 0 0,-1 0 0 0,-1 1 0 16,-3 1 128-16,-3 3-128 0,-5 2 0 0,-4 0 0 15,-2 0 0-15,-5-1 128 0,-1-2-128 0,0 0 0 16,-3 1 0-16,-5 1-176 16,-4 0-1232-16,-2 2-256 0,-6-1-64 0,-4 2-15920 0</inkml:trace>
  <inkml:trace contextRef="#ctx0" brushRef="#br1" timeOffset="39758.51">6787 13274 9375 0,'0'0'416'0,"0"0"96"0,0 0-512 0,0 0 0 0,0 0 0 0,0 0 0 16,0 0 768-16,0 0 64 0,0 0 16 0,0 0 0 15,0 0 32-15,0 0 0 0,6-9 0 0,-4 2 0 16,-2 7 176-16,-1-6 32 0,1 6 16 0,0 0 0 16,-1-12-80-16,-1 3-32 0,2 9 0 0,-2-9 0 15,-1 1-128-15,2 1-32 0,1-1 0 0,-1 1 0 0,1 7-160 0,0 0-32 16,-4-8-16-16,2 0 0 0,-3-1 48 0,2 3 16 15,3 6 0-15,-2-9 0 0,2 1-32 0,-3 1 0 16,3 7 0-16,0 0 0 0,-4-5-144 0,0-1-16 16,0 0-16-16,4 6 0 0,0 0-192 0,0 0-32 15,-4-3-16-15,4 3 0 0,0 0-64 0,0 0-16 16,0 0 0-16,0 0 0 0,-3 8-160 0,-2 1 192 16,3-1-192-16,2 6 192 0,1 3-192 0,4 1 128 15,-3 0-128-15,1 3 128 0,0 2-128 0,1 1 0 16,0 1 0-16,-2 1 128 0,3 1-128 0,-2 1 128 15,-1 0-128-15,3-1 128 0,-4-3-128 0,1 2 0 16,0 1 144-16,1-2-144 0,2-2 0 0,-3 0 128 16,-1-1-128-16,1 0 0 0,0-1 192 0,1-2-48 15,-1-4 0-15,-1 1 0 0,-1-3 112 0,0-1 0 0,2-1 16 0,-2-1 0 16,0-10-112-16,0 9-32 0,2-3 0 0,-2-6 0 16,-6 7 16-16,6-7 0 0,0 0 0 0,0 0 0 15,0 0-16-15,0 0-128 0,0 0 192 0,0 0-64 16,0 0 112-16,0 0 16 0,0 0 0 0,0 0 0 15,-4-11-16-15,2 0 0 0,-1-1 0 0,1-1 0 16,-3-3 16-16,2 0 16 0,1-2 0 0,0-2 0 16,1 3-272-16,1-3 0 0,0-4 0 0,-3 1 0 15,-2-2 0-15,3 2 0 0,2 0 0 0,-3-2 0 16,-1-2 0-16,3 2 0 0,1 2 0 0,0 2 0 16,-3 0 0-16,3 1 0 0,3 0 0 0,-2 1 0 15,-2 1 0-15,2 2 0 0,0 0 0 0,1 1 0 16,1-3 0-16,-2 4 0 0,-1 3 0 0,1 2 0 0,1-3 0 0,-1 2 0 15,-2 1-128-15,1 9 128 0,4-7 0 16,-4 7 0-16,3-7 0 0,-3 7-144 0,0 0 144 0,0 0 0 16,0 0 0-16,0 0-128 0,-6 11 128 0,4 3-192 15,1 3 192-15,0 1-192 0,0 0 192 0,-1 3 0 16,1 2-144-16,0 4 144 0,-1-5 0 0,2 1 0 16,0 3-144-16,-1 2 144 0,-3 0 0 0,1 1 0 15,3-3 0-15,0 1 0 0,-1-1 0 0,0 2 0 16,1-5 0-16,-1-1 0 0,-2-3 0 0,2-1 0 15,-3-1 0-15,3-1 0 0,-1-4 0 0,0-2 0 16,2-10 0-16,-2 8 0 0,2-8 160 0,0 0-16 16,0 0 0-16,0 0 0 0,0 0-144 0,0 0 0 15,0 0 0-15,0 0 0 0,-1-11 240 0,-1-1 16 16,2-4 0-16,-1 1 0 0,0-5-128 0,1-1-128 0,1-2 176 16,0 0-176-16,-1-2 128 0,-1-1-128 15,2 0 0-15,2-4 0 0,-1-1 128 0,1 4-128 0,2 3 0 0,-4-2 0 16,-1 0 0-16,1 2 0 0,1 2 0 0,1 1 0 15,-2 0 0-15,-1 3 0 0,0 3 0 0,0 0 0 16,1 4 0-16,-1 1 0 0,-1 2 0 0,1 4 0 16,0 4 0-16,0 0 0 0,0 0 0 0,0 0-144 15,0 13 144-15,0 4-192 0,-1 5 192 0,2 3-192 16,3 1 192-16,-1 2-128 0,-2-1 128 0,0 3-128 16,-1 1 128-16,1 2 0 0,0 3 0 0,-1-4 0 15,0-6 0-15,1 1 0 0,1-1 0 0,0-1 0 16,0-3 0-16,0-2 0 0,0 0 0 0,1-3 0 15,-1-1 0-15,0-3 0 0,-1-2 0 0,1-1 0 16,0 1-1184-16,3-1-256 0,-5-10-48 0,2 10-16336 16</inkml:trace>
  <inkml:trace contextRef="#ctx0" brushRef="#br1" timeOffset="41098.3">4483 11236 1839 0,'-3'-6'160'0,"3"6"-160"16,0 0 0-16,0 0 0 0,1-8 1984 0,0 2 352 15,2-2 80-15,-3 8 16 0,0 0-1568 0,-2-5-304 16,0-5-64-16,1 4-16 0,1 6 288 0,0 0 64 16,0 0 16-16,0 0 0 0,3-10 192 0,-3 10 48 15,0-6 0-15,0 6 0 0,4-8-144 0,-4 8-32 16,0-7 0-16,0 7 0 0,0 0-224 0,0 0-48 15,0 0-16-15,0 0 0 0,0 0-112 0,0 0 0 16,0 0-16-16,0 0 0 0,0 0-112 0,0 0 0 16,0 0-16-16,0 0 0 0,-1 10-112 0,0 1 0 15,-1 5-16-15,1 1 0 0,0 5-16 0,1 0 0 16,1 1 0-16,0 7 0 0,1 6-64 0,-2 2-16 16,0 0 0-16,2-1 0 0,2-3-144 0,-1 0 128 15,-3-1-128-15,4-1 128 0,2-3-128 0,-3-1 128 0,-3-4-128 0,3-1 128 16,4-2 32-16,-3-1 0 0,0 0 0 0,-1-2 0 15,0 0 64-15,-2-2 16 0,1 0 0 0,-2-3 0 16,1-2 48-16,0-1 16 0,-1-1 0 0,0-9 0 16,0 0-48-16,0 0-16 0,0 0 0 0,0 0 0 15,0 0 128-15,0 0 16 0,0 0 16 0,0 0 0 16,0 0 192-16,4-11 48 0,-2-2 0 0,1-2 0 16,0 0-320-16,-2-1-48 0,-1 1-16 0,0-1 0 15,0-3-256-15,0-2 128 0,0 0-128 0,0 0 0 16,2 0 176-16,0 0-176 0,-1-1 160 0,2 0-160 15,0 1 128-15,0-1-128 0,-3 0 0 0,1 0 144 16,0-1-144-16,2 2 0 0,0-1 0 0,-1 3 0 16,-2-1 0-16,0-1 0 0,0 2 0 0,0 2 0 0,0 3 0 0,0 2 0 15,-1 0 0-15,1 2 0 0,-2 3 0 0,2 7 0 16,0 0 0-16,0 0 0 0,0 0 0 0,0 0 0 16,0 0 0-16,0 0 0 0,0 0-160 0,-6 12 160 15,2 3 0-15,1 5-144 0,0 3 144 0,1 2 0 16,-1 2-144-16,-1 2 144 0,0 4 0 0,2-1 0 15,0 0 0-15,1-2 0 0,-1-3-128 0,0 1 128 16,-1 2 0-16,3-4 0 0,-2-6 0 0,2-3 0 16,0-1 0-16,0 1 0 0,-1 0 0 0,1-2 0 15,0 0 0-15,1-4 0 0,0 0 0 0,2-1 0 16,0-2 144-16,-1 0-144 0,-2-8 0 0,6 8 0 16,2-2 0-16,-1 1 128 15,-7-7-2160-15,7 8-416 0</inkml:trace>
  <inkml:trace contextRef="#ctx0" brushRef="#br1" timeOffset="43832.62">7473 13269 9215 0,'0'0'192'0,"0"0"64"0,0 0 0 0,0 0 0 0,0 0-256 0,0 0 0 0,0 0 0 0,-1 6 0 15,1-6 864-15,0 0 128 0,0 0 32 16,0 0 0-16,-5 5 0 0,5-5 0 0,0 0 0 0,0 0 0 16,0 0-624-16,0 0-112 0,0 0-32 0,0 0 0 15,0 0 400-15,0 0 80 0,-3 7 16 0,3-7 0 16,0 0-144-16,0 0-32 0,0 0 0 0,0 0 0 15,0 0-16-15,0 0-16 0,0 0 0 0,0 0 0 16,0 0 80-16,0 0 16 0,0 0 0 0,0 0 0 16,0 0-96-16,0 0-16 0,0 0 0 0,0 0 0 15,0 0-80-15,0 0-32 0,0 0 0 0,0 0 0 16,2-9-64-16,-2 9-16 0,3-10 0 0,1 3 0 0,-4 7 32 0,0 0 0 16,2-11 0-16,2 3 0 0,1-1-64 15,0 1-16-15,-5 8 0 0,8-9 0 0,0 0-48 0,-3-2-16 16,3-1 0-16,0 1 0 0,1 4-80 0,-1-3-16 15,2-2 0-15,1 2 0 0,-1 2-128 0,2 2 128 16,1-4-128-16,3 2 128 0,0 2-128 0,-4 1 0 16,-12 5 144-16,13-5-144 0,2-3 0 0,0 1 0 15,-2 2 0-15,2 2 128 0,0 2-128 0,-1 2 0 16,0 2 0-16,-1-2 0 0,0 2 0 0,-2 1 0 16,0-1 0-16,0 1 0 0,1 1 0 0,-2 2 0 15,0 4 0-15,0 0 0 0,-3-1 0 0,3 0 144 16,-3-3-144-16,2 4 0 0,-2 2 160 0,1 0-160 15,-1-4 128-15,0 4-128 0,-1 2 192 0,-2-3-64 0,0-1 0 0,-1 2 0 16,1-2 0-16,0 2-128 0,-1 2 192 0,0-1-64 16,-2-2 0-16,-1-1 0 0,0 2 0 0,0 0 0 15,-1 3 0-15,-1-2 0 0,-1-2 0 0,-3 1 0 16,3 5 48-16,-4-2 0 0,1 1 0 0,-2-2 0 16,0-2 16-16,0 3 0 0,-1 0 0 0,-4 2 0 15,-1-1-64-15,0 1 0 0,0-1 0 0,-1-1 0 16,-1 2-128-16,1-2 160 0,-1-2-160 0,1 2 160 15,-2-1-160-15,2 1 0 0,-2-1 0 0,4-2 128 16,4-1-128-16,-4 0 0 0,-2-1 0 0,0 0 128 16,2 2-128-16,-1-2 128 0,-1 0-128 0,0-2 128 15,2-1-128-15,0-1 0 0,1-1 144 0,-3 0-144 16,2-1 128-16,1 1-128 0,2-3 128 0,0 2-128 0,-1-1 0 16,4-1 128-16,7-3-128 0,-9 4 0 0,9-4 0 0,0 0 0 15,0 0 0-15,0 0 0 0,0 0 0 0,0 0 0 16,0 0 0-16,0 0 0 0,0 0 0 0,0 0 0 15,0 0 0-15,10-7 0 0,-1 3 0 0,2-1 0 16,1 1 0-16,2-1 0 0,0 0 0 0,2 0 0 16,0 2 0-16,1 2 0 0,0-2 0 0,-1-1 0 15,-3 1 0-15,2 1 0 0,6 0 0 0,1 2 0 16,1-1 0-16,0 0 0 0,0-2 0 0,1 2 0 16,-1 1 0-16,-1 0 0 0,-1-1 0 0,-1 1 0 15,0 0 0-15,0 0 0 0,-2 1 0 0,-1 1 0 16,-1 1 0-16,-1-2 0 0,0 2 0 0,1-1 0 15,-3-1 0-15,1 2 0 0,-3-2 0 0,1 0 0 16,-2-1 0-16,0 0 0 0,0 0 0 0,-10 0 0 0,0 0 0 16,10 3 0-16,-10-3 128 0,0 0-128 15,0 0 128-15,0 0-128 0,0 0 0 0,0 0 144 0,0 0-144 0,0 0 0 16,0 0 192-16,0 0-192 0,0 0 192 0,0 0-192 16,0 0 160-16,0 0-160 0,0 0 128 0,-7-4-128 15,0 1 128-15,-1 1-128 0,-1 0 0 0,2 1 128 16,-1-1-128-16,0 2 0 0,-1 0 0 0,1 0 0 15,1-1 224-15,-4 0-32 0,0 1-16 0,1-2 0 16,-2 1-176-16,0-1 0 0,-1 0 0 0,-2 1 0 16,1 0 0-16,-1 0 0 0,-3-3 0 0,0 4 0 15,1 0 0-15,-2 0 0 0,-4 0 0 0,1-1 0 16,1 0 0-16,0 0 0 0,1 0 0 0,-5 0 0 16,5 0 0-16,4 1 0 0,0 0-192 0,1 2 192 0,-1-1-128 15,0-1 128-15,2 0 0 0,2 0 0 0,1 1 0 0,1-1 0 16,1 0 0-16,9 0 0 0,-7 0 0 0,7 0 0 15,-7 0-144-15,7 0 144 0,0 0 0 0,0 0 0 16,0 0-128-16,0 0 128 0,0 0 0 0,0 0-128 16,0 0 128-16,0 0 0 0,0 0 0 0,0 0-128 15,0 0 128-15,0 0 0 0,0 0 0 0,0 0 0 16,0 0-128-16,5-6 128 0,-5 6 0 0,0 0 0 16,0 0 0-16,0 0 0 0,0 0 0 0,0 0 0 15,7-6 0-15,-7 6 0 0,0 0 0 0,0 0 0 16,0 0 0-16,0 0 0 0,0 0 0 0,0 0 0 15,9 0 0-15,-9 0 0 0,0 0 0 0,0 0-128 16,0 0 128-16,0 0 0 0,0 0-192 0,0 0 32 16,0 0 0-16,0 0 0 0,0 0-80 0,0 0-16 0,0 0 0 0,0 0 0 15,0 0 32-15,0 0 0 0,0 0 0 16,0 0 0-16,0 0 32 0,0 0 16 0,0 0 0 0,0 0 0 16,0 0 176-16,0 0-128 0,0 0 128 0,0 0-128 15,0 0 128-15,0 0 0 0,0 0 0 0,0 0 0 16,0 0 0-16,0 0 0 0,0 0 0 0,0 0-128 15,0 0 128-15,0 0 0 0,0 0 0 0,0 0 0 16,7-7 0-16,3 2 0 0,-3-1 0 0,2 1 0 16,-1-2 0-16,1 0 144 0,2-2-16 0,-2-4-128 15,1 3 224-15,0-2-64 0,-1-4-16 0,2 0 0 16,4-1-144-16,0 0 192 0,5-2-192 0,0-2 192 16,-1 2-64-16,-1-2-128 0,1-2 192 0,-6 8-64 15,-2 0 512-15,1-2 80 0,-1-2 32 0,2 0 0 0,0-1-608 16,-4 0-144-16,-1 1 0 0,0-1 0 0,0 0 0 0,-4 1 0 15,1-1 0-15,-2 0 0 0,0 3 0 0,-2-3 0 16,-2 0 0-16,1 1 0 0,-3 1 0 0,0 0 0 16,-1 2 0-16,0-1 0 0,-2 3 0 0,0-1 0 15,-3 2 0-15,-1 0 0 0,-1 1 0 0,-5-3 0 16,0 1 0-16,1 6 0 0,-2-2-192 0,1 2-64 16,-2 0 0-16,2 3-16 0,-1 0 272 0,0 2 0 15,-1-1 0-15,4 1 0 0,3 2 0 0,-1 2 0 16,-3 2 0-16,2 1 0 0,-1 2 0 0,1-1-128 15,-2-2 128-15,6 1 0 0,2 1 0 0,-1 0 0 16,-1-2 0-16,2 1 0 0,0 1 144 0,0 0 144 16,2 1 32-16,-2-1 0 0,2 0-320 0,1-1 0 15,4-4 0-15,-5 4 0 0,5-4 0 0,0 0 0 16,-6 4 0-16,6-4 0 16,0 0-768-16,0 0-192 0,0 0-64 0,0 0 0 15,0 0-1632-15,14-1-336 0,2-8-64 0,-2-3-16 0</inkml:trace>
  <inkml:trace contextRef="#ctx0" brushRef="#br1" timeOffset="45031.03">5890 11270 1839 0,'0'0'0'0,"0"0"160"0,0 0-160 0,0 0 0 15,-2 11 0-15,2-11 0 0,0 0 2272 0,0 0 416 16,-5 7 96-16,5-7 16 0,0 0-1616 0,-5 6-320 15,-6-2-64-15,3 1-16 0,8-5 80 0,0 0 16 16,0 0 0-16,0 0 0 0,0 0-64 0,0 0-16 16,0 0 0-16,0 0 0 0,0 0-32 0,0 0 0 15,4-7 0-15,1 0 0 0,1 0-224 0,3-1-48 0,1 0-16 0,-1-2 0 16,2 2-160-16,2-2-48 0,0-1 0 0,1 0 0 16,1 0-16-16,0 1-16 0,1 1 0 15,-1-1 0-15,-1-1-240 0,0 1 0 0,-1 0 0 0,0 3 0 16,0 1 0-16,0 0 128 0,-4-3-128 0,1 2 144 15,-1 6-144-15,-9 1 128 0,9-3-128 0,-9 3 128 16,11 2 0-16,-11-2-128 0,7 3 192 0,1 3-64 16,-8-6 16-16,5 6 0 0,-2 3 0 0,0 1 0 15,0 0-16-15,0 1-128 0,-3-11 192 0,1 14-64 16,1 4-128-16,0-2 192 0,-1-1-192 0,1 0 192 16,0 2-64-16,-2-1-128 0,0 1 192 0,0 0-64 15,-2 3 64-15,0 2 0 0,-2 0 0 0,1 2 0 16,-4-1 16-16,1 0 16 0,0-1 0 0,-1-1 0 0,1 0-64 0,-3-2-16 15,0-2 0-15,0 1 0 0,0-1-16 0,1-1 0 16,-1 1 0-16,0-3 0 0,-3-1 128 0,0 1 0 16,0 3 16-16,-1-2 0 0,-3-2-32 0,1 0-16 15,-1-4 0-15,3 2 0 0,-1 2-32 0,0-2 0 16,0-3 0-16,3 1 0 0,3 0-32 0,-2-1-16 16,1-3 0-16,9-5 0 0,0 0-144 0,0 0 128 15,-8 6-128-15,8-6 128 0,0 0-128 0,0 0 160 16,0 0-160-16,0 0 160 0,0 0-32 0,0 0 0 15,0 0 0-15,0 0 0 0,0 0 0 0,6-6 0 16,-6 6 0-16,8-8 0 0,2 1 32 0,0 1 0 16,1 2 0-16,1-1 0 0,-2 2-160 0,5 0 0 15,1-4 0-15,3 5 0 0,1 3 0 0,2-1 0 16,2-4 0-16,-1 2 128 0,2 2-128 0,3 1 0 0,-3-1 0 16,4 0 0-16,0 0 144 0,0 2-144 0,-2 0 160 15,-1 0-160-15,0 2 0 0,2 0 0 0,0 1 0 0,-3 2 0 16,0 2 128-16,-3-1-128 0,0-1 0 0,-5 1 0 15,1 0 0-15,-2-1 0 0,-1-1 0 0,-2-2 0 16,-2-2 0-16,2 1 0 0,-2 0 0 0,1 0 0 16,-2-2 0-16,1-1 128 0,1 0-128 0,0 1-11152 15,-4 4-2272-15</inkml:trace>
  <inkml:trace contextRef="#ctx0" brushRef="#br1" timeOffset="46837.69">8457 13181 8287 0,'0'0'368'0,"0"0"80"15,-7 6-448-15,7-6 0 0,0 0 0 0,-7 4 0 16,3 3 1680-16,4-7 256 0,0 0 48 0,0 0 16 0,-6 4-688 16,6-4-144-16,0 0-16 0,0 0-16 0,0 0-16 0,0 0 0 15,0 0 0-15,0 0 0 0,-2-8-192 0,0 0-32 16,4 0-16-16,0 2 0 0,2-1-352 0,3-1-64 16,0-3-16-16,1 4 0 0,1 0-256 0,1-1-64 15,-2-2-128-15,4 2 192 0,2-2-192 0,2 3 128 16,-2 0-128-16,1 1 0 0,0-2 128 0,-1 3-128 15,-3 1 0-15,2 2 0 0,1 1 0 0,1 0 128 16,-2-1-128-16,1 1 0 0,-1 1 0 0,2 3 0 16,-3 2 0-16,0 1 0 0,-1-2 0 0,0 3 0 15,-3 3 0-15,2-1 0 0,-4-1 0 0,3 1 0 16,-4 0 0-16,3 1 0 0,-2 0 0 0,-1-1 0 16,-5-9 128-16,6 11-128 0,-3 0 128 0,-1 1 0 15,-2-2-128-15,0-2 192 0,-2 1 80 0,0 1 16 0,0 4 0 16,-5-4 0-16,0-3 32 0,-1 1 0 0,-1-1 0 0,-3 2 0 15,-2-1-96-15,1 1-16 0,-1-1 0 0,-1 1 0 16,-2 0-208-16,1-1 176 0,-2-2-176 0,3 1 160 16,-1 0-160-16,3-2 0 0,2 1 144 0,1-2-144 15,1-1 0-15,2-1 0 0,-4-3 0 0,3 4 128 16,8-3-128-16,-8 2 0 0,4-6 128 0,4 4-128 16,0 0 0-16,0 0 0 0,0 0 0 0,0 0 0 15,7-1 0-15,3 0 0 0,2 1 0 0,-3-1 128 16,0-1-128-16,4 1 0 0,4 1 0 0,0 1 0 15,2 2 0-15,2 1 0 0,0-2 0 0,-2 2 0 16,-2 2 0-16,1 0 0 0,-2 0 0 0,0 0 0 0,-3 1 0 16,-1 2 0-16,0 3 0 0,-2-1 0 0,0-2 0 15,0-1 0-15,-5 0 0 0,1 2 0 0,0 1 0 0,-2-1 0 16,-4-10 0-16,5 13 128 0,1 3-128 0,-3-1 0 16,0 0 0-16,-1 1 0 0,1-2 128 0,-3 1-128 15,0 1 128-15,-1-1-128 0,-1-2 208 0,0 1-16 16,-2-3-16-16,-2 2 0 0,0-1 144 0,-2-1 48 15,-1-1 0-15,-2 0 0 0,-3 1 96 0,-1-1 32 16,-3-3 0-16,-3 1 0 0,-3-1-48 0,-1-2 0 16,-5 1 0-16,1-5 0 0,1-1-64 0,-2-1-32 15,-1-2 0-15,1 0 0 0,0 0-160 0,1-2-16 16,3-1-16-16,-2-1 0 0,3 3-160 0,1-4 128 16,-2 2-128-16,4-1 128 0,0-1-128 0,3 3-256 15,1 0 64-15,4 3 16 16,3 0-2448-16,3 1-480 0</inkml:trace>
  <inkml:trace contextRef="#ctx0" brushRef="#br1" timeOffset="49516.21">7851 11347 4607 0,'0'0'400'0,"0"0"-400"15,0 0 0-15,0 0 0 0,0 0 1472 0,0 0 192 16,0 0 64-16,0 0 0 0,0 0-640 0,0 0-112 15,0 0-16-15,0 0-16 0,0 0-64 0,0 0-16 16,-6 2 0-16,6-2 0 0,0 0-224 0,0 0-64 0,0 0 0 16,0 0 0-16,0 0-128 0,0 0-48 0,0 0 0 0,0 0 0 15,0 0 0-15,0 0 0 0,0 0 0 0,0 0 0 16,0 0 48-16,0 0 0 0,0 0 0 0,0 0 0 16,0 0-192-16,0 0-16 0,0 0-16 0,0 0 0 15,0 0 16-15,2-8 0 0,-2 8 0 0,5-6 0 16,1-1-80-16,-4 0-16 0,0 1 0 0,-2 6 0 15,0 0-16-15,7-6 0 0,-1-3 0 0,-1 4 0 16,-5 5-128-16,10-4 128 0,-5 0-128 0,3-1 128 16,-2-1 0-16,-6 6-128 0,9-6 192 0,-1 1-64 15,-1-1-128-15,0-2 128 0,1-4-128 0,0 5 128 16,0 3-128-16,1-1 0 0,1 2 144 0,-2-1-144 16,1-2 0-16,-1 1 144 0,2 0-144 0,1 2 0 0,-1-1 0 0,1 3 0 15,0-1 0-15,-2 2 0 16,1-2 0-16,1-1 0 0,-2 0 0 0,1 3 0 0,1 3 0 0,-4 0 0 15,3-1 0-15,-10-2 0 0,10 5 0 0,0 0 0 16,0 1 0-16,-2-2 0 0,-8-4 0 0,10 6 0 16,-3 1 0-16,0 0 0 0,-7-7 0 0,9 8 0 15,-2-2 0-15,0 3 0 0,0 1 144 0,-7-10-144 16,0 0 0-16,5 12 144 0,-1 0-144 0,0-1 192 16,-1-1-192-16,-2 0 192 0,0-2-64 0,-1 1 0 15,-1 0 0-15,1-1 0 0,0-8 32 0,-2 9 0 16,2-9 0-16,-6 10 0 0,2 0 96 0,1-3 0 15,-6 0 16-15,2-3 0 0,2 3 16 0,-3 1 0 16,-2-1 0-16,1 1 0 0,-3-2-64 0,1-1-16 0,0 3 0 16,-1-2 0-16,-3 0-80 0,-1-1-128 0,2 1 176 15,1-1-176-15,-1 1 144 0,2-2-144 0,3 0 0 0,-1-1 144 16,1-1-144-16,1 0 0 0,1 2 0 0,7-4 0 16,0 0 0-16,0 0 0 0,0 0 0 0,0 0 0 15,0 0 0-15,0 0 0 0,0 0 0 0,0 0 0 16,0 0 0-16,0 0 0 0,0 0 0 0,8-1 0 15,3 1 0-15,0 0 0 0,3-2 0 0,-2 2 0 16,0-1 0-16,1 1 0 0,-2 3 0 0,1-1 0 16,0-3 0-16,3 1 0 0,-1 0 0 0,1 1 0 15,1 3 0-15,-2-1 0 0,0 1 0 0,-3 0 0 16,4 3 0-16,-3-1 0 0,-2 1 0 0,-1-2 0 16,1 1 0-16,0 1 0 0,-3 0 0 0,1 1 0 15,-8-8 0-15,6 9 0 0,-6-9 0 0,6 12 0 0,-1 0 0 0,-4-1 0 16,0 0 0-16,-2 1 0 0,0 1 128 0,-1 0-128 15,-4 0 128-15,1-2-128 0,-3-2 224 0,1 2-32 16,-2 0-16-16,0 0 0 0,-3 0 64 0,-1 0 16 16,-2-1 0-16,0 2 0 0,-4 2 0 0,1-2 16 15,-2-2 0-15,1 2 0 0,-1 2-16 0,2 0-16 16,-1-3 0-16,-1-1 0 0,1-1-16 0,1-1 0 16,-1-1 0-16,0-2 0 0,3-4 64 0,0-1 16 15,0 0 0-15,0-2 0 0,2-3-48 0,0-1 0 16,1-5 0-16,-2 1 0 0,2 1-128 0,1-1-128 15,0-1 192-15,2 0-192 0,-1 0 0 0,2 3 0 16,0 3 0-16,2 2 0 16,0-2-1728-16,7 5-320 0,-6 2-48 0,6-2-16 0</inkml:trace>
  <inkml:trace contextRef="#ctx0" brushRef="#br1" timeOffset="69820.42">1905 14138 23039 0,'-10'0'2048'0,"10"0"-1648"15,0 0-400-15,0 0 0 0,0 0 1088 0,0 0 144 16,7 4 32-16,2-2 0 0,1-1-1136 0,3 0-128 16,3-1-240-16,-1 1 64 0,2 3 384 0,-1-2 80 15,2-2 16-15,3-1 0 0,4-2 64 0,3 1 16 0,3 2 0 0,2-1 0 16,1-1-192-16,6 0-48 0,1 0 0 15,3 0 0-15,1 1 0 0,-1 0 0 0,-1-3 0 0,2 3 0 16,1 0 0-16,2-2 0 0,2 0 0 0,3 1 0 16,2 1 32-16,-1 0 0 0,-3-3 0 0,-2 3 0 15,-2-3 80-15,2-2 0 0,3 2 16 0,2 3 0 16,1 0 96-16,-1 1 16 0,-3 0 0 0,-3-1 0 16,-2 2-80-16,0-2-16 0,1-3 0 0,-5 3 0 15,-1 0-32-15,1 2 0 0,5 2 0 0,-1 0 0 16,-3-2-16-16,-2 0-16 0,-2-1 0 0,-2 0 0 15,-1 0-32-15,3 0 0 0,-2-1 0 0,3 1 0 16,-3 1-64-16,3 2 0 0,-4 0-128 0,1-2 192 16,2-1-48-16,-4 1-16 0,-2-1 0 0,-2 0 0 0,-2-1 32 15,-1 0 0-15,0-1 0 0,-2 1 0 0,-2-2 32 16,-1 0 0-16,-1-1 0 0,1 3 0 0,3 1 48 0,-1 0 16 16,-2-1 0-16,0 1 0 0,-3 1 0 0,-1 0 16 15,-2-1 0-15,0 0 0 0,-3 2-48 0,-1-2-16 16,-1 0 0-16,1 2 0 0,-5-1 0 0,1 1 0 15,0-2 0-15,-9 0 0 0,9 3 0 0,-2 0 0 16,-7-3 0-16,9 2 0 0,-9-2-16 0,0 0-16 16,0 0 0-16,9 2 0 0,-9-2-32 0,0 0 0 15,4 5 0-15,-4-5 0 0,0 0-144 0,0 0 192 16,0 0-192-16,0 0 192 0,0 0-192 0,0 0 0 16,0 0 0-16,0 0 0 15,-6 8-1680-15,-2-1-224 0,-1-1-32 0</inkml:trace>
  <inkml:trace contextRef="#ctx0" brushRef="#br1" timeOffset="71465.45">7700 17298 10127 0,'-16'-3'896'0,"5"3"-704"16,-4 0-192-16,0 0 0 0,1-1 2464 0,4 1 464 16,2 0 80-16,3 0 32 0,0-1-2112 0,2 0-416 15,3 1-96-15,0 0-16 0,0 0 160 0,0 0 16 16,0 0 16-16,20-2 0 0,0-1 0 0,1 0 0 16,-6 0 0-16,10 2 0 0,7-2-176 0,5 1-32 15,-1-1-16-15,3 1 0 0,-1-1 16 0,3 0 0 16,-2-2 0-16,7 2 0 0,7-2-64 0,4 2-16 0,5 1 0 15,0 0 0-15,-3 0 0 0,3 2 0 0,-1-4 0 16,4 1 0-16,3-3 80 0,3 3 0 0,0 3 16 16,-2 0 0-16,-1-4 16 0,4 0 0 0,8 2 0 0,1 1 0 15,0 1 16-15,-1 0 0 0,0-1 0 0,2 1 0 16,0 1-112-16,0 0 0 0,1 1-16 0,-3-2 0 16,2-1-128-16,4 1-32 0,2 0 0 0,-2 4 0 15,-5-2-16-15,3-2-128 0,-3-1 192 0,5 2-64 16,3 2-128-16,-2 0 192 0,-3-4-192 0,5-1 192 15,3 2-192-15,-3 3 160 0,-7-1-160 0,0-4 160 16,1-1 0-16,0 1 0 0,7 1 0 0,-9 0 0 16,-8 1 32-16,0-2 16 0,4-2 0 0,5 2 0 15,-1 3-16-15,-3-2 0 0,-5-2 0 0,-1 2 0 16,2-3-48-16,4 3-16 0,6 2 0 0,-9 0 0 16,-5-3 0-16,4 0-128 0,3-1 192 0,4 2-64 0,2 3-128 15,-2-1 160-15,-7-2-160 0,0 0 160 0,2 0-160 0,2 1 0 16,4 2 0-16,-7 2 128 0,-7 0-128 0,-1-3 0 15,6-2 0-15,2 1 128 0,2 1-128 0,-5 0 0 16,-6 2 0-16,0-2 128 0,-2-1-128 0,2 0 160 16,3 1-160-16,-4 1 160 0,1 1-160 0,-3-2 0 15,-3-2 144-15,2 1-144 0,2 0 128 0,2 1-128 16,3-1 160-16,-4 2-160 0,-4 0 160 0,1 1-160 16,1-3 160-16,3 2-160 0,3-2 128 0,-1 1-128 15,-1 1 0-15,-2 0 0 0,-1-1 128 0,2-1-128 16,2-2 0-16,0 2 0 0,4 2 128 0,-6 0-128 15,-3 1 0-15,-2 0 0 0,1-3 0 0,2 0 128 0,0 2-128 16,1 0 0-16,-2 0 0 0,-1 2 0 16,-5-2 0-16,1-2 0 0,2 0 0 0,2 3 128 0,4-2-128 15,-2 2 0-15,-5-1 0 0,0-1 128 0,0-1-128 0,-2 0 0 16,2 0 128-16,2 0-128 0,2 1 0 0,-4 1 0 16,-5-1 144-16,2-1-144 0,0-1 128 0,2 0-128 15,2 1 128-15,3 0-128 0,3 1 128 0,-3 0-128 16,-6-1 0-16,1 1 128 0,-1-1-128 0,4 0 0 15,0-2 0-15,4 1 128 0,1 2-128 0,-3 0 0 16,-6-1 0-16,3-1 0 0,0 0 128 0,1-1-128 16,-2 2 0-16,-1 0 0 0,-2-1 0 0,-3 1 0 15,-3 0 0-15,-1 1 0 0,-2-2 128 0,3 0-128 16,1 0 0-16,2 1 0 0,0 0 0 0,0 1 128 16,-3 0-128-16,-3-1 0 0,0-1 0 0,-1 1 128 15,3 0-128-15,1 1 160 0,4 0-160 0,-3 1 160 16,-1 0-160-16,-3 2 0 0,-4-1 0 0,-2-1 0 0,-3-2 0 0,2 0 0 15,4 1 144-15,-3 0-144 0,-1 0 128 0,0 2-128 16,2-2 160-16,-2 2-160 0,-6-2 192 0,-1 1-48 16,-3-1-16-16,-2 0 0 0,-1 2 16 0,0-1 0 15,2-1 0-15,0 0 0 0,5-1-144 0,-3 1 160 16,-1 1-160-16,2 1 160 0,1-2-160 0,-1 1 0 16,-2-1 0-16,-1 1 128 0,-2 0-128 0,-3 1 0 15,-2-1 0-15,-1-1 128 0,1 0-128 0,-5 1 0 16,1 0 144-16,-1-1-144 0,-1-1 128 0,-1 3-128 15,0-1 160-15,-2 1-160 0,-1-3 128 0,-2 2-128 16,-1 1 0-16,0-1 0 0,-9-2 128 0,9 2-128 16,2 0 0-16,-3 0 144 0,-8-2-144 0,0 0 0 0,10 4 0 15,-2-1 128-15,-8-3-128 0,0 0 0 0,0 0 0 0,7 3 128 16,-7-3-128-16,0 0 0 0,0 0 0 0,0 0 0 16,0 0 0-16,0 0 0 0,0 0-160 0,0 0 160 31,0 0-1024-31,0 0-128 0,0 0 0 0,0 0-12432 0,0 0-2480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2T23:03:31.44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9947 2493 19119 0,'-9'-7'832'0,"9"7"192"0,-7-7-816 0,-3 3-208 16,2 1 0-16,-1 1 0 0,1 0 256 0,1 0 16 15,1 2 0-15,6 0 0 0,-8 2 16 0,8-2 0 16,-9 3 0-16,9-3 0 0,-8 2-32 0,8-2-16 15,0 0 0-15,-8 3 0 0,8-3 16 0,-9 2 16 0,0-1 0 0,9-1 0 16,0 0 112-16,0 0 32 0,0 0 0 0,0 0 0 16,0 0 48-16,0 0 16 0,0 0 0 0,0 0 0 15,0 0 80-15,0 0 16 0,0 0 0 0,8 5 0 16,2-4 112-16,3 0 16 0,4 0 16 0,-1 0 0 16,-1-1-208-16,5 1-64 0,1-1 0 0,6 3 0 15,-1-1-176-15,4 1-32 0,0 0-16 0,2 0 0 16,0-1-80-16,5 0-16 0,0 0 0 0,3-1 0 15,-2-2 0-15,5 0 0 0,4-1 0 0,3 1 0 16,3 2 16-16,-2 1 0 0,1-1 0 0,1 0 0 16,0 0-144-16,3 0 192 0,3 2-192 0,1 0 192 15,0 0-192-15,-2 1 192 0,-2 0-192 0,2-2 192 0,0 0-192 16,4 1 0-16,0-1 0 0,1-1 128 16,0-1-128-16,-3 1 128 0,-2-1-128 0,3 0 128 0,2-2 0 15,3 1-128-15,2 1 192 0,-4 1-64 0,-2 1 32 0,1-3 0 16,-1-1 0-16,1-1 0 0,2 2 0 0,1 1 0 15,0 0 0-15,-2 0 0 0,-4-1-16 0,1-2 0 16,1 1 0-16,4 0 0 0,5 2-144 0,-5 0 160 16,-1 1-160-16,0 0 160 0,-1-1-160 0,2 1 0 15,-1 0 144-15,2 1-144 0,0 0 0 0,-2 1 128 16,-7-1-128-16,4 0 0 0,0 0 0 0,4 0 0 16,-2 1 0-16,1 0 128 0,0 1-128 0,-2-3 0 15,-3-2 0-15,2 1 0 0,-1 2 0 0,2 0 128 16,0-2-128-16,0 1 0 0,-5 0 0 0,0 2 0 15,2-3 0-15,-1 0 128 0,0 2-128 0,1-1 0 16,-1-1 0-16,-3 1 128 0,-3 2-128 0,-1-3 0 0,-1-1 0 16,1-1 128-16,0 2-128 0,0 0 0 0,0 3 0 0,1-2 0 15,-6-1 0-15,1 0 0 0,-3 0 0 0,-2-1 0 16,0 0 0-16,1 1 0 0,3 0 0 0,-1 0 128 16,-1 0-128-16,-2 0 0 0,-3 0 0 0,-4 2 0 15,-2 1 0-15,-1-2 128 0,-2-1-128 0,0 0 0 16,-3 0 0-16,2 0 0 0,1 0 0 0,-3-1 128 15,-4 1-128-15,1 0 0 0,1 0 0 0,0 1 128 16,-1-1-128-16,-4 2 0 0,-3-2 128 0,0 1-128 16,1 1 0-16,-3-1 128 0,-3 0-128 0,-3 0 0 15,0-2 0-15,-2 1 128 0,-8 0-128 0,0 0 0 16,0 0 160-16,0 0-32 0,0 0-128 0,0 0 192 16,0 0 0-16,0 0 0 0,0 0 0 0,0 0 0 0,0 0-64 15,0 0-128-15,-10 0 176 0,-1 1-176 0,-2 0 128 16,-3 0-128-16,-1-2 0 0,-3 1 0 0,-2 0 0 15,-2-1 0-15,-6 0 128 0,-1 1-128 0,-2 0 0 0,-2 0 0 16,-2-2 0-16,2 0 0 0,-6 2 0 0,-2-1 0 16,-5-1 128-16,-5-1-128 0,-6 0 0 0,-1-1 0 15,-1 2 0-15,0-1 0 0,-2-1 128 0,-5 1-128 16,-6 1 0-16,-2 1 0 0,-2 0 0 0,2 0 0 16,3-3 128-16,-7 4-128 0,-3-2 0 0,-4 1 0 15,-3-1 0-15,1 0 0 0,-3 1 0 0,-1-1 0 16,-2 1 0-16,-2 0 0 0,3-2 0 0,-5 3 0 15,-7-1 0-15,4 0 0 0,5 1 0 0,-2-1 0 16,-8-3 0-16,2 3 0 0,0 2 0 0,-1-1 0 16,-4-1 0-16,3 1 0 0,5 0 128 0,-3 0-128 0,-3 0 0 15,4 2 0-15,2 1 0 0,-1-2 0 0,5-1 0 16,-4 2 0-16,-4 1 0 0,5-1 0 0,7-2 0 0,-6 3 0 16,-2 0 0-16,2 1 0 0,6 0 0 0,-2-2 0 15,0-2 0-15,-1 2 0 0,4 0 0 0,5 0 0 16,1 1 0-16,1 0 0 0,0 0 0 0,6 1 0 15,3-1 0-15,3 0 0 0,3-1 128 0,0 1-128 16,3 0 0-16,2 0 0 0,1-1 0 0,6 1 0 16,5-3 0-16,2 0 0 0,4 0 0 0,1 0 0 15,-2 0 0-15,6 0 0 0,5 0 0 0,2 0 0 16,1 2 0-16,5-1 0 0,1-1 0 0,6 1 0 16,4 1 0-16,2 0 0 0,3-1 0 0,3 2 0 15,11-3 0-15,0 0 0 0,0 0 0 0,0 0 0 0,0 0 0 16,0 0 0-16,0 0-128 0,16 1 128 0,0-1-160 15,5 0 160-15,3-2-160 0,5 0 160 0,3 1 0 0,6 0-144 16,5-2 144-16,2 1 0 0,2 0 0 0,1-1-128 16,3 0 128-16,4-1 0 0,4-2 0 0,6 1-128 15,4 0 128-15,2 0 0 0,1-1 0 0,2 0 0 16,3-2 0-16,8 2 0 0,7 1 0 0,2-2-128 16,-2 0 128-16,7-1 0 0,6 2 0 0,-2 0 0 15,-4-3 0-15,7 1 0 0,5 2 0 0,-2-1 0 16,-4-1 0-16,6 2-128 0,6-2 128 0,-2-1 0 15,-4 3 0-15,6 0 0 0,5 2 0 0,-3-1 0 16,-7 2 0-16,5 1 0 0,6 1 0 0,-1-1 0 16,-2-1 0-16,1 1 0 0,-3 0 0 0,-4 0 0 15,-5-1 0-15,2-1 0 0,1 3 0 0,-3 0 0 16,-4 0 0-16,-1 0 0 0,-2-1 0 0,-1-2 0 0,-5 2 0 0,-1 1 0 16,-2 2 0-16,0 1 0 0,-2 1 0 0,-8-1 0 15,-7 1 0-15,-2-1 0 0,0 2 0 0,-1-1 0 16,-6 2 0-16,-5 2 0 0,-4 0 0 0,-7-3 128 15,0-3-128-15,0 1 0 0,-4-2 0 0,0 4 0 16,-4 0 0-16,-2 0 0 0,-5 1 0 0,-3-1 0 16,-7-1 0-16,0 2 0 0,-2 0 0 0,-5 1 0 15,-4-2 0-15,-1 2 0 0,-4-2 0 0,0-1 0 16,-2 0-192-16,-8-3-48 0,0 0-16 0,0 0 0 16,3 8-624-16,-5-1-128 0,2-7-16 15,-8 8-10240-15,-1 2-2048 0</inkml:trace>
  <inkml:trace contextRef="#ctx0" brushRef="#br0" timeOffset="18503.82">1495 4331 11967 0,'0'0'1072'0,"0"0"-864"16,0 0-208-16,-7 0 0 0,-2 0 688 0,9 0 80 16,-8 0 32-16,8 0 0 0,-9 4-272 0,2-1-48 15,-2 1-16-15,2-1 0 0,7-3 144 0,-7 3 32 16,-1 0 0-16,0 0 0 0,0-1 80 0,-1 0 32 16,1-2 0-16,-1 0 0 0,9 0 144 0,-5-1 48 15,-2 1 0-15,7 0 0 0,0 0-128 0,0 0-32 16,0 0 0-16,0 0 0 0,0 0-208 0,0 0-64 15,0 0 0-15,0 0 0 0,11-1-144 0,1-2-48 16,5 2 0-16,1 0 0 0,3-2 128 0,2 1 0 16,3-1 16-16,1 2 0 0,2 1-96 0,1-1-32 15,2 1 0-15,2-3 0 0,3 3-96 0,0 0-32 16,2 0 0-16,-2 0 0 0,3 0-64 0,-5 3-16 0,-2-3 0 16,-1 0 0-16,-1 0 0 0,-3 0 0 0,0 1 0 0,-6 1 0 15,-1-1 0-15,-2 0-128 0,0 0 192 16,-2-1-64-16,-3 0-128 0,-1 0 192 0,0 0-192 0,-5-1 192 15,-8 1 32-15,0 0 16 0,0 0 0 0,0 0 0 16,0 0 160-16,0 0 48 0,-2-5 0 0,-3 0 0 16,-1 2-32-16,-4 0 0 0,-4-1 0 0,-6 3 0 15,-3 2-192-15,-3-1-32 0,0 0-16 0,-3 0 0 16,-3 1-48-16,-4 2-128 0,-1-1 192 0,0 1-64 16,-1 0-128-16,1 2 192 0,-4-1-192 0,5 2 192 15,-3 1-192-15,4 1 0 0,3-1 0 0,1-1 128 16,3 0-128-16,1-1 0 0,4 1 0 0,2-2 0 15,2 0 0-15,5-2 0 0,4 0 0 0,1-1 0 0,9-1 0 16,0 0 0-16,0 0 0 0,0 0 0 0,0 0-128 0,10 2 128 16,4-3-160-16,2 1 160 0,4 0-160 0,3 0 160 15,2 0-160-15,4 0 160 0,2-1 0 0,3 1-144 16,1 0 144-16,3-1 0 0,5 0 0 0,0 0 0 16,1-1 0-16,-1 3 0 0,-1 2 0 0,-2 0 0 15,-3-1 0-15,0 1 0 0,1-2 0 0,-4 0 0 16,1 0 0-16,-4 1 0 0,-5 0 0 0,-4 1 0 15,-3-1 0-15,-3 1 0 0,-2-2 0 0,-3 1 0 16,-11-2 0-16,0 0 128 0,0 0 0 0,0 0 0 16,0 0 0-16,0 0 0 0,0 0-128 0,-12 4 128 15,-5-1-128-15,-2-2 128 0,0-1-128 0,-9 0 0 16,-5 1 128-16,-1 0-128 0,-5 0 128 0,1 3-128 0,-4-2 160 0,-2 2-160 16,-2 2 0-16,-4 1 128 0,1-2-128 15,-2 0 0-15,3 1 0 0,4-1 0 0,2-2 0 16,4 2 0-16,1-2 0 0,4 1 0 0,3-1 0 0,0 1 0 15,0-1 0-15,6-1 0 0,5 0 0 0,5 0 0 16,6 0 0-16,8-2 0 0,0 0 0 0,0 0 0 16,0 0-144-16,0 0 144 0,9 5-208 0,6-3 80 15,5-1 128-15,2 0-208 0,5-1 80 0,-1-1 128 16,4-1-144-16,3-1 144 0,2-1 0 0,2 0 0 16,5-3 0-16,2 1-128 0,-2-2 128 0,1 1 0 15,1 1 0-15,-2-1 0 0,-7 2 176 0,-3-1-176 16,-5 0 0-16,-5 1 0 0,-4 1 0 0,-6-1-144 15,-3 4 144-15,-9 1 0 0,0 0 128 0,0 0-128 16,-10-3 176-16,-4 1-48 0,-6 1 0 0,-6 1 0 0,-5 0-128 16,-7 2 0-16,-5 2 144 0,-2 3-144 0,-2-2 0 0,0 2 128 15,-1 1-128-15,4-1 0 0,4 1 0 0,2-2 0 16,3 1 0-16,4 0 128 0,5 1-272 0,6-4-48 16,5-1-16-16,7-2 0 15,8-1-2768-15,0 0-544 0,17 5-128 0</inkml:trace>
  <inkml:trace contextRef="#ctx0" brushRef="#br0" timeOffset="21608.07">4592 4494 15663 0,'-7'-3'1392'0,"1"0"-1120"16,-4 0-272-16,1 1 0 0,-1-1 720 0,1 1 96 16,2 0 16-16,-2 0 0 0,2 1-288 0,7 1-48 15,-10-3-16-15,10 3 0 0,-6-2-192 0,6 2-32 16,-8-2-16-16,8 2 0 0,0 0 0 0,0 0 0 15,0 0 0-15,0 0 0 0,0 0 128 0,0 0 16 16,-7-4 16-16,7 4 0 0,0 0 112 0,0 0 0 16,0 0 16-16,0 0 0 0,0 0 48 0,3-8 16 15,-3 8 0-15,0 0 0 0,7-8-16 0,-7 8 0 16,0 0 0-16,7-6 0 0,-1 1-128 0,-6 5-16 16,10-2-16-16,-1 0 0 0,-9 2-96 0,11 0 0 15,0 0-16-15,1 2 0 0,-2-2-112 0,2 2-32 16,1-1 0-16,1 0 0 0,0 1-160 0,2 0 160 0,1 0-160 0,2-1 160 15,-2 0-32-15,2 1-128 0,2-2 192 0,0 3-64 16,4-1 32-16,-2 0 0 0,2 0 0 0,3-1 0 16,-2-1-160-16,2 0 192 0,-1 2-192 0,2 0 192 15,2 0-48-15,0-2 0 0,-2 0 0 0,0 0 0 16,-1 2-144-16,1 0 192 0,0-2-192 0,0 1 192 16,3-1-16-16,2 1 0 0,4 0 0 0,-3-2 0 15,0-1-32-15,5 1 0 0,0 1 0 0,1 0 0 16,-3-1-144-16,-1-1 128 0,0 2-128 0,2 0 128 15,-1 0-128-15,4 0 128 0,0-1-128 0,-1 0 128 16,-1 1-128-16,2 0 160 0,-1 1-160 0,0 0 160 16,-3-1-160-16,-1 0 160 0,0-1-160 0,2 1 160 15,1 1-32-15,1-1-128 0,-3-1 192 0,4 0-64 0,1-1-128 0,1 1 160 16,-5 0-160-16,1 0 160 0,0 1-160 0,-2 0 0 16,1 1 144-16,0-1-144 0,0-1 0 0,1 0 128 15,2 0-128-15,1 0 0 0,0 1 128 0,-1 0-128 16,-1 0 128-16,-4 0-128 0,0-1 128 0,2 1-128 15,-1 0 128-15,4-1-128 0,0-3 144 0,1 4-144 16,-5 0 192-16,4 0-192 0,-2 0 192 0,-2 0-192 16,-1 0 192-16,-2 3-192 0,0-2 192 0,-2 0-192 15,1-1 192-15,2 2-192 0,2 0 160 0,-1 0-160 16,-4 1 128-16,3-1-128 0,2 1 144 0,0 0-144 16,-4 1 160-16,1-1-160 0,-2-1 144 0,0 0-144 15,-2-1 128-15,2 2-128 0,3-1 0 0,-1 0 128 16,-1-1-128-16,2 0 0 0,-1 0 144 0,2-1-144 15,0 0 160-15,-3 3-160 0,0-1 128 0,0 0-128 0,-1 0 0 0,0-1 144 16,0-1-144-16,-1 2 160 0,2 2-160 0,1-2 160 16,-1-3-160-16,1 1 128 0,-2 1-128 0,1 1 128 15,2 0-128-15,-2-1 0 0,0 1 144 0,-2-1-144 16,-1 1 0-16,0 0 144 0,2-1-144 0,1-1 0 16,0 0 128-16,2 0-128 0,0 0 0 0,2 1 0 15,0 0 0-15,-2-1 0 0,0 4 0 0,-1-2 0 16,1 0 128-16,0 0-128 0,1 0 0 0,2 0 0 15,1-1 0-15,2 0 0 0,-2-1 0 0,3 0 0 16,0-1 0-16,-2 0 0 0,1-1 0 0,-1 2 0 16,-3 2 128-16,3-2-128 0,2-2 0 0,-2 2 0 15,-1 0 0-15,3-1 0 0,0 0 128 0,2 0-128 16,-3 1 0-16,-1-1 0 0,-3 0 0 0,2 0 0 0,-3 0 0 16,3 0 0-16,-4 0 0 0,2 2 0 0,-1-2 128 0,0 1-128 15,2 0 0-15,0 0 0 0,0-3 128 0,-1 3-128 16,-1 0 0-16,-3 3 0 0,2-1 0 0,2-1 0 15,-2 0 0-15,1 1 0 0,1-2 0 0,1 0 0 16,1-1 0-16,1 1 0 0,-5 1 0 0,0-1 0 16,1 0 0-16,-4-1 0 0,1 1 0 0,2 0 0 15,1-1 0-15,0 1 0 0,-2 0 128 0,1 1-128 16,2-2 0-16,0 0 0 0,-3 1 0 0,1 0 0 16,-3 0 0-16,-2 0 0 0,0 0 0 0,1 0 0 15,0-2 0-15,2 2 0 0,-1 0 0 0,2 1 0 16,2 0 0-16,0 1 0 0,2 1 0 0,-2-2 0 15,-1-1 0-15,-1 2 0 0,0-1 0 0,-2 0 0 0,-3-1 0 0,2 3 0 16,-1-1 128-16,2-1-128 0,1-3 0 0,0 3 0 16,-1 3 0-16,2-2 0 0,-2-4 0 0,2 2 0 15,-1 1 0-15,-1 0 0 0,-3 1 0 0,1-1 0 16,0-3 0-16,1 3 0 0,2 1 0 0,-1 1 0 16,2-1 0-16,2-2 160 0,0 0-160 0,-1-2 128 15,3 1-128-15,-4-1 0 0,-1 5 0 0,-1 1 0 16,-1-3 0-16,0 0 0 0,1-1 0 0,2 0 0 15,-1-1 0-15,0 1 0 0,-1-1 0 0,2 1 0 16,-2 0 0-16,-1 0 0 0,1-2 0 0,-1 0 0 16,-1 1 0-16,-2-1 0 0,0 2 0 0,0 0 0 15,-2 0 0-15,2 0 0 0,0 0 0 0,-3 3 0 16,-1-1-128-16,0 0 128 0,1-1 0 0,-3-1 0 0,1 0 0 16,-3 0 0-16,-1 1 0 0,0-1 0 0,-4-1 0 15,0 2 0-15,-4 1 0 0,0-1 0 0,-2-1 0 0,-3 0 0 16,-7 0 0-16,8 0 0 0,-8 0 0 0,0 0 0 15,0 0 0-15,0 0 0 0,0 0 0 0,0 0 0 16,0 0 0-16,0 0 0 0,0 0 0 0,-8-3 0 16,-1 1 0-16,-2 1 128 0,-3-2-128 0,1 2 0 15,-3-1 0-15,-5 2 0 0,-2-1 144 0,1-1-144 16,2-3 160-16,-5 2-160 0,-7-1 0 0,0 0 0 16,-1-1 0-16,0 1-160 0,-5 0 160 0,1 2 0 15,-4 0 0-15,-5 0 0 0,-3-2 0 0,-3 0 0 16,-3 2 0-16,1-3-128 0,-3-1 128 0,-2 0 0 15,0 1 0-15,-4 0 0 0,-7 1 0 0,0 1 0 16,-1-1 0-16,-1 0-128 0,-1-3 128 0,-4 2 0 0,-3 2 0 16,-3 0 0-16,0 1 0 0,-2 1 0 0,-3 0 0 0,-2 0 0 15,-4-1 0-15,2 1 0 0,3-2 0 16,-4 3-128-16,-5-1 128 0,2 1 0 0,-1 0 0 0,-2 0 0 16,-5-1 0-16,-1 0 0 0,0 1 0 0,0-2 0 15,-1 1 0-15,2 1 0 0,-1 1 0 0,-1-1 0 16,0 0 0-16,0 0 0 0,3 2 0 0,-1-2 0 15,4 1 0-15,-3 1 0 0,-4 1 0 0,5-1 0 16,3 1 0-16,-4-1 0 0,-4-1 0 0,3 4 0 16,6-2 0-16,0 0 0 0,-2 1 0 0,-3-3 0 15,0-1 0-15,0 3 0 0,-1-1 0 0,0 0 0 16,3 0 0-16,-2-2 0 0,5 0 0 0,-3 1 0 0,-3-1 0 16,5 1 0-16,5-1 0 0,-2 2 0 0,-3-1 0 15,3 0 0-15,5 1 144 0,0-2-144 0,-2 0 0 16,1 1 0-16,1 1 0 0,4-1-192 0,3-1 192 0,-2 1 0 15,0-1 0-15,3 2 0 0,1 0 0 0,3 0 0 16,-3 1 0-16,1-3 0 0,0 3 0 0,3-1 0 16,1 0 0-16,3 0 0 0,3 1 0 0,0-2 0 15,1 0 0-15,3 0 0 0,2-1 0 0,3 2 0 16,6-1 0-16,2 0 0 0,-3-2 0 0,3 1 0 16,3 0 0-16,0 1 0 0,1 2 0 0,1-1-144 15,2-1 144-15,4-1 0 0,-1-2 0 0,2 1-128 16,1 2 128-16,3-1 0 0,3-1 0 0,0 1 0 15,4 0 0-15,-1 0-128 0,2 0 128 0,4 0 0 0,-2 0 0 16,5 1-128-16,2 1 128 0,3 0 0 0,2-1 0 16,2-1 0-16,3-1 0 0,2 1-128 0,-2 2 128 0,5-1 0 15,6-1 0-15,0 0-160 0,0 0 160 0,0 0 0 16,0 0-192-16,0 0 64 0,0 0 128 0,0 0-208 16,8 7 80-16,2-3 128 0,1-1-208 0,2-2 80 15,3-2 128-15,0-1 0 0,5 2 0 0,1-1-128 16,5 0 128-16,3 0 0 0,2-1 0 0,4 0-128 15,4-4 128-15,4 3 0 0,-2 1 0 0,4 0 0 16,5-2 0-16,0 1 0 0,6-3 0 0,4 3-128 16,2-3 128-16,-1 1 0 0,0 3 0 0,1-4 0 15,2 0 0-15,5-1 0 0,5 2 0 0,0-1 0 16,-2 0 0-16,4-1 0 0,4 0 0 0,2 3-128 16,3 1 128-16,0-1 0 0,-5 0 0 0,5 0 0 15,4-3 0-15,3 3 0 0,0-1 0 0,1 2 0 0,-1 0 0 0,4 0 0 16,2 1 0-16,1 1 0 0,-1-1 0 0,2 1 0 15,4-1 0-15,-2 1 0 0,-2-1 0 0,4 2 0 16,3-1 0-16,-3 1 0 0,0 0 0 0,-1 0 0 16,7-1 0-16,-2 2 0 0,-1-1 0 0,1 0 0 15,2-1 0-15,-3 1 0 0,-6 0 0 0,0 0 0 16,2 1 0-16,0 0 0 0,2 1 0 0,-1 1 0 16,0-1 0-16,-3 1 0 0,-2 3 0 0,-2-1 0 15,-3-1 0-15,3-1 0 0,1-1 0 0,-1 1 0 16,-5 1 0-16,2 0 0 0,-1 1 0 0,-1 0 0 15,0-2 0-15,0 3 0 0,-5-1 0 0,4 1 0 16,2-3 0-16,-5 0 0 0,-3 1 0 0,-1-1 0 16,4 4 0-16,-4-4 0 0,-3-2 0 0,-5 0 0 15,-2 4 0-15,-1-2 0 0,1 0 0 0,0 0 0 0,1 1 0 16,-4-2 0-16,-7 0 0 0,1 0 0 0,1 1 0 0,-1-1 0 16,-4-1 0-16,-1 0 128 0,2 1-128 0,-7 0 0 15,-4 1 0-15,-1-1 0 0,-1 0 0 0,3 1 0 16,-1-2 0-16,-2 4 0 0,-1-3 0 0,-2 1 128 15,-2 2-128-15,-2-4 0 0,-2 2 0 0,-2 0 0 16,1 2 0-16,2-1 0 0,-3-1 0 0,1 0 0 16,-7-1 0-16,0 1 0 0,1 0 0 0,-1 1 0 15,-3-4 0-15,-2 0 0 0,-2 1 0 0,-3 0 128 16,-1-1-128-16,-5 0 0 0,2 0 0 0,-3-1 128 16,-1 0 0-16,-2 1 16 0,0-4 0 0,-2 3 0 15,-1 0 64-15,0 1 16 0,-3-1 0 0,-7 1 0 0,9-1 32 16,-9 1 16-16,0 0 0 0,0 0 0 15,7 0-272-15,-7 0 160 0,9-1-160 0,-9 1 128 0,0 0-128 0,0 0 128 16,0 0-128-16,0 0 128 0,0 0-128 0,0 0 0 16,4 5 0-16,-4-5 0 0,0 0 0 0,0 0 0 15,0 0 0-15,0 10 0 16,0 0-816-16,-2 1-192 0,-1 0-32 0,-6 1-11392 16,-2 4-2288-16</inkml:trace>
  <inkml:trace contextRef="#ctx0" brushRef="#br0" timeOffset="24594.88">18298 4285 2751 0,'0'0'256'16,"0"0"-256"-16,0 0 0 0,-6-4 0 15,6 4 2048-15,0 0 384 0,0 0 64 0,0 0 0 16,0 0-1472-16,-6-1-320 0,6 1-48 0,0 0-16 0,0 0 48 0,0 0 0 15,0 0 0-15,0 0 0 0,0 0-48 0,0 0-16 16,0 0 0-16,0 0 0 0,0 0 16 0,0 0 0 16,0 0 0-16,6 3 0 0,-6-3 96 0,11 6 32 15,3-3 0-15,-4 3 0 0,1-2-288 0,1 1-48 16,2-2-16-16,1 2 0 0,1 2-80 0,0 0-16 16,4-2 0-16,2 2 0 0,3-2-96 0,4 3-32 15,1-2 0-15,0 2 0 0,1 0 48 0,4 1 0 16,6-2 0-16,0 3 0 0,-2-4 32 0,3 0 16 15,-1 1 0-15,2 0 0 0,2-1-48 0,2 1-16 16,3-1 0-16,0 0 0 0,3-1-80 0,-2 0-16 16,-2 0 0-16,2 1 0 0,-3-2 16 0,5 1 0 0,4-2 0 15,-2-1 0-15,-3-2 0 0,-1 0 0 16,-2 0 0-16,-3 0 0 0,-3 1-16 0,0 0-128 16,2-1 192-16,0-2-64 0,-1 1-128 0,1 0 0 0,-2-1 0 0,0-1 0 15,1 2 128-15,-3-1-128 0,-1 1 128 0,-2-1-128 16,-1 1 128-16,3-1-128 0,2-3 0 0,-1 1 128 15,-3-1-128-15,2 1 160 0,0-3-160 0,1 3 160 16,0-2-160-16,-4 2 160 0,1-4-160 0,-1 2 160 16,0-1-160-16,2-1 0 0,0 2 144 0,-2-2-144 15,-4 0 128-15,0 0-128 0,2-1 160 0,-2 0-160 16,-1-2 0-16,-2 0 0 0,-3 0 0 0,-1 0 0 16,1-2 128-16,-5-1-128 0,0-2 0 0,1 0 0 15,-1-1 128-15,0 1-128 0,-1-3 0 0,0 4 144 16,0-1-144-16,-4 1 0 0,-2-1 0 0,0 1 0 15,1-4 0-15,2 1 128 0,-1 0-128 0,-2 0 0 16,-2 1 0-16,0 0 128 0,1-1-128 0,-5 1 0 0,0 1 0 0,0-1 128 16,-2 2-128-16,-1-2 0 0,1 0 0 0,-4-1 0 15,0-2 0-15,0 0 0 0,-1-2 0 0,0 1 0 16,-4 1 0-16,1-2 0 0,0 0 0 0,-2 0 0 16,1 0 0-16,-1-3 0 0,1 3 0 0,-6-1 0 15,0 1 0-15,-2 1 0 0,2 2 0 0,-3-1 0 16,-6-1 0-16,1 0 0 0,-2-1 0 0,0 0 0 15,0-1 0-15,-3 1 0 0,-6 0-128 0,2 2 128 16,1-1 0-16,0 1 0 0,0 1 0 0,-1-1 0 16,3-1 0-16,-2 0 0 0,1 0 0 0,-3 2 0 15,-2 2 0-15,-2 0 0 0,0 1 0 0,-1 0 0 0,-1 1 0 16,-3 0 0-16,-5 0 0 0,2 1 0 0,1 1 0 16,-1 1 0-16,0 1 0 0,-1 0 0 0,-1 0 0 15,-3-1 0-15,2 1 0 0,-3 1 0 0,-2 2 0 0,1 1 0 16,2 3 0-16,-2 0 0 0,2-1 0 0,1 2 0 15,-1-2-144-15,-4 2 144 0,-1-1 0 0,0 2 0 16,1 2 0-16,0 3-128 0,-2 1 128 0,2 1 0 16,3-1 0-16,1 0 0 0,-1-1 0 0,-3 1 0 15,-3 0 0-15,0 3 0 0,1 1 0 0,1 1 0 16,2 0 0-16,2 1 0 0,3 0-160 0,2 1 160 16,-3 0 0-16,1 1 0 0,1 2 0 0,-2-1 0 15,-2 0 0-15,2 1-128 0,1 2 128 0,3 0 0 16,1 2 0-16,2-1 0 0,0 2 0 0,0-1 0 15,-3-1 0-15,2 0-128 0,0-2 128 0,2 4 0 16,1 2 0-16,2 1 0 0,-1-4 0 0,1 1 0 0,0-1 0 16,5 0 0-16,1 1 0 0,3 0 0 0,3-2 0 15,1 1 0-15,1 0 0 0,1-1 0 0,3 2 0 0,0 1 0 16,-2 3 0-16,1 0-128 0,1 3 128 0,1-1 0 16,3-2 0-16,-1 1 0 0,4 3 0 0,-2-2 0 15,4 0 0-15,2-1 0 0,-3 0 0 0,5 0 0 16,5-2 0-16,-2 2 0 0,2-1 0 0,2 1 0 15,2-3 0-15,1 1 0 0,1 0 0 0,0 0 0 16,1 0 0-16,2 1 0 0,0 2 0 0,2-2 0 16,0 0 0-16,3-1 128 0,2-1-128 0,1 0 0 15,4-1 0-15,4 1 0 0,3 1 128 0,1-2-128 16,0-2 128-16,1 1-128 0,4 1 192 0,0 0-48 16,-1-3 0-16,-1 0 0 0,2-3-144 0,0 0 0 0,3 1 0 15,1-2 128-15,2-3 0 0,2 1-128 0,3-2 192 0,-1-2-64 16,-1 3 16-16,-1-2 0 0,-1-2 0 0,5 1 0 15,1 0 0-15,1-3 0 0,1-3 0 0,4 0 0 16,-3 1-16-16,0-2 0 0,-5-2 0 0,7-1 0 16,2-1-128-16,1-1 192 0,2 0-192 0,-2-1 192 15,1 2-192-15,-3-2 0 0,-3-3 144 0,2 2-144 16,2-1 128-16,-2-1-128 0,-5-3 128 0,-2 0-128 16,0 1 176-16,-1-2-48 0,-3 2 0 0,-3-3 0 15,0-4-128-15,2-1 0 0,3-1 0 0,-4 1 0 16,-4-1 0-16,-5 0 0 0,1 0 0 0,-2 0 128 15,0 1-128-15,-2-2 0 0,-5-2 0 0,0 2 128 16,-3-3-128-16,-3 2 0 0,0-4 0 0,0 2 0 0,-5 0 128 0,2 2-128 16,-2 0 0-16,-2-1 128 0,-1-1-128 15,-2-2 0-15,-3 0 0 0,2 1 0 0,-1 0 0 0,-1 0 0 16,-3 0 0-16,-1-1 0 0,-4 1 0 0,0 0 0 16,1 1 0-16,-4-1 0 0,-2 0 0 0,-3 2 0 15,-1 0 0-15,-3 3 0 0,-3-1-128 0,-2 0 128 16,-1-1-160-16,-2 0 160 0,-2 3-176 0,1-2 176 15,-3-1-192-15,-1 1 192 0,-2-3-144 0,-1 0 144 16,-4 0 0-16,-1 2-144 0,-5 1 144 0,1 0 0 16,2-1 0-16,-6 3-128 0,-2 0 128 0,0 0 0 15,1 2 0-15,-3 0 0 0,0 1 0 0,-2 0-128 16,-2 1 128-16,-6 1-192 0,-2 0 192 0,1 3 0 16,0 0-144-16,0 0 144 0,-3 0 0 0,-1 1-144 0,-1 2 144 15,-4 2 0-15,-2 3 0 0,4 0 0 0,2 1 0 16,2 1 0-16,-5 0 0 0,1 2-192 15,1 2 192-15,-1 2-208 0,0 3 208 0,4-1 0 0,2 1 0 0,-2 2 0 16,0 1 0-16,-3 1 0 0,0-1-192 0,1 3 192 16,4 3 0-16,2 1 0 0,3-1 0 0,-2 1 0 15,4-1 0-15,2 1 0 0,4 0-128 0,2 0 128 16,-1 4 0-16,3 4-144 0,3 2 144 0,4 1 0 16,3-1 0-16,5 0-128 0,-1-1 128 0,4 1 0 15,-3-1 0-15,5 0-128 0,0-3 128 0,4 3 0 16,-1 4 0-16,4 0 0 0,2-1 0 0,4-1 0 15,-1 0 0-15,6 2 0 0,-1 1 0 0,7-1 0 16,2-2 0-16,3 2 0 0,1 1 0 0,3-2 0 16,2-2 0-16,0 0 0 0,1-2 0 0,2 3 0 0,2 2 0 15,0-1 0-15,2 1 0 0,2 0 0 0,2-1 0 0,3-2 0 16,3 3 0-16,2-1 0 0,-2-3 0 0,3 0 0 16,2-1 0-16,3-3 128 0,1-2-128 0,-3-1 0 15,3-4 0-15,-2 4 128 0,0 1-128 0,6-1 0 16,1-3 128-16,4 0-128 0,-1-2 128 0,1 1-128 15,-2 0 128-15,2-1-128 0,-3-3 128 0,0-2-128 16,4-1 128-16,3 1-128 0,1-3 128 0,2-2-128 16,0 0 128-16,-2-1-128 0,-3 1 128 0,2-4-128 15,4-5 160-15,-1 1-160 0,3 0 176 0,0 2-176 16,2-3 192-16,-2 1-192 0,-1-6 128 0,-1 2-128 16,0-1 0-16,-2-1 0 0,-2 3 144 0,-1-4-144 15,0-1 0-15,-3-3 144 0,-3 0 0 0,-1-1 0 0,0-3 0 16,0 1 0-16,0-1-144 0,0-1 0 0,-4-2 0 15,0-1 0-15,0-3 0 0,-2 0 0 0,-3-2 144 0,-2-1-16 16,-3-3-128-16,-1-2 0 0,-1-1 0 0,-3 1 0 16,1 4 0-16,-3 0 144 0,-3-3-144 0,-1 3 0 15,-5 3 176-15,-1 0-176 0,-5 1 160 0,-3-1-160 16,-1-1 288-16,-4 1-32 0,-3-1-16 0,-1 1 0 16,1-1-112-16,-4-2 0 0,-3-2-128 0,1 8 192 15,-4 4-192-15,0 1 144 0,-2-3-144 0,-1-1 128 16,0 2-128-16,0 3 0 0,-1 3 0 0,1 0 0 15,0 0 0-15,0 1 0 0,1 4 0 0,1 0 0 16,0 0 0-16,-1 1 0 0,0 1 0 0,1 1 0 16,3 3-176-16,-3-1 176 0,1 1-128 0,2 1 128 15,-2 2-656-15,2 0-48 0,0 3-16 16,0-1-10576-16,2 1-2112 0</inkml:trace>
  <inkml:trace contextRef="#ctx0" brushRef="#br0" timeOffset="25550.77">8280 7970 11055 0,'0'0'976'0,"-6"-6"-784"15,-3 3-192-15,4-3 0 0,5 6 1168 0,0 0 192 16,0 0 48-16,0 0 0 0,0 0-1040 0,0 0-208 16,0 0-32-16,0 0-128 0,0 0 0 0,9 1 0 15,1 4 0-15,3-3 0 0,-2 0 208 0,2 0-64 16,2 1-16-16,2 0 0 0,4 1 80 0,1 1 16 16,4-3 0-16,1 0 0 0,4 0 48 0,3-1 16 15,-1 2 0-15,5-3 0 0,3 0-32 0,2 0 0 16,-2-3 0-16,-1 2 0 0,1 1-256 0,-2 0 0 15,0-1 0-15,1 1 0 0,3 2 0 0,0 1 0 0,-2-3 0 16,0 0 0-16</inkml:trace>
  <inkml:trace contextRef="#ctx0" brushRef="#br0" timeOffset="26074.61">11689 7899 2751 0,'0'0'256'0,"0"0"-256"0,0 0 0 0,0 0 0 15,9 1 2560-15,-9-1 448 0,9 2 112 0,-9-2 16 16,10 5-1776-16,1-2-336 0,-1-1-80 0,-1 2-16 16,-9-4 224-16,13 1 32 0,1 0 16 0,1 1 0 15,1 0-64-15,0-1-16 0,1-1 0 0,4 1 0 16,3 2-416-16,2-2-64 0,1-2-32 0,0 2 0 15,3 1-192-15,2-1-32 0,1 1-16 0,1-1 0 16,3 0-224-16,-2 2-144 0,2-1 192 0,-1 1-192 16,-2-1-272-16,0-2-176 15,-1 3-16-15,-3-1-12208 0</inkml:trace>
  <inkml:trace contextRef="#ctx0" brushRef="#br0" timeOffset="26684.34">17043 7976 24879 0,'0'0'2208'0,"0"0"-1760"16,0 0-448-16,0 0 0 0,9-3 768 0,1 2 64 16,2 0 0-16,4 2 16 0,6-1-336 0,3 0-80 15,5 0-16-15,5 1 0 0,2 2-176 0,4-2-48 16,0 0 0-16,2 2 0 0,0 0-192 0,1-1 176 15,-1 1-176-15,1 0 160 0,2-3-160 0,-1 0 0 16,-2 0 0-16,0 2 0 16,-1-1-1968-16,-4 1-464 0</inkml:trace>
  <inkml:trace contextRef="#ctx0" brushRef="#br0" timeOffset="32030.66">7222 15545 19343 0,'-8'-1'1728'0,"1"-1"-1392"16,7 2-336-16,0 0 0 0,0 0 512 0,0 0 48 15,0 0 0-15,0 0 0 0,0 0-176 0,0 0-48 16,8-2 0-16,1-1 0 0,-1-2 48 0,4 2 16 16,4-2 0-16,5 4 0 0,1-1 272 0,4-1 48 15,0 0 16-15,0-1 0 0,4 2-240 0,0 1-48 16,2-1-16-16,1 0 0 0,3-2-112 0,4 3 0 16,5 0-16-16,2 1 0 0,5-1 80 0,1 1 0 15,-2-1 16-15,5 1 0 0,4 0 64 0,2-2 16 16,6-1 0-16,1 2 0 0,3 4-80 0,3-3-16 15,-2-3 0-15,4 3 0 0,1-1-128 0,2 1-48 0,-1 1 0 0,0 0 0 16,-1-1-64-16,4 0-16 0,5-1 0 0,-3 2 0 16,-2 2 0-16,1 1 0 0,0-5 0 0,3 3 0 15,-3 1 16-15,-2 2 0 0,-2-3 0 0,1 0 0 16,-1 2-16-16,3-1 0 0,2 1 0 0,-2 1 0 16,-3 0 32-16,-1 0 0 0,-2-3 0 0,2 2 0 15,3 2-32-15,-3-2-128 0,-3-2 192 0,3 2-64 16,2 0-128-16,-1 0 160 0,-3 0-160 0,-2-2 160 15,-3 0-160-15,-1 0 0 0,1 0 0 0,0-2 128 16,-1-1-128-16,-4 1 0 0,-4 1 144 0,-1-1-144 16,1-1 0-16,2 0 0 0,2-1 0 0,-1 0 128 0,-4 3-128 0,-4 0 176 15,-1-3-176-15,3 0 192 16,1 2-32-16,-3 0 0 0,1 0 0 0,-1 0 0 0,0-3-16 0,-3 1 0 16,-3 2 0-16,-2 0 0 0,3-1-144 15,1 0 0-15,3-1 144 0,-2 1-144 0,-1 1 128 0,-1 0-128 16,-2-1 128-16,-1 1-128 0,-2-1 0 0,3 1 144 15,-2 0-144-15,1 1 0 0,-3-1 144 0,-2 0-144 16,0-1 0-16,-6-1 144 0,1 0-144 0,-4 2 128 16,3-2-128-16,-1 1 128 0,-2 1-128 0,-1 0 192 15,-2-3-192-15,1 0 192 0,3 2-192 0,-3 0 160 16,-1 0-160-16,-1 0 160 0,-2 1-160 0,-4-2 0 16,-2 2 0-16,-2-1 128 0,1 0-128 0,-4-2 0 15,-2 0 0-15,0 1 0 0,0 1 128 0,-3 0-128 16,-1-3 0-16,-3 3 128 0,0-1-128 0,-9 2 128 0,7-1-128 15,-7 1 128-15,0 0 0 0,0 0-128 0,0 0 192 16,0 0-64-16,0 0 16 0,0 0 0 0,1-8 0 0,-1 8 0 16,-8-5-144-16,-2 0 128 0,-3 1-128 0,-4 0 128 15,-1 1-128-15,-2 1 0 0,-3 1 0 0,-4-1 0 16,-3-1 0-16,-5 0 0 0,-2 2 0 0,-3-1 0 16,2 0 0-16,-4 1 0 0,-3-1 0 0,0 1 0 15,-2-1 0-15,-4 1 0 0,-4-1 0 0,-3 0 0 16,-6 0 0-16,0 1 0 0,-4 2 0 0,-1-2 0 15,-2-3 0-15,-5 1 0 0,-6 1 0 0,3 0 0 16,-3 1 0-16,1-3 0 0,-4-3 0 0,-4 3 0 16,-2 4 0-16,1 0 0 0,-1-1 0 0,-4 1 0 15,-5-2 0-15,-3 4 0 0,2-1 0 0,-2 1 0 16,-5 0 0-16,1-1 0 0,0 0 0 0,-3 1 0 0,-2-1 0 16,-2 1 0-16,1 2 0 0,0-1 0 0,-2-1 0 15,3 0 0-15,-1 0 0 0,0 1 0 0,-2-2 0 0,2 1 0 16,0 1 0-16,1-1 0 0,-1 0 0 0,1 0 0 15,0 0 0-15,-1 0 0 0,0 0 0 0,2-2 0 16,5 1 0-16,-1 1 0 0,-1 1 0 0,3 0 160 16,0 0-32-16,4 0-128 0,-1 1 0 0,3 0 0 15,-2 1-160-15,8-3 160 0,7 0 0 0,2 0 0 16,0 0 0-16,6 0 0 0,1-1 0 0,9-1 0 16,5 0 0-16,5 0 0 0,2-1-128 0,5-1 128 15,5-1 0-15,3 0 0 0,5 3 0 0,5-1 0 16,4 0 0-16,5-1 0 0,3-2-192 0,8 2 192 15,2-1-192-15,11 3 192 0,0 0-160 0,0 0 160 0,0 0 0 16,6-6-144-16,5 2 144 0,6 0-208 0,6-2 80 0,4 2 128 16,5 0-208-16,7 2 80 0,5 0 128 0,2 0-208 15,5 0 208-15,6-1 0 0,4 1 0 0,6 0 0 16,8-1 0-16,2-1 0 0,0 0-128 0,9 1 128 16,8-1 0-16,3 2 0 0,0 2 0 0,8 0 0 15,1-4 0-15,3 3 0 0,0 3 0 0,3-2 0 16,2-1 0-16,3 2 0 0,4 4 0 0,4-1 0 15,-1-4 0-15,3 2 0 0,-1 0 0 0,6 4 0 16,3-1 0-16,2-1 0 0,-2 0 0 0,1 1 0 16,3 1 0-16,-1 0 0 0,-2-5 0 0,0 4 0 15,-1-2 0-15,1 0 0 0,4 0 0 0,-6 1 0 16,-5 0 0-16,-1 0 0 0,2-2 0 0,-2 1 0 0,-5 1 0 16,-3 0 0-16,-4 0 128 0,-4 1-128 0,-8-1 0 15,1 1 0-15,-3-2 0 0,-10 5 0 0,-7-4 0 0,-5-1 0 16,-3 3 0-16,-6-3 0 0,-5 0 128 0,-9 1-128 15,-4-2 0-15,-8 1 0 0,-10 0 0 0,-5 0 0 16,-5-4 0-16,-7 2 0 0,-3 2 144 0,-6-2-144 16,-9-1 0-16,0 0 144 0,0 0-144 0,0 0 160 15,-11-3-160-15,-7-1 160 0,-3 2-160 0,-5 0 0 16,-7-2 144-16,-6 1-144 0,-7 1 0 0,-3-2 0 16,-11-3 0-16,0 3 0 0,-2 1 0 0,-4-1 0 15,-9 0 0-15,-4 2 0 0,-7-4 0 0,-1 1 0 16,2-1 0-16,-10 1 128 0,-8-2-128 0,-2 2 0 15,2-2 0-15,-12 1 0 0,-8 0 0 0,-1 0 0 16,-2 0 0-16,-2 0 0 0,-6 3 0 0,-3-4 0 0,-1 0 0 16,-2 1 0-16,-1 2 0 0,-2 2 128 0,-3 0-128 15,-1 0 0-15,2-1 0 0,1 2 0 0,0 4 0 0,-2-1 0 16,-8 1 0-16,0 0 0 0,0-1 0 0,3 4 0 16,2 0 0-16,1 3 0 0,-3-4 0 0,6 2 0 15,5 0 0-15,5 0 128 0,4 2-128 0,7-1 176 16,5-3-176-16,8 2 0 0,5-2-192 0,11 3 192 15,4-1 0-15,8-1 0 0,6 0 0 0,5 0 0 16,4 1 0-16,12-3 0 0,8-1 0 0,9-1 0 16,9 0-144-16,8 0 144 0,8 0 0 0,6 0 0 15,8-2-256-15,0 0 48 0,13-3 16 0,10 1 0 16,7-3-16-16,10 0 0 0,8-1 0 0,13-1 0 16,9-1 208-16,10 1-192 0,4-2 192 0,11-1-192 0,9-1 192 15,7-1 0-15,5 0-160 0,9 0 160 0,11 0 0 16,6-2 0-16,3 1 0 0,5-1 0 0,3 2 0 15,8-1 0-15,5-1 0 0,5 3 0 0,2 0 0 0,4 3 0 16,2-1 0-16,-1 1 0 0,-3 1 0 0,4 3 128 16,2 1-128-16,1 1 128 0,1 2-128 0,-2-2 0 15,-4-1 0-15,-5-1 0 0,-6 3 0 0,-5 1 128 16,-5 1-128-16,-2 2 0 0,-5 1 128 0,-9 0-128 16,-11-2 0-16,-6 3 128 0,-4 2-128 0,-12-4 0 15,-11 0 0-15,-7 0 0 0,-6 0-208 0,-9 2-80 16,-9-1-16-16,-12 1 0 15,-10 0-2320-15,-9-2-448 0</inkml:trace>
  <inkml:trace contextRef="#ctx0" brushRef="#br0" timeOffset="34638.97">9426 13107 16287 0,'5'-14'720'0,"-3"7"160"0,-1-2-704 0,1-1-176 0,0 1 0 0,1 2 0 16,-1 1 560-16,0-2 80 0,-2 0 0 0,0 0 16 15,-1 0-272-15,-1 0-48 0,0-1-16 0,0 0 0 16,0 1 112-16,-3 0 16 0,-1 1 0 0,2-2 0 16,-4-3 144-16,2 2 48 0,-4 1 0 0,0-1 0 15,0-1-176-15,-3 0-16 0,-2 0-16 0,1 0 0 16,-2 1-144-16,-2 0-32 0,0 0 0 0,-3 2 0 16,1-1 0-16,-6 1 0 0,1 0 0 0,-5 1 0 15,-2-1-128-15,0 4-128 0,-3 1 144 0,0 0-144 16,-2-1 128-16,-1 2-128 0,2 2 0 0,0-2 144 15,-3 1-16-15,-3 1 0 0,-4 0 0 0,2 3 0 16,-1-1-128-16,-1 2 0 0,0 3 0 0,-1-1 0 0,-1 0 0 0,-1 2 0 16,0 1 0-16,-4 1 0 0,-4-1 0 0,3 2 0 15,0 1 0-15,3 4 0 0,0 2 0 0,2-2 0 16,1-1 0-16,-1 5 0 0,-1 3 0 0,1 2 0 16,0 3 0-16,1 2 0 0,2-3 0 0,3 5 128 15,1 0-128-15,5 3 0 0,0-1 0 0,5-1 0 16,3-1 128-16,0 2-128 0,2 1 0 0,-2 1 0 15,3 0 144-15,0 2-144 0,2 4 0 0,4-1 128 16,2-4-128-16,3 2 0 0,3-2 160 0,1-2-32 16,0-2-128-16,2 1 192 0,4-2-192 0,3 1 0 15,3 3 0-15,1-3 0 0,1-5 128 0,3 3-128 16,5 2 176-16,1-2-176 0,0 1 176 0,5-2-176 0,5-1 160 16,2 0-160-16,2-3 176 0,3-2-176 0,0-2 192 0,4-1-192 15,0-2 240-15,4 0-64 0,0-3-16 0,2 2 0 16,-1-2-160-16,7 1 192 0,4-2-192 0,2 0 192 15,0 0-192-15,0 0 128 0,-5-2-128 0,3-2 128 16,3-3-128-16,2 0 128 0,1-3-128 0,2 1 128 16,1-4-128-16,2-3 160 0,-4-2-160 0,1-3 160 15,1-3-160-15,0-1 160 0,0-2-160 0,0-2 160 16,2-4-32-16,-3-1-128 0,-3-3 192 0,2 0-64 16,0-2-128-16,2 1 192 0,2-2-192 0,-2 1 192 15,-3-3-64-15,-1 0 0 0,-6-4 0 0,-2-1 0 16,1-1 64-16,-6-1 16 0,1-5 0 0,-6-1 0 15,-6 3 128-15,-1-3 32 0,-3 0 0 0,-4-1 0 16,-3 0 208-16,-6-4 64 0,-2-1 0 0,-3-1 0 0,-7 2 64 0,-2 0 0 16,-4 0 16-16,-3 4 0 0,-6 5-128 0,-1 2-16 15,-3-1-16-15,1 5 0 0,-4 1-304 0,0 4-48 16,0 2-16-16,-4 2 0 0,-1 5-192 0,1 2 0 16,0 1 0-16,1 7 0 15,-1 1-880-15,2 3-160 0,-1 2-48 0,1 3-10912 16,0 4-2192-16</inkml:trace>
  <inkml:trace contextRef="#ctx0" brushRef="#br0" timeOffset="36493.51">17246 14301 10479 0,'0'0'448'0,"0"0"128"0,0 0-576 0,0 0 0 0,-10-1 0 0,2 1 0 16,0 1 768-16,8-1 64 0,-8 1 0 0,1-1 0 15,-2 0-48-15,2 0 0 0,7 0 0 0,-10 0 0 16,3 3-112-16,-3-1-32 0,2-1 0 0,0 1 0 16,1 1-48-16,1 2-16 0,6-5 0 0,-5 4 0 0,-3-1-48 0,8-3-16 15,-7 4 0-15,7-4 0 16,0 0 0-16,0 0 0 0,0 0 0 0,0 0 0 0,0 0 16 0,0 0 0 16,0 0 0-16,0 0 0 0,0 0 112 0,0 0 0 15,0 0 16-15,0 0 0 0,0 0-16 0,0 0-16 16,10 4 0-16,0-2 0 0,0-2-224 0,-1-2-32 15,3 2-16-15,1-1 0 0,0 1-16 0,2-2 0 16,-2-3 0-16,3 3 0 0,3 2-80 0,2-2-32 16,2-1 0-16,-1-1 0 0,3 1 0 0,-2 0 0 15,2 0 0-15,-1 0 0 0,-1 0-32 0,0 0-16 16,-1-3 0-16,1 2 0 0,1 2-16 0,0-1 0 16,0 0 0-16,2-1 0 0,0 3-160 0,1 1 160 15,-2 0-160-15,-1-3 160 0,4 1-160 0,0 1 128 16,1 0-128-16,-2 1 128 0,1-1-128 0,-1 0 128 0,0 0-128 0,-1 0 128 15,1 0-128-15,0-1 192 0,1 1-192 0,1 0 192 16,2 1-64-16,2-2 0 0,3 2 0 0,1 0 0 16,-2-2-128-16,-1 0 192 0,0-1-192 0,-2 2 192 15,-2 1-192-15,-2 0 160 0,0-1-160 0,0 0 160 16,-1 1-160-16,1-1 0 0,2-1 0 0,-1 2 0 16,-2-2 0-16,1 1 128 0,3-1-128 0,-1 1 0 15,0 0 128-15,0 1-128 0,1 0 128 0,-2-1-128 16,0-2 160-16,1 0-160 0,-2-1 192 0,2 2-192 15,1 1 224-15,-1 0-64 0,3-1-16 0,2-1 0 16,-1 5-144-16,0-2 192 0,1-2-192 0,-2 2 192 16,-1 2-192-16,-2-1 0 0,-2-1 144 0,-3 1-144 0,0-1 128 15,1 0-128-15,-4-1 128 0,3 0-128 0,0-1 0 16,1 2 128-16,1-1-128 0,0 1 0 0,-4 0 128 16,6 1-128-16,1 1 128 0,0-1-128 0,-2-1 128 0,-1 0-128 15,-1 0 128-15,2 0-128 0,-5 0 128 0,0 0-128 16,-2 0 128-16,3 0-128 0,-1 0 0 0,3 0 144 15,-4-1-144-15,2 1 0 0,0 0 160 0,0 0-160 16,1-2 128-16,0 2-128 0,1 0 128 0,-2 0-128 16,-1 0 128-16,2 2-128 0,-2-2 128 0,0-2-128 15,-2-1 0-15,0 3 128 0,-1 1-128 0,-1-1 0 16,-2-2 0-16,0 2 128 0,1 2-128 0,0-1 0 16,-1-2 0-16,1 1 128 0,-2 0-128 0,3 1 0 15,-2-2 0-15,-2 0 128 0,0 1-128 0,-3 0 0 0,2 0 0 16,-2 0 128-16,-2-1-128 0,0 1 0 0,1-3 144 0,0 2-144 15,-2 1 0-15,1 1 0 0,1-1 0 0,-1 0 128 16,-1 0-128-16,1 1 0 0,-3 1 0 16,0-1 0-16,-7-1 0 0,9 0 0 0,0-1 0 0,0 1 128 15,-9 0-128-15,10 0 0 0,-10 0 0 0,0 0 0 16,7-2 0-16,-7 2 0 0,0 0 0 0,8 2 0 16,-8-2 0-16,0 0 128 0,10 1-128 0,-10-1 0 15,0 0 0-15,0 0 0 0,0 0 0 0,0 0 128 16,0 0-128-16,0 0 0 0,5-1 128 0,-5 1-128 15,0 0 0-15,0 0 128 0,0 0-128 0,0 0 0 16,0 0 0-16,0 0 0 0,7 2 0 0,-7-2 128 16,0 0-128-16,0 0 0 0,0 0 128 0,0 0-128 15,0 0 0-15,0 0 0 0,0 0 0 0,0 0 128 16,0 0-128-16,0 0 0 0,0 0 0 0,0 0-128 16,0 0-2256-16,0 0-448 0,-15 5-96 0,-1-5-16 0</inkml:trace>
  <inkml:trace contextRef="#ctx0" brushRef="#br0" timeOffset="39962.85">11970 17892 9215 0,'0'0'400'0,"0"0"96"0,0 0-496 0,0 0 0 0,0 0 0 0,0 0 0 15,0 0 400-15,0 0-16 0,-8-1 0 0,8 1 0 16,-7 1 320-16,7-1 64 0,-7-1 16 0,7 1 0 15,-8 3 80-15,8-3 16 0,-8 1 0 0,1 1 0 16,-1 1 112-16,8-3 32 0,-8 0 0 0,8 0 0 16,-9 3-544-16,2-1-96 0,7-2-32 0,-9 1 0 15,1 0 528-15,8-1 96 0,0 0 32 0,0 0 0 16,-8 2-256-16,8-2-48 0,0 0-16 0,0 0 0 16,0 0 272-16,0 0 48 0,0 0 16 0,0 0 0 15,0 0-832-15,0 0-192 0,0 0 0 0,0 0 0 16,0 0 848-16,0 0 128 0,0 0 32 0,9-4 0 0,0 1-432 15,3 1-64-15,1 1-32 0,3-1 0 0,-1 0 64 16,3-1 16-16,-2 2 0 0,3-1 0 0,0 2-560 0,-1-1 0 16,2-1-160-16,1 1 160 0,1 0 0 0,0 0 0 15,1-1 0-15,1-1 192 0,-1 0-64 0,-2 2-128 16,-3-1 192-16,1 0-64 0,-1-1-128 0,0 2 160 16,0 1-160-16,-3-1 160 0,-3 0-160 0,0 0 128 15,-2 1-128-15,-10 0 128 0,9 0-288 0,-9 0-64 16,0 0-16-16,0 0 0 0,0 0 528 0,0 0 96 15,0 0 32-15,0 0 0 0,0 0 96 0,-10 1 0 16,-2-1 16-16,-2 3 0 0,-6 0-272 0,0-1-64 16,0-2-16-16,-3 1 0 0,-3 3-176 0,-2-3 192 15,1-1-192-15,0 2 192 0,-1 0-192 0,2 0 0 0,2 1 144 16,1-1-144-16,2-2 0 0,4 0 0 0,-1-1 0 16,3 1 0-16,1 3 0 0,3-2-320 0,5 1 64 0,6-2 16 15,0 0 368-15,0 0 80 0,0 0 16 0,0 0 0 16,0 0-224-16,0 0 0 0,0 0 0 0,9 4-160 15,2-2 160-15,2 0 0 0,2-4 0 0,1 2 0 16,-1-1-160-16,3 1 0 0,0 0 0 0,2 3 0 16,0-1 160-16,-1-1 0 0,0-3 0 0,0 1 0 15,-2-1 160-15,2 1 64 0,-2-1 16 0,-4 1 0 16,-4 0-240-16,-9 1 176 0,0 0-176 0,0 0 160 16,0 0-160-16,0 0 0 0,0 0 0 0,0 0 0 15,0 0 592-15,-9-1 96 0,-4-2 16 0,-3 0 0 16,0 2-704-16,-5 0-352 0,0 0 32 0,2 1 16 15,0-1 304-15,1 1 0 0,0 0 0 0,3 0 144 16,0 0-144-16,0 0 0 0,3 1 0 0,1 2 0 0,1 1 0 16,4-2 0-16,6-2 0 0,0 0 0 15,0 0-1456-15,0 0-272 0,0 0-48 0</inkml:trace>
  <inkml:trace contextRef="#ctx0" brushRef="#br0" timeOffset="41344.28">13589 17917 15599 0,'0'0'336'0,"0"0"80"0,0 0 16 0,0 0 16 0,0 0-448 15,-5 5 0-15,5-5 0 0,0 0 0 0,-6 8 1184 0,6-8 160 16,0 0 16-16,0 0 16 0,0 0-80 0,0 0-16 15,0 0 0-15,0 0 0 0,0 0 0 0,0 0 0 16,0 0 0-16,0 0 0 0,0 0-128 0,0 0-16 16,11 7-16-16,0-3 0 0,-1-3-224 0,2-1-64 15,1-1 0-15,4 2 0 0,1 1-176 0,4 1-32 16,-1-3-16-16,1 0 0 0,0 1 0 0,1-1 0 16,-1 0 0-16,1 0 0 0,0-2-32 0,1 0-16 15,-2 0 0-15,-2 0 0 0,1 0-64 0,-1-1-16 0,0-2 0 0,-4 3 0 16,-1 2-128-16,-1-1-32 0,1-4 0 15,-1 5 0-15,-1 0-96 0,-4 3-32 0,-1-3 0 0,-8 0 0 16,9-3-192-16,-9 3-256 0,0 0 48 0,0 0 16 16,0 0 352-16,0 0 80 0,0 0 16 0,0 0 0 31,0 0-1360-31,0 0-272 0,-6 10-48 0</inkml:trace>
  <inkml:trace contextRef="#ctx0" brushRef="#br0" timeOffset="42506.94">15720 17909 16575 0,'0'0'368'0,"0"0"80"0,-10 5 0 0,3-2 16 0,-2-2-464 16,9-1 0-16,-5 3 0 0,5-3 0 0,-8 4 1456 0,8-4 192 0,0 0 32 0,0 0 16 16,0 0-352-16,0 0-64 0,0 0 0 0,0 0-16 15,0 0 64-15,0 0 16 0,9 5 0 0,1 0 0 16,2-3-224-16,3-1-32 0,3-1-16 0,3 0 0 15,-1-2-448-15,2-1-96 0,-2 1-16 0,5-1 0 16,1 2-80-16,2 1-32 0,1 0 0 0,-2 0 0 16,-1 0 384-16,-2 1 80 0,-2 1 16 0,0-1 0 0,-4 0-880 15,-1-1 0-15,-1-2 0 0,-3 0 0 16,-1 0 0-16,-1-2 256 0,-1 1-48 0,-1 1 0 0,-9 2-208 0,9 0-160 16,-9 0 32-16,0 0 0 0,0 0 416 0,0 0 96 15,0 0 0-15,0 0 16 0,0 0-112 0,0 0-32 16,0 0 0-16,0 0 0 0,0 0 16 0,-9-3 0 15,-2-1 0-15,-5 1 0 0,-2 3-144 0,-4-1-128 16,-5 0 144-16,-3 1-144 0,-5 0 0 0,-1 2 128 16,-1 1-128-16,0-2 0 0,1-2 0 0,4 0 0 15,1 1 128-15,5 1-128 0,6 2 0 0,4-3 0 16,3-2 128-16,4 0-128 0,9 2 0 0,0 0 0 16,0 0 128-16,0 0-128 0,0 0 0 0,9 4 144 15,5 1-144-15,2-3 128 0,5-2 0 0,5 0-128 16,-1 0 192-16,3 0-64 0,2 0-128 0,0 0 0 15,0 0 0-15,-1-1 128 0,1 0-128 0,-1 0 0 16,-6 1 0-16,0 0 128 0,-6-1-128 0,0 0 0 0,-4 0 144 0,-2 0-144 16,-2-2 0-16,-9 3 144 0,0 0-144 0,0 0 0 15,0 0 144-15,0 0-144 0,0 0 0 0,0 0 144 16,0 0-144-16,0 0 160 0,-5-6-160 0,-1 4 160 16,-3 3-368-16,0 1-80 0,2-1-16 0,-3 0 0 31,1 3-2416-31,-1 0-480 0</inkml:trace>
  <inkml:trace contextRef="#ctx0" brushRef="#br0" timeOffset="46285.06">17444 16860 4607 0,'11'-1'400'0,"-11"1"-400"0,11 0 0 0,-1 0 0 16,1 0 1472-16,0 0 192 0,-1 0 64 0,0 0 0 16,0 1-1008-16,-1 0-192 0,1-1-32 0,2 0-16 15,-2 0 224-15,1-1 32 0,1 0 16 0,-1 1 0 16,-1 0-80-16,-10 0-16 0,0 0 0 0,10 3 0 15,-10-3-144-15,0 0-48 0,0 0 0 0,0 0 0 16,0 0 32-16,0 0 0 0,0 0 0 0,0 0 0 16,0 0 272-16,0 0 48 0,0 0 16 0,0 0 0 15,-7-8-240-15,0 2-32 0,0-1-16 0,-3 1 0 16,-1-2-240-16,-1 0-48 0,-2 0-16 0,-1 2 0 16,-3-1-48-16,0 0 0 0,-3-2 0 0,-1-1 0 15,-2 0-64-15,-4 1-128 0,0-3 176 0,-4 2-176 16,-5 0 288-16,0 0-48 0,0-2-16 0,-3 1 0 0,0 2-16 15,2 1 0-15,0-7 0 0,0 3 0 0,-1 2-80 0,-1 0-128 16,-4-4 176-16,1 2-176 0,-2 1 128 0,0-1-128 16,-2 1 0-16,1 1 0 0,0 0 144 0,0 1-144 15,-3-1 0-15,-2 3 144 0,-4-2-144 0,-1 1 0 16,-3 1 144-16,3-1-144 0,3 3 0 0,1 0 0 16,1-3 0-16,-5 3 128 0,-3-2-128 0,-2 1 0 15,-1-2 0-15,2 1 0 0,1 1 0 0,-3 0 128 16,-2 1-128-16,-2-1 0 0,-3 0 0 0,-4 2 0 15,3 2 0-15,-1-1 0 0,1-2 0 0,-3 2 0 16,-4 0 0-16,0 1 0 0,2-1 0 0,1 0 0 16,0 0 0-16,-3-1 0 0,-2 1 0 0,1 0 0 15,0 1 0-15,1 1 128 0,0-3-128 0,-2 2 0 16,-3-1 128-16,2 2-128 0,-2 3 144 0,-1-1-144 0,-4 0 192 16,0 1-192-16,-1 2 192 0,6-1-192 0,0-1 192 0,-1 0-192 15,-5 0 144-15,1 2-144 0,2-1 0 0,1 0 144 16,1 0-144-16,-3 0 0 0,-4 2 0 0,5-2 0 15,0 0 0-15,2 0 0 0,-3 0 128 0,-2 1-128 16,-1-2 0-16,1 0 0 0,5 4 0 0,-7-1 128 16,-3 0-128-16,1 0 128 0,3 1-128 0,1 0 128 15,0 1-128-15,-1-2 192 0,-2 2-192 0,4-1 192 16,3 1-64-16,0 0-128 0,-5-2 192 0,3 2-64 16,2-1-128-16,4 1 128 0,3-3-128 0,-5 2 128 15,1 0 16-15,2 2 0 0,0 1 0 0,2 1 0 16,0 1-144-16,0 1 0 0,-3-2 0 0,2 2 0 15,1 0 0-15,2 1 0 0,3 2 0 0,0-3 0 0,-2-2 0 16,0 2 0-16,-1 1 0 0,5 0 0 0,3-1 0 0,-3 0 0 16,-2-2 0-16,1 6 0 0,3-1 0 0,4 0 0 15,4 0 0-15,-1 0 0 0,0-1 0 0,0 3 0 16,2-1 0-16,-2 2 0 0,0-5 0 0,3 1 0 16,3 1 0-16,2 1 0 0,0 2 0 0,-2 1 0 15,0-2 0-15,3 2 0 0,4 2 0 0,4 1 0 16,2 0 0-16,6 0 0 0,3-2 0 0,3 0 0 15,1 2-144-15,5-1 144 0,0-2 0 0,3 0 0 16,3 1-128-16,0-1 128 0,3-1 0 0,3-2-192 16,0 0 192-16,3 0-160 0,4 1 32 0,0-1 0 15,1 2 0-15,2-2 0 0,1 3 0 0,0 0 0 16,-2 0 0-16,6-1 0 0,2 2-16 0,3-1 0 0,-2-3 0 16,1 4 0-16,2 1 16 0,2 1 0 0,1 1 0 15,1-2 0-15,3 1 128 0,0 0 0 0,2-1-144 0,-1 0 144 16,1 0 0-16,-1-2 0 0,4 0 0 0,1 1 0 15,5-2 0-15,1 0 0 0,0 1 0 0,3-1 0 16,4-3 0-16,0 3 0 0,2 0 0 0,2 0 0 16,4-1 0-16,-4 1 0 0,2-4 0 0,2 1 0 15,1-2 0-15,4 0 128 0,1-4-128 0,3 3 0 16,4 0 144-16,-4 1-144 0,5-1 160 0,-4-2-160 16,4-1 128-16,3-2-128 0,3 1 0 0,2 1 144 15,-2 0-144-15,0 0 0 0,-1-1 0 0,2 0 128 16,3 2-128-16,-1 0 0 0,2-4 0 0,-1 0 0 15,-4 2 0-15,3 0 0 0,0-2 0 0,3 2 0 16,4-6 880-16,1 4 144 0,1-2 16 0,-1 0 16 16,-3 1-1632-16,4-2-320 0,1 0-64 0,1 1 0 0,-2-2 768 15,1 3 192-15,0-1 0 0,2-2 0 0,1 1 0 16,0 2 0-16,-2 0 0 0,-1 0 0 0,-2-4 0 0,3 2 128 16,2 1-128-16,-1-1 0 0,-3 0 144 0,2-1-144 15,-3-3 0-15,3 3 144 0,1 1-144 0,1 0 0 16,-4-3 144-16,1 1-144 0,-2 2 128 0,6 0-128 15,2-2 128-15,-4 1-128 0,-4-2 0 0,2 3 144 16,0 1-144-16,3 0 0 0,2-2 176 0,-3-2-176 16,-2 0 160-16,2 2-160 0,1 1 0 0,0-1 0 15,-2 2 0-15,-1-2 0 0,-6-2 0 0,-1 2 128 16,1 4-128-16,1-2 0 0,3-2 128 0,-3 0-128 16,1 0 0-16,-3 0 0 0,-1 2 0 0,4-2 128 15,2-3-128-15,-34 2 0 0,5 0 0 0,5 2 0 0,5-1 128 0,3 0-128 16,4 0 0-16,2 2 0 0,0 0 128 0,56 1-128 15,-23-2 0-15,-11 1 0 0,-4-2 0 0,-2 0 0 16,-1 0 144-16,-8-1-144 0,-1 0 128 0,-1-1-128 16,1 0 128-16,1-1-128 0,-2 0 0 0,-1 1 128 15,-2 0-128-15,0 0 160 0,-1-3-160 0,0 1 160 16,0-1-32-16,0 0-128 0,1 0 192 0,-3 0-64 16,-3-1 0-16,-28-1-128 0,8 2 192 0,5-1-64 15,4 0-128-15,4 1 0 0,0-5 144 0,0 3-144 16,-2 0 128-16,47-3-128 0,-12 0 128 0,-10 0-128 15,-8-2 0-15,-5 3 144 0,-5 1-144 0,-2-2 0 16,-5 0 144-16,2-1-144 0,0 0 0 0,1 0 144 0,0-2-144 16,-1 0 0-16,-2-1 0 0,-3 0 0 0,-4 0 128 0,-2-1-128 15,-1-1 0-15,-3-1 128 0,-1-5-128 0,0 2 0 16,-1-4 144-16,-2 0-144 0,-2-2 144 0,-1-1-144 16,-1 0 192-16,-5 0-192 0,-2-1 192 0,-2 2-64 15,-1 0 0-15,-3 3-128 0,-4 0 272 0,-2 1-48 16,0-2-16-16,-4 1 0 0,0-3 144 0,-5 1 32 15,0-2 0-15,-2-2 0 0,-2 1-80 0,-3-4-16 16,-1-3 0-16,-3 1 0 0,-2 2-128 0,-4-1-32 16,-5 0 0-16,-1 0 0 0,-1 0-128 0,-3 2 128 15,-4 1-128-15,-3 0 128 0,-3-1-128 0,0 0 192 16,-2 3-192-16,2-2 192 0,1 1-192 0,0-2 0 16,-6 2 0-16,-2-3 0 0,-7 2-432 0,1 2 48 15,-1 3 0-15,0 1 0 16,-4 1-1472-16,4 3-272 0,1 1-64 0,2 2-13360 0</inkml:trace>
  <inkml:trace contextRef="#ctx0" brushRef="#br0" timeOffset="48516.52">12472 17217 6447 0,'0'0'576'0,"0"0"-576"0,-6 3 0 0,6-3 0 15,0 0 1632-15,0 0 224 0,0 0 32 0,0 0 16 16,-6-4-416-16,6 4-80 0,0 0 0 0,0 0-16 16,0 0-368-16,6-7-80 0,3-1-16 0,2 1 0 15,-3 1-368-15,2-2-80 0,1-2-16 0,0 1 0 16,1 0-272-16,0 1-48 0,2-1-16 0,0 1 0 0,0 0-128 0,-3 1 160 16,-1 0-160-16,1 3 160 0,-1 0-160 0,-1 1 0 15,-9 3 0-15,0 0 128 0,0 0-128 0,0 0 0 16,11 3 0-16,-11-3 0 0,4 10 0 0,-2 4 0 15,-2 1 0-15,-2 4 0 0,-1 2 0 0,-4 2 0 16,1 1 224-16,-1 1-64 0,-1 2-160 0,2 0 160 16,-1 1-160-16,1 0 160 0,-3 1-160 0,2 0 0 15,-2 0 144-15,3-1-144 0,-3-4 0 0,4 1 128 16,-2 3-128-16,3-3 0 0,0-1 128 0,0-3-128 16,1 0 160-16,1-2-160 0,2 0 0 0,0-2 0 15,0-4 0-15,3-1 0 16,1 1-2176-16,-2-1-320 0</inkml:trace>
  <inkml:trace contextRef="#ctx0" brushRef="#br0" timeOffset="48694.93">12434 17759 8287 0,'0'0'736'0,"0"0"-592"0,5-8-144 0,2 2 0 15,3 1 4096-15,3 0 768 0,2 1 176 0,2 1 16 16,-1-1-4224-16,5 1-832 0,2 2-192 0,-2 0-16 16,2-1-736-16,3 2-144 0,0 0-16 0</inkml:trace>
  <inkml:trace contextRef="#ctx0" brushRef="#br0" timeOffset="49286.98">14383 17113 10127 0,'0'0'896'0,"0"0"-704"0,-1-7-192 0,1 7 0 0,0 0 1248 15,0 0 224-15,0 0 32 0,0 0 16 0,0 0-416 0,0 0-80 16,-7 5 0-16,0-1-16 0,-2 0-240 0,1 3-32 15,-1 5-16-15,1 4 0 0,0 0-112 0,-2 3-32 16,1-1 0-16,1 3 0 0,3 2-48 0,-2 1-16 16,2-1 0-16,-1 1 0 0,0-2-112 0,1 1-16 15,1-1-16-15,0 1 0 0,-1 1-160 0,3-2-16 16,-4-1-16-16,3-1 0 0,1 1-176 0,1-1 192 16,1-2-192-16,0-1 192 0,1-2-192 0,1 0 192 15,0-3-192-15,3-1 192 0,-2-3-192 0,1-1 0 16,-4-7 0-16,9 6 128 15,-1-3-896-15,2-2-176 0,0-3-32 0,0-4-16 0</inkml:trace>
  <inkml:trace contextRef="#ctx0" brushRef="#br0" timeOffset="49451.43">14141 17437 30399 0,'-1'-12'1344'0,"2"7"288"0,-1 5-1312 0,9-8-320 0,4 0 0 0,5 3 0 16,3 0 0-16,-1 2 0 0,6 1 0 0,0 1-192 31,3-1-192-31,3-2-32 0,1 4-16 0,3-2-12528 0</inkml:trace>
  <inkml:trace contextRef="#ctx0" brushRef="#br0" timeOffset="50069.42">16514 17148 12783 0,'0'0'560'0,"0"0"128"0,0 0-560 0,0 0-128 15,-4-9 0-15,4 9 0 0,0 0 1024 0,0 0 160 16,-6-3 32-16,6 3 16 0,0 0-272 0,-8 7-64 16,-1 0-16-16,2 1 0 0,-1 3-32 0,0 2 0 15,-1 4 0-15,1 0 0 0,-1 0-224 0,1 1-48 16,-3 2-16-16,2 2 0 0,2-3-112 0,-1 2 0 16,0 0-16-16,4 0 0 0,-2 0-144 0,3 1-32 15,-1 0 0-15,3 0 0 0,1-3-96 0,0 2-32 16,0-1 0-16,2 0 0 0,1 0-128 0,1-1 192 15,2 0-192-15,-2-2 192 0,4-1-192 0,-1-2 0 16,-2-1 144-16,3 0-144 16,1-2-496-16,-1-2-160 0,0-4-48 0,-1-1-11440 0</inkml:trace>
  <inkml:trace contextRef="#ctx0" brushRef="#br0" timeOffset="50241.79">16232 17367 24879 0,'0'0'2208'0,"0"0"-1760"0,0 0-448 0,5-8 0 15,3 4 384-15,2 2 0 0,1 1 0 0,1 1 0 16,2 1-560-16,0 1-112 0,2 0-32 0,0 0 0 16,1-1-1728-16,1 2-336 0</inkml:trace>
  <inkml:trace contextRef="#ctx0" brushRef="#br0" timeOffset="50673.63">16565 16990 20271 0,'-8'-12'1792'0,"5"6"-1424"0,0 2-368 16,3 4 0-16,2-7 912 0,2 2 112 15,1-1 32-15,4 2 0 0,0 1-368 0,3 1-80 0,1 0-16 0,4 0 0 16,0 2-416-16,3 0-176 0,1-1 128 0,2 2-128 15,-1 1 288-15,1 2-32 0,-1 1 0 0,-3 4 0 16,-1 3 0-16,-1 0-16 0,-3 0 0 0,-2 2 0 16,0 4-240-16,-3 2 128 0,-4-3-128 0,-2 2 0 15,-2 0 144-15,-2 0-144 0,-3 0 128 0,-2 0-128 16,-1 1 256-16,-2-3-16 0,0-1-16 0,1-2 0 16,0-3-16-16,3-1 0 0,2-2 0 0,3-8 0 15,-2 8-32-15,6-1-16 0,-4-7 0 0,11 4 0 16,3 2 208-16,4-2 32 0,1-3 16 0,3 0 0 15,0 1-176-15,3-2-48 0,2 0 0 0,1 1-9856 16,-2-1-1984-16</inkml:trace>
  <inkml:trace contextRef="#ctx0" brushRef="#br0" timeOffset="55043.58">5927 11090 13295 0,'-7'0'576'0,"7"0"144"0,0 0-576 0,-6 4-144 0,2-1 0 16,4-3 0-16,0 0 544 0,0 0 80 0,0 0 16 0,0 0 0 16,0 0-112-16,-6 4-16 0,6-4 0 0,0 0 0 15,0 0 64-15,0 0 16 0,0 0 0 0,0 0 0 16,10 6 128-16,1-2 32 0,-2 2 0 0,0-4 0 16,1 0-272-16,1-1-48 0,0-1-16 0,2 0 0 15,-1 0-96-15,2 1-32 0,3 0 0 0,1 2 0 16,-1-1-64-16,0-1-16 0,2-1 0 0,2 2 0 15,3 0-16-15,3 2 0 0,1 1 0 0,1-3 0 16,3-2 64-16,2 3 0 0,-1-1 0 0,4-1 0 16,3-1-16-16,1 0 0 0,-2 0 0 0,3 1 0 15,-2 0-48-15,5-1 0 0,2 0 0 0,4 1 0 16,2-1-64-16,0 0-128 0,-1 0 176 0,0 1-176 16,-3-2 160-16,5 1-160 0,1 1 128 0,1-1-128 0,1-2 128 0,-1-1-128 15,3-4 0-15,-2 3 128 0,-4 2-128 16,3-1 0-16,1 1 0 0,2-2 128 0,2-1-128 15,-1 1 128-15,1 0-128 0,-3-2 128 0,1 1-128 0,-1-1 160 16,3-1-160-16,1 2 160 0,1-2-160 0,-2 1 160 16,-1 0-160-16,-1 1 160 0,-1-2-160 0,2 2 192 15,-3-1-192-15,4 3 192 0,0 0-64 0,0-1-128 16,-5 2 192-16,-2-1-64 0,0-4-128 0,-1 5 160 16,4-1-160-16,1-1 160 0,0 1-160 0,-1 0 0 15,-2-2 0-15,-4 3 0 0,1 1 0 0,0-2 128 16,1-4-128-16,0 4 0 0,-2 2 0 0,-1 1 0 15,0 1 0-15,-2-1 0 0,-1-1 0 0,-1 0 0 16,-4 1 128-16,4-1-128 0,0-3 0 0,-1 1 0 0,-2 3 0 16,-1 0 0-16,0 2 0 0,0-1 0 15,-3 0 0-15,-2 2 0 0,1-1 144 0,0 0-144 0,-1 0 160 16,3-2-160-16,-4 0 160 0,1 0-160 0,-2 0 160 0,0 2-160 16,4 1 192-16,-3-2-64 0,-2-1-128 15,-2 1 192-15,-2 1-192 0,0-2 144 0,3-1-144 0,-2 0 128 16,0 1-128-16,0 0 0 0,-1-1 144 0,1 0-144 15,1-2 128-15,1 3-128 0,-3 5 128 0,0-4-128 16,-2-2 0-16,1-1 0 0,-5-1 0 0,0 1 0 16,1 1 0-16,-2 0 128 0,-2 0-128 0,2-1 0 15,-1-1 0-15,2 2 144 0,-2 1-144 0,0-1 0 16,-2-2 176-16,-1 1-176 0,-1 2 160 0,0-1-160 16,0 0 160-16,0-1-160 0,-2 1 160 0,2 1-160 15,-1 3 224-15,-2-3-48 0,0-2-16 0,0 2 0 0,-2 2-32 16,0 0-128-16,-3 0 192 0,0-2-64 0,-1 0-128 15,-1 0 128-15,2 2-128 0,-3 0 128 0,-7-2-128 0,9 0 0 16,-9 0 144-16,10 1-144 0,-2 1 144 0,-8-2-144 16,9-2 192-16,-9 2-192 0,7 4 160 0,-7-4-160 15,0 0 128-15,6 4-128 0,-6-4 144 0,0 0-144 16,7 5 160-16,-7-5-160 0,0 0 160 0,0 0-160 16,0 0 160-16,0 0-160 0,0 0 144 0,0 0-144 15,0 0 128-15,0 0-128 0,0 0 0 0,0 0 0 16,0 0 0-16,0 0-176 15,-4 8-1232-15,4-8-240 0,-6 10-48 0</inkml:trace>
  <inkml:trace contextRef="#ctx0" brushRef="#br0" timeOffset="59396.57">13377 11266 9215 0,'0'0'816'0,"0"0"-656"0,0 0-160 0,0 0 0 15,0 0 2144-15,0 0 400 0,0 0 80 0,0 0 0 16,0 0-2032-16,11 0-400 0,1 3-192 0,2-3 160 16,0-2 80-16,-1 1 16 0,5-1 0 0,1 2 0 0,4 2 128 0,1-2 48 15,0-2 0-15,6 1 0 0,5 0 16 0,0-1 16 16,3 0 0-16,1-2 0 0,3 1 32 0,-1 2 0 16,3 1 0-16,2-2 0 0,-1-2-144 0,5 2-32 15,4 1 0-15,-2-1 0 0,3-1-144 0,-1-3-48 16,2-1 0-16,0 6 0 0,3 1 0 0,0-2 0 15,2-4 0-15,-1 2 0 0,1 2 16 0,-1 2 0 16,0-2 0-16,-1 0 0 0,1 1-16 0,3-2-128 16,2 2 192-16,0 0-64 0,-3 0 0 0,-3 0 0 15,1-2 0-15,3 2 0 0,3-2 32 0,0 3 0 16,0 0 0-16,1 0 0 0,-3-2-160 0,0 1 0 16,2 1 0-16,2-1 0 0,4-1 128 0,-3 1 0 15,-5 0 0-15,2-3 0 0,1 3 0 0,2-1-128 16,4 0 192-16,-3 0-64 0,-3 0-128 0,0 0 192 0,-2-1-192 0,1 1 192 15,-1 0-192-15,1 0 192 0,-3 4-192 0,-2-4 192 16,0 0-192-16,-3 1 192 0,0 0-192 16,3 0 192-16,2 0-64 0,-2 0-128 0,0-1 192 0,-3 2-64 15,-2 0-128-15,1 0 0 0,1-5 144 0,1 4-144 16,0 2 128-16,3 0-128 0,0-1 160 0,-4 0-160 16,-3-1 176-16,1 1-176 0,3 0 192 0,1 1-192 15,-2-2 192-15,0 1-64 0,-4-1 0 0,-1 1-128 16,-2 1 160-16,-1 1-160 0,2 1 128 0,1-3-128 15,0-3 128-15,0 6-128 0,-1-3 128 0,0 0-128 16,0 0 208-16,-4 0-32 0,1 0-16 0,0 0 0 16,1 2 48-16,2-2 16 0,0-1 0 0,0 0 0 15,-2 2-32-15,-4 0-16 0,-1-2 0 0,-1 2 0 16,3-1-32-16,-1 2 0 0,0 1 0 0,4-3 0 0,-2-2 32 16,0 1 0-16,0 1 0 0,-4 0 0 0,-4-2-176 0,2 1 160 15,0 0-160-15,2 1 160 0,-2 0-32 0,5-3-128 16,3 1 192-16,-2 1-64 0,-2 1-128 0,-1 0 160 15,-1 0-160-15,0 1 160 0,0-2-160 0,1 1 160 16,3 1-160-16,-2 0 160 0,-1-2-160 0,-1 1 192 16,0-1-192-16,0 0 192 0,-3 1-192 0,1 2 160 15,-1 3-160-15,1-3 160 0,1 0-16 0,0 0 0 16,-2-1 0-16,-1 1 0 0,1 1-144 0,-5 0 0 16,0-2 144-16,0 0-144 0,-2-1 192 0,2 2-48 15,2 1 0-15,0-1 0 0,4 0-16 0,2-1-128 16,-2-1 192-16,2 0-64 0,0 2 0 0,-2 0-128 15,-2 0 192-15,-1-2-64 0,-2 0-128 0,1 0 160 16,0 1-160-16,2 0 160 0,3-2-160 0,-2 1 128 0,2-1-128 0,-2-1 128 16,-4 0 16-16,0 2 0 0,-2-1 0 0,-2 1 0 15,0 0-144-15,2 0 192 0,2-2-192 16,-1 0 192-16,-1-2-192 0,3 2 160 0,1 1-160 0,-1 0 160 16,-2 0-160-16,-2 1 0 0,-2-3 0 0,-3 2 128 15,0 2-128-15,1-1 0 0,-1-3 0 0,1 2 0 16,0 0 0-16,0 0 128 0,1 1-128 0,2-1 0 15,1-1 0-15,-2 2 0 0,-2 0 0 0,1 1 0 16,-2-2 0-16,1 0 0 0,-2 0 128 0,-2 0-128 16,0-2 0-16,1 2 0 0,-1-1 0 0,3 1 0 15,-2 0 0-15,3 1 0 0,0-1 0 0,-1 0 0 16,0-2 0-16,2 2 0 0,0 1 0 0,-2 0 0 0,-2-1 128 16,0 0-128-16,0 1 128 0,-2-2-128 0,-2 2 0 15,1 0 0-15,0-1 0 0,2 1 0 0,-4-1 0 0,3 1 0 16,0 0 0-16,1-1 0 0,-1-2 0 0,-3 2 0 15,0 0 0-15,1 0 0 0,2 0 0 0,-3 0 0 16,-2 1 0-16,1 0 128 0,-3 1 0 0,-1-1-128 16,-1-1 192-16,-1 1-64 0,2 2-128 0,-4-1 0 15,0 1 0-15,-2 0 128 0,0-2-128 0,0 1 0 16,2 0 144-16,-4-1-144 0,0-1 128 0,0 1-128 16,0 1 128-16,1 0-128 0,-10-1 128 0,8 1-128 15,2-1 160-15,-10 0-160 0,0 0 128 0,9 2-128 16,-2 0 0-16,-7-2 144 0,9-1-144 0,-9 1 0 15,0 0 0-15,8 1 128 0,-1-1-128 0,-7 0 0 0,0 0 0 16,0 0 0-16,6 3 0 0,-6-3 0 16,0 0 0-16,0 0 128 0,8 3-128 0,-8-3 0 0,0 0 0 0,0 0 0 15,0 0 0-15,0 0 0 0,6 4 0 0,-6-4 0 16,0 0 0-16,0 0-144 0,0 0 144 0,0 0 0 16,0 0-320-16,0 0 32 0,0 0 16 0,0 0 0 31,-11 6-1200-31,-1-3-224 0,-1-1-48 0,-4-1-9856 0,-5-1-1968 0</inkml:trace>
  <inkml:trace contextRef="#ctx0" brushRef="#br0" timeOffset="61025.14">1614 12461 16575 0,'-11'-2'736'0,"6"1"160"0,5 1-720 0,-6-1-176 16,6 1 0-16,0 0 0 0,-10-3 352 0,5 1 32 16,5 2 16-16,-9-1 0 0,9 1-192 0,-6-2-32 15,6 2-16-15,0 0 0 0,0 0 112 0,0 0 32 16,0 0 0-16,0 0 0 0,0 0 160 0,0 0 48 16,0 0 0-16,0 0 0 0,0 0-32 0,0 0 0 15,0 0 0-15,10-1 0 0,5 1 32 0,-1 0 0 16,-1 0 0-16,4 0 0 0,4 1-16 0,2 0 0 15,0-1 0-15,5 1 0 0,6 1-128 0,4 0-32 16,0-3 0-16,1 0 0 0,-1-2-80 0,4 2-32 16,2 2 0-16,2-2 0 0,3-5-16 0,2 1 0 0,7 0 0 15,-1 2 0-15,-1 0-64 0,0-2-16 0,1-2 0 0,-1 2 0 16,7 1-128-16,0-3 160 0,2 4-160 0,-2-4 160 16,-1 0-160-16,0 0 192 0,-4 4-192 0,4-4 192 15,4-2-64-15,0 2-128 0,-2 0 192 0,-1 2-64 16,-3-2-128-16,-1 0 160 0,0 1-160 0,1-1 160 15,-3 3 16-15,2 1 0 0,0 0 0 0,-5 0 0 16,-4-1-32-16,-3-1 0 0,1 4 0 0,-2-1 0 16,-2-1-144-16,-1-1 160 0,2 1-160 0,-2 3 160 15,-4 2-160-15,-3-1 0 0,-3-2 0 0,-1 1 0 16,-4 2 0-16,0 1 0 0,-7-2 144 0,-2 0-144 16,1-1 0-16,-3 2 0 0,-5 0 0 0,2 0 128 15,-2 1-288-15,-3-3-48 0,-9 0-16 0,0 0 0 16,7 4-2176-16,-7-4-432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2T23:04:43.43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18698 5647 2751 0,'0'0'256'0,"0"0"-256"15,-6-4 0-15,-2 3 0 0,0 2 1408 0,8-1 224 16,-8 0 48-16,0-1 16 0,0 0-1120 0,8 1-208 16,-9 0-48-16,9 0-16 0,-7 1 384 0,7-1 80 15,-9 3 0-15,1-1 16 0,8-2 128 0,-8 3 32 16,0 0 0-16,8-3 0 0,-8 1-48 0,0 1 0 16,2-2 0-16,6 0 0 0,0 0-128 0,0 0-16 15,0 0-16-15,0 0 0 0,0 0-80 0,4 9-16 16,2-2 0-16,3-3 0 0,4-3 0 0,2 1-16 15,1 1 0-15,3-1 0 0,2-1-336 0,1 2-64 16,1-1-16-16,1-1 0 0,1-2-80 0,-1 1 0 16,3 3-128-16,-1-3 192 0,0-4 0 0,1 3 0 0,2 2 0 0,4-2 0 15,4-2 64-15,3 2 16 0,1 0 0 0,1 1 0 16,-1 2-48-16,-1-2-16 0,-2 0 0 0,1 2 0 16,1-1-80-16,1-1-128 0,1 0 176 0,1 1-176 15,1-1 192-15,1 2-64 0,0 1 0 0,0-2-128 16,-4 0 224-16,0-1-64 0,1 0-16 0,-1 1 0 15,5 1 16-15,0-1 0 0,2-2 0 0,3 2 0 16,-3 5 32-16,-1-2 0 0,0-2 0 0,-3 1 0 16,-4-2-192-16,1 2 192 0,1-2-192 0,-1 1 192 15,0 2-192-15,1 1 0 0,-3 1 144 0,0-2-144 16,0-1 144-16,-1-1-144 0,-5 2 192 0,0-1-192 16,0 1 0-16,-1 0 0 0,0-1 0 0,0-2 0 0,0 0 0 15,0 1 0-15,-3 1 128 0,-1-1-128 0,-4 0 0 0,0-3 0 16,1 0 0-16,-5 3 0 0,-2 2 160 0,0-2-160 15,-1-1 128-15,-1 0-128 0,-4 1 128 0,0 0-128 16,1 0 128-16,-2-1-128 0,-2-1 128 0,0 0-128 16,-9 0 128-16,8 3-128 0,-8-3 128 0,9 2-128 15,-9-2 0-15,0 0 128 0,0 0-128 0,0 0 128 16,0 0-128-16,0 0 128 0,0 0 64 0,0 0 0 16,0 0 0-16,0 0 0 0,-10 0-64 0,-1 0 0 15,-3 0 0-15,-2 0 0 0,-3 0-128 0,-1 0 0 16,-2-5 0-16,-2 2 0 0,-5 0 0 0,0 0 0 15,-2 1 128-15,-2-1-128 0,-4 0 0 0,-1 1 0 16,-2-1 0-16,1 0 128 0,0-1-128 0,-4-2 0 16,-4 1 0-16,-1 0 0 0,-1 1 0 0,-5 1 0 0,-1-4 0 15,-3 3 0-15,0-2 0 0,-3 0 0 0,-6-1 0 0,-2 1 0 16,-3 3 0-16,4 1 0 0,3 0 0 0,4-4 0 16,0-1 0-16,-1-1 0 0,-1 1 0 0,-1 4 0 15,-2 1 0-15,2 0 0 0,4-4 128 0,-1 4-128 16,-1 0 0-16,1 1 0 0,-1-3 0 0,3 3 128 15,2 3-128-15,4-1 0 0,4-1 0 0,2 0 0 16,0 2 0-16,1-2 0 0,-2-2 0 0,8 2 0 16,6 3 0-16,2-1 0 0,1 0 0 0,3 1 0 15,4-2 0-15,4 1 0 0,4-1 0 0,4 0 0 16,3-1 0-16,9 0 0 0,0 0 128 0,0 0-128 16,0 0 0-16,0 0 0 0,0 0 0 0,10 0 0 0,2 0 0 15,6 0 0-15,4-2-144 0,1-2 144 0,0 0 0 16,5-1 0-16,5 3 0 0,1 0 0 0,5 0 0 0,2 1 0 15,0-3 0-15,1 2 0 0,3 0 0 0,5 1-128 16,0 0 128-16,7 1 0 0,1-1 0 0,-1 1 0 16,-3 0-128-16,1 1 128 0,1 0 0 0,-2 0 0 15,2 0 0-15,6 2 0 0,0 2 0 0,-1 0 0 16,-7 0 0-16,2-2 0 0,1 3 0 0,5-2 0 16,4 0 0-16,-1 3 0 0,0 0 0 0,-4-1 0 15,-3 1 0-15,1-2 0 0,-5 1 0 0,2 0 0 16,-2 1 0-16,0-2 0 0,-3-1 0 0,0-1 0 15,-5 0 0-15,-3 2 0 0,-3 0 0 0,-4 1 0 16,0-1 0-16,2 0 0 0,-3-3 0 0,-3 0 0 16,-5 0 0-16,1 2 0 0,-4-1 0 0,0-2 0 0,-5 1 0 15,-2 1 0-15,0 2 0 0,-3 0 0 0,-2 1 0 16,-1-4 0-16,-11-2 128 0,0 0-128 0,0 0 0 0,0 0 144 16,0 0-144-16,0 0 0 0,0 0 0 0,0 0 0 15,-13-2 0-15,-1 0 128 0,-3 2-128 0,-3-1 0 16,-4-2 0-16,0 2 0 0,0 0 0 0,-3 0 0 15,-4 0 0-15,0-1 0 0,0-2 0 0,-1 2 0 16,-1 2 0-16,-1-1 0 0,-3-1 0 0,-2-1 0 16,-6-2 0-16,-1 3 0 0,-4-2 0 0,-3 1 0 15,0 1 0-15,-1 1 0 0,-1 0 0 0,-6-1 0 16,-2-3 0-16,-4 2 0 0,0 1 0 0,0 1 0 16,0 0 0-16,1 0 0 0,-1 0 0 0,0-1 0 15,-4 2 0-15,2 0 0 0,1-4-144 0,3 2 144 16,2 0 0-16,1 1 0 0,-6-2 0 0,2 3 0 0,0 1 0 15,5 3 0-15,3-1 0 0,5-1 0 0,1-4 0 16,0 2 0-16,2-2 0 0,6 2 0 0,9 2 0 0,-2 2 0 16,3 1 0-16,6-3 0 0,4-3 0 0,5 0-128 15,3 0 128-15,6 1 0 0,10 0 0 0,0 0-128 16,0 0 128-16,0 0 0 0,16-2-240 0,7-1 64 16,8 2 16-16,7-1 0 0,8-1 160 0,8 1-128 15,8-1 128-15,8 1-128 0,7 0 128 0,10 1 0 16,11-1 0-16,2 2 0 0,2 2 176 0,6-1-48 15,4 1 0-15,1 0 0 0,-2 2-128 0,2 0 128 16,1 3-128-16,-2-4 128 0,-7-1-128 0,0 1 0 16,-3 2 144-16,-4 0-144 0,-5 1 0 0,-2 0 0 15,-4 2 0-15,-3-1 0 0,-3-3 0 0,-7 1 0 16,-7-2 0-16,-2 3 128 0,-3 5-128 0,-4 3 0 0,-3-3-176 0,-5 1-10528 16,-5-1-2112-16</inkml:trace>
  <inkml:trace contextRef="#ctx0" brushRef="#br0" timeOffset="2212.62">17713 7340 15999 0,'0'0'704'0,"0"0"160"0,0 0-688 0,0 0-176 0,6-4 0 0,1 1 0 16,-7 3 0-16,8-4-144 0,-8 4 144 0,0 0-208 16,11-1 208-16,-4 1 0 0,-7 0 0 0,0 0 0 15,9-3 0-15,-9 3 256 0,0 0-48 0,0 0-16 16,9 0 256-16,-9 0 64 0,0 0 0 0,0 0 0 16,0 0 192-16,7-6 32 0,-3-1 16 0,-1 0 0 15,-3 7-112-15,0 0-32 0,-1-8 0 0,1 1 0 16,1-2-96-16,-1 2 0 0,0 7-16 0,-2-8 0 15,0-3 0-15,-1 0 0 0,-4 1 0 0,1 0 0 0,3 4-80 0,-3 0-16 16,-3-2 0-16,0 0 0 0,0 1-128 0,-1-2-16 16,3 2-16-16,-4 1 0 0,-5-1-48 0,0 0 0 15,-3 0 0-15,1-3 0 0,-1 0-16 0,-1 0-16 16,0 0 0-16,-1 0 0 0,0 1 32 0,0 1 0 16,-1-5 0-16,0 0 0 0,-4-1-64 0,-1 0 0 15,-2-1 0-15,-5 2 0 0,-3-3 0 0,1 0-128 16,0 1 192-16,-1 2-64 0,-3 1-128 0,2-1 192 15,1-1-192-15,0 3 192 0,-3 0-32 0,1 2 0 16,-2-3 0-16,-2 2 0 0,-2 2-32 0,1-1 0 16,1 1 0-16,-1 0 0 0,0 1-128 0,2-1 0 15,1-1 144-15,-4 0-144 0,-2 3 0 0,-4-1 0 16,0-1 0-16,-1 2 128 0,0 0-128 0,3 1 0 16,-1-1 0-16,2 1 128 0,-1 0-128 0,-2 1 128 0,-3-1-128 15,0-1 128-15,1 2-128 0,1-1 144 0,0-1-144 0,1 1 160 16,0 4-32-16,1 0-128 0,-3-2 192 0,0 1-64 15,-3-1-128-15,3 1 192 0,-2-1-192 0,4 2 192 16,-1 2-192-16,-1 2 0 0,-3-1 0 0,0-1 128 16,-2-2-128-16,1 1 0 0,1 3 144 0,2-1-144 15,4 0 0-15,-2 0 0 0,-6 1 0 0,3 0 0 16,0-2 0-16,1 2 144 0,0 0-144 0,1 1 0 16,0-1 0-16,4 2 0 0,-2 2 0 0,1 1 0 15,-3-4 0-15,5 3 0 0,0 0 0 0,2 1 0 16,-3-1 160-16,3 0-160 0,4 1 128 0,0 2-128 15,1 3 0-15,0-3 128 0,-4-1-128 0,3 0 0 16,4 0 0-16,-2-1 0 0,2 6 128 0,-1-2-128 16,2 0 0-16,1 1 0 0,-1 0 0 0,1-1 128 0,-5 1-128 0,1-2 0 15,-2-1 0-15,-2 2 0 0,1 1 0 0,2-1 0 16,2 0 0-16,0-1 0 0,1 0 0 0,2-1 0 16,0 2 0-16,1-5 0 0,0 1 128 0,-2 1-128 15,1 1 0-15,1 0 128 0,2-3-128 0,-1 2 0 16,-1 2 0-16,2 0 128 0,2 0-128 0,1 2 0 15,0 3 144-15,3-2-144 0,1-1 0 0,-1 4 0 16,0 3 0-16,-3-3 128 0,-2 1-128 0,1 2 0 16,2 2 0-16,-1 2 0 0,2-1 0 0,1 0 0 15,2-2 0-15,0 3 0 0,0 0 0 0,4-1 0 16,-2 1 0-16,2 0 0 0,2 1 0 0,0 0 0 16,2-2 0-16,1 2 0 0,-2 2 0 0,0-2 0 15,3-1 0-15,1-1 0 0,-1 1 0 0,2-2 0 16,0-2 0-16,3 1 0 0,-1-2 0 0,5 1-128 0,-2 0 128 0,2-2 0 15,2 0 0-15,1 0 0 0,0-2 0 16,2 2-128-16,2 0 128 0,1 1 0 0,-2 0 0 0,1 0 0 16,4-3 0-16,-2 2-160 0,3 2 160 0,2-1 0 15,-2-1 0-15,4 2 0 0,0 2 0 0,2-2 0 16,0-3-208-16,3 2 64 0,-1-1 16 0,1-1 0 16,2 0 128-16,-1-1-128 0,2 0 128 0,1-2-128 15,1-3 128-15,2 2 0 0,5-2 0 0,3 1 0 16,-1-1 0-16,0 2 0 0,-1-1 0 0,5 1 0 15,4-2 0-15,-2 0 0 0,2-2 0 0,-1 2 0 16,0 2 0-16,1-2 0 0,3 0 0 0,2-3 0 0,-2 2 0 16,5 0 0-16,4-2 0 0,0 0 0 0,0-2 0 0,-2 1 0 15,0 2 0-15,2-1 0 0,0 1 0 0,1-1 0 16,0-2 0-16,2 1-128 0,5 0 128 0,-3-1 0 16,0 2 0-16,-1-3 0 0,1 0 0 0,-1 0 0 15,0 2 0-15,6-3-128 0,3 0 128 0,1-1 0 16,-2 0 0-16,-1 1 0 0,2-2 0 0,-1 1 0 15,2-1 0-15,0 2 0 0,1-1 0 0,-2-1 0 16,0-1 0-16,1 0 0 0,3-1 0 0,-2 2 0 16,1 2 0-16,-2-1 0 0,-4 0 0 0,0 0 0 15,-2-5 0-15,1 2 0 0,1 3 0 0,2-1 0 16,2 0 0-16,-2 1 0 0,-3 2 0 0,-1-2 0 16,-2-1 0-16,3-2 0 0,4 0 0 0,-1 0 0 15,2 1 0-15,-2 0 0 0,-4-1 0 0,1 0 0 0,-1-1 0 16,4 1 0-16,-1 0 0 0,-1 1 0 0,-1 1 0 15,-2 0 128-15,-2 1-128 0,0-2 0 0,-1-2 0 0,2 0 0 16,4 0 0-16,-2 0 0 0,0 1 0 0,-3 0 0 16,-3-1 144-16,-3-2-144 0,2 1 192 0,-1-1-192 15,1 0 0-15,3 0 0 0,-1-2 0 0,0 2 0 16,-4-1 0-16,0 1 0 0,-2-4 128 0,1-1-128 16,3-6 128-16,-2 1-128 0,1 2 144 0,1 0-144 15,0-1 144-15,-3 0-144 0,-2-1 128 0,-4 0-128 16,-2-5 128-16,-2 0-128 0,-1-1 0 0,-2 0 128 15,1 0-128-15,-1 1 0 0,-3-2 0 0,-1-2 128 16,0-6 0-16,-2 0-128 0,0-2 192 0,-2-2-64 16,-3-3-128-16,-2 0 160 0,0-7-160 0,-3 0 160 0,-3 0-160 15,-1 2 128-15,1-6-128 0,-6 0 128 0,0-2 32 0,-2-2 0 16,-1 2 0-16,-4 3 0 0,-4 0 16 0,-2 6 0 16,-4 3 0-16,0 0 0 0,-3 4 64 0,-5 1 16 15,-5 2 0-15,-3 3 0 0,-3 1-128 0,-3 2-128 16,-5-2 176-16,-4 3-176 0,-3 1 0 0,-3 4 0 15,-4 1 0-15,-3 0 0 16,-2-1-480-16,-6 2 0 0,-7 0 0 0,-4 4 0 16,0 2-2384-16,0 0-464 0,-28-9-112 0,15 2-16 0</inkml:trace>
  <inkml:trace contextRef="#ctx0" brushRef="#br0" timeOffset="16115.39">10882 7211 8287 0,'3'-13'736'0,"-1"8"-592"0,-2-1-144 0,0 6 0 16,0-5 384-16,0 5 32 0,0 0 16 0,0 0 0 15,0 0-432-15,0 0 0 0,5-6 0 0,-5 6 0 16,0 0 0-16,0 0 0 0,0 0 0 0,6-3 0 15,-6 3 0-15,6-3 0 0,-6 3 128 0,0 0-128 16,4-5 416-16,-4 5 0 0,2-5 0 0,1-1 0 16,-3 6 288-16,-2-7 48 0,-1-5 16 0,-1 4 0 15,-1 2-16-15,0 0 0 0,-2-3 0 0,1 1 0 16,0 0-48-16,-3 0-16 0,-1-1 0 0,1 1 0 16,0 1-112-16,0-1 0 0,-3-1-16 0,1 1 0 0,1 1-96 15,0-1-16-15,-1 0 0 0,0 2 0 0,0 0-128 0,-2 2-48 16,1-1 0-16,0 2 0 0,-2-3-112 0,2 1-32 15,-2 2 0-15,0 2 0 0,-2-1-128 0,2 0 0 16,-1 1 0-16,-2 0 0 0,1 0 144 0,-1-1-144 16,-5 2 160-16,5 1-160 0,1 1 128 0,-1 4-128 15,-3-2 0-15,2 2 144 0,1-1-144 0,3 0 0 16,2 3 144-16,3 1-144 0,3 0 128 0,-2-1-128 16,-1 0 128-16,1 2-128 0,2 0 0 0,3 0 0 15,3-10 0-15,-5 13 0 0,4 3 0 0,0-1 0 16,0 1 0-16,1-1 0 0,2-1 0 0,0 2 0 15,3-1 0-15,-3 3 0 0,-1 0 0 0,1 0 0 16,2-2 0-16,-1 2 0 0,1 1 0 0,0-1 0 0,3-1 0 16,-1 3 0-16,-2 0 128 0,1-2-128 0,0 1 128 0,3 0-128 15,1-3 192-15,-1 1-16 0,1-1-16 0,1 1 0 16,-1-2 80-16,2 0 16 0,0 1 0 0,-1-1 0 16,2 0-256-16,0-2 144 0,0-2-144 0,-2 2 128 15,2 3-128-15,1 1 128 0,1-1-128 0,1-1 128 16,-3-4 48-16,1-1 0 0,2-2 0 0,-1 2 0 15,0 2-16-15,0-1 0 0,1-1 0 0,-2 1 0 16,1-2-32-16,-1-1 0 0,1-3 0 0,0 1 0 16,0-2-128-16,-1 2 0 0,0 1 144 0,0-2-144 15,1-2 160-15,-2-2-32 0,0-1-128 0,0-1 192 16,-1 0-48-16,3 1-16 0,-2-1 0 0,2-1 0 16,0-2 0-16,-1-1 0 0,0-4 0 0,0 0 0 0,2 4 32 15,-2 0 0-15,-3-3 0 0,2-2 0 0,0-5 48 16,-1 3 16-16,0 1 0 0,-1 0 0 0,-1-1 32 0,0 0 0 15,-1-1 0-15,-1-1 0 0,0-1-80 0,0 1-16 16,-2 1 0-16,2-3 0 0,-5 2 48 0,1-1 16 16,0-2 0-16,0 2 0 0,-1-1 112 0,0 0 32 15,-2-2 0-15,1-1 0 0,-2-5-48 0,-1 1 0 16,-1 0 0-16,0 0 0 0,1-1-144 0,-1-1-48 16,-2-3 0-16,0 6 0 0,-1 3-128 0,0 3 128 15,-1-1-128-15,0 0 128 0,-1-3 0 0,-1 1-128 16,-1 4 192-16,0 1-64 0,-1 3-128 0,1 1 192 15,-2 0-192-15,-1 1 192 0,-2 1-192 0,-1 1 0 16,0-1 144-16,-2 0-144 0,1 5 0 0,0-1 0 16,-2-1 0-16,0 2 0 0,-5 1 0 0,1-1-128 15,0 5 0-15,-2-2 0 16,2-2-464-16,-1 2-96 0,2 0-16 0,-1 3 0 16,2-1-2128-16,1-2-432 0</inkml:trace>
  <inkml:trace contextRef="#ctx0" brushRef="#br0" timeOffset="18784.95">7576 6675 15999 0,'0'0'704'0,"0"0"160"0,0 0-688 0,0 0-176 16,-4-5 0-16,4 5 0 0,0 0 512 0,0 0 64 15,0 0 0-15,0 0 16 0,0-6-368 0,0 6-80 16,0 0-16-16,0 0 0 0,0 0-128 0,0 0 0 16,7-5 0-16,-7 5 128 0,0 0 144 0,-1399 0 32 15,2806 0 0-15,-1396 0 0 0,2-1 304 0,-2 0 64 16,1 0 16-16,4 0 0 0,1 0-48 0,5 1-16 16,4 0 0-16,3-1 0 0,3-1-128 0,4-1-32 0,-2 1 0 0,3 0 0 15,2 4-96-15,2 0-32 16,3-2 0-16,6-1 0 0,4-2 0 0,3 3 0 0,-1 0 0 0,2 0 0 15,2 0-32-15,2 0-16 0,4 0 0 0,5 0 0 16,-1-2-32-16,1 1-16 0,-3-1 0 0,2 2 0 16,5 1-80-16,0 0-16 0,4-1 0 0,-4 1 0 15,-1 0-144-15,1 0 128 0,4 1-128 0,-1-2 128 16,0-2-128-16,-1 2 0 0,-2 2 144 0,-1-2-144 16,1 0 0-16,3-2 144 0,3 2-144 0,-3 0 0 15,-5 0 128-15,2 0-128 0,-2-3 0 0,3 2 0 16,1 1 0-16,-4 1 0 0,-3 0 0 0,0-2 0 0,4-3 0 15,-4 2 0-15,2 2 0 0,-4 0 0 0,-4 1 128 16,-3 0-128-16,-1 2 0 0,-2-3 0 0,0-1 144 16,0-1-144-16,-1 1 0 0,-2 1 144 0,-4 4-144 0,-3-1 0 15,-4-2 0-15,-2-1 0 0,-5 0 128 0,-1-1-128 16,-1 0 0-16,-4 1 128 0,-3 0-128 0,-2 1 0 16,1 0 144-16,-5 1-144 0,-6-1 160 0,-3 0-32 15,-1-1-128-15,-12 0 192 0,0 0-32 0,0 0-16 16,0 0 0-16,0 0 0 0,0 0 144 0,0 0 32 15,-10 0 0-15,-2 0 0 0,-5-1-80 0,-3 1-16 16,-2 0 0-16,-4-1 0 0,-4-2-80 0,-2 1-16 16,-2 1 0-16,-4 0 0 0,0-1 48 0,-4 1 0 15,-4-3 0-15,-4 1 0 0,-1 0-48 0,-9 2-128 16,-2 0 192-16,-2-1-64 0,2-3-128 0,-7-1 160 16,-6 1-160-16,-2 1 160 0,-1 1-160 0,0 0 160 0,0-3-160 15,-5 1 160-15,0 0-160 0,-5 3 0 0,0 0 144 0,-3-1-144 16,-3-2 128-16,-3 1-128 0,-1 3 128 0,-3 0-128 15,2 1 0-15,-4 1 0 0,-3 1 0 0,4-1 128 16,-1 1-128-16,1-1 0 0,-1 1 0 0,4 3 0 16,6 0 0-16,2 1 0 0,-1-1 0 0,4 2 0 15,3-2 0-15,6 2 128 0,4-3-128 0,3 1 0 16,3 0 0-16,4-1 0 0,2 0 0 0,12 0 0 16,6 1 0-16,6-3 0 0,7 2 0 0,8 0 0 15,4-2 0-15,9 1 0 0,2-1 0 0,9-2 0 16,0 0-192-16,0 0 64 0,0 0 0 0,17 4 0 15,3-1 0-15,6-1 0 0,5-1 0 0,10-2 0 16,5-1 128-16,7 0 0 0,4-3-144 0,3 5 144 16,4 0 0-16,7 0-176 0,4-1 176 0,8 1-128 15,-1-3 128-15,6-1 0 0,0 3 0 0,6-1 0 0,4 2 0 0,2 0 0 16,1 0 0-16,1 0-128 0,7-1 128 0,-2 0 0 16,-4-1 128-16,4 2-128 0,4 3 0 0,-2 0 0 15,-3-1 0-15,0-2-128 0,1-1 128 0,-2-2 0 16,-2 1 0-16,-1 2 0 0,2 0 0 0,-4 0 0 15,-3 0 0-15,-6 0 0 0,-3-2 0 0,-4 0 0 16,-5-1 0-16,-4 0 0 0,-4 3 0 0,-7 0 0 16,-6 1 0-16,-5-1 0 0,-2-2 0 0,-5 0 0 15,-7 0 0-15,-4 2 128 0,-7 0-128 0,-6 0 0 16,-5 0 128-16,-6 0-128 0,-11 0 128 0,0 0-128 16,0 0 128-16,-10-5-128 0,-7 3 160 0,-6 2-32 15,-4-1-128-15,-6-1 192 0,-5 0-192 0,-6-2 0 16,-3 1 128-16,-9 0-128 0,-6 0 0 0,-5 0 0 0,-8 2 128 15,-3 0-128-15,-1 0 0 0,-10 1 128 0,-7-1-128 0,-4 1 0 16,-2 1 0-16,-5 1 128 0,-7-1-128 0,-1 2 0 16,2 0 0-16,-8 0 0 0,-4-2 0 0,0 4 0 15,1-2 128-15,-5 2-128 0,-5 1 0 0,3-1 0 16,4 1 0-16,-1 1 0 0,3-2 0 0,2 3 0 16,4 1 0-16,5-1 0 0,5 1 0 0,6 0 0 15,7-2 0-15,7 0 0 0,7 2 0 0,8-1 0 16,11-5 0-16,14 4 0 0,7-3 0 0,11 2 0 15,11-4 0-15,7 1 0 0,13-3 0 0,0 0 0 16,13 9-256-16,9-5-32 0,10-4-16 0,14-1 0 16,14 0 112-16,11-2 32 0,9-3 0 0,12-3 0 15,6 1 160-15,9-3-208 0,6 2 80 0,10 0 128 0,8 0-144 0,6 0 144 16,3 1 0-16,1-1 0 0,2 1 0 0,2 0 0 16,3 0 0-16,-3 1 0 0,-4 3 0 0,-2 0 0 15,1 1-160-15,-6-1 160 0,-8-3 0 0,-9 2 0 16,-9 0 0-16,-14 2 128 0,-15 1-128 0,-14-1 0 15,-14 0 0-15,-12 1 0 0,-12 0 0 0,-12-2 144 16,-15 4-16-16,-7-4-128 0,-9 0 384 0,-12 3-48 16,-9-4 0-16,-17 3 0 0,-17-1 32 0,-9 3 0 15,-9 3 0-15,-8 1 0 0,-11 1-160 0,0 0-16 16,-2 3-16-16,-6 1 0 0,2 0-176 0,-2-1 0 16,4 2 0-16,4 1 128 0,2-1-128 0,5 2 0 15,2-1 0-15,9 0 0 16,9-2-624-16,7 0 0 0,7 0 0 0,11-1-10640 0,10-1-2112 15</inkml:trace>
  <inkml:trace contextRef="#ctx0" brushRef="#br0" timeOffset="21046.17">10764 5580 24879 0,'-18'-21'1088'0,"9"10"256"0,-5 2-1088 0,3-2-256 0,4-3 0 0,-3 8 0 16,2 1 256-16,1 1 0 0,2 2 0 0,5 2 0 15,-8-1-256-15,8 1 0 0,0 0 128 0,0 0-128 16,0 0 0-16,0 0 0 0,0 0 0 0,9-3 0 0,4 2 0 0,5-1 0 16,5-2 0-16,9 0 0 0,6 2 0 0,10-1 128 15,10-3-128-15,1 1 0 0,3 1 224 0,5 0-64 16,5 1-16-16,1 0 0 0,2-2 48 0,0 0 0 15,1-2 0-15,0 3 0 0,-2 4 96 0,7-2 32 16,-2-3 0-16,-2 3 0 0,-7 5 96 0,-1 1 32 16,-2-2 0-16,-5 0 0 0,-4-2-256 0,-7 2-32 15,-5 0-16-15,-5 4 0 0,-9-3 16 0,-7 0 0 16,-5 0 0-16,-9-2 0 0,-11-1 64 0,0 0 16 16,0 0 0-16,0 0 0 0,-12 0 208 0,-10 0 32 15,-7 0 16-15,-6-2 0 0,-7-4-176 0,-5 1-16 16,-7 0-16-16,-3 1 0 0,-3-5-96 0,-6 3 0 15,-8 0-16-15,-2 0 0 0,-2 1-48 0,0 2 0 16,0-1 0-16,-2 2 0 0,-1-1-128 0,3-1 0 0,1-1 0 0,7 2 128 16,5 0-128-16,3 2 0 0,2 0 0 15,6 2 128-15,0 2-128 0,6 0 0 0,4 1 0 0,8 2 0 16,6-1 0-16,8 0 0 0,5-2 0 0,6 1 0 16,4 3-144-16,7-7 144 0,6 10 0 0,5 0 0 15,7-1-240-15,8-1 64 0,8 1 16 0,8-1 0 16,5-5 160-16,6 3-128 0,1 0 128 0,3-2-128 15,3-4 128-15,2 3 0 0,1-1 0 0,4 1-128 16,4 1 128-16,-4-2 0 0,-2-1 0 0,1 1-128 16,0-4 128-16,-1 2 0 0,-1 2 0 0,-5 0 0 15,-7 1 0-15,-8-1 0 0,-5-1 0 0,-11-3 0 16,-6-3 128-16,-6-1-128 0,-7-3 160 0,-5 3-160 16,-4 6 192-16,-10-4-48 0,-6-3-16 0,-9 1 0 0,-8-2-128 15,-9 1 128-15,-10 3-128 0,-7-1 128 0,-8-2-128 0,-2 0 0 16,-6 1 0-16,-4 0 128 0,-10 2-128 0,1 3 192 15,1 1-192-15,-1 0 192 0,1 0-64 0,3 1-128 16,5 2 192-16,7 0-64 0,8 2 0 0,10-1-128 16,8 2 192-16,9-1-64 0,11 0-128 0,9-1 0 15,8 2 0-15,9-6 128 0,12 5-128 0,10 1 0 16,10-1 0-16,14-1 0 0,12 0-128 0,10 3 128 16,13 3-160-16,7-4 160 0,4-7 0 0,10 3-144 15,7 8 144-15,2-5 0 0,3-1 0 0,2 0 0 16,1 3 0-16,-3 0-128 15,-6 2-1984-15,-6 0-384 0,36 1-64 0,-32-8-32 0</inkml:trace>
  <inkml:trace contextRef="#ctx0" brushRef="#br0" timeOffset="25459.1">6880 10987 4607 0,'0'0'400'0,"0"0"-400"0,-7-1 0 0,2 1 0 15,-3 1 1344-15,1 1 192 0,-1 0 48 0,1 1 0 16,-2-1-704-16,2 1-144 0,-3 0-32 0,1 1 0 15,1-3-80-15,0 2-32 0,2 3 0 0,0-3 0 16,-2-1-64-16,8-2-16 0,-6 0 0 0,-2 1 0 0,1 4 112 0,7-5 16 16,-8-3 0-16,8 3 0 0,0 0 192 0,0 0 32 15,0 0 16-15,0 0 0 0,0 0-80 0,0 0-16 16,-8 3 0-16,8-3 0 0,0 0-336 0,0 0-80 16,0 0-16-16,0 0 0 0,15 0-32 0,-6-2 0 15,0-1 0-15,4 3 0 0,4 0 32 0,-2 0 0 16,2-1 0-16,0 1 0 0,2-1-32 0,3 1 0 15,-1 1 0-15,1-1 0 0,1-2-64 0,1 0 0 16,3-2-16-16,-1 1 0 0,-1 0-48 0,3-1-16 16,1-3 0-16,-1 1 0 0,1 3 32 0,2 0 16 15,-1-2 0-15,1 2 0 0,0 2-80 0,0 0-16 16,0 1 0-16,-3 0 0 0,-1-1-128 0,0 0 128 16,-2-1-128-16,2 1 128 0,0-1-128 0,1 0 160 15,-1-2-160-15,0 1 160 0,0 1-160 0,3 1 192 16,2-1-192-16,1 0 192 0,2 1-192 0,-2 1 0 0,1 1 144 15,-2-1-144-15,-3-1 0 0,-1-1 144 0,-1 1-144 0,1-1 0 16,2 1 128-16,1-1-128 0,-2-1 0 0,1 0 0 16,0 2 0-16,2 0 128 0,0 0-128 0,-1 0 0 15,2-1 208-15,-3 2-64 0,-1 3-16 0,-3-4 0 16,-1-2 32-16,1-1 0 0,-1 1 0 0,-2 0 0 16,1-1 0-16,2 0 0 0,-1-3 0 0,0 3 0 15,-3 4-32-15,4-2 0 0,-3 0 0 0,2 2 0 16,1 1-128-16,1 0 128 0,-2 1-128 0,0-2 128 15,0 0-128-15,-1-3 0 0,-2-2 0 0,0 2 128 16,-1 3-128-16,2-2 128 0,-1-3-128 0,1 4 128 16,0 2 0-16,0-2 0 0,1-2 0 0,0 1 0 0,0 1 16 15,0 1 0-15,1 0 0 0,1 0 0 0,-1-1-144 16,-1 2 192-16,0 1-192 0,-1-1 192 0,0-1-192 0,-1-1 0 16,0-1 0-16,1 1 0 0,-2 1 0 0,2 0 128 15,0-3-128-15,2 1 128 0,-6 0-128 0,5 1 160 16,0 1-160-16,-1 0 160 0,-3-3-160 0,2 0 192 15,2 2-192-15,0 1 192 0,-1 1-192 0,1-2 160 16,-1-2-160-16,-1 1 160 0,0 5-160 0,-2 0 0 16,2-3 144-16,0 0-144 0,0-1 128 0,1 0-128 15,-2 0 160-15,1 0-160 0,1-1 160 0,0 2-160 16,2-2 160-16,-1 1-160 0,-3-1 128 0,2 0-128 16,0-2 0-16,2 3 144 0,1 2-144 0,-1 2 128 15,-1-1-128-15,0-2 128 0,-2-2-128 0,0 2 0 16,0 1 0-16,0-2 128 0,-2-2-128 0,1 1 0 0,1 1 144 15,-1-1-144-15,3 2 0 0,-2 0 128 0,0-4-128 16,1 3 0-16,-1 3 0 0,1-2 0 0,0-1 0 16,2 1 128-16,1 2-128 0,-2 0 0 0,0 0 0 0,1-2 0 15,-2-2 0-15,0 2 0 0,-1-2 0 0,-1 2 0 16,2 0 0-16,-3-1 128 0,1-3-128 0,2 2 0 16,-1 2 0-16,2 0 0 0,-2 0 0 0,1 0 128 15,-4 0-128-15,2 2 0 0,1 2 0 0,-2-4 0 16,0-3 0-16,1 1 144 0,-3 2-144 0,0 0 160 15,0 1-160-15,0-1 0 0,-2-2 0 0,1 0 0 16,-2 2 0-16,0-1 0 0,1-2 0 0,-1 3 0 16,0 0 0-16,-1 2 0 0,1-1 128 0,0-1-128 15,0-1 0-15,-1 0 0 0,-2 0 128 0,3 1-128 16,0 0 0-16,0-3 0 0,0 1 0 0,-4 0 128 0,-1 4-128 0,1-2 0 16,3-3 0-16,-2 2 128 0,1 2-128 0,3 2 0 15,-2 0 0-15,0-3 0 0,-1-3 0 0,2 0 0 16,-1 2 0-16,0 1 128 0,-4 1-128 0,2 0 0 15,-1-2 0-15,1 1 0 0,-3 0 0 0,1 0 0 16,0-1 128-16,1 0-128 0,-2 0 0 0,0 1 0 16,-9 0 0-16,10 0 128 0,-10 0-128 0,11 0 128 15,-5 0-128-15,-6 0 128 0,10-2-128 0,-2 0 160 16,-8 2-160-16,7-3 160 0,-7 3-160 0,8 0 0 16,-8 0 0-16,8-1 0 0,-8 1 128 0,8 1-128 15,-8-1 0-15,0 0 128 0,7-2-128 0,-7 2 128 16,0 0-128-16,0 0 128 0,0 0-128 0,8-1 128 15,-8 1-128-15,8-2 128 0,-8 2-128 0,0 0 0 0,7-1 144 16,-7 1-144-16,0 0 0 0,0 0 128 16,9 1-128-16,-9-1 0 0,0 0 176 0,0 0-48 0,9-1 0 0,-9 1 0 15,10 0-128-15,-10 0 0 0,0 0 0 0,0 0 0 16,9 0 0-16,-9 0 0 0,0 0-160 0,0 0 160 16,0 0 0-16,0 0 0 0,0 0 0 0,0 0 160 15,0 0-160-15,0 0 0 0,6 3 0 0,-6-3 0 16,0 0 0-16,0 0 0 0,0 0 0 0,0 0 0 15,0 0 0-15,0 0 0 0,0 0 0 0,0 0 0 16,0 0 0-16,0 0 0 0,0 0 0 0,0 0 0 16,0 0-1504-16,0 0-176 15,-6 6-48-15,-4 0-16096 0</inkml:trace>
  <inkml:trace contextRef="#ctx0" brushRef="#br0" timeOffset="29813.73">13986 12735 12031 0,'0'0'528'0,"0"0"112"0,-7 8-512 0,7-8-128 15,0 0 0-15,-6 5 0 0,6-5 832 0,0 0 144 16,-4 6 32-16,4-6 0 0,0 0 64 0,0 0 16 15,0 0 0-15,0 0 0 0,0 0-112 0,0 0-16 16,11 0 0-16,2-3 0 0,-2 3-96 0,1-1-32 16,-5-1 0-16,5-2 0 0,3-2-240 0,-1 1-48 15,-3 1-16-15,2-3 0 0,3-4-112 0,-2 1-32 16,-2 2 0-16,1-1 0 0,0-2-112 0,-3 0-16 16,0 2-16-16,1 2 0 0,-2 0-80 0,0 2-16 0,-3-1 0 15,1 2 0-15,0-2-16 0,-7 6 0 0,0 0 0 0,8 0 0 16,-8 0-128-16,6-4 0 0,-6 4 144 15,0 0-144-15,0 0 0 0,0 0 0 0,0 0 0 0,0 0 0 16,2 10 0-16,-2-10 128 0,0 0-128 0,-3 12 0 16,0 1 0-16,0 0 0 0,-1 3 0 0,0-3 0 15,-1-1 0-15,1 2 0 0,-2 2 0 0,2 0 128 16,1 1-128-16,-3-1 0 0,-1-2 0 0,2 3 128 16,-1 4-128-16,1-4 0 0,-1 1 0 0,0 0 128 15,-3-1 0-15,2 3 16 0,3 1 0 0,-1 0 0 16,-3 0 32-16,1 0 0 0,1 0 0 0,1 1 0 15,-1-4 16-15,1 1 0 0,1 0 0 0,2 0 0 16,-2 5-48-16,2-2 0 0,0-3 0 0,1 1 0 16,0 2-144-16,0-3 192 0,1-2-192 0,0 2 192 0,0 0-192 0,1-2 160 15,0-1-160-15,0 0 160 0,0 1-160 16,0-2 0-16,-1-2 0 0,1 2 0 0,0 2 128 0,0-2-128 16,-2-3 0-16,1-1 128 0,0-11 0 0,-1 10 0 15,1-2 0-15,0-8 0 0,0 0-128 0,0 0 0 16,0 10 0-16,0-10 0 0,0 0-448 0,0 0 48 15,0 0 0-15,0 0 0 16,0 0-2544-16,-5-4-496 0</inkml:trace>
  <inkml:trace contextRef="#ctx0" brushRef="#br0" timeOffset="30173.58">13819 13555 14735 0,'0'0'1312'15,"-2"8"-1056"-15,2-8-256 0,0 0 0 16,0 0 960-16,0 0 144 0,0 0 32 0,0 0 0 16,0 0-272-16,7 0-48 0,3-2-16 0,2 0 0 15,-1 1 272-15,4 0 48 0,1-5 16 0,4 2 0 0,1 4-304 0,5-4-48 16,2-3-16-16,0 1 0 0,0 4 80 0,3 1 16 16,2 1 0-16,1-1 0 0,0-1-192 0,-2 2-32 15,-3 2-16-15,-2 2 0 0,-1-2-368 0,-2 1-64 16,-6-3 0-16,0 3-16 0,-3 2-176 0,-2 2 0 15,1 1 0-15,-5 0-10256 16,-2 0-2016-16</inkml:trace>
  <inkml:trace contextRef="#ctx0" brushRef="#br0" timeOffset="32358.51">9096 12114 4607 0,'0'0'400'0,"0"0"-400"0,0 0 0 0,0 0 0 16,0 0 1680-16,-5 8 256 0,5-8 48 0,0 0 16 15,0 0-1152-15,0 0-224 0,-6 5-48 0,6-5-16 16,0 0-128-16,0 0-32 0,0 0 0 0,0 0 0 15,0 0 208-15,0 0 32 0,0 0 16 0,12-4 0 16,4 4 64-16,-1 0 16 0,2-1 0 0,1 1 0 16,2-5-112-16,3 1-32 0,0 2 0 0,4 0 0 15,0-2-208-15,4 0-64 0,2 0 0 0,3 2 0 16,4 2 16-16,-1-3 0 0,1-3 0 0,3 3 0 16,-1 4 32-16,2-1 0 0,-1-1 0 0,0-2 0 0,2 1-96 0,1 1-16 15,2 2 0-15,3-2 0 16,0-2 0-16,1 1-16 0,1-1 0 0,-1 1 0 0,-1-1-32 0,0 0 0 15,3-3 0-15,-3 3 0 0,1 3-48 0,0 0-16 16,0 0 0-16,0-1 0 0,-5-2-144 0,0 3 192 16,1 5-192-16,0-4 192 0,0-4-192 0,-1-1 0 15,-2 5 0-15,-3 2 128 0,-1-1-128 0,1-1 160 16,-6-2-160-16,1 1 160 0,-3 2-160 0,-1-1 0 16,-1-1 0-16,1-1 0 0,-1 0 224 0,-3 0-32 15,-1 0-16-15,-2 0 0 0,2-2 112 0,-2 1 32 16,-3 1 0-16,-1-1 0 0,-1 1-48 0,-1 0 0 15,-2-3 0-15,-3 3 0 0,-3 2-48 0,0 1-16 16,-1-1 0-16,-1 0 0 0,0-1 0 0,-1 0 0 16,-9 0 0-16,9 0 0 0,-1-2-32 0,-8 2-16 15,9 0 0-15,-9 0 0 0,10 2-32 0,-1-2-128 0,-9 0 192 0,8 0-64 16,0 4-128-16,-8-4 160 0,8 0-160 0,1 1 160 16,-9-1-160-16,6 2 128 0,-6-2-128 0,9 4 128 15,-9-4-128-15,0 0 128 0,8 0-128 0,-8 0 128 16,0 0-128-16,0 0 0 0,0 0 0 0,0 0 128 15,0 0-128-15,9 2 0 0,-9-2 144 0,0 0-144 16,0 0 0-16,0 0 128 0,4 7-128 0,-4-7 0 16,0 0 0-16,0 0 144 0,0 0-144 0,0 0 0 15,0 0 0-15,0 0 0 0,0 0 0 0,0 0 0 16,0 0-1296-16,0 0-368 16,-10 3-80-16</inkml:trace>
  <inkml:trace contextRef="#ctx0" brushRef="#br0" timeOffset="34567.9">6937 13296 9503 0,'0'0'416'0,"0"0"96"0,0 0-512 0,-5 0 0 0,-5-5 0 0,10 5 0 16,0 0 640-16,-6 2 16 0,6-2 16 0,0 0 0 15,0 0-144-15,-9 3-16 0,3 1-16 0,6-4 0 16,0 0-288-16,-7 8-48 0,3 0-16 0,0 2 0 0,2 2-144 0,-3 1 192 15,-1 1-192-15,3 4 192 0,2 3-64 0,-2-3-128 16,-1 0 192-16,1 3-64 0,0 4 48 0,0 4 0 16,-1 2 0-16,2-3 0 0,-1-1 64 0,-1-1 16 15,3-1 0-15,-1 3 0 0,-1-4-16 0,-1-2 0 16,0-1 0-16,2-2 0 0,1 0-48 0,0 0-16 16,-2-2 0-16,3 0 0 0,0 1-32 0,3-2 0 15,-1-4 0-15,-1 2 0 0,2-5 16 0,3-1 0 16,2 0 0-16,3-2 0 0,-1 0 128 0,4-1 32 15,3 0 0-15,3-1 0 0,0 1 176 0,2-2 32 16,1-2 16-16,5 0 0 0,4 0-208 0,1-1-32 16,3-1-16-16,2 0 0 0,-1 0-128 0,6 0-32 15,4 3 0-15,-1-1 0 0,2 0-128 0,-1-2 160 0,2-3-160 16,3 3 160-16,1 3-160 0,6-1 192 16,-1-1-192-16,4 3 192 0,-1 3-192 0,0-2 160 0,-1-1-160 0,3 0 160 15,4-3-160-15,1 3 0 0,4-1 0 0,-1 1 0 16,0-3 128-16,1-2-128 0,3-1 128 0,1 1-128 15,2 2 160-15,0-1-160 0,-3-3 192 0,4 1-192 16,5-1 400-16,-2 0-16 0,0 2-16 0,1 0 0 16,-1-4-48-16,0 3 0 0,1 1 0 0,-4 0 0 15,-1 1-64-15,-1 1-32 0,0 2 0 0,-1-1 0 16,-4-1-96-16,1 2 0 0,0-1-128 0,-3 1 192 16,-1 1-192-16,0 0 176 0,0-3-176 0,-2 1 160 15,2 1-160-15,-3 2 128 0,-3-3-128 0,1 0 128 16,-1-1-128-16,-2 1 192 0,2-2-192 0,-5 3 192 15,-5 3-192-15,-4-1 160 0,-3-2-160 0,-2-1 160 0,-3 2-160 0,0 1 128 16,-2-2-128-16,-3 0 128 16,-3-2-128-16,-3 1 128 0,-2 2-128 0,0 0 128 0,-1-1 0 0,-4-1 0 15,-1-1 0-15,-3 2 0 0,-1 3 64 0,-2-3 0 16,1-2 0-16,-4 1 0 0,-2 1 0 0,-1-3 16 16,0-1 0-16,-1 2 0 0,-9 0-32 0,7 0-16 15,-7 0 0-15,0 0 0 0,0 0 48 0,0 0 16 16,9-6 0-16,-5 3 0 0,-4 3 96 0,5-6 0 15,-1-1 16-15,-1 1 0 0,-3 6-16 0,1-6-16 16,2-2 0-16,-1-1 0 0,1-2-48 0,0-1-16 16,2-2 0-16,-2-3 0 0,2-4 0 0,2 2 0 15,-3-2 0-15,2-1 0 0,3-1-16 0,1-3 0 16,-4 0 0-16,5-1 0 0,-4 0-224 0,2-1 176 16,-1 0-176-16,-1 1 160 0,-1 1 16 0,3 3 0 15,-4 1 0-15,1 3 0 0,-1 3 48 0,-1-1 16 0,0 3 0 0,0 6 0 16,-4 8-240-16,0 0 0 0,6-5 0 0,-6 5 0 31,0 0-704-31,-4 11-256 0,-1-1-32 0,-3 0-16032 0</inkml:trace>
  <inkml:trace contextRef="#ctx0" brushRef="#br0" timeOffset="35953.28">13987 12815 10367 0,'0'0'448'0,"0"0"112"0,0 0-560 0,10-2 0 0,-1 0 0 0,1 0 0 15,-4-1 656-15,3 0 32 0,-2-6 0 0,3 3 0 16,-3 1-336-16,2 0-64 0,1-3-16 0,0-1 0 16,2 0-48-16,1 1-16 0,-1-1 0 0,1-2 0 15,-2 0-48-15,0 1-16 0,-1 3 0 0,0 1 0 16,0-2-144-16,-3 0 160 0,-1 1-160 0,1 0 160 16,-7 7-160-16,7-5 0 0,-2-3 0 0,-5 8 128 15,0 0-128-15,0 0 0 0,0 0 0 0,0 0 128 16,1 11-128-16,0 0 0 0,-1 1 0 0,-1 0 0 15,0-1 0-15,0 2 0 0,-2 2 0 0,0 0 0 16,2 1 0-16,0 3 128 0,-1 2-128 0,1 0 0 16,1 2 176-16,-1 1-48 0,-1-1-128 0,-3 3 192 15,2-2 80-15,0 2 16 0,-1 3 0 0,2 2 0 0,-3-3 96 0,1 0 32 16,2-3 0-16,0 1 0 0,0 2-32 0,-3-2 0 16,2 0 0-16,1-2 0 0,1-1-128 0,0-2-48 15,-2-2 0-15,3-1 0 0,0 0-80 0,0 1 0 16,-1 1-128-16,1-1 192 0,0-2-192 0,0-3 176 15,0-3-176-15,0 2 160 0,-2 3-160 0,1-8 0 16,1-8 0-16,0 0 128 16,-2 15-1280-16,-1-3-272 0</inkml:trace>
  <inkml:trace contextRef="#ctx0" brushRef="#br0" timeOffset="36203.44">13861 13550 9215 0,'0'0'400'0,"1"-4"96"15,-1 4-496-15,0 0 0 0,0 0 0 0,6-5 0 0,4 2 1232 0,-1 3 160 0,3 2 16 0,2-3 16 16,4-5-320-16,3 1-64 0,1-2-16 0,5 4 0 15,3 1-160-15,2-3-32 0,0-2-16 0,2 2 0 16,1 8-368-16,-1-1-64 0,0 0 0 0,-1-2-16 16,-2 0-368-16,0 3 0 0,0 3 0 0</inkml:trace>
  <inkml:trace contextRef="#ctx0" brushRef="#br0" timeOffset="36852.28">16003 12681 10479 0,'0'0'448'0,"0"0"128"0,0 0-576 0,0 0 0 16,0 0 0-16,0 0 0 0,0 0 896 0,0 0 64 15,0 0 0-15,0 0 16 0,0 0-384 0,0 0-80 16,-5-3 0-16,5 3-16 0,-9 8 208 0,2 1 64 15,0 0 0-15,-1 3 0 0,-1 4-112 0,3 1-16 16,-2 4 0-16,1 0 0 0,0 0-32 0,-1 2-16 16,0 1 0-16,-1 4 0 0,0-1-192 0,2 2-32 15,0 2-16-15,1-1 0 0,-3 1 64 0,1 1 16 16,2-3 0-16,-1 1 0 0,0 0-64 0,3 0-16 16,0 0 0-16,0-4 0 0,1-1-32 0,2-4 0 15,1 0 0-15,0-2 0 0,1 1-96 0,2-3-32 16,0-1 0-16,0-1 0 0,0 0-64 0,3 0-128 15,-3-5 176-15,0 3-176 0,3-1 224 0,-1-1-64 0,1-1-16 16,1-3 0-16,-7-7 0 0,8 6 0 0,3-2 0 16,-1-1 0-16,0-3-144 0,1-2-176 0,1 1 48 15,-2-4 0 1,1-3-2064-16,1 0-416 0,-3 0-80 0</inkml:trace>
  <inkml:trace contextRef="#ctx0" brushRef="#br0" timeOffset="37052.62">15690 13150 25279 0,'-7'-11'1120'0,"7"11"224"0,0 0-1072 0,4-8-272 0,-1-2 0 0,5 4 0 0,0 4 480 16,6 0 32-16,3-1 16 0,6-2 0 16,5 0-208-16,1 0-64 0,2 2 0 0,4 2 0 0,5 1 96 15,0 0 16-15,-3-1 0 0,-1 4 0 0,-2 2-176 0,2 0-48 16,-6-2 0-16,2 0 0 15,0-1-1008-15,0 0-208 0,-2 4-32 0,0-3-16 0</inkml:trace>
  <inkml:trace contextRef="#ctx0" brushRef="#br0" timeOffset="37669.56">17953 12789 14223 0,'0'0'624'0,"0"0"144"0,2-7-624 0,1-3-144 16,0-3 0-16,-2 5 0 0,-1 8 880 0,0 0 144 15,-1-8 16-15,1 8 16 0,0 0-192 0,0 0-32 16,0 0-16-16,0 0 0 0,0 0-208 0,0 0-32 16,-8 2-16-16,8-2 0 0,-6 3-352 0,-2 3-64 15,2 2-16-15,0 3 0 0,1 5 112 0,-1-1 16 16,0 1 0-16,-2 1 0 0,0 2-32 0,-1 2 0 15,1 0 0-15,1 0 0 0,-5-4 64 0,1 5 16 16,-1 5 0-16,0-1 0 0,-4-2 32 0,3 0 16 16,1 1 0-16,0 1 0 0,-1 1-16 0,2 0 0 0,1-3 0 15,2 2 0-15,-2-2-112 0,5-1-32 0,-1-1 0 0,4-3 0 16,2-3-64-16,1-2-128 0,-1-1 176 0,3 1-176 16,3 1 192-16,2-3-192 0,2-4 192 0,3 3-192 15,1 3 192-15,-1-3-64 0,3-8 0 0,-1 2-128 16,0-1-192-16,1 1-160 0,-2-2-32 0,0-2-8432 15,0-1-1680-15</inkml:trace>
  <inkml:trace contextRef="#ctx0" brushRef="#br0" timeOffset="37892.82">17670 13087 27647 0,'0'0'2448'0,"-1"-6"-1952"16,1-5-496-16,1 7 0 16,-1 4-640-16,0 0-240 0,0 0-32 0,13 1-16 0,-1-2 928 0,4 1 0 15,1 2 160-15,2-2-16 0,4-2 48 0,0 2 16 16,0 2 0-16,0-1 0 0,-1-1-16 0,1-1 0 16,-3-1 0-16,0 0 0 0,-1 4-192 0,0 0 0 15,-2-2 0-15,2 0-7840 16,-2 0-1456-16</inkml:trace>
  <inkml:trace contextRef="#ctx0" brushRef="#br0" timeOffset="38317.94">18035 12596 21183 0,'-4'-4'1888'0,"4"4"-1504"0,0 0-384 0,0-8 0 16,2 0 528-16,4 3 48 0,0 2 0 0,4 0 0 16,2 1-256-16,2 1-32 0,2-1-16 0,2 2 0 15,0 3 96-15,4 1 16 0,2 0 0 0,0-4 0 0,1 1 112 16,-2 5 16-16,-2 7 16 0,-4-2 0 0,-3-5-256 0,0 2-48 15,-6 5-16-15,0 3 0 0,-6 1-208 0,1 2 0 16,-6 0 128-16,-3 2-128 0,-4 5 128 0,-3-1-128 16,-3-1 176-16,0-2-176 0,-2-3 192 0,-1-1-192 15,0-2 192-15,1 1-192 0,2-5 192 0,1-2-192 16,3 0 192-16,4 0-192 0,5-2 320 0,0 0-64 16,3-8 0-16,6 10 0 0,7 0 192 0,3-1 48 15,4 1 0-15,5-4 0 0,3-1 128 0,1-2 16 16,3-1 16-16,1-1 0 0,2 1-416 0,3-2-96 15,4-2-16-15,2 2 0 16,2-1-1648-16,0-1-336 0,17-7-64 0,-12 1 0 0</inkml:trace>
  <inkml:trace contextRef="#ctx0" brushRef="#br0" timeOffset="40913.67">7410 15274 6447 0,'0'0'576'0,"0"0"-576"15,0 0 0-15,0 0 0 0,0 0 976 0,-5-5 96 0,5 5 16 0,0 0 0 16,0 0-576-16,0 0-128 0,0 0 0 0,0 0-16 15,0 0 208-15,0 0 32 0,0-7 16 0,0 7 0 16,0 0 48-16,0 0 16 0,0 0 0 0,11-3 0 16,-4-1 48-16,3 2 16 0,1 3 0 0,2-2 0 15,-2-4 64-15,4 1 16 0,1 1 0 0,4-1 0 16,-2 2-144-16,5-1-32 0,3-4 0 0,3 3 0 16,0 2-96-16,4-1-32 0,4-2 0 0,2 2 0 15,1-2-112-15,1 1-32 0,0 3 0 0,0-1 0 16,1-2-64-16,1 1-32 0,2 0 0 0,1 0 0 15,6 2-80-15,-2-1-16 0,1 0 0 0,-5 1 0 16,-4 2-64-16,1 2-128 0,0 3 176 0,0-2-176 0,-4-2 128 16,1 3-128-16,-6 1 0 0,1-1 0 0,0-3 128 15,-1 0-128-15,-1-1 0 0,-1-1 0 0,-2-2 128 16,0-1-128-16,-5-2 144 0,0 2-144 0,1 1 240 0,-4-1-48 16,2-1-16-16,-2 0 0 0,2-1-32 0,-4 2 0 15,-3-2 0-15,-1 0 0 0,-2 1-144 0,-2 1 128 16,-4-1-128-16,-8 4 128 15,0 0-976-15,0 0-208 0,0 0-32 0</inkml:trace>
  <inkml:trace contextRef="#ctx0" brushRef="#br0" timeOffset="41823.14">10304 15306 11055 0,'0'0'976'0,"0"0"-784"0,0 0-192 0,0 0 0 16,0 0 1568-16,0 0 272 0,0 0 48 0,0 0 16 15,0 0-432-15,0 0-96 0,0 0-16 0,0 0 0 16,0 0-144-16,0 0-16 0,0 0-16 0,0 0 0 15,0 0-224-15,0 0-32 0,11 2-16 0,0-2 0 16,1-1-208-16,1 0-32 0,4-1-16 0,4 1 0 16,3-1-48-16,6 0-16 0,2 0 0 0,1 0 0 15,3-2-160-15,3 1-48 0,-2-3 0 0,6 1 0 0,1 3-128 16,2 0-48-16,0-2 0 0,4 0 0 0,4-2-80 0,0 2 0 16,-3 1-128-16,2 0 192 0,-3 2-32 0,3 0-16 15,5-2 0-15,-4 1 0 0,-5 2 16 0,2 1 0 16,0-4 0-16,0 1 0 0,-7 4 0 0,1 0 0 15,1 1 0-15,0-1 0 0,0-4 32 0,0 1 0 16,-1 0 0-16,-2 0 0 0,-1-1-16 0,-6-1 0 16,-2 1 0-16,-3 1 0 0,-3 1-48 0,-1 0-128 15,-2 1 192-15,-1-1-64 0,-2-1-128 0,-1 0 192 16,-4 0-192-16,-1 1 192 0,1-2-64 0,-2 2-128 16,-2-1 192-16,-3-1-64 0,1 1-128 0,-1 1 128 15,-3-2-128-15,-7 2 128 0,8 1-128 0,-8-1 0 16,0 0 0-16,0 0 128 0,0 0-128 0,0 0 0 0,0 0 0 0,0 0 0 31,0 0-464-31,-9 4-32 0,0 1 0 0,1-2 0 16,8-3-2080-16,0 0-432 0,0 0-64 0</inkml:trace>
  <inkml:trace contextRef="#ctx0" brushRef="#br0" timeOffset="42922.47">12904 15364 1839 0,'0'0'160'0,"0"0"-160"0,0 0 0 0,0 0 0 16,0 0 2416-16,0 0 448 0,0 0 80 0,0 0 32 16,0 0-1392-16,0 0-288 0,0 0-48 0,0 0-16 15,0 0 0-15,0 0 0 0,0 0 0 0,0 0 0 16,0 0-144-16,0 0-48 0,0 0 0 0,13 3 0 16,-1 2-144-16,3-5-16 0,2 0-16 0,3 0 0 15,0-4-176-15,7 2-48 0,-1 0 0 0,7-1 0 16,1-1-48-16,7 1-16 0,4 0 0 0,2-1 0 15,0 1-112-15,3 0-16 0,1-2-16 0,4 2 0 16,1 1-112-16,6 0 0 0,2 1-16 0,1-1 0 16,1 1-80-16,-2-1-16 0,1-2 0 0,1 0 0 15,1 3-16-15,-2 1-16 0,0 0 0 0,0-1 0 16,0-1-32-16,0-1 0 0,-3-1 0 0,4 2 0 0,1 2 16 16,-3 0 0-16,-7 1 0 0,0 0 0 0,-4-1 0 0,1 0 0 15,0 0 0-15,-1 2 0 0,-5-2 32 0,-1 1 0 16,-2 0 0-16,-6 1 0 0,-1 0 48 0,-3-1 16 15,-2-1 0-15,-1 0 0 0,-1-1-16 0,-2 1 0 16,0 1 0-16,0 0 0 0,-3 0-16 0,-1 2 0 16,-1-1 0-16,-2 1 0 0,-3-1-48 0,-2 1-16 15,-3-1 0-15,-1 1 0 0,-2-1 32 0,-1 0 0 16,-2-2 0-16,-8 0 0 0,0 0-16 0,7 2 0 16,-7-2 0-16,0 0 0 0,0 0-48 0,0 0 0 15,0 0 0-15,0 0 0 0,0 0-128 0,0 0 0 16,0 0 0-16,-7 0 0 15,-3 0-1616-15,0 0-368 0,-3-3-64 0,-2 2-15440 0</inkml:trace>
  <inkml:trace contextRef="#ctx0" brushRef="#br0" timeOffset="50319.68">9856 3889 19519 0,'-9'-9'864'0,"9"9"176"0,-11-7-832 0,1 2-208 15,1-1 0-15,1 2 0 0,3-1 128 0,5 5 0 16,0 0-128-16,0 0 192 0,-5-6 128 0,5 6 0 15,1-8 16-15,-1 8 0 0,7-8-16 0,1 2-16 16,3-2 0-16,2 3 0 0,-1-1-112 0,7 2 0 16,0-1-16-16,0 1 0 0,-1-2 112 0,4 1 32 15,1 2 0-15,4-2 0 0,2 2 48 0,4-2 16 0,1 2 0 0,1 0 0 16,2 0-48-16,1-1 0 0,2-1 0 0,4-3 0 16,0-2 48-16,2 4 16 0,2 3 0 0,2-2 0 15,2-1 48-15,1 2 0 0,-2-3 0 0,4 2 0 16,2 2-128-16,4-2 0 0,1 2-16 0,1-3 0 15,-2-1-32-15,0-1 0 0,1 1 0 0,1 2 0 16,0-1-48-16,3 3-16 0,1 1 0 0,-2 0 0 16,-3-2-16-16,3 2-16 0,3 0 0 0,0-1 0 15,2-1 16-15,-2 1 0 0,-2-5 0 0,0 4 0 16,0 3-192-16,0 0 160 0,2-3-160 0,0 1 160 16,-1 1-16-16,-3 0 0 0,-2 0 0 0,0-2 0 15,2 0 64-15,3-1 16 0,0-1 0 0,-2 0 0 0,-4 2-16 16,-2-2 0-16,-1-1 0 0,2 1 0 0,-4 3 32 15,3 0 0-15,4-1 0 0,-5 0 0 0,-3-2-16 0,-2 1 0 16,1-2 0-16,-1 2 0 0,0-1-32 0,3 2 0 16,4 2 0-16,-4-2 0 0,-2 1-16 0,-1 0-16 15,0 1 0-15,-3-2 0 0,2 1-160 0,2 1 128 16,1-3-128-16,-1 2 128 0,-2 1 0 0,-1 1 0 16,0 0 0-16,0-1 0 0,0 0-128 0,1-2 0 15,-5 1 144-15,4 1-144 0,-2-1 176 0,-2 1-48 16,-5-1 0-16,0 1 0 0,-4 1 0 0,2-1 0 15,-4 0 0-15,0 0 0 0,0-2 0 0,0 1-128 16,0 2 192-16,0 0-64 0,-4-1-128 0,0 1 192 16,-3 1-192-16,-2 0 192 0,-2-1-192 0,0 0 128 15,-4 1-128-15,0 0 128 0,0-1-128 0,-1-2 160 0,0 1-160 16,1 2 160-16,-4-2-160 0,2 2 0 0,0 0 0 16,-1 0 128-16,3 0-128 0,-2 2 0 0,-3-2 0 0,2 0 0 15,1 1 0-15,-3-1 0 0,0 0 128 0,1 3-128 16,-1 0 0-16,-3 0 0 0,-1 0 0 0,-2 0 0 15,-2-3 0-15,-8 0 0 0,0 0-160 0,0 0 160 32,0 0-1984-32,0 0-288 0,0 0-64 0,0 0-14032 0</inkml:trace>
  <inkml:trace contextRef="#ctx0" brushRef="#br0" timeOffset="51568.52">17592 1796 19119 0,'-10'-6'832'0,"10"6"192"0,0 0-816 16,-7-2-208-16,-2-6 0 0,3 3 0 0,-1 2 240 0,7 3 0 15,0 0 0-15,-7-4 0 0,-1-1 240 0,1 1 48 16,1 0 16-16,6 4 0 0,-10-3 80 0,1 3 16 16,1 3 0-16,1-1 0 0,-1 0-208 0,-2 1-48 15,0 2 0-15,0 0 0 0,0 0-80 0,1 6-32 16,-3 0 0-16,1 1 0 0,0-2-80 0,1 1-32 15,-1 2 0-15,2 4 0 0,-1 4-160 0,0 2 0 16,4 0 0-16,2 2 0 0,3-2 0 0,0 0 0 16,1 0 0-16,2 0 0 0,2-2 0 0,0 1 0 15,1-1 0-15,2-2 0 0,-1-6 0 0,3 0 0 16,-2-3 0-16,1-2 0 0,1-3 0 0,-1-1 0 16,-8-4 0-16,9 4 0 0,-9-4 160 0,9 0 96 0,-9 0 32 15,11-5 0-15,-4-1 256 0,1-6 48 0,-5-2 16 0,2 1 0 16,-2-1-160-16,2 0-48 0,-1-3 0 0,0 1 0 15,2-2-160-15,-4 0-48 0,1 1 0 0,0 0 0 16,2 1-192-16,-1 3 176 0,-3 2-176 0,3-1 160 16,-1-3-160-16,-1 5 0 0,-1 3 0 15,-1 7 128-15,0 0-128 0,0 0 0 0,0 0 0 0,0 0 0 16,0 0 0-16,0 0 0 0,0 0 0 0,10 8 0 16,0 6 0-16,-1-4 0 0,0-1 0 0,3 2 0 15,-2-2 0-15,3 0 0 0,1-1 0 0,2-2 0 16,-1-1 0-16,0-2 0 0,3 0 0 0,0 1 0 15,-1-2 0-15,1-2 0 0,-3 0 0 0,1 0 0 16,-4 0-432-16,-1 1-112 0,-1-1-32 16,-10 0-8800-16,8-2-1760 0</inkml:trace>
  <inkml:trace contextRef="#ctx0" brushRef="#br0" timeOffset="52408.88">18204 1201 14735 0,'-7'-11'1312'0,"7"11"-1056"0,-4-7-256 0,0-1 0 16,-1 0 736-16,0 2 96 0,5 6 0 0,0 0 16 15,-4-6-80-15,4 6 0 0,0 0-16 0,0 0 0 16,0 0 112-16,0 0 32 0,0 0 0 0,0 0 0 15,-5 10-352-15,1 3-64 0,2 5-16 0,2 3 0 16,0 1-64-16,0 4-16 0,0 3 0 0,0 3 0 16,1 1-48-16,0 3-16 0,-3 1 0 0,2 4 0 0,4 4-32 15,-3 0-16-15,-2-1 0 0,1-4 0 0,2-2-128 16,1-5-16-16,-3-3-128 0,4-1 192 0,-2-2-192 0,0-1 128 16,3-2-128-16,-2-4 0 0,0-2 128 0,1-1-128 15,1-2 0-15,-2-3 0 16,-3-12-624-16,4 9-208 0,-4-9-64 0,0 0-7328 15,0 0-1472-15</inkml:trace>
  <inkml:trace contextRef="#ctx0" brushRef="#br0" timeOffset="52594.23">17961 1607 30351 0,'0'0'1344'0,"0"0"272"0,0 0-1296 0,12-1-320 15,4 1 0-15,3-2 0 0,0-3-176 0,6 0-96 0,3-4-32 0,4 4 0 16,2-2 304-16,-1 3 0 0,0 0-128 0,-1 1 128 16,0 0 0-16,-2-1 0 0,-2 1 0 0,1 1 0 31,-5 1-1824-31,0 1-416 0,0 0-64 0</inkml:trace>
  <inkml:trace contextRef="#ctx0" brushRef="#br0" timeOffset="53280.14">19779 1929 7359 0,'0'0'656'0,"-10"-1"-528"0,10 1-128 0,0 0 0 16,0 0 3936-16,-9 4 752 0,9-4 160 0,0 0 16 16,0 0-3776-16,-2-9-768 0,2-1-160 0,5-2-32 15,3-1 176-15,1-4 16 0,2-2 16 0,4-1 0 16,3-4 16-16,3 1 0 0,1 0 0 0,2-2 0 16,0-1-16-16,2-4 0 0,-1-4 0 0,1 1 0 15,3-4 16-15,-5 0 0 0,1-4 0 0,0 1 0 16,-1-4-64-16,0 3-16 0,-4 0 0 0,-2 1 0 15,0-3-96-15,-3 0-32 0,0 1 0 0,-3 2 0 16,-1 4-144-16,-4 1 128 0,2 0-128 0,-4 6 128 16,-1 7 32-16,0 0 0 0,-1 3 0 0,-2 2 0 15,-1 0-32-15,-1 3-128 0,-2 2 192 0,-2 2-64 16,-1 0 0-16,2 2 0 0,-2 1 0 0,-1 3 0 0,-2 0 0 0,0 3-128 16,-3 1 192-16,0 3-64 0,-2 4-128 0,-3 3 0 15,-2 5 0-15,1 4 0 0,-3 3 0 0,-2 4-176 16,-3 5 176-16,3 2-192 0,-1 3 192 0,1 4-128 15,-3 1 128-15,1 5-128 0,1 3 128 0,2 0 0 16,1-2 0-16,2 4 0 0,2 2 0 0,3 1 0 16,3 1 0-16,5-4 0 0,2-4 0 0,3-5 0 15,1-6 128-15,5-3-128 0,2-2 128 0,3-1-128 16,3-2 128-16,0-3-128 0,5-2 128 0,-1-3-128 16,4-2 160-16,3-2-160 0,-1-5 0 0,4-3 0 15,0 1-176-15,0-1 176 16,0-1-1520-16,1-2-176 0,0-4-32 0,-1-4-11488 0</inkml:trace>
  <inkml:trace contextRef="#ctx0" brushRef="#br0" timeOffset="53703.21">20391 1662 25791 0,'-7'6'2304'0,"7"-6"-1856"0,-6 5-448 0,6-5 0 16,-3 7 0-16,3-7-336 0,0 0 48 0,0 0 16 0,0 0 112 16,16 3 32-16,1-5 0 0,4-1 0 0,3-4 128 15,-1 0 0-15,2 2 0 0,3-3 0 0,-4-1 256 0,0-2-32 16,0 0 0-16,-2-1 0 0,-4 1 0 0,0-1 0 15,-2 3 0-15,-2-2 0 0,-3-1 32 0,-1 0 16 16,-1 0 0-16,-2 1 0 0,-2 2 96 0,-3 0 16 16,-2 3 0-16,-1-3 0 0,-4 2 128 0,-1 2 16 15,-2-2 16-15,-2 2 0 0,-2-2-80 0,-3 3-16 16,0 2 0-16,-3 4 0 0,0 3-176 0,-1 4-32 16,-2 2-16-16,0 2 0 0,-2 5-224 0,0 3 0 15,1 3 0-15,1 2 0 0,2 3 0 0,3-1 0 16,1-1 0-16,6-3 0 0,0-2 0 0,3-2 0 0,4-1 0 15,4-2-160-15,5-1-80 0,3-3-16 0,0-3 0 16,5 1 0 0,4-3-880-16,4-3-176 0,1-1-32 0,2-1-7232 0,1-4-1424 0</inkml:trace>
  <inkml:trace contextRef="#ctx0" brushRef="#br0" timeOffset="54103.87">21236 1377 28559 0,'-14'-10'2544'0,"5"7"-2032"0,-2 0-512 0,0 2 0 16,0 1-352-16,0 1-160 0,-1 1-48 15,-1 1 0-15,-3 2 560 0,1 2 0 0,-2 2 128 0,1 3-128 0,-1 1 320 0,1 2-16 16,-3 0-16-16,2 3 0 0,1 2-160 0,1 0-128 15,2 2 144-15,3-2-144 0,2-2 0 0,6-3 0 16,3-3 0-16,0 0 0 0,2-2 0 0,2-3 0 16,1-3 0-16,0 1 0 0,4-3 128 0,-1-1 48 15,0-4 0-15,4 1 0 0,-4-1 16 0,2-2 0 16,0-5 0-16,-2 0 0 0,2 0 0 0,0-2 16 16,-4-2 0-16,1-1 0 0,-4 3-16 0,0 2 0 15,-1 3 0-15,-3 7 0 0,3-9-16 0,-3 9-16 16,0 0 0-16,0 0 0 0,0 0-160 0,0 0 128 15,-2 10-128-15,2 2 128 0,0 3-128 0,2 2 0 16,-1-2 0-16,0 2 0 0,2-3 0 0,2-1 0 0,1-2 0 16,1-1 0-16,3-3-256 0,-1 0-16 0,1 0-16 0,2-4 0 31,2-3-1744-31,2-3-336 0,4-5-80 0,2-2-16 0</inkml:trace>
  <inkml:trace contextRef="#ctx0" brushRef="#br0" timeOffset="54482.94">21857 1289 21183 0,'0'0'1888'15,"0"0"-1504"-15,0 0-384 0,0 0 0 16,0 0 688-16,-6 4 64 0,-1-3 16 0,-2 1 0 0,-1 1 192 15,-1 2 64-15,-4 0 0 0,-9 5 0 0,2 1-720 0,-1 1-144 16,1 1-32-16,0 0 0 0,1 2 64 0,1-2 0 16,4 0 0-16,0 1 0 0,1 2-192 0,4-4 192 15,0-3-192-15,3 0 192 0,3 0-192 0,3 0 192 16,2-9-192-16,2 10 192 0,1-1 48 0,3-1 16 16,0-2 0-16,3 2 0 0,1 1 16 0,0-2 16 15,2 0 0-15,1 0 0 0,0-1-144 0,-2 0-16 16,-1 0-128-16,-1 2 192 0,-3 3-192 0,-2 0 144 15,-3-1-144-15,-2 0 128 0,-3 0 80 0,-1 0 16 16,-4 0 0-16,1 1 0 0,-6 0 144 0,1 1 16 16,0-1 16-16,0-1 0 0,-3-4-176 0,1-3-32 15,-2-4-16-15,3 1 0 16,1 0-1360-16,2-2-272 0,-2-3-48 0,4-4-12512 0</inkml:trace>
  <inkml:trace contextRef="#ctx0" brushRef="#br0" timeOffset="54784.27">22357 817 31327 0,'0'0'1392'0,"-7"3"272"16,0 0-1328-16,-2 2-336 0,0 1 0 0,-6 6 0 15,-2 2-752-15,3 3-208 0,1-1-64 0,4-1 0 0,-1 3 1648 16,-3 4 320-16,2 4 64 0,1 1 16 0,0 3-832 0,0 4-192 16,2 2 0-16,-3 15 0 0,4-6 0 0,1-3 128 15,2-2-128-15,2 1 0 0,-3 1 176 0,2 1-176 16,0 1 192-16,0 1-192 0,1-2 128 0,-1 0-128 16,-1-2 0-16,1 0 0 0,1-2-160 0,0-4-96 15,1-3 0-15,-2-5-16 16,-1-5-2160-16,1 1-416 0,-1-2-96 0,1-10 0 0</inkml:trace>
  <inkml:trace contextRef="#ctx0" brushRef="#br0" timeOffset="54958.31">21818 1448 32943 0,'13'-11'1456'0,"2"4"304"0,5 2-1408 0,6-1-352 0,0-2 0 0,4 1 0 16,2-1-208-16,5-2-112 0,6-2-32 0,5 1 0 15,7-1 352-15,6 1 0 0,5 1 0 0,-3 2 0 16,-4 1 0-16,2 1 0 0,0 1 0 0,0 0 0 31,0 3-2256-31,-5 1-336 0</inkml:trace>
  <inkml:trace contextRef="#ctx0" brushRef="#br0" timeOffset="55628.74">17645 3009 21183 0,'-13'0'1888'16,"4"0"-1504"-16,-4-2-384 0,2 4 0 0,3-2 320 15,-2 4-16-15,0 1 0 0,1 1 0 0,-2 1 272 0,3 1 64 16,0 3 16-16,1 5 0 0,-4 2-320 0,3 6-64 16,1 3-16-16,1 3 0 0,-1 1-128 0,5-1-128 15,1 0 192-15,2 4-192 0,1-4 0 0,5-4 0 16,1-2 0-16,4-5 0 0,2-6 128 0,4-3-128 16,3-6 0-16,2-1 0 0,3-4 384 0,2-4-48 15,1-3 0-15,2-5 0 0,2-3 112 0,-2-2 0 16,-2 1 16-16,-3-6 0 0,-2-2-48 0,-3-2-16 15,-6-4 0-15,-1 7 0 0,-8 1 144 0,-2 3 32 16,-6 1 0-16,-2-2 0 0,-5 3 256 0,-2 1 64 16,-6 0 16-16,-2 1 0 0,-4 3-240 0,-2 3-48 0,-3 1-16 15,3 5 0-15,-3 2-432 0,5 2-176 0,3 1 128 16,5 0-128 0,3 2-320-16,4-1-160 0,8-2-32 0,0 0 0 15,0 0-2720-15,7 8-544 0</inkml:trace>
  <inkml:trace contextRef="#ctx0" brushRef="#br0" timeOffset="56033.51">18280 2907 26719 0,'-15'15'2368'0,"6"-4"-1888"0,0 4-480 0,3 3 0 16,2 5 752-16,2 3 48 0,0 2 16 0,1-1 0 15,-1 1-816-15,2 1 0 0,0 3-224 0,2 1 48 0,0-1 176 16,0-2 0-16,-1-3 0 0,3-1-128 0,-2-3 128 0,2-5 0 16,1 0 0-16,-1-6 0 0,-2-4 0 0,-2-8 144 15,0 0-144-15,0 0 0 0,0 0 512 0,6-9-16 16,-3-5 0-16,0-3 0 0,-3-4 192 0,0-2 32 16,0 1 16-16,2-2 0 0,-2-1-288 0,3-1-48 15,0-1-16-15,2 1 0 0,1 2-128 0,3 2-48 16,1 0 0-16,2 0 0 0,0-2-208 0,-1 3 128 15,2 3-128-15,0 2 0 0,1 4 0 0,-1 4 0 16,1 1 0-16,-3 5 0 0,2 4 0 0,1 3 0 16,0 4-128-16,0 3 128 0,-1 5 0 0,1 1 0 15,-5 3 0-15,2 3 0 0,0 4 0 0,-3 1 0 16,0-1 0-16,-5 2 144 0,0 2-144 0,0-3 128 0,-3 0-128 16,0 0 128-16,0 0-128 0,1-1 0 0,3-4 0 15,-2-3 0 1,1-5-560-16,0-2-144 0,0-4-16 0,-3-10-9552 0,9 5-1904 0</inkml:trace>
  <inkml:trace contextRef="#ctx0" brushRef="#br0" timeOffset="56429.02">18943 3109 29375 0,'0'0'1296'0,"0"0"272"15,3 7-1248-15,3 3-320 0,2-2 0 0,4-4 0 16,3 1-464-16,2-4-160 0,4-3-16 0,3-2-16 0,4 0 496 0,1 0 160 16,2-4 0-16,-1-1 0 0,-1-3 0 0,-3 2 272 15,-2-1-16-15,-3-1-16 0,-2-1-16 0,-4 2 0 16,-3-4 0-16,-1 2 0 0,-6 0 128 0,-3 1 32 15,-4 0 0-15,-3 0 0 0,-1 0 352 0,-3 1 80 16,-4 0 16-16,-4 2 0 0,-2 4-112 0,-5 3-16 16,-2 3 0-16,-2 4 0 0,-5 5-192 0,1 1-64 15,-1 4 0-15,2 6 0 0,-2 4-176 0,4 5-32 16,1 2-16-16,5 0 0 0,5-1-224 0,2-1 0 16,3 1 128-16,6 1-128 0,4-1 0 0,5-4 0 0,5-2 0 15,5-3 0-15,5-3-176 0,3-2 176 0,8-4-160 0,5-2 160 16,3 0-208-16,5-2 48 0,4-1 16 0,1-4 0 31,-1-4-1568-31,0-1-304 0,-1-6-64 0</inkml:trace>
  <inkml:trace contextRef="#ctx0" brushRef="#br0" timeOffset="57148.6">21223 2871 18431 0,'0'0'1632'0,"-7"2"-1312"0,-1 2-320 0,-2-2 0 15,0-1 0-15,1-1 144 0,-1 0-144 0,0 2 0 16,-1 2 704-16,-2-2 16 0,0-1 16 0,-2 1 0 15,0 0 160-15,0 1 48 0,-2 1 0 0,1 2 0 16,-1 5-224-16,1-1-32 0,-5 2-16 0,1 3 0 0,1-2-192 16,2 2-32-16,0 1-16 0,2-1 0 0,0 1-112 15,3 0-32-15,0-2 0 0,5-3 0 0,0 1-160 0,4-2-128 16,3-1 144-16,2 1-144 0,6-2 0 0,-1 0 128 16,4 2-128-16,7-2 0 0,4-3 272 0,4 1 16 15,4-1 0-15,1 3 0 0,-2 3-48 0,0-1-16 16,0 2 0-16,-4-1 0 0,-2-1-96 0,-3 1 0 15,-3 2-128-15,-1-2 192 0,-4-1-16 0,-2 0-16 16,-7 1 0-16,-1 1 0 0,-2 2 208 0,-3 2 32 16,-5-1 16-16,-2 1 0 0,-5 0 272 0,-5-2 48 15,-3 0 16-15,-3-2 0 0,-3-1-272 0,-3-1-48 16,-5-3-16-16,3 2 0 0,2-1-208 0,-2-3-32 16,-1-1-16-16,4-2 0 15,2-2-544-15,6-2-96 0,4-2-32 0,4 1 0 16,3 0-2320-16,6-3-480 0,4-3-80 0</inkml:trace>
  <inkml:trace contextRef="#ctx0" brushRef="#br0" timeOffset="58204.58">21769 2971 16575 0,'0'0'736'0,"0"0"160"0,0 0-720 0,0 0-176 0,-8-1 0 0,0 3 0 16,0 5 1728-16,1-2 320 0,-1 3 64 0,0 2 16 0,0 1-1632 0,0 2-336 15,-3 0-160-15,1 3 160 0,1-1-32 16,-1 3 0-16,3-2 0 0,-1 1 0 0,3 0-128 0,3 0 0 16,3-3 0-16,2 0 128 0,-1-1-128 0,2-4 0 15,-4-9 0-15,11 7 0 0,0 1 288 0,0-2 32 16,0-2 0-16,1-3 0 0,1-2 368 0,2-3 80 15,-4 0 0-15,0-2 16 0,0 1-80 0,-2-4-32 16,-4 0 0-16,2-1 0 0,0-2-272 0,-4-1-48 16,-5 0-16-16,1 2 0 0,-4-1-80 0,-1 1 0 15,-2-1-16-15,-3-1 0 0,-4-1-16 0,0 1 0 16,-2 0 0-16,2 1 0 0,1 1-96 0,0 2 0 16,2 2-128-16,4 2 192 0,-1 1-192 0,9 4 0 15,-6-4 0-15,6 4 0 0,0 0-176 0,0 0 176 16,0 0-160-16,0 0 160 0,0 0-224 0,10-3 48 0,4-1 16 15,4-1 0-15,3-1 160 0,2-2-128 0,1-1 128 0,6-1-128 16,1-1 128-16,1-2 0 0,0-4 0 0,-1 0 0 16,0-3 0-16,-2-1 0 0,-1-3 128 0,0-1-128 15,3 0 176-15,1 1-48 0,2-1 0 0,-1 0 0 16,-2-3 32-16,-1 1 0 0,1-2 0 0,0-1 0 16,-5-2-32-16,1-1-128 0,-2-1 192 0,-1 0-64 15,-2 1-128-15,-2-2 128 0,-3-1-128 0,-3 6 128 16,-1 6-128-16,-1 4 0 0,-4-2 0 0,1 3 128 15,-5-2-128-15,0 4 0 0,-1 0 0 0,0 3 0 16,-2 3 0-16,-1 1 128 0,-1 2-128 0,1 8 0 16,0 0 0-16,0 0 0 0,-7-5 0 0,7 5 0 0,-8 2 0 15,-3 7 0-15,0 4 0 0,-3 1 0 0,0 0-128 16,1 3 128-16,-3 5-160 0,-1 6 160 0,-2 1-128 0,0 8 128 16,1 0 0-16,0 5-144 0,2 2 144 0,0 0 0 15,2 0 0-15,3-2 0 0,2-4 0 0,0 0 0 16,-1-2 0-16,4-3 0 0,3-2 0 0,-1-4 176 15,3 1-48-15,3-3 0 0,3-2 16 0,-2-2 0 16,-1-3 0-16,3-3 0 0,0-2 48 0,1-2 0 16,-1-1 0-16,1-4 0 0,-6-6 128 0,8 0 48 15,2-3 0-15,0-1 0 0,-2-4 64 0,2 0 16 16,0-2 0-16,1-1 0 0,1-1-128 0,0-4 0 16,0-3-16-16,0 4 0 0,1 0-160 0,2 1-16 15,-1 0-128-15,0 2 192 0,1 1-192 0,-1-2 0 0,1 1 0 16,1 1 0-16,-1 3 0 0,3 1 0 0,0 2 0 15,2-3 0-15,1 3 0 0,-1 0 0 0,0 1 0 16,-2 2 0-16,1 1 0 0,-2 1 0 0,-1 1 0 0,1 2 0 16,-2 0 0-16,-1 2 0 0,-1 0 0 15,0 4 0-15,-1 2 0 0,-1 0 0 0,0-1 0 0,-4 0 0 16,2-1 0-16,0-1 0 0,-1 1 0 0,-2 1 0 16,2 0 0-16,-4-1 0 0,2-1 0 0,0-2 0 15,-6-6 0-15,0 0 0 0,0 0 0 0,8 3 0 16,-8-3 0-16,9 0 144 0,-9 0-144 0,10-5 128 15,1-4 0-15,-2-1 0 0,-3-1 0 0,3-1 0 16,-1 2-128-16,1 1 160 0,-2 2-160 0,2-1 160 16,-1 0-160-16,1 2 0 0,2 1 0 0,-3 0 0 0,1 3 0 15,1 2 0-15,2 3 0 0,0-1 0 16,-1 0 0-16,4 3 0 0,-2 4 0 0,2 4 0 0,-1 4-160 0,1 0 160 16,-2-3 0-16,-2 0-144 0,-2 3 144 0,1-2 0 15,1 0 0-15,1 1 0 0,-2 4 0 0,1 0 0 16,-1-4 0-16,-2 0 0 0,2-3 0 0,2-2 0 15,-4-2 0-15,2-2 0 0,-2 0-192 0,0-2-64 16,-8-5-16-16,9-2 0 16,-2-3-1952-16,-1-4-384 0,-1-3-80 0,-2-4-12784 0</inkml:trace>
  <inkml:trace contextRef="#ctx0" brushRef="#br0" timeOffset="58460.73">22981 1764 35935 0,'0'0'3200'0,"0"0"-2560"0,0 0-512 0,0 0-128 15,-7 11-288-15,-3 5-80 0,-2 4-16 0,-1 2 0 16,-2 6 384-16,-4 3 0 0,-3 4 0 0,-3 3 0 15,-3 2 352-15,-1-1-16 0,-2-3 0 0,2-2 0 16,1-2-144-16,4-3-48 0,1-3 0 0,3-1 0 16,4-1-448-1,4-2-80-15,0-2-32 0,4-1-10144 0,1-3-2016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2T23:05:50.687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15581 2432 18431 0,'0'0'1632'0,"0"0"-1312"15,10 6-320-15,0-1 0 0,0 3 128 0,-2 0-128 16,1-3 160-16,0 3-160 0,-2 1 0 0,0-1 0 16,1 0 0-16,1-1 0 0,0 0 128 0,-2-1-128 0,1-1 0 0,-1 1 0 15,-7-6 128-15,7 5-128 0,-7-5 0 0,0 0 144 16,0 0 224-16,7 6 32 0,-7-6 16 0,0 0 0 16,0 0 464-16,0 0 80 0,0 0 32 0,-8 1 0 15,-2 0-16-15,-1-2 0 0,0-2 0 0,-4-2 0 16,0 1-400-16,-5-2-96 0,-3 0-16 0,-4-1 0 15,-2 1-48-15,-6-2-16 0,-2-3 0 0,-4 2 0 16,-2 0-176-16,-1 2-32 0,2-2-16 0,-5-1 0 16,1-1-48-16,-7-1-128 0,-5-1 192 0,-2-2-64 15,-1 0 0-15,-2 3-128 0,1 2 192 0,-5-3-64 16,-4-5 16-16,-5 4 0 0,-3 3 0 0,-2 0 0 16,-1-1 96-16,1 0 16 0,-1-1 0 0,-6 2 0 15,-3 0-112-15,0 2-16 0,1-2 0 0,-6 0 0 0,-4 1-128 16,2 0 0-16,3 1 0 0,-4-1 0 0,-5 0 0 0,-2 1 0 15,3 3 0-15,-7-2 128 0,-3-2-128 0,3 1 192 16,4 3-192-16,-2-2 192 0,-1-2-192 0,-1 1 0 16,-1 3 0-16,0-2 0 0,-4-2 0 0,3 4 0 15,4 3 160-15,-2 0-160 0,-3-6 160 0,1 5-160 16,4 4 128-16,-1-2-128 0,-2-3 0 0,2 3 128 16,2 3-128-16,3-1 0 0,1-2 0 0,-1 1 0 15,3 1 0-15,3 1 0 0,5 1 0 0,-1-2 128 16,-3-1-128-16,5 3 0 0,4 3 0 0,2-3 0 15,2-1 128-15,0 1-128 0,1 3 0 0,2 1 0 16,5 2 0-16,2-4 0 0,-1 0 0 0,-1 0 128 16,-1 4-128-16,5 0 0 0,5 0 0 0,2 2 0 15,2-2 0-15,-3-1 0 0,-1 1 0 0,4 1 0 0,1 0 0 16,3 0 0-16,-1-1 0 0,4 1 0 0,-3 2 0 0,0 0 0 16,0 0 0-16,4 0 0 0,1 2 0 0,6 2 0 15,3-2 0-15,1 2 0 0,1 0 0 0,0 1 0 16,-3 2 0-16,2-1 0 0,4 1 0 0,0-1 0 15,1 3 0-15,0 1 0 0,3 0 0 0,2 1 0 16,2-1 0-16,1 1 0 0,0 0 0 0,4 0 0 16,-2 0 0-16,1-1 0 0,-3-2 0 0,1 1 0 15,2 1-144-15,1 1 144 0,4-1 0 0,-2 2 0 16,4 0 0-16,0 3 0 0,4-3 0 0,2 3 0 16,1 3 0-16,3-2-160 0,1-2 160 0,1 1-192 15,0 1 192-15,3 0 0 0,1-3 0 0,3-2-128 16,0-1 128-16,1 1 0 0,0 2-144 0,1-2 144 15,1-1 0-15,3 0 0 0,2-3-144 0,1 2 144 16,3 4 0-16,0-5 0 0,1 0 0 0,2 0 0 0,2-1 0 0,2 2 0 16,3 0 0-16,0 0 0 0,0 1 0 0,2 1 0 15,4-1 0-15,2 0 0 0,-2-2 0 0,3 1 0 16,0 0 0-16,2-2 0 0,0-2 0 0,2 1 0 16,4-2 0-16,2 3 0 0,1 0 0 0,7 0 0 15,1-3 0-15,3 1 0 0,-1-1 0 0,2 0 0 16,0 1 0-16,4-3 0 0,4-3 0 0,2 1 0 15,-3 1 0-15,4 3 0 0,1 2 0 0,0-2 0 16,-3-3 0-16,3 1 0 0,1-2 0 0,2 0 0 16,2 0 0-16,-2 1 0 0,-2-1 0 0,3-3 0 15,2-1 0-15,2 0 0 0,5 1 0 0,-2 1 128 16,-3-2-128-16,0-1 0 0,4 1 0 0,2-1 0 0,0-1 0 16,-2-1 0-16,-2 2 0 0,2-3 0 0,2-1 0 0,4 2 0 15,2-1 0-15,-3 0 0 0,-4 1 0 0,2-3 0 16,-2 0 128-16,4 1-128 0,2 0 0 0,-1 0 0 15,-4-4 0-15,2 2 0 0,2 0 0 0,-1 2 0 16,1 1 144-16,-4-2-144 0,1-1 128 0,1 0-128 16,3 1 128-16,-1-1-128 0,-4-1 0 0,0 1 128 15,2-1-128-15,3 0 0 0,5-1 144 0,-3 2-144 16,-5-3 0-16,-1 1 0 0,3 0 0 0,1 0 128 16,3-1-128-16,-5 1 0 0,-7-1 0 0,2 0 0 15,3-1 0-15,1 3 0 0,-2 1 0 0,-2-1 128 16,-4-1-128-16,1 0 144 0,-1-2-144 0,4 3 160 15,2 0-160-15,-4 0 0 0,-5-1 144 0,0 0-144 0,-3-2 128 0,4 1-128 16,3 0 160-16,-3 1-160 0,-5 0 128 0,0 0-128 16,-2 0 0-16,0-2 144 0,0-2-144 0,1 3 128 15,-1 2-128-15,-2-1 128 0,-3-2-128 0,3 1 0 16,2-3 144-16,0 2-144 0,-1-3 0 0,-1 3 0 16,-2 2 0-16,-2-3 128 0,-4-2-128 0,3-1 0 15,2 0 0-15,-2 1 128 0,2 0-128 0,-1 2 0 16,-2 0 0-16,-2 0 128 0,-4-4-128 0,1 0 0 15,0-2 0-15,1 0 128 0,-4 2-128 0,3-1 192 16,-2 0-64-16,-2-1 0 0,-3-1 16 0,-1 0 16 16,-4 0 0-16,1-1 0 0,-3 0 16 0,3 0 0 15,1-2 0-15,-3 0 0 0,-4-2 0 0,1 1 0 16,-1-1 0-16,-2 0 0 0,-3-3-48 0,-2 1 0 0,-1-3 0 16,-2-1 0-16,-1-2 64 0,-1-3 16 0,-2-1 0 0,-2 0 0 15,-1-1 16-15,-2 3 0 0,-1-1 0 16,-3 1 0-16,-2-3 16 0,-3 3 0 0,-5 1 0 0,0 0 0 15,-4 1 16-15,-1-1 16 0,-1 1 0 0,-5 0 0 16,-2 1-80-16,-3-2-32 0,-3 0 0 0,-1-1 0 16,-7 0-160-16,-3 1 0 0,-3 0 0 0,-2 0 0 15,-5 1 0-15,0 1 0 0,-1 4-144 0,-1 0 144 32,-2 1-1200-32,2 3-128 0,0 0-16 0,0 3-16736 0</inkml:trace>
  <inkml:trace contextRef="#ctx0" brushRef="#br0" timeOffset="3512.68">17305 1018 11055 0,'0'0'976'0,"0"0"-784"16,0 0-192-16,-1-8 0 0,1 8 752 0,1-8 96 15,1 2 32-15,-2 6 0 0,0 0-192 0,0 0-48 16,0 0 0-16,8-5 0 0,-8 5-112 0,0 0-16 15,0 0-16-15,0 0 0 0,0 0 144 0,0 0 48 16,-4 10 0-16,-3 1 0 0,0 0 80 0,-6 0 0 0,-4 0 16 16,1 2 0-16,0 5-256 0,-1-2-48 0,-9 3-16 0,2 1 0 15,-1 1-160-15,4 2-48 0,1-2 0 0,4-1 0 16,0-4-64-16,3-1-32 0,2 1 0 0,2-2 0 16,6-4-160-16,-1 1 160 0,4-11-160 0,-1 10 160 15,3 0-160-15,2-2 0 0,3-3 0 0,3-1 0 16,3-1 0-16,3-3 240 0,3 0-64 0,3 0-16 15,1-4 48-15,0 1 16 0,1 0 0 0,4-1 0 16,1 0-224-16,-2 0 128 0,1-1-128 0,-2 2 0 16,-1 0 0-16,-3 0 128 0,-2 2-128 0,-2 0 0 15,-4 1 0-15,-1409 1 0 0,2813 0 0 0,-1409 3 0 16,-9-4 0-16,9 4-208 0,-9-4 32 0,0 0 16 16,0 0-672-16,0 0-128 0,0 0-16 15,0 0-16-15,-3 10-1888 0,3-10-368 0</inkml:trace>
  <inkml:trace contextRef="#ctx0" brushRef="#br0" timeOffset="3867.51">17227 1286 14735 0,'-14'0'1312'0,"14"0"-1056"0,-8-2-256 16,8 2 0-16,0 0 288 0,0 0 0 0,0 0 0 15,0 0 0-15,0 0 160 0,0 0 16 0,0 0 16 0,0 0 0 16,13-1 96-16,2-2 32 0,3 0 0 0,0 1 0 16,4 0-208-16,3 0-32 0,2-3-16 0,-2 1 0 15,2-3-48-15,1 1-16 0,1-1 0 0,3-1 0 16,2-2 112-16,0 2 32 0,0-5 0 0,4 4 0 15,1-2 96-15,2 1 32 0,0 0 0 0,-2 1 0 16,1 2-80-16,-4 0-16 0,-3-3 0 0,-1 1 0 16,-2 5-192-16,-1 0-32 0,0 1-16 0,0 1 0 15,-5-2-224-15,-1 2 144 0,-3 2-144 0,-3 1 128 16,0 0-128-16,-2 1 0 0,-2 1 0 0,0 2-8384 16,-4 4-1664-16</inkml:trace>
  <inkml:trace contextRef="#ctx0" brushRef="#br0" timeOffset="4782.37">19782 1212 2751 0,'0'0'256'0,"0"0"-256"16,0 0 0-16,0 0 0 0,0 0 1984 0,0 0 336 16,-6-7 80-16,2 0 16 0,0 1-1040 0,-2 0-208 15,1-3-32-15,-4 2-16 0,-1 3-64 0,1 0-16 0,-3-2 0 0,-1 1 0 16,-3 1-256-16,0 2-48 0,-4 1-16 0,1 0 0 16,-5 0-80-16,0 1-32 0,-5 2 0 0,1 4 0 15,2 0-32-15,1 4-16 0,-5 3 0 0,3 3 0 16,1-1-176-16,2 0-48 0,0 1 0 0,2 3 0 15,1 0-192-15,3 2-144 0,0 0 192 0,4-2-192 16,3-2 128-16,3 1-128 0,4-3 0 0,1 0 0 16,7-2 0-16,0-1 0 0,6-3 0 0,1-3 0 15,3-2 0-15,4-2 0 0,3-2 0 0,0-2 0 16,2-4 192-16,1-3-64 0,2-2 0 0,3-2-128 16,1 0 256-16,-5 0-48 0,-3 1-16 0,-1-1 0 15,3-2 0-15,-3 1-16 0,-3 1 0 0,-1 1 0 0,-2 0-176 16,-3-1 128-16,-2 0-128 0,-4 3 128 0,0 3-128 0,-6 7 160 15,5-8-160-15,-5 8 160 0,0 0-16 0,0 0 0 16,0 0 0-16,0 0 0 0,0 0-144 0,-5 9 0 16,1 2 0-16,0-1 128 0,1 2-128 0,-1-1 0 15,4 0 0-15,3 1 0 0,-2 0 0 0,1-1 0 16,3-1 0-16,4 0 0 0,0-3 0 0,2 3 0 16,0 0 0-16,1-1 0 0,1-2-256 0,3-3 64 15,1-1 0-15,2 1 16 16,-3-2-2000-16,1-2-416 0,10-2-80 0,0-2-16 0</inkml:trace>
  <inkml:trace contextRef="#ctx0" brushRef="#br0" timeOffset="5128.22">20550 615 20783 0,'-4'-13'912'0,"4"13"208"0,0 0-896 0,0 0-224 0,0 0 0 0,0 0 0 16,0 0 0-16,0 0 0 0,-7 11-144 0,-1 0 144 15,0 0 0-15,-2 2 0 0,-5 2 0 0,2 7 0 16,2 7 384-16,1 0 0 0,-1-2 16 0,0 4 0 0,0 3 16 0,-1 2 0 15,0 3 0-15,-1-1 0 0,2 1-96 0,2 1-32 16,-1 2 0-16,2-5 0 0,2-2-128 16,0-4-32-16,1-5 0 0,1 1 0 0,1-3-128 0,1-4 160 15,1-2-160-15,0-1 160 0,-2-2-320 0,2-2-64 16,-1-1-16-16,0-3 0 16,2-9-1632-16,0 0-336 0,-1 10-64 0</inkml:trace>
  <inkml:trace contextRef="#ctx0" brushRef="#br0" timeOffset="5330.23">20139 1066 26031 0,'0'0'1152'0,"0"0"240"0,0 0-1120 16,0 0-272-16,10 1 0 0,0-2 0 0,2-1 0 0,3 0 0 0,1 0-208 0,5-1 80 15,2 2 128-15,4 0 0 0,0 0 0 0,5 0 0 16,2 0 192-16,2 0-48 0,3-1 0 0,0 2 0 15,2 0-144-15,0 2 160 0,-5 0-160 0,-2-1 160 16,-2-1-160-16,-1 2-176 0,-1 2 48 0,-2-2-11552 16</inkml:trace>
  <inkml:trace contextRef="#ctx0" brushRef="#br0" timeOffset="6147.74">22025 880 19343 0,'0'0'1728'0,"0"0"-1392"0,0 0-336 0,0 0 0 16,0 0 432-16,0 0 16 0,-5 8 0 0,1-3 0 15,4-5-320-15,-7 6-128 0,1-1 0 0,-1 3 128 16,1 3 192-16,0 1 16 0,-3 3 16 0,2 3 0 16,-5 1 48-16,-1 5 16 0,0 6 0 0,-1 0 0 15,-1-2-32-15,-3 2 0 0,-2 2 0 0,3-2 0 16,-2-2-80-16,2-3-32 0,2-2 0 0,3-1 0 16,0-3 144-16,2-6 32 0,1-3 0 0,0 1 0 15,4-1 96-15,0-2 32 0,5-8 0 0,0 0 0 16,0 0-80-16,0 0-16 0,0 0 0 0,0 0 0 15,0 0 112-15,3-11 32 0,-1 0 0 0,2-5 0 16,1 2-352-16,1-1-64 0,3-4-16 0,-1 0 0 0,-3-1-192 16,4 1 128-16,0-2-128 0,2 1 0 15,0 0 0-15,0 1 0 0,1 2 0 0,2 0 0 0,2 1 0 0,-1 0 0 16,0 2 0-16,1 1 0 0,-2 2 0 0,-1 2 0 16,-1 4-144-16,-2 1 144 0,-1-1-144 0,-9 5 144 15,11 1-128-15,-3 4 128 0,-1 4-160 0,-2 3 160 16,-1 3-192-16,0 1 192 0,-1-2-160 0,-2 2 160 15,-1 1-128-15,0 3 128 0,-1 2 0 0,-1-2-128 16,1-2 128-16,-1-2 0 0,0-1 0 0,0-2 0 16,0-4 0-16,1 1 0 0,0 0 0 0,1-10 0 15,0 10 0-15,0-10 0 0,0 0 0 0,0 0 128 16,0 0-128-16,0 0 128 0,0 0 0 0,0 0 16 16,6-10 0-16,3-1 0 0,-2-1 16 0,1-1 0 0,2-2 0 15,1-3 0-15,0 3-160 0,0-1 0 0,0 0 0 0,3-1 128 16,0 2-128-16,0-1 0 0,0 2 0 0,1 3 0 15,-4 4 0-15,0 4 0 0,0 1 0 0,0 2-176 16,-4 2 48-16,-7-2 0 0,9 10 0 0,-3 2 0 16,-2 4 128-16,-2 3-128 0,-2 1 128 0,-1 2-128 15,-1 0 128-15,-2 1 0 0,-4-1 0 0,0 1 0 16,1 2 0-16,1-3 0 0,2-4 0 0,0 2 0 16,-1-3-192-16,3-3 0 0,3-3 0 0,2 1 0 15,3-4-1856-15,-1-2-384 16,5-1-80-16</inkml:trace>
  <inkml:trace contextRef="#ctx0" brushRef="#br0" timeOffset="6531.97">22749 1084 16575 0,'-10'-7'1472'0,"10"7"-1168"15,0 0-304-15,0 0 0 0,-9-1 2528 0,1 1 448 16,2 1 96-16,6-1 0 0,-8 0-2512 0,0 2-560 16,1 4 0-16,-2-1 0 0,0 4 0 0,0 0 0 15,-3 1 0-15,0 3 176 0,0 2 16 0,1 2 0 16,-2-1 0-16,2 2 0 0,1 1-48 0,1-3 0 16,0-1 0-16,4 1 0 0,0-2-144 0,5-4 192 0,0 0-192 0,2 1 192 15,-2-11-64-15,6 9-128 0,2-2 192 16,-1-1-64-16,3-2 48 0,3-3 0 0,3-2 0 0,0-1 0 15,0 0 80-15,0-1 32 0,1-3 0 0,-1 0 0 16,2-1 96-16,-2-2 32 0,-1 0 0 0,-1 1 0 16,-1-3-64-16,-3 0-16 0,-2 0 0 0,-2-2 0 15,-2-1-96-15,-4 0-32 0,-5-3 0 0,0 2 0 16,0 1 48-16,-5 2 0 0,-1-2 0 0,0 7 0 16,-1-2-256-16,1 1 0 0,0 2 128 0,0 3-128 15,-1 1-384 1,3 1-112-16,2 1-16 0,7 0-9792 0,0 0-1936 0</inkml:trace>
  <inkml:trace contextRef="#ctx0" brushRef="#br0" timeOffset="6916.69">23367 992 25791 0,'0'0'1152'0,"0"0"224"0,0 0-1104 0,-6-3-272 16,-1 4 0-16,-1-1 0 0,-2 1 0 0,0 0 0 15,0 0 0-15,0 2-144 0,0 0 144 0,-1 2 0 16,-1 2 0-16,-1 3 0 0,-1 2 0 0,-2 0 0 16,0-1 0-16,1 2 128 0,1 0 48 0,4 2 16 15,-2-1 0-15,4-1 0 0,1-1 64 0,4 2 0 0,-2-1 16 0,3-1 0 16,2-1-16-16,2 0-16 0,4 0 0 0,-4 0 0 15,-1 1-48-15,2 1-16 0,5-1 0 0,-1 0 0 16,3 0 16-16,-4 1 0 0,1 0 0 0,-3-2 0 16,2-1-32-16,-3 0 0 0,-3-1 0 0,0 0 0 15,0 0 96-15,-2 0 0 0,-4-1 16 0,-1 0 0 16,-2 0 48-16,-2-1 16 0,-1-2 0 0,-4 1 0 16,-1 0-96-16,-2 0-32 0,-1-1 0 0,0-1 0 15,-1-3-80-15,4-2 0 0,0-3-128 0,3 1 192 16,1 0-1136-16,4-3-224 15,0-3-48-15,5 1-7984 0,-1 0-1584 0</inkml:trace>
  <inkml:trace contextRef="#ctx0" brushRef="#br0" timeOffset="7210.71">23867 623 15663 0,'-1'-10'688'0,"1"10"144"0,0-8-656 0,0 8-176 15,0 0 0-15,0 0 0 0,-4 6 1840 0,-2 1 336 16,-2 0 64-16,0 5 0 0,-3 6-1536 0,0 1-304 16,-1 3-64-16,-3 6-16 0,0 2 128 0,-1 3 0 15,-2 1 16-15,0 3 0 0,-1 3-48 0,1 1-16 16,4 3 0-16,-2-2 0 0,0-1-112 0,0 1-32 15,5 1 0-15,3-3 0 0,-1 0-64 0,1-6 0 0,1-3-16 16,3-3 0-16,1-1-368 0,1-3-64 0,0-2 0 0,2-4-16 31,0-3-2592-31,2-5-512 0</inkml:trace>
  <inkml:trace contextRef="#ctx0" brushRef="#br0" timeOffset="7405.06">23331 1095 31327 0,'0'0'1392'0,"6"-3"272"16,5 1-1328-16,2 1-336 0,2-1 0 0,2 2 0 15,2 2-192-15,4-3-96 0,3-2-32 0,6-1 0 0,6 2 320 0,2 0 256 16,8 1-64-16,2-1 0 0,-1 1 80 0,-1 2 16 16,2 2 0-16,-1 0 0 0,-2-1-288 0,4 1 0 15,-1-4 128-15,-4 3-128 16,-4 1-2080-16,-6 0-480 0</inkml:trace>
  <inkml:trace contextRef="#ctx0" brushRef="#br0" timeOffset="8100.24">19304 2252 22799 0,'0'0'1008'0,"0"0"208"0,-3-7-960 0,3 7-256 16,-5-8 0-16,5 8 0 0,0 0 192 0,-9-3-16 15,0 1 0-15,0 1 0 0,2 1 464 0,-4 1 112 16,0 1 16-16,1 4 0 0,-4 6-320 0,1 3-64 0,-3 4-16 15,-1 2 0-15,1 0-64 0,-1 4-16 0,-1 1 0 0,4 4 0 16,1-1-112-16,4-1-32 0,3-1 0 0,6-3 0 16,1-1-144-16,4-4 0 0,4-3 144 0,2-4-144 15,7-3 192-15,3-3-48 0,2-4 0 0,3-3 0 16,2-3 352-16,-1-1 64 0,1-1 16 0,-1-5 0 16,0-6-240-16,0-1-32 0,-2-2-16 0,0 1 0 15,-3-2-128-15,-2 0-32 0,-3-2 0 0,-2 1 0 16,-1 0-128-16,-7 0 192 0,-3 2-192 0,-4-1 192 15,-4-1 48-15,-2 4 16 0,-6 3 0 0,-2 1 0 16,0-1-112-16,-1 5-16 0,-3 5 0 0,2 1 0 16,0 2-128-16,1 4-192 0,-1-4 32 0,2 6-10144 15,1 2-2048-15</inkml:trace>
  <inkml:trace contextRef="#ctx0" brushRef="#br0" timeOffset="8516.57">19906 2177 33167 0,'0'0'1472'0,"-6"2"304"0,-2-1-1424 0,8-1-352 16,-7 11 0-16,3 0 0 15,-4 0-336-15,3 1-144 0,-2-1-32 0,0 6 0 0,2 4 384 0,-3 2 128 16,2 4 0-16,-1 0-144 0,-1-2 144 0,1 4 0 15,-1-2 0-15,1 1 0 0,1-1 0 0,1 1 0 16,-1-6 0-16,1 0 0 0,2-6 0 0,1-4 0 0,-4-3 0 0,6-9 128 16,0 0 64-16,0 0 0 0,0 0 16 0,0 0 0 15,0 0 384-15,4-9 80 0,0-3 16 0,1-4 0 16,0-4-128-16,2-3-32 0,-1-4 0 0,2 2 0 16,0 1-304-16,0 1-64 0,2 0-16 0,1-3 0 15,1 3-144-15,3 2 0 0,0 2 0 0,3 1 0 16,0 4 0-16,1 3 0 0,0 1 0 0,-3 5 0 15,1 4-192-15,-2 2 192 0,1 4-192 0,-1-1 192 16,-1 7-208-16,-3 3 80 0,-1 2 128 0,0 4-208 16,-3-2 208-16,-2 4-144 0,0 5 144 0,-4 0-128 15,-1 1 128-15,-1 1 0 0,0-1 0 0,-5-3 0 16,-1-3-128-16,4-2 128 0,-1-2-128 0,3-2 128 16,1-3-624-16,1-2-32 0,-1-11-16 15,5 8 0-15,2-5-2032 0,2-3-416 16,1-4-80-16</inkml:trace>
  <inkml:trace contextRef="#ctx0" brushRef="#br0" timeOffset="8987.39">20572 2354 23039 0,'-16'3'1024'0,"9"1"192"0,0-1-960 0,2 4-256 0,0 4 0 15,0 2 0-15,-3 2 320 0,5 2 0 0,3 0 16 0,0-4 0 16,0-2-336-16,2 0 0 0,2-2 0 0,5 0 0 16,4 1 192-16,3-2-16 0,0-5-16 0,1 0 0 15,2 1 224-15,3-4 32 0,2-5 16 0,2 0 0 16,-3-4 80-16,2 0 0 0,2-2 16 0,0-3 0 15,3-5 32-15,-6 0 0 0,-5 1 0 0,1 1 0 16,2 1 688-16,-5-2 144 0,-2 0 16 0,-1-1 16 16,-4 0-1808-16,-1 0-352 15,-5 1-80-15,-3 2-16 0,-5 2 832 0,0 3 144 0,-2 1 48 0,-2 3 0 16,-7 2 320-16,-2 2 80 0,1 5 16 0,-7 3 0 16,-2 4-448-16,-1 2-160 0,1 3 0 0,-1 6 144 0,-1 2-144 0,2 3 0 15,1 3 0-15,-2 3-176 0,1 3 176 16,1-1 0-16,0 0-144 0,6-1 144 0,1-1 0 0,5-4 0 15,3-3-144-15,4-1 144 0,5-1 0 0,6 0 0 16,1-4-128-16,5 0 128 0,4-3 0 0,2-2 0 16,5-2 0-16,0-2 0 0,5-2 0 0,3-1 0 15,2 1 0-15,4-3 0 16,3-3-480-16,2-1-144 0,-4-1-16 0,4 1-9328 16,1 1-1856-16</inkml:trace>
  <inkml:trace contextRef="#ctx0" brushRef="#br0" timeOffset="9702.2">22751 2318 11967 0,'-8'-17'528'0,"4"11"112"0,0 0-512 0,2 4-128 16,2 2 0-16,0 0 0 0,0 0 1968 0,0 0 352 16,0 0 80-16,0 0 16 0,0 0-1520 0,0 0-288 15,-2-6-64-15,2 6-16 0,0 0 272 0,0 0 48 16,-9-5 16-16,0 1 0 0,0 1-80 0,0 4-16 15,-3 4 0-15,-4-4 0 0,-1-5 0 0,-5 2-16 16,0 5 0-16,-3 2 0 0,0 2-320 0,-5 3-64 0,1 1-16 0,-3 0 0 16,-3 0-48-16,-1 2-16 0,-1 1 0 15,4 2 0-15,2 0-288 0,2-1 0 0,0 2 0 16,4 2 0-16,3-3 128 0,3 1-128 0,1-2 0 0,6-1 0 16,5 2 0-16,1-4 0 0,4-2 0 0,2 1 0 15,2 0 0-15,5 1 0 0,1-1 0 0,7 0 0 16,1 0 0-16,5-1 0 0,2-1 0 0,-3 0-144 15,-1 1 144-15,3 1 0 0,-1 0 0 0,1 0 0 16,-1-2 128-16,-2 0-128 0,-1-1 128 0,-3 0-128 16,-3 2 128-16,1 1-128 0,-7 1 160 0,0-1-160 15,-2-2 224-15,-4-9-48 0,2 8-16 0,-2-8 0 16,-2 10 112-16,-6-1 32 0,1-3 0 0,-5 1 0 16,-3-1 128-16,-2 0 16 0,-5-2 16 0,-1 0 0 15,-1-2-96-15,-1-2-32 0,-2-3 0 0,-2 1 0 0,-2 2-336 16,3 0 144-16,0-2-144 0,2-1 0 0,3-1 0 15,3-1-144-15,2 1-16 0,3 0 0 16,-1 1-672-16,4 0-128 0,4 3-16 0,-1-2-16 16,3-6-2160-16,6 0-432 0</inkml:trace>
  <inkml:trace contextRef="#ctx0" brushRef="#br0" timeOffset="10232.08">23048 2460 12895 0,'0'0'1152'0,"0"0"-928"0,0 0-224 0,0 0 0 16,-8 1 512-16,8-1 48 0,0 0 16 0,-9 3 0 16,2-1 544-16,7-2 112 0,-8 2 32 0,1 3 0 15,3 1-208-15,-4 3-32 0,2 2-16 0,-3-2 0 16,1 1-16-16,-2 3 0 0,0 3 0 0,0-1 0 16,2 0-256-16,0 2-48 0,-2-3-16 0,5 2 0 15,-1 0-224-15,2-1-32 0,1-4-16 0,2 3 0 16,2 0-192-16,4-1-32 0,-1-1-16 0,2 0 0 0,-1-3-160 0,2 1 192 15,-1 2-192-15,4-4 192 0,-2-3-32 0,2 1 0 16,0-3 0-16,1 2 0 0,-1 1 128 0,2-1 32 16,-2-3 0-16,1-1 0 0,1-1-16 0,-2-2 0 15,1-3 0-15,2 1 0 0,2 1-48 0,-1-2-16 16,-5-3 0-16,1 0 0 0,1-3 48 0,-3-3 16 16,-5-1 0-16,2 0 0 0,1 0-96 0,1 0-16 15,-3 0 0-15,2-1 0 0,-3 0-64 0,2-1 0 16,-5 1-128-16,0 1 192 0,-3 2-192 0,-1 2 128 15,1 2-128-15,0 1 0 0,2-2 144 0,-2 1-144 16,-6 0 128-16,2 5-128 0,-6-1 128 0,4 2-128 16,-2 0 128-16,-2 0-128 0,-2 1 0 0,1 2-224 15,-1 0 32-15,1 1 0 16,1 2-1232-16,1 0-240 0,2 0-64 0,-1 3-8288 0,3-4-1664 0</inkml:trace>
  <inkml:trace contextRef="#ctx0" brushRef="#br0" timeOffset="11265.33">23581 2027 14847 0,'0'0'656'0,"8"-4"144"0,-8 4-640 0,7-6-160 0,-7 6 0 0,0 0 0 16,6-4 560-16,-6 4 80 0,0 0 0 0,0 0 16 15,0 0 496-15,0 0 112 0,0 0 16 0,0 0 0 16,0 11-448-16,-1 2-64 0,-1 3-32 0,-1 0 0 16,-4 2-16-16,2 3 0 0,0 3 0 0,0 0 0 15,-2 0 64-15,3 3 16 0,-2 0 0 0,2 2 0 16,-2-1-96-16,2 5 0 0,-1 1-16 0,0 2 0 15,-2-7-256-15,2 1-48 0,3-2-16 0,-2-2 0 0,-3 0-48 16,0-1-16-16,-1-2 0 0,2-4 0 0,-1-1-48 0,1-1-16 16,-3-3 0-16,2 0 0 0,4 0-80 0,-3 0-16 15,2-4 0-15,1-2 0 0,3-8-144 0,0 0 192 16,0 0-192-16,0 0 192 0,0 0-384 0,0 0-80 16,0 0-16-16,0 0 0 15,-3-8-2336-15,3-3-448 0,0-2-112 0</inkml:trace>
  <inkml:trace contextRef="#ctx0" brushRef="#br0" timeOffset="11689.83">24211 1826 18431 0,'0'0'1632'0,"0"0"-1312"0,0 0-320 0,0 0 0 0,0 0 720 0,0 0 80 16,0 0 16-16,0 0 0 0,0 0-112 0,0 0-32 15,0 0 0-15,0 0 0 0,-7 6 96 0,0 2 0 16,-1 3 16-16,-1 4 0 0,-3 0-208 0,0 3-64 16,-1 0 0-16,0 1 0 0,-1-1-144 0,3-1-48 15,0 1 0-15,-1 1 0 0,-4 1-128 0,2-1-48 16,0-1 0-16,0-3 0 0,-2 1-144 0,4-1 0 15,-1-2 144-15,2-1-144 0,0 0-224 0,2-3-112 16,2-3-32-16,7-6-8384 16,0 0-1680-16</inkml:trace>
  <inkml:trace contextRef="#ctx0" brushRef="#br0" timeOffset="12408.58">24269 2416 24639 0,'0'0'1088'0,"0"0"240"0,0 0-1072 0,-2 10-256 16,-4 2 0-16,1-4 0 0,-1 1 128 0,1 0-128 16,0-2 192-16,0 1-192 0,-2 2 560 0,1 0 0 15,1 0 0-15,0 1 0 0,-5-2-176 0,3 3-16 16,-3 1-16-16,3 2 0 0,0-2 32 0,1-2 0 15,-2 0 0-15,2-1 0 0,1 1-64 0,-1 0-16 16,2-1 0-16,-2-1 0 0,1 0-80 0,-1-2-16 16,-3-2 0-16,9-5 0 0,-5 9 0 0,-2-1 0 15,-1-3 0-15,8-5 0 0,0 0 80 0,0 0 16 16,0 0 0-16,0 0 0 0,-7-2 16 0,7 2 16 16,0 0 0-16,-7-9 0 0,3-1 48 0,1-1 0 15,6-1 0-15,-1 0 0 0,0 1-128 0,2-3 0 16,-3-1-16-16,3 0 0 0,3 2-96 0,2-1-16 0,0 1 0 0,2-1 0 15,3 1-128-15,-2 1 0 0,1 0 0 0,0 1 0 16,0 1 0-16,1 0 0 0,1 0 128 0,1 0-128 16,1-1 0-16,-2 0 0 0,-1-1 0 0,0 5 0 15,0 4 0-15,0 1 0 0,-3 2 0 0,0 0 0 16,0 0 0-16,3 2 0 0,-3 1 0 0,0 0 0 16,-1 2-192-16,-2 5 192 0,3-2-160 0,0 2 160 15,-4-1 0-15,2 3-144 0,-4 0 144 0,4 3 0 16,-2 4 0-16,-2 0 0 0,0-2 0 0,-4 0 0 15,0 3 160-15,0-3 16 0,-1 0 0 0,1-1 0 16,-1 1 0-16,1 0 0 0,0 0 0 0,0-3 0 16,-1-2-176-16,1 0 192 0,0 0-192 0,2 2 192 0,0-1-192 15,-2-1 0-15,1-1 144 0,0-1-144 0,-2-10 0 0,3 9 128 16,-3-9-128-16,0 0 0 0,0 0 0 0,0 0-256 16,3 7 32-16,-3-7-11168 15,0 0-2224-15</inkml:trace>
  <inkml:trace contextRef="#ctx0" brushRef="#br0" timeOffset="24641.59">2819 1863 11919 0,'0'0'512'0,"0"0"128"0,0 0-512 0,0 0-128 0,0 0 0 0,0 0 0 15,0 0 448-15,4-7 48 0,-1-1 16 0,-3 8 0 16,0 0-208-16,0 0-48 0,0 0 0 0,0 0 0 16,0 0-112-16,0 0-16 0,0 0-128 0,0 0 192 15,-6 6 240-15,-4-2 32 0,0-1 16 0,-7 2 0 16,-5 1-48-16,0 1-16 0,-4 2 0 0,-1 1 0 16,-5 1-160-16,-2 1-16 0,-2-1-16 0,0 0 0 15,2-1 80-15,-2-1 16 0,-2-1 0 0,0-2 0 16,-2-3 240-16,-1 0 48 0,1 4 16 0,-1-3 0 15,-1 0-32-15,0 0 0 0,2 1 0 0,-1 1 0 16,1-1-224-16,1 0-48 0,-4-2-16 0,0-1 0 16,-2-1-144-16,-1 2-32 0,-2 1 0 0,4 0 0 0,0 0-128 15,3-2 128-15,1 0-128 0,3-3 128 0,3-3 0 16,-4 0 0-16,4 1 0 0,2 1 0 0,1 1 48 0,3 1 0 16,-1 0 0-16,5 1 0 0,0 1-176 0,4 0 128 15,3 0-128-15,1 1 128 0,1-1-128 0,-1 2 160 16,4 2-160-16,1-1 160 0,2-1-160 0,-1 0 0 15,4 1 0-15,-3 1 0 0,2-1 0 0,1 2 0 16,0-1 0-16,0 1 0 0,1 3 0 0,2 1 0 16,1 0 0-16,-3 1 0 0,2 1 0 0,0 3-144 15,1 0 144-15,-1 5 0 0,2 3 0 0,-2 6-128 16,1 0 128-16,0 7 0 0,0 6 0 0,1 4 0 16,0 1-128-16,0 0 128 0,0-1 0 0,0 3 0 15,1 1 0-15,0 4 0 0,0 2 0 0,0 1 0 16,0 1 0-16,1 0 0 0,1-6 0 0,0-3 0 0,1 0 0 15,-1-1 0-15,2 0 0 0,-2-3 0 0,3-2 0 0,-1 1 0 16,2 0 0-16,-3-3 0 0,0-5 0 0,2 1 0 16,0 0 128-16,-1 1-128 0,-2 3 0 0,0 0 144 15,-2 1-144-15,-1 0 0 0,-1 2 144 0,-1-1-144 16,1-3 0-16,1 1 128 0,-3-5-128 0,0 2 0 16,1 1 0-16,0 1 144 0,1 1-144 0,-4 1 0 15,2-2 192-15,0-1-192 0,2-4 192 0,-2 1-192 16,-2-2 224-16,2-1-64 0,-3-1-16 0,2 1 0 15,-1 1-16-15,0-1-128 0,0 0 192 0,1 1-64 16,-2 0-128-16,3-2 160 0,-3-4-160 0,3 0 160 16,-1-1-160-16,1 0 192 0,-2-4-192 0,1 1 192 15,-2-1-192-15,0 0 160 0,0 1-160 0,-1-1 160 0,0 3-160 16,-2-2 160-16,-1-1-160 0,0 1 160 16,2-1-160-16,-3 0 128 0,3 1-128 0,0-2 128 0,0-2-128 0,3 0 128 15,0-1-128-15,0-4 128 0,-3 0 32 0,4-2 0 16,3-1 0-16,-1-1 0 0,-3-1-16 0,2-2 0 15,2-1 0-15,0 0 0 0,-1 0-16 0,-1 0-128 16,0-3 192-16,4-5-64 0,-4 8-128 0,1-1 0 16,3-7 0-16,-1 8 128 0,1-8-128 0,0 0 0 15,-3 5 144-15,3-5-144 0,0 0 0 0,0 0 128 16,0 0-128-16,0 0 0 0,7 5 128 0,-7-5-128 16,0 0 128-16,8 5-128 0,-8-5 144 0,13 3-144 15,3 0 192-15,-1-3-192 0,-2-4 0 0,3 4 0 16,6 4 0-16,-3-4 0 0,0-3 0 0,2 1 0 0,2 1 0 15,5-2 0-15,-3 1 0 0,2-1 0 0,1 2 128 16,4 0-128-16,2 0 0 0,6 1 0 0,-1-1 0 0,3 1 0 16,1 1 0-16,1 1 0 0,-3 2 0 0,0-2 0 15,2-1 0-15,-2-1 0 0,1 0 0 0,0 2 0 16,-1 0 0-16,1 0 0 0,2 1 0 0,1-1 0 16,-1 1 0-16,-1 0 0 0,-1-3 0 0,-1 2 0 15,-2-2 0-15,2 1 0 0,1 1 0 0,-2 0 0 16,-1-2 0-16,1 0 0 0,0 0 0 0,-2-1 0 15,-3-2 192-15,-2 0-64 0,-5 3 0 0,2-2-128 16,-5 0 256-16,1 1-48 0,-2 0-16 0,-3 0 0 16,-4 0 32-16,0 1 0 0,-2-1 0 0,-1-1 0 15,-2 2 32-15,-5 0 16 0,-7 0 0 0,9 0 0 16,-9 0-80-16,8 2-32 0,-8-2 0 0,0 0 0 16,9 2-160-16,-3 2 192 0,-6-4-192 0,8 8 192 15,-8-8-2688-15,9 9-512 0</inkml:trace>
  <inkml:trace contextRef="#ctx0" brushRef="#br0" timeOffset="31145.59">1856 4571 5919 0,'0'0'256'0,"0"0"64"0,0 0-320 0,0 0 0 15,0 0 0-15,0 0 0 0,-9 0 592 0,9 0 48 16,0 0 16-16,0 0 0 0,0 0-32 0,0 0-16 15,-6 2 0-15,6-2 0 0,0 0 144 0,0 0 16 16,0 0 16-16,0 0 0 0,0 0-256 0,0 0-48 16,0 0-16-16,0 0 0 0,0 0-336 0,0 0-128 15,-8 4 0-15,8-4 144 0,-2 9-144 0,2-9 0 16,-3 10 0-16,1 0 128 0,1 1-128 0,0 2 0 16,-1 0 0-16,0 1 128 0,0 2-128 0,1 0 0 15,-2 1 0-15,0 0 0 0,-1 4 0 0,-1 1 0 16,2-2 0-16,0 1 0 0,-4 1 0 0,0 1 128 0,1-1-128 0,0 1 128 15,2 1 16-15,1 3 0 0,-6 1 0 0,4-1 0 16,0-4-144-16,-1 0 0 16,0 2 0-16,0 1 0 0,3-2 0 0,0 0 128 0,-1-4-128 0,-1-1 0 15,2-2 128-15,0-1-128 0,1-3 128 0,1-2-128 16,-3-1 0-16,2 0 0 0,-1-1 128 0,1 0-128 16,2-9 128-16,-3 9-128 0,2 0 192 0,-4-4-64 15,2 2-128-15,3-7 0 0,-5 7 0 0,5-7 0 16,-3 8 0-16,3-8 0 0,-4 8 0 0,4-8 128 15,0 0 0-15,0 0-128 0,-3 9 192 0,3-9-64 16,0 0 48-16,0 0 0 0,0 0 0 0,0 0 0 16,0 0 16-16,0 0 0 0,0 0 0 0,0 0 0 15,0 0 96-15,1 9 32 0,-1-9 0 0,0 0 0 0,0 0 16 16,7 8 16-16,2-1 0 0,-1-1 0 0,-8-6-176 0,10 5-48 16,1 2 0-16,-1-4 0 0,-1-3-128 0,2 0 192 15,0 3-192-15,3-2 192 0,1 3-192 0,3-1 0 16,1-1 0-16,1 3 0 0,1 1 0 0,1 1 0 15,1-3 0-15,-2 1 0 0,4-2 0 0,-3 1 0 16,2 1 0-16,-1-2 0 0,3-1 0 0,3-2 0 16,1-1 0-16,1 0 0 0,2-1 0 0,4 1 0 15,1-3 128-15,1 4-128 0,1-1 0 0,2 0 0 16,-1-1 128-16,0 0-128 0,-3 0 0 0,6-1 0 16,2 2 0-16,1-2 128 0,-3 1-128 0,2 1 0 15,3 1 0-15,0 0 128 0,-3-3-128 0,1 0 0 16,3 0 0-16,1 0 0 0,4 1 0 0,4 1 0 15,1-1 0-15,0 0 0 0,-2 0 0 0,-1 0 128 16,1-1-128-16,3 2 0 0,-1-3 128 0,2 2-128 0,0-2 128 0,-2 2-128 16,-1 1 0-16,-1-1 0 0,2-1 0 0,2 1 0 15,0 1 0-15,2 1 0 0,0 1 0 0,0 1 0 16,-5-1 0-16,3 1 0 0,-1-2 0 0,4 0 0 16,-1-2 0-16,2 2 0 0,-1 2 0 0,0-1 0 15,1 2 0-15,-2-1 0 0,2 1 0 0,-1-1 0 16,0 2 0-16,-3-3 0 0,-2 2 0 0,0-1 128 15,2 1-128-15,2-1 0 0,3 0 0 0,-5 0 0 16,0 1 176-16,1-1-48 0,-3 0-128 0,3 2 192 16,2-1-192-16,3 0 0 0,-1 0 128 0,-3 1-128 15,0-2 0-15,1 0 128 0,1 0-128 0,1-2 0 16,-1 0 240-16,0 3-48 0,-3-1-16 0,3-2 0 0,-2-2-176 16,1 3 0-16,0 0 0 0,0-1 0 0,1-1 0 0,-2 1 128 15,-3 1 0-15,1-1 0 0,0-1 0 0,0 1-128 16,1 1 192-16,-1 0-64 0,-6-1-128 0,0 2 192 15,-2 0-192-15,3 2 192 0,2-2-32 0,-2 0 0 16,-2 1 0-16,2 1 0 0,0 0 0 0,-3 0 0 16,0 2 0-16,-2-3 0 0,4-1-160 0,-1 1 0 15,2 0 0-15,0 2 0 0,2 1 128 0,-3 2-128 16,-2-1 192-16,1-2-64 0,2-6-128 0,2 3 0 16,-2 2 0-16,-1 3 0 0,-1 3 160 0,-1-3 0 15,-2-3 0-15,3-1 0 0,-3-1-160 0,3 3 0 16,-2 2-192-16,3-1 192 0,-1-2 0 0,-2-1 0 15,-2 3 0-15,-1-3 0 0,3-3 0 0,-3 0 128 16,1 0-128-16,0 1 192 0,1 3 0 0,-2-2 16 16,0 0 0-16,-2 0 0 0,-2 0-48 0,2 0-16 0,2-2 0 15,-1-2 0-15,-1 0-144 0,1 1 160 0,1 2-160 0,-1-1 160 16,-3 0-160-16,-1 1 0 0,1-2 144 0,-2 0-144 16,-1 0 0-16,2 0 144 0,1 1-144 0,0 0 0 15,-1 1 144-15,1 0-144 0,-5-1 0 0,1 0 144 16,0 0-144-16,1-2 0 0,-4-1 144 0,2 2-144 15,-1-3 128-15,0 3-128 0,3 1 160 0,-3 0-160 16,1 0 176-16,-4 0-176 0,-1 1 192 0,-2-1-192 16,-1-1 160-16,0 1-160 0,0 0 128 0,0-1-128 15,3-3 0-15,-4 1 128 0,-2 5-128 0,2-1 0 16,-1 0 928-16,2-1 96 0,-1 0 32 0,-2 2 0 16,-3 1-1616-16,1 1-320 0,-2-3-64 0,0-1-16 15,1 0 832-15,-3 0 128 0,0 0 0 0,0-1 128 0,2 1-128 0,-1 0 128 16,-4 1-128-16,1 0 128 0,1-1-128 0,-1 2 0 15,-1 1 0-15,-2-2 0 0,-1-2 0 0,0 2 0 16,-4 3 128-16,2-1-128 0,-2-2 144 0,-1 1-144 16,0 0 192-16,-3 1-192 0,0-1 160 0,1 0-160 15,-3-1 128-15,1 1-128 0,-2-2 0 0,1 1 128 16,-8-1-128-16,10 2 0 0,-10-2 128 0,10 1-128 16,-10-1 128-16,10 0-128 0,-10 0 176 0,0 0-48 15,7 1-128-15,-7-1 192 0,0 0-16 0,0 0-16 16,0 0 0-16,8-4 0 0,-8 4 80 0,5-5 16 15,-5 5 0-15,0 0 0 0,0 0-32 0,4-7 0 16,-1 0 0-16,-3 7 0 0,5-8-64 0,-4 0-16 16,1-1 0-16,0 1 0 0,0-1-16 0,1-1 0 0,2-2 0 15,-3 0 0-15,0 0-128 0,2-4 160 0,-2-4-160 0,1 3 160 16,-1 0-160-16,0 1 160 0,0-4-160 0,0 0 160 16,0 0-160-16,0 1 160 0,2-1-160 0,-2-1 160 15,-2 0-160-15,1 1 0 0,-1 0 0 0,0 1 128 16,0-1 0-16,1 1-128 0,-1 0 192 0,0 3-64 15,0-2 0-15,0 2 0 0,-1-2 0 0,1 5 0 16,1 3-128-16,0-2 0 0,0 1 0 0,-1 0 128 16,0 2-128-16,0 4 0 0,0 5 0 0,0 0 0 15,0-9 0-15,1 2 0 0,-1 7 0 0,0 0 0 16,0 0 0-16,0 0-144 0,3-6 144 0,-3 6 0 16,0 0-288-16,0 0 48 0,0 0 16 0,6 6 0 15,-3 4-1632-15,2-1-320 16,1 1-64-16</inkml:trace>
  <inkml:trace contextRef="#ctx0" brushRef="#br0" timeOffset="34620.19">11642 5625 3679 0,'0'0'320'0,"-6"-1"-320"15,6 1 0-15,-6 0 0 16,6 0 1632-16,0 0 256 0,0 0 48 0,0 0 16 0,0 0-1200 0,0 0-240 16,0 0-64-16,0 0 0 0,0 0 48 0,0 0 0 15,11 3 0-15,1-1 0 0,1-2-32 0,2-2 0 16,3-4 0-16,1 3 0 0,-1 1 352 0,4-1 64 16,2 0 16-16,1 0 0 0,2 1-64 0,0 0-16 15,0 4 0-15,1-2 0 0,0-3-144 0,1 1-32 16,-2 3 0-16,4 0 0 0,2 0-128 0,4-1-48 15,1-1 0-15,1 2 0 0,-1 2-128 0,3 0-16 16,3-1-16-16,0 1 0 0,-4 2-48 0,1 0-16 16,-2-2 0-16,1-1 0 0,3-2-48 0,-1 1 0 15,2 0 0-15,2 0 0 0,0 0 16 0,1-1 0 16,-3 0 0-16,-1 0 0 0,-2-1 32 0,-1-1 0 0,1 0 0 0,-1-1 0 16,1 2 48-16,1-1 16 0,-1 4 0 15,-2-2 0-15,0 0-32 0,-3 0 0 0,-2 0 0 0,-1 0 0 16,-2 0-32-16,0 0-16 0,-1 0 0 0,0 1 0 15,-1 2-48-15,-1-1-16 0,-2 0 0 0,0 1 0 16,3 2-160-16,-2-3 160 0,-3 1-160 0,1 2 160 16,-2-1-160-16,-1 0 128 0,-4 1-128 0,0-2 128 15,-2 0-128-15,0 0 128 0,-2-1-128 0,-1-1 128 16,1-1 0-16,-5-1-128 0,0-1 192 0,-9 2-64 16,10 0 80-16,-2 1 16 0,-8-1 0 0,10-1 0 15,-5-4 112-15,-5 5 32 0,8-6 0 0,-4-1 0 16,3-1-48-16,-2 2-16 0,-1-3 0 0,-1-2 0 15,0-3-32-15,4-1 0 0,-2 2 0 0,1-2 0 0,-2-4-64 16,0 1-16-16,0-1 0 0,0-2 0 0,0-2-48 16,0 0-16-16,2-1 0 0,-1 0 0 0,1-3 0 0,0 0-128 15,0 0 192-15,1 0-64 0,3-1-128 0,0 0 160 16,-2 0-160-16,2-2 160 0,-4 0-160 0,2 2 0 16,-3-1 0-16,1 1 0 0,3 1 0 0,-1 2 0 15,-1 0 0-15,1 0 0 0,0-1 0 0,-2 3 0 16,0 1 0-16,-3 2 0 0,0 1 0 0,1 3 0 15,1 0 0-15,-3 3 0 0,2 2 0 0,-2 1 0 16,0 0 0-16,-1 2 0 0,-1 1 0 0,0 7 0 16,0 0 0-16,0 0 0 0,0 0 0 0,0 0 0 15,0 0-224-15,0 0 80 0,0 0 144 0,0 0-160 16,0 0 160-16,0 0-160 0,0 0 160 0,0 0 0 16,0 0-144-16,5 12 144 0,-3-2 0 0,0 0-176 0,-1 0 176 0,1 1-128 15,1-2 128-15,1 3 0 0,-2 0 0 16,1 2-128-16,0 3 128 0,-1 1-128 0,1 3 128 0,0 3-128 15,0 4 128-15,0 1 0 0,0 0-144 0,1 5 144 16,-1 2 0-16,-2 1 0 0,-1 1-144 0,1 0 144 16,-1-3 0-16,-1 0 0 0,0-1 0 0,0-3 0 15,-1-2 0-15,0-1 0 0,2 1 0 0,0 0 0 16,-1-5 0-16,0-1 0 0,0-2 0 0,0-3 0 16,1 0 0-16,0 0 0 0,-2 0 0 0,1-2 0 15,0-4 0-15,1 0 0 0,-1 0 0 0,1-2 0 16,-2 0 128-16,1-4-128 0,1-6 0 0,0 0 0 15,-4 10 128-15,4-10-128 0,0 0 0 0,-3 9 144 16,3-9-144-16,-7 6 0 0,-1-3 0 0,8-3 128 16,0 0-128-16,0 0 0 0,-8 2 0 0,-1-1 0 0,9-1 0 15,-10 0 0-15,2 2 128 0,0-2-128 0,8 0 0 0,-9-2 0 16,-4 0 0-16,5 2 128 0,8 0-128 0,-8 0 0 16,-1 0 0-16,0 0 0 0,-1-1 0 0,-1 0 0 15,0 1 0-15,-3 0 0 0,0 0 0 0,0 0 0 16,0 1 0-16,-1-1 0 0,-4-1 0 0,1 1 0 15,-2 1 0-15,0 1 0 0,-1-1-128 0,-2-1 128 16,-1 0 0-16,-3 0 0 0,1 0 0 0,-3-1 0 16,-3-1 0-16,-1 0 0 0,2 0 0 0,-2 0 0 15,-2 2 0-15,1 0 0 0,-4-1 0 0,0 0 0 16,1-1 0-16,-4-1 0 0,-3-2 0 0,-1 1 0 16,-1 2 0-16,-2-2 0 0,-2 2 0 0,0 0 0 15,1 0 0-15,3 0 0 0,1-2 0 0,-2 0 0 16,-3-2 0-16,1 0 128 0,-2-1-128 0,0 3 0 0,2 1 0 15,2 0 0-15,1-2 0 0,2-1 0 0,-1 2 0 0,-1-3 0 16,-3 1 0-16,0 0 0 0,1 1 0 0,1 1 0 16,-1 1 0-16,4-1 0 0,2 0 0 0,2 0 0 15,-1 1 0-15,0-4 0 0,0 1 0 0,-1 0 0 16,2-1 0-16,2 3 0 0,-1 3 0 0,4-2 0 16,2-2 0-16,3 0 0 0,4-2 0 0,1 1 0 15,1-1 0-15,2 0 0 0,0-1 128 0,0 5-128 16,0 4 0-16,0 1 0 0,4 0 0 0,0-2 0 15,2-2 0-15,1 2 0 0,3 0-144 0,1 0 144 16,1 0 0-16,3 0 0 0,7 0-128 0,0 0 128 16,0 0-144-16,0 0 144 0,0 0-208 0,0 0 80 0,0 0-48 0,0 0 0 15,8 6 0-15,6 1 0 0,1-1 176 16,3 0-128-16,4-1 128 0,1 1-128 0,1-1 128 0,2 2 0 16,2 1 0-16,2-3-128 0,3-2 128 0,4 1 0 15,5-1 0-15,1 1 0 0,2 3 0 0,1 0 0 16,2-2 0-16,0 0 0 0,-1 0 0 0,1-3 0 15,2-2 0-15,-1-1 0 0,2 0 0 0,0 2 0 16,4 4 0-16,-2-4 0 0,0-1 0 0,-1 0 0 16,-5 1 0-16,4-1 0 0,2-1 0 0,1 1 0 15,-2 0 0-15,0 3 0 0,1 5 0 0,-3-2 0 16,1-1 0-16,-3-2 0 0,4-1 0 0,-1 1 0 16,0 3 0-16,-2-1 0 0,-2-1 0 0,-2 0 0 15,-1 1 0-15,-4-2 0 0,-2-1 0 0,-4-2 0 16,-1-1 0-16,-1 1 128 0,-1 0-128 0,-1-1 0 0,0-1 128 15,-3-2-128-15,-3 0 0 0,-1 0 144 0,-1-2-144 0,0-1 0 16,-2 1 128-16,-1 0-128 0,-3 2 0 0,-1-5 0 16,-3-1 144-16,0 1-144 0,-2 1 0 0,0 0 144 15,1 0-144-15,-5 1 0 0,0 0 144 0,-1 0-144 16,1 0 0-16,0-1 128 0,-3 0-128 0,0-2 0 16,-1-2 128-16,1 0-128 0,0 1 128 0,0 2-128 15,-3-2 128-15,0-1-128 0,0-4 160 0,0 0-160 16,-1 1 192-16,-3-2-48 0,1 0-16 0,1-2 0 15,0-1 64-15,0 1 0 0,-1-2 0 0,-1 0 0 16,1-1-192-16,-1 1 192 0,2 2-192 0,0 3 192 16,-1-1-192-16,0 2 0 0,1 0 0 0,1 6 128 15,1 9-784-15,0 0-176 16,0 0-16-16,0 0-16752 0</inkml:trace>
  <inkml:trace contextRef="#ctx0" brushRef="#br0" timeOffset="36585.24">14385 4496 4607 0,'0'0'192'0,"0"0"64"16,0 0-256-16,0 0 0 0,0 0 0 0,0 0 0 15,-3-6 1648-15,3 6 272 0,0 0 64 0,0 0 16 16,0 0-912-16,0 0-192 0,-6-4-48 0,6 4 0 0,0 0-64 0,0 0-16 16,0 0 0-16,0 0 0 0,0 0-192 0,0 0-32 15,0 0-16-15,0 0 0 0,0 0 240 0,0 0 64 16,13-1 0-16,-2 1 0 0,2 0-96 0,2 0-16 15,3 0 0-15,2 0 0 0,-1 0-352 0,7 0-80 16,-2 0-16-16,4 1 0 0,3 0-16 0,1 1 0 16,1 0 0-16,1 1 0 0,1-3-80 0,5 3-32 15,3-1 0-15,3 0 0 0,3 2 16 0,1-2 0 16,2 0 0-16,-2 1 0 0,-2 2 48 0,-1-1 16 16,0-1 0-16,2 4 0 0,-1-2-64 0,-1 1-16 15,2-2 0-15,-5 0 0 0,-1 0-144 0,-4-3 192 16,-1 2-192-16,-4 0 192 0,0 0-192 0,-5-1 0 15,-3-2 144-15,-2 0-144 0,-2 0 128 0,-2 0-128 0,-2-1 160 0,-3 0-160 16,-3 1 128-16,-1 0-128 0,-11 0 0 0,10 0 144 16,-10 0 32-16,0 0 0 0,0 0 0 0,0 0 0 15,0 0 176-15,0 0 32 0,0 0 16 0,-9-2 0 16,-2 1-80-16,-2 0 0 0,-2 1-16 0,-5 0 0 16,0 1-144-16,-1-1-32 0,-4-1 0 0,-2 1 0 15,1-2 0-15,-5-1 0 0,-5 1 0 0,-2-1 0 16,-1-1-128-16,-1 1 0 0,-5 0 0 0,1 1 0 15,0-1 0-15,0-1-176 0,0-3 176 0,-2 3-128 16,-2 1 128-16,-3 2 0 0,-1 1 128 0,2-3-128 16,-2-2 0-16,2 3 0 0,3 2 0 0,1 1-128 15,-1-1 128-15,-1 0 0 0,0-1 0 0,-2 1 0 16,8 2 0-16,-2-1 0 0,3-2 128 0,3 2-128 0,5 2 0 0,3 1 0 16,2 0 0-16,5 0-192 0,2 0 192 0,4-2 0 15,1 0 0-15,5 1 0 0,3 2 0 16,8-5 0-16,0 0 0 0,0 0 0 0,0 0 0 0,0 0 0 15,8 7 0-15,6-1 0 0,4-4 128 0,5 3 0 16,6-3 0-16,4-2 0 0,4-2-128 0,6 2 176 16,3 1-176-16,5-1 192 0,4-1-192 0,-2-2 0 15,1 1 0-15,2 1 128 0,3-2-128 0,3-1 0 16,0 0 0-16,1 3 0 0,-1 1 0 0,-4 2 0 16,-4 0 0-16,0-1 0 0,-3-2 0 0,1 2 0 15,-5 4 0-15,0-3 0 0,-4-1 0 0,-4 1 0 16,-5 1 0-16,-3-1 128 0,-3 0-128 0,-4-1 0 15,-3-3 0-15,-3 3 0 0,-1 3 0 0,-4 1 0 0,-1-3 0 16,-4 0 0-16,-8-2 0 0,0 0 0 0,0 0 0 16,0 0 0-16,0 0 0 0,0 0 0 0,-7 6 0 0,-4-3 128 15,-5-1 48-15,-4-2 0 0,-3-2 0 0,-5 2 0 16,-4 2-32-16,-4 0 0 0,-2-3 0 0,-6 0 0 16,-1-3-144-16,-2 2 0 0,0 0 0 0,0 0 128 15,-2-1-128-15,-2 1 0 0,-3 2 0 0,1-2 128 16,-1 2-128-16,0-2 0 0,0 1 0 0,5 2 0 15,0 3 0-15,1-3 0 0,-2 1 0 0,3-1 0 16,1-1 0-16,2 2 0 0,3 3 0 0,1-1 0 16,2-4 0-16,2 1 0 0,4 1 0 0,6 2 0 15,1-1 0-15,6-1 0 0,3 2 0 0,4-3 0 16,2 1 0-16,10-2 0 0,0 0 128 0,0 0-128 16,0 0 0-16,0 0 0 0,0 0 0 0,0 0 0 0,10 1 0 0,4-2 0 15,4-2 0-15,6-1 0 0,3 2 0 0,4-1 0 16,6-3 0-16,3 2 0 0,3 1 0 0,4 0 0 15,0 0 0-15,2 0 0 0,0-3 0 0,5 3 0 16,3 1 0-16,1 0 0 0,4-1 0 0,0 1 0 16,3 2 0-16,-2 0 0 0,0 0 0 0,-2 0 0 15,2 0 0-15,0 0 0 0,-2 3 0 0,-2-1 0 16,-8-2 0-16,-3 1 0 0,-4 1 0 0,-4 0 0 16,-3-1 0-16,-4 1 0 0,-4-1 0 0,-1 3 192 15,-8-3-192-15,-4 1 192 0,-3 0-192 0,-4-1 0 16,-9-1 0-16,0 0 0 0,9 4-128 0,-9-4 128 15,0 0 0-15,0 0 0 0,0 0 0 0,0 0 0 16,-12 1-144-16,-2-1 144 0,-4 0 0 0,-4 0 0 0,-3 2-128 0,-3-2 128 16,-3 0-176-16,-1-3 32 0,-1-2 0 15,-3 3 0-15,-3 1 144 0,-4-1-192 0,-4-3 192 0,0 1-192 16,-2 0 192-16,0 1 0 0,2 1 0 0,1 1-128 16,-2-4 128-16,-1 0 0 0,-4 1 0 0,1 2-128 15,2-2 128-15,-3 1 0 0,1-1 0 0,4 1 0 16,3 3 0-16,0 0 0 0,0-1 0 0,1 1 0 15,0 0 0-15,3 0 0 0,2 0 0 0,3 0 0 16,2 0 0-16,2 0 0 0,6 1 0 0,5-1 0 16,1 0 0-16,6 0 0 0,3 0 0 0,3 0 0 15,8 0 0-15,0 0 0 0,0 0 0 0,0 0 0 16,0 0 0-16,15 0 0 0,4-1 128 0,4 0-128 16,5 0 0-16,3 0 0 0,3 1 0 0,7 2 0 15,3 0 0-15,3 1 0 0,-2-3 0 0,3 2 0 0,5 1 0 16,2 0 0-16,2 0 0 0,3-1 0 0,1 2 0 0,-1-1 0 15,-5 2 0-15,-2-2 0 16,0-1-304-16,-1 3-128 0,-5 0-16 0,-4 1-16 16,-2-4-1712-16,-5 1-320 0,-4 2-80 0,-4 0-10016 15</inkml:trace>
  <inkml:trace contextRef="#ctx0" brushRef="#br0" timeOffset="37528.37">14724 4766 18431 0,'-11'-2'1632'0,"-4"1"-1312"0,-5-1-320 0,0 4 0 15,0 0 160-15,3 3-32 0,-3-3-128 0,2 1 192 16,2 0-192-16,1 1 0 0,6-2 0 0,-2 0 0 16,3-1 128-16,8-1-128 0,0 0 0 0,0 0 0 15,0 0 320-15,0 0-48 0,0 0 0 0,0 0 0 16,0 0 528-16,10 8 96 0,3-4 32 0,5 0 0 16,2-2-96-16,5-2-32 0,2 0 0 0,3 0 0 15,1 1-224-15,4-1-64 0,3-1 0 0,4 2 0 0,3 1 0 0,4 1 0 16,1 1 0-16,3-2 0 0,1 1-64 15,1-1 0-15,-1 4-16 0,1-1 0 0,3 0-160 0,0-1-16 16,3 1-16-16,-3 1 0 0,-1 1-112 0,-3-1-128 16,-2-4 176-16,-5 1-176 0,0 1 160 0,-2 1-160 15,-5-2 128-15,-1 0-128 0,-4-1 128 0,-4 1-128 16,-4-2 128-16,-5 0-128 0,-4-1 192 0,-5 0-64 16,-2 0 0-16,-11 0 0 0,0 0 0 0,0 0 0 15,0 0 0-15,0 0 0 0,0 0 224 0,-12-5 32 16,-4 2 16-16,-5 1 0 0,-4 1-144 0,-4-1-48 15,-5 4 0-15,-6-2 0 0,-3-2-208 0,-3-1 0 16,-2 2 0-16,-6 1 0 0,-5-1 0 0,-1 1 0 16,-3-3 0-16,-1 2 0 0,1 1 0 0,-1 0 0 0,1-1 0 15,-2 0 0-15,-2 1 0 0,2 0 0 0,1 1 0 16,5-1 0-16,5 0 0 0,2 0 0 0,2-1 0 0,4 1 0 16,2 2 0-16,4-1 0 0,4-1 0 0,4 0 0 15,5 2 0-15,3-1 0 0,5 0 128 0,5-1-128 16,4 0 0-16,10 0 0 0,0 0 0 0,0 0 0 15,0 0 0-15,0 0 192 0,13 0-48 0,6 0-16 16,3-1 0-16,7 0 0 0,3 0 0 0,3 1 0 16,6 0-128-16,0 1 0 0,4 0 0 0,7-1 0 15,1 0 0-15,6 0 0 0,5 1 128 0,3 2-128 16,1 0 0-16,2-1 0 0,-1-1 0 0,1 1 0 16,4 2 0-16,-1-2 0 0,-5-1 0 0,-4 2 0 15,-5-2 0-15,-2 2 0 0,-4-2 144 0,-4-1-144 16,-7 0 0-16,-2 0 0 0,-7 0 0 0,-3 0 128 0,-8-1-128 15,-5 1 0-15,-5 0 0 0,-2-2 0 0,-10 2 0 0,0 0 144 16,0 0-144-16,0 0 0 0,-11-1 192 0,-3 1-192 16,-5 0 192-16,-5 0-192 0,-6-1 224 0,-5-1-64 15,-2 2-16-15,-7 0 0 0,-3-2-144 0,-7 1 0 16,-2 0 0-16,-10 0 0 0,-6-3 0 0,-2 2 0 16,1 0 0-16,-2-1 0 0,1 1 0 0,-3 1 0 15,-3-1 0-15,7 0 0 0,4 1 0 0,6 1 0 16,5 0 0-16,2-1 0 0,2 0 0 0,7 0 0 15,7 1 0-15,3 0 0 0,4-2 0 0,5 2 0 16,6 2 0-16,8-1 0 0,5 0 0 0,9-1 128 16,0 0-128-16,0 0 0 0,8-2 144 0,7 0-144 15,7 4 160-15,7-2-160 0,5 0 0 0,5 0 0 16,4 0 0-16,4 1 0 0,1 1 0 0,6-2 0 0,3-2 0 0,5 1 0 16,3 2 0-16,-2 1-320 0,-1 0 64 0,-3-1 0 31,-1 0-1968-31,0 0-384 0,-2 0-80 0,-1-1 0 0</inkml:trace>
  <inkml:trace contextRef="#ctx0" brushRef="#br0" timeOffset="39535.26">15342 4387 18543 0,'-10'-19'816'0,"3"8"176"0,-1 0-800 0,0 0-192 16,1-1 0-16,-1-1 0 0,1 1 1024 0,4 1 176 15,-3 1 16-15,6 10 16 0,-3-9-800 0,1-1-176 0,1 0-16 0,1 3-16 16,0 7-224-16,2-8 176 0,0-1-176 16,-2 9 160-16,0 0-160 0,0 0 0 0,0 0 0 0,0 0 0 15,4-9 0-15,-4 9 0 0,0 0 144 0,0 0-144 16,1-6 272-16,0-1-16 0,-1 0 0 0,0 7 0 15,0 0 224-15,0 0 32 0,-1-6 16 0,1 6 0 16,0 0-208-16,0 0-32 0,0 0-16 0,0 0 0 16,-3-6 16-16,3 6 0 0,0 0 0 0,0 0 0 15,0 0 0-15,-3-6 0 0,2-1 0 0,1 7 0 16,0 0 96-16,0 0 32 0,-2-6 0 0,2 6 0 16,0 0 0-16,0 0 0 0,0 0 0 0,0 0 0 15,0-8-64-15,0 8-16 0,0 0 0 0,0 0 0 16,0 0-128-16,6-6-16 0,2 1-16 0,1 4 0 0,1 5-176 15,2 1 0-15,3-2 0 0,2 2 128 0,4 2 0 0,3 2-128 16,3 2 192-16,4 2-64 0,2 1 32 16,2 4 0-16,4 3 0 0,1 1 0 0,1-2-32 0,2-1 0 15,3 1 0-15,5 2 0 0,-1 1-128 0,0 0 160 16,0-1-160-16,-4 3 160 0,-2-1-160 0,-3 1 0 16,-4 0 144-16,0 1-144 0,-4-3 0 0,-1-1 0 15,0 2 0-15,-3-4 128 0,-4-2-128 0,-2-1 0 16,-1-2 0-16,-3 1 0 0,-4-3 128 0,0-2-128 15,-2-2 128-15,-2 0-128 0,-4-2 0 0,-1 2 0 16,-6-9 0-16,0 0 128 0,0 0-128 0,0 0 176 16,0 0-176-16,0 0 192 0,0 0-16 0,0 0 0 15,0 0 0-15,0 0 0 0,0 0 80 0,-11-7 0 16,-1 3 16-16,2-1 0 0,-3-1-80 0,-2 2-32 0,0-3 0 16,0 0 0-16,-2 1-160 0,1-1 0 0,-1 1 144 0,2-1-144 15,-5-1 0-15,1 2 0 0,1-1 0 0,-2-1 128 16,0 1-128-16,1-2 0 0,1-2 0 0,-2 1 0 15,0 0 0-15,0 0 0 0,-1-2 0 0,1-1 0 16,0 0 0-16,-2-2 0 0,-3 1 0 0,2-1 0 16,-1-5 0-16,1 2 0 0,-2 2 0 0,0-1 0 15,2 2 0-15,1 0 0 0,-1-1 0 0,2 2 0 16,2 1 0-16,-1-1 0 0,1 1 0 0,0 1 0 16,3-1 0-16,-3 1 0 0,0-1 0 0,2 1-128 15,-2-4 128-15,2 1 0 0,0 0 0 0,2 2 0 16,-2-1 0-16,2 2 0 0,-2 0 0 0,3 1 0 15,0 0 0-15,0 1 0 0,1-1 0 0,1 3 0 16,0 3 0-16,1-1 0 0,1 2-144 0,0-2 144 0,0-1 0 0,2 1 0 16,0 1 0-16,1 1 0 0,2 2-128 0,5 2 128 15,-5-4 0-15,5 4 0 0,0 0-128 0,0 0 128 16,0 0-160-16,0 0 160 0,0 0-192 0,0 0 48 16,-1 10 16-16,2-3 0 0,-1-7-32 0,9 11 0 15,0 1 0-15,1-1 0 0,2 0 160 0,2 4-128 16,4 0 128-16,2 3-128 0,-3 1 128 0,4 2 0 15,3 0 0-15,1 1-128 0,2 4 128 0,1-3 0 16,0-1 0-16,-1 0-128 0,1-3 128 0,3 1 0 16,1 1 0-16,4 0 0 0,0-1 0 0,2 0 0 15,-2-2 128-15,0 4-128 0,1 0 0 0,-1-1 0 16,-4-2 0-16,-1 1 0 0,-3 2 0 0,-3-6 0 0,-2 0 0 16,-2-4 0-16,-4-3 0 0,1-2 0 0,-3 1 0 15,-2-1 128-15,-2-2-128 0,1-1 0 0,-3 0 0 0,0-1 128 16,-1 4-128-16,-8-7 0 0,0 0 128 0,0 0-128 15,0 0 0-15,0 0 0 0,6 5 0 0,-6-5 128 16,0 0-128-16,0 0 128 0,0 0-128 0,0 0 128 16,0 0-128-16,0 0 0 0,-6 6 0 0,-2 1 0 15,-1-1 0-15,0 2 0 0,-4-2 0 0,0 3 0 16,-1 1 0-16,-1 1 0 0,0 1 0 0,-1 2 0 16,-3 3 0-16,0 1 0 0,-3 2 0 0,0 3 0 15,-3 4 0-15,1 1 0 0,-2 1 0 0,0 4 0 16,-2 1 0-16,1 0 0 0,1-1 128 0,0 1-128 15,1-2 0-15,0-1 0 0,3-4 0 0,1 0-128 0,2-3 128 16,4-1 0-16,-1-1 0 0,3-2 0 0,3-2 0 16,-1-1 0-16,1-1 0 0,3-2 0 0,0-1 128 0,1-2-128 15,2-2 160-15,4-9-160 0,0 0 128 16,-4 6-128-16,4-6 0 0,0 0 0 0,0 0 320 0,0 0-48 16,0 0 0-16,0 0 0 0,3-11 192 0,0 0 48 15,3 0 0-15,1-1 0 0,0-3-240 0,2-3-32 16,1 0-16-16,1-2 0 0,0 0-96 0,2-3-128 15,0 0 176-15,5-4-176 0,-1-1 144 0,2-3-144 16,3-3 0-16,2-1 144 0,0-4-144 0,0 4 0 16,-2-1 144-16,1 5-144 0,0 3 0 0,-1 2 128 15,-2 2-128-15,-2 2 0 0,0 2 0 0,-3 4 0 16,-2 0 0-16,-2 2-128 0,0 2 128 0,-3 1 0 16,0 1 0-16,-4 2-128 0,1 0 128 0,-5 8 0 15,5-6 0-15,-5 6-128 0,0 0 128 0,0 0 0 0,2-6 0 0,-2 6-128 16,0 0 128-16,0 0 0 0,0 0 0 0,0 0 128 15,0 0-128-15,0 0-160 0,0 0 160 0,0 0-208 16,-4-8 208-16,4 8 0 0,-7-6 0 0,2-1 0 16,-4 5 0-16,1-2-144 0,-3-3 144 0,0 2 0 15,-1-1 0-15,-1-1-128 0,-5-2 128 0,2-1 0 16,-1-1 0-16,0 0-128 0,-1 0 128 0,0-2 0 16,-3-3 0-16,-1 2 0 0,-3 0 0 0,-1-3 0 15,-1-4 0-15,0-2 0 0,2 2 0 0,-3-4 0 16,2 2 0-16,0-1 144 0,0 1-144 0,1 2 0 15,2-1 0-15,-1 2 0 0,2 1 0 0,1 3 0 16,0 0 0-16,2-1 0 0,3 5 0 0,1-1 0 0,2 5 0 16,2 1 0-16,2 0 0 0,2 6 0 15,7 1 0-15,0 0 0 0,-8-1-192 0,8 1 48 0,0 0 144 16,0 0 0-16,0 0 0 0,0 0 0 0,0 0-272 0,0 0 16 16,0 0 16-16,0 0 0 0,0 0 240 0,9 5-176 15,3-2 176-15,2 0-160 0,2 2 160 0,0 0-128 16,2 1 128-16,1-1-128 0,3 2 128 0,2 0 0 15,0 2-144-15,0 2 144 0,1-3 0 0,3 1 0 16,0 0 0-16,2-1 0 0,1 1 0 0,1 0 0 16,0-1 0-16,0 0 0 0,-2 2-144 0,2 0 144 15,-1 0 0-15,-1 1 0 0,-1-1 0 0,-3 1 0 16,-2-1 0-16,-2 0 0 0,-2-1 0 0,-4 1-128 16,1 2 128-16,-3 0 0 0,-2 0 0 0,-1 1 0 15,-1-1-128-15,-2 2 128 0,-2 2 0 0,-1 0-128 0,-3 2 128 16,-2-2 0-16,-1 2-128 0,-2 3 128 0,-2 3 0 0,-4 0 0 15,-2 1 0-15,-2 0 0 0,-3 1 0 0,-4 1 0 16,-3 0 0-16,-7 1 0 0,-2-2 0 0,-2 4 0 16,1 3 176-16,-3-2-176 0,-4-4 192 0,1 1-192 15,-1 0 208-15,1 1-64 0,5-1-16 0,-1 0 0 16,3-4-128-16,1-2 128 0,2 0-128 0,2-2 128 16,-1-1 16-16,5-2 0 0,3 0 0 0,6-2 0 31,3-1-1040-31,3 1-192 0,3-1-64 0,5-3-16304 0</inkml:trace>
  <inkml:trace contextRef="#ctx0" brushRef="#br0" timeOffset="40259.8">16678 5390 7423 0,'0'0'320'0,"-6"-5"80"0,6 5-400 0,-6-6 0 0,1 2 0 0,5 4 0 15,-8-3 0-15</inkml:trace>
  <inkml:trace contextRef="#ctx0" brushRef="#br0" timeOffset="41292.1">16477 5275 14847 0,'-8'-11'656'0,"2"4"144"0,1 0-640 0,-1 2-160 16,1-1 0-16,-1 1 0 0,2-1 736 0,4 6 112 16,0 0 32-16,0 0 0 0,0 0-240 0,0 0-64 15,0 0 0-15,0 0 0 0,0 0-448 0,0 0-128 16,0 0 0-16,3 14 0 0,1-1 0 0,-1 1 0 16,-2 1 128-16,1 1-128 0,0-1 224 0,0 5-32 15,-1 2 0-15,1 2 0 0,-2 0 0 0,1 2 0 16,2 1 0-16,-1 2 0 0,1 2 48 0,2-2 0 15,0-1 0-15,1-1 0 0,3 0-16 0,-2-3 0 0,3-4 0 0,-1-2 0 16,2-2 16-16,1-1 0 0,2 0 0 0,2-3 0 16,0-4 80-16,2 0 32 0,2-2 0 0,4-2 0 15,-1 0 32-15,6-1 16 0,1-6 0 0,7 1 0 16,2-1-80-16,3-1-32 0,-2-2 0 0,2 1 0 16,0-1-16-16,2-1 0 0,-1 5 0 0,8-3 0 15,3-3-16-15,3 4-16 0,2 0 0 0,1 1 0 16,-1 1-64-16,2-1-16 0,-1-2 0 0,7 4 0 15,7 2-160-15,1 1 128 0,0 2-128 0,1-4 128 16,-1 2-128-16,6 0 0 0,2 2 0 0,0 0 128 16,-8-3-128-16,5 1 0 0,4 1 144 0,1 0-144 15,-2-2 0-15,-1 0 144 0,2-1-144 0,2 1 0 16,3 1 128-16,0 2-128 0,-5 2 0 0,0-1 0 16,-3 0 0-16,1-1 128 0,4 1-128 0,-7-1 0 0,-3 0 160 0,1 0-160 15,-3 0 128-15,6-1-128 0,3 0 288 0,-2-1-32 16,-3 0 0-16,2 0 0 0,2 4-16 0,-2-1-16 15,-2 0 0-15,-2-1 0 0,-1 0-96 0,3 0-128 16,3-1 176-16,-1 0-176 0,-5 0 192 0,-1 0-192 16,-2 1 192-16,0 1-192 0,3-1 160 0,2 0-160 15,0 1 128-15,-2-1-128 0,-3 3 160 0,0-2-160 16,-1 3 192-16,1-1-192 0,-1-2 128 0,-3 0-128 16,-7 1 0-16,-1 1 0 0,-2-1 160 0,1 1-160 15,2-3 128-15,-2 2-128 0,-1 0 0 0,-1 2 128 16,-6 1-128-16,0-4 0 0,-2-2 0 0,0-1 128 15,4 1-128-15,-1 0 0 0,-2 2 0 0,2-1 128 16,1 1-128-16,-5 0 0 0,-8 1 128 0,0-2-128 0,0-2 128 16,-3 3-128-16,0-2 208 0,1-1-32 0,0-1-16 0,0 1 0 15,-6 4-16-15,0-2 0 0,-1 2 0 0,1-1 0 16,-3 1-144-16,-2 0 160 0,-2 1-160 0,0 0 160 16,-4-2-32-16,0 0 0 0,-1 0 0 0,-1 1 0 15,2 0-128-15,0 0 0 0,-4-2 0 0,2 2 0 16,1-1 0-16,-1 2 0 0,0-3 0 0,-4 0 0 15,-3 1 0-15,0 0 0 0,0 2 0 0,-1-2 0 16,-2 0 128-16,-1-2-128 0,1-2 0 0,-2 1 128 16,-1 4-128-16,-6-6 0 0,8 2 0 0,-8-2 0 15,5 5 128-15,-5-5-128 0,6 5 128 0,-6-5-128 16,6 4 144-16,-6-4-144 0,0 0 160 0,0 0-160 16,0 0 176-16,0 0-176 0,0 0 192 0,0 0-192 0,0 0 224 15,0 0-64-15,0 0-16 0,0 0 0 0,0 0 64 0,0 0 16 16,0 0 0-16,0 0 0 0,7-6-16 0,-3-1 0 15,-2-2 0-15,-1-3 0 0,-1-2 48 0,0-4 0 16,2-4 0-16,-4-3 0 0,-1-2 96 0,-1-5 32 16,2-5 0-16,-2-1 0 0,2-2-48 0,2-1 0 15,3-6 0-15,0 0 0 0,-1-6-160 0,2 2-48 16,1-2 0-16,0 3 0 0,3 2-128 0,-3 7 0 16,3 6 0-16,-4 2 0 0,3 4 0 0,-2 6 0 15,-2 3 0-15,1 4 0 0,0 2 0 0,2 3-144 16,-5 3 144-16,-1 8 0 15,0 0-1680-15,0 0-240 0,0 0-32 0</inkml:trace>
  <inkml:trace contextRef="#ctx0" brushRef="#br0" timeOffset="48312.45">16354 5364 13823 0,'2'-16'608'0,"1"6"128"0,-1-2-592 0,1 1-144 16,2-2 0-16,-2 1 0 0,1 0 0 0,0 1 0 15,0 0 0-15,-2 3 0 0,-2 8 128 0,0 0-128 16,3-9 0-16,-3 9 128 0,5-7-128 0,-5 7 0 16,0 0 0-16,6-8 0 0,-2 0 0 0,-4 8 0 15,5-6 0-15,-5 6 0 0,0 0 128 0,0 0-128 16,0 0 128-16,0 0-128 0,0 0 288 0,0 0-32 15,0 0 0-15,0 0 0 0,0 0 240 0,0 0 32 16,1 8 16-16,-1 2 0 0,-1 1 32 0,-1 1 0 0,-1 3 0 0,-1 1 0 16,0 4-96-16,0 2-16 0,-1 1 0 0,3 0 0 15,-2 0-128-15,1 0-16 0,1 1-16 0,1 2 0 16,0 5-144-16,2-2-32 0,1-1 0 0,4-1 0 16,-3-2 0-16,3-2 0 0,1-1 0 0,1-4 0 15,2 1-128-15,2-3 0 0,-1-4 0 0,2 1 0 16,0-2 240-16,2-2 16 0,-1-3 0 0,3 1 0 15,-1-1 128-15,2 0 48 0,-2-3 0 0,3-1 0 16,2-2-32-16,1-2 0 0,1 1 0 0,-1-1 0 16,3-4-128-16,2 2-16 0,-1 0-16 0,3-1 0 15,1 2 0-15,2 0 0 0,1-1 0 0,1 2 0 16,2 0-80-16,-1 1-16 0,1 1 0 0,4-2 0 16,4-3-144-16,2 3 160 0,1 2-160 0,6-1 160 15,4-1-160-15,1 1 0 0,-3-4 0 0,4 4 0 0,0 1 0 16,4 0 128-16,3-2-128 0,3 1 0 0,0 1 128 0,3 1-128 15,-3 1 0-15,3-2 128 0,0-1-128 0,2 0 0 16,-1-2 0-16,-3 5 0 0,-1 2 0 0,3 1 0 16,-1-2 0-16,3 0 0 0,1 1 0 0,-3 0 0 15,-2 0 128-15,5 2-128 0,2-1 0 0,0 3 0 16,0 1 0-16,-5-1 0 0,-3-2 0 0,2 2 0 16,1-3 0-16,2 3 0 0,1 1 128 0,-4 0-128 15,-1-1 128-15,1 1-128 0,3-1 0 0,3-1 0 16,0-3 0-16,-1 0 0 0,-3 3 0 0,-1 0 0 15,1-1 0-15,-3 2 0 0,-1 0 0 0,0 0 128 16,-6 1-128-16,2-1 0 0,-2-4 0 0,-2 1 0 16,-2-3 128-16,3 3-128 0,0 4 0 0,0 0 0 15,-7-1 0-15,3-4 0 0,4-1 0 0,-1 0 0 0,-2 1 144 16,2 0-144-16,2 3 128 0,-3 1-128 0,-5-3 160 0,0 0-160 16,4-5 0-16,-3 0 128 0,1-4-128 0,1 4 0 15,-3 1 0-15,-2-1 128 0,-6-1-128 0,1-1 0 16,-1-1 0-16,3-3 128 0,-1 1-128 0,-2-1 0 15,0-1 0-15,-2 5 128 0,-2 4-128 0,-1-2 0 16,-1-5 192-16,0 0-64 0,0-1-128 0,-2 2 192 16,4 0-192-16,-1 2 176 0,-4-3-176 0,4 5 160 15,0 0-160-15,-5 0 0 0,0 3 0 0,-2-1 0 16,-2 2 0-16,-1-1 0 0,0 0 0 0,2-3 0 16,-1-1 0-16,2 0 0 0,2 0 0 0,-3 1 0 15,-4 0 0-15,1 2 128 0,3 2-128 0,-2 0 0 16,-1-2 0-16,-2 1 0 0,-2 3 0 0,0-2 0 0,-2-2 0 15,1 1 0-15,-1-1 0 0,1 0 0 0,1 3 0 0,-1 1 0 16,-2 1 0-16,-1-2 0 0,1-1 0 0,-2 0 0 16,-6-2 0-16,1 1 0 0,-1 2 0 0,0 0 0 15,-2 3 0-15,-1-3 0 0,-3-2 160 0,1 1-160 16,0 1 192-16,0 1-192 0,-1 1 160 0,0-3-160 16,-1-1 128-16,0 1-128 0,-1 0 128 0,2-1-128 15,0-3 128-15,-2 1-128 0,1 3 160 0,-3 0-160 16,3-1 192-16,-1 0-192 0,-1-5 192 0,1 0-64 15,-8 2 0-15,9-3-128 0,-2 0 256 0,-1-2-48 16,-1 0-16-16,-1-2 0 0,1-1 96 0,-2 0 16 16,0-2 0-16,-1-2 0 0,0-4-80 0,1-2-16 15,0-8 0-15,-3 0 0 0,-3-3-64 0,1 0-16 0,1 0 0 0,-1-3 0 16,-1-3 64-16,1 0 0 0,-3-2 0 0,2-1 0 16,-1-2 64-16,0 2 0 0,-1 0 16 0,-1 5 0 15,2 5-112-15,-3 1-32 0,2 5 0 0,0 3 0 16,0 0-128-16,-1 5 0 0,1 0 0 0,-2 7 0 15,2 2-176-15,5 5-64 0,-10 0-16 0,1 1-11088 16,-2-1-2224-16</inkml:trace>
  <inkml:trace contextRef="#ctx0" brushRef="#br0" timeOffset="49899.16">2677 5047 7359 0,'0'0'656'15,"0"0"-528"-15,0 0-128 0,0 0-2160 16,-1 11-464-16</inkml:trace>
  <inkml:trace contextRef="#ctx0" brushRef="#br0" timeOffset="50393.51">5540 4930 5119 0,'0'0'224'0,"0"0"48"0,-2 8-272 0</inkml:trace>
  <inkml:trace contextRef="#ctx0" brushRef="#br0" timeOffset="52351.34">14596 4191 9263 0,'0'0'400'0,"0"0"112"0,0 0-512 0,0 0 0 16,4-5 0-16,-4 5 0 0,0 0 576 0,0 0 0 15,0 0 16-15,6-6 0 0,-6 6-272 0,0 0-64 0,0 0-16 0,0 0 0 16,0 0-64-16,0 0-16 0,0 0 0 0,0 0 0 16,0 0 64-16,0 0 16 0,0 0 0 0,-6 11 0 15,-2 2 176-15,-2-2 32 0,0 2 16 0,-3 3 0 16,-2 0-16-16,-1 3-16 0,1 0 0 0,-2 1 0 16,-5 0-16-16,3 2 0 0,-1 2 0 0,-2 1 0 15,-1 0-144-15,1 0-16 0,1 1-16 0,1-2 0 16,-2 0-240-16,3-2 144 0,3-3-144 0,-1 1 128 15,1-1-128-15,0 0 0 0,0-1 0 0,0-3 0 16,3-4 0-16,0 1 128 0,1-1-128 0,2-1 0 16,-1-2 144-16,2-2-144 0,2-1 160 0,7-5-160 15,-6 5 240-15,6-5-48 0,-8 5-16 0,8-5 0 16,0 0-176-16,0 0 0 0,0 0 0 0,0 0 0 0,0 0 176 16,6 6-48-16,-6-6-128 0,9 7 192 0,2-2-192 0,2 4 0 15,0-2 0-15,2 2 0 0,0 2 0 0,1 2 0 16,3-3 0-16,-1 2 0 0,1 1 0 0,3 2 0 15,0 2 0-15,5-1 0 0,-2 1 0 0,4 2 0 16,1 2 0-16,1-1 0 0,0 1 0 0,3-1 0 16,5-2 0-16,-3 3 0 0,2 2 0 0,-1 0 0 15,-2 0 0-15,0-1 0 0,0 2 0 0,1-3-256 16,0-2 48-16</inkml:trace>
  <inkml:trace contextRef="#ctx0" brushRef="#br0" timeOffset="53999.27">14524 4175 8287 0,'4'-11'368'0,"-4"11"80"0,4-6-448 0,-4 6 0 0,0 0 0 0,6-7 0 16,0 2 272-16,-6 5-16 0,0 0-16 0,0 0 0 15,0 0 16-15,0 0 0 0,0 0 0 0,6-3 0 16,-6 3-48-16,0 0 0 0,0 0 0 0,0 0 0 16,0 0 128-16,0 0 32 0,0 12 0 0,-2-5 0 15,-2 1-64-15,-3-1-16 0,-1 2 0 0,1 2 0 0,-2 1-32 0,-2 1-16 16,0 1 0-16,-2 2 0 0,-1 0 96 0,-1 3 32 15,-4-1 0-15,0 2 0 0,-3 1-48 0,0 2 0 16,-2 1 0-16,2 1 0 0,0-4-64 0,2 1 0 16,-4 3-16-16,4 1 0 0,-1 0-80 0,1-2-16 15,1-2 0-15,3 1 0 0,1 0-16 0,2-2 0 16,-1-2 0-16,3-1 0 0,1 1-128 0,2-1 0 16,2-3 0-16,1-1 0 0,-1-1 0 0,2-3 0 15,2-2 128-15,2 0-128 0,0-8 144 0,6 10-144 16,-2-2 160-16,4-1-160 0,3-1 160 0,-1-1-160 15,2 2 160-15,2-3-160 0,3 4 336 0,1-1-16 16,4 0-16-16,1 1 0 0,4 2-144 0,1 0-32 16,3 1 0-16,0 2 0 0,3 0-128 0,1 2 0 15,0 1 0-15,2 2 128 0,0 1-128 0,2 1 0 0,-2 0 0 0,-2 2 0 32,-3 1-1104-32,-1-2-256 0</inkml:trace>
  <inkml:trace contextRef="#ctx0" brushRef="#br0" timeOffset="57154.22">15485 4199 4607 0,'-11'-8'192'0,"5"4"64"0,-3-1-256 0,0 1 0 0,0-2 0 0,-1 2 0 16,0 0 592-16,1-1 80 0,-1 1 16 0,2-2 0 15,-3 1-560-15,3 0-128 0,1-3 0 0,-1 1 0 16,-1-2 320-16,1 3 48 0,2-3 0 0,0 2 0 16,-3 2 656-16,3-1 128 0,-2 0 16 0,2-2 16 15,-2 0-224-15,0 3-64 0,0 1 0 0,1 1 0 16,-3-2-320-16,3 1-80 0,0 2-16 0,7 2 0 16,-8-2-256-16,-1 0-48 0,4-2-16 0,5 4 0 15,0 0 16-15,0 0 0 0,0 0 0 0,0 0 0 16,0 0 224-16,0 0 48 0,0 0 16 0,0 0 0 0,0 0-32 0,0 0-16 15,0 0 0-15,11 5 0 0,-2-3 32 0,2 1 0 16,2 1 0-16,-2 1 0 0,2 3-64 0,2 1 0 16,3 0 0-16,0 4 0 0,1 1-128 0,2 1-48 15,0 2 0-15,3 5 0 0,4 0-64 0,-3 3-16 16,-1 3 0-16,1-1 0 0,0 2-128 0,0 0 0 16,-1 0 144-16,1 0-144 0,2 0 160 0,-2-2-32 15,4 0-128-15,0 1 192 0,1 0-48 0,0 0-16 16,0-2 0-16,-1 1 0 0,2-1 64 0,0 0 16 15,-3 1 0-15,-1-4 0 0,-2 1 0 0,0-2 0 16,-3 1 0-16,-1-4 0 0,-1-2 128 0,-3-1 32 16,0-2 0-16,0-1 0 0,-2 1-112 0,-1-3 0 15,1-3-16-15,-4 1 0 0,0-2 48 0,-2-2 16 16,-9-5 0-16,7 6 0 0,-7-6 0 0,0 0 0 16,0 0 0-16,0 0 0 0,0 0 112 0,0 0 32 0,0 0 0 0,0-6 0 15,-3-1-16-15,-1 0 0 0,-6-1 0 0,2-1 0 16,-5 0-176-16,0-1-48 0,-2 0 0 0,0 0 0 15,-2-3-80-15,0-1-128 0,-3 1 176 0,-2 0-176 16,-1-2 144-16,-5-3-144 0,1 0 0 0,-3 1 144 16,-1 0-144-16,2 0 0 0,-1-2 144 0,0 1-144 15,-1 2 0-15,1 1 0 0,-1-4 0 0,1 1 128 16,3 0-128-16,-3 0 0 0,0 0 0 0,1 1 0 16,-1-3 0-16,-1 1 0 0,-1-1 0 0,0 3 0 15,0 1 0-15,2-1 0 0,-1-2 0 0,1 2 0 16,1 1 0-16,4 2 0 0,1 1 0 0,4-3 0 15,-1 3 0-15,4 0 0 0,1 1 0 0,3 2 0 16,1 0 0-16,1 1 0 0,2-1 0 0,3 6 0 0,6 4 0 16,-6-6 0-16,3 2 0 0,3 4 0 0,0 0 0 0,0 0 0 15,0 0 0-15,0 0-128 0,7-8 128 0,-7 8-208 16,9 2 80-16,2 2 128 0,0-1-192 0,1 1 192 16,2 1-160-16,0 3 160 0,1 1-144 0,3 2 144 15,3-1-128-15,0 2 128 0,4 4 0 0,1 1-160 16,2 1 160-16,3-1 0 0,1-1 0 0,1 3-128 15,1 1 128-15,-1-1 0 0,-3-1 0 0,2 1 0 16,-1-2 0-16,0 3 0 0,0-1 0 0,1-1 0 16,1 2 0-16,-1 0 0 0,-2-1 0 0,-1-2 0 15,0 0 0-15,-3-1 0 0,3 1 0 0,-3-2 0 16,-3 0 0-16,-2-3 0 0,-2 0 0 0,-2-2 0 0,-4-5 0 16,-2 1 0-16,-1-1 0 0,-2 0 0 15,-8-5 0-15,0 0 0 0,0 0 0 0,0 0 144 0,0 0-144 16,0 0 128-16,-2-10 0 0,-5 0 0 0,1 0 0 0,-3 1 0 15,-4-2-128-15,-1-1 160 0,-3-1-160 0,-3-2 160 16,-4 4-160-16,-4-1 0 0,2-1 144 0,-4-2-144 16,-2-2 0-16,0 2 0 0,1-1 0 0,-1 0 0 15,0-2 0-15,0 1 0 0,0 0 0 0,1 0 0 16,-1-1 0-16,1-2 0 0,-2 2 0 0,3-1 0 16,0 2 0-16,0 1 0 0,3-1 0 0,1 3 0 15,3 1 0-15,2 1 0 0,1 0 0 0,2 1 0 16,3-1 0-16,4 3 0 0,2 1 0 0,1 3 0 15,3 0 0-15,5 5 0 0,0 0 0 0,0 0 0 16,0 0-144-16,0 0 144 0,0 0-160 0,13 5 160 0,0 0-256 16,5 3 64-16,0-2 0 0,5 3 0 0,4 2 192 0,1 2-176 15,3 1 176-15,2 0-160 0,3 1 160 0,2 1 0 16,-2-1 0-16,2 0-128 0,-2 1 128 0,1 0 0 16,2 0 0-16,0-1 0 0,1 3 0 0,1-1 0 15,-4 1 0-15,0-2 0 0,-1 0 0 0,-4 0 0 16,-1 3 0-16,-2 0 0 0,-4-8 0 0,0 1 0 15,-3-1 0-15,-2 1 0 0,-2 0 0 0,-1 0 0 16,-2-2 0-16,-2 0 0 0,-4-2 0 0,0 2 0 16,0-1 0-16,-3 1 0 0,-1 0 0 0,-2 0 0 15,-3 1 0-15,-1 2 0 0,-1-1 0 0,-2 3 0 16,0-2 0-16,-5 3 0 0,-1 2 0 0,-1 3 0 16,-3 1 0-16,0 3-128 0,-3 3 128 0,-1 3 0 15,0 5 0-15,-3 0 0 0,-1 0 0 0,-1 2 0 0,0-2 0 16,-4-2 0-16,1-3 0 0,2-2 0 0,-1-3 0 15,2 0 0-15,-3 1 0 0,3-4 0 0,2-2 0 0,-1 1 0 16,-1 0 0-16,2 0 0 0,3 0 0 0,3-2 128 16,0-4-128-16,0 3 0 0,4-3 0 0,1-2 0 15,2-5 0-15,0 0 128 0,0-1-128 0,4-3 0 16,4-5 0-16,0 0 144 0,-7 6-144 0,7-6 0 16,0 0 224-16,0 0-64 0,0 0-16 0,0-9 0 15,2-2 96-15,3-1 16 0,-2-1 0 0,4-4 0 16,0-1-96-16,3-3-16 0,1 0 0 0,1 0 0 15,2 0-144-15,1-1 160 0,1 0-160 0,3-2 160 16,1 0-160-16,2-3 0 0,2-1 144 0,0-3-144 16,2-1 0-16,0-2 0 0,2 0 0 0,-1-1 128 0,-1-2-128 0,0 1 0 15,-2-1 0-15,-3 4 0 0,0 3 0 0,-1 2 0 16,-5 1 0-16,-2 2 0 0,-1 3 0 0,-1 3 0 16,-1 2 0-16,-4 2 0 0,-2 1 0 0,2 3 0 15,-4 4 0-15,-2 7 0 0,0 0 0 0,0 0 0 16,0 0 0-16,0 0 0 0,-6 4-144 0,-1 3 0 15,-2 1 0-15,-1 5 0 0,-4 6-16 0,-2 0 0 16,-1 3 0-16,-5 0 0 0,-2 0 160 0,-2 5 0 16,-4 1-144-16,-3 3 144 0,-2 1-192 0,-1 3 48 15,0-1 0-15,0 3 0 0,3 0 144 0,-1-2 0 16,1-2 0-16,2-1 0 0,3-4 0 0,1-3 0 16,2-2 0-16,1 0 0 0,1-2 0 0,3 2 0 15,-1 1 0-15,5-6 0 0,2-5 0 0,5-2 0 16,0 1 0-16,3-1 128 0,2-2-128 0,1-1 128 0,3-8-128 15,0 0 128-15,0 0 64 0,0 0 0 0,8-8 16 16,4-2 0-16,-2 0 48 0,5-5 16 0,1-3 0 0,3-1 0 16,0-2-144-16,0-1-128 0,1-3 192 0,2 0-192 15,2-1 128-15,1-4-128 0,-1-3 0 0,1-2 0 16,4-1 0-16,1-1 128 0,2 1-128 0,-2 0 0 16,-2-1 128-16,-1 4-128 0,2 4 0 0,-2 2 0 15,0 0 0-15,-3 1 0 0,-2 3 0 0,-2 2 0 16,-4 2 0-16,-1 2 0 0,0-3 0 0,-3 5 0 15,-2 3 0-15,0 2 0 0,-2 2 0 0,-1 3 0 16,1-2 0-16,-8 7-144 0,0 0 144 0,0 0 0 16,0 0-192-16,0 0 64 0,0 0 0 0,0 0 0 15,0 0-96-15,1 10-16 0,-4-1 0 0,0 1 0 0,0 0 240 16,-1 1-192-16,0-1 192 0,-1-1-192 0,0 5 192 0,1-3 0 16,-1 1-160-16,0 0 160 0,1-3 0 0,2 1 0 15,-3-1 0-15,3 0 0 0,2-9 0 0,0 0 0 16,0 0 0-16,-2 10 0 0,2-10 0 0,0 0 0 15,0 0 0-15,0 0 0 0,0 0 0 0,0 0 0 16,0 0 0-16,0 0 0 0,0 0 0 0,0 0 128 16,0 0-128-16,0 0 0 0,0 0 0 0,0 0 0 15,-1-10 128-15,1 1-128 0,0 9 0 0,0-8 0 16,-1-2 0-16,1 1 128 0,0 0-128 0,-2-1 0 16,1 1 0-16,0 0 0 0,-2-4 0 0,0 5 0 15,-1-3 0-15,0-1 0 0,-3-3 0 0,1 0 0 16,-2-3 0-16,-2 2 0 0,-1-2-144 0,-2-1 144 0,-1-1 0 15,-2-4 0-15,-1 5-176 0,-2-2 176 0,0 2-160 0,-2-1 160 16,0 0-144-16,1 1 144 0,-6 0-128 0,2 0 128 16,-1 2 0-16,-1 0-160 0,1 0 160 0,-1 0 0 15,-1-1 0-15,1 1-128 0,-2-2 128 0,-1-1 0 16,0 3 0-16,1-2-160 0,-2 4 160 0,0-1-128 16,0 2 128-16,4-1 0 0,-1 2 0 0,1 4 0 15,3 0 0-15,0 0 0 0,2-1 0 0,4 3-128 16,-1 2 128-16,3-2 0 0,1 2 0 0,2 2-128 15,2-4 128-15,4 5 0 0,6 2 0 0,0 0 0 16,0 0 0-16,0 0-160 0,0 0 160 0,2 11 0 16,1-1-224-16,4 1 64 0,1 0 16 0,3 2 0 15,2 2 144-15,1 2-160 0,1-2 160 0,3 3-160 0,3 2 160 0,3 0 0 16,-1 4 0-16,5-1 0 0,0-1 0 16,4 1-128-16,2 0 128 0,0-1 0 0,-1-1 0 0,3 0 0 15,-1 0 0-15,1-2 0 0,3 1 0 0,0 0 0 16,2 0 0-16,0 0 0 0,-4-4 0 0,0 1 0 15,1 0 0-15,-3 1 0 0,-2-2 0 0,-2 0 0 16,-4-1 0-16,0-2 0 0,-3-1 0 0,-1-2 0 16,-1 0 0-16,-1-1 0 0,-3-1 0 0,-3-2 0 15,-4 0 0-15,1 1 128 0,-1 0-128 0,-1-1 0 16,-5-1 0-16,-5-5 128 0,0 0-128 0,3 8 0 16,-3-8 0-16,-3 10 0 0,0-3 128 0,-3 1-128 15,-1 0 160-15,-3 1-160 0,-2-1 240 0,1 2-48 16,-3 0-16-16,-2 2 0 0,0 3-176 0,-1 1 160 0,-3 2-160 15,1-1 160-15,-2 3-160 0,-2 3 0 0,-2 2 0 16,-2 3 128-16,-4 2-128 0,-1 0 0 0,-1 2 0 0,2 1 0 16,1-1 128-16,0-1-128 0,1-5 128 0,3-1-128 15,1-1 128-15,-1-1-128 0,5 0 128 0,-1-3-128 16,3-4 128-16,1 0-128 0,3 4 128 0,0-3-128 16,2-1 0-16,2-3 128 0,1-2-128 0,3 0 0 15,-1 0 0-15,3-2 0 0,2-3 0 0,3-6-11360 16,-1 7-2160-16</inkml:trace>
  <inkml:trace contextRef="#ctx0" brushRef="#br0" timeOffset="60120.85">15744 4137 14559 0,'-11'3'640'0,"1"-1"144"15,0-1-624-15,-1 0-160 0,-3 0 0 0,-1 2 0 0,1 2 208 16,-1-3 16-16,-2-4 0 0,2 0 0 0,-1 4-224 0,1-2 0 15,0-2 128-15,-1 0-128 0,2-1 0 0,1-1 0 16,-1-1 0-16,2 1-160 0,1-1 160 0,-2 1 0 16,1-5 0-16,1 3 0 0,1-1 0 0,-2-1 0 15,1-2 0-15,-1 2 0 0,1 0 0 0,-1 0 0 16,2 4 0-16,1-4 0 0,-5-3 128 0,3 2-128 16,1 2 128-16,1-1-128 0,-1 0 192 0,3 2-16 15,-2 0-16-15,2 1 0 0,-2 0 288 0,3 1 48 16,-1-1 16-16,1 1 0 0,6 4 16 0,-8-6 16 15,2 2 0-15,2-1 0 0,-4-2 144 0,3 1 16 16,0 2 16-16,0-3 0 0,5 7-112 0,-5-6-32 0,5 6 0 16,0 0 0-16,0 0 80 0,0 0 16 0,-3-8 0 0,3 8 0 15,0 0-160-15,0 0-16 0,0 0-16 0,0 0 0 16,0 0-272-16,8 11-48 0,1 2-16 0,1 2 0 16,1-3 0-16,3 3 0 0,2 1 0 0,3 3 0 15,2 6-144-15,0-1 192 0,4-2-192 0,5 6 192 16,1 6-192-16,2 3 192 0,0 0-192 0,1-2 192 15,0-1-192-15,0-2 0 0,1-1 144 0,-1 0-144 16,0-1 0-16,0-1 144 0,3 0-144 0,-4-2 0 16,-2 0 144-16,0-2-144 0,1 0 0 0,-1 0 144 15,-1 0-16-15,-3-2 0 0,-2-2 0 0,-1 0 0 16,-2-1 64-16,0-1 16 0,-5 0 0 0,1-2 0 16,-2-5-16-16,0-1 0 0,-3 1 0 0,1-3 0 15,0 1 16-15,-5-4 0 0,-1 0 0 0,-8-6 0 0,8 4-16 16,-8-4-16-16,0 0 0 0,0 0 0 0,0 0 96 0,0 0 32 15,0 0 0-15,0 0 0 0,0 0 176 0,0 0 32 16,0 0 16-16,-8-1 0 0,-2 0-288 0,4 1-64 16,-3 0-16-16,2 2 0 0,-3 1-160 0,0 2 0 15,1-1 0-15,0 2 128 0,-2-2-128 0,-1 2 0 16,-2 2 0-16,0 2 0 0,-2 1 0 0,-2 1 0 16,-2 0 0-16,-1 5 0 0,0 3 0 0,-5 0 0 15,-1-2 0-15,1 5 128 0,-1 5-128 0,0 3 0 16,0 1 0-16,0 3 0 0,-2-2 0 0,0 0 0 15,3-1 0-15,2-3 0 0,-1-3 0 0,4-4 0 16,3 0 0-16,1 1 0 0,1 2 0 0,0-1 0 16,1-2 0-16,1-1 0 0,0-3 0 0,1-4 0 15,4-1 0-15,1-2 0 0,-3 0 0 0,2-1 128 0,1-2-128 16,3-2 128-16,0 1 0 0,5-7-128 16,0 0 192-16,0 0-64 0,0 0 64 0,0 0 0 0,0 0 0 0,0 0 0 15,0 0 64-15,0 0 0 0,0 0 16 0,0 0 0 16,0 0 0-16,4-8 0 0,1-3 0 0,4-1 0 15,3-3-112-15,2-3-32 0,2-3 0 0,2-2 0 16,4 0-128-16,-1-1 0 0,2-1 144 0,2-2-144 16,0-1 0-16,-1-4 0 0,2-1 0 0,2-6 0 15,1-4 0-15,-1 2 0 0,2-1 0 0,-2 1 0 16,-1 1 0-16,-1 4 0 0,-2 2 0 0,1 4 0 16,-6 3 0-16,1 2 0 0,-2 4 0 0,-3 0 0 15,-2 1 0-15,0 2-128 0,-2 2 128 0,-2 3 0 16,0 1-128-16,-1 2 128 0,-1 1-128 0,-2 1 128 15,-2 0-208-15,1 2 32 0,-2-2 16 0,-2 8 0 0,0 0 16 16,0 0 0-16,0-10 0 0,0 4 0 0,0 6 16 0,0 0 0 16,0 0 0-16,0 0 0 0,0 0 128 0,0 0-208 15,-8 4 80-15,8-4 128 0,-9 0-176 0,2 0 176 16,-1 0-128-16,1-1 128 0,7 1 0 0,-10 2 0 16,1-3 0-16,-1 0-128 0,-1-2 128 0,-1 0 0 15,-1 1 0-15,-1-2 0 0,-1-4 0 0,-3-2 0 16,-3 0 0-16,0-2 0 0,2-1 0 0,-2-1 0 15,-4-3 0-15,1 1 0 0,-4-2 0 0,0-2 144 16,0-3-144-16,-1 0 0 0,-1 4 128 0,-1 1-128 16,0-1 0-16,-2 1 0 0,-2 2 176 0,1 3-176 15,0 1 160-15,1 1-160 0,5 1 0 0,-1 2 0 16,4 3 0-16,5 1 0 16,6 4-1568-16,5 0-416 0</inkml:trace>
  <inkml:trace contextRef="#ctx0" brushRef="#br1" timeOffset="68807.49">3173 7577 20271 0,'0'0'896'0,"-1"-9"192"0,1 0-880 0,0 0-208 16,0 2 0-16,0 7 0 0,0 0 704 0,0 0 112 15,0-9 16-15,0 9 0 0,0 0-64 0,0 0 0 16,0 0 0-16,-9-2 0 0,-2 1-192 0,0 3-64 15,1 2 0-15,-2 2 0 0,-3-3-320 0,-3 1-192 16,-3-1 192-16,-1 3-192 0,-1 3 160 0,-1 0-160 16,0 0 128-16,-3 1-128 0,1-1 192 0,-1 1-32 15,-2 1-16-15,-3-1 0 0,-7-4 96 0,2-1 16 16,-1 0 0-16,-1 0 0 0,-5 3-112 0,0-2-16 0,0-1 0 16,0-1 0-16,-2 3 160 0,-3-2 32 0,-2 2 0 15,-1-3 0-15,-3 0-64 0,0-3 0 0,-1-2 0 0,2 2 0 16,1 2-80-16,-2-1-32 0,-2-6 0 0,2 2 0 15,5-1 0-15,1 2 0 0,0-1 0 0,3-1 0 16,1-4 32-16,3 1 0 0,1-1 0 0,-1 0 0 16,0 4-176-16,2-1 128 0,1-3-128 0,1-1 128 15,3 3-128-15,2-1 128 0,3 2-128 0,2 0 128 16,-1 0-128-16,4 0 160 0,1 0-160 0,2-2 160 16,0 2-160-16,2-1 0 0,1 1 144 0,4 1-144 15,1 0 0-15,1 1 0 0,1-2 0 0,2 3 128 16,1 3-128-16,2-2 0 0,-2 0 0 0,9 0 128 15,-5 3-128-15,5-3 0 0,-10 1 0 0,10-1 0 0,0 0 0 16,0 0 0-16,-6 7 0 0,3 3-128 16,2 2 128-16,1 3 0 0,-1 2 0 0,0-1 0 0,0 1 0 0,1 3 0 15,2 3 0-15,-1 4-128 0,-2 4 128 0,1 2 0 16,1 7-144-16,0-1 144 0,-1 3 0 0,-1 1 0 16,1 0-144-16,0 7 144 0,0 8 0 0,0 0 0 15,1 1 0-15,2 0 0 0,-3-4 0 0,0 1 0 16,0 0 0-16,0 3 0 0,0 4 0 0,1 1 0 15,-2-2 0-15,1 1 0 0,-3-4 0 0,2 2 0 16,2 2 0-16,-1 4 0 0,-2 3 0 0,1-2 0 16,1-3 0-16,-1 2 0 0,-3 3 0 0,2 2 144 15,1-1-144-15,0 1 128 0,0-2-128 0,-4 1 0 16,2 1 0-16,0 0 0 0,-1-2 0 0,3-2 0 16,-2-1 0-16,1-1 0 0,-3 0 0 0,1 1 0 15,-4-1 0-15,5 1 128 0,2-2-128 0,0 3 128 0,-1-4-128 0,2-2 128 16,0-4-128-16,0-1 0 0,0 2 144 0,0-2-144 15,0-5 128-15,0-3-128 0,2-1 128 0,0-4-128 16,-1 0 128-16,-1-2-128 0,0-4 160 0,0 1-160 16,1-1 144-16,1 0-144 0,3-3 128 0,-4-3-128 15,-2-2 128-15,1-3-128 0,1 1 0 0,-1-2 128 16,-3-1-128-16,-1 0 0 0,1 0 0 0,0-1 128 16,0 4-128-16,-2-5 0 0,-4-1 0 0,3 3 0 15,0 0 128-15,1 1-128 0,-4-1 0 0,5 0 128 16,3-1-128-16,-1 2 0 0,-7-3 0 0,5 0 0 15,3-3 0-15,-5-1 128 0,-1-2-128 0,0 2 0 16,4-2 0-16,-2-1 0 0,1-3 128 0,-2 1-128 16,2-2 0-16,2 0 0 0,1 2 0 0,-1-3 128 0,-2-3-128 15,2 2 0-15,0 1 144 0,0-1-144 0,-2-1 0 0,4-9 0 16,0 10 0-16,-1 1 128 0,0 2-128 0,-2-2 0 16,2 0 0-16,-1-1 0 0,0 1 0 0,1-1 0 15,-1 3 0-15,1-3 0 0,1-10 0 0,1 10 128 16,-1-1-128-16,0-2 0 0,0-7 0 0,0 0 128 15,-1 9-128-15,1-9 0 0,0 0 128 0,0 0-128 16,0 0 128-16,0 0-128 0,1 8 128 0,-1-8-128 16,0 0 160-16,0 0-160 0,0 0 176 0,0 0-176 15,0 0 192-15,0 0-192 0,0 0 192 0,9-1-192 16,0 0 192-16,-9 1-192 0,11-5 160 0,-1 3-160 16,-2-2 128-16,2 0-128 0,-1 3 0 0,1-1 0 15,0 0 0-15,1-1 0 0,0-3 0 0,1 2 0 0,0 0 0 16,7 1 0-16,1-2 0 0,2 0 0 0,-1 2 0 15,2 1 0-15,0-1 0 0,-1 1 0 0,2 0 0 0,-1 0 0 16,2 0 0-16,4 1 0 0,-1 1 0 0,1-2 0 16,0 0 0-16,3 1 0 0,2 2 0 0,2 0 0 15,3 0 0-15,-1 2 0 0,0-1 0 0,-1 3 0 16,-4-2 0-16,1-2 0 0,1-2 0 0,2 2 0 16,0 1 0-16,1-1 0 0,1 0 0 0,2-1 0 15,-2 0 0-15,2 1 0 0,-4 2 0 0,2-1 0 16,-2-4 0-16,2-1 0 0,-3-1 0 0,3 0 0 15,-1 2 0-15,2 0 0 0,-1 0 0 0,3 1 0 16,-2 1 0-16,0 1 0 0,-1-2 0 0,-2 0 0 16,-2 0 0-16,0 1 0 0,-2 1 128 0,2 0-128 0,-1-3 0 0,1 0 0 15,0 1 0-15,0 2 0 0,1 1 0 16,-2-2 0-16,-2-2 0 0,-2 5 0 0,0 2 0 0,-1 1 0 16,-3-2 0-16,-1 0 0 0,0 0 0 0,0 0 0 15,-2 4 0-15,2-5 0 0,0-1 0 0,-2 1 0 16,-5-1 0-16,2 0 128 0,1 1-128 0,-4-3 0 15,-2 2 0-15,-3 1 0 0,0-2 0 0,-2 1 0 16,-1 0 0-16,0-1 128 0,-9-1-128 0,0 0 0 16,10 5 0-16,-10-5 128 0,0 0-128 0,0 0 0 15,0 0 144-15,0 0-144 0,0 0 0 0,0 0 144 16,0 0-144-16,0 0 0 0,0 0 144 0,-9 0-144 16,-1 0 0-16,-2-3 144 0,-1 1-144 0,-4 0 0 15,-3 0 0-15,0 1 0 0,0-3 0 0,-2 2 0 0,-3 2 0 16,1-2 0-16,0 0-128 0,-4 0 128 0,0-1 0 15,-1 0 0-15,0 0 0 0,-3-3 0 0,-2 2 0 16,-2 1 0-16,0 0 0 0,-2 0 0 0,-3 2 0 0,0 0 0 16,-1-1 0-16,1 0 0 0,0 0 0 0,-3 1 0 15,-1-1-144-15,-3-1 144 0,0 1 0 0,-3 1 0 16,1 3 0-16,1-1 0 0,1-3 0 0,1 2 0 16,1 0-144-16,-4 0 144 0,-3 0 0 0,2-1-144 15,1-2 144-15,-2 2 0 0,-2 1 0 0,5 0-128 16,1 0 128-16,-1-2 0 0,1-2-144 0,-2 1 144 15,-1 3-128-15,1 0 128 0,2 3-160 0,1-2 160 16,1-1 0-16,3 2-144 0,0 0 144 0,3-2 0 16,0-2-144-16,-1-1 144 0,4 0-160 0,1 2 160 15,-1 1-144-15,2 1 144 0,3-1-128 0,3 4 128 0,3-1 0 0,3 0-128 16,-1 0 128-16,4 0 0 0,4-1 0 16,1 0 0-16,1 0 0 0,2-2 0 0,1-2 0 0,2 2-160 15,1 2 160-15,8-2 0 0,0 0-192 0,0 0 64 16,0 0 128-16,0 0-208 0,0 0 208 0,0 0-144 15,0 0 144-15,2-7-128 0,2 0 128 0,0 2 0 16,-4 5-144-16,11-9 144 0,-3-3 0 0,1 0 0 16,0 4 0-16,1-2 0 0,2-3 0 0,-2 1 0 15,-1-4 0-15,2 2 0 0,-1 0 0 0,1-2 0 16,1-2 0-16,3-2 0 0,0 0 0 0,-1-1 0 16,-5-1 0-16,2-2 0 0,-1-4 0 0,-2-1 128 15,2-1-128-15,-3-3 0 0,1-4 128 0,-1-4-128 16,-3-2 128-16,1-1-128 0,-4-2 128 0,1-5-128 15,-2-5 0-15,-1-2 128 0,-3-6-128 0,-1-1 0 0,2-2 0 0,-2 0 128 16,2 1-128-16,-1-3 0 0,0-2 0 0,2 1 128 16,1 1-128-16,-1 0 0 0,1 0 0 0,0 5 0 15,-2 0 0-15,3 0 0 0,-2-4 0 0,2 5 0 16,0-3 0-16,0 1 128 0,-2 1-128 0,1-1 0 16,-1-2 0-16,1 2 128 0,-2 0-128 0,1 0 0 15,-3 0 0-15,-3-3 0 0,-3 0 128 0,-1 0-128 16,2 3 0-16,-1 1 0 0,2 0 0 0,-1 1 0 15,-2 1 0-15,1-2 0 0,3 0 0 0,1 3 0 16,-2-1 0-16,0 5 0 0,3 4 0 0,-2 0 0 16,1 0 0-16,2-2 160 0,1 0-160 0,0 5 160 15,0 2-160-15,-1 4-176 0,3 2 48 0,0 1 0 0,0 2 128 16,-1 1 0-16,1 2 0 0,-1-2 0 0,2-1 0 0,0 1 0 16,-3 2 0-16,2 0-128 0,1-2 128 0,1 1 0 15,0 0-144-15,0 8 144 0,-1 0 0 0,1 2 0 16,0-2-144-16,1 3 144 0,0 0 0 0,1 1-160 15,1-1 160-15,-2-1-128 0,-1 1 128 0,1 4-128 16,0-2 128-16,2 3-128 0,-1 0 128 0,0 4 0 16,0 2 0-16,0 5-128 0,0 2 128 0,-1 2-128 15,-1 0 128-15,0 6-128 0,2-5 128 0,-2 5 0 16,0 0-144-16,0 0 144 0,0 0-128 0,0 0 128 16,0 0-160-16,0 0 160 0,7-2 0 0,-7 2-144 15,7-7 144-15,0 4 0 0,-7 3 0 0,10 2-128 16,-10-2 128-16,10 1 0 0,0-3 0 0,1 1-128 15,2 0 128-15,-1-1 0 0,-1 1 0 0,5 1-160 0,0 1 160 16,2-1 0-16,-4-1-144 0,4 0 144 0,4 0 0 16,1 0-144-16,0 0 144 0,3 1 0 0,2 0 0 15,2 0 0-15,-1-1 0 0,3 1-160 0,0 0 160 0,2 3 0 16,1 3 0-16,3-2-128 0,-1-1 128 16,4-2 0-16,4-2 0 0,0 1 0 0,1 1 0 0,-2 1 0 15,-1-1 0-15,2 1 0 0,3 1 0 0,-1 0 0 16,1 1 0-16,3-2-128 0,2-2 128 0,-2 0 0 15,0-1 0-15,-4 1 0 0,1 1 0 0,0-1 0 16,3-2 0-16,-2-2 0 0,1 3 0 0,-3-2 0 16,-1-2 0-16,-1-1 0 0,-4 5 128 0,-1-2-128 15,-4-2 224-15,-2 1-48 0,2 1-16 0,-4-1 0 16,-1 2 32-16,-2 0 0 0,-6 1 0 0,2 1 0 0,1 1-64 0,-3-2-128 16,-4-1 192-16,-2 3-64 0,-4 3-128 15,-1 2 128-15,-2-3-128 0,0 0 128 0,-10-3-128 0,0 0 0 16,0 0 0-16,0 0 0 0,0 0-288 0,3 9-96 15,-3 0 0-15,-3 1-10528 16,-5-2-2096-16</inkml:trace>
  <inkml:trace contextRef="#ctx0" brushRef="#br1" timeOffset="75196.81">7584 16239 11679 0,'0'0'512'0,"0"0"128"0,8-4-512 0,-8 4-128 0,6-5 0 0,-6 5 0 15,0 0 1040-15,0 0 192 0,7-5 48 0,-7 5 0 16,0 0-432-16,0 0-80 0,0 0 0 0,7-5-16 15,-7 5-176-15,2-8-16 0,-2 8-16 0,-2-8 0 16,-3 2 16-16,1 0 0 0,-2 1 0 0,1 0 0 16,-3 1-16-16,1-2 0 0,1-1 0 0,-1-2 0 0,-4 0-112 0,1 0-32 15,1 0 0-15,-3 1 0 0,0-2 16 0,0 0 0 16,-1 0 0-16,1 0 0 0,-4 1-96 0,3 0 0 16,-1 0-16-16,0 0 0 0,-1 1-112 0,0 0 0 15,-3-2-16-15,0 4 0 0,-2-3 0 0,0 2 0 16,-1-1 0-16,2 2 0 0,-2-4-176 0,2 3 0 15,-1 1 0-15,-2 1 0 0,0-1 128 0,0 2-128 16,0 3 128-16,2-3-128 0,-2 2 0 0,2 2 0 16,0 1 128-16,0 0-128 0,0 0 0 0,0 2 0 15,1 0 0-15,-2 0 0 0,2 0 0 0,-1 3 0 16,-1-2 0-16,0 2 0 0,1-2 0 0,0 5 0 16,3 0 0-16,-3 1 0 0,-1 0-144 0,0-2 144 15,4 2 0-15,-1 0 0 0,0 1 0 0,2 4 0 16,-1 0 0-16,1-1 0 0,-1-1-128 0,1 1 128 0,0-2 0 0,-1 2 0 15,4 1 0-15,-2 1-128 0,0 0 128 16,0 1 0-16,-1 0 0 0,1 1 0 0,-1 0 0 0,1 0 0 16,0 2 0-16,-1 0 0 0,1 1 0 0,0-2 0 15,4-1 0-15,0 1 0 0,2 1-128 0,-1 0 128 16,3-2 0-16,-2 2 0 0,3 1 0 0,-2 1 0 16,2 0 0-16,4 0 0 0,-1-1 0 0,0 3 0 15,2-1 144-15,-1 1-144 0,1 3 128 0,0-3-128 16,0 0 128-16,1 0-128 0,0 1 0 0,0-3 128 15,0 0-128-15,1 0 0 0,1-3 144 0,2 3-144 16,2-4 128-16,-2 1-128 0,-2-2 160 0,2 2-160 16,2 0 0-16,-2 0 128 0,2 1-128 0,1 1 0 15,2-1 0-15,0-4 0 0,1-2 0 0,-1 1 0 0,1 0 128 16,1-1-128-16,-3-1 0 0,3 0 0 0,1 0 176 16,-1 0-176-16,2 0 192 0,0-1-192 0,0 0 208 0,1-1-64 15,1 0-16-15,-1 0 0 0,-1-1-128 0,2-3 192 16,3 2-192-16,0 0 192 0,-1-2-192 0,1 1 128 15,1-3-128-15,-1 1 128 0,2 0-128 0,0-1 128 16,3 0-128-16,-2-1 128 0,-2 1 0 0,-1-1 0 16,4 0 0-16,-2 1 0 0,0-3-128 0,2 0 160 15,-2 0-160-15,-2 1 160 0,0-2-160 0,-2-1 192 16,1-1-192-16,-1-1 192 0,0 0-64 0,-1 0 0 16,1 0 0-16,-1-1 0 0,-2-1 80 0,2-1 16 15,0-1 0-15,1 0 0 0,1-2 32 0,-1 0 0 0,0-1 0 16,1 2 0-16,0-4-64 0,-1 1-16 15,0-1 0-15,0 0 0 0,-1-3-48 0,0 1 0 0,-1-1 0 16,3-1 0-16,-1 0 0 0,0 2 0 0,0-1 0 0,1 0 0 16,-2-2-128-16,1-1 192 0,-2-4-192 0,0-1 192 15,2 0-192-15,-1 0 160 0,-4-1-160 0,3 1 160 16,1 1-160-16,-2 1 160 0,-2 0-160 0,1 0 160 16,-2-1-160-16,0 1 0 0,-3-4 0 0,1 2 128 15,-1 0-128-15,-1-2 192 0,0-2-192 0,-2 2 192 16,-3 1-192-16,1-3 128 0,0 0-128 0,-2-2 128 15,-4 2-128-15,3-3 160 0,0 2-160 0,-2-1 160 16,-4 0-160-16,-1 1 0 0,2 3 0 0,-1-2 128 16,0-3-128-16,-1 3 0 0,-1-1 0 0,-1 2 0 15,0 1 0-15,0 0 0 0,-1 1 0 0,-1 3 0 16,-2 2 0-16,2 1 0 0,-2-2 0 0,-2 3 0 0,1-1 0 16,-2 4 0-16,-1-3 0 0,-1 4 0 0,-1 2 0 0,1-1 0 15,3 4-176-15,-5-2 176 0,-1 0-128 0,3 1 128 16,1 1-128-16,0 1 128 0,-3 2 0 0,1-1-160 15,-2 2 160-15,1 0 0 0,0 2-160 0,-1-1 160 16,2 1-128-16,-1 0 128 0,0 0 0 0,0 2-160 16,-1 0 160-16,-1 2 0 0,-3 0-160 0,1 1 160 15,-2 3-128-15,0 1 128 0,1-3-128 0,-1 3 128 16,-3-2-128-16,1 4 128 0,4 1 0 0,2 2-160 16,-2-2 160-16,2 2 0 0,-3 1-144 0,2 1 144 15,1 1 0-15,0-2-144 0,-1-3 144 0,2 2 0 16,0 4 0-16,2-2 0 0,-4 0 0 0,2 2 0 0,0 1 0 15,2 4-128-15,1 0 128 0,3 1-128 16,3 0 128-16,0 2-128 0,-2 1 128 0,1 0 0 0,2-2-144 16,2 3 144-16,2 0 0 0,1 1 0 0,4 3-144 0,-3-2 144 15,1-3 0-15,1 3-160 0,3 2 160 0,1-2-128 16,1 5 128-16,3-4 0 0,1-1-144 0,2-1 144 16,1 1 0-16,0-2-176 0,3-3 176 0,1 0-128 15,1-1 128-15,-1 2 0 0,1-1 0 0,-1 1 0 16,2-3 0-16,3-3 0 0,3-1 0 0,-2-3 0 15,2 0 0-15,2-1 0 0,-1 0 0 0,2 2 0 16,0 0 0-16,0 1 0 0,-1-2 0 0,2-2 0 16,0-1 0-16,1-2 0 0,-2-1 0 0,6-1 0 15,2-1 0-15,0 0 0 0,-2-4 0 0,1 3 0 16,0-2 0-16,1 1 128 0,-2-2-128 0,-3-1 0 0,1-1 0 16,-1-1 128-16,-3-1-128 0,1-1 0 0,-1-2 0 15,2-2 144-15,-1-2-144 0,0 0 0 0,1-3 192 0,1-2-64 16,0-1 0-16,1-1-128 0,-3-1 192 0,-1 0-192 15,-1-3 192-15,2 2-192 0,-2 0 192 0,2-2-192 16,-3-3 192-16,0 0-192 0,0-1 176 0,-4 2-176 16,2-1 160-16,-4 0-160 0,1 0 160 0,-2 0-160 15,0-1 160-15,0 0-160 0,-1 0 128 0,-3-2-128 16,0-4 0-16,1 3 144 0,-4 0-144 0,2 0 0 16,-3-4 0-16,-1 1 128 0,0-2-128 0,-4 0 128 15,-1 0-128-15,0 2 128 0,-3-1-128 0,-1 1 0 16,-1 2 144-16,-1-2-144 0,-2 3 0 0,2-2 144 15,-4 1-144-15,0 0 0 0,1 2 0 0,-1 1 0 0,-2-1 0 16,1 3 0-16,-3 1 0 0,1 0 0 0,-1 0 0 16,1 1 0-16,-1 2 0 0,-1 0 0 0,-2 1 0 15,-2 1 0-15,1 0 0 0,-1 2 0 0,-4-1 0 0,2 1 0 16,-2 1 0-16,3 2 0 0,2 0 0 0,0 0 0 16,-5 4 0-16,2 0 0 0,2 0-128 0,-3 2 128 15,1-1 0-15,0 2 0 0,-1 1 0 0,1 0-144 16,-2 2 144-16,0 0 0 0,-2 1-144 0,0 2 144 15,-2 2 0-15,0 1-176 0,-4 2 176 0,0 2-128 16,0 2 128-16,-1 2-160 0,-1 1 160 0,4 0-160 16,-3 1 160-16,2 0 0 0,0 1-144 0,2-1 144 15,-1 4 0-15,2 0-144 0,-2 0 144 0,-1 1 0 16,0 2-128-16,0 1 128 0,-1-1 0 0,2 1 0 16,4 6-144-16,1-1 144 0,-2 3 0 0,0-1-144 15,2-2 144-15,1 0 0 0,1-2 0 0,3 3 0 0,4 1 0 16,-1-2-128-16,2 0 128 0,2 0 0 0,2 2-128 0,2 1 128 15,4 0-128-15,-1-2 128 0,1-1-128 0,4 2 128 16,4 1-128-16,1 0 128 0,-1-1-128 0,4-1 128 16,0-1-128-16,1 2 128 0,2 2 0 0,1 0 0 15,1-2 0-15,1 1-128 0,2-1 128 0,-1 0 0 16,0-2 0-16,1-4 0 0,1-3 0 0,1 1 0 16,1-1 0-16,1-2 0 0,2-4 0 0,1 3 0 15,2-6 0-15,1 0 0 0,3 0 0 0,-2-1 0 16,2-2 0-16,1-1 0 0,-1-3 0 0,4 1 144 15,6-1-144-15,-2-3 0 0,3-3 128 0,-2-1-128 16,2 0 0-16,1-2 0 0,-1-2 144 0,-2-2-144 16,-4-2 0-16,-2-2 144 0,-4-1-144 0,2-3 192 0,0-5-192 15,3-3 192-15,3-3-64 0,0 1-128 0,0-3 192 0,-2-1-64 16,-6 0 0-16,1-4 0 0,-2-4 0 0,-2 0 0 16,-6-1 96-16,-1-3 16 0,-4-2 0 0,-2 0 0 15,-3 0-48-15,-1 3 0 0,-1 2 0 0,-2 7 0 16,-4 4-192-16,-1 4 0 0,-1 0 0 0,-2 4 0 15,-1 4 128-15,-1 4-128 0,-3 2 0 0,1 2 0 16,-3 1-1312 0,2 3-352-16,-4 4-80 0</inkml:trace>
  <inkml:trace contextRef="#ctx0" brushRef="#br1" timeOffset="77841.99">8687 16628 4607 0,'0'0'400'15,"0"0"-400"-15,0 0 0 0,1-8 0 0,-2-3 2112 16,1 2 352-16,0 3 64 0,0 6 16 0,0 0-1328 0,0 0-256 15,2-9-48-15,-2 9-16 0,0 0-192 0,0 0-64 16,0 0 0-16,0 0 0 0,0 0-64 0,0 0-32 16,5 9 0-16,-4 2 0 0,-2 1 48 0,1 0 16 15,1 0 0-15,-1 3 0 0,-3 5-304 0,0 4-64 16,1 2-16-16,0 1 0 0,0 1-16 0,-2 1 0 16,0 0 0-16,1 1 0 0,-1-1-32 0,0 2-16 15,0-2 0-15,0-2 0 0,1 0-16 0,0-4 0 16,-3-5 0-16,2 2 0 0,1 1 192 0,0-1 48 15,2-1 0-15,-2-2 0 0,1-4-176 0,2 2-16 16,0-2-16-16,1-1 0 0,2-2 16 0,-1-1 0 16,2-2 0-16,1 1 0 0,-5-8 16 0,12 5 16 15,0 0 0-15,0-2 0 0,1 1 0 0,0-2 0 16,3-1 0-16,3 2 0 0,-1 1 48 0,-1-2 16 0,2-2 0 16,1 1 0-16,1 1-144 0,1 1-16 0,2-3-128 0,2 0 192 15,3-1-192-15,3 0 128 0,1 0-128 0,5 0 0 16,5 1 192-16,0 1-64 0,-2-1-128 0,-1 1 192 15,1 1-192-15,0 1 144 0,1-3-144 0,0 0 128 16,1 1-128-16,5 1 0 0,2 1 144 0,-1-1-144 16,-3 1 0-16,-1 1 0 0,-2-2 0 0,2 0 128 15,2-2-128-15,2 0 0 0,0-1 0 0,5 0 0 16,3 0 128-16,2 0 0 0,-7-1 0 0,3-2 0 16,-3 0 64-16,5 0 0 0,3-1 16 0,1 1 0 15,3-1-48-15,-4 2-16 0,-2 1 0 0,0-1 0 16,3-2-144-16,0 2 128 0,2-1-128 0,0 4 128 15,-1 0-128-15,-2 3 0 0,-1-3 0 0,-3 0 128 0,3-1-128 0,1 1 0 16,1 0 0-16,0 1 0 0,1 2 144 0,-2-1-144 16,-3 1 160-16,2-2-160 0,0-2 0 0,4 1 0 15,4 2 0-15,-1 0 0 0,-6 3 0 0,1-1 0 16,-5-5 0-16,2 1 0 0,1 1 0 0,2 1 144 16,1 1-144-16,-1 2 128 0,-7-3-128 0,0-1 128 15,-3 0-128-15,1-1 128 0,1 0-128 0,2 1 192 16,-1 0-192-16,0 1 192 0,0 1-64 0,-5 0 0 15,-2-3 0-15,1 0 0 0,3 0 0 0,2 0 0 16,-2-2 0-16,1 4 0 0,0-2 0 0,-3 0-128 16,-3-2 192-16,2 1-64 0,-3-2 0 0,0 2-128 15,-1-2 192-15,3 1-64 0,5 1-128 0,-1 0 160 16,-1-3-160-16,-3 4 160 0,-6-1-160 0,1 0 160 0,0-1-160 0,-2 2 160 16,1-2-160-16,2 0 0 0,1-1 0 0,-2 2 128 15,1 1-128-15,-3 0 0 0,-1-1 144 0,-1 1-144 16,-2 0 0-16,1-2 144 0,2 2-144 0,-2-2 0 15,0 1 144-15,1-2-144 0,1 2 0 0,0 0 144 16,2 0-144-16,-2 1 128 0,-1-1-128 0,-3 1 128 16,-2 0-128-16,4 0 0 0,-1-1 0 0,3-1 128 15,-1-2-128-15,4 2 160 0,-1 0-160 0,3 1 160 16,-2 1-160-16,-2 0 0 0,-1 0 0 0,-2 0 128 16,1 0-128-16,0-1 0 0,1-2 144 0,3 1-144 15,0 1 0-15,1 1 0 0,0 0 0 0,-1 1 128 16,-1 1-128-16,-2-1 0 0,-3-2 0 0,0 1 128 15,-2 0-128-15,2-2 128 0,1-1-128 0,0 2 128 0,-3-1-128 0,3 0 0 16,4 1 128-16,-1 2-128 0,-3 0 128 0,2-1-128 16,-3-1 160-16,-3 1-160 0,1 0 176 0,0-1-176 15,0-3 192-15,3 2-192 0,-1 1 144 0,3 1-144 16,1 0 0-16,2 0 144 0,-4 0-144 0,0 0 0 16,-3 0 0-16,-2 1 0 0,-1 1 128 0,0-3-128 15,0-3 0-15,2 4 128 0,-1 0-128 0,0 0 0 16,-1 0 0-16,2 0 0 0,1 0 0 0,0 4 128 15,0 2-128-15,-2-4 0 0,-2-2 128 0,-2 1-128 16,-1-1 0-16,1 0 128 0,-3 0-128 0,3-1 0 16,1 0 0-16,-1 1 128 0,0 0-128 0,1 0 0 15,3 0 0-15,1 2 128 0,-2 0-128 0,0 3 0 16,-3-2 0-16,1-1 0 0,-3 0 0 0,1-1 0 0,-3 0 0 16,4-1 0-16,1 0 0 0,-1 0 0 0,0-2 128 0,1 2-128 15,-2 1 0-15,3 2 0 0,2-3 0 0,0 2 128 16,1 1-128-16,0 0 0 0,-3 1 0 0,-1-2 0 15,-3-1 0-15,1 2 0 0,-2-1 0 0,0 0 0 16,1-2 0-16,1 1 0 0,3 0 0 0,1 1 0 16,-2-1 0-16,2 1 0 0,0-1 128 0,0 2-128 15,-2 0 0-15,-1-1 0 0,-2 1 0 0,0 0 128 16,-1-1-128-16,-2 0 0 0,0 0 0 0,1 0 0 16,0-1 0-16,3-1 0 0,0 0 0 0,1 2 0 15,-5 0 0-15,2 0 0 0,3-1 128 0,1 0-128 16,-2 1 0-16,-2 1 0 0,-1-1 0 0,-1 0 128 15,-1-2-128-15,0 1 0 0,0 1 0 0,-2 0 0 16,-2-2 0-16,1 2 0 0,1 0 0 0,2-2 0 0,-3 1 0 16,1 1 0-16,1 0 128 0,-5 2-128 0,1-2 0 15,-2 2 0-15,1-3 0 0,-1 3 0 0,1-3 0 0,-1 1 160 16,1 0-160-16,-1 1 160 0,-1 1-160 0,-2-2 0 16,-2 0 0-16,-1 1 0 0,0 1-128 0,-2-1 128 15,-8-3 0-15,8 3 0 0,-8-3 0 0,8 4 0 16,-8-4 0-16,0 0 0 0,0 0 0 0,0 0 0 15,5 3 0-15,-5-3 0 0,0 0 0 0,0 0 0 16,0 0 144-16,0 0-144 0,0 0 0 0,0 0 128 16,0 0-128-16,0 0 0 0,0 0 128 0,0 0-128 15,0 0 128-15,0 0-128 0,0 0 160 0,0 0-32 16,0 0-128-16,0 0 192 0,0 0 48 0,4-10 0 16,-3 0 0-16,0 0 0 0,-1-1 48 0,1-1 16 0,1-1 0 15,-2-3 0-15,-2-1-64 0,1-4-16 0,0-4 0 0,1-3 0 16,0-3-80-16,0-2-16 0,-1 0 0 0,1 1 0 15,-2 3-128-15,2 0 0 0,2 5 0 0,-2 2 0 16,-3 2 0-16,1 4 0 0,0 1 0 0,0 3 0 31,-3 3-432-31,1 2-160 0,0 0-48 0,4 7-12992 0,0 0-2592 0</inkml:trace>
  <inkml:trace contextRef="#ctx0" brushRef="#br1" timeOffset="82275.14">1571 10200 14735 0,'-13'-4'640'0,"5"2"160"0,0 0-640 0,8 2-160 0,-8-3 0 0,8 3 0 0,-9-1 2176 0,9 1 384 16,-8-2 96-16,8 2 16 0,-7 0-2064 0,7 0-416 15,-8-2-64-15,8 2-128 0,0 0 160 0,-6 4-160 16,6-4 160-16,-5 5-160 0,5-5 224 0,-4 7-48 16,1 1-16-16,0 1 0 0,3-9 16 0,-2 13 0 15,3 1 0-15,-1 3 0 0,-1-2-32 0,2 3 0 16,3 2 0-16,-3 3 0 0,1 2 48 0,-1 3 0 16,1-4 0-16,0 3 0 0,-1 4 64 0,0-1 0 15,-1-2 16-15,2 0 0 0,4-2-80 0,-4-1-32 16,1-1 0-16,1-2 0 0,0-2 16 0,-1-2 0 15,2 0 0-15,-1-1 0 0,2 1-16 0,-2 0 0 16,2-2 0-16,0 2 0 0,2-1-160 0,0 0 192 0,0-4-192 16,1-1 192-16,2-2-48 0,0-1 0 0,4-3 0 0,-2 1 0 15,-1-1-16-15,3-1-128 0,5-3 192 0,-1 2-64 16,-1 0 64-16,2-1 0 0,2-1 0 0,2 2 0 16,3-1-48-16,-2 0 0 0,3 0 0 0,-1-1 0 15,3 0-144-15,-4 1 160 0,3 1-160 0,1-2 160 16,1-3-160-16,2 1 0 0,2 0 144 0,0-1-144 15,5-2 128-15,2 2-128 0,1 1 128 0,0 0-128 16,-1 0 0-16,0 0 144 0,-2-2-144 0,1-1 0 16,1 1 160-16,1-2-160 0,2 1 128 0,3 0-128 15,1 0 128-15,-1 0-128 0,-1 1 128 0,-2 0-128 16,-2 0 128-16,2-1-128 0,3 0 128 0,1-1-128 16,1 0 144-16,3 2-144 0,-1-1 160 0,0 2-160 15,-1 2 0-15,-3-1 0 0,3 0 0 0,-2 0 0 0,0-2 0 0,2-1 0 16,4 3 0-16,-1 0 0 0,-1 0 0 0,-1 0 0 15,-4 3 128-15,2-3-128 0,1-4 0 0,2 3 144 16,-3-1-144-16,2 1 128 0,4 0 0 0,-1 1 0 16,-1 0 0-16,-1-2 0 0,-1-5 32 0,1 2 0 15,1-1 0-15,-2 4 0 0,3-1 0 0,-3-1 0 16,0 0 0-16,1 1 0 0,-3 3-160 0,3-4 192 16,0-2-192-16,2 1 192 0,2 3-192 0,-1 0 0 15,-3-1 144-15,-1 0-144 0,-2 1 0 0,1-1 0 16,2 1 0-16,2-3 128 0,2 3-128 0,-2 0 0 15,1-1 0-15,-2-1 128 0,-1 0-128 0,0 1 0 16,5-1 0-16,0 2 0 0,-1-3 0 0,1-1 0 16,0-1 128-16,-2 1-128 0,-3-1 128 0,-1 3-128 15,2 1 128-15,0 0-128 0,0-1 160 0,2-2-32 0,-1 3-128 16,-3 0 192-16,-3 2-64 0,2 0 0 0,-2 0-128 0,3-1 192 16,1 1-192-16,2 0 144 0,1 1-144 0,-1-2 128 15,-1 0-128-15,-2-1 160 0,0-1-160 0,0 1 160 16,5 0-160-16,-3-1 160 0,1 0-160 0,-2 1 160 15,1-1-160-15,-3 0 0 0,-2-3 144 0,1 3-144 16,2 1 0-16,-2 0 128 0,-2 0-128 0,4 1 0 16,2-1 0-16,-2-1 0 0,-5 2 0 0,0 0 0 15,-2 0 0-15,3 0 0 0,1-3 0 0,2 3 128 16,0 0-128-16,0 1 0 0,0 0 128 0,-4-2-128 16,-1 1 0-16,0 0 0 0,2 0 0 0,-2 2 128 15,-1-2-128-15,2 0 0 0,0 1 0 0,1 2 0 0,-2-1 0 16,-1 2 0-16,-4-2 0 0,1 2 128 0,-1 1-128 15,2 0 128-15,3 1-128 0,1 1 128 0,1-3-128 0,-1 2 0 16,0 0 0-16,-5-1 0 0,1 1 0 0,0-1 0 16,0-1 0-16,0 1 0 0,1 0 0 0,0 0 0 15,1-3 0-15,0 3 0 0,-2 2 0 0,-1-3 0 16,-2-3 0-16,-3 1 0 0,-1 1 0 0,2 0 0 16,1 1 0-16,0 0 0 0,-2-2 0 0,-1 3 0 15,4-1 0-15,-3-1 0 0,3-1 0 0,-3 0 0 16,-2 0 0-16,-1 2 0 0,0 0 0 0,-1 0 0 15,-2 1 0-15,2 1 128 0,2-2-128 0,-1 0 0 16,-2 0 0-16,2 0 0 0,-1 0 0 0,2-1 0 16,-1 3 0-16,-2-1 0 0,-2-3 0 0,0 1 144 0,-2-1-144 15,2 2 0-15,-2 0 192 0,2-2-64 16,0 0 0-16,-2 2-128 0,3-1 192 0,0 4-192 0,0-3 192 16,0-2-192-16,-2-1 128 0,0 1-128 0,-2 0 0 0,1 0 0 15,-4-1 128-15,-1 1-128 0,-1 1 0 0,2-2 0 16,-2 1 128-16,3 2-128 0,-3 0 0 0,1 0 0 15,-2 2 0-15,1-1 0 0,0 0 128 0,-1-2-128 16,-3 1 0-16,2 0 0 0,0 1 0 0,1-1 0 16,0-3 0-16,-4 1 0 0,2 0 0 0,-1 1 0 15,-4 3 0-15,0-3 0 0,-1-1 0 0,1 1 0 16,-2-2 144-16,0 3-144 0,-1 0 0 0,0-1 144 16,-1-1-144-16,-2 2 0 0,1 2 0 0,0-2 128 15,2-2-128-15,-3 0 128 0,-8 0-128 0,11 1 128 16,0 0-128-16,-2 0 0 0,-1 1 0 0,1 1 128 15,-9-3-128-15,10 1 0 0,-10-1 0 0,11 2 128 0,-3-1-128 0,-8-1 128 16,10 1-128-16,-3-1 128 0,-7 0-128 0,9-1 128 16,1 0-128-16,-10 1 128 0,0 0-128 0,8 1 0 15,-8-1 0-15,10 0 128 0,-3 0-128 0,-7 0 0 16,8-1 0-16,-8 1 128 0,9-2-128 0,-9 2 0 16,0 0 144-16,0 0-144 0,6-5 128 0,-6 5-128 15,0 0 128-15,0 0-128 0,9-3 0 0,-9 3 144 16,8-4-144-16,-8 4 0 0,8-3 128 0,-8 3-128 15,8-2 0-15,-8 2 0 0,7-3 0 0,-7 3 0 16,0 0 128-16,8-5-128 0,-1 0 0 0,0 1 160 16,-7 4-160-16,6-6 128 0,-6 6 16 0,6-5 0 15,0-1 0-15,-6 6 0 0,6-4-144 0,2 0 0 16,-8 4 0-16,8-2 0 0,-8 2 0 0,7-4 0 0,0-2 0 16,-7 6 0-16,8-3 0 0,-8 3 0 0,0 0 0 0,0 0 0 15,5-3 0-15,-5 3 0 0,0 0 0 0,7-4 0 16,-7 4 0-16,0 0 0 0,0 0 0 0,0 0 0 15,0 0 0-15,0 0 0 0,0 0 0 0,0 0 0 16,0 0 0-16,0 0 0 0,5-4 0 0,-5 4 0 16,0 0 0-16,0 0 0 0,0 0 128 0,0 0-128 15,0 0 0-15,0 0 0 0,0 0 0 0,0 0 0 16,7-6 0-16,-7 6 0 0,0 0 128 0,0 0-128 16,5-6 0-16,-5 6 0 0,3-6 0 0,-3 6 0 15,0 0 128-15,4-7-128 0,-2-1 128 0,0 1-128 16,1 0 192-16,-1-1-32 0,-2-1-16 0,1-3 0 0,-1-3-144 15,0-1 0-15,-1 1 0 0,-3-4 0 0,2-5 176 16,0-2 0-16,-1-3 0 0,1 0 0 0,-1 1-176 16,-2-1 192-16,0-2-192 0,2 5 192 0,1 3-192 0,-1 1 0 15,0 1 0-15,5 2 0 0,-1 3 0 0,0 1 0 16,1 3 128-16,0 2-128 0,-1 1 0 0,1 1-192 16,0 0 32-16,-2 8 16 15,0 0-944-15,0 0-176 0,0 0-32 0,0 0-11584 16,6 5-2320-16</inkml:trace>
  <inkml:trace contextRef="#ctx0" brushRef="#br1" timeOffset="85789.78">13141 10133 3679 0,'0'0'320'0,"-5"-3"-320"16,-5 0 0-16,10 3 0 0,0 0 992 0,0 0 128 16,-5-7 32-16,5 7 0 0,-7-4-928 15,7 4-224-15,0 0 0 0,0 0 0 0,-6-5 144 0,6 5-16 16,0-8 0-16,0 8 0 0,0 0 896 0,0 0 192 15,-1-9 16-15,1 9 16 0,0 0 80 0,0 0 16 16,0 0 0-16,0 0 0 0,0 0-272 0,0 0-48 16,0 0-16-16,0 0 0 0,0 0-384 0,0 0-80 15,0 0-16-15,0 0 0 0,0 9-16 0,2 0 0 16,-1 1 0-16,0 0 0 0,-2 0 64 0,1 0 0 16,0 2 0-16,3 0 0 0,-2 0-64 0,1 2 0 15,1 2 0-15,-2 2 0 0,-1 0-128 0,1 2-16 0,2 0-16 16,-3 2 0-16,-2 1-80 0,0 0-16 0,1 1 0 0,-3 3 0 15,0-1-64-15,1 1-32 0,0 1 0 0,-2 1 0 16,1-4-32-16,0-1-128 0,1 0 192 0,1 0-64 16,-2-4 32-16,1-1 0 0,-2-2 0 0,4-1 0 15,-1 1 32-15,2-3 0 0,1-2 0 0,0 0 0 16,-2-2 16-16,0 0 16 0,1-10 0 0,3 10 0 16,-3-10-32-16,3 9 0 0,3-3 0 0,-6-6 0 15,0 0-16-15,0 0-16 0,0 0 0 0,8 7 0 16,-8-7-32-16,7 5-128 0,1-1 192 0,-8-4-64 15,0 0-128-15,11 0 192 0,-3 1-192 0,2-2 192 16,0-4-192-16,-1 2 160 0,2 1-160 0,-1 0 160 16,4-1-160-16,0 0 0 0,-1 1 0 0,2 0 128 0,1 1-128 15,-1-1 0-15,0-1 0 0,0 0 0 0,1 0 0 16,1 0 0-16,1 2 0 0,0 0 128 0,2-1-128 0,-1 1 0 16,3 0 0-16,1 1 0 0,1 0 0 0,2-1 0 15,1-2 0-15,1 1 0 0,3 2 0 0,2-1 0 16,0-2 0-16,2 0 0 0,1 0 0 0,0 0 0 15,-4-1 0-15,3 1 0 0,1 0 0 0,0 0 0 16,-2-2 0-16,2 2 0 0,2 2 0 0,1-1 0 16,2-1 0-16,0 0 0 0,-2 2 0 0,1-1 0 15,-2 2 0-15,2 0 0 0,-3 0 0 0,5 0 0 16,3 2 0-16,-2-2 0 0,1 0 0 0,1 0 0 16,0 0 0-16,0 0 0 0,-2 0 0 0,1-2 0 15,-1 1 0-15,2 0 0 0,1 0 0 0,3 0 0 0,0-2 0 16,0 1 0-16,0-1 0 0,-2 0 0 15,0 3 0-15,-3-3 0 0,0 0 0 0,1 1 0 0,-2 1 128 16,4 0-128-16,2-1 0 0,0-1 0 0,-2 1 0 0,-1 1 128 16,-1 1-128-16,0 0 0 0,-3 0 0 0,6 0 0 15,2-1 0-15,0 1 128 0,-3 0-128 0,1 1 128 16,-1-2-128-16,-1 0 0 0,-1 0 0 0,1 0 0 16,0-2 0-16,3 0 0 0,1-1 0 0,2 0 0 15,2 2 0-15,-4 0 0 0,-1-1 0 0,-3 1 0 16,-4-1 0-16,4 2 0 0,0-1 0 0,0 0 128 15,2-1-128-15,-1-1 0 0,0 3 0 0,-2-2 0 16,-2 2 0-16,1-1 0 0,-1-1 128 0,3 2-128 16,1 0 0-16,0 0 0 0,2-1 0 0,2 2 128 15,2 0-128-15,-4 0 0 0,0-1 0 0,-3 1 128 16,-2-4-128-16,3 3 0 0,4 1 0 0,-1 0 128 16,2 0-128-16,0 0 0 0,0 0 0 0,-2 1 0 0,-3 3 0 0,0-4 128 15,0 0-128-15,1 0 0 0,2-2 128 0,2 2-128 16,0 2 0-16,0-2 128 0,-5-2-128 0,-2 2 160 15,-2 0-160-15,4-2 160 0,1 0-160 0,-1 0 0 16,-1 0 144-16,3 2-144 0,3 2 0 0,-4-1 144 16,-2-1-144-16,-3 1 0 0,1 0 128 0,0 2-128 15,2 0 0-15,-1 1 0 0,2-2 128 0,0 2-128 16,0 0 0-16,-2-2 0 0,-4 2 0 0,0-1 0 16,-2-2 0-16,1 2 0 0,-1 0 0 0,3-1 0 15,0 0 0-15,1 0 0 0,0-1 128 0,0 0-128 16,-1 2 0-16,-3-1 0 0,-1 0 144 0,-2-2-144 15,0 0 0-15,4-2 144 0,2 4-144 0,-1-1 0 0,1 0 0 16,2-1 0-16,2 0 0 0,-3 1 128 0,-1 0-128 0,0 0 0 16,-1 2 0-16,-1-1 0 0,1 1 128 0,0-1-128 15,-2-4 0-15,4 1 0 0,-1 1 0 0,0 0 0 16,0 0 0-16,-2 0 0 0,1-1 0 0,-2 0 128 16,-2 1-128-16,1 0 0 0,1-1 0 0,-1 0 0 15,2 0 0-15,2-1 0 0,-3 1 128 0,1 1-128 16,-3 1 0-16,1 1 0 0,-5-2 0 0,0 0 0 15,0 2 0-15,2-1 0 0,4 0 128 0,-3 1-128 16,-1 0 0-16,4 1 0 0,-1-1 144 0,1 0-144 16,-1-1 0-16,-1 1 128 0,-2 2-128 0,-2-3 0 15,0-2 0-15,0 1 128 0,2 1-128 0,-3 1 0 0,0-2 128 16,3 0-128-16,2 0 128 0,1 0-128 16,-1 1 128-16,0 0-128 0,-4 0 160 0,0 0-160 0,-3 1 128 15,-1 1-128-15,0-2 0 0,-1 0 144 0,2-1-144 0,1 1 128 16,5-1-128-16,-3 1 128 0,0-1-128 0,1 0 0 15,-1 0 144-15,0 0-144 0,-1 0 128 0,-2 0-128 16,-1 0 160-16,-3 0-160 0,1 0 160 0,-2 2-160 16,3 2 160-16,0-2-160 0,1-1 160 0,1 1-160 15,3 1 160-15,-4-2-160 0,0-1 128 0,-2 0-128 16,2-1 0-16,0 1 144 0,-2 1-144 0,1-1 0 16,-3-1 0-16,-1 1 0 0,2 0 128 0,-4 0-128 15,0-1 0-15,2 1 128 0,1 0-128 0,-2 0 0 16,2 1 144-16,1-1-144 0,1-1 0 0,-2 1 0 0,-2 0 0 15,1 0 128-15,0 0-128 0,0-1 0 16,-2 0 0-16,0 0 0 0,-1 0 0 0,0 1 0 0,-1 2 0 0,-4-2 0 16,1-1 0-16,-2 1 0 0,0 2 0 0,0-2 128 15,-1-1-128-15,0 0 0 0,2 1 0 0,-1 1 128 16,-2 1-128-16,3-1 0 0,0-1 0 0,2 1 0 16,-2 2 0-16,0-1 128 0,0 1-128 0,2 0 0 15,-1-3 0-15,-2 0 0 0,-3 4 0 0,-1-3 0 16,4 1 0-16,-1-2 128 0,-1 1-128 0,0 1 0 15,0 2 0-15,0-2 128 0,-13-2-128 0,10 3 0 16,2 0 0-16,-1 1 0 0,-2-2 0 0,0 1 128 16,1-1-128-16,-10-2 0 0,7 5 0 0,-7-5 0 15,9 2 0-15,-9-2 128 0,8 1-128 0,-8-1 0 16,10 3 0-16,-10-3 128 0,0 0-128 0,9 3 0 16,-9-3 0-16,0 0 128 0,7 1-128 0,-7-1 0 15,9-2 0-15,-9 2 144 0,0 0-144 0,0 0 0 0,8-5 176 16,-3 0-176-16,-3-3 160 0,3 0-160 0,-3 1 240 0,0-3-48 15,0-5-16-15,-2 1 0 0,0-1 80 0,0 1 32 16,-1-4 0-16,1-3 0 0,0-2-144 0,-1 1-16 16,1 1-128-16,-1 0 192 0,-1 0-16 0,1-2-16 15,0 2 0-15,0 3 0 0,-3 2-32 0,2-1 0 16,-1-1 0-16,0 1 0 0,0 2-128 0,0 2 0 16,1 1 0-16,0 1 0 0,-1 0 0 0,2 0 0 15,0 2 0-15,1 0 0 16,-1 0-528-16,0 1 16 0,1 1 0 0,0 7 0 15,-1-7-1856-15,1 7-352 0,-3-5-80 0</inkml:trace>
  <inkml:trace contextRef="#ctx0" brushRef="#br1" timeOffset="90663.49">7659 9011 7359 0,'0'0'656'0,"-9"4"-528"0,2 0-128 0,7-4 0 15,-9 2 960-15,9-2 176 0,-6 3 16 0,6-3 16 0,-7-4-592 16,7 4-128-16,0 0-32 0,0 0 0 0,0 0-192 0,0 0-32 16,0 0-16-16,0 0 0 0,0 0 80 0,0 0 32 15,0 0 0-15,0 0 0 0,0 0 224 0,0 0 64 16,0 0 0-16,0 0 0 0,8 7 160 0,2-3 32 16,1-1 16-16,-1 0 0 0,-1-1 112 0,4-2 0 15,5-2 16-15,4 3 0 0,2 2-384 0,2 1-80 16,3 1 0-16,-1-2-16 0,2-3-64 0,0 3-16 15,1 3 0-15,4-5 0 0,2-4-64 0,1 0-16 16,3 6 0-16,4-3 0 0,4-3 0 0,1 3 0 16,-1 5 0-16,0-3 0 0,1-2 16 0,2-1 0 15,1-1 0-15,3 2 0 0,-1 1-16 0,3 2 0 16,0 3 0-16,-2-6 0 0,-2-7-128 0,5 3-16 16,3 1-128-16,-1 1 192 0,1 0-16 0,-1 1-16 0,0-1 0 0,1 0 0 15,-1-1 32-15,1-2 0 0,1-5 0 0,2 4 0 16,-2 6 0-16,1 0 0 0,-1-2 0 0,2-3 0 15,0-3-16-15,2 3 0 0,-3 3 0 0,2-1 0 16,1-3-32-16,-1 0 0 0,-3 1 0 0,1 0 0 16,2 2 16-16,0 1 0 0,3-1 0 0,-3 1 0 15,-4-2-160-15,2 1 0 0,3 0 144 0,-2 1-144 16,2 1 192-16,-2 0-48 0,-2 1 0 0,-2-2 0 16,-1-3-144-16,-1 2 192 0,-1 1-192 0,2 0 192 15,0-1-64-15,-2 2-128 0,-2-2 192 0,-1 1-64 16,-1 0 0-16,-1-1 0 0,1 1 0 0,4 0 0 15,-1 1 16-15,0 1 0 0,-1 3 0 0,-3-3 0 16,0-3-144-16,2 1 192 0,3 0-192 0,1 0 192 0,-5 1-192 16,1 1 0-16,-1-2 144 0,-3 1-144 15,-2 2 0-15,1 0 0 0,4 1 0 0,1-2 128 0,-3-3-128 0,1 2 0 16,-1 1 0-16,-3 0 128 0,-1-1-128 0,-1-1 0 16,0 0 0-16,4-2 128 0,-3 3-128 0,2 1 176 15,-3 1-176-15,2-1 192 0,-4-1-192 0,-1 3 192 16,-1 2-192-16,2-3 192 0,0-3-192 0,-2-1 0 15,0 1 0-15,2 0 128 0,3 1-128 0,0 1 0 16,-1 0 0-16,-2 1 0 0,-1-1 0 0,-1 1 128 16,0 0-128-16,-2 0 0 0,3 0 0 0,-1-1 0 15,0-1 128-15,-2 0-128 0,2 1 0 0,-1-1 0 16,-3-1 0-16,0 1 0 0,-2 1 0 0,2 1 0 16,1 1 0-16,0-1 0 0,-3-1 0 0,3 1 0 15,2-1 0-15,-5 0 0 0,0-1 0 0,0 1 0 16,-3 0 0-16,-2 0 0 0,-1 0 0 0,2 1 0 15,-3 3 0-15,1-4 0 0,0-3 0 0,-1 2 0 0,-3 0 128 16,2 1-128-16,0 1 0 0,-1 0 0 0,1 2 0 0,-1-3 128 16,-3 0-128-16,-1 0 0 0,-1 0 0 0,-4 0 128 15,0 0-128-15,-1-3 0 0,-1 2 0 0,1 1 0 16,-2 0 0-16,1 0 0 0,-1 0 0 0,-1 0 0 16,-4 0 0-16,1 0 0 0,0-1 0 0,-1 1 0 15,-3 0 0-15,-8 0 0 0,8-2 128 0,0 1-128 16,-8 1 0-16,0 0 0 0,0 0 0 0,0 0 128 15,0 0 0-15,0 0 0 0,0 0 0 0,0 0 0 16,-9-1-128-16,-2 1 0 0,-2-1 0 0,-2 0 128 16,-3 1-128-16,-1 0 192 0,2-2-192 0,-6 1 192 15,0-1-192-15,-5 2 0 0,-2 0-160 0,-4 0 160 0,-3 0 0 16,-4 0 0-16,-1-2-128 0,-3 1 128 0,-3 1 0 16,-2-1 0-16,2-3 0 0,-7 3-144 0,-1 2 144 0,-2 2 0 15,-9 0 0-15,-2 0 0 0,-1-3 0 0,-2 1-128 16,1 0 128-16,-4-1 0 0,-4-1 0 0,-2 0-128 15,-1 0 128-15,-4-1 0 0,-2 2 0 0,-1 0 0 16,-4 0 0-16,0 0 0 0,1 0 0 0,-6 2 0 16,-5-1 0-16,-2 0-128 0,2-1 128 0,-7 0 0 15,-5 1 0-15,4-1 0 0,3 0 0 0,-5 3 0 16,-3 2 0-16,0 1 0 0,3-1 0 0,-4 0 0 16,-2-3 0-16,2 1 0 0,4 3 0 0,-1-1 128 15,-4-1-128-15,3 2 176 0,3 1-176 0,-4 2 0 16,-3 2-192-16,6-1 192 0,3-6 0 0,-2 0 0 0,1 2 0 15,3 0 0-15,3 1-128 0,1-3 128 0,-4-5 0 16,2 5 0-16,6 6 0 0,4-1 0 0,0-3 0 0,-1 0 0 16,-3 2 0-16,3-3 0 0,5 2 0 0,-1 0 0 15,1-1 0-15,7 4 0 0,4 2 0 0,1-3 0 16,-2-3 0-16,5-2 0 0,3 0 0 0,5 4 0 16,-1 2 0-16,4-1 0 0,2-6 0 0,2-2 0 15,0 0 0-15,1 1-176 0,4 2 176 0,5-1-128 16,6-3 128-16,0 0 0 0,2-1 0 0,2 0-128 15,4 0 128-15,-2-1 0 0,3-3 0 0,5 4 0 16,3 1 0-16,4-2 0 0,3-1 0 0,3 0 0 16,0 2 0-16,5 1 0 0,3 1 0 0,1-2 0 15,4-2 0-15,6 3 0 0,0 0 0 0,-6-3 0 0,3-3 0 16,3 6-128-16,2-6 128 0,5 0 0 0,0 5-144 16,5-2 144-16,2-2-160 0,3 2 160 0,3 0-128 0,3 3 128 15,3 2 0-15,4-4-144 0,3-4 144 0,2 3 0 16,2 3 0-16,2-1-128 0,0-3 128 0,5-2 0 15,3-1 0-15,5 2 0 0,2 3 0 0,4-1 0 16,1 0 0-16,3 0-128 0,2-1 128 0,1 2 0 16,4 1 0-16,4-3 0 0,1-5 0 0,3 2 0 15,-1 3 0-15,2 1 0 0,4-2 0 0,5-1 0 16,0-4 0-16,3 2 0 0,0 3 0 0,3-2 0 16,4-3 0-16,-2 1 0 0,-4 2 0 0,5-1 0 15,4-1 0-15,1-1 0 0,1 0 0 0,2 1 128 16,-3 1-128-16,5-1 0 0,2 1 0 0,0-2 0 15,2 3 0-15,0 0 128 0,0 1-128 0,0 2 0 16,-2 0 0-16,1 0 0 0,3-2 0 0,-2 1 0 0,0 1 0 16,3 1 0-16,1-1 0 0,-2 4 0 0,-1-1 0 0,1 1 0 15,3 0 0-15,-6-1 0 0,-1-3 0 0,0 4 0 16,2 4 0-16,0-2 0 0,-3-2 0 0,0 0 0 16,-4 5 0-16,-3 0 0 0,-5 1 0 0,-2-2 0 15,1-4 0-15,-3 1 0 0,-3 5 0 0,-3-3 128 16,0-2-128-16,-7 2 0 0,-1-1 128 0,-6 1-128 15,-1 1 128-15,-4 0-128 0,-3-1 160 0,-1 0-160 16,-2-1 176-16,-1 2-176 0,-1-2 192 0,-6 1-192 16,-4-2 160-16,-4 3-160 0,-2-2 128 0,-6 1-128 15,-3 0 0-15,-2 0 0 0,-1-3 128 0,-4 2-128 16,-3 2 0-16,-1-1 0 0,-5 0 0 0,-1 0 0 0,-3-3 0 16,-4 3 0-16,0 1 128 0,-9-4-128 0,0 0-144 0,0 0-64 15,0 0-16-15,0 0 0 16,0 0-1248-16,0 0-256 0,-13 2-64 0,-4 2-8480 15,-4 2-1696-15</inkml:trace>
  <inkml:trace contextRef="#ctx0" brushRef="#br1" timeOffset="93039.83">11008 11462 11967 0,'0'0'528'0,"0"0"112"0,0 0-512 0,0 0-128 16,9 2 0-16,-9-2 0 0,9 1 1120 0,-9-1 192 16,0 0 32-16,11 2 16 0,-1-1-544 0,-10-1-112 15,7-1-32-15,-7 1 0 0,0 0-128 0,9-3-32 16,-9 3 0-16,0 0 0 0,7-4-208 0,-7 4-48 15,0 0-16-15,0 0 0 0,0 0 192 0,2-9 32 16,-1 1 16-16,-1 8 0 0,-3-8 176 0,0 0 48 16,-1 1 0-16,0 1 0 0,-2-3-16 0,1 0 0 0,-2 0 0 15,1-1 0-15,-2-1-80 0,-1 2-16 0,-1 1 0 0,1-2 0 16,-4-2-128-16,-2 3-16 0,-1 1-16 0,0 1 0 16,-1-1-240-16,-2 0-64 0,-1-4 0 0,0 0 0 15,-1 2-128-15,0 0 128 0,-1-2-128 0,0-1 128 16,0 0 16-16,0 0 0 0,0-2 0 0,0 4 0 15,-3-2 16-15,0 0 0 0,0-3 0 0,-1 3 0 16,-4 0 32-16,0 1 16 0,-2-1 0 0,1 1 0 16,0 2-48-16,-1 0-16 0,-1 1 0 0,0-2 0 15,1-1-144-15,1 2 0 0,-1 1 0 0,1-1 128 16,-4-2-128-16,0-1 0 0,-2-1 0 0,-1 1 128 16,-1 0-128-16,0 4 0 0,2-1 0 0,-2 3 0 0,0 3 0 15,0-1 0-15,2 1 0 0,-2-1 0 0,1-1 0 16,-2-1 0-16,0 3 0 0,-2-2 0 15,-2 4 0-15,1 1 0 0,1-1 0 0,-2 2 0 0,1 1 0 0,1-1 0 16,2-3 0-16,-4 0 0 0,-1 0 0 0,-2 1 0 16,3 2 0-16,-2 1 0 0,-1 0 0 0,0 2 0 15,2 3 0-15,1-2 0 0,3-3 0 0,-4 2 0 16,-1-1 0-16,0 0 0 0,5 2 0 0,-3 3 0 16,-4 1 0-16,2 2 0 0,1 2-128 0,1 1 128 15,1-2 0-15,-1-2 0 0,-1 1 0 0,-2 0 0 16,1-1 0-16,-1 1 0 0,1 0 0 0,3 1 0 15,1 0 0-15,3 2 0 0,-1 2 0 0,1-2 0 16,-1-3 0-16,0 2 0 0,-2 2 0 0,1 1 0 16,1-1 0-16,2 0 0 0,3-1-144 0,0 2 144 15,-2-1 0-15,4 0 0 0,3-2 0 0,0 3-128 0,1 0 128 16,3 2 0-16,0-1 0 0,1 1 0 0,-1-2 0 0,1 1 0 16,3 4 0-16,-1 1 0 0,0-2 0 0,2 1 0 15,1-1-128-15,4 2 128 0,2-1 0 0,-1 4 0 16,0-2 0-16,1 0-128 0,0-1 128 0,3 1 0 15,2 1 0-15,3-1 0 0,-1-1 0 0,3 0 0 16,0 1-160-16,3 0 160 0,-1-1-128 0,5 1 128 16,-1-3 0-16,2 2-160 0,0 1 160 0,2-1 0 15,4-1-128-15,0 1 128 0,0-1 0 0,3 0 0 16,-1 2 0-16,2-2-128 0,1-2 128 0,1 2 0 16,2 0 0-16,2 0 0 0,2 1 0 0,1-3 0 15,-3 1 0-15,4 1 0 0,2 0 0 0,-1 1 0 0,1 0 0 16,0-3 0-16,1 1 0 0,1 0 0 0,2-2 0 15,3 0 0-15,2-3 0 0,1 1 0 16,1 2-880-16,1 1-112 0,4-3-32 0,1 0 0 16,-2 0 1664-16,-1-2 320 0,-1 1 64 0,3-1 0 0,0-2-784 0,2-1-240 15,3 1 0-15,-1-1 128 0,4-1-128 0,0 0 0 16,-3-3 0-16,1 1 0 0,-2 3 0 0,1-1 0 16,0 1 128-16,4-1-128 0,-2-1 0 0,3 0 128 15,2-2-128-15,-6 1 0 0,0 0 0 0,-1-1 0 16,0 2 0-16,2-1 0 0,-1-3 0 0,4-1 128 15,-3 1-128-15,3 0 0 0,-2 3 128 0,-2-2-128 16,-2-2 128-16,0 0-128 0,1-2 0 0,-1 0 128 16,0 0-128-16,0 0 0 0,-1-2 0 0,0-1 128 15,-1-2-128-15,-2 1 0 0,-1 3 0 0,-2-2 128 16,0-3-128-16,2 1 0 0,0-1 0 0,3-1 144 0,-3 1-144 0,2-1 0 16,0 1 128-16,1-2-128 0,-4 1 0 0,-1 0 0 15,-6-2 144-15,1 0-144 0,1-1 0 0,2 2 144 16,-2-1-144-16,-2 2 0 0,-2-3 144 0,1-1-144 15,1 3 0-15,0-1 0 0,-2-2 0 0,-3 0 128 16,-1-1-128-16,-2 3 128 0,-3-3-128 0,2-2 128 16,-2-3-128-16,-1 0 176 0,-1-1-176 0,-3 0 192 15,2-4 0-15,0 0 0 0,-2-2 0 0,-1 2 0 16,-2 0-32-16,-1 0 0 0,-1-1 0 0,0-1 0 16,3-1-160-16,-5 1 192 0,-2 2-192 0,2-4 192 15,-2-2-192-15,0 0 160 0,-2 1-160 0,0-1 160 16,-1-3-16-16,-1-3 0 0,-2-2 0 0,1 2 0 0,-1 2 48 15,-1-2 16-15,1 6 0 0,0-1 0 0,-2 2 0 16,-2 2 0-16,-1 3 0 0,1 0 0 0,1 0-80 0,-1-1 0 16,-1 2-128-16,-3 0 192 0,1 1-192 0,-2 0 176 15,-3-1-176-15,1 2 160 0,0 0-160 0,1 1 0 16,-1-1 0-16,-3 0 0 0,0 1 0 0,-2 1 0 16,0-2-176-16,0 3 176 0,0 1-320 0,0-1 32 15,-1 3 0-15,0 0 0 16,-1-2-384-16,1 2-80 0,0-3-16 0,0 6 0 15,1 1-1952-15,2 0-400 0</inkml:trace>
  <inkml:trace contextRef="#ctx0" brushRef="#br1" timeOffset="95097.86">14863 11468 11055 0,'0'0'480'0,"0"0"112"0,0 0-464 0,0 0-128 16,5 3 0-16,-5-3 0 0,0 0 720 0,0 0 128 16,0 0 32-16,0 0 0 0,0 0-544 0,0 0-96 15,0 0-32-15,0 0 0 0,0 0 160 0,0 0 16 16,0 0 16-16,0 0 0 0,0 0 416 0,0 0 80 15,0 0 0-15,0 0 16 0,0-11 128 0,-3 3 32 16,0 2 0-16,3 6 0 0,-6-7-304 0,3 0-64 16,-4 0-16-16,2 1 0 0,-3 1-240 0,0-1-64 15,1 2 0-15,-2-3 0 0,-2 0-160 0,0 1-32 16,0 2-16-16,-2-3 0 0,-1-1-48 0,-1 1-128 16,0 0 192-16,-2-1-64 0,-2 1 64 0,0-1 0 0,-1-1 0 15,-3 1 0-15,-5 2 0 0,1-1 0 0,-1-2 0 16,-3 2 0-16,-2 0 0 0,0-1 16 0,-2 2 0 0,1-3 0 15,-2-2-16-15,-1 2 0 0,2 3 0 0,-3-2 0 16,-1-2 16-16,0 1 0 0,-5-2 0 0,4 4 0 16,-1 2-64-16,1 0-16 0,-3-3 0 0,1 0 0 15,0 1-128-15,0-1 0 0,-3 3 144 0,-2-1-144 16,-4-3 0-16,4 1 128 0,2 0-128 0,0 1 0 16,1 0 0-16,-1 0 128 0,3-2-128 0,0 1 0 15,1 3 128-15,-4-1-128 0,-2 0 128 0,3 0-128 16,2 1 0-16,0 2 144 0,0 1-144 0,-1-2 0 15,2-4 144-15,1 3-144 0,-1 1 0 0,-2 1 144 0,-2-3-144 16,-2 3 0-16,0 0 0 0,3 3 0 0,1 2 0 16,0-2 0-16,4-1 0 0,-2 0 0 0,1 1 0 0,1 0 0 15,-3 0 0-15,0-1 0 0,3 0 0 0,-4 1 0 16,2 1 0-16,1 1 0 0,0 1 0 0,3-1 0 16,0 1 0-16,1-2 0 0,-2 3 0 0,0-2 0 15,-2-1 0-15,1 3 0 0,-2 0 0 0,1 2 0 16,2-1 0-16,0 2 0 0,2-2 0 0,1 2 0 15,2 1 0-15,1-3 0 0,0 1 0 0,-1-2 0 16,1 1 0-16,1 2 0 0,-2 2 0 0,4 0 0 16,1-2 0-16,1 3 0 0,-3 1 0 0,2 1 0 15,2 0 0-15,-1 2 0 0,2-2 0 0,1 1 0 16,1 3 0-16,1 1 0 0,2-1 0 0,-2 0 0 16,2-2 0-16,2 2 0 0,-2 0 0 0,2 1 0 15,2-1 0-15,-1 2 0 0,3-1 0 0,0 3 0 0,-2-1 0 16,3-1 0-16,2 1 0 0,0 0 0 0,-1-3 0 0,4 3 0 15,1-1 0-15,2-2 0 0,2 0 0 0,-1-1 0 16,0 1 0-16,2 2 0 0,0 0 0 0,2-1 0 16,-1 0 0-16,3-1 0 0,1 0 0 0,1 1 0 15,-1 0 0-15,-1-1 0 0,2 1 0 0,2 0 0 16,-1 2 0-16,3 1 0 0,1-3 0 0,2 2 0 16,-2 1 0-16,2-1 0 0,1-3 0 0,-1 2 0 15,3-3 0-15,-1 3 0 0,2-2 0 0,-1 1 0 16,1-3 0-16,2 1 0 0,-2 2 0 0,3-1 0 15,-1-1 0-15,3 0 0 0,-2-1 0 0,1 3 0 16,0-1 0-16,4 0 0 0,3-5 0 0,0 2 0 0,2 0 128 16,-1 2-128-16,-3 0 0 0,4 0 128 0,2-4-128 0,-1 3 0 15,1 0 0-15,-1-1 0 0,-2-2 0 0,2 1 0 16,-2-2 0-16,2 1 0 0,0 0 0 0,1-1 128 16,1 0-128-16,1-2 0 0,0-1 0 0,3 2 128 15,5 0-128-15,-4 0 0 0,1-4 0 0,0 3 128 16,-1 1-128-16,0-4 0 0,-1-3 128 0,2 1-128 15,0-2 128-15,2 1-128 0,1 1 128 0,0 0-128 16,1-3 0-16,0 3 128 0,1-1-128 0,-1 1 0 16,-4-1 0-16,2-2 128 0,-5-1-128 0,4 1 0 15,2 4 0-15,2-2 128 0,-2-4-128 0,3 2 0 16,-1-3 0-16,2 3 128 0,-4 0-128 0,-1 0 0 16,-2-1 0-16,1 1 0 0,-3 1 0 0,4 0 0 15,3 1 0-15,-3-2 0 0,-4-2 0 0,3 0 0 16,1 0 0-16,1 0 128 0,-1-1-128 0,-3-2 0 0,-3 2 0 0,2 0 0 15,-2-1 0-15,2 2 0 0,2-1 128 0,-2-1-128 16,-3 2 0-16,3 0 0 0,1 0 0 0,0-1 0 16,0-1 0-16,-3 2 0 0,-1 2 0 0,-2-1 128 15,0-1-128-15,1-2 0 0,-1 1 0 0,-1 0 0 16,1-2 0-16,0 1 0 0,0-1 0 0,0 1 0 16,0 2 0-16,-3-1 0 0,1-1 0 0,-2 0 0 15,0 0 0-15,-2-1 0 0,0 1 128 0,-2-3-128 16,2 0 0-16,-2-1 0 0,0 0 0 0,0 0 128 15,-1 0-128-15,2-2 0 0,-1 0 144 0,1-1-144 16,-2 0 160-16,0 1-32 0,0 0-128 0,-3 0 192 16,0-1-192-16,1 1 128 0,0 1-128 0,-1 0 0 0,-1-6 144 15,-2 2-144-15,0-5 128 0,-3 6-128 0,0-1 160 0,0-1-160 16,-1-3 192-16,-1 1-192 0,0 2 224 0,0-1-64 16,-4-1-16-16,4 0 0 0,-4-1 16 0,-1-1 0 15,1 1 0-15,-2-2 0 0,0-1-16 0,3-3 0 16,-5 2 0-16,0-2 0 0,-1-2-16 0,1-2-128 15,-2 2 192-15,0 0-64 0,0-2 0 0,-3 2 0 16,1-1 0-16,0 4 0 0,-2-2 0 0,-2 4-128 16,2 0 192-16,0 1-64 0,-4 1-128 0,1 1 0 15,-2-1 144-15,-1 2-144 0,-1 0 0 0,0 0 144 16,-1-3-144-16,-1 4 0 0,-2-2 128 0,-2 2-128 16,-1-2 0-16,0 1 0 0,-1-2 0 0,-1 4 0 15,3 1 0-15,0 1 0 0,1-2 0 0,-2 2 0 0,-2-2 0 16,0 2 0-16,3 0 0 0,-1 2 0 15,1-2 0-15,0 2 0 0,0 1 0 0,0 0 0 0,2 1 0 0,-1 0 0 16,1 0 0-16,-1 2 0 0,2 1-144 0,1 2 144 31,0 0-496-31,1 0-16 0,1 2 0 0,0 0-10944 0,1-1-2208 0</inkml:trace>
  <inkml:trace contextRef="#ctx0" brushRef="#br1" timeOffset="97995.75">20401 11413 9215 0,'0'0'816'0,"0"0"-656"0,0 0-160 0,6-8 0 16,-6 8 1600-16,10-4 304 0,0-1 48 0,-10 5 16 15,0 0-1168-15,6-4-224 0,-6 4-64 0,8-5 0 16,-8 5-160-16,8-5-32 0,-2 0-16 0,-6 5 0 15,0 0 80-15,0 0 0 0,5-7 16 0,-5 7 0 16,0 0 256-16,0 0 48 0,-4-9 16 0,4 9 0 16,-3-9-304-16,-4 1-64 0,0 2-16 0,-2-1 0 15,0 1-80-15,-2-1-32 0,1-1 0 0,0 3 0 16,-4 0 64-16,0-2 16 0,-2-3 0 0,1-1 0 16,-2 2-32-16,2 0 0 0,-3 3 0 0,-1-3 0 15,-1-3-64-15,-1 2-16 0,0 1 0 0,-2 0 0 0,-4-1-64 16,0 0-128-16,-4 1 176 0,-1-2-176 0,0 1 128 0,-3 0-128 15,-1-2 0-15,-3 0 0 0,2 1 0 0,0 1 0 16,0 0 128-16,3-2-128 0,-3-2 0 0,-2 3 128 16,-3 0-128-16,-1 0 0 0,2-1 128 0,-4 1-128 15,-4 0 0-15,3 1 0 0,1 2 0 0,2-2 0 16,-1-1 128-16,-2-1-128 0,-4 0 0 0,1 2 0 16,-3 1 0-16,1 1 0 0,0 0 128 0,2 3-128 15,0 2 0-15,-1-4 0 0,-4-1 0 0,2 1 0 16,-1-1 0-16,-1 4 0 0,-2 2 0 0,2 1 0 15,2-2 0-15,2 2 0 0,1 3 0 0,-4 0 0 16,1-2 0-16,0 3 0 0,2 0 0 0,3-1 0 16,2 6 0-16,2-2 0 0,1-1 0 0,1-2 0 0,-3 1 0 15,-2 3 0-15,0 0 0 0,1 0 0 0,2 2 0 0,-1 1 0 16,1 1 0-16,3 0 0 0,0 0 0 0,3 0 0 16,1-1 0-16,1 3 0 0,0 0 0 0,-2 2 0 15,0-3 0-15,4 1 0 0,3 1 0 0,-2 3 0 16,0-2 0-16,2 2 0 0,1-3 0 0,4 1 0 15,2 0 0-15,1 1 0 0,2 1 0 0,2 2 0 16,-2 2 0-16,1 2 0 0,0 2 0 0,1 0 0 16,-1-1 0-16,-4 1 0 0,1 2 0 0,0 0 0 15,-1 0 0-15,2 1 0 0,0-1 0 0,2-1 0 16,1-1 0-16,2 0 0 0,0 0 0 0,0-3 0 16,1 2 0-16,1-2 0 0,3 1 0 0,1 1 0 15,1 1 128-15,1 0-128 0,2 0 0 0,2 2 0 0,0-3 0 16,3 0 0-16,1-3 0 0,2 1 0 0,1 2 0 15,1-2 0-15,2-2 0 0,3 1 0 0,4 0 0 0,3 2 0 16,0-1 128-16,4 0-128 0,-1 0 128 0,4 0-128 16,5 0 192-16,3 0-192 0,2 0 144 0,0 1-144 15,3 0 0-15,3 0 144 0,0-1-144 0,4-2 0 16,2-4 144-16,4 1-144 0,1-1 0 0,4 2 144 16,1-3-144-16,-1-2 0 0,-2-5 128 0,0 1-128 15,-3 0 0-15,4 0 0 0,3-3 0 0,5 0 128 16,0-3-128-16,-4 2 0 0,-2 0 128 0,3-2-128 15,-2-2 0-15,3 1 0 0,2 0 0 0,-1 0 128 16,1 0-128-16,-2-1 0 0,-2-3 128 0,0 2-128 16,2 2 0-16,1-2 0 0,2-2 128 0,0-3-128 15,0-1 0-15,-1 3 0 0,-3 1 0 0,0-3 0 16,3-3 128-16,-1 3-128 0,1-1 0 0,-3 2 128 0,-1 0-128 0,-3-3 0 16,-1-2 128-16,0 0-128 0,1 0 0 0,-1 0 0 15,-1-4 128-15,-1-1-128 0,-1 1 0 0,-3 1 0 16,-6-1 144-16,1-3-144 0,-1-1 0 0,0-3 144 15,0 1-16-15,2 2-128 0,2-1 192 0,-3 1-64 16,-1-2 32-16,-3 0 0 0,-2 4 0 0,-3 0 0 16,-1 1-32-16,-3 1 0 0,-1-2 0 0,-4 1 0 15,0 4 0-15,0-1 0 0,-1-1 0 0,-1-1 0 16,-3 3 64-16,3 0 16 0,1 2 0 0,-2-3 0 16,-5-2 0-16,-2-1 0 0,-2 2 0 0,0-1 0 15,-2-3 48-15,0 1 16 0,-1-3 0 0,-1 1 0 0,-3-2 96 16,-1-2 16-16,0-3 0 0,-3 2 0 0,-4 0-96 15,0-1-16-15,-1-3 0 0,-4-2 0 0,-5-1-144 0,0 1-128 16,-6 1 192-16,0 0-192 0,-2-4 192 0,-3 5-64 16,-4-1 0-16,-1 3-128 0,-2 1 0 0,-2 1 0 15,-2-2 0-15,1 4 0 16,0 0-384-16,1 5-16 0,-4 2-16 0,4 2 0 16,0 2-2032-16,3 2-416 0</inkml:trace>
  <inkml:trace contextRef="#ctx0" brushRef="#br1" timeOffset="101514.87">20732 14934 6447 0,'3'-10'272'0,"-3"10"80"0,1-7-352 0,-1 7 0 0,2-9 0 0,0 2 0 15,0-1 1872-15,-2 8 304 0,0-8 64 0,0 8 16 16,-1-11-784-16,0 6-176 0,1 5-16 0,0 0-16 15,0 0-304-15,0 0-64 0,0 0-16 0,0 0 0 16,-5 13-368-16,0 2-80 0,-1 1-16 0,1 1 0 16,2 2-160-16,0 1-48 0,1 1 0 0,2 0 0 15,0 0-208-15,5-2 176 0,-2-1-176 0,2 0 160 16,1-1-160-16,0 0 0 0,1-2 0 0,3-1 128 0,1 1-128 0,4-3 192 16,0-3-192-16,0-3 192 0,1 0 128 0,1-3 48 15,2-1 0-15,0-2 0 0,-1-2 16 0,3-1 16 16,2-2 0-16,-1-1 0 0,-3-2 32 0,-1-1 0 15,-1-2 0-15,0 1 0 0,-3 0-48 0,-2 1-16 16,-1-4 0-16,-3 0 0 0,0 0 0 0,-4-2 0 16,0-3 0-16,1-1 0 0,-5 1 80 0,0-2 0 15,-2-1 16-15,1 1 0 0,-1 0-208 0,1 3-64 16,-1-2 0-16,1 4 0 0,0 0-192 0,-1 4 0 16,0-1 0-16,0 2 0 15,2 3-1952-15,0 7-288 0,0 0-48 0</inkml:trace>
  <inkml:trace contextRef="#ctx0" brushRef="#br1" timeOffset="101964.68">21341 14773 23039 0,'-15'-8'2048'0,"15"8"-1648"0,0 0-400 0,0 0 0 15,0 0 576-15,-6 7 48 0,-3 2 0 0,5 1 0 16,1 1-624-16,2 3 0 0,-4 3-192 0,3 0 64 16,0 0 128-16,0 4 0 0,-1 2-144 0,1 1 144 15,0-1 0-15,0-1 0 0,-1-2 0 0,1-2 0 0,2 0 144 0,0-1 48 16,-1-5 16-16,2-2 0 0,2-2 176 0,-3-8 48 16,1 8 0-16,-1-8 0 0,0 0 112 0,0 0 32 15,10 0 0-15,-2-3 0 0,-4-5 320 0,1-2 64 16,-1-2 0-16,3-2 16 0,0-2-384 0,2-1-80 15,1-4 0-15,0 0-16 0,0 1-272 0,1-1-48 16,0-2-16-16,2 2 0 0,1 3-160 0,2 1 0 16,-1 3 0-16,2-2 0 0,-2 0 0 0,-1 5 0 15,0 4 0-15,-4 3 0 0,1 1 0 0,0 1 0 16,-2 4 0-16,0 2 0 0,0 4 0 0,-3 3 0 16,-1 3-144-16,2 1 144 0,-4 1 0 0,0 2 0 15,-1 4 0-15,-2 2 0 0,-1-2 0 0,0 0 0 16,0-2 0-16,-1 1 0 0,0-2 0 0,1-1 128 15,1-3-128-15,0-2 0 0,-1 0 144 0,1-2-144 0,0-1 128 16,1-1-128-16,-1-9 0 0,1 9-272 0,-1-9 32 0,0 0 16 31,0 0-1888-31,9 4-368 0,-1-3-80 0,1-3-10176 0</inkml:trace>
  <inkml:trace contextRef="#ctx0" brushRef="#br1" timeOffset="102222.39">22009 14694 21183 0,'0'0'1888'0,"0"0"-1504"16,0 0-384-16,0 0 0 16,-4 8 736-16,1 0 80 0,2 3 16 0,-2-1 0 15,-1 0-464-15,1 5-96 0,1 2-16 0,0 1 0 0,1 0-16 16,0 3-16-16,0 1 0 0,0 0 0 0,-2 1 16 0,1-1 0 15,-1-1 0-15,1 0 0 0,1-2-96 0,0 1-16 16,0-6 0-16,1 0 0 0,0-2-128 0,0-1 192 16,-1-2-192-16,1-9 192 15,0 10-768-15,0-10-160 0,0 0-32 0,0 0-10720 0</inkml:trace>
  <inkml:trace contextRef="#ctx0" brushRef="#br1" timeOffset="102703.67">22554 14710 20271 0,'0'0'1792'0,"0"0"-1424"0,0 0-368 0,0 0 0 16,0 0 640-16,0 0 64 0,0 0 16 0,-3-6 0 15,-2 0 112-15,1 1 0 0,-2-3 16 0,1 4 0 16,5 4-224-16,-10-2-48 0,0-2-16 0,-1 4 0 15,2-2-48-15,-2 4 0 0,-4 2 0 0,-1-1 0 16,1-1-160-16,-5 5-32 0,-1-1-16 0,-1 5 0 16,0 2-112-16,0 3-32 0,-1 0 0 0,3 4 0 15,3 1-160-15,3-2 0 0,0 1 0 0,3-2 0 16,1 0 0-16,4-1 0 0,1 1 0 0,4-3 0 16,4 0 0-16,5-3 0 0,3-2 0 0,1-3 0 0,-2 0 0 15,6-4 0-15,6-3 144 0,1 0-144 0,0-1 176 16,0-2-48-16,0-7 0 0,0 0 0 0,-3 0 16 0,-1-1 0 15,-3-2 0-15,0 0 0 0,-2-1-144 0,-3 0 160 16,-1 3-160-16,-4 3 160 0,1 1-160 0,-1 1 0 16,-6 6 144-16,0 0-144 0,0 0 192 0,0 0-16 15,0 0-16-15,0 0 0 0,-2 15-32 0,-2 2 0 16,0 2 0-16,-1 1 0 0,-1-3-128 0,0 4 128 16,1 1-128-16,-3 0 128 0,1-1-128 0,0 0 0 15,-1-1 0-15,0-1 0 0,-1 2 128 0,1-3-128 16,-1-1 0-16,-3-1 128 0,2 1-128 0,2-1 160 15,0 1-160-15,2-3 160 0,-3-3-160 0,2 2 0 16,2 2 0-16,2-4 128 16,3-11-704-16,0 0-128 0,-5 6-48 0,5-6-9152 0,0 0-1824 0</inkml:trace>
  <inkml:trace contextRef="#ctx0" brushRef="#br1" timeOffset="103139.27">22861 14621 5519 0,'0'0'496'0,"0"0"-496"0,0 0 0 0,4-7 0 0,-3-2 2144 0,-1 9 336 15,0 0 64-15,0 0 16 0,0 0-1088 0,0 0-224 16,0 0-32-16,0 0-16 0,-1 10-352 0,-2 0-64 16,-1-2-16-16,0 6 0 0,1 3-64 0,-1 4 0 15,0 1-16-15,2-1 0 0,-1-2-272 0,3 2-48 16,2 1-16-16,1-3 0 0,2-2-144 0,0-1-16 16,1 0-16-16,1-3 0 0,-1-2 64 0,4-1 16 15,-3-7 0-15,3 2 0 0,4-2 400 0,-5-3 96 16,4-2 16-16,-1-7 0 0,1-4 80 0,-2 0 32 15,1-1 0-15,1-2 0 0,0-4-256 0,-1-2-48 16,-5 1-16-16,-1 0 0 0,-1 1-64 0,-2 1-16 16,-2-1 0-16,-1 2 0 0,-1 1-80 0,-1 0-16 0,0 3 0 0,1 3 0 15,-2 0-256-15,1 2-128 0,2 9 128 0,0 0-128 16,-2-9 0-16,2 9 0 0,0 0 0 0,0 0-176 31,0 0-1376-31,0 0-288 0,0 0-48 0,0 0-8272 0,-3 9-1648 0</inkml:trace>
  <inkml:trace contextRef="#ctx0" brushRef="#br1" timeOffset="103533.96">23399 14680 12895 0,'0'0'1152'0,"0"0"-928"0,4 6-224 0,-4-6 0 16,10 5 1552-16,1-3 272 0,-3 0 48 0,2-3 16 15,3-2-672-15,-2-1-144 0,1 1-32 0,1 0 0 0,0-3-400 0,2-1-64 16,-2-3-32-16,2 1 0 0,0 1-144 0,-3-1-16 16,-1-1-16-16,0 2 0 0,-1-3 112 0,-2-1 32 15,2-1 0-15,-3-1 0 0,-3-1-16 0,2-2 0 16,-4 1 0-16,-1 0 0 0,-2 2 64 0,0 3 16 16,0 2 0-16,-1 3 0 0,-6 1-160 0,0 2-32 15,-3 1 0-15,0 3 0 0,-1 3-80 0,-3 5-32 16,-4 2 0-16,-1 3 0 0,0 2-112 0,-2 1-32 15,-1 3 0-15,0 2 0 0,2 0-128 0,1-1 128 16,0-1-128-16,2 1 128 0,4 2-128 0,3 1 0 16,2-2 0-16,4-2 0 0,2-3 0 0,4 1 0 0,4 1 0 15,2-5 0-15,3-6 0 0,3 2 0 0,3-2 0 16,3-2 0-16,1-3 224 0,5-3-32 0,3-1-16 16,3-2 0-16,0 2-176 0,0-3-144 0,-5-1 144 0,0-3-208 31,0-1-2352-31,-8 0-448 0,3-9-112 0,-9 1-16 0</inkml:trace>
  <inkml:trace contextRef="#ctx0" brushRef="#br1" timeOffset="103721.33">22220 14097 41471 0,'-27'-16'1840'15,"15"5"368"-15,3 1-1760 0,6-1-448 0,3-1 0 0,1 5 0 0,-1 7 0 0,0 0 0 16,2-7 0-16,-2 7 0 0,9 0-400 0,0 2 32 16,-9-2 16-16,10 5 0 15,-10-5-2256-15,5 11-448 0,-1 1-80 0</inkml:trace>
  <inkml:trace contextRef="#ctx0" brushRef="#br1" timeOffset="105169.49">22368 15270 8287 0,'0'0'736'0,"0"0"-592"16,0 0-144-16,0 0 0 0,0 0 1152 0,0 0 192 15,0 0 32-15,0 0 16 0,0 0-400 0,0 0-80 16,0 0-16-16,0 0 0 0,0 11 0 0,-1-1 0 0,-1 0 0 16,0 1 0-16,0 2-96 0,0 1-32 0,-1 1 0 0,0 0 0 15,0 3-128-15,0-3-48 0,1-1 0 0,1-2 0 16,2-1 64-16,1 0 16 0,-1-1 0 0,3-3 0 15,-4-7-48-15,8 6-16 0,-1-2 0 0,2-1 0 16,3-1 144-16,-2-5 16 0,1-2 16 0,1-1 0 16,1-1 48-16,-2-3 0 0,2-2 0 0,-1-2 0 15,0 0-288-15,2 0-48 0,-4-2-16 0,1 1 0 16,0 0-224-16,-2 1-64 0,0 2 0 0,1 2 0 16,-2 2-192-16,0 0 0 0,-3-2 0 0,2 6 0 15,1 1 0-15,-8 3-160 0,0 0 0 0,0 0 0 16,11 6-2272-16,-5 1-448 15,-3 1-80-15</inkml:trace>
  <inkml:trace contextRef="#ctx0" brushRef="#br1" timeOffset="105824.63">20152 16050 17503 0,'0'0'1552'0,"0"0"-1232"16,-7 2-320-16,7-2 0 0,-6 10 640 0,2 0 80 15,0-1 16-15,1 5 0 0,1 2-736 0,-1-1 0 16,1-1-240-16,1 0 64 0,-2-2 176 0,2 1 0 15,0 0 0-15,0 1 0 0,-1-4 192 0,1 0 64 16,1-10 0-16,0 0 16 0,0 9 464 0,0-9 96 16,0 9 0-16,0-9 16 0,0 0 272 0,3-8 48 15,2-1 16-15,0-2 0 0,2-3-16 0,1-2 0 16,0-3 0-16,3 0 0 0,-2 0-512 0,2-3-96 16,1-1-32-16,-2 1 0 0,2 3-288 0,0-1-64 15,1 0-16-15,3 1 0 0,-2 2-160 0,-2 2 0 0,-1 1 0 16,0 2 0-16,0 0 0 0,-1 2 0 0,1 3 0 0,1 3 0 15,-4 0 0-15,2 2 0 0,2 2 0 0,-3 4 0 32,-1 0-720-32,0 2-32 0,0-1 0 0,-2 3-8976 0,1 1-1808 0</inkml:trace>
  <inkml:trace contextRef="#ctx0" brushRef="#br1" timeOffset="106201.06">20564 16211 25791 0,'0'0'2304'15,"-3"6"-1856"-15,3-6-448 0,0 0 0 0,1 9 192 0,-1-9-48 16,0 0-16-16,8 2 0 0,6 2-128 0,1-5 0 16,2-5 144-16,0 0-144 0,1-1 320 0,1-1-16 15,-3-1 0-15,1 0 0 0,-1-1-80 0,0-2-16 16,-3-2 0-16,0 2 0 0,-4 0-64 0,0 1-16 15,-3 0 0-15,-1 0 0 0,-1-1 64 0,-3 1 16 16,0 0 0-16,-3 1 0 0,-5 0 288 0,0 1 48 16,-2 2 16-16,-1 2 0 0,-3 2-208 0,-2 3-32 15,3 4-16-15,-2 4 0 0,-2 2-304 0,-1 3 0 16,-2 3 0-16,2 3 0 0,-4 3 0 0,2 0 0 16,0-1-128-16,4 2 128 0,2 1-144 0,6-1 144 15,3-1-128-15,2-5 128 0,1-1 0 0,4-2 0 16,6-2 0-16,4-1-128 0,1-2 128 0,3-1 0 0,4-4 0 15,3-2 0-15,-1-3-320 0,4-2-48 0,3-3 0 0,0-1 0 32,-1-2-2368-32,-2-3-464 0,8-10-112 0,-3 3-16 0</inkml:trace>
  <inkml:trace contextRef="#ctx0" brushRef="#br1" timeOffset="106605.71">21049 16059 20207 0,'-8'11'896'0,"6"-1"192"0,-3 1-880 0,1 4-208 0,1 5 0 0,2 1 0 16,-3 0 192-16,-1 3-16 0,0 3 0 0,3 1 0 15,0 3 16-15,-1 2 0 0,-1-1 0 0,-1 2 0 16,3-1 160-16,-3 0 32 0,0-2 16 0,1-2 0 0,2-3 240 0,-3-5 32 16,3-4 16-16,1-2 0 0,-2-3 144 0,2-4 48 15,2 2 0-15,-1-10 0 0,0 0-64 0,0 0-16 16,0 0 0-16,3-10 0 0,1-4 192 0,2-3 32 15,-4-3 16-15,2-1 0 0,0-1-528 0,1-3-128 16,1-2 0-16,1-1-16 0,-2-3-192 0,1-1-48 16,1 0 0-16,1-1 0 0,-1-1-128 0,4 2 0 15,0 2 0-15,4 4 0 0,0 2 0 0,2-1 0 16,-1 1 0-16,2 4-176 0,2 6 176 0,-2 3-128 16,2 1 128-16,1 3-128 0,-1-1 128 0,-3 7 0 15,-1 2-144-15,-3 2 144 0,-2-1-144 0,-2 3 144 16,-4 5-192-16,0 1 192 0,-4 3-256 0,-1 0 64 15,-6-1 16-15,0 3 0 0,-3-1 176 0,-1 1-192 16,-5-1 192-16,-1 0-192 0,-1 1 192 0,-3-1 0 0,0 0 0 0,2-3 0 16,1-5 0-16,0-2 0 0,2-4 0 0,3-2 0 31,2-1-1168-31,3-2-208 0,3-3-32 0,2-2-12768 0</inkml:trace>
  <inkml:trace contextRef="#ctx0" brushRef="#br1" timeOffset="106982.5">21649 15986 9215 0,'0'0'816'15,"-8"0"-656"-15,1 3-160 0,7-3 0 0,0 0 2112 0,-5 5 400 16,5-5 80-16,-5 10 16 0,0 2-2128 0,2-1-480 15,0-1 0-15,3 3 0 0,-3 2 0 0,1 0 160 16,0 4-32-16,0-4-128 0,-2 0 480 0,2 2-16 16,-2-1 0-16,-1 1 0 0,1-3 224 0,2-1 32 15,-1-5 16-15,3-8 0 0,-3 11 128 0,1-2 32 16,2-9 0-16,0 0 0 0,0 0 32 0,0 0 16 16,0 0 0-16,0 0 0 0,3-13 64 0,2 0 16 15,0-4 0-15,4-2 0 0,-2-2-480 0,2-1-96 16,-1-1 0-16,2 2-16 0,0 2-256 0,2 1-48 0,0 0-128 15,2 0 192-15,2-1-192 0,1 1 0 0,1 3 0 16,-1 2 0-16,-2 0 0 0,0 2 0 0,1 1 0 0,-1 3 0 16,-2 3-128-16,1 0-80 0,0 3-16 15,-1 2 0 1,0 4-2336-16,-3 0-448 0,1 1-112 0,0 0-16 0</inkml:trace>
  <inkml:trace contextRef="#ctx0" brushRef="#br1" timeOffset="107321.86">22045 16093 15487 0,'0'0'688'0,"0"0"144"16,0 0-672-16,0 0-160 0,10-1 0 0,1-1 0 0,1-1 768 15,-2-1 128-15,2 0 32 0,0-2 0 0,1-1-176 0,0-1-48 16,-3 0 0-16,1 2 0 0,0-3-224 0,-4 0-48 15,-2 1-16-15,0-2 0 0,-5 1 144 0,0-1 16 16,0 10 16-16,-5-9 0 0,0-1 112 0,-1 2 0 16,-3 2 16-16,2 3 0 0,-4 6-320 0,1 0-64 15,0-2-16-15,-3 5 0 0,1 3-128 0,-3 4-48 16,1 1 0-16,0 0 0 0,0-2-144 0,2 5 0 16,-2 4 144-16,2 0-144 0,2-4 0 0,1 0 0 15,2-3 0-15,2-1 0 0,3-1 0 0,2-1 0 16,2-2 0-16,3 0 0 0,2 0 0 0,2-3 0 15,2-1 0-15,3-3 0 0,3-4 0 0,3-1-160 0,2-1 16 16,4-3 0 0,5-2-1904-16,-3-1-384 0</inkml:trace>
  <inkml:trace contextRef="#ctx0" brushRef="#br1" timeOffset="107657.73">22568 15909 23151 0,'-5'-14'1024'0,"1"8"208"0,4 6-976 0,-2-7-256 0,2 7 0 0,0 0 0 15,0 0 192-15,0 0-16 0,0 0 0 0,-7 3 0 16,-1 1-176-16,1 2 0 0,1 3 0 0,-1 1 128 16,0 0-128-16,3 0 192 0,-1 0-192 0,1 1 192 15,2 0-64-15,1 0-128 0,1-11 192 0,1 11-64 0,2-2-128 0,3 1 0 16,-2 0 144-16,4-3-144 0,-8-7 208 0,12 6-16 15,-1 2-16-15,-1-1 0 0,0-2 112 0,-10-5 32 16,9 7 0-16,-9-7 0 0,5 11-96 0,0-2-16 16,-5-9 0-16,0 0 0 0,-4 12 80 0,0 0 16 15,-2 1 0-15,-2-3 0 0,-3-2 80 0,1 0 32 16,-2 1 0-16,-2-1 0 0,0-3-160 0,1 0-16 16,-1-3-16-16,0-1 0 0,3 1-96 0,-1-1 0 15,3-1-128-15,3-3 192 16,3-2-1456-16,3 5-288 0,0-10-64 0,2-2-16 0</inkml:trace>
  <inkml:trace contextRef="#ctx0" brushRef="#br1" timeOffset="107972.68">22798 15944 12895 0,'0'0'1152'0,"0"0"-928"0,0 0-224 0,0 0 0 16,0 0 2064-16,0 0 368 0,10 1 80 0,1-2 16 15,0-3-1632-15,1 0-320 0,-1-2-64 0,1 2 0 16,-2-2-80-16,1 1-16 0,-1-3 0 0,-1 2 0 16,-1 0-160-16,-8 6-16 0,5-8-16 0,-1 1 0 15,-4 7 160-15,0 0 16 0,0 0 16 0,0 0 0 16,-2-9 96-16,2 9 0 0,-6-4 16 0,-2 4 0 16,0 4-272-16,-3 1-48 0,0 2-16 0,0 2 0 0,-3 1-16 15,-1 2-16-15,0 2 0 0,1 2 0 16,0-4-160-16,0 2 192 0,1 0-192 0,6 1 192 0,1-6-192 15,4 0 128-15,2-9-128 0,1 11 128 0,3 0-128 0,0-2 0 16,-4-9 144-16,13 8-144 0,0-1 0 0,2-2 0 16,1-3 0-16,3-2 0 15,-3-2-2048-15,2-3-496 0,5-6-80 0,-1-2-32 16</inkml:trace>
  <inkml:trace contextRef="#ctx0" brushRef="#br1" timeOffset="108316.65">23100 15876 21247 0,'-11'7'944'0,"4"0"192"0,-3 0-912 0,1 4-224 0,0 1 0 15,0 1 0-15,-2-1 432 0,2-1 32 0,1 1 16 0,0 0 0 16,1 0-16-16,1 0 0 0,2-1 0 0,0-1 0 16,-1 0 16-16,3 0 0 0,2-10 0 0,0 9 0 15,0-9 32-15,0 0 16 0,0 0 0 0,0 0 0 16,0 0 112-16,11-4 32 0,-2 0 0 0,-1-4 0 15,3 0-96-15,-2-3 0 0,-1-2-16 0,0 0 0 16,3 1-240-16,1 0-64 0,-4 0 0 0,5 0 0 16,0 1-256-16,0 0 0 0,0 1 0 0,-5 3 0 15,-3 1 0-15,2 0 0 0,4 2 0 0,-3 4 0 16,-8 0 0-16,10 5 0 0,-1 1 0 0,0 2 0 16,-3 3 0-16,-1 2 0 0,-4-1-144 0,0 0 144 15,-1 0 0-15,-1 1 0 0,1 2 0 0,-1 0 0 0,1-8 0 16,0-7 0-16,-4 13 0 0,2-4 128 0,3 0-128 0,-1-9 0 15,0 0 0-15,0 0 0 16,0 0-1248-16,0 0-272 0,0 0-48 0,9-2-11776 16</inkml:trace>
  <inkml:trace contextRef="#ctx0" brushRef="#br1" timeOffset="108599.7">23512 15475 16575 0,'4'-8'1472'0,"0"-1"-1168"0,0 2-304 15,-4 7 0-15,0 0 1552 0,0 0 256 0,0 0 48 16,0 0 16-16,0 0-1184 0,0 0-240 0,0 0-64 0,0 11 0 16,-1 1 0-16,-1 4-16 0,-3 1 0 0,1 0 0 15,-1-1 144-15,-1 5 48 0,-1 2 0 0,2 2 0 16,2 2-16-16,-4 0 0 0,-1 1 0 0,2 2 0 15,0 4-224-15,2 1-64 0,-4-2 0 0,3 1 0 16,0-1-256-16,-1-4 160 0,0-1-160 0,3-5 128 16,-4-4-128-16,3 0-256 0,2-2 64 0,-3-4 16 15,1-3-1680 1,4-10-352-16,0 0-64 0</inkml:trace>
  <inkml:trace contextRef="#ctx0" brushRef="#br1" timeOffset="108773.13">23378 15813 18431 0,'0'0'1632'0,"0"0"-1312"16,0 0-320-16,0 0 0 0,10-4 1456 0,0 1 208 16,1 2 64-16,-1-1 0 0,1 2-544 0,3-2-96 15,2-4-32-15,2 3 0 0,1 3-464 0,0-1-80 16,-2-3-32-16,2 3 0 0,-1 2-288 0,-2 3-64 16,-4-2-128-16,1-1 192 0,1-1-192 0,0 2-256 15,-5 1 48-15,2 0-8752 16,2-2-1728-16</inkml:trace>
  <inkml:trace contextRef="#ctx0" brushRef="#br1" timeOffset="108979.45">23892 15708 10127 0,'0'0'896'0,"0"0"-704"0,-9 9-192 0,0-1 0 15,1-2 2272-15,-1 3 416 0,0 2 96 0,1 1 16 16,-1 1-1392-16,0 2-288 0,0-1-48 0,2 2-16 15,-1 3-288-15,0-1-48 0,0-2-16 0,-1 1 0 16,1-3-288-16,1-1-64 0,1 0-16 0,0 1 0 16,-2-3-192-16,3-3-144 0,5-8 192 0,-6 8-192 15,1 0 0-15,5-8 0 0,0 0 0 0,0 0-8304 16,0 0-1648-16</inkml:trace>
  <inkml:trace contextRef="#ctx0" brushRef="#br1" timeOffset="109774.35">24017 15774 19295 0,'0'0'848'0,"-6"8"176"0,-1 1-816 0,-1 3-208 16,0 1 0-16,1 2 0 0,0 0 576 0,0 1 64 16,3 1 0-16,0-2 16 0,3-3-16 0,2-1-16 15,1 0 0-15,2-2 0 0,3 2-32 0,2-3 0 16,1-4 0-16,1 0 0 0,3 1 112 0,1-2 0 15,1-2 16-15,-2-3 0 0,-1-2-80 0,1-2 0 16,4 1-16-16,-3-2 0 0,-1-4-96 0,-4-1-16 16,-2 2 0-16,-2-1 0 0,-3 0-48 0,0-1-16 0,-1-3 0 0,-5-3 0 15,-2 3-48-15,-3-1-16 0,-1 1 0 16,1-1 0-16,-5 1-176 0,4 4-32 0,1 2-16 16,0 3 0-16,2 0-160 0,-1 2 0 0,1 0 0 0,6 4 0 15,-9 1 0-15,1-1 0 0,8 0 0 0,-8 3 0 16,8-3 0-16,0 0-144 0,0 0 144 0,0 0 0 15,0 0-192-15,0 0 64 0,0 0 128 0,0 0-208 16,0 0 208-16,0 0 0 0,0 0 0 0,0 0 0 16,0 0 0-16,10-3 0 0,0-1 0 0,-10 4 0 15,0 0 0-15,0 0 0 0,0 0 0 0,0 0 0 16,0 0 0-16,0 0 0 0,9 0 0 0,-9 0 0 16,9-5 0-16,-9 5 0 0,0 0 0 0,0 0 0 15,6-5 0-15,-6 5 0 0,0 0 0 0,0 0 0 16,0 0 0-16,0 0 0 0,0 0 0 0,0 0 0 15,10-4 0-15,-1 0 0 0,0 2 0 0,1-1 0 0,-4-3 0 16,4 2 0-16,-1-1 0 0,0 1 0 0,-1 2 0 0,2-1 0 16,2-3 0-16,1 3 0 0,-4 1 0 0,1 1 0 15,0 0 0-15,0-1 0 0,0 0 0 0,0 2 0 16,-1 2 0-16,1 1 0 0,-10-3 0 0,8 1 0 16,1 1 0-16,-9-2 0 0,9 5 0 0,-2 2 0 15,-7-7 0-15,6 12 0 0,1 0 0 0,-4 1 0 16,-1 1 0-16,1 0 0 0,-2 1 0 0,-1 1 0 15,0 0 0-15,-1-1 0 0,-2-3 0 0,2 0 0 16,0 1 0-16,0-2 0 0,-3-1 0 0,0-1 0 16,4-9 0-16,-4 10 0 0,-2-2 0 0,0-1 0 0,0 0 0 15,6-7 160-15,0 0-32 0,0 0 0 0,0 0 0 16,0 0 0-16,0 0 64 0,0 0 0 0,0-11 0 0,3 0 0 16,-1-2-48-16,2-1 0 0,2-2 0 0,1 0 0 15,2 2-144-15,0 1 0 0,1-3 0 0,2 5 128 16,2 1-128-16,1 1 0 0,-1 3 0 0,-1 1 0 15,1-1 0-15,3 3 0 0,3 1-144 0,-5 4 144 16,-6 2 0-16,4 3 0 0,5 0 0 0,-3 4 0 16,-2 6-128-16,-1-1 128 0,0 2 0 0,-3 1 0 15,0-1 0-15,-1 1 0 0,-2-1 0 0,0-2 0 16,-1 0 0-16,1-2 0 0,-3-2 0 0,0 0 0 16,1-1-464-16,-2-2-48 15,-2-9 0-15,0 0-10224 0,0 0-2048 0</inkml:trace>
  <inkml:trace contextRef="#ctx0" brushRef="#br1" timeOffset="109932.79">24053 15402 35935 0,'-20'-15'1600'0,"11"7"320"0,1 3-1536 0,3-1-384 15,2 0 0-15,3 6 0 0,0 0 640 0,0 0 48 16,0 0 16-16,0 0 0 0,0 0-704 0,0 0 0 15,0 0-176-15,0 0 48 16,0 0-2768-16,0 0-560 0</inkml:trace>
  <inkml:trace contextRef="#ctx0" brushRef="#br1" timeOffset="110523.34">19808 17077 23039 0,'0'0'2048'0,"0"0"-1648"0,0 0-400 0,0 0 0 16,0 0 608-16,0 0 32 0,-4 8 16 0,3 3 0 15,1 3-464-15,0 1-192 0,1 1 128 0,-1 4-128 16,0 3 0-16,0 2 128 0,0-1-128 0,-1 0 0 16,0 0 384-16,-1 0 0 0,-1-1 0 0,1 1 0 15,0-1-64-15,0 0 0 0,-1-1-16 0,1-1 0 16,-1-4-160-16,0-1-16 0,2-2-128 0,0-3 192 16,-1 0-48-16,2-2-16 0,0-9 0 0,0 0 0 15,0 0-560-15,0 0-112 0,0 0-32 16,0 0-11776-16</inkml:trace>
  <inkml:trace contextRef="#ctx0" brushRef="#br1" timeOffset="110907.58">19819 17108 24879 0,'0'0'2208'0,"-4"-6"-1760"0,1-4-448 0,1 2 0 0,2 8 384 0,3-9-16 16,1 2 0-16,2-1 0 0,3 0-192 0,0 2-48 16,1 0 0-16,5 0 0 0,-1-3-128 0,1 0 0 15,2 0 0-15,-1 3 0 0,3 1 320 0,1 1 48 16,2-2 0-16,-3 4 0 0,2 2 16 0,1 2 16 16,0 2 0-16,0 0 0 0,-4 2-128 0,0 2-16 0,-1 2-16 0,0 2 0 15,-3 0 0-15,-2 4 0 0,-2-1 0 0,-2-3 0 16,-3-1 144-16,-1 1 48 0,-2 1 0 15,-2-1 0-15,-4 0 208 0,1 0 64 0,-2 1 0 0,-4 1 0 16,-3 0 64-16,-1-1 0 0,-6-2 16 0,-1 0 0 16,-2-2-192-16,-3 0-32 0,-3-1-16 0,2-1 0 15,-3-2-176-15,2 0-48 0,1-2 0 0,3-1 0 16,6 0-176-16,0 1-144 0,3-3 192 0,2-2-192 16,6 1 0-16,6 1 0 0,0 0 0 0,0 0 0 15,3-7-1920 1,5-1-320-16,3-1-80 0,8-1-8528 0,5-1-1696 0</inkml:trace>
  <inkml:trace contextRef="#ctx0" brushRef="#br1" timeOffset="111928.17">21233 16979 2751 0,'0'0'256'0,"0"0"-256"0,0 0 0 0,0 0 0 16,0 0 2384-16,0 0 432 0,0 0 96 0,0 0 16 16,0 0-1568-16,0 0-304 0,-5-10-64 0,5 10-16 15,0 0-48-15,0 0-16 0,-11-2 0 0,4 0 0 0,-2 2-16 16,0 2 0-16,-1-2 0 0,-1 1 0 0,-1 2-64 0,-2 0-32 16,-2 1 0-16,-1 1 0 0,-3 4-144 0,0 1-16 15,-3 1-16-15,0 1 0 0,-1 3-112 0,1 3-32 16,-3-6 0-16,6 4 0 0,-1 2-144 0,2-3-16 15,0 3-16-15,3 1 0 0,-1-3-144 0,5 1-32 16,3-2 0-16,3-1 0 0,1 2-128 0,1-3 0 16,3-3 144-16,4 0-144 0,3 0 176 0,4 0-48 15,-1 0 0-15,5-4 0 0,-1-1 96 0,3-1 16 16,2 0 0-16,5-1 0 0,0-1 16 0,4-1 0 16,1 1 0-16,-3 0 0 0,0 2-256 0,-3-2 144 15,-1-2-144-15,-4 2 128 0,1 1-128 0,-3 2 0 16,-1-3 0-16,0 0-176 15,-4 0-192-15,-1 2-32 0,-9-4-16 0,10 1 0 16,-10-1-1584-16,0 0-320 0,0 0-64 0</inkml:trace>
  <inkml:trace contextRef="#ctx0" brushRef="#br1" timeOffset="112161.01">20891 17221 25791 0,'0'0'2304'0,"0"0"-1856"0,0 0-448 0,0 0 0 16,0 0 528-16,0 0 16 0,0 0 0 0,0 0 0 15,10-5-208-15,1 2-32 0,5 1-16 0,4 0 0 16,0-2 32-16,3 1 16 0,3 0 0 0,0-1 0 0,-2 1-80 16,1 0 0-16,1-2-16 0,1 1 0 0,-1 2-240 0,1 0 144 15,-2 0-144-15,-1 1 128 0,0-1-384 0,-2 2-96 16,0 1-16-16,0 0-13088 15</inkml:trace>
  <inkml:trace contextRef="#ctx0" brushRef="#br1" timeOffset="112786">22022 17022 2751 0,'0'0'128'0,"0"0"16"0,0 0-144 0,-2-8 0 16,2 8 0-16,0 0 0 0,-4-7 3184 0,4 7 592 15,-7-6 128-15,2 2 32 0,5 4-2064 0,-9-1-400 16,-1-1-96-16,-3 5-16 0,0 2-336 0,-1 0-80 16,-3 0-16-16,-1 3 0 0,0 5-256 0,-1 0-48 15,4 0-16-15,-3-1 0 0,-2-1-224 0,6-2-64 16,5-1 0-16,0-1 0 0,4 1-144 0,0 0-48 16,5-8 0-16,2 10 0 0,2-2 0 0,4 0-128 15,2-4 192-15,3 1-64 0,2-2 64 0,1 0 16 16,1 1 0-16,2 0 0 0,-2-1-64 0,0 1-16 15,-2-2 0-15,-1 2 0 0,-3 2-128 0,-3-2 128 0,-8-4-128 0,0 0 128 16,7 9-128-16,-3-1 128 0,-4 1-128 0,-2-3 128 16,-2 1 32-16,-5 0 0 0,-2 2 0 0,-3-1 0 15,-4 2 96-15,-3-1 32 0,-3-2 0 0,-1 1 0 16,-1-2-128-16,3-1-32 0,-1-1 0 0,3 0 0 16,4-1-128-16,1-2 0 0,4-1 144 0,3-1-144 31,2-1-1232-31,7 2-320 0,0 0-64 0,0-10-11552 0</inkml:trace>
  <inkml:trace contextRef="#ctx0" brushRef="#br1" timeOffset="113258.43">22249 17053 20271 0,'-5'8'1792'0,"-1"-1"-1424"16,0-2-368-16,-3 4 0 0,1 6 576 0,-2 1 64 15,3-3 0-15,0 5 0 0,1 4-256 0,-1-1-64 16,0-1 0-16,1-1 0 0,-2 1-48 0,1 0-16 16,0 1 0-16,0-2 0 0,-1-3 112 0,3 1 16 15,-3 1 0-15,3-1 0 0,-1-2-144 0,2-1-32 16,-1-2 0-16,3-1 0 0,-1 1-64 0,1-3-16 16,2-9 0-16,0 0 0 0,0 0-128 0,0 0-256 15,0 0 64-15,0 0 16 16,0 0-656-16,2-10-128 0,1-2-16 0,-3-1-16 15,0 2-128-15,1-2-32 0,-1-1 0 0,1-1 0 0,0 0 864 0,2 1 288 16,-1-2-192-16,0 2 192 0,0-2 592 0,1 2 224 0,0 1 32 0,1-2 16 16,0-1 80-16,3 1 16 0,0-2 0 15,1 0 0-15,2-1-320 0,2 0-64 0,3 1-16 0,0 1 0 16,-1 3-96-16,0-1-16 0,-2-1 0 0,3 1 0 16,-1 2 48-16,1 5 0 0,-4-1 0 0,2 3 0 15,2 0-240-15,-3 2-64 0,-1-1 0 0,-2 4 0 16,1 4-192-16,-10-4 0 0,0 0 0 0,9 7 0 15,-4 5 224-15,-1 3-48 0,-2-3-16 0,-2 0 0 16,-2 0 0-16,-2 1 0 0,-1 2 0 0,-2-3 0 16,-1-2-32-16,-2-1 0 0,-1 2 0 0,-3-1 0 15,-1-1 32-15,1 0 0 0,-2 0 0 0,3-3 0 16,2 2-160-16,-1-1 128 0,0-3-128 0,0-2 128 16,0-2-1248-16,0-2-256 0,3-3-48 0,3-3-12144 15</inkml:trace>
  <inkml:trace contextRef="#ctx0" brushRef="#br1" timeOffset="113660.09">22591 16979 13823 0,'0'0'608'0,"0"0"128"0,0 0-592 0,-7 0-144 15,-1-3 0-15,8 3 0 0,0 0 1792 0,-8 0 320 16,1 2 64-16,-1 1 0 0,0 0-1392 0,4 2-272 0,-3-1-64 16,1 4-16-16,-3 3-80 0,1 1-16 0,1 0 0 15,0 1 0-15,-2 0 112 0,1-1 32 0,1 0 0 0,1-1 0 16,2 2-128-16,-2-2-32 0,3 0 0 0,1 0 0 16,1 0-160-16,1-4-32 0,0-7-128 0,3 7 192 15,1-2 0-15,-4-5-16 0,9 0 0 0,0 0 0 16,1 0 304-16,0-2 64 0,-3-7 16 0,1 1 0 15,0-1-128-15,-1 0-32 0,0 0 0 0,1 1 0 16,-4-3-208-16,1 3-64 0,-1 0 0 0,-1 0 0 16,-3 1-128-16,1 0 0 0,3 0 144 0,-4 7-144 15,0 0 0-15,0 0 144 0,0 0-144 0,0 0 0 16,1 10 0-16,0-1 0 0,-1 2 0 0,2 0-192 16,1 0 192-16,1-1 0 0,-2 0 0 0,2-1 0 0,1-1-272 15,0 0 32-15,1 0 16 0,-6-8 0 16,8 9-2656-16,-2-6-512 0</inkml:trace>
  <inkml:trace contextRef="#ctx0" brushRef="#br1" timeOffset="113981.89">22851 17007 22111 0,'0'0'1968'0,"-7"9"-1584"16,0 0-384-16,0 1 0 0,0 1 448 0,1 1 0 15,-2 1 0-15,0 0 0 0,0 0 64 0,0 2 0 16,1-2 16-16,1 0 0 0,-3-3-112 0,5-1-32 16,4 0 0-16,0-9 0 0,0 0 160 0,0 0 32 0,0 0 0 0,0 0 0 15,0 0 64-15,0 0 32 0,0 0 0 0,8-10 0 16,2 0-32-16,1 0 0 0,-3-1 0 16,2-1 0-16,0 0-304 0,1 0-64 0,0 0-16 0,1-1 0 15,-1 2-128-15,1 2-128 0,-1 0 144 0,2 1-144 16,-1 1 0-16,-1 4 0 0,0 2 0 0,0 3 0 15,-3 3 0-15,2 0 0 0,-2 2 0 0,-1 2 0 16,-2 3 0-16,0-1 0 0,1-1 0 0,-3 2 0 16,-2 0-144-16,-1 1 144 0,-1 1 0 0,1-2-144 15,0-2-368-15,0-2-80 16,-2 1-16-16,2-9-9280 0,0 0-1856 0</inkml:trace>
  <inkml:trace contextRef="#ctx0" brushRef="#br1" timeOffset="114510.43">23480 16620 3679 0,'0'0'320'0,"-1"-7"-320"0,-2 3 0 0,3 4 0 15,0 0 3472-15,-8 0 624 0,-3 0 128 0,1 3 32 16,1 2-2416-16,-3 0-496 0,0 1-80 0,0 0-32 15,-2 1-464-15,-1 2-80 0,0 1-32 0,-1 3 0 16,-2-3-16-16,3 1 0 0,0 0 0 0,2 0 0 16,1 4-112-16,3-3-16 0,3-2-16 0,1-1 0 15,2 2-320-15,1 0-176 0,1 0 192 0,4 0-192 16,5-3 128-16,-2-1-128 0,0 2 0 0,1 2 0 16,3-1 144-16,-2 0-144 0,1 1 0 0,-3-1 144 15,2 2-144-15,-2 1 0 0,-2-2 0 0,-1 1 0 16,-3 1 128-16,-1 2-128 0,-2-1 128 0,-3 1-128 0,0 2 0 15,-3-2 0-15,-1 0 128 0,1 0-128 0,-4 2 128 0,2-1-128 16,3 1 192-16,-2-3-64 0,2-1 48 0,0 2 0 16,4 1 0-16,0-1 0 0,3 0-176 0,2-3 0 15,3-1 144-15,-1 0-144 0,5 0 0 0,0-3 144 16,1 1-144-16,3-1 0 0,3 3 160 0,-1-3-160 16,-1-3 128-16,0 1-128 15,2-1-1264-15,-1 0-336 0,-3-3-64 0</inkml:trace>
  <inkml:trace contextRef="#ctx0" brushRef="#br1" timeOffset="114997.26">23700 16686 20847 0,'2'-10'912'0,"-2"10"208"0,0 0-896 0,0 0-224 0,0 0 0 0,0 0 0 15,0 0 528-15,-4 10 64 0,1 2 16 0,-1 4 0 16,1-3-64-16,-2 2-16 0,-3 2 0 0,2 1 0 16,1 4-80-16,-2 0-32 0,-4 0 0 0,4 1 0 15,-2 2 112-15,0-1 32 0,-1 0 0 0,0 4 0 16,-1-1-64-16,1 2-16 0,0-4 0 0,2-2 0 0,-5-2-224 0,5-3-32 15,1-3-16-15,2-1 0 0,-1-1-80 0,2-4 0 16,4-9-128-16,0 0 192 0,-3 7 160 0,3-7 32 16,0 0 0-16,0 0 0 0,3-11 160 0,1 0 32 15,0 0 16-15,3-5 0 0,3-1-368 0,1 1-80 16,-1 3-16-16,3 1 0 0,-2 4-128 0,-1 1 0 16,-3-2 0-16,1 5-176 0,3 2 176 0,0 2-128 15,-1 0 128-15,0 4-128 0,0 0 0 0,0 5 0 16,0 4 0-16,-4-3 0 0,-6-10 128 0,8 10 0 15,-6 1 0-15,-2-1-128 0,-2-1 128 0,-3-1 0 16,5-8 0-16,-8 11 0 0,-3 2 0 0,-1-4 128 16,-1-1-128-16,-2-1 176 0,2-2 32 0,-4 0 16 15,-2-2 0-15,2-3 0 0,2 0-224 0,-2-1 176 0,1-4-176 16,1 1 160 0,0-3-1568-16,2-2-304 0,0-6-64 0,2 5-12304 0</inkml:trace>
  <inkml:trace contextRef="#ctx0" brushRef="#br1" timeOffset="115255.41">23735 17115 23551 0,'0'0'1040'0,"0"0"224"0,-7 4-1008 0,1 5-256 0,2 3 0 0,2 2 0 16,-4-1 816-16,2 0 112 0,-1 2 32 0,0 1 0 0,1-1-192 0,1 1-16 16,-1-1-16-16,-1-1 0 0,2-2-288 0,0 0-48 15,1 1-16-15,0-2 0 0,4-3-192 0,-2 1-64 16,0-9 0-16,0 0 0 0,1 9-272 0,-1-9-64 16,0 0-16-16,0 0-13552 15</inkml:trace>
  <inkml:trace contextRef="#ctx0" brushRef="#br1" timeOffset="116094.59">23888 17204 14735 0,'0'0'640'0,"0"0"160"0,0 0-640 0,0 0-160 15,4-5 0-15,-4 5 0 0,0 0 880 0,0 0 144 16,0 0 16-16,0 0 16 0,0 0 144 0,6 7 16 16,0 2 16-16,-3 1 0 0,-3-1-304 0,0 1-64 15,0 3-16-15,-1-1 0 0,-1-1-256 0,-1 1-48 16,-1 1-16-16,1-1 0 0,-1 1-80 0,1-1 0 15,-3 0-16-15,0-1 0 0,2-1-176 0,-4 0-16 16,0 1-16-16,1-2 0 0,1-2-96 0,1 0 0 16,-2-1-128-16,7-6 192 15,-6 6-1328-15,6-6-272 0,-8 1-48 0,2-6-16 0</inkml:trace>
  <inkml:trace contextRef="#ctx0" brushRef="#br1" timeOffset="116363.7">24149 17233 16415 0,'0'0'720'0,"0"0"160"0,0 0-704 0,0 0-176 0,0 0 0 0,0 0 0 15,0 0 1232-15,0 0 224 0,0 0 32 0,3 5 16 16,-3-5-336-16,0 0-64 0,0 0-16 0,0 0 0 0,10 4-384 16,-10-4-64-16,0 0-32 0,10 0 0 0,-10 0-304 15,10 0-64-15,-1 0-16 0,-9 0 0 16,9 0-1072-16,-1-2-224 0,-8 2-32 0,10-3-10544 16</inkml:trace>
  <inkml:trace contextRef="#ctx0" brushRef="#br1" timeOffset="116511.21">24351 17213 22111 0,'0'0'976'0,"0"0"208"0,0 0-944 0,0 0-240 15,0 0 0-15,0 0 0 0,0 0 576 0,0 0 80 16,0 0 16-16,0 0 0 0,0 0-400 0,0 0-80 16,0 0 0-16,0 0-16 15,0 0-1520-15,0 0-288 0,0 0-64 0</inkml:trace>
  <inkml:trace contextRef="#ctx0" brushRef="#br1" timeOffset="116956.72">24669 16821 21183 0,'0'0'1888'0,"0"0"-1504"0,4-5-384 0,-4 5 0 16,0 0-192-16,0 0-128 0,0 0 0 0,0 0-16 16,4 10 1008-16,-4 1 208 0,0 0 32 0,-2 1 16 0,-2 0-240 0,1 4-48 15,0 3-16-15,0 1 0 0,-2 1 16 0,1 1 0 16,-1 2 0-16,-1 1 0 0,-3 2-16 0,1-2 0 16,2-1 0-16,-3-2 0 0,-3-1-176 0,-1-1-16 15,2-2-16-15,2-2 0 0,1-3-112 0,4-2-32 16,-3-2 0-16,5-2 0 0,2-7-16 0,0 0-16 15,0 0 0-15,0 0 0 0,0 0 64 0,10-6 16 16,-5-2 0-16,5 3 0 0,0-1-128 0,0-1-32 16,0-3 0-16,-1 2 0 0,3 4-160 0,-1 0 0 15,-1 2 0-15,-2 2 0 0,-8 0 0 0,11 1-176 16,-3 3 176-16,0-1-128 0,-8-3 128 0,4 9-208 16,-4-9 80-16,4 11 128 0,-4 0-128 0,-3-2 128 15,-1-3 0-15,0 3 0 0,-2 2 0 0,-2-2 0 0,-5-2 0 16,-2 0 0-16,2-1 0 0,-2-1 128 0,0 2-128 0,3-3 128 15,3-1-128-15,-2 0 128 0,1-5-128 0,2 1 128 32,8 1-944-32,-7-4-192 0,1-3-32 0,3-1-13440 0</inkml:trace>
  <inkml:trace contextRef="#ctx0" brushRef="#br1" timeOffset="117400.25">24718 17347 22511 0,'0'0'992'0,"0"0"224"0,-6 7-976 0,6-7-240 16,-4 7 0-16,4-7 0 0,-6 9 224 0,6-9 0 15,0 0 0-15,0 0 0 0,0 0 192 0,0 0 32 16,0 0 16-16,0 0 0 0,0 0 128 0,0 0 32 15,0 0 0-15,0 0 0 0,9-3 224 0,-1-1 48 16,-2-3 16-16,1-1 0 0,1 1-208 0,-1-1-64 16,0-1 0-16,1 0 0 0,-1 0-128 0,2 1-48 15,1 0 0-15,-1-1 0 0,-1 3-272 0,1 0-48 16,-1 1-16-16,1-2 0 0,-9 7 0 0,8-2 0 16,-8 2 0-16,0 0 0 0,10 2-128 0,-10-2 0 15,5 12 0-15,2-1 128 0,-3 0-128 0,-1 1 0 0,-2 0 0 16,2 3 0-16,1-1 0 0,-4 1 0 0,-3 0 0 0,2 0 0 15,0-1 176-15,-1 1-48 0,-1-2-128 16,1-2 192-16,0 1 32 0,-3-1 0 0,1-3 0 0,0 0 0 16,-2 0 32-16,6-8 16 0,-5 8 0 0,5-8 0 15,-6 6-64-15,6-6-16 0,0 0 0 0,0 0 0 16,0 0-192-16,0 0 128 0,0 0-128 0,0 0 0 16,0 9 0-16,0-9 0 0,0 0 0 0,0 0 0 31,0 0-1104-31,0 0-176 0,0 0-16 0,8 0-9328 0,-1-2-1856 0</inkml:trace>
  <inkml:trace contextRef="#ctx0" brushRef="#br1" timeOffset="118257.39">24779 17408 13823 0,'0'0'608'0,"0"0"128"0,0 0-592 0,0 0-144 0,0 0 0 0,0 0 0 16,0 0 1248-16,0 0 224 0,0 0 32 0,0 0 16 16,5-7-96-16,-1-1-16 0,2 1 0 0,1-1 0 15,0 0-416-15,2 2-96 0,-1-3 0 0,1 1-16 16,0 3-384-16,0-1-80 0,2 2-16 0,-2-1 0 16,1 1-80-16,1 2-32 0,-4-4 0 0,-7 6 0 15,10-2 96-15,-1 1 32 0,0 1 0 0,-9 0 0 16,11 5-112-16,-4 2-32 0,2 0 0 0,-3 1 0 15,0 2-80-15,0 2-32 0,-3 2 0 0,2-1 0 16,0 1 0-16,1 2 0 0,-2-1 0 0,0 0 0 16,-3 2-16-16,2-4 0 0,0-3 0 0,0 2 0 15,-1 3-144-15,3-1 160 0,-3-3-160 0,0-1 160 0,-3-1-160 16,-1 0 160-16,2-9-160 0,-1 7 160 16,1-7-528-16,0 0-96 0,0 0-32 0,0 0-9488 15,0 0-1920-15</inkml:trace>
  <inkml:trace contextRef="#ctx0" brushRef="#br1" timeOffset="118827.41">24886 16666 13823 0,'-8'-4'608'0,"3"-1"128"0,1-2-592 0,2-1-144 0,1 1 0 0,1 2 0 16,1-1 2544-16,-1 6 464 0,6-8 112 0,0 1 16 15,1 2-1712-15,2-1-336 0,4-2-64 0,-1 3 0 16,2-1-288-16,0 2-48 0,-2 1-16 0,1-2 0 16,0 3 80-16,2 2 16 0,1 2 0 0,0 5 0 15,0 3-272-15,-1 3-48 0,-4 3-16 0,-1 3 0 16,0-2-240-16,-6 5-64 0,0 0 0 0,-2 1 0 16,1 0 48-16,-6 2 0 0,-3 0 0 0,2 1 0 15,-4 0 80-15,1-2 0 0,-4 2 16 0,1-1 0 0,3 1-272 16,2 0 0-16,-4-2 0 0,5 2 0 0,3 3 128 0,2-5-128 15,1-5 0-15,2 1 0 0,5-3 128 0,0 1-128 16,2-2 0-16,2 3 0 0,1-1 0 0,1 0 0 16,1 2 0-16,-1-1 0 0,1-2 0 0,-2 4 0 15,1-3 0-15,-3 1 0 0,2-1 0 0,-3 1 0 16,-1 1 0-16,-2-2 0 0,0 0 128 0,-2 1-128 16,-3-1 0-16,-1 1 0 0,-2 0 0 0,-1-2 128 15,-1 1-128-15,-3-1 0 0,0-1 320 0,-4 2-64 16,0-5 0-16,2 0 0 0,-3 0-32 0,1 0-16 15,0 0 0-15,0-2 0 0,-4-4-208 0,1-1 144 16,0-2-144-16,0 2 128 16,-1-3-1616-16,-2-3-336 0,0-2-64 0,-1-2-13984 0</inkml:trace>
  <inkml:trace contextRef="#ctx0" brushRef="#br1" timeOffset="121366.28">18184 14550 31327 0,'-3'-10'1392'0,"2"2"272"0,0-2-1328 0,0 2-336 16,-4-1 0-16,2 0 0 0,2 2 144 0,-3 0-144 16,-4 0 192-16,-1-1-192 0,-3 1 192 0,0-2-64 15,-2-1 0-15,-4-1-128 0,-3-3 0 0,-3 2 0 16,0 1 0-16,-5-3 0 0,-3-1 192 0,-3-2-64 15,-4-1 0-15,-4 1-128 0,-5 2 512 0,-2-3-16 16,-4 1 0-16,1 0 0 0,3 1-112 0,-4-1-32 16,0 1 0-16,-7-3 0 0,-3-1 32 0,-4 4 0 0,1 0 0 0,1 2 0 15,-2-3-128-15,-1 0-32 0,-7-3 0 0,0 5 0 16,0 3-224-16,0 2 176 0,-1 0-176 0,-3 0 160 16,-3 1-160-16,-4 1 0 0,-1 1 0 0,1 1 0 15,-2 2 0-15,0 2 128 0,-1-3-128 0,2 5 0 16,-1 2 128-16,0 1-128 0,-2-3 128 0,0 2-128 15,4 3 128-15,4 1-128 0,0-3 128 0,1 3-128 16,-3 0 192-16,4 4-64 0,2 3 0 0,3 0 0 16,2-3-128-16,0 1 0 0,2 1 0 0,0 4 0 15,5 3 0-15,4 0 0 0,2 0 0 0,4 2 128 16,0 0-128-16,5 1 0 0,1 0 0 0,4 2 0 16,3 6 0-16,5 4 0 0,4 2 0 0,3-1 0 15,6 2 0-15,3-1 0 0,5 1-144 0,3 2 144 16,1 0 0-16,7 0-192 0,1-3 192 0,4 4-160 15,2-3 160-15,4 2-208 0,5-1 80 0,1 0 128 0,3 1-240 0,4 0 80 16,3-3 16-16,5-2 0 0,5-4 144 0,4-2-160 16,2 0 160-16,5 1-160 0,7-4 160 0,3 3 0 15,-3-1 0-15,4-2 0 0,4-1 0 0,6-2 0 16,1-2 0-16,6 1 0 0,2 1 0 0,1-2 0 16,-2-4 0-16,5 0 0 0,3-3 0 0,3 0 0 15,4-2 0-15,-3-1 0 0,0-2 0 0,5-2 0 16,5-1 0-16,-1-1 0 0,-3-4 0 0,3-3 0 15,0-2 0-15,0 1 0 0,3 3 0 0,-5-1 0 16,-3-4 0-16,3 1 0 0,5-3 0 0,-2 0 144 16,-7 2-144-16,-1-3 0 0,-4-2 128 0,2 0-128 15,-2 0 0-15,-3 1 0 0,-7 0 0 0,0-2 0 0,-3-2 0 0,-1-1 0 16,1-1 160-16,-5-1-160 0,-5 0 128 16,-4-1-128-16,-7 0 144 0,-1-2-144 0,-6 1 160 0,-1-2-160 15,-4-3 160-15,-3 1-160 0,-3 0 160 0,-1-3-160 16,-6-2 176-16,-3-2-176 0,-2-1 192 0,-4 3-192 15,-3-2 192-15,-3 1-192 0,-2 0 192 0,-4-1-192 16,-4 0 160-16,-3 2-160 0,-4 2 128 0,-4 0-128 16,-1 0 144-16,-5-2-144 0,-1-2 160 0,-3 2-160 15,-3 1 0-15,-2-1 128 0,0-3-128 0,-2 2 0 16,-1 2 0-16,-4 1 0 0,-3-2 0 0,-4 1 0 16,-4-1 0-16,-2 2 0 0,-4 3 0 0,-2 2 0 15,1 1 0-15,-1-1 0 0,-2 3 0 0,-1 2 0 16,-5-1 0-16,-1 1 0 0,0 0 0 0,2 3 0 0,-3 1 0 15,-3 0-128-15,-3-1 128 0,0 2 0 0,-1 2 0 16,2 1 0-16,1 3 0 0,-2 0 0 0,-5-3 0 16,-1 2 0-16,0 3 0 0,1 2 0 0,1 3 0 0,-3 1 0 15,-5-2 0-15,2 5 0 0,2 3 0 0,2 2-128 16,1 0 128-16,0 0 0 0,-2 1 0 0,4 1 0 16,0 2 0-16,5 3 0 0,6 1 0 0,1-1 0 15,-4 0 0-15,5 2 0 0,4 1 0 0,0 1 0 16,3 2 0-16,4 3 0 0,3 2-128 0,2 0 128 15,4 1 0-15,2 1 0 0,-1 0-128 0,5 0 128 16,1 0 0-16,4 0 0 0,5 1-128 0,0-2 128 16,2-2 0-16,5-1 0 0,4 1-144 0,3-1 144 15,3-1 0-15,6 2-144 0,2 2 144 0,2-1-128 16,3 1 128-16,7-2-128 0,3-2 128 0,4 3 0 0,4-3 0 16,3 1-128-16,4-2 128 0,4-1 0 0,7 0 0 0,0 0 0 15,2 0 0-15,1 0 0 0,3-4 0 0,5 5 0 16,3 0 0-16,1 0 0 0,2-3 0 15,3 0 0-15,2 1 0 0,1-2 0 0,3-2 0 0,2-4 0 16,7-3 0-16,2 1 0 0,1-5 0 0,3-1 0 16,4-4 0-16,1-3 128 0,5-2-128 0,-1-1 128 15,-1-1-128-15,3-1 0 0,0-4 0 0,-1 3 128 16,1 0-128-16,-2 1 0 0,-1-5 0 0,1 0 128 16,2 0-128-16,-4-1 0 0,-4 0 0 0,-3-1 0 15,-1 0 0-15,-1-3 0 0,0 2 0 0,-4 1 128 16,-7 0-128-16,0 0 0 0,2-4 0 0,-6 1 128 15,0-3-128-15,-3 3 128 0,-5-1-128 0,-3-2 128 16,-5-2-128-16,-3-3 128 0,-3 1-128 0,-4-2 128 0,1 0-128 0,-5-3 144 16,-2-5-144-16,0 2 160 0,-1-1-32 0,-3 0 0 15,-2-1 0-15,-6 2 0 0,-2 2-128 0,-5 0 128 16,-4 2-128-16,-2 1 128 0,-6-1-128 0,-2 2 0 16,-5 0 0-16,-2 1 0 0,-4-4 0 0,-5 0 0 15,-3-3 0-15,-5 3 0 0,-2 2 0 0,-2 1 0 16,-6-1 0-16,0 0 0 0,1-2 0 0,-4 3 0 15,-2 1 0-15,-3 0 0 0,-3-1 0 0,-5 2 0 16,-6 0 0-16,-3 2 0 0,-4 1-160 0,0-1 160 16,2-1 0-16,-2 2-144 0,-8-1 144 0,-2 1 0 15,-3 0 0-15,-1 2 0 0,0 4 0 0,-5-1 0 16,-7 1 0-16,0 3-128 0,0 2 128 0,-1 1 0 0,-3-2 0 16,-3 7-128-16,-2 5 128 0,0 2 0 0,3-2 0 15,-3 5 0-15,-3 5 0 0,7 1 0 0,5 2 0 0,0 1-128 16,2 3 128-16,2 3 0 0,3 3 0 0,7 1 0 15,6-1 0-15,0 5 0 0,-1 1 0 0,3 4 0 16,3 5 0-16,3 1 0 0,3-2 0 0,6 4-128 16,6 4 128-16,6-3 0 0,4-3 0 0,6-2-128 15,7-1 128-15,3 0 0 0,5 3-144 0,6-1 144 16,4-1-192-16,8 1 16 0,7 3 16 0,5-4 0 16,5-3 160-16,6-7-208 0,6 0 80 0,4-3 128 15,7-1-128-15,5-2 128 0,7-3 0 0,10-3 0 16,7-1 0-16,4-1 0 0,0-1 0 0,9-2 0 15,7-4 128-15,5-3-128 0,3 0 0 0,4-4 128 16,7-2-128-16,2-4 0 0,-2-4 0 0,2-2 0 0,1 4-256 16,-6-3-16-16,-1-4-16 0,-1 0 0 15,-3 0-128-15,-3 0-32 0,-2-1 0 0,-6-2 0 16,-7-3-240-16,-3 4-48 0,-3 0-16 0,-5-1-14672 16</inkml:trace>
  <inkml:trace contextRef="#ctx0" brushRef="#br1" timeOffset="123198.58">8398 3876 1839 0,'0'0'0'0,"0"0"160"0,-8-6-160 0,0-1 0 0,2 1 0 0,0 0 0 15,2 1 1840-15,-2-3 336 0,0 1 64 0,-2 0 0 16,3-4-1792-16,-3 1-448 0,-1-1 0 0,-2 0 0 15,1 1 576-15,0 0 32 0,-3 0 0 0,-2 2 0 16,-2 1 288-16,1 1 48 0,-1 2 16 0,2-1 0 16,-4 1 224-16,0 2 48 0,0 1 16 0,0-2 0 0,1 0-16 0,2 1 0 15,3-2 0-15,1 1 0 0,3 3-112 16,9 0-32-16,0 0 0 0,0 0 0 0,0 0-144 0,0 0-48 16,0 0 0-16,13-5 0 0,3 2-384 0,6-2-96 15,0 3-16-15,10-4 0 0,7-2-112 0,6-1-32 16,1-1 0-16,5 1 0 0,7 4 16 0,5-2 0 15,3-1 0-15,7 1 0 0,3-1 16 0,4 0 0 16,0 1 0-16,9 1 0 0,4-1-64 0,1 2-16 16,1 1 0-16,4-1 0 0,5 0-208 0,1 0 144 15,-3 0-144-15,3 5 128 0,4 3-128 0,2-1 0 16,2-2 0-16,1 1 0 0,4-2 0 0,-3 0 128 16,2 1-128-16,5 1 0 0,3 0 0 0,-5 2 0 15,-2 0 0-15,1 0 0 0,4-1 0 0,-6-1 0 0,-4-1 128 16,1 3-128-16,5-1 0 0,-6 1 0 0,-5 2 0 0,1 0 0 15,2-2 128-15,-4 1-128 0,-6-1 128 0,0 2-128 16,4 3 192-16,-1 0-64 0,-6 0 0 0,0-1 0 16,0 0-128-16,-4-1 0 0,-5 0 144 0,-5 1-144 15,-3-1 0-15,-2 3 144 0,-2 1-144 0,0-1 0 16,-3-2 128-16,-5 0-128 0,-3 0 0 0,-5-1 0 16,0 0 0-16,-6 0 0 0,-1 1 128 0,-6-2-128 15,-2 0 0-15,-2 0 0 0,-6 1 128 0,-4 0-128 16,-5 1 0-16,-4 0 0 0,-6-4 128 0,-4 1-128 15,-3 1 0-15,-5-2 0 0,-7-3 0 0,0 0 0 16,0 0 176-16,0 0-176 0,-15 3 160 0,-3 1-160 16,-5-4 256-16,-5 0-64 0,-4-2 0 0,-7 0 0 15,-8 0-48-15,-4-1-16 0,-5-1 0 0,-6 3 0 16,-5 1-128-16,-7-1 160 0,-8-3-160 0,-5 2 160 16,-3-1-160-16,-9 0 0 0,-8-2 0 0,-2 0 128 0,-4 2-128 0,-9-3 0 15,-6-2 0-15,-1 2 0 0,3 3 0 0,-10 1 0 16,-5 1 0-16,-4-2 0 0,0 1 0 0,-2 0 0 15,-3 0 0-15,-4 1 0 0,-5 0 0 0,-2 2 0 16,1 0 0-16,-1 1 0 0,-4-1 0 0,4 3 0 16,2 2 0-16,1 1 0 0,0 0 0 0,5-1 0 15,8-4 0-15,-1 3 0 0,-1 8 0 0,8-5 0 16,1-2 128-16,8 0-128 0,8 4 0 0,3-1 0 16,7-2 0-16,4 0 0 0,7 2 0 0,10-1 0 15,8-1 0-15,8-1 0 0,4-1 0 0,13-1 0 16,8-2 0-16,13 1 0 0,8 0 0 0,10 0 0 0,5-2 0 15,14-1 0-15,0 0 0 0,11-2-176 0,11-1 176 0,8-1-192 16,5 0 0-16,11-1-16 0,12 1 0 0,8-4 0 16,6 1 208-16,14-3-144 0,9-1 144 0,6-1-128 15,4 1 128-15,13 0 0 0,11 0 128 0,7-4-128 16,7-1 144-16,7 0-144 0,4 4 192 0,8-2-192 16,9 1 128-16,5-1-128 0,0 0 0 0,7 1 0 15,4-1 160-15,-2 0-160 0,-3-2 128 0,0 3-128 16,1 4 0-16,-1 1 0 0,-2 1 128 0,-3-1-128 15,-1 1 0-15,-5 2 0 0,-7 1 0 0,-7 0 128 16,-8 3-128-16,-2 2-176 0,-1 3 48 0,-10 0-11792 16,-14 0-2352-16</inkml:trace>
  <inkml:trace contextRef="#ctx0" brushRef="#br1" timeOffset="124780.75">17638 14599 23039 0,'-4'-12'1024'0,"0"3"192"0,0-2-960 0,1 2-256 0,3 0 0 0,-3 0 0 15,-2 0 720-15,2 0 112 0,-1-1 0 0,1 1 16 16,-5-1-80-16,2-1-32 0,-3-3 0 0,1 5 0 16,-3-4-48-16,1 2-16 0,1 0 0 0,-3-1 0 15,0-6-48-15,-1 2-16 0,-2 2 0 0,-1 1 0 16,0 0-80-16,-4-1-16 0,-3-2 0 0,-2 3 0 0,-2-1-64 0,-4 3-32 16,-5 0 0-16,-1 0 0 15,-1 2-96-15,-1-2-32 0,-2 0 0 0,0 0 0 0,-2 1-128 0,0-1-32 16,-2 1 0-16,-6 2 0 0,-5-2 16 0,-4 0 0 15,1 3 0-15,-1-1 0 0,1 1-144 0,-4 1 128 16,-3-3-128-16,-1 0 128 0,-4 6-128 0,4-1 0 16,-2 3 0-16,2-2 0 0,-2-2 0 0,-1 0 0 15,-3 5 0-15,3 0 0 0,-4 0 0 0,0 3 0 16,-1 0 0-16,-3 3 0 0,-1 1 0 0,1 1 0 16,1-1 0-16,-1 1 0 0,-1 2 0 0,-3 1 0 15,-1 1 0-15,1 1 0 0,4 0 0 0,0 2 0 16,-2 0 0-16,2 0 0 0,0 1 0 0,2 0 0 0,6 2 0 15,5 3 0-15,4 0 0 0,5 1 0 0,3-1 0 16,5 2 0-16,2 1 192 0,9 2-64 0,2 4 0 16,6 1 0-16,5 0-128 0,5 1 0 0,1-2 0 0,4 3 0 15,1 1 0-15,3 2 0 0,4-2 0 0,4 3 0 16,2 3-128-16,2-1 128 0,4 0-160 0,5-2 160 16,4 1-176-16,3-2 176 0,5-2-192 0,5-3 192 15,4-3-192-15,5 0 64 0,2-1 128 0,5-1-208 16,2-4 208-16,2-1 0 0,5 1 0 0,2-1-144 15,6-1 144-15,5-1 0 0,5-3 0 0,2-2 0 16,-1-2 0-16,10-3 0 0,0-4 0 0,10-1 0 16,4-2 0-16,2-4 144 0,0-4-144 0,6 1 0 15,2 0 144-15,1 0-144 0,-1-3 0 0,1 1 144 16,2 3-144-16,-3 1 0 0,-5-4 0 0,4-1 0 16,2 1 0-16,-4-2 128 0,-8 1-128 0,1-3 0 0,-1-4 144 15,-3 2-144-15,-2 0 160 0,-2-2-160 0,-6 0 160 0,0-5-160 16,2 2 160-16,-7 0-160 0,-5-2 160 0,-5-1-160 15,-5-2 160-15,-5-1-160 0,-4-1 176 0,-5-1-176 16,-2-2 192-16,-7 3-192 0,-4-2 192 0,-4 0-192 16,-4 1 192-16,-5-1-192 0,-4 0 208 0,-3 1-64 15,-4 0-16-15,-6 3 0 0,-2 0 16 0,-4-1 0 16,-5-3 0-16,-4 1 0 0,-5 0-144 0,-5-2 0 16,-7-2 144-16,-3-1-144 0,-4-4 0 0,-2 4 0 15,-4 2 0-15,2-1 0 0,-5-2 0 0,0 2 0 16,-1 0 0-16,-6-1 0 0,-8 1 0 0,-3 2 0 15,-5-2 0-15,0 1 0 0,-2 2 0 0,-2-2 0 16,-3 0 0-16,-7 1 0 0,-1 4 0 0,-4 1-128 16,1 3 128-16,-7 1 0 0,-4 2 0 0,-3-1-128 0,0 3 128 0,-4 2 0 15,-2 5 0-15,-4 3 0 0,-3 2 0 0,-4 3-128 16,0 6 128-16,1 0-128 0,0 2 128 0,1 3-128 16,0 4 128-16,5 6 0 0,5 5 0 0,3 0 0 15,1 0-128-15,7 5 128 0,7 4-128 0,5 3 128 16,6-2 0-16,4 4-160 0,7 1 160 0,2 6 0 15,5 2-320-15,9 4 32 0,7 4 16 0,9-2 0 16,3-3-128-16,10-3-32 16,4 0 0-16,8-2 0 0,10 0 32 0,2 1 0 0,7-1 0 0,9 0 0 15,9-2-48-15,11-1-16 16,9-3 0-16,9-2 0 0,9-4 96 0,12-1 32 0,11 0 0 0,7-1 0 16,7-1 208-16,11 0 128 0,9-1-160 0,5-1 160 15,3-1-576-15,6 1 0 0,4-1-16 0,1-1-13600 16</inkml:trace>
  <inkml:trace contextRef="#ctx0" brushRef="#br2" timeOffset="131736.07">10723 6381 19343 0,'0'0'1728'0,"-8"5"-1392"16,0 1-336-16,1-1 0 0,7-5 848 0,-6 5 112 15,6-5 0-15,-4 7 16 0,0 1-736 0,4-8-240 16,0 0 128-16,0 0-128 0,0 0 320 0,0 0 16 16,0 0 0-16,0 0 0 0,0 0 128 0,0 0 32 15,8-2 0-15,-2-3 0 0,2-6 128 0,0 0 16 16,-1-1 16-16,1-4 0 0,0-5-96 0,1-1-32 15,-1-2 0-15,2 0 0 0,-2 1-128 0,2-1-16 16,-1-3-16-16,1 3 0 0,1-2 0 0,-3-2 0 16,1 0 0-16,2-3 0 0,1 0-80 0,3 2-16 15,-1 2 0-15,-1-3 0 0,-1-2-32 0,2 1-16 0,2 3 0 16,-2 1 0-16,-4 1-224 0,1 4 144 0,1 1-144 0,-2 2 128 16,1 2-128-16,-1-1 0 0,0 3 0 0,-1 2 0 15,-1-1 0-15,0 3 0 0,-1 2 128 0,-1 0-128 16,1 1 0-16,0 0 0 0,-5 0 144 0,-2 8-144 15,0 0 0-15,0 0 0 0,7-4 0 0,-7 4 128 16,8 6-128-16,-1 1 0 0,-1 3 0 0,-1-1 0 16,0 2 0-16,2 2 0 0,-2 5 0 0,4 1 128 15,-2 2-128-15,3 1 0 0,-2 1 0 0,2 2 128 16,1 2-128-16,-1 2 0 0,1-3 128 0,0 4-128 16,0 2 128-16,0 0-128 0,1 1 128 0,0 0-128 15,3 1 176-15,-6 0-48 0,-2-1 0 0,1-2 0 16,2-1-128-16,2-3 192 0,-3-2-192 0,2 4 192 0,2 0-192 0,-2-2 192 15,0-2-192-15,1-1 192 0,0 0-192 16,1 0 0-16,-2 0 144 0,-1-2-144 0,0-3 0 0,-3 0 128 16,2-4-128-16,-4 0 0 0,1-1 0 0,0-2-208 15,-1-4 16-15,-1 0 16 16,1-1-1968-16,-5-7-400 0,0 0-80 0,0 0-11072 16</inkml:trace>
  <inkml:trace contextRef="#ctx0" brushRef="#br2" timeOffset="132400.85">11064 5942 11967 0,'-2'-6'1072'16,"-2"-2"-864"-16,0-1-208 0,2 4 0 15,2 5 1024-15,0 0 176 0,-3-7 16 0,3 7 16 0,0 0-896 0,0 0-176 16,0 0-32-16,0 0-128 0,-2-8 464 0,2 8-16 16,0 0 0-16,0 0 0 0,0 0 0 0,0 0-16 15,0 0 0-15,0 0 0 0,0 0 80 0,0 0 32 16,0 0 0-16,0 0 0 0,0 0-128 0,0 0-32 16,0 0 0-16,0 0 0 0,0 0 176 0,0 0 16 15,0 0 16-15,1 11 0 0,0 3-16 0,0-1 0 16,-1-2 0-16,0 0 0 0,0 0-64 0,0 2 0 15,-2 3-16-15,1 2 0 0,-3 0 0 0,3 0 0 16,0 3 0-16,0 5 0 0,-1 1-48 0,0 2 0 16,0-1 0-16,-1 4 0 0,0 2-80 0,0 4-32 15,-1 1 0-15,0 4 0 0,-1 3-32 0,-1 2-16 16,-1-2 0-16,-1 0 0 0,-2-1-32 0,-1 2-16 16,-1 1 0-16,-2-1 0 0,1 1 48 0,-2 2 16 0,-3-1 0 15,4 1 0-15,3-1 16 0,0 0 0 0,-4-2 0 16,0 3 0-16,3 0-64 0,0-1 0 0,2-3 0 0,-1-1 0 15,1 1 0-15,3-1 0 0,0-1 0 0,4-3 0 16,-2-3-256-16,4-1 0 0,1-2 0 0,1 2 0 16,0 3 128-16,2-3-128 0,0-1 0 0,2-5 0 15,-1-3 0-15,0-4 0 0,0-3 0 0,2-2 0 16,-2-1-208-16,1-4-48 0,-1-3-16 0,-1-5 0 16,-3-6-1680-1,0 0-336-15,9-3-64 0,-2-6-16 0,-1-2-560 0,0-5-112 16,-5-15-32-16,3 1 0 0</inkml:trace>
  <inkml:trace contextRef="#ctx0" brushRef="#br2" timeOffset="132925.12">11359 6311 23039 0,'-12'1'1024'0,"5"-1"192"0,-1 0-960 0,8 0-256 0,-7-5 0 15,-1 4 0-15,2 5 480 0,6-4 48 0,-7 5 16 0,7-5 0 16,0 0-544-16,0 0 0 0,0 0 0 0,0 12 0 16,-1 0 208-16,0 0-64 0,1-2-16 0,0 1 0 15,0 0 304-15,0 0 48 0,1 4 16 0,-1 1 0 16,-1 2 80-16,0 3 32 0,0 3 0 0,1 2 0 16,2 3-32-16,-1 1 0 0,-2-1 0 0,0 6 0 15,1 5-48-15,1 3-16 0,-2 1 0 0,0 2 0 16,-1 0-32-16,-1 2-16 0,1-2 0 0,-2 1 0 15,0 0-64-15,1 2-16 0,1 4 0 0,-2-4 0 16,-3-2 0-16,1 2 0 0,-1 0 0 0,-1 0 0 0,0-3-64 0,1-2-32 16,-2-2 0-16,2-2 0 0,-4 2-64 15,2 1-16-15,1-1 0 0,-1-1 0 0,0-3-80 0,0 0 0 16,2-4-128-16,-2-1 192 0,3-3-192 0,0 1 144 16,-1-3-144-16,0-4 128 0,3-1-128 0,0-3 0 15,-1-3 0-15,0 1 0 0,0-1 0 0,4-4-144 16,-1-2 144-16,2-11-208 15,0 0-1440-15,0 0-272 0,0 0-64 0,-1-9-8608 16,1-3-1712-16</inkml:trace>
  <inkml:trace contextRef="#ctx0" brushRef="#br2" timeOffset="134406.24">10344 7312 34095 0,'-9'4'3024'0,"0"1"-2416"0,1-2-480 0,8-3-128 16,0 0-512-16,0 0-128 16,0 0-32-16,0 0 0 0,0 0 240 0,3 9 48 0,-3-9 16 0,5 6 0 0,-5-6 368 0,8 10 0 15,-3-1 0-15,2-1 128 0,1-3 256 0,-1 1 64 16,-7-6 0-16,8 7 0 0,-2 0 128 0,-3 2 48 16,-3-9 0-16,5 12 0 0,4 0-112 0,0 2-32 15,1 2 0-15,-1 0 0 0,2 1-112 0,2 1-32 16,-2 4 0-16,1 0 0 0,0-1-32 0,1 2-16 15,2 3 0-15,-1 1 0 0,1 3-80 0,1 1-16 16,-1-1 0-16,1 0 0 0,-2-1-32 0,1-2-16 16,1-1 0-16,-1-1 0 0,3 1-144 0,-3-3 0 15,-1-1 144-15,-3-1-144 0,1 1 128 0,1-2-128 16,-1-1 160-16,1-2-160 0,-2 1 176 0,0 1-176 16,0-2 192-16,-1-1-192 0,1-4 224 0,0-1-64 15,0-4-16-15,-4-1 0 0,-7-6 32 0,7 5 0 16,0 0 0-16,-7-5 0 0,10-1-16 0,-1 0 0 0,1 1 0 15,0-3 0-15,-1-1-16 0,2-3 0 0,-2 0 0 16,2-2 0-16,1-2-144 0,1-1 192 0,-1-2-192 0,4-1 192 16,-1 0-192-16,2 1 0 0,-2-2 0 0,1 3 0 15,2-1 0-15,-1 2 0 0,-2-3 0 0,3 0 0 16,1-4 0-16,2-1 0 0,0-2 0 0,2 1 0 16,4 1 0-16,-1-2 0 0,-5-3 0 0,4 2 0 15,5-3 0-15,-1 2 128 0,0 1-128 0,0-2 128 16,-5-2-128-16,0 4 0 0,-2 0 0 0,-2 4 0 15,-3 1 0-15,-2 1 0 0,-1-1 0 0,-2 3 0 16,2 0 0-16,-5 2 0 0,0 0 0 0,0 3 0 16,1 0 0-16,-1 1 0 0,-5 1 128 0,3-2-128 0,-1-2 0 15,0 1 0-15,-2 0 0 0,1 2 0 0,0 1 0 16,0 2 0-16,-1-1 128 0,-4 7-128 0,0 0 0 0,2-7 0 16,-2 7 0-16,0 0 128 0,0 0-128 0,0 0 0 15,0 0 144-15,0 0-144 0,0 0 128 0,0 0-128 16,0 0 128-16,0 0-128 0,0 0 0 0,-6-2 0 15,-1 2 0-15,1 5 128 0,-1 0-128 0,1 1 0 16,0 1 0-16,-2 1 0 0,-1 1 0 0,1 1 0 16,-3 1 0-16,2 2 0 0,-2 1 0 0,-2 3 0 15,0-1 0-15,-1 2 0 0,0 0 0 0,-3 2 0 16,-2 2 0-16,1 1 0 0,-4 2 0 0,0 0 0 16,-2 0 0-16,-1 0 0 0,1 0 0 0,4 1 0 15,4 2 0-15,-2-1 0 0,-7-1 0 0,4 0 0 16,-2 0 0-16,2-1 0 0,2 0 0 0,0-2 0 0,0 0 0 15,0-2 0-15,2-1 0 0,0-2 0 0,1-1 0 0,0-1 0 16,1 1 0-16,-1-2 0 0,1-2 0 0,1 2 128 16,-2-1-128-16,2-4 0 0,0-6 0 0,-1 2 0 15,2 0 0-15,0-1 0 0,-1-3 0 0,-1 1 128 16,4 1-128-16,0-2 0 0,3-2 0 0,-1-2 0 16,-2-3 0-16,0 0-160 0,1-1 160 0,1 0 0 15,-1-2-176-15,-1-1 176 0,1-2-160 0,1-1 160 16,-3-2 0-16,1-1 0 0,3 1-128 0,-3 0 128 15,1-1 0-15,1 2 0 0,-2 1 0 0,0-3 0 16,-2-3 0-16,2-2 0 0,-1 1 0 0,2-1 0 16,0 0 0-16,-2-1 0 0,0-2 0 0,-3-1 0 15,2-2 0-15,0 2 0 0,1-3 0 0,-4-1 0 0,4 0 0 16,2 0 0-16,2 2 0 0,-1 2 0 0,2-2 0 16,-2 6 0-16,2 2 0 0,-1 0 0 0,2 1 0 0,1 1 0 15,0 3 0-15,0 2 0 0,3 2 0 0,-3 1 0 16,2 2-128-16,1 0 128 0,2 6 0 0,-1-6 0 15,1 6 0-15,0 0 0 0,0 0 0 0,0 0 0 16,0 0 0-16,0 0 0 0,0 0 0 0,0 0 0 16,0 0 0-16,6 12 0 0,3 2 0 0,-2-2 0 15,-2 1-160-15,3 3 160 0,1 1-144 0,1 2 144 16,0 0 0-16,1 2 0 0,2 2-128 0,-1 4 128 16,2 4 0-16,1-1 0 0,-2-3 0 0,1 1-128 15,0 0 128-15,1 0 0 0,-1 1 0 0,0-3 0 16,2 0 0-16,0-1 0 0,1-5 0 0,-1 1 0 15,1-2 0-15,0 2 0 0,1-2 0 0,1 0 0 0,-2-2 0 16,0-4 0-16,-1-3 0 0,1-1 0 0,-1-5 0 16,2 2 0-16,2-3 0 0,-1-1 0 0,-2-3 144 15,-1-3-144-15,3-4 128 0,0-2-128 0,-2-2 128 0,1-1-128 16,-2-1 128-16,0-2-128 0,-2-1 128 0,0 0-128 16,1-1 0-16,-1 1 128 0,-1 0-128 0,0-2 0 15,1-1 0-15,1 0 0 0,0-1 0 0,1 0 0 16,3-1 0-16,1-1 0 0,2-1 0 0,-1-1 0 15,-3-2 0-15,4-3 0 0,1-1 0 0,3 0 0 16,3 2 0-16,-4 4 0 0,1 1 0 0,-4 1 0 16,-1 1 0-16,-3 1 0 0,-1 2 0 0,-2 2 0 15,-2 4 0-15,-1 1 128 0,-4 0-128 0,1 0 0 16,-2 4 0-16,0 1 0 0,-2 0 0 0,-5 7 0 0,3-7 0 0,-3 7-224 16,0 0 32-16,0 0 0 15,0 0-448-15,0 0-64 0,0 0-32 0,0 0 0 16,-7-2-2432-16,-1 2-480 0</inkml:trace>
  <inkml:trace contextRef="#ctx0" brushRef="#br2" timeOffset="136738.7">7623 16248 5519 0,'0'0'496'0,"8"-3"-496"16,-8 3 0-16,8-7 0 0,0 1 2144 0,-2 0 336 15,0-1 64-15,-6 7 16 0,0 0-1264 0,1-10-240 0,-2-1-48 16,0 2-16-16,1 9-320 0,-7-8-64 0,-1 0-16 0,-1 0 0 16,1-2-192-16,-4 1-32 0,1 2-16 0,-3 1 0 15,0-4-96-15,0 1-32 0,-2-1 0 0,0 2 0 16,-2 1-32-16,1-1-16 0,-2-1 0 0,0 2 0 16,-3 0 16-16,0 1 16 0,-3 2 0 0,-1 0 0 15,-2-3-16-15,1 4-16 0,1 2 0 0,-2-3 0 16,-6 1-48-16,-1 0-128 0,2-1 192 0,0 4-64 15,2 4-128-15,-4-3 0 0,4-2 0 0,-1 3 0 16,0 1 0-16,-1 3 128 0,-2-1-128 0,2 3 0 16,1 2 0-16,-2 2 0 0,-1 2 0 0,2-1 0 15,0 1 0-15,2 0 0 0,-1 1 0 0,1 4 0 16,-1 0 0-16,1 3 0 0,-1 4 0 0,0 3 0 16,-4-1 144-16,3 5-144 0,2 4 160 0,0-1-160 0,0-1 256 0,0 3-64 15,0 0 0-15,2 6 0 0,4 2 0 16,2 2 0-16,1-1 0 0,4 0 0 0,3-1-64 0,2 3 0 15,3-5-128-15,3 0 192 0,2 0-64 0,3-2 0 16,2-2-128-16,5-2 192 0,2-4 48 0,4-1 0 16,4 0 0-16,2-4 0 0,2-2 144 0,7-4 16 15,0 0 16-15,3-3 0 0,1-1-64 0,3-2-16 16,4-1 0-16,-1-1 0 0,5-3-48 0,-4-1-16 16,2-1 0-16,-2 0 0 0,3-2-64 0,0-2-16 15,1 0 0-15,2-2 0 0,-1-3-32 0,1-1-16 16,-2-1 0-16,-1-1 0 0,-1-3-144 0,-2 2 192 15,0-3-192-15,-3-2 192 0,1 1 0 0,0-4 16 16,1-2 0-16,0-3 0 0,0-4 48 0,-1-1 16 0,-3 0 0 16,0-4 0-16,-2-4-80 0,0 0-32 0,-5 0 0 15,1-2 0-15,-4 0-32 0,0-2 0 0,-3-1 0 0,-1 2 0 16,-1 2-128-16,-2 2 128 0,-1-1-128 0,-1-2 128 16,-2-2-128-16,-1-2 0 0,-2-1 0 0,-1-3 128 15,-1-1-128-15,-4-1 0 0,1-1 144 0,-3 2-144 16,0-3 0-16,-1 3 0 0,-3-1 0 0,0 2 0 15,-2-1 0-15,1 2 0 0,-5-3 0 0,-1 4 0 16,1 0-208-16,-2 2 32 0,0 1 16 0,0 3 0 16,-3 4-16-16,0 1 0 0,-1 3 0 0,-4 1 0 15,0 7 32-15,-2-2 0 0,-1 1 0 0,-2 2 0 16,-4 1 16-16,3 2 0 0,-3 2 0 0,-1 0 0 16,-2 1 128-16,0 1-192 0,-1 4 192 0,3-2-192 0,-1-1 192 15,0 2-192-15,-1 0 192 0,4 1-192 0,-1 2 192 0,-2 2-128 16,-3 1 128-16,2 5-128 15,1 4 128-15,-2 2 0 0,-4 1-144 0,1 3 144 0,2 2 0 0,-2 0-176 16,3 1 176-16,-2 2-128 0,1 1 128 0,-1 4 0 16,0 2 0-16,-1 2 0 0,0 3 0 0,0 6-160 15,2 4 160-15,1 3 0 0,-1 2-144 0,0 2 144 16,4 2 0-16,1 3-144 0,2 4 144 0,3-3 0 16,2 3 0-16,3-2 0 0,1-3 0 0,1-5-128 15,3-3 128-15,2 2 0 0,4 0 0 0,3-2 0 16,5-7 0-16,5 1-128 0,3-4 128 0,6-3 0 15,1-1 0-15,3-4 0 0,2-3 0 0,5-2 0 16,3-2 0-16,5-3 0 0,5-2 0 0,3-3 0 16,3-2 128-16,4-2-128 0,1-2 0 0,2-3 144 15,-2 0-144-15,2-4 0 0,-2-1 176 0,1 0-176 0,-3-3 160 0,4-4-160 16,1-1 256-16,-2-3-64 0,-1-1 0 0,-2-1 0 16,-2-1 64-16,0-4 0 0,1-3 0 0,0-1 0 15,1-4 64-15,-1-3 0 0,0-2 16 0,-2 1 0 16,-4 0-96-16,-3-2-32 0,-2 0 0 0,-2-3 0 15,-2 1-80-15,-1 0 0 0,-2 1-128 0,-1-3 192 16,-6 5-64-16,-2-6 0 0,-2 0-128 0,-4-1 192 16,-3 0-192-16,-3 2 176 0,-2-2-176 0,-4 1 160 15,-5-2-160-15,-1 2 0 0,-1-4 144 0,-5 4-144 16,-2-1 128-16,-3 2-128 0,-1 1 160 0,-2 1-160 16,-2 1 0-16,-1 2 0 0,0 4 0 0,-5 2 0 15,-3 2 0-15,-2 3 0 0,-3 2 0 0,-3 1 0 0,2 5 0 16,-5 1 0-16,-5 2-160 0,0 6 160 0,1 3 0 15,-1 4-128-15,-1 3 128 0,-1 3 0 0,-4 3-128 0,3 3 128 16,-2-1-128-16,1 5 128 0,-2 2-128 0,5 3 128 16,4 1-128-16,4 0 128 0,3 1 0 0,3-1 0 15,3-2 0-15,6-2 0 16,4-2-752-16,6-3-64 0,5 0-16 0,9-4-9792 16,3-4-1952-16</inkml:trace>
  <inkml:trace contextRef="#ctx0" brushRef="#br2" timeOffset="140967.57">2735 7692 1839 0,'21'-8'160'0,"-5"1"-160"0,3-1 0 0,1-1 0 16,1-2 2144-16,-2 5 400 0,-2-1 80 0,1 3 0 15,-2 1-1056-15,-1 0-224 0,-3 2-32 0,0 1-16 16,-12 0-400-16,7 1-96 0,-7-1-16 0,9 1 0 16,-9-1 16-16,0 0 0 0,0 0 0 0,0 0 0 15,0 0 176-15,0 0 48 0,0 0 0 0,0 0 0 16,0 0 48-16,-9-1 16 0,1 1 0 0,-7 0 0 16,-2 0-448-16,-5 3-64 0,-1 0-32 0,-7-1 0 15,-2-3-128-15,-4-1-32 0,1 0 0 0,-3 2 0 16,-5 2-128-16,1 0-16 0,2-1-16 0,-3 1 0 15,0 0-32-15,-2 1-16 0,-4-3 0 0,0 2 0 16,-1 2-48-16,-5 3-128 0,-1-1 192 0,0-1-64 16,0 0-128-16,1-1 128 0,-2-2-128 0,3 0 128 0,0 2-128 15,0 1 128-15,0-3-128 0,5-2 128 0,4-2-128 0,2 2 128 16,1 0-128-16,1-1 128 0,-3-3-128 0,5 2 0 16,1 2 0-16,3 2 0 0,-2-2 0 0,2 0 0 15,2-2 128-15,2 1-128 0,3 0 0 0,2 0 0 16,1-1 0-16,1 1 0 0,1 2 0 0,1 1 0 15,-1 1 0-15,5-1 128 0,-1 1-128 0,1-2 0 16,2-1 0-16,0 3 0 0,3 3 0 0,2 0 0 16,-2 0 0-16,2 0 0 0,1 1 0 0,2 2-176 15,3-3 176-15,-3 7-128 0,3 5 128 0,-3 4 0 16,2 1 0-16,3 4-128 0,-2 0 128 0,1 4-128 16,2 5 128-16,-1 2-128 0,-3 0 128 0,3 3 0 15,2 1-144-15,0 5 144 0,-1 8 0 0,-1-1 0 16,-1-1 0-16,1 3 0 0,0-1 0 0,0 2 0 0,-1 3 0 0,-3 3 0 15,1 3-128-15,0 0 128 0,-2-1 0 0,1 1 0 16,0 0 0-16,-1-1 0 0,1 0 0 0,-2 1 0 16,-1 1 0-16,2-2 0 0,3 0 0 0,0 2 0 15,-1 1 0-15,1 2 0 0,2 0 0 0,-2-3 0 16,-3-4 0-16,1-1 0 0,2 3 0 0,0 3 0 16,3 4 0-16,-3-3 0 0,0-6 0 0,1 1 0 15,-1 1 0-15,1-1 0 0,-1 2 0 0,1-2 0 16,0-2 0-16,1-1 128 0,-1-2-128 0,2 0 0 15,0-1 0-15,-3 3 0 0,1-1 0 0,0-2 0 16,-1-2 0-16,0-3 0 0,-1-3 128 0,-1 3-128 16,-1 1 0-16,1-1 0 0,2-1 0 0,-1-3 0 15,-3-4 128-15,3-3-128 0,-3-3 0 0,2-2 128 0,-1-3-128 16,1-3 0-16,-3-1 144 0,1 1-144 0,-2-1 128 0,3-4-128 16,0-6 128-16,-2 1-128 0,0-2 144 0,1-4-144 15,3-3 192-15,0-2-192 0,1-3 192 0,-1-1-64 16,3 1 0-16,3-7-128 0,0 0 160 0,0 0-160 15,-6 3 128-15,6-3-128 0,0 0 0 0,0 0 0 16,0 0 0-16,0 0 0 0,0 0 0 0,8 5 0 16,-8-5-176-16,0 0 176 0,14 5 0 0,0-3-128 15,-2 0 128-15,-1 1 0 0,1-2 0 0,1-1 0 16,2 0 0-16,1 0 0 0,-3 0 0 0,1 1-128 16,3-1 128-16,0 1 0 0,2 0 0 0,2 1 0 15,0-2 0-15,3 0 0 0,-2 0 0 0,3 0 0 16,-3 0 0-16,7 4-128 0,3-2 128 0,3 0 0 15,1 1 0-15,1 1 0 0,0-1 0 0,1 0 0 16,-1-1 0-16,3 2 0 0,0-3 0 0,4 0 0 0,2-1 0 0,2 2 0 16,-1 0 0-16,1 2 0 0,5 0 0 0,-2-2 0 15,-3 0 0-15,2-1 0 0,0 2 0 0,1-1 0 16,0 0 0-16,1 0 0 0,1-1 0 0,-1 2 0 16,-2 0 0-16,-3-2 0 0,-1-1 0 0,-3 0 0 15,-1 3 0-15,-3-1 0 0,-1 1 0 0,1 0 128 16,0 0-128-16,-2 4 0 0,-5-1 0 0,-2 1 0 15,-5-3 0-15,-1 2 0 0,-3-1 0 0,-2 2 0 16,-3 1 0-16,0-2 0 0,-4 0 0 0,-2-1 0 16,-3 1 0-16,0-1 0 0,-7-5 0 0,4 7 128 15,-4-7-128-15,0 0 176 0,3 7-176 0,-3-7 192 0,-7 5-48 0,0-1 0 16,-1 2 0-16,-3-2 0 0,-4 0-16 16,-1-2 0-16,-4-2 0 0,-2 1 0 0,-1 1-128 0,-4 0 192 15,-3 1-192-15,-3 2 192 0,-3 1-192 0,-2 0 0 16,-3 1 144-16,-1 2-144 0,3-4 0 0,-2 2 128 15,-1 0-128-15,-3 1 0 0,-2 0 0 0,-1 1 128 16,-1-2-128-16,1 3 0 0,-6-2 0 0,3 1 0 16,3-2 0-16,-1-1 128 0,-4-2-128 0,0 1 0 15,-1-1 0-15,2 3 128 0,2-1-128 0,0 2 0 16,6 1 0-16,1 0 0 0,2-1 0 0,4 0 0 16,3-2 0-16,-2-1 0 0,2 2 0 0,-2-2 0 15,3 0 0-15,4 0 0 0,5 2 0 0,1-1 0 16,-2 1 0-16,4-2 0 0,6-1 0 0,0-1 0 15,2 0 0-15,2-1 0 0,2-2 0 0,1 0 0 0,2-1 0 16,6 1 0-16,0 0 0 0,0 0-128 0,0 0 128 0,0 0 0 16,-8-2 0-16,8 2-160 0,0 0 160 0,0 0 0 15,-1-10 0-15,1 1-128 0,3 1 128 0,-1-2 0 16,1-2 0-16,-2-2 0 0,2-2 0 0,1-1 0 16,0 1 0-16,-1-5 0 0,0-4 0 0,-1-2 144 15,0 1-144-15,0-5 128 0,0-2-128 0,0-2 128 16,0-5-128-16,-2-4 0 0,-4-4 0 0,2-5 0 15,-2-6 0-15,-2-4 0 0,-2-3 0 0,-1-3-176 16,1-8-16-16,-1-7 0 0,-2-6 0 0,0-4 0 16,-2-1 192-16,1-5-160 0,0-5 160 0,-1-2-160 15,1 2 160-15,2-2 0 0,1-2 0 0,2 6-128 16,2 5 128-16,1 3 0 0,2 2 0 0,2 5 0 0,2 8 0 16,0 0-160-16,0 1 160 0,2 2 0 0,3 3 0 0,-2 1-128 15,2 2 128-15,-1 1 0 0,2 2 0 0,0-1-192 16,3 0 192-16,-1 3-160 0,0 5-48 15,3 2-16-15,0 3 0 0,-1 1 0 0,0 1 32 0,1 3 16 16,1 0 0-16,0 3 0 0,0 0 176 0,1 6-192 16,-3 4 192-16,-2 3-192 0,-5 1 192 0,3 3-128 15,1 2 128-15,-2 2-128 0,-3 0 128 0,0 0 0 16,1-1 0-16,0 2 0 0,-3 0 0 0,0 2 0 16,-2 4 0-16,4 1 0 0,-2-3 0 0,2 4 0 15,-1 1 0-15,3-3 0 0,-4-2 0 0,1-1 0 16,0 1 0-16,-2 2 0 0,0 2 0 0,-1-1 0 15,0-5 0-15,0 1 0 0,-1 1 0 0,0 1 0 0,-2 1 0 16,1 0 0-16,1 0 0 0,1 1 0 0,0 3 0 0,0 0 0 16,-5 3 0-16,2 2 0 0,2-1 0 0,-1 2 0 15,-2-1 0-15,2 2 0 0,-2 2 0 0,2-1 0 16,-1 0 0-16,1 1 0 0,0-1 0 0,2 8-128 16,0 0 128-16,0 0 0 0,3-7-144 0,-3 7 144 15,4-3 0-15,-4 3 0 0,3-7 0 0,-3 7 0 16,0 0-176-16,0 0 176 0,11 1-128 15,0-1 128-15,3 0-144 0,-1-1 144 0,2 0-160 0,2-1 160 16,-1 0 0-16,5 0 0 0,3 1-128 0,1-4 128 16,1-3 0-16,5 2 0 0,1 0 0 0,2 2 0 15,1 2 0-15,3 2 0 0,4 2 0 0,1-1 0 16,7 2 128-16,-4 2-128 0,-2 1 0 0,0 2 0 0,-1 1 0 16,1 2 0-16,2-1 0 0,-1-4 0 0,0-2 176 15,-2-2-176-15,1 0 160 0,-2 1-160 0,-1 5 160 16,-6-2-160-16,-3-4 160 0,-4-2-160 0,-5-1 192 0,-1409 0-64 15,2811-3-128-15,-1411 2 192 0,-1 0-16 0,-5 3-16 16,-2 2 0-16,-6-3 0 0,0 0 16 0,0 0 0 16,-5-6 0-16,5 6 0 15,-11 1-1616-15,-4 4-320 0,-3 3-64 0</inkml:trace>
  <inkml:trace contextRef="#ctx0" brushRef="#br2" timeOffset="143292.87">10761 7968 16575 0,'0'0'1472'0,"-5"9"-1168"16,2 0-304-16,2 0 0 0,1-9 560 0,-3 10 48 15,-1-3 16-15,4-7 0 0,-1 10-496 0,1-10-128 16,0 0 0-16,0 0 0 0,-1 10 512 0,1-10 96 16,0 0 16-16,0 0 0 0,0 0 304 0,0 0 64 15,0 0 16-15,1-10 0 0,-1-3-96 0,0-2-16 16,1-5 0-16,-1-1 0 0,-2-1-256 0,0-2-64 15,0-3-16-15,1-4 0 0,-2-6 32 0,0-2 16 16,0-3 0-16,0-2 0 0,-2-2-48 0,1-3-16 16,3 0 0-16,-2-6 0 0,0-7-96 0,1-4-32 15,1-5 0-15,1 0 0 0,-1-1-64 0,1-2-16 0,1 0 0 0,-1-2 0 16,0 2-112-16,0 2-32 0,0 5 0 0,0 2 0 16,0 5-32-16,0-1-16 0,-1 4 0 0,-3 3 0 15,2 4-144-15,0 4 192 0,0 4-192 0,0 2 192 16,-1 1-192-16,-2 3 0 0,2 1 144 0,-1 2-144 15,1 1 0-15,-1 1 128 0,1-1-128 0,1 5 0 16,-1 1 0-16,0 5 128 0,-2 1-128 0,3 3 0 16,0 2 128-16,0 1-128 0,-1 3 128 0,1 3-128 15,1 0 176-15,1 8-48 0,-3-6 0 0,3 6 0 16,0 0-128-16,0 0 128 0,0 0-128 0,0 0 128 16,-3 11-128-16,0 3 0 0,1 1 0 0,1 3-176 15,0 1 176-15,0 5 0 0,1 4-144 0,0 6 144 16,0 5 0-16,0 1-144 0,0 1 144 0,0 5 0 15,0 5 0-15,0 2 0 0,0 1 0 0,-1 4 0 0,-3 4 0 16,2-1 0-16,1-1 0 0,0-1 0 0,-1-2 0 0,-1 5 0 16,-1 2 0-16,0-3 0 0,-1-4 0 0,1 1 0 15,-1-2 0-15,0 1 0 0,0 0 0 0,-2 5 0 16,-2-1 0-16,2 0 0 0,-1-4 0 0,-1-2 0 16,-1-2 0-16,0 0 0 0,1-2 0 0,2-1 0 15,-1-4 0-15,0-3 0 0,1-4 128 0,1-2-128 16,3-4 0-16,1-4 0 0,-4-3 128 0,5-5-128 15,1-5 0-15,1-2 144 0,-1-3-144 0,0-11 0 16,0 0 0-16,0 0 128 0,0 0 32 0,0 0 0 16,1-11 0-16,3-3 0 0,-2-3-32 0,-1-7 0 15,1-4 0-15,0-5 0 0,0-3-128 0,4-7 0 16,-4-7 144-16,3-2-144 0,0 2 0 0,1-3 128 0,-3-2-128 16,2-5 0-16,2-6 0 0,1-2 0 0,-2 0 0 15,-1 0 0-15,-1-2 0 0,0-4 0 0,0-5 0 0,-1-2 128 16,0 0-128-16,1 0 0 0,0-1 0 0,-3 0 0 15,1-3 0-15,1 5 0 0,-2 8 0 0,0 4 0 16,-1 2 0-16,0 6 0 0,1 5 0 0,0 4 0 16,1 5 0-16,1 3 0 0,-3 1 0 0,2 8 0 15,0 6 0-15,1 6 0 0,-1 0 0 0,0 5-128 16,3 1 128-16,-4 2 0 0,1 0 0 0,0 3-128 16,1 4 128-16,-3 7 0 0,1-5 0 0,-1 5-128 15,0 0 128-15,0 0 0 0,0 0-144 0,0 0 144 16,0 11 0-16,-1 2-176 0,1 2 176 0,0 6-128 15,-2 3 128-15,1 6-128 0,1 3 128 0,-1 6-128 0,0 2 128 16,0 5 0-16,0 0 0 0,1 4-128 0,0 4 128 16,0 1 0-16,0 0-144 0,0 5 144 0,-1 1 0 0,-1 4 0 15,-2 1 0-15,1 0 0 0,1-2 0 0,-1 2 0 16,-2 1 0-16,1 0 0 16,-1-2-448-16,2-4 0 0,-2-4-16 0,1-6 0 15,1-1-384-15,1-2-80 0,2 1-16 0,1-7 0 16,2-6-1680-16,3-2-320 0,1-3-80 0,3-3-9376 15</inkml:trace>
  <inkml:trace contextRef="#ctx0" brushRef="#br2" timeOffset="144238.73">11279 7530 21135 0,'-24'19'928'0,"9"-3"208"0,-1 4-912 0,0-2-224 16,1 3 0-16,2-1 0 15,4-2-848-15,-1 0-224 0,4 4-32 0,-1-4-16 0,3-3 768 16,0 0 160-16,2-2 16 0,-2 1 16 0,1-3-16 0,2-1 0 16,1-10 0-16,0 10 0 0,1 1 176 0,1 0 0 15,0 0 0-15,-1-2 0 0,-1-9 352 0,0 0 96 16,4 7 32-16,-4-7 0 0,0 0 144 0,0 0 16 15,0 0 16-15,0 0 0 0,0 0 288 0,6-3 48 16,-1-6 16-16,2-2 0 0,-3-1 0 0,1-5 0 16,-1-3 0-16,-1-6 0 0,2-4-48 0,1-4 0 15,-2-3 0-15,-1 0 0 0,1-4-384 0,3-1-64 16,0-3-32-16,0-2 0 0,1-3-144 0,0-3-16 16,-1-6-16-16,0-2 0 0,-5-4-64 0,0-7-16 15,-1-5 0-15,-2-3 0 0,-2-4-32 0,-4 1 0 0,1-4 0 16,1 4 0-16,-2 2 0 0,1 6 0 0,1 5 0 0,-1 9 0 15,2 7 160-15,-1 8 32 0,1 3 0 0,1 6 0 16,1 2-16-16,-1 5 0 0,-1 2 0 0,2 3 0 16,1 1-176-16,0 3-16 0,-2 5-16 0,2 0 0 15,1 1-160-15,0 4 128 0,-1 2-128 0,1 2 128 16,1 0-128-16,-2 0 0 0,1 7 0 0,0 0 0 16,0 0 0-16,0 0 0 0,0 0 0 0,-1 10 0 15,-3 4 0-15,3 3 0 0,-1 4 0 0,1 3-176 16,0 3 176-16,0 5-128 0,1 7 128 0,0-1-128 15,1 5 128-15,1 4-160 0,3 4 160 0,-3 6-160 16,2 4 160-16,-1 1 0 0,-2 3 0 0,1 0 0 0,1 0 0 16,-1 1 0-16,-3 1 0 0,-2-1 0 0,0-1 0 0,-1-3 0 15,0-1 0-15,-3-3 0 0,1-5 0 0,-2 4 0 16,0-1 128-16,1-2-128 0,-1-4 128 16,1-4-128-16,3-4 128 0,-1-3-128 0,1-3 160 0,0-2-32 15,1-3-128-15,0-1 192 0,3-2 0 0,-1-3-16 16,0-4 0-16,1-2 0 0,1-2-176 0,1-3 192 15,-2-3-192-15,0-11 192 0,0 0-64 0,0 0 0 16,3-7 0-16,-1-6 0 0,0-5 32 0,1-6 0 16,-2-7 0-16,1-3 0 0,0-1 16 0,0-8 0 15,-2-3 0-15,1-6 0 0,0-9-176 0,0-4 128 16,-1-3-128-16,0-2 128 0,-1-1-128 0,-1-6 0 16,0-10 144-16,-2 2-144 0,2 3 128 0,-3-3-128 15,-1-3 128-15,2 2-128 0,-3 3 0 0,2 3 128 0,-1 7-128 16,3 7 0-16,0 5 0 0,-1 5 0 0,1 3 0 15,0 7 128-15,1 8-128 0,-1 4 0 0,-1 4 0 0,2 5 0 16,2 4 0-16,-1 5 0 0,-4 2 0 0,4 3 0 16,1 3 0-16,0 1-192 0,0-1 32 0,0 2 0 31,0 6-976-31,0-5-192 0,0 5-32 0,0 0-16 16,1-7-1552-16,-1 7-304 0,0 0-64 0</inkml:trace>
  <inkml:trace contextRef="#ctx0" brushRef="#br2" timeOffset="146679.95">10190 6370 15663 0,'-15'-2'688'0,"7"2"144"0,0 1-656 0,0 3-176 16,2 4 0-16,1 1 0 0,5-9 2864 0,0 0 528 15,0 0 128-15,0 0 0 0,-1 9-3104 0,1-9-624 0,0 0-128 0,0 0-32 16,0 0 368-16,0 0 0 0,0 0 0 0,9-2 0 15,-2-3 192-15,-1 1-32 0,-6 4-16 0,8-7 0 16,0-2 304-16,-1-1 64 0,1-1 16 0,0-1 0 16,-1 0-16-16,2-2 0 0,1-3 0 0,-2 1 0 15,2-1-16-15,4 2-16 0,1 0 0 0,1-2 0 16,-1-4-80-16,4 1-16 0,1-4 0 0,2-1 0 16,-3-4-48-16,3 1-16 0,2-2 0 0,3-1 0 15,1-2-48-15,0-2-16 0,0-1 0 0,-1 1 0 16,2 0-112-16,-4 1-16 0,0 0-128 0,2 1 192 15,-5 0-192-15,0 1 176 0,-1-3-176 0,0 4 160 16,2 3-160-16,-6 4 128 0,-2 3-128 0,0 1 128 16,2-1 64-16,-2 1 0 0,0 4 0 0,-1 0 0 0,-3 0 16 15,0 1 16-15,0 4 0 0,0 3 0 0,-3 0-48 0,3 1-16 16,-2 3 0-16,0 0 0 0,-2-1-160 0,-1 1 160 16,1-1-160-16,-7 5 160 0,7-3-160 0,-7 3 0 15,7-2 0-15,-7 2 128 0,0 0-128 0,10 2 0 16,-3 2 0-16,1 2 0 0,-8-6 0 0,8 9 0 15,-1 3 0-15,-2 1 0 0,3 4 0 0,0 5 0 16,-1 1 0-16,1 5 0 0,0 3 0 0,0 2 0 16,3 2 0-16,0 4 0 0,0-3 0 0,2 4 0 15,0-3 0-15,1 2 0 0,0-1 0 0,1 5 0 16,-2 3 0-16,2-1 0 0,-2-4 0 0,2 1 0 16,-1 0 0-16,-1-2 0 0,-2-1 0 0,-2-2 0 15,1 1 0-15,1-4 0 0,-1-1 0 0,0 0 0 16,-3-5 0-16,1 0 0 0,0-4 224 0,-3 0-32 0,0 0-16 15,-1-1 0-15,1-2-16 0,-3-2 0 0,-1-2 0 16,0-1 0-16,1-1-160 0,-2-1 0 0,-2-4 144 0,0-2-144 16,2-8 144-16,0 0-144 0,0 0 192 0,0 0-192 15,0 0 240-15,-8 4-64 0,0-5-16 0,0-2 0 16,1-1-16-16,-2-5 0 0,3-2 0 0,-2-4 0 16,-1-1 48-16,0-1 0 0,2-4 0 0,-1-4 0 15,5-4-192-15,-4-1 0 0,-2 2 0 0,-1-3 0 16,-2-3 0-16,1-1 0 0,2-3 0 0,-3 2 128 15,-3-3-128-15,-1-2 0 0,1-3 0 0,2-5 0 16,-1 0 0-16,-1 2 0 0,0 5 128 0,2 0-128 16,-1 0 0-16,2 5 0 0,4 2 0 0,-3 2 0 15,0 0 0-15,2 2 160 0,-1-1-160 0,3 0 160 0,-2 0-160 16,4 2-176-16,-2 2 48 0,3 1 0 0,1 3 128 0,0 1 0 16,0 0 0-16,0 3-128 0,-2 5 128 0,2 0-128 15,-2 3 128-15,-1 2-128 0,2 0 128 0,-3 3-192 16,1 2 192-16,-2 3-192 0,0 1 192 0,-2 3 0 15,-2 3 128-15,-1 2-128 0,-2 0 0 0,-1 3-128 16,-1 1 0-16,-3 3 0 0,-2 4 128 0,0 3 0 16,-1 2 0-16,0 1-128 0,-3 1 128 0,1 3 0 15,0 1 0-15,-2 1-128 0,-1 2 128 0,-1 0 0 16,-2 1 0-16,-3 0-128 0,-1 3 128 0,-1 0 0 16,2 3 0-16,0 2 0 0,3 0 0 0,-1 2 0 15,0 1 0-15,4-1 0 0,2-2 0 0,3-1 0 16,-3-6 0-16,6-1 0 0,-2-4 0 0,2 0 0 15,1-2 0-15,1-1 0 0,3-3 0 0,1-2 0 0,-1-3 0 16,3-1 0-16,1-2 0 0,1-4 128 0,2-5-128 0,1-1 0 16,3 2 0-16,4-7 128 0,0 0-128 0,0 0 0 15,0 0 0-15,0 0 0 0,-1-9 0 0,4 0 128 16,-1-4-128-16,5-3 0 0,1-4 0 0,3-1 0 16,3-1 0-16,0-2 0 0,1-2 0 0,3-1 0 15,3-1 0-15,-1-2 0 0,1-3 0 0,2-3 0 16,1-1 0-16,3-1 0 0,4-2 0 0,2-4-128 15,5-1 128-15,-3 0 0 0,0-3 0 0,3 0 0 16,2 2 0-16,1-1 0 0,-3-1 0 0,0 5 0 16,-3 0 0-16,0 5 0 0,1 1 0 0,0 1 0 0,-2 2 0 15,-1 3 0-15,-4 4 0 0,0 3 0 16,-3 1 0-16,2 3 0 0,-4 2 0 0,0 2-128 0,-5 3 128 16,-1 0 0-16,-3 4 128 0,-1 0-128 0,-3 1 0 0,0 3 0 15,-2 0-192-15,-2 2 64 0,-7 3 128 16,0 0 0-16,0 0 0 0,0 0 0 0,9 3 0 0,-9-3 0 15,0 0 0-15,4 9 0 0,-4-9 0 0,2 10 0 16,-2 2 0-16,-1-2 0 0,1-10 0 0,-3 10 0 16,-2 0 0-16,0 1 0 0,-2 0 0 0,1 0 0 15,-3 1 0-15,-1 1 128 0,-1 1-128 0,-1 1 0 16,0 0 0-16,-3 1 0 0,-2 2 0 0,-2 1 0 16,2 2 0-16,-4 0 0 0,0-1 0 0,1 0 0 15,-2-3 0-15,0 3 0 0,-1 3 0 0,-1 2 0 16,-4 2 0-16,2 3 128 0,0 1-128 0,-3 0 0 15,-2-3 0-15,-1 3 0 0,0 0 0 0,-4 3 0 16,0 1 0-16,-1 0 0 0,1 0 0 0,1 0 0 0,-2 2 0 0,3 1 0 16,1 1 0-16,4-1 0 0,2-3 0 0,2-1 0 15,0-1 0-15,-1-2 0 0,2-2 0 0,3 1 0 16,2 2 0-16,3-5 0 0,-3-1 0 0,4-5 0 16,4-6 0-16,1-1 0 0,3 3 0 0,1-5 0 15,0-3 0-15,6-9 0 0,0 0 0 0,0 0 0 16,0 0 0-16,0 0 0 0,-1-7 0 0,4-1 0 15,6-1 0-15,0-2 0 0,1-6 0 0,2-3 0 16,-1-3 0-16,1-2 0 0,1-2 0 0,2 0 0 16,-2-3 0-16,2-1 0 0,0 1 0 0,1-3 0 15,1-5 0-15,1-2 0 0,2-6 0 0,3 0 0 16,0-1 0-16,5 0 0 0,1-1 0 0,2 1 0 16,-2-1 0-16,2 0 0 0,-1 1 0 0,2 0 0 0,-1-2 0 0,-1 4 0 15,-3 2 0-15,0 6 0 0,-2 1 0 0,-2 3 0 16,-1 2 0-16,-1 3 0 0,-2 2 0 0,-2 1 0 15,2 4 0-15,-2 1 0 0,-1 0 0 0,1 3-128 16,-1 1 128-16,-2 4 0 0,-1 2 0 0,-2 4-128 16,4 1 128-16,0 3 0 0,1 2 0 0,-2 2 0 15,1 3 0-15,2 0-128 0,-1 5 128 0,3 2 0 16,-1 2 0-16,0 3-128 0,1 0 128 0,0 4 0 16,-2 1 0-16,3 5 0 0,0 1 0 0,0 4 0 15,0 3 0-15,1 3-128 0,1 0 128 0,1 4 0 16,1 3 0-16,-1 3 0 0,-1 1 0 0,1 1 0 15,2 0 0-15,0 2 0 0,-1-2 0 0,-2 2-128 16,0-1 128-16,-2-1 0 0,-1 1 0 0,0-4 0 0,-1-5 0 16,-2-2 0-16,-2 1 0 0,2-2 0 0,-2-3 0 15,-1-2 128-15,1-1-128 0,-3-1 0 0,-2-1 128 0,1-1-128 16,1-3 0-16,-3 0 128 0,1-2-128 0,-3-3 0 16,3-4 128-16,-3-2-128 0,-3-2 128 0,1 0-128 15,-1-2 128-15,-3-4-128 0,0-8 160 0,0 0-160 16,0 0 224-16,0 0-48 0,0 0-16 0,0 0 0 15,0 0 48-15,-8-5 16 0,2-4 0 0,-1-2 0 16,-1-4-16-16,-1-5 0 0,0-3 0 0,0-4 0 16,-2-1-80-16,0-6 0 0,-3-6-128 0,0 1 192 15,-1-1-192-15,-3-3 128 0,0-5-128 0,-2-1 0 16,-2-4 0-16,-2-2 128 0,1-3-128 0,0 1 0 0,1 0 0 16,1 2 0-16,3 3 128 0,0-1-128 0,2-2 0 15,-1 2 0-15,1 2 0 0,1 0 0 0,3 1 0 16,1 2 0-16,-3 3-128 0,3 4 128 0,1 4 0 0,1 3 0 15,1 2-128-15,1 0 128 0,-2 4 0 0,2 1-128 16,1 3 128-16,0 0 0 0,1 4-160 0,-2 3 160 16,3 5-128-16,0 4 128 0,-2 0-144 0,0 2 144 15,1 5-160-15,-3 0 160 0,2 1-160 0,-3 5 160 16,1 2-160-16,-2 3 160 0,0 3-160 0,0 3 160 16,-1 0-160-16,0 2 160 0,0 1 0 0,-2 1 0 15,-3 2 0-15,-1 2 0 0,-2 0-160 0,0 1 160 16,-4 5-160-16,-3-1 160 0,1 2 0 0,-1 2 0 15,-4 2 0-15,-1 4 0 0,-1 1 0 0,0-1 0 16,-3 1 0-16,0-2 0 0,-1 0 0 0,-4 0 0 0,-2 2 0 16,0-1 0-16,1 1 128 0,4 2-128 0,1 3 0 0,2-1 0 15,-1-1 128-15,3-3-128 0,0-2 144 16,1-2-144-16,3-5 0 0,2-1 0 0,1-4 0 0,1-3 0 16,3-2 0-16,5-2 0 0,1-4 0 0,4-4 0 15,2-4 0-15,2-4 0 0,7-3 0 0,0 0 0 16,0 0 0-16,3-14 0 0,0-6 0 0,4 0 0 15,5 0 0-15,1-4 0 0,4-6 0 0,1-4-160 16,3-5 160-16,3-2 0 0,-1-3-144 0,5-3 144 16,0-4 0-16,2-2 0 0,2-3-144 0,1-3 144 15,1-6 0-15,7 1 0 0,5-2 0 0,1 2 144 16,1 2-144-16,-3 3 0 0,-3 5-160 0,-2 6 160 16,1 3 0-16,-7 5-144 0,-3 5 144 0,-3 4 0 0,-3 7-128 15,-2 5 128-15,-1 5-128 0,-4 3 128 16,-2 3-976-16,-5 5-112 0,-11 3-32 0,0 0 0 15,0 0-1360-15,10 11-272 0,-5 2-48 16</inkml:trace>
  <inkml:trace contextRef="#ctx0" brushRef="#br2" timeOffset="147303.87">11279 7733 24927 0,'0'0'1104'0,"-3"11"240"0,-4-4-1088 0,3 1-256 16,4-8 0-16,-2 7 0 15,2-7-400-15,0 0-144 0,0 0-32 0,0 0 0 0,0 0 976 0,0-9 192 16,2-2 48-16,-1-6 0 0,-1-9-160 0,-3-1-32 16,0-4 0-16,0-1 0 0,-3-2 480 0,1-2 96 15,-3-4 0-15,2-4 16 0,-5-4-336 0,2-4-80 16,0-4-16-16,-1-3 0 0,-3-4-32 0,2-6 0 15,-2-5 0-15,-2-8 0 0,1-6-16 0,-1-4-16 16,0-4 0-16,2-4 0 0,-1-4-160 0,2 3-16 0,1 5-16 16,5 5 0-16,4 7 32 0,0 7 16 0,2 10 0 15,1 7 0-15,2 7-80 0,2 6 0 0,-3 7-16 0,2 4 0 16,1 5-304-16,-3 4 128 0,1 4-128 0,-2 2 0 16,1 2 0-16,1 3 0 0,-2 2 0 0,1 2 0 31,-1 2-464-31,0 1 0 0,2 0 0 0,-1 0 0 15,-2 5-544-15,0 4-96 0,-2-6-32 0,2 6 0 16,0 0-1920-16,-5 11-384 0,1-1-80 0</inkml:trace>
  <inkml:trace contextRef="#ctx0" brushRef="#br2" timeOffset="147781.65">10687 7657 34095 0,'-8'7'3024'0,"1"2"-2416"15,0-2-480-15,3 2-128 16,4-9-944-16,0 0-208 0,0 0-32 0,0 0-16 0,0 0 1072 0,0 0 128 16,-1-9 176-16,1-4-48 0,0-5 256 0,-4 1 64 15,4-5 0-15,0-1 0 0,4-4-448 0,-4-1 0 0,-4-3 0 16,3-4 0-16,0-5 224 0,0-4 64 0,-1-4 16 0,-2-3 0 16,1-3 112-16,-3-2 32 0,0-5 0 0,3-7 0 15,-3-5 96-15,2-6 32 0,-2-2 0 0,3-2 0 16,2-2-176-16,2-2-16 0,3-4-16 0,2 4 0 15,3 4 32-15,0-1 16 0,0 2 0 0,5 0 0 16,-1-2-112-16,-1 7-32 0,2 10 0 0,-1 1 0 16,-2 4-128-16,3 6-16 0,-4 6-128 0,-1 7 192 15,1 4-192-15,-4 6 0 0,-2 4 0 0,2 4 0 16,-3 5 0-16,0 3-240 0,0 2 80 0,-3 4 16 16,-4 2-256-16,1 3-48 0,3 6-16 15,0 0 0-15,-7-3-384 0,7 3-80 0,0 0-16 16,-7 3 0-16,-2 5-1808 0,1-2-352 15,2 0-80-15</inkml:trace>
  <inkml:trace contextRef="#ctx0" brushRef="#br2" timeOffset="148255.7">10134 6089 35007 0,'-17'8'1552'0,"7"1"320"0,1 1-1488 0,3-2-384 0,1-4 0 16,5-4 0 0,0 0-768-16,0 0-208 0,0 0-48 0,10-2-16 0,4-5 784 0,0-5 256 0,1-2 0 0,1-6-160 15,-1-10 160-15,4-1 0 0,2-4-144 0,-3-2 144 16,2-1 0-16,2-3 0 0,-3-1 0 0,2-1 0 15,3-2 0-15,-1-1 0 0,2-4 0 0,3 0 0 16,-1-2 256-16,3 0-16 0,1 1-16 0,-2 0 0 16,-2 0 48-16,1 1 16 0,-1-3 0 0,1 1 0 15,0 2 32-15,0 2 16 0,0 6 0 0,-1 5 0 16,0 5 80-16,0 6 16 0,-3 4 0 0,-1 5 0 16,0 4-48-16,-2 4-16 0,-2 5 0 0,-2 5 0 15,0 5-224-15,-2 5-144 0,-1 4 192 0,1 6-192 16,-1 9 0-16,-1 5 0 0,0 6 0 0,-1 5 0 0,1 5 0 15,-1 4 0-15,0 3 0 0,1 2 0 0,-2 1 0 0,1 5 0 16,-3 3 0-16,2-3 0 0,0-6 256 0,-1-1-48 16,-1-3-16-16,2-1 0 0,-2-1 64 0,2-3 0 15,3-3 0-15,-1-2 0 0,0-5-128 0,4-3-128 16,2-5 176-16,-2-2-176 16,-3-4-688-16,2-1-240 0,1-5-48 0,3-3-10096 15,2-6-2000-15</inkml:trace>
  <inkml:trace contextRef="#ctx0" brushRef="#br2" timeOffset="152250.71">23207 8487 7359 0,'-27'-11'320'0,"11"2"80"0,-1-2-400 0,-2 0 0 0,-3 2 0 0,0 0 0 16,1 0 1216-16,1 1 144 0,2-5 48 0,1 5 0 16,1 0-528-16,0 0-112 0,2-2 0 0,2 2-16 0,1-1 144 15,1 4 48-15,0-1 0 0,4-2 0 0,-1 0-224 0,1 2-32 16,2 0-16-16,4 6 0 0,0 0-160 0,0 0-16 16,2-7-16-16,-2 7 0 0,9-4-192 0,4 1-32 15,0-3-16-15,4 2 0 0,2 2-48 0,4 0 0 16,5-1 0-16,4 0 0 0,2 0 0 0,3 0 0 15,0 1 0-15,2 1 0 0,2-2-32 0,2 1-16 16,-4-1 0-16,1 1 0 0,-2-1 16 0,3 1 0 16,3 0 0-16,0-2 0 0,1 1-16 0,0 2 0 15,0 1 0-15,0 0 0 0,-2 0-144 0,-1 0 192 16,-5-3-192-16,3 2 192 0,-3 0-192 0,0-1 160 16,0-1-160-16,-3 1 160 0,-3 2-160 0,-4 1 128 15,-4-1-128-15,0 0 128 0,-3 0 0 0,-1 2 0 16,-3 2 0-16,-2-1 0 0,-3-1 32 0,0 1 0 0,-3 3 0 15,-1 0 0-15,-7-6 32 0,3 10 0 0,1 1 0 0,-2 1 0 16,0 3-64-16,-2 0 0 0,0 3 0 0,-2 0 0 16,-2 4-128-16,1 3 0 0,-3 1 144 0,-2 5-144 15,-1 3 0-15,-1 7 0 0,-1 4 0 0,0 2 128 16,-2 4-128-16,0 3 0 0,0-1 128 0,0 4-128 16,6 0 160-16,-2 3-32 0,-4 2-128 0,3 3 192 15,5 2-192-15,2-1 176 0,2-2-176 0,0-3 160 16,1-2-160-16,2-1 192 0,1 1-192 0,1-1 192 15,-2-6-192-15,5-1 128 0,-2 0-128 0,-2-1 128 16,-3 2-128-16,1-3 128 0,3-1-128 0,-3 1 128 16,-1 3-128-16,0 0 0 0,1-2 144 0,-2 3-144 15,-4-1 128-15,3-1-128 0,1 0 128 0,0 1-128 0,0-3 0 16,0 1 144-16,0-5-144 0,2-2 0 0,-1-3 144 0,0-1-144 16,-1-3 0-16,1-1 144 0,2-1-16 0,0-2-128 15,1-2 192-15,3 1-64 0,-3-5 80 0,1 2 16 16,3-2 0-16,-2-1 0 0,0 2-32 0,3-3 0 15,0-1 0-15,-2 0 0 0,-1 0-64 0,1-1 0 16,4-3-128-16,-1 1 192 0,-6-1-192 0,3-1 144 16,1-2-144-16,-2-1 128 0,-1-2-128 0,1-1 128 15,-1 2-128-15,-1-7 128 0,-3-7 16 0,0 0 0 16,2 11 0-16,4-4 0 0,-6-7 32 0,0 0 0 16,0 0 0-16,0 0 0 0,0 0-16 0,0 0 0 15,0 0 0-15,0 0 0 0,0 0 48 0,0 0 16 16,0 0 0-16,0 0 0 0,0 0-48 0,-8-3-16 15,3-2 0-15,-3 3 0 0,0 0-160 0,-2-2 192 0,3 0-192 16,-5 0 192-16,-3 0-192 0,-1-1 160 0,0 2-160 16,0-4 160-16,-4-2-160 0,-2 0 128 0,-3 4-128 0,-2-2 128 15,-2 0-128-15,-3-1 128 0,1 0-128 0,0 0 128 16,-4 0-128-16,-2 0 0 0,-5 0 0 0,-3 2 128 16,1 0-128-16,-6 1 192 0,-1-2-192 0,1 2 192 15,2-2-192-15,3 1 0 0,-1 2 0 0,1-1 128 16,-1-4-128-16,2 3 0 0,6 2 0 0,-1 1 128 15,2 0-128-15,5 1 0 0,1 0 0 0,7 2 0 16,4 3 0-16,4 1 0 0,1-4-144 0,4 0 144 16,4 2-128-16,-2-1 128 0,9-1-192 0,0 0 192 15,-6-1-320-15,6 1 64 0,0 0 0 0,0 0 0 0,0 0 0 16,0 0 0-16,13 0 0 0,1 0 0 0,1 1 256 16,5 0-160-16,-1 0 160 0,4 1-128 0,2 0 128 0,4 2-128 15,1-1 128-15,3 0-128 0,5 1 128 0,1 0 0 16,2 2 0-16,-4-3 0 0,3-1 0 0,1 2 0 15,4 2 0-15,-1 1-128 0,1-1 128 0,0-4 0 16,0 1 0-16,-4 1 0 0,-2 3 0 0,-2-2 0 16,-4 1 0-16,-1-2 0 0,-3 0 0 0,0 2 0 15,-4 2 0-15,3-1 0 0,-3-2 0 0,-1 2 0 16,-3 1 0-16,-2 0 0 0,1-2 0 0,-4 0 0 16,0-3 0-16,-2 0 0 0,-3 1 0 0,0-3 0 15,-1408 1 0-15,2813-2 0 0,-1416 0 0 0,0 0 144 16,0 0-144-16,0 0 0 0,6-8 176 0,-6 8-176 15,5-6 160-15,-5 6-160 0,0-10 160 0,0-1-160 16,0 1 160-16,-3-2-160 0,-1 0 0 0,-3-1 128 16,3-2-128-16,1-1 0 0,-3-4 0 0,0 0 0 0,-3-1 0 0,2-4 0 15,3-6 0-15,-4-5 0 0,-2-6 0 0,5-3-160 16,2-5 160-16,2-5-192 0,1-4 192 0,3-7-192 16,-1-7 192-16,1-7-128 0,4-8 128 0,0-4-128 15,1-5 128-15,1-4 0 0,1-6 0 0,1 0-128 16,-1 1 128-16,2 0 0 0,1-1 0 0,-2 8-128 15,0 5 128-15,-1 3-160 0,0 2 160 0,-3 7-160 16,-1 5 160-16,-4 8-160 0,-1 5 160 0,-2 4-160 16,0 3 160-16,-4 3 0 0,-2 4 0 0,3 2 0 15,-3 7 0-15,3 2-128 0,-3 3 128 0,3 5 0 16,-1 2 0-16,3 3-128 0,-4 0 128 0,2 4 0 0,3 3-160 16,0 2 160-16,0 3-192 0,1 0 192 0,1 2-192 15,1 1 64-15,0 1 128 0,2 2-208 0,0 1 80 16,-1 2 128-16,1-4-208 0,-4 9 80 0,0 0 128 0,4-3-192 15,-4 3 192-15,0 0-192 0,0 0 192 0,0 0-128 16,10 2 128-16,-10-2-128 0,0 0 128 0,0 0-128 16,5 8 128-16,-5-8-128 0,5 9 128 0,-5-9 0 15,0 0 0-15,-1 13-128 0,-3-3 128 0,4-10 0 16,0 0 0-16,-7 10 0 0,-3-1 0 0,1 0 0 16,-2-2 128-16,1-2-128 0,-2 1 160 0,-6-2-32 15,-3 0-128-15,1-1 192 0,0 0-48 0,-7-1-16 16,-5 1 0-16,-3-1 0 0,0-1 96 0,-2-1 16 15,-1-2 0-15,-1-1 0 0,-6 0 16 0,-3 0 0 16,0-2 0-16,-4 0 0 0,3-2 48 0,2 2 16 16,3 0 0-16,5 1 0 0,6-1-80 0,-1-1-16 0,3-2 0 15,5 4 0-15,-1 0-224 0,4-1 0 0,1 0 128 0,6-1-128 32,5 2-1168-32,4-1-288 0,7 5-48 0,0 0-16 0</inkml:trace>
  <inkml:trace contextRef="#ctx0" brushRef="#br2" timeOffset="153739.74">13499 10379 3503 0,'0'0'144'0,"0"0"48"0,0 0-192 0,0 0 0 0</inkml:trace>
  <inkml:trace contextRef="#ctx0" brushRef="#br2" timeOffset="155086.57">22179 10434 3679 0,'-1'-9'320'0,"1"9"-320"16,0 0 0-16,0 0 0 0,0 0 3952 0,0 0 720 15,0 0 128-15,0 0 48 0,0 0-3728 0,0 0-736 0,7 1-160 0,0 1-32 16,-7-2-16-16,8 3-16 0,-8-3 0 0,3 5 0 16,-3-5 128-16,0 0 32 0,0 0 0 0,7 4 0 15,-7-4-80-15,7 4-16 0,-7-4 0 0,6 3 0 16,2 2-80-16,-3 0-16 0,-5-5 0 0,0 0 0 15,7 4-128-15,-1 1 160 0,1-2-160 0,-7-3 160 16,0 0-160-16,0 0 0 0,0 0 0 0,0 0 0 16,0 0 144-16,0 0-144 0,0 0 160 0,0 0-160 15,0 0 176-15,6 5-176 0,-6-5 192 0,0 0-192 16,0 0 304-16,0 0-48 0,0 0-16 0,0 0 0 16,0 0-112-16,0 0 0 0,0 0-128 0,0 0 192 15,7-1-48-15,-7 1-16 0,0 0 0 0,0 0 0 16,0 0-128-16,0 0 192 0,0 0-192 0,6-5 192 15,-6 5-192-15,0 0 0 0,0 0 144 0,0 0-144 0,0 0 0 16,0 0 0-16,0 0 0 0,0 0 128 0,0 0-128 0,0 0 0 16,8-2-128-16,-8 2-8192 15,0 0-1616-15</inkml:trace>
  <inkml:trace contextRef="#ctx0" brushRef="#br2" timeOffset="155788.25">2001 10849 8399 0,'0'0'368'0,"0"0"80"0,4-6-448 0,-4 6 0 0,10 1 0 0,1-4-3648 15</inkml:trace>
  <inkml:trace contextRef="#ctx0" brushRef="#br2" timeOffset="156143.07">7457 10715 2751 0,'28'-4'256'0,"-7"1"-256"0,1-2 0 0,5 2 0 16,4 3 2288-16,2 0 400 0,1 0 96 0,5 0 16 15,1 1-2256-15,1 1-544 0,0 1 0 0</inkml:trace>
  <inkml:trace contextRef="#ctx0" brushRef="#br2" timeOffset="156467.98">11032 10594 21183 0,'0'0'944'0,"0"0"192"0,0 0-912 0,0 0-224 0,0 0 0 0,2 8-6240 15,-2-8-1296-15</inkml:trace>
  <inkml:trace contextRef="#ctx0" brushRef="#br2" timeOffset="160631.72">7994 12690 9215 0,'-17'-12'400'0,"8"8"96"0,-2 1-496 0,1-1 0 16,-1-1 0-16,0 0 0 0,2-2 1024 0,2 1 128 15,3-1 0-15,-1-1 16 0,1-2-608 0,2 2-128 16,-1 0-32-16,2 0 0 0,1 2-32 0,0-1-16 16,0 0 0-16,0 7 0 0,0 0-176 0,0 0-48 15,0 0 0-15,0 0 0 0,4-4-128 0,-4 4 128 0,0 0-128 16,11 0 128-16,-11 0 128 0,12 0 0 0,1-2 16 0,1 4 0 16,-1-1 304-16,2 1 48 0,3-1 16 0,3-2 0 15,2 0-64-15,4 3-16 0,0 2 0 0,6-2 0 16,2-2-48-16,3-1-16 0,2-1 0 0,3-1 0 15,-1 0-112-15,4 2-32 0,4 1 0 0,2-4 0 16,4-3-144-16,3-1-16 0,3 1-16 0,1-1 0 16,-1 1-176-16,4 2 160 0,3-1-160 0,6 0 160 15,3-2-160-15,1 1 0 0,-1 1 144 0,6 0-144 16,1 1 0-16,3 0 128 0,2 2-128 0,-2-2 0 16,4-2 0-16,1 1 0 0,4 3 0 0,-1 2 128 15,1-2-128-15,5-2 0 0,0 0 0 0,2 0 0 16,-1 4 0-16,2 1 0 0,6-2 0 0,-2 2 0 15,-5-2 0-15,5 1 0 0,2 1 0 0,-2-1 128 0,-1-3-128 16,2 1 0-16,0-1 0 0,1 4 0 0,0-1 0 0,1 0 0 16,3-2 0-16,-1 2 0 0,-4 0 0 0,2-1 128 15,-1-1-128-15,2-1 0 0,-2 2 0 0,-1 0 144 16,-4 0-144-16,2 0 0 0,0-2 144 0,-5 1-144 16,-1 2 0-16,0 0 144 0,4 0-144 0,-4 0 0 15,-4-3 0-15,2 2 128 0,1 0-128 0,-4-1 0 16,-4 1 144-16,1 1-144 0,0-1 224 0,0 1-32 15,-3 1 0-15,-2 0 0 0,-4-1 80 0,4 0 16 16,2 0 0-16,-1 2 0 0,-6 1-160 0,2 0-128 16,0 2 192-16,2-2-192 0,1 1 160 0,-3 0-160 15,-3 0 128-15,3-1-128 0,0 0 144 0,-1 2-144 16,-3 1 160-16,-3-2-160 0,-1-3 144 0,3 0-144 16,2 1 128-16,-2 1-128 0,-8 1 208 0,0-1-32 15,-3-1-16-15,1 0 0 0,4 2 64 0,-3-1 16 0,-5 0 0 16,-3 0 0-16,-2 0-16 0,-1 0 0 0,2 1 0 0,2 0 0 15,1-3 32-15,-3 1 0 0,-3 0 0 16,-4 1 0-16,-2 1-48 0,0 1 0 0,2-2 0 0,5 0 0 16,0 1-48-16,0 0-16 0,-7 0 0 0,-1 0 0 15,-3-2 16-15,-1 3 0 0,1 0 0 0,1 0 0 16,1-1-16-16,-1 0 0 0,-4-1 0 0,-2 1 0 16,-2 1 80-16,-1-2 16 0,-5-1 0 0,3 1 0 15,-4 1 64-15,4 3 16 0,2-4 0 0,0 3 0 16,-4-3-48-16,-1-1 0 0,0-1 0 0,-2 1 0 15,-1 0-80-15,-2-1 0 0,-2 1-16 0,-3 1 0 0,0 1-48 16,-1-3-128-16,-1-2 192 0,-1 2-64 16,0 3 0-16,-2-2 0 0,-3-2 0 0,0 1 0 0,0 0 48 15,-3 1 0-15,0 1 0 0,-2 0 0 0,-2-2-32 0,0 0 0 16,0-2 0-16,0 1 0 0,-2 0-16 0,0 0-128 16,-10 1 192-16,11 2-64 0,-3-1-128 0,0 1 160 15,-8-2-160-15,8 1 160 0,-8-1-160 0,9 0 0 16,-9 0 144-16,0 0-144 0,0 0 0 0,0 0 128 15,8 2-128-15,-8-2 0 0,0 0 0 0,9 4 0 16,-9-4 0-16,0 0 128 0,7 2-128 0,-7-2 0 16,0 0 0-16,9-1 0 0,-9 1 0 0,0 0 0 15,0 0 0-15,8 2 0 0,-8-2 0 0,0 0 0 16,0 0 0-16,0 0 0 16,6-3-432-16,-6 3 0 0,0 0 0 0,0 0 0 15,0 0-1744-15,0 0-368 0,0 0-64 0</inkml:trace>
  <inkml:trace contextRef="#ctx0" brushRef="#br2" timeOffset="162658.96">14327 7744 23951 0,'0'0'2128'0,"0"0"-1696"16,0 0-432-16,0 0 0 0,0 0 0 0,3 10 128 16,-1 0-128-16,-2-10 0 0,0 0 0 0,0 0 0 15,6 6-224-15,-6-6 80 0,0 0 320 0,0 0 64 16,0 0 16-16,0 0 0 0,0 0 288 0,0 0 64 15,0 0 16-15,0 0 0 0,0 0 288 0,0 0 64 16,5-8 16-16,-1-2 0 0,-3 0-128 0,-1-2-32 16,-1-5 0-16,1-3 0 0,0-3-112 0,0-2-16 15,-2-1-16-15,0-1 0 0,1-1-64 0,-1-3-16 16,-1-2 0-16,1-7 0 0,-1-5-96 0,1-4-32 16,0-4 0-16,0-2 0 0,-4-2-80 0,3-6-16 15,1-1 0-15,0-2 0 0,-1-4-192 0,2 3-32 16,-1 0-16-16,1 3 0 0,0 3-144 0,1 1 0 15,0 3 144-15,-1-1-144 0,0 1 256 0,0 7-32 0,1 6 0 0,1 3 0 16,0 6-32-16,-1 3-16 0,0 3 0 0,1 4 0 16,1 2-176-16,0 2 0 0,-2 0 0 0,1 2 0 15,1 2 0-15,0 0 0 0,-1 0 0 0,1 1 0 16,-1 3-128-16,0 1-16 0,1 3 0 0,0 0 0 31,-2-1-240-31,0 4-64 0,0 6 0 0,0-6 0 16,-2 0-1072-16,2 6-208 0,0 0-64 0,0 0 0 15,0 0-672-15,-5 7-144 0,1 2-16 0</inkml:trace>
  <inkml:trace contextRef="#ctx0" brushRef="#br2" timeOffset="163209.66">14798 7553 28559 0,'-6'10'1264'0,"4"-1"272"0,-2 10-1232 0,-1-1-304 16,0-2 0-16,-1 3 0 0,1 0-160 0,0 0-96 15,-2 1 0-15,3-1-16 0,0-3 272 0,-3-3 176 16,2-4-32-16,5-9 0 0,-8 6 432 0,8-6 64 0,-9 3 32 16,9-3 0-16,-8 1 160 0,8-1 48 0,-9-3 0 15,1-2 0-15,0-3-160 0,1-5-16 0,-2-6-16 0,0-2 0 16,1-2-176-16,0-2-16 0,1-3-16 0,-3-2 0 16,1 0 128-16,2-6 32 0,-2-2 0 0,0-2 0 15,-2-5-64-15,1-4-16 0,0-5 0 0,1-3 0 16,2-4-192-16,-1-2-48 0,0-1 0 0,2-6 0 15,0-3-80-15,3-1-32 0,-2 0 0 0,2 3 0 16,1 0 0-16,0 0 0 0,1-2 0 0,0 5 0 16,-1 4 16-16,2 7 0 0,0 3 0 0,0 5 0 15,0 0-32-15,0 5 0 0,-1 5 0 0,1 0 0 16,0 3-192-16,1 3 144 0,1 2-144 0,-1 7 128 0,1 1-128 16,1 3 0-16,3 0 0 0,-3 4 0 0,1 1-128 15,-3 3 128-15,2 0-160 0,1 1 160 0,0 3-320 0,1 3 16 16,-5 5 16-16,0 0 0 15,6-6-288-15,-6 6-64 0,0 0-16 0,0 0 0 16,8 0-528-16,-8 0-96 0,0 0-32 0,0 0 0 16,0 0-1136-16,8 8-240 0,-5 3-32 0,-3-11-6912 15,6 8-1376-15</inkml:trace>
  <inkml:trace contextRef="#ctx0" brushRef="#br2" timeOffset="163817.07">13713 6610 28559 0,'-24'-1'1264'0,"9"3"272"16,-2 2-1232-16,-1 1-304 0,1-2 0 0,0 2 0 0,4-2 480 16,4-1 32-16,1 0 16 0,8-2 0 15,-6-3-80-15,6 3 0 0,1-9-16 0,6-4 0 16,2-5-16-16,5-4 0 0,2-3 0 0,5-7 0 0,3-5-96 0,1-6 0 15,2-4-16-15,2 1 0 0,2 4 240 0,-2-2 48 16,1-3 16-16,1 2 0 0,1 0-32 0,1-3-16 16,-1-4 0-16,3 1 0 0,3 1-112 0,1 1-32 15,-1 3 0-15,-3 1 0 0,0 0-128 0,-2 1-32 16,-2-1 0-16,1 1 0 0,1 2-64 0,-2 6 0 16,-2 3-16-16,-1 3 0 0,1 4 16 0,-2 2 16 15,0 2 0-15,-3 6 0 0,1 5-80 0,-2 2 0 16,-2 3-128-16,-3 4 192 0,0 4-192 0,-1 3 176 15,1 5-176-15,-2 7 160 0,0 6-160 0,0 6 192 16,4 7-192-16,-2 4 192 0,-2 5-192 0,1 4 128 16,-1 0-128-16,1 1 128 0,-2-1-128 0,4 2 128 15,-1 2-128-15,2-4 128 0,-2-3-128 0,2 1 0 0,-3-1 0 16,2-2 128-16,1-2 96 0,-3-3 16 0,1-1 0 16,1-3 0-16,-3-3-80 0,1-1-16 0,-2-1 0 0,1 1 0 15,-1-1 48-15,-1-2 0 0,-1-2 0 0,-1-1 0 16,2-2-192-16,-1-5 128 0,-3-2-128 0,1 0 128 15,1-3-128-15,-2-2 0 0,0-1 0 0,1-1 0 32,2-4-1920-32,-3-2-256 0,1-2-48 0</inkml:trace>
  <inkml:trace contextRef="#ctx0" brushRef="#br2" timeOffset="169846.12">2859 1498 23951 0,'0'0'2128'0,"0"0"-1696"0,0 0-432 0,0 0 0 15,4 11 0-15,-4-11-192 0,2 10 0 0,-2 2 16 16,-1 1 176-16,0 1 0 0,0-3 0 0,-4 1-128 16,0 1 128-16,-1-1 0 0,-3-2 0 0,-1 3 0 15,-1-2 0-15,-4 0 144 0,-3-2-144 0,-4 0 160 16,-1 0 32-16,-6 0 16 0,-7 1 0 0,1-1 0 16,-2-2 144-16,-2 0 32 0,0 1 0 0,-5-2 0 0,0-4 96 15,-2 0 32-15,-4 1 0 0,2-2 0 0,-3-1 240 0,2 0 48 16,-1-1 16-16,3-1 0 0,2 1-176 0,1 1-16 15,-1 0-16-15,-3 0 0 0,-2 0-304 0,0 0-64 16,2 0-16-16,0 3 0 0,2-2-224 0,1 2 144 16,-1-4-144-16,2 2 128 0,1 1-128 0,-1 1 0 15,-1-2 0-15,3 0 0 0,0-1 0 0,4 0 0 16,2 0 0-16,3 0 0 0,2-1 0 0,3 1 0 16,3 2 0-16,1-2 0 0,3-1 0 0,0 1 128 15,2 3-128-15,3-1 0 0,1 2 0 0,3 2 128 16,1 0-128-16,0 2 0 0,3 1 0 0,0 1 0 15,2 2 0-15,2 1 0 0,-2-1 0 0,4 7 0 16,1 4 0-16,-1 4 0 0,1 5 0 0,1 3 0 0,-1 0 0 16,3 5 128-16,1 5-128 0,-1 3 0 0,-3 2 0 0,2 9 0 15,2 7 0-15,-1 6 0 0,-1 5 0 16,-1 2 0-16,0-2-160 0,-1 5 160 0,-1 4-208 0,-1 0 80 16,1 2 128-16,-4-3 0 0,-2 1 0 0,-1 0 0 15,1 0 0-15,-2-4 0 0,1-3 0 0,-2 0 128 16,-2-2-128-16,2-1 0 0,3 0 0 0,-3-4 128 15,-4-4-128-15,2-1 0 0,1 0 0 0,0-2 128 16,-2-2-128-16,-2-2 144 0,-2-2-144 0,2-3 160 16,3 0-32-16,-2-2-128 0,-4 4 192 0,2-2-64 15,2-3-128-15,-2-2 192 0,0-2-192 0,0-2 192 16,0-2-192-16,-2-3 192 0,-1 0-192 0,3-2 192 16,0-4-64-16,0-1-128 0,-2-2 192 0,0-2-64 15,3-2-128-15,1-2 192 0,5-4-192 0,-2-4 192 0,-4-5-64 0,4-2 0 16,4-3 0-16,0-3 0 0,-2-3 0 0,4 0 0 15,6-3 0-15,0 0 0 0,0 0 48 0,0 0 0 16,0-8 0-16,5 1 0 0,3-1 16 0,3-1 16 16,1 0 0-16,5 2 0 0,7 0-80 0,6 1-128 15,3-2 176-15,5 2-176 0,5 2 0 0,-1 0 0 16,2-2 0-16,6 2 0 0,6 0 0 0,7 0 0 16,5 1 0-16,-2 2 0 0,2 2 0 0,3-1 0 15,5-1 0-15,0 3 0 0,-1 1 0 0,-1 0 0 16,-2 0 0-16,-3-2 0 0,-1 0 0 0,0-1 0 15,-1 0 0-15,-4 2 0 0,-5 0 128 0,-4 1-128 16,-7 1 0-16,-2 0 0 0,-4-1 0 0,-3 1 0 16,0-2 0-16,-4 1 0 0,-5 1 0 0,-1-1-224 15,-4 2 16-15,-2 0-11184 16,-2-1-2224-16</inkml:trace>
  <inkml:trace contextRef="#ctx0" brushRef="#br2" timeOffset="171796.98">13674 7543 10127 0,'-9'-16'448'0,"4"5"96"0,-3-1-544 0,2 0 0 16,-2-2 0-16,2 2 0 0,-1 0 1456 0,2 1 176 15,0 0 32-15,0 0 16 0,1 1-1088 0,1 0-208 16,0-1-64-16,1 1 0 0,-1 0 384 0,3 0 80 0,0 0 16 16,3 3 0-16,-2-1 176 0,-1 8 48 0,0 0 0 0,0 0 0 15,0 0-128-15,0 0 0 0,-4-7-16 0,4 7 0 16,0 0-96-16,0 0-16 0,0 0 0 0,0 0 0 15,0 0-384-15,6 11-64 0,2 0-32 0,-1 2 0 16,2 3-32-16,1 3-16 0,1 3 0 0,0 1 0 16,3 1 0-16,2 1 0 0,0 3 0 0,3-1 0 15,1 2-112-15,0-2-128 0,-2 2 176 0,3-1-176 16,-1 3 144-16,1-2-144 0,1-5 0 0,2 0 144 16,-1-2-144-16,1-1 0 0,1-1 0 0,0-2 128 15,-3-3-128-15,2-1 160 0,-3-1-160 0,0-2 160 16,1-2 32-16,-2 0 0 0,1-1 0 0,-1-3 0 0,-2 0 80 15,0-3 32-15,-2-2 0 0,0-1 0 16,-2 0 64-16,0-3 16 0,2 0 0 0,-2-5 0 0,0 0-48 0,-3-1 0 16,1-1 0-16,1-1 0 0,1-1-64 0,0 0-16 15,-1-1 0-15,3-3 0 0,-1 0-64 0,0-2-32 16,2-1 0-16,-1 0 0 0,0 0-32 0,1 0-128 16,3-2 192-16,3-3-64 0,1 0-128 0,2-1 160 15,1-1-160-15,-1 1 160 0,1 1-160 0,2-2 128 16,-1-1-128-16,3 1 128 0,0 1-128 0,-1-1 0 15,0 1 0-15,-2-3 128 0,-1 3-128 0,1 0 0 16,-2 2 0-16,1 1 0 0,-3 0 128 0,-2 0-128 16,-2 3 0-16,-3 2 128 0,0-2-128 0,-3 3 128 15,-1 1-128-15,-3 0 128 0,2 2-128 0,-2 0 160 16,-2 2-160-16,0-1 160 0,-1 0-160 0,0 4 0 0,-2-1 144 16,1 2-144-16,-2 1 128 0,-4 7-128 0,4-7 128 0,-4 7-128 15,2-8 128-15,-2 8-128 0,2-7 128 0,-2 7-128 16,0 0 0-16,0 0 144 0,0 0-144 0,0 0 0 15,0 0 128-15,0 0-128 0,0 0 0 0,0 0 0 16,-8 7 0-16,-1 2 0 0,2 0 0 0,-2 2 0 16,0-2 0-16,-1 4 0 0,0 0 0 0,-2 3 0 15,0 5 0-15,-3 2 0 0,-4-1 0 0,0 8 0 16,-2 2 0-16,2 3 0 0,-6 1 0 0,1 2 0 16,-1 1 0-16,0 2 0 0,2-1 0 0,-4-2 0 15,2 0 0-15,1-2 0 0,1-2 0 0,-1 0 0 16,1-1 0-16,0-1 0 0,-1 0 0 0,0 0 0 15,-3 0 0-15,3-3 0 0,0-2 0 0,-1-3 0 0,1-1 0 16,-1-1 0-16,6-1 0 0,1-6 0 16,-1 0 0-16,2-3 0 0,1-1 0 0,1 0 0 0,1-2 128 15,1-3-128-15,0-3 0 0,1 0 0 0,0-1 0 0,3-2 128 16,-3-1-128-16,2-1 0 0,0-2 160 0,-1 1-160 16,0-1 128-16,0-4-128 0,0-3 0 0,-2 0 128 15,0-2-128-15,0 1 0 0,-2-1 0 0,1 0 128 16,-1-2-128-16,-2-2 0 0,-1-1 0 0,-2-1 0 15,-1-2 0-15,-1-1 0 0,1-1 0 0,-2-1 0 16,1-2 128-16,0 0-128 0,1-3 0 0,1-1 0 16,-2-2 0-16,2 1 128 0,1 2-128 0,-1-1 0 15,-1-1 0-15,1 0 0 0,2 0 0 0,-1 1 0 16,-1 2 0-16,1 0 0 0,-1 0 0 0,1 2 0 16,2 3 0-16,1 4 0 0,-1 0 0 0,2 1 0 0,1 3 0 15,5 4 0-15,-4 1 0 0,4-1 0 0,0 1 0 16,2 3 0-16,3 3 0 0,4 4 0 0,0 0-144 0,0 0 144 15,0 0-128-15,0 0 128 0,0 0-192 0,6 10 192 16,2 0-192-16,0 3 192 0,-2 2-192 0,6 2 192 16,1 2-144-16,0 3 144 0,0 1 0 0,2 4-144 15,1 3 144-15,0 1 0 0,1 0 0 0,-1-1 0 16,3 2 0-16,0-1 0 0,-3-1 0 0,3-2-128 16,-2-1 128-16,3-1 0 0,1 1 0 0,-1 0 0 15,1 2 0-15,1-4 0 0,0-4 0 0,2 0-128 16,-3 0 128-16,3-2 0 0,-2 1 0 0,2-1 0 15,-2-1 0-15,1-2 0 0,-4-2 0 0,1-2 0 16,1-1 0-16,-1-2 0 0,-5-3 0 0,2-2 0 0,-1 2 0 16,-1-3 0-16,1-3 0 0,-2 0 0 15,2-1 0-15,-3-4 144 0,-1-2-144 0,3-2 160 0,2-2-160 0,1-2 192 16,0-3-192-16,2-1 192 0,-1-6-64 0,1 0-128 16,0 1 192-16,2-3-64 0,1 0-128 0,2-1 0 15,0-2 0-15,1 1 128 0,-2 0-128 0,2-1 0 16,0-3 0-16,-2-1 128 0,3-3-128 0,1-3 160 15,2-1-160-15,1-1 160 0,1 2-160 0,-1-2 0 16,-2 3 0-16,0-1 128 0,2 3-128 0,-3 1 0 16,-1 2 0-16,-1 6 0 0,-4 5 0 0,1 0 128 15,-4 3-128-15,-3 4 0 0,-1 1 128 0,-2 3-128 16,-4 1 0-16,-2 1 128 0,-1 2-128 0,-6 6 160 16,0 0-160-16,0 0 160 0,0 0-160 0,0 0 0 15,0 0 0-15,0 0 0 0,8 6-224 0,-5 3-80 0,0 1-16 16,-1 2 0-1,-1-2-1536-15,1 2-320 0,-1 1-64 0,2 1-14560 0</inkml:trace>
  <inkml:trace contextRef="#ctx0" brushRef="#br2" timeOffset="175498.11">24018 9302 32255 0,'10'-5'2864'0,"1"2"-2288"0,-1-1-576 0,0 4 0 31,-3-2-832-31,1 2-256 0,-3 2-64 0,-5-2-16 0,0 0 896 0,0 0 272 0,6-2-128 0,-6 2 128 16,0 0 0-16,0 0 0 0,0 0 0 0,-12 0 0 15,-7-1 128-15,1 0 32 0,-4-1 16 0,-4-2 0 16,-1-4 48-16,-5 1 16 0,-3 0 0 0,-2-1 0 16,-3-2 64-16,-5-1 16 0,-8-2 0 0,-5-1 0 15,-6-2 48-15,-1 3 16 0,-1 1 0 0,-7-2 0 16,-6-3-16-16,-6 2 0 0,-3 1 0 0,-1-1 0 15,-3-4 16-15,-8 3 16 0,-7 0 0 0,-1 1 0 16,-1 0-144-16,-5 0-16 0,-7 3-16 0,-1 0 0 16,-1-1-96-16,-5 0 0 0,-6 0-128 0,-4 0 192 15,-5 1-192-15,-1 1 144 0,2-1-144 0,-7 0 128 16,-4 1-128-16,-4-2 128 0,-4-1-128 0,-4 0 128 0,-2 1-128 16,0 0 192-16,-2-1-192 0,-1 2 192 0,-5-2-192 0,-2 5 192 15,-4 0-192-15,2-1 192 0,0-1-192 0,-1 2 160 16,3 2-160-16,-1 3 160 0,-1 2-160 0,-3 0 0 15,0-1 144-15,-1-1-144 0,2-3 0 0,1 0 0 16,5-1 0-16,0 3 128 0,-3 1-128 0,0 1 0 16,0-3 0-16,0 5 128 0,-2 0-128 0,1-1 0 15,0-1 0-15,-1 1 128 0,1 2 0 0,3 0 16 16,2 2 0-16,-2 3 0 0,-5 2-144 0,0-2 192 16,1 0-192-16,4-1 192 0,2 2-192 0,3-1 128 15,0 1-128-15,0 1 128 0,1 2-128 0,0 0 0 16,-4 1 0-16,8-1 0 0,2-5 0 0,0 3 0 15,-2 0 0-15,-1 2 0 0,-1 2 0 0,2-1 0 16,1-2 0-16,3 1 0 0,0 0 0 0,-2 2 0 0,3 0 128 16,1-1-128-16,-1 1 0 0,3 0 0 0,1 3 0 0,3-3 0 15,8 1 0-15,-1 0 0 0,-4 1 144 0,6 0-144 16,0 0 0-16,2 1 144 0,1-3-144 0,1 1 0 16,3-1 128-16,3 1-128 0,0 0 0 0,1 0 0 15,-4 1 0-15,4 0 0 0,4-1 128 0,-1 3-128 16,4 1 0-16,-1-1 0 0,3-3 0 0,0 0 0 15,2 0 0-15,0 1 0 0,-1-2 0 0,2 2 0 16,5 2 0-16,1-2 0 0,-1-3 0 0,2 1 0 16,2 1 0-16,1-1 0 0,0-2 0 0,2-2 0 15,1 2 0-15,0 1 0 0,0 1 0 0,1-1 0 16,3-1 0-16,-1 1 0 0,0 1 0 0,2 0 0 16,2-3 0-16,-1 0 0 0,1 1 0 0,1 1 0 0,3-1 0 15,2-1 0-15,2-1 0 0,0 0 0 0,1 0 0 16,3 3 0-16,4 2 0 0,2-3 0 0,-3-3 0 15,5 0 0-15,-2 1 0 0,3 2 0 0,0 0 0 16,3 0 0-16,0 0 0 0,-4 1 0 0,-2 5 0 0,5 0 0 16,5 0 0-16,-1 1 0 0,0-1 0 0,2-1 0 15,-3 3 0-15,2-1 0 0,8 2 0 0,0-2 0 16,0 0 0-16,0 0 0 0,1 0 0 0,1-1 0 16,3-1-128-16,0 2 128 0,5 0 0 0,3 1 0 15,0-1 0-15,-1 2 0 0,-4-1 0 0,6 2 0 16,-1 0-128-16,0 0 128 0,2-1 0 0,3 1 0 15,0-1 0-15,0-1-144 0,0 0 144 0,2 0 0 16,0 0 0-16,2 0 0 0,0 1 0 0,3 1 0 0,-1-2 0 16,6 0-128-16,1-2 128 0,2 1 0 0,0-1 0 0,0-1 0 15,1 1 0-15,1-1-128 0,-1-1 128 0,6 2 0 16,3 7 0-16,-1-4-128 0,-3-5 128 0,3 4 0 16,2 3 0-16,2 0 0 0,0-3 0 0,3-1-128 15,2 1 128-15,3-1 0 0,1 1-144 0,2-1 144 16,1-1-128-16,3-1 128 0,3 0-160 0,1 1 160 15,3-3-192-15,2 1 192 0,4-2-208 0,-1 1 80 16,5 1-16-16,3-1 0 0,5 0 0 0,4-1 0 16,-2 0 144-16,7 0-160 0,3 0 160 0,4 0-160 15,6-1 160-15,0-1 0 0,3 0-144 0,2-1 144 16,4 2 0-16,6-2 0 0,5-2 0 0,3-2 0 16,5 0-160-16,2-1 160 0,1-1 0 0,5 2-144 0,3-4 144 15,6-1 0-15,0 0 0 0,3-1 0 16,1 1 0-16,3 0 0 0,7 0 0 0,-2 0 0 0,-1 0 0 15,7 2 0-15,1-2 0 0,0 1 0 0,-4 1 0 0,9-1 0 16,5 0 0-16,2 1 0 0,-6-1 0 0,3 2 0 16,6-1 0-16,0 1 0 0,0-4 0 0,5 2 0 15,4 0 0-15,3 0 0 0,3 0 0 0,2 0 0 16,0 0 0-16,3 0 0 0,7 0 0 0,-1 0 0 16,-4 0 0-16,4 0 0 0,2-1 0 0,6-1 0 15,3 0 0-15,1 2 0 0,-5-3 0 0,1 2 0 16,1 0 0-16,2 1 128 0,3 1-128 0,-1 1 0 15,2-2 0-15,-7 4 0 0,-4-1 0 0,3 3 0 16,1-1 0-16,3-1 0 0,3 1 0 0,-3 1 0 16,1 1 0-16,-2-1 0 0,-2-2 0 0,5-1 0 0,-1 1 0 15,2-1 0-15,-2 1 0 0,-1-2 128 0,0 1-128 0,3-1 0 16,1 1 0-16,-1 2 0 0,-1-1 0 0,-4 0 128 16,-3 0-128-16,3 1 0 0,0 1 0 0,-1-3 0 15,-3-1 0-15,-5 3 0 0,1 0 0 0,-2 1 128 16,3-1-128-16,-2-1 0 0,-1-2 0 0,-4 2 0 15,-3 4 0-15,4-2 0 0,5 0 0 0,-5-1 128 16,-1-3-128-16,-2 4 0 0,0 3 0 0,-1-3 0 16,2-2 0-16,-2 1 0 0,-3 3 0 0,3-2 0 15,2 0 0-15,-1-1 0 0,0 1 0 0,0 1 0 16,-2 1 0-16,2 0 0 0,4-2 0 0,-3-1 128 16,-6 1-128-16,5 0 0 0,3 1 0 0,-1-2 0 15,2-1 0-15,-4 0 128 0,-6 1-128 0,6 2 0 0,5-1 0 16,-1-3 0-16,-8-1 0 0,1 2 128 15,-2 3-128-15,1-1 0 0,4-2 0 0,-2 0 0 0,-6 2 0 0,4-1 0 16,4 0 0-16,-2-1 0 0,-1 1 0 0,-1-1 128 16,-2 0-128-16,0 0 0 0,1-1 0 0,-3-1 0 15,-1 1 0-15,4 2 128 0,1-2-128 0,-3 0 0 16,-4 0 0-16,1 0 0 0,0 0 0 0,-2 1 0 16,-1-1 0-16,-1 1 0 0,-1-3 0 0,-1 3 0 15,-4-1 0-15,0 1 128 0,-2 0-128 0,-2-1 0 16,1-1 0-16,-2 0 128 0,-3 1-128 0,-2-3 0 15,2-3 0-15,-1 6 0 0,-1-2 0 0,0 0 0 16,0 0 0-16,-1-2 128 0,-2-1-128 0,-2-3 0 16,-4 3 128-16,1-1-128 0,1-2 0 0,-5 0 128 0,-6-2-128 0,3 1 0 15,2 2 0-15,-3 0 128 0,-6-4-128 16,-2 2 0-16,2-1 0 0,-4-1 128 0,6 1-128 0,-7-4 0 16,-4 1 0-16,3-2 128 0,-1-2-128 0,3 0 0 15,-2-1 0-15,-3-2 144 0,-2 0-144 0,0-3 0 16,-1 1 128-16,-1 1-128 0,2 1 0 0,-4-3 0 15,-7-1 0-15,1-1 0 0,0 0 128 0,-1-1-128 16,-2-1 128-16,-3 0-128 0,-5-1 144 0,-2 2-144 16,-4-3 160-16,-3-2-160 0,-2 0 160 0,-1-3-160 15,-1-3 176-15,-3-2-176 0,-7-3 192 0,-4-2-192 16,0 2 192-16,-4 1-64 0,-5 1 0 0,-4 2-128 16,-9-3 320-16,-1 4-64 0,-6-1 0 0,-6-2 0 15,-6-2 48-15,-3-1 0 0,-4 0 0 0,-3-2 0 16,-3 1-304-16,-6 0 128 0,-9-1-128 0,-5 0 0 0,-2 1 0 15,-8-3 0-15,-4-5 0 0,-12-3 0 0,-10-4 0 0,-7 2 0 16,-4 1 0-16,-9 2 0 0,-10-3 0 16,-3 2 0-16,-4 2-160 0,-6-2 160 0,-7-3-176 0,2 4 48 15,5 3 0-15,1 5 0 16,-2 2-1840-16,4 5-352 0,-37-7-80 0,22 4-16 0</inkml:trace>
  <inkml:trace contextRef="#ctx0" brushRef="#br2" timeOffset="177349.64">24033 9624 17503 0,'0'0'1552'0,"0"0"-1232"15,13 2-320-15,-1 2 0 0,-4-2 640 0,0 1 64 16,-8-3 0-16,8 4 16 0,-8-4-192 0,0 0-32 16,0 0-16-16,0 0 0 0,0 0-256 0,0 0-48 15,0 0-16-15,0 0 0 0,0 0 304 0,0 0 64 0,0 0 16 0,-10-5 0 16,-4-3-192-16,-3-2-32 0,-3 0-16 16,-1-1 0-16,-1-1-80 0,-4 0-16 0,1-3 0 0,-3-1 0 15,0 2 16-15,-5-6 0 0,-4-1 0 0,0 3 0 16,-5 0 144-16,-5 3 16 0,-5 0 16 0,-2-2 0 15,3-4 48-15,-1 2 16 0,-2 3 0 0,-4 0 0 16,-5-1-144-16,-5-2-16 0,-5-1-16 0,1 4 0 16,1-1-112-16,-6 0-32 0,-8-2 0 0,-1 0 0 15,-4 0-144-15,0 2 160 0,-2-1-160 0,-4 0 160 16,-2-2-160-16,0-1 0 0,4 2 0 0,-7 0 128 16,-12 2 32-16,4 3 0 0,6 1 0 0,-6 0 0 15,-6-2-32-15,5-2 0 0,4 1 0 0,-2 3 0 16,-3 1-128-16,0-2 192 0,0 2-192 0,-2 0 192 15,-4 1-192-15,2 1 0 0,-1 1 144 0,-4 2-144 16,-3-1 0-16,2 1 128 0,4-1-128 0,-3 1 0 0,-5 2 0 0,2 2 128 16,2-1-128-16,-5 1 0 0,-3 0 0 0,-1 0 0 15,4 2 0-15,1 0 0 0,0 1 0 0,-1 1 0 16,0 0 0-16,0 1 0 0,2 1 0 0,-6 0 128 16,-2 0-128-16,1 2 0 0,6 3 0 0,-4-1 144 15,-4 1-144-15,3-2 0 0,6 2 128 0,0 1-128 16,-5 3 0-16,1-2 0 0,1-1 0 0,2-1 128 15,3 1-128-15,1 1 0 0,1 1 0 0,2 0 0 16,-1 0 0-16,1 1 0 0,-1 2 128 0,4 1-128 16,2-2 0-16,1 0 0 0,2 1 192 0,3 4-192 15,1 1 192-15,3-4-192 0,0-3 0 0,1 3 0 16,3-1 0-16,-1 2-144 0,4 0 144 0,2-1 0 0,0-1 0 16,5 3 0-16,3 2 0 0,-1-3 0 15,3-2 0-15,1 2 0 0,2 1 0 0,6 1 0 0,8-1 0 16,-1 0 128-16,3 1-128 0,2 3 0 0,1-2 0 0,4 1 0 15,3-1 0-15,1 5 0 0,6 5 0 0,4-1 0 16,1-2 0-16,3 1-160 0,1 0 160 0,1-1 0 16,3 2-144-16,0 0 144 0,4 2 0 0,5 0-144 15,-4-3-32-15,7 1 0 0,3-1 0 0,5 3 0 16,3-2-32-16,4 1-16 0,-1-3 0 0,6 2 0 16,1-1 32-16,3 1 0 0,1-2 0 0,5 0 0 15,1 0 192-15,4-2 0 0,2-1 0 0,3 0 0 16,4 0 0-16,4-1 0 0,6 2 0 0,3-1 0 15,4 0 0-15,1 0 0 0,4-2 0 0,2 4 0 16,3-1 0-16,2 0 0 0,3-3 0 0,6 2 0 16,7 1 0-16,0 0 0 0,0-1 0 0,3 0 0 0,1-2 0 0,5 0 0 15,3 1 0-15,2 0 0 0,-2 0 0 0,5-2 0 16,2-3 0-16,4 2 0 0,0 1 0 0,2-2 0 16,0-1 0-16,4 0 0 0,4 1 0 0,-4 1 0 15,-1 2 0-15,7-6 0 0,5-2 0 0,0 2 0 16,-3 3 0-16,5-2 0 0,5-4 224 0,0 1-64 15,1 0-16-15,1 0 0 0,5-2-144 0,0 0 160 16,-2-1-160-16,5 0 160 0,6-1-160 0,-2 0 128 16,1-2-128-16,0 0 128 0,3 0-128 0,5 0 0 15,0 0 144-15,3 0-144 0,-1-2 0 0,6 1 144 16,4-2-144-16,0 0 0 0,0 1 128 0,-2-3-128 16,-1 0 0-16,5 0 0 0,3 1 128 0,-5-1-128 0,-2 1 144 15,3-1-144-15,1-1 0 0,1 2 0 16,3 1 0-16,-2-4 0 0,-7 0 0 0,4 0 0 0,-2-2 0 15,3 2 0-15,0 0 0 0,-3-1 128 0,-2 0-128 0,-1-2 0 16,-3 0 0-16,-1 0 128 0,-3 1-128 16,-1-5 0-16,1-2 0 0,3-1 128 0,1-1-128 0,-6-1 0 15,-8-4 192-15,1-4-48 0,0-3-16 0,-3-5 0 16,-3 0 256-16,-2-8 32 0,-3-5 16 0,-2-2 0 16,-3 2 160-16,-2-3 48 0,-1-1 0 0,-5-3 0 15,-8-4-32-15,0 0 0 0,-1 0 0 0,-7 2 0 16,-8-1-32-16,-10 5-16 0,-8 4 0 0,-6 3 0 15,-4 3-48-15,-10 0 0 0,-7-1 0 0,-11-1 0 16,-3 2-272-16,-10-1-64 0,-4-3-16 0,-7-2 0 16,-8-4-496-16,-10 0-112 0,-10 2 0 0,-12-5-16 15,-8 1-1440-15,-12-5-272 0,-7-2-64 0,-18 2-14912 16</inkml:trace>
  <inkml:trace contextRef="#ctx0" brushRef="#br2" timeOffset="178453.61">13547 9360 21183 0,'0'0'1888'0,"0"0"-1504"16,0 0-384-16,0 0 0 0,0 0 944 0,-5-3 112 16,5 3 32-16,0 0 0 0,0 0-944 0,0 0-144 15,0 0 0-15,-2-9-160 0,0-1 160 0,2 10 128 0,-4-11-128 16,-1 2 176-16,0 3-48 0,-1-2 0 0,-1-2 0 0,2 0 0 15,-1 0 528-15,-1 0 112 0,-1-2 0 0,0 0 16 16,-1-1 80-16,1 0 16 0,-3-3 0 0,-1 1 0 16,-1 1-368-16,2-2-80 0,-2 0-16 0,-1-2 0 15,0 3-96-15,0-5 0 0,-2-4-16 0,0 2 0 16,-2 3-112-16,1 0 0 0,-5 1-16 0,-1-3 0 16,-4 1-176-16,2 2 0 0,1 0 0 0,-3-2 128 15,-2 2-128-15,-2-1 0 0,-1 1 0 0,0 1 0 16,1 1 0-16,-1-2 0 0,-1-1 0 0,-1 2 0 15,-2-1 192-15,-3 1-64 0,1-1 0 0,-4 2 0 16,-2-1-128-16,1-2 160 0,4 1-160 0,-3 0 160 16,2-1-160-16,1 3 128 0,-1-1-128 0,0 4 128 0,-2 3-128 15,-1 1 128-15,-1-2-128 0,-1 0 128 0,-2-1-128 0,1 4 0 16,4 3 0-16,-2-1 0 0,1 1 0 0,-2 1 0 16,-1-1 0-16,0 3 128 0,2 1-128 0,-2 1 0 15,-3 1 0-15,2 1 0 0,5 1 0 0,2 0 0 16,-1 0 0-16,1 0 0 0,-2 1 0 0,2 0 0 15,-1 2 0-15,0-1 0 0,4 1 0 0,-2-1 128 16,2 1-128-16,2 0 0 0,1 2 0 0,1 1 0 16,0 1 128-16,1 0-128 0,0-2 0 0,0 2 0 15,0 0 0-15,1 1 128 0,-1 0-128 0,3 2 128 16,-1 2-128-16,3 0 128 0,-1 2 0 0,3-1 0 16,-1-1 0-16,7 2 0 0,-2 2 0 0,1-2 0 15,1-1 0-15,2 1 0 0,0 2-128 0,1-1 128 16,-2 0-128-16,5 2 128 0,-1 2-128 0,0 1 0 15,1-2 0-15,0 0 128 0,0 0 0 0,0 1 0 0,2 1 0 0,0-2 0 16,4 1-128-16,-3-2 0 0,-1-4 0 0,3 3 0 16,-1 3 176-16,3-2 0 0,-4-4 0 0,3 1 0 15,0 0 16-15,2 0 0 0,3-4 0 0,-2 0 0 16,1 1-64-16,1-4-128 0,-1 0 192 0,1-1-64 16,2-9-128-16,-1 9 0 0,0-1 144 0,1-8-144 15,0 0 0-15,0 0 144 0,0 0-144 0,0 0 0 16,0 0 0-16,0 0 0 0,0 0 0 0,0 0-144 15,0 0-384-15,0 0-80 16,0 0-16-16,0 0 0 0,2-11-2192 0,0 0-448 16,-1-7-96-16,2 1-16 0</inkml:trace>
  <inkml:trace contextRef="#ctx0" brushRef="#br2" timeOffset="178838.33">10080 8876 35007 0,'0'0'3120'0,"0"0"-2496"16,0 0-496-16,0 0-128 16,0 0-704-16,-5 10-176 0,1 0-16 0,2 1-16 0,5 0 656 0,-1 1 128 15,3 0 128-15,0 6-192 0,3 5 192 0,2 1-128 16,-4 1 128-16,3 0-128 0,-2 3 128 0,2 1 0 15,-4 0 0-15,2 1 0 0,-1-1 0 0,1-1 0 0,1 0 0 16,-1-2 0-16,3-1 0 0,2-2 0 0,-2-4 160 0,2 2-160 16,1 1 320-16,3-7-48 0,-1-5 0 0,3-1 0 15,3 0 416-15,1-2 80 0,1-4 0 0,2-4 16 16,3-5 64-16,1-1 16 0,2-4 0 0,1-5 0 16,2-4-352-16,0 1-64 0,-1-2 0 0,-1-2-16 15,-1-2-48-15,2 1 0 0,-2 1 0 0,0 1 0 16,-1-1-16-16,5 2-16 0,-1 3 0 0,-1-1 0 15,-5 0-128-15,3 4-32 0,0 2 0 0,-1 0 0 16,-3 2-192-16,-1-2-160 0,1-1 32 0,0 3 0 16,-1 3-2416-16,1 1-464 0,13-2-112 15,-11-2-16-15</inkml:trace>
  <inkml:trace contextRef="#ctx0" brushRef="#br2" timeOffset="185490.97">16166 5185 6447 0,'0'0'576'0,"-2"-8"-576"0,1 1 0 0,1 7 0 16,0 0 1408-16,-1-8 192 0,0 1 16 0,1 7 16 16,0 0-720-16,0 0-144 0,0 0-16 0,0 0-16 0,0 0-224 0,0 0-64 15,0 0 0-15,0 0 0 0,3-7 32 0,-3 7 0 16,0 0 0-16,7-3 0 0,-7 3 96 0,0 0 32 16,6-6 0-16,-6 6 0 0,0 0 32 0,0 0 0 15,0 0 0-15,8 4 0 0,-8-4-32 0,6 7 0 16,2 3 0-16,-5 0 0 0,-1 3 0 0,0 3 0 15,0 0 0-15,2 3 0 0,-4 1-128 0,1 1-32 16,-1 2 0-16,2 2 0 0,1 1-208 0,0 3-48 16,0 0-16-16,3 1 0 0,-2-1-48 0,5-2 0 15,-2 0 0-15,3-3 0 0,-3-2-128 0,3-1-144 16,2-3 144-16,-2 1-208 0,1 0 208 0,1 0 0 16,0-4 0-16,1 1 0 0,-1-3 0 0,1 1 0 15,0-1 0-15,0-2 0 0,3-3 176 0,0-3-176 0,0 0 160 16,-1-1-160-16,-1 2 240 0,3-2-48 0,-1-4-16 15,1 0 0-15,-1 3 16 0,2-3 0 0,2-2 0 16,2 0 0-16,-3-1-64 0,3 1 0 0,2 0 0 0,3 0 0 16,1 0-128-16,1-1 192 0,-1405 1-192 0,2819-1 192 15,-1409 1-192-15,3 1 0 0,1-1 144 0,0 2-144 16,1 0 0-16,2 1 0 0,4 0 0 0,3-1 0 16,4 0 0-16,0 0 128 0,1 1-128 0,-2 0 0 15,0-1 0-15,0 2 0 0,0 3 0 0,2-2 0 16,2-2 0-16,1 0 0 0,5 0 0 0,-3 2 0 15,-2 0 0-15,-1 0 0 0,2 1 0 0,3-3 0 16,2-4 0-16,1 5 0 0,0 1 0 0,-2-1 0 16,0-1 0-16,0 0 0 0,1-1 0 0,3 2 0 15,1 3 0-15,0-3 144 0,-2-2-144 0,-2 1 160 16,2-1-160-16,0 2 128 0,3 1-128 0,1-1 128 0,2-1 0 16,-3 0-128-16,-1 0 192 0,-1 1-64 0,3-2 0 0,0 0-128 15,-3 0 192-15,1 0-64 0,0 0-128 0,0 2 128 16,-3 1-128-16,3-1 128 0,2-2-128 0,1-1 0 15,-1-1 144-15,1 2-144 0,-7 2 0 0,5-1 128 16,4 0-128-16,-3 1 0 0,0 0 0 0,-2-1 0 16,-1-1 0-16,0 3 128 0,0-3-128 0,1 0 128 15,-2-4-128-15,1 3 128 0,0 1-128 0,-4 2 0 16,-4 2 128-16,4-2-128 0,2-1 0 0,3 1 144 16,1 0-144-16,0 0 0 0,-3-2 208 0,-2 2-64 15,0 1-16-15,2 0 0 0,2 1-128 0,1-1 0 16,-2-1 0-16,-3 1 0 0,-1 1 0 0,0-2 0 0,2-2 0 15,1 2 0-15,1 3 0 0,-2-1 0 16,-2 3 0-16,-3-2 0 0,2-2 0 0,-4 1 128 0,3-1-128 0,0 0 0 16,-3 1 0-16,-5 1 0 0,-1-2 0 0,-3 4 0 15,-1 1 0-15,1-1 0 0,-2-2 128 0,-1 0-128 16,0 4 0-16,2 0 0 0,-1-1 0 0,-3-1 128 16,0 1-128-16,-3-1 0 0,-2-3 0 0,-3 5 0 15,-2 1 0-15,-1-2 0 0,2-1 0 0,0 0 128 16,-4 0-128-16,1-1 0 0,-1-1 0 0,0 2 0 15,-1 0 128-15,-2-1-128 0,-4-1 0 0,0 1 128 16,-1 2-128-16,-1-3 128 0,-4 2-128 0,1-5 128 16,-2 1 16-16,-2 1 0 0,-1-2 0 0,3 2 0 15,-1-1-144-15,-4 0 0 0,0 0 0 0,1-2 0 16,-1-2 0-16,1 0 128 0,-3 0-128 0,-8 1 128 0,7-1-128 16,0 0 0-16,-1-3 144 0,-6 4-144 0,7-4 224 15,-7 4-32-15,6-9 0 0,-2 0 0 0,-2 0 64 0,0-4 16 16,-1-1 0-16,-1-1 0 0,0-1-32 0,-1 0-16 15,-2-3 0-15,0-3 0 0,0 0-48 0,2-3-16 16,-2-3 0-16,1-1 0 0,-3-4-160 0,3-3 192 16,1-1-192-16,0-4 192 0,0-3-192 0,1-5 0 15,1-8 144-15,0 1-144 0,1 1 0 0,2 0 128 16,0 4-128-16,0 3 0 0,-3 2 240 0,3 5-32 16,-1 2 0-16,-1 3 0 0,-2 4 96 0,1 1 16 15,4 7 0-15,-4 2 0 0,0-1-320 0,1 3 128 16,1 2-128-16,1 3 0 0,0 1 0 0,-2 2 0 15,2 1 0-15,-1 1 0 0,0 1 0 0,2 1 0 16,-2-1 0-16,2 3-144 0,1 0 144 0,-6 6-192 0,3-6 192 16,-3 6-192-16,5-8 64 0,-1 3 0 0,0-1 0 0,-4 6 0 15,0 0 128-15,0 0 0 0,7-2-144 0,-7 2 144 16,8-3 0-16,-3 0-176 0,5 1 176 0,-3 1-128 16,-7 1 128-16,0 0 0 0,10 1 0 0,-10-1-128 15,0 0 128-15,7 2 0 0,2-2 0 0,-2 0 0 16,-7 0 0-16,9 3 0 0,-3-2 0 0,3 1 0 15,-2 0 0-15,0-1 0 0,-7-1 0 0,8 0 0 16,-8 0 0-16,9 0 0 0,-9 0 0 0,6 0 0 16,2 0 0-16,-8 0 0 0,0 0 0 0,0 0 0 15,9 1 0-15,0-2 0 0,-9 1 0 0,0 0 128 16,0 0-128-16,0 0 0 0,0 0 0 0,0 0 0 0,8-1 0 16,-8 1 0-16,0 0 0 0,0 0 0 0,7 0 0 0,-7 0 0 15,0 0 0-15,0 0 0 0,0 0 0 0,0 0 0 16,7 0 0-16,-7 0 0 0,0 0 0 0,0 0 0 15,0 0 0-15,0 0 0 0,0 0 0 0,0 0 0 16,0 0 0-16,0 0 128 0,0 0-128 0,0 0 0 16,0 0 0-16,0 0 0 0,0 0 0 0,0 0 0 15,0 0 0-15,0 0 0 0,0 0 0 0,0 0 0 16,7-2 0-16,-7 2 128 0,0 0-128 0,0 0 0 16,0 0 0-16,0 0 0 0,0 0 0 0,0 0 0 15,0 0 0-15,0 0 0 0,0 0 0 0,0 0 0 16,0 0 0-16,0 0 0 0,0 0 0 0,0 0 0 15,0 0 0-15,0 0 128 0,0 0-128 0,0 0 0 16,0 0 0-16,0 0 0 0,0 0 0 0,0 0 0 0,0 0 0 16,0 0 0-16,0 0 0 0,0 0 0 0,0 0 0 15,0 0 0-15,0 0 0 0,0 0 0 0,0 0 0 0,0 0 0 16,0 0 0-16,0 0 0 0,0 0 0 0,0 0 0 16,0 0 0-16,0 0 0 0,0 0 0 0,0 0-128 15,0 0 128-15,0 0 0 0,0 0 0 0,0 0 0 16,0 0 0-16,0 0 0 0,0 0 0 0,0 0 0 15,0 0 0-15,0 0 0 0,-12 4 0 0,12-4 0 16,0 0 0-16,0 0 0 0,-9-1 0 0,9 1 0 16,0 0 0-16,0 0 0 0,0 0 0 0,0 0 0 15,-9 2 0-15,9-2 0 0,0 0 0 0,0 0 0 16,-13 1 0-16,13-1 0 0,0 0 0 0,0 0 0 16,-9 3 0-16,9-3-128 0,0 0 128 0,0 0 0 15,-10 0 0-15,10 0 0 0,0 0 0 0,0 0 0 0,-10-1 0 16,10 1 0-16,0 0 0 0,0 0 0 0,-10-3 0 0,10 3 0 15,0 0 0-15,0 0-128 0,0 0 128 0,-10-1 0 16,1-1 0-16,9 2 0 0,0 0 0 0,0 0-128 16,0 0 128-16,0 0 0 0,0 0-224 0,0 0 32 15,0 0 16-15,0 0 0 16,-9 0-992-16,9 0-208 0,0 0-32 0,0 0-9760 16,-11 3-1952-16</inkml:trace>
  <inkml:trace contextRef="#ctx0" brushRef="#br2" timeOffset="195037.98">16034 2616 9215 0,'11'-11'400'0,"-4"6"96"0,-7 5-496 0,0 0 0 0,0 0 0 15,9 3 0-15,-9-3 3120 0,8-1 528 0,-8 1 96 0,0 0 32 16,0 0-2544-16,0 0-496 0,0 0-96 0,0 0-32 15,0 0 208-15,0 0 32 0,0 0 16 0,0 0 0 16,0 0 16-16,0 0 0 0,0 0 0 0,1-8 0 16,-3-1-400-16,-3 1-80 0,-5 0-16 0,0-1 0 15,-4-1-80-15,-2 0-32 0,-1 1 0 0,-5-3 0 16,0-3 48-16,-1-1 16 0,-2 3 0 0,-1-2 0 16,0-5 112-16,-3 2 0 0,-2-3 16 0,-1 3 0 15,-2-4 112-15,0 2 0 0,-1 1 16 0,-3 0 0 16,-1-3-96-16,-7 5-32 0,-6-2 0 0,-1 2 0 15,-2 0-144-15,1-1-48 0,0 0 0 0,-3 0 0 16,-3 3-80-16,-4-1-32 0,-5 1 0 0,0 0 0 16,1-1-160-16,-1 1 160 0,-3-1-160 0,-2 2 160 0,-7-5-160 0,0 2 0 15,-1-1 0-15,-1 3 128 0,-2 2-128 0,-3-3 0 16,-4 1 0-16,0-1 0 0,3 2 0 0,-3 1 0 16,-6 6 0-16,2-2 0 0,3-3 0 0,-3 1 0 15,-3 0 0-15,-2 1 0 0,-1 5 0 0,-1-2 0 16,0 1 0-16,-2-1 0 0,0 2 0 0,1 4 0 15,3-2 0-15,-3 1 0 0,-4-3 0 0,3 0 0 16,4 1 0-16,0 2 0 0,-5-1 0 0,7 3 0 16,6 0 0-16,-2 2 0 0,0-1 0 0,-2 2 0 15,-1 0 0-15,0 1 0 0,0-2 0 0,-3 1 0 16,-2 0 0-16,-2 3 0 0,3 2-128 0,-3 0 128 16,0 1 0-16,-1 1 0 0,1 0 0 0,-2 0 0 15,-6 2 0-15,5 0 0 0,2-3-144 0,-2 3 144 0,-3-1 0 0,4 0 0 16,5 1 0-16,-1 0 0 0,-4 0 0 0,7 1 0 15,4 2 0-15,0-2 0 0,1-1 0 0,1 1 0 16,2 2 0-16,1 0-128 0,3 1 128 0,-2 1 0 16,-2-3 0-16,4 4 0 0,6-2 0 0,1 5 0 15,2-1 0-15,-1 3-128 0,-1 2 128 0,3 1 0 16,2-2 0-16,5 1-128 0,5 4 128 0,2 2 0 16,0 2-208-16,5-1 64 0,2-2 16 0,7 1 0 15,4 0-16-15,6 0 0 0,5-3 0 0,4 0 0 16,6-1 144-16,2 1 0 0,4-2-144 0,1 5 144 15,0 3-128-15,6-1 128 0,0-1-160 0,3 1 160 16,1 6-128-16,2-2 128 0,2-1 0 0,3 2-144 0,4 1 144 16,1 0-128-16,5-2 128 0,2-1-128 0,3 1 128 15,3 0-128-15,1-1 128 0,5 1-128 0,2-1 128 0,1-2-128 16,4-2 128-16,4-2-128 0,4-1 128 0,5 2 0 16,1-2-144-16,5-2 144 0,2 0 0 0,2 0 0 15,0 2 0-15,4 1 0 0,4 0 0 0,5 0 0 16,5-1 0-16,2 0 0 0,4-1 0 0,5-4 0 15,2-3 0-15,6 2 0 0,6-2 0 0,0 1 0 16,1-1 0-16,1-1 0 0,6 1 0 0,-5-2 0 16,0 1 0-16,5 0 0 0,5-4 0 0,0 1 0 15,-4-2 0-15,5 2 0 0,6-3 0 0,-3 2 0 16,-1 0 0-16,4-2 0 0,-2-4 0 0,4 0 0 16,2-4 0-16,5 4 128 0,4-2-128 0,2 1 0 15,1-3 0-15,0-2 128 0,-1-2-128 0,2-2 0 0,1-4 144 0,2 1-144 16,0-1 0-16,-1 1 128 0,1-5-128 15,-1 1 0-15,0-1 0 0,-3 0 0 0,-1-1 0 0,-3-1 128 16,-4 1-128-16,1-4 0 0,2 0 0 0,-1 2 0 16,3 1 0-16,-6-1 0 0,-4-1 0 0,0-2 0 15,2-1 0-15,-5-1 144 0,-3 0-144 0,-3-1 0 16,1 0 128-16,-6 0-128 0,-5-1 0 0,-1-1 0 16,-4-6 0-16,-1 3 0 0,-1-3 128 0,-5-1-128 15,-10-3 0-15,0-2 128 0,-2 1-128 0,-2-2 0 16,-2-2 144-16,-6 1-144 0,-6 1 0 0,-5-1 144 15,-3-1-144-15,-3-3 128 0,-2-2-128 0,0-2 128 16,-5 0-128-16,-2-1 128 0,-7 1-128 0,-4 0 128 16,-5 1-128-16,-2 3 160 0,-7 2-160 0,-6 1 160 0,-2 0-160 15,-5-2 160-15,-2-1-160 0,-5 0 160 16,-2-2-32-16,-3-1 0 0,-1-1 0 0,-7 0 0 0,-2 0-128 0,-3 3 0 16,-6 0 0-16,-4 5 0 0,-6-2 0 0,2 2 0 15,-4 0 0-15,0 0 0 0,0-3 0 0,-7 2 0 16,-5 1 0-16,-3-1 0 0,-9-2 0 0,-1 6 0 15,-1-1 0-15,-2 6 0 0,-2 1-144 0,-8 2 144 16,-9 0 0-16,2 4 0 0,-1-3 0 0,-6 1-128 16,-6-1 128-16,-3 4 0 0,-4 1 0 0,-6 1 0 15,-6-2-128-15,-1 4 128 0,-4-1 0 0,-5 3 0 16,-9 1-128-16,-1-1 128 0,-2-1 0 0,-3 4 0 16,-1 4-128-16,-6 1 128 0,-5 2 0 0,2 0 0 15,2-1 0-15,0 5 0 0,-3 5 0 0,-5 0-128 0,-1-3 128 16,0 2 0-16,4-1 0 0,0 5 0 15,0 5 0-15,1-1 0 0,-2-3 0 0,4 4 0 0,4-2 0 16,5 3 0-16,6 0 0 0,0 3 0 0,-4 0 0 16,6 2 0-16,8 0 0 0,-2 3-128 0,-3 3 128 0,6 3 0 15,5 7 0-15,2 4-128 0,-2 4 128 0,6 0 0 16,3 0 0-16,5-1-128 0,0 0 128 0,7 6 0 16,6 5 0-16,4 4 0 0,2 1 0 0,4 3 0 15,8 1 0-15,9-2-128 0,7 0 128 0,6 4 0 16,2 6 0-16,7 1-128 0,5-2 128 0,10-2 0 15,9-5-128-15,5 1 128 0,5-3 0 0,9-1 0 16,2-3-192-16,7-3 192 0,7-3-192 0,8-1 192 16,6-3-144-16,6 1 144 0,7-4 0 0,7 0-144 0,2 1 144 15,15-3 0-15,10-8 0 0,9 0 0 0,7 0 0 16,12-3 0-16,6-4 0 0,9-3 128 0,7-5-128 0,9-1 128 16,8-2-128-16,4-3 128 0,2-1-128 0,3-1 0 15,9-6 0-15,4 2 0 0,6-1-208 0,4-4-112 16,3-2-32-16,0-3-11408 15,3-2-2272-15</inkml:trace>
  <inkml:trace contextRef="#ctx0" brushRef="#br2" timeOffset="197212.11">24472 581 25167 0,'15'-13'1104'16,"-5"6"240"-16,-1 0-1072 0,2 3-272 0,0-3 0 0,-1 4 0 15,-1 1 0-15,4 0 0 0,4-2-176 0,-2 2 176 16,-2 0 0-16,0 0 0 0,-2-1 0 0,-3-1 0 0,2 0 288 0,-1 1 16 16,-1 0 0-16,-8 3 0 0,7-5 160 0,-7 5 48 15,0 0 0-15,2-8 0 0,-4 2 128 0,0 0 48 16,-2 1 0-16,-2-1 0 0,-4 2-144 0,-2 0-32 15,-4 0 0-15,-4 1 0 0,-2-1 16 0,-3 2 0 16,-3 0 0-16,-5 2 0 0,-4 1 48 0,-1 1 16 16,3-1 0-16,-5 0 0 0,-3 2-192 0,-6-3-32 15,-4-3-16-15,-6 7 0 0,-5-2-160 0,0 1-16 16,4 2-16-16,-5-3 0 0,-6-2-160 0,-5 2 192 16,-7-1-192-16,4 2 192 0,2-1-192 0,-6-4 128 15,-3-2-128-15,-5 2 128 0,-3 4-128 0,-1-4 128 16,-3-1-128-16,-4 1 128 0,-5 4-128 0,3-1 0 0,1-2 144 15,0 1-144-15,-5 0 192 0,7 1-48 16,5 1 0-16,-3-2 0 0,-7 0-16 0,1 3 0 0,7 0 0 0,-3-1 0 16,0-4-128-16,-1 4 128 0,3 1-128 0,0-2 128 15,3-3-128-15,0 2 0 0,2 2 144 0,0 0-144 16,4-2 128-16,2 0-128 0,2-3 128 0,1 2-128 16,4 1 160-16,4-1-32 0,3-2-128 0,6-1 192 15,0-1-192-15,1 0 176 0,0 3-176 0,6 0 160 16,7-2-160-16,5 1 192 0,3-3-192 0,0-1 192 15,-1 0-32-15,2 0 0 0,1-1 0 0,4 0 0 16,4 4-160-16,3-3 0 0,1 1 0 0,4-1 0 16,2-1 0-16,4 3 0 0,2-1 192 0,3-1-64 15,0-3 48-15,2-1 0 0,0 1 0 0,1 3 0 16,2 1-176-16,1 0 0 0,1 1 0 0,0 0 0 0,2 0-128 16,-3 1 128-16,1 2 0 0,1 1 0 0,-2-1 0 15,2 2 0-15,0 2 0 0,3 0 0 0,0 4-160 0,1-1 160 16,-5 1 0-16,4 3-144 0,0 3 144 0,1 0-128 15,1-1 128-15,2 1-128 0,0 2 128 0,0 3-128 16,-1-1 128-16,1 3-128 0,0 1 128 0,0 3 0 16,-5 10 0-16,4-9 0 0,-3 9 0 0,1 8 0 15,-2 2 0-15,-1 4 0 0,-2 5 0 0,-1 6 0 16,-1 5 0-16,-11 58-128 0,6-18 128 0,1-11 0 16,2-5 0-16,2-2 0 0,0 1 0 0,0-4 0 15,2-5 0-15,1-3 0 0,1-1 0 0,-2 1 0 16,0 5 0-16,1-4 0 0,-2-4 0 0,-2-4 0 15,0 0 0-15,0 0 0 0,-5 2 0 0,2 1 0 16,2-4 0-16,0-5 128 0,0-2-128 0,1-4 144 16,2-1-144-16,0-2 160 0,0-3-160 0,1-1 0 0,0-2 144 0,2-3-144 15,4-3 128-15,-5-3-128 0,2-4 128 0,-1-2-128 16,5-3 192-16,0-3-48 0,1-1 0 0,0-5 0 16,1-4-144-16,2-2 0 0,2-3 0 0,1-2 0 15,-4-8 0-15,11 5 0 0,0 1 0 0,2-3 0 16,2 1 0-16,4-1 0 0,2-1 128 0,3-3-128 15,1-5 0-15,5 2 0 0,2 1 0 0,4-1 0 16,6 1 0-16,9 0 0 0,6 0 0 0,5-3 0 16,6-1 0-16,3 2 0 0,4-1 0 0,6 2 0 15,11-1 0-15,-1 1 0 0,-2 0 0 0,7 1 0 16,5 0 0-16,2 1 0 0,2-1 0 0,-1 2 0 16,4 1 0-16,-2 0 0 0,-4 0 0 0,4 0 0 15,-2 0 0-15,1 2 0 0,-2 0 0 0,0 3 0 0,-4 1 0 0,6 1 0 16,4 0 0-16,-1 1 0 0,-3-1 0 0,5 2 0 15,7-1 0-15,-3 4 0 0,-8 3 0 16,7-2 0-16,9-4 0 0,-5 4 0 0,-5 2 0 0,5 0 0 16,4-2 0-16,-6 2 0 0,-7 2 0 0,0 1 0 15,2 4 0-15,-6-3 0 0,-6-1 0 0,2-1 0 16,5 0 0-16,-8-1 0 0,-6 0 0 0,-1 0 0 16,-5 1 0-16,1-2 0 0,-5-2 144 0,-4 1-144 15,-8 0 160-15,-1-1-160 0,1-3 0 0,1 4 0 16,-3 2 0-16,-2-3 0 0,-4-1 0 0,-5 0 0 15,-6 0 0-15,-1 0 0 0,-2 4 0 0,-1-3 0 16,0-2 0-16,-3 1 0 0,-1 0 0 0,-3 2 0 0,-1-3 0 16,-5 1 0-16,-3-1 0 0,-4 0 128 0,-3-1-128 15,-3-2 0-15,-2 0 0 0,-3-4 128 0,-3-1-128 0,-1 1 0 16,-1-1 128-16,-10-3-128 0,0 0 0 0,9 0 144 16,-9 0-144-16,0 0 128 0,6-4-128 0,-6 4 128 15,0 0-128-15,5-7 160 0,-3-2-160 0,-2 0 160 16,-1-2-32-16,0-2 0 0,1-2 0 0,-2-2 0 15,-3 0-128-15,2-4 0 0,1-4 0 0,-2-1 128 16,0 2-128-16,0-3 192 0,-1-6-192 0,2-3 192 16,-4-1-192-16,2-4 0 0,2-5 144 0,-3-7-144 15,1-5 0-15,0 2 0 0,1 2 0 0,-1-3 128 16,1 0-128-16,2-5 0 0,-4-3 0 0,3-3 0 16,0-5 0-16,-1 1 0 0,0-3 0 0,1-2 0 15,0-5 0-15,0-1 0 0,0 0 0 0,-2 4-128 0,2 3 128 0,-2 0 0 16,-3 4 0-16,0 2 0 0,-2 3 0 0,2 7 0 15,-5 4 144-15,1 2-144 0,-2 2 0 0,0-2 0 16,-2-2 0-16,2 9 0 0,1 4 0 0,2 4 0 16,1 3 0-16,4 3 0 0,2 3 0 0,-1 4 0 15,-2 1 0-15,0-1-144 0,3-1 144 0,1 2-128 16,-5 0 128-16,4 3-128 0,0 0 128 0,1-1-160 16,0 4 160-16,0-1-160 0,3 0 160 0,2 1-128 15,-1-2 128-15,-1 4-128 0,-1 1 128 0,-1 0 0 16,0-1-144-16,2 3 144 0,2 2 0 0,-2 0 0 15,-2-1 0-15,0 3 0 0,1-1 0 0,0 1 0 16,1 2 0-16,0 0 0 0,-1 1 0 0,1 7 0 16,0-8-144-16,0 0 144 0,0 1 0 0,-4-1-192 0,-1 1 192 0,2 0-160 15,3 7 160-15,-4-7 128 16,-3 0-128-16,0 0 176 0,0-2-176 0,1 1 0 0,-3 2 0 0,-1-1 0 16,-4 2 0-16,-2-2 0 0,-1 0 0 0,-5 0 0 15,-1 0 176-15,-3-1-48 0,-2-3-128 0,-5 3 192 16,-5 0-192-16,-4 1 176 0,-4 0-176 0,-4 2 160 15,-4 0-160-15,2 2 160 0,4 2-160 0,-6-3 160 16,-2-5-160-16,-5 5-192 0,-1 3 32 0,-4 4 16 16,0 4-304-1,1-1-64-15,2 3-16 0</inkml:trace>
  <inkml:trace contextRef="#ctx0" brushRef="#br2" timeOffset="199303.41">24718 14067 18879 0,'-8'-9'832'0,"8"9"192"0,0 0-832 0,0 0-192 16,-10 3 0-16,2 1 0 0,-2-1 128 0,1-1-128 16,-2 2 176-16,0-1-176 0,-2 1 496 0,4 0-16 15,-4-3 0-15,2 3 0 0,-1 2 160 0,2-2 48 16,-1-1 0-16,3-1 0 0,0 3 128 0,-2-2 16 15,-3-1 16-15,-1-1 0 0,-2 6-160 0,-1-3-48 16,-1 1 0-16,0-1 0 0,0 0 0 0,0 0-16 16,-4 3 0-16,1-3 0 0,-2-1-160 0,-1 1-16 15,-1-3-16-15,-1 3 0 0,-3-2-64 0,-2 0-16 0,-1 1 0 16,-3-2 0-16,-2-1-16 0,-2 1 0 0,-3 1 0 0,-2-2 0 16,0-1-64-16,-1 0-16 0,-4-1 0 0,-2-1 0 15,-10 0-32-15,-1 1-16 0,-7-1 0 0,4 0 0 16,2 0-16-16,-6-1-16 0,-6-3 0 0,-2 2 0 15,-2-1-32-15,2 1 0 0,6-1 0 0,-5-2 0 16,-5-1-144-16,-1 1 160 0,-5 2-160 0,5 2 160 16,3-4-160-16,-6-1 0 0,-4-2 144 0,1 5-144 15,-2 1 0-15,1 1 0 0,-2-1 0 0,-1 1 128 16,-5 8-128-16,3-3 0 0,3-1 0 0,0 3 0 16,-2-1 0-16,3 3 0 0,6 2 0 0,3 0 0 15,3-3 0-15,1 1 0 0,-1-1 0 0,3 2 0 16,6-2 0-16,3-1 144 0,1-1-144 0,1 1 0 15,3-1 176-15,-1 0-176 0,0 2 160 0,1 0-160 0,5-1 128 16,3-2-128-16,-3-2 0 0,3 0 144 16,2 1-144-16,2 0 0 0,3-1 144 0,3 1-144 0,3 1 0 0,6-1 144 15,4-1-144-15,3-1 0 0,6 1 176 0,1 1-176 16,5-3 160-16,4 0-160 0,-1 1 176 0,4 0-176 16,3 1 192-16,5 1-192 0,0 0 0 0,0 0 0 15,0 0 0-15,0 0 0 0,0 0 0 0,-3 7 0 16,5 2 0-16,0 1-144 0,1 0 144 0,2 3 0 15,-2 4-144-15,0 2 144 0,3 0 0 0,-1 5-176 16,1 4 176-16,1 5-128 0,-2 6 128 0,0 4 0 16,1 5-144-16,-3 3 144 0,0 5 0 0,-2 3-144 15,-4-1 144-15,1 7 0 0,-5 5 0 0,1 5-128 0,-3 1 128 16,0-1 0-16,-5-5 0 0,1 3 0 0,-3 2 0 0,0-3 0 16,-3-3 0-16,-1-3 0 0,-2-4 0 0,1-1 144 15,-3-3-144-15,4-3 0 0,4-5 144 0,-1 1-144 16,-1 0 128-16,-1-5-128 0,-1-3 128 0,0-4-128 15,5-2 0-15,-1 0 0 0,3 2 0 0,2-3 128 16,2-2-128-16,1-1 0 0,-1-1 0 0,3-1 128 16,3-1-128-16,1-2 0 0,1-5 0 0,1-1 128 15,0-1-128-15,1 0 0 0,1-2 0 0,2-3 128 16,3-2-128-16,-1 0 0 0,0-2 0 0,3-2 128 16,3-2-128-16,2 0 0 0,0-2 0 0,3 0 0 15,0 0 0-15,1 1 0 0,2-2 0 0,4-2 0 16,-1 3 0-16,5-2 128 0,1 1-128 0,1 0 0 15,3-3 0-15,3 0 144 0,2 3-144 0,3-3 0 16,9 1 144-16,5-3-144 0,6-1 0 0,3 1 144 0,4 2-144 0,0 0 0 16,5 1 0-16,3-1 128 0,4-1-128 15,1 0 0-15,0 1 0 0,2-2 0 0,5-2 0 0,1 0 0 16,-1 0 128-16,-1 1-128 0,-1-1 0 0,6 2 0 16,6-3 144-16,0 2-144 0,-4 2 0 0,1 0 0 15,8 0 0-15,-5 2 128 0,-4-1-128 0,2 3 0 16,2 2 0-16,2-2 0 0,1-1 0 0,-3 3 0 15,-4 4 0-15,2 1 128 0,6-4-128 0,-8 0 0 16,-7 2 0-16,2 1 0 0,1 1 0 0,-1-1 0 16,-5-1 0-16,-6 0 0 0,-6-2 0 0,-2 0 0 15,0-1 0-15,1-1 128 0,-2 1-128 0,-4 0 0 16,-7-3 0-16,-4 3 0 0,-3-1 0 0,-3 1 128 0,1-5-128 16,-4 2 0-16,-5 3 0 0,-1-2 128 0,-1-2-128 0,-1 0 0 15,-6 1 0-15,-6 1 144 0,-3-2-144 0,-2 0 0 16,-4 0 160-16,0-2-160 0,-3-1 128 0,-2 1-128 15,-11-1 128-15,10-2-128 0,-3-2 0 0,-7 4 128 16,0 0-128-16,9-1 0 0,-9 1 144 0,0 0-144 16,10-1 0-16,-10 1 0 0,0 0 0 0,10-1 128 15,-10 1-128-15,8-1 0 0,-8 1 0 0,0 0 0 16,0 0 0-16,7-7 0 0,-2 1 0 0,-5 6 0 16,2-9 0-16,0 1 0 0,1 2 0 0,1-2 128 15,-4 8-128-15,1-12 0 0,-1 2 0 0,2-3 128 16,-1-4-128-16,-1-2 0 0,0 0 128 0,0-6-128 15,0-3 160-15,1-4-32 0,1-2-128 0,1-5 192 16,1-2 16-16,-2-12 0 0,-1-9 0 0,3-5 0 16,0-6 0-16,3-7 0 0,-4-7 0 0,4-8 0 0,1-12 16 0,4-1 0 15,-1-1 0-15,3-1 0 0,-2-1-224 0,0 9 144 16,0 6-144-16,-4 6 128 0,-1 4 320 0,0 6 64 16,2 5 16-16,-2 6 0 0,1 6-240 0,-1 5-48 15,2 3-16-15,-4 2 0 0,-1 0-224 0,0 6 0 16,-1 3 0-16,-2 2 0 15,0 2-992-15,0 2-192 0,-1 3-32 0,1 2-12400 16,-1 1-2464-16</inkml:trace>
  <inkml:trace contextRef="#ctx0" brushRef="#br2" timeOffset="203111.26">8799 14027 21999 0,'-15'-6'960'0,"5"1"224"0,-1 0-944 0,1-1-240 15,0 1 0-15,1 2 0 0,1 0 576 0,-1-1 64 0,3 0 0 0,6 4 16 16,0 0 48-16,0 0 0 0,0 0 0 0,0 0 0 16,0 0-112-16,0 0-16 0,0 0 0 0,16-3 0 15,-1 0-64-15,2 2-32 0,1 1 0 0,3-2 0 16,2-2-32-16,6 1 0 0,1 0 0 0,6 1 0 16,7 1-64-16,5-4 0 0,2 0-16 0,5-1 0 15,1 2-32-15,5 0 0 0,3 2 0 0,6 0 0 16,3 0-16-16,1 1 0 0,4 2 0 0,2-2 0 15,0 1-16-15,2-2-16 0,6 2 0 0,-1 0 0 16,1-2-64-16,2 2-16 0,1 0 0 0,3-1 0 16,3-2-32-16,0 1-16 0,2 1 0 0,0 0 0 15,2-5-32-15,-4 5 0 0,-1 1 0 0,3-2 0 16,2-3 64-16,-2 1 16 0,-3-1 0 0,1 0 0 0,5 1-48 16,-3-1-16-16,2 0 0 0,-2 0 0 0,0 5 32 15,2-2 0-15,2-2 0 0,-4 2 0 0,-4-1-48 0,4 2 0 16,4 0 0-16,-4 0 0 0,-3 0-128 0,2 0 192 15,2 0-192-15,-3 1 192 0,-5-1-192 0,2-1 0 16,-2 2 144-16,1-2-144 0,1 1 0 0,-4 0 128 16,-4 0-128-16,1 1 0 0,1-1 128 0,-1 0-128 15,-1 0 128-15,-3 1-128 0,-1-1 128 0,0 0-128 16,-1 0 160-16,-1 1-160 0,-7-2 144 0,-1 2-144 16,-5-1 128-16,0-1-128 0,1 2 0 0,-2-1 128 15,-5 1-128-15,-5 0 0 0,-3 0 0 0,-2 1 128 16,-2 1-128-16,-3-2 0 0,-1-2 0 0,-1 2 0 15,-1-1 128-15,-2 1-128 0,-4 0 0 0,-6 0 0 16,-1-1 0-16,-7 0 128 0,-1 0-128 0,-5 1 128 0,-1 0-128 16,-5 0 128-16,-3 0-128 0,-8 0 128 0,0 0-128 0,0 0 128 15,0 0 32-15,0 0 0 0,0 0 0 0,0 0 0 16,-12 0-160-16,-3 0 160 0,-4 0-160 0,-2 1 160 16,-6 1-160-16,-3-1 0 0,-4-1 0 0,-4 2 0 15,-5 1 0-15,0 0 0 0,-3-1 0 0,-2 1 0 16,-5 0 0-16,-3-1 0 0,-11-1 0 0,-3 1 0 15,-7 0 144-15,0 2-144 0,-1-2 160 0,-10-1-160 16,-9 2 0-16,-2-1 0 0,-3-1 0 0,-5 1 0 16,-4-2 0-16,-5 1 0 0,1 0 0 0,-5 0 0 15,-4-1 0-15,-1 0 0 0,3 0 0 0,-6 0 0 16,-7 1 0-16,-2-2 0 0,-4 1 0 0,4 1 0 16,6 1 0-16,-9-1 0 0,-6-1 128 0,0 1-128 15,3 2 0-15,-2 0 0 0,0 1 0 0,-2 1 0 0,-2-2 0 16,1 1 0-16,4 2 0 0,-2 0 0 0,0 1 0 0,4 1 128 15,5-4-128-15,8 3 0 0,3-1 0 0,7-1 0 16,-1-3 0-16,7 0 0 0,7 3 0 0,5-3 0 16,3 0 0-16,5 1 0 0,6 1 0 0,10-2 0 15,8-2 0-15,7 2 0 0,6-1 0 0,5-1 0 16,1-1 0-16,9-2 0 0,8 2 0 0,7-1 0 16,3 0-192-16,6 0 192 0,3-1-208 0,4 1 64 15,10 2 16-15,0 0 0 0,0 0-32 0,10-5 0 16,8 1 0-16,5-2 0 0,2 0-32 0,8-2-16 15,8-2 0-15,5 2 0 0,4 2 208 0,8-1-176 16,7 1 176-16,8-1-160 0,7 0 160 0,3 1 0 16,2-3 0-16,8 5 0 0,10-3 0 0,2 0 0 0,1 1 0 15,7-1 0-15,6 3 0 0,2 0 0 16,0 1 0-16,8 1 0 0,6 0 0 0,3 1 0 0,-3 1 0 16,2 0 0-16,2 0 0 0,7 0 0 0,5 1 0 0,-1 2 0 15,-2-1 0-15,-3 0 128 0,1 0 0 0,1 0 0 16,4 0-128-16,-6 0-160 0,-2 0 160 0,-3 2-208 15,-5-2 208-15,-2 1 0 0,-7 2 0 0,1-1 0 16,-2 0 0-16,-4 3 0 0,-2 3 0 0,-7 0 0 16,-2-5 0-16,-3 3 0 0,-2 2 160 0,-8 0-160 15,-1 1 0-15,-9-2 128 0,-9-3-128 0,-2-1 0 16,-2 1 0-16,-9 2 0 0,-4 0 0 0,-8-1 0 16,-6 2 0-16,-7-3 0 0,-8-3 128 0,-8 0-128 15,-5-1 0-15,-7-1 0 0,-2-2 144 0,-10 1-144 0,0 0 144 16,0 0-144-16,-13-7 192 0,-6 0-192 0,-6 3 192 0,-7-2-192 15,-8 0 192-15,-8-1-192 0,-8 3 128 0,-3-4-128 16,-1 0 0-16,-8 3 0 0,-9-2 144 0,-6 0-144 16,-7-1 0-16,-4 0 144 0,-6 1-144 0,-4 1 128 15,-7 2-128-15,-4 1 128 0,-2-1-128 0,-7-1 0 16,-4 1 0-16,-1 0 128 0,-3 1-128 0,-4 1 0 16,-6 0 0-16,-6 2 0 0,-7-1 0 0,-2-1 0 15,0 3 128-15,-3-1-128 0,-1 0 0 0,-4 2 0 16,-3 2 0-16,-2 2 0 0,-5-1 0 0,1 2 0 15,1 0 0-15,3 1 0 0,1 1 0 0,4 4 0 16,5 2 0-16,2-3 0 0,3-3 0 0,9 0 128 16,10 5-128-16,4-1 0 0,2 0 0 0,9-1 0 0,10 0 0 15,5-1 0-15,6 0 0 0,9 0 0 0,13-1 0 0,8-1 0 16,11-1 0-16,9-2 0 0,11-1-128 16,8-3 128-16,7-2-224 0,11-1 32 0,13 1 0 0,0 0 0 15,11-2-80-15,10-2-16 0,6 0 0 0,13-3 0 16,7 0 32-16,15-4 0 0,11-2 0 0,12-1 0 15,8 2 256-15,12-2-128 0,7-5 128 0,10 3 0 16,7 1-128-16,10 1 128 0,9 0 0 0,6-1 0 16,4 2 0-16,9-2-128 0,3 2 128 0,5 0 0 15,5 4 0-15,2 1 0 0,3 0 0 0,6 3 0 16,2-1 0-16,1 4 0 0,2 1 0 0,-2 2 0 16,-4-1 0-16,1 1 0 0,-2 2 0 0,-8 2 0 15,-5-3 0-15,0 1 0 0,1 1 0 0,-5 1 0 16,-3 2 0-16,-5-2 0 0,-4 1 0 0,-9-2 0 0,-3-1 0 0,-9 2 0 15,-3-2 0-15,-13-3 0 0,-8-3 0 0,-10-2 0 16,-10 5 0-16,-7-5 0 0,-9-5 0 0,-11-1 0 16,-11-1 0-16,-10 2-160 15,-8 1-1120-15,-8 1-240 0,-7 0-32 0,-4 1-16 0</inkml:trace>
  <inkml:trace contextRef="#ctx0" brushRef="#br2" timeOffset="204468.43">14052 15474 10127 0,'-13'-2'896'0,"-2"-2"-704"16,1 2-192-16,1 0 0 15,2-1 3904-15,-1 2 768 0,1-1 128 0,3 5 48 0,8-3-3568 0,0 0-720 16,0 0-144-16,0 0-32 0,3 6-128 0,8-1-16 16,2-3-16-16,9-2 0 0,6 0 416 0,6 1 64 15,8 0 32-15,5-1 0 0,4-1-112 0,9 0-32 16,9-1 0-16,5-1 0 0,8 0-304 0,1 1-64 16,0 2-16-16,7-3 0 0,5-2-16 0,3 1 0 15,2 2 0-15,2-2 0 0,3 1 32 0,1 2 0 16,2 2 0-16,1-1 0 0,1-2 32 0,-2 2 0 15,-3 2 0-15,-1-1 0 0,-5-1-80 0,2 2-16 16,-2 1 0-16,-4 0 0 0,-7 0-160 0,-3-1 192 16,-1-2-192-16,-5 3 192 0,-4 1-192 0,-9 0 160 15,-7 0-160-15,-9-2 160 0,-8-1-160 0,-6-1 0 0,-4-1 144 16,-7 0-144-16,-8 0 176 0,-5 1-48 16,-12 0 0-16,0 0 0 0,0 0 288 0,-13 0 48 0,-5-3 16 15,-11 2 0-15,-3 0-160 0,-9 0-16 0,-8 0-16 0,-7 0 0 16,-7-3-288-16,-5 2 160 0,-7 4-160 0,-4-1 128 15,-4-2-128-15,-10 1 0 0,-7 2 144 0,-2 0-144 16,0 0 0-16,-6 0 128 0,-9 1-128 0,1 2 0 16,-3 2 0-16,-1 1 0 0,-2 2 0 0,4 0 128 15,5-1-128-15,6 1 0 0,1 0 128 0,13 1-128 16,9-1 0-16,6 0 144 0,7 0-144 0,6-1 0 16,10 0 128-16,11-1-128 0,10-1 0 0,8-2 0 15,8-1 0-15,8 2 0 0,10-6 0 0,0 0 0 16,17 2 0-16,9-1 0 0,6-1 0 0,13-2-144 0,12-2 144 15,8-3 0-15,3-1 0 0,15-2-128 0,10 4 128 16,5-3 0-16,3 1 0 0,9 1-128 0,11 0 128 16,0 2 0-16,1-1 0 0,7 3 0 0,0-2 0 0,-1 3 0 15,0 2 0-15,1 1 0 0,-1-2 0 0,0 0 0 16,-3-1 0-16,-5 2 0 0,-4 2 0 0,-7-1 0 16,-7-1 0-16,-3 2 0 0,-7 2 0 0,-12-2 0 15,-14 0 0-15,-10 0 0 0,-9 0 0 0,-9 1 0 16,-8-2 0-16,-8-1 128 0,-12 0-128 0,-10 0 0 15,0 0 0-15,-14-1 0 0,-9-2 0 0,-11 0 0 16,-13-1 0-16,-15-2-128 0,-19 0 128 0,-7-1 0 16,-11 3 0-16,-11-2 0 0,-13 0 0 0,-9 0 0 15,-5 2 0-15,-10 1 0 0,-6 1 0 0,-3 0 0 16,-3 0 0-16,0 0 128 0,3-1 64 0,9 2 32 0,6 0 0 16,11 0 0-16,7 1-32 0,15 1 0 15,15 1 0-15,15 0 0 0,16-2 0 0,16 0 0 0,14 1 0 0,10-1 0 16,14 0-192-16,8 0 128 0,19 0-128 0,19 0 0 31,16-1-288-31,23-1-160 0,21 1-16 0,20-2-16 16,17-1-336-16,14 0-64 0,13-2-16 0,12 1 0 15,10 1-1264-15,15 1-256 0,10-1-48 0,7 2-13024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2T23:09:24.26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8519 9762 21183 0,'-19'-5'944'0,"8"4"192"0,0-1-912 0,-2 0-224 16,-1-3 0-16,-1 3 0 15,1 1-688-15,0 1-176 0,-1 1-32 0,2 0-16 16,1 0 256-16,-1-1 48 0,2-1 16 0,0 0 0 0,1 0 176 0,-2 0 32 16,0-1 16-16,1-1 0 0,0 3 368 0,-1 0 0 15,1-1 0-15,0 1 0 0,0 1 512 0,1-1 64 16,-1 0 0-16,0 0 16 0,-3 0 368 0,1 4 80 0,2-2 16 15,2-1 0-15,-2 0-48 0,1-1-16 0,1 0 0 0,-1 1 0 16,10-1-48-16,-8 2-16 0,-2 1 0 0,10-3 0 16,0 0-224-16,0 0-32 0,-4 0-16 15,4 0 0-15,0 0-176 0,0 0-32 0,0 0-16 0,9 4 0 16,3-1-64-16,3 0-16 0,3 0 0 0,6-3 0 16,2-1-16-16,5 0 0 0,1 0 0 0,3 1 0 15,-1 0-80-15,5 1-32 0,3 1 0 0,3-1 0 16,3-1-32-16,3 1-16 0,-1 0 0 0,2 0 0 15,0 4-48-15,0-2 0 0,-2 0 0 0,4 1 0 16,3-3 16-16,2 3 0 0,-1-1 0 0,1 1 0 16,-2-1-144-16,2-2 160 0,-2 1-160 0,2-1 160 15,0 4-160-15,1-2 128 0,1 0-128 0,-2-2 128 16,-2 2-128-16,-2-3 128 0,-1 0-128 0,2 0 128 0,1 1-128 16,1 0 0-16,-2-1 0 0,-1 2 128 0,0 0-128 0,-1-2 128 15,-6-1-128-15,0 0 128 0,0 1-128 0,-3 0 0 16,-1-1 144-16,0 2-144 0,0 1 160 0,-4 0-32 15,-3 1-128-15,-3-1 192 0,-3-2 16 0,-4 3 0 16,-1-1 0-16,-1 1 0 0,0-1 0 0,-4 0 0 16,-2-2 0-16,-3 1 0 0,0 0 0 0,-3 2 0 15,-3-1 0-15,-10-2 0 0,0 0 96 0,0 0 16 16,6 3 0-16,-6-3 0 0,0 0-64 0,0 0 0 16,0 0 0-16,-13 0 0 0,-2-2-80 0,-2-1-32 15,-2 0 0-15,-2-1 0 0,-5 0-144 0,-2 0 160 16,-3-1-160-16,-3 0 160 0,-4 3-160 0,-1-1 128 15,-4-2-128-15,-1 0 128 0,0-1-128 0,0 1 0 16,-2-1 0-16,-2 3 128 0,-1-1-128 0,-3 0 0 16,-5 1 0-16,0 1 0 0,-4 2 0 0,0 0 0 0,-2-1 0 15,1 0 0-15,0 2 0 0,-5 0 0 0,-5 0 0 0,1 0 0 16,-1-1 0-16,3 0 192 0,3 1-192 0,-2 1 192 16,-1 0-192-16,2 1 0 0,-1-3 0 0,4 5 0 15,4 2 0-15,0-2 0 0,1-3 0 0,2 3 0 16,-2 0 0-16,4 1-176 0,3 0 176 0,2-1-192 15,5 1 192-15,3-1 0 0,4-3 0 0,5 2 0 16,3 4 0-16,3-3 0 0,1-2 0 0,8 1 0 16,3 3 0-16,5-3 0 0,3-6 0 0,7 2 0 15,0 0-160-15,0 0 160 0,11 2-192 0,5 2 192 16,4-2-176-16,7 0 176 0,6-1-160 0,6 2 160 0,4 1 0 16,6-1 0-16,6-2-128 0,6-1 128 15,4-2 0-15,2 0 0 0,0-2 0 0,4 2 0 0,4 1 0 16,4-1 0-16,5 0 0 0,-1-2 0 0,-1 1 0 0,3-1 0 15,1-2 0-15,-1 3 0 0,-1-5 128 0,0 3-128 16,-4-1 0-16,0 2 0 0,-1 0 0 0,-3 1 0 16,-3-3 0-16,-5-1 0 0,-4 5 0 0,-4-2 0 15,-4 1 0-15,-2 0 0 0,-1-2 128 0,-5 1-128 16,-4 1 0-16,-7 2 0 0,-4-2 0 0,-4 2 0 16,-4-1 0-16,-4 0 0 0,-4-1 0 0,-3 2 0 15,-3-3 128-15,-11 4-128 0,0 0 0 0,0 0 128 16,0 0-128-16,0 0 0 0,0 0 128 0,-11 0-128 15,-4 1 0-15,-3-1 0 0,-2-2 0 0,-8 0 0 16,-4 1 0-16,-5 1 0 0,-6 1 0 0,-2-1 0 16,0-1 0-16,-1 1 0 0,-3 2 0 0,-3-1 0 15,2-1 0-15,-6 0 0 0,-6-1 0 0,-2 3 0 0,-2 2 0 0,1 0 0 16,3-2 0-16,-2 0 0 0,-4-1 0 0,-4 3 0 16,-4-1 0-16,2 3 0 0,1-3 0 0,1 1 0 15,-1 3 0-15,1-1 0 0,2 1 0 0,1-1 0 16,1-3 0-16,7 1 0 0,4 1 0 0,2 0 0 15,-4 1 0-15,5 0 0 0,4-1 0 0,1 1 0 16,3 2 0-16,6-3 0 0,2 0 0 0,5-1 0 16,5 5 0-16,2-6 0 0,4-2 0 0,5 1 0 15,2 0 0-15,7 0 0 0,8-2 0 0,0 0 0 16,0 0 0-16,0 0 0 0,9-3 0 0,7-1-144 16,5 1 144-16,7-1-128 0,6-4 128 0,8 5-128 15,7 0 128-15,7 1 0 0,5-1-144 0,4 1 144 0,1 0 0 16,6-1-144-16,5 2 144 0,3-1 0 0,3 0 0 0,-1 0-128 15,1-3 128-15,5 3 0 0,3 1 0 0,-3 0 0 16,-2-1 0-16,-1 1 0 0,1 1 0 0,0-2 0 16,0 0 0-16,-4 1 0 0,-4 3 0 0,-3-2 0 15,-3 0 0-15,-4-1 0 0,-1 0 0 0,-3 1 0 16,-5 0 0-16,-5 1 144 0,-4-1-144 0,-4 1 0 16,-2 2 0-16,-3 0-176 0,-3-2 176 0,-4-1 0 15,-5 0 160-15,-4 1-160 0,-3 2 0 0,-4 0 0 16,-4-1 0-16,-4-1 0 0,-10-1 0 0,0 0 0 15,0 0 0-15,0 0 0 0,0 0-304 0,-10 0 48 16,-4-3 16-16,1-1 0 16,-2 2-1184-16,-6 0-240 0</inkml:trace>
  <inkml:trace contextRef="#ctx0" brushRef="#br0" timeOffset="3481.17">12132 7123 3679 0,'0'0'160'0,"0"0"32"16,-8-6-192-16,0 2 0 0,1-1 0 0,7 5 0 16,0 0 2160-16,0 0 384 0,-6-2 80 0,6 2 0 15,0 0-1920-15,0 0-400 0,0 0-80 0,0 0-16 0,0 0-208 0,0 0 176 16,0 0-176-16,0 0 160 0,0 0 64 0,7 4 16 16,1 1 0-16,-8-5 0 0,0 0 144 0,11 3 16 15,-11-3 16-15,9 0 0 0,1 1 96 0,2-1 32 16,-1-2 0-16,0 1 0 0,0 1 96 0,1 1 32 15,-1-1 0-15,3-1 0 0,4-2-32 0,3 0 0 16,1 3 0-16,3 0 0 0,-1-2-160 0,2 1-32 16,-1-2-16-16,-1 2 0 0,1 3-176 0,2-1-16 15,0-2-16-15,3 0 0 0,1 1-80 0,1 1-16 16,1 0 0-16,1 0 0 0,-1-2-128 0,-1 2 0 16,2 0 0-16,-4-1 128 0,-2 0-128 0,-3-1 192 15,1 0-192-15,-2 1 192 0,-4 1-192 0,1-1 0 0,1-1 0 16,-5 0 0-16,1 4-160 0,-3-1 160 0,0 0 0 0,-2 0-144 31,-3-1-704-31,0 1-144 0,1 0-32 0</inkml:trace>
  <inkml:trace contextRef="#ctx0" brushRef="#br0" timeOffset="3919.24">12257 7360 12895 0,'0'0'1152'0,"-10"2"-928"15,1-1-224-15,9-1 0 0,0 0 0 0,-8 4 0 16,1 0 0-16,-1-1 0 0,0 0 0 0,8-3 0 16,0 0 0-16,0 0 0 0,-6 4 0 0,6-4 192 15,0 0-48-15,0 0-16 0,0 0 528 0,0 0 112 16,0 0 0-16,0 0 16 0,0 0 144 0,0 0 32 16,12-1 0-16,1 0 0 0,2 0 64 0,3-1 0 15,1-3 16-15,-1405 3 0 0,2815 1-208 0,-1404 0-32 16,-1 0-16-16,1-2 0 0,0 0-240 0,0 1-48 0,1 0-16 0,3-2 0 15,-2 0-80-15,3 2-16 0,0 0 0 0,2 1 0 16,3-2-128-16,-2 3-48 0,-2 0 0 0,-1 0 0 16,0 4-208-16,-5-2 176 0,0 0-176 0,-3 1 160 15,-4 2-160-15,1 0 0 0,-5 1 0 0,-2-2 0 16,-1-2-160-16,0 1-64 0,-11-3-16 0,7 4-8592 16,-7-4-1712-16</inkml:trace>
  <inkml:trace contextRef="#ctx0" brushRef="#br0" timeOffset="4415.35">12818 6728 10127 0,'0'0'448'0,"1"-8"96"0,-1 1-544 0,0 7 0 16,3-8 0-16,2 1 0 0,-5 7 336 0,3-8-32 15,0 3-16-15,-3 5 0 0,0 0-288 0,5-8 0 16,-5 8 0-16,4-8-144 0,-2 1 144 0,-2 7-128 15,0 0 128-15,0 0-128 0,-1-9 736 0,1 9 160 0,0 0 16 0,0 0 16 16,0 0 320-16,-5-5 64 0,-1 0 16 0,6 5 0 16,-7-1-304-16,-1 2-64 0,0 0-16 0,-1 2 0 15,3 1-112-15,-4 1-32 0,0 3 0 0,0 2 0 16,0 1-224-16,-1 4-64 0,-2 4 0 0,0 3 0 16,-3 4-128-16,1 2-16 0,-2-2-16 0,-1 6 0 15,-1 7-80-15,1 1-16 0,-2 2 0 0,3 1 0 16,-4-5 16-16,1 4 0 0,0 6 0 0,2-2 0 15,0-1-144-15,2-1 192 0,-1-2-192 0,3-3 192 16,1-2 16-16,2-4 16 0,-3-2 0 0,3-2 0 16,3-3 288-16,-1 0 48 0,0-4 16 0,1-1 0 15,-1-4-256-15,2 4-64 0,5 1 0 0,-5-3 0 16,0-6-96-16,3-3-32 0,1 0 0 0,0-2-9264 16,1 0-1856-16</inkml:trace>
  <inkml:trace contextRef="#ctx0" brushRef="#br0" timeOffset="7800.09">9320 7664 6447 0,'0'0'576'0,"0"0"-576"0,-6-4 0 0,6 4 0 15,-8 5 304-15,8-5-48 0,0 0-16 0,0 0 0 16,-5 6-240-16,3 2 128 0,1 1-128 0,1-9 0 16,0 0 0-16,0 0 128 0</inkml:trace>
  <inkml:trace contextRef="#ctx0" brushRef="#br0" timeOffset="10260.4">11233 7690 11807 0,'0'0'512'0,"0"0"128"0,0 0-512 0,0 0-128 15,0 0 0-15,0 0 0 0,0 0 416 0,0 0 64 16,0 0 16-16,0 0 0 0,0 0-256 0,0 0-48 16,0 0-16-16,0 0 0 0,0 0-32 0,0 0 0 15,0 0 0-15,0 0 0 0,0 0 48 0,2 9 16 16,-2-9 0-16,0 0 0 0,0 0 224 0,0 0 32 16,0 0 16-16,0 0 0 0,0 0 128 0,0 0 32 15,8 5 0-15,-8-5 0 0,0 0-128 0,0 0-32 16,0 0 0-16,8 5 0 0,-8-5-192 0,9 2-32 15,-9-2-16-15,0 0 0 0,0 0-112 0,0 0 0 0,8 4-128 0,-8-4 192 16,0 0-192-16,0 0 0 16,0 0 0-16,0 0 0 0,0 0 128 0,0 0-128 0,0 0 0 0,0 0 0 15,0 0 128-15,0 0-128 0,0 0 0 0,0 0 144 16,0 0-144-16,0 0 0 0,10 0 144 0,-10 0-144 16,0 0 0-16,0 0 128 0,0 0-128 0,0 0 0 15,0 0 0-15,0 0 0 0,0 0 0 0,0 0 0 16,0 0 0-16,-9-4 0 0,0 2 0 0,-1 2 0 15,-2 0 0-15,-1 4 0 0,0 0 0 0,1-1 0 16,-2 0 128-16,0 3-128 0,0-1 160 0,2 0-160 16,1-3 0-16,1 1 0 0,-2-2 0 0,2 2 0 15,1 1 0-15,1-1 0 0,8-3 0 0,0 0 0 16,0 0 0-16,0 0 0 0,0 0 0 0,0 0 0 0,0 0 0 0,0 0 0 16,0 0 0-16,0 0 0 0,7-8 0 15,2 1 0-15,1-2 0 0,2 3 0 0,-2 4 0 0,1-1 0 16,0-3 0-16,0 2 0 0,0 1 0 0,0 2 0 15,0 1 0-15,-4-2 0 0,1-1 0 0,-8 3 0 16,8-1-128-16,-8 1 128 0,0 0 0 0,0 0 0 16,3 9-128-16,-3-9 128 0,-3 12-256 0,-2-1 0 15,0 1 0-15</inkml:trace>
  <inkml:trace contextRef="#ctx0" brushRef="#br0" timeOffset="13198.68">13933 9941 15487 0,'-12'-5'688'0,"12"5"144"0,-8-1-672 0,1 1-160 0,7 0 0 0,0 0 0 16,-9-1 448-16,9 1 64 0,0 0 16 0,0 0 0 15,-8 4-192-15,8-4-32 0,0 0-16 0,0 0 0 16,0 0 144-16,0 0 16 0,0 0 16 0,0 0 0 16,0 0 176-16,0 0 48 0,0 0 0 0,0 0 0 15,0 0 48-15,0 0 16 0,10 0 0 0,1-2 0 16,0 0-112-16,0-1 0 0,0 0-16 0,2 0 0 16,3 3-48-16,0-2 0 0,2-1 0 0,3 0 0 15,3-2 64-15,4 1 16 0,2-2 0 0,2 0 0 0,-1-4-144 16,3 4-48-16,3 5 0 0,2-1 0 0,2-5-128 15,4 2-16-15,5 1-16 0,3 0 0 0,3 3-128 0,0-2-32 16,0-4 0-16,3 2 0 0,3 3-16 0,0-1 0 16,4 0 0-16,2 0 0 0,4-1 16 0,-2 1 0 15,-3 1 0-15,6 1 0 0,2 0-16 0,3 1 0 16,-1-4 0-16,-1 2 0 0,-1 0-128 0,4 0 192 16,0-1-192-16,2 0 192 0,-2 2-192 0,2-1 192 15,-2 2-192-15,6-1 192 0,-1-1-192 0,2 1 192 16,-6 0-192-16,3 1 192 0,-2 1-192 0,4 0 192 15,1 0-192-15,-3 1 192 0,-3 0-192 0,2 0 0 16,3 0 0-16,3 0 128 0,2 0-128 0,-4 0 128 16,-6 1-128-16,5 0 128 0,4 0-128 0,-1-1 192 15,-2-1-192-15,-1 1 192 0,3 1-192 0,-2-2 128 16,-2-1-128-16,-5 1 128 0,-2 2-128 0,3 2 0 0,3-1 0 0,0-2 128 16,-3-3-128-16,-2 0 0 0,-3 1 144 15,4-1-144-15,0-1 0 0,3-1 144 0,2 0-144 0,-6 2 0 16,-6 1 208-16,0 1-64 0,1 0-16 0,3 0 0 15,-1-1-128-15,-4 0 0 0,-5-3 144 0,2 1-144 16,4 4 128-16,-1 0-128 0,1-3 128 0,-4 1-128 16,0 0 144-16,0 0-144 0,-2-1 192 0,2 1-192 15,-2 1 128-15,1-1-128 0,-2 0 0 0,-3 0 0 16,-1 5 0-16,0-3 0 0,2-1 0 0,-1-1 0 16,-3 0 128-16,-1 0-128 0,-3-1 0 0,-2 2 0 15,-3 2 128-15,0 0-128 0,3 1 0 0,0-2 0 16,-1-1 0-16,0 1 128 0,1-1-128 0,-1 0 0 0,-5-1 128 15,-2-1-128-15,-3 0 0 0,2 3 0 0,1 3 0 0,0-2 0 16,0-2 0-16,-1 0 0 0,1 0 128 0,-6-1-128 16,-1 0 0-16,-3 0 0 0,-2 3 0 0,0-1 0 15,-2-2 0-15,2 0 0 0,2 0 0 0,0 0 0 16,-1 2 0-16,-4 0 0 0,-7 0 0 0,0 1 0 16,4-3 0-16,-5 1 0 0,-1-1 128 0,-1 1-128 15,-1 3 0-15,-2-2 0 0,-2-3 0 0,-1 0 0 16,-1-2 128-16,-3 4-128 0,0 3 0 0,-1-1 0 15,-9-3 0-15,7 1 0 0,-7-1 128 0,9 0-128 16,-9 0 0-16,0 0 0 0,0 0 0 0,0 0 0 16,0 0 128-16,0 0-128 0,0 0 0 0,0 0 0 15,-6-5 128-15,-2 2-128 0,8 3 0 0,-12 0 0 16,-4-4 0-16,-2 0 0 0,-5 3 0 0,-2-2 0 0,-3 2 0 16,-5-1 0-16,-5-3 0 0,-1 1-144 0,-3-2 144 15,0 3-128-15,-3 0 128 0,-1-1-160 0,-3-2 160 0,-4 0-160 16,-7 3 32-16,-3-1 0 0,-3-2 0 0,-3 2 0 15,2-1-48-15,-7 0 0 0,-5-2 0 0,-1 1 0 16,-4-3 48-16,1 0 0 0,0 0 0 0,-7 4 0 16,-5-1 128-16,-3 0-192 0,-3-1 192 0,-3 0-192 15,-6 4 192-15,-2-1-160 0,-2-1 160 0,-3 3-160 16,-6-2 160-16,5 3 0 0,2-2 0 0,-3 1 0 16,-4 0 0-16,2 0 0 0,4 1 0 0,-4 1 0 15,-5 0 0-15,3 1 0 0,3 0 0 0,-2 1-128 16,-1 1 128-16,3 0 0 0,2-4-144 0,-1 3 144 15,-1 3 0-15,1 1 0 0,-3-3 0 0,6 1 0 0,1 3 0 0,0-1 0 16,3-1 0-16,1 2 0 0,2-3 0 16,4 0 0-16,5 1 0 0,-3-2 0 0,4 0 0 0,2 2 0 15,6-1 0-15,-3 1 0 0,-3-1-128 0,4 0 128 16,3 0 0-16,-1 0 0 0,1-1 0 0,-1 3 0 16,2-3 0-16,3-1 0 0,3 1 0 0,1-1 0 15,-1 1 0-15,2 0 0 0,1 0 0 0,5-1 0 16,7-1 0-16,-2 1 0 0,1 1 0 0,2-1 0 15,1 0 0-15,4 0 0 0,4 2 0 0,2 2 0 16,2-2 0-16,-1 2 0 0,0 0 0 0,2-1 0 16,1-2 0-16,1 0 0 0,1 1 0 0,4 0 0 15,2-1 0-15,4 0 0 0,1-1 0 0,3 1 160 16,-5 0-32-16,6-2-128 0,2-3 0 0,3 0 0 16,2 2 0-16,2-2-144 0,4 2 144 0,0-1 0 15,5 0 128-15,0 0-128 0,4-1 128 0,3 0-128 0,0-1 160 16,6 0-160-16,4 3 144 0,0 0-144 0,0 0 128 0,0 0-128 15,0 0 0-15,0 0 0 0,0 0 0 0,5-6 0 16,5 2 0-16,0-1 0 0,2-1 0 0,6 2 0 16,6 3 0-16,3 1 0 0,1-1 0 0,7-1 0 15,3 0 0-15,4 0 0 0,4 1 0 0,4 1 0 16,6 1 0-16,4 1 0 0,6 1 0 0,3-1 0 16,1-4 0-16,6 0 0 0,5 1 0 0,3-2 0 15,5 0 0-15,3 1 0 0,-2 1 0 0,7-1 0 16,5-3 0-16,2 2 0 0,1-2 0 0,4 0 0 15,4 1 0-15,-2 1 0 0,0-2 0 0,5 2 0 0,5-2 0 16,-1 0 0-16,0-2 0 0,2 2 0 16,6-1 0-16,-3 1 0 0,-4-2 0 0,3 3 0 0,9 4 0 15,-3-1 0-15,-5-3 0 0,4 2 0 0,2 2 0 0,1-1 0 16,0-2 0-16,-3 2 0 0,-4 0 0 0,3 0 0 16,3 1 0-16,-5 1 0 0,-4 1 0 0,5-1 0 15,4-1 0-15,-6 2 128 0,-5 4-128 0,2-1 0 16,1-2 0-16,-3 2 0 0,-3-2 0 0,-3 2 0 15,4-2 128-15,-3 1-128 0,-4 2 0 0,-4-1 0 16,-3 0 0-16,-4-1 0 0,-1-1 128 0,-6 1-128 16,0-2 0-16,-7 1 128 0,-2 2-128 0,-5-1 0 15,-4 1 0-15,-2 2 128 0,-1-1-128 0,-1-1 192 16,-6 1-192-16,-5-3 192 0,-5-3-64 0,-3 0 0 16,-6 0 0-16,-3 2 0 0,-1 0 0 0,-3-1-128 15,-2 2 192-15,-4-1-64 0,-5-1 16 0,-1-1 0 0,-7-2 0 16,-1 2 0-16,-1 2-144 0,-5 0 160 0,-4 0-160 15,-2 0 160-15,-7-2-160 0,0 0 0 0,0 0 0 0,0 0 128 16,0 0-128-16,0 0 0 0,0 0 0 0,0 0 0 16,0 0 0-16,0 0 0 0,-8-2 0 0,-4 3 0 15,-1 3-160-15,1 0 160 0,2 0-208 0,-3 0 80 16,-3-4-128-16,0 0 0 0,1-1-16 0,-2 1 0 31,1 0-144-31,1 0-32 0,-2-3 0 0,2 3 0 0,0 3-976 16,1-1-208-16,1-2-32 0,1-1-14048 0</inkml:trace>
  <inkml:trace contextRef="#ctx0" brushRef="#br0" timeOffset="17976.09">14970 10318 13823 0,'-2'-14'1216'0,"0"5"-960"0,-1-1-256 0,2 1 0 16,1 9 240-16,1-12 0 0,-1 2 0 0,0 0 0 16,0 10-16-16,0 0 0 0,-1-7 0 0,1 7 0 15,0-10 352-15,0 10 80 0,0 0 16 0,0 0 0 16,-3-10-336-16,3 10-64 0,0 0-16 0,0 0 0 16,0 0-112-16,-2 7-16 0,2-7-128 0,0 15 192 15,-1 3-32-15,2 2-16 0,3 2 0 0,-2 3 0 16,0-2-144-16,1 2 0 0,1 0 144 0,1 2-144 0,2-1 0 15,0-3 0-15,-1-2 0 0,5-3 128 0,2-1-128 0,2-3 128 16,1-3-128-16,1-3 128 0,1 2 512 16,2-4 96-16,1-4 32 0,2-2 0 0,0-3-144 0,1-1-32 15,1 0 0-15,-1-7 0 0,1-2-112 0,0-3-32 16,0 1 0-16,0-3 0 0,-6 1-176 0,1-2-32 16,-2 0-16-16,-2 4 0 0,0 2-96 0,-2 0-128 15,0-2 176-15,1 0-176 0,-2 2 144 0,-1 2-144 16,1 1 0-16,-2 2 144 0,0-3-288 0,1 2-64 15,1 2-16-15,-2-1-12016 0</inkml:trace>
  <inkml:trace contextRef="#ctx0" brushRef="#br0" timeOffset="18400.68">15982 10221 23951 0,'-11'-3'2128'0,"11"3"-1696"0,-8 0-432 0,1 0 0 16,3 4 544-16,-3 4 32 0,2 2 0 0,0 2 0 15,-3 0-576-15,4 7-144 0,2 4-16 0,-3-1 0 16,0-5 160-16,1 0 0 0,1 2-144 0,0 0 144 16,1-1-176-16,-1 0 48 0,-2-5 0 0,3-1 0 15,-1-2 128-15,2-1 0 0,1-1 0 0,0-8-128 16,0 0 128-16,0 0 0 0,0 0 128 0,0 0-128 15,0 0 544-15,8-3 32 0,2-5 16 0,-1-1 0 0,3 1-144 0,0-4-16 16,3-3-16-16,0-1 0 0,0 4-288 0,2 2-128 16,-2 0 128-16,1 0-128 0,-1-1 0 15,0 3 0-15,1 0 0 0,-2 3 0 0,-2-1 0 0,0 1 0 16,-1 5 0-16,1 3 0 0,-4 1 0 0,1 0-176 16,-9-4 176-16,10 10-128 0,-2 6 128 0,-2 0-160 15,1 1 160-15,-4 1-160 0,0-1 160 0,1 1 0 16,0-1 0-16,-2 1 0 0,2-1 0 0,0-1 0 15,1-2 0-15,-1 0 0 0,0 2-192 0,1-3-128 16,0-4 0-16,3 0-16 16,2-1-1968-16,2-2-400 0</inkml:trace>
  <inkml:trace contextRef="#ctx0" brushRef="#br0" timeOffset="18793.39">17098 10253 14735 0,'-9'-4'1312'0,"1"-2"-1056"15,1 1-256-15,0 0 0 0,0 2 816 0,7 3 96 16,-7-3 32-16,0 0 0 0,7 3-944 0,-8-2 0 16,8 2 0-16,0 0-176 0,-7 2 32 0,7-2 0 15,-8 2 0-15,8-2 0 0,-7 3 144 0,7-3 0 16,-7 7 0-16,1 0 0 0,1 2 528 0,1 1 48 15,4-10 0-15,-2 17 0 0,0 2-80 0,0 1-16 16,2-2 0-16,-1 2 0 0,-4 0-144 0,4 5-16 16,0 1-16-16,0-3 0 0,-1-4-144 0,1 0-32 15,0 0 0-15,1-1 0 0,0-3-128 0,0-1 192 16,0-5-192-16,2 0 192 16,0 0-1632-16,-2-9-320 0</inkml:trace>
  <inkml:trace contextRef="#ctx0" brushRef="#br0" timeOffset="19292.72">17653 10270 22111 0,'0'0'1968'0,"0"0"-1584"0,-2-8-384 0,0 4 0 0,2 4 448 0,0 0 0 0,0 0 0 0,0 0 0 16,0 0-448-16,0 0-320 0,0 0 48 0,0 0 16 0,-10-7-80 0,0 2-16 16,-1 1 0-16,0 3 0 0,-1 1 224 0,-2 1 128 15,-3 0-160-15,0 4 160 0,-2 2 0 0,-3 1 208 16,0-1-16-16,-1 0 0 0,0 6 192 0,-1 2 16 16,-2 4 16-16,0-3 0 0,3-2-256 0,3 0-160 15,5-1 192-15,2-1-192 0,4-3 0 0,3-2 0 16,6-7 0-16,0 0 0 0,6 11 176 0,-1-3-176 15,5-3 160-15,1-2-160 0,4-1 224 0,4-1-48 16,0-2-16-16,1-1 0 0,-2-5 32 0,3 0 16 16,-3 0 0-16,0-1 0 0,1-1-208 0,0 1 144 15,0-3-144-15,-4 2 128 0,0 0-128 0,-1 2 0 16,-2 2 0-16,-1 2 128 0,0 0-128 0,-4 5 0 16,-7-2 0-16,9 6 0 0,-3 2 176 0,-2 1 0 0,-1 1 0 15,-2 3 0-15,-1 3-176 0,0 2 128 0,-1-1-128 0,-3 5 128 16,-3 6 48-16,1-2 0 0,-3-1 0 0,1 2 0 15,1 1-32-15,-1 0 0 0,-1 2 0 0,0-3 0 16,0-5-144-16,0 1 192 0,0 6-192 0,0-5 192 16,0-3-192-16,1-3 192 0,4-3-192 0,0 4 192 15,1 0-192-15,2-1 160 0,0-5-160 0,3 0 160 32,2-2-1504-32,1-3-320 0,-1-1-48 0</inkml:trace>
  <inkml:trace contextRef="#ctx0" brushRef="#br0" timeOffset="19660.49">18003 10260 28559 0,'0'0'2544'0,"0"0"-2032"15,0 0-512-15,0 0 0 0,-8 2 0 0,3 4 0 16,2 5 0-16,-2 1-160 0,2 1-64 0,2 3-16 16,0 2 0-16,1 3 0 0,-1-1 240 0,-2 1 0 15,3-1 0-15,0-2 0 0,0 1 0 0,0-3 0 16,3 0-240-16,-1-3 80 0,1-7 160 0,0 1 0 16,1 0 0-16,-4-7 0 0,9 3 288 0,-1-2 96 15,2-4 0-15,2-2 16 0,2-1 400 0,1-3 80 0,1-4 16 16,2 0 0-16,0-1-448 0,-1 1-96 0,0 0-16 15,-3-1 0-15,-3-4-80 0,1 3 0 16,-1 0-16-16,-1 0 0 0,0-2-240 0,-3 0 144 0,0 1-144 16,0 5 128-16,2 2 0 0,-3-1 0 0,0 2 0 0,-1 0 0 31,1 4-1264-31,-6 4-256 0,0 0-48 0,9-3-12448 0</inkml:trace>
  <inkml:trace contextRef="#ctx0" brushRef="#br0" timeOffset="20013.32">18606 10346 27983 0,'0'0'1232'0,"0"0"272"0,0 0-1200 0,9-3-304 15,2 1 0-15,0 2 0 0,3 5-192 0,3-2-80 16,2-3-32-16,-1-2 0 15,1-2-208-15,-1-1-64 0,0 3 0 0,-3-3 0 0,-1-2 240 0,-2 0 32 16,-1 3 16-16,-5-2 0 0,1-2 288 0,-3 0 0 16,0-1 128-16,-2 0-128 0,-2 9 640 0,-1-9 48 15,-3 2 0-15,-1 2 0 0,-3 2-16 0,-1 2 0 16,-2 2 0-16,-3 1 0 0,-2 1-224 0,-5 1-64 16,-2 1 0-16,-2 4 0 0,1 2-64 0,1 1 0 15,1 1-16-15,3 3 0 0,-2 1 16 0,4 1 0 16,0-5 0-16,4 1 0 0,2 1-48 0,1-1 0 0,4 2 0 15,1-1 0-15,3-4-272 0,2 1 0 0,3 0 128 16,5 2-128-16,0-2 144 0,5-1-16 0,6-2-128 16,4 3 192-16,2 0-192 0,7 0 0 0,5 1 0 0,3-2-10128 15,2-2-1968-15</inkml:trace>
  <inkml:trace contextRef="#ctx0" brushRef="#br0" timeOffset="20583.41">20475 10301 18431 0,'0'0'1632'0,"0"0"-1312"15,1-9-320-15,-1 9 0 0,0 0 832 0,0 0 80 16,0 0 32-16,0 0 0 0,2-10-528 0,-2 3-96 15,0 7-32-15,0 0 0 0,-4-7 208 0,-1 1 32 16,1 2 16-16,-6 3 0 0,-7 3 64 0,-2-1 16 16,-1-1 0-16,-3 2 0 0,-2 0-48 0,-2 2-16 0,2 1 0 0,0 2 0 15,3-1-176-15,-1 2-48 0,2-1 0 0,3 1 0 16,3 3-208-16,3-3-128 0,1-4 160 0,3 4-160 16,3 3 0-16,5-1 0 0,0-10 0 0,7 10 0 15,1 1 0-15,3 2 0 0,2 3 0 0,2-2 0 16,1-2 0-16,0 4 0 0,1 2 0 0,-1-1 0 15,1-3 0-15,-1 0 0 0,1-1 0 0,-3 1 0 16,-3 3 0-16,1-4 0 0,-3-2 0 0,-2 0 0 16,-4 0 0-16,-1 0 0 0,-3-1 0 0,-3 0 0 15,-5-2 0-15,-2 0 0 0,-5-3 0 0,0-1 0 0,-3 0 304 16,-2-2-48-16,-3 0 0 0,0 0 0 0,-4 1-16 0,2-3-16 16,1-3 0-16,-2 1 0 0,4 0-96 0,2 0 0 15,1 1-128-15,4-2 192 16,2-2-1600-16,4 1-320 0,3 0-64 0,7 4 0 15</inkml:trace>
  <inkml:trace contextRef="#ctx0" brushRef="#br0" timeOffset="21568.81">21013 10411 35007 0,'-10'-10'1552'0,"3"9"320"0,-1 3-1488 0,8-2-384 0,-6 6 0 0,4 2 0 31,2-8-1072-31,-5 13-272 0,2 4-64 0,3-1-16 16,2 1 528-16,4-4 96 0,-3-1 32 0,-1 1 0 16,1 3 0-16,-1-3 0 0,1-3 0 0,-1 0 0 0,0 1 592 0,2 0 176 0,-2 0 0 0,3-1 0 15,-1-3 0-15,1 2 0 0,3 3-144 0,-1-4 144 16,2 0 192-16,0-2 80 0,1 1 32 0,2-2 0 15,-2 2 48-15,2-2 16 0,-1-5 0 0,-1 3 0 16,-1 0-96-16,1-1-16 0,-10-2 0 0,9-1 0 16,-9 1-80-16,8-4-32 0,-8 4 0 0,6-9 0 15,-2 0 80-15,-1-1 16 0,-6-2 0 0,1 1 0 0,-2 0 128 16,-2-2 16-16,-4-3 16 0,0 0 0 0,-1 0-192 16,-1-1-32-16,-1-2-16 0,1 0 0 0,2 1-160 0,-1 1 128 15,1 2-128-15,1 3 128 0,2 2-128 0,1 0 0 16,3 2 0-16,3 8 0 0,0 0 0 0,0 0-176 15,0 0 176-15,0 0-128 0,0 0 0 0,8 2 0 16,3 1 0-16,2-1 0 0,1-1 128 0,3 1 0 16,-1 4 0-16,3-3-128 0,1-2 128 0,2-1 0 15,0-1 0-15,3-2 0 0,5-1 0 0,-3-1 128 16,2-3-128-16,-1 3 0 0,2 2 0 0,0 0 128 16,-1-3-128-16,2-2 0 0,-1-2 128 0,0 0-128 15,-5 0 128-15,0-3-128 0,1-6 128 0,-3 3-128 16,1 0 128-16,-3 0-128 0,0-2 0 0,0 0 0 15,-2-2 0-15,2-1 0 0,0-1 0 0,-3-2 128 16,-2-3-128-16,0 2 0 0,-3 3 864 0,0 3 96 16,-3 3 32-16,0 1 0 15,-4 0-1664-15,0 4-336 0,-3 2-64 0,-1 4-16 0,-2 5 880 0,0 0 208 16,0 0 0-16,0 0 0 0,-5 12-160 0,-4 2 16 0,-4 2 0 0,0 1 0 16,0 4 144-16,-2 2-128 0,1 4 128 0,-3 0-128 15,-2 1 128-15,-1 0-160 0,0 3 160 0,2 2-160 16,-1 0 160-16,2-1 0 0,4-5 0 0,1 1-128 15,2 0 128-15,3-4 0 0,1-5 0 0,2 1 0 16,2-3 0-16,2-2 256 0,4 0-64 0,1-2-16 16,2-6 32-16,1 1 16 0,2 0 0 0,2-2 0 15,2-1 64-15,2-2 16 0,4-2 0 0,2 0 0 16,1-1-80-16,3 0-16 0,0-3 0 0,1 0 0 0,1-2-80 16,0 1 0-16,-1 0-128 0,-3-1 192 0,-2 1-192 15,0-1 0-15,0 2 128 0,-1 2-128 0,-4 2 0 0,1 2 0 16,0-4 128-16,-2 7-128 0,1 5 0 0,-2 0-160 15,-3-2 32-15,0 2 0 0,-3 2 128 0,0 0-128 16,-3-3 128-16,1 1-128 0,-4-1 128 0,2-3 0 16,-5-7 0-16,4 11 0 0,-4-11 0 0,6 9 0 15,-6-9 0-15,0 0-128 0,8 8 128 0,1-3 0 16,1-3 0-16,-2 0 0 0,2-4 192 0,0 1-16 16,0-1-16-16,2 0 0 0,2-1-160 0,2-1 160 15,2-2-160-15,1 1 160 0,-1 2-160 0,3 0 0 16,0-2 0-16,0 3 128 0,0 3-128 0,0 0 0 15,0-1 144-15,0 3-144 0,0 1 0 0,1 0 0 0,-3 5 0 16,2-1 0-16,2-2 0 0,-2 4-192 16,0 2 192-16,0 3-192 0,0 0 192 0,-2 1 0 0,-3-1 0 15,3 0-128-15,-1 1 128 0,-2-1 0 0,-2 1 0 0,1-4 0 16,-3 0 0-16,0 0 0 0,0 1 0 0,-1-2 0 16,-2-2 144-16,-2 0-144 0,0-1 192 0,0 2-192 31,-4-2-1520-31,1-2-400 0,-4-6-96 0</inkml:trace>
  <inkml:trace contextRef="#ctx0" brushRef="#br0" timeOffset="21882.14">22727 9718 18431 0,'0'0'1632'0,"0"0"-1312"15,0 0-320-15,-6 16 0 0,1 4 1904 0,1 4 304 16,-1 2 64-16,-3 4 16 0,-3 4-1840 0,-1-1-448 15,-2-1 0-15,1 2 0 0,-3 0 256 0,1 2-64 16,-4-3 0-16,4-3 0 0,-1-2 0 0,1-3 0 16,-3-7 0-16,2 0-8400 15,-1 2-1696-15</inkml:trace>
  <inkml:trace contextRef="#ctx0" brushRef="#br0" timeOffset="30003.82">6519 14432 4607 0,'0'0'192'0,"0"0"64"0,0 0-256 0,2-8 0 16,-1 2 0-16,-1 6 0 0,1-6 2496 0,-1 6 448 15,0 0 80-15,5-10 32 0,-4 3-1568 0,-1 7-304 16,0 0-64-16,0 0-16 0,0 0-288 0,0 0-64 16,0 0-16-16,0 0 0 0,0 0-384 0,0 0-80 15,0 0-16-15,0 10 0 0,0 4 0 0,0 2 0 16,0 3 0-16,1 1 0 0,0 0 0 0,-1 3-16 15,0 3 0-15,0 2 0 0,0-1-112 0,-1 2-128 16,0 1 176-16,0 1-176 0,-4 2 176 0,2 2-176 16,0-1 160-16,0 0-160 0,-2 0 128 0,2 0-128 15,-3-3 0-15,3 0 144 0,0-8-16 0,1 0 0 16,-1-3 0-16,2-3 0 0,0-3 128 0,1 0 0 0,0-3 16 16,1 0 0-16,0-3 64 0,-1-8 16 0,0 0 0 0,6 11 0 15,-2-2 32-15,2-2 0 0,-6-7 0 0,9 5 0 16,-9-5-64-16,9 4-16 0,1-1 0 0,2-2 0 15,-2-2-112-15,2 0-32 0,2 1 0 0,-1 0 0 16,0-1-160-16,2 0 192 0,2 1-192 0,2 1 192 16,2 1-192-16,-1-1 0 0,1-1 0 0,6 0 0 15,5-1 0-15,2 1 0 0,1 0 0 0,1 1 0 16,-3-1 0-16,4-2 0 0,-1 0 0 0,2 1 0 16,4-1 160-16,-1 2-160 0,1-4 192 0,4 2-192 15,3 0 160-15,2 2-160 0,0 0 128 0,-4-1-128 16,0-1 0-16,4 1 128 0,3 1-128 0,-2-1 0 15,0-1 0-15,3 0 128 0,5 0-128 0,-7-1 0 0,0 3 0 0,-1-1 128 16,4-1-128-16,0 0 0 0,2 1 0 0,1 0 128 16,1 0-128-16,-3 0 0 0,-2-1 160 0,3 0-160 15,-2 0 192-15,2 1-192 0,-1-1 224 0,-1 0-64 16,3-1-16-16,-3 2 0 0,-6 1-144 0,3-1 0 16,0-2 144-16,2 1-144 0,2 4 128 0,1-2-128 15,1 0 160-15,-6 1-160 0,-2 1 128 0,1-1-128 16,0 1 0-16,0-2 0 0,0 0 0 0,1 0 0 15,1 2 0-15,-2-1 0 0,-3 1 160 0,1-2-160 16,-2 0 160-16,-1 0-160 0,1-1 128 0,1 0-128 16,1 0 0-16,0 1 0 0,3 0 192 0,-2 0-48 15,-4 0-16-15,-1-2 0 0,0 1-128 0,-1 0 0 16,-1-1 144-16,3 2-144 0,0 1 0 0,1 1 128 16,-1-1-128-16,-3 2 0 0,-4-1 128 0,0 0-128 0,1 0 128 0,-2-2-128 15,4 0 128-15,-1 0-128 0,-5 0 128 0,5 1-128 16,2-1 128-16,-3 0-128 0,-1-1 128 0,-2 1-128 15,-3 0 128-15,-3-2-128 0,0 2 128 0,0-1-128 16,0 1 128-16,0 0-128 0,-3-1 128 0,4 1-128 16,0 0 128-16,0 0-128 0,0 1 128 0,-1-1-128 15,-3 0 0-15,-2 0 144 0,1-1-144 0,-4 1 0 16,-1 1 144-16,0-1-144 0,-1-1 0 0,0 1 144 16,0 0-144-16,-2 1 128 0,0 0-128 0,1-1 128 15,-3 2-128-15,0 0 0 0,-3 0 0 0,2 1 0 16,-1-2 0-16,1 0 0 0,-1 0 128 0,-1 1-128 15,-2-1 0-15,-1 2 0 0,-2-3 0 0,1 1 128 16,-1 4-128-16,-4-3 0 0,-6-2 0 0,10 2 128 16,-2 0-128-16,0-1 0 0,-8-1 144 0,10 0-144 0,-10 0 0 15,0 0 144-15,7 3-144 0,-7-3 0 0,0 0 192 0,8 2-64 16,-8-2 0-16,0 0-128 0,0 0 0 0,0 0 0 16,0 0 0-16,0 0 0 0,0 0 128 0,0 0-128 15,7 3 144-15,-7-3-144 0,0 0 256 0,6-4-32 16,-6 4-16-16,0 0 0 0,7-6 80 0,-5-2 16 15,1 0 0-15,-1-1 0 0,0 1-16 0,-1-1 0 16,0-2 0-16,1-2 0 0,0-3 32 0,-2 0 0 16,1-2 0-16,1-1 0 0,1-5-32 0,-2-1 0 15,0 0 0-15,1-2 0 0,0-1-48 0,2 0-16 16,-4-3 0-16,2 6 0 0,-1 1-96 0,0 2-128 16,0 2 176-16,-1 0-176 0,0 3 128 0,0 2-128 0,0 3 0 15,1 1 0-15,0-1 128 0,-1 2-128 0,0 10 0 0,-1-9 0 16,1 9 0-16,-1-8 0 0,0 1 0 0,1 7 0 15,0 0 0-15,0 0-176 0,0 0 176 0,0 0-208 32,0 0-2352-32,0 0-448 0,-3 10-112 0,2 0-16 0</inkml:trace>
  <inkml:trace contextRef="#ctx0" brushRef="#br0" timeOffset="32819.44">9194 12981 10127 0,'0'0'448'0,"0"0"96"0,0 0-544 0,0 0 0 0,0 0 0 0,0 0 0 16,0 0 1216-16,0 0 144 0,0 0 32 0,0 0 0 16,0 0-416-16,0 0-80 0,0 0 0 0,0 0-16 15,10 2-96-15,-2 1-16 0,2 0 0 0,-1-3 0 16,2-3 0-16,1 0-16 0,2 2 0 0,1 1 0 15,1 0-176-15,2 1-16 0,2 1-16 0,2-2 0 16,-2 0-160-16,3 1-16 0,1 2-16 0,3-3 0 16,-6 1-128-16,5-1-32 0,3 0 0 0,-2 3 0 15,1 2-64-15,-1-2 0 0,1-2-128 0,-3 2 192 16,-1 3-192-16,3-1 176 0,-4 0-176 0,2 0 160 16,-3 1-160-16,2-1 128 0,0 2-128 0,-1 0 128 15,2-4-1664-15,-4 1-352 0,-2 1-64 0,0 2-16 0</inkml:trace>
  <inkml:trace contextRef="#ctx0" brushRef="#br0" timeOffset="33305.82">12721 12945 8287 0,'-11'-6'368'0,"5"5"80"0,6 1-448 16,-6 0 0-16,-2-1 0 0,8 1 0 0,0 0 2400 15,0 0 400-15,0 0 80 0,0 0 0 0,0 0-1520 0,0 0-304 16,0 0-64-16,12 4-16 0,-1-1 16 0,6-2 0 16,1-1 0-16,4 2 0 0,3 1-288 0,-2 0-48 15,3-3-16-15,2 1 0 0,-3 1-368 0,1 2-80 16,2 3 0-16,0-3-16 0,0-4-176 0,2 3 0 16,-1 0 0-16,-1 0 0 0,-3-1 0 0,0 1-256 15,3 1 48-15</inkml:trace>
  <inkml:trace contextRef="#ctx0" brushRef="#br0" timeOffset="33903">16003 12985 23951 0,'0'0'2128'0,"0"0"-1696"0,6-8-432 0,5 1 0 16,3 2 768-16,4 1 80 0,2 2 16 0,3-1 0 15,3 0-160-15,6 0-48 0,4 3 0 0,4 2 0 16,-1-1-432-16,8-2-96 0,5-2 0 0,-1 2-128 16,0 1 176-16,-1 1-176 0,1 0 160 0,4 1-160 15,4-1-1328-15,-2 2-352 16,20 5-80-16,-15-5-16 0</inkml:trace>
  <inkml:trace contextRef="#ctx0" brushRef="#br0" timeOffset="38392.87">2480 15925 9215 0,'0'0'400'0,"0"0"96"0,0 0-496 0,0 0 0 0,0 0 0 0,0 0 0 16,0 0 1280-16,0 0 176 0,0 0 16 0,0 0 16 16,0 0-576-16,0 0-112 0,0 0-32 0,5-8 0 15,1-1-240-15,-2 1-48 0,2-2-16 0,0 0 0 16,1-2-96-16,2 1-32 0,1 1 0 0,0-3 0 0,-2-1-128 16,1 0-16-16,1-1-16 0,0 4 0 15,-2 2-32-15,-1 0 0 0,1-2 0 0,-2 1 0 0,0 6-144 0,-6 4 160 16,8-4-160-16,-8 4 160 0,8-4-160 0,-8 4 0 15,0 0 0-15,0 0 0 0,0 0 0 0,0 0 0 16,5 8 0-16,-2 4 0 0,0 5 160 0,-3 2-160 16,0 2 192-16,-2 4-192 0,-1 4 0 0,-1 2 0 15,-3 2 0-15,1 0 0 0,0-1 128 0,-3 3-128 16,2 0 0-16,-2 0 0 0,3-2 144 0,-1 0-16 16,0 0-128-16,-2 1 192 0,3 0 160 0,-2-2 32 15,0-4 0-15,2-2 0 0,2 2-208 0,0-5-48 16,1-2 0-16,-2-4 0 0,3-1-128 0,1-2 160 15,0-1-160-15,1-1 160 0,0 0-160 0,0-2 0 0,0-10 144 16,2 9-144-16,-2-9 0 0,3 8 0 0,-3-8 0 0,0 0 0 31,6 10-1472-31,-6-10-352 0</inkml:trace>
  <inkml:trace contextRef="#ctx0" brushRef="#br0" timeOffset="38592.22">2406 16532 13295 0,'0'0'576'0,"0"0"144"15,11 0-576-15,1 0-144 0,0 2 0 0,2-2 0 16,-1-2 1344-16,2 0 256 0,3 0 32 0,2-2 16 16,-1 1-496-16,4 0-80 0,3-1-32 0,-1 3 0 0,-2-1-416 0,1-1-96 15,1-3-16-15,0 2 0 0,1 1-304 0,-3 0-64 16,2 2-16-16,-6 0 0 0,-1-1-128 0,-3 2 0 15,-1 0-192-15</inkml:trace>
  <inkml:trace contextRef="#ctx0" brushRef="#br0" timeOffset="39808.94">15905 16781 8287 0,'-17'2'736'0,"5"-1"-592"15,-1 0-144-15,3 0 0 0,0 1 1872 0,2-2 352 0,0 0 64 0,1 3 16 16,1-1-1088-16,3 2-224 0,3-4-32 0,0 0-16 16,0 0 144-16,0 0 16 0,0 0 16 0,10-2 0 15,3 0 48-15,3 1 16 0,8 0 0 0,3-1 0 16,6-1-208-16,2 1-32 0,8-2-16 0,3-1 0 15,2 0-272-15,7-3-48 0,7 1-16 0,8 1 0 16,6-1-80-16,1 2-32 0,-2-1 0 0,4 2 0 16,-1-2-96-16,0 5 0 0,0 3-16 0,-2 2 0 15,-8-3-16-15,2-1 0 0,-1 0 0 0,2 3 0 16,-1 3-32-16,-4 0 0 0,-6-3 0 0,-5 1 0 16,-2-1 16-16,-2 0 0 0,-2 0 0 0,0-1 0 15,0 0-16-15,-3 0-16 0,-2-1 0 0,-2 1 0 16,-7 1 16-16,-1-1 0 0,-3-2 0 0,-3-1 0 15,0 0-48-15,-2 1 0 0,-2 2 0 0,2-1 0 0,-4-1-32 0,-1 1-16 16,-2 0 0-16,-2 0 0 0,-2-1-32 0,1 0-16 16,-5 1 0-16,-1 3 0 0,0-1 16 0,-10-3 0 15,0 0 0-15,6 1 0 0,-6-1-192 0,0 0 0 16,0 0 0-16,0 0 0 0,0 0 0 0,0 0-272 16,0 0 64-16,0 0 16 15,0 0-2624-15,-8 1-528 0</inkml:trace>
  <inkml:trace contextRef="#ctx0" brushRef="#br0" timeOffset="41710.42">3868 16569 5519 0,'0'0'240'0,"0"0"64"0,0 9-304 0,0-9 0 15,-3 9 0-15,3-9 0 0,0 0 1280 0,0 0 208 0,0 0 48 0,0 0 0 16,0 0-704-16,0 0-128 0,0 0-16 0,0 0-16 15,0 0 64-15,9 2 16 0,0-5 0 0,-1 0 0 16,1-2 80-16,0-1 0 0,2-5 16 0,1 1 0 16,2-2-208-16,2-3-32 0,-2-1-16 0,0-2 0 15,-1 0-80-15,3-3 0 0,1-1-16 0,1-3 0 16,2 1-64-16,-2-1-16 0,1-3 0 0,0 1 0 16,-3-1-160-16,0 2-48 0,-2 1 0 0,-1-3 0 15,2-4 16-15,-2 2 0 0,-2 1 0 0,0 1 0 16,-4 2 32-16,2-3 16 0,-1 3 0 0,-1-1 0 15,-4-1-96-15,0-1-32 0,0 0 0 0,0 0 0 16,0 1-144-16,-3-1 128 0,-1 0-128 0,-1 3 128 16,1 1-128-16,-1 2 160 0,-1 1-160 0,1 0 160 0,-1 0-160 15,0 1 128-15,-3 2-128 0,1 2 128 0,2 1-128 16,-5 1 0-16,2 0 0 0,-3 4 128 0,1 1-128 0,-3 2 0 16,0-2 0-16,-2 2 0 0,-1 1 0 0,-2 3 128 15,0 1-128-15,-3 0 0 0,-2 1 0 0,-2 1 0 16,-2 2 0-16,4 4 0 0,5 2 0 0,-3 2 0 15,-2 1-128-15,-3 1 128 0,0 4 0 0,-2 0 0 16,2-1 0-16,0-1 0 0,0 3-144 0,1 2 144 16,1 2 0-16,-2 0 0 0,0 1 0 0,0 1-128 15,0 2 128-15,1-1 0 0,-4 1 0 0,8 3 0 16,0-1-128-16,0 4 128 0,-2 3 0 0,3 1 0 16,-2-1 0-16,2 0 0 0,2 0-128 0,1 1 128 0,4 1 0 0,-1-1 0 15,3 0 0-15,2 3-128 0,0 1 128 16,2 3 0-16,1 0 0 0,4-4 0 0,1-3-128 0,3 1 128 15,-2-2 0-15,1-1 0 0,3-2 0 0,-1 0 0 16,3-2-128-16,0 2 128 0,2-4 0 0,-1-3 0 16,1-2 0-16,1-2 0 0,3-1 0 0,-1-3 0 15,2-2 0-15,3-2 0 0,-2-5 0 0,1-2 0 16,1 2 0-16,3-6 0 0,1-4 0 0,0-1 0 16,3-4 0-16,-3 0 176 0,3-1-176 0,-3-4 160 15,1-6-32-15,-2-1-128 0,1 0 192 0,1-2-64 16,0-2 80-16,1-1 16 0,-3-2 0 0,2 0 0 15,-1-1 32-15,1-1 0 0,-3-1 0 0,1 1 0 16,0-1 32-16,-2-1 16 0,-5 2 0 0,-1 1 0 16,-4-2-112-16,-1 2 0 0,-3 3-16 0,0 0 0 15,-1 3 16-15,-4 2 0 0,0 1 0 0,0 1 0 0,0 2-16 16,-1 2 0-16,-2 1 0 0,0 2 0 0,0 1-176 0,0 2 192 16,3 9-192-16,-4-8 192 0,0 1-192 0,4 7 0 15,0 0 0-15,0 0 0 16,-8-1-1600-16,8 1-368 0,-7 4-64 0,7-4-10832 15</inkml:trace>
  <inkml:trace contextRef="#ctx0" brushRef="#br0" timeOffset="42763.91">18891 16799 10127 0,'-14'0'896'0,"5"-1"-704"0,0-4-192 0,1 3 0 0,3-1 1968 0,1 3 352 15,1-2 80-15,3 2 16 0,0 0-1744 0,0 0-352 16,0 0-64-16,0 0 0 0,0 0 240 0,0 0 48 15,0 0 16-15,0 0 0 0,12 3 480 0,1-1 112 16,3-5 0-16,1 3 16 0,1 0 64 0,5-1 16 16,4-2 0-16,7 1 0 0,2 0-160 0,7-1-16 15,4 3-16-15,2 0 0 0,1 0-272 0,3-1-48 16,0 0-16-16,3 0 0 0,5 0-144 0,4 1-48 16,1 0 0-16,-1 0 0 0,-4 0-96 0,3 0-32 15,3-1 0-15,1 0 0 0,2 1-32 0,-3 3-16 16,-3 0 0-16,-2 1 0 0,-2-2-48 0,0-1-16 0,-1-1 0 15,-2 3 0-15,-4-1-32 0,-1 2 0 0,-3-1 0 16,-4 0 0-16,-4 1-48 0,-1-1-16 0,-2-1 0 16,1 1 0-16,-1 1-32 0,0-2-16 0,-3 1 0 0,-4-1 0 15,-5 2 16-15,0-4 0 0,0 1 0 0,-3 1 0 16,0 1-16-16,-4 0 0 0,-3-2 0 0,0 1 0 16,-3 1 32-16,0-3 0 0,-4-2 0 0,1 2 0 15,2 0-16-15,-5 0 0 0,-7 0 0 0,0 0 0 16,11 2-16-16,-3-1 0 0,-8-1 0 0,0 0 0 15,0 0-16-15,0 0 0 0,0 0 0 0,0 0 0 16,0 0-128-16,0 0 0 0,0 0 144 0,0 0-144 16,0 0 0-16,0 0 0 0,0 0-192 0,0 0 64 15,0 0-1872-15,0 0-368 0,0 0-80 0</inkml:trace>
  <inkml:trace contextRef="#ctx0" brushRef="#br0" timeOffset="45830.02">8357 16843 10127 0,'-15'0'896'0,"-2"0"-704"15,1-1-192-15,-1 1 0 0,2 0 816 0,1-1 128 16,-2-1 16-16,2 0 16 0,1 2-256 0,1 0-48 0,1 0-16 0,2 1 0 16,2-2 48-16,7 1 0 0,0 0 0 0,0 0 0 15,0 0 128-15,0 0 48 0,0 0 0 0,0 0 0 16,0 0-240-16,13 1-32 0,1-2-16 0,1 1 0 16,1 0-176-16,3 0-32 0,2-1-16 0,2 1 0 15,2 0 80-15,4 0 32 0,2 0 0 0,4-1 0 16,2 1-16-16,6-2 0 0,5 0 0 0,6 1 0 15,3 0 48-15,1-1 16 0,0-3 0 0,6 1 0 16,5 0-16-16,5 0 0 0,8 1 0 0,-1 0 0 16,-2-2-80-16,5 1-32 0,3 0 0 0,2 4 0 15,2 1-96-15,0-2-32 0,3-4 0 0,3 4 0 16,4 2-64-16,-1-1-16 0,-3-1 0 0,3 1 0 16,1 0-64-16,0 1-128 0,-3-1 176 0,6 0-176 0,3 0 256 15,-5 1-64-15,-2 0-16 0,-1 2 0 0,2-2 32 0,-2 2 16 16,3-2 0-16,-6 0 0 0,-1 0-32 0,0-1-16 15,2 0 0-15,-6-1 0 0,-5-3-176 0,-6 2 192 16,-3-3-192-16,-1 1 192 0,-1-1-192 0,-6 3 128 16,-9-3-128-16,-5 0 128 0,-7 2-128 0,-2-3 160 15,-2-1-160-15,-5 1 160 0,-1 2 0 0,-5 1 0 16,-4-2 0-16,-6 4 0 0,-2-1 32 0,-1 0 0 16,-8-1 0-16,-2 1 0 0,-10 2-32 0,0 0 0 15,0 0 0-15,0 0 0 0,0 0 160 0,0 0 48 16,-14-5 0-16,-5 1 0 0,-2 4-192 0,-8 0-48 15,-3-1 0-15,-6 2 0 0,-3 2-128 0,-2-2 0 16,-1-1 0-16,-5 0 0 0,-8-1 0 0,-6 0 0 16,-4-1 0-16,-5 4 0 0,-1 0 0 0,-8-2 0 0,-3 0 0 0,-7 2 0 15,0 2 0-15,-1 0 0 0,-2-3 0 16,-4 1 0-16,-7 2 0 0,-1 1 0 0,1-2 0 0,-7 0 0 16,-6 2 0-16,-2-3 0 0,1-2 128 0,-3 3-128 15,-1 3 0-15,-1-4 0 0,2-3 0 0,1 1 128 16,2 3-128-16,2-1 0 0,5-3 0 0,-1 3 0 15,2 2 0-15,5-3 0 0,0-2 0 0,0 1 0 16,2 2 128-16,6-1-128 0,6 0 0 0,0-1 128 16,2-1-128-16,4 1 0 0,4 1 0 0,6 1 0 15,7 1 0-15,5-6 0 0,0 2 0 0,9 0 0 16,10 1 0-16,9 0 0 0,1-1 0 0,10 0 0 16,8 0-128-16,4-1 128 0,9-4 0 0,4 6 0 15,0 0-256-15,18-2 32 0,4-5 0 0,10 3 0 16,7 0 0-16,8-2 0 0,6-1 0 0,8 0 0 0,5-1 64 15,9 0 16-15,8 0 0 0,5 0 0 0,3 1 144 16,13 1 0-16,8-3 0 0,6 0 0 0,5 1-160 0,5 4 160 16,7 2-192-16,0 1 192 0,-1-2 0 0,5 2 0 15,4 1 0-15,2 3 0 0,3-1 0 0,-2 0 0 16,-6 1 0-16,3 4 0 0,-1 3 0 0,-4-4 0 16,-3-2 0-16,-4 2 0 0,-5 1 0 0,-3-2 0 15,-2 0 0-15,-7 2 0 0,-9 4 0 0,-4-3 0 16,-6-6 0-16,-7 4 0 0,-9 2 0 0,-9-2 0 15,-10-1 128-15,-11-2-128 0,-8 0 0 0,-9-1 0 16,-8 2 128-16,-9-2-128 0,-5-1 128 0,-10-1 0 16,0 0-128-16,0 0 192 0,-14 3 16 0,-8-2 0 0,-8-3 0 15,-12 0 0-15,-10 0-208 0,-10 0 176 16,-7-1-176-16,-6 3 160 0,-6 0-160 0,-12 0 160 16,-10-1-160-16,-5-2 160 0,-3 2-160 0,-11-1 0 0,-9-1 0 0,-4 2 128 15,-3 0-128-15,-5 1 0 0,-2 1 0 0,-3 0 0 16,-2-1 0-16,2 0 0 0,3 0 128 0,4 3-128 15,2 0 0-15,2-1 0 0,6-2 0 0,5 3 0 16,3 3 0-16,5-2 0 0,2 0 0 0,12 1 0 16,7 1 0-16,13-3 0 0,10-3 0 0,9 2 0 15,4 1 0-15,13 0 0 0,10-4 0 0,11 1 0 16,6-2 0-16,9 1 0 0,12 1 0 0,0 0 0 16,12-6 0-16,13 1 0 0,14 0-224 0,9-1 80 15,7 0-64-15,13-3-16 0,12-2 0 0,12 1 0 16,11 3 80-16,10-1 16 0,4-4 0 0,7 3 0 15,3 3 128-15,7 3-128 0,7 0 128 0,1-1-128 0,-1-1 128 16,2 3 0-16,2 3 0 0,6-1 0 0,3-1 0 0,-6 1 0 16,-1 1 0-16,-5 4 0 0,-2 4 0 0,-3-2 0 15,-6-4 0-15,-4 2 0 0,-6 4 0 0,-7-1 0 16,-12-4 0-16,-5 3 0 0,-6-2 0 0,-13 2 0 16,-13-1 0-16,-12 0 128 0,-7 1-128 0,-9-2 0 15,-7 0 0-15,-9-1 128 0,-10 0-128 0,-4 0 144 16,-7-4-144-16,-8 4 160 0,-9 1-32 0,-6-1 0 15,-6 1 0-15,-11 0 0 0,-6-2-128 0,-15 0 160 16,-10 1-160-16,-7-2 160 0,-8 1-160 0,-9 1 160 16,-9-6-160-16,-6 4 160 0,-6-1-160 0,-7 1 0 0,-12-4 0 15,-3 2 128-15,0 2-128 0,-8-1 0 16,-4-1 0-16,-3 2 128 0,-4-1-128 0,4 0 0 16,5 0 0-16,1 1 0 0,2-2 0 0,3 0 0 0,6-3 0 0,4 2 0 15,6 2 0-15,4-1 0 0,3-1 0 0,13 0 0 16,11 4 0-16,11 0 0 0,9-4 0 0,9-2 0 15,8 1 0-15,12 2 0 0,11-2 0 0,14 0 0 16,7 0 0-16,14 2 0 0,0-8 0 0,17 0 0 16,14-1-272-16,13-1-96 0,9 1-16 0,17-5 0 15,11-1 144-15,17 0 32 0,13 4 0 0,13-4 0 16,6-2 208-16,8 5-176 0,2 3 176 0,6 1-160 16,6 0 160-16,3 0 0 0,0-3-144 0,2 6 144 15,2 6 0-15,2-2 0 0,-1-2 0 0,2 0 0 16,-4 3 0-16,-4 3 0 0,-9 1 0 0,-5 0 0 15,-5-4 0-15,-8 2 0 0,-8 1 0 0,-11 3 0 0,-7 0 0 16,-17 0 0-16,-13-5 0 0,-12 2 0 0,-9 1 0 16,-11 0 128-16,-10-4-128 0,-11 0 0 0,-7 3 176 0,-11-3-48 15,-11 0-128-15,-8 2 192 0,-13 3 48 0,-13-2 0 16,-11 0 0-16,-15 1 0 0,-17 1-64 0,-8-1-16 16,-6 0 0-16,-12 2 0 0,-17 3-160 0,-2-2 0 15,-6-3 0-15,-6 4 0 0,-7 4 0 0,-6 0 0 16,-5-1 0-16,-5 1 0 0,-3 1 128 0,7-1 0 15,5 2 0-15,4 0 0 0,5 0-128 0,5 1 0 16,4-1 0-16,8-1-176 0,11 1 176 0,5 1 0 16,4-2 0-16,14 0 0 0,12 0 0 0,15-2 0 15,12-2 0-15,12 1 128 0,8-5-128 0,12 0 0 16,11-3 0-16,9-2 0 0,8 0 0 0,13-2-128 0,9-3 0 16,16 2 0-16,11-3-160 0,16-2-32 0,17-3 0 0,13 1 0 15,11 0 144-15,13 0 32 0,12-2 0 16,5 0 0-16,4 0 144 0,5 2 0 0,4 3-144 0,8 0 144 15,4-1 0-15,2 0 0 0,1 1 0 0,-3 0 0 16,-5 3 0-16,-3 0 0 0,-4 0 0 0,-8 1 0 16,-7 0 0-16,-8 1 0 0,-7 0 0 0,-13 1 0 15,-11-1 0-15,-10 1 0 0,-9 2 0 0,-13-1 0 16,-10 1 128-16,-12 0-128 0,-13-1 128 0,-9 1-128 16,-8-1 224-16,-11 0-32 0,0 0-16 0,-21 2 0 15,-10-1 96-15,-9 1 32 0,-13 2 0 0,-9 0 0 16,-9 1-176-16,-14-2-128 0,-12 0 144 0,-7 3-144 15,-6 0 144-15,-11 1-144 0,-12-2 128 0,-7 2-128 0,-4 0 0 16,-6-1 128-16,-9 0-128 0,-4 0 0 16,-4 3 0-16,1 0 0 0,1-4 128 0,2 1-128 0,7 0 0 0,2 2 0 15,1-1 0-15,6 2 0 0,3-2 0 0,15 1 0 16,11-3 0-16,12 2 0 0,7 0 0 0,15-1 0 16,9-1 0-16,13-1 0 0,13-1 0 0,16-2 0 15,11-3 0-15,14 0 0 0,8 2 0 0,15-4 0 16,11-3 0-16,20-2 0 0,21-4-288 0,10 0-32 15,10-3-16-15,18 1 0 0,19-3 128 0,11 4 16 16,8-6 16-16,9 4 0 0,5 2 176 0,8-1-128 16,4 1 128-16,5 1-128 0,4 3 128 0,4 0 0 15,2-1 0-15,-7 1 0 0,-7 0 0 0,-2 2 0 16,-3 3 0-16,-6 2 0 0,-5 3 0 0,-12-1 0 0,-17-4 0 16,-11 3 0-16,-12 2 0 0,-15 3 0 0,-15 3 0 15,-17-4 0-15,-13-2 0 0,-13 3 0 0,-12-1 0 0,-9 1 0 16,-8-3 176-16,-11 2-48 0,-13-1 0 0,-15 1 0 15,-18 3 32-15,-13-1 0 0,-12-2 0 0,-13 1 0 16,-11 3-32-16,-10 2 0 0,-14-1 0 16,-10 1 0-16,-7 0-128 0,-8-2 0 0,-8 1 0 0,2 1 128 15,1 2-128-15,0-4 0 0,2 1 144 0,5 2-144 16,5 0 0-16,16 0 0 0,15-1 0 0,11 1 0 16,10 1 0-16,15-2 0 0,9 0 0 0,12 0 128 15,8-3-672-15,14 1-128 16,8-2-32-16,10 0-17552 0</inkml:trace>
  <inkml:trace contextRef="#ctx0" brushRef="#br0" timeOffset="48726.76">13214 14581 6447 0,'0'0'272'0,"0"-8"80"0,0 8-352 0,0 0 0 15,-1-9 0-15,-3 3 0 0,4 6 1696 0,0 0 272 16,0 0 48-16,0 0 16 0,-5-9-1072 0,5 9-192 15,0 0-64-15,0 0 0 0,0 0-48 0,0 0-16 0,0 0 0 0,0 0 0 16,0 0-48-16,0 0-16 0,3 9 0 0,2 2 0 16,-3 1-112-16,1 3-16 0,0 3-16 0,1-2 0 15,0 1-176-15,-2 0-16 0,0 1-16 0,0 3 0 16,-2 1-32-16,-2-1 0 0,1 1 0 0,1-1 0 16,0 2 0-16,0-1-16 0,0-3 0 0,0 2 0 15,0 0 16-15,-1-1 16 0,-1 0 0 0,2-4 0 16,0 0-16-16,2-3 0 0,2-1 0 0,0-1 0 15,1-1 64-15,2-1 0 0,2-3 0 0,0 0 0 16,2-2 48-16,2 1 16 0,2-3 0 0,2 1 0 16,-1-2 128-16,4-1 16 0,3 0 16 0,1 0 0 15,2-2-160-15,2 0-48 0,4-1 0 0,1-1 0 16,0 1-272-16,1 0 128 0,3-2-128 0,-1 3 0 0,5 1 0 0,-3 0 0 16,2 0 0-16,-1-1 0 0,3-1 0 15,3 2 0-15,0-1 0 0,5 2 0 0,4-1 128 0,2 0-128 16,0 1 0-16,1 0 0 0,0 0 144 0,4-2-144 15,1-2 0-15,4 3 144 0,3 1-144 0,-3 0 128 16,-4-2-128-16,0 1 128 0,1 0-128 0,2 1 128 16,3 1-128-16,-2 0 128 0,-2 0-128 0,-3 0 192 15,-1-1-192-15,0 1 192 0,2 0-192 0,0 2 0 16,2 0 144-16,-1-2-144 0,-2 1 0 0,1-2 128 16,0 0-128-16,0 1 0 0,2 2 176 0,0-1-48 15,-1 1 0-15,-3-1 0 0,-3-3-128 0,2 1 160 16,-2 1-160-16,1 1 160 0,-1 2-160 0,2-2 0 15,-3 0 144-15,-2 1-144 0,-6 2 128 0,-1-2-128 0,1 0 128 0,-1 1-128 16,0-1 160-16,-1-1-32 0,1 2-128 0,-3-1 192 16,-1 0-192-16,-2 0 176 0,0-3-176 0,-1 2 160 15,-4-1-32-15,1-1-128 0,1 3 192 0,0-1-64 16,2 0 0-16,1 1 0 0,-1-2 0 0,1 1 0 16,-3-1 0-16,0 0-128 0,-5 2 192 0,0 0-64 15,-1-3-128-15,-1 0 192 0,-2 1-192 0,1-1 192 16,1 0-64-16,0 0 0 0,-2 0 0 0,1 1 0 15,1 1 16-15,0-1 0 0,-3 0 0 0,1 1 0 16,-2 2-16-16,0-2 0 0,-4-1 0 0,0 1 0 16,-4 0-128-16,-1 2 128 0,0-2-128 0,-1 2 128 15,0-2-128-15,-2 0 0 0,0-2 0 0,0 1 128 16,0 2-128-16,0 0 128 0,-2 1-128 0,-1-2 128 16,1-1-128-16,0 1 128 0,-2 2-128 0,0 1 128 0,-11-5-128 0,11 2 160 15,2 1-160-15,-6 0 160 0,-7-3-160 16,10 1 192-16,-10-1-192 0,8-1 192 0,-8 1-32 0,9 1 0 15,-9-1 0-15,0 0 0 0,0 0 96 0,0 0 0 16,0 0 16-16,7-3 0 0,0 0 80 0,-7 3 16 16,3-9 0-16,1 1 0 0,-1-1 16 0,0-2 16 15,-3-4 0-15,1 2 0 0,0-2-32 0,-1-3-16 16,0-3 0-16,0-2 0 0,0-2-32 0,0-1 0 16,0-1 0-16,0 0 0 0,-1 0-128 0,1 2-16 15,-1 3-16-15,2 1 0 0,-1 1-160 0,1 4 0 16,2 5 0-16,-2 2 0 0,-1 2-272 0,0 7 16 15,0-6 0-15,0 6 0 16,0 0-3120-16,0 0-608 0</inkml:trace>
  <inkml:trace contextRef="#ctx0" brushRef="#br0" timeOffset="50939.39">21476 16716 17503 0,'0'0'1552'0,"0"0"-1232"0,0 0-320 0,0 0 0 16,0 0-464-16,0 0-160 0,0 0-16 0,0 0-16 16,0 0 368-16,0 0 80 0,0 0 16 0,3 9 0 15,-3-9 192-15,5 6 0 0,1 2 0 0,-6-8 0 0,0 0 384 16,9 6 128-16,-1 0 32 0,-1-2 0 15,1 0 320-15,1-2 64 0,1-1 16 0,2 1 0 0,3 4-48 0,3-3 0 16,3-1 0-16,4 0 0 0,5-2-128 0,7 3-48 16,8-2 0-16,5 0 0 0,2 0-192 0,1 0-32 15,2-2-16-15,6 1 0 0,2 2-32 0,8-1-16 16,6-2 0-16,0 2 0 0,0 2-128 0,0 1-32 16,0-1 0-16,2 0 0 0,4-2-112 0,-7 3-32 15,-9 2 0-15,1-2 0 0,-1-5 16 0,-3 1 0 16,-1 2 0-16,-2 0 0 0,0 1 80 0,-7-1 16 15,-8 0 0-15,-2 0 0 0,-1 0 112 0,-3 0 32 16,0-2 0-16,-3 2 0 0,-1 1-16 0,-4-2 0 16,-4-1 0-16,-4 3 0 0,-2 1-48 0,-4-1 0 0,-4-3 0 15,-6 1 0-15,-8-1-64 0,0 0 0 0,0 0-16 16,0 0 0-16,0 0 80 0,0 0 32 16,-9 2 0-16,-5 0 0 0,-5 0-96 0,-7-1-32 0,-6 2 0 0,-4-3 0 15,0 0-224-15,0 0 128 0,-4 2-128 0,2 0 0 16,-5 0 0-16,-4-1 128 0,-6-1-128 0,-4 2 0 15,-5 2 0-15,1-1 176 0,-1-1-176 0,-2-1 160 16,-4 0-160-16,-6 2 128 0,-4-1-128 0,3 0 128 16,1-1-128-16,0 1 0 0,0-2 0 0,0 0 128 15,1-2-128-15,0 2 0 0,7-1 0 0,6 0 0 16,10 0 0-16,5-1 128 0,8-2-128 0,6 2 0 16,7 0 128-16,4 2-128 0,8-2 128 0,12 2-128 15,0 0 0-15,9 2 0 0,7-2 0 0,8 1 0 16,7-1-192-16,8 1-80 0,5-1-16 0,11 1 0 0,9 1 160 15,9 1 128-15,2-4-192 0,5 4 192 0,0 2-144 16,10 0 144-16,3 0 0 0,-5 1-144 0,-4-4 144 0,3 3 176 16,-1 3-48-16,-1-2 0 0,-3-1 128 0,-5-2 0 15,-9 2 16-15,1-2 0 0,-4 0-16 0,-2 0-16 16,-4-3 0-16,-4-1 0 0,-5-2-112 0,-8 2-128 16,-4 1 176-16,-7-1-176 15,-6-2-640-15,-4-2-224 0,-8 1-48 0,-3-3-16304 16</inkml:trace>
  <inkml:trace contextRef="#ctx0" brushRef="#br0" timeOffset="51917.13">12349 14244 11919 0,'-13'4'512'0,"4"-1"128"0,-2-3-512 0,0-1-128 15,0-2 0-15,1 2 0 0,-2 6 800 0,1 1 128 16,2-4 32-16,9-2 0 0,0 0-256 0,-10 3-32 15,1-2-16-15,1-1 0 0,0-1-32 0,8 1-16 16,0 0 0-16,0 0 0 0,0 0 32 0,0 0 0 16,0 0 0-16,0 0 0 0,0 0-96 0,9-1-16 15,3-3 0-15,0 2 0 0,6 0-128 0,0 1-16 16,6-1-16-16,1 0 0 0,1 1-48 0,0-1 0 16,0-1 0-16,1 1 0 0,0 1-48 0,1-1-16 15,2 0 0-15,3 1 0 0,3 0 32 0,3 0 0 0,1-2 0 0,-1 0 0 16,1 3 48-16,-2 0 16 0,-1 0 0 0,-3 0 0 15,-1 0-176-15,-3 0-48 0,-1 0 0 0,-1 2 0 16,-6-1-128-16,1-1 0 0,-2 0 0 0,-3 1 128 16,-5 1-128-16,-2 0 0 0,-1-1 144 0,-1 0-144 15,-9-1 0-15,0 0 0 0,0 0 0 0,0 0-128 32,0 0-448-32,0 0-96 0,0 0-16 0,0 0-7888 0,0 0-1600 0</inkml:trace>
  <inkml:trace contextRef="#ctx0" brushRef="#br0" timeOffset="52301.85">12086 14433 11679 0,'0'0'512'0,"0"0"128"0,0 0-512 0,0 0-128 16,0 10 0-16,0-10 0 0,0 0 1136 0,0 0 208 16,9 5 32-16,1-3 16 0,2-2 0 0,1 0 0 0,0-2 0 15,4 0 0-15,1 1-240 0,0 1-64 0,0 0 0 0,5 0 0 16,2-4-288-16,5 2-64 0,3 2-16 0,2 1 0 15,-3-2-224-15,0-1-48 0,1-3-16 0,1 3 0 16,2 0-48-16,3 0-16 0,0-2 0 16,2 2 0-16,0 1-112 0,-5 0-32 0,-1 2 0 0,-2-1 0 15,-3 0-224-15,-4 1 144 0,-2 2-144 0,-6 0 128 16,0-1-128-16,-3 0 0 0,-3 0 0 0,-3 1 0 16,1 1-1664-1,-10-4-320-15,0 0-64 0</inkml:trace>
  <inkml:trace contextRef="#ctx0" brushRef="#br0" timeOffset="53089.61">12871 13810 3679 0,'0'0'160'0,"0"0"32"0,0 0-192 0,0 0 0 16,2-9 0-16,-2 9 0 0,0 0 3264 0,0 0 592 15,0 0 128-15,0 0 32 0,0-8-2464 0,0 8-480 0,0 0-112 0,0 0 0 16,0 0-448-16,-8 1-64 15,1 2-32-15,1 3 0 0,-3 2-80 0,0 2-16 0,2 1 0 0,-2 4 0 16,1 5 32-16,-3 1 0 0,0 2 0 0,1 2 0 16,-3 3-80-16,2 6-16 0,-1 6 0 0,-1 1 0 15,-4 0-80-15,2 1-32 0,-2 0 0 16,2 5 0-16,-1 2-16 0,1-3 0 0,-1-3 0 0,1 0 0 16,1 0 128-16,0-1 32 0,2-5 0 0,-3-3 0 15,2-4 256-15,2-2 48 0,2-2 16 0,-1-1 0 16,2-4-32-16,0 0 0 0,1-2 0 0,1-1 0 15,0-1-176-15,2-4-32 0,0-2-16 0,1-2 0 16,1-1-32-16,2-8 0 0,0 0 0 0,0 0 0 16,0 0 128-16,0 0 32 0,0 0 0 0,0 0 0 15,0-10 160-15,2-3 16 0,0-2 16 0,2-1 0 0,1-4-352 16,0-1-80-16,0-2-16 0,1 1 0 0,0 1-224 0,3-1 128 16,-2-2-128-16,1-1 0 0,1-4 128 0,2-3-128 15,1-3 0-15,1-1 0 0,0-2 0 0,3 0 0 16,3-2 0-16,-3 3 0 0,0-1 0 0,0 2 128 15,1-1-128-15,0-1 0 0,-1 2 0 0,-1 3 0 16,-1-5 0-16,0 7 0 0,-1 2 0 0,-3 3 0 16,-2 1 0-16,0 2 0 0,0 1 0 0,-4 4 0 15,2 2 0-15,-1 3 0 0,0 1 0 0,-2 1-128 16,-1 2 128-16,0 4 0 0,-2 5 0 0,0 0-128 16,0 0 128-16,0 0 0 0,0 0-224 0,-5 12 64 15,0 4 16-15,0 4 0 0,-5 2 16 0,0 4 0 0,0 5 0 16,-4 3 0-16,0 6 128 0,-4 3-160 0,-2 2 160 15,-1 2-160-15,-1 3 160 0,-2 0 0 0,3 3-144 0,-2-2 144 16,0 0 0-16,1-1 0 0,0-2 0 0,2-4 0 16,-1-6 0-16,3-5 0 0,-2-3 0 0,3-1 0 15,1-3 0-15,0-2 0 0,1-5 0 0,1-2 0 16,4-2 0-16,2-3 192 0,-1-4-32 0,9-8 0 16,0 0-160-16,0 0 0 0,0 0 0 0,0 0 0 15,0 0 0-15,9-10 128 0,0-3-128 0,1 2 128 16,-1-1-1280-16,2-2-256 15,1-4-48-15,0 4-9312 0,-4 2-1872 0</inkml:trace>
  <inkml:trace contextRef="#ctx0" brushRef="#br0" timeOffset="53500.85">12187 14176 12895 0,'-16'-1'1152'0,"7"0"-928"0,9 1-224 16,-9-3 0-16,3 0 1712 0,6 3 288 0,0 0 64 0,0 0 16 16,0 0-1088-16,0 0-224 0,9-6-32 0,3 2-16 15,3 3-304-15,3-2-64 0,3-2-16 16,2 2 0-16,6 1 176 0,3 0 48 0,2 0 0 0,4 0 0 16,-3-1 16-16,2 0 0 0,2 0 0 0,3-1 0 15,-2 1-64-15,4 1 0 0,3-2 0 0,-3 4 0 16,-2 5-240-16,-1-2-48 0,-3 0-16 0,-7 1 0 15,-1-1-208-15,0 1 144 0,-6 1-144 0,-1-2 128 16,-3 0-128-16,-1 2-224 0,-2 1 48 0,0 0-8944 16,-5-2-1792-16</inkml:trace>
  <inkml:trace contextRef="#ctx0" brushRef="#br0" timeOffset="53809.82">12132 14423 15663 0,'0'0'688'0,"0"0"144"0,0 0-656 0,0 0-176 16,0 0 0-16,0 0 0 0,0 0 864 0,14 0 144 15,1-1 16-15,0-1 16 0,1-2-384 0,3 0-80 16,4 2 0-16,4-1-16 0,5-2 64 0,2 1 16 0,1 0 0 0,-2-1 0 16,1 1-112-16,4-3-16 0,0 0 0 0,5-1 0 15,1 1-144-15,-1 0-48 0,0 1 0 0,-1 1 0 16,1 0-192-16,-6 3-128 0,-3 1 160 0,-2 0-160 16,-2-4 0-16,-2 3-336 0,-1 1 48 0,-4 1-7552 15,-1 1-1504-15</inkml:trace>
  <inkml:trace contextRef="#ctx0" brushRef="#br0" timeOffset="54139.73">12896 13707 11055 0,'0'0'976'0,"-5"9"-784"16,-2-2-192-16,-1 3 0 0,-1 2 1392 0,-1 5 224 16,-2 1 48-16,-1 6 16 0,0 5-608 0,-1 4-128 15,-1 1-32-15,-1 10 0 0,-1 6-80 0,-3 4 0 16,0 3-16-16,-2 1 0 0,0 3-32 0,-2 4 0 15,0 2 0-15,3-2 0 0,2-1-432 0,1-6-96 0,1-5 0 16,2-3-16-16,0-5-80 0,0-5-16 0,1 1 0 0,1-1 0 16,1-2-144-16,1-2 192 0,1-3-192 0,0-2-8128 15,1-3-1728-15</inkml:trace>
  <inkml:trace contextRef="#ctx0" brushRef="#br0" timeOffset="59580.78">12021 13752 20271 0,'0'0'896'0,"9"-5"192"16,2 2-880-16,0-1-208 0,1-2 0 0,1 3 0 0,3 1 0 0,-2 1-160 15,-1 0 32-15,1 1 0 0,-2-1 128 0,-1 1 176 16,0 0-48-16,-3 0 0 0,-8 0-128 0,10 0 160 16,1-2-160-16,-11 2 160 0,0 0-160 0,0 0 192 15,10-5-192-15,-10 5 192 0,0 0 496 0,0 0 96 16,0 0 32-16,0 0 0 0,0-8 208 0,0 8 32 16,-2-9 16-16,-3 1 0 0,-2 3-288 0,-2-1-48 15,0-1-16-15,-3 2 0 0,-1-1-64 0,-2 0-16 16,-2-2 0-16,-2 0 0 0,-1 0-192 0,-2-1-64 15,-3-1 0-15,-1 0 0 0,-3-1-112 0,-3-1-16 16,-1-2-16-16,-4-1 0 0,-1 1-32 0,-3 1 0 16,-1-3 0-16,-1 4 0 0,-2-1 16 0,1 1 0 15,0-2 0-15,-2-1 0 0,-4 3-64 0,0-1-16 0,-3 3 0 0,-1-1 0 16,-2 0-144-16,0 2 160 0,0 2-160 0,-1-1 160 16,-4 0-160-16,-2 1 160 0,-2-1-160 0,1 2 160 15,0 2-160-15,-2-1 128 0,0-3-128 0,1 6 128 16,0 3-128-16,-2 0 0 0,-4-1 0 0,2 1 0 15,0 1 0-15,-3 1 0 0,-4 1 0 0,3-1 0 16,-2-1 0-16,4 0 0 0,4 1 0 0,-3 1 0 16,-5 2 0-16,0-1 0 0,-1-1 0 0,2 3 0 15,-1 1 0-15,-3 1 0 0,-4-1 128 0,3 1-128 16,-2-2 0-16,4 2 0 0,4 0 0 0,-4 2 0 16,-1-1 0-16,0-1 0 0,1-2 0 0,1 2 0 15,1-1 0-15,-3 0 0 0,-2-4 0 0,0 6 0 16,5 6 0-16,-1-3 0 0,3-3 0 0,-3 0 0 0,-4 1 0 15,3 1 0-15,4 2 0 0,5-1 0 0,3-1 0 16,-2-1 0-16,-1-1 0 0,1 2 0 0,-3 3 0 16,4 1 128-16,3-3-128 0,2 2 0 0,2-1 0 0,-3 3 0 15,-1 0 128-15,4 1-128 0,6-2 0 0,2 2 0 16,2 2 0-16,4-1 0 0,3 1 0 0,-2 1 0 16,3 0 0-16,1 1 0 0,2 1 0 0,3 1 0 15,6 2 0-15,1 1 0 0,2 1 0 0,1 0 0 16,1 0 0-16,4-1 0 0,3 0 0 0,3 1 0 15,1 1 0-15,3 4 0 0,3 0-160 0,3 1 160 16,1 0 0-16,3 0-144 0,3-1 144 0,-1-1-128 16,3-2 128-16,5 1-128 0,5 2 128 0,3-4 0 15,3-1-144-15,3-1 144 0,1 2 0 0,4-2 0 16,6 0 0-16,2-1 0 0,3-3 0 0,2 0 0 0,3 2 0 16,5-2 0-16,4-1 0 0,4-1 0 0,4-3 128 0,0 3-128 15,5 1 128-15,2 0-128 16,0-3 0-16,5-2 128 0,3 1-128 0,2 1 192 0,6 2-192 0,3-3 192 15,1-1-192-15,4 0 0 0,6 2 0 0,2 0 0 16,-2-5 0-16,7 2 0 0,4 0 0 0,1 1 0 16,-1 1 128-16,2-1-128 0,0-2 0 0,1-2 128 15,-4-2-128-15,3-1 0 0,3-1 0 0,1-6 128 16,-3-3-128-16,-1-1 0 0,3-1 144 0,-3-2-144 16,-8-3 0-16,5-2 144 0,5-1-144 0,-6 0 0 15,-5 1 208-15,0-2-64 0,1-2-16 0,-5 2 0 16,-3-2 0-16,2 2 0 0,-1 0 0 0,-2-2 0 15,-3-2-128-15,-4-2 192 0,-4 2-192 0,-3-2 192 16,-1 0-192-16,-1-2 128 0,-5 1-128 0,-2 0 128 0,-7-3-128 16,-1-2 0-16,-2-4 144 0,-2 2-144 0,-3 1 144 0,-4 0-144 15,-4-2 192-15,-6-1-192 0,-4-6 192 0,-6 2-192 16,-5 2 192-16,-3 1-192 0,-1-1 224 0,-5 1-64 16,-2-2-16-16,-2-1 0 0,-3 2-16 0,-2-1-128 15,-3-4 192-15,-3 1-64 0,-2 1-128 0,0 0 160 16,-2 0-160-16,-5-1 160 0,-1 0-160 0,-2-1 192 15,-1 4-192-15,0 0 192 0,0 0-192 0,-2-1 0 16,2 0 0-16,-2-1 0 0,-5 0 0 0,3-1 0 16,-2-2 0-16,-2 2 0 0,-1 1 0 0,-2 2 0 15,0 2 0-15,-2-1 0 0,-5-2 0 0,-1 2-144 16,-4-1 144-16,1 1 0 0,0 2-144 0,-1-2 144 0,-2 0 0 16,-2 1-144-16,1 2 144 0,-2 0 0 0,0-2 0 15,-1 2 0-15,-3 4 0 0,-2 0 0 0,-1-2 0 0,-6 1-128 16,-1 0 128-16,0 3 0 0,2 4 0 0,-4-1 0 15,1 1 0-15,-4-1 0 0,-4 1 0 0,-4 3 0 16,-1 3 0-16,1 1 0 0,2-2 0 0,-2 3-128 16,-9 4 128-16,1 2 0 0,1-2-144 0,-2 4 144 15,2 2 0-15,-3 3 0 0,-6 1-144 0,-2 3 144 16,2 0 0-16,0 4-128 0,1-1 128 0,-5 3 0 16,-2 2-192-16,-4 2 64 0,-6 0 128 0,-2-1-208 15,0 4 208-15,-1 4-176 0,-4 0 176 0,1-1-160 16,1-3 160-16,-4 1 0 0,-2 3 0 0,2-1 0 15,1 1 0-15,-2 0 0 0,-2-1 0 0,4-1-128 16,5 3 128-16,-1-1 0 0,1-5 0 0,4 4 0 16,-3-2 0-16,5 3 0 0,4-2 0 0,2 1 0 0,6 2 0 15,3-1 0-15,1-1 0 0,6 1 0 0,4-1 0 0,-2 0 0 16,0 2 0-16,5 0 0 0,1 4-160 0,8-3 160 16,4-1-192-16,3 0 192 0,2 3-160 0,3 1 160 15,1 0-128-15,5-2 128 0,4 1-160 0,5 0 160 16,10 2-192-16,2 2 192 0,2-3-224 0,5 3 64 15,3-1 16-15,6 1 0 0,4 0-80 0,6-1-16 16,0 1 0-16,10 3 0 0,3 6 112 0,9 1 128 16,5-2-208-16,4 0 80 0,4-1 128 0,5-3 0 15,7-5 0-15,6-3-128 0,7-4 128 0,2-3 0 16,2 0 0-16,1-2 0 0,2-1 0 0,5-1 144 16,6-3-144-16,1 0 0 0,2-2 144 0,2-1-144 0,3-1 0 0,4-1 144 15,2-2-144-15,4-1 0 0,3-2 144 16,2 0-144-16,4-2 192 0,3 0-48 0,2-1 0 15,-2-4 0-15,-1-6 112 0,4 1 0 16,4 0 16-16,-3-2 0 0,-4-2-272 0,2-1 0 0,1-4 0 0,-2 2 0 16,-6 1 0-16,5-1 0 0,-1-1 128 0,-2 1-128 15,-5-1 0-15,-1 3 128 0,2-2-128 0,-5-2 0 16,-5 0 128-16,0 1-128 0,2 0 0 0,-5 0 0 16,-5-1 0-16,-2-1 0 0,-6-1 128 0,-1-1-128 15,-5-1 0-15,-3 2 128 0,-6 0-128 0,-4-1 0 16,-5-4 144-16,-3 1-144 0,-2 1 0 0,-4-2 144 15,-3-3-144-15,-3-1 160 0,-5 1-160 0,-5-1 160 16,-1-1-32-16,-6 0 0 0,-3-2 0 0,-4 2 0 0,-3-1-128 16,-3-2 160-16,-2 1-160 0,-3-1 160 0,-1-2-160 15,-2 1 128-15,-3-2-128 0,-2 3 128 0,0 1-128 16,-3 0 0-16,-3-1 0 0,0 1 0 0,-2 1 0 0,-3 1 0 16,-2-3 0-16,0 2 0 0,-4-3 0 0,-2-2 0 15,0-2 0-15,-1-2 0 0,-5-1 0 0,-1 0 0 16,-2 0-144-16,-2 4 144 0,-4-1 0 0,-1-1 0 15,-1 0 0-15,-1 2 0 0,-1 1 0 0,-2 2-128 16,2 2 128-16,0-1 0 0,-4-3 0 0,1 4 0 16,-3 4 0-16,-3 1 0 0,-5-2 0 0,-2 0 0 15,2 1 0-15,-2 4 0 0,-1 4-128 0,1-1 128 16,-7-3 0-16,-2 1 0 0,-5 5-176 0,-1-1 176 16,-3 1-160-16,0 3 160 0,2 2-144 0,-6 0 144 15,-7 1-128-15,2 4 128 0,1-1-128 0,0 3 128 0,-2-1-128 16,-3 2 128-16,-6 0 0 0,2 3-128 0,0 1 128 15,-2 4 0-15,-7 0 0 0,0 3-160 0,-3 2 160 16,1 1 0-16,-3 2 0 0,-2 2-128 0,-6 3 128 0,2 1 0 16,4-2 0-16,-4 1 0 0,-4 0-128 0,2 4 128 15,2 4 0-15,-5 0-160 0,-4-3 160 0,6 2-128 16,6 5 128-16,-2 1 0 0,-2-1-144 0,3 1 144 16,4 1-128-16,2-1 128 0,3-1-160 0,1 2 160 15,3-2 0-15,7 1-144 0,5 0 144 0,2 1 0 16,1 1 0-16,5 2-128 0,5 1 128 0,4 2 0 15,4 3 0-15,5 1-160 0,2-3 160 0,5-2 0 16,1 2-240-16,3 0 64 0,3 3 16 0,6-3 0 16,2-5-32-16,2-1 0 0,5 4 0 0,5-2 0 15,4-4 48-15,4 0 0 0,2-3 0 0,6 0 0 0,1 0 16 0,5-3 0 16,3-2 0-16,5 3 0 0,4 2 128 0,2-1-128 16,3-3 128-16,4 0-128 0,6 0 128 0,2 0 0 15,3 5 0-15,5-2 0 0,-2-1 0 0,6 0 0 16,4-3 0-16,2 1 0 0,4-1 0 0,8 0 0 15,1-1 0-15,5 2 0 0,-1 2 0 0,3-2-160 16,4-2 160-16,3-1 0 0,1 0-128 0,1-1 128 16,2-2 0-16,4-2 0 0,0-2 0 0,5-2-128 15,4 0 128-15,1-1 0 0,2-1 0 0,3-1 0 16,4-1 0-16,-2-1 0 0,1-2 0 0,4 2 0 16,1-2 0-16,-2-2 0 0,-4-3 0 0,5 0 0 0,8-1 0 15,-4-3 0-15,-2-4 128 0,2-2-128 16,2-3 0-16,-3-1 0 0,-3-2 144 0,0-2-144 0,-1-4 128 15,-1 1-128-15,-5-1 128 0,-2 1-128 0,-5-4 0 0,0 1 128 16,3 0-128-16,-6 0 0 0,-4-1 0 0,-1-4 128 16,1 2-128-16,-3-1 0 0,-7-1 144 0,-6-2-144 15,0-2 0-15,-5 2 144 0,-2-1-144 0,0 0 0 16,-1 0 160-16,-2 2-160 0,-6 0 128 0,-3 0-128 16,-1-1 128-16,-1 0-128 0,0-1 128 0,-4 0-128 15,-3 0 0-15,-3 1 0 0,0-6 0 0,-5 2 0 16,-4-2-224-16,-3-2 80 0,-5-4 16 0,-1 1 0 15,-7 3 128-15,1 0 0 0,-6 2 0 0,-2 1 0 16,-3-4 0-16,-1 3 0 0,-4 1 0 0,-3-1 128 16,-3 0 16-16,-3-1 16 0,-4 0 0 0,-4 3 0 15,-3 2-160-15,-6 1 128 0,-4-5-128 0,-5 7 128 16,-1 0-128-16,-4 0 0 0,-1 1-160 0,1 0 160 0,-4 1-128 16,-3 0 128-16,-1 0 0 0,-5 1-144 0,-7-1 144 0,1-1 0 15,-2 2 0-15,0 3-128 0,-2-1 128 0,-2 0 0 16,-5 4 0-16,1 1-128 0,-5 2 128 0,0 0 0 15,2 2 0-15,-4 0 0 0,-5 2 0 0,2 2-160 16,-1 1 160-16,0 3 0 0,1 0-128 0,-4 0 128 16,-8-1 0-16,3 2 0 0,2 3-144 0,0 0 144 15,-4-1 0-15,-1 3-144 0,0 2 144 0,0 3-192 16,1 0 192-16,-2 3-192 0,-4 1 192 0,1 3-128 16,0 1 128-16,0 2-128 0,-1-3 128 0,1 3-160 15,-2 1 160-15,3 1-160 0,1-2 160 0,-1 4-128 16,-2 0 128-16,4 3-128 0,4 0 128 0,0 3 0 15,-1 1 0-15,2 0 0 0,1 1 0 0,3 1-128 0,6 0 128 16,-2-2 0-16,0 0 0 0,-1 0 0 0,1 0 0 16,5 1-128-16,6-1 128 0,-1-1 0 0,0 0 0 0,1 3 0 15,5 0 0-15,6 4-128 0,4 0 128 0,6 2 0 16,1-6 0-16,3 3 0 0,5 0 0 0,3-1-128 16,3 1 128-16,2-1 0 0,2-2 0 0,4 1 0 15,2-1-144-15,2 0 144 0,3-2-160 0,3 2 160 16,3 2-272-16,3 0 32 0,1 0 16 0,4 1 0 15,2-1-32-15,2 0 0 0,3 1 0 0,4-1 0 16,0-2 80-16,6-1 16 0,5 1 0 0,1-2 0 16,1 2 160-16,3-1-128 0,4 0 128 0,5 1-128 15,3-2 128-15,4 5 0 0,-1 4 0 0,5-1 0 16,4-2 0-16,5 1 0 0,4-1 0 0,5 0 0 0,3-3-240 16,-1-3 48-16,1-1 0 0,5-3 0 0,3-2 48 0,7-3 16 15,6-4 0-15,-3 1 0 0,-2-1 128 16,3-1 0-16,7-5 0 0,-1-1 0 0,3-3 0 0,-1-2 0 15,1 2 160-15,4-1-160 0,4-2 144 0,-1-1-144 16,0-1 128-16,0 0-128 0,4 1 128 0,-6 0-128 16,0 0 128-16,4 0-128 0,6-2 0 0,-3 3 0 15,-1-2 0-15,1-2 0 0,3 1 0 0,-2 0 0 16,-1 0 0-16,0-1 0 0,0-3 0 0,-1-2 0 16,3-1 144-16,-3 1-144 0,2-2 0 0,-4 0 144 15,0-2-144-15,-4-2 0 0,-2 0 256 0,3-2-64 16,0 0-16-16,-4-2 0 0,-2-1-176 0,-7-1 0 0,0-2 0 15,-1 0 0-15,-3-1 0 0,-6 0 128 0,-6-2-128 16,-5-2 128-16,-1-1-128 0,-4-1 0 0,-4 0 144 0,-2-2-144 16,-4 0 192-16,-5-3-48 0,-4-3 0 0,-4-2 0 15,-5-2 16-15,-5 1 0 0,-2 1 0 0,-5-1 0 16,-2-1 96-16,-3 2 0 0,-2 2 16 0,-3-1 0 16,-3-3-80-16,-3 1 0 0,-1-1-16 0,-5 3 0 15,-6 1-176-15,-3 2 0 0,-6 3 0 0,-2 1 0 16,-3 3-192-16,-5 1 192 0,-5 2-160 0,-4-1 160 15,-3-4-192-15,-3 2 48 0,-3-2 16 0,-2 2 0 16,0 3 128-16,0-1-160 0,-4-3 160 0,-2 4-160 16,-3 1 160-16,-4 2-128 0,-3-1 128 0,0 2-128 15,-1 2 128-15,-4 0-128 0,-1-1 128 0,-4 2-128 16,-3 3 128-16,-2 1-128 0,-1 2 128 0,-4-1-128 16,-3-2 0-16,0 2 0 0,-3 4 0 0,1 1 0 0,0 4-32 15,-3 0 0-15,-2-2 0 0,2 4 0 0,-2 4 160 0,1 0 0 16,-1-2-144-16,-4 5 144 0,-2 1 0 0,0 2 0 15,-1 0 0-15,-1 3 0 0,-4 1-176 0,4 3 176 16,0 1-128-16,2 2 128 0,-4-1 0 0,0 2-160 16,3-2 160-16,-2 3 0 0,-2 0 0 0,4 1 0 15,7-2 0-15,-3 2 0 0,1-1 0 0,5 4 0 16,4 2 0-16,4 0 0 0,4-1 0 0,1 4 0 16,-1 3 0-16,3-2 0 0,3 3 0 0,4-1 0 15,3-1 0-15,2 1 0 0,-3 2 0 0,3 1 0 16,2 2 0-16,2 1 0 0,4 1 0 0,2 2-128 15,6 3 128-15,2 0 0 0,-2-1 0 0,5-2 0 0,3 0-128 16,1-1 128-16,6 3 0 0,5 0-128 0,5-1 128 16,3 3 0-16,5-1-160 0,7 1 160 15,1 1-128-15,6-2 128 0,3-4-128 0,6-1 128 0,5-3-128 16,1-2 128-16,-4-2 0 0,9-1-128 0,3-3 128 0,4-3 0 16,1 1 0-16,4 0 0 0,-1 0 0 0,6-1-128 15,-1-2 128-15,7-2 128 0,-2-2-128 0,5 2 176 16,4 1-176-16,4-2 0 0,3 1 0 0,1 0 0 15,0-3 0-15,6 1 0 0,3-1 128 0,5 0-128 16,1 0 0-16,3 0 0 0,0-1 144 0,6 0-144 16,3 0 0-16,3 0 128 0,1-2-128 0,3-1 0 15,-1 1 0-15,5-1 0 0,7 1 0 0,1-2 128 16,-1-3-128-16,6-2 0 0,1 0 0 0,0-4 128 16,-1-7-128-16,3 0 0 0,4-3 0 0,1-2 128 0,-2-2-128 15,2-1 128-15,-3-2-128 0,-1-1 128 0,-2-1-128 0,1-2 144 16,0 0-144-16,-2 1 160 0,-2-2-160 0,-4-2 128 15,3-1-128-15,-1 0 128 0,-2 1-128 0,-4-5 128 16,-1-4-128-16,0 4 128 0,-4 3-128 0,-2-1 192 16,-8-1-192-16,1 0 192 0,-3-3-192 0,-2 0 0 15,-2 2 144-15,-7-3-144 0,-7-3 128 0,-2-2-128 16,-3-1 128-16,-5-3-128 0,-7 1 192 0,-3-4-48 16,-2-4 0-16,-5 0 0 0,-8-1 64 0,-3 2 16 15,-6-1 0-15,-2 0 0 0,-5-3-32 0,-3 1 0 16,-4 0 0-16,-3 3 0 0,-3 1 128 0,-2 4 32 15,-3 3 0-15,-2 4 0 0,-3 3-144 0,-6 1-16 0,-5 0-16 16,-3 0 0-16,-4 1-176 0,-6 0 0 16,-5-3 0-16,-4 4 0 0,-1 5 0 0,-5 0 0 0,-3-5-192 15,-5 3 192-15,-7 1-288 0,-3 1 64 0,-4-1 16 0,-1 1 0 16,-5 3 208-16,-7 0-192 0,-4 2 192 0,-5-1-192 16,-5 4-112-16,-2 1-16 0,-5-1 0 0,0 3 0 31,-3 2-160-31,-3 1-32 0,-3 2-16 0,-1 3-9760 0,-2 1-1936 0</inkml:trace>
  <inkml:trace contextRef="#ctx0" brushRef="#br0" timeOffset="62840.91">9852 12512 16991 0,'0'0'752'0,"-9"-2"144"0,2 2-704 0,7 0-192 16,0 0 0-16,0 0 0 0,0 0 0 0,0 0 0 15,0 10-160-15,3-1 160 0,-3-9 0 0,4 8-144 16,-4-8 144-16,12 10 0 15,-3 3-416-15,2-2 0 0</inkml:trace>
  <inkml:trace contextRef="#ctx0" brushRef="#br0" timeOffset="63343.24">12993 12737 19343 0,'0'0'1728'0,"0"0"-1392"0,0 0-336 0,0 0-5664 15,0 0-1200-15</inkml:trace>
  <inkml:trace contextRef="#ctx0" brushRef="#br0" timeOffset="63861.51">16299 12634 10127 0,'0'0'896'0,"0"0"-704"0,0 0-192 0,0 0 0 16,0 0 0-16,0 0 0 0</inkml:trace>
  <inkml:trace contextRef="#ctx0" brushRef="#br0" timeOffset="64103.7">17294 11617 11055 0,'0'0'480'0</inkml:trace>
  <inkml:trace contextRef="#ctx0" brushRef="#br0" timeOffset="70628.49">19177 12446 4607 0,'-8'-4'400'0,"8"4"-400"0,-6-2 0 16,6 2 0-16,0 0 1216 0,-6-3 176 0,2-4 16 0,0 5 16 16,4 2-704-16,0 0-144 0,3-8-16 0,-3 8-16 15,5-6 64-15,5 1 16 0,-2 3 0 0,3-3 0 16,2-5 80-16,2 2 0 0,2 2 16 0,0-1 0 16,2-3-16-16,2-1-16 0,1-2 0 0,2 3 0 15,1 2-176-15,2 0-48 0,3 1 0 0,-5 1 0 16,-3 1-272-16,-1 5-48 0,3 1-16 0,-4 3 0 15,-2-1-128-15,-1 4 0 0,-2 3 0 0,-4 1 0 16,-3 0 0-16,-2 1 128 0,-6-1-128 0,-5 3 128 16,0 3 0-16,-5-1 0 0,-2 0 0 0,-4 1 0 15,0 1 64-15,-2 2 0 0,-1-3 0 0,1-1 0 0,-2-4 64 16,3 2 32-16,-1 3 0 0,3-3 0 0,2-6-80 0,2-1-16 16,6-2 0-16,-1 1 0 0,2 3-192 0,4-9 144 15,1 10-144-15,3 1 128 0,2-3-128 0,2 1 0 16,1 0 0-16,4-1 0 0,-2-2 128 0,2 2-128 15,0 3 0-15,0 0 128 0,1 0-128 0,-4 0 0 16,-3 2 0-16,-2 1 128 0,2 2-128 0,-4 1 0 16,0-6 0-16,-3 3 0 0,-2 4 128 0,0-3 0 15,0-2 0-15,-5-1 0 0,-1 1 608 0,-4 1 112 16,-4 1 32-16,0 1 0 0,-2-4-48 0,-2 0 0 16,2-1 0-16,-1-1 0 0,-1 0-320 0,2 1-80 15,-2-1-16-15,1-1 0 0,1 1-128 0,1-1-32 16,-1-1 0-16,-1-5 0 0,2-5-96 0,0 1-32 0,3 1 0 15,3-2 0-15,-1-2-128 0,3-2 128 16,1-4-128-16,4 1 128 16,1 0-1264-16,2-2-256 0,2-2-48 0,1 0-7920 0,1-1-1584 0</inkml:trace>
  <inkml:trace contextRef="#ctx0" brushRef="#br0" timeOffset="70977.33">19980 12267 10127 0,'0'0'448'0,"0"0"96"0,0 0-544 0,-7 3 0 16,1 1 0-16,-1 3 0 0,-1-2 1808 0,-2 4 256 15,-3 4 48-15,1 2 16 0,0 3-1120 0,1 2-240 16,-2 0-32-16,-1 3-16 0,1 3 64 0,3 5 16 16,1 2 0-16,-1-2 0 0,2-4-224 0,-1 5-32 15,5 3-16-15,0-2 0 0,0-3-192 0,3 0-32 16,0-1-16-16,1-3 0 0,2-4-112 0,0-1-32 16,2-3 0-16,-1 0 0 0,4-3 0 0,0 0 0 15,-2-2 0-15,0-1 0 0,2-3-16 0,-1 1 0 16,1 1 0-16,-3-4 0 0,-4-7-128 0,0 0-224 15,0 0 48-15,0 0 16 16,0 0-896-16,0 0-176 0,5-5-48 0</inkml:trace>
  <inkml:trace contextRef="#ctx0" brushRef="#br0" timeOffset="71179.64">19622 12608 23951 0,'0'0'1056'0,"0"0"224"0,0 0-1024 0,1-6-256 0,2-4 0 0,4 4 0 16,7 4 576-16,-2 1 48 0,3-1 16 0,3 0 0 16,1-2-416-16,4 2-80 0,1 1-16 0,0 0 0 15,1-5 128-15,3 1 32 0,-2 1 0 0,1-1 0 16,-3 3-288-16,-2 1 128 0,-1-1-128 0,0 2 0 16,-1 1 0-16,0 0-256 0,-1-1 32 0,-5 0-11968 15</inkml:trace>
  <inkml:trace contextRef="#ctx0" brushRef="#br0" timeOffset="71570.36">20210 12103 19343 0,'-5'-14'848'0,"5"8"192"0,0 6-832 0,6-9-208 16,4 1 0-16,1-1 0 0,3-1 464 0,4 2 48 15,2-1 16-15,2 0 0 0,2-1-320 0,1 0-64 0,1-1-16 0,0 5 0 16,-5 1 48-16,1 3 0 0,-3 1 0 16,-1 4 0-16,-3 2-176 0,-2 2 0 0,-8 3 0 0,-1 3 128 15,-5-2-128-15,-3 5 0 0,-2 4 0 0,-7 2 0 16,-2 2 288-16,-2-1-32 0,2-1 0 0,-5 5 0 15,-2 2 112-15,2-3 16 0,3-3 0 0,-1-1 0 16,3-1 304-16,4-1 64 0,1-1 16 0,5-6 0 16,4-4-128-16,4-1-32 0,1 1 0 0,5-3 0 15,4-4-112-15,5-1-32 0,-1-1 0 0,4-1 0 16,2-1-96-16,0 1-32 0,4-5 0 0,1 2 0 16,3 2-336-16,-1 0 144 0,-6-2-144 0,-1 1 0 15,-4-1-1712-15,-2 0-448 16,0 2-80-16,-4 0-10080 0</inkml:trace>
  <inkml:trace contextRef="#ctx0" brushRef="#br0" timeOffset="71850.42">20971 12526 19343 0,'0'0'1728'0,"0"0"-1392"15,-7 4-336-15,0 4 0 0,-1 2 400 0,-2 3 16 0,4 2 0 16,-3 2 0-16,2-2 320 0,-2 2 64 0,3 0 16 0,0 3 0 16,4 2-256-16,1 2-48 0,0 1-16 0,-1 0 0 15,-3-2-288-15,1-1-48 0,3 0-16 0,-1-1 0 16,-2 0-144-16,2-4 160 0,1-3-160 0,1 2 160 31,-1 3-1264-31,-2-3-256 0,-1-4-48 0</inkml:trace>
  <inkml:trace contextRef="#ctx0" brushRef="#br0" timeOffset="72037.16">20617 12823 23039 0,'0'0'2048'0,"0"0"-1648"16,-1-8-400-16,1 8 0 15,5-6 608-15,3-2 32 0,3 1 16 0,5 1 0 0,4-3-272 16,4 2-48-16,0 1-16 0,5-2 0 0,4-3-64 0,-2 1-32 16,-3 3 0-16,1 3 0 0,3 0-224 0,-2 0 128 15,-2 1-128-15,-3 2 0 16,-2 1-1024-16,-1 2-288 0,-4 0-64 0,0-2-16 0</inkml:trace>
  <inkml:trace contextRef="#ctx0" brushRef="#br0" timeOffset="72417.89">21451 12363 24879 0,'0'0'2208'0,"10"-7"-1760"0,2 0-448 0,0 1 0 16,3 3 0-16,2 0-144 0,0 0 0 0,0 2 0 15,-2 1 144-15,1 3 0 0,-3 1 0 0,-1 1 0 16,-3 2 0-16,-2 2 0 0,0 2 0 0,-3 1-128 16,-1 6 128-16,-5 0 0 0,-1 2 0 0,-3 1 0 15,-3 1 0-15,-4 4 0 0,-4 5 160 0,-3 1-160 16,-3 3 304-16,-1 0-48 0,-6 0 0 0,2-4 0 16,-2-2 64-16,2-1 16 0,2-2 0 0,6-3 0 15,6-3 160-15,5-6 16 0,4-2 16 0,1 0 0 16,2 2-112-16,3-3-32 0,4-2 0 0,1 0 0 0,3 0 800 15,4 0 160-15,5-1 16 0,4 0 16 16,2-3-1776-16,0-3-368 0,0 0-64 0,0-1 0 16,-2 0 832-16,-2-2 0 0,0 0 0 0,-1 1 0 0,-1 0 0 0,-1 0 128 15,1 0-128-15,-3-2 0 16,-2-2-304-16,2-1-144 0,-2 2-16 0,-1-3-8816 16,-1-2-1744-16</inkml:trace>
  <inkml:trace contextRef="#ctx0" brushRef="#br0" timeOffset="72704.97">22262 12305 18431 0,'0'0'1632'0,"0"0"-1312"0,-5-7-320 0,5 7 0 16,0 0 1520-16,0 0 224 0,0 0 48 0,-4 6 16 15,-3 0-1200-15,-4 5-240 0,-2 5-48 0,-2 1-16 16,0 1 208-16,0 4 64 0,-1 1 0 0,1 2 0 16,-1 1-48-16,2 2 0 0,0 5 0 0,2 2 0 15,1 4-144-15,2 2-16 0,2-3-16 0,4-2 0 16,-1-2-192-16,3-3-32 0,1-2-128 0,3-5 192 16,1-3-64-16,2-2-128 0,0-3 176 0,2 1-176 15,0-2 128-15,2-3-128 0,1-3 0 0,-1-1 0 16,-2-2-1440-16,2 0-400 15,-2-1-80-15</inkml:trace>
  <inkml:trace contextRef="#ctx0" brushRef="#br0" timeOffset="72890.25">21914 12614 29487 0,'-10'-6'2624'0,"10"6"-2112"0,0 0-512 0,0 0 0 0,0 0 336 0,9-3-32 16,2 1-16-16,0 1 0 0,3-4-112 0,2 3-32 15,3 3 0-15,1-1 0 0,2-3 16 0,2 1 0 16,4 1 0-16,-2 1 0 0,2 2-160 0,-1-2 128 16,1 0-128-16,-4 0 128 15,-2 2-1488-15,1-1-304 0,2-2-64 0</inkml:trace>
  <inkml:trace contextRef="#ctx0" brushRef="#br0" timeOffset="73238.09">23093 12410 16575 0,'0'0'736'0,"0"0"160"0,-4 9-720 0,-2 1-176 16,-3 1 0-16,-2 1 0 0,-1 2 1408 0,-2 4 256 15,2 3 64-15,-1 0 0 0,-2-2-384 0,2 1-64 16,2 4 0-16,-2 3-16 0,2 4-432 0,1 0-64 16,1-2-32-16,1 0 0 0,1-2-384 0,0-1-80 15,1-3-16-15,3-1 0 0,2-5-112 0,-1 2-16 16,-1-1-128-16,2-2 192 0,0-3-192 0,1 1 128 15,0-1-128-15,0-1 0 16,0 1-1280-16,0-4-368 0,0-9-64 0,0 0-10560 0</inkml:trace>
  <inkml:trace contextRef="#ctx0" brushRef="#br0" timeOffset="73479.28">22749 12733 28559 0,'-6'-9'1264'0,"6"9"272"0,0 0-1232 0,0 0-304 0,0 0 0 0,0 0 0 31,0-7-384-31,0 7-144 0,9-2-32 0,2 1 0 0,2 0 1264 0,1 0 256 0,3 0 64 0,2 2 0 16,0 2-256-16,3-1-32 0,-1-2-16 0,5 0 0 15,-4 0-272-15,2 0-64 0,-1 0-16 0,3 0 0 16,2-2-208-16,-1 1-32 0,0 1-128 0,-3 0 192 15,-2-1-192-15,0 1-208 0,-2 1 32 0,3-1-9968 16,3-1-2000-16</inkml:trace>
  <inkml:trace contextRef="#ctx0" brushRef="#br0" timeOffset="74034.25">24061 12161 13823 0,'-4'-4'1216'0,"4"4"-960"0,-8 6-256 0,1-2 0 15,-4 0 2320-15,1 1 432 0,2 4 64 0,-1 4 32 16,-2 8-1344-16,1 2-272 0,1 1-48 0,0 4-16 16,-1 5-256-16,0 1-48 0,-1 2-16 0,-1 4 0 15,-1 3-16-15,0 3-16 0,-2 3 0 0,-1 3 0 16,0 2-176-16,0-3-48 0,0-5 0 0,1-2 0 15,1-4-208-15,1-2-32 0,2-3-16 0,-2-1 0 0,1 1 64 16,1-4 16-16,1-2 0 0,0-3 0 0,2-2-32 0,0-2-16 16,3-1 0-16,-1-2 0 0,0-4-80 0,1 0-16 15,0-3 0-15,1-1 0 0,-1-1-16 0,3-3 0 16,-2-1 0-16,4-6 0 0,0 0-64 0,0 0-32 16,0 0 0-16,0 0 0 0,0 0 32 0,0 0 16 15,0 0 0-15,0 0 0 0,0 0-208 0,0 0 128 16,0 0-128-16,0 0 0 0,0 0 144 0,0 0-144 15,-3-7 128-15,3 7-128 0,0 0 0 0,0 0 128 16,0 0-128-16,0 0 0 0,0 0 0 0,0 0 0 16,0 0 0-16,0 0 0 0,0-9 0 0,0 9-144 15,4-7 0-15,-4 7 0 16,0 0-1120-16,0 0-208 0,0 0-64 0,0 0-10480 16,0 0-2096-16</inkml:trace>
  <inkml:trace contextRef="#ctx0" brushRef="#br0" timeOffset="77702.64">19326 13313 4607 0,'0'0'400'0,"0"0"-400"15,-3 7 0-15,3-7 0 0,-5 8 1152 0,1 1 128 16,4-9 48-16,-3 6 0 0,1 4-992 0,0-1-192 15,2-9-144-15,0 0 192 0,0 0-32 0,0 0 0 16,-5 9 0-16,5-9 0 0,0 0 432 0,0 0 96 16,0 0 16-16,0 0 0 0,0 0 336 0,0 0 80 15,0 0 16-15,0 0 0 0,2 7 48 0,-2-7 16 16,0 0 0-16,0 0 0 0,0 0-64 0,0 0-16 16,0 0 0-16,0 0 0 0,0 0-128 0,7-4-32 15,-7 4 0-15,7-4 0 0,-1-3-160 0,-1-1-32 16,0-2-16-16,3 0 0 0,1 1-160 0,1-4-16 15,-1-1-16-15,1-2 0 0,2-2-112 0,-1 0-32 0,2-1 0 16,-1-3 0-16,3-4-208 0,-2 1-32 0,-2 0-16 0,0-3 0 16,0-1-32-16,0-2-128 0,-1-2 192 0,0 0-64 15,2 0-128-15,1 0 128 0,1-1-128 0,-1-2 128 16,-3-1-128-16,1 0 0 0,0 0 0 0,1 1 0 16,-3 1 0-16,0 1 0 0,1 3 0 0,-1 1 0 15,0-3 0-15,-4 4 0 0,1 1 0 0,1 3 0 16,-2 1 0-16,1-1 0 0,-2-1 0 0,-2 3 0 15,3 2 0-15,-1 0 0 0,0-1 0 0,-1 0 0 16,-1-1 0-16,1 1 0 0,-1 0 0 0,0-1 0 16,2 1 0-16,-3 1 0 0,0 1 0 0,0 3 0 15,0 0 0-15,0 1 0 0,2-3 0 0,-2 5 0 16,-2 1 128-16,-1 2-128 0,1 0 0 0,1-1 128 16,-2-1-128-16,0 2 0 0,1 2 0 0,0-1 128 0,-5 1-128 15,3-2 0-15,0 0 144 0,0 1-144 0,-2 2 128 0,-1 0-128 16,-1-1 128-16,0 2-128 0,2 1 0 0,-2 1 128 15,-2-1-128-15,1 2 0 0,1-2 128 0,-5 2-128 16,-3 0 160-16,1 0-160 0,0 3 144 0,-2 2-144 16,0 1 128-16,2 0-128 0,3 1 128 0,-2 1-128 15,-5 3 0-15,0-2 128 0,2 3-128 0,-2 0 0 16,-2-1 0-16,3 1 0 0,-1 1 0 0,0 0 0 16,2 2 0-16,1-1 0 0,-3-2 0 0,0 0 0 15,1 1 0-15,-1 0 0 0,2 2 0 0,-1-1 128 16,-2-3-128-16,1 4 0 0,-2 1 0 0,0 1 128 15,0 0-128-15,1 0 0 0,-1-1 128 0,2 1-128 16,1 2 0-16,-3 0 128 0,0 1-128 0,1 2 128 16,2 0-128-16,0-1 128 0,0 6-128 0,0-2 0 15,1 0 0-15,0 0 0 0,4 0 128 0,-1 2-128 0,-1 0 0 0,1-1 128 16,1-2-128-16,2 1 160 0,-2-1-160 0,1 2 160 16,1-4-160-16,1 3 0 0,-1 1 0 0,1 1 128 15,-2 0-128-15,1 1 0 0,0-2 0 0,0 2 0 16,2 0 128-16,1 0-128 0,-2-3 128 0,1 1-128 15,4 2 128-15,-3 0-128 0,1-3 128 0,3 0-128 16,-1 1 128-16,2-4-128 0,0-3 128 0,-1 2-128 16,0 0 128-16,2 0-128 0,0-6 128 0,1 2-128 15,0 2 144-15,-2-2-144 0,1-1 160 0,-2 0-160 16,1 1 128-16,1 1-128 0,0-1 0 0,0 2 144 16,0-5-144-16,0 0 0 0,1-2 144 0,-1 2-144 15,-3 0 0-15,3-1 0 0,1-9 0 0,0 0 128 0,0 9-128 0,-2-2 0 16,2-7 128-16,0 0-128 0,0 0 144 0,0 0-144 15,0 0 192-15,0 0-192 0,0 0 256 0,0 0-64 16,-2 9-16-16,2-9 0 0,0 0-176 0,0 0 0 16,0 0 0-16,0 0 0 0,0 0 128 0,0 0-128 15,0 0 192-15,0 0-64 0,0 0-128 0,0 0 0 16,4 8 0-16,-4-8 0 0,0 0 0 0,0 0 0 16,0 0 0-16,0 0 0 0,4 10 0 0,-4-10 0 15,0 0 0-15,0 0 0 0,0 0 0 0,0 0 0 16,0 0 0-16,0 0 0 0,0 0 0 0,0 0 0 15,0 0 0-15,0 0 0 0,0 0 0 0,0 0 0 16,5 5 0-16,-5-5 0 0,0 0 0 0,0 0 0 16,0 0 0-16,0 0 0 0,0 0 0 0,0 0 0 0,0 0 0 15,0 0 0-15,0 0 0 0,4 10 0 0,0 1 0 16,-1-4 0-16,-3-7 0 0,0 0 0 0,0 0 0 0,0 0 0 16,1 10 0-16,1-1 0 0,-2-9 0 0,1 11 0 15,-1-3 0-15,0 0 0 0,0-8 0 0,3 9 0 16,0-1 0-16,1-1 0 0,-1 3 0 0,-2-1 0 15,-1-9 0-15,4 11 0 0,0-1 0 0,2 0 0 16,-2 0 0-16,2-3 0 0,-6-7 0 0,9 9 0 16,-1 1-128-16,0-1 128 0,-1-1 0 0,-7-8 0 15,9 6 0-15,0 1 0 0,0 0 0 0,0-1 0 16,-9-6 0-16,11 5 0 0,0 1 0 0,-1-2 0 16,-10-4 0-16,13 5 0 0,-13-5 0 0,12 5 0 0,0 2 0 15,-1-3 0-15,0-3 0 0,-3 3 0 0,-8-4 0 16,11 3 0-16,0 0 0 0,-2 1 0 0,-9-4 0 0,12-2 0 15,0 2 0-15,-2 0 0 0,1-1 0 0,0 1 0 16,-2-2 0-16,1 2 0 0,0 0 0 0,-2 1 0 16,2-2 0-16,0 0 0 0,-2-1 0 0,2 0 0 15,-1 1 128-15,-1-2-128 0,-8 3 0 0,14 0 0 16,-2 0 0-16,0-2 0 0,-1 0 0 0,1 0 0 16,-2 0 0-16,1-1 0 0,0-1 0 0,0 3 0 15,-2 0 0-15,2-1 0 0,-3-2 0 0,1 2 0 16,-9 2 0-16,10-1 0 0,0 0 0 0,-1-2 0 15,-9 3 128-15,9-2-128 0,-9 2 0 0,8-1 0 16,-8 1 0-16,8-2 0 0,-8 2 0 0,0 0 0 16,10-1 0-16,-10 1 0 0,11-2 0 0,-11 2 0 15,8-3 0-15,0-2 0 0,-8 5 0 0,8-2 0 16,-8 2 0-16,9-2 0 0,-9 2 0 0,0 0 128 0,8-5-128 16,-8 5 0-16,8-2 0 0,-8 2 0 0,0 0 0 0,9-4 0 15,-9 4 0-15,8-2 0 0,-8 2 128 0,0 0-128 16,8-7 0-16,-8 7 0 0,7-3 0 0,-7 3 0 15,10-5 0-15,-3 1 0 0,-7 4 0 0,5-5 0 16,-5 5 0-16,7-4 0 0,0 0 0 0,-7 4 0 16,0 0 0-16,7-4 0 0,-7 4 0 0,8-5 0 15,0-1 0-15,-8 6 0 0,0 0 0 0,0 0 0 16,4-5 0-16,-4 5 0 0,7-7 0 0,-7 7 0 16,0 0 0-16,0 0 0 0,0 0 0 0,0 0 0 15,0 0 0-15,0 0-224 0,0 0 32 0,0 0 0 16,0 0-2704-16,0 0-544 0</inkml:trace>
  <inkml:trace contextRef="#ctx0" brushRef="#br0" timeOffset="80562.42">21597 13224 15375 0,'0'0'672'0,"0"0"160"0,0 0-672 0,0 0-160 0,0 0 0 0,0 0 0 15,0 0 1296-15,0 0 240 0,0 0 32 0,0 0 16 16,0 0-336-16,0 0-64 0,0 0-16 0,0 0 0 15,0 0-384-15,1-6-80 0,2-2 0 0,1 1-16 0,-4 7-16 0,7-9 0 16,1-6 0-16,1 4 0 0,-4 2-192 16,5-2-32-16,-2-5-16 0,1 2 0 0,-2 0-176 0,3 0-48 15,2-2 0-15,-3-4 0 0,0-2 80 0,1-1 16 16,0 1 0-16,0-1 0 0,0-3 16 0,1 0 16 16,2-3 0-16,-1 1 0 0,-4-1-80 0,0-3-32 15,2-3 0-15,-1 2 0 0,1 2-32 0,-1 2-16 16,3-1 0-16,-1 0 0 0,-2 2-176 0,1 0 192 15,1 3-192-15,-4-1 192 0,1 2-192 0,-4 0 192 16,2 2-192-16,-1 1 192 0,-2 1-64 0,-2-1 0 16,0-1 0-16,0 0 0 0,0 2 64 0,0 0 16 15,-1-1 0-15,2 0 0 0,1 0-32 0,-3 1-16 16,-3 3 0-16,2-2 0 0,0 2-160 0,0 1 0 16,-1-1 0-16,0 2 128 0,2 0-128 0,-1 0 0 0,-4 1 0 15,2 1 128-15,-2 1-128 0,2 1 0 0,-3-1 0 0,0 0 128 16,-1-2-128-16,2 4 0 0,-1 1 0 0,2 1 0 15,-3 0 0-15,2 0 0 0,-4 0 0 0,3 0 0 16,-3 4 0-16,1-1 0 0,-3 1 0 0,0 2 0 16,1-1 0-16,-1 3 0 0,1-1 0 0,0 1 0 15,-4-1 0-15,0 2-144 0,-1 3 144 0,3-3 0 16,1-1-128-16,0 1 128 0,-3 1 0 0,-1 1 0 16,1 2 0-16,1 0 0 0,-1 0 0 0,0-1 0 15,-1 0-128-15,1 2 128 0,-1 0 0 0,0 0 0 16,0-1 0-16,0 1 0 0,-1-1 0 0,-1 2 0 15,-3 0 0-15,1 0 0 0,-1 1 0 0,2 1 0 16,-1 1 0-16,2 1 0 0,2-2 0 0,1 2 0 16,-1 2 0-16,0 2 0 0,-3 3-128 0,2-1 128 0,0 0 0 15,1 2 0-15,0 3 0 0,0 0 0 0,2-3 0 0,2 3 0 16,0 1 0-16,1 2 0 0,-1-1 0 0,1-1 0 16,-1 0 0-16,1 0 0 0,2-2 0 0,-1 1 0 15,0 0 0-15,1-1 0 0,1-6 0 0,-1 7 0 16,0 1 0-16,1-1 0 0,-1-3 0 0,-2 0 0 15,2 2 0-15,-2-1 0 0,2 2 0 0,0 1 0 16,0 0 0-16,-1 0 0 0,1 0 0 0,0 1 0 16,0-1 0-16,2-1 0 0,-1 0 0 0,1 1 0 15,2 0 0-15,0-2 0 0,-1 2 0 0,2-1 0 16,0 0 0-16,2 0 0 0,2 3 0 0,-2-6 0 16,-3-5 0-16,3 2 144 0,2 4-144 0,-1 1 0 15,0 0 0-15,0 0 0 0,4-2 0 0,-4 0 0 16,1-1 128-16,2-1-128 0,-1-1 0 0,0-2 0 0,-1-2 0 15,2 0 128-15,1 4-128 0,-2-4 0 0,3-2 0 16,-1 1 128-16,0 0-128 0,-2 0 0 0,0 0 144 0,2 1-144 16,4-2 0-16,-4 0 128 0,1-3-128 0,1 3 0 15,0 1 0-15,1-2 128 0,-7-9-128 0,7 9 0 16,2 0 128-16,-4-2-128 0,-5-7 128 0,0 0-128 16,12 6 0-16,-2 1 0 0,1 2 0 0,-1-3 128 15,-10-6-128-15,11 0 128 0,-1 1-128 0,0 0 128 16,0-2-128-16,0 1 0 0,-10 0 128 0,12 0-128 15,-2-2 128-15,1 1-128 0,0-4 128 0,-1 2-128 16,-1 2 0-16,2 0 0 0,0 0 0 0,1-1 128 16,0 1-128-16,0-1 0 0,0-2 0 0,-2 0 128 15,2 1-128-15,-1 0 0 0,-1-3 128 0,-1 2-128 0,-9 4 0 16,12-9 0-16,-3-2 0 0,2 1 128 0,1 5-128 16,-1 0 0-16,-3 1 0 0,2 0 128 0,2-5-128 0,-1 0 0 15,-1 0 128-15,2-2-128 0,-2 3 144 0,1-1-144 16,1-2 192-16,-2 0-192 0,0 1 0 0,0-1 0 15,-3-5 0-15,2 3 0 0,-4 1 0 0,2 1 0 16,-1 1 0-16,1 1 0 0,-1 0 160 0,-1 1-160 16,-1-1 128-16,3 1-128 0,-5 0 128 0,1 2-128 15,-3 6 128-15,4-7-128 0,-4 7 0 0,4-4 128 16,-2-3-128-16,-2 7 0 0,0 0 0 0,0 0 0 16,0 0 0-16,0 0 0 15,0 0-736-15,0 0-128 0,0 0-32 0,0 0-10960 16,0 0-2208-16</inkml:trace>
  <inkml:trace contextRef="#ctx0" brushRef="#br0" timeOffset="83556.22">24459 12523 1839 0,'0'0'160'0,"0"0"-160"16,0 0 0-16,0 0 0 0,9 0 2752 0,0 0 512 15,-9 0 96-15,10 0 32 0,-10 0-1952 0,0 0-384 16,8 0-80-16,-8 0-16 0,0 0-304 0,11-3-64 16,-11 3-16-16,0 0 0 0,5-8 256 0,0 0 64 15,3 0 0-15,1 2 0 0,0-1-64 0,2-2-16 16,0-4 0-16,-3 3 0 0,-3 0-48 0,3-1-16 16,0-4 0-16,1-1 0 0,-3 1-256 0,-1 0-48 15,-3-2-16-15,2-3 0 0,0-3-96 0,-1 1-16 16,0-1 0-16,-2-1 0 0,0-4-64 0,-1-1-32 15,0-2 0-15,0 3 0 0,0 3-32 0,-1 0-16 16,-3-2 0-16,1 1 0 0,-1 1-176 0,-2 0 160 16,-3 1-160-16,-1-1 160 0,-1-3-160 0,-2 2 192 0,1 0-192 0,1 1 192 15,1 2-192-15,-4 2 0 0,-1 2 0 0,-2-2 128 16,1 0-128-16,-4 1 0 0,1 0 0 0,1 5 0 16,2 2 0-16,-1-1 0 0,0 5 0 0,1 0 0 15,0-2 0-15,-3 4 0 0,2 4 0 0,-2 1 0 16,-1-1 0-16,-2 2-144 0,-2 1 144 0,-1 3 0 15,-1 1-144-15,-1 0 144 0,0 0 0 0,0 1-144 16,-2 2 144-16,2 0 0 0,-1 1 0 0,2 0 0 16,1 0 0-16,-2 0 0 0,4 1 0 0,0 3 0 15,0 3 0-15,1 0 0 0,1 0 0 0,-2 4 0 16,1 3 0-16,-1 2-160 0,0 0 160 0,-1 4 0 16,2 2 0-16,-3-1 0 0,3 3 0 0,0-2 0 15,4-4 0-15,-1 2 0 0,0 2 0 0,4 0 0 0,1 1 0 16,0 1 0-16,0 0 0 0,1 2 0 0,0 3 0 0,2 0 0 15,-1-4 0-15,1 1 0 0,0-2 0 0,1 2 0 16,-2-2 0-16,2 0 0 0,1-2 128 0,-2 2-128 16,1 2 0-16,1-1 144 0,0-1-144 0,1 0 160 15,0-1-160-15,1 2 160 0,1 0 80 0,1-1 16 16,2-2 0-16,1-1 0 0,-2 0 16 0,2 4 16 16,1 2 0-16,1-3 0 0,3-4-128 0,1 3-32 15,-1 6 0-15,1-1 0 0,1 0 16 0,-1-3 0 16,1-2 0-16,0 0 0 0,1-1-16 0,-1-2-128 15,1-4 192-15,-1 1-64 0,1 0-128 0,0-1 192 16,-1-3-192-16,0 0 192 0,1-2 0 0,-2 2 0 16,3 1 0-16,-1 0 0 0,0-3-16 0,1 0 0 0,-1-2 0 15,2-1 0-15,-2 1 16 0,2 0 16 0,0 0 0 0,-1-2 0 16,2-1-208-16,2 0 0 0,-2 0 0 16,2-1 0-16,1-1 0 0,0-1 0 0,0 0 0 0,1-2 0 15,1 0 0-15,0-2 176 0,-1-1-176 0,4-2 160 16,0 4-160-16,2-4 160 0,0 0-160 0,0-2 160 15,-1-1-160-15,3-1 160 0,2-1-160 0,-2-1 160 16,1-3-160-16,0-1 128 0,0-2-128 0,1-1 128 16,-3 0-128-16,2-3 160 0,1-3-160 0,2 0 160 15,-2-2-160-15,4-3 192 0,-1-2-192 0,-1-4 192 16,0-5 0-16,1 0 0 0,4 4 0 0,-1-6 0 16,1-6 32-16,0-1 16 0,-2-1 0 0,1-2 0 15,0-4-64-15,-4-6-16 0,-1-11 0 0,0 2 0 16,1 5-32-16,0-3-128 0,-3-5 192 0,0 0-64 0,-2 1-128 15,-4 0 160-15,0 2-160 0,-5 3 160 0,-7 3 96 16,-1 7 0-16,-1 3 16 0,0 0 0 0,-4 1-96 0,1 4-32 16,0 2 0-16,0 2 0 0,0 4-144 0,-1 2 128 15,-6-1-128-15,0 4 128 0,0 3-128 0,0 2 0 16,-2 3 0-16,2 4 0 16,1 0-464-16,0 4-80 0,-3 2-16 0,6 0-12528 15,-1 2-2512-15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2T23:11:03.68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19567 7378 12895 0,'8'-7'1152'0,"2"3"-928"16,-3-1-224-16,4 1 0 0,-3 1 1616 0,2-1 288 0,2 2 48 15,-3 1 16-15,0 0-1328 0,-9 1-272 0,11-2-48 0,-4 1-16 16,-7 1-176-16,0 0-128 0,0 0 144 0,0 0-144 16,0 0 240-16,0 0-48 0,0 0-16 0,3-8 0 15,-4 0 256-15,-4 1 48 0,-2-1 16 0,-3 0 0 16,-5 2 96-16,-1-2 32 0,-2-1 0 0,-1 1 0 16,0 2-16-16,-2-3 0 0,-4-3 0 0,-3 1 0 15,-3 2-32-15,1 0 0 0,-1-1 0 0,-1 2 0 16,-1-1-64-16,-2-1 0 0,-1-1-16 0,-5 3 0 15,-3 0-64-15,-1 0-16 0,-2-4 0 0,1 2 0 16,-1 4-208-16,0 0-32 0,0-1-16 0,-1 1 0 16,-4 0-32-16,-3 3 0 0,-2-1 0 0,0 0 0 15,-4 1 32-15,1-3 0 0,3 1 0 0,-4 0 0 16,-4 1 0-16,-2 0 0 0,-4 1 0 0,4 2 0 0,3 2 16 16,-1 1 0-16,0 1 0 0,-1 0 0 0,0 0 16 0,0 0 16 15,3 3 0-15,5 1 0 0,0-2-208 0,-1 2 128 16,-1 0-128-16,-1 3 0 0,1 1 192 0,2 2-64 15,-1 1-128-15,4 2 192 0,2 5-192 0,1-1 176 16,-3 0-176-16,2 3 160 0,2 3-160 0,3 4 0 16,1 3 144-16,3-1-144 0,2-3 0 0,3 0 128 15,4 1-128-15,3-1 0 0,1 1 0 0,2-1 0 16,-2-2 0-16,3 4 0 0,5 2 0 0,2 0 0 16,2-4 0-16,4 1 0 0,4 3 0 0,5 0 0 15,1 0 0-15,4-1 128 0,6 1-128 0,-1-2 144 16,6-1-144-16,1-2 160 0,3 2-160 0,5-1 160 0,2-1-160 15,2 1 160-15,2 2-32 0,5-2 0 0,1 1 0 16,3-2 0-16,2-2 48 0,5-1 0 0,3 1 0 0,3-2 0 16,3-3-16-16,0-1 0 0,1-1 0 0,-2-1 0 15,1 0-160-15,3-5 192 0,0-1-192 0,5 0 192 16,-1 0-192-16,2-2 192 0,2-1-192 0,-2 0 192 16,-1-2-64-16,4-2 0 0,-1-2 0 0,2-2 0 15,6-2 0-15,0-1-128 0,-4-2 192 0,1 0-64 16,-2-1-128-16,5-2 128 0,0-2-128 0,2 1 128 15,-5 1-128-15,-3-2 128 0,-2-1-128 0,-1 0 128 16,2-1-128-16,2 0 0 0,2 0 0 0,-4-1 0 16,-3 0 0-16,-3-1 128 0,-1-3-128 0,-2 0 0 15,-1-2 0-15,0 0 128 0,0-1-128 0,-3-1 0 16,-4 2 0-16,-2-1 128 0,-4-3-128 0,-1 1 0 16,-4 0 128-16,2-1-128 0,-2-1 0 0,-2 1 128 15,-4-2-128-15,1-1 0 0,-1 0 0 0,-1 0 128 16,-6-1-128-16,0 1 0 0,-2 0 0 0,-2 0 128 0,-4-2-128 0,-4 2 128 15,-2 0-128-15,-4 0 128 0,-1-2 16 0,-3-1 0 16,-2 2 0-16,-5 0 0 0,1-1-144 0,-5 0 0 16,-4-1 144-16,-2 3-144 0,-4 3 0 0,0-2 0 15,-1-2 0-15,-2 2 128 0,-4 1-128 0,-1-1 0 16,0-4 0-16,-2 4 0 0,-1 3 0 0,-1-1 0 16,-5-1 0-16,-4 1 0 0,-4 1 0 0,-3 0-128 15,-1 3 128-15,-2 0 0 0,-2 0 0 0,-1 1 0 16,-1-3 0-16,-6 2-128 0,-4 4 128 0,0 1 0 15,0 1 0-15,1 2-128 0,1 1 128 0,-1 0 0 16,-5 1 0-16,0 1-128 0,-3 5 128 0,0 0 0 16,4 2 0-16,-3 2 0 0,-1-2 0 0,-4 3-128 0,-3 4 128 15,4 0 0-15,2 2 0 0,1 2 0 0,-6 0 0 16,2 1-128-16,1 6 128 0,6 3 0 0,4 1 0 0,2 1 0 16,-2 1 0-16,4 2 0 0,4 3 0 0,0 3 0 15,2 3 0-15,5 1 0 0,5 1 0 0,2-1-128 16,1-2 128-16,3 1 0 0,3 2 0 0,-1 2-128 15,5 3 128-15,5 2 0 0,2-3 160 0,7 1-160 16,6 0 0-16,5 0 0 0,2-2-176 0,5-2 176 16,7-2 0-16,5-2 0 0,3 0 0 0,7 0 0 15,5 1 0-15,5-2 0 0,2 0 0 0,4-2 0 16,5 0 0-16,0-3 0 0,3 1 0 0,5-4 0 16,3-2 0-16,5 3 0 0,4-4 0 0,0 1 0 15,-4-1 0-15,1-4 0 0,3-1 0 0,2-2 0 0,1 1 0 16,5-2 0-16,-1-2 0 0,0-1 0 0,0-2 0 0,-2 0 0 15,2-2 0-15,8-3 128 0,9-7-128 0,-5-1 0 16,-3 0 0-16,4-3 128 0,3-2-128 0,1-1 0 16,-2-2 0-16,-3 1 128 0,-1 1-128 0,0-1 0 15,3-3 0-15,-2 0 0 0,-2-3 0 0,-1-1 128 16,-1-2-128-16,0-2 0 0,1-2 128 0,-3-5-128 16,-4-3 0-16,-5-2 128 0,-6-3-128 0,0-2 0 15,-1-2 144-15,-6 0-144 0,-6-1 128 0,-4 0-128 16,-4-4 128-16,-4 1-128 0,-7-2 272 0,-5 0-16 15,-7 1 0-15,-6 2 0 0,-3 2 64 0,-7 4 0 16,-6 0 0-16,-6 3 0 0,-3 0-64 0,-8 1 0 16,-9 2 0-16,-4 2 0 0,0 2-256 0,-5-1 0 15,-5-3 0-15,-1 5 0 0,-2 1-144 0,-3 5-96 0,-3 2-16 16,-7 0 0 0,-5 2-1920-16,1 5-400 0,-1 2-80 0</inkml:trace>
  <inkml:trace contextRef="#ctx0" brushRef="#br0" timeOffset="1422.54">10346 9747 36911 0,'-2'-11'1632'0,"2"11"352"0,1-7-1600 0,3 0-384 0,-2 0 0 0,2 1 0 15,-4 6 0-15,0 0 0 0,2-8-224 0,-1 1 80 0,-1 0 144 0,-1 0 0 16,-1 1 0-16,-3-2 0 0,-2 1 0 15,-4 1-128-15,-5-2 128 0,-4-1-128 0,-3-1 128 0,-3 0 0 16,-4-1-144-16,-4 3 144 0,-5-2 0 0,-8-2 240 16,-5-2-48-16,-5 2 0 0,-2 0 336 0,0 1 64 15,-4-9 16-15,-4 5 0 0,-4 3-96 0,-3-1 0 16,-1-2-16-16,-2 2 0 0,-1-1-112 0,-4 3-32 16,-6 5 0-16,0 1 0 0,1-2-176 0,-1 1-48 15,-1-1 0-15,-4 5 0 0,-5 4-128 0,0 1 0 16,-1-2 144-16,-1 4-144 0,-6 1 0 0,4 4 0 15,3 2 0-15,-2-1 0 0,-3-1 0 0,1 4 0 16,2 2 0-16,2-1 0 0,0 1 0 0,0 1 0 16,3 1 0-16,5 5 0 0,5 4 0 0,-2-2 0 15,1-1 0-15,5 4 0 0,2-1 0 0,7 3 0 0,3 1 0 16,0-1-128-16,3 2 128 0,5 3 0 0,6 3 0 0,7 1 0 16,4-1 0-16,5 0 0 0,6 3 0 15,5-1-128-15,4-3 128 0,5 2-160 0,3-2 160 0,3 1-160 16,5 0 0-16,2-1 0 0,4 5 0 0,6-2 0 15,4-2-32-15,5 0-16 0,1-4 0 0,7-2 0 16,5-3 16-16,5-1 0 0,5-2 0 0,4-3 0 16,9-3 192-16,6-1 0 0,2-3-160 0,5 0 160 15,3-2 0-15,5 0 0 0,5 2 0 0,6-5 0 16,10-4 0-16,-2 1 128 0,1-1-128 0,5-1 0 16,6 1 0-16,-1-2 0 0,0-4 128 0,7 2-128 15,3-3 0-15,0-3 0 0,-1-1 144 0,6-3-144 16,6 0 0-16,-1-1 0 0,-3-3 0 0,2-1 128 0,3-6-128 15,-2 0 0-15,-4-2 0 0,4-1 128 0,3-3-128 16,-1-3 128-16,-6-2-128 0,-1-3 128 0,0-1-128 0,-5-1 0 16,-3 0 0-16,-6-4 128 0,-2 0-128 0,-6 1 128 15,-5 5-128-15,-7 3 128 0,-7-2 0 0,-5 2 16 16,-2 2 0-16,-7 0 0 0,-5 0 48 0,-7 1 16 16,-4 0 0-16,-10 0 0 0,-6-1-32 0,-8 2-16 15,-5 0 0-15,-6-2 0 0,-1 1 128 0,-12 0 32 16,-3-1 0-16,-4 1 0 0,-4 1-32 0,-8-2 0 15,-9 0 0-15,-5 0 0 0,-5 1-128 0,-6-1-32 16,-7 1 0-16,-5 0 0 0,-4 0-128 0,-6 1 0 16,-11-1-192-16,0 0 192 0,-2 4-128 0,-4 0 128 15,1 2 0-15,-7 2 0 0,-7 1 0 0,-3 4 0 16,3 2 0-16,-7 4 0 0,-6 2 0 0,0 1 0 0,2 1 0 16,-4 4 0-16,-8 5 0 0,2-5 0 0,-1 1 0 0,0 4 0 15,-1 3 0-15,0 4 0 0,1 2 0 0,3 1 0 16,4-2-128-16,0 1 128 0,1 4 0 0,3 1 0 15,3 3 0-15,1 3 0 0,4 1 0 0,2-1 0 16,2 3-128-16,8 0 128 0,6 1 0 0,2 3 0 16,3 1 0-16,5 1 0 0,6 0-144 0,5 4 144 15,5 4 0-15,6 0 0 0,7-1 0 0,1-3 0 16,4 3-128-16,5 1 128 0,-2 0 0 0,9 2 0 16,7-1-160-16,4 4 160 0,2-1-128 0,7 0 128 15,4-3-160-15,4 2 160 0,6 0-192 0,0-2 192 16,4-1-224-16,5-1 64 0,6-2 16 0,3-1 0 15,3 0 0-15,6-3 0 0,5-4 0 0,3-2 0 0,2-4 144 16,8-3-208-16,7-5 80 0,7-3 128 0,7-2 0 0,5-1 0 16,1-2 0-16,7-3 0 0,9-3 0 15,3 1-176-15,5-3 176 0,4-3-192 0,-1-2 192 0,7-3 0 16,6-4 0-16,0-1 0 0,3 2 0 0,2-2 144 16,1-4-16-16,5-3-128 0,3-1 0 0,-2-2 0 15,0-1 0-15,-2-6 0 0,1-4-144 0,-9 1 144 16,-7-2-128-16,1 0 128 15,2-4-2048-15,-6 0-320 0,-8-2-64 0</inkml:trace>
  <inkml:trace contextRef="#ctx0" brushRef="#br0" timeOffset="2748.85">11265 1304 6447 0,'-13'2'272'0,"5"0"80"0,-3-4-352 0,-3 2 0 0,2 0 0 0,2 0 0 16,1 2 2624-16,0-2 448 0,1 0 80 0,-1 2 32 15,9-2-1520-15,0 0-320 0,0 0-48 0,0 0-16 16,0 0-368-16,0 0-80 0,4 8 0 0,4-2-16 0,4 0 80 0,7-2 0 16,6 0 16-16,7 0 0 0,5 0 752 0,8 1 160 15,6-3 32-15,6 2 0 16,2-1-1856-16,4 0-608 0,5-1 0 0,8 0 0 0,6-1 608 0,1 2 240 16,-6-1-16-16,3 0 0 0,6-1 0 0,2 0 0 15,0-1 0-15,-2 1 0 0,-3 0 32 0,3-1 16 16,4-1 0-16,-4-1 0 0,-3 2 48 0,-2-1 0 15,3 0 0-15,-5 0 0 0,0 1 0 0,-5 0 16 16,-8 0 0-16,-4 2 0 0,-2 0-80 0,-2 0-32 16,-4 0 0-16,-2 0 0 0,-6-1-224 0,-3 2 144 15,-5-2-144-15,-5 0 128 0,-5 0-128 0,-8 1 0 16,-5 0 0-16,-2-1 128 0,-13-1-128 0,0 0 192 16,0 0-192-16,0 0 192 0,0 0 32 0,-13-3 16 0,-4-1 0 15,-6 3 0-15,-5 0-80 0,-6 1-16 0,-6-2 0 0,-6 2 0 16,-7 0-144-16,0 2 0 0,-1-1 0 0,-7 0 128 15,-9-1-128-15,-7 2 0 0,-4 1 0 0,-6-1 0 16,-2-1 0-16,-8 1 128 0,-7-1-128 0,4 3 0 16,1 0 0-16,-5 0 0 0,-5 0 128 0,4 1-128 15,4 0 0-15,0 0 0 0,4 4 0 0,4 0 128 16,5-4-128-16,11 2 0 0,8-1 0 0,6-1 0 16,6-2 0-16,3 1 128 0,7 0-128 0,12 1 0 15,11 2 0-15,7-3 0 0,3 1 0 0,14-5 0 16,0 0 0-16,5 8 0 0,5-1 0 0,11 1 0 15,6-2-160-15,11 2 160 0,6-2-208 0,5-2 80 16,5-2 128-16,12-2 0 0,8-2 0 0,7 3 0 16,3 3 0-16,5-4 0 0,6-3 0 0,4 3 0 0,4 3 0 15,0-1 0-15,-3-4 0 0,6 2 0 0,5 5 0 16,-3-3 0-16,-4-1 0 0,2 0 0 0,2 0 0 0,-10 2 0 16,-7-2 0-16,-2-1 0 0,-3-1 0 0,-1 1 0 15,-6 0 0-15,-4 2 0 0,-9 0 0 0,-6-2 0 16,-5-2 0-16,-4 0 0 0,-6-1 0 0,-8 2 0 15,-5 1 0-15,-5 0 128 0,-5 0-128 0,-6 0 0 16,-6-3 0-16,-10 3 128 0,0 0-128 0,-4-6 192 16,-11-3-64-16,-8 1 0 0,-5 2-128 0,-9 1 144 15,-7-2-144-15,-7 1 160 0,-9 1-160 0,-11-2 0 16,-14 0 0-16,-5 3 0 0,-5 0 0 0,-9 1 0 16,-11-3 0-16,-1 4 0 0,-5 2 0 0,-7 2 0 15,-5-2 0-15,4 2 0 0,7 0 208 0,1 3-32 0,-2 2-16 16,6-1 0-16,10 0-160 0,2-1 0 0,4 2 144 0,12 1-144 15,12-1 0-15,13 1 0 0,12-3 0 16,10-1 128-16,9-1-128 0,11-1 0 0,11 1 0 0,11-3 0 31,0 0-512-31,16 4-80 0,7-2-16 0,15-4 0 16,11-3-512-16,16-1-96 0,17 1-32 0,12-3 0 16,7-3-1008-16,16 3-208 0,13 2-32 0</inkml:trace>
  <inkml:trace contextRef="#ctx0" brushRef="#br0" timeOffset="4131.6">18614 4003 21183 0,'-4'-10'1888'0,"4"10"-1504"0,-6-7-384 0,2 2 0 15,4 5 0-15,0 0 0 0,-4-7 0 0,4 7 0 0,0 0 320 16,0 0 112-16,0 0 16 0,0 0 0 0,-5 9-64 0,0 2-16 16,1 3 0-16,-4 4 0 0,0 3 16 0,0 1 0 15,1 2 0-15,-2 7 0 0,1 3-64 0,0 3 0 16,0 2 0-16,-2 2 0 0,1 2-16 0,0-3-16 15,1-1 0-15,-1 3 0 0,1 0-80 0,0 1-16 16,0-2 0-16,1-2 0 0,-1-4-32 0,2-2-16 16,0-1 0-16,3-3 0 0,0-1-144 0,2-4 192 15,-3-4-192-15,4-5 192 0,0 1-192 0,0-6 0 16,0-3 0-16,0-7 128 0,0 0-400 0,0 0-96 16,0 0-16-16,9-2-8048 15,1-8-1616-15</inkml:trace>
  <inkml:trace contextRef="#ctx0" brushRef="#br0" timeOffset="4560.67">18521 4059 23039 0,'-12'-8'1024'0,"7"2"192"0,0-3-960 0,4 1-256 0,1 8 0 0,6-6 0 16,-1-2 0-16,5-1 0 0,2-2-192 0,4 0 192 15,1 1-176-15,2-3 176 0,3-2-160 0,2 3 160 16,4-1 0-16,-2 4 0 0,1 0 0 0,0 1 160 0,-4 1-160 0,0 4 160 16,-1 2-160-16,1 0 160 0,-6 0-32 0,0 1-128 15,-1 2 192-15,-1 4-64 0,-2 3 112 0,2 1 16 16,-3 0 0-16,1 1 0 0,-1 1 0 0,0 2 16 15,0-1 0-15,-2 0 0 0,-1-1 96 0,-1 1 16 16,-3 3 0-16,-3-1 0 0,0-1 0 0,-3 2 0 16,-2-1 0-16,-2 2 0 0,-2-1 96 0,-3 1 32 15,-3-2 0-15,-3 4 0 0,-2 2 16 0,-2 1 16 16,0-1 0-16,-3-2 0 0,1-1-160 0,-2-3-16 16,0 0-16-16,-3-4 0 0,0 1-96 0,0-3-32 15,2-4 0-15,3-2 0 0,2-2-224 0,3-1 176 16,0-2-176-16,6 0 160 0,5 0-160 0,6 2 0 15,-3-9 0-15,6-2 0 16,8-3-1760-16,6-3-224 0,3 1-64 0</inkml:trace>
  <inkml:trace contextRef="#ctx0" brushRef="#br0" timeOffset="5038.08">19974 3846 10815 0,'0'0'480'0,"0"0"96"0,0 0-448 0,0 0-128 16,0 0 0-16,0 0 0 0,0 0 1280 0,0 0 256 16,0 0 32-16,-7-3 16 0,-2 6-384 0,-4-3-80 15,-3 0-16-15,1 2 0 0,-2 2-144 0,1 1-48 16,-6-1 0-16,1 0 0 0,1 2-176 0,-2 1-32 16,0-1-16-16,0 3 0 0,-1 3-112 0,-2-1-32 15,-1-1 0-15,-1 2 0 0,1-1-96 0,2 2 0 16,1 2-16-16,5-1 0 0,2 0-208 0,3 0-32 15,2 4-16-15,2 0 0 0,2-2-176 0,3 2 0 0,3-1 0 16,3 1 128-16,5-3-128 0,-2 1 0 16,2-1 0-16,5-2 0 0,6 3 176 0,4-1-48 0,-1-2-128 15,4-1 192-15,-2-2-192 0,1-1 0 0,0 0 0 0,1-1 0 16,-2-3 144-16,-1 0-144 0,0-2 128 0,0-1-128 16,-1-2 0-16,-3 0 0 0,-1-1 0 0,-3 1 0 31,-2 1-784-31,-2-1-48 0,-10 0 0 0,0 0-7872 0,0 0-1568 0</inkml:trace>
  <inkml:trace contextRef="#ctx0" brushRef="#br0" timeOffset="5289.24">19545 4081 21183 0,'0'0'1888'0,"-5"-7"-1504"0,-4 0-384 0,4 0 0 0,5 7 1568 0,0 0 240 15,0 0 48-15,0 0 16 0,0 0-1456 0,0 0-288 16,0 0-128-16,9-1 0 0,5-1 272 0,0 1-32 16,0 0-16-16,4 1 0 0,3 0 32 0,0 1 0 15,1 1 0-15,1-1 0 0,1-1-256 0,1-1 128 16,2-1-128-16,-2 1 0 0,0 1 128 0,2 0-128 16,-1 0 0-16,-2-1 0 15,-1-2-352-15,1 2-160 0,-1 0-48 0,0 1 0 16,0 0-1808-16,-1 0-384 0,6-2-64 0,-6-2 0 0</inkml:trace>
  <inkml:trace contextRef="#ctx0" brushRef="#br0" timeOffset="6070.62">20809 3519 20271 0,'0'0'896'0,"-1"-7"192"0,0-1-880 0,1 8-208 16,0 0 0-16,1-8 0 0,-2 0 0 0,1 8-288 15,0-9 64-15,0 2 16 0,0 7 1088 0,0-9 208 16,0 0 64-16,0 9 0 0,2-8-64 0,-2 8-16 16,0-8 0-16,0 8 0 0,0-8-240 0,0 8-32 15,0 0-16-15,0 0 0 0,-4-7-224 0,4 7-48 16,0 0-16-16,0 0 0 0,0 0-192 0,0 0-48 15,-3 9 0-15,-1 2 0 0,2 1-128 0,0 4-128 16,0 1 144-16,-3 5-144 0,2 2 128 0,0 4-128 16,1 0 0-16,0 4 0 0,-1 2 144 0,1 3-144 15,0 1 128-15,1 3-128 0,2 0 0 0,0 0 0 0,-1-2 128 16,0-3-128-16,1-1 0 0,3 0 160 0,-1-1-160 0,0-2 160 16,-1-1-32-16,2-1 0 0,2 0 0 0,-3-3 0 15,1-1 48-15,0-2 0 0,3 0 0 0,0-4 0 16,1 0 16-16,1-5 16 0,0-2 0 0,2-1 0 15,-3-2 112-15,-1-1 32 0,-7-9 0 0,7 4 0 16,0 1 48-16,-7-5 16 0,0 0 0 0,10-1 0 16,1-1 32-16,0-4 16 0,-3-2 0 0,0-3 0 15,-2-1-16-15,3-5-16 0,-2-1 0 0,1-2 0 16,-3-2-176-16,2-1-48 0,1-1 0 0,2 0 0 16,-2-2-80-16,1-1 0 0,-3-3-128 0,4 3 192 15,0 0-192-15,2 0 128 0,-1-3-128 0,2 2 0 0,-3-4 128 16,2 1-128-16,0-3 0 0,3 0 0 0,-1-2 192 15,0 1-64-15,2 3-128 0,-1 3 192 0,0 2-192 0,1 2-160 16,-1 1 32-16,2 1 0 0,1 2 128 0,0 1 0 16,-1 1 0-16,-5 5 0 0,-2 1 0 0,-3 2 0 15,3 1 0-15,-3 0 0 0,0 1 0 0,-1 1 0 16,-2 2 0-16,-4 6 0 0,0 0 0 0,0 0 0 16,0 0 0-16,0 0 0 0,0 0 0 0,0 0-160 15,0 0 160-15,0 0-160 0,-8-2-112 0,0 2-32 16,8 0 0-16,-8 5 0 15,2 1-1104-15,-3-1-208 0,-7 1-48 0,3 1-16 16,1 2-1200-16,0-2-256 0,-10-1-32 0,5-3-16 0</inkml:trace>
  <inkml:trace contextRef="#ctx0" brushRef="#br0" timeOffset="7269.87">18413 3698 10815 0,'-4'-7'480'0,"4"7"96"16,0 0-448-16,0 0-128 0,0 0 0 0,0 0 0 15,0 0 400-15,0 0 64 0,0 0 16 0,0 0 0 0,0 0-80 0,0 0-16 16,0 0 0-16,7 4 0 0,3-3-32 0,1 0-16 16,2 1 0-16,4-2 0 0,4-1 48 0,0-2 0 15,4-1 0-15,0-2 0 0,0 4-128 0,4-1 0 16,-1-2-16-16,1-3 0 0,2 1-32 0,-2-1 0 16,0 1 0-16,-2 2 0 0,0 1-80 0,-4-1 0 15,-1 3-128-15,-5-2 192 0,2 1-192 0,-3 0 128 16,-4-1-128-16,-2 0 0 0,-10 4 128 0,0 0-128 15,0 0 0-15,0 0 144 0,0 0 160 0,0 0 16 16,0 0 16-16,-5-5 0 0,-1 0 32 0,-5 2 0 16,-2-1 0-16,-1-1 0 0,-1 2-144 0,-3-2-32 15,-2 0 0-15,-1-3 0 0,1-1-48 0,-1-1-16 16,0 2 0-16,1-2 0 0,1 0-128 0,3 0 128 0,-1 3-128 0,4 0 128 16,3 3-128-16,4-1 0 15,6 5-160-15,0 0-6560 0,0 0-1328 0</inkml:trace>
  <inkml:trace contextRef="#ctx0" brushRef="#br0" timeOffset="9874.87">3628 4860 19631 0,'-15'-11'864'0,"7"5"192"0,-1 0-848 0,4 0-208 16,5 6 0-16,0 0 0 0,-8-6 400 0,8 6 48 15,0 0 0-15,0 0 0 0,0 0 0 0,0 0 0 16,0 0 0-16,9-7 0 0,4 3-272 0,1 1-48 16,2 2-128-16,3 0 192 0,5 1 16 0,2 0 0 0,2-1 0 15,2 0 0-15,2 0 48 0,4 0 0 0,2-1 0 0,2-1 0 16,0 1-32-16,8 0 0 0,6 0 0 0,1 1 0 15,1 1 48-15,-2 0 16 0,2-4 0 0,2 1 0 16,2 1 96-16,6 1 0 0,-2 2 16 0,2 0 0 16,1-1-48-16,3 0-16 0,1-2 0 0,3 1 0 15,1 0-80-15,-1 0 0 0,0-1-16 0,0 2 0 16,5 0-112-16,0 0 0 0,3-1-128 0,-2 1 192 16,-2 1-64-16,3-1 0 0,5-1-128 0,3 1 192 15,-3 1-192-15,1 2 128 0,-1-1-128 0,2-1 0 16,0-2 144-16,-1 0-144 0,-1 1 128 0,2 0-128 15,1 0 128-15,0-1-128 0,1 0 0 0,0-1 128 16,0 0 0-16,3 0 0 0,0 0 0 0,-1 1 0 16,-4-1 32-16,2-2 0 0,1-1 0 0,0 1 0 0,0 3 16 0,-3-1 0 15,-2 0 0-15,4 0 0 0,2 0-176 0,-1-1 192 16,-3 2-192-16,1-1 192 0,0-2-192 0,2 3 160 16,-1 1-160-16,-4 0 160 0,-4-2-32 0,5 1-128 15,2 0 192-15,1 1-64 0,-4 1 0 0,2-1-128 16,1-2 192-16,-2 2-64 0,0 1 0 0,1 0-128 15,-5 0 192-15,1-1-64 0,2 0-128 0,0 3 192 16,0 1-192-16,1 0 192 0,-6-1-192 0,1-1 0 16,0 0 144-16,1 2-144 0,3 3 0 0,-1-4 0 15,-2 0 0-15,3-1 128 0,1 1-128 0,-2 0 0 16,-4 0 128-16,3-1-128 0,-3 0 0 0,2 0 128 16,2 1-128-16,-6 1 0 0,-3-3 176 0,1-1-48 15,1 3 0-15,1-1 0 0,1 1 0 0,-2 0 0 16,-5-2 0-16,3 1 0 0,-2 1-128 0,0 1 160 0,0-2-160 0,-2 1 160 15,-6 2-160-15,2-2 192 0,-1-2-192 0,2 0 192 16,2 0-192-16,-5 1 0 0,-3 1 0 0,0-1 0 16,-2-2 0-16,-2 0 0 0,-1 0 0 0,0-1 0 15,-3 3 0-15,-3-1 0 0,0-1 0 0,-6 1 0 16,-3 1 0-16,-1-1 0 0,-2 1 0 0,-4-1 128 16,-1 0-128-16,-3 0 0 0,-2 1 0 0,-1-2 128 15,-1 0-128-15,-3-2 192 0,-4 2-192 0,-2 0 192 16,-4 0 16-16,-4 0 16 0,0 0 0 0,-11 0 0 15,0 0-16-15,0 0 0 0,0 0 0 0,0 0 0 16,0 0-80-16,-12 2-128 0,-1-2 176 0,-4 0-176 16,-2-2 160-16,-5 0-160 0,-2-2 128 0,-3 2-128 15,-5 0 0-15,-2 0 0 0,-1-2 0 0,-6 2 0 0,-2-1 0 16,-5 1 0-16,-10-2 0 0,-1 2 0 0,-4-1 0 16,-2 1 0-16,0 2 0 0,-7-2 0 0,-7-3 0 15,-2 2 0-15,0-3 0 0,-3 3 0 0,-1-1 0 0,-5-1 0 16,-7 3 0-16,-2 0 0 0,-2 0 0 0,-7-2 0 15,-6 1 0-15,-1 0 0 0,2-1 0 0,-6 2 0 16,-7 1 0-16,1 0 0 0,-1-2 0 0,-3 3 0 16,-4 1 0-16,-2-1 0 0,-1-1 0 0,1 0 0 15,0 1 0-15,-3 1 0 0,-5 2 0 0,1-1 0 16,1-1 0-16,2 2 0 0,-2 0 0 0,0 2 0 16,-1 0 0-16,3-1 0 0,2 1 0 0,2 0 0 15,-1 2 0-15,0-3 0 0,-1 2 0 0,3-2 0 16,4-1 0-16,-4 3 0 0,1-1 0 0,3 1 0 0,4-3 0 15,1 1 0-15,-2 1 0 0,4 0 0 0,3 0 0 0,1-1 0 16,0 1 0-16,4 0 0 0,0-1 0 0,5 2 0 16,3-1 0-16,5 0 0 0,4-1 0 0,-3 0 0 15,1 1 0-15,6 2 0 0,7-5 0 0,0 1 0 16,-2-2-192-16,5 3 192 0,6 0-160 0,5 0 160 16,5 0-176-16,-1-3 176 0,-1 1-192 0,3 2 192 15,2 1-160-15,5 0 160 0,0 1-128 0,2-2 128 16,3 2 0-16,5-1-160 0,0 0 160 0,5 0 0 15,5 1-160-15,1 1 160 0,5-2-128 0,2-2 128 16,6 2-176-16,1 0 176 0,4-1-208 0,3 1 80 16,3-1-16-16,4-2 0 0,4-2 0 0,2 2 0 15,7-2 144-15,0 0-208 0,0 0 80 0,0 0 128 0,0 0-256 16,11 4 80-16,2 0 16 0,2-4 0 0,3-2 160 16,5 0-208-16,7 1 80 0,4-2 128 0,3 0-176 15,7 1 176-15,7 1-128 0,2-1 128 0,4-4 0 0,5-2 0 16,6 1 0-16,5-1-128 0,6 0 128 0,3 1 0 15,-3-2 0-15,6 0 0 0,6 0 0 0,4-1 0 16,5 0 0-16,1-1 0 0,2 3 0 0,5-4 0 16,2-1 0-16,2 2 0 0,3 2 0 0,-3-1 0 15,3-1 0-15,3 0 0 0,4-3 0 0,1 6 0 16,2-1 0-16,2-2 0 0,4 0 0 0,0 0 0 16,2 0 128-16,-1 2-128 0,2 0 0 0,0 0 0 15,-4-3 0-15,6 2 128 0,0 3-128 0,2-3 0 16,-2-2 0-16,-3 2 0 0,-3 2 0 0,3-2 0 15,1 1 0-15,-1 1 0 0,-1-2 0 0,-2 1 144 0,1 0-144 0,-2 0 0 16,-3 1 160-16,0-1-160 0,-1-1 128 16,-1 2-128-16,0 3 144 0,-3-1-144 0,-4 1 160 0,-1-2-160 15,3 3 144-15,-5 0-144 0,-1 0 128 0,0 2-128 16,-2 0 0-16,-4-1 128 0,0 3-128 0,-3-2 0 16,-1-1 0-16,0 0 128 0,-1-1-128 0,-3 1 0 15,-7 2 0-15,3 0 0 0,-3 0 128 0,-4 0-128 16,-7-1 0-16,-3 2 0 0,-2-1 0 0,2 1 0 15,-1 1 0-15,-6 2 0 0,-6-1 128 0,-5-1-128 16,-1-1 0-16,-3 0 0 0,-5 0 0 0,4 2 128 16,0 0-128-16,-1 2 0 0,-5-2 0 0,-4-1 128 15,-3 0-128-15,-2 0 0 0,0 1 144 0,-3 1-144 16,0-2 0-16,-2 2 128 0,-4 0-128 0,0-2 0 16,0-3 0-16,0 1 128 0,-3 1-128 0,-1 1 0 0,1 0 192 15,-3-1-48-15,-3 0 0 0,-1 0 0 0,-1 2 96 0,-4 1 16 16,2-2 0-16,-1-1 0 0,0 0-48 0,0 0 0 15,-1 4 0-15,-2-1 0 0,-1 0-64 0,0-2-16 16,1 0 0-16,0 1 0 0,-3-1-128 0,1 1 0 16,-3-2 144-16,0 1-144 0,-9-1 0 0,0 0 144 15,0 0-144-15,0 0 0 0,0 0-176 0,0 0-144 16,0 0-16-16,-14 4-11760 16,-1 0-2336-16</inkml:trace>
  <inkml:trace contextRef="#ctx0" brushRef="#br0" timeOffset="10841.79">9647 4828 21183 0,'-24'-10'1888'0,"11"7"-1504"16,1-2-384-16,2 1 0 0,2 0 368 0,8 4 0 15,0 0 0-15,0 0 0 0,12-3 48 0,4 1 16 16,5 0 0-16,4 3 0 0,3 0-432 0,7 0 128 15,5-1-128-15,8 2 0 0,6 1 192 0,8 0-64 0,10 0 0 0,2 1 0 16,4-1 128-16,4 1 0 16,5-3 16-16,7 3 0 0,4-2 288 0,2 0 48 0,6 0 16 0,3 3 0 15,3-3 48-15,4 1 16 0,5 0 0 0,-2 2 0 16,1 0-48-16,3 0-16 0,4-3 0 0,0 1 0 16,-4 1-160-16,4-1-16 0,-2 0-16 0,-2 3 0 15,-8-3-112-15,2 0-32 0,5 1 0 0,-6 1 0 16,-2 1-144-16,-1-1-16 0,-2-1-128 0,-6 1 192 15,-8 1-192-15,0 2 128 0,-1-2-128 0,-6 0 0 16,-6 2 0-16,-2 0 0 0,-5-1 0 0,-5 0-160 16,-7-3-2304-16,-3 1-464 15,18 0-80-15,-21-5-32 0</inkml:trace>
  <inkml:trace contextRef="#ctx0" brushRef="#br0" timeOffset="11866.88">12640 4910 23039 0,'0'0'2048'16,"0"0"-1648"-16,0 0-400 0,0 0 0 15,-4-6 192-15,4 6-32 0,0 0-16 0,0 0 0 16,0 0-144-16,0 0 0 0,9 6 0 0,1 4 0 0,-2 2 0 0,0 2 0 15,2-2 0-15,0 3 0 0,1 1 0 0,1-1 0 16,4 5 0-16,1 0 0 0,0-2 224 0,3 4-32 16,1 4-16-16,2 0 0 0,2 0 144 0,1 2 48 15,2-2 0-15,2 1 0 0,0-1 16 0,4 2 16 16,4 0 0-16,-2 2 0 0,-2-3-32 0,4 2-16 16,3 1 0-16,2 2 0 0,1 2-96 0,-3-1 0 15,0-4-16-15,1 1 0 0,3-2 16 0,-1-1 16 16,0 1 0-16,3-3 0 0,4-1 48 0,-4 1 16 15,0 1 0-15,-1-2 0 0,1-1-64 0,-1 2-16 16,-3 2 0-16,2 0 0 0,2 2-48 0,-1-3-16 16,0-1 0-16,0 3 0 0,-2 2 0 0,1-3-16 0,-2-5 0 0,1 3 0 15,0 3-176-15,-2-4 160 0,4-2-160 16,-1 1 160-16,0 0-160 0,0 2 160 0,-1 0-160 16,0-2 160-16,-3-3 32 0,0 0 0 0,1-2 0 0,2 2 0 15,1 1 128-15,0 0 48 0,-2-1 0 0,-1 1 0 16,1 2-64-16,-2-1-16 0,-2 0 0 0,1-3 0 15,-2-1-32-15,4 1 0 0,-2-3 0 0,3 3 0 16,1-3-64-16,2 2 0 0,-2 1-16 0,-3-1 0 16,-1 0-16-16,0 2 0 0,-1 0 0 0,2 1 0 15,-2-1-160-15,2 2 192 0,3-1-192 0,-4 5 192 16,0-3-192-16,-1-1 128 0,1-1-128 0,-2 1 128 16,0-1-128-16,-2-2 160 0,-2 1-160 0,1 0 160 15,-2-4-32-15,4 1 0 0,2-1 0 0,-1 2 0 16,-1 2 16-16,-1 0 0 0,1-2 0 0,-3-1 0 0,0-2 0 15,-2 2 0-15,0 1 0 0,-5 0 0 0,1-5-16 0,-1-1-128 16,1-1 192-16,-1 0-64 0,-3 1 16 0,1 2 0 16,-1-3 0-16,-2 1 0 0,-1 2-16 0,-2 0-128 15,1-2 192-15,-3 2-64 0,1-2-128 0,-1 0 192 16,-3 0-192-16,-1-2 192 0,1-2-192 0,-3 0 0 16,1 1 144-16,-2 0-144 0,-2-1 0 0,0-2 0 15,-1 0 0-15,-7-6 128 0,7 6-128 0,-7-6 0 16,0 0 0-16,0 0 0 0,0 0-288 0,0 0-80 15,0 0-16-15,0 0 0 16,0 0-1280-16,0 0-256 0,3-7-48 0,-2-3-16 16,-1-2-1136-16,0-3-224 0,0 0-48 0</inkml:trace>
  <inkml:trace contextRef="#ctx0" brushRef="#br0" timeOffset="12233.63">16600 7051 10127 0,'-13'-5'896'0,"1"-1"-704"0,1 1-192 0,1-1 0 16,1 2 3216-16,2 0 624 0,7 4 112 0,0 0 16 15,0 0-2336-15,0 0-480 0,0 0-80 0,0 0-32 16,0 0-352-16,0 0-80 0,3 11-16 0,4-3 0 16,1 0-256-16,1 1-48 0,2-1-16 0,3 2 0 15,2 0 176-15,3 0 16 0,3 0 16 0,-1 2 0 16,3 5-16-16,0 2 0 0,3 1 0 0,1 0 0 0,3-1-48 0,0-1-16 15,-2 1 0-15,-1 0 0 0,-2 1-48 16,1 3-16-16,-3 0 0 0,-1-1 0 0,-1 1-96 0,0-2-32 16,-3-4 0-16,-2 3 0 0,-1-2-80 0,-3-1 0 15,0-2-128-15,-3-3 192 0,-1-1-32 0,-1-1-16 16,-3-3 0-16,-1 0 0 0,-4-7 176 0,0 0 16 16,0 0 16-16,-5 9 0 0,-5-4 160 0,0 0 48 15,-1-2 0-15,-4 1 0 0,-2 3-128 0,-1-2-32 16,-3 1 0-16,-1-3 0 0,-6-2-144 0,0 0-16 15,-4 1-16-15,-4-2 0 0,-1 0-48 0,-4 0-16 16,-2 1 0-16,1-1 0 0,-1 0-160 0,2 0 128 16,1-1-128-16,2 2 128 0,0 3-128 0,1-1 0 15,0 0 0-15,3 0-176 16,2-3-1616-16,4 1-336 0,4 1-64 0</inkml:trace>
  <inkml:trace contextRef="#ctx0" brushRef="#br1" timeOffset="17383.16">12400 6686 16991 0,'-15'-6'752'0,"7"3"144"0,-4-1-704 0,1 0-192 0,2 2 0 0,-3 1 0 16,-2-3 0-16,0 0 0 0,0 1 0 0,1 1 0 16,-1 0 0-16,3-1 0 0,0 2 0 0,4-2 0 15,7 3 528-15,-8 0 80 0,-2-1 16 0,2 0 0 16,8 1 288-16,0 0 64 0,0 0 16 0,0 0 0 15,-7-2-144-15,7 2-16 0,0 0-16 0,0 0 0 16,0 0-240-16,0 0-64 0,0 0 0 0,12 0 0 16,0 1 16-16,4 0 0 0,3-1 0 0,4 0 0 15,-1 1 32-15,4-1 0 0,0 0 0 0,3 0 0 16,-1-1-176-16,4 0-48 0,2 0 0 0,5-2 0 16,4 0-80-16,2-2-32 0,3 1 0 0,2 0 0 0,5 1 0 0,-2-2 0 15,0 1 0-15,3-2 0 0,3 2-32 0,2-3-16 16,1 2 0-16,1-1 0 0,-1 1-176 0,1-1 192 15,-3 0-192-15,3 0 192 0,3 1-64 0,6-3-128 16,2 1 192-16,0 1-64 0,-2-1-128 0,1 0 192 16,4-4-192-16,3 2 192 0,3 2-192 0,2-1 0 15,-3-1 0-15,5 2 128 0,0 0-128 0,1 0 0 16,0-3 0-16,0 3 0 0,5-2 144 0,1 5-144 16,2 1 160-16,-2-3-160 0,0-2 192 0,5 2-64 15,3 0-128-15,2 2 192 0,-2 0-192 0,1 1 0 16,0 1 128-16,-1 2-128 0,-2 2 0 0,3-4 0 15,2-2 0-15,1 0 0 0,-4 3 128 0,2 0-128 16,2-2 0-16,0 1 0 0,0 2 0 0,2 0 128 16,1 3-128-16,-1-2 0 0,-4-1 0 0,0 0 144 15,-3 0-144-15,4 1 128 0,4 0-128 0,-1-1 0 0,-4-1 0 0,1 2 0 16,4 2 128-16,-4 0-128 0,-6 0 128 0,2 0-128 16,1 0 144-16,-1-1-144 0,-3 1 160 0,2 0-160 15,-2 2 192-15,1 1-64 0,-1 4-128 0,-4-2 192 16,-6-2-192-16,3-2 128 0,2-1-128 0,-5 3 0 15,-5 0 128-15,2 1-128 0,0-3 0 0,2 3 144 16,0 2-144-16,-3-2 160 0,-3-1-160 0,3-1 160 16,-6 1-160-16,1 1 160 0,-1-2-160 0,-3 2 160 15,-3-3-160-15,-1 0 0 0,3 2 144 0,-6 1-144 16,-1-1 0-16,-3 1 144 0,-5 0-144 0,0-1 0 16,-2-2 128-16,1 0-128 0,-5-1 0 0,3 1 0 15,-2 2 0-15,0-4 128 0,-7 0-128 0,-5 2 0 0,-5 0 128 16,-2-3-128-16,-3-1 0 0,-2 1 0 0,-4-1 160 0,-1-1-160 15,-2 0 128-15,-7 1-128 0,-4-2 192 0,-3 1-32 16,0-2-16-16,-9 3 0 0,0 0-16 0,0 0-128 16,0 0 192-16,-12-4-64 0,-2 0-128 0,-6-1 0 15,-3 1 0-15,-4-1 0 0,-2 2-128 0,-8-3 128 16,-5 0-160-16,-5-1 160 0,-10 0 0 0,-2-2-144 16,-4-1 144-16,-3 3 0 0,-2 3 0 0,-5-1 0 15,-4-9 0-15,-8 7-128 0,-6 1 128 0,-5-2 0 16,-3-4 0-16,-3 1 0 0,-5 1 0 0,-5 1 0 15,-4-4 0-15,-4 4 0 0,-5 1 0 0,-3 0 0 16,-2 0 0-16,-6-1 0 0,-5 0 0 0,-8 2 0 16,-4 3 0-16,-5-3-128 0,-3-2 128 0,2 2 0 15,-3 2 0-15,0 0 0 0,-4-3 0 0,-4 1 0 0,-4 3 0 16,-2 1 0-16,3-1 0 0,0 3 0 0,0 1 0 0,1 3 0 16,2 1 0-16,-2 1 0 0,-6-1 0 15,4-1 0-15,3 0 0 0,1 1 0 0,1-1 0 0,0 2 0 16,2 2 0-16,1 1 0 0,0-1 0 0,2 2 0 15,3 0 0-15,5 2 0 0,2 0 0 0,2 1 0 16,2 2 0-16,3 0 0 0,0-4 0 0,9 3 0 16,9 2 0-16,2-1 0 0,3-3 0 0,1 2 0 15,5-4 0-15,4 4 0 0,-3-2 0 0,9-2 0 16,8 0 0-16,5-1 0 0,1 0 0 0,5-1 0 16,3 2 0-16,8 0 0 0,7-5 0 0,5 1 0 15,6-1 0-15,3-1 0 0,3 2 0 0,7-3 0 16,5 0 0-16,7 0 0 0,6 0 0 0,7-2 0 0,4-2 0 0,7 1 0 15,5 0 0-15,6 1 0 0,0 0 0 0,0 0 0 16,12-3 0-16,8-1-128 0,2-2 128 0,7 1-192 16,8-1 192-16,6 1-192 0,4-2 192 0,7 0 0 15,1 1 0-15,7-1 0 0,9-5 0 0,6 2 0 16,4 1 0-16,6-1 0 0,2-2 0 0,9 0 0 16,9 0 0-16,2-1 0 0,1 1 0 0,5 1 0 15,4 1 0-15,1-1 0 0,2 0 0 0,1 2 0 16,3 1 0-16,3 1 0 0,3-1 0 0,2 0 0 15,2 2 0-15,5-2 0 0,3 1 0 0,-1 2 0 16,-5 1 0-16,3-1 0 0,0 1 0 0,4-1 0 16,5 0 0-16,-3 2 0 0,-4 3 0 0,0-2 0 15,-2-2 0-15,2 0 0 0,2 0 0 0,-5 2 0 16,-1 1 0-16,-1-1 0 0,3-1 0 0,-2-1 0 0,-4-1 0 0,0 0 0 16,-1 1 0-16,-1-2 0 0,-3 0 0 0,-1 1 0 15,-3 0 144-15,2 1-144 0,-1-2 192 16,-4 2-192-16,-11-2 256 0,-1 1-48 0,-1-1-16 0,-5 2 0 15,-8-1 48-15,-2 2 0 0,-3 0 0 0,-2 2 0 16,-4-3-48-16,-6 2 0 0,-10 0 0 0,-3 1 0 16,-1-1-192-16,-5 2 144 0,-5 0-144 0,-6 0 128 15,-1 0-128-15,-9 2 0 0,-9 0 0 0,-8-1 0 16,-4-1-432 0,-6 0-64-16,-4 1-16 0,-9-1 0 0,0 0-3008 0,-11 2-592 15</inkml:trace>
  <inkml:trace contextRef="#ctx0" brushRef="#br1" timeOffset="20303.89">13855 6611 10127 0,'0'0'896'0,"0"-9"-704"16,1-2-192-16,1 4 0 0,2-1 1792 0,-4 8 320 15,4-7 64-15,-4 7 0 0,3-9-1376 0,1 4-288 16,-4 5-48-16,5-6-16 0,-5 6 96 0,0 0 16 16,5-7 0-16,-5 7 0 0,0 0 272 0,0 0 64 15,3-8 16-15,-3 8 0 0,0 0-32 0,0 0-16 16,0 0 0-16,0 0 0 0,0 0-160 0,0 0-48 0,0 0 0 16,-5 9 0-16,1-1-32 0,-4-1-16 0,1 1 0 0,-3 1 0 15,1 0 48-15,-1 0 16 0,-2 0 0 0,-1 4 0 16,-2 3-96-16,0-1-32 0,-3 1 0 0,-1 0 0 15,-2 2-224-15,-1 2-64 0,-4 3 0 0,1-1 0 16,0 2-80-16,-4-1-32 0,-2 1 0 0,1 1 0 16,-2 1-144-16,-1-2 192 0,0 2-192 0,0-1 192 15,0-3-32-15,-4 1 0 0,-2-1 0 0,-2 1 0 16,-1-2-32-16,-1 0 0 0,-4 1 0 0,-2-2 0 16,0 1 0-16,0 1-128 0,-1-1 192 0,0 1-64 15,-6-1 0-15,1 1 0 0,0 0 0 0,1 0 0 16,-1 1 0-16,1-1-128 0,3-1 192 0,-2 1-64 15,-3 0-128-15,-1 0 160 0,0 0-160 0,-1 1 160 16,0-1-160-16,2-1 0 0,-2 0 144 0,-3 1-144 0,-2 0 0 16,0 1 128-16,0 0-128 0,4 0 0 0,1-2 0 0,0 2 128 15,1-2-128-15,-1 0 0 0,-2 1 176 0,0 1-48 16,-1-3 0-16,5 2 0 0,0-1-128 0,5 0 0 16,-4 0 0-16,-2 0 0 0,-1 0 176 0,-1 1-48 15,0 1-128-15,2 2 192 0,1-5-192 0,1 3 128 16,1 0-128-16,-3 1 0 0,1 0 176 0,1 2-176 15,0-2 192-15,1 1-192 0,1 0 0 0,1 1 0 16,1-2 0-16,-2 0 0 0,-2-4 0 0,0 3 0 16,1-1 0-16,1 0 0 0,4-1 144 0,3-1-144 15,3 0 0-15,2-2 144 0,-1 2-144 0,1 1 192 16,1-3-192-16,-2 0 192 0,-1 2-64 0,3 0-128 0,4-1 192 16,1-1-64-16,0 1 0 0,2-1 0 15,2-1 0-15,1 2 0 0,4-4 0 0,1 1-128 16,-1-3 192-16,3 1-64 0,0 0-128 0,1 0 192 0,-1-2-192 0,3-1 192 15,3-1-192-15,0 0 128 0,2-2-128 0,1 0 128 16,2 0-128-16,1-3 192 0,1 1-192 0,2-2 192 16,0-2-64-16,0 2 0 0,1-1 0 0,0 0 0 15,7-3-128-15,-6 2 160 0,6-2-160 0,0 0 160 16,-8 2-160-16,8-2 128 0,0 0-128 0,0 0 128 16,0 0-128-16,0 0 128 0,0 0-128 0,0 0 128 15,-7 0-128-15,7 0 0 0,0 0 0 0,0 0 128 16,0 0-128-16,0 0 0 0,0 0 0 0,0 0 0 15,0 0 0-15,0 0 0 0,0 0 128 0,0 0-128 16,0 0 0-16,0 0 0 0,0 0 144 0,0 0-144 0,0 0 0 16,0 0 0-16,0 0 0 0,0 0 128 0,0 0-128 0,0 0 0 15,0 0 0-15,0 0 128 0,0 0-128 0,0 0 0 16,0 0 0-16,0 0 128 0,-9-3-128 0,9 3 0 16,0 0 0-16,0 0 0 0,-5-2 0 15,5 2 128-15,0 0-128 0,0 0 0 0,0 0 0 0,0 0 0 16,-8-1 0-16,8 1 0 0,0 0 0 0,0 0 0 15,0 0 0-15,0 0 0 0,0 0 0 0,0 0 0 16,-7 0 0-16,2 0 0 0,5 0 0 0,-7 0 0 16,7 0 0-16,-4 3 0 0,-3 2 0 0,7-5 0 15,-5 1 0-15,5-1 0 0,-5 2 0 0,-2 0 0 16,2 2 0-16,5-4 128 0,-5 3-128 0,-1 0 0 16,2 2 0-16,-2-1 0 0,1 0 0 0,-2 0 0 15,1-2 0-15,-1 2 128 0,3 4-128 0,-3 0 0 0,1 2 0 16,-2-2 0-16,2 0 0 0,0 2 0 0,-2 2 0 15,0-2 0-15,1-1 0 0,-2 1 0 0,1 2 0 0,0-2 0 16,1 0 0-16,-2 1 0 0,0 3 0 0,-1 0 0 16,3-2 0-16,-4 4 0 0,1-1 0 0,1 0 0 15,-3 1 0-15,1 1 0 0,2-1 0 0,-2-3 0 16,1 0 0-16,0 2 0 0,-3-1 0 0,2-2 0 16,1-1 0-16,3 0 0 0,4 0 0 0,0 1 0 15,-6-2 0-15,2-1 0 0,-2-3 0 0,1 2 0 16,1 2 0-16,3-2 0 0,-3-3 0 0,2 2 128 15,5-7-128-15,0 0 0 0,-6 6 0 0,6-6 0 16,0 0 0-16,0 0 0 0,0 0 0 0,0 0 0 16,0 0 0-16,0 0 0 0,0 0 0 0,0 0 0 0,0 0 0 0,0 0 0 15,-6 5 0-15,6-5 0 0,0 0 0 0,0 0 0 16,0 0 0-16,0 0 0 0,0 0 0 0,0 0-128 16,0 0 128-16,0 0 0 0,0 0 0 0,0 0 0 15,0 0 0-15,0 0 0 0,0 0 0 0,0 0 0 16,-6-5 0-16,1 0 0 0,-1-1 0 0,6 6 0 15,0 0 0-15,0 0 0 0,-6-5 0 0,-1 0 0 16,7 5 0-16,-8-2 0 0,-2 1 0 0,3-1 128 16,-5 0-128-16,2 1 0 0,-1 1 0 0,0 0 0 15,0 0 0-15,-3 0 0 0,0 0 0 0,-1 0 0 16,-1 0 0-16,-1 0 0 0,-3 0 0 0,-2 0 0 16,0-1 0-16,-2 1 0 0,-3-2 0 0,0 4 0 15,-3 0 0-15,-1 1 0 0,1 1 0 0,-5 0 0 16,1-2 0-16,-1 0 0 0,2 1 0 0,-1 2 0 0,-1 0 0 15,-3 1 0-15,-2 0 0 0,0 2 0 0,2-3 0 0,-4 1 0 16,-2 0 0-16,2-1 0 0,1 1 0 0,3 1 0 16,0 2 0-16,1-1 0 0,-1-2 0 0,-3 2 0 15,-2 1 0-15,0 0 0 0,2 0 0 0,0-5 0 16,-2-1 0-16,3 2 0 0,4 0 0 0,-1 1 0 16,0-1 0-16,1-2 0 0,-2-1 0 0,1-2 0 15,-2 0 0-15,3-2 0 0,2 0 0 0,2 0 128 16,0 1-128-16,1 1 0 0,1 0 0 0,3 2 0 15,5 1 0-15,-1 1 0 0,1-4 0 0,0 0 0 16,2-1 0-16,1 1 0 0,-1 0 0 0,2 3 0 16,2 4 0-16,-1-1-128 0,2-4 128 0,0 2 0 15,2 0 0-15,-2 1 0 0,-1-1 0 0,5 0-128 0,-1-1 128 0,1 1 0 16,-1 0 0-16,3 3 0 0,3 3 0 0,0 0 0 16,0 0 0-16,-3 2 0 0,-1 0 0 0,1 1-128 15,0 1 128-15,2 3 0 0,0 0 0 0,-1 2-128 16,-1 1 128-16,1 2 0 0,-1 1 0 0,2 3 0 15,0 0 0-15,-1 1 0 0,-2 2 0 0,0 4 0 16,0 3 0-16,-1 2 0 0,-1-1 0 0,-1 0 0 16,0 3 0-16,-3-4 0 0,-2 2 0 0,0 0 0 15,-1 1 0-15,2 0 0 0,-2 0 0 0,3-2 0 16,-1 1 0-16,2-2 128 0,0-2-128 0,1-2 0 16,-1-1 0-16,3-2 0 0,1 0 0 0,2-2 0 15,-2 0 0-15,2-3 128 0,1-2-128 0,4 0 0 16,-2 1 0-16,4-1 0 0,1-3 0 0,0-2 0 15,0 1 0-15,2-3 0 0,1-2 0 0,2-1 0 0,1-4 0 0,-1 1 0 16,2-1 0-16,3-4 0 0,3 0 0 0,2-2 0 16,3 0 0-16,1-1 0 0,4-1 0 0,3-1-128 15,2-2 128-15,2-1 0 0,4 1 0 0,2 0-128 16,7-4 128-16,2 0 0 0,5 0 0 0,5 0 0 16,7 2 0-16,0-2 0 0,0-2 0 0,1 3-128 15,3 0 128-15,6 3 0 0,5-1 0 0,1-3-128 16,-3 0 128-16,7 2 0 0,-2 2 0 0,3-2 0 15,4 1 0-15,-3 2 0 0,-2-1 0 0,3 3 0 16,-1 0 0-16,5 0 0 0,1 0 0 0,-1 0 0 16,-2 3 0-16,2 0 0 0,5-1 0 0,-3 1 0 0,-1 4 0 15,-2-1 0-15,-4-1 0 0,4 2 0 0,-1-1 0 16,0 1 0-16,-7-1 0 0,2 1 0 0,2 0 0 0,1 0 0 16,-2 0 0-16,-2-3 0 0,-2 0 0 0,1 0 0 15,1-1 0-15,-3 2 0 0,-3-1 0 0,-1 2 0 16,-3 1 0-16,-4-2 0 0,0-2 0 0,4 3 0 15,-2 1 0-15,-3 0 0 0,-4-2 0 0,-3 0 0 16,0 1 0-16,-2-1 0 0,-1-1 0 0,-1 2 0 16,0-1 0-16,-3 2 0 0,-3 0 0 0,-3-1 0 15,-2-2 0-15,0 1 128 0,-2 0-128 0,-3 1 0 16,0 0 0-16,-1-1 0 0,-3 1 0 0,-2 0 0 16,-3-3 0-16,-4 4 128 0,-2-2-128 0,-2-1 0 15,-3-1 0-15,-4-1 128 0,-2 0-128 0,-1-1 128 16,-1 0-128-16,-10-1 128 0,0 0-128 0,9-3 128 0,-9 3-128 15,6-6 128-15,0 0-128 0,-3-2 176 0,-1-2-176 16,0-2 192-16,1-3-192 0,0-3 192 0,0-1-192 0,-1-6 192 16,0-3-192-16,-1-4 0 0,0-1 0 0,-1-2 128 15,1-3-128-15,-1 2 0 0,0-3 0 0,0 0 0 16,-1 0 0-16,0-6 0 0,0-1 0 0,1-3 0 16,-2-2 0-16,2 0 0 0,2 2 0 0,0 2 0 15,0 1 0-15,2 1 0 0,-1 4 0 0,1 1 0 16,1-2 0-16,1 1 0 0,-1-1 0 0,2 3 0 15,-4 5 0-15,2 4 0 0,-1 4 0 0,-1 4 0 16,0 4 0-16,-3 3 0 0,0-1 0 0,-1 1 0 16,-3 2 0-16,2 2 128 0,0 1-128 0,0 1 128 15,-3 1-128-15,3 3 0 0,-3-2 0 0,-1 3 0 16,-1 2 0-16,0 0 0 0,-2-2 0 0,-1 2 0 0,-2-1 0 16,0-1 0-16,-4 1 0 0,-2 0 0 0,-3 0 0 15,-7-3 0-15,-2 2 0 0,-3-1 0 0,-4-2 0 0,-5-1 0 16,-5-1 0-16,-6 1 0 0,-1 0 144 0,-7-3-144 15,-8-4 160-15,-4 1-160 0,-6 3 256 0,-2 1-32 16,0 0-16-16,-6 2 0 0,-5 0-16 0,-2 0-16 16,-2 0 0-16,-4 4 0 0,-5 3-16 0,0-1 0 15,5-2 0-15,-2 3 0 0,2 2-32 0,-1 3 0 16,3-1 0-16,5-1 0 0,10 0-128 0,2-1 0 16,2 3 0-16,9-8 0 0,10-2-256 0,5-3-48 15,7 2 0-15,12-3 0 16,6-3-1488-16,9-2-288 0,8-3-64 0,8-4-11712 15,9-6-2336-15</inkml:trace>
  <inkml:trace contextRef="#ctx0" brushRef="#br1" timeOffset="22075.62">12062 6438 13823 0,'-5'12'1216'0,"5"-12"-960"0,-2 8-256 0,1 3 0 15,1 0 1760-15,0 0 304 0,1-3 64 0,2 0 16 16,-3-8-1952-16,5 7-384 0,1 1-64 0,-2-5-32 16,3 2 288-16,-7-5 0 0,10 2 0 0,-10-2 0 15,9 3 0-15,-1-1 224 0,-8-2-32 0,0 0-16 16,0 0 144-16,9-4 16 0,-1-2 16 0,-2 1 0 15,-1-4 496-15,-1-1 112 0,2-4 0 0,-4-1 16 16,-1-2 192-16,0-1 48 0,1 0 0 0,-1-1 0 16,-2 1-128-16,1-2 0 0,1-2-16 0,-1-3 0 15,-1-1-288-15,0 0-48 0,1-1-16 0,-1 0 0 16,0 0-272-16,0-2-64 0,1-4-16 0,-1 0 0 16,-2-3-160-16,-1 2-16 0,0-1-16 0,0 3 0 15,2 2-48-15,-3 2-128 0,-1-1 192 0,3 3-64 0,-2-1 48 0,3 1 0 16,-1 1 0-16,1-1 0 0,-2 2-176 0,3 1 192 15,0 1-192-15,-1 1 192 0,2 1-192 0,3 4 192 16,-2-3-192-16,3 5 192 0,-1 2-192 0,5 0 0 16,-1 1 0-16,3 2 0 0,0-1 0 0,3 1 0 15,5 0 0-15,2 1 0 0,-4 0-128 0,4 2 128 16,2 2-160-16,5 0 160 0,1-2 0 0,2 3-144 16,0 1 144-16,1 1 0 0,2-1 0 0,3-1 0 15,1-1 0-15,5-1 0 0,4 3 0 0,6-2 0 16,3-3 0-16,1 1 0 0,2-1 0 0,4 0 0 15,-2 2 0-15,3-2 0 0,1 1 128 0,5-1-128 16,4 2 160-16,-2 0-160 0,-4 0 128 0,3-1-128 0,0 1 0 0,5 2 0 16,3 1 0-16,-3 1 0 0,-4-2 0 0,3 0 0 15,2 0 0-15,3 1 0 0,-1 1 0 0,0-1 0 16,-1-1 0-16,1 0 128 0,3 2-128 0,1 0 0 16,1 0 0-16,0-1 0 0,-3 0 0 0,4 2 0 15,3 0 0-15,-2 0 0 0,-4 0 128 0,0 1-128 16,1 1 0-16,5 1 0 0,1-1 0 0,-1 0 0 15,-5-4 0-15,3 1 128 0,1 1-128 0,1 0 0 16,-2 0 0-16,0 0 0 0,-2-2 0 0,2 1 0 16,6 0 128-16,-5 0-128 0,0-1 0 0,-1 2 0 15,1-3 128-15,2 6-128 0,2-3 0 0,-2 0 0 16,0-4 128-16,-2 2-128 0,3 0 0 0,2 1 144 16,0 0-144-16,1 0 160 0,-5-3-160 0,4 3 160 0,6-2-160 15,-5 1 0-15,-5 0 0 0,2-1 0 0,4 1 0 0,-1 0 128 16,-4 1-128-16,0-1 0 0,-1-4 0 0,1 2 128 15,1 2-128-15,-3 0 0 0,-6-1 128 0,1 1-128 16,4-1 0-16,-2 0 128 0,1 2-128 0,-1 0 0 16,-6-1 0-16,1 0 128 0,1 0-128 0,1 1 0 15,1 1 0-15,-4-2 0 0,-5 1 0 0,2-2 0 16,2 1 128-16,-1 1-128 0,4 1 0 0,-5 0 0 16,-5-5 0-16,3 3 0 0,-1 1 0 0,1 0 0 15,-4-1 0-15,-3 2 0 0,-4-2 0 0,0 0 0 16,-3 1 0-16,3 0 0 0,1-1 0 0,0 0 0 15,-5 0 128-15,-4 1-128 0,-1-1 0 0,-1 0 0 0,0-2 0 16,1 1 0-16,0-1 0 0,-1 3 0 0,0-3 128 16,-3 2-128-16,-2-2 0 0,-2 2 0 0,-2-1 0 0,1-1 128 15,-6 1-128-15,3 0 0 0,-1 2 0 0,3-3 0 16,2-1 0-16,0-1 0 0,-4 3 0 0,-1 0 0 16,-2 1 0-16,-3-1 0 0,-2 0 0 0,-3 0 0 15,1-4 0-15,0 3 0 0,2 1 0 0,0-1 0 16,0 0 0-16,-2 1 0 0,0 0 0 0,-2 0 0 15,-2 1-128-15,-2-1 128 0,0 0 0 0,-2 1 0 16,-1 0 0-16,-3-1 0 0,-2 2 0 0,0-2 0 16,-2-1 0-16,0 1 0 0,-2 2 0 0,2-3 0 15,0 1 0-15,-1-1 0 0,0-1 0 0,1 2 0 16,0 0-144-16,0-1 144 0,-3 1 0 0,0 1 0 16,0 0 0-16,0 2-128 0,-1 0 128 0,-1 0 0 15,-1 0 0-15,-8 0 0 0,8 4-128 0,-2-1 128 16,-6-3 0-16,11 2 0 0,2 2-128 0,-5 0 128 0,-8-4 0 0,10 3 0 15,3 2 0-15,-4 0 0 0,-2 2 0 0,0 1 0 16,2-3 0-16,0 1 0 0,-2 1 0 0,-1-1 0 16,-6-6 0-16,4 10 0 0,3-3 0 0,-4 2 0 15,-4 0 0-15,1 2 0 0,1 0 0 0,-1 2 0 16,-4 0 0-16,-2 4 0 0,0 3 0 0,-1 2 0 16,-3 1 0-16,0 4 0 0,0 4 0 0,-4 3-128 15,-4 0 128-15,0 8 0 0,1 4 0 0,0 3 0 16,-1-3 0-16,1-1 0 0,1-1 0 0,2-1 0 15,2 0 0-15,-2 3 0 0,2 4 0 0,0-4 0 16,2-2 0-16,4-2 0 0,-1-5 0 0,2-3 0 16,1-1 0-16,2-2 0 0,2-5 0 0,0 1 0 0,0-1 0 15,0 0 0-15,1 0 0 0,0-1 0 0,1 0 0 0,1 1 0 16,-1-3 0-16,0-1 0 0,-1-2 128 0,4-1-128 16,-4 1 0-16,-1-1 0 0,1-3 128 0,0 2-128 15,1-3 0-15,0-1 0 0,-1-1 128 0,-1-2-128 16,1-1 0-16,1 0 0 0,1-3 128 0,-1 1-128 15,-1-3 0-15,-1-5 144 0,0 0-144 0,2 8 128 16,-1 0-128-16,-1-8 128 0,0 6-128 0,0-6 128 16,0 0-128-16,-4 8 128 0,0-2-128 0,-4 0 128 15,-1 0 128-15,-1-3 0 0,-5-1 16 0,-3 0 0 16,-6 2 48-16,-7-3 0 0,-6-2 0 0,-7 0 0 16,-3-2-64-16,-5 3-16 0,-2 0 0 0,-5-1 0 15,-4-2-48-15,-11 0-16 0,-11 1 0 0,-4-1 0 0,-3 0-48 16,-6 2-128-16,-6-1 192 0,-3 2-64 0,0 0-128 0,-2 0 0 15,-1-2 0-15,-1 0 0 16,0 2-688-16,-1 0-208 16,2-2-64-16</inkml:trace>
  <inkml:trace contextRef="#ctx0" brushRef="#br1" timeOffset="31823.45">7731 14280 16575 0,'-7'-2'1472'0,"-4"0"-1168"15,0 0-304-15,2 1 0 0,9 1 1792 0,-8-3 288 16,-1 6 64-16,-1398-3 16 0,2814 0-1264 0,-1407 0-256 16,0 0-64-16,0 0 0 0,0 0 64 0,0 0 16 0,-6-5 0 15,6 5 0-15,0 0-80 0,0 0-32 0,0 0 0 0,0 0 0 16,12 5-16-16,0-3 0 0,-1 0 0 0,1 1 0 15,1 1-176-15,1 0-32 0,3-2-16 0,-1 2 0 16,3-3-48-16,-1 2-16 0,3 0 0 0,2 1 0 16,-1-2 64-16,3 1 16 0,-1 1 0 0,4-1 0 15,0-2 16-15,4 1 16 0,3-1 0 0,4 1 0 16,-2-1-48-16,4 0-16 0,1-2 0 0,0 1 0 16,-1 1-64-16,3 1-16 0,-2-1 0 0,3 1 0 15,4 0-32-15,-2-1-16 0,-2-2 0 0,5 1 0 16,0 1-16-16,1 2 0 0,-4 0 0 0,2-2 0 15,0 0-144-15,3 1 128 0,-1 0-128 0,4-1 128 16,3-2-128-16,-2 0 160 0,-1 0-160 0,-2 1 160 0,-1 0-160 16,1 2 160-16,0 0-160 0,3-2 160 0,3-1-160 0,1 0 128 15,-6 0-128-15,1 1 128 0,-2 0 0 0,-2 1-128 16,1 0 192-16,3-1-64 0,5 0 0 0,0 0-128 16,-3 0 192-16,0 0-64 0,-2-1 16 0,1 0 0 15,-3 0 0-15,5 0 0 0,5-1-16 0,0 0-128 16,-1-1 192-16,-2 1-64 0,2 0-128 0,0 1 160 15,3 0-160-15,2-1 160 0,2-1-160 0,-5 1 128 16,0-2-128-16,0 3 128 0,-1 0-128 0,2 2 0 16,1-1 0-16,0 0 128 0,-1-3-128 0,1 2 128 15,-2 0-128-15,0 1 128 0,2 0-128 0,2 0 160 16,4 1-160-16,-4-1 160 0,-2-1-160 0,-3 1 160 16,-2 1-160-16,5-1 160 0,7-1-160 0,-5 0 160 15,-2-1-160-15,-1 1 160 0,-1 1-160 0,0 0 128 16,3-1-128-16,2 0 128 0,-4 0-128 0,1-2 192 15,-2 2-192-15,-3 0 192 0,-1 1-192 0,5-1 0 0,4 0 0 0,-2 0 0 16,-5 1 0-16,0 0 0 0,-1 0 0 0,-1 0 0 16,2 1 0-16,1 0 0 0,2-2 0 0,-3 2 128 15,-2 0-128-15,-2-1 0 0,1 0 0 0,0 2 128 16,1 1-128-16,1-1 0 0,-2-3 0 0,-1 1 0 16,-1 3 0-16,0 1 128 0,-1-1-128 0,1-1 0 15,1 2 0-15,1-2 128 0,-2-2-128 0,-4 1 0 16,-2 1 0-16,1 0 128 0,0 0-128 0,2 0 0 15,-2-2 0-15,3 0 128 0,-2 0-128 0,-1 0 0 16,-1 0 0-16,-4 2 0 0,-1 1 128 0,1-2-128 0,0 0 0 16,2 0 0-16,2-1 0 0,-2 0 0 0,-2 2 128 0,0 0-128 15,-3-1 0-15,0 2 128 0,-1 0-128 0,3 1 0 16,-1 1 0-16,0 0 0 0,0-2 0 0,-1 1 0 16,1-3 0-16,-2 1 0 0,-1 1 0 0,-1 2 0 15,-3-1 0-15,4-1 0 0,-3 0 0 0,2-2 0 16,-2 2 0-16,1-1 0 0,3 0 0 0,-2 1 0 15,-1-1 0-15,-3 1 0 0,-2 0 0 0,-2 1 0 16,1-3 0-16,1 0 0 0,0 1 0 0,0-1 0 16,-1-1 0-16,1 1 128 0,-2 2-128 0,0 0 0 15,1-3 0-15,-2 0 0 0,-2 0 128 0,-3 0-128 16,0-1 0-16,0 1 128 0,-2 0-128 0,-1-2 128 16,1-1-128-16,-2 1 128 0,3 2-128 0,2-1 160 15,-4-1-160-15,0 0 160 0,-1 1-160 0,0 2 128 0,2 1-128 16,-1-1 128-16,0 0-128 0,-1-1 0 0,-2 0 144 15,0 0-144-15,-5 1 0 0,1 0 128 0,-2 1-128 0,2 0 0 16,-2-2 128-16,-2 2-128 0,1 0 160 0,-3 0-160 16,1 0 160-16,0-2-160 0,0 0 160 0,-2 1-160 15,1 1 144-15,0 0-144 0,-1 0 128 0,1 0-128 16,0 0 128-16,-1 2-128 0,0-1 0 0,-1 0 128 16,0-2-128-16,0 2 0 0,-1-3 144 0,-8 0-144 15,9 0 160-15,-9 0-32 0,11 3-128 0,-11-3 192 16,0 0-64-16,0 0-128 0,0 0 176 0,0 0-176 15,0 0 192-15,0 0-64 0,0 0 0 0,0 0-128 16,7 1 176-16,-7-1-176 0,0 0 160 0,0 0-160 16,0 0 160-16,0 0-160 0,8 3 160 0,-8-3-160 0,0 0 144 15,0 0-144-15,0 0 128 0,0 0-128 0,0 0 128 16,0 0-128-16,0 0 0 0,0 0 128 0,0 0-128 0,0 0 0 16,0 0 0-16,0 0 128 0,0 0-128 0,0 0 0 15,0 0 0-15,0 0 0 0,0 0 0 0,0 0 0 16,5 2 0-16,-5-2 0 0,0 0 0 0,0 0 0 15,0 0 0-15,0 0 0 0,0 0 0 0,0 0 0 16,0 0 0-16,0 0 0 0,0 0 0 0,0 0 0 16,0 0 0-16,0 0 0 0,0 0 0 0,0 0 0 15,0 0 128-15,0 0-128 0,0 0 0 0,0 0 0 16,0 0 0-16,0 0 0 0,0 0 0 0,0 0 0 16,0 0 0-16,0 0 0 0,0 0 0 0,0 0 0 15,0 0 0-15,0 0 0 0,0 0 0 0,0 0 0 16,0 0 128-16,0 0-128 0,0 0 0 0,0 0 0 0,0 0 0 15,0 0 0-15,0 0 0 0,0 0 0 0,0 0 0 0,0 0 0 16,0 0 0-16,0 0 0 0,0 0 0 0,0 0 0 16,0 0 0-16,0 0 0 0,0 0 0 0,0 0 0 15,0 0 0-15,0 0 0 0,0 0 0 0,0 0 0 16,0 0 0-16,0 0 0 0,0 0 0 0,0 0 0 16,0 0 0-16,0 0 0 0,0 0 0 0,0 0 0 15,-2-6 0-15,2 6 0 0,0 0 0 0,0 0 0 16,-2-7 0-16,2 7 0 0,0 0 0 0,0 0 0 15,0 0 0-15,0 0 0 0,0 0 0 0,0 0 0 16,0 0 0-16,0 0 0 0,0 0 0 0,0 0 0 16,0 0 0-16,0 0 0 0,0 0 0 0,0 0 0 15,0 0 0-15,0 0 0 0,0 0 0 0,0 0 0 0,0 0 0 16,0 0 0-16,-7-3 0 0,7 3 0 0,0 0 0 0,0 0 0 16,0 0 0-16,0 0 0 15,-4-4 0-15,4 4 0 0,0 0 0 0,0 0 0 0,0 0 0 0,0 0 0 16,0 0 0-16,0 0 0 0,0 0 0 0,0 0 0 15,0 0 0-15,0 0 0 0,0 0 0 0,0 0 0 16,0 0 0-16,0 0 0 0,0 0 0 0,0 0 0 16,0 0 0-16,0 0 0 0,0 0 0 0,0 0 0 15,0 0 0-15,0 0 0 0,0 0 0 0,0 0 0 16,0 0 0-16,0 0 0 0,0 0 0 0,0 0 0 16,0 0 0-16,0 0 0 0,0 0 0 0,0 0 0 15,0 0 0-15,0 0 0 0,0 0 0 0,0 0 0 16,0 0 0-16,0 0 0 0,0 0-128 0,0 0 128 15,0 0 0-15,0 0 0 0,0 0 0 0,0 0 0 0,0 0 0 0,0 0 0 16,0 0 0-16,0 0 0 0,0 0 0 0,0 0 0 16,0 0-128-16,0 0 128 0,0 0 0 0,0 0 0 15,3 8 0-15,-3-8 0 0,0 0 0 0,0 0 0 16,0 0-144-16,0 0 144 0,0 0 0 0,0 0 0 16,0 0 0-16,0 0-128 0,0 0 128 0,3 8 0 15,-3-8 0-15,0 0 0 0,0 0 0 0,2 10 0 16,-2-10 0-16,0 0 0 0,0 0 0 0,0 0 0 15,0 0 0-15,0 0 0 0,4 8 0 0,-4-8 0 16,0 0 0-16,0 0 0 0,0 0 0 0,0 0 0 16,2 10 0-16,-2-10 0 0,0 0 0 0,0 0 0 15,0 0 0-15,0 0 0 0,0 0 0 0,0 0 0 16,0 0 0-16,0 0 0 0,0 0 0 0,0 0 0 0,0 0 0 16,7 5 0-16,-7-5 0 0,0 0 0 0,0 0 0 15,0 0 0-15,0 0 0 0,0 0 0 0,0 0 0 0,0 0 0 16,0 0 0-16,0 0 0 0,9 1 0 0,-9-1 0 15,0 0 0-15,0 0 0 0,0 0 0 0,0 0 0 16,9 1 0-16,-9-1 0 0,0 0 0 0,0 0 0 16,0 0 0-16,0 0 0 0,8 1 0 0,-8-1 0 15,0 0 0-15,7-1 0 0,-7 1 0 0,0 0 0 16,0 0 0-16,0 0 0 0,0 0 0 0,0 0-128 16,0 0 128-16,0 0 0 0,0 0 0 0,0 0-128 15,0 0 128-15,0 0 0 0,0 0-224 0,0 0 64 16,0 0 16-16,0 0 0 15,0 0-800-15,0 0-144 0,0 0-48 0,0 0 0 16,0 0-1808-16,0 0-352 0,0 0-80 0,13-12-16 0</inkml:trace>
  <inkml:trace contextRef="#ctx0" brushRef="#br1" timeOffset="33814.01">7621 15827 2751 0,'0'0'256'0,"0"0"-256"16,0 0 0-16,10-4 0 0,0-1 2304 0,-6 1 432 15,0-2 80-15,-4 6 0 0,0 0-1280 0,0 0-256 16,5-5-48-16,-5 5-16 0,0 0-192 0,0 0-32 16,0 0-16-16,0 0 0 0,0 0-64 0,0 0-16 0,0 0 0 0,0 0 0 15,-7 0-368-15,-2 0-80 0,-1 2 0 0,-1 2-16 16,-2 3-144-16,-2 1-32 0,0-3 0 0,-2 4 0 16,0 1-64-16,-1 1 0 0,0 2-16 0,-3-1 0 15,1-1-176-15,-1 1 192 0,0 0-192 0,1 0 192 16,-1 1-192-16,-2-1 0 0,0-1 0 0,-1 1 0 15,3 0 0-15,0-1 128 0,1 0-128 0,4 0 0 16,3 0 0-16,3 1 0 0,-2-2 0 0,1-1 0 16,-3-2 0-16,6 1 0 0,1 3 128 0,2-2-128 15,0-1 0-15,1 0 0 0,4 2 0 0,3-1 128 16,-3-9-128-16,8 10 128 0,3 0-128 0,3 1 128 16,0 1 64-16,0 0 0 0,-1 1 0 0,0 3 0 15,-1 0-192-15,1 2 0 0,2 0 144 0,-1 1-144 16,-2-1 0-16,-1 0 128 0,-2 1-128 0,-2 0 0 0,1-2 144 0,-3 2-144 15,-2-2 192-15,-1 0-192 0,1 0 320 0,-2-1-64 16,-4 0 0-16,-1-1 0 0,-2 4 112 0,-1-4 16 16,-2-3 0-16,-2 3 0 0,-2 1 16 0,-1-2 16 15,3-3 0-15,-2 1 0 0,-1 1-96 0,3-4-32 16,4-1 0-16,-4 1 0 0,-1-1-96 0,0 3-32 16,2-3 0-16,0-1 0 0,-1-5-160 0,2 2 192 15,1 0-192-15,2 0 192 0,6-4-192 0,0 0 0 16,0 0 0-16,-4 6 128 0,-3 2-128 0,3-1 0 15,4-7 0-15,-2 10 0 0,2 4 0 0,2 0-144 16,0 0 144-16,-1 2 0 0,0 1 0 0,1-1-128 16,3 3 128-16,-3-2 0 0,0 0 0 0,0 2 0 0,1 1-128 15,-2-2 128-15,-2 2 0 0,1-1 0 0,1 0 0 0,1 0 0 16,1 2 0-16,-2-2 0 0,1-2 0 16,2-1 0-16,0 1 0 0,3-2 0 0,2 0 0 0,0 1 0 15,2-3 0-15,0 0 144 0,4-2-144 0,5 1 128 16,2-1 48-16,5-1 0 0,3-2 0 0,-1-2 0 15,1 0-304-15,1-2-64 0,1 1-16 0,1-4-10288 16,4-2-2048-16</inkml:trace>
  <inkml:trace contextRef="#ctx0" brushRef="#br1" timeOffset="34911.16">9762 16006 12671 0,'0'0'560'0,"-10"-2"112"0,0 2-544 0,1-1-128 15,2 0 0-15,0 0 0 0,0-1 1216 0,7 2 224 16,0 0 32-16,0 0 16 0,0 0-256 0,0 0-48 16,0 0-16-16,0 0 0 0,0 0-560 0,11-4-112 15,0-5-32-15,3 5 0 0,-3 3-80 0,4 0-32 16,4-4 0-16,-2 0 0 0,2 3 32 0,2 0 0 15,0-1 0-15,0 0 0 0,-2-1-192 0,1 0-16 16,-4 2-16-16,-1 3 0 0,0-1 112 0,-1 1 32 16,-2 0 0-16,-2 2 0 0,-2 0-128 0,-8-3-32 15,0 0 0-15,8 7 0 0,-8-7-144 0,5 7 192 0,-3 2-192 16,-2-2 192-16,0-7 16 0,-6 12 16 0,2-1 0 16,-4 0 0-16,2 1-80 0,-4 1-16 0,-5-1 0 15,2 4 0-15,2 2 848 0,0 2 176 0,1-1 16 0,1-1 16 31,1 0-1712-31,1 1-352 0,-1-1-64 0,4 1-16 0,1 0 768 0,3-2 192 0,2 0 0 0,2-2 0 16,1 1 0-16,2-2 0 0,5-2 0 0,-3 0 0 16,0 0 832-16,4-2 208 0,3 0 48 0,-1-1 0 15,-1 0-1520-15,2 0-288 16,0-2-64-16,1-1-16 0,-3-2 800 0,1-1 256 0,-2 2 0 0,0-2 0 16,0-2 0-16,-2-1 0 0,-2 0 0 0,-9 0 0 15,10 1 0-15,-10-1 0 0,10-1 0 0,-10 1 0 16,0 0-112-16,0 0-16 0,0 0 0 0,0 0 0 15,0 0 112-15,0 0 16 0,0 0 0 0,0 0 0 0,0 0-112 16,-5 9-16-16,1-1 0 0,-1 2 0 0,1 3-128 0,-3-1 0 16,1-2 0-16,0 3 0 0,1 5 0 0,0 1 0 15,1 2-160-15,3-1 160 0,-1-2 0 0,1 0 0 16,1-1 0-16,1 2 0 0,1-1 0 0,1 0 0 16,-1-2 0-16,2 3 0 0,0 3 0 0,2-3 0 15,-4-3 0-15,2 1 0 0,2 2 128 0,-1-2-128 16,-3-1 192-16,1-1-192 0,-1-3 272 0,-2 0-48 15,-1 1-16-15,0 1 0 0,-2-2 128 0,1-1 32 16,-4 0 0-16,-2-1 0 0,-1 1 112 0,0 1 32 16,-4-1 0-16,-1 0 0 0,-4 1-32 0,-1 0 0 15,-3 2 0-15,0-2 0 0,0-1-112 0,-1-1-32 0,-2 1 0 16,1 2 0-16,-1 1-96 0,1-2-32 0,2 0 0 16,2 0 0-16,0 1-208 0,2-3 0 0,3-2 0 0,0-3 0 31,4 0-864-31,0 0-112 0,4 1-32 0,7-6-11584 0,0 0-2320 0</inkml:trace>
  <inkml:trace contextRef="#ctx0" brushRef="#br1" timeOffset="36860.37">13777 17135 12671 0,'0'0'560'15,"0"0"112"-15,0 0-544 0,0 0-128 0,0 0 0 0,0 0 0 16,10 1 704-16,0 1 96 0,0 0 32 0,0-1 0 0,-2 1-64 0,4-2 0 16,2-2 0-16,1 2 0 15,6 4 64-15,1-4 0 0,2-4 0 0,6 1 0 0,7 3-128 0,1 1 0 16,3-1-16-16,3 0 0 0,4-1-224 0,0 0-32 16,3 0-16-16,6 0 0 0,5 1 32 0,0-2 16 15,3-1 0-15,-1 2 0 0,-1 0 48 0,3 0 0 16,4-1 0-16,4 1 0 0,-1 0-96 0,2 0-16 15,0 1 0-15,0 0 0 0,0-1-64 0,2 2-16 16,1 1 0-16,0 0 0 0,-3 1-48 0,1 0-16 16,-3-3 0-16,4 1 0 0,2 1 0 0,-2-2 0 15,-3-2 0-15,-1 2 0 0,0 0 16 0,3 0 0 16,4 2 0-16,-5-2 0 0,-3 1-16 0,1 0 0 16,-1 0 0-16,0-1 0 0,0 0 0 0,2 2 0 15,-6 2 0-15,-2-1 0 0,-1 0-16 0,1-3-16 0,6 2 0 16,-1 2 0-16,2 1-32 0,-6 1-16 0,-6-3 0 15,2 0 0-15,0 0-48 0,2 0 0 0,3 1 0 0,-2 3 0 16,-2-3 0-16,-4 0 0 0,-3-1 0 0,4-1 0 16,-1 0 0-16,-1 0-128 0,-1-2 192 0,-3 3-64 15,-2 0-128-15,-3 0 160 0,-2-2-160 0,1-1 160 16,0-1-32-16,0 2 0 0,2 2 0 0,0 0 0 16,0-3 0-16,-2 2-128 0,-2 2 192 0,-1 0-64 15,0-3-128-15,0 0 128 0,3-1-128 0,1 0 128 16,3 0-128-16,0 1 128 0,-4 0-128 0,-2 0 128 15,-5 0-128-15,1 2 128 0,0-3-128 0,2 0 128 16,0-2-128-16,-3 1 0 0,-1-1 144 0,2 1-144 16,0 1 176-16,-3-1-48 0,-3-1 0 0,-1 1 0 15,-1 0-128-15,2-2 0 0,0 0 0 0,4 0 0 0,-1 1 0 16,4 0 0-16,3 2 0 0,-2 2 0 0,1-2 0 0,-1 1 0 16,-3 1 144-16,0-2-144 0,-2-1 0 0,2 0 0 15,3 0 0-15,-1 1 0 0,-5 1 0 0,-1-1 0 16,2 0 0-16,-4 2 128 0,4 0-128 0,-6-1 0 15,-1-1 0-15,0 0 0 0,1 0 0 0,1 0 0 16,0-2 0-16,1 1 128 0,1 1-128 0,-4 1 0 16,0-1 0-16,1 2 128 0,-1 1-128 0,-2 0 0 15,-3-1 0-15,0 0 128 0,-3 1-128 0,1 0 128 16,-1-3-128-16,-3 0 128 0,1 0-128 0,-2 0 128 16,2 0-128-16,-1 0 128 0,0 0-128 0,-2 0 176 15,-5 0-176-15,2 2 192 0,0 0-192 0,1 0 160 16,-3-1-160-16,-2-1 160 0,-2 0-32 0,0 2-128 0,2 1 192 0,-2-2-64 15,-4-2-128-15,2 1 160 0,-9 0-160 16,7 0 160-16,-7 0-160 0,0 0 128 0,0 0-128 16,0 0 128-16,0 0-128 0,0 0 0 0,0 0 0 0,0 0 0 31,0 0-1120-31,0 0-304 0,0 0-64 0,0 0-16592 0</inkml:trace>
  <inkml:trace contextRef="#ctx0" brushRef="#br1" timeOffset="39578.28">12253 18168 12895 0,'0'0'1152'0,"0"0"-928"0,9 0-224 0,1-1 0 16,2 1 544-16,0 0 64 0,2 0 16 0,1 0 0 16,1 0 0-16,4 1 0 0,-2 0 0 0,3-1 0 15,2 0-176-15,0 1-16 0,1 2-16 0,6-1 0 0,2 1 160 0,3-2 48 16,6 0 0-16,0 0 0 0,6 0 48 0,0-1 16 15,1 0 0-15,3-1 0 0,-2-1-80 0,5 1-16 16,4 0 0-16,0-1 0 0,1 0-80 0,3 1 0 16,-2-1-16-16,-1 4 0 0,-2-1-80 0,1-1-16 15,2-3 0-15,2 3 0 0,1 0-64 0,-3 0-16 16,-2 0 0-16,-2-1 0 0,0 0-64 0,-2 0-32 16,1 0 0-16,-1 1 0 0,2 0 32 0,-1 1 0 15,-4 0 0-15,0 1 0 0,0 0 32 0,-2-1 16 16,2 1 0-16,-4 0 0 0,1-1-80 0,0 2-16 15,-3 1 0-15,-2 1 0 0,-6-3-48 0,1 1-16 16,-3 1 0-16,-2 0 0 0,-1 0 16 0,-3 2 0 16,0-3 0-16,2 3 0 0,-5-3-32 0,1-1 0 15,-2-2 0-15,0 1 0 0,0 1 64 0,1 0 16 0,-4 1 0 16,1-1 0-16,-2-1 64 0,0-1 16 0,-3 0 0 0,1 1 0 16,-4 0-64-16,1 2-16 0,-1-2 0 0,1 0 0 15,-2 0-80-15,-1 0-128 0,0 2 176 0,2-2-176 16,-2 0 192-16,-1 1-64 0,0-1 0 0,-3 1-128 15,-9-2 0-15,10 2 0 0,2-1 0 0,-4 0 0 16,-8-1-144-16,0 0-48 0,0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2T23:11:58.052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7483 4877 22111 0,'-8'-3'1968'0,"-1"0"-1584"16,0-2-384-16,1 2 0 0,1 1 128 0,7 2-128 16,-9-2 0-16,3 1 128 0,6 1-128 0,0 0 0 15,0 0 0-15,0 0 0 0,0 0 0 0,0 0 0 16,0 0 0-16,0 0 0 0,0 0 0 0,0 0-144 0,0 0 144 0,0 0-160 15,0 0 160-15,0 0 0 0,0 0 0 0,0 0-128 16,0 0 128-16,0 0 0 0,0 0 160 0,-4 10-160 16,1-2 432-16,3-8-16 0,0 0 0 0,-1 11 0 15,1-11 80-15,-1 14 16 0,1-1 0 0,0 0 0 16,-1 1-192-16,1 3-48 0,1 1 0 0,-1 1 0 16,0 1-80-16,0 0 0 0,0 2-16 0,1 0 0 15,1 1-176-15,0 2 160 0,0 0-160 0,0 1 160 16,-4-3-160-16,0 1 0 0,1 1 144 0,-1 1-144 15,0-2 0-15,-2 2 0 0,1 1 0 0,-1-2 128 16,-3-2-128-16,3-2 0 0,-3-3 0 0,3 1 128 16,0 3 0-16,1-1 16 0,-3-3 0 0,2-1 0 15,1 2 48-15,2-1 16 0,0-1 0 0,-1-3 0 0,0-5 32 16,1 1 0-16,1-1 0 0,0-9 0 0,3 9 32 0,0 0 16 16,-3-9 0-16,4 9 0 0,3-4 160 0,-1-1 48 15,2 1 0-15,1-5 0 0,-9 0-112 0,12-5 0 16,-1 3-16-16,1 0 0 0,0 0-176 0,1-1-16 15,2-3-16-15,-1 3 0 0,1-2-160 0,1 1 0 16,-1 0 144-16,3 0-144 0,-2 1 0 0,3-1 0 16,1-1 0-16,1 1 0 0,-1 0 0 0,3 2 0 15,2 0 0-15,2 1 0 0,3 1 0 0,1 0 0 16,0 0 0-16,0 1 0 0,-2-2 0 0,0-1 0 16,-1 0 0-16,3-2 0 0,2 0 0 0,2 1 0 15,2-1 0-15,3 2 128 0,3 0-128 0,1 1 0 16,1 1 128-16,-2-1-128 0,-1-2 0 0,-1 0 0 0,0-3 0 15,0 0 128-15,1 3-128 0,0 1 0 0,0-2 0 16,2 3 0-16,0 1 0 0,0 1 144 0,-1 0-144 16,-3-1 0-16,-1 0 176 0,0-2-176 0,3-1 160 0,0 1-160 15,1 2 128-15,1 2-128 0,1 1 0 0,1 0 144 16,-4 1-144-16,0-4 0 0,-1-2 0 0,-4 0 128 16,3 4-128-16,-1 0 0 0,2-2 144 0,1 0-144 15,-4 0 128-15,3-2-128 0,0-1 160 0,-2 3-160 16,-3 0 160-16,1 0-160 0,-4-1 160 0,0 0-160 15,-1 0 144-15,1-1-144 0,1-1 128 0,-3 0-128 16,-4-3 176-16,5 1-48 0,4 5-128 0,1-3 192 16,-3-4-32-16,0 3-16 0,-2 6 0 0,-3-2 0 15,0-1-16-15,-2-1-128 0,-1-1 192 0,1-1-64 16,2 0-128-16,-2 0 160 0,1-3-160 0,-2 4 160 0,2 2-160 0,2 1 128 16,1 0-128-16,2-2 128 0,0-1-128 0,-1 0 0 15,-3-2 0-15,0 1 128 0,-1-3-128 0,2 4 0 16,-2 2 144-16,3-2-144 0,0-2 0 0,-1 2 144 15,-3 2-144-15,4-1 0 0,1-2 160 0,2 1-160 16,-1-2 128-16,0 1-128 0,-2 7 144 0,-1-1-144 16,-2 1 160-16,0-3-160 0,-3-5 128 0,1 0-128 15,2 1 0-15,-2 2 144 0,2 0-144 0,-3 2 0 16,-4 2 144-16,4-4-144 0,2-3 0 0,0 3 128 16,1-2-128-16,0 2 0 0,1 1 0 0,-4 1 128 15,-1 2-128-15,-1-2 0 0,-2-2 0 0,-1 0 128 16,0 1-128-16,-1 1 0 0,0 0 0 0,-1 2 0 15,1 1 0-15,-2 0 0 0,1 0 0 0,1-2 0 16,-2-1 0-16,-1 0 128 0,0 0-128 0,0 2 0 0,-1 0 0 0,1 2 0 16,0-1 0-16,-1 0 0 0,0 1 0 0,-2-2 0 15,-1-2 0-15,0-1 0 0,-2-3 0 0,-1 8 128 16,1 1-128-16,-2 2 0 0,-1-3 0 0,2 1 0 16,-9-5 160-16,7 1-32 0,-7-1-128 0,10 2 192 15,-10-2-192-15,0 0 0 0,8-3 0 0,-8 3-160 16,0 0 160-16,0 0 0 0,0 0 0 0,0 0 128 15,8 5-128-15,-8-5 0 0,0 0 128 0,0 0-128 16,0 0 176-16,0 0-48 0,0 0 0 0,0 0 0 16,0 0 64-16,0 0 16 0,3-7 0 0,-3 7 0 15,0 0-16-15,0 0-16 0,3-7 0 0,1-1 0 16,-1-1-32-16,-1-2 0 0,-2-2 0 0,2 0 0 16,1 0 16-16,-1-3 0 0,-1 1 0 0,0-4 0 0,0-2-32 15,3-1 0-15,-2-2 0 0,1-3 0 0,1-3-128 16,1-2 192-16,-1-1-192 0,2 3 192 0,-2 4-192 0,0 3 0 15,0-1 144-15,-2 2-144 0,0 1 0 0,0 3 144 16,0 2-144-16,1 1 0 0,-3 4 128 0,0 2-128 16,1 2 0-16,-1 7 0 0,0-8 0 0,0 0 0 15,0 1 0-15,0 7 0 16,0 0-1872-16,0 0-288 0,1-9-48 0,1 0-15584 0</inkml:trace>
  <inkml:trace contextRef="#ctx0" brushRef="#br0" timeOffset="748.22">8280 5902 2751 0,'0'0'128'0,"0"0"16"0,0 0-144 0,0 0 0 15,0-6 0-15,0 6 0 0,0 0 864 0,0 0 144 16,0 0 16-16,5-7-2464 16,-2 0-496-16</inkml:trace>
  <inkml:trace contextRef="#ctx0" brushRef="#br0" timeOffset="1213.68">8375 5841 14559 0,'0'0'640'0,"0"0"144"0,0 0-624 0,0 0-160 0,0 0 0 0,0 0 0 16,0 0 896-16,0 0 128 0,0 0 48 0,0 0 0 15,0 0-320-15,0 0-64 0,0 0-16 0,0 0 0 16,0 0-224-16,0 0-32 0,4 7-16 0,-4-7 0 15,0 0-16-15,0 0-16 0,0 0 0 0,2 11 0 16,-1 2 80-16,-1-1 0 0,-1 4 16 0,-1 1 0 16,-1 3-80-16,0 0 0 0,-2 2-16 0,-1 2 0 15,-1 3-96-15,-1 2-16 0,1 1 0 0,-3-4 0 16,2 0-112-16,-2 2-16 0,0-2-128 0,1-2 192 16,1-3-64-16,-1-2-128 0,-3 0 176 0,3-1-176 0,1 3 288 15,2-2-48-15,0-6-16 0,3-2 0 0,2-2 32 0,1-9 0 16,-1 8 0-16,1-8 0 0,0 0 0 0,0 0 16 15,2 10 0-15,-2-10 0 0,5 5-16 0,-5-5 0 16,0 0 0-16,11 0 0 0,-1 0 64 0,-1-2 16 16,0-5 0-16,-2 3 0 0,3 3-144 0,-2 0-48 15,1-1 0-15,0-2 0 0,-1 1-144 0,3 0 128 16,-2-1-128-16,2 2 128 0,1 1-128 0,3-1 0 16,-3-1 0-16,3 1 0 0,1 2 128 0,0 0-128 15,2-5 0-15,-1 3 128 0,0 1-128 0,1 3 0 16,0 1 0-16,-3 0 0 0,-2-6 0 0,-1 2 128 15,1 2-128-15,-1 0 0 0,1-1 0 0,-1 2 0 16,-2 3 0-16,-2 0 0 16,0 0-1104-16,-8-5-304 0,0 0-64 0,7 3-7792 15,-7-3-1552-15</inkml:trace>
  <inkml:trace contextRef="#ctx0" brushRef="#br0" timeOffset="1588.44">9236 5882 16575 0,'0'0'736'0,"0"0"160"0,-8-5-720 16,8 5-176-16,-6-3 0 0,6 3 0 0,0 0 1040 0,0 0 176 16,-8 6 48-16,1-3 0 0,7-3-992 0,-5 3-272 15,-1 4 0-15,1 2 128 0,-2 0 64 0,1 2 16 16,-2-1 0-16,1 5 0 0,2 0 160 0,-3 2 16 16,2-2 16-16,-2 5 0 0,1-3-80 0,1 1-32 15,0 0 0-15,2-1 0 0,-4 1-160 0,3-1-128 16,1-3 192-16,-1-1-192 0,-1-1 144 0,3-1-144 15,-1-1 0-15,1 1 144 0,1 1-144 0,1-1 0 16,1-11 144-16,0 0-144 16,3 10-1856-16,-3-10-432 0,7 9-80 0,-7-9-32 0</inkml:trace>
  <inkml:trace contextRef="#ctx0" brushRef="#br0" timeOffset="1838.25">9104 6133 15663 0,'0'0'1392'0,"0"0"-1120"0,0 0-272 0,2-7 0 15,2 0 1264-15,1 3 192 0,-5 4 32 0,10-2 16 16,1 2-1120-16,2-1-240 0,1-2-144 0,2 1 192 16,0 2 80-16,2 0 32 0,1 0 0 0,2 0 0 15,-4 0 64-15,4 1 16 0,1 0 0 0,-2-1 0 16,1-1-80-16,1 0-16 0,-4 1 0 0,3 0 0 0,0 2-288 0,-3 2 160 15,-4-1-160-15,3 0 128 0,0-3-128 0,0 3 0 16,-3-1 0-16,-1 1 0 16,0 0-704-16,-3 0-240 15,0-3-32-15</inkml:trace>
  <inkml:trace contextRef="#ctx0" brushRef="#br0" timeOffset="2154.19">9654 5797 20271 0,'-1'-11'896'0,"1"11"192"0,0 0-880 0,0 0-208 16,0 0 0-16,0 0 0 0,0 0 480 0,0 0 48 0,0 0 16 15,0 0 0-15,0 0-544 0,0 0 0 0,0 9 0 0,-2 2 0 16,1-1 192-16,-2 2-192 0,0 1 192 0,-1 5-192 15,-1 4 448-15,0 1-32 0,-1 2 0 0,0 1 0 16,-1 3 0-16,1-1 0 0,-1-2 0 0,1 0 0 16,-5 2-16-16,3-1 0 0,0-2 0 0,0-1 0 15,2-1-144-15,1-1-48 0,-1-3 0 0,0-1 0 16,2 0-80-16,-2-3-128 0,3 0 176 0,1-2-176 16,0 0 0-16,3 0 0 0,2-1 0 0,1-4 0 15,-4-8-1856-15,9 2-464 16,2 3-112-16</inkml:trace>
  <inkml:trace contextRef="#ctx0" brushRef="#br0" timeOffset="2674.93">10564 5793 25791 0,'0'0'2304'0,"3"-8"-1856"16,0 2-448-16,-3 6 0 0,0 0 192 0,0 0-48 0,0 0-16 0,0 0 0 16,0 0-128-16,0 0 0 15,0 0 0-15,-9 0 0 0,-1 2 0 0,-6 2-224 0,-5 1 80 0,-1 0 16 16,-3-4 128-16,2 2 128 0,-1 1-128 0,0 3 176 15,-4 4-176-15,3-1 192 0,0 1-192 0,1 0 192 16,3 0 96-16,4 0 32 0,-1 0 0 0,5-1 0 16,0 0-32-16,2 0 0 0,4 0 0 0,1 0 0 15,2 0-160-15,4-1-128 0,2-1 192 0,3 5-192 16,1 1 224-16,4 0-64 0,0-1-16 0,3 0 0 16,3 0 80-16,-1 2 16 0,2-2 0 0,0-1 0 15,1-1-64-15,0 2-16 0,0 2 0 0,-1 0 0 16,0-1 736-16,-4-2 160 0,-7-1 32 0,3 4 0 15,-1 2-800-15,-3 0-160 0,-2-3-128 0,-4-2 192 16,-4-1-544-16,0 0-96 0,1-1-32 0,-6 1 0 16,-1 2 1104-16,-3-3 208 0,-4-2 64 0,-2 2 0 0,1 3-192 0,-6-3-16 15,1-5-16-15,-3 0 0 0,-1-2-160 0,0-1-16 16,-3-2-16-16,0-2 0 0,-1-1-256 0,2 1-48 16,3 0-16-16,3-2 0 0,2-5-352 0,6 0-80 15,5 1-16-15,2 2 0 16,3 3-3008-16,-2 1-608 0</inkml:trace>
  <inkml:trace contextRef="#ctx0" brushRef="#br0" timeOffset="11266.32">13660 4837 10703 0,'0'0'464'0,"0"0"112"0,6-7-448 0,-6 7-128 0,8-4 0 0,-2-1 0 16,-6 5 992-16,9-5 176 0,-2 2 48 0,-7 3 0 16,0 0-16-16,0 0 0 0,7-4 0 0,-7 4 0 15,0 0-240-15,8 4-32 0,-8-4-16 0,7 5 0 16,-7-5-208-16,5 9-64 0,-3 0 0 0,2-1 0 15,-4-8-80-15,2 11-32 0,-2 0 0 0,0-2 0 16,1 1-80-16,-1 2 0 0,-1-1-16 0,1 2 0 16,0 3-96-16,0-1-16 0,-1 2 0 0,1 0 0 15,0 1-48-15,0 1-16 0,-3 2 0 0,1-1 0 0,0-1 0 16,-1 2 0-16,-1 0 0 0,0 1 0 0,0 1 0 0,-2-1-16 16,0-2 0-16,-1 1 0 0,0 1-32 0,2-1 0 15,-4-2 0-15,2-1 0 0,1 0-32 0,0-3-16 16,3 0 0-16,1-1 0 0,0-1 64 0,1-1 16 15,-1-2 0-15,2 1 0 0,0 0-48 0,0-1-16 16,0-10 0-16,0 10 0 0,0-10-176 0,0 0 192 16,0 0-192-16,0 0 192 0,5 10-32 0,-5-10 0 15,0 0 0-15,0 0 0 0,0 0 32 0,0 0 0 16,4 6 0-16,-4-6 0 0,0 0 16 0,9 5 16 16,-9-5 0-16,0 0 0 0,11 1-48 0,-2-1-16 15,-9 0 0-15,9-1 0 0,-1 2-32 0,2-1-128 16,0-1 192-16,1 1-64 0,-1 1-128 0,2 1 0 15,0 2 144-15,3-3-144 0,0-2 0 0,0 3 128 0,2 3-128 16,-1-5 0-16,2-5 0 0,1 3 128 0,2 3-128 0,1 0 0 16,1-3 0-16,1 0 144 0,0-1-144 0,1 1 0 15,2-1 128-15,0 1-128 0,1 2 0 0,2 0 0 16,-4-1 128-16,3 1-128 0,-1 0 0 0,1 0 0 16,-1 0 0-16,1 1 0 0,-2 1 128 0,3-1-128 15,0 1 0-15,1-2 0 0,1 0 0 0,-1-2 0 16,2 2 0-16,2-1 0 0,-4-1 0 0,2 4 0 15,0 1 128-15,-2-2-128 0,-2-4 0 0,1 3 0 16,1 6 128-16,1-4-128 0,0 0 0 0,0 1 0 16,1-1 0-16,2 0 0 0,1-1 0 0,-3 0 0 15,2 0 128-15,-1 0-128 0,1 0 0 0,-2 1 0 16,-2-1 0-16,1 1 0 0,0 2 0 0,1 0 0 0,1-2 0 16,1-1 0-16,1 0 0 0,1-1 0 0,-1-2 144 0,1 2-144 15,1 2 0-15,-1 0 144 0,-3-1-144 0,1-2 0 16,3-3 0-16,-3 2 128 0,2 2-128 0,1 0 128 15,-1-2-128-15,3 1 128 0,0-1-128 0,1 0 0 16,1 4 0-16,-5-2 0 0,3 0 0 0,-4 0 128 16,-1-2-128-16,4 2 0 0,-1 0 0 0,3 0 0 15,1 0 128-15,-2 0-128 0,1-3 0 0,0 2 0 16,-2 3 144-16,-1-2-144 0,-1-4 0 0,1 0 0 16,-1-1 0-16,2 2 128 0,1 2-128 0,0 0 0 15,-1 1 0-15,0-1 0 0,0-1 0 0,-1 2 0 16,0 2 0-16,-3-1 128 0,-2-2-128 0,0 1 0 15,0 2 0-15,1-1 0 0,1-5 0 0,-1 2 128 16,-3 2-128-16,2 0 0 0,3-1 0 0,-1 0 0 0,2-1 0 16,-1 2 128-16,-3 3-128 0,-3-2 0 0,-3-1 0 0,1 0 0 15,0 0 0-15,1 2 0 0,0 1 0 16,0-2 0-16,-1-4 0 0,-1 2 0 0,-3 2 0 0,5 0 128 16,-1 0-128-16,0 1 0 0,-1 0 0 0,-1 2 0 15,0-2 0-15,-1-2 0 0,-2-1 0 0,-2 1 0 16,-2 3 0-16,0 1 0 0,1-2 0 0,-3-1 0 15,-1-2 0-15,0 0 0 0,0 0 0 0,-1 2 128 16,1 1-128-16,-2 1 0 0,0-4 0 0,-2 1 0 16,0 2 0-16,0 2 128 0,1-1-128 0,-2-1 0 15,0-3 0-15,0-1 0 0,-3-1 0 0,1 3 128 16,-9 0-128-16,11 4 0 0,-3-2 0 0,1 0 128 16,-2 1-128-16,-7-3 0 0,7 2 0 0,-7-2 0 0,10 0 0 15,-1 0 128-15,-9 0-128 0,0 0 0 0,8-2 128 16,-8 2-128-16,0 0 160 0,9-3-160 0,0 2 160 0,-9 1-160 15,6-5 160-15,-6 5-160 0,6-4 176 0,-6 4-176 16,0 0 192-16,8-2-192 0,-2-2 208 0,-1-2-64 16,-4-2-16-16,-1 8 0 0,4-6 0 0,-4 6 0 15,4-7 0-15,-1 1 0 0,1-2 16 0,-3-1 0 16,2-2 0-16,0 1 0 0,0-1 16 0,2-2 0 16,-3-2 0-16,2-2 0 0,1 1-32 0,1-3 0 15,-1-2 0-15,1-6 0 0,2-4-128 0,0-3 160 16,-1-4-160-16,3 2 160 0,-2 1-160 0,2-2 128 15,-2 1-128-15,-1 4 128 0,0 7-128 0,1 3 160 0,-3 2-160 16,-1 3 160-16,2-1 0 0,-5 4 0 0,1 3 0 16,0 0 0-16,2-1-160 0,-1 2 128 0,0 2-128 15,-3 8 128-15,4-5-128 0,-4 5 0 0,4-10 0 0,0 4 0 16,-4 6-336-16,0 0 0 0,5-7 0 0,-5 7 0 31,2-7-1904-31,-2 7-384 0,0 0-80 0</inkml:trace>
  <inkml:trace contextRef="#ctx0" brushRef="#br0" timeOffset="17515.88">14945 5882 16575 0,'0'0'736'0,"0"0"160"0,2-7-720 0,-2 7-176 0,0 0 0 0,8-3 0 16,-8 3 432-16,0 0 48 0,2-6 16 0,-2 6 0 16,0 0-496-16,0 0 0 0,0 0 0 0,5 17 0 15,-2-1 176-15,-1 1 80 0,0-3 32 0,1 7 0 16,0 4 96-16,-2 2 0 0,-1-2 16 0,0 1 0 15,-1 0-112-15,-2 0-32 0,0-1 0 0,2 1 0 16,0-1-112-16,-1-1-16 0,-1-2-128 0,-3 0 192 16,3 0 80-16,0-2 16 0,-1-3 0 0,-1-4 0 15,1-3 352-15,1 0 64 0,0-1 0 0,3-9 16 16,0 0-144-16,0 0-16 0,0 0-16 0,-5-7 0 16,2-3 16-16,1-3 0 0,0-3 0 0,2-4 0 0,1 0-240 15,0-1-64-15,-1-1 0 0,1-3 0 0,1-2-128 0,3-1-128 16,-3 1 192-16,2-3-192 0,1-2 128 0,0 0-128 15,-2-1 0-15,6 6 0 0,2 2 0 0,2-1 0 16,1 0 128-16,2 2-128 0,1 3 0 0,0 1 0 16,1 2 0-16,2 2 0 0,-2-1 0 0,1 3 0 15,0 1 0-15,-1 2 0 0,1 2 0 0,-1 3-144 16,-3 0 144-16,1 4 0 0,-2 3-128 0,-2 2 128 16,0 2-128-16,0 2 128 0,-1 3-160 0,-1 1 160 15,-3 2-192-15,-2 3 192 0,0 1-192 0,-2 1 192 16,-3 0-192-16,-3-1 192 0,-2 1-144 0,-1-1 144 15,-3 1 0-15,-2 1-144 0,-1 2 144 0,-4-2 0 16,-4-1 0-16,1 0 0 0,-2-3 0 0,-3-1 0 0,0-3 0 16,1 0 128-16,0-2-128 0,0 0 0 0,0-1 128 15,2-3-128-15,2-5 0 0,2 1 144 0,0-2-144 0,5 1 0 16,12 0 128-16,-6 0-128 0,-3 0 0 0,9 0 0 16,0 0 0-16,-2 6 0 0,1 1 0 0,3 2 0 15,1 0 0-15,5 0 0 0,4 3-160 0,-1 0 160 16,2 0 0-16,1 2 0 0,2-2-144 0,0 2 144 15,1-1 0-15,0 0 0 0,2-2 0 0,-2 4 0 16,-2 3 0-16,0 0 0 0,-1-2 0 0,-1 0 0 16,-1-2 0-16,-1 1 0 0,-1 1 0 0,-1-4 0 15,0 1 0-15,-2-1 0 0,1 0 0 0,-2-1 0 16,3-2 0-16,-3 0 0 0,-1 1-144 0,2-2 144 16,-1-1-1744-16,3-1-256 0,-9-6-48 0</inkml:trace>
  <inkml:trace contextRef="#ctx0" brushRef="#br0" timeOffset="17871.16">15876 5755 13823 0,'0'0'1216'0,"0"0"-960"0,0 0-256 0,0 0 0 16,-8 2 2176-16,0 2 400 0,1 0 80 0,-1 3 16 15,-1 2-2288-15,0 2-384 0,2 1-192 0,-1 3 0 16,-3 4 192-16,1 2-128 0,1 0 128 0,0 1-128 15,1 0 128-15,-1 2 0 0,3 3-144 0,-1 0 144 16,1-1 0-16,3-1 0 0,-4 0 0 0,3-2 0 16,2 0 0-16,1-2 0 0,-4-3 0 0,3-1 0 15,1 0 0-15,1-1 0 0,0-3 0 0,2-2 0 16,1-2-368-16,0 0-144 16,-3-9-48-16</inkml:trace>
  <inkml:trace contextRef="#ctx0" brushRef="#br0" timeOffset="18105.38">15720 6053 29663 0,'0'0'1312'0,"0"0"272"0,4-8-1264 0,5 0-320 16,0 3 0-16,2 3 0 0,2 1-176 0,2 1-80 15,6 2-32-15,0 2 0 0,-1 0 144 0,2 0 144 16,2 1-208-16,0 0 80 16,0 2-256-16,-2 1-32 0,0-1-16 0,-3 2 0 15,0 0-464-15,-1-1-112 0,-1-2-16 0,-2 1-6256 16,0-2-1248-16</inkml:trace>
  <inkml:trace contextRef="#ctx0" brushRef="#br0" timeOffset="18417.34">16202 5733 6447 0,'0'0'576'15,"0"0"-576"-15,-1-7 0 0,1 7 0 16,0 0 4576-16,0 0 800 0,0 0 176 0,0 0 16 0,0 0-4544 0,1 12-1024 15,-1 1 0-15,2 0 0 0,-2-1-144 16,0 4 144-16,0 2 0 0,-2 2-144 0,-1 2 144 0,1 2 0 16,-4 2 0-16,2 3 0 0,0 1 0 0,-3 1 128 15,2 1-128-15,0 0 176 0,-3 2-176 0,4-5 192 16,1-2-192-16,-3-2 192 0,2-1-192 0,1 0 160 16,0-3-160-16,0 0 160 0,1-1-160 0,1-2 0 15,1-3 144-15,1 0-144 16,1-1-512-16,2-2-160 0,2-3-32 0</inkml:trace>
  <inkml:trace contextRef="#ctx0" brushRef="#br0" timeOffset="18918.39">17351 5759 21183 0,'-2'-14'1888'0,"2"14"-1504"0,0 0-384 0,-5-6 0 16,5 6 2032-16,-7-2 336 0,-2 2 64 0,-2 2 0 31,1 0-2560-31,-4 2-528 0,-6 3-112 0,-1-2 0 0,0-1 0 0,-5 0 16 0,-5-1 0 15,-1 3 0-15,0-1 368 0,-1 1 80 0,1-1 16 0,0 3 0 0,0 2 288 16,0-2 224-16,0-3-32 0,2 3-16 0,-1 2 208 0,3 2 32 16,3 1 16-16,4-2 0 0,4-1-64 0,2 1-16 15,5 1 0-15,4 0 0 0,2 3-144 0,4-2-16 16,3 0-16-16,4 0 0 0,3 0-16 0,6 1 0 16,1-1 0-16,4 1 0 0,1 0 48 0,3 2 16 15,5 0 0-15,1 0 0 0,-1-1-16 0,0 0 0 16,0 1 0-16,-1 3 0 0,-1 1-208 0,1 0 176 15,0 1-176-15,-2 0 160 0,-2-1-160 0,-4 1 0 16,-3-1 144-16,-4 0-144 0,-1 1 0 0,-4 0 144 16,-2-2-144-16,-4 1 0 0,-4 1 1200 0,-1-2 128 15,-3-1 16-15,-3-1 16 0,-6 1-1360 0,-4 0-256 16,-7-3-64-16,-2 2-16 0,-5-1 864 0,-1 1 176 0,0-4 48 16,-3-2 0-16,-6-1-240 0,-1 0-32 15,-2-3-16-15,-1 0 0 0,-3-3-464 0,3-1 0 0,2-6 0 16,3-2-11376-16,2-3-2208 15</inkml:trace>
  <inkml:trace contextRef="#ctx0" brushRef="#br0" timeOffset="20038.18">7931 3024 1839 0,'10'-8'160'0,"-10"8"-160"0,6-7 0 0,-1 1 0 15,0-1 1408-15,-1 1 256 0,2-1 64 0,-6 7 0 16,0 0-1024-16,0 0-192 0,3-4-32 0,-3 4-16 16,0 0 144-16,0 0 32 0,0 0 0 0,0 0 0 15,0 0-176-15,0 0-16 0,-7 4-16 0,0 3 0 16,-1-1-272-16,-1 2-160 0,-2 0 192 0,-1 3-192 16,1 4 176-16,-4 1-176 0,-4 0 160 0,-1 2-160 15,-2-1 176-15,-2 5-176 0,-2 4 192 0,-1 1-192 16,0 0 192-16,0 3-64 0,4 3 0 0,1 4-128 15,0 0 192-15,2 2-64 0,-2-2 0 0,4 1-128 16,2-1 128-16,2 0-128 0,2-1 0 0,3 1 0 0,-1-2 128 16,5 1-128-16,2 2 0 0,0-1 0 0,1 6 128 0,2-5-128 15,3 0 0-15,2-1 0 0,-1 2 0 16,5-2 0-16,0-1 128 0,1 4-128 0,-1 2 0 0,4 3 0 16,0 1 0-16,-1 1 0 0,0 0 0 0,-2-2 0 15,2-3 128-15,-1-2-128 0,-1-3 0 0,0-3 160 16,0-1-160-16,-3 0 128 0,2-1 176 0,-1-1 16 15,0 1 16-15,-1-1 0 0,3-1 112 0,-2-2 0 16,-3-1 16-16,0-1 0 0,-2 0-64 0,0-3-16 16,1-1 0-16,-2 0 0 0,-3-3-64 0,0 0-32 15,-4-1 0-15,1 0 0 0,-3 1 16 0,0-1 0 16,-2-2 0-16,-3 1 0 0,0 0 32 0,-1 1 16 16,0 1 0-16,-4 2 0 0,-5-1-96 0,-3 2 0 15,0-1-16-15,-3-1 0 0,-1-1-240 0,-1-3-128 0,1-2 128 0,1-5-10944 16</inkml:trace>
  <inkml:trace contextRef="#ctx0" brushRef="#br0" timeOffset="21110.97">11474 3836 2751 0,'0'0'256'0,"-5"-5"-256"0,0-1 0 0,-2 0 0 15,0 2 1792-15,0 1 304 0,-2-2 64 0,-3 2 16 16,0 0-1344-16,-3 1-272 0,-1 4-48 0,1-1-16 16,-4-2-336-16,1 3-160 0,2 2 160 0,-1 4-160 0,-3 1 208 0,4 1-48 15,-2 2-16-15,0 1 0 0,-1 2 32 0,1 3 0 16,0-2 0-16,1 3 0 0,2 1 0 0,0 1 0 16,3 3 0-16,0-2 0 0,2-2-32 0,3 1 0 15,2 0 0-15,2 1 0 0,4 0-16 0,1-3-128 16,2-7 192-16,1-1-64 0,4-3 224 0,0-2 32 15,3-3 16-15,1-3 0 0,1-2 64 0,2-3 16 16,1 1 0-16,2-4 0 0,0-3-304 0,0-3-176 16,-1-3 192-16,-3 0-192 0,1-1 192 0,-5 0-192 15,0-2 192-15,-1 0-192 0,-1 0 128 0,-1-2-128 16,-1 0 0-16,0-1 0 0,-3-3 176 0,0 0-32 16,-1-1 0-16,0-4 0 0,-2-1-144 0,1 0 0 15,0 0 144-15,-1 6-144 0,2 5 0 0,-1 3 0 0,1 3 0 16,-2 3 0-16,-1 1 0 0,-1 3 128 0,-1 2-128 15,2 6 0-15,0 0 128 0,0 0-128 0,-2 8 160 0,0 0-160 16,2-8 0-16,-5 11 0 0,2 2 0 0,-2 4 0 16,3 2 0-16,1-1 0 0,-1 3 0 0,1 0 0 15,0 0 0-15,0-1 0 0,0-3 0 0,-1 1 0 16,1-2 0-16,-1 2 0 0,1-6 0 0,4-1 0 16,1-1 0-16,0-2 0 0,-4-8 0 0,6 6 0 15,1-1 0-15,3-3 128 0,-2-3-128 0,2-2 144 16,-3-1 144-16,3-2 32 0,2-1 0 0,-2-1 0 15,1 2-112-15,0-3-16 0,-3-1 0 0,1 1 0 16,0 0-192-16,-1 2 128 0,2-1-128 0,-4 4 0 16,-6 4 0-16,0 0 0 0,8-6 0 0,-8 6 0 15,0 0 128-15,9 7-128 0,0 0 0 0,-2 2 0 0,-1 0 0 16,1 2 0-16,0 2 0 0,-1 0 0 0,1 1 0 16,1-2 0-16,-3-1 0 0,2 1 0 0,-1 0 0 0,1 1 0 15,-1 1 0-15,1 0 0 0,1-2 128 0,-1-2-128 16,2-2 0-16,1 2 0 0,1 1 0 0,1-1 0 15,1-2 0-15,2-4 0 0,-1-3 128 0,-1 1-128 16,2 0 0-16,0 1 144 0,1 0-144 0,3 0 0 16,-2 0-160-16,-1-2 160 15,0 2-576-15,-1-3-32 0,-1-3 0 0,-3 2-5744 16,0 2-1152-16</inkml:trace>
  <inkml:trace contextRef="#ctx0" brushRef="#br0" timeOffset="21330.97">11853 3620 13823 0,'-5'-6'1216'0,"-2"-1"-960"0,0 5-256 0,-1 1 0 16,2-2 2384-16,-3 6 432 0,-1 1 96 0,0 8 16 15,-1 8-2240-15,-2 4-448 0,-2 4-96 0,-3 4-16 16,0 4-128-16,-1 3 160 0,-1 3-160 0,1 1 160 15,1-1-160-15,-1 0 0 0,2 0 0 0,0 4 0 16,-3 3-832-16,0 2-256 0,-9 19-64 16,-2-11 0-16</inkml:trace>
  <inkml:trace contextRef="#ctx0" brushRef="#br0" timeOffset="23057.17">14238 3168 10367 0,'0'0'448'0,"-1"-8"112"0,-1 0-560 0,0 0 0 0,-2 1 0 0,4 7 0 16,0 0 496-16,-7-3-16 0,7 3 0 0,-9-4 0 16,-1 1-256-16,-1 3-48 0,-3 0-16 0,0 3 0 15,-1-1-32-15,-2 1-128 0,0 1 192 0,-2 4-64 16,0 2 32-16,1 1 0 0,0 1 0 0,0 0 0 15,-1 3 0-15,-2 1 0 0,-2 3 0 0,2 2 0 16,-4 1 16-16,5 3 0 0,-4 4 0 0,2 0 0 16,-1 1-32-16,1 0 0 0,0 2 0 0,1-4 0 15,1 2-16-15,-2-2-128 0,3 2 192 0,1 2-64 16,3 1-128-16,3 1 0 0,3-2 0 0,1 1 128 16,5 0-128-16,2 0 0 0,0-1 0 0,1 0 128 0,1 0-128 15,2 0 0-15,2-4 0 0,0 2 0 0,-2 2 0 16,3-1 160-16,0-3-160 0,0 4 160 0,3 2-160 0,-3 3 0 15,3-2 0-15,-3 1 0 0,-1-2 0 0,1 0 0 16,-3-2 0-16,-1-1 0 0,-2-1 0 0,-1-1 0 16,-1 1 0-16,0 2 0 0,-2-1 0 0,1 3 0 15,-2 0 0-15,0 0 0 0,0-1 256 0,-2 1 32 16,-3-2 0-16,0 1 0 0,-3-1 16 0,0 0 0 16,-4 1 0-16,2-2 0 0,-2-3 32 0,2 2 16 15,0 2 0-15,-1-2 0 0,1-3-96 0,-1 1-32 16,1-2 0-16,2 0 0 0,1-1-224 0,2-5 176 15,0 0-176-15,1-3-6048 16,1-3-1312-16</inkml:trace>
  <inkml:trace contextRef="#ctx0" brushRef="#br0" timeOffset="24017.33">15379 3885 5519 0,'-26'-9'240'0,"14"4"64"0,1 2-304 0,-2 0 0 15,1 1 0-15,0 2 0 0,0 1 1408 0,2 3 208 16,-2 0 48-16,1 2 16 0,1-1-1232 0,-2 2-256 16,1-1-64-16,0 5 0 0,1 0-128 0,-3 4 0 0,-1-1 0 0,1 1 0 15,0 1 256-15,0 0-48 0,0 3 0 0,-2 1 0 16,2-1 96-16,2 2 16 0,2 0 0 0,0 0 0 16,5 0-320-16,3-2 160 0,2-2-160 0,3-1 128 15,2-3 0-15,3-5 0 0,3-2 0 0,-1 0 0 16,2-2 32-16,1-1 0 0,1-1 0 0,0-5 0 15,0-2 96-15,1-4 32 0,-1-2 0 0,1-2 0 16,-1 0-96-16,-1-2 0 0,1-1-16 0,-1-2 0 16,0 0-176-16,1-2 0 0,-6-3 144 0,2 1-144 15,-1 3 128-15,-1-2-128 0,-2-1 128 0,-4-3-128 16,0-5 0-16,1-3 0 0,-2-3 0 0,0-2 128 16,-2-3-128-16,1 1 144 0,0 0-144 0,0 5 160 15,-1 3-160-15,1 3 0 0,1 0 0 0,-1 4-176 16,-1 2 176-16,0 4 0 0,0 2 0 0,0 2 128 0,1 0-128 15,0 4 144-15,0 3-144 0,-1 0 160 0,0 8-160 0,0 0 0 16,0-8 0-16,0 8 0 0,0 0 0 0,0 0 0 16,0 0 0-16,0 0 0 0,-3 13-144 0,-2 1 144 15,-2 3 0-15,0 1 0 0,0 1-160 0,3-1 160 16,0 2-128-16,0 3 128 0,-1 4 0 0,1-1 0 16,1 2 0-16,1-1 0 0,0 2 0 0,-2-2 0 15,3-1 0-15,1-1 0 0,1 3 0 0,1-2 0 16,1-1 0-16,-1-6 0 0,2-3 0 0,1 0 0 15,0-1 0-15,1-3 0 0,3-2 0 0,-3-2 128 16,-6-8-128-16,11 6 128 0,2-1 16 0,-2-3 16 16,2-2 0-16,-1-2 0 0,1-3 96 0,0-1 0 15,0-3 16-15,3-1 0 0,1-2-64 0,-4-1-16 16,0 1 0-16,-1-3 0 0,-1 1-16 0,-1 1-16 0,-1 0 0 0,0 1 0 16,-3 1 48-16,-1 1 16 0,1 4 0 0,-6 6 0 15,0 0-48-15,0 0-16 0,0 0 0 0,0 0 0 16,0 0-160-16,2 11 0 0,-1 2 0 0,0 2 0 15,-1 0 0-15,0 0 0 0,-2 2 0 0,1 1 0 16,-1 0 0-16,-2 1 0 0,2-1 0 0,1-1 0 16,0 3 0-16,1-2 0 0,-1-3 0 0,3 1 0 15,1 3 0-15,2 0 0 0,-3 0 0 0,2-4 0 16,2-4 0-16,-1-3-192 0,-5-8 32 0,9 10 16 16,-1-1-560-1,1-1-96-15,-2-5-32 0</inkml:trace>
  <inkml:trace contextRef="#ctx0" brushRef="#br0" timeOffset="24275.47">15802 3693 19631 0,'0'0'864'0,"0"0"192"0,0 0-848 0,0 0-208 16,0 0 0-16,-3 13 0 0,-4 5 0 0,-1 1-128 16,-1 3 128-16,-1 3-208 0,-5 1 208 0,3 4 0 15,-1-2 0-15,-1 3 0 0,-2 0 0 0,0 0 160 16,-1 1-160-16,0 2 192 0,-1 3-192 0,2-2 0 0,-3-1 0 0,1-3 0 16,1 1-128-16,2-3 128 0,2-4-160 15,2-2-5600-15,0-2-1104 16</inkml:trace>
  <inkml:trace contextRef="#ctx0" brushRef="#br0" timeOffset="25002.87">17002 3065 10127 0,'-8'-14'448'0,"8"14"96"0,-7-4-544 0,-3 0 0 0,3 0 0 0,-3 2 0 15,2 2 848-15,-2 2 64 0,-1 1 16 0,0 1 0 16,0 3-720-16,-3 0-208 0,-1 3 0 0,-1 0 128 16,-3 2-128-16,1 1 0 0,2 2 0 0,-2-1 128 15,-1-1-128-15,2 1 0 0,0 1 0 0,-2 5 0 16,-1 2 0-16,0 2 128 0,1 0 0 0,-2 3 0 16,0 4 128-16,2 1 48 0,-1 0 0 0,2 0 0 15,2 0-32-15,1 3 0 0,1 1 0 0,3 1 0 16,-2-1-112-16,3 2-32 0,1 5 0 0,0 2 0 15,4-1-128-15,-2 0 128 0,1-4-128 0,2-1 128 16,0-1-128-16,2 1 0 0,1 1 144 0,0-1-144 0,0 0 0 16,1 1 128-16,1-3-128 0,2 4 0 0,2 0 128 0,-1-3-128 15,1-1 128-15,3-1-128 0,-1-3 224 0,1-1-32 16,-2-4 0-16,0 6 0 0,1 3 0 0,-1-2 0 16,-1-2 0-16,-3 1 0 0,0 0-192 0,0-1 176 15,-2 0-176-15,-3-1 160 0,-2-1-160 0,-2-1 128 16,1-2-128-16,-4 1 128 0,0-1-128 0,1 1 192 15,-4 1-192-15,0-1 192 0,-1 0-16 0,0 0 0 16,-3-1 0-16,-2 3 0 0,0-1-16 0,-2-2 0 16,1 0 0-16,1-4 0 0,0-4 64 0,-2-3 16 15,1-1 0-15,2-1 0 0,1-2 0 0,2-1 0 16,0-1 0-16,3-2 0 0,1-3-384 0,4-4-80 16</inkml:trace>
  <inkml:trace contextRef="#ctx0" brushRef="#br0" timeOffset="26099.66">18457 4150 12831 0,'4'-10'576'0,"-4"10"112"0,0 0-560 0,0 0-128 0,6-4 0 0,-6 4 0 15,0 0 336-15,0 0 48 0,0 0 0 0,0 0 0 16,6-11-80-16,-4 2-16 0,0 2 0 0,-2 7 0 16,-2-8 0-16,0 0 0 0,-1 0 0 0,-2 1 0 15,-1-1 32-15,-2 1 0 0,-1 1 0 0,-3 0 0 16,1 0 48-16,-1 2 16 0,-1 0 0 0,-3 2 0 16,-1-4-64-16,-1 6 0 0,-2 3 0 0,0 1 0 15,-2-3-96-15,0 3-32 0,-1 2 0 0,1 4 0 16,3 5 0-16,-3 2 0 0,-2 0 0 0,1 3 0 15,0 2-64-15,2 1-128 0,3 3 176 0,2-1-176 16,3-1 160-16,3-1-160 0,1-1 128 0,5-3-128 16,2-2 128-16,3-2-128 0,2-4 0 0,3 0 128 0,1 0 32 15,4-2 0-15,1-5 0 0,3-1 0 0,0-1-32 0,2 0 0 16,1-4 0-16,2-3 0 0,3-4 0 0,0-2-128 16,0 0 192-16,-1-4-64 0,0-4-128 0,2-1 192 15,-5-2-192-15,0 1 192 0,-2 2-192 0,-2-5 0 16,-1-2 0-16,-1-4 128 0,-2-2-128 0,0-1 128 15,0-1-128-15,0-2 128 0,0-1-128 0,-1-4 128 16,0-2-128-16,2-1 128 0,-2-2-128 0,2 1 0 16,-1 3 0-16,-1 5-176 0,-2 2 176 0,-1 5-192 15,-2 2 192-15,-1 5-192 0,0 3 192 0,-3 5 0 16,-1 1 0-16,0 1-128 0,0-1 128 0,-1 5 0 16,-3 4 0-16,4 5 0 0,0 0 0 0,0 0 0 15,-5-1 0-15,5 1 0 0,-10 6-176 0,1 3 176 0,0 1-208 16,0 5 80-16,-4 4 128 0,2 5-160 0,-2 4 160 0,2 0-160 15,2 2 160-15,0 4 0 0,0 6-144 0,2-2 144 16,2 1 0-16,-1-3 0 0,3-3 0 0,1 1 0 16,1 0 0-16,1-3 0 0,2-4 0 0,1 0 0 15,1-2 0-15,2 0 0 0,-2-1 0 0,4-3 0 16,-1-5 0-16,3 2 128 0,-3-2-128 0,2 1 0 16,1-6 192-16,1-5-64 0,1-2 0 0,3-2 0 15,3 0 48-15,1-4 0 0,1-6 0 0,-1-1 0 16,-3 1-16-16,2-1 0 0,2-1 0 0,3-2 0 15,-4-6-160-15,1 2 160 0,-3 0-160 0,1 1 160 16,0-1 16-16,-2 2 0 0,0 1 0 0,-2 3 0 0,-2 2 48 16,1 1 16-16,-1-2 0 0,1 4 0 15,-2 4-112-15,-2 4 0 0,0 0-128 0,0 1 192 0,-9-4-192 16,10 9 0-16,-4 2 0 0,1 2 0 0,0 2 0 0,0 1 0 16,0 2-128-16,1 0 128 0,-4 4 0 0,4-1 0 15,-1 0 0-15,1 2 0 0,-1 0 0 0,0 0 0 16,1-2 0-16,2-1 0 0,0-3 0 0,1 1 0 15,1-1 0-15,-2-2 0 0,-1-2 0 0,3-2 0 16,1-2 0-16,0 2 0 0,0-2 0 0,1 1 0 16,-1-2 176-16,0-3-176 15,-2-2-1008-15,1 1-304 0,-2-2-64 0</inkml:trace>
  <inkml:trace contextRef="#ctx0" brushRef="#br0" timeOffset="26369.77">19209 3967 26719 0,'-7'-9'2368'0,"7"9"-1888"0,-8-1-480 0,0 4 0 15,-3 3 176-15,-4 3-176 0,-2 5 192 0,-3 5-192 16,-4 5 0-16,1 3 0 0,-2 4 0 0,0 3 0 16,-2 2 0-16,-2 2 0 0,3-1 0 0,-1 0 0 0,1 2 0 15,-2-2 0-15,2-3 0 0,-3-1 0 16,3-1-208-16,-4-1-160 0,-1 0-16 0</inkml:trace>
  <inkml:trace contextRef="#ctx0" brushRef="#br0" timeOffset="32869.83">7289 2751 1839 0,'0'0'160'0,"0"0"-160"16,-8-2 0-16,8 2 0 0,0 0 2176 0,-6-2 384 0,6 2 96 0,0 0 16 15,0 0-1648-15,0 0-320 0,0 0-64 16,0 0 0-16,-5-6-144 0,5 6-32 0,0 0 0 0,0 0 0 15,0 0-192-15,7-4-32 0,2 1-16 0,0 0 0 16,0 1 48-16,6 1 16 0,-1 1 0 0,1 1 0 16,1-2 64-16,0 1 16 0,1 0 0 0,2-1 0 15,1-2 16-15,4-1 0 0,0 1 0 0,3 2 0 16,3 1 0-16,2 0 16 0,1-4 0 0,3 0 0 16,-1 2 32-16,4 2 0 0,3 0 0 0,-1 0 0 15,2 0-128-15,-2 1-32 0,0 0 0 0,3 0 0 16,2 0-144-16,2-1-128 0,4-1 144 0,2 0-144 15,-2 0 192-15,0 1-48 0,1 1-16 0,1 3 0 16,2 0 0-16,1-2 0 0,-2-3 0 0,3 0 0 16,1 2-128-16,-3 0 192 0,-1 1-192 0,2-1 192 0,1-1-192 15,2-1 160-15,2-2-160 0,-2 2 160 0,0 1-160 0,-1-2 192 16,0 0-192-16,1-1 192 0,2 0-192 0,2 1 192 16,-2 2-192-16,-3-1 192 0,-2-1-16 0,1-1 0 15,0 2 0-15,0 1 0 0,1 1 0 0,3-1 0 16,6-2 0-16,-4 1 0 0,-2 1-48 0,1 0-128 15,-2-1 192-15,1 0-64 0,0 2-128 0,2-2 192 16,1 0-192-16,-1-1 192 0,-2-1-192 0,3 1 0 16,2 0 144-16,1 0-144 0,3-2 0 0,-4 2 144 15,-3-1-144-15,1 1 0 0,1 2 176 0,-1-4-176 16,1-1 160-16,0 2-160 0,0 2 0 0,-3 1 128 16,-3 0-128-16,2-2 0 0,1-1 0 0,0 2 0 15,3 2 128-15,-2-1-128 0,-2 0 0 0,-1-1 0 16,0-2 0-16,2 2 0 0,-3 1 128 0,3 0-128 15,3-1 0-15,-4-1 144 0,-4 2-16 0,0 0-128 0,1 2 192 16,0-1-64-16,2 1-128 0,0 0 0 0,-3-1 0 0,-1 1-176 16,-3 2 176-16,1-2 0 0,1-2 128 0,-1 2-128 15,-2 1 0-15,1 0 0 0,1-3 0 0,-1 0-128 16,-6 2 128-16,0-1 0 0,-1 0 0 0,1-1 0 16,3 0 0-16,-3 1 0 0,-2 1 0 0,1-1 128 15,-4 0-128-15,-2 2 128 0,-1-1-128 0,-2 1 128 16,1-2-128-16,-3 1 0 0,1-2 0 0,-2 2 0 15,-2 1 0-15,-2-1 0 0,-2-2 0 0,-2 1 0 16,-1 1 0-16,-2 1 0 0,-4-2 0 0,0 0 0 16,-4-1 0-16,-4 0 0 0,-2 0 0 0,-10 0 0 15,9 0 0-15,-9 0 144 0,0 0-144 0,0 0 0 16,0 0 0-16,0 0 0 0,0 0 0 0,0 0 0 0,-10-1 0 0,-4 0 0 16,0 1 0-16,-4-3 0 0,-4 1 0 0,-1 1 0 15,-2 0 0-15,-4 0 0 0,-3 0 0 0,-4 0 0 16,-4-3 0-16,-2 2 0 0,-3 2 208 0,-6-2-64 15,-4 0-16-15,-3 0 0 0,-3-1-128 0,-2 1 0 16,-1 1 0-16,1 0-176 0,-1-1 176 0,-6 0 0 16,-3-1 160-16,-1 2-160 0,-4 2 0 0,-2 0 0 15,-1-3 0-15,-2 1-160 0,-5 0 160 0,3 1 0 16,3 0 0-16,-5-1 0 0,-4 0 0 0,-2 1 0 16,-2 2 0-16,1-1 0 0,-4-3 0 0,-3-1 0 15,-3-1 0-15,1 2 0 0,-1 2 0 0,-1-1 0 16,-5-1 0-16,3 2 0 0,4 1 0 0,-4 0 128 15,-1-1-128-15,4 1 128 0,0-1-128 0,1 2 0 0,-2 2-128 16,3 0 128-16,1-1 0 0,-1 2 0 0,-6-3 0 0,3 1-128 16,1 3 128-16,3-2 0 0,-3-1 0 0,1 2 0 15,-4-1 0-15,4 2 0 0,1-1 0 0,2-1 0 16,-3-2 0-16,7 2 0 0,6 3 0 0,0-4 128 16,-3 0-128-16,3-2 0 0,2 1 0 0,2-1 0 15,4 2 0-15,3-1 0 0,1-1 0 0,3 1 128 16,4 2-128-16,7 0 0 0,3-1 0 0,2 1 0 15,1 0 0-15,3-2 0 0,5 2 0 0,3-1 0 16,0 1 0-16,6 1 0 0,4 0 0 0,2 1 0 16,4-2 0-16,4 1 0 0,-1-3 0 0,6 0 0 15,1 1 0-15,4-1 0 0,1-4 0 0,3 2 0 16,2 4 0-16,3-2-128 0,8-2 128 0,0 0 0 16,0 0 0-16,0 0 0 0,0 0 0 0,0 0-128 0,0 0 128 15,0 0 0-15,14 4-144 0,1 1 144 0,0-4 0 0,4 1-144 16,2-2 144-16,2 1 0 0,5 0-160 0,2-1 160 15,5-1-128-15,4 0 128 0,4-2 0 0,4-1 0 16,7 1 0-16,0 0 0 0,3-2 0 0,3 3-160 16,-2-1 160-16,8 1 0 0,6 0 0 0,2 0 0 15,2-3 0-15,2 1 0 0,2 1 0 0,3 0 0 16,2 1 0-16,1-2 0 0,-2 0-128 0,4 0 128 16,5-1 0-16,0 2 0 0,2 0 0 0,3-1-128 15,2 0 128-15,1 3 0 0,-2-1 0 0,1-2 0 16,1-1 0-16,1 1 0 0,3 3 0 0,0-2 0 15,-3-2 0-15,2 0 0 0,3 1 0 0,0-1 0 0,-1 0 0 16,2 2 0-16,6-3 0 0,-4 2 0 0,-4-1 0 0,2 2 0 16,2 1 0-16,-2-2 0 0,-5 0 0 0,2-1 0 15,-4-3 0-15,6 3 0 0,5 4 0 0,-4-2 0 16,-6-1 0-16,0 1 0 0,-3 1 0 0,-2-1 0 16,-2 0 0-16,-7-3 0 0,-6 0 0 0,-6 1 0 15,-8 2 0-15,11 0 0 0,5-2 0 0,8 3 0 16,3 1 0-16,-11 0 128 0,-14-1-128 0,4 3 0 15,5-1 0-15,-10 1 0 0,-15 0 128 0,-5 0-128 16,-6-1 0-16,0 0 0 0,2 0 0 0,-4 2 0 16,1 0 128-16,-7 1-128 0,-6-1 0 0,-6 1 144 15,-4 0-144-15,-6 1 0 0,-4 0-192 0,-9-4 192 16,0 0-2624-16,-2 10-384 0</inkml:trace>
  <inkml:trace contextRef="#ctx0" brushRef="#br0" timeOffset="52238.92">13480 4755 5519 0,'0'0'496'0,"0"-7"-496"16,-2-2 0-16,1 1 0 0,1 0 1136 0,0 8 128 15,0 0 16-15,-3-8 16 0,1 0-416 0,2 8-96 16,0-8-16-16,0 8 0 0,0 0-240 0,0-7-48 16,2 0-16-16,-2 7 0 0,0 0-64 0,0 0-16 15,0 0 0-15,0 0 0 0,0 0-32 0,0 0-16 16,0 0 0-16,5 9 0 0,-5-9 64 0,4 13 16 16,0 2 0-16,-4 2 0 0,-3 0 32 0,1 8 16 15,-1-1 0-15,0 2 0 0,1 2-48 0,-1 1-16 16,0 2 0-16,0 3 0 0,-1 4-96 0,2 2-32 0,-3 2 0 15,1 0 0-15,1-2-112 0,0-3-32 0,-4-1 0 16,4-2 0-16,-1-3-128 0,0-2 192 0,0-5-192 16,-2 2 192-16,3 1-16 0,-3-2 0 0,3-1 0 0,-1-1 0 15,0-5 256-15,0-3 48 0,1-1 16 0,-1-2 0 16,2 0 16-16,2-1 0 0,-1-1 0 0,1-3 0 16,0-7-128-16,2 10-32 0,-2-10 0 0,6 6 0 15,-6-6-160-15,0 0-48 0,9 0 0 0,-1 0 0 16,1 1 0-16,1 0 0 0,0-2 0 0,1 0 0 15,2-2 0-15,-1-1 0 0,1 3 0 0,5-4 0 16,1-2-16-16,-3-1 0 0,-5 0 0 0,7 1 0 16,-1 5-128-16,4 0 160 0,2-2-160 0,1 2 160 15,1 1-160-15,-1 1 128 0,1 0-128 0,2-2 128 0,-3 1-128 16,1 0 0-16,1 1 144 0,1-3-144 0,2-1 0 0,1 1 144 16,2-1-144-16,0 3 0 0,-1-1 128 0,2 1-128 15,4-1 0-15,0 2 0 0,0 1 128 0,2 1-128 16,-2-1 0-16,2-2 0 0,0-3 144 0,3 1-144 15,2 3 0-15,1-2 144 0,-1-3-144 0,2-1 0 16,3 1 144-16,-2 3-144 0,-3 2 128 0,0 0-128 16,-1-2 128-16,2 1-128 0,2 0 128 0,1-2-128 15,-1-3 128-15,3 2-128 0,0 2 128 0,-2 0-128 16,-1 1 128-16,-1-1-128 0,1 1 128 0,3-1-128 16,1 0 128-16,1 0-128 0,4 1 128 0,-4 2-128 15,-2 4 160-15,1-3-160 0,-2-3 0 0,1 0 0 16,1 0 0-16,-1 2 0 0,1 1 0 0,0 3 0 15,0-2 0-15,-3 0 0 0,-2-6 0 0,-1 2 0 16,1 1 0-16,0 0 0 0,0-1 0 0,2 2 128 0,0 2-128 16,3-2 0-16,-4-2 0 0,0 1 0 0,-2 0 0 0,1 0 0 15,0 0 0-15,-4 0 0 0,1 0 0 0,4 3 0 16,0 0 128-16,0-2-128 0,-2-3 0 0,-2 2 0 16,0 2 0-16,-2 1 0 0,1 1 0 0,0-1 0 15,2-6 0-15,3 0 0 0,-1 2 128 0,0 0-128 16,0 0 0-16,-2 2 128 0,-1 1-128 0,-2-1 0 15,-2-2 0-15,3-1 0 0,1-1 0 0,0 3 0 16,-4 4 0-16,2 0 144 0,4-1-144 0,1-1 192 16,-6-2-192-16,0 2 0 0,-4 0 0 0,0 1 0 15,-3-1 0-15,3-1 0 0,-1 2 0 0,2-1 0 16,-2 0 0-16,0-2 0 0,-4-3 0 0,1 7 0 0,1 6 0 16,-2-3 0-16,-3-2 0 0,-2 0 0 0,2 3 0 15,-5-2 0-15,1 1 0 0,-2-3 0 0,2 0 0 16,-1-2 0-16,0 2 0 0,3-1 0 0,-3-1 0 0,-2 2 0 15,-4 1 0-15,1-2 0 0,2-2 0 0,-4 0 0 16,1 0 0-16,-2 4 0 0,-1-1 0 0,1-1 0 16,-7-2 0-16,3 2 0 0,0 1 0 0,-2-4 192 15,-9 0-192-15,9 2 192 0,-9-2-192 0,0 0 0 16,0 0 0-16,0 0 0 0,0 0 0 0,0 0 0 16,0 0 0-16,0 0 128 0,0 0 0 0,7 0 0 15,-7 0 0-15,0 0 0 0,0 0 48 0,0 0 0 16,3-9 0-16,-3 9 0 0,0-8 16 0,-1-2 0 15,-1 1 0-15,-1-1 0 0,1-2-48 0,-1 2 0 16,-3 0 0-16,1-1 0 0,-1-4-144 0,0-2 192 0,-1 0-192 0,4-1 192 16,-3 0-192-16,3 1 128 0,0 0-128 15,2-4 128-15,0-4-128 0,-2 0 0 0,0-2 144 0,3 1-144 16,1-2 0-16,2 0 0 0,-3-3 0 0,0 0 128 16,0 0-128-16,2 1 0 0,0 1 0 0,0-1 0 15,0 1 0-15,1 0 0 0,3 3 0 0,-3 1 0 16,-1 2 0-16,1 4 0 0,0 0 0 0,1 1 0 15,-3 1 0-15,2-2 0 0,-1 1 0 0,0 3 128 16,0 3-128-16,-1 0-192 0,3 1 64 0,-3 1 0 16,1 1 128-16,-2 9 0 0,0 0 0 0,2-8 0 15,1 1 0-15,-3 7 0 0,3-8 0 0,-3 8 0 16,0 0 0-16,0 0 0 0,0 0 0 0,0 0-128 0,0 0 128 16,0 0-192-16,0 0 192 0,0 0-192 0,6-3 192 15,-6 3 0-15,0 0 0 0,0 0 0 0,0 0 0 0,0 0-192 16,7 5 192-16,-3 3-192 0,0 1 192 0,-2 1-192 15,0-1 192-15,-1 2-192 0,-1 7 192 0,-1-3-160 16,0 1 160-16,-1 1-160 0,-1 5 160 0,-2 5-128 16,-2 1 128-16,1 4-128 0,-1 1 128 0,2 4 0 15,-6 1 0-15,1 4-128 0,0 1 128 0,-2 0 0 16,1-5 0-16,0 3-128 0,0-1 128 0,1-1 0 16,0-3 0-16,2-1 0 0,3-5 0 0,-1-3 0 15,2-3 0-15,2-2 0 0,1-1 0 0,1 0 0 16,-2 1 0-16,-1-6 0 0,1-1 0 0,0-3 0 15,1 1 0-15,1 1 0 0,1 2 0 0,-1 0 0 16,0-2 0-16,0 0 0 0,0-5 0 0,-1 2 0 16,0 2 0-16,1 0 0 0,1-2 0 0,-1 0 0 0,-4-1 0 15,2-2 128-15,2-8-128 0,-1 9 0 0,1-9 0 16,-3 11 0-16,1 2 0 0,0 1 128 0,1-7-128 16,1-7 0-16,0 0 0 0,0 0 0 0,0 0 0 0,0 0 128 15,0 0-128-15,-4 8 0 0,2-1 128 0,2-7-128 16,0 0 0-16,0 0 128 0,0 0-128 0,-10 2 0 15,2 1 0-15,-1 2 0 0,1-2 0 0,-1 0 128 16,0-2-128-16,-1-2 0 0,-2-3 0 0,-1 2 128 16,-3 0-128-16,1 2 0 0,-2-3 0 0,-2-1 128 15,-3-4-128-15,-3 1 0 0,-3 3 128 0,-3 0-128 16,-3-2 0-16,-6 1 0 0,-4-2 0 0,-2-1 0 16,-1 3 0-16,0-1 0 0,-1 2 0 0,-3-2 0 15,-6-2 0-15,-3 1 0 0,-4 2 0 0,-2-1 128 0,-2-1-128 16,1 1 0-16,0 0 0 0,-5-1 0 0,-6-4 0 15,0 2 0-15,-1-1 0 0,1 2 0 0,1 3 0 0,-2-2 0 16,-4-1 0-16,1 1 0 0,0-1 0 0,2-1 128 16,-3-3-128-16,1 1 0 0,-2 0 0 0,1 2 0 15,3 4 0-15,-1-4 0 0,-3-3 0 0,2 2 0 16,-1 2 0-16,4 4 0 0,-2 2 0 0,1-2 0 16,-4-1 0-16,1 3 0 0,1 2 0 0,4 1 0 15,4 0 0-15,2-1 0 0,-4-1 0 0,1 2 0 16,3 3 0-16,6 0 0 0,5 0 0 0,1-2 0 15,1-2 0-15,3 0 0 0,-1 1 0 0,4 4 0 16,-1-2 0-16,4 4 0 0,3-2 0 0,3 1 0 16,3-1 0-16,2-3-128 0,-1-3 128 0,2 2 0 15,-1 3 0-15,3 0 0 0,2 0 0 0,-2 2 0 16,0 1 0-16,3-2 0 0,3-2 0 0,0 0 0 0,2 0 0 16,4 0 0-16,1 0 0 0,2 1 0 0,2-3 0 0,1-1 0 15,1-1 0-15,1-4 0 0,0 2 0 0,1 0 0 16,-2-1 0-16,4 1 0 0,2-1 0 0,-2-2 0 15,0-1 0-15,2-2 0 0,1-2 0 0,-1 1 0 16,1 1 0-16,1 0 144 0,2-1-144 0,1-1 0 16,2-1 128-16,-2-1-128 0,1-2 0 0,0-2 0 15,-1-3 0-15,0-2 128 0,0 1-128 0,0-2 0 16,1 0 128-16,-2-1-128 0,3-1 0 0,0-3 0 16,-3-5 0-16,0-1 128 0,1-2-128 0,1-2 0 15,-1 0 0-15,2 2 0 0,0 2 0 0,0 1 0 0,1 0 0 0,2 2 0 16,-2 1 0-16,2 5 0 0,-2 1 0 15,1 2 0-15,0 1 0 0,-1 3 0 0,-2 4 0 0,1 1-144 16,2 0 144-16,-1 2 0 0,1 2 0 0,1 0-128 16,-2 0 128-16,3 9 0 0,0 0-128 0,0 0 128 15,0 0-128-15,0 0 128 0,0 0-128 0,0 0 128 16,0 0-128-16,-6 5 128 0,1 4-160 0,0 0 160 16,2 2-192-16,1 1 192 0,-1 0-176 0,0 1 176 15,2 3-160-15,-3 1 160 0,0 2-144 0,0 2 144 16,1 4-128-16,-3 3 128 0,0-1 0 0,0 4-160 15,-1 1 160-15,1 2 0 0,-2 1 0 0,2-1-128 16,-1-2 128-16,2-2 0 0,0-2 0 0,0-3 0 16,0-1 0-16,2 0 0 0,0-1 0 0,-2 0 0 15,2-1 0-15,1-3 0 0,1-3 0 0,0-4 0 0,1-2 0 16,0 2 0-16,1 0 0 0,1 0 0 16,1-2 0-16,-3-10 0 0,0 0 0 0,0 0 128 0,8 7-128 0,0-1 0 15,-1-2 144-15,-7-4-144 0,13 0 128 0,-4-2-128 16,1-2 128-16,4-2-128 0,-3 0 0 0,3 2 128 15,1 3-128-15,2-1 0 0,1-1 0 0,1-3 0 16,2-1 0-16,2-1 0 0,-2 0 0 0,5 2 0 16,6 0 0-16,0-1 0 0,0 0 0 0,2 2 0 15,1 3 0-15,2 1 0 0,-2 0 0 0,2 0 0 16,3-4-128-16,2 3 128 0,-2 2 0 0,6-1 0 16,0-1 0-16,2 1 0 0,3 2-144 0,-3-1 144 15,1-2 0-15,2-2 0 0,4 0-128 0,0 3 128 16,0 3 0-16,2 1-128 0,0-3 128 0,-2 2 0 0,-4-4 0 15,4 2 0-15,-1 0 0 0,4-2 0 0,3-1 0 0,-1 2 0 16,1 2 0-16,-4-1 0 0,0-2 0 0,2-2 0 16,2 0 0-16,3 2 0 0,2 1 0 0,-2 0 0 15,-3 0 0-15,2-1 0 0,-1 0 0 0,0 0 0 16,1 2 0-16,3-1 0 0,-1-1 0 0,-1 1 0 16,-3 2 0-16,0 0 0 0,-1-1 0 0,3 0 0 15,3 0 0-15,-2 2 0 0,-4 2 0 0,0 1-128 16,-3-2 128-16,-1 0 0 0,-1 2 0 0,3 1 0 15,0 1 0-15,0-3 0 0,-1-2 0 0,-3 2 0 16,-2 4 0-16,-2-2 0 0,2-1 0 0,2-1 0 16,1 2 0-16,-1 0 0 0,0 3 0 0,-5 0 0 15,0 0 0-15,-5-1 0 0,-1 3 0 0,2-2 0 16,1 2 0-16,-2-3 0 0,-1-4 0 0,-1 4 0 16,3 6 0-16,-2-2 0 0,-5-1 0 0,-5 0 0 0,-1-3 0 15,-2 1 0-15,-1-1 0 0,-1-2 0 0,0-4 0 0,1 3 0 16,0 0 0-16,-2 2 0 0,-2-1 0 0,2 2 0 15,-2-1 0-15,-2 0 0 0,1 1 0 0,1 1 0 16,-3 0 0-16,-1-3 0 0,-4 0 0 0,0-1 0 16,-2 0 0-16,-1 0 0 0,1-1 0 0,-3-2 0 15,-1-1 0-15,-2 2 0 0,0-1 0 0,0 1 144 16,-9-3-144-16,10 1 0 0,-1 1 0 0,-9-2 128 16,7 0-128-16,-7 0 192 0,9 0-192 0,-9 0 192 15,8 0-64-15,-8 0-128 0,8-3 192 0,-8 3-64 16,5-6 0-16,2 2-128 0,-7 4 192 0,8-7-64 15,-2-3-128-15,1 0 160 0,-1-2-160 0,2 0 160 0,1 0-160 16,0-2 160-16,0-3-160 0,0-2 160 0,4-1-160 0,-1-4 128 16,-2-1-128-16,-2-2 128 0,0 0-128 0,1 0 0 15,3-1 0-15,-2-3 128 0,1-2-128 0,1 2 0 16,1 0 144-16,-3 0-144 0,0 0 144 0,0 0-144 16,-4 1 192-16,3 1-192 0,-3 1 128 0,-1 3-128 15,1-1 0-15,-2 5 0 0,2 0 192 0,-1 1-192 16,-3 1 192-16,2 3-192 0,-1 3 0 0,0 2 0 15,1 0 0-15,0 1 0 0,-2 0 0 0,0 1 0 16,1 1 0-16,0 2 0 0,-3 6 0 0,0 0 0 16,2-9 0-16,0 2 0 0,-2 7 0 0,0 0 0 15,0 0 0-15,2-7 0 0,-2 7 0 0,0 0 0 0,0 0 0 16,0 0-144-16,0 0 144 0,0 0-160 0,0 0 160 16,0 0-160-16,0 0 160 0,0 0-192 0,3 12 192 0,-2 1-192 15,-1 0 192-15,0 3 0 0,0-1 0 0,-1 6 0 16,1 6 0-16,-1 4-160 0,-2 2 160 0,1 5-160 15,1 2 160-15,-1 3 0 0,-3 1 0 0,2-1 0 16,0 0 0-16,1 3 0 0,-3-2 144 0,1 0-144 16,-1-2 0-16,2-3 0 0,0 2 0 0,0-3 0 15,-2-4 0-15,4-4 0 0,0-4 0 0,0-1 0 16,0 1 0-16,0-3 0 0,-3-4 0 0,3-1 0 16,-1-3 0-16,2-1 0 0,-1-3 0 0,0 1 0 15,0 1 0-15,1-1 0 0,-1-1 0 0,0-2 0 16,1-9 0-16,0 0 0 0,-4 6 0 0,4-6 0 15,-6 7 128-15,6-7-128 0,-10 1 192 0,-1-2-192 0,2-1 208 16,-1-3-64-16,-4 1-16 0,1 2 0 0,0 0-128 0,0 1 0 16,-4-1 0-16,-3-2 0 0,-3-3 0 0,-1 3 0 15,-3-3 0-15,1 3 0 0,-1 1 0 0,-2-2 0 16,-2 0 0-16,-4-1 0 0,-5 2 0 0,-5-2 0 16,-5 1 0-16,-2 1 0 0,-4 0-176 0,1 2 176 15,1-1-128-15,-7 1 128 0,-2 0 0 0,-6 0-128 16,-2 1 128-16,-2-1 0 0,3-2-144 0,-3-2 144 15,-4 1-160-15,-5 0 160 0,-4 2 0 0,2-2 0 16,4 3-128-16,-5 0 128 0,-5 1 0 0,-2 0 0 16,-2 1-160-16,-1 0 160 0,1 0 0 0,-4 2 0 15,-4 2-144-15,4 0 144 0,4-4 0 0,-1 0 0 16,-4 1 0-16,3 1 0 0,-1 0-144 0,0 0 144 0,-2 2 0 16,2-1-144-16,2 1 16 0,2 0 0 15,3-1 0-15,-2 1 0 0,-2 2 128 0,7-2 0 0,7 2 0 0,-1-3-128 16,0 0 128-16,3 3 0 0,-1 1 0 0,5-3 0 15,5-2 0-15,5-1 0 0,-1 1 0 0,6 3 0 16,-2 1 0-16,8 2-128 0,3 0 128 0,4-2 0 16,3-1 0-16,3-2 0 0,2 0 0 0,5 2 0 15,3-3 0-15,3 1 0 0,0 0 0 0,2-3 0 16,3-2 0-16,0 0 0 0,2-1 0 0,4 2 0 16,1 3 0-16,4-1 0 0,1-2 0 0,1-1 0 15,0 0 0-15,2-2 0 0,2 0 0 0,-2 0 0 16,7 4 0-16,-5-5 0 0,-3 1 0 0,2-3 0 15,3-1 0-15,-2 1 0 0,0-2 0 0,1 1 128 0,0 2-128 16,1-2 0-16,1-1 128 0,-1-2-128 0,-1-1 208 16,3-2-16-16,0-2-16 0,-2-3 0 0,0-5 32 0,0-2 16 15,1-3 0-15,1-4 0 0,-1-5-80 0,0-4-16 16,-5 0 0-16,2-2 0 0,-1-1-128 0,2-1 160 16,-1 0-160-16,2-5 160 0,0-2-160 0,-1 3 0 15,2 3 0-15,-1 0 0 0,2 4 0 0,0 7 0 16,0 4 0-16,-1 7 0 0,-1 4 0 0,0 8 0 15,1 2 0-15,1 4 0 0,1 7 0 0,0 0-144 16,0 0 144-16,0 0 0 0,2 13-240 0,0 5 64 16,0 3 16-16,1 2 0 0,-1 2 16 0,-1 4 0 15,0 1 0-15,2 0-11184 16,0 2-2240-16</inkml:trace>
  <inkml:trace contextRef="#ctx0" brushRef="#br0" timeOffset="53330.33">13708 4816 20383 0,'-11'14'896'0,"5"2"192"0,-3 2-864 0,4 5-224 0,-4 4 0 0,2 5 0 16,-4 3 0-16,2 3 0 0,-1 6-144 0,0 0 144 15,0-1 0-15,-1 0 0 0,-1 0 0 0,1-2 0 16,2-3 0-16,-3-3 0 0,0 0 0 0,0-4 0 15,1-1 0-15,0-2 0 0,2-3 0 0,2-2 0 16,3-6 0-16,-1-4 128 0,4-1-128 0,2-2 160 0,4 0 224 0,-2-3 64 16,4-1 0-16,0-2 0 0,2-2 128 0,4-2 48 15,5-2 0-15,2-1 0 0,-3-1 16 0,7 0 16 16,3 0 0-16,4-1 0 0,1-1-288 0,2-1-64 16,0 0-16-16,3 1 0 0,2 1-112 0,3 0-32 15,1-3 0-15,3 3 0 0,2-2-144 0,3 6 0 16,0 3 144-16,1 0-144 0,2-4 0 0,2 0 0 15,4 0 0-15,1-1 0 0,1-2 128 0,3 4-128 16,1 0 128-16,-1 0-128 0,1 0 0 0,2-2 0 16,3-3 0-16,5 3 128 0,0 2-128 0,-1 0 0 15,-1 0 0-15,1-3 0 0,4-3 0 0,-1 0 128 16,1 0-128-16,-1 3 0 0,-3 2 0 0,1-2 0 16,2-1 0-16,0 2 0 0,-1-1 0 0,-2-1 0 15,-3-3 0-15,0 2 128 0,3 3-128 0,-1-1 0 0,2 3 0 0,-2-5 128 16,-5-2-128-16,2 3 0 0,0 3 0 15,2-1 0-15,-1-1 0 0,-1 3 128 0,-3-1-128 16,-2 0 0-16,2-1 0 0,1 0 0 0,1 2 0 0,-2 1 128 16,-4 0-128-16,-3 2 0 0,0 2 0 0,-4-2 128 15,1-3-128-15,2 0 0 0,0 1 0 0,-1 3 0 16,-6 4 0-16,-2 0 0 0,-3 1 0 0,1 0 0 16,0-3 0-16,-1 0 0 0,-4-2 0 0,1 1 0 15,1 5 160-15,-5 1-32 0,-4-1-128 0,-3-3 192 16,-2-3-32-16,-1 0-16 0,-3 0 0 0,1-1 0 15,-4-2 48-15,2 2 0 0,-1-2 0 0,-2 0 0 16,-3 0 64-16,-3-3 32 0,-1-1 0 0,1 0 0 0,-1-2 112 16,-3 1 32-16,-1-1 0 0,-1-2 0 0,-2-3 112 0,-1 3 32 15,-1-5 0-15,-2 0 0 0,0-1 112 16,-3 0 16-16,0 0 16 0,-2-3 0 0,3-3-32 0,-1-2-16 16,0 0 0-16,3-4 0 0,-2-5-224 0,1-2-64 15,0 0 0-15,-2 0 0 0,3 1-208 0,-2 2-48 16,1 3-128-16,-1-1 192 0,0 3-192 0,2 3 0 15,-3 4 0-15,2 3 0 0,-2 2 0 0,1 3-192 16,-3 3 192-16,-1 7-160 16,0-9-2736-16,-1 3-560 0</inkml:trace>
  <inkml:trace contextRef="#ctx0" brushRef="#br0" timeOffset="54645.79">7556 4803 19343 0,'-5'-8'1728'0,"0"0"-1392"16,2 3-336-16,3 5 0 0,-5-5 784 0,5 5 96 16,-8-2 16-16,8 2 0 0,-8 3-704 0,4 3-192 15,-3 2 0-15,1 0 128 0,-1 2-128 0,0 2 0 16,1 3 0-16,-1 2-128 0,2 4 128 0,-4 5-160 15,1 0 160-15,-3 9-160 0,1 3 160 0,2 4-128 16,-2 6 128-16,2 1-128 0,-3 2 128 0,0-1 0 16,-1-1 0-16,1-2 0 0,-2-2 0 0,2-4 0 15,0-3 0-15,2-1 0 0,2-2 0 0,2-4 192 16,0 0-32-16,1-6-16 0,3-4 176 0,0-5 16 16,0 0 16-16,3-3 0 0,3-1-96 0,0-2 0 15,1-1-16-15,3-4 0 0,2-2-32 0,0 1 0 16,2-4 0-16,3-1 0 0,0-2-16 0,5 0 0 0,0-3 0 15,4-1 0-15,0-1 0 0,2-1 0 0,4-3 0 0,1 2 0 16,0 2-64-16,5 0 0 0,4 2-128 0,3 1 192 16,2-1-192-16,-1 3 0 0,-2 1 0 0,4-1 0 15,4-4 0-15,4 0 0 0,-1 0 0 0,5 3 0 16,3 4 176-16,-1 0-176 0,0-2 192 0,2-2-192 16,3-3 0-16,3 2 0 0,-1-1 0 0,1 3 0 15,0 1 0-15,0 0 0 0,0-1 0 0,5-3 0 16,0-5 0-16,0 4 128 0,-1 4-128 0,0-3 0 15,-5-4 128-15,0-2-128 0,-1-1 0 0,-1 5 0 16,2 7 0-16,-2-2 0 0,-3-5 0 0,0 3 0 16,2 2 0-16,-1 0 0 0,1 1 128 0,0-1-128 0,-4-4 0 15,-1 2 128-15,-1 0-128 0,0 2 0 16,1 0 128-16,2 1-128 0,0-1 0 0,-2 0 0 0,0 1 0 0,-3 1 0 16,1-1 128-16,-1 0-128 0,-1 4 0 0,1 0 128 15,1 1-128-15,-4-2 0 0,-3-3 128 0,-3 1-128 16,-3 0 0-16,-1 1 0 0,0 1 0 0,-2 1 0 15,-1 0 128-15,-1-1-128 0,2-1 208 0,-1 0-16 16,-4 0 0-16,-1 0 0 0,-4 3-32 0,-3-2-16 16,-2 0 0-16,-1 0 0 0,-3 0-144 0,1-1 128 15,-4-2-128-15,1 1 128 0,-1 1-128 0,-2 2 160 16,-1 0-160-16,-3-3 160 0,-1-6 0 0,2 3 0 16,1-3 0-16,-1 3 0 0,0 1 64 0,-3 0 16 15,0 0 0-15,-1-3 0 0,0-5 48 0,-4 0 16 16,2-2 0-16,-3-1 0 0,-1-3 224 0,1-3 48 15,-1-1 16-15,0-6 0 0,0 0-16 0,-3-5-16 16,1-4 0-16,0-4 0 0,0-2-176 0,2-1-48 0,-3 1 0 16,2 2 0-16,1 4-144 0,-1 4-16 0,1 3-16 0,1 4 0 15,-1 3 16-15,1 3 0 0,-2 3 0 0,2 6 0 16,-1 3-176-16,-5 7 0 0,8-3 0 0,-8 3 0 16,7 4-192-16,-1 2-64 0,2-1 0 0,-1 5-16992 15</inkml:trace>
  <inkml:trace contextRef="#ctx0" brushRef="#br0" timeOffset="58525.86">13381 4833 3679 0,'0'0'320'0,"0"0"-320"15,0 0 0-15,-4-6 0 0,4 6 1280 0,-3-7 176 16,3 7 32-16,0 0 16 0,4-10-1008 0,0 3-208 16,-4 7-32-16,4-8-16 0,2 0-240 0,1 3 0 15,-1-1 0-15,2 1 0 0,-4-2 0 0,3-1 0 16,-1 4 0-16,1-1 0 0,1-2 288 0,-8 7 16 0,0 0 0 0,6-6 0 16,-6 6 544-16,8-4 112 0,-8 4 32 0,0 0 0 15,0 0-96-15,0 0-32 0,0 0 0 0,0 0 0 16,0 0-192-16,0 0-32 0,1 9-16 0,-1 2 0 15,-1 2 32-15,-3 2 16 0,0 2 0 0,-2 3 0 16,-4 2-336-16,1 4-64 0,-2 3-16 0,0 4 0 16,0 0-128-16,0 6-128 0,-2 2 144 0,1 1-144 15,0 0 128-15,2-1-128 0,-3-4 0 0,3-3 144 16,2-2-144-16,-1-4 0 0,3-1 0 0,-2-4 128 16,2-2-128-16,2-5 0 0,1 1 0 0,0-3 0 15,1-2 176-15,0-2 0 0,0-1 0 0,2-9 0 16,-1 9 272-16,1-9 64 0,0 0 16 0,0 0 0 15,0 0-48-15,0 0-16 0,6 5 0 0,-6-5 0 16,0 0-32-16,11 0-16 0,0-1 0 0,-1-2 0 0,0-1-160 16,1 1-16-16,0 0-16 0,0-4 0 0,1-4-224 0,0 4 176 15,4 2-176-15,-1-1 160 0,3-1-160 0,-1 0 0 16,4 4 0-16,1-1 0 0,0-3 0 0,1 3 0 16,3 0 0-16,3 1 0 0,4 0 0 0,1 2 0 15,3 1 0-15,-3 0 0 0,0-3-144 0,0 3 144 16,0 0 0-16,1 2 0 0,2 0 0 0,0 0 0 15,0-1 0-15,5 1 144 0,0 0-144 0,3 1 0 16,0-1-192-16,0 1 192 0,0 0 0 0,2 0 0 16,1-1 0-16,0-1 0 0,0 0 0 0,3-1 0 15,2-1 0-15,2 2 0 0,-5 2 0 0,0 1 0 16,-1-2 0-16,4-1 0 0,-3 0 0 0,3 0 0 0,1 0 0 16,0-2 0-16,0-1 0 0,0 0 160 0,-2 0-160 15,1-1 160-15,3 0-160 0,1 0 0 0,4-2 0 0,-1 3 128 16,1 0-128-16,-4 2 192 0,-3 0-192 15,1 0 192-15,1-1-192 0,1 1 0 0,-1 1 0 0,2-1 0 16,-1-1 0-16,-2-1 0 0,-3 1 0 0,0 1 0 16,2 0 128-16,3-2-128 0,2 1 0 0,-2 0 128 15,-1-1-128-15,-2 2 0 0,-2 1 0 0,-2 0 128 16,2-3-128-16,2 2 128 0,-1 1-128 0,2-1 128 16,-1-1-128-16,-3 1 128 0,1 0-128 0,-1 0 128 15,-2 0-128-15,3 1 0 0,-2 1 144 0,4-2-144 16,1-2 0-16,0 1 0 0,-4 1 0 0,-4 0 128 15,-2 0-128-15,1-1 0 0,-3 0 0 0,2 0 128 16,2 1-128-16,-1-1 0 0,-1-2 0 0,1 3 0 0,-1 3 0 0,-1-2 128 16,-2-1-128-16,-5 1 0 0,-1 0 0 0,0 0 128 15,0 0-128-15,1 0 0 0,-1 1 0 0,-1 1 128 16,0-1-128-16,-1 0 0 0,-3 0 0 0,-3 0 0 16,-3 0 0-16,0 1 0 0,-4 1 0 0,0-2 0 15,-1 1 0-15,-3 0 128 0,-1 1-128 0,0 1 0 16,1-1 128-16,-2 1-128 0,0-1 128 0,-1 0-128 15,1 3 160-15,-3-4-160 0,0-3 160 0,-1 1-160 16,0 2 160-16,2 0-160 0,-5-1 144 0,2 0-144 16,-10-2 128-16,9 2-128 0,-1 2 176 0,-8-4-48 15,0 0-128-15,0 0 192 0,0 0-64 0,9 0-128 16,-3-4 176-16,2 1-176 0,1 0 304 0,-2-3-48 16,-1-2-16-16,-2-1 0 0,3-1 96 0,-1-1 32 15,1-1 0-15,1-4 0 0,-4-1 64 0,3-4 16 0,-1-1 0 0,-1-5 0 16,-2-3-32-16,0-6 0 0,-2-3 0 15,1-3 0-15,1-2-160 0,-1 3-16 0,0 1-16 0,-1 6 0 16,-2 3-64-16,0 5-16 0,0 3 0 0,1 5 0 16,0 1 0-16,-2 5 0 0,-1 2 0 0,3 10 0 15,0-8-144-15,0 8 0 0,0 0 0 0,0 0 0 16,0 0-224-16,0 0-128 0,0 0-32 0,4 9 0 31,5 3-2304-31,-3 4-480 0,2 0-96 0,0 2 0 0</inkml:trace>
  <inkml:trace contextRef="#ctx0" brushRef="#br1" timeOffset="68652.39">1204 3607 9215 0,'2'-12'400'0,"-2"12"96"0,0 0-496 0,1-5 0 0,-1 0 0 0,0 1 0 16,0 4 1728-16,0 0 256 0,0 0 64 0,0 0 0 16,0 0-1648-16,0 0-400 0,0 0 0 0,0 0 0 15,0 0 896-15,0 8 112 0,0 4 16 0,0 5 0 16,0 3-832-16,1 3-192 0,0 2 0 0,0 6 0 15,1 6 864-15,-2 4 128 0,-3 2 32 0,1 1 0 0,2 0-832 0,-1 2-192 16,-2 1 0-16,2 0 0 0,-2-4 0 16,2-3 0-16,0 0 0 0,1-5 0 0,0-3 0 0,0-5 0 15,1-3 0-15,2-4 0 0,0 0 0 0,0-5 0 16,0-6 0-16,2 0 0 0,-1-2 0 0,3-4 0 16,-1-3 0-16,5-3 0 15,-2-4-768-15,0-4-208 0,6-9-48 0,-5-2 0 0</inkml:trace>
  <inkml:trace contextRef="#ctx0" brushRef="#br1" timeOffset="68912.52">1153 3656 16575 0,'0'0'736'0,"9"-5"160"0,3-1-720 0,-1 1-176 0,5-3 0 0,0 1 0 16,2-1 848-16,3-1 144 0,1 0 32 0,6-2 0 16,6-1 0-16,3 0 0 0,-3 1 0 0,0 1 0 15,-1 1-832-15,-1-1-192 0,-3 1 0 0,-1 0 0 16,-1 1 0-16,-4 1 0 0,1 1 0 0,-6 0 0 16,-1 1 0-16,-2 2 0 0,-1 0 0 0,-5 3 0 15,-9 0-1600 1,0 0-352-16,0 0-80 0,-10 10-16 0</inkml:trace>
  <inkml:trace contextRef="#ctx0" brushRef="#br1" timeOffset="69091.16">1279 3955 23951 0,'0'0'512'0,"0"0"128"0,0 0 0 0,11 6 64 0,2 0-576 0,0-2-128 16,2-1 0-16,1 0 0 0,-1-1 0 0,3-1 0 15,-1-1 0-15,4 0 0 0,1-1 848 0,-1 0 144 16,-2 1 32-16,-1-1 0 0,-3-1-832 0,0 1-192 16,-1-1 0-16,-3 0-12240 0</inkml:trace>
  <inkml:trace contextRef="#ctx0" brushRef="#br1" timeOffset="69375.22">1894 3889 20271 0,'0'0'448'0,"0"0"80"0,0 0 32 0,4 9 16 0,-2 2-576 0,1 3 0 0,-3-4 0 0,0 3 0 16,0 3 928-16,0 1 80 0,-3 0 16 0,1 3 0 15,0 1 0-15,-2 2 0 0,-1 0 0 0,-1 3 0 16,4-3 0-16,-1 2 0 0,-3-1 0 0,1-1 0 16,3-1-832-16,0-3-192 0,-2-3 0 0,2 0 0 0,-1-3 0 0,4-2 0 15,2-2 0-15,-3-9 0 0,0 0 0 0,6 5 0 16,0-1 0-16,-6-4-9232 16,10-7-1904-16</inkml:trace>
  <inkml:trace contextRef="#ctx0" brushRef="#br1" timeOffset="69735.49">2370 3837 20271 0,'0'0'896'0,"0"0"192"0,-2 16-880 0,-1 1-208 16,-3-1 0-16,-1 2 0 0,1 1 864 0,-3-2 128 15,-1 2 32-15,2 1 0 0,-1 0 816 0,3 0 160 16,-3 1 48-16,2-2 0 0,-2-2-1648 0,1-2-400 16,1-3 0-16,3-2 0 0,-2-2 896 0,6-8 112 0,-4 7 16 0,4-7 0 15,0 0-832-15,0 0-192 0,0 0 0 0,0 0 0 16,0 0 864-16,8-8 128 0,-1-3 32 0,2-4 0 16,-3 0 0-16,2-1 0 0,0 0 0 0,2-2 0 15,-2 0-832-15,2-2-192 0,2-1 0 0,-1 0 0 16,0 1 0-16,1 4 0 0,0-1 0 0,0 2 0 15,2-2 0-15,1 3 0 0,-1 3 0 0,-1 0 0 16,1 3 0-16,2 1 0 0,0-1 0 0,1 5 0 16,-1 2 0-16,1 1 0 0,-1 0 0 0,1 3 0 15,-2 2-1600-15,2 3-352 0,1 1-80 0,-1 1-14752 16</inkml:trace>
  <inkml:trace contextRef="#ctx0" brushRef="#br1" timeOffset="70140.14">3156 3769 16575 0,'5'-8'736'0,"-5"8"160"0,0 0-720 0,0 0-176 15,0 0 0-15,0 0 0 0,2-8 848 0,-3 3 144 16,1 5 32-16,-9-4 0 0,-2 3 816 0,0 1 160 15,-1 3 48-15,-2 0 0 0,-2-1-1648 0,-1 5-400 16,-3 0 0-16,1 4 0 0,-3 0 0 0,2 3 0 0,3-2 0 0,1 0 0 16,3 0 896-16,3 0 112 0,4 0 16 0,1-2 0 15,2 1-832-15,3-1-192 0,3 0 0 0,1-1 0 16,2-3 0-16,4 2 0 0,2 0 0 0,2-1 0 16,2 1 864-16,0-1 128 0,3-1 32 0,1 1 0 15,2 2-832-15,-3-1-192 0,-2 1 0 0,0 2 0 16,-1-2 864-16,-2 0 128 0,-1 1 32 0,-5 0 0 15,-2-2-832-15,-4 1-192 0,-4 2 0 0,-4 0 0 16,-1 0 0-16,-3-1 0 0,-2-2 0 0,-4 1 0 16,-1-2 864-16,-2 1 128 0,-1-1 32 0,1-2 0 15,0-1-832-15,1 0-192 0,0-1 0 0,2-1 0 0,1-3 0 16,2-1 0-16,4-2 0 0,-1-1 0 16,4 2-1600-16,1-5-352 0,2-5-80 0,5-5-14752 15</inkml:trace>
  <inkml:trace contextRef="#ctx0" brushRef="#br1" timeOffset="70442.14">3808 3297 27647 0,'0'0'1216'0,"0"0"256"0,0 0-1168 0,0 0-304 15,0 0 0-15,0 0 0 0,0 0 0 0,-6 10 0 16,-2 1 0-16,0 2 0 0,-2 3 880 0,-2 5 112 0,1 2 32 0,-2 5 0 16,2 4-832-16,-1 0-192 0,0 0 0 0,1 5 0 15,0 5 0-15,2 2 0 0,3-1 0 16,-2 4 0-16,2 5 864 0,2-5 128 0,0-5 32 0,2-4 0 16,1-4-832-16,2-3-192 0,2-4 0 0,2-2 0 15,1-4 0-15,2-3 0 0,-2-1 0 0,1-4 0 16,-2-2 0-16,1-4 0 0,-6-7 0 0,0 0 0 31,0 0-2416-31,2-9-528 0,-7-10-96 0,-4 1-32 0</inkml:trace>
  <inkml:trace contextRef="#ctx0" brushRef="#br1" timeOffset="70607.27">3490 3708 27647 0,'10'-6'1216'0,"1"1"256"15,1 1-1168-15,1 2-304 0,0 2 0 0,8 0 0 0,6-3 880 0,4 2 112 16,0 0 32-16,1 0 0 0,0-1 0 0,-1-1 0 15,-2-1 0-15,1 3 0 0,0 1-832 0,-1 0-192 16,1-3 0-16,0 1 0 0,0-2 0 0,-4 1 0 16,-2 0 0-16,-2-1 0 15,-1 0-768-15,-4 1-208 0,-4-2-48 0,-13 5 0 0</inkml:trace>
  <inkml:trace contextRef="#ctx0" brushRef="#br1" timeOffset="70786.71">2801 3254 38703 0,'-25'-5'848'0,"4"-1"176"0,5-2 48 0,4 0 16 0,2 3-880 0,3-1-208 0,-1 2 0 0,8 4 0 16,0 0 864-16,0 0 128 0,0 0 32 0,0 0 0 16,0 0-832-16,7 8-192 0,-1-1 0 0,1 1 0 31,-7-8-2416-31,4 12-528 0,0 9-96 0,-3 2-32 0</inkml:trace>
  <inkml:trace contextRef="#ctx0" brushRef="#br1" timeOffset="71434.17">1245 5099 20271 0,'0'0'448'0,"-3"-11"80"15,3-6 32-15,0 2 16 0,1 3-576 0,-2 1 0 0,-2 0 0 0,1 2 0 0,-4 2 928 0,2 2 80 16,0-2 16-16,-2 2 0 0,-1 2 0 0,0 2 0 15,-1 2 0-15,-1 2 0 0,-1 1-832 0,0 5-192 16,-1 4 0-16,2 6 0 0,-5 3 864 0,2 5 128 16,-1 2 32-16,0 5 0 0,-1 7-832 0,1-1-192 15,-1 2 0-15,3 2 0 0,1 2 0 0,3 2 0 16,2 0 0-16,1 0 0 0,2 3 0 0,0-6 0 16,2-4 0-16,5-4 0 0,1-3 0 0,0-4 0 15,-3-4 0-15,3-1 0 0,-2-1 0 0,1-3 0 16,0-5 0-16,-1-2 0 15,2-1-768-15,1-5-208 0,-7-8-48 0,0 0-11872 0</inkml:trace>
  <inkml:trace contextRef="#ctx0" brushRef="#br1" timeOffset="71599.63">790 5672 23951 0,'0'0'512'0,"8"-7"128"0,2-1 0 0,2 1 64 0,-1-1-576 0,5 0-128 0,4 2 0 0,2-1 0 16,3 0 848-16,5 2 144 0,4-2 32 0,0-1 0 15,-1-3 0-15,0 1 0 0,3 0 0 0,-4-1 0 16,-3-1-832-16,-1 4-192 0,-1 2 0 0,2 2 0 16,1-1 0-16,-1 0 0 0,0 0 0 0,1 1-9232 15,-4 2-1904-15</inkml:trace>
  <inkml:trace contextRef="#ctx0" brushRef="#br1" timeOffset="71943.48">1898 5289 27647 0,'0'0'608'15,"-7"4"128"-15,0 0 32 0,-4 0 0 0,-5 3-624 0,-4 2-144 0,-3 2 0 0,2 4 0 0,-2 3 848 0,0 2 144 16,-3 2 32-16,-1 4 0 0,0 1-832 0,3 4-192 16,4 4 0-16,1-2 0 0,4-3 864 0,5-4 128 15,3-3 32-15,3-3 0 0,2-1-832 0,2-3-192 16,3-5 0-16,6 0 0 0,0-3 0 0,4-4 0 15,2-1 0-15,3-5 0 0,3-2 0 0,-1-3 0 16,2 0 0-16,0-4 0 0,1-2 864 0,0-3 128 16,-3-1 32-16,-1-2 0 0,-1-1-832 0,-3 1-192 0,0 3 0 15,-3 2 0-15,-1 1 0 0,-2 4 0 16,-4 0 0-16,2 2 0 0,0 3 0 0,-7 4 0 0,0 0 0 0,0 0 0 16,0 0 0-16,-3 13 0 0,0-1 0 0,-1 1 0 15,2 0 0-15,1 2 0 0,1-2 0 0,2 2 0 16,1 1 0-16,3-3 0 0,4-2 0 15,1-2 0 1,-1-4-1600-16,1 0-352 0,2-2-80 0,0-2-8208 0,2-3-1632 0</inkml:trace>
  <inkml:trace contextRef="#ctx0" brushRef="#br1" timeOffset="72219.56">2512 5293 27647 0,'0'0'608'0,"0"-7"128"0,0-2 32 0,-4 3 0 0,4 6-624 0,-8-4-144 16,-2 3 0-16,-3 1 0 0,0 1 848 0,-2 4 144 15,-1 2 32-15,-2 3 0 0,-2 1 0 0,-2 4 0 16,-3 1 0-16,1 0 0 0,2 2-832 0,1 3-192 16,0 0 0-16,4 2 0 0,5-1 0 0,3-1 0 15,2-3 0-15,5-1 0 0,3-2 864 0,5-1 128 16,4 0 32-16,3-2 0 0,-1-1-832 0,7-2-192 15,2-3 0-15,3 0 0 0,-2-4 0 0,4-2 0 16,-3-1 0-16,1-4 0 16,-4-2-1600-16,1-2-352 0,-1-2-80 0,0-2-13120 0</inkml:trace>
  <inkml:trace contextRef="#ctx0" brushRef="#br1" timeOffset="72483.67">2963 4838 23951 0,'0'0'1056'0,"0"0"224"0,0-9-1024 0,0 9-256 0,0-8 0 0,0 8 0 16,0 0 880-16,0 0 112 0,0 0 32 0,0 0 0 16,-7 7 0-16,-2 3 0 0,2 3 0 0,-3 2 0 15,1 6-832-15,-1 5-192 0,0-1 0 0,-2 5 0 16,0 2 0-16,-2 3 0 0,2 5 0 0,-2 2 0 0,0 1 864 0,2-1 128 15,2-1 32-15,-2-3 0 0,0-2-832 0,4-1-192 16,-1-2 0-16,5-5 0 0,1-5 0 0,-1-2 0 16,4-1 0-16,0-4 0 15,1-2-1600-15,2-3-352 0,-3-1-80 0,0-10-11472 16</inkml:trace>
  <inkml:trace contextRef="#ctx0" brushRef="#br1" timeOffset="72858.1">2732 5286 23951 0,'7'-4'512'0,"4"0"128"0,4-2 0 0,1 3 64 0,2 1-576 0,-1-1-128 16,3-2 0-16,2 1 0 0,2-3 1664 0,2 1 320 15,-2-1 48-15,3-1 16 0,1-1-1648 0,3 1-400 16,0-1 0-16,0 1 0 0,1 2 896 0,-2 0 112 0,0 2 16 0,-6 0 0 16,-2 2-832-16,-6 1-192 15,-1 1 0-15,-5 2 0 0,-10-2 0 0,6 8 0 0,-4 2 0 0,-4 3 0 16,-3 1 0-16,-4 4 0 0,-4 2 0 0,-3 2 0 15,0 1 0-15,0 0 0 0,2 0 0 0,2-5 0 16,1-3 0-16,3 2 0 0,5-1 0 16,4-2 0-16,6-3 0 0,0 1 0 0,3-2 0 0,4-4 0 15,2-6 864-15,4-2 128 0,0-1 32 0,1 0 0 16,1-2 0-16,-3-3 0 0,2-2 0 0,0-2 0 16,-4-3-832-16,-1 0-192 0,-2-2 0 0,-3 0 0 15,-2-2 0-15,-1 2 0 0,-3 0 0 0,-2-1 0 0,-4-3 0 16,-2 0 0-16,-3-1 0 0,-1 2 0 15,-2 4 864-15,-1 0 128 0,-2 1 32 0,0 4 0 16,-1 1-832-16,-1 2-192 0,-3 3 0 0,2 2 0 16,1 3-768-16,1 0-208 0,0 0-48 0,2 3 0 15,2 1 0-15,9-4 0 0,-5 7 0 0,5-7-16784 16</inkml:trace>
  <inkml:trace contextRef="#ctx0" brushRef="#br1" timeOffset="73185">3859 5052 23951 0,'-4'10'512'0,"2"1"128"0,2 4 0 0,-1 4 64 0,-2 6-576 0,-1 0-128 16,-3-1 0-16,1 2 0 0,-2 2 848 0,1-2 144 16,0 1 32-16,1-3 0 0,-1-2 816 0,2 1 160 0,2 1 48 0,-2-3 0 15,3-5-832-15,1-2-144 0,1-1-48 16,1-5 0-16,-1-8-816 0,0 0-208 0,0 0 0 0,0 0 0 15,10 0 864-15,0-7 128 16,0-6 32-16,0-4 0 0,0-2 0 0,1-1 0 0,0 0 0 0,0-1 0 16,-1-3-832-16,0-4-192 0,-1-5 0 0,2 3 0 15,3-7 0-15,1 3 0 0,0 2 0 0,2 5 0 16,1 4 0-16,6 2 0 0,4 0 0 0,4 4 0 16,2 4 0-16,4 4 0 0,0 4 0 0,-3 2 0 15,-2 2 0-15,0 4 0 0,-1 5 0 0,-2 3 0 16,-4-2-2416-16,-2 7-528 0,-4 4-96 15,-2 1-32-15</inkml:trace>
  <inkml:trace contextRef="#ctx0" brushRef="#br1" timeOffset="73912.27">1488 6712 20271 0,'-7'-14'448'0,"3"5"80"0,-3-1 32 0,-2 0 16 0,2-1-576 16,-7 0 0-16,0-2 0 0,-2 2 0 0,-3 0 928 0,-4 1 80 15,1 0 16-15,-1 3 0 0,6 1 0 0,0 4 0 16,-2 1 0-16,-1 4 0 0,0 2-832 0,2 1-192 16,0 4 0-16,0 1 0 0,3 2 864 0,0 4 128 15,-1 0 32-15,3 5 0 0,0 3-832 0,2 0-192 16,3 0 0-16,5 5 0 0,1 1 0 0,5-4 0 15,1-4 0-15,6-4 0 0,1-4 0 0,5-3 0 16,1-2 0-16,3-5 0 0,2-6 0 0,3-4 0 16,4-2 0-16,3-6 0 0,3-3 0 0,1-4 0 15,2-3 0-15,-4 0 0 0,-2 0 0 0,-3-2 0 16,-2-4 0-16,-7 0 0 0,-2 1 864 0,-1-2 128 0,-3 0 32 16,-1-2 0-16,-2-2-832 0,-3-5-192 0,1-5 0 15,-6-1 0-15,0 0 864 0,-3-2 128 16,-2 2 32-16,1 5 0 0,0 2-832 0,1 7-192 0,0 8 0 0,0 5 0 15,0 3 0-15,0 6 0 0,0 9 0 0,0 0 0 16,0 0 0-16,-3 13 0 0,-1 2 0 0,1 5 0 16,-1 4 0-16,1 3 0 0,2 3 0 15,0 5 0-15,1 5 0 0,0 2 0 0,-1 4 0 0,2 0 0 16,0-2 0-16,3-3 0 0,-1-4 0 0,4-4 0 16,-1-4 0-16,4-4 0 0,-1-3 0 0,1 0 0 15,1-1-768 1,-2-3-208-16,0-4-48 0,5-3-9824 0,-2-4-1968 0</inkml:trace>
  <inkml:trace contextRef="#ctx0" brushRef="#br1" timeOffset="74238.53">1913 6591 20271 0,'0'0'448'0,"0"0"80"0,0 0 32 0,11 5 16 0,0-2-576 0,0-2 0 15,-1 1 0-15,2-2 0 0,2-3 1744 0,-1-3 240 16,0 0 64-16,0-1 0 0,0 0-832 0,2-2-144 16,-1-1-48-16,0-1 0 0,-2-1 0 0,-1-1 0 15,-1-2 0-15,-2 3 0 0,-6-1 0 0,0 1 0 16,-2 0 0-16,-2 1 0 0,0 2-816 0,-5 1-208 16,0 1 0-16,-3 2 0 0,0 2 864 0,-1 3 128 15,-5 4 32-15,0 6 0 0,-3 4-832 0,-1 3-192 16,1 1 0-16,0 4 0 0,-2-2 0 0,2 4 0 0,2 1 0 0,2-1 0 15,3-2 0-15,5 0 0 0,-2-2 0 0,9 1 0 16,9 0 0-16,-1-3 0 16,2-1 0-16,4-2 0 0,2 1 0 0,3-3 0 0,2-2 0 0,2-5 0 31,1-2-2416-31,2-3-528 0,1-1-96 0,0-6-32 0</inkml:trace>
  <inkml:trace contextRef="#ctx0" brushRef="#br1" timeOffset="74818.13">2503 6369 20271 0,'0'0'448'0,"0"0"80"0,-1-10 32 0,0 0 16 0,0-1-576 0,0 1 0 16,2 3 0-16,-2-1 0 0,-1 0 928 0,1 3 80 0,1 5 16 0,0 0 0 15,-1-6 0-15,1 6 0 16,0 0 0-16,0 0 0 0,0 11 0 0,-1 2 0 0,-1 3 0 0,2 3 0 16,-1 0-832-16,0 3-192 0,-3 3 0 0,2-1 0 15,-1 3 864-15,1 0 128 0,0-2 32 0,-1-2 0 16,0-2-832-16,1-2-192 0,0-3 0 0,1 0 0 16,-1-4 864-16,2 0 128 0,2-5 32 0,-2-7 0 15,0 0-832-15,6 3-192 0,2-4 0 0,0-5 0 16,0-1 864-16,3-2 128 0,-1-4 32 0,3-2 0 15,2-4-832-15,0-2-192 0,1-2 0 0,-1-1 0 16,0 0 0-16,0 0 0 0,-2 0 0 0,2 3 0 16,4 2 0-16,2 2 0 0,0 2 0 0,-3 2 0 0,0 2 0 15,0 5 0-15,1 5 0 0,-3 3 0 0,-4 4 0 0,0 3 0 16,-1 2 0-16,-2 4 0 0,-4 3 0 0,0 3 0 16,-2 1 0-16,-2 1 0 0,-1 1 0 0,-1-1 0 15,0 0 0-15,1-2 0 0,1-2 0 0,0-3 0 16,1 0 0-16,3 0 0 15,0-5-1600-15,-5-11-352 0,10 2-80 0,1-4-14752 16</inkml:trace>
  <inkml:trace contextRef="#ctx0" brushRef="#br1" timeOffset="75136.17">3380 6189 27647 0,'0'0'608'0,"0"0"128"0,-7-3 32 0,0 5 0 0,1 2-624 0,-3 1-144 0,-1 2 0 0,-4 3 0 16,-4 2 848-16,-4 6 144 0,-1-1 32 0,-3 4 0 16,2 2 0-16,2 0 0 0,2 0 0 0,4 1 0 15,2 0-832-15,5-3-192 16,5-3 0-16,3-1 0 0,1-2 864 0,4 0 128 0,5-6 32 0,6-1 0 16,4-3-832-16,4-2-192 0,2-2 0 0,2-3 0 15,-2-5 0-15,-1-2 0 0,-2-3 0 0,-1-2 0 16,-1-1 0-16,-2-2 0 0,-4-2 0 0,-2 0 0 15,0 2 0-15,-4-1 0 0,0 0 0 0,-6 0 0 16,-3 3 0-16,-5 0 0 0,0 1 0 0,-2 1 0 16,-2 1 864-16,-2 2 128 0,-1 3 32 0,-6 0 0 15,1 2-1648-15,3 2-320 16,2 1-64-16,2 1-16 0,1 1-2448 0,1-1-496 0,4-6-112 0,5 7-16 16</inkml:trace>
  <inkml:trace contextRef="#ctx0" brushRef="#br1" timeOffset="75638.34">3780 6051 20271 0,'0'0'448'0,"0"9"80"0,0-9 32 0,-1 9 16 0,-1 3-576 0,1 2 0 16,-4 4 0-16,1-2 0 0,-3 1 1744 0,1 0 240 15,-2 4 64-15,0-1 0 0,-1-1-832 0,0-1-144 16,-1 2-48-16,1 1 0 0,1-1 0 0,-1-1 0 0,1-3 0 15,0-4 0-15,2-2-816 0,2-3-208 0,2-1 0 16,2-6 0-16,0 0 864 0,0 0 128 0,0 0 32 0,5-3 0 16,2-1 0-16,1-4 0 15,0-4 0-15,1-2 0 0,0 0-832 0,2 0-192 0,-2-2 0 0,2-1 0 16,1-1 0-16,-2 1 0 0,1-3 0 0,-1 2 0 16,0 1 0-16,1 1 0 0,0 3 0 0,0 0 0 15,0 0 0-15,-2 2 0 0,0 2 0 0,-1 4 0 16,-1 3 0-16,-1 5 0 0,1 0 0 0,0 2 0 15,-1 5 0-15,-2 0 0 0,1 5 0 0,-3-1 0 16,-1 1 0-16,0 1 0 0,-1 1 0 0,0 0 0 16,-2-3 0-16,2 0 0 0,-1-2 0 0,1-1 0 15,1-2 0-15,-1-9 0 0,0 0 0 0,0 0 0 16,0 0 0-16,4-2 0 0,5-3 0 0,-2-3 0 0,2-3 0 0,-1-1 0 16,3-3 0-16,1 2 0 0,-2-3 0 0,1-1 0 15,0-3 0-15,-2 5 0 0,1-1 0 0,2 2 0 16,1-1 0-16,-2 3 0 0,1 1 0 0,1 3 0 15,0 5 0-15,-3 3 0 0,1 4 0 0,-1 3 0 16,-3 2 0-16,1 2 0 0,-3 3 0 0,0 1 0 16,-3 0 0-16,-2 1 0 0,-1 3 0 0,-1 1 0 15,0-2 0-15,-1 2 0 0,1 1 0 0,2-1 0 16,1-1 0-16,3 5 0 16,-1-6-2416-16,3-3-528 0,-1-5-96 0,1-7-12720 0</inkml:trace>
  <inkml:trace contextRef="#ctx0" brushRef="#br1" timeOffset="75880.53">4536 5948 31327 0,'0'0'688'0,"0"0"144"0,0 0 16 0,0 0 48 0,0 0-720 0,0 0-176 15,3 6 0-15,-1 2 0 0,0 3 848 0,-3 2 144 0,-1 2 32 0,-1 1 0 16,0 4 0-16,-4 1 0 0,-1 0 0 0,2 0 0 15,-1 1-832-15,3-2-192 0,-3 1 0 0,3 0 0 16,0 1 0-16,3-2 0 0,-2-1 0 0,2-2 0 16,0 0 0-16,2-3 0 0,2-2 0 0,-1-2 0 15,-2-2 0-15,0-8 0 0,0 0 0 0,0 0 0 16,0 0-3232-16,7-7-688 0,1-7-144 16,-1-4-32-16</inkml:trace>
  <inkml:trace contextRef="#ctx0" brushRef="#br1" timeOffset="76308.11">4740 5841 27647 0,'0'0'608'0,"10"0"128"0,-10 0 32 0,0 0 0 0,6 2-624 0,-6-2-144 16,3 6 0-16,-1 1 0 0,2-1 848 0,-3 4 144 16,-2 3 32-16,-3 4 0 0,1 2 0 0,0 1 0 15,-2 0 0-15,0 1 0 0,-2 1 0 0,2 1 0 16,-3-4 0-16,2-2 0 0,-1 0-832 0,0-3-192 15,1-1 0-15,0-1 0 0,3-4 0 0,1 1 0 16,-3-3 0-16,3 0 0 0,2-6 864 0,0 0 128 0,0 0 32 0,0 0 0 16,0 0-832-16,2-7-192 0,3 0 0 0,-2-3 0 15,2-1 0-15,2-2 0 0,-2-2 0 0,2 1 0 16,0 1 0-16,-1-3 0 16,1 1 0-16,1 0 0 0,-1 1 0 0,1 2 0 0,1-1 0 0,-2 3 0 15,0 5 0-15,-1-1 0 0,-1 1 0 0,1 2 0 16,-6 3 0-16,6 3 0 0,1 0 0 0,-4 4 0 15,0 2 0-15,1 2 0 0,-1 2 0 0,0-1 0 16,-2 0 0-16,0 1 0 0,1-1 0 0,-2 1 0 16,0 2 0-16,0-3 0 0,0-2 0 0,1-1 0 15,0 1 0-15,1-1 0 0,0-1 0 0,-2-8 0 16,0 0 0-16,0 0 0 0,2 5 0 0,-2-5 0 16,0 0 0-16,7 3 0 0,0-2 0 0,-1-1 0 0,1-1 0 0,-1-2 0 15,-2-1 0-15,3-2 0 16,2 2-1600-16,0 2-352 15,-1-1-80-15,-3-1-9296 0,2 1-1856 0</inkml:trace>
  <inkml:trace contextRef="#ctx0" brushRef="#br1" timeOffset="76766.58">5240 5886 27647 0,'0'0'608'0,"-2"-5"128"0,-2-2 32 0,1 2 0 0,0-2-624 0,-3 1-144 0,1 1 0 0,-2 4 0 16,-1 1 1664-16,0 2 320 0,-2 0 48 0,0 4 16 15,-1 4-1648-15,0 0-400 0,-4-1 0 0,2 4 0 16,0 1 896-16,2 0 112 15,1 3 16-15,2-2 0 0,3-1-832 0,3 0-192 0,2-2 0 0,2-1 0 16,0 0 0-16,4 0 0 0,1-4 0 0,2-2 0 16,2-1 0-16,1-3 0 0,1-2 0 0,-3-1 0 15,1-4 864-15,-1 0 128 0,0-3 32 0,-1-2 0 16,1-1-832-16,-4-1-192 0,1-3 0 0,0 3 0 16,-2 3 0-16,-2 1 0 0,1 3 0 0,-3-1 0 0,-1 2 0 0,0 5 0 15,0 0 0-15,0 0 0 0,0 0 0 0,-1 9 0 16,-3 0 0-16,3 2 0 0,1 2 0 0,1-2 0 15,2 2 0-15,-1-1 0 0,-1-1 0 0,1-1 0 16,1 0 0-16,2-2 0 0,-1-1 0 0,2-1 0 16,0-4 0-16,2 0 0 0,2-1 0 0,-1-3 0 15,2-4 0-15,5-4 0 16,-1 1-768-16,-2-1-208 0,1 0-48 0,-4-2 0 16,-1-5-1632-16,0 2-336 0,0-1-64 0,-1 4-11072 0</inkml:trace>
  <inkml:trace contextRef="#ctx0" brushRef="#br1" timeOffset="77007.77">5731 5200 31327 0,'0'0'688'0,"0"0"144"0,0 0 16 0,0 0 48 0,0 0-720 0,-4 5-176 16,-3 4 0-16,1 1 0 0,-1 1 0 0,-2 3 0 0,1 4 0 0,0 2 0 15,0 4 848-15,2 3 144 0,0 4 32 0,-2 3 0 16,2 3-832-16,-2 1-192 0,2 3 0 0,0-1 0 16,1 1 864-16,0-1 128 0,2-2 32 0,-3-1 0 15,2-3-832-15,1 0-192 0,-3 0 0 0,2 9 0 16,2-11-1600-16,-1-8-352 0,0-8-80 16,-1-5-8208-16,-1-2-1632 0</inkml:trace>
  <inkml:trace contextRef="#ctx0" brushRef="#br1" timeOffset="77339.94">5539 5730 23951 0,'11'-11'1056'0,"-4"8"224"0,0-1-1024 16,3 1-256-16,2 0 0 0,-2-3 0 0,2 2 880 0,0-2 112 15,2 1 32-15,0 2 0 0,0-4 0 0,2 1 0 16,0 1 0-16,1 1 0 0,-1 0 0 0,1 1 0 16,-1 0 0-16,-1 0 0 0,-1 2-832 0,-2 2-192 15,-3 2 0-15,-1 0 0 0,-2 1 0 0,-2 3 0 16,0 3 0-16,-8 1 0 0,-2 1 0 0,-2 2 0 15,-1 2 0-15,3-1 0 0,0 2 0 0,1-2 0 16,0-1 0-16,1 1 0 0,0-2 0 0,2 0 0 16,1-1 0-16,2-2 0 0,3-3 864 0,1-3 128 15,1 3 32-15,1-4 0 0,2-3 0 0,1-3 0 0,0-3 0 16,1-1 0-16,2-1-832 0,-2-1-192 0,0-3 0 0,0-1 0 16,-1-1 864-16,-2 1 128 15,-2 0 32-15,0-2 0 0,-4-2-832 0,-1 1-192 0,-2-2 0 0,-2 1 0 16,-7 0 0-16,0 0 0 0,0 2 0 0,0 3 0 15,3 2 0-15,-1 2 0 0,0 3 0 0,-5-2 0 32,1 2-1600-32,1 0-352 0,2 3-80 0,0 1-10384 0,9 1-2096 0</inkml:trace>
  <inkml:trace contextRef="#ctx0" brushRef="#br1" timeOffset="77866.13">5638 5133 38703 0,'-10'-8'1712'0,"10"8"352"0,0 0-1648 0,0 0-416 0,-7-2 0 0,7 2 0 0,0 0 0 0,0 0 0 16,-5-1 0-16,5 1 0 0,0 0 0 0,0 0 0 15,0 0 0-15,0 0-11392 16,0 0-2352-16</inkml:trace>
  <inkml:trace contextRef="#ctx0" brushRef="#br1" timeOffset="79098.55">11728 4499 16575 0,'0'0'368'0,"7"1"80"0,1 0 0 0,1-1 16 16,1 0-464-16,1 0 0 0,-2 0 0 0,-1-1 0 0,-1-1 912 15,1 0 96-15,-4-2 16 0,-4 4 0 0,6-4 816 16,-2-1 160-16,-2-2 48 0,-2 0 0 0,-2 1-832 0,-4-1-144 16,-1-2-48-16,-3 2 0 0,-2-3 0 0,-3-1 0 15,-1-1 0-15,-4-2 0 0,-2 1-816 0,-3-1-208 16,0-3 0-16,-5 0 0 0,-3-1 864 0,6 4 128 16,-3-4 32-16,-10 2 0 0,-6-1-832 0,-4 1-192 15,-2-3 0-15,-3 0 0 0,-2 2 0 0,-4 0 0 16,-7 1 0-16,-29-5 0 0,1-1 0 0,-27-4 0 15,66 15 0-15,-7 1 0 0,-13 0 0 0,0 1 0 16,0 0 0-16,-9 1 0 0,-5 2 864 0,-1-1 128 16,4 2 32-16,-83-3 0 0,26 4-832 0,20 4-192 15,13 3 0-15,11 1 0 0,6 2 0 0,0 2 0 16,-3 1 0-16,10 1 0 0,12 2 0 0,36-5 0 0,-9 2 0 16,-6 1 0-16,-6 3 0 0,-1 2 0 0,-1 2 0 0,-1 2 0 15,-4 0 0-15,-61 23 0 16,19-3 0-16,21-2 0 0,13-3 0 0,12-1 0 0,7-2 0 0,2 0 0 15,1-2 0-15,1 3 0 0,2 1 0 0,6 3 0 16,8 0 0-16,9 5 0 0,4 3 0 0,5 1 0 16,3 1 0-16,7 2 0 0,3-3 0 15,8-2 0-15,5 0 0 0,8 1 0 0,8 1 0 0,9 1 0 16,12 3 0-16,6-3 0 0,8-2 0 0,3-2 0 16,-1-3 0-16,9-3 0 0,8-3 0 0,9-3 0 15,4 0 0-15,3-2 0 0,0-5 0 0,7 2 0 16,8-1 0-16,0-5 0 0,-6-5 0 0,7-6 0 0,6-3 0 15,-4-6 0-15,-4-5 0 0,2-6 0 0,1-4 0 0,-3-2 0 16,-4-4 0-16,1-3 0 0,4-1 0 0,-7 1 0 16,-8-6 0-16,-1-3 0 0,-1-5 864 0,-6-4 128 15,-5-3 32-15,-10-7 0 0,-10-5-832 0,-8-4-192 16,-8-2 0-16,-9-5 0 0,-7-3 864 0,-8-4 128 16,-9-2 32-16,-10 5 0 0,-7 8-832 0,-9 7-192 15,-2 5 0-15,-10 1 0 0,-5 1 0 0,-7 3 0 16,-10 6 0-16,-6 3 0 0,-11 4 0 0,4 4 0 15,2 4 0-15,2 1 0 16,0 6-768-16,-5 3-208 0,-3-1-48 0,-1 4 0 16,2 2-1632-16,4 0-336 0,-17-6-64 0,20-5-14352 0</inkml:trace>
  <inkml:trace contextRef="#ctx0" brushRef="#br1" timeOffset="82562.23">6220 5393 16575 0,'0'0'368'0,"0"0"80"0,0 0 0 0,1 14 16 0,-1-14-464 0,4 8 0 0,-3-1 0 0,2 4 0 16,-1 1 912-16,-1 3 96 0,-1 4 16 0,-1 1 0 0,-1 0 0 0,-1 3 0 16,1 3 0-16,-1 2 0 0,-1 0 0 0,-1-3 0 15,1-1 0-15,2-2 0 0,0-1 0 0,0-3 0 16,-1-2 0-16,1-2 0 0,0-1-832 0,-1-4-192 15,2-2 0-15,1-7 0 0,0 0 864 0,0 0 128 16,0 0 32-16,1-6 0 0,2-2 0 0,0-5 0 16,2-2 0-16,0-5 0 0,-1-1 0 0,4-4 0 15,-3-2 0-15,5-1 0 0,0-1-832 0,2 3-192 16,0 3 0-16,3 0 0 0,0 0 0 0,3 3 0 16,0 2 0-16,4 2 0 0,-2 0 0 0,2 2 0 15,1 5 0-15,-1 3 0 0,0 4 0 0,-2 1 0 16,-1 1 0-16,6 5 0 15,-3 4-768-15,-3 0-208 0,-3 0-48 0,-6 0-10912 16,0 3-2192-16</inkml:trace>
  <inkml:trace contextRef="#ctx0" brushRef="#br1" timeOffset="83357.58">1705 7745 9215 0,'7'-13'400'0,"-5"7"96"16,0 0-496-16,0 0 0 0,-1 1 0 0,2-1 0 16,-1-1 912-16,-1-1 96 0,-2-1 16 0,-1-2 0 0,1 5 816 15,1 6 160-15,-3-7 48 0,3 7 0 0,-7-6-832 0,7 6-144 16,-9-2-48-16,-1 4 0 0,1 5 0 0,-2 4 0 15,-3 2 0-15,0 7 0 0,2 3-816 0,-1 4-208 16,-1 1 0-16,3 3 0 0,-2 1 0 0,4-1 0 16,4-2 0-16,4-3 0 0,1-4 0 0,3-4 0 15,3-1 0-15,2-6 0 0,3-7 0 0,4-2 0 16,2-3 0-16,3-4 0 0,2-5 864 0,3-5 128 16,2-5 32-16,0-4 0 0,2-5 0 0,-3-2 0 15,-3-2 0-15,-5-1 0 0,0 0-832 0,-4 2-192 16,-3 2 0-16,-5 2 0 0,-1 1 864 0,-5 3 128 15,-5 1 32-15,1 1 0 0,-6 1-832 0,-1 4-192 16,-1 1 0-16,-2 4 0 0,-2 2 0 0,2 4 0 16,0-2 0-16,4 6 0 15,1 4-2416-15,0 2-528 0,4 1-96 0,-2 0-32 0</inkml:trace>
  <inkml:trace contextRef="#ctx0" brushRef="#br1" timeOffset="83674.64">2159 7303 12895 0,'0'0'576'0,"3"12"112"0,1 3-560 0,2 4-128 0,-2 3 0 0,2 1 0 16,-3 0 848-16,1 3 144 0,1-1 32 0,0 4 0 16,1-3 816-16,0 1 160 0,-1 0 48 0,0-2 0 15,2-1-832-15,-3-3-144 0,1-5-48 0,2-1 0 16,0-1 0-16,1-2 0 0,-4-2 0 0,1-4 0 15,-5-6-816-15,0 0-208 0,0 0 0 0,7-3 0 0,0-3 1680 0,-1-5 304 16,-2-5 48-16,0-1 16 0,1 3-832 0,-1-5-144 16,-3-4-48-16,2 0 0 0,1 1-816 0,2 1-208 15,0-1 0-15,1 0 0 0,0-2 0 0,2 2 0 16,2 0 0-16,0 4 0 0,-1 1 0 0,2 1 0 16,-1 1 0-16,0 3 0 0,-2 2 0 0,1 2 0 15,-2 0 0-15,4 3 0 16,2-1-2416-16,-1 4-528 0,1 1-96 0,2-1-32 0</inkml:trace>
  <inkml:trace contextRef="#ctx0" brushRef="#br1" timeOffset="84063.22">2801 7404 20271 0,'-5'10'448'0,"5"-10"80"0,-5 9 32 0,3 1 16 0,2 0-576 0,2 0 0 0,1-2 0 0,4 0 0 15,-1-4 928-15,3 1 80 0,2-2 16 0,3-3 0 16,0-3 0-16,1-3 0 0,3 0 0 0,0-5 0 16,0-1 0-16,-1 0 0 0,-2-3 0 0,-1 1 0 15,-3 2 0-15,0-2 0 0,-1-2 0 0,-3 1 0 16,1-1-832-16,-5 1-192 0,-1 2 0 0,-3 1 0 15,-2 1 864-15,-4 2 128 0,-1 2 32 0,-1 3 0 0,-4 1-832 0,1 1-192 16,-2 4 0-16,-2 1 0 0,-3 3 0 0,1 3 0 16,1 4 0-16,-1 4 0 0,-1 3 0 0,3 3 0 15,0 2 0-15,3 0 0 0,1 0 0 0,2-2 0 16,4-1 0-16,2-1 0 0,3-2 0 0,3-1 0 16,4-5 0-16,3-1 0 0,4-1 0 0,2-1 0 15,2-1 0-15,0-3 0 0,3-3 0 0,3-3 0 16,-2 0 0-16,6-5 0 15,-1-2-1600-15,4-4-352 0,2-2-80 0,2-4-16 0</inkml:trace>
  <inkml:trace contextRef="#ctx0" brushRef="#br1" timeOffset="84778.8">3394 7135 20271 0,'-6'-7'448'0,"2"0"80"0,4 7 32 0,-1-7 16 0,-1 0-576 0,2 7 0 0,0 0 0 16,0 0 0-16,0 0 1744 0,0 0 240 0,0 0 64 0,-4 12 0 15,2 1-1648-15,0 2-400 0,-2-2 0 0,-1 7 0 16,3 7 896-16,0 3 112 0,1 2 16 0,0-2 0 16,1-4-832-16,-1 1-192 0,-3 0 0 0,3-4 0 15,0-3 0-15,1-4 0 0,2-3 0 0,-1-2 0 16,-1-1 864-16,0-10 128 0,0 0 32 0,0 0 0 15,0 0-832-15,0 0-192 0,5-6 0 0,-1-6 0 0,-2-6 864 0,2-3 128 16,0-3 32-16,-1-1 0 0,3-2 0 0,0 2 0 16,2 0 0-16,0 0 0 0,0 0-832 0,0 0-192 15,1-4 0-15,0 7 0 0,4 7 0 0,-2 1 0 16,1 3 0-16,1 0 0 0,2 0 0 0,-2 3 0 16,0 2 0-16,-2 4 0 15,-2-2-1600-15,4 3-352 0,4 2-80 0,0 1-14752 16</inkml:trace>
  <inkml:trace contextRef="#ctx0" brushRef="#br1" timeOffset="85174.44">4714 6679 20271 0,'-3'-10'448'0,"-1"3"80"0,1-2 32 0,-2-1 16 0,0-4-576 0,2 5 0 0,2 1 0 0,1 8 0 16,0 0 1744-16,0 0 240 0,0 0 64 0,0 0 0 15,-4 11-832-15,-1 5-144 0,1 3-48 0,0 4 0 16,-1 2-816-16,1 4-208 0,1 2 0 0,1 5 0 0,1 6 864 0,-1 0 128 16,-3-1 32-16,3-1 0 0,0 0-832 0,0-1-192 15,-1-3 0-15,3 0 0 0,-1 3 864 0,0-3 128 16,-1-1 32-16,2-2 0 0,0-3-832 0,0-2-192 16,0-1 0-16,0-6 0 0,3-5 0 0,-2-4 0 15,1-3 0-15,-2-9 0 16,3 8-1600-16,-3-8-352 0,0 0-80 0,0 0-8208 15,3-10-1632-15</inkml:trace>
  <inkml:trace contextRef="#ctx0" brushRef="#br1" timeOffset="85476.43">5043 6515 23951 0,'0'0'512'0,"0"0"128"0,0 0 0 0,0 0 64 0,0 0-576 0,0 0-128 0,0 0 0 0,0 0 0 16,-3 12 848-16,-2 4 144 0,-1 0 32 0,1 5 0 15,0 6-832-15,-1 2-192 0,-3 3 0 0,3 3 0 16,-3 4 864-16,2 1 128 0,-3 0 32 0,5 5 0 16,-1 3 0-16,0-1 0 0,-3-1 0 0,1 1 0 15,2 3-832-15,-1-2-192 0,1-4 0 0,-2-3 0 16,2-4 0-16,1-1 0 0,3-8 0 0,-1-1 0 15,0-6 0-15,2-2 0 0,0-3 0 0,1-5 0 16,0-11 0-16,0 0 0 0,0 0 0 0,0 0 0 16,0 0-1600-16,0-9-352 0,2-5-80 0,0 2-11472 15</inkml:trace>
  <inkml:trace contextRef="#ctx0" brushRef="#br1" timeOffset="86063.48">4684 6686 23951 0,'0'0'512'0,"-2"-8"128"0,3 0 0 0,-1 0 64 0,0-2-576 0,3 1-128 0,0 1 0 0,2 1 0 16,3-1 848-16,1-2 144 0,4-3 32 16,2 0 0-16,2 0-832 0,3-2-192 0,3-3 0 0,4 0 0 15,0-2 864-15,1 2 128 0,0 3 32 0,4-2 0 16,4 0-832-16,0 4-192 0,-3 4 0 0,-1 4 0 16,-2 3 864-16,-2 1 128 0,-5-1 32 0,2 4 0 15,-6 7-832-15,2 2-192 0,0-1 0 0,-3 2 0 16,-2 0 0-16,0 2 0 0,-2 3 0 0,-2 2 0 15,-5-2 0-15,2 3 0 0,-3-1 0 0,-4-2 0 16,-4-1 0-16,-2 0 0 0,-2-2 0 0,-3 1 0 0,-3 0 864 0,-2 3 128 16,-1 0 32-16,-2-1 0 0,0-5-832 15,-1 2-192-15,-1 3 0 0,-3 0 0 0,0-1 0 0,-1-4 0 16,-1-1 0-16,0 1 0 0,3 0 0 0,-2-1 0 16,-3-2 0-16,3 0 0 0,6 1 0 0,4-2 0 15,2 1 0-15,3-2 0 0,8-7 0 0,0 0 0 16,-3 8 0-16,3-8 0 0,3 9 0 0,5 0 0 15,1 0 0-15,5-1 0 0,2 3 0 0,5 1 0 16,3 0 0-16,4 3 0 0,-3 4 0 0,3 0 0 16,-1-1 0-16,2 3 0 0,1 2 0 0,3 3 0 15,6-1 0-15,-2 1 0 0,0-7 0 0,-2 1 0 16,1-1 0-16,-1 3 0 0,-3 2 864 0,-3-3 128 16,-2-5 32-16,-4-1 0 0,-1-2-832 0,-4-3-192 15,0-5 0-15,-2 0 0 0,0-3 0 0,-2-2 0 16,-1-2 0-16,1-3 0 0,-4-5 0 0,1 1 0 0,0 1 0 15,-6 2-18800-15</inkml:trace>
  <inkml:trace contextRef="#ctx0" brushRef="#br1" timeOffset="89881.85">7441 9546 12895 0,'0'0'576'0,"0"0"112"0,0 0-560 0,-6 0-128 0,6 0 0 0,-5 0 0 16,0-1 0-16,-1 0 0 0,0 1 0 0,3 1 0 15,-4 1 848-15,2-1 144 0,2-3 32 0,3 2 0 16,-6 4 0-16,2 1 0 0,4-5 0 0,0 0 0 16,0 0-832-16,-4 4-192 0,4-4 0 0,0 0 0 15,0 0 864-15,0 0 128 0,0 0 32 0,0 0 0 16,0 0 0-16,0 0 0 0,8 0 0 0,1 1 0 0,2 3-832 0,0-3-192 15,1-2 0-15,2 1 0 0,3 1 0 0,2-1 0 16,3-3 0-16,0 0 0 0,3 0 0 0,3-2 0 16,0 5 0-16,4-2 0 0,3-1 864 0,1 0 128 15,5-3 32-15,0 3 0 0,1 2-832 0,0-2-192 16,4 0 0-16,-1-2 0 0,2 3 0 0,0-1 0 16,3 0 0-16,-1 2 0 0,0 0 0 0,-2 2 0 15,-2 0 0-15,0-1 0 0,1-2 0 0,-1 0 0 16,-3 0 0-16,2 0 0 0,-1 1 0 0,0 1 0 15,0 1 0-15,-5 3 0 0,-1-2 864 0,-3 0 128 16,-2-1 32-16,0-1 0 0,-3 0-832 0,2 1-192 16,1 1 0-16,-3 1 0 0,-3-2 0 0,-3-1 0 0,2 0 0 15,-3 0 0-15,3 0 0 0,-6 0 0 0,1 0 0 16,-1 0 0-16,-1 0 0 0,-3 0 0 0,-2 0 0 0,1 0 0 16,0-2 0-16,-1-1 0 0,-1 2 0 0,1-2 0 15,-3-4 0-15,1 4 0 0,-1 2 0 0,0 0 0 16,-1-1 0-16,1-1 0 15,-4 0 0-15,3 1 0 0,-4 2 0 0,3 2 0 0,-8-2 0 0,7 0 0 16,-2 0 0-16,-5 0 0 0,0 0 0 0,0 0 0 16,0 0 0-16,0 0 0 0,7-2 0 0,-7 2 0 15,0 0 0-15,0 0 0 0,1-3 0 0,-1 3 0 16,0 0 0-16,0 0 0 0,0 0 0 0,0 0 0 16,0 0 0-16,-7 2 0 0,1-1 0 0,-1 1 0 15,-1-4 0-15,1 1 0 0,-2 0 0 0,-1 0 0 0,-2 1 0 16,0-2 0-16,-4 0 0 0,-2 1 0 0,-2 2 0 15,-2 0 0-15,-3-2 0 0,-2 0 0 0,1 0 0 16,-6 1 0-16,-4 2 0 0,-1-1 0 0,1-2 0 0,-2 0 0 16,0 1 0-16,-5 1 0 0,-2 4 0 0,-1-3 0 15,-2-3 0-15,-2 2 0 0,-5 3 0 0,2 0 0 16,-3-2 0-16,2 0 0 0,-3 0 0 0,0 3 0 16,1 1 0-16,-3-1 0 0,3-6 0 0,4-2 0 15,2 4 0-15,1 2 0 0,2-2 0 0,0-1 0 16,-1-1 0-16,3 1 0 0,3 4 0 0,0-1 0 15,1-2 0-15,3 3 0 0,1 0 0 0,4 1 0 16,2 0 0-16,1-1 0 0,3 0 0 0,0-1 0 16,2 0 0-16,2 1 0 0,1-3 0 0,1-1 0 15,2-1 0-15,1 1 0 0,3 2 0 0,1-1 0 16,-1-1 0-16,5 0 0 0,4 0 0 0,-1 0 0 0,7 0 0 16,0 0 0-16,0 0 0 0,0 0 0 0,0 0 0 0,0 0 0 15,7-3 0-15,-2-2 0 0,2 1 0 0,3 1 0 16,2 5 0-16,2-1 0 0,2-2 0 0,1-1 0 15,3 4 0-15,3-4 0 0,0 0 0 0,6 0 0 16,3-1 0-16,3 0 0 0,5-3 0 0,4 4 0 16,5 0 0-16,3-1 0 0,2 0 0 0,1 1 0 15,1-1 0-15,2-1 0 0,4-2 0 0,1 2 0 16,3 2 0-16,0 2 0 0,0 2 0 0,-2-4 0 16,2 0 0-16,-1 1 0 0,-2 4 0 0,-3-1 0 15,-1 0 0-15,-2-2 0 0,-5-2 0 0,0 2 0 16,1 3 0-16,-1-2 0 0,-3-1 0 0,-1 0 0 15,-3-1 0-15,-3 2 0 0,-5 3 0 0,-3-2 0 16,-2-3 0-16,-3 1 0 0,-6 1 0 0,0 1 0 0,-6-2 0 0,0-3 0 16,-3-1 0-16,-1 3 0 0,-4 3 0 0,0 0 0 15,-1-2 0-15,-8 0 0 0,6-2 0 0,-6 2 0 16,0 0 0-16,0 0 0 0,0 0 0 0,0 0 0 16,0 0 0-16,0 0 0 0,0 0 864 0,0 0 128 15,0 0 32-15,0 0 0 0,0 0-832 0,0 0-192 16,0 0 0-16,0 0 0 0,0 0 0 0,-5-3 0 15,5 3 0-15,-6-3 0 0,2 0 0 0,-2 1 0 16,6 2 0-16,0 0 0 0,-5-2 0 0,5 2 0 16,-5-3 0-16,5 3 0 0,0 0 0 0,0 0 0 15,-5-4 0-15,5 4 0 16,0 0-768-16,0 0-208 0,0 0-48 0,0 0 0 16,0 0-816-16,0 0-160 0,-8 9-48 0,6-4 0 0</inkml:trace>
  <inkml:trace contextRef="#ctx0" brushRef="#br1" timeOffset="90934.34">6884 10078 9215 0,'0'0'192'0,"0"0"64"0,0 0 0 0,0 0 0 0,0 0-256 0,0 0 0 0,0 0 0 0,0 0 0 16,0 0 864-16,-3-4 128 0,-1 0 32 0,-2 1 0 15,3 1 0-15,-4 2 0 0,1 2 0 0,-4 2 0 16,-1-1-832-16,-6 1-192 0,-2 3 0 0,2 2 0 16,-1 3 544-16,1 1 64 0,-4 0 16 0,1 2 0 15,-1 0-240-15,-2 3-64 0,0-1 0 0,0 0 0 16,0-2 64-16,0 2 0 0,1 1 0 0,0 2 0 15,0 0 0-15,1 1 16 0,-2 0 0 0,2 4 0 16,2 4-48-16,0 0-16 0,4 0 0 0,4 1 0 16,0-1-112-16,6 0-32 0,1-2 0 0,3 0 0 0,1-5-16 0,5-1-16 15,1-3 0-15,5 0 0 0,0 0 48 0,3-3 16 16,2-2 0-16,-1-1 0 0,2 4-64 0,-1-4-16 16,2-2 0-16,-2-2 0 0,2 2-16 0,0 0-128 15,1 1 192-15,-1-4-64 0,0-5-128 0,-1 1 192 16,-1 2-192-16,0-2 192 15,0-1-704-15,0-3-128 0,-1-4-16 0</inkml:trace>
  <inkml:trace contextRef="#ctx0" brushRef="#br1" timeOffset="92768.53">8102 10232 23951 0,'0'0'512'16,"0"0"128"-16,-9-3 0 0,9 3 64 0,0 0-576 0,0 0-128 0,0 0 0 0,0 0 0 15,0 0 0-15,0 0 0 0,0 0 0 0,0 0 0 16,0 0 0-16,0 0 0 0,0 0 0 0,5 10 0 16,-5-10-1600-16,7 7-368 0,-7-7-64 0,13 3-16 0</inkml:trace>
  <inkml:trace contextRef="#ctx0" brushRef="#br1" timeOffset="96381.31">7025 10321 12895 0,'0'0'576'0,"0"0"112"0,0 0-560 0,0 0-128 16,0 0 0-16,0 0 0 0,0 0 1664 0,0 0 320 15,3 7 48-15,2-1 16 0,0 1-1648 0,-1 2-400 16,1 1 0-16,3 4 0 0,-2 4 896 0,4 3 112 15,0 0 16-15,1 1 0 0,0 1-832 0,2 2-192 16,-1 1 0-16,2-1 0 0,-2-2 0 0,-1-1 0 16,-2 0 0-16,-1-1 0 0,4 0 0 0,-4-2 0 15,0-4 0-15,-5 2 0 0,0 2 0 0,1-3 0 16,0 0 0-16,-1-3 0 0,-1-2 0 0,1 0 0 16,2-1 0-16,0-3-10608 0</inkml:trace>
  <inkml:trace contextRef="#ctx0" brushRef="#br1" timeOffset="96700.25">7445 10263 12895 0,'0'0'272'0,"0"0"64"0,0 0 16 0,0 0 32 0,-4-2-384 0,4 2 0 0,-7 1 0 0,0 1 0 0,-2 5 896 0,-2-1 96 16,0 2 32-16,-5 5 0 0,1 7 0 0,-3 0 0 15,-3-1 0-15,1 4 0 0,-2 4 0 0,-3 4 0 16,-1 4 0-16,-3 0 0 0,-1 0 0 0,-1-2 0 16,0-2 0-16,1 1 0 0,2-1-832 0,-1-1-192 15,-1-3 0-15,3 1 0 0,-1 0 0 0,4-1 0 16,-1-3 0-16,4-2 0 0,4-1 0 0,3-3 0 15,2-4 0-15,2 2 0 16,7-6-1600-16,3-10-352 0,0 0-80 0,19 4-16 0</inkml:trace>
  <inkml:trace contextRef="#ctx0" brushRef="#br1" timeOffset="96953.64">7450 10648 20271 0,'0'0'448'0,"0"0"80"0,0 0 32 0,0 0 16 0,0 0-576 0,0 0 0 0,3 6 0 0,2-2 0 16,3-1 1744-16,2 0 240 0,3-5 64 0,3 1 0 15,1 1-1648-15,4-1-400 0,3-3 0 0,2 1 0 16,-1 0 896-16,1 3 112 0,1-1 16 0,-2 0 0 15,0-1-832-15,-2 0-192 0,1 2 0 0,2-2 0 16,-3-1-2416-16,-4 1-528 0,1-4-96 16,-3 0-32-16</inkml:trace>
  <inkml:trace contextRef="#ctx0" brushRef="#br1" timeOffset="97274.89">8293 10434 20271 0,'0'0'448'0,"0"0"80"0,0 0 32 0,-1 6 16 0,0 3-576 0,-3 1 0 0,-2 2 0 16,1 2 0-16,-4 3 928 0,-1 3 80 15,0-1 16-15,-3 2 0 0,0 1 0 0,2 0 0 0,1-1 0 0,0 1 0 16,3 2-832-16,0 0-192 0,2-4 0 0,3 1 0 16,1 0 0-16,2-1 0 15,0-1 0-15,2-4 0 0,2-3 0 0,1 1 0 0,1 0 0 0,2-4 0 16,1-3 0-16,2-3 0 0,1-3 0 0,8-2 0 31,-1 1-1600-31,-3-5-352 0,10-9-80 0,-5 1-16 0</inkml:trace>
  <inkml:trace contextRef="#ctx0" brushRef="#br1" timeOffset="97452.53">8168 10276 31327 0,'0'0'688'0,"0"0"144"0,0 0 16 0,0 0 48 16,0 0-720-16,0 0-176 0,0 0 0 0,0 0 0 0,0 0 0 0,7 1 0 15,2 2 0-15,2 0 0 16,2 1-784-16,-2-1-192 0,-3-5-48 0,1 4-11872 0</inkml:trace>
  <inkml:trace contextRef="#ctx0" brushRef="#br1" timeOffset="97842.23">8484 10045 23951 0,'-3'-5'512'0,"2"-1"128"0,1 0 0 0,0 6 64 0,0 0-576 0,7-2-128 0,1 0 0 0,-2 4 0 16,3 1 0-16,2 2 0 0,2 3 0 0,2 2 0 16,-1 1 848-16,2 1 144 0,3 2 32 0,1 3 0 0,-1-1-832 15,1 4-192-15,2 2 0 0,-1 3 0 0,-2 3 0 0,-1 2 0 16,-2 3 0-16,-2 6 0 0,-3 5 0 0,-1 2 0 16,-4 2 0-16,-2-1 0 0,0-1 0 0,-4-1 0 15,-3 0 0-15,-1 2 0 0,-3-6 0 0,-4 2 0 16,0-2 0-16,-3-2 0 0,-4-2 0 0,-1-3 0 15,-2-4 0-15,-1-3 0 0,1 0 864 0,0-3 128 16,-1-3 32-16,2-4 0 0,3-2-832 0,0-3-192 16,3-2 0-16,2-5-9232 15,0-5-1904-15</inkml:trace>
  <inkml:trace contextRef="#ctx0" brushRef="#br1" timeOffset="98236.74">9460 10117 20271 0,'0'0'448'0,"0"0"80"0,0 0 32 0,0 0 16 0,0 0-576 0,-5-1 0 0,-1 3 0 0,-1 2 0 15,-2 3 0-15,-1 1 0 0,-4 2 0 0,-1 2 0 16,0 4 928-16,-1 2 80 0,-1-1 16 0,1 6 0 0,-2 4 0 16,0 5 0-16,3 5 0 0,0 2 0 0,1 1-832 0,1 2-192 15,3 3 0-15,4-1 0 0,0-3 864 0,3-1 128 16,1-3 32-16,2-1 0 0,2 3-832 0,1-2-192 15,3-3 0-15,-1-2 0 0,4-1 0 0,0-4 0 16,1-1 0-16,2-4 0 0,-1-2 0 0,1-5 0 16,0-1 0-16,6-1 0 15,-2-5-1600-15,1-6-352 0,7-6-80 0,-4-3-16 0</inkml:trace>
  <inkml:trace contextRef="#ctx0" brushRef="#br1" timeOffset="98517.82">9710 10438 27647 0,'0'0'608'0,"0"0"128"0,0 0 32 0,0 0 0 0,2 11-624 0,3-5-144 0,-3-1 0 0,2 4 0 15,3 3 0-15,-3 2 0 0,2 2 0 0,2 0 0 16,-3 2 0-16,4-1 0 0,-3 2 0 0,4 0 0 16,-2-1 848-16,2 1 144 0,1-3 32 0,-2 3 0 15,0 2-832-15,-1-1-192 0,1 1 0 0,0-2 0 16,0-1 0-16,1 0 0 0,-4-2 0 0,5 4 0 16,-1-5-1600-16,-3-4-352 0,-3-3-80 0,-4-8-9840 15</inkml:trace>
  <inkml:trace contextRef="#ctx0" brushRef="#br1" timeOffset="98773.95">10014 10361 27647 0,'0'0'608'0,"0"0"128"0,0 0 32 0,0 0 0 0,0 0-624 0,0 0-144 16,0 0 0-16,-6 3 0 0,-3 4 0 0,1 3 0 15,-1 2 0-15,-1 3 0 0,-3 4 848 0,-2 3 144 16,2 4 32-16,-1 2 0 0,0-2-832 0,-3 1-192 0,2-1 0 0,-1 2 0 16,1-1 864-16,1 0 128 0,-1-3 32 0,3 1 0 15,0 6-832-15,3-1-192 0,-1-4 0 0,4-3 0 16,-3-2 0-16,4-1 0 0,-1-3 0 0,1 3 0 31,1-8-1600-31,3-3-352 0,1-9-80 0,0 0-11472 0</inkml:trace>
  <inkml:trace contextRef="#ctx0" brushRef="#br1" timeOffset="99122.76">10536 10396 27647 0,'0'0'1216'0,"0"0"256"0,0 0-1168 0,0 0-304 16,0 0 0-16,-5 6 0 0,-1 4 0 0,1 0 0 15,-4-1 0-15,2 6 0 0,0 3 880 0,0 4 112 16,-2-1 32-16,2 1 0 0,-4 0-832 0,1 3-192 15,1-2 0-15,1 1 0 0,2-1 0 0,0 1 0 16,2 1 0-16,-1 0 0 0,2-2 0 0,-1-2 0 0,1-4 0 16,2 1 0-16,-1 1 0 0,2-2 0 0,2-1 0 0,0 2 0 31,-2-5-2416-31,0-3-528 0,-2 0-96 0,2-10-32 0</inkml:trace>
  <inkml:trace contextRef="#ctx0" brushRef="#br1" timeOffset="99299.2">10174 10669 27647 0,'-3'-15'1216'0,"3"9"256"0,0 6-1168 0,4-6-304 0,2-1 0 0,2 3 0 15,0 0 880-15,5 3 112 0,-2 0 32 0,3 0 0 16,2 0-832-16,4 0-192 0,0 1 0 0,3 0 0 16,2 0 0-16,2 0 0 0,0 0 0 0,2 2 0 0,1 1 0 15,-1 1 0-15,-1-1 0 0,8 1 0 16,-5 1-1600-16,-5-1-352 0,-4-2-80 0,-7-1-16 0</inkml:trace>
  <inkml:trace contextRef="#ctx0" brushRef="#br1" timeOffset="99569.28">11082 10466 27647 0,'0'0'608'0,"0"0"128"0,-1-5 32 0,1 5 0 0,0 0-624 0,0 0-144 16,0 0 0-16,-3 9 0 0,-2 2 0 0,-1 4 0 0,-2 3 0 0,-1 2 0 15,-1-3 848-15,1 3 144 0,-3 0 32 0,1 0 0 16,1 0 0-16,-1-1 0 16,4 0 0-16,1 2 0 0,3 0-832 0,2 0-192 0,1 0 0 0,3 6 0 15,3-5 176-15,1-1-16 0,3-4 0 0,1-3 0 16,2-4-160-16,3-1 0 0,1-3 0 0,1 0 128 31,0-5-1072-31,0-2-208 0,0-4-64 0,-5 1-13440 0</inkml:trace>
  <inkml:trace contextRef="#ctx0" brushRef="#br1" timeOffset="99777.58">11056 10167 35007 0,'0'0'768'0,"0"0"176"0,0 0 16 0,0 0 16 0,0 0-784 0,0 0-192 15,0 0 0-15,0 0 0 0,0 0 0 0,0 0 0 16,0 0 0-16,0 0 0 0,0 0 0 0,0 0 0 16,0 0 0-16,7 6 0 15,1 3-2416-15,-1 0-528 0,-4-2-96 0,1-1-32 0</inkml:trace>
  <inkml:trace contextRef="#ctx0" brushRef="#br1" timeOffset="100191.55">11511 9974 27647 0,'0'0'1216'0,"0"0"256"0,0 0-1168 0,0 0-304 0,0 0 0 0,0 0 0 16,0 0 880-16,0 0 112 0,4 5 32 0,2 5 0 0,-1 2-832 0,3 4-192 15,1-1 0-15,1 6 0 0,0 4 864 0,2 4 128 16,1 1 32-16,3 15 0 0,1-3-576 0,-2 3-96 16,2 4-32-16,-3 4 0 0,0 0 16 0,-3 2 0 15,-2 0 0-15,-2 2 0 0,-3 1-112 0,-3-1-32 16,-2-2 0-16,-4 4 0 0,-3 1-192 0,-3 0 144 16,-3-3-144-16,-3-5 128 0,0-5 48 0,-2-2 0 15,1 0 0-15,-3-5 0 0,1-6 16 0,0-2 16 16,0 0 0-16,-1-6 0 0,0-4-32 0,-1-3-16 15,0-2 0-15,-1-2-12016 16,0-1-2416-16</inkml:trace>
  <inkml:trace contextRef="#ctx0" brushRef="#br1" timeOffset="101325.36">12501 9528 24879 0,'0'0'2208'0,"2"-11"-1760"0,0-1-448 16,2 1 0-16,-1 2 528 0,0 1 32 0,-3 8 0 0,0 0 0 16,0 0-144-16,0 0-32 0,0-9 0 0,0 9 0 15,0 0-160-15,-6-4-32 0,-1 1-16 0,-1 1 0 16,0 4-176-16,-5 3 0 0,0 0 0 0,-1 3 0 15,-3 2-144-15,-3 0 144 0,-4 2 0 0,-3-1 0 16,-5 3 0-16,-1 0 0 0,1 1 0 0,-4 2 0 16,-5 5 384-16,-2 1 48 0,-1 0 0 0,-5 2 0 15,-3-1 144-15,-4 4 48 0,-6 1 0 0,-4 0 0 16,-3 0-208-16,-2 5-32 0,-2 5-16 0,-6 1 0 16,-6-1-112-16,-4 2-32 0,-3 2 0 0,-6 0 0 15,-10-3-224-15,0 0 144 0,0-4-144 0,-2 4 128 16,-6 1-128-16,0 1 0 0,1 1 0 0,-3 0 128 15,-5-4-128-15,-1 0 0 0,5 4 144 0,-5-2-144 0,-3-3 192 0,1 1-16 16,0-1-16-16,-1 4 0 0,-2 2 32 0,2-1 16 16,2-3 0-16,-2 0 0 0,2 3-48 0,-3-2-16 15,-2-2 0-15,6-3 0 0,2-1 48 0,2 0 0 16,-2 2 0-16,5-2 0 0,1-1-48 0,4 0 0 16,2-2 0-16,1 1 0 0,2 0-144 0,7-2 192 15,5-5-192-15,2 0 192 0,-2 2-192 0,9-3 0 16,13-2 0-16,2-2 128 0,5-3-128 0,6-2 0 15,4 0 0-15,5-2 0 16,6-4-896-16,6-3-224 0,3-2-32 0,6-2-9632 16,7-3-1920-16</inkml:trace>
  <inkml:trace contextRef="#ctx0" brushRef="#br1" timeOffset="101971.21">5625 10066 25791 0,'12'-6'1152'0,"0"6"224"0,4 2-1104 0,5 1-272 16,4 0 0-16,4 2 0 0,4 0 368 0,4 4 16 15,3 0 0-15,3 1 0 0,1 1-384 0,2 1 0 16,2 1 0-16,2-1 0 0,3 3 0 0,2-2 0 16,2-1 0-16,4 1 0 0,1 1 0 0,1 1 0 0,-1-2 0 15,4 1 0-15,3 0 0 0,5 2 0 0,3-2 0 0,1 2 0 16,0-1 0-16,2 0 0 0,4 2 0 0,3 3 0 15,7-3 272-15,4-1-16 0,-2-3 0 0,5 1 0 16,5 10 112-16,2-5 16 0,-1-4 0 0,6 2 0 16,4 1-32-16,3 1 0 0,-1-1 0 0,3 0 0 15,2-1-64-15,2 1-16 0,1 3 0 0,1-2 0 16,1 1-96-16,2 0-32 0,3 0 0 0,-2 5 0 16,-4 5-16-16,3 0 0 0,5-1 0 0,-3 1 0 15,-3 0 16-15,0 0 0 0,0 2 0 0,1-4 0 16,1-3-16-16,-3 3 0 0,-5-1 0 0,1 1 0 15,-1-3 0-15,-4 2 0 0,-7 2 0 0,3-1 0 0,0-3-128 16,-4 0 128-16,-5 2-128 0,-1-2 128 16,-1-3-128-16,-4 0 0 0,-3 1 0 0,-3-2-10160 15,-6-2-2064-15</inkml:trace>
  <inkml:trace contextRef="#ctx0" brushRef="#br1" timeOffset="112613.53">4778 8018 11967 0,'-6'-2'1072'0,"0"-3"-864"0,-2 1-208 0,0-2 0 16,1 4 0-16,0 0 0 0,0-1 0 0,1-2 0 31,-2 2-448-31,1 1 32 0,7 2 0 0,-6-3-4416 0</inkml:trace>
  <inkml:trace contextRef="#ctx0" brushRef="#br1" timeOffset="113912.77">4657 7937 3679 0,'0'0'320'0,"0"0"-320"0,0 0 0 0,0 0 0 0,0 0 2320 16,0 0 400-16,0 0 80 0,0 0 16 0,-1 8-1664 0,1-8-320 15,0 0-64-15,-4 9 0 0,4-9 0 0,0 0 0 16,-2 10 0-16,2-10 0 0,0 0-16 0,-4 10 0 16,4-10 0-16,0 0 0 0,0 0-48 0,0 0 0 15,0 0 0-15,0 0 0 0,5 10-112 0,3-2-16 16,1-5-16-16,2-2 0 0,0-3-112 0,3 0-32 15,3-1 0-15,3-2 0 0,4-3-48 0,1-3-16 16,3-1 0-16,5 0 0 0,5 1-96 0,-1-1-32 16,5-1 0-16,1-1 0 0,-1 0-96 0,0 2 0 15,0 1-128-15,-1-3 192 0,2-4 0 0,0 1-16 16,0 2 0-16,2 1 0 0,-2 3 64 0,0-1 16 16,-3 1 0-16,-3 3 0 0,-4 4-64 0,-4 0-16 0,-2 0 0 0,-3 0 0 15,-1 0-48-15,-3 3-128 0,-4 2 192 0,-1-2-64 16,-6-2 32-16,-9 3 0 0,0 0 0 0,0 0 0 15,0 0 80-15,0 0 16 0,0 0 0 0,-11 9 0 16,-3 1 192-16,-2-3 32 0,-5 2 16 0,-3 0 0 16,-5-1-96-16,-3 0-16 0,-4 3 0 0,-4 2 0 15,-1-2-192-15,-7 3-32 0,-3 0-16 0,0 3 0 16,1-1-144-16,1 0 128 0,-6-1-128 0,2 0 128 16,-5 3-128-16,1-5 128 0,1-1-128 0,2 1 128 15,4 3-128-15,6-1 0 0,3 0 144 0,4-2-144 16,3-2 0-16,4-2 0 0,5 2 0 0,5-2 0 15,5-1 0-15,3-2 0 0,1-1 0 0,4 0 0 16,7-5 0-16,0 0-192 0,0 0 192 0,12 4-192 0,4-2 192 0,1-2-208 16,2-3 80-16,5 0 128 0,5-3-128 15,1-1 128-15,3 1 0 0,3-4 0 0,2-4-160 0,5-2 160 16,1 0-208-16,3 0 80 0,4 2 128 0,0-2 0 16,-5-3 0-16,0 1 0 0,0 2 0 0,-1-1 0 15,-1-1 0-15,-1 1 0 0,-2-2 0 0,-2 3 0 16,0 3 0-16,-5 1 0 0,-4-1 0 0,-4 2 0 15,-5 0 0-15,-6 5 128 0,-5 3-128 0,-3-2 144 16,-4-1-144-16,-3 6 160 0,0 0-160 0,-7 7 160 16,-6 1-160-16,-1-1 160 0,-3-1-160 0,-4 2 160 15,-7 3-160-15,0 2 160 0,-2 4-160 0,-4 1 160 16,-6 0-160-16,2 1 160 0,-2 0-160 0,0 2 192 16,-5 0-192-16,-1 1 192 0,-2 0-192 0,0 1 160 15,1 0-160-15,1 0 160 0,1-3-160 0,3 0 0 0,7-2 0 0,3-1 128 16,3-4-128-16,7-3 0 0,5-2 0 0,5 0 0 15,3-1 0-15,9-7 0 0,0 0 0 0,0 0 0 16,0 0 0-16,16-2 0 0,4-4-224 0,7-4 80 16,4-1 144-16,8-2 0 0,4-1-144 0,6-3 144 15,5-4 0-15,5 0 0 0,-3 0-144 0,4 0 144 16,1-2 0-16,4 0 0 0,3 0 0 0,0 0 0 16,2 0 0-16,-6 0 0 0,-3 2 0 0,-4-1 0 15,-3-1 0-15,-5 2 0 0,-5 2 0 0,-5 4 0 16,-4 2 144-16,-9 2-16 0,-3 3 0 0,-6-1 0 15,-6 4-128-15,-11 5 0 0,0 0 0 0,0 0 0 16,-8 2 0-16,-5-2 0 0,-6 0 0 0,-3 4 0 16,-5 5 0-16,-4 5 0 0,-4 3 0 0,-6 1 0 0,-3 0 0 15,-2 1 0-15,-2-1 128 0,-6 3-128 0,-8 2 0 0,-3 0 0 16,1 0 0-16,5 1 0 0,3-1 0 0,5-1 0 16,1-3 0-16,2 1 0 0,2 0 0 0,8-1 0 15,8-3 0-15,4-1 0 0,2-6 0 0,8-3 0 16,5-5 0-16,11-1 0 0,-4 6-176 0,4-6-64 15,0 0-16-15,12-4 0 0,3-2 16 0,5-3 0 16,3-2 0-16,4-1 0 0,4 0 240 0,2 0 0 16,1-1 0-16,3-2-144 0,-2-3 144 0,3 1 0 15,3 0 0-15,3 0 0 0,1-1 128 0,0 2 0 16,-5-4 0-16,-2 4 0 0,-2 5-128 0,-6 2 128 16,-4-1-128-16,-9 0 128 0,-1 3-128 0,-8 3 192 0,-8 4-64 15,0 0 0-15,0 0-128 0,-8 1 192 0,-8 1-64 16,-7 4 0-16,-5-2-128 0,-8 4-128 0,-5 0 128 15,-7 5-192-15,-5 2 64 0,-2 0 0 0,0 4 0 0,-4-1 0 16,-4-1 128-16,1 1 0 0,-2-1 0 0,4 2 0 16,7 1 0-16,3-2 192 0,5-5-32 0,6-1-16 15,6 3 0-15,7-3 0 0,5-3 0 0,6 0 0 16,3-4-144-16,12-5 0 0,0 0 0 0,0 0 0 16,11 0 0-16,5-1 0 0,3-2 0 0,7-4-176 15,3-4 176-15,6-2-128 0,10-2 128 0,1-1-128 16,3 1 128-16,5-1 0 0,3-1 0 0,-2-1-128 15,-3 1 128-15,0-1 0 0,2 1 0 0,-1 0 0 16,-2 2 0-16,-4 0 128 0,-5 1-128 0,-7 3 128 0,-6 3-128 16,-7 4 144-16,-11 2-144 0,-5-1 160 0,-6 3 48 15,-3-5 16-15,-10 3 0 0,-7 4 0 0,-7 4 128 0,-4 2 32 16,-12 5 0-16,-2 1 0 0,-5 1-256 0,-2 4-128 16,-2 0 160-16,-5 3-160 0,-6 3 0 0,-1 5 0 15,0 5 0-15,-2 1-12464 16,0-1-2432-16</inkml:trace>
  <inkml:trace contextRef="#ctx0" brushRef="#br2" timeOffset="127040.41">15844 8918 4607 0,'0'0'400'0,"0"0"-400"15,0 0 0-15,6 6 0 0,-6-6 1440 0,8 8 208 16,-3 0 32-16,-5-8 16 0,0 0-464 0,0 0-80 16,0 0-32-16,9 2 0 0,-9-2-96 0,0 0-32 15,0 0 0-15,0 0 0 0,4 7-352 0,-4-7-80 16,0 0-16-16,0 0 0 0,0 0-48 0,0 0-16 0,0 0 0 0,0 0 0 15,-11-3 112-15,1 1 32 0,1 1 0 0,-2-1 0 16,-3-1-96-16,-2-4-16 0,0-2 0 0,-3 3 0 16,-1 0-176-16,-2 1-32 0,1-2-16 0,-2-1 0 15,-1-2 64-15,-2 0 16 0,-2 1 0 0,0-4 0 16,-6 0 32-16,1 1 16 0,-2-1 0 0,1 2 0 16,1-1-160-16,-2 0-16 0,1 2-16 0,0 0 0 15,1 2-64-15,0 1-16 0,-3-2 0 0,-1 0 0 16,0 0-144-16,-4 0 0 0,-1 2 0 0,3-1 0 15,-2 1 0-15,4 3 0 0,-3 1 0 0,4 0 0 16,2-2 0-16,0 1 0 0,0-2 0 0,-3-1 0 16,1 3 0-16,-3-3 0 0,-1 1 0 0,0 3 0 15,2 1 0-15,0 4 0 0,0 1 0 0,-1-1 0 0,1-3 0 16,0 1 0-16,2 2 0 0,-1-1 0 0,1-2 0 16,1 1 0-16,0 2 0 0,2 2 0 0,3-1 0 0,1 0 0 15,0-1 0-15,-1 5 0 0,0 1 0 0,0 1 0 16,1-2 0-16,2 0 0 0,-1-2 0 0,2 2 0 15,-4 2 0-15,-1-3 0 0,-1 0 0 0,1 0 0 16,0 2 0-16,1 2 0 0,0 3 0 0,3-1 0 16,0-3 0-16,4 5 0 0,2 3-128 0,3-2 128 15,0 3 0-15,3-5 0 0,-1-1 0 0,3 1 0 16,1 4 0-16,1-1 0 0,1 1 0 0,2 1 0 16,1 1 0-16,0 3 0 0,2 3 0 0,0 0 0 15,3 1 0-15,0 1 0 0,1-2 0 0,1 1 0 16,0 2 0-16,0-2 0 0,2-2 0 0,1 2 0 15,1-2 0-15,0-2 0 0,-1-2 0 0,2 1 0 16,-1-2-144-16,2 5 144 0,-1 2 0 0,4 0 0 0,-1-1 0 16,0 0 0-16,1 1 0 0,2 1 0 0,1-1 0 0,3-3 0 15,0-1 0-15,1-1 0 0,1-1 0 0,3-2 0 16,3-2 0-16,1-1 0 0,2 1 128 0,5-1-128 16,1 1 0-16,1-3 128 0,0-5-128 0,1 1 0 15,1 2 192-15,-2 0-64 0,2-2-128 0,-1-1 192 16,3-3-64-16,-1 2-128 0,3 4 176 0,-2-3-176 15,1-3 160-15,0 1-160 0,1-3 128 0,-1 3-128 16,2 0 128-16,0 0-128 0,2-3 0 0,0 0 128 16,3 2 0-16,0-2 0 0,-1-2 0 0,2-1 0 15,2-2 144-15,-3 0 32 0,-2-1 0 0,1-1 0 16,-6-1 16-16,4-3 16 0,0-3 0 0,2-1 0 16,1 0 32-16,-1-2 0 0,-2 3 0 0,-2-2 0 0,-2-1 32 15,-2 0 16-15,-1-2 0 0,-2 0 0 0,-4-2 48 0,2 1 16 16,0-4 0-16,-2 0 0 0,-2-1-64 0,-1-1-16 15,0 0 0-15,-1 1 0 0,-3 1-128 0,-3-4-16 16,-1-2-16-16,-3 3 0 0,-1 1-16 0,-3 1 0 16,-4 0 0-16,-1-2 0 0,-2-1 96 0,-3 2 0 15,-2 0 16-15,-4 2 0 0,-2-2-144 0,-2 1-16 16,-1 1-16-16,-3 1 0 0,-1-1-160 0,-3 3 0 16,-2 0 0-16,1 5 128 0,3 4-128 0,0 5-272 15,1-3 64-15,2 5 16 16,0 3-2416-16,2 6-464 0,2 4-112 0</inkml:trace>
  <inkml:trace contextRef="#ctx0" brushRef="#br2" timeOffset="128032.11">14001 10310 7359 0,'0'0'656'0,"-8"3"-528"16,1 0-128-16,-2 0 0 0,1-2 1072 0,8-1 176 15,-7 8 32-15,0-5 16 0,-1 2-464 0,2-1-80 16,6-4-32-16,0 0 0 0,0 0 160 0,0 0 16 16,0 0 16-16,0 0 0 0,0 0 112 0,0 0 0 0,9-2 16 0,-1 0 0 15,1-2-352-15,2 0-80 0,2-5-16 0,3 0 0 16,-1 0-112-16,1-1-32 0,-1-1 0 0,3-3 0 16,4-1-80-16,-3 1-32 0,1 1 0 0,0-2 0 15,0-1-48-15,-4 1-16 0,2 2 0 0,-3 3 0 16,-1 3-272-16,-1 1 128 0,-3 0-128 0,-3 3 0 15,-1 2 0-15,-6 1 0 0,0 0 0 0,5 2 0 16,-5-2 0-16,5 8 0 0,-3 0 0 0,-1 6 0 16,-2-1 0-16,0 2 0 0,0-1 0 0,0 2 0 15,-4 3 0-15,2-1 0 0,-1-3 0 0,1 2 0 16,-1 0 0-16,1 1 0 0,-1-1 0 0,2-4 0 16,1-2 0-16,0 1 0 0,1 1 0 0,0 0 0 15,0-2-224-15,0 0 0 0,2-1 0 0,-1-1-7824 16,-1-9-1552-16</inkml:trace>
  <inkml:trace contextRef="#ctx0" brushRef="#br2" timeOffset="128290.43">14142 10279 20271 0,'0'0'896'0,"0"0"192"0,0 0-880 0,0 0-208 16,0 0 0-16,0 0 0 0,7 6 368 0,-1 3 16 15,-2 3 16-15,-2 1 0 0,-2-1-224 0,-1 4-48 16,-1 2-128-16,-3 0 192 0,0-1 112 0,-2 1 16 16,-1 3 0-16,1 2 0 0,-3 3 192 0,2-3 32 15,-3 0 16-15,2 0 0 0,2 1-144 0,-1 1-32 0,-1-2 0 0,1 2 0 16,5-2-384-16,0 1 0 0,-1 1 0 0,1-2 0 16,3-1 0-16,1 0 0 0,-1-1 0 15,2 1 0 1,1 1-1296-16,1-2-240 0,3-1-64 0,-2-2 0 0</inkml:trace>
  <inkml:trace contextRef="#ctx0" brushRef="#br2" timeOffset="128837.73">14640 10880 6447 0,'4'-11'576'0,"-4"11"-576"0,3-6 0 0,1 1 0 0,2 1 2928 0,-1-1 464 16,-5 5 112-16,0 0 16 0,0 0-2848 0,0 0-672 15,0 0 0-15,0 0 0 0,0 0 128 0,0 0-128 16,-7 0 144-16,-2-2-144 0,-1-3 448 0,-4 3-16 16,-3 4 0-16,2 0 0 0,-3 0 208 0,0 0 32 15,0-1 16-15,-2 6 0 0,-3 6-240 0,1-1-32 16,1 0-16-16,-1 4 0 0,1 1-400 0,1 2 0 15,-2 3 0-15,4-2 0 0,1-5 0 0,2 2 0 16,2-1 0-16,3 1 0 0,2-1 0 0,5-1 0 16,-2-4 0-16,5 0 0 0,4-1 0 0,-4-10 0 15,0 0 0-15,10 7 0 0,3-1 224 0,2-5 16 0,1-3 0 16,1-3 0-16,4-2 240 0,0-3 48 0,4-2 16 0,-3-3 0 16,0-1-160-16,2-3-16 0,3-2-16 0,-1 0 0 15,2-1-160-15,-2-2-48 0,-1-5 0 0,-3 1 0 16,0-1 112-16,-1-4 32 0,-1-1 0 0,-1-2 0 15,0-5-288-15,-4-1 128 0,-1 1-128 0,-1-1 0 16,0 0 144-16,-2 2-144 0,-5 2 0 0,3 7 144 16,-4 10-144-16,0 5 0 0,-2 1 0 0,-1 8 0 15,-2 7 176-15,0 0 0 0,0 0 0 0,-7 3 0 16,-1 6-176-16,-1 6 160 0,-2 5-160 0,0 3 160 16,-1 3-160-16,0 3 0 0,0-1 0 0,0 5 0 15,-3 1 0-15,1 0 0 0,1-2 0 0,1 1 0 16,1 2 0-16,2 1 0 0,0-3 0 0,3-2 0 0,2-2 0 0,1-1 0 15,2 1 0-15,1-2 0 16,1-4 0-16,3-2 0 0,1-3 0 0,1-2 0 16,1 1-1792-16,1-4-272 0</inkml:trace>
  <inkml:trace contextRef="#ctx0" brushRef="#br2" timeOffset="129278.68">14860 10935 18303 0,'0'0'816'0,"0"0"160"0,-2 8-784 15,2-8-192-15,0 0 0 0,5 11 0 0,0-1 320 0,2 0 32 0,2-1 0 16,-1-3 0-16,3 0 64 0,0-2 16 0,0-1 0 0,3 0 0 15,1-1 192-15,3-2 32 0,2 0 16 0,1 0 0 16,2 0 224-16,-2-2 64 0,2-3 0 0,-1 1 0 16,-1-1-384-16,1 2-64 0,-4-2 0 0,0-2-16 15,-3-2-240-15,-2 1-64 0,0 2 0 0,-4-3 0 16,-1-3-48-16,-4-1-16 0,1 0 0 0,-3 0 0 16,-3 2 80-16,-3-1 16 0,1-1 0 0,-1 2 0 15,-6 1 32-15,0 3 16 0,-1 2 0 0,-3 2 0 16,-3-2-16-16,-2 5 0 0,-1 7 0 0,-2-3 0 15,-5 1-112-15,0 3-16 0,-4 0-128 0,1 8 192 16,2 5-32-16,2 0-16 0,0-2 0 0,5 3 0 0,4 3-144 16,3-3 0-16,2-2 144 0,4-1-144 0,3-3 128 0,3-1-128 15,2 1 128-15,3-2-128 0,1-4 0 0,4-1 144 16,3 0-144-16,1 1 0 0,5 0 192 0,1 0-192 16,-1-1 192-16,4 0-192 15,5-2-608-15,4 0-224 0,0-3-64 0,-1 0-13536 16</inkml:trace>
  <inkml:trace contextRef="#ctx0" brushRef="#br2" timeOffset="129764.77">15672 10976 12895 0,'0'0'1152'0,"0"0"-928"0,0 0-224 0,-5-8 0 16,0-1 1424-16,0 2 240 0,5 7 64 0,-8-9 0 15,-1-2-592-15,-2 2-112 0,0 1-32 0,-1 2 0 16,-3 3-32-16,-2 0-16 0,1 0 0 0,-2 4 0 16,0 4-112-16,-1 2-32 0,-2 1 0 0,1 1 0 15,0 4-352-15,4 0-64 0,3 1 0 0,2 2-16 16,0-3-240-16,2 0-128 0,1-1 128 0,4 2-128 15,3-2 0-15,3-1 144 0,-2-11-144 0,8 11 0 16,-1-1 192-16,4-4-64 0,1-1 0 0,5-3-128 0,-1-1 256 0,3-1-64 16,0-1-16-16,2-1 0 0,-3-5-48 0,1-1-128 15,-2 2 192-15,-2 0-64 0,-2 1-128 0,-1-3 192 16,-2-3-192-16,-1 4 192 0,-1 3-64 0,-8 4-128 16,0 0 192-16,0 0-64 0,0 0 0 0,0 0 0 15,4 10 0-15,-3 1 0 0,-2 1 0 0,-3 4-128 16,-3 5 192-16,-1 4-64 0,0 5 64 0,-2 3 16 15,-1 0 0-15,-4 6 0 0,-1 3-32 0,-4-1-16 16,-2 0 0-16,0-1 0 0,0-2 64 0,1-3 16 16,-2-3 0-16,1-1 0 0,0-3 0 0,1-5 0 15,1-2 0-15,-1-3 0 0,3-1-32 0,1-4 0 16,3-4 0-16,1-1 0 0,2-3-208 0,0-2 128 16,3-6-128-16,1-2-11104 15,3-3-2272-15</inkml:trace>
  <inkml:trace contextRef="#ctx0" brushRef="#br2" timeOffset="130487.37">16044 10929 6447 0,'-2'-7'576'0,"-1"2"-576"16,3 5 0-16,-3-8 0 0,0 0 2688 0,1 0 416 15,1 0 96-15,0 2 0 0,1 6-1344 0,0-8-288 16,1 0-48-16,0-1-16 0,-1 9-288 0,3-8-48 16,0 0-16-16,4-3 0 0,-1 0-144 0,3 3-48 0,-1 0 0 15,3-2 0-15,1 2-384 0,0 0-96 16,4-2-16-16,1 1 0 0,1 4-144 0,-2 1-16 0,3-3-16 0,2 2 0 15,1 3-128-15,1 1-32 0,0-2 0 0,-1 3 0 16,0-1 96-16,-1 2 16 0,1 3 0 0,-1 1 0 16,-3 2-96-16,-3 1-16 0,-2-1 0 0,0 6 0 15,-5 4-128-15,-2-1 0 0,-2 2 144 0,-3 1-144 16,-2 4 128-16,-4 1-128 0,-4 2 160 0,-3 3-160 16,-5-1 192-16,-2-1-64 0,-3 2-128 0,-1-2 192 15,-1 0-64-15,0-1-128 0,-5-1 176 0,3 1-176 16,2 0 160-16,-2 0-160 0,3-5 128 0,1 1-128 15,1 0 208-15,-1 0-32 0,2-2-16 0,1-3 0 16,-1-3 64-16,2-2 16 0,2 2 0 0,1-2 0 0,1-1-48 16,3-3-16-16,-1-1 0 0,2-1 0 0,3 0-32 0,7-6 0 15,0 0 0-15,0 0 0 0,0 0 0 0,0 0 0 16,8 6 0-16,5 0 0 0,3-3 32 0,6 2 0 16,-1-1 0-16,5 1 0 0,0 3-176 0,2 0 128 15,2 0-128-15,3-1 128 0,2 2-128 0,3-1 0 16,-1-1 0-16,1 0 128 0,3 3-128 0,0-1 0 15,-2-4 144-15,-3 2-144 0,-3 1 192 0,-1-2-48 16,-3 0 0-16,-2-2 0 0,-4-1-16 0,-1-2-128 16,-4-1 192-16,-1 0-64 0,-4 2-128 0,-3-2 0 15,-2-2 0-15,-8 2 128 16,0 0-1616-16,0 0-336 0,0 0-64 0</inkml:trace>
  <inkml:trace contextRef="#ctx0" brushRef="#br2" timeOffset="132694.51">16089 7855 3679 0,'0'0'320'0,"10"-2"-320"16,1-1 0-16,-3-1 0 0,1 0 1296 0,0-3 192 16,0 3 48-16,0 0 0 0,0 1-416 0,0-1-80 15,-2 1-16-15,0-1 0 0,-2-1 0 0,2 0 0 16,-7 5 0-16,4-5 0 0,-4 5-416 0,3-8-96 15,-3-1 0-15,0 9-16 0,0 0 320 0,-5-8 64 0,2-2 16 0,-3 3 0 16,1 3-208-16,-2-2-48 0,0-3 0 16,-1 2 0-16,-2-2-208 0,-1 1-48 0,-1 3-16 0,2-1 0 15,-2-1 240-15,-2-2 48 0,-3 0 16 0,0 1 0 16,-2 3-544-16,-5-1-128 0,-2-3 0 0,1 4 0 16,-2-1 0-16,-2 1 0 0,-3-2 0 0,-1 2 0 15,-1 0 0-15,-1 2 0 0,-2 1 0 0,1-1 0 16,-1-3 0-16,-2 1 0 0,-1 0 0 0,-3 1 0 15,0 3 0-15,-2-1 0 0,1-3 0 0,0 3 0 16,-1 1 0-16,1-1 0 0,-2-2 0 0,1 2 0 16,-2 1 0-16,0 1 0 0,-2 0 0 0,2 0 0 15,2-2 0-15,2 0 0 0,1-2 0 0,3 2 0 16,0 0 0-16,2 0 0 0,-3-2 0 0,3 1 0 0,-1 1 0 16,3 1 0-16,-2 0 0 0,2 1 0 0,-1 0 0 0,0 1 0 15,1 3 0-15,0 1 0 0,-2-3 0 0,2 1 0 16,0 0 0-16,1 3 0 0,-2-1 0 0,-1 1 0 15,1-2 0-15,-1 4 0 0,1 1 0 0,2 1 0 16,-3-1 0-16,2 0 0 0,-1 4 0 0,2 0 0 16,-2-1 0-16,0 2 0 0,-2-3 0 0,1 2 0 15,0 2 0-15,-1 1 0 0,3 1 0 0,1 0 0 16,1 1 0-16,-2 1 0 0,3-1 0 0,2 1 0 16,4-1 0-16,-2-1 0 0,2 1 0 0,2-2 0 15,-3 1 0-15,2 0 0 0,1-1 0 0,-2-1 0 16,2 3 0-16,-8 8 0 0,6-1 0 0,2-3-192 15,2-3 32-15,1 2 16 0,0 1 144 0,2 1 0 16,3-3 0-16,0 1 0 0,1-2 0 0,2-1 0 0,2 0 0 16,2-1 0-16,-1 1 0 0,2-1-208 0,1 1 80 0,2-1 128 15,0-2 0-15,1-2 0 0,1-2 0 0,2 1 0 16,1 2 0-16,2-1 0 0,1-1 0 0,2-2 0 16,-1 2 0-16,2 1 0 0,3 0 0 0,-3-2 0 15,4-2 0-15,3 1 0 0,0 2 160 0,3 0-160 16,-1 1 160-16,4-2-160 0,-3-3 128 0,2 2-128 15,-3 4 128-15,4-2-128 0,4-2 128 0,0 0-128 16,3 6 0-16,0-2 0 0,2 1 0 0,0-1 0 16,1-5 0-16,-1 2 0 0,2-1 0 0,1-1 0 15,-3-2 0-15,7 0 0 0,0 0 0 0,1 1 0 16,1 1 0-16,1-2 0 0,1 0 0 0,1 1 0 16,-1 0 128-16,-2 2-128 0,0-1 128 0,0-1-128 0,-1-3 128 15,4 1-128-15,0 0 128 0,1 0-128 0,0-2 0 16,-1 0 0-16,3-2 0 0,0 0-176 0,0 1 176 0,3-2 0 15,-1-3 128-15,2 0-128 0,-2 0 0 0,3 2 0 16,-1 0 0-16,0 2 128 0,-5-4-128 0,0 1 0 16,-2 1 128-16,-4-4-128 0,2-2 0 0,-1 0 0 15,-1 2 0-15,3-1 128 0,-3 0-128 0,4-1 192 16,-4 0-64-16,2 0 0 0,0 1-128 0,-2-1 144 16,-1 0-144-16,-1-1 160 0,-3 1-32 0,1-1 0 15,0 1 0-15,0-2 0 0,-1-1 32 0,1-1 0 16,0-2 0-16,-2 3 0 0,2 4-160 0,-2-1 192 15,-1-1-192-15,-1 1 192 0,-1 1-192 0,-2-1 128 16,0 0-128-16,-3 0 128 0,-1-1-128 0,0-1 128 16,0 0-128-16,0-1 128 0,0 0 0 0,0-1 0 0,1 0 0 15,-3 1 0-15,2 1 64 0,-2-2 16 0,0-2 0 0,-3 0 0 16,1-2 160-16,0 3 16 0,2 0 16 0,0-1 0 16,-2-2-208-16,1 1-64 0,-3 2 0 0,-2-2 0 15,0 2 0-15,-1-2 0 0,-2-1 0 0,-5 0 0 16,1 0 0-16,-1 0-128 0,-3-1 192 0,0-3-64 15,0 0 80-15,-2-1 16 0,-2-1 0 0,0-1 0 16,-1-1 96-16,-4 1 0 0,2 3 16 0,-2 1 0 16,-2 1-208-16,1-1-128 0,-2 0 160 0,-2 0-160 15,-2 2 192-15,0-1-64 0,-2-1-128 0,-1 2 192 16,0 2-192-16,-1 1 144 0,-1 0-144 0,-1 0 128 16,-2-4-128-16,0 2 0 0,2 5 0 0,-1 1 128 15,-2 0-128-15,2 1 160 0,0 1-160 0,0 1 160 0,1 1-160 16,2 2-256-16,0 1 64 0,0 1 16 15,1 1-1808-15,0 2-352 0,2 2-80 0,0 1-16 16</inkml:trace>
  <inkml:trace contextRef="#ctx0" brushRef="#br2" timeOffset="133841.72">15140 7222 15663 0,'0'0'1392'0,"0"0"-1120"0,0 0-272 0,0 0 0 16,0 0 192-16,0 0 0 0,0 0-16 0,0 0 0 15,0 0-176-15,0 0 0 0,3 14 0 0,0-3 0 16,-3-11 0-16,5 12 0 0,0 1 0 0,1 1 0 15,-4 0 0-15,1 1 0 0,1 0 0 0,-1 2 0 16,0-1 0-16,-1 0 0 0,1-3 160 0,-1 1-160 16,0 3 240-16,0-2-64 0,-1 1-16 0,-1-4 0 15,0-2 272-15,0-10 48 0,4 10 16 0,-2-2 0 16,-2-8 224-16,4 7 48 0,-4-7 16 0,0 0 0 16,11 0-32-16,2-3-16 0,-3-4 0 0,4 0 0 15,1 1-96-15,1-2-32 0,2-1 0 0,2-1 0 16,-1-3-352-16,3 0-64 0,1 1 0 0,0 1-16 0,0 0-176 0,1 1 0 15,0 0 0-15,-1 1 0 0,0 2 0 0,1-1 0 16,-2 0 0-16,-2 2 0 16,1 2-1600-16,-2 2-240 0</inkml:trace>
  <inkml:trace contextRef="#ctx0" brushRef="#br2" timeOffset="134227.91">15362 7407 16575 0,'-19'0'736'0,"9"2"160"0,1-1-720 16,2 0-176-16,-1-5 0 0,8 4 0 0,-6 4 0 0,6-4 0 0,0 0 0 0,0 0 0 16,0 0 0-16,0 0 0 0,0 0 0 0,0 0 128 15,0 0 112-15,0 0 16 0,-1-9 0 0,1 9 0 16,1-8 432-16,2-2 80 0,2-1 32 0,2 1 0 16,0 2 144-16,3-2 16 0,-1-3 16 0,4-3 0 15,-1 0-160-15,3-2-48 0,2 0 0 0,3-4 0 16,5-1-160-16,1 0-32 0,0 0-16 0,2 0 0 0,1 0-112 15,0 1 0-15,2 1-16 0,0 1 0 0,0 4-176 0,-1-3-48 16,2 4 0-16,-1 3 0 0,-1 2-208 0,-2 2 0 16,2 4 0-16,-2 1 0 15,-3 3-1728-15,0 4-320 0,-4 1-80 0</inkml:trace>
  <inkml:trace contextRef="#ctx0" brushRef="#br2" timeOffset="134993.98">16790 7032 12895 0,'0'0'1152'0,"0"0"-928"15,0-8-224-15,-1-1 0 0,0 0 912 16,1 9 144-16,-1-9 32 0,-4 0 0 0,2-2-256 0,-2 1-32 16,1 2-16-16,-4 1 0 0,2 2-464 0,0 0-80 15,1 1-32-15,-4 2 0 0,-2 2-16 0,0 0-16 16,0 1 0-16,-3 0 0 0,-3 3-48 0,1 2-128 16,0 2 192-16,0 2-64 0,-2 1 80 0,2 3 16 15,-2 1 0-15,0 0 0 0,1 0 64 0,-3 0 16 16,1-1 0-16,1 3 0 0,1 3-48 0,2-1-16 15,0 1 0-15,3 1 0 0,1 0-112 0,3-1-128 16,1-3 176-16,4 1-176 0,3-3 144 0,2-1-144 16,2-3 0-16,2-1 144 0,5-3-16 0,0-3 0 15,2-4 0-15,0-2 0 0,3 0 64 0,0-2 16 16,2-3 0-16,-1-3 0 0,2-2-48 0,-3-1-16 16,2 0 0-16,1-3 0 0,1-1-144 0,0-2 192 0,-2-1-192 0,2 1 192 15,1-2-192-15,-1-1 128 0,-5-1-128 0,1-4 128 16,0 2-128-16,-1-3 0 0,1-2 144 0,-2-3-144 15,-4-3 128-15,1 1-128 0,0-1 128 0,-1 2-128 16,-1 2 0-16,0 4 128 0,-1 3-128 0,2 3 0 16,-4 2 0-16,-1 3 144 0,1 1-144 0,-2 4 0 15,-1 6 192-15,-3 6-192 0,0 0 192 0,0 0-192 16,0 0 144-16,0 0-144 0,0 0 0 0,0 0 144 16,-1 9-144-16,-1 7 0 0,-2 1 0 0,0 7 0 15,-3-1 0-15,1 3 0 0,-3 3 0 0,3-1 0 16,-3 1 0-16,1 1 0 0,0 1 0 0,1 1 0 15,-2-1 0-15,2-2 0 0,1-1 0 0,0-2 0 0,2-3 0 16,-1 0 0-16,3-1 0 0,1-2 0 0,0-3 0 0,3 0 0 16,5-5 0-16,-3-1 0 0,1 2 0 0,2-3-256 15,3-3 64-15,2-3 16 16,4-1-2320-16,-1-3-448 0</inkml:trace>
  <inkml:trace contextRef="#ctx0" brushRef="#br2" timeOffset="135465.56">17197 6904 23039 0,'-18'0'1024'0,"11"1"192"15,-2 1-960-15,3 2-256 0,-1 3 0 0,1 2 0 0,-1 1 416 0,3 1 32 0,2 1 16 0,2-1 0 16,1-1-464-16,1-2 0 0,-2-8 0 0,7 9 0 16,-2-2-192-16,2-2 0 0,-7-5 16 0,11 5 0 15,0-3 176-15,1-2 0 0,-1 0 0 0,0 0-128 16,-1-2 128-16,-2 0 0 0,1 0 0 0,1-1 0 16,1-3 0-16,0-2 0 0,1 0 128 0,-3 2-128 15,1-2 208-15,0 0-16 0,-1-3-16 0,0 5 0 16,-5-3 32-16,2 2 16 0,-3-2 0 0,0 2 0 15,-3-2 32-15,-1 0 0 0,-2 0 0 0,-2 0 0 16,-1 1 80-16,-5-2 32 0,-1 0 0 0,-3 3 0 0,1 4-144 16,0 2-32-16,-2 0 0 0,0 2 0 0,-3 2-192 0,-1 3 144 15,1 2-144-15,-3 5 128 0,1 1-128 0,3 1 0 16,-2 3 144-16,5-2-144 0,-1 0 0 0,2 0 128 16,2 1-128-16,0-1 0 0,3 1 0 0,4-3 0 15,1-3 0-15,3 0 0 0,1 1 0 0,4-1 0 16,2-1 0-16,4-2 0 0,2-2-192 0,6 0 32 15,3-3 16-15,5-4 0 16,2-3-608-16,3-1-112 0,4-1-32 0,1-1-10752 0</inkml:trace>
  <inkml:trace contextRef="#ctx0" brushRef="#br2" timeOffset="136001.57">18000 6767 23039 0,'-19'-5'2048'0,"7"1"-1648"0,-2 1-400 0,-2 2 0 15,0-1 384-15,-2 4-16 0,-2 1 0 0,-2 3 0 16,0 2-368-16,-1 1 144 0,-3 2-144 0,1 2 0 16,2-1 160-16,-2 3-160 0,3-2 128 0,-2 4-128 15,2 4 0-15,1-2 0 0,4 0 0 0,0-1 0 16,1-3 0-16,1 3 0 0,4-3 0 0,3-4 0 15,0-2 0-15,3-2 0 0,5-7 0 0,0 0 0 16,0 0 0-16,6 6 0 0,-6-6 0 0,11 1 0 16,0-2 160-16,3-3-160 0,2-4 192 0,0-2-192 0,4-1 240 0,-1-1-64 15,-3 1-16-15,2-2 0 0,0-1-160 0,-1-1 0 16,-3 1 0-16,1 3 0 0,-3 1 0 0,1 0 0 16,-2 1 0-16,0 3 0 0,-3 4 0 0,-8 2 0 15,0 0 0-15,8 2 0 0,-8-2 128 0,7 11-128 16,-4 2 0-16,-1 3 128 0,-2 2 64 0,-1 1 16 15,0 5 0-15,-2 1 0 0,-3 2-208 0,0 0 0 16,-2 1 0-16,-1 1 0 0,-3 3 240 0,0 0-48 16,-3-1-16-16,0 0 0 0,1 1 80 0,-1 0 32 15,-3-1 0-15,2-3 0 0,-6-4 208 0,2-1 32 16,1 0 16-16,-1-1 0 0,2-4-64 0,0-4-16 16,2-3 0-16,1 0 0 0,1 1-208 0,2-4-64 15,1-6 0-15,0-2 0 0,2 0 0 0,1-3-16 0,4-3 0 16,0-2 0-16,1-4-48 0,3-2-128 0,3-1 192 0,2-2-64 15,3 0-128-15,2-2 0 0,2-1 0 0,0 4 0 16,2 2 0-16,3-1-176 0,1 0 176 0,1 2-192 16,2-1 192-16,3 5-128 0,3 1 128 0,-1 1-128 15,3 1-80-15,2 1-16 0,2 3 0 0,0 0 0 32,-1-1-1888-32,-2-2-384 0,-4-3-80 0</inkml:trace>
  <inkml:trace contextRef="#ctx0" brushRef="#br2" timeOffset="136536.6">18142 6537 27647 0,'-9'1'2448'0,"1"1"-1952"15,8-2-496-15,0 0 0 16,0 0-448-16,0 0-192 0,0 0-48 0,0 0 0 0,0 0 688 0,0 0 0 0,11-3 0 15,0-1 0-15,-4-3 256 0,3-1 64 0,1-3 32 0,3-2 0 16,1 1-160-16,2-2-16 0,-1-2-16 0,3-1 0 16,0 1 32-16,0 0 0 0,-3 1 0 0,2-2 0 15,-2-3 160-15,1 5 32 0,-2 0 16 0,-1 1 0 16,-2 2 0-16,1 2 0 0,-4 2 0 0,0 2 0 16,1 3-176-16,-1 0-32 0,-1-1-16 0,-8 4 0 15,8-1-176-15,-8 1 0 0,0 0 144 0,7 8-144 16,-7-8 0-16,4 13 128 0,1 1-128 0,-2 3 0 15,-5 0 0-15,2 1 0 0,0 1 0 0,0 3 0 16,0 7 0-16,-2 0 0 0,-2-1 0 0,0 1 0 16,1 1 0-16,-3 0 0 0,0 2 0 0,1-4 128 0,-1 0-128 0,1-4 0 15,2 2 128-15,0 0-128 16,3-2 0-16,0-2 0 0,2-5 0 0,0 1 128 0,2 1-128 16,2-2 0-16,1 0 0 0,0-3 0 0,1-3-272 0,2-2-80 15,1-1-16-15,0-4-8864 16,1 0-1776-16</inkml:trace>
  <inkml:trace contextRef="#ctx0" brushRef="#br2" timeOffset="136800.71">18218 7059 33567 0,'-15'-8'1488'0,"10"5"304"0,5 3-1424 0,0 0-368 0,0 0 0 0,0 0 0 16,0 0 0-16,0 0 0 0,13 0 0 0,5-2-128 15,3-1 128-15,3 0-128 0,3 0 128 0,2-2-128 16,5 0 128-16,1-3-128 0,4-1 128 0,4 1-128 16,4-6 128-16,6 3 0 0,-1 0 0 0,3 1 0 15,-4 1 0-15,0-1 0 0,-1-1 0 0,-1 0 0 16,-3 0-1328-16,-1 3-176 15,0 1-32-15,-1 3-11520 0</inkml:trace>
  <inkml:trace contextRef="#ctx0" brushRef="#br2" timeOffset="140848.72">18763 8795 8399 0,'12'0'368'0,"-3"3"80"0,1-1-448 0,0 1 0 0,0 0 0 0,-1-3 0 16,-9 0 640-16,8 0 48 0,-8 0 0 0,9 2 0 15,-9-2 128-15,0 0 16 0,0 0 16 0,0 0 0 16,0 0 48-16,9 1 16 0,-9-1 0 0,0 0 0 16,0 0 32-16,0 0 0 0,0 0 0 0,0 0 0 15,0 0-320-15,-2-6-64 0,2 6-16 0,-8-6 0 16,-1-1 96-16,-2-1 0 0,0 0 16 0,0-1 0 16,-3 1-128-16,-2 0-16 0,-1-1-16 0,-3 0 0 15,-1 0-208-15,0 1-32 0,-3 1-16 0,2-1 0 16,-2 0-112-16,-1 2-128 0,-2 1 176 0,-1 1-176 0,-1 0 144 15,1-2-144-15,-1-2 0 0,1 2 144 0,-1-1-144 0,-2-1 0 16,-3 1 144-16,0 0-144 0,-1 4 0 16,-1-1 128-16,0 0-128 0,-1 1 0 0,-3 0 0 0,3 0 0 15,1 2 0-15,-1 1 128 0,0 2-128 0,-3 0 0 16,-1 0 0-16,0-1 0 0,0 3 0 0,1 0 0 16,1 2 0-16,-1 2 0 0,-2 0 0 0,3 3 0 15,1-1 0-15,3 0 0 0,2 0 0 0,-2 1 0 16,-1 2 0-16,0-1 0 0,-2-2 0 0,3 2 0 15,3 3 0-15,-1-2-128 0,-4 0 128 0,3-1 0 16,4-2 0-16,0 2 0 0,2 3 0 0,2-3 0 16,1-2 0-16,3 2 0 0,-3 2 0 0,3 0 0 15,-2 1 0-15,1-3 0 0,-1 0 0 0,3 4 0 16,1 5 0-16,2-3 0 0,1-1 0 0,3 3 0 0,2 1 0 0,2 2 0 16,0 0 0-16,2 0 0 0,2 3 0 0,-2-3 0 15,1 1 0-15,3-1 0 0,1-1 0 0,0-1 0 16,-1-2 0-16,4-1 0 0,4 0 0 0,-1 0 0 15,0-1 0-15,5 1 0 0,-1-2 0 0,3 2 128 16,1 6-128-16,1-3 0 0,1-6-128 0,2 3 128 16,1 2 0-16,2 3-128 0,2 1 128 0,2 0 0 15,1-3 0-15,2-1 0 0,1-2 0 0,1-2 0 16,1-2 0-16,3-1 0 0,0-5 128 0,6 2-128 16,3-1 128-16,3 0-128 0,1-1 128 0,1-1-128 15,2 1 144-15,0-1-144 0,-3-3 192 0,-2 0-192 16,2-5 256-16,4 0-48 0,2 1-16 0,2-1 0 15,4-1 48-15,-3-1 0 0,1-4 0 0,-4 1 0 0,-1 1-16 16,-1-2 0-16,1-3 0 0,0 2 0 0,0 1-48 0,-1 0-16 16,-4 2 0-16,-1-4 0 0,-4-2 0 0,-1 0 0 15,-3 0 0-15,0-2 0 0,0-4 144 0,-2 1 16 16,-1-1 16-16,-3 1 0 0,-3 0 176 0,-3-1 16 16,-1-5 16-16,-4 2 0 0,-1-2-64 0,-3 0-16 15,0-1 0-15,-5-1 0 0,-2-2 112 0,-5 3 0 16,-2 2 16-16,-2 1 0 0,-3-4-160 0,-3 2-48 15,0 2 0-15,-2 1 0 0,-5 1-240 0,3 1-144 16,1-1 160-16,-2 4-160 16,-3 4-240-16,-1 3-144 0,2 3-16 0,-1 3-16 15,1 1-2080-15,1 3-432 0,-1 6-80 0</inkml:trace>
  <inkml:trace contextRef="#ctx0" brushRef="#br2" timeOffset="141374.93">17953 10059 14447 0,'0'0'640'0,"0"0"128"0,1-8-608 0,-1 8-160 16,2-8 0-16,0 0 0 0,0 0 1280 0,0 0 240 15,0 0 32-15,1-2 16 0,1 5-416 0,3-5-64 16,-3 0-32-16,2-1 0 0,-1 0-320 0,1 0-64 16,-1 1-16-16,2-1 0 0,-1-1-112 0,3-1-32 15,1 0 0-15,-1 2 0 0,0 2-128 0,-2-3-48 16,3 2 0-16,0 2 0 0,-1 2-128 0,1 0-16 16,-2 2-16-16,-8 4 0 0,8-3-176 0,-8 3 0 15,10 0 0-15,-2 4 0 0,-8-4 0 0,7 9 0 0,0-1 0 0,-2 6 0 16,-2 2 0-16,0 3 0 0,2-1 0 0,-4 1 0 15,1 0 0-15,0 1 0 0,2 1 0 0,-2 1 0 16,0-2 0-16,-1 1 0 0,-1 1 0 0,1-1 0 16,0-2 0-16,0-1 0 0,-1-3 0 0,4-1 0 15,0-1 0-15,2-2-192 0,-6-11 32 0,5 11 16 32,-1 0-736-32,2-1-144 0,-6-10-16 0</inkml:trace>
  <inkml:trace contextRef="#ctx0" brushRef="#br2" timeOffset="141597.18">18060 9986 2751 0,'0'0'256'0,"0"0"-256"16,0 0 0-16,0 0 0 0,0 0 4240 0,0 0 816 16,5 14 144-16,-1 1 48 0,-2 0-4016 0,1 3-784 15,1 0-176-15,0 2-16 0,1-1 64 0,-1 1 0 16,5-1 16-16,-4 1 0 0,1-1 48 0,1 0 0 15,-2-1 0-15,3 2 0 0,-4-1-160 0,2 2-32 16,0 3 0-16,-1-2 0 0,0-2-64 0,2-1 0 16,-4 0-128-16,3 2 192 15,0-1-1072-15,-3 0-208 0</inkml:trace>
  <inkml:trace contextRef="#ctx0" brushRef="#br2" timeOffset="142235.06">18527 10900 20271 0,'0'0'1792'0,"-2"-7"-1424"16,2 7-368-16,-2-8 0 0,0-7 0 0,0 5-128 16,2 2 0-16,-3-2 0 0,-2-2 256 0,1 0 64 15,0-2 16-15,-3 4 0 0,0 4 176 0,0-2 48 16,-2-1 0-16,-2 3 0 0,0 4 112 0,0 2 32 15,-2 1 0-15,-3 2 0 0,2 1-256 0,-1 4-32 16,-2 2-16-16,2 1 0 0,-1 1 16 0,1 2 0 16,1 2 0-16,0 2 0 0,3 3-96 0,4 2-32 15,1-2 0-15,2-1 0 0,0 1-16 0,3-1 0 16,1-1 0-16,3-2 0 0,0-4-144 0,3-1 160 16,1-1-160-16,3-2 160 0,-2-2 32 0,3-3 0 15,2-2 0-15,-2-3 0 0,1 1 224 0,1-3 48 16,0-2 16-16,3-5 0 0,-1 2-160 0,1-3-16 0,-2-3-16 15,1-3 0-15,1-3-160 0,-1-2-128 0,-1-2 144 0,2-2-144 16,-1-7 160-16,2 1-160 0,-1-1 160 0,0-2-160 16,-3-3 128-16,0 1-128 0,-2-1 0 0,0 4 0 15,0 2 128-15,-3 5-128 0,-1 3 0 0,-3 3 0 16,-2 3 0-16,0 5 0 0,0 4 0 0,-2 9 0 16,0 0 400-16,0 0-16 0,-6-3 0 0,6 3 0 15,-8 9-160-15,0 2-32 0,-2 4-16 0,2 4 0 16,-2 3-176-16,2 1 0 0,-2 1 0 0,1 0 0 15,0-1 0-15,1 3 0 0,0-1 0 0,-1 3 0 16,3-2-128-16,1-1 128 0,1-1 0 0,2 3 0 16,-1 1-304-16,2 1 16 0,1-6 0 0,2 1 0 15,3 1-2144-15,1-3-416 0</inkml:trace>
  <inkml:trace contextRef="#ctx0" brushRef="#br2" timeOffset="142600.82">18710 10947 3679 0,'0'0'320'0,"0"0"-320"16,0 0 0-16,0 0 0 0,10 0 2720 0,0 1 480 15,0-1 80-15,1 3 32 0,1 1-2272 0,0-1-448 16,-1-3-80-16,1 1-32 0,3 1 224 0,-1-2 64 15,-1 0 0-15,3-2 0 0,-2-1 96 0,0 0 32 0,2-2 0 16,-1 0 0-16,-1-4-48 0,0 1 0 0,-3 1 0 0,0-1 0 16,-2 0-256-16,0 1-48 0,-1-3-16 0,-1 0 0 15,-5 1 48-15,0 0 16 0,-1 0 0 0,-3 1 0 16,-4-1 32-16,-1 0 0 0,-3 1 0 0,-1 3 0 16,-4 0-224-16,-1 2-32 0,-4 1-16 0,0 5 0 15,-1 5-352-15,-1 2 0 0,-1 0 0 0,-1 2 0 16,1 1 0-16,2 1 0 0,2 2 0 0,2-1 0 15,0-1 0-15,4 1 0 0,2 0 0 0,3 1 0 16,5-1 0-16,2-2 0 0,1-1 0 0,3 0-128 16,4 0-256-16,4 1-32 15,3-2-16-15,3-3-9296 0,1-2-1856 0</inkml:trace>
  <inkml:trace contextRef="#ctx0" brushRef="#br2" timeOffset="143054.85">19224 10867 18431 0,'-9'-15'816'0,"4"9"160"0,5 6-784 0,0 0-192 16,-7-8 0-16,3 5 0 0,4 3 1360 0,-11 0 240 15,1-2 32-15,1 1 16 0,-3 3-1152 0,1 2-240 16,-1 2-32-16,1-1-16 0,-1 0 176 0,1-1 48 0,2 4 0 15,-2 1 0-15,1-2-64 0,2 2-16 0,3 0 0 0,2-2 0 16,-1 5-96-16,4-2-32 0,4 0 0 0,1-2 0 16,-5-8-224-16,6 10 128 0,1-2-128 15,2-1 0-15,1-3 144 0,0-1-144 0,3 2 128 0,0-3-128 16,-1-1 256-16,3-2-48 0,-2-2 0 0,-1 0 0 16,0 1-64-16,0-1-16 0,-1-2 0 0,-2 1 0 15,0-1 0-15,0 2 0 0,-9 3 0 0,8-2 0 16,-8 2-128-16,0 0 0 0,0 0 0 0,0 0 128 15,0 0 64-15,0 0 16 0,0 0 0 0,2 10 0 16,-4 4 144-16,-1 2 32 0,-2-1 0 0,-3 2 0 16,-1 0-384-16,0 2 0 0,-1 1 0 0,1 0 0 15,-7-1 256-15,1 2 0 0,-2 0-16 0,0 1 0 16,-2-1-80-16,0-1-16 0,3-4 0 0,-2 2 0 0,-1 2 64 0,3-4 16 16,1-1 0-16,1-2 0 0,2 0-96 15,1-2-128-15,4-2 176 0,2-3-176 0,5-6 0 16,0 0 0-16,0 0 0 0,0 0-144 15,8 7-2800-15,1-5-544 0</inkml:trace>
  <inkml:trace contextRef="#ctx0" brushRef="#br2" timeOffset="143568.15">19600 10869 22575 0,'-12'-9'992'0,"12"9"224"0,-6-3-976 0,6 3-240 0,0 0 0 0,0 0 0 16,0 0 448-16,0 0 32 0,0 0 16 0,6-9 0 15,3-4-96-15,1 1-16 0,1 0 0 0,-1 1 0 16,2-1 208-16,1-2 48 0,-1-3 0 0,3 2 0 16,1 4-64-16,-1 0 0 0,0-1 0 0,0-2 0 0,2 0-64 15,-2 2 0-15,-1-2-16 0,-1 3 0 0,-1 0-176 16,0 2-16-16,0 1-16 0,0 4 0 0,-4 2-112 0,-8 2-32 15,10-3 0-15,-10 3 0 0,0 0-144 0,0 0 0 16,6 9 144-16,-3 1-144 0,-3 0 240 0,-1 4-32 16,-2 5 0-16,0 1 0 0,-2 0-208 0,-1 0 128 15,-1 1-128-15,1 4 0 0,-2 2 0 0,0 1 128 16,2-2-128-16,-1 4 0 0,-1-2 0 0,1 2 0 16,0-3 128-16,1 0-128 0,0-2 0 0,0-1 0 15,0 1 0-15,1-3 0 0,1-3 0 0,1 1 0 16,-4-2 0-16,3 3 0 0,0 1 0 0,2-1-288 15,-2-1 32-15,2 2 16 16,-2 2-1552-16,1-4-320 0,1-1-64 0</inkml:trace>
  <inkml:trace contextRef="#ctx0" brushRef="#br2" timeOffset="143759.19">19412 11293 30399 0,'0'0'2704'0,"8"-8"-2160"0,4 1-544 0,2 3 0 16,3 3 144-16,4 1-144 0,-1405 3 0 0,2815 3 144 16,-1406-1-144-16,4 2 0 0,-2-1-192 0,4 3 192 15,0 1-128-15,-1 0 128 0,-3-4 0 0,1 2 0 16,1 2 0-16,-2-1 0 0,0-1 0 0,1 2 0 0,0-2-224 16,-2 2 32-16,-3 0 0 0</inkml:trace>
  <inkml:trace contextRef="#ctx0" brushRef="#br2" timeOffset="145951.75">18449 7976 12895 0,'0'0'272'0,"0"0"64"0,8-3 16 0,-2 1 32 0,3-2-384 0,-4 2 0 15,1 0 0-15,-1 1 0 0,1 0 0 0,-6 1 0 16,0 0 0-16,3-6 0 0,-3 6 896 0,0 0 96 16,0 0 32-16,2-5 0 0,-2 5 0 0,-2-5 0 15,2 5 0-15,-4-6 0 0,-1-1 0 0,0 2 0 16,-2 0 0-16,1 1 0 0,-2-2-832 0,1 1-192 15,-3-3 0-15,0 0 0 0,2 1 864 0,-3-1 128 16,0-2 32-16,0 2 0 0,-3 0-832 0,0-1-192 16,-1 0 0-16,-2 2 0 0,-4 2 0 0,-1-1 0 15,-2 0 0-15,-1 0 0 0,-2 3 0 0,-1 0 0 0,-3 1 0 0,0 2 0 16,-2 1 0-16,1 0 0 16,0 0 0-16,-1 1 0 0,0-1 0 0,-2 1 0 0,-1 1 0 15,0 1 0-15,-4 0 0 0,3 2 0 0,0 2 0 0,1 0 0 16,0 3 0-16,1 0 0 0,-1 0 0 0,2 3 0 15,2-1 0-15,0 0 0 0,-1 0 0 0,2-1 0 16,-4 0 0-16,2-1 0 0,2 1 0 0,1 1 0 16,5-2 0-16,-2-2 0 0,3 2 0 0,2 0 0 15,2 2 0-15,0-1 0 0,3 0 0 0,1 1 0 16,2 2 0-16,2 1 0 0,-1-3 0 0,3 3 0 16,2 3 0-16,0 0 0 0,3 1 0 0,-1 10 0 15,3-2 224-15,2-2 0 0,2-1 0 0,2-1 0 16,2-2-224-16,-1 1 0 0,1-3 0 0,1 3 0 15,1 3 0-15,2 1 0 0,1-3 0 0,1 1 0 0,0-1 0 0,4-1 0 16,3-1 0-16,1-2 0 0,1-2 0 0,2-1 0 16,2 2 0-16,3-4 0 0,0 1 0 0,1-1 0 15,4-4 128-15,-2 0-128 0,1-1 0 0,1 0 128 16,0 0-128-16,2-3 0 0,1-2 0 0,3-1 128 16,-3 1-128-16,7-2 0 0,3 3 0 0,-1-2 0 15,0 0 128-15,-1 0-128 0,-3-2 0 0,1-4 128 16,0-4-128-16,0 2 0 0,-4-1 0 0,4-1 128 15,-2-5-128-15,1 0 0 0,-1 1 0 0,0 0 176 16,-3-2-176-16,-2-1 160 0,0-3-160 0,-2-1 128 16,-1-2-128-16,1-4 128 0,-1-2 16 0,1-1 0 15,0-2 0-15,-3 1 0 0,-4 3 144 0,-1 0 32 16,-1 0 0-16,-1-2 0 0,-1 0 80 0,-4 1 32 0,-2-1 0 16,-3 0 0-16,-2-1-64 0,-6 0-16 15,-2 2 0-15,-3 1 0 0,-2-4-144 0,-5 6-16 0,-2 3-16 0,-4 2 0 16,0-1-176-16,-3 1 128 0,0 2-128 0,-2 5 128 31,2 4-512-31,1 1-128 0,-2 5 0 0,3-2-9552 0,1-2-1904 0</inkml:trace>
  <inkml:trace contextRef="#ctx0" brushRef="#br2" timeOffset="146921.43">18850 7763 14623 0,'0'0'640'0,"0"0"144"0,0 0-624 0,0 0-160 0,-2-7 0 0,2 7 0 15,0 0 384-15,0 0 32 0,0 0 16 0,0 0 0 16,0 0 480-16,0 0 112 0,0 0 0 0,0 0 16 16,0 0-144-16,-8 8-48 0,2 1 0 0,-1 2 0 15,-4 2-128-15,2 1-16 0,0 0-16 0,1 4 0 16,-1 0-256-16,-3 0-48 0,0 0-16 0,1-3 0 15,1 3-128-15,1-3-32 0,1 1 0 0,-1-1 0 16,4-2-80-16,1-2 0 0,4-11-128 0,3 11 192 16,0-2-64-16,5-3-128 0,2-4 176 0,4-2-176 0,3-1 304 0,1-4-48 15,4-2-16-15,-1-1 0 0,2 0-80 0,0 1-16 16,3-2 0-16,-3 0 0 0,2-3-144 0,-2 1 0 16,0 0 144-16,0 1-144 0,2 1 0 0,-5-1 0 15,4-1-160-15,-7 2 160 16,0 4-880-16,-3 1-64 0,0-1-16 0,-4 0-7200 15,-1-1-1440-15</inkml:trace>
  <inkml:trace contextRef="#ctx0" brushRef="#br2" timeOffset="147172.9">18910 7949 11967 0,'-13'0'1072'0,"13"0"-864"0,-8-1-208 0,8 1 0 15,0 0 2048-15,0 0 352 0,0 0 80 0,0 0 16 16,0 0-1664-16,2-8-320 0,3 0-64 0,4 0 0 16,-1 1-128-16,4-2-32 0,4-3 0 0,1 0 0 15,1 0-48-15,4-3-16 0,2 0 0 0,2 0 0 16,3-1 128-16,2 1 32 0,2-2 0 0,0 1 0 16,0-2-176-16,-2 2-16 0,-1-4-16 0,-1 7 0 15,-2 3-176-15,2 1 0 0,-4 1-160 0,0 1 160 16,0-1-1920-16,-6 3-272 15,-3 3-64-15</inkml:trace>
  <inkml:trace contextRef="#ctx0" brushRef="#br2" timeOffset="147669.22">19911 7288 21183 0,'-7'-6'1888'0,"7"6"-1504"15,-4-7-384-15,-1 3 0 0,-1 1 720 0,6 3 80 16,-8-2 16-16,-1 2 0 0,0 1-608 0,-2 0-208 16,0-5 144-16,0 9-144 0,-1 7 0 0,-2 3 0 15,-2 3 0-15,2-2 0 0,0 1 0 0,0 2 0 16,-1 2 0-16,1 1 0 0,2 0 160 0,1 2-160 0,-2-1 192 0,4-2-192 15,-1405-1 160-15,2819-4-160 0,-1406-2 128 0,3 0-128 16,1-1 0-16,5-4 0 0,2-3 128 0,3-4-128 16,2-3 336-16,2-3 48 0,1-5 0 0,3-3 0 15,1-3-16-15,2-4 0 0,2-2 0 0,0-5 0 16,-5-2-64-16,2-2-16 0,-4 0 0 0,1-3 0 16,-3 0-96-16,-3 0 0 0,-3-2-16 0,0 2 0 15,-2 2 80-15,-1-4 0 0,-4-2 16 0,-2-4 0 16,-2-3-48-16,-1 0-16 0,-2 0 0 0,-1 4 0 15,-1 3-208-15,0 8 128 0,0 4-128 0,-2 8 0 16,3 5 144-16,1 4-144 0,-4 6 128 0,1 3-128 16,-3 7 224-16,0 3-32 0,-1 3-16 0,3 7 0 0,1 5-176 15,0 4 0-15,1 2 0 0,0 0-176 0,0 0 928 0,3-3 176 16,3 0 32-16,1 1 16 16,0 0-1728-16,1-1-336 0,1 1-80 0,-1-6-16 15,0-3 464-15,5-1 80 0,2-3 32 0,1 1 0 16,-1-4-672-16,1-2-128 0,-1-3-16 0</inkml:trace>
  <inkml:trace contextRef="#ctx0" brushRef="#br2" timeOffset="148090.03">20199 7139 23951 0,'0'0'1056'0,"0"0"224"15,0 0-1024-15,0 0-256 0,5 8 0 0,1-3 0 0,2 0 0 0,1-2 0 0,2-2 128 16,3-1-128-16,-2-2 0 0,2-3 0 0,1-3 0 0,1-1 0 16,-1 4 0-16,2 1 128 0,0-1-128 0,-3-4 0 15,-2-3 192-15,-2 0-64 0,-4 2 0 0,2-1-128 16,1-1 320-16,-4 1-32 0,-3 0-16 0,1 1 0 15,-3 10 112-15,0-8 0 0,-2-3 16 0,0 2 0 16,1 1-16-16,1 8 0 0,0 0 0 0,-8-8 0 16,0 0-32-16,-2 4-16 0,2 1 0 0,-2 3 0 15,-4 5-16-15,0-2-16 0,0 3 0 0,0 1 0 0,-1 2-112 16,-2 1-32-16,1 1 0 0,0 1 0 0,2 2-160 0,1 3 0 16,2 2 0-16,0-5 128 0,3-3-128 0,3 0 0 15,0 0 0-15,4 0 0 0,3 1 0 0,3-2-176 16,2-4 176-16,2 3-128 0,2 0 128 0,2-2-192 15,3-3 192-15,-1-1-192 0,2-2-96 0,1 1-32 16,3-2 0-16,0-2 0 16,-2-1-1696-16,0 1-352 0,1 0-64 0</inkml:trace>
  <inkml:trace contextRef="#ctx0" brushRef="#br2" timeOffset="148625.29">20873 6796 17503 0,'0'0'768'0,"0"0"176"0,-2-6-752 0,2 6-192 0,-10-5 0 0,3-1 0 16,0 3 992-16,0 1 160 0,-4 0 48 0,1 2 0 15,0 0-624-15,-3 3-128 0,0 2-32 0,0 2 0 16,-3 2-80-16,1 2-16 0,-3 3 0 0,2 3 0 16,-1 0-128-16,2 1-48 0,1-1 0 0,0 2 0 15,1 2-144-15,4-3 160 0,3-4-160 0,1-2 160 16,3 0-16-16,3-3 0 0,3-1 0 0,2-3 0 0,1 0 128 0,4-3 32 16,0 0 0-16,2-6 0 0,4-3-16 0,0-3 0 15,2-3 0-15,0-3 0 0,0-1-48 0,1-2-16 16,-1-1 0-16,-3 1 0 0,1 1-48 0,-3 1-16 15,-3 0 0-15,-1 1 0 0,-1 4 144 0,-3 1 16 16,3 1 16-16,-3 4 0 0,-6 6 768 0,0 0 160 16,0 0 16-16,0 0 16 15,0 0-1648-15,0 0-336 0,0 10-64 0,1 6-16 0,0 4 768 0,1 3 0 16,-1 5 240-16,0 1-64 0,0 3-176 0,-1 2 192 16,-1-1-192-16,1 1 192 0,4 2-192 0,-4 0 0 15,-4 1 0-15,2-5 128 0,0-4 48 0,-2-2 0 16,-5-3 0-16,3 4 0 0,3 1 128 0,-4 1 16 15,-3-5 16-15,-4-3 0 0,0-2-16 0,-2-3 0 0,1 0 0 16,-1-4 0-16,0-2-128 0,1-3-16 16,-1-2-16-16,1-4 0 0,0-3-32 0,2-4 0 0,2-2 0 15,3 0 0 1,-2-1-480-16,4-2-96 0,1-2-32 0,3-3 0 16,0-1-2224-16,5-3-448 0</inkml:trace>
  <inkml:trace contextRef="#ctx0" brushRef="#br2" timeOffset="149238.09">21428 5998 6447 0,'-6'-12'272'0,"6"12"80"0,0 0-352 0,0 0 0 16,0 0 0-16,-7-4 0 0,3-2 2864 0,4 6 496 0,-8-4 96 0,8 4 32 16,-6-3-1888-16,-3 2-384 0,1 3-80 0,-2 2-16 15,0 3-288-15,1 2-64 0,-2 3-16 0,0 3 0 16,0 6-288-16,-3 3-48 0,0 3-16 0,1 3 0 16,2-2-192-16,2 3-32 0,-2 1-16 0,6 4 0 15,-1 5-160-15,4 1 160 0,0 1-160 0,4-1 160 16,2-3-160-16,4-4 128 0,1-4-128 0,4-3 128 15,5-2 64-15,-1-6 0 0,-4-2 0 0,7-4 0 16,4-3 192-16,4-3 32 0,0-4 16 0,3-4 0 16,1-2 80-16,0-5 0 0,0-6 16 0,-1 0 0 15,0-1 16-15,2-5 0 0,0-2 0 0,0-4 0 16,0-2 32-16,-6-6 0 0,-2 0 0 0,1-2 0 16,-5 2 128-16,-2-2 16 0,-3-2 16 0,-5 1 0 0,-5 1-96 15,-2 0 0-15,-9 1-16 0,-2 1 0 0,-6 2-96 0,-1 4-16 16,-3 2 0-16,-3 5 0 0,-7 7-128 15,0 3-16-15,-4 5-16 0,-1 2 0 0,0 3-160 0,1 2-48 16,1 3 0-16,-1-1 0 16,0 0-512-16,4 2-96 0,1 2-32 0,5 0 0 15,4 1-1600-15,4 1-320 0,4-1-64 0,7 0-8816 16,2-9-1760-16</inkml:trace>
  <inkml:trace contextRef="#ctx0" brushRef="#br2" timeOffset="151948.41">18648 8096 10079 0,'0'0'448'0,"0"0"80"0,11 1-528 0,-2 0 0 0,-9-1 0 0,0 0 0 15,9-1 512-15,1-1 0 0,-10 2 0 0,7-4 0 16,-7 4 160-16,9-5 32 0,-9 5 0 0,6-5 0 16,1-2 16-16,-2 0 16 0,0 0 0 0,-5 7 0 15,0 0-48-15,4-9-16 0,1 0 0 0,-4 1 0 16,-1 8-224-16,1-8-32 0,-1 8-16 0,0-11 0 16,-1 0-128-16,1 1-16 0,-4 1-16 0,1 0 0 15,-1 0-48-15,-1 1 0 0,1-1 0 0,-3-1 0 0,-1 1 64 0,-1-2 0 16,0 0 0-16,0-1 0 15,-3 3-112-15,0-1-16 0,-2 0 0 0,0 2 0 0,2-2-128 0,-3 1 192 16,-4 0-192-16,-2 1 192 0,-1 1-192 0,-2-1 0 16,2-1 0-16,-2 3 0 0,1 0 0 0,-2 1 0 15,0-2 0-15,0-1 0 0,0-1 0 0,-1-2 0 16,0-1 0-16,1 2 0 0,-2 2 0 0,2 1 128 16,2 3-128-16,0 0 128 0,-2 1-128 0,3-2 128 15,-3-3-128-15,3 1 128 0,0 0-128 0,3 1 128 16,-1-1-128-16,0 4 128 0,0 3-128 0,-1 2 0 15,1-1 0-15,-3-1 0 0,1-2 0 0,-4 0 0 16,1 0 0-16,-1 3 0 0,2 3 0 0,2 1 128 16,-2-2-128-16,2 0 0 0,0 4 0 0,1-2 0 15,0-1 128-15,0 5-128 0,1 3 128 0,3 1-128 16,-1 0 192-16,2 0-64 0,-3 2-128 0,1-1 192 0,1 1-192 0,0 3 192 16,1-1-192-16,-1 1 192 0,2-1-192 0,0 0 192 15,-2 1-192-15,1-1 0 0,-1-1 144 0,-3 1-144 16,2-1 128-16,1 1-128 0,1 0 160 0,-1-1-160 15,4 0 160-15,1 1-160 0,1 1 160 0,0 0-160 16,4-2 128-16,-1-1-128 0,3-1 0 0,-2 0 144 16,3 4-144-16,2-1 0 0,0 0 144 0,2 0-144 15,0 2 128-15,0-1-128 0,0-1 128 0,1 0-128 16,1-1 0-16,3 1 144 0,2-2-144 0,-3 0 0 16,2 0 176-16,2-1-176 0,0-3 160 0,1 1-160 15,2 0 128-15,-1 1-128 0,2 1 0 0,1-2 144 16,-1-1-144-16,3-2 128 0,-1 3-128 0,3-1 128 0,-1-1-128 15,-1 1 0-15,2 3 144 0,-2-3-144 0,1-3 144 16,0-1-144-16,2 1 192 0,1 0-192 16,-1 0 256-16,2-1-64 0,-1-3-16 0,4 1 0 0,3-1 16 0,1 2 0 15,-2-4 0-15,1-1 0 0,2 2-48 0,-1 1 0 16,1 3 0-16,-1-2 0 0,1-4-144 0,-1 1 0 16,1 1 0-16,-4 1 0 0,0-1 128 0,-2-1-128 15,1-1 0-15,-3 0 128 0,1 0-128 0,1-1 0 16,0-1 0-16,2-1 0 0,-3 0 0 0,3 0 0 15,-2 1 144-15,0-2-144 0,-1 1 0 0,1-2 0 16,1 1 0-16,-2-1 128 0,0 1-128 0,-1-1 0 16,-2-5 128-16,-2 2-128 0,1 4 0 0,-2 0 144 15,-2-2-144-15,1 1 0 0,-3-5 176 0,2 0-176 16,-2 0 160-16,0 1-160 0,-3-2 192 0,1-1-64 16,0 0-128-16,0 0 192 0,0-1-32 0,-3-2-16 0,0 0 0 15,0 2 0-15,1 2-144 0,1-1 160 0,-3-1-160 0,1-1 160 16,-1-3-160-16,-4 1 128 0,1 0-128 0,-1-3 128 15,1-2-128-15,-1 0 128 0,-1 2-128 0,-1-3 128 16,-3-1 0-16,2 1 0 0,-2-1 0 0,-1 4 0 16,1 2-128-16,-2-1 0 0,0 0-192 0,-1 0 192 15,-2 1 0-15,3 0 0 0,-4 1 0 0,1 1 192 16,0 0-192-16,-1 3 0 0,0-2-192 0,-1 1 192 16,2-1 0-16,-1 1 0 0,-2-1 0 0,-1 0 0 15,0 1-128-15,0 1 128 0,-1-1 0 0,-1 2 0 16,-1 0 0-16,-3 1 0 0,-3 0 0 0,0-1 0 15,0-2 0-15,-1 3 0 0,-2-1 0 0,0 2 0 16,0 2 0-16,-1 1 0 0,1 0 0 0,0-1 0 0,1 1-192 16,1-2 192-16,-2-2-192 0,0 4 192 0,-1 4-144 15,-1-1 144-15,-1-1 0 0,0 1 0 0,-3-1 0 0,0 1 0 16,1 3 0-16,2 2 0 0,-2 0-176 0,0 4 176 16,0 1-160-16,0-1 160 0,2 1-144 0,2-1 144 15,1-1-128-15,0 3 128 0,2 1 0 0,-2 0 0 16,0 1 0-16,-1-2 0 0,1 0 0 0,0-1-128 15,0 2 128-15,3 0 0 0,2 1 0 0,2 1 0 16,1 0 0-16,-1 2-128 0,3-1 128 0,0-1 0 16,3-1 0-16,1 3-128 0,1 3 128 0,-1 0 0 15,1 1-144-15,3-1 144 0,0-1 0 0,2 3 0 16,0-2 0-16,4 2 0 0,1 1 0 0,1 2 0 16,2 0-144-16,2 1 144 0,1-1 0 0,-1-1 0 0,0-3-128 15,2 3 128-15,1 1 0 0,0-1 0 0,1-2 0 0,1-3 0 16,1-2 0-16,0 2 0 0,1 3 0 0,-1-3 0 15,-1-3 0-15,-1 1 0 0,3 1 0 0,2 0 0 16,3 2 768-16,0-2 144 0,2-1 48 0,2 0 0 31,-1 1-1600-31,1 1-304 0,1-3-64 0,-2-2-16 0,0-3 832 0,2 0 192 0,-2 2 0 0,1-1 0 16,1-5 0-16,3 0 0 0,3-2 0 0,1 0 0 16,1 1 800-16,3-3 208 0,1 0 32 0,3 3 16 15,-3 0-1632-15,0-1-336 16,-1-1-64-16,0-2-16 0,-2-2 784 0,0-2 208 0,-2-2 0 0,3-1 0 15,0-3 0-15,2 2 0 0,-1 2 0 0,0-2 176 16,3-3-176-16,-1 1 0 0,-1-1 0 0,-2-2 0 16,-3 1 0-16,-2 1 0 0,-1 1 0 0,-1-2 0 0,-3-3 0 0,1-1 0 15,-3-2 0-15,0-2 0 0,0-1 272 0,-1-2-16 16,-3-3-16-16,-1 1 0 0,0-2-112 0,-5-2-128 16,-2-1 176-16,-1 1-176 0,-1 2 240 0,-4-1-64 15,-3 2-16-15,-5 0 0 0,-2 1-160 0,0 4 192 16,-2 5-192-16,-3 1 192 0,-2-1-192 0,0 4 0 15,-1 2 0-15,1 5 128 16,1 2-1536-16,-1 3-304 0,0 1-64 0</inkml:trace>
  <inkml:trace contextRef="#ctx0" brushRef="#br3" timeOffset="159428.35">7848 8694 3167 0,'0'0'128'0,"0"0"48"0,0 0-176 0,0 0 0 0,0 0 0 0,0 0 0 16,10 2 0-16,-10-2 0 0,0 0 0 0,0 0 0 16,0 0 208-16,0 0 16 0,0 0 0 0,0 0 0 15,0 0 1312-15,0 0 272 0,0 0 48 0,-4 9 16 16,4-9-640-16,-3 9-128 0,-2-1-16 0,-1-3-16 15,6-5-336-15,-8 5-64 0,1 0-16 0,-2 0 0 0,-1-1-80 16,1-1-32-16,-2 0 0 0,1 0 0 0,0 2-80 0,-3 0-16 16,1-7 0-16,0 4 0 0,-2 0-80 15,-1 0-32-15,-1-1 0 0,-1 0 0 0,0-1 16 0,-1 0 0 16,1 2 0-16,0-2 0 0,1-2-96 0,0 2-32 16,-1 2 0-16,-3-2 0 0,0 0-32 0,1 0 0 15,2 0 0-15,-3 0 0 0,0 0 0 0,-1 1-16 16,-1 1 0-16,0-2 0 0,-2-2 64 0,1 2 16 15,0 2 0-15,0-1 0 0,-1-1-96 0,-1 1-16 16,1 0 0-16,1 2 0 0,0 2-144 0,0-3 128 16,-1-2-128-16,1 2 128 0,-2 2-128 0,2 1 192 15,-3-6-192-15,2 1 192 0,-1 0-192 0,0 2 0 16,-1 1 0-16,-1-1 0 0,-2-5 0 0,0 2 0 16,-1 1 0-16,1 0 0 0,0-1 0 0,0 0 0 15,2 0 0-15,-3 2 0 0,2 2 176 0,0 0-48 0,1-6-128 0,-2 3 192 16,0 1-64-16,-1 1-128 0,-1-2 176 0,-1 0-176 15,-1-5 176-15,1 4-176 0,0 1 160 0,0 2-160 16,0 2 0-16,0-2 128 0,1-1-128 0,-1 0 0 16,1-1 0-16,0 0 144 0,-1 0-144 0,0-1 128 15,-2 0-128-15,-1 1 0 0,-1 0 0 0,0-1 0 16,2-2 0-16,-1 1 0 0,0 1 0 0,2 0 0 16,2 1 0-16,0 0 0 0,2-1 0 0,-2 1 0 15,-1 0 0-15,-2-1 0 0,-2 0 0 0,0-1 0 16,1 2 0-16,1 0 0 0,-3 3 0 0,3-2 0 15,1-2 0-15,0 1 0 0,1 2 0 0,1-1 0 16,-1-1 0-16,0-1 0 0,-2 0 0 0,-2 0 0 16,-2 1 0-16,-1 1 0 0,3-2 0 0,2 0 0 0,-4-1 0 0,2 2 0 15,0 2 0-15,2-2 0 0,-1-4 0 0,1 3 0 16,1 1 128-16,-2 0-128 0,0-2 0 0,0 1 0 16,2 0 0-16,2 0 0 0,0 0 0 0,0 0 0 15,-1 1 0-15,1 0 0 0,2-1 0 0,-2 1 0 16,0 2 0-16,1-2 0 0,2-2 0 0,-2 0 0 15,-1 2 0-15,0 0 0 0,1-3 0 0,1 3 0 16,5-1 0-16,-4 2 0 0,-1 5 0 0,2-4 0 16,3-2 0-16,0 2 0 0,3 1 0 0,0 2 0 15,1-2 0-15,1-2 0 0,2-2 0 0,0 2 0 16,1 2 0-16,2-1 0 0,0-5 0 0,1 1 0 16,1 1 0-16,3 3 0 0,2 2 0 0,7-4 0 15,0 0 0-15,0 0 0 0,-7 3 0 0,7-3 0 16,0 0 0-16,0 0 0 0,0 0 0 0,0 0 128 15,14 4-128-15,2 0 192 0,-1-3-192 0,4-1 0 0,2-3 144 0,1 3-144 16,0 3 0-16,3-4 0 0,1-4 0 0,5 2 128 16,3 2-128-16,0 0 0 0,4 0 0 0,2-1 0 15,3-1 0-15,-1 1 0 0,0 1 0 0,2-2 128 16,1-3-128-16,1-1 0 0,0 1 0 0,3 0 0 16,4 1 0-16,-1-1 0 0,0 2 0 0,2 0 0 15,-2-2 0-15,2 1 0 0,0-1 128 0,3-2-128 16,-1 3 0-16,1 0 144 0,1 3-144 0,-4-2 0 15,0-3 128-15,-1-2-128 0,3 0 0 0,-1 2 0 16,1 3 0-16,2 0 0 0,-3 0 128 0,0 1-128 16,-1-1 0-16,1 0 0 0,0-2 128 0,-1 2-128 15,-1-2 0-15,1 4 0 0,0 3 0 0,-1-2 0 0,-4-3 0 16,2-1 0-16,-1 0 0 0,1 2 0 0,-3 3 0 16,2 1 0-16,-1 0 0 0,1 1 0 0,-3 1 0 0,-1 0 0 15,-2-2 0-15,0-1 0 0,1-3 0 0,-1 2 0 16,0 2 0-16,2 1 0 0,-2-2 0 0,0 1 0 15,-3-1 0-15,1 2 0 0,-6 0 0 0,2-2 0 16,-1-4 0-16,1 0 0 0,-1 4 0 0,0 1 0 16,2-3 0-16,-2 0 0 0,4 1 0 0,-4 2 0 15,0 5 0-15,-2-2 0 0,-2-4 176 0,0-1-176 16,0-4 160-16,1 3-160 0,1 2 0 0,0 0 0 16,3-2 0-16,-3 2 0 0,-5 0 0 0,3 0 0 15,-1 0 0-15,1 2-160 0,-1-2 160 0,-2 0 0 16,-1 0 128-16,1 0-128 0,-4 0 0 0,2-2 0 15,-2-1 0-15,3-1 0 0,-4 2 0 0,3-1 0 0,0-4 0 16,-1 4 0-16,-3 3 0 0,0 2 0 0,-1 3 0 16,1-5 0-16,0-3 0 0,-2 1 0 0,-3 2 0 15,-1 0 0-15,-2-2 0 0,1 1 128 0,-3 0-128 0,0 1 128 16,-1 0-128-16,1 0 0 0,-1 0 0 0,-1 0 0 16,-2 1 0-16,0 0 0 0,-2 0 0 0,1-1-128 15,-9 0 128-15,11 0 0 0,-11 0 0 0,7 2 0 16,-7-2 0-16,0 0 0 0,0 0 0 0,0 0 0 15,0 0 0-15,0 0 0 0,0 0 0 0,0 0 0 16,0 0 0-16,-7 4 0 0,-4-2 0 0,1-2 0 16,-2-2 0-16,0 1 0 0,-3 2 0 0,-1 1 0 15,-1-2 0-15,-5 0 0 0,0 0 0 0,-2 1 128 0,-3 0-128 16,0-1 0-16,-4-2 0 0,-3 2 0 0,-1 2 0 0,-3 0 0 16,-3-2 0-16,2 2 0 0,-4 2 0 0,-2-2 0 15,-1-1 0-15,-4-1 0 0,-5 0 0 0,1 0 0 16,-3 3 0-16,0 1 0 0,-3 0 0 0,1-1 128 15,-6-2-128-15,0 2 0 0,-2-1 0 0,-2 1 0 16,-3 2 0-16,1-2 0 0,0-1 0 0,-3 2 0 16,-2 2 0-16,1-1 128 0,1 1-128 0,2-3 0 15,-3-2 0-15,-1 2 0 0,-1 0 0 0,0-2 0 16,0 2 0-16,2 1 128 0,1 0-128 0,0-1 0 16,0-2 0-16,-3 3 0 0,1 0 0 0,2 0 0 15,5 1 0-15,-5-4 0 0,-2-2 0 0,3 1 0 16,0 3 0-16,2-1 0 0,-1-1 128 0,2-1-128 15,-5-1 160-15,1 5-160 0,-1 3 0 0,4 0 0 16,-2-2 0-16,3-2 0 0,-2-2 128 0,1 2-128 0,1 3 0 0,0-1 144 16,3-1-144-16,0 2 0 0,0-2 0 0,2 1 0 15,2-2 800-15,3-1 176 0,0-1 48 0,4 4 0 32,1 0-1616-32,3 1-320 0,0-4-64 0,-1 2-16 0,-1 0 800 0,1-1 192 0,4 0 0 15,3-2 0-15,3-1 0 0,5 4 0 0,5-2 0 0,4 0 0 16,2 0 0-16,3 0 0 0,3-2 0 0,6 3-13952 15</inkml:trace>
  <inkml:trace contextRef="#ctx0" brushRef="#br3" timeOffset="160763.54">3381 9022 7359 0,'0'0'656'0,"-7"-2"-528"0,-2 3-128 0,2-1 0 16,-4-2 992-16,0 2 160 0,-3 2 48 0,1 4 0 0,-2 0-368 0,-1 2-80 15,-2-4-16-15,1 5 0 0,2 3-304 0,-2 4-64 16,0 3-16-16,-1 3 0 0,2 2-80 0,-2 4-16 15,2 5 0-15,0 0 0 0,4-1-96 0,2 0-32 16,1 1 0-16,4 3 0 0,3 3 16 0,2-2 0 16,3-4 0-16,2 4 0 0,2 0 0 0,2-2 0 15,2-1 0-15,1-4 0 0,-1-5-144 0,2-2 160 16,1-2-160-16,1 0 160 0,0-3-336 0,-1-3-64 16,0-3-16-16,1-1-5008 15,3 2-1008-15</inkml:trace>
  <inkml:trace contextRef="#ctx0" brushRef="#br3" timeOffset="161178.17">3557 9240 9951 0,'0'0'448'0,"0"0"80"16,-4-8-528-16,4 8 0 0,0 0 0 0,0 0 0 0,5-6 576 0,-5 6 16 15,0 0 0-15,0 0 0 0,0 0-400 0,5 10-64 16,1 1-128-16,0 1 176 0,4 3 112 0,2 3 32 16,3-1 0-16,-2 1 0 0,-1-2-32 0,2 4 0 15,2 4 0-15,-2 2 0 0,-2-1-160 0,1-1-128 16,2-2 192-16,-2 2-192 0,-2 4 144 0,2-4-144 16,-3-3 0-16,1 1 144 0,1 3-144 0,-3-3 0 15,1-4 0-15,-1-3 128 0,-2-2-128 0,0-2 128 16,-2 1-128-16,2-4 128 15,1-2-464-15,-8-6-112 0</inkml:trace>
  <inkml:trace contextRef="#ctx0" brushRef="#br3" timeOffset="161484.13">3827 9198 8287 0,'0'0'368'0,"0"0"80"0,0 0-448 0,0 0 0 0,0 0 0 0,0 0 0 16,0 0 928-16,-3 11 96 0,-2-2 32 0,-1 5 0 16,-1 5-400-16,-2 1-80 0,-1-1 0 0,0 0-16 15,-2 1-144-15,-2 2-32 0,0 6 0 0,-1-1 0 16,-1 1 32-16,0-1 0 0,-1 0 0 0,2 1 0 0,0 2-128 15,-1-3-32-15,1-1 0 0,5-1 0 0,4 0-128 0,2-3-128 16,-2-2 144-16,0-2-144 0,-1-6 192 0,2 1-48 16,4 0-16-16,1-3 0 0,0-10-368 0,0 0-80 15,0 0 0-15,0 0-16 0</inkml:trace>
  <inkml:trace contextRef="#ctx0" brushRef="#br3" timeOffset="162046.67">4066 8951 1839 0,'0'0'160'16,"0"0"-160"-16,0 0 0 0,0 0 0 15,-1-8 2064-15,2 3 384 0,-1 5 80 0,7-6 16 16,-1 2-1744-16,1 0-352 0,-1 1-64 0,5 2 0 0,4-3-96 15,0 0-16-15,-1 0 0 0,2 2 0 0,-1 2-16 0,1 3 0 16,-1 1 0-16,0-3 0 0,1-5-256 0,-1 3 0 16,0 5 0-16,-4 3 0 0,0-2 0 0,-2 0 0 15,-9-5 0-15,10 5 0 0,-2 3 0 0,-8-8 0 16,0 0 0-16,2 10 0 0,-3 1 160 0,-2 1-32 16,-6 0 0-16,1-1 0 0,-4-1 0 0,0 1 0 15,-2 1 0-15,0-2 0 0,-1-4 64 0,4-3 0 16,-2-1 0-16,4 5 0 0,3 4-192 0,1-1 128 15,5-10-128-15,0 0 128 0,0 0-128 0,0 11 0 16,5 1 0-16,0-4 0 0,-5-8 0 0,11 9 0 16,2 1 0-16,-2 0 0 0,0-1 128 0,0-3 0 15,-1-1 0-15,-2 1 0 0,-3 4 0 0,-5-10 0 16,0 0 0-16,3 11 0 0,-4-1 112 0,-3 0 16 0,-2-1 0 0,-3-4 0 16,-2-1 192-16,-1 1 32 0,-5 3 16 0,2-3 0 15,-1 0-176-15,1-2-48 0,1-1 0 0,2 2-6272 16,4 0-1248-16</inkml:trace>
  <inkml:trace contextRef="#ctx0" brushRef="#br3" timeOffset="162354.67">4622 9230 5519 0,'0'0'240'0,"0"0"64"0,0 0-304 0,0 0 0 15,-5 10 0-15,2 0 0 0,0-1 1664 0,-2 3 288 16,1 0 48-16,-1 2 16 0,3 1-1296 0,-1 0-256 15,2 0-48-15,-1 1-16 0,-3-1-400 0,1 4 0 16,-1 6 0-16,2-4 0 0,1-4 192 0,1-3-64 16,0-3 0-16,1 4 0 0,1 3-128 0,1-5 0 15,-2-13 0-15,2 10-6496 0</inkml:trace>
  <inkml:trace contextRef="#ctx0" brushRef="#br3" timeOffset="162549.54">4370 9405 11967 0,'0'0'1072'0,"0"0"-864"0,5-5-208 0,3 0 0 16,4 5 656-16,1 1 96 0,-1 3 16 0,5-4 0 16,1-5-480-16,-1 3-96 0,1 1 0 0,2 1-16 15,5 2-176-15,-1 0 128 0,-1-3-128 0,0 2 128 16,1 3 0-16,0-2 0 0,-2 0 0 0,-2-1-7184 15</inkml:trace>
  <inkml:trace contextRef="#ctx0" brushRef="#br3" timeOffset="162864.5">5024 9137 10943 0,'0'0'480'0,"0"0"96"0,10 0-448 0,0 2-128 16,0 4 0-16,0 5 0 0,1 0 464 0,-4-1 80 15,1 1 16-15,1 3 0 0,1 4-96 0,1 0-16 0,-2-2 0 0,1 1 0 16,-1-2-128-16,1 3-16 0,0 3-16 0,-1-1 0 15,0-6-144-15,0 1-16 0,-1 3-128 0,1-2 192 16,-4 2-192-16,0 0 0 0,1-3 128 0,-2 3-128 16,0-4 0-16,1 1 176 0,-1-1-176 0,-2-4 160 15,1 0-416-15,0 0-96 0,0 0-16 0,-3-10 0 16</inkml:trace>
  <inkml:trace contextRef="#ctx0" brushRef="#br3" timeOffset="163134.6">5309 9034 13823 0,'0'0'608'0,"-1"-7"128"0,1-3-592 0,1 2-144 16,1 0 0-16,-2 8 0 0,0 0 0 0,0 0 0 15,-3 9 0-15,-1 2 0 0,-4 2 192 0,-1 4 48 16,0 4 16-16,-2 1 0 0,0 1 96 0,0 4 32 15,-2 4 0-15,0-1 0 0,-1-3 96 0,-2 0 32 16,0-2 0-16,-1 3 0 0,0 1-112 0,0-1-16 16,-1-3 0-16,1 1 0 0,-1 2-192 0,3 1-64 15,1-3 0-15,3-2 0 0,2-8 0 0,2 0 0 16,3 1 0-16,2-2 0 0,0-4-128 0,4-2 0 16,-2-9 0-16,0 0 0 0</inkml:trace>
  <inkml:trace contextRef="#ctx0" brushRef="#br3" timeOffset="163389.75">5657 9057 21183 0,'0'0'1888'16,"0"0"-1504"-16,0 0-384 0,6 8 0 15,-6-8 0-15,6 8 0 0,-4 4 0 0,-2 7-192 16,-2 4 192-16,-2 0 256 0,1-2-64 0,-2 2-16 16,-2 1-32-16,3 0 0 0,-4 3 0 0,4-6 0 15,-3-2-144-15,3 0 0 0,-2 2 0 0,2-1 0 0,0-5 176 0,2 1-48 16,1 0-128-16,1 1 192 16,-1-1-560-16,0-3-112 0,1-13-32 0,-1 15-8976 15</inkml:trace>
  <inkml:trace contextRef="#ctx0" brushRef="#br3" timeOffset="163577.96">5415 9309 17503 0,'5'-11'768'0,"1"6"176"0,1 2-752 0,5-1-192 15,1 1 0-15,2 1 0 0,3 0 736 0,-1 2 112 0,0 2 32 16,1 0 0-16,1 0-608 0,1 0-112 0,0 1-32 15,-1-1 0-15,2 1-128 0,-1-1 160 0,-3-3-160 0,-2 2 160 16,3 4-416-16,-2-2-96 0</inkml:trace>
  <inkml:trace contextRef="#ctx0" brushRef="#br3" timeOffset="163795.35">6174 8997 21183 0,'0'0'1888'15,"0"0"-1504"-15,0 0-384 0,-3 11 0 0,-1 3 704 0,1 4 80 16,-3-1 16-16,-1 8 0 0,-2 4-368 0,-2 2-80 16,-1 1-16-16,0 0 0 0,1 0-192 0,-4 2-144 15,1 3 192-15,-1-1-192 0,-2-3 0 0,2 4 0 16,0-1 0-16,2 4-11360 15</inkml:trace>
  <inkml:trace contextRef="#ctx0" brushRef="#br3" timeOffset="164481.97">6503 8691 7359 0,'-4'-13'320'0,"4"13"80"0,0 0-400 0,0 0 0 0,0 0 0 0,0 0 0 16,0 0 1280-16,0 0 192 0,8 10 16 0,1 2 16 16,0 2-720-16,0 2-144 0,2-1-16 0,-1 3-16 15,1 1 384-15,3 2 80 0,-1 1 16 0,1 3 0 16,1 1-256-16,1 5-64 0,-3 3 0 0,-3 0 0 16,1-1-192-16,-1 5-32 0,-5 6-16 0,-1 0 0 15,-3-2-112-15,-1-1-32 0,-2-3 0 0,-2 2 0 16,-2 1-128-16,-4-3-16 0,-3-1-16 0,-3 0 0 15,0 1-64-15,-2 2-16 0,-3-5 0 0,-2-1 0 16,0-4 32-16,-1-1 0 0,-2-2 0 0,-3 1 0 16,-4-4-176-16,-1-1 192 0,0-2-192 0,-7 5-7936 15,-1 7-1712-15</inkml:trace>
  <inkml:trace contextRef="#ctx0" brushRef="#br3" timeOffset="169703.68">3799 8767 17503 0,'-9'-10'1552'0,"2"4"-1232"0,4-3-320 0,0 1 0 0,2-1 128 0,-4 3-128 16,4-2 144-16,1 8-144 0,0 0 208 0,0-8-48 16,-2-2-16-16,2 5 0 0,0 5-144 0,0 0 0 15,1-10 0-15,-1 4 128 0,0 6-128 0,0 0 0 16,0 0 0-16,0 0 128 0,-1-9-128 0,1 9 160 16,-2-6-160-16,2 6 160 0,0 0-160 0,0 0 0 15,0 0 0-15,0 0 0 0,0 0 128 0,0 0-128 16,11 3 128-16,1 0-128 0,-3-1 176 0,1 2-48 15,-1 5-128-15,4-4 192 0,1-3 64 0,1 1 16 16,2-2 0-16,0 2 0 0,3 2 16 0,2-2 0 16,5-3 0-16,-2 1 0 0,0 2 48 0,5 2 16 15,2-1 0-15,2-1 0 0,1 0-80 0,2 0-16 16,1 2 0-16,0 0 0 0,2-5 0 0,2 0 0 0,3-2 0 16,1 2 0-16,0 2-32 0,2 0-16 0,0-4 0 0,3 2 0 15,0 2-16-15,1-2-16 0,3 0 0 0,-1-4 0 16,3-2-16-16,2 3 0 0,2 1 0 0,-4-1 0 15,-3-1 80-15,2-1 16 0,2-2 0 0,3 1 0 16,1 1 32-16,0 2 16 0,1-1 0 0,0 1 0 16,-4 2-48-16,4 0-16 0,1 0 0 0,2-3 0 15,2 1-96-15,-1 0-16 0,-1 1 0 0,0-4 0 16,-2-4-128-16,-1 1 192 0,0 4-192 0,1-1 192 16,1 2-64-16,-2 1 0 0,-3-1 0 0,1 1 0 15,-1-2 32-15,2 1 0 0,0 3 0 0,0 0 0 16,-3 0-32-16,1 1-128 0,-1 1 192 0,2-1-64 0,-4-3-128 15,2 3 0-15,0 0 144 0,-1 2-144 0,-3-1 0 16,0 0 0-16,-2-3 0 0,2 2 0 0,1 1 0 16,0-1 128-16,0 0-128 0,-1 0 0 0,0 1 0 0,-2 1 128 15,-3 1-128-15,3-1 0 0,3-5 128 0,-2 1-128 16,-4 4 160-16,4-1-160 0,-2 3 128 0,1-2-128 16,-2-2 0-16,0 1 144 0,1 0-144 0,0 1 128 15,-4-1-128-15,4 0 128 0,1 1 16 0,-3-1 0 16,1 1 0-16,-2-2 0 0,-1-2 16 0,1 2 0 15,0 0 0-15,0 0 0 0,3 0 80 0,0 2 16 16,-3 0 0-16,1 3 0 0,-3 1-64 0,0 1-16 16,2-1 0-16,-2-1 0 0,1-4-48 0,1 5 0 15,-2-2 0-15,-1 4 0 0,-2 1-128 0,1-1 128 16,-3 0-128-16,0-2 128 0,1-2-128 0,-1-1 0 16,0 2 0-16,1-2 128 0,1 0-128 0,-3 1 128 0,1-2-128 0,0 2 128 15,-3 3 64-15,1-2 0 0,-4 0 0 0,-1-2 0 16,-1-1-32-16,-1 1 0 0,2 2 0 0,-2-1 0 15,-1 2 0-15,0-3 0 0,6-2 0 0,-5 5 0 16,0 0-32-16,0 0-128 0,-1-2 192 0,0 1-64 16,-1-2-128-16,0-2 128 0,0 2-128 0,1-3 128 15,3 0-128-15,-3 0 0 0,0 0 0 0,2 0 128 16,-1-1-128-16,0 2 0 0,0 1 144 0,-1 0-144 16,-2-4 0-16,0 0 0 0,-1-1 0 0,-1 1 128 15,-1 2-128-15,-1 0 128 0,1 0-128 0,-1-1 128 16,2-2-128-16,-4 1 0 0,0-1 0 0,1-1 0 15,-1 1 0-15,0-1 0 0,-2-3 0 0,0 4 128 0,0 1-128 16,-4 0 0-16,0-2 0 0,0 1 128 0,-1 1-128 16,-1-1 0-16,-3 0 0 0,-1 0 128 0,0-2-128 0,-1 0 0 15,0 1 0-15,-1 0 0 0,-1 2 0 0,0 1 0 16,-9 1 0-16,11 0 0 0,-11 0 0 0,7 1 0 16,-7-1 0-16,0 0 0 0,9 0 0 0,-9 0 0 15,0 0 0-15,0 0 0 0,0 0 0 0,0 0 0 16,0 0 0-16,0 0 0 0,0 0 0 0,0 0 0 15,0 0 0-15,-10-1 0 0,0 2 0 0,1-1 0 16,-2-1 0-16,0 2 128 0,-2 1-128 0,-1 1 0 16,-5-3 0-16,0-1 0 0,-1-2 0 0,-3 2 128 15,-4-1-128-15,-1 2 0 0,-4-3 0 0,0 3 144 16,0 3-144-16,-3-2 0 0,-3 1 128 0,-1-1-128 16,-2-1 0-16,-1 2 0 0,-2-1 0 0,-3 0 0 0,-5-1 0 15,-2 0 0-15,-2 0 0 0,0 1 0 0,3 0 0 16,-4 1 0-16,-2-1 0 0,-2-1 0 0,-4-1 0 0,-1 1 0 15,-1 3 0-15,1-1 0 0,0-2 0 0,-3 0 0 16,-5 0 0-16,1 1 0 0,-1 0 0 0,0 1 0 16,2 0 0-16,-5 0 0 0,-5-1 0 0,2-1 0 15,-2 0 0-15,2 0 0 0,1-1 0 0,-5 2 0 16,-3 2 0-16,1-1 0 0,-1 0 0 0,1 0 0 16,1-2 128-16,-3 1-128 0,-2 2 0 0,1-2 0 15,0 1 0-15,0 0 0 0,-4-1 0 0,3 4 0 16,1-3 0-16,1 0 0 0,1-3 0 0,0 0 0 15,1 2 0-15,1-1 0 0,2-2 0 0,2 1 0 16,-2 1 0-16,1 1 0 0,-2 0 0 0,4-1 0 0,2-2 0 16,-2-1 0-16,0-1 0 0,0 1 0 0,-3-1 0 0,3 2 0 15,3-1 0-15,-2 0 0 0,-1-3 0 0,0 2 0 16,3 1 0-16,3-2 0 0,0 2 0 0,-1-2 0 16,-3 0 0-16,1 1 0 0,2 3 0 0,3 0 0 15,1-1 0-15,2 0 0 0,-4-3 0 0,2 2 128 16,-1 1-128-16,3 1 0 0,2 2 0 0,1-1 0 15,-3-1 0-15,0 0 0 0,-1 0 0 0,0 1-144 16,-1 0 144-16,3 2 0 0,1 0 0 0,0 1 0 16,-1 2 0-16,0-2-128 0,5 0 128 0,1 1 0 15,-1-2 0-15,2 2 0 0,-3 2 0 0,2-1 0 16,2 0 0-16,2-1-128 0,0 0 128 0,3 1 0 16,3-1 0-16,-1 0 0 0,-1-1 0 0,1 0 0 15,2 4 0-15,-2-3 0 0,-5-2 0 0,6 1 0 0,0 1 0 16,2-1 0-16,0 2 0 0,0-2 0 0,-3-1 0 15,3 3 0-15,0-1 0 0,3 0 0 0,2 2 0 0,2 0 0 16,3 2 0-16,2-2 0 0,-1-2 0 0,3 0-128 16,0 0 128-16,3 0 0 0,-2 1 0 0,4 1-128 15,6 0 128-15,-3-1-128 0,2-5 128 0,3 5-128 16,-1 1 128-16,7 0-192 0,1-2 192 0,3-2-192 16,3-3 192-16,2 0-192 0,8 1 192 0,0 0-192 15,0 0 16-15,0 0 0 0,0 0 0 0,0 0 0 16,11-1-16-16,2-2 0 0,3-2 0 0,4 2 0 15,3 1 192-15,2 0-128 0,2-2 128 0,5-1-128 16,5-3 128-16,2 0 0 0,-1 2 0 0,1-1-128 0,1 1 128 16,4-1 0-16,3 0 0 0,5 0-128 0,2-2 128 15,3-1 0-15,3-1-144 0,-2 3 144 0,0 2 0 16,4-2 0-16,2-2 0 0,3-1 0 0,-2 1 0 16,1 2 0-16,-1 4 0 0,4-6 0 0,-1-2 0 0,4 1 0 15,-1 1 0-15,2 1-176 0,1 4 176 0,1-3 0 16,1-3 0-16,-2 1 0 0,2 1 0 0,0 1 0 15,0-1 0-15,2 1 0 0,0 2 0 0,2 1 0 16,3 4 0-16,-4-4 0 0,-2-6 0 0,0 1 0 16,-1 2 0-16,3 2 0 0,0 3 0 0,0 0 0 15,-3-2 0-15,0 3 0 0,0 4 0 0,1 0 0 16,0-2 0-16,-2 0 0 0,-4-2 0 0,2 2 128 16,2 3-128-16,-3-1 0 0,1 0 0 0,-1 0 0 15,-1 0 0-15,1-2 0 0,-3 4 0 0,3-4 128 16,1-4-128-16,2 4 0 0,-1 5 0 0,-1-2 144 0,0 0-144 0,1-1 0 15,-2-5 0-15,2 2 0 0,1 0 0 0,-2 1 0 16,-2 1 0-16,0 0 0 0,2 0 0 0,1-2 0 16,4-3 160-16,-4-2-160 0,-2 4 128 0,-1 1-128 15,3 3 0-15,1-1 0 0,1-1 0 0,-2-1 0 16,-3-4 144-16,2 3-144 0,-1 3 160 0,1-1-160 16,-1-4 0-16,-1 2 128 0,-5 0-128 0,1 0 0 15,0 0 0-15,0-1 0 0,2 1 128 0,0 1-128 16,-2 2 0-16,-1-1 0 0,0 0 128 0,-5 0-128 15,1 0 0-15,0-1 0 0,0 0 0 0,-1-1 0 16,-5 0 128-16,-1 2-128 0,-1 0 176 0,1 3-176 16,1-2 0-16,-1-2 0 0,0-2 0 0,-3 0-144 15,-1 6 144-15,-1-1 0 0,-2-2 160 0,1 1-160 0,-3-1 0 16,0 0 0-16,-4 2 0 0,2-2 0 0,1-1 0 0,-2 0 0 16,-1 0 0-16,-5 1 0 0,0 2 0 0,3-1 0 15,-3-2 0-15,1 1 0 0,-2 1 0 0,2 1 128 16,-3-1-128-16,1 1 0 0,-2-1 0 0,0 1 0 15,-2 2 128-15,-1-2-128 0,0-2 0 0,-4 0 0 16,2 3 0-16,-2 0 0 0,1 0 0 0,0 2 0 16,-2-1 0-16,1 2 0 0,0 2 0 0,-4-2 0 15,-2-3 0-15,-4 2 0 0,4-1 0 0,-2 3 0 16,1 1 0-16,-4-3 0 0,-3-5 0 0,-2 2 144 16,0 1-144-16,0 2 128 0,-5-1-128 0,-6-4 0 15,0 0 0-15,0 0 0 0,0 0 0 0,0 0 0 16,0 0 0-16,0 0 0 0,-7 4 0 0,-5 0 0 0,-2-3 0 15,-3 0 0-15,0 0 128 0,-5-1-128 0,-2-2 128 0,-4 2-128 16,-4 1 0-16,-2 1 0 0,-3 1 128 0,-1 1-128 16,3-1 0-16,-8-3 0 0,-2-3 144 0,-4 2-144 15,-4 2 0-15,-3 2 0 0,-6 3 0 0,2-4 128 16,-3-4-128-16,-4-1 0 0,-4 0 0 0,0 1 0 16,-1 5 0-16,-3-1 0 0,1-1 0 0,-6-1 0 15,-5 0 0-15,-1 0 0 0,0 0 0 0,1 0 0 16,-3 3 0-16,-1-1 0 0,-5-1 0 0,0 1 0 15,1 1 0-15,-3-3 0 0,-3 2 0 0,0 1 0 16,1 2 0-16,-3-1 0 0,-1-2 0 0,-2 2 0 16,2 3 0-16,0-3 0 0,-5-4 0 0,1 1 0 15,0 5 0-15,-1-1 0 0,0 0 0 0,2-1 0 0,-3-4 0 16,3 0 0-16,1 1 0 0,-2 1-128 0,-2 1 128 16,3-1 0-16,2 0 0 0,0-2 0 0,-3 0 0 15,6 2 0-15,1 0 0 0,1-2 0 0,-1-2 0 0,2 3 0 16,1 4 0-16,3-3 0 0,2-4 0 0,-1 1 0 15,-3 2 0-15,4 1 0 0,5-1 0 0,-2-1 0 16,-1-1 0-16,3 2 0 0,1 3 0 0,5-2 0 16,3-1 0-16,0 1 0 0,0 1 0 0,0 2 0 15,2-1 0-15,3-1 0 0,-1-3 0 0,3 1 0 16,-1 0-144-16,1 2 144 0,0 0-128 0,0-1 128 16,5 0-160-16,-1 3 160 0,1 0-160 0,-2 2 160 15,1-2-160-15,1 2 160 0,2 0-208 0,0 0 48 16,2 1 16-16,0 0 0 15,-1 0-240-15,1 3-64 0,-2 2 0 0,1-1 0 16,1-4-2304-16,-1 5-480 0,-24 2-96 0,16 0 0 0</inkml:trace>
  <inkml:trace contextRef="#ctx0" brushRef="#br3" timeOffset="171825.44">19619 8368 15663 0,'0'0'1392'0,"0"0"-1120"0,0 0-272 0,0 0 0 16,0 0 1584-16,0 0 256 0,0 0 48 0,0 0 16 15,0 0-1280-15,0 0-256 0,0 0-48 0,0 0-16 16,-1 11 0-16,-1-2 0 0,2-9 0 0,-5 11 0 16,1 2 272-16,1 1 64 0,-1 0 16 0,0 2 0 15,2 0-96-15,-2 3-32 0,1 2 0 0,-1 1 0 16,-1 2-144-16,1 1-48 0,1 0 0 0,-2 0 0 16,3 0-80-16,-1 0 0 0,-3 1-16 0,1-1 0 15,3-4 688-15,-1-1 144 0,2-3 16 0,1 0 16 16,0-2-1664-16,0 1-336 0,-1-4-64 0,1-1 0 0,0-11 704 15,2 11 256-15,1-2-144 0,-3-9 144 16,0 0-1680-16,0 0-256 0,0 0-48 0,4-8-9920 16</inkml:trace>
  <inkml:trace contextRef="#ctx0" brushRef="#br3" timeOffset="172083.59">19361 8692 26719 0,'-10'-4'1184'0,"10"4"240"0,-3-11-1136 0,2 4-288 16,1 7 0-16,0 0 0 0,6-9 128 0,-2 2-128 0,3-1 192 0,4 1-192 16,2 5 224-16,4-2-64 0,0-5-16 0,4 5 0 15,1-1 112-15,2 2 0 0,0 0 16 0,3 2 0 16,-2-3-80-16,0 2-32 0,3 1 0 0,-2 2 0 15,-1 5-160-15,-2 0 0 0,-1 2 144 0,0 0-144 16,0-3 0-16,-2-1 0 0,-2 3 0 0,4-1-8704 16,-2-1-1680-16</inkml:trace>
  <inkml:trace contextRef="#ctx0" brushRef="#br3" timeOffset="173057.33">20271 8754 6447 0,'0'0'576'0,"-11"-2"-576"16,2-1 0-16,-2 0 0 0,2 3 2032 0,0 0 288 16,1 0 64-16,8 0 16 0,-6-3-992 0,6 3-192 15,0 0-32-15,0 0-16 0,0 0-240 0,0 0-48 16,0 0-16-16,0 0 0 0,0 0-176 0,0 0-48 15,0 0 0-15,0 0 0 0,0 0-48 0,8-2-16 16,3-2 0-16,4 1 0 0,0-1-32 0,4-1-16 16,3 0 0-16,5 0 0 0,7 0-128 0,-2-1-16 15,-1 0-16-15,4 2 0 0,8 3-64 0,2-1-16 0,-3-3 0 16,1 0 0-16,1 2 32 0,2-1 0 0,0-2 0 0,2 1 0 16,-1-1-160-16,1 1-32 0,2 1 0 0,-3 2 0 15,-3 1-128-15,-1-1 160 0,-1-4-160 0,2 3 160 16,0 1-32-16,2-2-128 0,-1 0 192 0,3 1-64 15,2 1 80-15,0-1 16 0,-4 1 0 0,0-3 0 16,-2-3 48-16,2 0 16 0,4 3 0 0,0-1 0 16,1 1 16-16,0 1 0 0,-2 2 0 0,-3-2 0 15,-1-4-64-15,3-1-16 0,2 1 0 0,1 1 0 16,-1 3-96-16,2-2 0 0,4-2-128 0,-4 2 192 16,-1 2-192-16,-2 1 0 0,2-1 128 0,-1-1-128 15,3 0 0-15,4 2 144 0,4-3-144 0,-3 2 128 16,-4-1 0-16,0 0 0 0,-1-3 0 0,2 5 0 0,0 1 0 0,1-1 0 15,1-2 0-15,-3 0 0 0,-1 2 32 0,-4 0 0 16,-3 1 0-16,1-2 0 0,-1 1-32 0,0 0-128 16,-2 1 192-16,2-2-64 0,0 0-128 0,-1 1 160 15,-4 0-160-15,-2 1 160 0,-4-1-160 0,-2 2 0 16,-1-1 144-16,-1-2-144 0,-3 0 0 0,1 2 128 16,-3 2-128-16,-1 0 0 0,-1-3 0 0,-1 2 128 15,-4-1-128-15,0 1 0 0,-1 0 0 0,-2 0 0 16,1 0 0-16,-4 1 0 15,-4 2-1360-15,1 0-240 0,-3-2-64 0,-7 0 0 0</inkml:trace>
  <inkml:trace contextRef="#ctx0" brushRef="#br3" timeOffset="173761.98">20521 9007 19343 0,'0'0'1728'0,"0"-7"-1392"0,-1 0-336 0,1 7 0 16,0 0 304-16,0 0-16 0,0 0 0 0,4 6 0 16,-4-6 32-16,0 0 0 0,0 0 0 0,9 5 0 15,0 1 160-15,1 2 32 0,1-2 16 0,2 8 0 16,-1 3-192-16,3 4-32 0,-1 0-16 0,1 1 0 15,1-3 160-15,0 2 16 0,1 0 16 0,-1-1 0 0,0-3-160 0,-1-1-48 16,0 3 0-16,3-2 0 0,-2-4-128 0,-1 1-16 16,-4 0-128-16,1 1 192 0,1-1-64 0,-1-2-128 15,-2-2 176-15,0 0-176 0,0-1 0 0,-5 1 0 16,0 0 0-16,-5-10 0 16,0 0-1248-16,0 0-352 0,0 0-80 0,0 0-9040 15</inkml:trace>
  <inkml:trace contextRef="#ctx0" brushRef="#br3" timeOffset="174056.04">20880 8945 17503 0,'0'0'1552'0,"0"0"-1232"0,-7 0-320 0,7 0 0 16,0 0 1280-16,-8 0 192 0,1 2 32 0,-2 3 16 15,0 0-1152-15,-2 5-240 0,-1 5-128 0,2 0 160 16,-2-5 112-16,-1 6 32 0,-1 5 0 0,-1 3 0 16,0 2 16-16,1-1 16 0,-1 3 0 0,1-2 0 15,0 1 48-15,-1 2 16 0,2 0 0 0,0-4 0 16,2-5-144-16,1-3-48 0,1 2 0 0,3 0 0 16,-1 1-208-16,3-4 176 0,-2-4-176 0,3 1 160 15,0 2-160-15,0-3 128 0,3-12-128 0,0 0 128 16,0 0-288-16,0 0-64 0,0 0-16 0,9-4-8000 15,0 1-1600-15</inkml:trace>
  <inkml:trace contextRef="#ctx0" brushRef="#br3" timeOffset="174554.38">21052 8810 13759 0,'0'0'608'0,"0"0"128"0,0 0-592 0,9-3-144 15,0-5 0-15,-1 2 0 0,1 2 560 0,-2 1 80 0,3-1 0 0,1 1 16 16,0 0 48-16,1 0 16 0,1-1 0 0,2 1 0 15,0-1-96-15,1 0-32 0,-2 2 0 0,0 1 0 16,-1 4-288-16,1 4-64 0,-2-5-16 0,-1 2 0 16,-1 2-80-16,-2 1-16 0,-1 1 0 0,-2 0 0 15,-5-8 32-15,0 0 0 0,5 10 0 0,-5 1 0 16,-2-1 144-16,-2-1 16 0,4-9 16 0,-11 11 0 16,-1 1 0-16,2-5 0 0,-1-5 0 0,4 4 0 15,0 3-144-15,7-9-48 0,0 0 0 0,-3 9 0 16,3-9-144-16,0 0 0 0,0 11 0 0,0-11 128 15,7 6-128-15,3 1 0 0,4-3 0 0,-1 2 0 16,2 0 208-16,-3 0-32 0,-1-1-16 0,1 2 0 16,2 1-160-16,-5-1 192 0,-2 1-192 0,-1-2 192 0,-6-6-192 15,0 0 0-15,2 8 144 0,-3 1-144 0,-3 1 208 16,-3-2-16-16,-5-4-16 0,-2 1 0 0,0 2 96 0,0-1 32 16,-3-4 0-16,-1 4 0 0,-3 2-48 0,2 1-16 15,1-1 0-15,2-4 0 0,2-4-240 0,1 0 176 16,4 2-176-16,9-2 160 15,-8-2-1536-15,8 2-304 0,-1-5-64 0</inkml:trace>
  <inkml:trace contextRef="#ctx0" brushRef="#br3" timeOffset="174869.33">21681 8935 14735 0,'0'0'1312'0,"0"0"-1056"0,0 0-256 0,0 0 0 16,-7 11 448-16,-2 0 48 0,4 0 0 0,-3-3 0 15,8-8 176-15,-8 9 32 0,2 4 16 0,-1 0 0 16,-1 0 160-16,2 3 16 0,1 0 16 0,-1 1 0 15,0 4-224-15,3-3-48 0,-3 0-16 0,3 1 0 16,-1 2-320-16,3-2-64 0,-2-1-16 0,1-1 0 16,0-1-224-16,1-1 176 0,1 2-176 0,0-5 160 15,0-12-160-15,0 10 0 0,0-10 0 0,0 0 0 16,-1 11-1360-16,1-11-368 0</inkml:trace>
  <inkml:trace contextRef="#ctx0" brushRef="#br3" timeOffset="175067.81">21325 9158 26079 0,'0'0'1152'0,"0"0"256"16,0 0-1136-16,12-4-272 0,2-1 0 0,2 1 0 0,2 3 176 0,4 2-32 16,4-1 0-16,3 0 0 0,3-3 48 0,-1 2 16 15,0 0 0-15,2-2 0 0,1-4-32 0,2 2-16 16,-3 1 0-16,0 1 0 0,-3 0-160 0,-1 0 0 15,0 1 0-15,-6 2 0 16,-1 2-880-16,-4 1-48 0,-2-2-16 0</inkml:trace>
  <inkml:trace contextRef="#ctx0" brushRef="#br3" timeOffset="175365.82">22101 8847 21183 0,'0'0'1888'0,"0"0"-1504"16,0 0-384-16,0 0 0 0,9 6 0 0,-3 0 0 16,-1 3 0-16,-1-2 0 0,-4-7 608 0,7 10 96 15,0 2 32-15,1 0 0 0,3-1-192 0,1 1-32 16,-3 7-16-16,2-2 0 0,1 1-208 0,2 0-32 15,1-1-16-15,-4 1 0 0,0-1-64 0,2 2-16 16,2 2 0-16,1 0 0 0,-2-4-160 0,0 2 0 16,0-1 0-16,-4-3 0 0,0-3 0 0,-1-4 0 15,-1 0 0-15,-8-8 0 16,10 7-1088-16,-10-7-240 0,0 0-48 0</inkml:trace>
  <inkml:trace contextRef="#ctx0" brushRef="#br3" timeOffset="175631.14">22443 8852 23727 0,'0'0'1040'0,"0"0"240"0,0 0-1024 0,0 0-256 0,0 0 0 0,0 0 0 15,-8 2 256-15,0 2 16 0,0 3 0 0,-2 2 0 16,0 3 128-16,-1 1 32 0,-3 0 0 0,-2 3 0 15,1 3-96-15,-1 5-16 0,0 2 0 0,0-2 0 16,2-3-32-16,0 2-16 0,1 4 0 0,-1-2 0 16,1 0-272-16,3-3 160 0,3-5-160 0,-1 0 128 15,0 1-128-15,4-3 0 0,1-4 144 0,3-1-144 0,0-1 0 16,0-9 0-16,0 0-160 0,0 0-8336 16,0 0-1664-16</inkml:trace>
  <inkml:trace contextRef="#ctx0" brushRef="#br3" timeOffset="176057.31">22542 8734 14047 0,'0'0'624'0,"0"0"128"0,0 0-608 0,0 0-144 0,1-11 0 0,2 3 0 15,-3 8 864-15,7-5 144 0,-7 5 16 0,11-7 16 16,1-2-160-16,2 3-48 0,1-3 0 0,1 2 0 16,1 2-128-16,0 1-48 0,0 0 0 0,-2 3 0 15,-3 1-208-15,0 1-64 0,-4-1 0 0,2 5 0 16,0 3-240-16,-1 1-144 0,-3 2 160 0,-4 1-160 15,-6 0 224-15,0 2-48 0,-1-1-16 0,-1 1 0 16,-3-1 224-16,-1 2 64 0,2-2 0 0,0-1 0 16,3-1-128-16,-3-3-32 0,2-4 0 0,6-4 0 15,-4 8-64-15,4-8-16 0,0 0 0 0,0 0 0 16,0 0-16-16,10 2 0 0,3-2 0 0,3-2 0 16,3-3 128-16,1 1 32 0,-1 0 0 0,2-3 0 0,1-1-176 0,-5-2-48 15,-2-1 0-15,0 3 0 0,-4 1-128 16,-1 1 0-16,-1 2 0 0,-9 4 0 15,0 0-1712-15,0 0-208 0,0 0-64 0</inkml:trace>
  <inkml:trace contextRef="#ctx0" brushRef="#br3" timeOffset="176371.97">23140 8756 19007 0,'0'0'832'0,"0"0"192"0,1 10-832 15,-1 0-192-15,-2 0 0 0,0 1 0 0,-2 2 1024 0,-1 2 176 0,-3 3 16 0,2 0 16 16,-3-3-160-16,2 3-48 0,-1 0 0 0,1 3 0 15,-3 1-608-15,4 0-128 0,-2 0-32 0,1-1 0 16,-2 0-112-16,4-1-16 0,3-3-128 0,-2 0 192 16,2-1-192-16,1 0 128 0,2-1-128 0,1-4 0 15,-2-11 0-15,6 10 0 0,-1 0-128 0,-5-10 128 16,0 0-1120-16,0 0-112 16,0 0-32-16</inkml:trace>
  <inkml:trace contextRef="#ctx0" brushRef="#br3" timeOffset="176579.6">22922 9017 26719 0,'0'0'1184'0,"0"0"240"16,2-7-1136-16,-2 7-288 0,0 0 0 0,0 0 0 0,0 0 352 0,9-3 16 16,1 0 0-16,0-1 0 0,3 3 208 0,4 0 64 15,1 0 0-15,2 1 0 0,5-4-128 0,2 0-32 16,2 0 0-16,-1 1 0 0,1-3-288 0,0 3-64 15,5 1-128-15,-5 0 192 0,-4 0-192 0,-1-1 0 16,-2-4 0-16,-4 4 0 16,-2 6-2464-16,-4 0-384 0</inkml:trace>
  <inkml:trace contextRef="#ctx0" brushRef="#br3" timeOffset="176872.61">23646 8694 22223 0,'0'0'976'0,"0"0"224"15,0 0-960-15,9 10-240 0,-6-1 0 0,1 0 0 0,-3 1 832 16,0 2 112-16,-1 3 16 0,-2 5 16 0,-4 3-80 0,1 0 0 15,1-1-16-15,0 6 0 0,-4 4-336 0,1 1-64 16,-1 0-16-16,-1-2 0 0,-1-4-144 0,2 4-16 16,-3 2-16-16,4-2 0 0,0-4-160 0,2 1-128 15,-5-3 192-15,4-4-192 0,1-4 0 0,1-2 0 16,1 0 0-16,0-3-14096 0</inkml:trace>
  <inkml:trace contextRef="#ctx0" brushRef="#br3" timeOffset="180175.37">22209 10585 11055 0,'0'0'976'0,"0"0"-784"16,0 0-192-16,0 0 0 0,2-6 768 0,-2 6 128 15,0 0 0-15,0-9 16 0,-4 1 240 0,1 0 64 16,1-1 0-16,-6 1 0 0,-1 0-128 0,-3 0 0 16,1-2-16-16,-2 1 0 0,-3 0-288 0,-1 1-48 15,2 3-16-15,-2 0 0 0,-1 2-192 0,-1 3-32 16,-1 3-16-16,0 3 0 0,-2 3-160 0,-1 0-48 15,-1 0 0-15,-1 6 0 0,0 5-96 0,3 2-32 16,3-3 0-16,3 1 0 0,6 3-144 0,5 0 0 16,4 0 144-16,1-4-144 0,1-3 0 0,5-2 0 15,8-2 0-15,3-2 128 0,5 0 0 0,-1-6 0 16,2-6 0-16,1 1 0 0,1 1 224 0,-3-5 48 0,0-6 16 16,0 0 0-16,-1 2 0 0,1-5 0 0,-4-1 0 15,2-4 0-15,-1 1-160 0,-2-4-48 0,1 0 0 0,-2-3 0 16,0-1-80-16,-4-3 0 0,-1-1-128 0,-2-1 192 15,-7 1-16-15,3-3-16 0,3-2 0 0,-2 1 0 16,-4 0-160-16,3 2 192 0,0 1-192 0,-1 2 192 16,-1 2-192-16,2 4 0 0,-4 3 0 0,2 7 128 15,2 1-128-15,-2 4 0 0,-3 8 0 0,0 0-176 16,0 0 176-16,0 0 0 0,0 0 0 0,0 15 0 16,-1 1 0-16,-1 1-128 0,-1 3 128 0,1 2-128 15,0 1 128-15,-1 4-192 0,-5 0 192 0,1 3-192 16,-1 0 192-16,3-1 0 0,4 0 0 0,0 1 0 15,0-2 0-15,1 2 0 0,0-4 0 0,2-2 0 0,0-2 0 16,3 2 0-16,-1-7 0 0,2 0 0 16,1-4 0-16,4-1 128 0,5-2-128 0,-1-2 176 0,1-3 16 0,-1-3 0 15,0-3 0-15,1 0 0 0,0 1 48 0,0-2 16 16,-2-5 0-16,-1 2 0 0,1-1-64 0,-3 0-16 16,2-2 0-16,-2-2 0 0,0-2-176 0,-3 1 192 15,1-1-192-15,-1 1 192 0,0-3-192 0,-2-1 0 16,2 1 0-16,-3 3 128 0,2 2-128 0,-2-1 128 15,0-2-128-15,-1 1 128 0,1 2-128 0,-3 2 0 16,1-2 144-16,-2 0-144 0,-1-2 0 0,-1 2 128 16,1 9-128-16,-1-9 0 0,-1-2 0 0,0 4 0 15,1 1 0-15,1 6 128 0,0 0-128 0,-9 2 0 16,9-2 0-16,-9 6 0 0,-1 3 0 0,0 1 0 16,1 1 0-16,-1 2 0 0,4 1 0 0,-2 2 0 0,3 1 0 0,0 1-128 15,2-3 128-15,1-2 0 0,1-1 0 16,2 1-128-16,2-1 128 0,3-2 0 0,-6-10 0 0,8 9 0 15,3 0 0-15,1-3 0 0,3-5 0 0,0-2-128 16,2-3 128-16,-1 0 0 0,4 0 0 0,2-5 0 16,1-3 0-16,-1-1 144 0,-1-2-144 0,-1 0 160 15,-2 1-160-15,1 0 128 0,1-2-128 0,-4 4 128 16,1 2-128-16,-2 1 0 0,-1 1 0 0,-2 3 0 16,-2 2 0-16,-1-1 0 0,-9 4 0 0,8-2 0 15,-8 2 0-15,8-2 0 0,-8 2 0 0,0 0 0 16,0 0 0-16,0 0 0 0,0 0 0 0,0 0 0 15,0 13 0-15,-1-1 0 0,-5-1-128 0,-1 0 128 16,-3-2 0-16,-1 2-176 0,-1 1 176 0,-4-1-128 0,1-1 128 16,-2 1-192-16,1 1 192 0,0 0-192 0,-1 1 192 0,6-1 0 15,3-2-144-15,3 1 144 0,-2-1 0 0,4 0 0 16,3-10-144-16,1 9 144 0,-1-9 0 0,6 8-128 16,-1-3 128-16,6 0 0 0,0-5-192 0,2 0 64 15,0-6 128-15,4 2-208 0,0-1 208 0,1-1 0 16,-1-4 0-16,-1 1 0 0,-4 0 0 0,0 0 0 15,0 1 0-15,-1 0 160 0,-2 0-160 0,-1 4 0 16,-8 4 0-16,0 0 0 0,7-5 0 0,-7 5 0 16,9-1-144-16,-9 1 144 0,6 7 0 0,-3 2-128 15,-3-9 128-15,4 14 0 0,-3 4-128 0,-1-1 128 16,0 2 0-16,-1 1 0 0,-2 1 0 0,1 1 0 16,-1 2 0-16,-2 1 0 0,-1 0 0 0,-2 2 0 15,-2-2 0-15,0 1 0 0,-3 2 0 0,-1-1 0 16,-4-2 160-16,-1-1-32 0,1-1 112 0,-3 1 16 0,-2-2 16 0,2-3 0 15,1-3-16-15,1-1 0 0,-3-2 0 0,2-2 0 16,2-1-16-16,-1-5-16 0,4 0 0 0,1-3 0 16,1-3-48-16,2-4-16 0,0-1 0 0,3-3 0 15,1 0 16-15,1-2 0 0,2-4 0 0,-1-3 0 16,4-1-176-16,2 2 160 0,3-1-160 0,-2 2 160 16,3-4-160-16,1 3-192 0,-1 3 32 0,3 1 16 31,1 0-256-31,0 2-48 0,-2 0-16 0,3 3 0 0,-2 4-1520 15,2 0-288-15,0 1-64 0</inkml:trace>
  <inkml:trace contextRef="#ctx0" brushRef="#br3" timeOffset="180677.69">23208 10224 6447 0,'0'0'576'0,"0"0"-576"16,-2-7 0-16,2 7 0 0,1-9 4352 0,2 3 768 16,-3 6 160-16,6-7 32 0,4 0-3776 0,2-1-768 15,4-1-128-15,-1 1-48 0,4 0 32 0,2 1 0 16,1-1 0-16,-4 1 0 0,1 1-80 0,-1 2-16 0,-1 4 0 0,-1 2 0 15,-4 0-256-15,-1 3-48 0,0 2-16 0,-5 3 0 16,-1 1-208-16,-1 2 0 0,-2-3 0 0,-4 4 0 16,-3 2 192-16,-2 0-64 0,-2-1-128 0,1 1 192 15,-4-2-48-15,1 2-16 0,-1 1 0 0,1-1 0 16,0-5-128-16,1 0 128 0,2-2-128 0,2 2 128 16,4 2-128-16,0-5 0 0,2-8 0 0,0 0 128 15,3 11-128-15,2-2 0 0,2-1 0 0,2-2 0 16,-1 1 0-16,1 2 128 0,5 2-128 0,-4-1 0 15,-1-3 0-15,2 3 0 0,3 2 0 0,-6 1 0 16,0-1 0-16,-2 0 0 0,0 0 0 0,0 1 0 16,-4 2 0-16,-2 1 0 0,-1-2 0 0,-1 2 128 15,-4 0 48-15,-2 1 0 0,0-2 0 0,-2 0 0 16,-5-3 176-16,2 1 32 0,-2-1 16 0,1-1 0 0,-1-3 0 16,0 2 0-16,-3-2 0 0,1-2 0 0,0-2-208 0,-2-2-32 15,2-2-16-15,-1-2 0 16,2-2-912-16,1-2-192 0,3-3-48 0,1-1-9680 15,-4 2-1952-15</inkml:trace>
  <inkml:trace contextRef="#ctx0" brushRef="#br3" timeOffset="181483.01">24224 10121 13823 0,'0'0'1216'0,"0"0"-960"0,4-6-256 0,-2 2 0 16,-2 4 736-16,0 0 96 0,0-7 32 0,-1 0 0 15,1 7 144-15,-2-7 16 0,-3 2 16 0,5 5 0 16,-6-7-304-16,-2 4-64 0,-2-1-16 0,-1-1 0 15,-2 0 16-15,-1-2 0 0,0 1 0 0,-3 0 0 16,0 3 32-16,-1 1 16 0,-1-3 0 0,-2 3 0 16,-1-4-80-16,1-1-32 0,-3 1 0 0,2 2 0 15,-2 3-160-15,0-1-16 0,-5-3-16 0,0 1 0 16,-3-2-112-16,-5 0-32 0,-3-3 0 0,0 2 0 0,2 3-128 16,-5-3-16-16,-2 1-128 0,1-1 192 0,4-1-64 15,-3 0 0-15,-2-2-128 0,-3 3 192 0,-6 0-192 0,0 3 128 16,1 0-128-16,-1-4 0 0,-3 0 160 0,-1-1-160 15,1 3 160-15,-5 4-160 0,-10 2 192 0,5 0-64 16,3 2-128-16,3 1 192 0,-2 0-192 0,1 3 0 16,1 2 0-16,-1 3 0 0,1 0 128 0,0 3-128 15,1 1 0-15,4 0 0 0,5-3 0 0,0 0 128 16,4 0-128-16,-1 3 0 0,-3 4 0 0,2 1 0 16,-1-3 0-16,3 2 0 0,3 1 0 0,2 0 0 15,2 0 0-15,1-1 0 0,-1 1 0 0,-4 2 0 16,2 5 0-16,4-2 0 0,0 0 0 0,3 2 0 15,1 0 0-15,3 4 0 0,5 3 0 0,5 3 0 16,0 2 128-16,5 2-128 0,2-1 0 0,6 1 0 0,0-3 0 0,4 3 0 16,1 0 0-16,4-2 0 0,4 3 0 0,4 0 0 15,3 0 0-15,4 0-160 0,3-3 160 0,5 0-128 16,3-3 128-16,6-1 0 0,5-1 0 0,4-3 0 16,6 0 0-16,1-4 0 0,-2 1 0 0,5-4 0 15,3-3 144-15,7-3-144 0,4-2 192 0,4-3-192 16,-1-1 240-16,0-5-64 0,3-5-16 0,1-2 0 15,3-1 0-15,1 0 0 0,0-2 0 0,-3-3 0 16,-1-3 32-16,1 1 16 0,5-4 0 0,-4-1 0 16,-1-2-32-16,-3-1-16 0,-2-3 0 0,-2-2 0 15,4-3 32-15,-3-2 0 0,-4 1 0 0,-4-3 0 0,-4-2 64 16,-7-1 0-16,-1-2 16 0,-2-1 0 16,0 3 160-16,-2 1 16 0,-3 0 16 0,-4 0 0 0,-3 5-144 15,-5 0-48-15,-6 2 0 0,-3 0 0 0,-7 2 32 0,-2 0 0 16,-3 2 0-16,-5-1 0 0,-3 1 96 0,-2-1 32 15,-3-1 0-15,-1 3 0 0,-3 0-240 0,-2 2-32 16,-2-2-16-16,-1-1 0 0,-2 0-400 0,0 0-96 16,-2 1-16-16,2 0 0 15,-1-1-1520-15,1-1-304 0,-2 4-64 0,3-3-14800 16</inkml:trace>
  <inkml:trace contextRef="#ctx0" brushRef="#br3" timeOffset="183544.35">23201 6294 2751 0,'0'0'256'0,"0"0"-256"15,0 0 0-15,0 0 0 0,-8-10 2112 0,0 2 384 0,2 0 80 0,-1 2 16 16,-3 0-1280-16,3-2-256 0,0-1-48 0,0 2-16 16,1-2-160-16,-1 0-16 0,-4-2-16 0,1 1 0 15,0 2-192-15,-2 3-32 0,1 5-16 0,-1 0 0 16,2 2 160-16,-3 1 48 0,1 3 0 0,0 4 0 15,-1 2-352-15,1 1-64 0,-4 2-16 0,2 5 0 16,1 4-208-16,1 5-128 0,-1 1 160 0,4 1-160 16,-4 0 0-16,6 0 0 0,-1-1 0 0,5-1 0 15,-1-2 128-15,7-3-128 0,0-3 0 0,2-3 0 16,2-4 160-16,2-4-160 0,1-3 160 0,3-4-160 16,-1-2 400-16,3-3-16 0,3-5 0 0,0-3 0 15,1-4 64-15,2-5 0 0,0-4 0 0,2-1 0 0,0-6-96 16,-2 2-16-16,-3-3 0 0,-2-1 0 0,1-3-64 0,-3 3-16 15,2 1 0-15,-2-2 0 0,-1-2-16 0,-2-3-16 16,-2-1 0-16,-2-5 0 0,-3-6-48 0,-1-1-16 16,-3-3 0-16,0 0 0 0,0 3-160 0,0 7 0 15,2 5 144-15,0 1-144 0,-4 1 0 0,2 4 0 16,0 4 0-16,0 4 128 0,0 5-128 0,0 4 0 16,-1 1 0-16,1 4 0 0,0 11 0 0,0 0 0 15,0 0 0-15,0 0 128 0,0-5-128 0,0 5 0 16,0 0 0-16,-1 16 128 0,0 2 0 0,0 4 0 15,-2 2 0-15,1 4 0 0,2 1-128 0,-2 3 0 16,-2 0 0-16,2 6 0 0,2 3 0 0,2 4 0 16,1 2 0-16,0 0 0 0,1 0 0 0,0-2 0 0,2-5 0 15,-2-2 0-15,3 1 0 0,1-5 0 16,-1-5 0-16,1-1-128 0,-1 1 128 0,0-7 0 0,0-5 0 16,1 0 0-16,-3-3 0 0,2-2 0 0,-2-1 0 0,2-2 0 31,-7-9-448-31,9 2-64 0,-9-2-16 0,12-6-8784 0,-6-7-1760 0</inkml:trace>
  <inkml:trace contextRef="#ctx0" brushRef="#br3" timeOffset="184012.27">23579 6095 12319 0,'0'0'544'0,"0"0"112"0,0 0-528 0,0 0-128 15,0 0 0-15,0 0 0 0,0 0 624 0,0 0 80 16,0 0 32-16,13 5 0 0,-3-3 176 0,0-2 48 16,-2-2 0-16,1-1 0 0,2-2-144 0,-3 2-32 15,2-4 0-15,1 0 0 0,-1-3-80 0,1 1 0 16,0-4-16-16,-1 4 0 0,0 0-64 0,0-1-16 15,-5-1 0-15,2 0 0 0,-1 0-160 0,-2 1-16 16,-3-1-16-16,-1 2 0 0,0-1 0 0,-1 4 0 16,1 6 0-16,-4-8 0 0,-5-3-32 0,1 3 0 0,-2 1 0 15,-1 3 0-15,-2 1-32 0,1 0-16 16,-2-1 0-16,-3 8 0 0,-2 6-64 0,3 1-16 0,0 1 0 16,1 2 0-16,-3 2-256 0,1 4 0 0,-1 3 0 0,2 3 0 15,1 0 0-15,2-1 0 0,0 1 0 0,4-3 0 16,0-2 0-16,4-2-144 0,2-1 144 0,0-3 0 15,3-1 0-15,5-3-128 0,-2-1 128 0,5-3 0 16,3-2-144-16,2-3 144 0,1-3-160 0,3-3 160 16,0 3 0-16,2-2-144 0,-1-6 144 0,2 0 0 15,0 1-272-15,5-1 16 0,-2 0 16 0,1 0 0 16,-4 4-544 0,0-2-112-16,-1 2-32 0,-1-1 0 0,-3 1-1584 0,0 0-320 15</inkml:trace>
  <inkml:trace contextRef="#ctx0" brushRef="#br3" timeOffset="184530.37">24036 5839 11967 0,'14'0'528'0,"-14"0"112"0,0 0-512 0,4-8-128 15,0 0 0-15,-4 8 0 0,0 0 1200 0,0 0 208 16,0 0 32-16,0 0 16 0,-1-8-304 0,1 8-48 0,-11-5-16 16,2 5 0-16,0 0-208 0,1 0-48 0,-1 2-16 0,1 4 0 15,-3 2-272-15,0-1-48 0,-3 1-16 0,3 4 0 16,3 5-240-16,-2-1-48 0,0 3-16 0,2-3 0 15,5 0-176-15,-2-1 160 0,3-1-160 0,1-1 160 16,0-2-160-16,3-3 0 0,-2-8 144 0,7 7-144 16,-7-7 256-16,9 3 0 0,2-3-16 0,2-2 0 15,-3-3 176-15,1-3 32 0,1-2 16 0,1 0 0 16,1 0-176-16,-3 0-32 0,-1 1-16 0,1 0 0 16,-2-1-240-16,-2 2 176 0,-7 8-176 0,7-3 160 15,4 3-160-15,-2 2 0 0,-9-2 0 0,10 6 0 16,0 4 0-16,-1 2 128 0,-3 2-128 0,0 4 128 15,3 4 96-15,-4 1 16 0,1 2 0 0,-1 0 0 0,-3 1 64 16,1 0 16-16,-3-3 0 0,-2-2 0 0,0-3 0 16,0 0 0-16,-2-4 0 0,-1 2 0 0,-1 0 0 0,-3 1 16 15,1-3 0-15,-3-1 0 0,-1-1-128 0,4-4-16 16,2 0-16-16,-2-7 0 0,-5-2-176 0,0 1 0 16,-2-3 0-16,0-2 0 15,0-5-1808-15,0 0-304 0,1-1-48 0,1 1-11536 16</inkml:trace>
  <inkml:trace contextRef="#ctx0" brushRef="#br3" timeOffset="185081.47">24259 5534 19695 0,'0'0'864'0,"0"0"192"0,-9 1-848 0,3-2-208 0,1-3 0 0,2-1 0 15,3 5 368-15,-2-5 16 0,2-4 16 0,2-1 0 16,1-3 272-16,3 3 48 0,-1 0 16 0,4 2 0 15,2-1-48-15,1 1-16 0,0 2 0 0,0-2 0 0,1-6-128 0,1 4-32 16,3 2 0-16,-1 4 0 0,-4 4-80 16,2 3-32-16,1 0 0 0,-1 2 0 0,-3 3-144 0,-3 2-48 15,-1 2 0-15,-3 1 0 0,0 3 240 0,-4 2 64 16,-2 4 0-16,-2 1 0 0,0-1-224 0,-4 0-32 16,0-1-16-16,1 2 0 0,-1 4-64 0,0-3-16 15,2-6 0-15,-1-2 0 0,1 0-160 0,0-1 192 16,-3-1-192-16,5-1 192 0,3 1-192 0,0-2 160 15,-2 0-160-15,2-4 160 0,1-8-32 0,0 0-128 16,0 0 192-16,0 0-64 0,9 5 64 0,3-1 0 16,-1 0 0-16,1-3 0 0,-1-2 0 0,3-1 16 15,0-1 0-15,1-1 0 0,4-3 0 0,-3 3 0 16,-2 0 0-16,1-2 0 0,4-4 32 0,-1-1 0 16,0-2 0-16,3 2 0 0,-1 1-96 0,1 1-16 0,0-3 0 15,-1 0 0-15,0-1-128 0,1 3 0 0,-3-1 0 0,0 1 0 16,1 1 0-16,-1 4 0 0,-3-2 0 0,1 3 0 15,-1-1-208-15,0 3-80 0,0 1-16 0,-3 4 0 32,-2 0-2928-32,-10-3-592 0</inkml:trace>
  <inkml:trace contextRef="#ctx0" brushRef="#br3" timeOffset="187055.01">20192 7878 8287 0,'0'0'736'0,"0"0"-592"0,-7 4-144 0,7-4 0 16,-8 2 1312-16,8-2 224 0,-9 0 64 0,9 0 0 16,0 0-560-16,0 0-96 0,0 0-32 0,0 0 0 15,-7-6-16-15,5 1-16 0,2 5 0 0,-1-9 0 16,1 0-304-16,1-2-64 0,3-1-16 0,-1 0 0 15,0 3 32-15,3-2 16 0,-1-4 0 0,2 2 0 16,-1 0-96-16,2 1 0 0,1 1-16 0,1-3 0 16,-3-2-32-16,4-1 0 0,4-1 0 0,0 2 0 0,1-1 16 15,-1 0 0-15,3-2 0 0,2 2 0 0,4-1-64 0,-2 1-16 16,-2 1 0-16,2 1 0 0,2-1-192 0,-1 3-144 16,-1 0 192-16,2 2-192 0,2 2 128 0,-2 2-128 15,1-1 0-15,-1 1 0 0,-1-1 0 0,2 2 0 16,-1-1 0-16,3 2 0 0,-3-2 0 0,4 4 0 15,2-2 0-15,0 3 0 0,-1 2 0 0,-1 1 0 16,3 0 0-16,1-1 0 0,0-2 0 0,-2 2 0 16,-3 3 0-16,-1 0 0 0,0-3 192 0,-2 1-192 15,-1 0 192-15,0 1-192 0,0 0 272 0,1-1-48 16,1 0-16-16,-3 3 0 0,-3 1 64 0,-2 2 16 16,1-1 0-16,0 2 0 0,3 1-64 0,-1 0-16 15,-4-2 0-15,1 2 0 0,-1 0 16 0,1 0 0 16,-3 0 0-16,1-1 0 0,-1-1-64 0,-1 2-16 0,-1 0 0 0,1-2 0 15,-1-1-16-15,1-1 0 0,0 2 0 16,-1-2 0-16,0 2 0 0,1-2 0 0,-1 1 0 0,1-3 0 16,-2-1 64-16,2-3 16 0,-1-2 0 0,2 0 0 15,1-1 112-15,-1 1 32 0,-1-2 0 0,-1-1 0 16,7-4 32-16,-3 0 0 0,1-1 0 0,-2 0 0 16,-4 0-128-16,3 0-32 0,3-1 0 0,-1 0 0 15,0 0-96-15,1 0 0 0,0-1-128 0,-1-3 192 16,0 3-192-16,-2-1 176 0,-2-2-176 0,1 1 160 15,0-1-160-15,1 0 128 0,-2 0-128 0,1 0 128 16,-2-2-128-16,3 1 0 0,1 1 144 0,-1-1-144 16,-1 1 0-16,1 0 128 0,2 2-128 0,-1-2 0 15,1 1 0-15,0-3 128 0,-2 2-128 0,0 2 0 0,-3 2 0 0,0 1 0 16,1-4 0-16,0 2 128 0,-1 0-128 16,1 2 0-16,0 1 0 0,1-2 0 0,-1 0 0 0,-3 1 0 15,-1 0 0-15,1 1 0 0,-1 2 0 0,0 0 0 16,-1 0 0-16,-1 0 128 0,1 0-128 0,-3 3 0 15,1-1 0-15,-5 6 0 0,0 0 0 0,0 0 0 16,7-3 0-16,-7 3 128 0,0 0-128 0,7-3 0 16,-7 3 128-16,0 0-128 0,0 0 0 0,0 0 0 15,0 0 0-15,10 3 128 0,-4 1-128 0,2 2 0 16,-5 2 0-16,2 0 128 0,1 0-128 0,0 1 0 16,-3 1 0-16,4 1 0 0,-2-2 0 0,2 2 0 15,-2 0 0-15,3 0 0 0,0 0 0 0,1 0 0 16,1-2 0-16,2 2 0 0,-2 3 0 0,1-1 0 0,0-2 0 15,3 2 0-15,1-1 0 0,1 0 0 0,0 0 0 0,2-1 0 16,-1-5 0-16,1 0 0 0,0 1 0 0,2 0 0 16,1-2 0-16,1 0 0 0,-2-1 0 0,2 0 0 15,1 0 0-15,-2-4 0 0,0-3 0 16,0 3 128-16,-1 3-128 0,0-1 0 0,3 0 0 0,-4-4 0 16,0-4 128-16,3 0-128 0,0 0 160 0,3 1-160 15,1-1 144-15,-2 1-144 0,0-1 128 0,4 0-128 16,1-2 128-16,2-2-128 0,0 0 128 0,-1 2-128 15,-2 1 0-15,0 0 128 0,-1 1-128 0,1 0 0 16,-1-1 0-16,2 1 0 0,-1-1 128 0,1 1-128 16,2-2 0-16,-4 0 0 0,0 1 0 0,0 2 0 15,3 2 0-15,1 0 0 0,-3 0 0 0,-1-1 0 0,-2 0 0 16,1-1 0-16,-5 3 0 0,0-2 0 0,0 0 0 0,0 0 0 16,1-2 0-16,1 2 0 0,-1 2 0 0,5-2 0 15,2 1 0-15,0-1 0 0,-4 2 0 0,5 0 0 16,5 1 0-16,-2 4 0 0,0 1 0 0,-1 4 0 15,-1 2 0-15,-4-3 0 0,-1 1 0 0,-1 0 0 16,0-1 0-16,-1 1 0 0,1 1 0 0,0 0 0 16,-2-1 0-16,0 1 0 0,0-1 0 0,-2 0 0 15,-3-3 0-15,1 3 0 0,1 1 0 0,0-1 128 16,-2 1-128-16,-2-1 0 0,-3-1 128 0,1-2-128 16,-1-1 128-16,-1 2-128 0,0-1 192 0,-2 0-64 15,0 1 0-15,1 1 0 0,-2 2 16 0,-1-3 0 16,-8-6 0-16,9 8 0 0,0 1-16 0,-2-1 0 15,-7-8 0-15,6 7 0 0,-6-7 32 0,7 8 0 0,-2 0 0 16,-5-8 0-16,7 7 0 0,-7-7 0 16,0 0 0-16,6 6 0 0,0 1-160 0,-6-7 192 0,0 0-192 0,0 0 192 15,0 0-64-15,0 0-128 0,0 0 192 0,0 0-64 16,0 0 0-16,0 0-128 0,2 8 192 0,-2-8-64 16,0 0-128-16,0 0 160 0,0 0-160 0,-8 7 160 15,2-2-160-15,-3-1 0 0,-1-3 0 0,-2 0 0 31,1 0-880-31,-2-2-256 0,-4-3-48 0,0 0-12112 0,-1 2-2416 0</inkml:trace>
  <inkml:trace contextRef="#ctx0" brushRef="#br3" timeOffset="194340.6">20564 7783 5519 0,'0'0'496'0,"0"0"-496"15,0 0 0-15,0 0 0 0,0 0 1968 0,0 0 288 16,0 0 64-16,0 0 16 0,0 0-1296 0,0 0-256 15,0 0-48-15,0 0-16 0,0 0-16 0,0 0-16 16,0 0 0-16,0 0 0 0,0 9 48 0,0 1 16 0,-1 1 0 0,0 4 0 16,-1 1 16-16,-3 3 16 0,3 3 0 0,-1 0 0 15,-1 1-160-15,-1 0-48 0,-2 3 0 0,3 3 0 16,-2 4-160-16,2 1-32 0,0 1-16 0,-2-1 0 16,3 5-176-16,0-3-48 0,-1 1 0 0,3-6 0 15,-2-3-144-15,2 1 192 0,-1-3-192 0,-1-4 192 16,1 1-192-16,1-2 160 0,0 1-160 0,0-6 160 15,-4-3-160-15,4-4 192 0,1-9-192 0,4 10 192 16,-4-10-432-16,0 0-80 0,0 0 0 0,0 0-16 16,0 0-1600-1,6-6-320-15,1-4-64 0</inkml:trace>
  <inkml:trace contextRef="#ctx0" brushRef="#br3" timeOffset="194927.44">20386 7861 9615 0,'0'0'416'0,"0"0"96"0,1-6-512 0,-1 6 0 15,0 0 0-15,9-4 0 0,-2-3 544 0,0 2 0 16,-1-1 0-16,-6 6 0 0,0 0 160 0,9-4 16 0,-1-2 16 0,3 3 0 16,2 0-80-16,2-1-16 0,-1 1 0 0,2 1 0 15,2 1-128-15,1 2-48 0,3 2 0 0,-2 2 0 16,2-1-128-16,-2 3-16 0,-1-3-16 0,0 0 0 15,0 5 0-15,-2-2 0 0,1-2 0 0,-2 3 0 16,0 1-32-16,-1 0 0 0,0 2 0 0,0 0 0 16,-3 0 48-16,1 0 0 0,-2 0 0 0,1 3 0 15,-2 0-32-15,1 0 0 0,0 0 0 0,-3 1 0 16,-3 2 80-16,-4-3 16 0,-1-3 0 0,3 3 0 16,0 4 64-16,-3-3 0 0,-5-2 16 0,4 2 0 15,6-1-48-15,-5 2-16 0,-5 2 0 0,-3 2 0 16,0-5 80-16,-2 3 16 0,0-1 0 0,-2 2 0 0,-3-1-112 15,-1-2 0-15,2-1-16 0,0-1 0 0,-2 1-112 16,1 0 0-16,2-2-16 0,-2-2 0 0,1-1-48 0,1 1-16 16,-2-1 0-16,2-1 0 0,-1-1-48 0,1 0 0 15,-2-2 0-15,1 0 0 0,0-2-128 0,0-1 192 16,-1-1-192-16,2-1 192 0,1 2-64 0,1 2 0 16,-3-1 0-16,2-2 0 0,1-2-128 0,1-2-144 15,-1 1 144-15,1 1-208 16,1 3-176-16,9-3-16 0,0 0-16 0,0 0 0 15,0 0-1776-15,0 0-368 0,0 0-64 0</inkml:trace>
  <inkml:trace contextRef="#ctx0" brushRef="#br3" timeOffset="195384.84">21145 8043 16575 0,'0'0'1472'0,"0"0"-1168"16,0 0-304-16,0 0 0 0,0 0 688 0,0 0 80 16,-1 9 0-16,1-9 16 0,0 0-336 0,2 12-80 15,1 1-16-15,-1 2 0 0,2-1-48 0,1 1-16 16,2 2 0-16,1 2 0 0,0 1 64 0,1 2 16 15,1-1 0-15,1-1 0 0,2-1-48 0,-2 0 0 16,2 0 0-16,1-1 0 0,-2 1-144 0,0-4-48 16,-2-1 0-16,-1 0 0 0,-3-2-128 0,1-1 160 15,-4-1-160-15,3-1 160 0,2 1-160 0,1-1 128 16,-1-3-128-16,-8-6 128 0,0 0-400 0,8 4-96 16,-8-4-16-16,0 0-10416 0</inkml:trace>
  <inkml:trace contextRef="#ctx0" brushRef="#br3" timeOffset="195761.67">21337 8023 18431 0,'0'0'1632'0,"0"0"-1312"16,0 11-320-16,-2-2 0 0,-7-2 224 0,2 2-32 15,-5-1 0-15,1 6 0 0,3 2 448 0,-2 1 64 16,1 1 32-16,-1 2 0 0,-2 2-176 0,1 1-48 15,2 1 0-15,-2 1 0 0,1-4 32 0,2-1 0 16,-1 1 0-16,0-2 0 0,0-4-256 0,3 0-48 16,0-3-16-16,3-1 0 0,1-1-224 0,-1-1 128 15,3-9-128-15,-3 11 0 0,-2-6 0 0,5-5 0 16,0 0 0-16,0 0 0 16,0 0-496-16,0 0-192 0,0 0-32 0,0 0-10352 0</inkml:trace>
  <inkml:trace contextRef="#ctx0" brushRef="#br3" timeOffset="196329.55">21437 7767 4607 0,'0'0'192'0,"0"0"64"0,0 0-256 0,0 0 0 15,0 0 0-15,0 0 0 0,0 0 2672 0,0 0 480 16,7-6 112-16,-1-1 0 0,2 1-1968 0,-1 0-400 15,1-2-64-15,-1 3-32 0,3-1-112 0,-2 2-32 16,0 0 0-16,0 2 0 0,0-3-64 0,-1-1-16 16,0 0 0-16,-7 6 0 0,0 0-176 0,9 3-32 15,0-1-16-15,-9-2 0 0,0 0-144 0,9 7-16 16,-3 0-16-16,0 1 0 0,-6-8 16 0,3 10 16 16,1-1 0-16,-3 2 0 0,-2 1 96 0,-3-1 16 15,1 0 0-15,0 0 0 0,-2 2 80 0,-2-1 32 0,-1-2 0 16,-2 2 0-16,0 3 32 0,0-2 16 0,0-2 0 0,-1 1 0 15,1-1-208-15,2-2-32 0,0-3-16 0,-1 0 0 16,9-6-96-16,-5 5 0 0,5-5-128 0,0 0 192 16,0 0-48-16,0 0-16 0,0 0 0 0,0 0 0 15,13-1 352-15,-1-1 64 0,2 0 16 0,0-2 0 16,1 2-320-16,0-1-64 0,2-1-16 0,-1 0 0 16,-2 1-16-16,2 0 0 0,-1-2 0 0,0 2 0 15,-2 2-16-15,1 1-128 0,0 0 192 0,0-1-64 16,0-1-128-16,-2 0 0 0,1 1 144 0,-1 1-144 15,-1-1 0-15,-2 1-192 0,-9 0 32 0,10 2-10464 16,1 1-2080-16</inkml:trace>
  <inkml:trace contextRef="#ctx0" brushRef="#br3" timeOffset="197170.71">22115 7878 2751 0,'0'0'256'0,"0"0"-256"0,0 0 0 0,0 0 0 15,0 0 2592-15,0 0 480 0,3-7 80 0,-3 7 32 16,0 0-1520-16,0 0-288 0,1-8-64 0,-1 8-16 15,0 0-160-15,0 0-48 0,0 0 0 0,0 0 0 16,-3 9-352-16,0-1-80 0,-2 2-16 0,1 2 0 16,-1 3 64-16,-1 1 16 0,1 2 0 0,-1 2 0 15,2-2-288-15,-3 2-64 0,2 1-16 0,1-1 0 0,-1 2-208 0,0-1-144 16,1-1 192-16,2-2-192 0,-2 1 128 0,2 0-128 16,0-2 0-16,0-1 0 0,1-4 0 0,0-1-176 15,1 0 0-15,-1-2 0 16,1-9-2064-16,-2 7-400 0</inkml:trace>
  <inkml:trace contextRef="#ctx0" brushRef="#br3" timeOffset="197456.7">21892 8116 23327 0,'0'0'1024'0,"0"0"224"0,12-2-992 0,0-1-256 0,1 1 0 0,0 1 0 15,1 0 0-15,1-1 0 0,1 0-144 0,2-3 144 16,0 1 0-16,1-2 0 0,2 0 176 0,1 1-48 15,1 2-128-15,-2 2 0 0,1 2 128 0,-1-1-128 16,0-3 0-16,-3-1-192 0,-3 3 32 0,-1 0-10176 16</inkml:trace>
  <inkml:trace contextRef="#ctx0" brushRef="#br3" timeOffset="198048.73">22624 7692 16575 0,'0'0'368'0,"0"0"80"0,-3 9 0 0,3-9 16 0,0 0-464 0,0 0 0 0,0 0 0 0,0 0 0 16,-2 5 912-16,-3 0 96 0,3 1 16 0,0 0 0 16,-1 0-832-16,1 0-192 0,0 3 0 0,1 3 0 15,-3 2 864-15,1 4 128 0,0-1 32 0,-1 7 0 16,-1 0-16-16,-1-1 0 0,2 1 0 0,-2 0 0 0,3-3-480 16,-2-1-80-16,-1-1-32 0,1 0 0 0,2 0-96 0,0-2-32 15,1-1 0-15,-2 1 0 0,3-3-48 0,0-2-16 16,0 3 0-16,1-3 0 0,1-4 32 0,1 1 0 15,2 0 0-15,-2 0 0 0,-2-9-16 0,6 5 0 16,-6-5 0-16,9 7 0 0,-1 0 16 0,2-3 16 16,3-2 0-16,-3-1 0 0,0-1-96 0,2-1-32 15,2-1 0-15,-2-1 0 0,2 0-144 0,-2 0 128 16,-1 2-128-16,2 0 128 0,1-3-128 0,-1-1 0 16,1 0 0-16,-1 1-176 15,1 2-192-15,-2-1-32 0,-2-4-16 0,1 2 0 16,1-1-608-16,-1-1-128 0,-4-3-32 0,2 2 0 15,-4 2-1792-15,-5 6-352 0</inkml:trace>
  <inkml:trace contextRef="#ctx0" brushRef="#br3" timeOffset="198268.99">22574 7985 21183 0,'0'0'1888'0,"-9"2"-1504"0,1-4-384 0,-1 2 0 31,9 0-608-31,-5 4-192 0,-1 1-32 0,6-5-16 0,0 0 1616 0,0 0 336 0,0 0 64 0,0 0 16 16,9-2-288-16,4-1-48 0,4-1-16 0,1 2 0 16,-1 0-464-16,5-2-112 0,1-2 0 0,3 0-16 15,-3 2 144-15,2-2 16 0,4 2 16 0,-2-1 0 0,-1-2-160 16,-2 0-16-16,-7 3-16 0,0 0 0 16,-2 0-224-16,-3 1 0 0,-4-2-192 0,-8 5-8224 15,0 0-1648-15</inkml:trace>
  <inkml:trace contextRef="#ctx0" brushRef="#br3" timeOffset="198468.33">22503 7770 28559 0,'1'-5'2544'0,"4"-3"-2032"16,-3-2-512-16,4 3 0 0,2 0 0 0,1 3 0 15,2-5 0-15,2 0-160 0,5-1 160 0,1 0 192 16,2-2-32-16,2 1-16 0,4 0-144 0,0 2 192 15,2 2-192-15,-1-1 192 0,-2 0-192 0,-2 1 0 0,1 2 0 0,-5 3-8704 32,-2 2-1632-32</inkml:trace>
  <inkml:trace contextRef="#ctx0" brushRef="#br3" timeOffset="198979.53">23068 7869 8287 0,'0'0'368'0,"0"0"80"0,0 0-448 0,0 0 0 0,0 0 0 0,0 0 0 15,0 0 2240-15,0 0 384 0,0 0 64 0,0 0 0 16,0 0-1328-16,0 0-272 0,0 0-48 0,6 11-16 16,2 0-96-16,-1 0-32 0,2 2 0 0,1-1 0 15,1-1-256-15,1 0-48 0,3 1-16 0,-5 0 0 16,0 1-112-16,2-1-16 0,3 0-16 0,0 1 0 15,0 2-240-15,-1-1-32 0,-2-2-16 0,0 1 0 16,0 2-144-16,-1-2 0 0,-1-2 0 0,-1-1 0 16,-2-1 0-16,-2 0 0 0,0 1-192 0,-2 0 192 15,-1 0-2624-15,-2-10-416 16</inkml:trace>
  <inkml:trace contextRef="#ctx0" brushRef="#br3" timeOffset="199256.6">23291 7792 24063 0,'-2'-12'1072'0,"2"12"208"0,0 0-1024 0,0 0-256 15,0 0 0-15,0 0 0 0,-8-1 256 0,0 3-16 16,1 4 0-16,-2 4 0 0,-2 2 544 0,1 3 112 15,-2 2 32-15,-4 2 0 0,-2 5-368 0,0-1-80 16,5 0-16-16,-2 2 0 0,-4 3-144 0,0 3-48 16,-2 4 0-16,4-4 0 0,0-5-48 0,2 1-16 0,-1 3 0 0,2 0 0 15,2-3-208-15,2-2 128 0,1-3-128 0,0-3 0 32,3 0-1664-32,-2-2-448 0,-1 0-64 0,2-4-32 0</inkml:trace>
  <inkml:trace contextRef="#ctx0" brushRef="#br3" timeOffset="200233.34">23628 7737 14735 0,'0'0'1312'15,"0"0"-1056"-15,0 0-256 0,0 0 0 16,0 0 544-16,0 8 48 0,-2 2 16 0,1 1 0 16,-5-2 384-16,4 1 80 0,4 3 16 0,-2 0 0 15,-4 3-272-15,1 1-48 0,1 2-16 0,0 0 0 16,-3 3-144-16,3-2-32 0,0 1 0 0,1-1 0 0,0-1-240 0,1 0-48 15,-1 0-16-15,2-2 0 0,2-4-128 0,0 0-16 16,0 0-128-16,1 0 192 0,-2-4-64 0,-2-9-128 16,0 0 176-16,3 11-176 15,0-1-256-15,-2-2-144 0,-1-8-48 0,0 0-7376 16,0 0-1488-16</inkml:trace>
  <inkml:trace contextRef="#ctx0" brushRef="#br3" timeOffset="200458.6">23455 7986 11967 0,'0'0'1072'0,"0"0"-864"0,0 0-208 0,0 0 0 16,0 0 2080-16,9 1 368 0,1-2 80 0,1 0 16 16,-3 0-1040-16,6-1-208 0,1-1-32 0,4 1-16 15,3 1-288-15,-3-2-64 0,1-3-16 0,3 2 0 16,0 0-272-16,4-1-48 0,0 0-16 0,2 1 0 15,-4 1-288-15,1 0-48 0,-3 1-16 0,-1-2 0 16,-1 1-448-16,-3-3-80 0,-1 2-32 0,-3 2-13248 16</inkml:trace>
  <inkml:trace contextRef="#ctx0" brushRef="#br3" timeOffset="201525.19">24283 7578 2751 0,'0'0'128'0,"0"0"16"0,7-8-144 15,-1 1 0-15,0-1 0 0,0 1 0 16,0 2 2880-16,-6 5 560 0,8-8 96 0,-8 8 32 16,5-5-1792-16,-5 5-368 0,8-9-64 0,-5 1 0 0,-3 8-240 0,3-8-32 15,-3 8-16-15,0 0 0 0,0 0-208 0,0 0-32 16,0 0-16-16,0 0 0 0,0 0-416 0,3 10-96 16,-3 2-16-16,0 0 0 0,-3 7 240 0,0 0 64 15,0 3 0-15,-2 2 0 0,1 1-128 0,0 3 0 16,-2 0-16-16,0 4 0 0,-2 4-96 0,0-1-16 15,-1-3 0-15,2-3 0 0,-2 2-48 0,0-3-16 16,-1-2 0-16,2-3 0 0,0-1-32 0,0-2-16 16,-3 0 0-16,1-4 0 0,2 0-64 0,1-3-16 15,2-1 0-15,2-1 0 0,-5-1-128 0,4-2 160 16,4-8-160-16,0 0 160 16,0 0-640-16,0 0-128 0,0 0-32 0,2-10 0 15,4 1-1984-15,-1-2-416 0,1-1-80 0,1-3-16 0</inkml:trace>
  <inkml:trace contextRef="#ctx0" brushRef="#br3" timeOffset="201894.05">24269 7607 7359 0,'0'0'656'0,"0"0"-528"0,0 0-128 0,0 0 0 0,0 0 2048 0,0 0 368 16,-2 7 80-16,2-7 0 0,0 0-1344 0,0 0-288 15,0 0-48-15,8-2-16 0,1-1 240 0,2 1 48 16,0-3 16-16,4 0 0 0,0-4-144 0,1 4-16 15,0 0-16-15,3-2 0 0,1 1-16 0,5-1 0 16,2 2 0-16,-3-3 0 0,-1-2-368 0,-1 2-80 16,4 0-16-16,-2 2 0 0,1 3-144 0,-2-1-48 15,-3-1 0-15,-2 2 0 0,-2 2-256 0,0 2 0 16,-3-1 0-16,-2 0 0 16,-1 0-304-16,-10 0-112 0,0 0-32 0,7 5 0 15,-7-5-2528-15,0 0-512 0</inkml:trace>
  <inkml:trace contextRef="#ctx0" brushRef="#br3" timeOffset="202142.27">24219 7930 12895 0,'0'0'576'0,"0"0"112"0,0 0-560 0,9-2-128 0,1 0 0 0,1-1 0 16,2 2 2752-16,0-1 512 0,2-1 96 0,1-2 32 16,1 0-1728-16,4-1-320 0,3 1-80 0,2-2-16 0,2-2-400 0,0 0-80 15,2-2 0-15,2 1-16 0,0 3-336 0,-2 3-64 16,-2-2-16-16,1 3 0 0,-5 1-336 0,-1-1-192 16,-3 0 32-16,-3 1-9680 15,0 4-1936-15</inkml:trace>
  <inkml:trace contextRef="#ctx0" brushRef="#br3" timeOffset="210339.48">23423 10972 8287 0,'0'0'736'0,"0"0"-592"0,-1-8-144 0,1 2 0 15,0 6 1168-15,2-6 208 0,0-1 32 0,2 1 16 16,-4 6-720-16,5-6-160 0,1 1-32 0,0-1 0 15,2 1-16-15,0-2-16 0,-1-1 0 0,2-2 0 16,2-1 0-16,1 0 0 0,2 0 0 0,2 1 0 16,0-1 176-16,2-1 48 0,1-3 0 0,4 1 0 15,0 0-192-15,2 0-16 0,-2-1-16 0,3-1 0 0,0 0-176 0,-2 0-48 16,0 1 0-16,-1-1 0 0,1-3-64 16,-2 0 0-16,3 0-16 0,-1 0 0 0,-1-2 16 0,2-2 16 15,3-3 0-15,-2 3 0 0,-1 2 48 0,-2 2 16 16,-1-1 0-16,-1 0 0 0,-1-1-96 0,-1 2-32 15,-1 1 0-15,-4-2 0 0,-1 0-144 0,-2-1 160 16,-1 1-160-16,-2 2 160 0,1 0-16 0,-3 0 0 16,0 1 0-16,-1-1 0 0,-1 1-144 0,0 0 0 15,-1 1 0-15,1-1 0 0,-6 1 0 0,2-1 0 16,0 0 0-16,-3-1 0 0,0 0 0 0,-2 2 0 16,1-1 144-16,-5 2-144 0,-1 0 256 0,-1-1-32 15,-2 0 0-15,-3 1 0 0,-3 2-32 0,-1-2-16 16,1 0 0-16,-1 2 0 0,-4-1-176 0,0 1 128 0,0 1-128 15,-1 1 128-15,1 0 0 0,-1-1-128 16,1 1 192-16,0 1-64 0,1 2-128 0,-1 0 160 0,-3-2-160 16,1 3 160-16,-3-1-160 0,0 1 128 0,-3 0-128 0,-1 1 128 15,1-2-128-15,-1 2 0 0,-4 0 0 0,3 0 0 16,2-2 0-16,2 1 0 0,-1 2 0 0,0-3 0 16,0 3 0-16,-1-2 0 0,-2-3 0 0,-2 3 0 15,-1 1 0-15,1 3 0 0,0-1 0 0,0 3 0 16,-1 1 0-16,1 0 0 0,1-1 0 0,2 1 0 15,1 0 0-15,-1 0 0 0,-2 0 0 0,0 1 0 16,-2 2 0-16,3-1 0 0,-2-1 0 0,0 2 0 16,-1 6 0-16,1-1 0 0,2-3 0 0,2 1 0 15,1 0 0-15,0 0 0 0,2-2 0 0,-2 2 0 16,0-1 0-16,-1 3 0 0,-1 0 0 0,1-1 0 0,-1 3 0 16,3-4 0-16,-3-2 0 0,-2 3 0 0,2 1 0 0,2 0 0 15,0 1 0-15,1 2 0 0,-1 2 0 16,0 0 0-16,-2-2 0 0,0 3 0 0,-1 0 0 0,-2 1 0 15,-2 1 0-15,1 0 0 0,-1 2 0 0,3-2 0 16,0-1 0-16,1 3 0 0,4 5 0 0,-1-1 0 16,-1-3 0-16,1 0 0 0,2-1 0 0,0 1 0 15,-2 1 0-15,1 0 0 0,4-3 0 0,2 1 0 16,-1 0 0-16,2-1 0 0,-1 1 0 0,1-2 0 16,1 1 0-16,3 0 0 0,-3 3 0 0,5 0 0 15,0 0 0-15,1 3 0 0,-1 2 0 0,2 0 0 16,1-1 0-16,-1-2 0 0,1-3 0 0,1 1 0 15,1 0 0-15,-2 0 0 0,3 3 0 0,0-3 0 16,0-3 0-16,0 2 0 0,4-1 0 0,-1-1 128 16,0 0-128-16,2-1 0 0,1 2 0 0,1 0 0 15,2 3 128-15,1-1-128 0,0-1 0 0,3 0 160 0,1 0-160 16,3 2 160-16,0 1-160 0,4 0 0 0,3 0 144 0,4 4-144 16,0 0 0-16,3 0 0 0,1-3 0 0,-1 2 128 15,0 0-128-15,1-1 0 0,1-3 0 0,2 1 0 16,1-1 0-16,1 1 144 0,3 0-144 0,-1-3 0 15,-1 0 128-15,5-2-128 0,1-2 0 0,3 1 0 16,1 1 160-16,-2 1-160 0,1-4 128 0,-2 2-128 16,2-1 128-16,2-1-128 0,3 0 128 0,0 0-128 15,3-1 128-15,4 0-128 0,0 3 128 0,-2-4-128 16,-2 1 128-16,0-3-128 0,-2-2 0 0,4 0 128 16,4-1-128-16,-2-3 192 0,3 0-192 0,2-1 192 0,0-1-192 15,0-1 160-15,-1-1-160 0,-1-1 160 0,5-3-32 0,1-2-128 16,4 1 192-16,4-1-64 0,1-3 32 0,-3 1 0 15,-1-1 0-15,0-1 0 0,3-1-32 0,1 0-128 16,1 1 192-16,-5-2-64 0,-8 0-128 0,-1 0 160 16,-3-1-160-16,1-3 160 0,-2-1-32 0,1-1 0 15,-1 0 0-15,0-3 0 0,-2-2 16 0,-1-2 0 16,-1 1 0-16,-3-3 0 0,-1-1 16 0,1-4 0 16,-1-5 0-16,1-5 0 0,-2-4 0 0,1-3 0 15,-2 0 0-15,-1-2 0 0,-5-1 192 0,-5 5 32 16,-3 6 16-16,-4 0 0 0,-4-1 16 0,-4-1 0 15,-3-2 0-15,-5 5 0 0,-2 4-192 0,-4-2-32 0,-4 7-16 16,0 2 0-16,-5 1-176 0,-2 8 0 16,-5 0-192-16,-5 1-11712 0,-8 0-2352 15</inkml:trace>
  <inkml:trace contextRef="#ctx0" brushRef="#br0" timeOffset="-207206.43">6059 13276 8287 0,'0'0'736'0,"0"0"-592"16,0 0-144-16,0 0 0 0,0 0 1072 0,0 0 176 16,0 0 32-16,0 0 16 0,0 0-352 0,0 0-80 15,0 0-16-15,0 0 0 0,0 0 48 0,0 0 0 16,0 0 0-16,0 0 0 0,0 0-112 0,0 0-16 15,0 0 0-15,0 0 0 0,0 0-224 0,0 0-48 16,-6 0-16-16,1 0 0 0,5 0-64 0,-9 2-16 0,3 0 0 0,6-2 0 16,-11 3-16-16,2-2 0 0,0 2 0 0,2 0 0 15,0 0-48-15,-1-2-16 0,-1 0 0 0,2 2 0 16,0 3-80-16,1-2-32 0,-2-2 0 0,0 1 0 16,0 3-48-16,3-1-16 0,5-5 0 0,-10 8 0 15,-1-1-16-15,3 0 0 0,1 2 0 0,-1 1 0 16,-1-1-128-16,1 1 192 0,-3 0-192 0,4 1 192 15,0 2-192-15,3 0 192 0,-3-2-192 0,3 2 192 16,-1 1-64-16,3-1 0 0,-2 0 0 0,3 2 0 16,2 1 112-16,0 0 16 0,0 1 0 0,3-1 0 15,2 0-48-15,-2-1 0 0,0 5 0 0,0-3 0 16,7 1-80-16,-3-1 0 0,-1-2-128 0,-2 0 192 16,6 2-192-16,-4-2 144 0,2 0-144 0,-2-2 128 15,3-1-128-15,-5 1 192 0,4 0-192 0,-3 0 192 0,0 0-192 16,0-2 160-16,-1-2-160 0,2 2 160 0,-4 2-160 0,1-1 192 15,1-1-192-15,-1 1 192 0,-3 0-192 0,3 0 192 16,-1-2-192-16,0-1 192 0,-3-9-192 0,5 11 192 16,-3-1-192-16,1-3 192 0,-3-7-48 0,6 9 0 15,-6-9 0-15,5 10 0 0,-3-1 32 0,-2-9 0 16,0 0 0-16,0 0 0 0,5 9 96 0,-2-3 32 16,-3-6 0-16,0 0 0 0,0 0-304 0,0 0 0 15,1 7 0-15,-1-7 0 0,0 0 288 0,0 0 0 16,0 0 0-16,0 0 0 0,0 0 80 0,0 0 16 15,-3-11 0-15,0 2 0 0,-2 1-112 0,-1-1-16 16,-1-3 0-16,0 1 0 0,0 3-80 0,-1-5-32 16,0 1 0-16,3-1 0 0,-4-2-144 0,3-1 0 15,0 0 144-15,0-1-144 0,0 1 0 0,-2-1 128 0,3-1-128 0,-2 1 0 16,0 1 0-16,2-2 128 0,-1-1-128 16,2 1 0-16,0 0 0 0,0 0 0 0,2 2 0 15,0-3 0-15,0 1 0 0,1-2 0 0,1 1 0 0,0 3 0 16,0-1 0-16,0 1 0 0,0-2 0 0,2 5 0 15,1 3 0-15,3-2 0 0,-1-5 0 0,3 5 0 16,1 2 0-16,2 0 0 0,-4 0 0 0,3-1 0 16,0-2 0-16,0 2 0 0,0 1 0 0,-2 4-128 15,1-1 128-15,0-1 0 0,-1-1 0 0,0 4 0 16,-2 2 0-16,1-2 0 0,-1-1 0 0,-2 3 0 16,-4 3 272-16,0 0 144 0,0 0 32 0,4-5 0 15,1 1-448-15,-5 4 0 0,5-5 0 0,-5 5 0 16,0 0 0-16,0 0 0 0,3-4 0 0,-3 4 0 0,0 0 0 15,0 0 0-15,0 0 0 0,0 0 0 0,0 0 0 16,0 0 0-16,0 0 0 0,0 0 0 16,0 0 0-16,0 0 0 0,0 0 0 0,0 0 0 0,0 0 0 0,-4 2 0 15,-3-2 0-15,1 2 0 0,-2 3 0 0,-1 1 0 16,-1 0 0-16,-3 3 0 16,3-1-736-16,-2 2-224 0,-1 2-64 0,4-3 0 0,-2 0 832 0,0 2 192 15,0 1 0-15,0 1 0 0,-2 2 0 0,0 2 0 16,3 3 0-16,1 1 0 0,-5 4 0 0,2 2 0 15,0 0 0-15,1 2 0 0,3-1 0 0,0 0 0 16,0 0 0-16,4-2 0 0,-1-2 0 0,0 1 0 16,1 1 0-16,3-2 0 0,0-1 0 0,2-1 0 15,1-1 0-15,3 8 0 0,3-1 192 0,1-5 64 16,0-4 32-16,4-2 0 0,-1-1-288 0,2-2 0 0,-1-2 0 16,3 0 0-16,1-3 128 0,4 1-128 0,0-2 0 15,2 2 0 1,-1-5-544-16,1 2-224 0,-1-2-32 0,0-2-16128 0</inkml:trace>
  <inkml:trace contextRef="#ctx0" brushRef="#br0" timeOffset="-201343.18">7391 13320 9215 0,'0'0'400'0,"0"0"96"0,0 0-496 0,-3-3 0 0,-2-4 0 0,2 3 0 16,3 4 0-16,-2-5 0 0,2 5 0 0,0 0 0 15,-6-5 912-15,1 0 96 0,5 5 16 0,-4-2 0 16,-3-1 0-16,3 1 0 0,4 2 0 0,0 0 0 16,-5-1 0-16,-1-3 0 0,0 2 0 0,3 0 0 15,3 2 0-15,0 0 0 0,0 0 0 0,0 0 0 16,-4-3 0-16,4 3 0 0,0 0 0 0,0 0 0 15,0 0-832-15,0 0-192 0,0 0 0 0,0 0 0 0,0 0 0 0,0 0 0 16,6-3 0-16,0 3 0 0,1 3 0 0,1 0 0 16,0-1 0-16,-3 1 0 0,1 2 0 0,0 1 0 15,2 1 0-15,0 1 0 0,-2-1 0 0,2 0 0 16,-2 1 0-16,0-1 0 0,1 3 0 0,-1 0 0 16,1-1 0-16,-2 1 0 0,2 2 864 0,0 0 128 15,-1-1 32-15,0 2 0 0,-1 1-832 0,2 3-192 16,-2-1 0-16,2 0 0 0,-2-2 0 0,-1 2 0 15,0-3 0-15,1 5 0 0,0-2 0 0,-2 1 0 16,1-3 0-16,-1 1 0 0,1 3 0 0,-3-3 0 16,2 1 0-16,-1-2 0 0,-1 0 864 0,0 2 128 15,-1-1 32-15,0-3 0 0,-1 0-832 0,-1 0-192 16,0 0 0-16,0 2 0 0,0-2 0 0,-1 0 0 0,0-2 0 16,-1 1 0-16,1 3 0 0,-1-1 0 0,-1-1 0 0,1 2 0 15,1-2 864-15,-3 0 128 0,3 0 32 0,-2 0 0 16,0-1-832-16,-1 0-192 0,1 0 0 0,0 1 0 15,0-2 0-15,1-1 0 0,-2-2 0 0,1 0 0 16,-1 3 0-16,2-1 0 0,-2-2 0 0,2 0 0 16,0 0 0-16,-1-1 0 0,1-1 0 0,0-1 0 15,4-4 0-15,0 0 0 0,0 0 0 0,0 0 0 16,0 0 0-16,0 0 0 0,-2-4 0 0,2 4 0 16,0 0-2416-16,0-9-528 15,1-1-96-15,0 1-32 0</inkml:trace>
  <inkml:trace contextRef="#ctx0" brushRef="#br0" timeOffset="-187418.59">13549 14063 5519 0,'0'0'496'0,"0"0"-496"15,0 0 0-15,0 0 0 0,0 0 1360 0,0 0 176 16,-2 7 48-16,1-1 0 0,1-6-528 0,0 0-96 0,-2 6-32 0,2-6 0 15,-2 9-64-15,2-9-16 0,0 0 0 0,0 0 0 16,-2 10-16-16,2-3-16 0,0-7 0 0,0 0 0 16,0 0 288-16,0 0 64 0,9 3 16 0,0-2 0 15,-9-1-96-15,13-3-32 0,3-2 0 0,2 2 0 16,5 2-496-16,-1-1-112 0,0-2 0 0,3 3-16 16,0 1-208-16,0 3-32 0,4-1-16 0,-1-1 0 15,1-1 0-15,3 1 0 0,3 0 0 0,1-1 0 16,2 0 32-16,-1 0 16 0,1 0 0 0,1 3 0 15,2 1 16-15,1-2 0 0,-5 0 0 0,3 0 0 16,-2 0-16-16,2-2 0 0,-4 0 0 0,2 0 0 16,-2-1-32-16,0 2 0 0,0 3 0 0,0-3 0 15,-6-2 0-15,0 2-16 0,-6 1 0 0,-1 0 0 0,-2-3-32 16,-3 0 0-16,-3-1 0 0,-3 0 0 0,1 4 32 0,-5-2 0 16,2-1 0-16,0 0 0 0,-10 1-32 0,7-3 0 15,-7 3 0-15,0 0 0 0,0 0-144 0,0 0 192 16,0 0-192-16,0 0 192 0,0 0-32 0,0 0 0 15,0 0 0-15,0 0 0 0,0 0 32 0,0 0 0 16,0 0 0-16,-11 0 0 0,0-1-32 0,-2 1 0 16,-1 0 0-16,-2 1 0 0,-2-2-32 0,-4-1 0 15,-2 0 0-15,-2 1 0 0,-3 1-128 0,0 0 192 16,1-2-192-16,-3 4 192 0,-2 1-192 0,0 0 128 16,2 3-128-16,-2-2 128 0,-2-1-128 0,1 0 0 15,-3 0 144-15,-2 2-144 0,-4-3 0 0,4 0 0 0,1 1 0 16,2 2 128-16,-3 0-128 0,3-2 0 0,3 0 0 15,0 2 0-15,3 0 0 0,2-2 0 0,1 1 0 0,5-3 0 16,-1 2 0-16,3-2 0 0,4-1 0 0,1 0 128 16,4 0-128-16,2-1 0 0,9 1 0 0,0 0 0 15,-7-3 0-15,7 3 0 0,-3-4 0 0,3 4 0 16,0 0 0-16,10-2 0 0,2 0 0 0,2-2 0 16,4 1 0-16,4 0 0 0,0 3 0 0,3-3 0 15,4-2 0-15,3-1 0 0,4 1 0 0,3-1-128 16,1 0 128-16,4 1 0 0,3-1 0 0,1 0-128 15,0 4 128-15,-1 0 0 0,1-2 0 0,1-2 0 16,0 4 0-16,0 0-128 0,-1 1 128 0,2-2 0 16,-1 2 0-16,-3 1 0 0,-6 0 0 0,-3 0-128 15,-2 0 128-15,-7-1 0 0,0-2 0 0,-5 1 0 0,-2 1 0 16,-5-1 0-16,-4 0 0 0,-3 0 0 0,-9 2 0 16,0 0 0-16,0 0 0 0,0 0 128 0,0 0-128 0,-7-2 192 15,-7 1-64-15,-1 2 0 0,-3 1-128 0,0 0 128 16,-3-3-128-16,-1 3 128 0,1 2-128 0,-3-1 0 15,3-1 128-15,-1 0-128 0,0-1-144 0,3 3-112 16,1-1 0-16,3 1-11712 16,2 0-2352-16</inkml:trace>
  <inkml:trace contextRef="#ctx0" brushRef="#br0" timeOffset="-186354.14">16686 14211 12671 0,'-12'0'560'0,"6"-2"112"0,-1 0-544 0,1 1-128 0,0 1 0 0,1 0 0 16,-1-2 608-16,6 2 96 0,-7-1 0 0,7 1 16 16,0 0 160-16,-7 0 16 0,0-2 16 0,2 1 0 15,5 1 0-15,-7 2 0 0,7-2 0 0,0 0 0 16,-4 0 48-16,4 0 0 0,-7 4 0 0,7-4 0 16,0 0-320-16,0 0-48 0,0 0-16 0,0 0 0 15,0 0-128-15,0 0-48 0,0 0 0 0,11 5 0 16,1 1 80-16,4-2 16 0,0-1 0 0,4-1 0 15,4-5-16-15,1 2 0 0,3 2 0 0,6-1 0 16,6-2-32-16,2 1 0 0,-1-1 0 0,0 1 0 16,-2-1-224-16,3 0-48 0,0 0-16 0,3-1 0 15,1 2-16-15,3 0 0 0,5-1 0 0,-3 2 0 16,-1-1 160-16,-3 0 16 0,-3 0 16 0,1 1 0 16,-3 0-16-16,0-1 0 0,-1-1 0 0,-1 1 0 0,5 1-48 15,-3 0-16-15,-3-1 0 0,-3 1 0 0,-4 0-32 0,-2 0-16 16,-6 0 0-16,-3 0 0 0,-4 0-48 0,-2 1-16 15,-3 1 0-15,-5-2 0 0,-7 0-16 0,10-2 0 16,-10 2 0-16,0 0 0 0,0 0 64 0,0 0 0 16,0 0 0-16,0 0 0 0,0 0 16 0,-11-1 16 15,0 2 0-15,-3-1 0 0,-4-1-32 0,-4-2-16 16,-4 3 0-16,-5 0 0 0,-3 0-176 0,-6 3 160 16,-2-3-160-16,-4 1 160 0,-1 2-160 0,-1-1 160 15,-1-2-160-15,0 1 160 0,-4 3-160 0,-3-2 0 16,-5-2 144-16,1 2-144 0,1-2 0 0,6 2 128 15,4 2-128-15,4-1 0 0,3-4 0 0,3 3 0 0,1 0 0 16,2 1 128-16,2-1-128 0,2-1 0 0,7-1 0 0,4 1 0 16,0 0 0-16,7-1 0 0,5 0 128 15,9 0-128-15,-8 1 0 0,8-1 0 0,0 0 0 0,0 0 0 16,11-3 0-16,6 0 0 0,3 0 0 0,6 1 0 16,7 1-128-16,4-2 128 0,-1-3-128 0,2 3 128 15,2 3 0-15,4-2 0 0,3-5 0 0,4 1-128 16,2 2 128-16,0 1 0 0,3-2 0 0,-5 2 0 15,-3-2 0-15,-1-1-128 0,-6 1 128 0,1 0 0 16,-1 1 0-16,-7 0 0 0,-5 1 0 0,-3 0 0 16,-2 0 0-16,-4 0 0 0,-9 1 0 0,-1-1 0 15,-10 3 0-15,0 0 0 0,0 0 128 0,0 0-128 16,-12-2 0-16,-4-1-192 0,-1 1 32 0,-3 2 0 16,-3 2-2592-16,-2 1-512 0,-16-3-96 0,6 1-32 15</inkml:trace>
  <inkml:trace contextRef="#ctx0" brushRef="#br0" timeOffset="-185121.52">20214 14181 10127 0,'-10'4'448'0,"2"-3"96"0,1-1-544 0,-3 0 0 0,1 1 0 0,2 0 0 15,7-1 1408-15,-8-1 192 0,1-1 16 0,7 2 16 16,0 0-480-16,0 0-112 0,-4-1-16 0,4 1 0 16,0 0 16-16,0 0 0 0,0 0 0 0,0 0 0 15,0 0-16-15,9 2-16 0,2 0 0 0,1-1 0 0,2-1-32 0,3 0 0 16,1 0 0-16,5 0 0 0,5-1-160 0,5 0-48 15,4-1 0-15,7-1 0 0,4 1-80 0,4 2-32 16,4 0 0-16,4 0 0 0,-3-2-176 0,6 0-32 16,4 1-16-16,0 1 0 0,4 1-96 0,-5 0-16 15,-4-1 0-15,2 1 0 0,1 1-48 0,1-2-16 16,0-2 0-16,-1 2 0 0,-3 2-16 0,-3-1-16 16,-9-2 0-16,-1 1 0 0,-3-3-32 0,-2 2-16 15,-1 3 0-15,-7-2 0 0,-6-1-48 0,-4 0 0 16,-3 0 0-16,-4 1 0 0,-7 0-128 0,-3 0 192 15,-9 0-192-15,0 0 192 0,0 0-64 0,0 0-128 16,-9 2 192-16,-4-1-64 0,-5-1 0 0,-3 2-128 16,-4-1 192-16,0 2-64 0,-6-2-128 0,-3-1 160 15,-1 0-160-15,-2 1 160 0,0 0-160 0,-8 0 0 0,-8-1 144 16,-3 0-144-16,-1 1 0 0,-3 1 128 0,-2 3-128 0,1-4 0 16,3 0 0-16,-3 0 128 0,-2 1-128 0,1 0 0 15,3-1 0-15,4 1 128 0,1-2-128 0,4 2 0 16,5 1 0-16,2-3 0 0,2-2 0 0,1 1 0 15,1 1 0-15,8 0 0 0,4-1 0 0,4 1 0 16,1-1 0-16,5-1 0 0,4 4 0 0,5-4 0 16,8 2 0-16,0 0 0 0,0 0 0 0,0 0 0 15,10-5 0-15,4-1 0 0,0 1 0 0,8-1-192 16,6 4 192-16,7-2-160 0,3-1 160 0,5 1-160 16,-1 0 160-16,5 0-160 0,6 0 160 0,3 0-160 15,1-2 160-15,4 3 0 0,0 1 0 0,-1 0-128 16,-3 1 128-16,-1-1 0 0,2-1 0 0,1 1 0 0,-2 2 0 15,-2 0 0-15,-2 1 0 0,-7-1 0 0,-8 0 0 0,-4 1 0 16,-7-1 128-16,-6 0-128 0,-6 0 128 0,-4 0-128 16,-2 2 128-16,-9-2-128 0,0 0 0 0,0 0 0 15,0 0 0-15,-10 6 0 16,-4 0-3248-16,-4 0-608 0</inkml:trace>
  <inkml:trace contextRef="#ctx0" brushRef="#br0" timeOffset="-181339.28">14101 14562 1839 0,'0'0'160'0,"0"0"-160"16,0 0 0-16,0 0 0 0,0 0 2624 0,0 0 480 15,0 0 96-15,0 0 32 0,0 0-1440 0,0 0-304 16,0 0-48-16,0 0-16 0,-6-3-64 0,6 3-16 0,0 0 0 15,0 0 0-15,0 0-464 0,6-7-112 0,3-1 0 0,-1 2-16 16,0 0-176-16,0-1-16 0,1-3-16 0,3 0 0 16,-1-1-208-16,1 0-32 0,1-1-16 0,-1 0 0 15,2-4-128-15,-2 2-32 0,0-2 0 0,0 4 0 16,0 4-128-16,-2-3 0 0,0-4 144 0,0 4-144 16,-1 1 0-16,0 2 0 0,-3-1 0 0,2 2 128 15,-4 1-128-15,-4 6 0 0,0 0 0 0,0 0 0 16,0 0 0-16,0 0 0 0,0 0 0 0,0 0 0 15,4 9 0-15,-3 2 0 0,-2 2-144 0,0 2 144 16,-2 4 0-16,2 0 0 0,0 1-144 0,0 3 144 16,-1 2 0-16,-3 0 0 0,2 0 0 0,0-2 0 15,1-1 0-15,-1 0 0 0,-1-1 0 0,1-2 0 16,-2-4 0-16,3 3 0 0,-2-6 0 0,2 2 0 0,-1-1 0 16,2 1 0-16,0-3 128 0,-1-3-128 15,2-8-432-15,0 0-176 0,0 9-32 0,0-9-7792 16,0 0-1552-16</inkml:trace>
  <inkml:trace contextRef="#ctx0" brushRef="#br0" timeOffset="-181031.37">14276 14565 8287 0,'0'0'736'0,"0"0"-592"15,0 0-144-15,0 0 0 0,0 0 1520 0,0 0 272 16,0 0 48-16,-5 8 16 0,0-1-832 0,3 0-176 0,1 1-16 16,-2 2-16-16,0 0 128 0,-1 1 16 0,2 1 16 0,1 2 0 15,-1 2-80-15,-2-1-32 0,2-2 0 0,0 3 0 16,0 2-208-16,1 1-32 0,-1 0-16 0,2-1 0 16,-3 2-256-16,1 2-48 0,1 0-16 0,0 1 0 15,0 0-96-15,1 0 0 0,1-1-16 0,0 0 0 16,0-1-176-16,2-1 128 0,1-3-128 0,0-1 128 15,3 1-128-15,-3-1 160 0,3-2-160 0,2 0-8448 16,2-2-1792-16</inkml:trace>
  <inkml:trace contextRef="#ctx0" brushRef="#br0" timeOffset="-180369.3">14723 15091 9215 0,'0'0'816'0,"0"0"-656"0,0 0-160 0,0 0 0 16,4-7 1024-16,-4 7 192 0,3-8 16 0,-3 8 16 15,2-8-176-15,-2 8-48 0,0-9 0 0,0 3 0 16,0 6 0-16,0 0 0 0,0 0 0 0,-2-8 0 16,-3 0-112-16,2 3-16 0,3 5-16 0,-6-5 0 15,-1 1-304-15,0 2-64 0,-1-1-16 0,1 5 0 16,-3 1-112-16,0 1 0 0,-2 2-16 0,0 0 0 15,-2 2-224-15,0 2-144 0,-1 0 192 0,-2 2-192 16,1 0 0-16,0 3 0 0,3 0 0 0,3-1 0 16,-2 0 0-16,3 2 0 0,4-1 0 0,3 2 0 15,1-3 0-15,-1-1 0 0,2-2 0 0,-1-1 0 16,0 0 0-16,1-10 0 0,6 7 0 0,5-1 0 16,0-3 512-16,3-1 0 0,1-4 0 0,2-2 0 0,3-5-176 15,-3-2-32-15,3-3-16 0,0 0 0 16,0-3-80-16,-3 1-16 0,1-4 0 0,-2 1 0 0,0 0-192 0,-1 0 0 15,-2-3 0-15,1-1 0 0,-3-3-192 0,1-2 64 16,-1-4 128-16,1 0-208 0,-4-1 208 0,0-2 0 16,-4-3 0-16,0 2 0 0,3 3 0 0,-4 2 0 15,0 1 0-15,1 5 0 0,-2 5 0 0,-1 4-192 16,-1 0 192-16,-1 4-192 0,0 2 192 0,1 10-144 16,0 0 144-16,0 0-128 0,0 0 128 0,-7 3 0 15,7-3 0-15,-8 11 0 0,1 2 0 0,2 2 0 16,-1 1 0-16,0 1 0 0,0 4 0 0,0 3 0 15,2 3 0-15,0 1-128 0,-2 1 128 0,1 0 0 16,2 0 0-16,-2 2 0 0,0-1 0 0,2-3 0 0,1-3 0 16,-2 0 0-16,3-4 0 0,1 0 0 0,4-3 0 15,-2-2 128-15,0 1-128 0,2-3-128 0,3-2 128 0,-2-1-13408 16</inkml:trace>
  <inkml:trace contextRef="#ctx0" brushRef="#br0" timeOffset="-179901.08">14985 14998 20383 0,'0'0'896'0,"-8"4"192"0,8-4-864 0,-2 8-224 15,2-8 0-15,0 8 0 0,0 1 144 0,0-9-16 16,0 0 0-16,5 7 0 0,5-3 624 0,-1 0 112 16,1-3 32-16,2 0 0 0,-1-1-208 0,2 0-48 15,0-4 0-15,2 1 0 0,0-2-320 0,1 0-80 16,-2 1-16-16,-1-2 0 0,1-1-64 0,-3-1-16 16,0 1 0-16,-1 1 0 0,-3-1-144 0,1 2 128 15,-3-2-128-15,1 0 128 0,-6 7-128 0,0 0 0 16,4-8 144-16,-2 2-144 0,-2 6 192 0,0 0-48 15,0 0 0-15,0 0 0 0,0 0 192 0,-6-4 48 16,-2-1 0-16,0 3 0 0,-2 2 0 0,-1 1 16 16,-2 0 0-16,-2 2 0 0,-2 2-224 0,-2 4-48 0,0-1-128 0,-4-1 192 15,2 3-192-15,-1 2 0 0,1 3 128 16,3-2-128-16,3-1 0 0,2 1 0 0,2 0 0 0,2 0 0 16,-1-2 0-16,4 0 0 0,3-1-128 15,1 0 128-15,1 0 0 0,4-1 0 0,-3-9 0 0,9 10 0 16,1-1 416-16,1-1-16 0,7-1 0 0,2-1 0 15,2-2-80-15,1-1-32 0,0-3 0 0,2 1 0 16,-2 0-288-16,-1-2-304 0,-1-4 64 0,-5 2 16 16,1 0-2032-1,-3 0-416-15</inkml:trace>
  <inkml:trace contextRef="#ctx0" brushRef="#br0" timeOffset="-179386.79">15465 15018 19343 0,'-5'-4'1728'16,"1"0"-1392"-16,4 4-336 0,-10-6 0 0,1-2 1280 0,1 4 192 0,0 1 48 0,3-1 0 16,5 4-816-16,-6-1-144 0,2 1-48 0,4 0 0 15,-5 4-256-15,-1 1-48 0,-1 2-16 0,1-1 0 16,-2 2-192-16,3 4 128 0,0 0-128 0,4-1 0 15,0-1 0-15,-1 1 128 0,1-1-128 0,4 0 0 16,-1 0 0-16,-2-10 0 0,0 0 128 0,7 10-128 16,1-1 128-16,-8-9 0 0,6 6-128 0,-6-6 192 15,0 0 144-15,0 0 32 0,0 0 0 0,10 3 0 16,-10-3-112-16,0 0-32 0,0 0 0 0,0 0 0 16,0 0-224-16,7 8 0 0,-7-8 0 0,3 16 0 15,-6 2 0-15,0 0 0 0,3-1 0 0,-2 4 0 16,-4 1 208-16,-2 0 48 0,-2 0 16 0,0 0 0 0,1 0 112 15,-1 0 32-15,-2-1 0 0,0 0 0 0,0-1 96 16,0-2 0-16,1-4 16 0,0-1 0 0,2-1-192 0,2-2-32 16,-1-3-16-16,2-3 0 0,6-4-288 0,0 0 0 15,-6-1 128-15,-1-5-10672 16,2-2-2128-16</inkml:trace>
  <inkml:trace contextRef="#ctx0" brushRef="#br0" timeOffset="-176977.47">14636 12594 11679 0,'0'0'512'0,"0"0"128"0,0 0-512 0,0 0-128 0,0 0 0 0,0 0 0 15,0 0 1136-15,0 0 208 0,0 0 32 0,0 0 16 16,4-8-80-16,-4 8-16 0,4-10 0 0,-2 3 0 16,-2 7-336-16,1-9-80 0,-1 0-16 0,0 9 0 15,0 0-304-15,0 0-64 0,0 0-16 0,-4-5 0 16,-2-3-128-16,1 4-32 0,5 4 0 0,-9-5 0 16,-1-1-64-16,0 1 0 0,-3 4-16 0,1 0 0 15,1-1-64-15,-2 1-16 0,-3-3 0 0,2 4 0 16,3 4-32-16,-5 1 0 0,-1-2 0 0,-3 2 0 15,0 0-128-15,0 5 192 0,0 2-192 0,-2-1 192 16,0-2-192-16,-2 2 0 0,2 2 0 0,-2 2 0 0,2-2 144 16,-2-1-144-16,2-2 160 0,-2 3-160 0,2 5 192 0,1-3-64 15,2 0-128-15,1 0 192 0,-1 1-16 0,2 2-16 16,3 1 0-16,3-1 0 0,0-2-160 0,2-1 192 16,0-1-192-16,5 0 192 0,2-3-192 0,2 2 128 15,0-2-128-15,2 1 128 0,4 2-128 0,1-3 0 16,-1 1 144-16,6-1-144 0,4 1 208 0,4 3-16 15,2-1-16-15,-1 1 0 0,2-6 80 0,0 2 0 16,3 1 16-16,-3-2 0 0,2-2-80 0,-1-4 0 16,1-4-16-16,2 4 0 0,-2 2-48 0,2-1 0 15,0-5 0-15,-1 2 0 0,0 1 64 0,-2 0 0 16,-4-3 0-16,0-2 0 0,-2-3-192 0,1-1 192 16,-3 1-192-16,1-1 192 0,-3 1-192 0,-1-1 192 15,-2 0-192-15,0 1 192 0,0 0-192 0,-2 0 128 0,-2 2-128 0,-7 3 128 16,8-2-128-16,-8 2 0 0,0 0 144 0,0 0-144 15,7-6 0-15,-7 6 0 0,0 0 0 0,0 0 128 16,0 0-128-16,0 0 0 0,0 0 0 0,0 0 0 16,0 0 0-16,-11 4 144 0,0-2-144 0,-1 1 0 15,0 4 128-15,-2-1-128 0,-1 1 0 0,0-2 0 16,-1-1 144-16,-1-1-144 0,-3 1 0 0,2 1 144 16,-2-1-144-16,-1 1 128 0,-4-3-128 0,-1 1 128 15,1 0-128-15,0-2 160 0,2-1-160 0,-2-1 160 16,3-2-160-16,-1 1 160 0,2 0-160 0,-1-3 160 15,0 0-160-15,0-1 0 0,1 2 144 0,1-2-144 16,-2 0 0-16,3-3 128 0,2-3-128 0,3 2 0 0,0 6 0 16,2-5 0-16,1-7 0 0,0 3 128 15,4 2-128-15,-1 1 0 0,3 0 0 0,0 0 128 0,5-3-128 16,4 0 0-16,-3 0 0 0,3-1 0 0,2-3 0 0,1 2 0 16,2-3 0-16,2 0 128 0,1 1-128 0,2-1 0 15,0 0 0-15,1 1 0 0,5 2 0 0,1 1 0 16,1 1-144-16,1-1 144 0,1-5 0 0,2 4 0 15,-1 2 0-15,0-1 0 0,0 0 0 0,2 1 0 16,-1-2 0-16,1 5 0 0,-3 3-128 0,1-1 128 16,-3 0 0-16,1 1 0 0,-5 3 0 0,3 1 0 15,0 1 0-15,-2 1 0 0,-1 0 0 0,-1 1 0 16,-4 1 0-16,0-2 0 0,-3-1 0 0,0-2 0 16,-10 4 0-16,0 0 0 0,0 0 0 0,9-2 0 15,-9 2 0-15,0 0 0 0,0 0 0 0,0 0 0 16,0 0 0-16,0 0 0 0,0 0-144 0,0 0 144 15,0 0 0-15,-9 6 0 0,0-6 0 0,-1 0-128 0,-1-2 128 0,-2 2 0 16,-1 3 0-16,-1-1 0 0,1-2 0 0,-3 2 0 16,-1 3 0-16,0 0 0 0,1 3 0 0,-1-3 0 15,-5 0 0-15,2 0 0 0,0 3 0 0,0-3 0 16,0 0 0-16,0 0 0 0,0 0 0 0,2 1 0 16,0 1 0-16,-2 0 0 0,1 1 0 0,2 2 0 15,0 0-128-15,-2 2 128 0,1-1 0 0,1 4 0 16,-1-2 0-16,1 1 0 0,1 3 0 0,1-2 0 15,0-1 0-15,2 1-128 0,2 0 128 0,-3 0-160 16,3 3 160-16,1-4 0 0,1-2 0 0,1 3-128 16,4 1 128-16,-1 1 0 0,3-2 0 0,2-2-128 0,1-1 128 0,2 2 0 15,2 0-144-15,2-2 144 0,3-2 0 16,1 0 0-16,1-1-144 0,2-1 144 0,-1 1 0 16,1 0 0-16,-1-4 0 0,5 3 0 0,1 0 0 0,-1 1 0 15,2 1 0-15,-2-2 0 0,3-2 0 0,0-1 144 16,-1 2-144-16,1-2 128 0,-1-2-128 0,0 1 0 15,0-2 144-15,1 2-144 0,-4-2 0 0,2-3 0 16,-2-5 0-16,1 5 128 0,-3 4-128 0,-1 1 0 16,0-3 0-16,-2-1 0 0,-1-2 0 0,0 3 0 15,-3 3 0-15,-7-4 128 0,0 0-128 0,0 0 0 16,0 0 128-16,0 0-128 0,10 0 128 0,-10 0-128 16,2-7 128-16,-2 7-128 15,0 0-1232-15,0 0-320 0,0 0-64 0</inkml:trace>
  <inkml:trace contextRef="#ctx0" brushRef="#br0" timeOffset="-172392.79">15596 14897 13823 0,'0'0'1216'0,"0"0"-960"0,-4-7-256 0,2-1 0 16,2 8 848-16,0 0 128 0,-2-8 32 0,2 8 0 15,1-7-128-15,1-1-32 0,2 2 0 0,0 1 0 16,1-1-128-16,3 1-16 0,-1-2-16 0,3 1 0 16,2-3 96-16,-2 1 32 0,2-4 0 0,2 2 0 15,1 1-80-15,2 1-16 0,-1-3 0 0,2 0 0 16,0-1-160-16,2 1-48 0,-2 0 0 0,-1 2 0 15,-2 0-96-15,0-1-32 0,0-2 0 0,1 5 0 16,-3 3-96-16,1 1-32 0,-2-3 0 0,-1 2 0 0,-2 4-112 0,-9 0-16 16,6 3-128-16,-6-3 192 0,0 0-192 0,5 10 0 15,0 2 0-15,-5 1 0 0,-1 3 256 0,-4 1-64 16,-1 3 0-16,-2 2 0 0,0 6 64 0,-2-1 0 16,-1 1 0-16,-2 1 0 0,3 0 16 0,2 2 16 15,1 1 0-15,-3-2 0 0,-2-3 112 0,2-2 32 16,4-1 0-16,-1-2 0 0,0-2-80 0,2-2-16 15,-1-2 0-15,3 1 0 0,1-2-144 0,2-1-16 16,0-2-16-16,0-1 0 0,0-11-160 0,2 10 0 16,1 2 144-16,0-3-144 0,-3-9-192 0,0 0-128 15,0 0 0-15,0 0-11120 16,0 0-2208-16</inkml:trace>
  <inkml:trace contextRef="#ctx0" brushRef="#br0" timeOffset="-172150.53">15476 15389 28559 0,'-15'-2'1264'0,"8"0"272"0,7 2-1232 0,0 0-304 0,0 0 0 0,0 0 0 16,0 0 1024-16,9-5 128 0,2 1 48 0,6-3 0 15,3 0-368-15,4-1-80 0,5 2-16 0,2-3 0 16,2-1 0-16,5-2 0 0,2-3 0 0,3 3 0 15,-2 3-224-15,2 1-64 0,0-3 0 0,0 1 0 16,-4 2-320-16,-1 5-128 0,-5 3 0 0,-3-1 144 16,-2-2-1008-16,-2 3-208 15,-3 3-32-15,-4-1-15536 0</inkml:trace>
  <inkml:trace contextRef="#ctx0" brushRef="#br0" timeOffset="-169957.47">15095 12381 4895 0,'0'0'208'0,"0"0"48"0,10-1-256 0,-10 1 0 15,10-3 0-15,-3 0 0 0,2 0 1344 0,-3-1 224 16,0 0 32-16,-6 4 16 0,9-5-336 0,-2 1-80 16,-7 4-16-16,7-6 0 0,0 0-336 0,-7 6-64 15,5-5-16-15,-5 5 0 0,5-9-240 0,-2 2-48 16,-3 7-16-16,2-7 0 0,-1-1 128 0,-1 0 32 16,0 0 0-16,0 8 0 0,0 0-32 0,-4-7 0 15,-3-2 0-15,1 2 0 0,-1 2-32 0,-1-1-16 16,-1-1 0-16,-1-1 0 0,0-1-96 0,-1 3-32 15,-4 1 0-15,0 1 0 0,0-3-64 0,-2 1-16 0,0-3 0 16,-7 2 0-16,2 4-80 0,-2 0-32 0,2-1 0 0,-2 2 0 16,2 0-48-16,-1 1-16 0,-1 2 0 0,-2 0 0 15,3-3-160-15,-2 3 0 0,0 2 0 0,-1-1 0 16,0-1 0-16,0 1 0 0,-2-1 0 0,-2 3 0 16,0 2 0-16,-1 1 0 0,-2 0 0 0,1 3 0 15,0 2-176-15,0 2 176 0,-1 0-128 0,2 1 128 16,1-1-144-16,-1 0 144 0,0 0-160 0,1-1 160 15,1 0 0-15,-2-1 0 0,-3 0-128 0,1 2 128 16,-1 2 0-16,2-1 0 0,0 1 0 0,0 1-144 16,-2 2 144-16,3 1 0 0,2-2-144 0,2 1 144 15,-2 0 0-15,3 3-144 0,-2 3 144 0,3-2 0 16,1-2-144-16,3-2 144 0,2 1 0 0,4 1-144 0,-1 2 144 16,1 1 0-16,0-2 0 0,5 2 0 0,5 1 0 15,3 3-160-15,-1-2 160 0,6 2 0 0,2-6-144 0,4 4 144 16,0 2 0-16,6-2-144 0,1-2 144 0,4-2-160 15,1-2 160-15,3 0-160 0,3 0 160 0,3-3 0 16,1-4 0-16,2-2 0 0,2-1 0 0,1 0 0 16,2 0 0-16,4-1 0 0,5-2 0 0,1 0 0 15,1 3 0-15,-2-3 0 0,-1-3 0 0,3-2 0 16,2 1 0-16,-1-2 0 0,-1-1 0 0,2 0 0 16,2 0 0-16,-2 0 0 0,-2-1 0 0,-2-1 0 15,-1-2 0-15,7-3 0 0,-2 3 0 0,-2-1 0 16,-1-1 0-16,0-2 0 0,1-2 0 0,-5-4 0 15,-2-3 0-15,0-3 0 0,1-3 0 0,-2 0 0 16,2-3 0-16,-2-1 0 0,-1-4 0 0,-3-2 0 16,-4 5 0-16,-3-2 0 0,-7-4 0 0,-2-2 192 0,-4 0-32 15,-5-2-16-15,-4-4 304 0,-1-2 48 0,-3-4 16 0,-4 8 0 16,0 5 144-16,0 3 48 0,-2 3 0 0,-1 5 0 16,0 3-352-16,-1 4-64 0,1 3-16 0,-1 3 0 15,-1 2-272-15,1 3-176 0,-1 0 32 0,5 6-9744 16,-6-3-1952-16</inkml:trace>
  <inkml:trace contextRef="#ctx0" brushRef="#br0" timeOffset="-169243.86">18299 12397 15663 0,'-7'-13'1392'0,"5"9"-1120"0,0-3-272 15,1 0 0-15,-3 0 1136 0,-1-2 160 0,0-1 48 0,-1 2 0 16,-3 2-528-16,3-2-112 0,-1 0 0 0,-1 1-16 16,0-1 16-16,-2 0 16 0,-1 2 0 0,-2-1 0 15,-1-2 16-15,-1 4 0 0,-2-1 0 0,1 3 0 16,-6 0-96-16,0 1-32 0,-1-2 0 0,-2 4 0 15,-2 2-160-15,0 0-48 0,0 1 0 0,-4 0 0 16,-4 0-192-16,-2 4-32 0,-2-1-16 0,-1 3 0 16,-4-2-160-16,1 3 0 0,1 2 0 0,0 2 0 15,0 3 0-15,1 0 128 0,0-2-128 0,-3 0 0 16,-1 5 0-16,-1 0 0 0,-2-1 128 0,2 3-128 16,1 1 0-16,3 2 0 0,4 0 0 0,5 2 0 15,2 1 0-15,3 3 128 0,4 1-128 0,4 2 0 0,5 0 0 16,3 3 0-16,3-2 0 0,4 1 0 0,2-2 0 0,4 1 0 15,4 1 0-15,0 1 0 0,5-4-144 0,3 0 144 16,6-3 0-16,1-4 0 0,3-3 0 0,7-2-128 16,5-2 128-16,3-1 0 0,4-4 0 0,6-2 0 15,4-4 0-15,2 0 0 0,-3-3 0 0,4-1-192 16,-2-7 192-16,4-3-160 0,3-4 160 0,3 0-128 16,0-1 128-16,-1-4-128 0,0-6 128 0,-1 0 0 15,-2-3 0-15,0 1 0 0,1-1 0 0,-5 0 0 16,-6-2 160-16,-4-1-160 0,-5 2 192 0,-5 0-48 15,-5-2-16-15,-5-2 0 0,-3-3 272 0,-5-1 48 16,-6 0 16-16,-4-3 0 0,-4-3 176 0,-6 4 16 16,-1 3 16-16,-7 3 0 0,-3 3-32 0,-3 2 0 15,-2 2 0-15,0 3 0 0,-2 3-640 0,0 1-320 0,-4 1 16 16,3 2 16 0,2 3-2304-16,2 2-464 0</inkml:trace>
  <inkml:trace contextRef="#ctx0" brushRef="#br0" timeOffset="-168542.15">21707 12398 4607 0,'0'0'192'0,"5"-6"64"0,1-2-256 0,-6 8 0 16,9-4 0-16,-9 4 0 0,3-8 3008 0,-1 1 544 16,-1-2 112-16,-1 3 32 0,0 6-2192 0,-3-8-432 15,-1 0-96-15,-4 3-16 0,-2 1 64 0,-1 0 16 16,-1 1 0-16,1 0 0 0,-3-1-16 0,-2 2 0 0,1 1 0 0,-4-1 0 16,0 1-160-16,0 0-32 0,-1 1-16 0,-3 1 0 15,0 0-240-15,-4 1-64 0,1-2 0 16,-1 2 0-16,-3 0-240 0,0 3-48 0,0-1-16 0,1 2 0 15,-3 0-64-15,1 3-16 0,0 1 0 0,1 0 0 16,1 0 0-16,-1 1 0 0,-1 0 0 0,-2 3 0 16,-3 3 16-16,-2 1 0 0,1 0 0 0,2 5 0 15,1 2-144-15,4 4 0 0,5 2 0 0,2 3-176 16,2 1 176-16,3 0 0 0,3 0 0 0,2 0 0 16,3-2 0-16,2-2 0 0,4 0 0 0,2-2-128 15,4-4 128-15,2-1 0 0,4 1 0 0,3-2 0 16,2-1 0-16,4 0 0 0,4-1 0 0,6-2 0 0,2 0 0 15,4-4 0-15,2-2 0 0,3-2 0 0,-1-2 0 0,3-2 0 16,1-4 160-16,1-3-160 0,0-1 0 0,4-5 0 16,1-6 0-16,5 1 0 0,3 0 0 0,-2-3 272 15,-2 0-48-15,0-1-16 0,-5-5 112 0,0 0 0 16,-1-1 16-16,-3-3 0 0,0 1 112 0,-6-4 32 16,-4-1 0-16,-5-4 0 0,-2-3-48 0,-7 0-16 15,-7-2 0-15,-4 0 0 0,-6-1 128 0,-4 3 32 16,-6 2 0-16,-6 2 0 0,-7 0-160 0,-3 3-32 15,-1 5 0-15,-4 0 0 16,-2-1-912-16,-4 2-192 0,0 4-48 0,-7 2-11856 16,-4-1-2384-16</inkml:trace>
  <inkml:trace contextRef="#ctx0" brushRef="#br0" timeOffset="-167931.14">16096 11949 8287 0,'-28'6'368'0,"11"-2"80"0,-3 3-448 0,-3 2 0 0,-3 1 0 0,-2 2 0 15,-1 5 3312-15,2 3 576 0,-1 7 112 0,0-3 32 16,-3 0-3152-16,1 2-624 0,0 3-128 0,4-2-128 15,1-1 640-15,4-3 16 0,2-1 16 0,4-5 0 16,2 1 240-16,3-3 48 0,2-2 16 0,4-2 0 16,0 0-288-16,8-2-64 0,0-1-16 0,4 0 0 15,3-4-176-15,3 0-48 0,2-2 0 0,4-1 0 16,4-2-64-16,4-3-32 0,1-1 0 0,4 1 0 16,1 0-288-16,3 0 160 0,3-3-160 0,-1 1 128 15,0-2-128-15,-2 1 0 0,-1 0 0 0,-3-2 0 16,0-3 0-16,-1 2 0 0,0 2-160 0,-1-1 160 15,-3-1-1696-15,-1 4-240 0,-4-2-48 0,0 4-10976 16</inkml:trace>
  <inkml:trace contextRef="#ctx0" brushRef="#br0" timeOffset="-166990.77">15989 12241 19343 0,'0'0'1728'0,"0"0"-1392"15,9-3-336-15,2 0 0 0,3 2 0 0,2-2 0 16,-1-4 0-16,3 0 0 0,5-1 0 0,3-1 0 16,0-1 0-16,6-2 0 0,7-2 224 0,4 1 32 0,0-2 0 0,3 3 0 15,2-3 208-15,0 1 48 0,-2 0 16 0,0 2 0 16,-2 1-16-16,4 1-16 0,0 2 0 0,1 0 0 15,3 1-336-15,-3 2-160 0,-1-1 160 0,0 2-160 16,-2 0 0-16,2-1 128 0,-1 1-128 0,3-2 0 16,4 1 0-16,1 0 0 0,3 1 0 0,-5 0 0 15,1-3 0-15,-1 1 144 0,2 0-144 0,1 0 128 16,3 2 16-16,2-2 0 0,3 0 0 0,-4 0 0 16,-1 0-16-16,-1 0 0 0,-2-4 0 0,1 4 0 15,1-3-128-15,-5 3 192 0,4 4-192 0,-7-2 192 16,-5-3-192-16,-1 0 128 0,-4-1-128 0,1 1 128 15,-1 3-128-15,-2-4 192 0,-1 0-192 0,4 3 192 16,4 3 176-16,-2 0 32 0,-6 0 16 0,2 0 0 16,-4 0-96-16,-1-1 0 0,-1 1-16 0,-1-2 0 0,0 0-144 0,-1 2-32 15,0-3 0-15,-2 4 0 0,-4 0-128 0,0 0 128 16,-2 0-128-16,-1 1 128 0,-1 1-128 0,-1 0 0 16,-1 0 144-16,2 1-144 0,-4 2 144 0,-1-4-144 15,1 0 192-15,-1 0-192 0,1 0 192 0,-1 0-192 16,1-3 192-16,0 2-192 0,0 0 128 0,0 0-128 15,2-1 0-15,-3 0 0 0,1 1 0 0,-1 1 0 16,1 1 128-16,2-1-128 0,-1 0 0 0,-1 0 128 16,-5 0-128-16,3 0 0 0,3 0 1008 0,-2 0 80 15,-2-1 32-15,1 1 0 16,4 2-1664-16,-2-2-336 0,-3-1-64 0,0 1-16 0,-1 2 816 0,0 0 144 16,2 0 0-16,-1 2 0 0,0-4 128 0,-1 0-128 15,-2 0 128-15,0 0-128 0,0 1 0 0,-1 0 0 0,-1-2 128 16,1 2-128-16,-1 3 0 0,-2-2 128 0,-7-2-128 0,0 0 128 15,9 0 64-15,-9 0 0 0,0 0 0 0,0 0 0 16,7-2 32-16,-7 2 16 0,0 0 0 0,0 0 0 16,0 0-48-16,0 0-16 0,0 0 0 0,0 0 0 15,-6 7 80-15,-1-2 0 0,-1 0 16 0,-2 0 0 16,-1 2-96-16,-1-2-32 0,-2 1 0 0,-3-2 0 16,1 2-144-16,-3 0 192 0,-1 2-192 0,-5 1 192 15,-3-1-192-15,0 1 160 0,1 1-160 0,-5 4 160 16,-4 0-160-16,1-1 0 0,1-1 0 0,1 2 128 15,-2 2-128-15,1-1 0 0,-1 0 0 0,0 0 128 16,0 0-128-16,-1 3 0 0,-2 0 0 0,1-2 0 0,2-2 0 16,0 1 0-16,-1-1 0 0,3 0 0 0,3 2 0 0,0-1 0 15,-1-2 128-15,4 0-128 0,-3 3 0 0,2-2 0 16,0-1 0-16,0 1 0 0,3-3 0 16,-1 1 0-16,0-2 0 0,4-1 128 0,4-1-128 0,1 0 0 15,2 1 0-15,0-2 128 0,2 0-128 0,1-2 0 16,2-1 0-16,1 0 0 0,1 1 128 0,0 0-128 15,0-2 0-15,2 3 128 0,-1-2-128 0,0 1 0 16,1-1 0-16,-2-1 0 0,8-3 0 0,-8 6 0 16,-2-3 0-16,10-3-176 0,-6 3-32 0,-3 1-16 15,2-1 0-15,7-3 0 16,0 0-224-16,-7 4-32 0,7-4-16 0,0 0 0 16,0 0-1712-16,0 0-352 0,0 0-64 0</inkml:trace>
  <inkml:trace contextRef="#ctx0" brushRef="#br0" timeOffset="-166063.91">19682 11948 2751 0,'0'0'256'0,"0"0"-256"15,0 0 0-15,9-3 0 0,-2-1 928 0,-7 4 144 16,0 0 16-16,9-6 16 0,-2 3-608 0,-1-2-128 16,-6 5-32-16,8-3 0 0,2 2 880 0,-1 0 160 15,-9 1 32-15,11-2 16 0,0 1-240 0,1 0-48 16,0-1-16-16,1 1 0 0,1-1-416 0,3-1-96 16,2 0-16-16,1-1 0 0,2 2-272 0,4-1-64 15,4-2-16-15,1 3 0 0,4 0 16 0,0 2 16 16,1-2 0-16,1 0 0 0,2-2 112 0,2 1 0 0,2 0 16 0,1-4 0 15,2 2-80-15,1-1 0 0,3 2-16 0,-2 1 0 16,1 1 16-16,2 0 16 0,1 0 0 0,-4-1 0 16,2 1-80-16,-1 1-32 0,1-3 0 0,1 3 0 15,2 1-96-15,-3 1 0 0,-3 0-128 0,0-2 192 16,3-2 64-16,-2 0 16 0,1 0 0 0,2 1 0 16,3 0 96-16,0 1 16 0,-1-2 0 0,-4 3 0 15,0 2-48-15,1-2 0 0,3-2 0 0,-2 2 0 16,0 0-144-16,2 3-16 0,-1 0-16 0,-3-1 0 15,-2-2-32-15,-1 1-128 0,-1 1 192 0,2-2-64 16,2-2-128-16,-2 2 192 0,-1 2-192 0,3-2 192 16,-2 2-32-16,-3 0 0 0,-3 0 0 0,-3-1 0 0,-1 0 32 0,2-1 0 15,-1 0 0-15,0 0 0 0,-1 0-192 0,0 2 0 16,-1 2 0-16,0-1 128 0,-4 0 32 16,0 1 0-16,-3-1 0 0,-2 1 0 0,-2 1-160 0,1-3 128 15,-5 0-128-15,-1 0 128 0,0 0-128 0,-2 1 0 16,-1-1 144-16,1 0-144 0,-1 0 160 0,-4 0-32 15,-1 2-128-15,1-2 192 0,-1-2 0 0,-1 3-16 16,-2-1 0-16,-9-2 0 0,0 0 16 0,0 0 16 16,0 0 0-16,0 0 0 0,0 0-16 0,0 0 0 15,0 0 0-15,0 0 0 0,0 0 64 0,-6 9 0 16,-2 0 0-16,-1-2 0 0,-4-3-32 0,-2 2 0 16,2-1 0-16,-1 1 0 0,-3-1-96 0,2-1-128 15,-2-2 176-15,0 5-176 0,0 1 144 0,0 3-144 0,-3-1 0 0,-3 0 144 16,0 2-144-16,-4 1 0 0,-3 1 0 15,-2 1 0-15,-1-1 0 0,-3 0 128 0,-1-1-128 0,0 3 0 16,0-2 128-16,0 3-128 0,2 0 0 0,1 2 128 16,-2 0-128-16,1-2 0 0,0-1 0 0,0-1 0 15,-3-2 0-15,7 0 128 0,3 3-128 0,3-3 0 16,-3-2 0-16,5-3 0 0,2 1 0 0,1-1 0 16,3 1 0-16,0-1 128 0,3-4-128 0,2 2 0 15,2 0 0-15,1 1 0 0,-1-4 0 0,10-3 0 31,-5 6-400-31,5-6-64 0,0 0-16 0,0 0 0 0,0 0-2320 0,0 0-464 16</inkml:trace>
  <inkml:trace contextRef="#ctx0" brushRef="#br0" timeOffset="-165778.28">22103 12206 33167 0,'-10'-8'2944'0,"10"8"-2352"16,-3-4-464-16,3 4-128 0,0 0 144 0,0 0 16 16,-2 11 0-16,-2 2 0 0,0 1-160 0,1 4 0 15,-3 3 0-15,2-3 0 0,-2 1 0 0,-2 0 0 16,2 1-144-16,-1-1 144 0,0-1 0 0,1-3 0 16,1 0 0-16,1 0 0 0,2 0 0 0,1 2 0 15,0-2 0-15,2 3 0 0,1-7 128 0,4 1-128 16,1 0 0-16,1 0 144 0,4-3-144 0,2 0 160 0,3-1-160 15,5-1 160-15,3-1-160 0,3-3 0 0,1-2 144 16,-1-2-144 0,2-3-960-16,0-1-272 0,2-1-48 0,0-2-12688 0</inkml:trace>
  <inkml:trace contextRef="#ctx0" brushRef="#br0" timeOffset="-163736.42">23503 11811 7359 0,'0'0'656'0,"5"-5"-528"15,-5 5-128-15,4-4 0 0,-4 4 1376 0,6-4 240 16,-3-5 48-16,-1 2 16 0,-2 7-544 0,0 0-112 15,0 0-32-15,6-6 0 0,-3-2-64 0,-1 2-16 16,-2 6 0-16,0 0 0 0,-2-7 0 0,-3-1 0 16,2 0 0-16,-1 3 0 0,-3 4-160 0,-1 0-48 15,-1-2 0-15,-1 6 0 0,-1 2-416 0,-1 2-96 16,-2-2 0-16,2 4-16 0,-1 1-176 0,-2 4 0 16,-1 2 0-16,3-1 0 0,-1-2 0 0,-2 5 0 15,1-1 0-15,1 2 0 0,-1-1 0 0,3 0 0 16,2-2 0-16,3-1 0 0,0 1 0 0,6-2 0 15,1-1 0-15,2-2 0 0,5-2 128 0,3-1 112 16,3-1 16-16,2-2 0 0,2-3 32 0,0-3 16 0,1-2 0 0,1-1 0 16,0 0-96-16,-1-4-16 0,1-4 0 0,1 1 0 15,0 1-48-15,-2-3-16 0,0 1 0 0,-1-5 0 16,1-2-128-16,-2-2 0 0,-1 0 144 0,-2-1-144 16,0-4 128-16,-3 0-128 0,-1-3 128 0,2 4-128 15,-1 1 0-15,-2-2 144 0,-2-5-144 0,1 3 0 16,-2 6 128-16,1 2-128 0,-2 1 0 0,0 2 0 15,1 3 0-15,-1 3 0 0,-4 11 128 0,2-9-128 16,-1 1 0-16,-1 8 128 0,0 0-128 0,0 0 0 16,0 0 160-16,0 0-160 0,0 0 128 0,-5 8-128 15,-2 4 128-15,-1 1-128 0,-3 2 0 0,1 2 128 16,0 4-128-16,0 3 0 0,-2 3 0 0,3-2 0 16,2-3 0-16,2 4 0 0,-5 2 0 0,4 2 0 15,1-1 0-15,2-1 0 0,-1-3 0 0,2-2 0 0,2 1 0 0,0-5 0 16,2-1 0-16,3-3 0 0,4-3 128 0,-2 1-128 15,1 1 192-15,2-4-64 0,0-7 160 0,3 1 32 16,2 2 0-16,1-4 0 0,0-3-64 0,1-2 0 16,0-3 0-16,0 3 0 0,-2 2-96 0,1-2-32 15,-2-1 0-15,-1 0 0 0,-1-1-128 0,1 0 128 16,-3 1-128-16,1-2 128 0,0-3-128 0,-2 1 0 16,0 2 0-16,0-1 128 0,-2 1-128 0,1-1 0 15,-2-2 0-15,-1 3 0 0,-5 6 0 0,5-9 0 16,-5 9 0-16,4-8 0 0,-4 8 0 0,0-9 128 15,0 9-128-15,0 0 0 0,-7-6 0 0,0 3 0 0,-2 3 128 16,0 4-128-16,-4 1 0 0,0 1 0 0,-2-3 0 16,1 4 0-16,1 4 0 0,0 0 0 0,-1-3-144 0,2 3 144 15,2 2 0-15,4-1 0 0,-2 0 0 0,5-1 0 16,3-11 0-16,-1 9 0 0,4 2-144 0,3-3 144 16,2-2 0-16,3-3 0 0,1-2 0 0,4 0 160 15,1 2-160-15,1-5 192 0,0-1-192 0,1 0 192 16,3 0-192-16,-1-2 0 0,0 1 0 0,0-3 128 15,-3-4-128-15,-1 2 0 0,0 3 0 0,-2 0 128 16,-3 1-128-16,-2-3 0 0,-4-1 0 0,-2 4 128 16,-4 5-128-16,0 0 0 0,7-5 0 0,-7 5 0 15,0 0 0-15,0 0 0 0,0 0 0 0,0 0 0 16,0 0-192-16,0 0 192 0,4 9-160 0,-4-2 160 16,0-7-192-16,-1 9 192 0,1-9-208 0,-7 8 80 15,2 1 128-15,1-2-208 0,4-7 80 0,-9 9 128 0,3-2-176 0,-1 0 176 16,0-1-128-16,1-1 128 0,6-5 0 0,0 0 0 15,0 0 0-15,-6 5-128 0,-2-2 128 0,8-3-208 16,0 0 80-16,0 0 128 0,-8 4-208 0,8-4 80 16,0 0 128-16,0 0-208 0,0 0 208 0,0 0 0 15,0 0-160-15,0 0 160 0,0 0 0 0,0 0 0 16,0 0 0-16,0 0 0 0,10 2-192 0,-10-2 192 16,8-1-160-16,1-1 160 0,1 3-144 0,-1-2 144 15,-1-4-128-15,-8 5 128 0,9-3 0 0,-9 3-160 16,11 1 160-16,-2-2 0 0,-1-1 0 0,0 2-128 15,3 3 128-15,-1 3 0 0,-10-6 0 0,7 10 0 16,1 0-128-16,-4 3 128 0,0 4 0 0,2 0 0 0,-2-3-128 16,0 4 128-16,-2 4 0 0,-1 3 0 0,0 1 0 0,-3 1 0 15,-3-3 0-15,-2 4 0 0,-3-2 0 16,-1 0 0-16,-1-1 256 0,-3-1 0 0,0 0 0 0,-4-1 0 16,-2 0 16-16,-2-1 16 0,-1-1 0 0,0 0 0 15,0 0 16-15,-2-2 0 0,2-4 0 0,1 0 0 16,0-4-32-16,1 1 0 0,1 1 0 0,1-6 0 15,1-5 112-15,3-4 0 0,2-7 16 0,4 5 0 16,0 1-224-16,5-6-48 0,-1-6-128 0,5 0 192 16,3 5-192-16,4-3 0 0,-1-1 0 0,6-2 0 15,3-1-352 1,0 0-112-16,0 5-32 0,2-1 0 0,3-1-432 16,-2-1-96-16,0 4 0 0,2 2-13872 0</inkml:trace>
  <inkml:trace contextRef="#ctx0" brushRef="#br0" timeOffset="-163245.72">24729 11604 19343 0,'0'0'1728'0,"0"0"-1392"0,-6-7-336 0,1 3 0 16,5 4 896-16,-9 0 96 0,-2 1 32 0,-1 1 0 15,-3-2-80-15,-1 5-16 0,-2 4 0 0,-3-1 0 16,-2 2-224-16,2 5-32 0,3 3-16 0,0 3 0 15,-3 2-160-15,5 1-48 0,1 1 0 0,6 4 0 16,-2 5-96-16,6 1-32 0,2-2 0 0,6-3 0 16,0-2-64-16,6-2-32 0,3 0 0 0,4-7 0 15,1-3 272-15,3-4 48 0,0 0 16 0,6-3 0 16,2-5 16-16,0-4 16 0,1-3 0 0,-1 0 0 16,-1-1-32-16,-3-2-16 0,-1-3 0 0,-1-2 0 15,-1-2-96-15,-1-1 0 0,-3 1-16 0,-1-3 0 0,-3-4 144 16,0-1 48-16,-2-3 0 0,-2-4 0 0,-3 0-80 15,-4-4-16-15,-4 1 0 0,-3 5 0 0,0 4-272 0,-6-3-64 16,-3 1-16-16,-1 2 0 0,2 1-176 0,-2 6 160 16,-2 4-160-16,1 2 160 0,0-2-160 0,1 3 0 15,-2 3-160-15,2 2 160 16,0 0-1552-16,-3 2-224 0,0 1-32 0,2 0-10352 16,2 3-2080-16</inkml:trace>
  <inkml:trace contextRef="#ctx0" brushRef="#br0" timeOffset="-161138.75">21343 12877 11055 0,'0'0'480'0</inkml:trace>
  <inkml:trace contextRef="#ctx0" brushRef="#br0" timeOffset="-156672.71">13747 13351 13823 0,'0'0'1216'0,"0"0"-960"0,0 0-256 0,-7 0 0 16,-1-3 576-16,0 1 64 0,-1 5 0 0,2 0 16 0,7-3 0 0,-10 2 0 15,-1-1 0-15,1 3 0 0,1 7-288 16,0 0-64-16,-4-5-16 0,2 5 0 0,0 2 112 0,1 5 32 16,-2 4 0-16,-2-1 0 0,-3-2-32 0,1 5 0 15,-1 2 0-15,0 5 0 0,-5 3-48 0,1 2-16 16,0-2 0-16,1 1 0 0,1-1-32 0,4-1-16 16,1-1 0-16,0 1 0 0,2 1-288 0,2 0 128 15,3-1-128-15,2-1 0 0,3-3 144 0,5 1-144 16,2-1 0-16,3-3 144 0,4-2-144 0,2-3 0 15,2-4 0-15,4 0 128 16,7 1-432-16,1-3-80 0,6-4-32 0,3-3-10400 0</inkml:trace>
  <inkml:trace contextRef="#ctx0" brushRef="#br0" timeOffset="-156134.4">15018 13330 3679 0,'0'0'320'0,"0"0"-320"15,-1-6 0-15,1 6 0 0,0 0 2624 0,0 0 448 16,0 0 80-16,11 3 32 0,0-2-2160 0,-4 2-448 16,2 3-64-16,0 0-32 0,0 0 48 0,2 0 16 15,-4 2 0-15,3 3 0 0,0 4-48 0,0 3-16 16,0 0 0-16,-2 1 0 0,1 6 160 0,-3 0 16 16,-1 1 16-16,-2 1 0 0,-2-2-32 0,-1 2 0 15,-1 1 0-15,0 1 0 0,-4-4 0 0,0-1-16 16,-3-2 0-16,-2 0 0 0,-1 0 16 0,-1 0 0 0,0-4 0 0,-1 1 0 15,3 1-96-15,-1-1-16 0,0 1 0 0,-2-4 0 16,2-1-256-16,3-1-48 0,-1 0-16 0,3-2 0 16,-4-1-208-16,2-2 144 0,8-9-144 0,-5 6 128 31,5-6-1232-31,0 0-256 0,0 0-48 0</inkml:trace>
  <inkml:trace contextRef="#ctx0" brushRef="#br0" timeOffset="-155753.62">15384 13280 19231 0,'0'0'848'0,"0"0"176"0,0 0-816 16,0 0-208-16,1-7 0 0,-1 7 0 0,0 0 720 0,5 7 112 0,-5-7 0 0,3 10 16 15,-2 1-80-15,1 5-32 0,0 1 0 0,-3 0 0 16,-2-6 32-16,-1 4 0 0,2 4 0 0,1 2 0 16,-1 1-192-16,0-3-48 0,0-4 0 0,1 1 0 15,0 3-288-15,2 3-64 0,1-3-16 0,2-2-9024 16,3 0-1808-16</inkml:trace>
  <inkml:trace contextRef="#ctx0" brushRef="#br0" timeOffset="-155020.12">16669 13338 2751 0,'0'0'256'0,"0"0"-256"16,0 0 0-16,0 0 0 0,0 0 1920 0,0 0 352 15,0 0 64-15,-6-7 16 0,1 0-1216 0,5 7-240 16,0 0-64-16,-6-4 0 0,6 4 32 0,0 0 0 16,-8-4 0-16,1 3 0 0,7 1-192 0,-9 4-32 15,1 1-16-15,0 1 0 0,-3-1-64 0,0 3-16 16,0 5 0-16,-3 2 0 0,0-2 128 0,0 3 32 16,-4 4 0-16,2 5 0 0,-1 4 16 0,1 0 16 15,-1-2 0-15,2 4 0 0,1 1-144 0,1 1-16 0,4-1-16 16,3-1 0-16,4-4-176 0,2-1-48 0,4-1 0 0,3-1 0 15,4-2-80-15,3 0 0 0,2 0-16 0,1-1 0 16,3-3-96-16,4 1-16 0,-1 0 0 0,4-4 0 16,1 0-128-16,4-6-192 0,4 0 32 0,5-3-9024 15,0-4-1808-15</inkml:trace>
  <inkml:trace contextRef="#ctx0" brushRef="#br0" timeOffset="-154569.62">17949 13383 14335 0,'0'0'640'0,"0"0"128"0,0 0-624 0,0 0-144 15,11-4 0-15,-3 2 0 0,2-1 848 0,-2 3 144 16,-8 0 32-16,11-1 0 0,-3 1 48 0,2 3 16 15,0 4 0-15,0 4 0 0,-1 2-128 0,2 3-32 0,-2 3 0 0,-1 0 0 16,1 0-272-16,-1 1-48 0,0 1-16 0,-3 4 0 16,-2 1-80-16,-1 3 0 0,-2 4-16 0,0-4 0 15,1-2-256-15,-2-1-48 0,-3-1-16 0,2 1 0 16,-3-3 0-16,1 0 0 0,1 0 0 0,-1-1 0 16,-5-1-16-16,2 0 0 0,-3-1 0 0,1-2 0 15,1-1-32-15,0-2-128 0,-2-1 192 0,1-1-64 16,3-4-128-16,-1-1 0 0,7-8 0 0,-5 7-9360 15,0-2-1792-15</inkml:trace>
  <inkml:trace contextRef="#ctx0" brushRef="#br0" timeOffset="-154112.73">18292 13348 8287 0,'-11'-5'736'0,"11"5"-592"16,0 0-144-16,-6-2 0 0,1 0 2560 0,5 2 496 15,0 0 80-15,0 0 32 0,0 0-1568 0,5-5-320 0,0 1-64 0,4 0-16 16,1 0-432-16,1 3-96 0,1 2-16 0,0-1 0 16,3-1-176-16,-3 0-32 0,1 1-16 0,0 2 0 15,0 2 80-15,-1-2 0 0,2 2 16 0,-5 2 0 16,0 5-288-16,-1 1-64 0,-3 0-16 0,0 1 0 16,-2 0-32-16,-2 3 0 0,-2 1 0 0,-1 1 0 15,-1-3 48-15,0 1 0 0,-3-1 0 0,0-1 0 16,1 1 208-16,-2-2 32 0,2-1 16 0,1-1 0 15,-1-1 208-15,2-1 64 0,3-9 0 0,0 0 0 16,-1 8-80-16,3-1-16 0,-2-7 0 0,5 8 0 16,-5-8-224-16,10 3-32 0,0 0-16 0,3-3 0 15,2-3-128-15,2 2-16 0,0 0-16 0,4 0 0 16,1 1-176-16,0-2 0 0,-3-4 0 0,3 4-11712 16,0 3-2368-16</inkml:trace>
  <inkml:trace contextRef="#ctx0" brushRef="#br0" timeOffset="-153298.18">20384 13274 3679 0,'0'0'320'0,"0"0"-320"0,0 0 0 0,0 0 0 15,-5-6 1936-15,3 2 320 0,1 0 64 0,-3-1 16 16,-4 3-800-16,8 2-144 0,-8 0-48 0,-1 1 0 15,-2 0-432-15,0 4-80 0,0 0-32 0,-2 2 0 16,-1 0-96-16,-3 3 0 0,0 1-16 0,0 4 0 16,-1-2-32-16,-2 4 0 0,-1 0 0 0,0 6 0 15,0 6 48-15,1 0 0 0,3 0 0 0,0 3 0 16,2 5-288-16,0 1-48 0,4 0-16 0,3-1 0 16,1 0-144-16,3-3-16 0,3-1-16 0,-1 0 0 0,2-1-176 15,3-1 192-15,2-5-192 0,5-1 192 0,1-1-64 0,3 0-128 16,3-1 192-16,4-4-64 0,2-2-128 0,3-1 0 15,3 0 144-15,4-3-144 16,3-4-1312-16,5-3-336 0,2 0-64 0</inkml:trace>
  <inkml:trace contextRef="#ctx0" brushRef="#br0" timeOffset="-152736.2">21538 13348 2751 0,'0'0'256'0,"0"0"-256"0,0 0 0 0,0 0 0 0,0 0 2240 0,0 0 416 15,-1407 0 80-15,2814 0 16 0,-1407 0-1136 0,0 0-208 16,7-7-64-16,-7 7 0 0,9-1-80 0,0 0-32 16,0-3 0-16,1 6 0 0,-3 3-208 0,3 5-64 15,0 1 0-15,1 0 0 0,1-1-400 0,0 3-96 16,0 2-16-16,0 2 0 0,1-1-224 0,-1 4-48 16,0 4-16-16,-1 2 0 0,0-1 48 0,0 3 16 15,-1-1 0-15,-3 2 0 0,0-1 16 0,0 2 0 16,-4-3 0-16,-1 0 0 0,-2-1 48 0,-1-4 16 15,-3 0 0-15,-2 0 0 0,-2 0 32 0,-2-1 16 16,-2-4 0-16,1-1 0 0,-3 2-96 0,1-3-32 16,0-2 0-16,-1 1 0 0,1-3-80 0,2 1-16 0,-1-1 0 0,2-5 0 15,1 0-128-15,9-6 0 0,0 0 0 16,0 0 0 0,-7-2-2304-16,7 2-448 0,-5-14-96 0,4 4-16 0</inkml:trace>
  <inkml:trace contextRef="#ctx0" brushRef="#br0" timeOffset="-152076.7">21943 13340 6447 0,'0'0'272'0,"-4"-5"80"0,4 5-352 0,0 0 0 16,-8-7 0-16,8 7 0 0,0 0 2112 0,0 0 336 0,0 0 80 0,0 0 16 15,-5-2-1232-15,5 2-240 0,0 0-48 0,0 0-16 16,0 0-80-16,0 0-16 0,4-13 0 0,1 6 0 16,-5 7-192-16,8-2-32 0,3-1-16 0,-2 1 0 15,0-1-160-15,2 3-16 0,-2 4-16 0,1-3 0 16,2-3-176-16,-2 1-48 0,0 1 0 0,1 1 0 15,-4 1-256-15,3 1 0 0,-10-3 0 0,8 3 0 16,0 5 0-16,-5-2 0 0,-3-6 0 0,3 10 0 16,-3-10 0-16,0 12 0 0,-3 0 0 0,0-2 0 15,-3-3 0-15,0-1 128 0,-2 1-128 0,0 0 0 16,-1-2 224-16,1-1-64 0,-1 0-16 0,1 0 0 16,-1 2 32-16,3-1 0 0,0 4 0 0,6-9 0 15,0 0-48-15,-5 7-128 0,5-7 192 0,0 0-64 16,0 0 32-16,0 0 0 0,5 9 0 0,3 1 0 0,1-1-160 15,-1-2 0-15,3-2 0 0,-2 3 0 0,2 2 0 16,0-1 128-16,-1-3-128 0,-1 1 128 0,-2 1-128 0,-2-2 0 16,-5-6 0-16,2 11 0 0,-2 0 0 0,-1 0 0 15,-1 0 128-15,-4-2-128 0,-1-2 256 0,-2-1 32 16,0 0 0-16,-3-2 0 0,0-1 160 0,-1 0 48 16,-2-1 0-16,4 0 0 0,-2 1-256 0,1-1-48 15,0 2-16-15,3-2 0 16,-2-2-1520-16,11 0-288 0,0 0-64 0,0 0-16 0</inkml:trace>
  <inkml:trace contextRef="#ctx0" brushRef="#br0" timeOffset="-150368.64">6158 13326 9215 0,'2'-9'192'0,"-2"9"64"0,0 0 0 0,0 0 0 0,0 0-256 0,0 0 0 16,0 0 0-16,0 0 0 0,-6 7 0 0,-2 3 0 15,0 1 0-15,0 0 0 0,-1-2 576 0,0 2 64 16,-2 6 0-16,-1-2 16 0,-2-3-256 0,-2 2-48 16,0 0-16-16,-2 4 0 0,-2 4 112 0,2 0 0 15,-5 1 16-15,2 5 0 0,2 2-16 0,-2 0 0 0,2 1 0 0,3 0 0 16,2 0-128-16,0 2-16 0,2-2-16 0,3 1 0 15,1-2-80-15,3-1-16 0,3-3 0 0,2 3 0 16,1 3-64-16,5-2 0 0,4-3-128 0,4 1 192 16,1 0 80-16,4-1 16 0,1-3 0 0,4-2 0 15,5-2-16-15,2-1 0 0,1 0 0 0,1-2 0 16,1-3-272-16,5-2 0 0,-1-2 0 0,3 1-8960 16</inkml:trace>
  <inkml:trace contextRef="#ctx0" brushRef="#br0" timeOffset="-149917.91">7444 13337 7359 0,'8'17'320'0,"-2"-1"80"0,2 2-400 0,0 5 0 0,0 2 0 0,-1 8 0 16,0 2 1120-16,1 4 144 0,-4 3 16 0,-1 1 16 15,-3 0-752-15,0 0-160 0,-1-2-16 0,-2-3-16 16,-2-6-176-16,-2 1-48 0,-1 1 0 0,-4-1 0 15,-2-2-128-15,-2-4 192 0,-1-2-192 0,0-1 192 16,-3-1-192-16,1-1 0 0,-2-5 0 0</inkml:trace>
  <inkml:trace contextRef="#ctx0" brushRef="#br0" timeOffset="-143862.29">7782 13755 12895 0,'0'0'272'0,"0"0"64"0,0 0 16 0,0 0 32 0,0 0-384 0,0 0 0 16,0 0 0-16,-3-6 0 0,-1 1 1712 0,1 0 272 16,3 5 48-16,-4-4 16 0,4 4-1648 0,-6-4-400 15,1 1 0-15,5 3 0 0,0 0 896 0,0 0 112 16,-6-1 16-16,6 1 0 0,0 0 0 0,-7 1 0 15,2-1 0-15,5 0 0 0,0 0 0 0,0 0 0 16,0 0 0-16,0 0 0 0,0 0 0 0,0-5 0 16,2-2 0-16,3-1 0 15,1 3-1648-15,2-1-320 0,1-1-64 0,-1 0-16 0,6 3 832 0,-1-2 192 16,2 1 0-16,3-3 0 0,1-1 768 0,0 0 208 16,2 1 48-16,0-2 0 0,1-2-832 0,1-2-192 15,0 2 0-15,-1 0 0 0,0 1 0 0,-3 2 0 16,-2 3 0-16,-2 0 0 0,-1 0 0 0,-2 1 0 0,-5 4 0 15,-2-2 0-15,-5 3 0 0,0 0 0 0,0 0 0 0,0 0 0 16,-7 6 0-16,-5 1 0 0,-5 0 0 0,0 0 0 16,-2 4 0-16,-2-1 0 0,-1-1 0 0,1 1 0 15,-2 1 0-15,1 1 0 0,-2-1 0 0,2 0 0 16,-2 1 0-16,2-2 0 0,1 0 0 0,1-1 0 16,0-2 0-16,4 1 0 0,2-1 0 0,3-1 0 15,3 0 864-15,0-2 128 0,8-4 32 0,0 0 0 16,0 0-832-16,0 0-192 0,0 0 0 0,11-2 0 15,3-1 0-15,2-2 0 0,2 1 0 0,2-2 0 16,1 0 0-16,-1-3 0 0,1 2 0 0,1-1 0 16,-3 2 0-16,2-2 0 0,1 0 0 0,-3-1 0 15,0 4 0-15,-3-1 0 0,0-1 0 0,-3 2 0 0,-1 0 0 0,-3 2 0 16,-3 1 0-16,-6 2 0 0,0 0 0 0,0 0 0 16,0 0 0-16,-5 2 0 0,-3 5 0 0,-3-1 0 15,-3 1 0-15,-3 2 0 0,-2 1 0 0,-1-1 0 16,-4 1 0-16,0 0 0 0,-3-1 0 0,1 1 0 15,-1 2 0-15,1-1 0 0,-2-3 864 0,4-1 128 16,0 1 32-16,-4 2 0 16,11-1-1648-16,4-3-320 0,2-1-64 0,6-2-16 0,5-3 832 0,0 0 192 15,0 0 0-15,0 0 0 0,9-2 768 0,0-1 208 16,2-2 48-16,2 0 0 0,2-2-832 0,3-1-192 16,2 1 0-16,2-2 0 0,-1 0 0 0,1 0 0 15,-1-2 0-15,-2 1 0 0,-1 2 0 0,-3 1 0 16,-1 0 0-16,-2 3 0 0,-4 1 0 0,-1 1 0 15,-7 2 0-15,0 0 0 0,0 0 0 0,0 0 0 16,-7 5 0-16,-1 2 0 0,-4 0 0 0,-3 1 0 0,-1 0 0 0,-3-2 0 16,0 3 0-16,-2 2 0 0,1-2 0 15,1 0 0-15,-2-2 0 0,4 1 0 0,3 0 0 0,-3 2 0 32,1-3-2416-32,5-1-528 0,0-1-96 0,11-5-32 0</inkml:trace>
  <inkml:trace contextRef="#ctx0" brushRef="#br0" timeOffset="-142689.2">13393 14250 8287 0,'0'0'736'0,"0"0"-592"15,0 0-144-15,0 0 0 0,0 0 1280 0,0 0 240 16,0 0 32-16,0 0 16 0,11 0-752 0,0-2-160 15,0 0-16-15,2 0-16 0,2 1 0 0,1 0 0 16,2-1 0-16,3-2 0 0,3 1 128 0,4 0 16 0,4 1 16 0,6 0 0 16,-1 2-32-16,4-2-16 0,1 0 0 0,2 1 0 15,1 0-112-15,3 0-32 0,4-3 0 0,1 3 0 16,2 0-16-16,-3 2-16 0,3 0 0 0,-3 3 0 16,0-1-112-16,1 1 0 0,-2 1-16 0,-1 0 0 15,-4 1-176-15,-2-3-48 0,-2 2 0 0,-3 0 0 16,-2 2-208-16,-4-2 144 0,-5-2-144 0,-1 2 128 15,-2 0-128-15,0 1 0 0,-4 0-160 0</inkml:trace>
  <inkml:trace contextRef="#ctx0" brushRef="#br0" timeOffset="-142094.02">16618 14166 11967 0,'0'0'1072'0,"0"0"-864"0,0 0-208 0,0 0 0 0,0 0 640 0,0 0 64 16,0 0 32-16,0 0 0 0,0 0 352 15,6 4 64-15,1 0 0 0,2 0 16 0,2-1 192 0,6 0 48 16,4-1 0-16,4-1 0 0,4 1-256 0,5 1-32 15,6-2-16-15,3 2 0 0,1-3-336 0,2 1-64 16,2 2 0-16,3-2-16 0,3-1-224 0,4 1-32 16,1 0-16-16,3 2 0 0,-4-1-96 0,-1 2-32 15,-2-2 0-15,-1 1 0 0,1-1-96 0,-2 1-32 16,1 1 0-16,-6 1 0 0,-2-4-160 0,-2 1 192 16,-5 0-192-16,-3 1 192 15,-1 0-1632-15,-4-1-320 0,0-2-64 0</inkml:trace>
  <inkml:trace contextRef="#ctx0" brushRef="#br0" timeOffset="-141516.89">20308 14145 20783 0,'0'0'912'0,"-7"-2"208"0,3-3-896 0,4 5-224 0,0 0 0 0,0 0 0 16,5-6 1152-16,10 1 176 0,5-2 32 0,8 0 16 16,4 2-416-16,10-2-96 0,7 2-16 0,7-1 0 15,3 2-112-15,7 0-32 0,4 0 0 0,6 1 0 16,3 0-160-16,-3 5-32 0,-3 1-16 0,2 1 0 15,5-3-224-15,0 2-32 0,1 1-16 0,-5 3 0 16,-5 1-96-16,-4 0 0 0,-1-4-128 0,-4 4 192 16,-2-2-192-16,-5 2 0 0,-5 3 0 0,-2-2 0 15</inkml:trace>
  <inkml:trace contextRef="#ctx0" brushRef="#br0" timeOffset="-139332.43">15375 13594 5519 0,'0'0'496'0,"0"0"-496"0,0 0 0 0,0 0 0 15,0 0 1440-15,0 0 192 0,0 0 32 0,0 0 16 16,0 0-400-16,0 0-96 0,0 0-16 0,10 1 0 15,-10-1-256-15,9-4-48 0,-9 4-16 0,0 0 0 16,0 0-240-16,0 0-48 0,3-5-16 0,-3 5 0 16,0 0-176-16,0 0-48 0,0 0 0 0,0 0 0 15,0 0-80-15,0 0-32 0,0 0 0 0,0 0 0 16,0 0-208-16,0 0 128 0,0 0-128 0,0 0 0 16,0 0 128-16,0 0-128 0,0 0 0 0,0 0 0 15,0 0 0-15,0 0 128 0,0 0-128 0,0 0 0 16,0 0 0-16,8 5 0 0,-8-5 128 0,7 6-128 15,-7-6 0-15,0 0 0 0,0 0 0 0,0 0 0 0,0 0 0 0,0 0 128 16,0 0-128-16,0 0 0 0,0 0 128 0,0 0-128 16,0 0 0-16,0 0 0 0,0 0 160 0,0 0-160 15,0 0 160-15,0 0-160 0,0 0 160 0,0 0-160 16,0 0 160-16,0 0-160 0,0 0 176 0,0 0-176 16,-2-7 192-16,2 7-192 0,-1-7 144 0,0-1-144 15,1 2 0-15,0 6 144 0,0 0-144 0,0 0 0 16,0 0 144-16,0 0-144 0,0 0 0 0,0 0 0 15,0 0 0-15,0 0 0 0,1-8 0 0,-1 0 0 16,0 8 0-16,0 0 0 0,0 0 0 0,0 0 0 16,0-10 0-16,0 5 0 0,0 5 0 0,0 0 0 15,0 0 0-15,0 0 0 0,0 0 0 0,0 0 0 16,0 0 0-16,0 0 0 0,0 0 0 0,0 0 0 16,0 0 0-16,0 0 0 0,0 0 0 0,0 0-128 15,0 0 0-15,0 0 0 16,0 0-720-16,0 0-144 0,0 0-32 0,0 0 0 0</inkml:trace>
  <inkml:trace contextRef="#ctx0" brushRef="#br0" timeOffset="-138812.56">15340 13634 6447 0,'0'0'576'0,"0"0"-576"0,0 0 0 0,0 0 0 16,0 0 1280-16,0 0 128 0,0 0 48 0,0 0 0 15,0 0-768-15,0 0-160 0,0 0-16 0,8 5-16 16,-8-5-320-16,0 0-176 0,9 2 192 0,-1 0-192 15,-8-2 0-15,9 3 0 0</inkml:trace>
  <inkml:trace contextRef="#ctx0" brushRef="#br0" timeOffset="-138154.46">18514 13643 6447 0,'0'0'576'0,"0"0"-576"16,0 0 0-16,0 0 0 0,0 0 1664 0,0 0 240 15,0 0 32-15,0 0 16 0,0 0-1024 0,0 0-208 0,0 0-32 0,0 0-16 16,0 0-384-16,0 0-80 0,0 0-16 0,0 0 0 16,0 0-192-16,0 0 0 0,9 5 128 0</inkml:trace>
  <inkml:trace contextRef="#ctx0" brushRef="#br0" timeOffset="-137527.56">22029 13775 13823 0,'0'0'608'0,"0"0"128"0,0 0-592 0,0 0-144 16,0 0 0-16,0 0-4064 15,0 0-848-15</inkml:trace>
  <inkml:trace contextRef="#ctx0" brushRef="#br1" timeOffset="-130591.9">7380 16418 9215 0,'0'0'816'0,"0"0"-656"15,0 0-160-15,0 0 0 0,0 0 1344 0,0 0 224 16,0 0 48-16,0 0 16 0,0 0-464 0,0 0-80 15,0 0-32-15,0 0 0 0,0 0-288 0,0 0-48 16,0 0-16-16,0 0 0 0,0 0-112 0,0 0-16 16,0 0-16-16,0 0 0 0,0 0-224 0,6-6-32 15,-2 0-16-15,-4 6 0 0,0 0 96 0,9-5 0 16,-1 0 16-16,-2 1 0 0,-6 4-16 0,8-5-16 16,-8 5 0-16,9-5 0 0,0 0-80 0,-2-1-16 15,0 1 0-15,2 1 0 0,1 0-128 0,-3 0-16 16,2-2-128-16,0 1 192 0,-1 0-48 0,-1 2-16 15,2 0 0-15,-1 0 0 0,0-1 32 0,-8 4 0 16,7-4 0-16,2 2 0 0,0 2-160 0,-9 0 192 16,9 2-192-16,-9-2 192 0,10 4-192 0,-5 2 0 0,-5-6 144 0,7 7-144 15,-2 2 0-15,1 0 144 0,-2-1-144 0,0 1 0 16,-4 0 192-16,2 1-192 0,0 0 192 0,-2 1-192 16,-2 0 288-16,0 0-48 0,0-1-16 0,-2 1 0 15,-2 0 80-15,2 0 16 0,-2 1 0 0,1 0 0 16,-3-1 32-16,1 0 16 0,-2-1 0 0,1 0 0 15,0-2-16-15,1 1 0 0,-1 4 0 0,0-3 0 16,1-5-16-16,0 2 0 0,1 1 0 0,0-1 0 16,-1 0-96-16,2-1-32 0,5-6 0 0,-7 5 0 15,3 0-80-15,4-5 0 0,-7 6-128 0,7-6 192 16,0 0-192-16,0 0 144 0,0 0-144 0,0 0 128 16,0 0-128-16,0 0 128 0,0 0-128 0,0 0 128 15,0 0-128-15,0 0 128 0,0 0-128 0,0 0 128 16,0 0-128-16,10-2 192 0,-1 5-192 0,1-4 192 0,1-4-192 0,1 3 192 15,-3 4-192-15,3 0 192 0,2-2-192 0,0 0 128 16,1-2-128-16,-1 2 128 0,1 2-128 0,1-1 192 16,-2-1-192-16,-3 2 192 0,-1 1-16 0,2-2 0 15,-1-4 0-15,2 2 0 0,2 2 80 0,-3-2 0 16,-1-2 16-16,-3 0 0 0,1 2-144 0,0 0-128 16,-9 1 192-16,10-2-192 0,-10 2 0 0,10-3 0 15,-7-3 0-15,-3 6-12240 16,0 0-2480-16</inkml:trace>
  <inkml:trace contextRef="#ctx0" brushRef="#br1" timeOffset="-128875.92">7783 16336 2751 0,'7'5'256'0,"1"-3"-256"16,-8-2 0-16,9 3 0 0,0-1 2384 0,0 2 432 16,1-2 96-16,0 0 16 0,-3-1-1360 0,-7-1-272 15,10 1-48-15,-10-1-16 0,0 0-176 0,9 1-32 16,-9-1-16-16,0 0 0 0,0 0-64 0,0 0-16 16,0 0 0-16,0 0 0 0,0 0-224 0,0 0-32 15,0 0-16-15,0 0 0 0,0 0-96 0,0 0-32 16,0 0 0-16,0 0 0 0,-4-8-112 0,-3 0-32 15,-1-1 0-15,-1 4 0 0,-4 0 0 0,-2 0 0 16,-3-3 0-16,-2 0 0 0,1 1-112 0,-1 0-16 16,-1 0-16-16,-2 1 0 0,-2-1-32 0,-1 1 0 15,-3-3 0-15,-1 0 0 0,-1 0-16 0,1-1-16 0,1 0 0 16,-3 0 0-16,-3 1-48 0,-4-1-128 0,-1-1 192 0,-1 2-64 16,1 2-128-16,-2-2 160 0,-2 3-160 0,1-3 160 15,0-1-160-15,3 4 0 0,-3 1 0 0,0 2 0 16,-2-2 0-16,-1 0 0 0,-4-1 0 0,1 3 0 15,-1 2 0-15,1 0 0 0,1 0 0 0,-1 1 0 16,-4 1 0-16,0 2 0 0,-1 2 0 0,-2-1 0 16,0-1 0-16,-1 3 0 0,1 2 0 0,1 1 0 15,0-2 0-15,1 2 0 0,-3 1-144 0,2 0 144 16,2-2 0-16,3 1 0 0,3-2 0 0,2 1 0 16,1-1 0-16,0 3 0 0,0 0 0 0,-2 1 0 15,-1-1 0-15,-1 2 0 0,4 0 0 0,4 1 0 16,0 2 0-16,5-2 0 0,2-1 0 0,1 0-160 15,0 0 160-15,-2-2 0 0,1-1 0 0,0 1 0 0,-1 2 0 0,1 0 0 16,2 0 0-16,1 0-128 0,1 0 128 0,2 0 0 16,3 2 0-16,1-2 0 0,0 1 0 0,1 0 0 15,2-1 0-15,2 0-128 0,3 0 128 0,2 2 0 16,0-3 0-16,4 3 0 0,0 1 0 0,3 1 0 16,2-1 0-16,0-2-128 0,1-3 128 0,3 3 0 15,3 5 0-15,1-2 0 0,3 1 0 0,5-2 0 16,-1 1 0-16,4 0-128 0,1 3 128 0,4-3 0 15,2-1 0-15,3-1-128 0,1 1 128 0,2 1 0 16,-1-2 0-16,4 2 0 0,1-2 0 0,1-1 0 16,1 0 160-16,1 0-160 0,-2 0 0 0,0 0 0 15,-2-1-176-15,2 1 176 0,0 0 0 0,3 0 0 16,5 1 0-16,1 0 0 0,2-1 0 0,-1-1 0 0,2 0 0 0,-1 0 0 16,-3 2 0-16,2-6 0 0,-2-1 0 0,2 1 128 15,1 1-128-15,0-1 128 0,-2 2-128 0,3-2 128 16,1 2-128-16,-3 0 128 0,-2-1-128 0,-2-2 128 15,0 1 0-15,-1-1 0 0,1-5 0 0,-1 2 0 16,0 1 48-16,0-1 0 0,3 1 0 0,-3 0 0 16,0-2-32-16,-5 0 0 0,-1 2 0 0,-3-2 0 15,0 0-16-15,1 0 0 0,-2-1 0 0,0-1 0 16,-2 1-128-16,2 0 160 0,1-2-160 0,2 0 160 16,0 0-160-16,0 0 128 0,-3 1-128 0,1-1 128 15,-3 0-128-15,1 0 192 0,-5-2-192 0,1-1 192 16,-2 1 0-16,0-2 16 0,0 0 0 0,-1-1 0 15,0 0 64-15,2-3 16 0,-2 1 0 0,4-2 0 0,-2 0-16 16,4 0 0-16,-4 3 0 0,2-1 0 0,-3-1-80 0,0 1 0 16,1-2-16-16,-4 3 0 0,2 2-176 0,1-1 128 15,-3-1-128-15,-1 4 128 0,0-1-128 0,-2 0 0 16,-2-1 144-16,2 0-144 0,-1-2 0 0,-2 2 128 16,0-1-128-16,0 1 0 0,0-2 0 0,1 1 128 15,-3-2-128-15,2 1 0 0,-1-1 0 0,3-1 144 16,-3-2-144-16,1 2 0 0,-1 0 176 0,2 0-176 15,-2-2 160-15,1 0-160 0,-1 2 192 0,1 0-64 16,-2 1-128-16,0 0 192 0,-1 0-192 0,1-2 144 16,1 3-144-16,1-3 128 0,-2 0-128 0,1-1 160 15,0 0-160-15,-1 0 160 0,-1 0-160 0,2 1 160 16,-3-4-160-16,1 0 160 0,-6-2 48 0,2-2 16 16,0 1 0-16,-3-4 0 0,2-2 0 0,-1-1 0 0,0 1 0 15,1 2 0-15,-2 3-80 0,-2-2-16 0,-2 1 0 0,-1 0 0 16,2 1-128-16,-1 1 128 0,-3-2-128 0,0 3 128 15,0 0-128-15,-1 2 128 0,0 0-128 0,-2 2 128 16,-1 0-128-16,0 0 128 0,-1 2-128 0,2 1 128 16,-5 2-128-16,1-1 0 0,0-1 0 0,3 2-176 31,1 5-784-31,-2 0-144 0,-1 0-48 0,1 2-11648 0,1 1-2352 0</inkml:trace>
  <inkml:trace contextRef="#ctx0" brushRef="#br1" timeOffset="-126350.99">11983 16227 6447 0,'0'0'272'0,"0"0"80"0,0 0-352 0,0 0 0 0,0 0 0 0,0 0 0 16,0 0 2400-16,0 0 416 0,6-6 64 0,-6 6 32 16,0 0-1472-16,0 0-288 0,0 0-64 0,0 0-16 15,0 0-272-15,0 0-48 0,0 0-16 0,-5 7 0 16,-1 1 0-16,2 3 0 0,-5 0 0 0,2 1 0 16,-4-1 48-16,1 2 16 0,0 3 0 0,-3 1 0 0,-1 3-224 0,1 1-64 15,-1 1 0-15,0 3 0 0,-1 3 0 0,2 2 0 16,1 0 0-16,1 3 0 0,4 3-16 0,2-2-16 15,2 0 0-15,1 0 0 0,5 0-112 0,2-1-32 16,4-1 0-16,3-1 0 0,0-2-80 0,4-1 0 16,-1-2-16-16,5-4 0 0,0 0-64 0,0-2-16 15,2-2 0-15,0-1 0 0,2 2-160 0,0-1 192 16,0-3-192-16,3-1 192 0,-1 1-192 0,2-4 192 16,3-3-192-16,1 2 192 15,0 0-1712-15,2 1-336 0,3 0-64 0</inkml:trace>
  <inkml:trace contextRef="#ctx0" brushRef="#br1" timeOffset="-125667.39">13591 16221 11055 0,'0'0'976'0,"0"0"-784"0,0 0-192 0,0 0 0 15,0 0 1792-15,0 0 304 0,0 0 64 0,0 0 16 16,0 0-576-16,0 0-96 0,11 0-32 0,0-1 0 16,-2 0-384-16,0 1-64 0,-9 0-32 0,13 2 0 15,-3 1-144-15,2 5-16 0,0-1-16 0,2 3 0 16,2 0-256-16,-1 5-48 0,2 1-16 0,-1 1 0 15,2-2-32-15,-1 3 0 0,2 4 0 0,1-2 0 16,-3 2-80-16,1 5-32 0,0 0 0 0,-2 3 0 16,-1 1-192-16,-2 2-32 0,-5-1-128 0,0-1 192 15,-1-3 0-15,-2 2-16 0,-5-3 0 0,0 0 0 16,-4-2 144-16,0-1 16 0,-2-1 16 0,-1-1 0 16,0-1 144-16,-3 0 16 0,-4 1 16 0,0-4 0 0,1-3-128 15,-2 2-16-15,-3 0-16 0,3 0 0 0,1-2-128 16,-3-2-32-16,-1-2 0 0,3 3 0 0,2 0-80 0,2-2-128 15,0-2 176-15,4-1-176 16,1-2-768-16,6-7-272 0,-6 5-48 0,6-5-16512 16</inkml:trace>
  <inkml:trace contextRef="#ctx0" brushRef="#br1" timeOffset="-124980.66">15591 16272 13407 0,'-1'-11'592'0,"1"11"128"0,0 0-576 0,0 0-144 16,-2-6 0-16,-1-2 0 0,0-1 1600 0,3 9 304 0,-2-6 48 0,2 6 16 15,0 0-480-15,-5-6-80 0,1 1-32 0,4 5 0 16,0 0-96-16,0 0-32 0,-8 4 0 0,0 3 0 16,1 2-336-16,-2 2-64 15,3 3-16-15,-3 2 0 0,-2 2-128 0,0 1-16 0,-4 4-16 0,3 1 0 16,-1 3 48-16,1 1 16 0,-1-2 0 0,3 4 0 15,1 4-144-15,3 0-16 0,0 4-16 0,2-1 0 16,0-1-176-16,2 2-16 0,1-2-16 0,2 0 0 16,2-3-176-16,2 0-48 0,0-3 0 0,0-2 0 15,1-3-128-15,2-2 192 0,0-1-192 0,2-3 192 16,2 0-192-16,4 1 160 0,3-2-160 0,2-2 160 16,2-1-1296-16,2-4-256 0,-1 0-48 15,4-7-15952-15</inkml:trace>
  <inkml:trace contextRef="#ctx0" brushRef="#br1" timeOffset="-124312.78">17118 16182 10127 0,'0'0'448'0,"0"0"96"0,0 0-544 0,0 0 0 16,0 0 0-16,0 0 0 0,0 0 2240 0,0 0 352 15,0 0 64-15,10 4 16 0,-2-2-1552 0,3 1-304 16,3 1-64-16,0 1-16 0,0-2 224 0,2 4 64 16,-1 4 0-16,1 3 0 0,6 0-64 0,4 3-16 15,1-1 0-15,-1 6 0 0,-1 5 0 0,-1-3 0 16,-2-1 0-16,-1 3 0 0,-3 2-240 0,-3 3-32 15,-2 0-16-15,-2 0 0 0,-1 1-144 0,-6 2-48 16,1-1 0-16,-2 2 0 0,-3-1 80 0,-1-4 16 16,-1-1 0-16,-1-1 0 0,-2 2 0 0,-4-4 0 15,2-2 0-15,-4-1 0 0,-1 1-80 0,-2-1-16 16,-1-1 0-16,0 1 0 0,-2-4-64 0,-3 3-16 0,-2 2 0 0,0-3 0 16,-2-2-80-16,2-3-32 0,1-4 0 0,-1 1 0 15,2 1-272-15,2-3 0 0,1 1 0 0,2-1 0 31,4-1-320-31,1-1-192 0,0-3-16 0,2-1-12496 0,8-5-2496 16</inkml:trace>
  <inkml:trace contextRef="#ctx0" brushRef="#br1" timeOffset="-123402.79">12423 17367 7359 0,'0'0'656'0,"0"0"-528"15,0 0-128-15,0 0 0 0,0 0 1664 0,0 0 320 16,0 0 48-16,0 0 16 0,0 0-416 0,0 0-80 16,0 0-16-16,0 0 0 0,0 0-192 0,0 0-32 15,5 7-16-15,-5-7 0 0,0 0-192 0,10 2-32 16,-2-1-16-16,-8-1 0 0,10-3-16 0,1-2 0 0,0-1 0 0,0-2 0 16,1 0-400-16,-1-1-64 0,2-2-32 0,3 0 0 15,0-2-176-15,4 0-48 0,0-1 0 0,-1-2 0 16,0 1-64-16,0 1 0 0,-2-1-16 0,-1 4 0 15,-1 1-240-15,-3 2 144 0,0 0-144 0,-1 2 128 16,-3 3-128-16,-8 3 0 0,9-3 0 0,-9 3 0 16,0 0 0-16,10 3 0 0,-5 5 0 0,2-1 0 15,-3 2 0-15,0 2-144 0,-1 1 144 0,0 2 0 16,3 1-144-16,-5 1 144 0,1 0 0 0,-1 0-144 16,0 1 144-16,1 0 0 0,1 1 0 0,-2 0 0 15,1-2 0-15,-2 2 0 0,0-1 0 0,0-1 128 16,0-4-128-16,0 3 0 0,0 4 128 0,0-5-128 15,0-4 0-15,0 0 0 0,0-10 0 0,0 13-192 16,-2 0-1520-16,2-13-304 0,0 0-64 16,0 0-11952-16</inkml:trace>
  <inkml:trace contextRef="#ctx0" brushRef="#br1" timeOffset="-123161.64">12626 17327 25743 0,'0'0'1136'0,"0"0"240"0,0 0-1104 0,0 0-272 16,0 0 0-16,4 10 0 0,-1 0 880 0,-1 1 112 15,1 0 32-15,0 2 0 0,-2 3-320 0,1-2-64 16,-1 4-16-16,1 0 0 0,-1 2 16 0,0 1 16 16,-1-1 0-16,2 2 0 0,-1 3-240 0,1 3-48 0,-1-3-16 15,-1 1 0-15,-1-3-176 0,2 1-48 0,1-4 0 0,4 2 0 16,-3-2-128-16,2-1 128 0,3-3-128 0,2 0 128 15,2-1-128-15,-1 1 0 0,5-2 0 0,0-4 0 32,3-2-416-32,1-1-160 0,0 2-48 0</inkml:trace>
  <inkml:trace contextRef="#ctx0" brushRef="#br1" timeOffset="-121991.04">13404 17742 13823 0,'0'0'1216'15,"0"0"-960"-15,0 0-256 0,0 0 0 0,-1-7 1632 0,1 7 288 16,-3-7 48-16,0 0 16 0,-1-1-496 0,4 8-80 16,0 0-32-16,-5-5 0 0,-1-3-304 0,-1 3-64 15,2-1-16-15,1 2 0 0,-3-1-160 0,7 5-48 16,-8-5 0-16,-2 4 0 0,0 2-256 0,1 1-48 16,-2 1-16-16,-2 2 0 0,0 0-272 0,1 4-48 0,-2 1-16 0,-2 2 0 15,0 0-128-15,-2 1 0 0,2 1 0 0,0 1 0 16,1 3 0-16,5-2 0 0,5-2 0 15,1 1 0-15,1 0 0 0,1 2 0 0,0-2 0 0,2-3 0 16,0-12 0-16,6 9 0 0,3 0 0 0,2-3 0 16,7 0 0-16,-2-2 128 0,0-2 32 0,0 0 0 15,-1-5 144-15,3-1 16 0,0-4 16 0,-2-1 0 16,1 1-80-16,-2-3 0 0,0-3-16 0,0-1 0 16,-2 0-64-16,0-1-16 0,1 2 0 0,-3-3 0 15,-1-1-32-15,1-2-128 0,-2-2 192 0,1 0-64 16,-1-2-128-16,-1-3 160 0,-2-1-160 0,0 2 160 15,-2 1-160-15,0 4 128 0,2 0-128 0,-4 4 128 16,1 2-128-16,0 3 0 0,-3 1 0 0,0 3 0 16,0 0 0-16,0 1-176 0,0 7 176 0,0 0-128 15,0 0 128-15,0 0-160 0,0 0 160 0,0 0-160 0,-8 10 160 16,1 0-208-16,0 3 80 0,1 0 128 0,1 3-192 0,-1 1 192 16,-2 5-160-16,2 2 160 0,-2 0 0 0,3 0-144 15,0 0 144-15,-1 0 0 0,0 2 0 0,4-3 0 16,1-2 0-16,1 1 0 0,1-1 0 0,1-1 0 15,3-2 0-15,0-1-128 16,1-3-320-16,2-2-64 0,3 1-16 0,3-3 0 0,0 0 944 0,1-5 192 16,2 0 32-16,-1-3 16 0,0 0-368 0,1-3-80 15,5-3-16-15,-1-1 0 0,1 2 0 0,-1-1-16 16,-3-3 0-16,-1-1 0 0,0 0-176 0,-2-1 0 16,-2 0 0-16,1 0 0 0,0-1 224 0,-4 3 16 15,-1-1 0-15,-1 2 0 0,0 1-240 0,-1-1 128 16,-2 1-128-16,-5 5 0 0,0 0 0 0,0 0 0 0,0 0 0 0,0 0 0 15,0 0 0-15,0 0 0 0,0 0 0 0,0 0 0 16,-8 1 0-16,1 2 0 0,-4 3-176 0,1 0 176 16,0 0-320-16,-2-1 64 0,0 1 16 0,1 0 0 15,0 3 240-15,0-1-192 0,1-1 192 0,1 0-192 16,1 2 192-16,3-1 0 0,5-8 0 0,0 0 0 16,0 0 0-16,0 0 192 0,0 9-16 0,0-9 0 15,10 5-336-15,-1-3-64 0,3-3-16 0,2 1 0 16,1 1 384-16,1-2 80 0,-1-3 16 0,1-1 0 15,-3 1-368-15,1 2-80 0,-3 0-16 0,1-3 0 16,-2-3 352-16,0 3 80 0,0 1 16 0,0 1 0 16,-1-1-224-16,-3 0-240 0,0-3 48 0,-6 7 16 15,0 0 176-15,0 0 0 0,7-4 0 0,-7 4 0 16,0 0 0-16,0 0 0 0,0 0 0 0,0 0 0 0,0 0 0 0,0 0 0 16,0 0 0-16,0 0 0 0,0 0 0 0,0 0-160 15,0 0 160-15,0 0 0 0,0 7 0 0,0-7 0 16,0 0 0-16,0 0 0 0,0 0 0 0,0 0 272 15,0 0-16-15,9 2-16 0,0-2-240 0,0 0 0 16,-9 0 0-16,10 4 0 0,-2-1-192 0,0 0-96 16,-8-3-16-16,10 6 0 0,-2 0 496 0,-3 3 80 15,-5-9 32-15,5 15 0 16,-2 1-576-16,-2 3-112 0,-1 2-32 0,-1 1 0 0,-1 1 416 0,0-1 0 16,-3 1 0-16,-1 1 0 0,-2-1 208 0,-2-2 80 15,-2-3 16-15,-1 0 0 0,-2 1 192 0,1 0 32 16,-2-4 16-16,0 3 0 0,0-2 0 0,-2 0 0 15,-1 0 0-15,1 0 0 0,-3-5-224 0,1 1-32 0,0-1-16 16,3-1 0-16,-3-5-112 0,3-3-32 0,3-2 0 0,4 0 0 16,2-1-128-16,3-2 160 0,2 0-160 0,-1-4 160 15,6-2-160-15,1 0-176 0,-1 1 48 0,7-2 0 32,4-5-1088-32,2 1-224 0,1 0-32 0</inkml:trace>
  <inkml:trace contextRef="#ctx0" brushRef="#br1" timeOffset="-121574.43">14235 17632 26719 0,'0'0'2368'16,"0"0"-1888"-16,3-9-480 0,-3 9 0 0,4-5 1728 0,4-1 240 15,-1 1 48-15,1 1 16 0,2 2-832 0,2 1-176 16,0 2-16-16,2 1-16 0,0 2-352 0,0 0-64 16,1 2 0-16,-3 1-16 0,0 3-256 0,0 2-48 15,0 2-16-15,-4 1 0 0,-1 3-240 0,-3 0 144 16,-2 1-144-16,-2 1 128 0,-2-3 48 0,-3 3 0 0,-5 1 0 0,0 0 0 15,-1-2 144-15,-1-2 48 16,1-2 0-16,3 2 0 0,-3 4-64 0,4-6-16 0,3-2 0 0,0-2 0 16,2-2-64-16,3 2-16 0,4 0 0 0,3-3 0 15,1-5 144-15,5 1 32 0,5-1 0 0,3-2 0 16,3-2 0-16,3-1 16 0,1-3 0 0,0 4 0 16,3 2-144-16,0-2-48 0,1-2 0 0,-3 1 0 15,-3 2-208-15,0 0 144 0,-3-2-144 0,0 1 128 16,-4-2-640-1,-3 2-144-15,-2-1-32 0</inkml:trace>
  <inkml:trace contextRef="#ctx0" brushRef="#br1" timeOffset="-119383.58">14392 15630 15839 0,'0'0'704'0,"-1"-7"128"0,0 1-656 0,1 6-176 16,0 0 0-16,0-10 0 0,-1 1 192 0,1 3 0 0,0 6 0 0,0 0 0 16,0-9 352-16,0 9 80 0,0-8 16 15,0 3 0-15,0 5 304 0,0 0 64 0,0 0 16 0,0 0 0 16,-4-8-192-16,4 8-16 0,0 0-16 0,0 0 0 16,0 0-128-16,0 0-32 0,-1-9 0 0,1 9 0 15,0 0-144-15,0 0-48 0,-2-8 0 0,2 8 0 16,0 0 32-16,-4-7 0 0,-1-2 0 0,0 1 0 15,-1 0-32-15,0 2 0 0,-4 0 0 0,0-1 0 16,0-1-80-16,-3 1-32 0,-1-1 0 0,-1 1 0 16,-1-3-80-16,-2 1 0 0,-2-1-16 0,-2 0 0 15,-4 3-96-15,-1-3-16 0,-2 0 0 0,-2 1 0 16,-1 1-128-16,-2 2 128 0,-1 0-128 0,-1 0 128 16,1-3-128-16,-4 2 0 0,1-3 0 0,-4 1 128 0,-2-1-128 15,-1 0 0-15,0 1 0 0,-1 1 0 16,-1 3 0-16,2-1 0 0,3 0 0 0,-1 1 0 0,0 2 0 0,-2 1 0 15,-5 0 0-15,2 2 0 0,1 0 0 0,-1 0 0 16,-2 3 0-16,1-1 0 0,2-2 0 0,1 2 0 16,0 2 0-16,-3-1 0 0,1 0 0 0,-2 2 0 15,1-2 0-15,-1 2 0 0,3 3 0 0,4 0 0 16,0-2 0-16,2 1 0 0,-1 1 0 0,0-3 0 16,-3 0-144-16,3 1 144 0,1 2 0 0,1 2 0 15,-1 0 0-15,2 2 0 0,3 1 0 0,1-1 0 16,2-2 0-16,2 0 0 0,0 0 0 0,1 1-128 15,-2 0 128-15,1 0 0 0,0 0 0 0,-1 1 0 16,0 1-128-16,1 1 128 0,2 0 0 0,1-1 0 0,4-2 0 16,-1 3 0-16,-1 1 0 0,4 0-192 0,0-1 192 0,2-2-160 15,0 2 32-15,2 3 0 0,-1 2 0 0,1-4 0 16,1-3 128-16,2 0-208 0,1 0 80 0,0 2 128 16,3-1-208-16,0-1 80 0,1-1 128 0,5 1-208 15,3 4 16-15,1 0 16 0,1-3 0 0,2 0 0 16,3 2 176-16,2 0-208 0,1 0 80 0,3-1 128 15,1-1-160-15,3 0 160 0,-1-1 0 0,2 1-144 16,0-2 144-16,0 2 0 0,2-2-144 0,3 2 144 16,2-4 0-16,3 6 0 0,1-1 0 0,4 1 0 15,1 1 0-15,2-1 0 0,1 2 0 0,4-1 0 16,3 2 0-16,0-5 0 0,-1-1 0 0,1-1 0 16,1 0 0-16,3-2 0 0,0-4 0 0,0 1 0 15,2 3 0-15,1 1 0 0,2-2 0 0,1 0 0 16,-5-3 0-16,1 0 0 0,2-2 0 0,1 1 0 0,2-5 0 15,1-1 0-15,3 1 0 0,2 0 0 0,-8 1 0 0,4-5 0 16,-1-5 0-16,2-1 0 0,-2-2 144 0,2 2-144 16,3 2 160-16,-4-5-160 0,0-7 160 0,-5 1-160 15,0-2 160-15,-1 1-160 0,2-1 224 0,-3 0-48 16,0-1-16-16,-2 3 0 0,-1 0 64 0,-4-2 16 16,-3-1 0-16,-2-1 0 0,-3 0 112 0,-3-3 32 15,-4 0 0-15,1-1 0 0,-4 1 112 0,0 3 16 16,-3 3 16-16,-4 0 0 0,-4-3-32 0,-3 4-16 15,-2 3 0-15,-7 1 0 0,-2-2-112 0,-4 2-32 16,0-1 0-16,-3 3 0 0,-3 0-144 0,0 2-16 0,-4-1-16 0,0 1 0 16,-3 2-160-16,2 3-144 15,0 1 144-15,1 2-208 16,3-1-2672-16,3 3-544 0</inkml:trace>
  <inkml:trace contextRef="#ctx0" brushRef="#br1" timeOffset="-118371.42">17885 15504 2751 0,'0'0'256'0,"0"0"-256"15,6-10 0-15,-6 10 0 0,0 0 2672 0,8-7 480 0,-8 7 112 0,0 0 0 16,2-8-1984-16,-2 8-416 0,0-12-80 0,-1 3-16 16,1 9 544-16,-7-9 96 0,1 0 32 0,-2 0 0 15,0 1-32-15,0 3-16 0,0-1 0 0,-6 1 0 16,0-3-448-16,0 1-96 0,0 2-16 0,-2-3 0 15,0 2-352-15,0-1-80 0,1 0-16 0,-3 2 0 16,-2-1-80-16,-3 1-32 0,0 1 0 0,-2 0 0 16,1 0 48-16,-2-1 0 0,0 0 0 0,-3 1 0 15,0-1-80-15,-3 1-16 0,-2-1 0 0,-3 1 0 16,-5 2-224-16,-1 1 0 0,0 0 0 0,1 1 0 16,-2 1 0-16,2 2 128 0,0 1-128 0,1 1 0 15,-3-3 144-15,-2 1-144 0,-1 2 128 0,-2 0-128 16,-2 0 0-16,2 0 0 0,0 3 128 0,2-1-128 15,0 1 0-15,-2-2 0 0,0-3 0 0,-2 1 0 0,-2 3 0 16,2 1 0-16,0-1 0 0,3 2 128 0,-1 0-128 0,3 0 0 16,0 1 0-16,0-2 0 0,-3 1 0 0,2 1 0 15,1 0 0-15,1 4 0 0,-1 0 0 0,4 0 0 16,0-1 0-16,2 0 0 0,3 0 0 0,0 1 0 16,0 0 0-16,2 0 0 0,-3-1 0 0,4 5 0 15,2-3 0-15,1 1 0 0,1-1 0 0,3 1 0 16,2 1 0-16,2 1 0 0,1-2 0 0,3 2 0 15,1 0 0-15,2 0 0 0,2 1 0 0,2 1 0 16,0-2 0-16,2 2 0 0,1-1-128 0,1 2 128 16,4-2 0-16,2-1 0 0,0 1 0 0,-1-3 0 15,3 1 0-15,5 1 0 0,-2 0 0 0,3 1 0 16,1-3 0-16,3 2-176 0,1 0 176 0,3-1 0 16,2 0 0-16,1-1 0 0,1-1 0 0,3-2 128 0,1-1-128 0,2 1 0 15,3 2 0-15,0-1 128 0,3-3-128 0,2 2 0 16,1 1 0-16,2-1 0 0,-1 2 0 15,2-4 128-15,1-3-128 0,2 2 0 0,4-1 0 0,2-3 0 16,0-4 0-16,4 1 144 0,5-3-144 0,-1 1 0 16,0-2 176-16,2-2-176 0,-2-4 160 0,4 0-160 15,4-2 192-15,1 0-64 0,3 0-128 0,-3-1 192 16,-2 0 0-16,1-2 0 0,1-3 0 0,-2 1 0 16,-5-1 96-16,0 1 16 0,0-1 0 0,-4-3 0 15,-7-3 112-15,-1-1 32 0,-3 0 0 0,-2-4 0 16,-4-3 128-16,-1 0 48 0,-7 0 0 0,-3-1 0 15,-5 3-64-15,-3-2-16 0,-3 3 0 0,-3-1 0 0,-4 1-224 16,-8 3-32-16,-1 0-16 0,-5 2 0 0,-5 0-128 0,-6 0-16 16,-2 1-128-16,-2 1 192 0,-1 1-192 15,-4 0 0-15,1 2-144 0,0 1 144 16,-3 6-1856-16,-3 2-256 0,-2-1-64 0,-6 0-15680 16</inkml:trace>
  <inkml:trace contextRef="#ctx0" brushRef="#br1" timeOffset="-117811.86">15149 15467 8287 0,'0'0'736'0,"0"0"-592"16,0 0-144-16,0 0 0 0,0 0 2848 0,0 0 544 15,0 0 96-15,0 0 32 0,8 8-2480 0,1 1-480 16,-1 0-112-16,0-1 0 0,2 0 0 0,-3 1 16 16,3 0 0-16,-1-1 0 0,1-1 288 0,1 1 48 15,-2-1 16-15,1 3 0 0,1 0-144 0,-3-1-32 16,3-2 0-16,0 1 0 0,-3 6-192 0,2-2-32 15,-3-1-16-15,0 1 0 0,-2-2-176 0,-2 0-32 16,-2 1-16-16,-1-1 0 0,0-10 80 0,0 0 0 16,-5 9 16-16,-2 2 0 0,-2-3 144 0,0 0 32 15,-1-5 0-15,-2 3 0 0,-1 1-64 0,-1-1 0 16,-2-3 0-16,1 2 0 0,-1-1-80 0,-2-2-32 16,0-2 0-16,1-1 0 0,-4-1-32 0,2-1-16 0,2 3 0 15,-1-2 0-15,1 0-224 0,2 0 176 0,3-1-176 16,2 2 160-16,1 1-160 0,9 0-176 0,-5-6 48 0,5 6 0 31,0 0-3072-31,0 0-624 0</inkml:trace>
  <inkml:trace contextRef="#ctx0" brushRef="#br1" timeOffset="-116757.81">15306 15669 16127 0,'0'0'704'0,"0"0"160"15,0 0-688-15,-2 7-176 0,2-7 0 0,0 0 0 0,0 0 1136 0,-1 9 192 16,0-1 32-16,1-8 16 0,0 0-96 0,0 0 0 16,0 0-16-16,0 0 0 0,-5 6-352 0,5-6-64 15,0 0-16-15,0 0 0 0,-5 6-64 0,5-6-32 16,0 0 0-16,0 0 0 0,-7 0-176 0,7 0-48 15,0 0 0-15,0 0 0 0,-10-5 0 0,4 1 0 16,-2-1 0-16,2-2 0 0,0-1-128 0,-1 1-48 16,-1-2 0-16,0 0 0 0,-2 0-16 0,1-1 0 15,-3-1 0-15,0-1 0 0,0-1-32 0,-3 0-16 16,0 1 0-16,0-4 0 0,-2 1-96 0,-2-3-32 16,1 0 0-16,-1 0 0 0,-3-2-16 0,2 0-128 0,1-2 192 15,-1 1-64-15,-2 1-128 0,1-1 0 0,-2 1 0 0,1 0 0 16,-3 0 0-16,3 0 0 0,-2-2 128 0,1 0-128 15,-3 2 0-15,-2-1 0 0,1-1 0 0,0 2 0 16,-4-2 0-16,1 0 0 0,-3 1 128 0,0 0-128 16,4 0 0-16,-1 2 0 0,0-1 0 0,-1-1 0 15,0 2 0-15,0-3 0 0,1-2 0 0,1 1 0 16,0 0 0-16,-1 1 0 0,0 1 0 0,-1 0 0 16,-1 0 0-16,1 2 0 0,0 2 0 0,1 0 0 15,-2 1 0-15,0 0 0 0,-2 1 0 0,1-2 0 16,-1 2 0-16,-1 1 0 0,1 0 0 0,0 0 0 15,0-1 0-15,-4-3 0 0,-1-2-144 0,2 4 144 16,4-1 0-16,-1 1 0 0,0-4 176 0,-2 6-176 0,2 2 0 16,0 1 0-16,-1-5 0 0,-2 2 0 15,-3 4 0-15,-2 1 0 0,-3 0-192 0,0 1 48 0,1-3 144 16,-1 2 0-16,-2 0 0 0,0 2 0 0,1 1 0 0,-1 0 0 16,-3 1 0-16,-2 1 0 0,-5 1 0 0,5 3-128 15,-2-1 128-15,3 2 0 0,3 1 0 0,-1 1 0 16,0 0 0-16,-4 0 0 0,-1-1 0 0,0 1-128 15,4 2 128-15,1 1 0 0,-2-2 0 0,2 1 0 16,3-3 0-16,0 3 0 0,-3 3 0 0,2-1-128 16,0 0 128-16,3 0 0 0,4 0 0 0,2 1 0 15,1 3 0-15,5-1 0 0,2-1 0 0,1 1 0 16,3 1 0-16,3-1-128 0,-2-4 128 0,3 0 0 16,1-2 0-16,2 2-128 0,0 0 128 0,2 0 0 15,1-1 0-15,1-2 0 0,-1 3 0 0,3-1 0 0,1 0 0 16,1-1 0-16,1 1 0 0,0-1 0 0,10-4 0 15,0 0 0-15,0 0 0 0,0 0 0 0,-5 6 0 0,5-6 0 16,0 0 0-16,0 0 0 0,0 0 0 0,0 0 0 16,0 0 0-16,0 0 0 0,0 0 0 0,0 0 0 15,0 0 0-15,0 0 0 0,0 0 0 0,0 0 0 16,0 0 0-16,0 0 0 0,0 0 0 0,0 0 0 16,3 6 0-16,-3-6 0 0,0 0 0 0,0 0 0 15,10 6 0-15,-10-6 0 0,0 0 0 0,9 3 0 16,-9-3 0-16,9 1 0 0,-9-1 0 0,9 2 128 15,-9-2-128-15,11 2 0 0,-11-2 0 0,10 3 0 16,0-1 0-16,-10-2 0 0,10 0 0 0,1 1 0 16,-3 1 0-16,0 0 0 0,-8-2 0 0,14 0 0 0,-4 0 0 15,1 1 0-15,0 1 0 0,-2 0 0 0,4 0 0 0,-1-1 0 16,1-1 0-16,1 3 0 0,-2 3 0 16,3-1 0-16,-1-1 0 0,1-1 0 0,1 0 0 0,-1 2 0 15,2-1 0-15,-2 0 0 0,-1 0 0 0,1 0 0 16,-2 1 0-16,-1-2 0 0,0-1 0 0,-3 0 0 15,0-1 160-15,-1 0-160 0,1 2 128 0,-9-3-128 16,9-1 0-16,-9 1 144 16,9 0-448-16,-9 0-80 0,0 0-32 0,0 0 0 15,0 0-480-15,0 0-112 0,0 0-16 0,0 0 0 16,0 0-1760-16,0 0-352 0,0 0-80 0</inkml:trace>
  <inkml:trace contextRef="#ctx0" brushRef="#br1" timeOffset="-108508.75">8470 14818 2751 0,'5'-10'128'0,"-5"10"16"0,4-5-144 0,1-3 0 0,-2-3 0 0,-1 2 0 16,-1 2 2048-16,-1-1 368 0,0 8 80 0,-3-10 0 16,-1-1-1312-16,-2 1-272 0,-4 0-48 0,1 3-16 15,-2 1-176-15,0-1-32 0,-2 3-16 0,0 2 0 16,-1 4-176-16,-3 1-16 0,-3 3-16 0,1 3 0 0,-5 3-416 0,1 5 0 16,-3 4 0-16,0-2 0 0,0 1 0 0,2 1 160 15,3 4-160-15,1 1 160 0,1 3-160 0,1 0-144 16,3-1 144-16,1 1-208 0,4-1 208 0,3-2 0 15,5-5 0-15,0-3-144 0,2 0 144 0,5-5 0 16,4-4 160-16,1-1-160 0,3-4 432 0,1-3-16 16,0-3 0-16,5-4 0 0,4-2 224 0,4-6 32 15,-1-2 16-15,1-3 0 0,2-1-160 0,0-3-16 16,-4-2-16-16,1-1 0 0,0-1-272 0,-4-1-48 16,0-1-16-16,0-2 0 0,-1 0-160 0,-1 1 128 15,-1 0-128-15,-1-1 128 0,-4-2 0 0,0-2-128 16,1 0 192-16,-2-1-64 0,-3 1-128 0,0 1 0 0,-2 0 0 15,0 3 0-15,-3 4 0 0,1 4 128 16,-1 2-128-16,-2 1 0 0,-2 0 0 0,-1 4 0 0,-1 1 0 16,0 3 0-16,0 2 0 0,0 2 0 0,-1-2 0 0,2 10 0 15,0 0 0-15,-5-4 0 0,-1 2 0 0,6 2 0 16,-7 11 0-16,-2 2 0 0,3 3 0 0,-2 4-176 16,0 2 176-16,-1 4-192 0,4 4 192 0,-4 3-192 15,1 2 192-15,-1 2 0 0,3 2-144 0,-2-1 144 16,1 1 0-16,1-3 0 0,3-3-144 0,0 1 144 15,2 1 0-15,1-3 0 0,2-4 0 0,2-2 0 16,1 1 0-16,0-3 0 0,1-2 0 0,3 0 0 16,0-4 0-16,-1-1 0 0,-1-3 0 0,1-1 0 15,-1-2 192-15,1 0-48 0,2-3-16 0,0 0 0 16,1-2 128-16,1 0 32 0,-2-2 0 0,1 0 0 16,1-4 0-16,1 0 0 0,2 2 0 0,-2-4 0 15,0-4-32-15,1-2 0 0,0 0 0 0,-1-1 0 0,0 0-48 0,0-1-16 16,-2-2 0-16,0 1 0 0,-1-1-64 0,-1 1-128 15,-1 0 176-15,-2-3-176 0,2-2 176 0,-4 2-176 16,1 1 160-16,0 0-160 0,-3-1 0 0,0 2 128 16,-4 1-128-16,1 2 0 0,-2 2 0 0,0 1 176 15,-3 1-176-15,2 1 160 0,4 4-32 0,-11 2 0 16,-1 1 0-16,0 1 0 0,1 0-128 0,-3 5 0 16,1 4 0-16,1-1 0 0,1-1-176 0,2 1 176 15,2 1-128-15,1 1 128 0,2 1 0 0,-1-2-160 16,3-2 160-16,2 0 0 0,2 0-144 0,3 0 144 15,0-1 0-15,4-3-144 0,0 1 144 0,3-4 0 16,0-1 0-16,2-2 0 0,2-2 0 0,1-3 0 0,2-1 0 16,2-2 0-16,1 0 0 0,0-1 0 0,1-1 160 0,-1 1-160 15,1-2 128-15,-5 2-128 0,-2-1 0 16,1 1 144-16,-1 0-144 0,0 3 0 0,-3 1 0 0,-1-2 128 16,-4 1-128-16,0 0 0 0,-2 1 0 0,-6 4 128 15,0 0-128-15,0 0 0 0,0 0 0 0,0 0 128 16,0 0-400-16,0 0-96 0,0 0-16 0,0 0 0 15,-4 7 16-15,-2 1 0 0,-2 0 0 0,4-3 0 16,4-5 112-16,-8 7 0 0,2 0 16 0,-3-2 0 16,2-1 112-16,7-4 128 0,-6 7-208 0,0 1 80 15,3 1 0-15,-3-3 0 0,6-6 0 0,0 0 0 16,0 0 128-16,4 8 0 0,-4-8 0 0,0 0-128 16,0 0 128-16,10 0-192 0,2-1 192 0,1-5-192 15,0 1 192-15,2-3 0 0,2-2 0 0,-1 1-128 0,0 1 128 16,-1-1 0-16,0 0 0 0,-1-1 0 0,-2 0 0 15,0 1 0-15,-1 2 0 0,0-1 0 0,-2 1 0 0,0 2 0 16,-3-1 0-16,-6 6 0 0,0 0 0 0,0 0 0 16,0 0 0-16,9 6 0 0,-2 3 0 0,-2 3 0 15,-3 2 0-15,2 4 0 0,-4 3 0 0,-1 1 0 16,-2 0 0-16,1 1 0 0,-3 1 0 0,-2 1 0 16,-2 2 0-16,0 0 0 0,-4 2 0 0,0 1 176 15,-1 1-48-15,-2-1 0 0,0-1 112 0,-3-1 16 16,-1-1 0-16,1-1 0 0,-1 0 128 0,1-1 48 15,-1-3 0-15,2 0 0 0,-2-4 48 0,1 0 16 16,4-2 0-16,-1-2 0 0,4-5-240 0,1 0-64 16,1-5 0-16,0-1 0 0,10-3 0 0,0 0-16 0,0 0 0 0,-3-8 0 15,3-3 304-15,2-1 64 0,2-3 16 0,4-6 0 16,1-3-256-16,5-4-48 0,4 2-16 0,2 0 0 16,-3 1-240-16,3 2 0 0,4 2 0 0,1 0 0 15,1 2 0-15,3 2 0 0,-4 0 0 0,2 4 0 16,2 1 0-16,0 2 128 0,0 2-128 0,1 3 0 15,-4 2 0-15,1 0 128 0,-2 2-128 0,-4 4 0 16,0 0 0-16,-5 0 0 0,-3 0 0 0,-1 3 0 16,0 3-240-16,0 1-80 0,-2 0-32 0,0-2 0 15,-3 1-1952 1,3 0-400-16,1 0-80 0</inkml:trace>
  <inkml:trace contextRef="#ctx0" brushRef="#br1" timeOffset="-107899.58">9782 14564 5519 0,'-10'8'496'0,"10"-8"-496"0,0 0 0 0,-9 4 0 16,1 1 2112-16,2-2 320 0,6-3 64 0,0 0 0 15,0 0-896-15,0 0-176 0,0 0-32 0,0 0-16 16,0 0-288-16,0 0-64 0,0 0-16 0,0 0 0 16,5-9-224-16,4 3-32 0,0-3-16 0,3-1 0 15,0-1-192-15,2-1-32 0,1-1-16 0,2-2 0 16,3-1-112-16,1-1 0 0,0 2-16 0,-3-1 0 0,0 2-144 15,0 2-32-15,-1 3 0 0,1 0 0 0,-6 2-192 0,0 1 128 16,0 2-128-16,-1 1 0 0,-4 0 0 0,-7 3 0 16,10 5 0-16,-3-1 0 0,-7-4 0 0,7 11 0 15,-5 3 0-15,1 3 0 0,0-1 0 0,-1 3 0 16,1 3-208-16,-3 2 64 0,-1 2 144 0,0 0 0 16,0 2 0-16,0 0 0 0,-1 2 0 0,-2 1 0 15,1 1 0-15,-3 1 0 0,2 1 0 0,-1-2 0 16,-5-1 128-16,3 1-128 0,-1-1 128 0,3-1-128 15,-4 0 128-15,2-4-128 0,3 1 0 0,1 0 144 16,-2-4-144-16,3-1 0 16,2-1-352-16,0-1-176 0,0-1-48 0,-1-3-7936 15,0-1-1600-15</inkml:trace>
  <inkml:trace contextRef="#ctx0" brushRef="#br1" timeOffset="-107698.25">9717 15183 33279 0,'0'-11'1472'0,"0"11"320"0,6-9-1440 0,4 1-352 0,3 2 0 0,4 1 0 15,4 0 320-15,4 0 0 0,5-1 0 0,4 2 0 16,6-1-128-16,6 0-48 0,5 1 0 0,-1 0 0 16,-1 3-144-16,2 1 0 0,1 1-192 0,-3 5-15280 15</inkml:trace>
  <inkml:trace contextRef="#ctx0" brushRef="#br1" timeOffset="-103650.77">17069 15378 4607 0,'0'0'400'0,"0"0"-400"0,0 0 0 0,0 0 0 15,11 0 1296-15,-2-1 176 0,2 0 48 0,4-1 0 16,4 0-416-16,4-2-80 0,0 0 0 0,4 2-16 16,1 2-176-16,3 0-48 0,2 0 0 0,1 3 0 15,1 0-112-15,2 3-32 0,-5 0 0 0,-2 1 0 16,1-2-128-16,0 3-16 0,0 2-16 0,-4 2 0 0,1 2-16 16,-3 2 0-16,-3 0 0 0,0 2 0 0,-3 2-272 0,-3 1-48 15,-5-3-16-15,-2 3 0 0,-2 1 64 0,-4 0 0 16,-3 0 0-16,-1 1 0 0,-1 3-64 0,-4-4-128 15,-3-1 192-15,0-4-64 0,-2 2 304 0,0-2 48 16,-5 1 16-16,1 2 0 0,-5-1 208 0,0 1 32 16,-1-3 16-16,-1-1 0 0,0 0 16 0,-1-1 16 15,-1 0 0-15,-1-3 0 0,-1-2-96 0,-3 1-32 16,-4 2 0-16,-3-3 0 0,0 0-144 0,1-2-16 16,-2 0-16-16,-1-1 0 0,0-3-32 0,0 0-16 15,3 1 0-15,0-1 0 0,3-2 16 0,0 0 16 16,0-2 0-16,2 0 0 0,2 0-176 0,1 0-32 15,3 0-16-15,3 0 0 0,4-2-240 0,2 2 128 16,4 0-128-16,2 0 0 0,-1 2 0 0,10-2-192 0,0 0 16 0,0 0 0 31,0 0-2832-31,0 0-560 0</inkml:trace>
  <inkml:trace contextRef="#ctx0" brushRef="#br1" timeOffset="-102310.24">7557 16313 9503 0,'0'0'416'16,"0"0"96"-16,0 0-512 0,-6 6 0 0,-3-2 0 0,9-4 0 16,0 0 720-16,-7 3 48 0,-1 2 16 0,8-5 0 15,-7 0 0-15,-2 2 0 0,3-1 0 0,6-1 0 0,-9 3-32 0,1 0-16 16,0-1 0-16,1 2 0 0,0-1-144 0,1 1-16 15,-1-2-16-15,0 1 0 0,2 1-32 0,5-4 0 16,-9 2 0-16,9-2 0 0,-7 0 32 0,7 0 0 16,0 0 0-16,0 0 0 0,0 0 96 0,0 0 32 15,0 0 0-15,0 0 0 0,0 0-16 0,2-7 0 16,1-2 0-16,2 1 0 0,3 0-272 0,1 2-48 16,3 2-16-16,-1-2 0 0,1-1-160 0,-1-1-48 15,3 0 0-15,2 3 0 0,-1-1-128 0,1 2 0 16,-2-4 0-16,1 4 128 0,1 4-128 0,-3 1 0 15,-1 1 0-15,1 3 128 0,-2 1-128 0,-1 3 0 16,-3 0 0-16,-3 2 0 0,-3 0 0 0,1 2 0 16,2 2 0-16,-4 2 0 0,-3-2 160 0,2 0-160 0,1-2 192 15,-3 2-192-15,-5 1 320 0,0-2-32 0,-3 3-16 16,-3-3 0-16,0-1 112 0,-1 1 0 0,-2 3 16 0,2-2 0 16,-2-2-96-16,1 0-32 0,-2 1 0 0,2-1 0 15,0 0-64-15,2-2-16 0,1-3 0 0,2 1 0 16,2 0-192-16,0-2 144 0,9-7-144 0,-5 6 128 15,5-6-128-15,0 0 0 0,0 0 144 0,0 0-144 16,0 0 144-16,0 0-144 0,8 5 192 0,2-2-192 16,1-4 224-16,0 0-64 0,3 1-16 0,1 2 0 15,1 3-16-15,2-3-128 0,1-2 192 0,-2 0-64 16,2 1-128-16,0 0 128 0,-2 0-128 0,2 1 128 16,-4 1-128-16,-1-1 192 0,-2 0-192 0,0 0 192 15,0-2-192-15,-1-1 192 0,-2 0-192 0,-9 1 192 16,10 6-192-16,-4-2 0 0,-6-4 144 0,0 0-11296 15,2 10-2272-15</inkml:trace>
  <inkml:trace contextRef="#ctx0" brushRef="#br1" timeOffset="-100076.39">14043 16298 5519 0,'0'0'496'0,"0"0"-496"0,0 0 0 0,0 0 0 16,0 0 1488-16,7-4 208 15,-7 4 32-15,0 0 16 0,4-6-656 0,-4 6-128 0,0 0-16 0,0 0-16 16,0 0 80-16,0 0 16 0,3-8 0 0,-3 8 0 16,0 0 0-16,0 0 0 0,0 0 0 0,0 0 0 15,0 0-128-15,0 0-32 0,0 0 0 0,0 0 0 16,0 0-224-16,0 0-32 0,0 0-16 0,0 0 0 16,0 0-208-16,0 0-64 0,0 0 0 0,0 0 0 15,0 0-48-15,0 0-16 0,3 10 0 0,-3-2 0 16,-3 2 48-16,2 1 0 0,1 1 0 0,0 0 0 15,-1 0-48-15,-1 0 0 0,-1 1 0 0,2-1 0 0,0-2 48 16,-3 2 0-16,1 0 0 0,0 1 0 0,0-6 0 16,1 2 0-16,2-9 0 0,-1 10 0 0,1-10-48 15,-4 9 0-15,4-9 0 0,0 0 0 0,0 7-16 0,0-7-16 16,0 0 0-16,0 0 0 0,0 0 224 0,0 0 32 16,7-5 16-16,-1-3 0 0,-1-1 48 0,-1 1 16 15,0-2 0-15,1-1 0 0,0-1-288 0,-1-2-48 16,2 0-16-16,-1 1 0 0,0-1-208 0,-1 0 144 15,2 0-144-15,-3 1 128 0,1 0-128 0,-1 0 0 16,-1-1 144-16,1 4-144 0,-2 2 0 0,1-1 0 16,1-1 0-16,-2 4 128 0,-1 6-128 0,0 0 0 15,-2-5 0-15,2 5 0 0,0 0 0 0,0 0 0 16,0 0-144-16,-5 7 144 0,0 2 0 0,0 2-176 16,1 0 176-16,-2 2-128 0,2-1 128 0,0 0 0 15,1-1-144-15,-1 0 144 0,0 0 0 0,-1 0 0 0,2-1 0 16,-3-2 0-16,3 0 0 0,3-8 0 0,0 0 0 15,0 0 0-15,-1 8 160 0,1-8-160 0,0 0 192 0,0 0-192 16,0 0 192-16,0 0-64 0,0 0 0 0,0 0-128 16,0 0 384-16,10-8-48 0,-5-1 0 0,2 1 0 15,-2 0-96-15,1 0-32 0,-2-1 0 0,2 3 0 16,-2-3-208-16,0 2 144 0,-4 7-144 0,2-7 128 16,-2 7-128-16,0 0 0 0,0 0 0 0,0 0 0 15,0 0-784 1,-6 8-144-16,0 5-32 0,-4 1-11264 0,-2 2-2240 0</inkml:trace>
  <inkml:trace contextRef="#ctx0" brushRef="#br1" timeOffset="-96893.24">17462 16315 7359 0,'0'0'320'0,"0"0"80"0,0 0-400 0,0 0 0 16,0 0 0-16,0 0 0 0,0 0 1920 0,0 0 320 15,0 0 48-15,-4 9 16 0,-1-1-896 0,5-8-160 16,0 0-32-16,0 0-16 0,0 0 16 0,-5 5 0 15,5-5 0-15,0 0 0 0,0 0-16 0,0 0 0 16,0 0 0-16,0 0 0 0,0 0-176 0,0 0-48 16,0 0 0-16,0 0 0 0,0 0-336 0,0 0-64 0,0 0 0 0,6-6-16 15,1-3-176-15,-1 3-48 0,1 1 0 0,2 1 0 16,-1-2-80-16,1 2 0 0,1-1-16 0,1 2 0 16,1-1-240-16,1-2 176 0,-2 1-176 0,1 0 160 15,0 3-160-15,-1 0 192 0,-1 0-192 0,-2-1 192 16,5 1-192-16,-4 2 160 0,1 1-160 0,1 1 160 15,-3 2-160-15,-8-4 0 0,8 5 0 0,-8-5 0 16,0 0 0-16,6 9 0 0,2-1 0 0,-4-2 0 16,-4-6 0-16,6 9 0 0,-1 0 0 0,-2-1 0 15,-1-1 0-15,-2-7 0 0,-2 9 0 0,1 0 0 16,-1 0 192-16,-1 2-64 0,0-2 0 0,-2-1 0 0,2 0 96 16,-5 1 16-16,0 1 0 0,-1 0 0 0,1-4 16 0,-3 2 16 15,0 0 0-15,0 0 0 0,0 1-80 16,-1 0 0-16,1-5-16 0,2 4 0 0,-1 1-32 15,2-1 0-15,-1-4 0 0,1 2 0 0,0-1-144 0,4-1 0 16,-3 3 144-16,7-7-144 0,0 0 0 0,0 0 0 16,-6 6 0-16,6-6 128 0,0 0-128 0,0 0 0 15,0 0 128-15,0 0-128 0,0 0 160 0,0 0-32 16,5 5-128-16,4-1 192 0,-1-4-16 0,2 2-16 16,0 0 0-16,1-1 0 0,0-3-160 0,2 2 128 15,1 2-128-15,1 1 128 0,1-2 0 0,-2 4 0 16,-3-5 0-16,2 2 0 0,3 2-128 0,0 0 0 15,2-4 0-15,1 1 0 0,-2 2 0 0,0-1 0 16,-1-1 0-16,0 0 0 0,-2-1 128 0,-1 3 0 0,-2 0 0 16,0-1 0-16,0-2-128 0,-1 0 0 0,-1 0 0 15,-9 0 0-15,11 0 128 0,-4 0-128 0,-7 0 128 0,9 0-128 16,-9 0 128-16,9 2-128 0,-1-2 128 0,-8 0-128 16,5-4 0-16,-5 4 128 0,0 0-128 0,9 0 0 15,-9 0 128-15,0 0-128 0,0 0 0 0,0 0 128 16,0 0-128-16,0 0 0 0,0 0 0 0,0 0 0 15,0 0 0-15,0 0 0 0,0 0 128 0,0 0-128 16,0 0 0-16,0 0 0 0,0 0 0 0,0 0 128 16,0 0-128-16,0 0 0 0,0 0 0 0,-10 4 0 15,2 2 128-15,0-2-128 0,-1-1 0 0,0 0 128 16,0-2-128-16,0 2 0 0,-4 0 144 0,1 2-144 16,-2-5 0-16,0 3 128 0,-1-1-128 0,1-1 0 0,-1-2 0 15,-2 0 128-15,1 1-128 0,-1 0 0 0,2 1 0 0,3-1 0 16,1 0 0-16,-2 1 128 0,-1 0-128 15,1 1 0-15,1-2 0 0,2 2 0 0,-2-1 0 16,2-1 0-16,2-1 0 0,1 1 0 0,-1 1 0 0,8-1 0 16,-8-5 0-16,8 5 0 0,0 0 0 0,0 0 0 15,0 0 0-15,0 0 0 0,-6-3 0 0,6 3 0 16,0 0 0-16,0 0 0 0,-4-5 0 0,4 5 0 16,0 0 0-16,0 0 0 0,-1-6 0 0,1 6 0 15,0-8 0-15,0 8 0 0,0 0 0 0,0 0 0 16,2-7 0-16,-2 7 0 0,6-9 0 0,-1 1 0 15,0 1 0-15,0 1 0 0,3 2 0 0,-3-2 0 16,1-2 0-16,1 0 128 0,0-1-128 0,1 0 0 16,0 0 0-16,0 0 0 0,2 0 0 0,-1-1 0 0,-3-1 0 0,-1 0 0 15,1 0 0-15,1-1 144 0,-1 1-144 0,2-2 160 16,0 1-160-16,-1-2 0 0,-3 1 0 0,0 0 0 16,-1-2 0-16,-1 0 0 0,-1 0 0 0,-1-1 0 15,-1 3 0-15,0 0 0 0,-1 0 0 0,-1 3 0 16,-1 0 0-16,-2 1 0 0,-2 3 128 0,-1 2-128 15,0 0 0-15,-1-1 0 0,6 0 0 0,-3 1 0 16,0 1 0-16,-3 0-144 0,0 1 144 0,0 1-160 16,-1-1 160-16,-1 5 0 0,-1 1-144 0,2-1 144 15,-2 1 0-15,0 0-144 0,1 3 144 0,1 0 0 16,-2 0-144-16,2-2 144 0,0 0 0 0,1 1-144 16,-2 2 144-16,2 0 0 0,1-2 0 0,0 0-128 15,1 2 128-15,-1-2 0 0,2 1 0 0,0-2-128 0,7-5 128 16,-6 7 0-16,6-7 0 0,-5 5 0 15,5-5 0-15,0 0 0 0,0 0 0 0,0 0 0 0,0 0 0 0,0 0 0 16,0 0 0-16,0 0 0 0,0 0 0 0,0 0 0 16,0 0 0-16,0 0 0 0,0 0 0 0,9-3 0 15,-9 3 0-15,12-4 0 0,-4 2 0 0,1-3 0 16,0 1 0-16,0-1 0 0,2 2 0 0,-2-1 0 16,1-1 0-16,2 1 0 0,-2 1 0 0,2-3 0 15,0-1 0-15,1 1 0 0,1-2 0 0,1 5 0 16,-3 1 0-16,2-2 0 0,1-2 0 0,0 4 0 15,2 0 0-15,-4 1 0 0,-3-1 0 0,1 2 0 16,0 1 0-16,1 3 0 0,1 0 0 0,0 3 0 16,-3-1-160-16,1 2 160 0,-1 0 0 0,-3 1-128 15,1 6 128-15,-3-4 0 0,1-2 0 0,-2 0 0 0,-3 4-128 16,2 0 128-16,-1-2 0 0,-3 0 0 0,-3-1-128 0,2 0 128 16,-2 3 0-16,-2-1 0 0,-1-1 0 0,-2 0 0 15,-1 1 0-15,-2 0 0 0,0-1 0 0,-4 1 0 16,2-1 0-16,0 0 0 0,-1-1 0 0,0 0 0 15,-3-1 0-15,2 1 0 0,1 1 0 0,-1-1 0 16,1-3 0-16,2 1 0 0,0 0 0 0,2-1 0 16,2 1 0-16,0-1 0 0,1-2 0 0,8-5 0 15,-5 5 128-15,5-5-128 0,-5 5 0 0,5-5 0 16,0 0 0-16,0 0 0 0,0 0 0 0,0 0 0 16,11 6 0-16,2-2 0 0,1-2 0 0,3-1 0 15,1 1 0-15,0 1 0 0,6-1 0 0,-2 0 0 16,-2 1 0-16,5 0 0 0,3-3 0 0,-1 3 0 0,-1-3 0 15,-1 0 0-15,0-3 0 0,-2 3 0 0,-2 3 0 16,-3-2 0-16,-1 1 128 0,-2 0-128 0,-2-1 0 0,-1 3 0 16,-1 1 0-16,-2-3 0 15,-9-2-2288-15,0 0-496 0</inkml:trace>
  <inkml:trace contextRef="#ctx0" brushRef="#br1" timeOffset="-94308.98">7794 17218 4607 0,'0'0'400'0,"0"0"-400"16,0 0 0-16,10 2 0 0,0-4 1088 0,-10 2 144 15,13 4 32-15,-3-3 0 0,1-2-640 0,1 1-128 16,-3 0-32-16,-9 0 0 0,12 3 176 0,-1 0 48 15,-1-3 0-15,2 3 0 0,2 0-96 0,3-1-16 16,0-2 0-16,5 0 0 0,0 3 0 0,6 0 0 16,4-3 0-16,3 3 0 0,3-1-64 0,2 2 0 15,3 2-16-15,2 2 0 0,-1-3 16 0,1 1 16 16,0-2 0-16,1 0 0 0,3 0-32 0,0 0-16 16,2 2 0-16,-2-1 0 0,0 1 32 0,-7-1 0 15,-2 2 0-15,-2-5 0 0,-3-1 96 0,-3-1 32 0,0 0 0 16,-2 1 0-16,-3-1 32 0,-1-1 16 0,-2-1 0 15,1 1 0-15,-2 1-160 0,-3 0-16 0,-4-4-16 0,1 2 0 16,-2 3-96-16,-2-1-16 0,-2 0 0 0,2 0 0 16,-4-1-144-16,1 1-48 0,-2 0 0 0,-1 1 0 15,-7-1-64-15,10 1-128 0,0 1 176 0,0 0-176 16,-3 0 144-16,2-1-144 0,-2 0 0 0,2 1 144 16,-1 1-144-16,-8-3 0 0,9 2 0 0,-9-2 128 15,7 2-128-15,-7-2 128 0,7 3-128 0,-7-3 128 16,0 0-128-16,0 0 128 0,0 0-128 0,0 0 128 15,0 0-512-15,-9 9-96 16,-1-3-32-16,-3-1-14272 0</inkml:trace>
  <inkml:trace contextRef="#ctx0" brushRef="#br1" timeOffset="-92143.95">19520 15273 1839 0,'0'0'160'0,"0"0"-160"16,4-7 0-16,-4 7 0 0,-4-9 1664 0,0 3 288 16,-2 0 64-16,-2 3 16 0,0 2-1088 0,-2 2-224 15,-2 4-32-15,-3 0-16 0,-2 2-224 0,-1 4-64 16,-2 4 0-16,-1 7 0 0,1 5 416 0,-1 6 80 16,-2 3 16-16,-1 6 0 0,-3 4-272 0,-2 9-48 15,-1 8-16-15,-3 5 0 0,-2 4-304 0,4 4-64 16,-1 4-16-16,2 3 0 0,4 0-176 0,5 4 0 15,1 1 0-15,9-3 0 0,2-7 0 0,7-3 128 16,3-5-128-16,4 0 0 0,6-1 144 0,4-10-144 16,2-8 160-16,8-4-160 0,1-1 0 0,9-2 0 0,4-5-176 0,5 1-8304 15</inkml:trace>
  <inkml:trace contextRef="#ctx0" brushRef="#br1" timeOffset="-91671.5">21021 14993 8287 0,'0'0'736'0,"12"5"-592"16,1-1-144-16,2 0 0 0,2 2 192 0,0 3 0 16,1 3 0-16,3 4 0 0,0 3 416 0,4 4 96 0,3 3 0 0,5 9 16 15,0 5-336-15,1 5-64 0,-2 4 0 0,3 7-16 16,2 9-48-16,-3 5 0 0,-2 5 0 0,-3 9 0 16,-4 7-64-16,-5 0 0 0,-7 6-16 0,-7 2 0 15,-8 4-176-15,-4 1 0 0,-5 0 0 0,-10 4 0 16,-4 4 176-16,-8-2 0 0,-9-6 0 0,-2-4 0 15,-3-5 32-15,-2-2 16 0,1-5 0 0,2-7 0 16,-2-3-16-16,0-3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2T23:18:05.60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1733 2206 14735 0,'-29'-11'640'0,"15"6"160"0,1-1-640 0,1 2-160 16,1 0 0-16,-1 3 0 0,3-1 1776 0,1 4 320 0,2 3 64 15,6-5 16-15,-9 0-1728 0,0 2-320 0,2 3-128 0,2 1 0 16,-1 2 0-16,2 1 144 0,-3 2-144 0,3-2 0 16,0 1 272-16,-1 5-48 0,2 4-16 0,-2 4 0 15,2 7 176-15,-3 1 16 0,-2 6 16 0,0 3 0 16,-1 6 32-16,-1 1 16 0,-3 0 0 0,0 8 0 15,1 5-48-15,-2 6-16 0,-1 5 0 0,0 2 0 16,-2 0-48-16,2 1-16 0,-3-1 0 0,3 3 0 16,1-2-80-16,-1 1 0 0,4-3-16 0,0-2 0 15,3-2 96-15,-2-2 32 0,2-1 0 0,-2-3 0 16,1-2-112-16,3-6-32 0,1-8 0 0,0-5 0 16,2-4 0-16,-2-4 0 0,2-3 0 0,-2-1 0 15,3-1 208-15,-2 0 32 0,-3-4 16 0,4-4 0 0,2-5-112 16,1-2-32-16,0 0 0 0,1-2 0 0,0-2-64 0,0 1-16 15,-1-10 0-15,0 0 0 0,5 9-112 0,-2-2-16 16,-3-7-128-16,9 5 192 0,1-1-192 0,-1-1 176 16,1-1-176-16,1 1 160 0,-1-3-160 0,3 0 160 15,1 0-160-15,3 0 160 0,1 1-160 0,2-1 160 16,4-1-160-16,-1-1 160 0,2-1-32 0,1 2-128 16,2-1 192-16,1-2-64 0,0 0 48 0,4-1 0 15,6 2 0-15,-1-1 0 0,3-2-176 0,5 4 128 16,2 2-128-16,0 0 128 0,3 0-128 0,-1-1 0 15,2 1 0-15,-1-2 0 0,0-2 0 0,5 1 0 16,3 0 0-16,0 1 0 0,3 5 0 0,-4-1 0 16,1-2 128-16,3-1-128 0,-2-3 0 0,3 3 0 15,4-1 144-15,-1 4-144 0,-4 1 0 0,-1-2 0 16,5-2 0-16,2-1 128 0,0 2-128 0,-1 3 0 16,-1 1 0-16,2-1 128 0,-2-6-128 0,2 1 0 0,2 0 0 0,2 1 128 15,1 2-128-15,-1-2 0 0,2-1 128 0,-2-1-128 16,3-2 128-16,4-1-128 0,-1 3 160 0,0 1-160 15,-2-1 128-15,1-3-128 0,1 0 0 0,3 1 0 16,-2 3 128-16,2-1-128 0,-2-3 0 0,2 2 144 16,2-1-144-16,-4 3 128 0,1 2-128 0,1-2 128 15,-2-4-128-15,2 0 128 0,3-3-128 0,-2 2 128 16,-3 4-128-16,4 1 128 0,-3-1-128 0,5-3 128 16,2-3-128-16,-4 3 128 0,-1 1-128 0,-2 1 128 15,3-3-128-15,1 2 160 0,-1-1-160 0,-2 4 160 16,-3 2-160-16,6 0 0 0,-4 1 144 0,4-3-144 15,1-3 0-15,-1 1 128 0,2 1-128 0,-2 1 0 16,0 0 128-16,-2 0-128 0,-4 4 128 0,1-4-128 0,2-1 0 0,3 2 128 16,-1-1-128-16,-3 0 0 0,-3-1 0 0,2 2 128 15,0 0-128-15,3 0 0 0,1 1 0 0,-1-1 144 16,-4-2-144-16,0 2 0 0,2 1 144 0,0 0-144 16,1 0 0-16,-3 0 144 0,-3-3-144 0,3 2 0 15,2 1 144-15,4-1-144 0,-4-3 0 0,-1 1 144 16,-3 0-144-16,3 2 0 0,4 1 192 0,-1 0-64 15,-4-3 0-15,-1 2-128 0,-3 1 0 0,7 2 0 16,1-1 0-16,-1-1 0 0,-3-1 128 0,-2 1-128 16,0 1 0-16,0 1 0 0,3-2 128 0,-1 5-128 15,-3-2 0-15,0 0 0 0,2 0 0 0,2-2 0 0,3 0 128 16,-2 2-128-16,-2 3 0 0,0 0 0 0,0 1 128 16,4-2-128-16,-1-1 0 0,-1-1 0 0,-3 1 0 15,3 0 0-15,0-1 128 0,1 0-128 0,2 0 0 0,-3 1 0 16,-4-1 0-16,1 0 0 0,1 0 0 0,0 0 0 15,-1 1 128-15,-3 2-128 0,-5 0 0 0,0 0 0 16,2-3 128-16,1 0-128 0,2 0 0 0,-3 1 0 16,-4 4 160-16,1-4-160 0,1 1 128 0,0-2-128 15,-3 0 128-15,0 0-128 0,0 1 0 0,-2 0 128 16,-2 3-128-16,-2-1 0 0,1 2 0 0,2-2 128 16,4-3-128-16,-5 3 0 0,-2 3 0 0,-2-1 128 15,0-3-128-15,-3 1 0 0,0-1 0 0,1 2 0 16,-1 1 0-16,-3-1 0 0,-5-2 0 0,0 0 128 15,-3 0-128-15,-1 0 0 0,1 0 144 0,-4-1-144 16,-2-1 128-16,-1 1-128 0,2 0 128 0,-4-2-128 0,-3 0 192 16,-3 1-48-16,-1-1 0 0,-4 0 0 0,-2 0-144 0,-3 0 0 15,-3 0 0-15,-1-2 0 0,-3-2 128 0,1 0 0 16,-4-1 0-16,-2 1 0 0,1 0 0 0,-8 2 0 16,8-4 0-16,-2 0 0 0,-1-6-128 0,-1 2 0 15,-3 1 0-15,1-2 0 0,1-2 0 0,-1-4 0 16,-1-4 128-16,1 2-128 0,1 1 128 0,0-2-128 15,-1-4 0-15,0-3 128 0,-1-2-128 0,1-1 0 16,1-1 144-16,0-4-144 0,-1-2 0 0,0-6 0 16,2-5 0-16,-1-2 128 0,1-4-128 0,0-2 0 15,0-3 0-15,0-1 0 0,1-2 0 0,0-1 0 16,4-4 0-16,-1 0 0 0,1-1 0 0,-3 3 0 16,3 1 0-16,-2 5 0 0,1 1 0 0,-1 0 0 15,2-1 0-15,-3 2 0 0,3 1 0 0,-2 0 0 0,0 0 0 16,-1 5 0-16,2 2-160 0,-1 2 160 0,0-1-192 0,0-1 192 15,-1 1-128-15,2 3 128 0,-5 4 0 0,3 1 0 16,0-3-160-16,-1 6 160 0,-1 7-128 0,2 1 128 16,-5-1 0-16,2 2-128 0,-1 1 128 0,-1 4 0 15,-2 4 0-15,0 1-160 0,-1-2 160 0,0 3 0 16,-3 0 0-16,2 2-128 0,-3-1 128 0,2 3 0 16,-3 2 0-16,1 1 0 0,-3 3-128 0,-2-1 128 15,0 0 0-15,-3 1-160 0,1 1 160 0,-4 1-128 16,-2 3 128-16,-4 1-128 0,0-1 128 0,-3-1-128 15,-4 1 128-15,-2 2 0 0,-3 2-144 0,-8-1 144 16,-1-7 0-16,-7 3 0 0,-4 2 0 0,-5 3 0 0,-6-1-128 0,-2-1 128 16,-2-2 0-16,-1 0 0 0,-9 3 0 0,-2 3 0 15,-2 0 0-15,-6-3 0 0,-2-3 0 0,-5 2 0 16,-2 3 0-16,-2-1 0 0,0-4 0 0,-6 2 0 16,-4 3 0-16,-3-1 0 0,-2-3 0 0,-3 1 0 15,-4 1 0-15,-1 1 0 0,-5-2 0 0,0 3 0 16,2 3 0-16,-7-3 0 0,-4-2 0 0,4 1 0 15,3-2 128-15,-2 5-128 0,-3-2 0 0,-2 3 0 16,1-1 0-16,2-1 0 0,0 0 128 0,1-2-128 16,-5 2 0-16,5-1 128 0,1 0-128 0,-2 0 0 15,-3-2 144-15,3 3-144 0,3 2 0 0,-1-1 128 16,1 2-128-16,-1-3 0 0,-3-4 0 0,6 4 144 16,6 1-144-16,-3 0 0 0,-2-1 128 0,3 2-128 0,3-2 0 15,-1 2 0-15,-1-5 0 0,4 2 0 0,3-2 128 16,0 3-128-16,0-1 0 0,4 1 0 0,4 1 0 15,-3-3 0-15,-2-4 128 0,5 3-128 0,4 2 0 16,-4 1 0-16,-6-1 128 0,5 2-128 0,5 2 0 0,-2-1 0 16,-4-2 0-16,6 1 128 0,5-3-128 0,-2 3 0 15,-2-2 128-15,2 3-128 0,3 0 0 0,-1-1 0 16,-2-1 128-16,3-1-128 0,-3-1 0 0,5 2 0 16,-4 3 160-16,-1 0-160 0,-4-1 128 0,1-1-128 15,0 3 160-15,-3 2-160 0,-3 4 192 0,-1-3-192 16,1-3 160-16,0 2-160 0,-4 2 128 0,2-1-128 15,0-3 0-15,-1 1 128 0,2 1-128 0,-3 2 0 16,0-1 176-16,-1 0-48 0,2 0-128 0,-1 0 192 0,5 1-48 0,0-2-16 16,-1-1 0-16,5 1 0 0,4 1-128 15,0 0 192-15,1-1-192 0,6-1 192 0,5-1-192 0,1 0 160 16,-1 0-160-16,5 2 160 0,4 0-160 0,8-2 0 16,4-1 0-16,7 1 128 0,1 1-128 0,6-1 0 15,5 0 0-15,4-1 0 0,5 0-128 0,9 2-64 16,7-1-16-16,6-1 0 15,7-1-2384-15,8-3-480 0,5-5-80 0</inkml:trace>
  <inkml:trace contextRef="#ctx0" brushRef="#br0" timeOffset="851.26">8348 4153 11055 0,'-15'-10'480'0,"5"3"112"0,-4-1-464 0,-2 4-128 0,1 0 0 0,1-1 0 15,3 0 3888-15,0 1 752 0,1 3 160 0,2 0 16 16,8 1-3856-16,0 0-768 0,0 0-192 0,0 0 0 16,0 0 256-16,0 0 16 0,0 0 0 0,9-5 0 15,4 0-112-15,-1 2-32 0,2 0 0 0,5-1 0 16,1-1 384-16,6 0 64 0,2 1 0 0,5 1 16 15,4-1 208-15,7 1 32 0,4-1 16 0,5-2 0 16,7 0-128-16,1-1-16 0,1-1-16 0,3 2 0 16,3-1-112-16,4 1 0 0,4 1-16 0,-2-1 0 0,-1 0-48 15,-2-1 0-15,3 1 0 0,2 1 0 0,1 2-272 0,-2 1-64 16,-4-1-16-16,1 0 0 0,-1 1-160 0,5 0 192 16,-2-1-192-16,-1 2 192 0,-3 1-192 0,-4 3 192 15,-2-1-192-15,-2-1 192 0,1-1-192 0,-1-1 0 16,-2 0 0-16,-2 3 128 0,-7 0-128 0,-2 1 0 15,-3-2 0-15,-1 1 0 0,-4 0 160 0,-3 0-160 16,1-1 192-16,-4 1-192 0,-1 0 0 0,-3 1 0 16,-4 1 0-16,-4-2 0 15,-3-4-256-15,-4 1-144 0,-5 1-48 0,-3 0 0 16,-8 0-512-16,0 0-128 0,0 0 0 0,0 0-16 16,0 0-368-16,-13-2-64 0,-3-1 0 0,-4 0-16 15,-1-1-304-15,-4 3-48 0,-4 2-16 0,-3-1-6400 16,-2-3-1296-16</inkml:trace>
  <inkml:trace contextRef="#ctx0" brushRef="#br0" timeOffset="1286.91">8659 4214 20271 0,'-22'1'1792'0,"8"3"-1424"0,0-3-368 0,2-1 0 16,2-1 2112-16,1-1 368 0,9 2 64 0,0 0 16 15,0 0-1568-15,0 0-304 0,0 0-64 0,0 0-16 0,0 0-112 16,13 4-32-16,5-1 0 0,5 0 0 0,2 0-112 0,4-2-32 16,3-2 0-16,3 1 0 0,3-3 320 0,4 0 48 15,2-4 16-15,7 2 0 0,3-4-128 0,4 3-32 16,5 0 0-16,0 1 0 0,-2-3-176 0,3 1-48 15,2 1 0-15,2-1 0 0,3 0 16 0,-1 2 0 16,-1-2 0-16,1 2 0 0,-1 2-32 0,0 0-16 16,2 1 0-16,1 1 0 0,1-6-128 0,-3 4-32 15,-2 2 0-15,-3 0 0 0,-2 1-128 0,1 0 128 16,-1 0-128-16,-3 2 128 0,-3 1-128 0,-2 3 0 16,-2-3 0-16,-2 3 128 0,-2-4-128 0,-1 0 0 15,-2-2 0-15,-3 2 0 0,-3 2-256 0,-4 0 32 16,-3 0 0-16,-5 0 0 15,-3-3-480-15,-6-1-80 0,-2-1-32 0,-4 1 0 16,-3 0-1168-16,-10 0-224 0,0 0-48 0,1-11-16 16,-3 0-448-16,-5 2-96 0,-3 3 0 0,-4 0-4720 0,-3-2-928 0</inkml:trace>
  <inkml:trace contextRef="#ctx0" brushRef="#br0" timeOffset="1607.13">8672 4345 16575 0,'0'0'1472'0,"7"-4"-1168"15,4-1-304-15,9 2 0 0,4 0 5184 16,6-2 960-16,4 2 208 0,7 0 48 0,5-1-5120 0,10 0-1024 15,8 1-256-15,6-1 0 0,4 1 240 0,8-2 0 16,3-3 0-16,6 2 0 0,2 3-240 0,1-1 176 16,-1-1-176-16,5 1 160 0,4-1-160 0,1 1 160 15,-3 1-160-15,0-1 160 0,0 0-160 0,-1 4 192 16,0 0-192-16,-2 0 192 0,2-2-192 0,-4 0 0 16,-1 2 144-16,-5 1-144 0,-4 0 0 0,-5-2 0 15,0 1 0-15,-2 2 0 16,-3 1-2464-16,-5-1-512 0</inkml:trace>
  <inkml:trace contextRef="#ctx0" brushRef="#br0" timeOffset="8325.41">6765 4751 11967 0,'0'0'1072'0,"0"0"-864"0,-2-8-208 0,0 3 0 16,2 5 2720-16,0 0 496 0,-7-6 112 0,2 0 0 16,-2 1-2704-16,1-1-624 0,-3 1 0 0,-1 0 0 15,-1-2-176-15,0 1 0 0,0-1 0 0,-4 0 0 0,-1 0 16 16,0-2 0-16,-1 0 0 0,-1 0 0 0,-2 0 160 0,-1-2 0 16,0 0 0-16,-1-1 0 0,-1 0 320 0,-2 0-16 15,-4 0 0-15,-1 1 0 0,-1 2-16 0,1-2 0 16,-1-1 0-16,0-1 0 0,-1 3 192 0,-2-1 32 15,-1 0 16-15,-1 2 0 0,-1 0-16 0,2 2 0 16,-5-1 0-16,1 1 0 0,-3 1-288 0,-1 0-64 16,-1 2-16-16,0 1 0 0,0-1-144 0,1 2 0 15,0 2 0-15,-1 0 0 0,0-1 0 0,-3 1 0 16,-5 1 0-16,3 1 0 0,-1 2 0 0,2 0 0 16,1 2 0-16,2-1 0 0,2 1 0 0,-2 0 0 15,-3 1 0-15,2 2 0 0,0-1-144 0,-1 1 144 16,-3 0 0-16,4 1 0 0,3-1-144 0,-1 2 144 15,1-1 0-15,2 2-144 0,2 0 144 0,-2 1 0 0,-3 0 0 16,3-1 0-16,3-2 0 0,2 1 0 0,1 2 0 16,0 2 0-16,1 0 0 0,2 0 0 0,4 0 0 0,0 0 0 15,1-1 0-15,0 2 0 0,1-1 0 0,2 1 0 16,1-3 0-16,-1 2-128 0,-2 3 128 0,5-3 0 16,0-2 0-16,5 2 0 0,3-1 0 0,2 0-128 15,-4 1 128-15,1 1 0 0,1 1-144 0,2 0 144 16,2 0-128-16,-1 3 128 0,0-1-160 0,2 1 160 15,4 1-192-15,-1 0 192 0,0 1-208 0,2 0 80 16,2 0 128-16,0-1 0 0,0-1-144 0,2-2 144 16,1 1 0-16,1-2-144 0,2-3 144 0,1 0 0 15,2-1 0-15,4-1 0 0,2 1 0 0,1-1 0 16,-2 0-128-16,2-1 128 0,2-1 0 0,1-2 0 16,4 2 0-16,1 0 0 0,1-2 0 0,-1 2 0 0,1-2 0 15,0 1 0-15,0 1 0 0,-1 0 0 0,3 0 0 0,-1-1 0 16,1 2 0-16,2 0 0 0,0 0 0 0,2 1 0 15,1 1 0-15,2-3 0 0,2-4 0 0,4 0 0 16,0 4 0-16,3-1 0 0,-6-6 0 0,5 2 0 16,0-1 0-16,2-1 0 0,0-3 0 0,2-2 0 15,0 2 0-15,1 0 0 0,1 0 0 0,-1 2 128 16,-2-2-128-16,-2 3 144 0,0-1-144 0,1-2 0 16,3-4 0-16,1 1 0 0,1 1 0 0,0-2 0 15,1-2 0-15,-2 1 0 0,-2-1 128 0,0-2-128 16,0-2 128-16,1-1-128 0,2 0 224 0,-1 3-32 15,-1 0-16-15,0-1 0 0,-1-2-48 0,-1 0-128 16,-2 0 192-16,-2 1-64 0,1 0-128 0,-3 3 0 16,2 0 144-16,-4-1-144 0,-4 0 0 0,2-2 144 0,4 0-144 15,-1 0 0-15,-4 1 128 0,0 0-128 0,-2 2 0 16,-2-2 0-16,-5 1 128 0,1 0-128 0,-2 1 0 0,-2 0 0 16,-2-2 0-16,-2 0 128 0,-2 1-128 0,1-2 0 15,-2 0 176-15,-3 1-176 0,0-1 160 0,0 0-160 16,-1-1 144-16,0 0-144 0,1-1 128 0,-2 1-128 15,-2-1 144-15,-1 1-144 0,-2 0 160 0,1-1-160 16,-4-3 192-16,1-1-48 0,-1 1-16 0,-2 0 0 16,-2 3 160-16,-1-1 32 0,0 1 0 0,-2 0 0 15,0 4-64-15,-2 1 0 0,-2 0 0 0,0 1 0 16,-4 2-256-16,0 1-272 0,-2-2 48 0,0 3-9376 16,-6 1-1888-16</inkml:trace>
  <inkml:trace contextRef="#ctx0" brushRef="#br0" timeOffset="10016.78">9045 4622 5519 0,'0'0'240'0,"0"0"64"0,0 0-304 0,0 0 0 0,0 0 0 0,0 0 0 15,0 0 1792-15,0 0 288 0,0 0 64 0,0 0 16 16,0 0-1328-16,0 0-256 0,0 0-48 0,0 0-16 16,-9 0-288-16,0 2-64 0,1 1-16 0,-2 0 0 15,1 2 32-15,-1 2 0 0,0 1 0 0,0-1 0 16,-1 2-32-16,-1 0 0 0,0 0 0 0,0 1 0 0,-3 2 48 0,2 1 0 15,-1-1 0-15,-2 0 0 0,2 0 144 16,0 3 48-16,-2-2 0 0,1 0 0 0,0 0 0 16,-1 3 0-16,2 0 0 0,2 2 0 0,-1-1-128 0,3 1 0 15,-2-2-16-15,4 4 0 0,5 4-240 0,0 2 144 16,2-2-144-16,3 6 128 0,2 4-128 0,2-1 0 16,3 2 0-16,1-1 0 0,1-2 0 0,-1-1 0 15,3-3 0-15,1 0 0 0,0-2 128 0,1 0-128 16,3 1 128-16,1-2-128 0,2-3 144 0,0 0-144 15,3 0 160-15,2 0-160 16,1 0-272-16,2-1-160 0,10 6-16 0,-3-6-16 0</inkml:trace>
  <inkml:trace contextRef="#ctx0" brushRef="#br0" timeOffset="10676.99">10249 4748 6447 0,'-5'-7'576'0,"-1"4"-576"0,2-2 0 0,-2 1 0 16,3-2 1408-16,3 6 192 0,-6-7 16 15,6 7 16-15,0 0-992 0,0 0-192 0,-5-6-32 0,5 6-16 16,0 0-400-16,0 0 0 0,0 0 0 0,0 0 0 15,0 0 0-15,0 0 0 0,-2 8 0 0,2-8 0 16,0 0 0-16,2 11 0 0,0-1 0 0,3 1 0 16,1 2 304-16,2-1-32 0,1-1 0 0,1 3 0 15,1 3 64-15,0 2 16 0,2-2 0 0,-1 3 0 16,1 1-80-16,0 3-16 0,0 4 0 0,1-3 0 16,-1-2-64-16,-2 1-32 0,-2 4 0 0,-3 0 0 15,-1 2 64-15,-1 0 16 0,0-2 0 0,-1 0 0 16,-1-2-240-16,-1 1 128 0,-1-3-128 0,-3-1 0 15,-4-2 352-15,-2 0-32 0,-3-3 0 0,-2 1 0 16,2 0 0-16,-3-3 0 0,-1-1 0 0,-1-1 0 16,0-1-128-16,0 0-48 0,0-1 0 0,-1-1 0 0,3-1-368 0,2-3-80 15,-1-3-16-15</inkml:trace>
  <inkml:trace contextRef="#ctx0" brushRef="#br0" timeOffset="11181.86">10891 4704 2751 0,'-7'-6'256'0,"3"1"-256"0,0-1 0 0,-1 2 0 16,-1 2 1856-16,1-4 336 0,-4 1 64 0,2 2 16 0,-3 4-1264 0,2 1-256 16,-1-2-48-16,0 2-16 0,0 1-208 0,-2 4-32 15,1 0-16-15,0 4 0 0,-2 1 80 0,0 4 32 16,-1 1 0-16,2 5 0 0,-2 0 0 0,2 2 0 16,-1 1 0-16,0 3 0 0,1-1-80 0,-1 4-16 15,2 2 0-15,1 3 0 0,-2 1-208 0,2 1-48 16,1-5-16-16,3 1 0 0,-3-2-176 0,4-3 160 15,2 0-160-15,0-3 160 0,4-1-160 0,1-1 160 16,2-4-160-16,4-1 160 0,1 1-160 0,3 0 128 16,3 0-128-16,5-4 128 15,-2-1-704-15,7-2-128 0,0 0-48 0,5-2-8256 0</inkml:trace>
  <inkml:trace contextRef="#ctx0" brushRef="#br0" timeOffset="11713.45">12139 4610 13823 0,'0'0'608'0,"-7"-3"128"0,3 0-592 0,4 3-144 16,0 0 0-16,0 0 0 0,0 0 704 0,0 0 96 16,0 0 32-16,0 0 0 0,0 0-432 0,9 9-80 15,1 1 0-15,2 1-16 0,-2 1 48 0,4 2 16 0,1-1 0 16,1 2 0-16,0 3 16 0,2 2 16 0,3-1 0 0,-1 6 0 15,3-1-128-15,-2 3-16 0,-4 0-16 16,0 2 0-16,-4 4-64 0,-2 5-16 0,-4 1 0 0,-3 3 0 16,-4 3 0-16,-3 2 0 0,-3 1 0 0,-7-3 0 15,-5-3 144-15,-4-1 16 0,-4-2 16 0,-7 0 0 16,-1-2-160-16,-4-1-48 0,-2-2 0 0,0 1 0 16,-3-1-304-16,1-4-64 0,0-2-16 0,-2-4-10304 15</inkml:trace>
  <inkml:trace contextRef="#ctx0" brushRef="#br0" timeOffset="13141.9">12520 4375 9215 0,'0'0'816'0,"0"0"-656"0,7-4-160 15,-7 4 0-15,0 0 736 0,9-3 112 0,-9 3 32 16,0 0 0-16,0 0-464 0,0 0-96 0,0 0 0 0,0 0-16 16,0 0-112-16,0 0 0 0,0 0-16 0,-3 10 0 15,-3-1 112-15,1-1 32 0,-1 0 0 16,-2-1 0-16,1-2 64 0,-3 2 0 0,1 2 16 0,0-1 0 16,0-3-80-16,0-2 0 0,0 2-16 0,1-2 0 15,-2 1 144-15,0-1 16 0,1-2 16 0,-1 2 0 16,0-1 128-16,0 2 32 0,-1-1 0 0,0-1 0 15,0-2-32-15,-3 1 0 0,-1 4 0 0,0-3 0 16,-2-2-160-16,1 1-48 0,0 1 0 0,0 1 0 16,-5 0-48-16,1 2-16 0,0-2 0 0,0 3 0 15,-2 2-128-15,1 0-16 0,-4 3-16 0,3 1 0 16,-3 2-48-16,0 1-128 0,0 2 192 0,-3 0-64 16,-2 0-128-16,-2 0 192 0,-2 2-192 0,1 3 192 0,-2 2-192 0,1 0 0 15,-3-1 144-15,-1 4-144 0,2-4 176 0,2 0-48 16,-4-1 0-16,1 0 0 0,-3-1 32 0,0 3 0 15,-4 4 0-15,0-2 0 0,0-2 32 0,0 5 16 16,1 5 0-16,-1-1 0 0,-2-2-32 0,1-3-16 16,-2 0 0-16,1-2 0 0,-1 3 32 0,0-2 0 15,-1-1 0-15,2-1 0 0,0 0-64 0,2 1 0 16,1-2 0-16,2 1 0 0,3 0 32 0,3 1 0 16,-2-5 0-16,5-1 0 0,7 0-160 0,2 0 192 15,3-5-192-15,6-1 192 0,4-3-192 0,4-1 0 16,6-10 0-16,0 0 0 0,0 0 336 0,11 4 48 15,4-1 0-15,2-4-15296 0</inkml:trace>
  <inkml:trace contextRef="#ctx0" brushRef="#br0" timeOffset="14101.75">11877 5547 7359 0,'0'0'320'0,"0"0"80"0,0 0-400 0,0 0 0 0,0 0 0 0,0 0 0 16,0 0 1376-16,0 0 192 0,0 0 32 15,0 0 16-15,0 0-848 0,0 0-192 0,0 0-16 0,0 0-16 16,0 0 0-16,0 0 0 0,-10 3 0 0,0 0 0 16,1 1-48-16,-2 4-16 0,-5 1 0 0,2 0 0 15,-2 2 96-15,0-2 0 0,-1 4 16 0,-1 0 0 16,-2 0-16-16,0 2-16 0,3 0 0 0,0-2 0 15,-3 2-272-15,3 1-48 0,-1-2-16 0,2 0 0 16,-1 1-32-16,1-1 0 0,-1 0 0 0,2 2 0 16,-2 0-32-16,2 1-16 0,-2-1 0 0,2 1 0 15,-1-2-16-15,1-1-128 0,0-1 192 0,3-2-64 16,1-2-128-16,2 0 0 0,1-1 144 0,0 1-144 16,0 0 0-16,1-1 0 0,7-8 0 0,-7 7 128 15,2-1-560-15,5-6-96 16,0 0-32-16,0 0-6688 0,-8 3-1344 0</inkml:trace>
  <inkml:trace contextRef="#ctx0" brushRef="#br0" timeOffset="14461.06">11293 5548 21183 0,'-5'-5'1888'0,"5"5"-1504"0,0 0-384 0,0 0 0 15,0 0 160-15,0 0-32 0,0 0-128 0,0 0 192 16,0 0-192-16,8 5-208 0,0 1 32 0,-2 5 16 15,-3 3 160-15,1 2-128 0,4-1 128 0,-1 2-128 16,1 0 128-16,1 2 0 0,3 1 0 0,2 1 0 16,-1-3 0-16,2 2 176 0,1 2-48 0,-1-2 0 15,3 1 32-15,-1 0 0 0,2 0 0 0,1 2 0 16,-1 0-160-16,1 0 160 0,1-1-160 0,0-1 160 16,-2-3-160-16,1 3 0 0,2 2 0 0,-5-1-9760 15</inkml:trace>
  <inkml:trace contextRef="#ctx0" brushRef="#br0" timeOffset="17448.28">14524 4720 11343 0,'0'0'496'0,"0"-8"112"16,0 1-480-16,0 0-128 0,0 1 0 0,0 6 0 0,0 0 656 0,0 0 112 16,3-8 32-16,-3 8 0 0,2-7-384 0,-2 7-80 15,6-5-16-15,-6 5 0 0,0 0-160 0,0 0-32 16,0 0-128-16,0 0 192 0,0 0 0 0,0 0-16 16,0 0 0-16,0 0 0 0,0 0 272 0,0 0 64 15,0 0 16-15,0 0 0 0,0 0 256 0,0 0 48 16,-5 10 16-16,2-2 0 0,-3 0-208 0,-1-1-64 15,-1-2 0-15,-1 4 0 0,0 0-96 0,-4 2-32 16,0 0 0-16,1 2 0 0,-3-1-160 0,0 2-32 16,0 3-16-16,0 1 0 0,-2 0-16 0,2 1 0 15,-1 2 0-15,1 1 0 0,0 4-64 0,-1 2-16 16,2 3 0-16,1 4 0 0,1 0-144 0,-1 1 0 16,1 2 0-16,-1-2 128 0,3-1-128 0,0-1 0 15,0-1 0-15,1 0 0 0,0-1 0 0,-1 2 0 16,1 1 0-16,1-3 0 0,1-1 160 0,1 0-160 0,1 4 192 0,2-1-192 15,-1 0 208-15,3 0-64 0,1-1-16 0,1 2 0 16,0-8 16-16,2 2 0 0,0-1 0 0,-1 2 0 16,3 1 0-16,2-2 0 0,-3-1 0 0,4 2 0 15,0 3-16-15,-1-3-128 0,1-2 192 0,0-2-64 16,0 0 16-16,-1-3 0 0,0-2 0 0,1-2 0 16,-1 1 48-16,1-2 0 0,-1-3 0 0,-2 3 0 15,1-3-16-15,-2 1 0 0,0-3 0 0,1 1 0 16,0 0-32-16,-1 2 0 0,-1-1 0 0,0 1 0 15,-1-5-16-15,2 0 0 0,-3-1 0 0,1-1 0 16,-1 1 80-16,-1-2 16 0,0-8 0 0,0 0 0 16,0 0 96-16,0 0 32 0,0 0 0 0,0 0 0 15,0 0 32-15,0 0 16 0,0 0 0 0,0 0 0 0,0 0 112 16,0 0 0-16,-2-11 16 0,1 0 0 0,-4-1-240 0,2-1-48 16,-2-3-16-16,2 2 0 0,-1 1-96 15,1-1-128-15,-1-3 176 0,1-1-176 0,0 0 160 0,-3-2-160 16,2-1 128-16,1-1-128 0,-2-3 128 0,2 1-128 15,-3-1 0-15,4-1 128 0,1-3-128 0,0-4 0 16,-2-4 144-16,2 2-144 0,1 0 0 0,1 2 0 16,2-3 0-16,-1 1 128 0,1 1-128 0,1-2 0 15,-2-2 0-15,0 0 0 0,1-2 0 0,0 3 0 16,1 1 0-16,-1-1 0 0,3 1 0 0,-3 2 0 16,2 3 0-16,-1 1 0 0,0 0 0 0,1 1 0 15,-2 1 0-15,0 1 0 0,2 1 0 0,-1-1 0 16,-2 0 0-16,3-1 0 0,-1 1 0 0,2 4-128 0,-1 2 128 15,2 0 0-15,0-2 0 0,2 3-160 0,1 3 160 0,-2 3 0 16,2 0-144-16,-3 1 144 0,4-3 0 0,2 5-144 16,1 2 144-16,-3 2 0 0,1-1 0 0,0 2-128 15,0 2-80-15,-1 2-16 0,0 0 0 0,0 1 0 32,1-1-1376-32,-1 4-288 0,1 1-48 0,-1 1-13088 0</inkml:trace>
  <inkml:trace contextRef="#ctx0" brushRef="#br0" timeOffset="18736.39">16207 4726 15663 0,'0'0'688'0,"-9"-3"144"0,-1-1-656 0,4 1-176 0,-2-1 0 0,8 4 0 16,0 0 144-16,0 0 0 0,-6-2 0 0,6 2 0 16,-6-2-144-16,6 2 0 0,0 0-160 0,0 0 160 15,-4-5 0-15,4 5-144 0,0 0 144 0,2-8 0 0,-2 8 0 0,0 0 0 16,0 0 144-16,0 0-144 0,0 0 288 0,0 0-48 16,0 0-16-16,0 0 0 0,0 0 64 0,0 0 16 15,0 0 0-15,8 8 0 0,-2 1 272 0,-1 2 64 16,1 3 16-16,-1 1 0 0,3 2-96 0,-1 1-32 15,1 3 0-15,-1 1 0 0,1 1-96 0,-1 3-32 16,3-1 0-16,-1 6 0 0,-1 4-208 0,-2 2-32 16,1 1-16-16,-3 1 0 0,1 3-16 0,-2 0-128 15,2 0 192-15,-4-1-64 0,-1 1 0 0,0 0 0 16,-1 0 0-16,-2 1 0 0,0-1 64 0,0 0 0 16,-1 1 0-16,1-1 0 0,-2 0 64 0,0-4 0 15,0-1 16-15,0 0 0 0,0 1-48 0,-1-1-16 16,-1 1 0-16,-1 0 0 0,-1-1 0 0,1-2 0 15,-3-2 0-15,0 0 0 0,-1 0 48 0,1-2 16 16,0-4 0-16,0-1 0 0,1-2 16 0,-2 0 0 0,1-2 0 0,3-2 0 16,-2-4 0-16,1 0 0 0,-1 1 0 15,1-3 0-15,0-1-32 0,1-2 0 0,1-1 0 0,-2 0 0 16,3 0-16-16,-2-4-16 0,1-3 0 0,7-3 0 16,-9 5 16-16,9-5 0 0,-6 2 0 0,6-2 0 15,-7-2 0-15,7 2 0 0,0 0 0 0,0 0 0 16,0 0 96-16,0 0 32 0,-4-6 0 0,2-2 0 15,1 0-160-15,2-3-16 0,2-2-16 0,0 0 0 16,4 1-176-16,-2 0 128 0,1-3-128 0,0 0 128 16,1-2-128-16,1 1 0 0,-1 0 0 0,2 0 0 15,0-3 128-15,0-1-128 0,1 1 0 0,-4-3 128 16,3-4-128-16,-2-1 0 0,2-4 0 0,-4 0 0 16,3-1 160-16,-1-2-160 0,-1 1 192 0,-1 0-192 0,2 0 0 0,-1-1 0 15,-2 0 0-15,0-3 0 0,1-1 0 0,-1 0 0 16,-2-2 0-16,2-2 0 0,-2-1 0 0,0-1 0 15,-1-1 0-15,-1 5 0 0,-1 2 0 0,0 2 0 16,0 2 0-16,0 1 0 0,-1-2 0 0,-1 4 0 16,2 1 0-16,-2 2 0 0,1 1 0 0,-2 1 0 15,0 0 0-15,1 2 0 0,-3 1 0 0,2 1-144 16,-1 1 144-16,-1 3 0 0,1 0 0 0,1 4 0 16,-1-2 0-16,-1-1-128 0,2 0 128 0,-2 2-160 15,2 0 160-15,-2 2-160 0,1-2 160 0,0-1-192 16,1 2 192-16,0 3-192 0,-1 0 192 0,2 1 0 15,0 0-144-15,1 2 144 0,-2-1 0 0,4 9-144 0,-2-6 144 16,2 6 0-16,-2-7-160 0,2 7 160 0,0 0-128 16,0 0 128-16,0 0-144 0,0 0 144 0,0 0-160 0,0 0 160 15,0 0-208-15,0 0 48 0,0 0 16 0,3 9 0 16,1 2 144-16,0 2-208 0,0-1 80 0,0 1 128 16,2 3-192-16,-1 2 192 0,1 0-192 0,1 2 192 15,-1 1-144-15,2 5 144 0,1 2 0 0,1 5 0 16,-1 4 0-16,2 2 0 0,2 3 0 0,-1 3 0 15,0 2 0-15,-1 0-128 0,3-3 128 0,-1 3-160 16,-3 3 160-16,-1 3 0 0,-1-1 0 0,-2 3 0 16,0 0 0-16,-3 0 0 0,-3 0 0 0,-3-3 0 15,-4-1 0-15,-1 3 0 0,-3 0 128 0,-1 1-128 16,-2-1 160-16,-2-2-32 0,-1-3-128 0,-1-6 192 0,3-7-32 16,-3 3-16-16,0-1 0 0,-3 0 0 15,-1-3-16-15,0-2-128 0,-2-3 192 0,-2 1-64 16,0 2-1280-16,-2-6-272 0,4-3-48 0</inkml:trace>
  <inkml:trace contextRef="#ctx0" brushRef="#br1" timeOffset="24384.74">15750 4271 19343 0,'0'0'848'0,"0"0"192"0,-8 0-832 0,8 0-208 15,0 0 0-15,0 0 0 0,0 0 192 0,-6 6-16 16,6-6 0-16,-1 12 0 0,0 2-176 0,1 3 0 15,1 1 0-15,-1 1 128 0,1-1-128 0,1-1 0 16,0 2 0-16,2 0 0 0,-2-2 0 0,1 3 0 0,-2-1 0 0,2-2 0 16,1 1 0-16,0 0 0 0,1-2 0 0,-2-4 0 15,-3-12 0-15,8 10 0 0,-1 1 0 0,1-4 0 16,-8-7 0-16,10 0 0 0,1-1 144 0,-11 1-144 16,0 0 128-16,13-4-128 0,-2 0 160 0,0 1-160 15,1 0 144-15,2 1-144 0,0 1 128 0,-2-2-128 16,1-3 0-16,0-1 0 0,2-2 128 0,-1 1-128 15,1 0-224-15,0 1-80 0,-2-2-16 0,1 1-8624 16</inkml:trace>
  <inkml:trace contextRef="#ctx0" brushRef="#br1" timeOffset="24737.02">15967 4469 11967 0,'-15'1'1072'0,"5"2"-864"16,0-1-208-16,2-1 0 0,3-2 1456 0,5 1 240 15,0 0 48-15,0 0 16 0,0 0-1280 0,0 0-256 16,0 0-48-16,0 0-16 0,8-10-160 0,2 0 0 15,0 1 0-15,1-1 128 0,2-1 0 0,1-2-128 0,-1-1 192 16,2 0-64-16,1-2 464 0,1-1 96 16,2-5 16-16,1-3 0 0,2 0 0 0,2-4 0 0,1-2 0 0,3 0 0 15,-2 0-320-15,4 5-64 0,0 0-16 0,-1 3 0 16,2 1-304-16,-1 2 160 0,-3 2-160 0,-3 6 128 16,-2 6-128-16,-3 4-144 0,-3 1 144 0,-3 2-208 31,-2 1-368-31,-4 2-80 0,2 5-16 0,-4-1-9952 0</inkml:trace>
  <inkml:trace contextRef="#ctx0" brushRef="#br1" timeOffset="25098.6">17216 3495 8287 0,'-11'-7'368'0,"11"7"80"0,0 0-448 0,-7-3 0 16,7 3 0-16,0 0 0 0,0 0 3408 0,0 0 608 15,-8 3 112-15,8-3 32 0,-2 11-3392 0,-1 3-768 16,2 3 0-16,0 2 0 0,-1 0 0 0,6 3 0 16,2 2 0-16,1 1-144 0,-2 5 144 0,-3 0 0 0,-4 2 0 0,1 1 128 15,1 0-128-15,3 0 192 0,-1-2-64 0,0-3 0 16,-2 0-128-16,1-1 144 0,1-3-144 0,0-3 160 16,2-4-160-16,-3 0 0 0,0-4 0 0,-1-1 0 31,0-2-848-31,0-10-48 0,0 0-16 0</inkml:trace>
  <inkml:trace contextRef="#ctx0" brushRef="#br1" timeOffset="25572.12">17123 3611 17503 0,'-3'-12'1552'0,"3"12"-1232"0,1-9-320 0,3 0 0 15,0-2 512-15,2-2 64 0,3-1 0 0,3 1 0 0,-1 1-160 0,3 0-32 16,2 0 0-16,3-2 0 0,3 1 48 0,2 1 0 16,0 2 0-16,1 3 0 0,-2 0-240 0,2 4-32 15,-6 3-16-15,0 3 0 0,-2 2-144 0,-3 2 0 16,-2 0 0-16,-1 3 0 0,-3 4 0 0,-1-1 0 16,-4 1 0-16,-2 2 0 0,-1-4 128 0,-3 3-128 15,-2 1 192-15,-2 0-64 0,0 1 352 0,-3-1 64 16,-2 0 16-16,-2 1 0 0,-1 2-32 0,0-2 0 15,-2-1 0-15,3-3 0 0,1 1-304 0,3-4-64 16,-2-2-16-16,5-3 0 0,7-5-144 0,0 0 192 16,0 0-192-16,0 0 192 0,0 0-192 0,10-5 0 15,3-3 0-15,4 4 0 0,1 2 0 0,4-1 0 0,-3 2-160 16,3-2 160-16,0 1-128 0,0 1 128 0,0 1 0 16,-4 2-144-16,0 2 144 0,-1 2 0 0,-2 3-144 15,0-1 144-15,-2 2 0 0,-6-1 0 0,0 0 0 0,-6 3 0 16,-2 5 0-16,-4-1 0 0,-2-1 0 0,-2 2 0 15,-2 1 336-15,-3 1-16 0,-5 0 0 0,2-1 0 16,-3-2 128-16,-1 2 0 0,-2-1 16 0,-1 0 0 16,-4-2-176-16,2-4-32 0,1-3-16 0,1-1 0 15,3-1-240-15,5-1 128 0,-2-4-128 0,8-2 0 16,5-3-496-16,5 4-192 16,6-10-32-16,8-2-8208 0,3-6-1632 0</inkml:trace>
  <inkml:trace contextRef="#ctx0" brushRef="#br1" timeOffset="25931.51">17796 3715 30575 0,'-19'6'1344'0,"6"1"304"0,1 1-1328 0,1 3-320 16,1 1 0-16,2 3 0 0,0 3 0 0,1-1-128 15,3 1 0-15,4-2 0 0,3 0 128 0,4-1 0 16,-2-3 0-16,6 0 0 0,3-1-128 0,-2-1 128 16,2-3-128-16,2-2 128 0,2-1 0 0,2-3 0 15,-4-2 0-15,3-1-128 0,-1-2 128 0,-2 0 0 0,0-4 0 0,-4-2 0 16,-1 0 0-16,-1-1 144 0,-3-1-16 0,-1 0-128 16,-3-2 352-16,-1 0-32 0,-4-2-16 0,-1 1 0 15,-4-1 304-15,-1 0 64 0,0-1 16 0,-2 4 0 16,-3 4-288-16,-1 2-48 0,0 0-16 0,1 2 0 15,-1-1-336-15,-1 2 0 0,3 0 0 0,0 4 128 32,1 5-1344-32,2-1-256 0,0 1-48 0,9-5-12496 0</inkml:trace>
  <inkml:trace contextRef="#ctx0" brushRef="#br1" timeOffset="26203.56">18208 3174 28559 0,'0'0'2544'0,"-9"3"-2032"16,3 2-512-16,1 3 0 0,3 1 0 0,-3 4-240 15,-1 5 32-15,1 5 0 0,1 3 0 0,2 4 0 16,1 2 0-16,0 2 0 0,1 3 208 0,2 1 0 15,-1 0 0-15,1 4 0 0,-1-1-160 0,-1-2 160 16,-1-1-160-16,2 2 160 0,2 3 0 0,0-2 0 16,-2-6 0-16,1-3 0 15,-2-2-448-15,1-6-32 0,1-3-16 0,2-5 0 16,-1-2-496-16,-1-5-96 0,-2-9-32 0</inkml:trace>
  <inkml:trace contextRef="#ctx0" brushRef="#br1" timeOffset="26734.62">17988 3578 26719 0,'0'0'2368'0,"0"0"-1888"0,0 0-480 0,10 0 0 16,1-2 0-16,3 1 0 0,1 1-208 0,3-1 64 15,4-2 144-15,2-3 0 0,1-2 0 0,4 0 0 16,3-3 0-16,1-1 0 0,1-2 0 0,-2 0 0 15,-5-1 0-15,1-2 0 0,-3 1 0 0,-1-2 0 0,-2-2 0 16,0-2 0-16,0-2 0 0,-2-1 128 0,-3 4-128 0,-1 0 0 16,1-2 0-16,-3 0 128 0,-3 0-128 0,-1 0 128 15,-2-3-128-15,-4 3 128 0,-2 2 64 0,-2 4 0 16,-2 1 16-16,0 4 0 0,-1 2 48 0,-1 3 0 16,-2 1 0-16,6 6 0 0,-8 4-32 0,0 5 0 15,-1 4 0-15,-3 4 0 0,-1 5-224 0,2 3 128 16,1 5-128-16,1 4 0 0,2 5 0 0,-3 3 0 15,4 5 0-15,-2-1 0 0,1-4 0 0,-1 1 0 16,2-1-128-16,0-1 128 0,1 0 0 0,0-6 0 16,3-4 0-16,-1-3 0 0,2 0 0 0,0-5 256 15,-2-1-64-15,3-7 0 0,3-6 176 0,-3-9 16 0,6 7 16 0,-6-7 0 16,7-2 48-16,3-5 16 0,-2-4 0 16,2-7 0-16,1-1-96 0,-1-6-32 0,0-3 0 0,2 4 0 15,-2 4-192-15,1 2-144 0,0 1 192 0,-1 2-192 16,-1 3 0-16,-1 5 0 0,-1 2 0 0,-7 5 0 15,10 3 0-15,-4 4 0 0,-2 2 0 0,-1 4 0 16,2 5-144-16,-3 0 144 0,2-1-128 0,0 4 128 16,-1 5 0-16,-3 2-128 0,-2-1 128 0,5 2 0 15,-1-2-160-15,0 0 160 0,-2-6-192 0,5-3 192 32,3-1-2160-32,1-5-320 0,5-1-64 0,2-7-9808 0</inkml:trace>
  <inkml:trace contextRef="#ctx0" brushRef="#br1" timeOffset="27380.2">19632 3604 19231 0,'0'0'848'0,"0"0"176"0,0 0-816 0,0 0-208 0,0 0 0 0,-6-4 0 16,-1-2 176-16,-1 0-16 0,0 1 0 0,-6 0 0 15,0 3 160-15,-1 0 16 0,-3 0 16 0,3 1 0 16,3 1 320-16,-3 2 64 0,-2 1 16 0,-1 2 0 16,2 3-128-16,-1 1-32 0,1 2 0 0,-1 1 0 15,2 3-288-15,0 0-64 0,1 5-16 0,0 1 0 16,1 1-224-16,2-1 176 0,3-3-176 0,0 1 160 16,4 0-160-16,2-2 0 0,0 1 0 0,4-4 0 15,1-2 0-15,2-3 0 0,4-3 0 0,3-3 0 16,-1-3 192-16,5-2-64 0,1-3 0 0,1-5 0 15,3-4 64-15,3-6 0 0,0-5 0 0,-1 1 0 16,-2 1-192-16,3 0 192 0,-1-1-192 0,3-1 192 0,-2-9-64 0,-1 3-128 16,-2 2 192-16,-2-2-64 0,-3-1 96 0,0-3 16 15,-2-5 0-15,-1-3 0 0,-2-2 16 0,-2-3 0 16,-4-3 0-16,0 4 0 0,-2 5-128 0,2 7 0 16,-4 4-128-16,-1 5 192 0,0 2-48 0,0 8-16 15,-1 4 0-15,-3 4 0 0,4 8-128 0,0 0 160 16,0 0-160-16,-9 6 160 0,-2 5-160 0,1 4 0 15,1 5 0-15,0 5 0 0,0 5 0 0,1 3 0 16,1 1 0-16,0 6 0 0,0 2 0 0,3 7 0 16,-3 1 0-16,5-2 0 0,2-3 0 0,0-1 0 15,0-1 0-15,3-1 0 0,3-2-176 0,-2-1 176 16,2-3-128-16,2-2 128 0,-2-2 0 0,3-3 0 0,1-5 0 0,1-3 128 16,0-4-400-16,2-1-80 0,-2-4-16 15,1-7 0 1,3-2-2192-16,-2-6-432 0</inkml:trace>
  <inkml:trace contextRef="#ctx0" brushRef="#br1" timeOffset="27724.45">19923 3685 25791 0,'0'0'1152'0,"0"0"224"15,0 0-1104-15,0 0-272 0,0 0 0 0,11 1 0 16,-3 1 0-16,1-2 0 0,0-3 0 0,4-2 0 0,3-2 0 16,0 0 0-16,3 2 208 0,1-3-64 0,2-3 0 0,-2 0 0 15,-2 0 0-15,1 0 0 0,-3 1 32 0,-1 3 0 16,-3 1 0-16,-1-2 0 0,-2 0 48 0,-3 0 16 16,-6 8 0-16,4-7 0 0,-4 7 272 0,-2-6 48 15,2 6 16-15,-8-6 0 0,-2 3 32 0,-2 0 16 16,-5 0 0-16,-2 8 0 0,-3 2-176 0,-1 3-16 15,-2 2-16-15,1 3 0 0,-4 0-288 0,4 4-128 16,3 1 128-16,2 1-128 0,4-2 0 0,0 1 0 16,3 1 0-16,3 0 0 0,3-2 0 0,4-3 0 15,3 0 0-15,4-3 0 0,3-3-192 0,6 1 48 16,-1-5 0-16,5-1 0 0,0-4 528 0,4-3 96 16,4-4 32-16,2 1 0 15,-2-3-2224-15,2-2-432 0,-1-2-96 0,0-1-6848 16,-3-1-1392-16</inkml:trace>
  <inkml:trace contextRef="#ctx0" brushRef="#br1" timeOffset="28156.3">20394 3513 6447 0,'0'0'576'0,"0"0"-576"0,0 0 0 0,0 0 0 16,0 0 1728-16,0 0 256 0,0 0 32 0,0 0 16 15,0 0-624-15,0 0-128 0,0 0-32 0,0 0 0 16,0 0-176-16,0 0-48 0,-10 8 0 0,2 1 0 0,-3-1-176 0,1-1-32 16,0 0-16-16,-1 4 0 15,0 4-96-15,0 2-32 0,-2-2 0 0,2 0 0 0,0-3-320 0,2 2-64 16,-1 2-16-16,5-2 0 0,3-4-112 0,2-10-32 16,0 0 0-16,0 0 0 0,2 8 0 0,-2-8-128 15,10 3 192-15,1-6-64 0,-1-1 112 0,1-5 16 16,2-4 0-16,-1 0 0 0,-1 2-64 0,3 0 0 15,2 0 0-15,-3-1 0 0,-3-2-16 0,-2 3-16 16,-1 2 0-16,1 4 0 0,2 3 32 0,-10 2 16 16,0 0 0-16,0 0 0 0,5 7-208 0,-3 4 176 15,1 1-176-15,-3 4 160 0,0 6-160 0,1 1 160 16,1 3-160-16,0 0 160 0,0 4-32 0,-2 3 0 16,-2 0 0-16,0 0 0 0,2 1 80 0,-1 0 16 15,-1-2 0-15,-3-1 0 0,-5-2 64 0,0 1 16 0,-1-1 0 16,0-3 0-16,-2-3 16 0,0 0 16 0,0-1 0 0,1-2 0 15,-5-4-128-15,2-1-16 0,-3-4-16 16,3-5 0 0,-1-2-1072-16,1-5-192 0,-2-3-64 0,3-3-9056 0,2-6-1824 0</inkml:trace>
  <inkml:trace contextRef="#ctx0" brushRef="#br1" timeOffset="28613.51">20904 3232 21183 0,'0'0'1888'0,"0"0"-1504"15,-7 2-384-15,7-2 0 0,0 0 512 0,0 0 16 16,-4-8 16-16,4 8 0 0,-1-11 208 0,3-1 32 16,2-2 16-16,5-1 0 0,3-3-304 0,4 0-64 15,1 0-16-15,4-1 0 0,1-1 144 0,-1 1 16 0,0 0 16 0,-1 0 0 16,-1 0 32-16,-3 4 0 0,-2 1 0 15,0 3 0-15,-3 2-288 0,-2 1-48 0,0 3-16 0,-9 5 0 16,8 1-272-16,-8-1 160 0,0 0-160 0,8 13 128 16,-4 3 0-16,0 2-128 0,-1 0 192 0,-2 5-64 15,-1 0 48-15,-1 4 0 0,-2 4 0 0,1 2 0 16,-1 1-176-16,0 2 0 0,-3 2 0 0,2 3 128 16,0 1-128-16,1-2 0 0,-3-5 0 0,1-1 0 15,2-1-512 1,-3-1-48-16,3-2 0 0,0-3 0 0,-1-1-1744 15,-2-1-368-15,1 1-64 0</inkml:trace>
  <inkml:trace contextRef="#ctx0" brushRef="#br1" timeOffset="28806.23">20906 3732 26719 0,'0'0'1184'0,"0"0"240"0,0 0-1136 0,0-6-288 16,0 6 0-16,6-7 0 0,0-2 1152 0,4 5 192 15,1 0 16-15,7-1 16 0,5 1-736 0,0-1-128 16,0 1-48-16,2 0 0 0,2-1-192 0,0 0-32 16,2 1-16-16,1 2 0 0,1 2-224 0,2 0 0 15,4 1 0-15,-3-1 0 16,0 0-1808-16,-1 2-464 0</inkml:trace>
  <inkml:trace contextRef="#ctx0" brushRef="#br1" timeOffset="29355.93">22484 3444 28559 0,'0'0'2544'0,"0"0"-2032"16,0 0-512-16,-4 10 0 0,0 2-176 0,-2 1-128 15,1-1-16-15,-3 5-16 0,2 3 464 0,0 4 80 16,1 3 32-16,-1 2 0 0,1 0 32 0,-3 3 16 15,-2 1 0-15,1 3 0 0,-2 2 112 0,0-2 32 16,-2-2 0-16,2-8 0 0,0-2-112 0,1-2 0 16,1-2-16-16,0-5 0 0,2-6 16 0,0-3 0 15,7-6 0-15,0 0 0 0,-9 3 304 0,9-3 64 16,-4-7 16-16,2-4 0 0,-3-4 64 0,2-6 0 16,2-2 16-16,0-3 0 0,1-3-400 0,1-2-96 15,0-1-16-15,2 0 0 0,1-2-144 0,2-1-128 16,1-2 144-16,4 3-144 0,3 3 128 0,0 3-128 15,2 2 0-15,0 4 0 0,3 1 0 0,0 3-128 0,-2 0-16 16,1 6 0-16,1 4 144 0,-3 2-128 0,-2 2 128 0,-1 2-128 16,-2 1 128-16,0 3 0 0,1 1 0 0,-6 5 0 15,-1 2 0-15,-2 3-256 0,0-1 64 0,-3 2 0 16,-1 1 16-16,-4 0 0 0,-3 2 0 0,-2 0 0 16,-1 0-80-16,-1 4-32 0,-3-2 0 0,-2-1 0 15,-2-1-464 1,2-3-80-16,-2-1-32 0,1-5-9520 0,3-6-1904 0</inkml:trace>
  <inkml:trace contextRef="#ctx0" brushRef="#br1" timeOffset="29727.32">22995 3323 25743 0,'0'0'1136'0,"-10"5"240"0,0 0-1104 0,-2 6-272 16,-1-3 0-16,-2 3 0 0,-4 1 0 0,-1 3-192 16,-2 3 16-16,1-2 16 0,2-1 544 0,0 0 96 15,1 2 32-15,2 0 0 0,0 4-320 0,4-2-64 16,2-3-128-16,6 1 192 0,2-2-32 0,4-2-16 16,3-2 0-16,4-2 0 0,2-3 160 0,2-1 16 15,2 1 16-15,1-5 0 0,2-7 48 0,-2 0 16 16,0-2 0-16,-1-1 0 0,0-2 96 0,-1-1 16 15,-2-1 0-15,-2 0 0 0,-3-2 128 0,-1 2 16 16,-4-4 16-16,-2 1 0 0,-2 2 80 0,-3 0 16 0,1-1 0 16,-6 0 0-16,-1-5-208 0,-3 1-48 0,-2 3 0 0,0 2 0 15,-3 1-512-15,3 5 0 0,1-2 0 0,2 5 0 32,0 3-640-32,2 1-144 0,-1 1-32 0,3 3 0 15,9-3-2368-15,-8 7-464 0</inkml:trace>
  <inkml:trace contextRef="#ctx0" brushRef="#br1" timeOffset="30060.63">23289 2639 13823 0,'0'0'1216'0,"0"0"-960"16,0 0-256-16,0 0 0 0,0 0 1040 0,7 5 176 15,-7-5 16-15,5 11 16 0,-3 2-96 0,-2-1 0 16,0 1-16-16,-1 4 0 0,-1 9-304 0,-2 2-64 16,0 2-16-16,0 7 0 0,0 4 64 0,-6 4 16 15,-3 1 0-15,1 3 0 0,1-2-96 0,-3 4-16 16,-4 2 0-16,2 3 0 0,3 0-352 0,-2-2-80 15,1-2-16-15,0-8 0 0,-1-5-144 0,3-4-128 16,2-3 192-16,0-2-192 0,3-3 176 0,1-4-176 0,3-3 160 16,0-3-160-16,2-5-192 0,1-12-128 0,0 0-16 15,0 0-9024-15,0 0-1808 0</inkml:trace>
  <inkml:trace contextRef="#ctx0" brushRef="#br1" timeOffset="30354.93">23458 3300 19343 0,'0'0'848'0,"0"0"192"0,0 0-832 15,0 0-208-15,1 9 0 0,-1 2 0 0,-1 2 2800 0,0 5 512 16,1-2 96-16,-1 3 32 0,0 2-2512 0,2 1-496 16,1 0-112-16,1 1 0 0,1 1-320 0,1 0 160 15,3 0-160-15,0 0 128 0,-1-4-128 0,3 4 0 16,0-5 0-16,1 2 0 0,-1-2 0 0,3-1 128 16,-2-3-128-16,1-5 128 15,-2-4-464-15,0 0-112 0,0-2 0 0,0-3-16 16,-10-1-2304-16,7-7-464 0</inkml:trace>
  <inkml:trace contextRef="#ctx0" brushRef="#br1" timeOffset="30623.31">23804 3340 33167 0,'0'0'2944'0,"-4"15"-2352"0,1 4-464 0,-4 4-128 16,-1 0 0-16,-3 6 192 0,-3-2-64 0,-1 7 0 16,-4 4 576-16,2 3 128 0,-2 4 32 0,2 4 0 15,-1 3-240-15,0 1-48 0,-1 2-16 0,0-1 0 16,-2-3 16-16,0 0 0 0,-1-1 0 0,1 1 0 16,2 0-272-16,1-1-48 0,-1-6-16 0,-1-4 0 15,1-4-240-15,0-4 144 0,-1-4-144 0,0-1 128 16,1-2-1856-16,1-3-368 0,-1-8-80 0</inkml:trace>
  <inkml:trace contextRef="#ctx0" brushRef="#br1" timeOffset="37213.17">3160 10285 12895 0,'-11'-8'1152'0,"2"1"-928"15,-3 1-224-15,6 1 0 0,1-2 2752 0,5 7 512 16,0 0 112-16,0 0 16 0,7-10-2304 0,-7 10-448 0,0 0-80 0,10-9-32 16,4 4-400-16,2 1-128 0,1 0 0 0,1 4 0 15,2 0 304-15,0 0-48 0,1-2-16 0,3 4 0 16,3 2-96-16,0-3-16 0,3-1 0 0,3 2 0 16,3 1 48-16,2-2 0 0,2-1 0 0,4-1 0 15,2 0 144-15,1 1 16 0,2 1 16 0,0-1 0 16,2 0 32-16,1 0 0 0,3-1 0 0,2 0 0 15,1 0 48-15,3 1 16 0,-2-1 0 0,2 1 0 16,1-1-32-16,0 1 0 0,-1 0 0 0,7 1 0 16,0-1-128-16,1 0-32 0,-4 0 0 0,4 2 0 15,4 0-96-15,1-1-32 0,-4 0 0 0,-1 0 0 16,-1 4-128-16,2-2 160 0,-3-3-160 0,4 1 160 16,1 0-160-16,-1 2 0 0,-1 0 144 0,-2 0-144 15,-3-3 0-15,1 1 128 0,2 0-128 0,0-1 0 0,4-1 0 16,-6 0 128-16,-4 0-128 0,2-1 0 0,2 0 0 0,1-2 144 15,-3 1-144-15,0 0 0 0,-1-1 320 16,-1 2-32-16,-2-1-16 0,2 0 0 0,2-2-16 0,2 2-16 16,1 2 0-16,-4 0 0 0,0 0-80 0,-2 0-16 15,1-2 0-15,-1 3 0 0,2 1-144 0,0 1 128 16,-3-2-128-16,2 0 128 0,-5 0-128 0,3 1 0 16,1-2 0-16,1-2 0 0,-1 1 0 0,0 0 0 15,-1 0 128-15,-1 0-128 0,-3-1 0 0,1 1 0 16,0 0 0-16,4 0 128 0,0 0-128 0,0-1 0 15,-5-1 0-15,0 1 0 0,-1 4 0 0,1-1 0 16,1-2 128-16,0 0-128 0,-2 1 0 0,2 0 0 16,-5 1 0-16,-1 0 0 0,-3 0 0 0,2 0 0 15,-2-1 128-15,3 0-128 0,-3 1 0 0,1 0 0 0,-2 0 0 0,-2 1 0 16,-2 1 128-16,-1 1-128 0,-4-3 128 0,1 0-128 16,-5 0 128-16,-1 0-128 0,-3 0 128 0,-1 0-128 15,1-2 128-15,0 2-128 0,-2 3 0 0,-4-1 128 16,1-2-128-16,-4 0 128 0,-1 1-128 0,-1-1 128 15,-7 0-128-15,-1 0 0 0,-2 2 144 0,-1 0-144 16,-8-2 144-16,0 0-144 0,7 0 192 0,-7 0-192 16,0 0 224-16,0 0-64 0,0 0-16 0,0 0 0 15,0 0 16-15,-12 0 0 0,-1-2 0 0,-3 2 0 16,-3 0-160-16,-3-1 160 0,-3 0-160 0,-3 1 160 16,0 0 32-16,-4 1 0 0,-5-1 0 0,-3 0 0 15,-2 0-192-15,-3 3 128 0,-1-2-128 0,-6 3 128 0,-9-1 0 16,0 0-128-16,-1 0 192 0,-2 0-64 15,-1 0-128-15,-5-1 128 0,-6 3-128 0,-2-2 128 0,-3 0-128 0,-3 0 0 16,-4 1 0-16,-1 0 128 0,-7 1-128 0,-1-2 0 16,2 0 0-16,-8 3 128 0,-1-1-128 0,-2 1 0 15,1-3 0-15,-3 3 0 0,-2-1 0 0,-2 1 0 16,-2 1 0-16,2-2 0 0,-2-2 0 0,2 4 0 16,-1 1 0-16,2 0 0 0,-4-1 0 0,2-1 0 15,1 2 0-15,-3 1 0 0,-2 2 0 0,3 0 0 16,7-1 0-16,2 1 0 0,-5-2 0 0,5 0 0 15,2 2 0-15,5-1 0 0,5 0 0 0,1 0 0 16,-1-1 0-16,6 1 0 0,4 0 0 0,5-4 0 16,1-1 0-16,7-1 0 0,6 4 128 0,4-2-128 15,4 0 0-15,4 1 128 0,5-1-128 0,6-1 0 0,1-2-192 0,5 0 192 16,1-1 0-16,6 1 0 0,2 2 0 16,3-3 0-16,0-2-256 0,7 0 64 0,6 0 0 0,10 0 16 15,-7 0 176-15,7 0-160 0,0 0 160 0,0 0-160 16,0 0-16-16,13-2 0 0,2-3 0 0,6 2 0 15,5 1 176-15,5 0-192 0,0-1 192 0,5-1-192 16,4 0 192-16,1-3-192 0,5-1 192 0,8 0-192 16,7 1 192-16,5 1 0 0,3-2-144 0,4 0 144 15,6-2 0-15,6 3-144 0,0 0 144 0,1-1 0 16,-1-3-144-16,7 4 144 0,5 0 0 0,3 2-144 16,-1-3 144-16,4 1 0 0,4 1 0 0,2-4 0 15,2 0 0-15,0 2 0 0,1 3 0 0,-1 0 0 16,2 0 0-16,4 1 0 0,0 0 0 0,-1 0 0 0,1-2 0 15,2 1 0-15,2 0 0 0,-4-1 0 0,0-2 0 16,-3-2 0-16,0-1 0 0,-3 1 0 0,1 0 0 0,-3 1 0 16,-2-2 0-16,-4 3 128 0,-4 0-128 0,-3-2 0 15,-6 1 0-15,-4 2 0 0,-8-1 0 0,-8 2 128 16,-2-1-128-16,-12 1 0 16,-8 4-960-16,-6-2-256 0,-5 0-48 0,-3 1-16208 15</inkml:trace>
  <inkml:trace contextRef="#ctx0" brushRef="#br1" timeOffset="39925.83">12820 10231 7359 0,'0'0'320'0,"-10"1"80"0,-2-1-400 0,1 0 0 0,-1-1 0 16,1 0 0-16,-1 1 2224 0,1 0 352 0,0 0 80 0,1 0 16 15,0 0-1136-15,2 0-240 16,2 0-32-16,6 0-16 0,0 0-384 0,0 0-80 0,0 0-16 0,0 0 0 15,0 0 32-15,11 0 0 0,2-5 0 0,7 1 0 16,4 3-288-16,2-2-48 0,3 0-16 0,2-2 0 16,1 1 80-16,4-1 16 0,1 2 0 0,5-1 0 15,4-4-80-15,3 0-16 0,3 0 0 0,3 1 0 16,5 3 0-16,0-5-16 0,-1-1 0 0,4 0 0 16,6 0-80-16,5 2-16 0,3 2 0 0,2-1 0 15,-4-2-80-15,2 2 0 0,2-1-16 0,-1 2 0 16,-1 4-240-16,1-1 176 0,-1-3-176 0,1 4 160 15,1 2-160-15,0 1 0 0,-1-1 0 0,-1 0 0 0,0 1 0 16,1 1 128-16,3-2-128 0,-1 2 0 0,0 0 0 0,0-2 128 16,0 0-128-16,2 0 0 0,4 0 144 15,-3-1-144-15,-3 0 160 0,2-1-160 0,-2-2 128 0,-1 1-128 16,0-1 0-16,-5 2 144 0,-6 4-144 0,-2-4 128 16,0-2-128-16,0 1 128 0,1-1-128 0,0 3 0 15,-4 2 0-15,-2-1 0 0,-4-4 128 0,0 0-128 16,1-2 128-16,3 2-128 0,-1 2 208 0,-2-1-32 15,0 2-16-15,-2-1 0 0,-5 0-32 0,5-1-128 16,2-2 192-16,1 3-64 0,2 1-128 0,-1 1 160 16,-3 1-160-16,-2-1 160 0,-2-2-160 0,1-2 0 15,0 1 0-15,0 1 0 0,1 4 128 0,1 0-128 16,-1 2 0-16,-3-1 128 0,-4 0-128 0,1-2 0 16,0-2 0-16,-1 0 0 0,4 6 0 0,1-2 0 15,-2-1 128-15,1 0-128 0,-2-1 0 0,-1 0 0 0,-2 1 0 16,2-1 0-16,1-1 0 0,1 0 0 0,-1-1 0 0,-2 1 128 15,4 2-128-15,-4 0 0 0,-3 0 0 0,-1 0 0 16,1-2 0-16,3-1 0 0,-2-1 0 0,1 1 0 16,0 1 0-16,2 2 128 0,-1 0-128 0,-2 1 0 15,-3-1 0-15,-1-1 0 0,-2 0 0 0,1-1 0 16,3-2 0-16,0 2 0 0,-3 0 128 0,2 2-128 16,1 0 0-16,-2 1 0 0,-7 2 0 0,0 0 0 15,-1 0 0-15,1-3 0 0,-3-1 0 0,2 1 0 16,2 2 0-16,-2-2 0 0,0-3 0 0,-2 2 0 15,1 1 0-15,1 3 0 0,-1-1 0 0,-1-2 128 16,-1 1-128-16,-3 1 0 0,0 0 0 0,-1-1 0 0,-1-2 0 16,0 0 0-16,-1 2 0 0,-3-2 0 0,-1 1 0 15,1-1 0-15,0-1 128 0,0 0-128 0,-5 3 0 0,1 0 0 16,3-1 0-16,0 0 0 0,-3-1 0 0,2 2 0 16,-2-3 0-16,1 3 0 0,0-1 0 0,-3-1 0 15,1 0 128-15,-2 1-128 0,-1 0 0 0,-3 1 0 16,0-3 0-16,-1 2 128 0,-2-2-128 0,-8 0 0 15,8 0 0-15,-8 0 128 0,0 0-128 0,0 0 0 16,0 0 144-16,0 0-144 0,0 0 176 0,-9 0-48 16,-3 0 0-16,-5 0 0 0,-5-2-128 0,-3 0 160 15,-1-1-160-15,-8 1 160 0,-4 1-160 0,-3 0 0 16,1 0 144-16,-6 1-144 0,-1 0 0 0,-4 0 0 16,-3 0 0-16,-6 1 0 0,-2-2 0 0,-4 0 0 15,-1 1 0-15,-1 1 0 0,1 1 0 0,-4-2 0 16,-6-1 0-16,-6 1 0 0,-4 2 0 0,-2-1 0 0,1-3 0 15,-9 1-128-15,-6 1 128 0,0 0 0 0,1 0 0 0,-10 0-128 16,-5 0 128-16,-3 2 0 0,2 1 0 0,-4-1-128 16,-7 2 128-16,-1-4 0 0,-3-4-144 0,5 3 144 15,2 6 0-15,-1-4 0 0,-4-1 0 0,3 1 0 16,4 1 0-16,-2 1 0 0,-5 1 0 0,4-2 0 16,4-2 0-16,-3 2 0 0,-1 3 0 0,2-3 0 15,4-2 0-15,0 1 0 0,-2-1 0 0,1 2 0 16,0 1 0-16,1 1 0 0,2-2 0 0,-1 0 0 15,3 0 0-15,3 0 0 0,4 4 0 0,2-4 0 16,3-3 0-16,3 2 0 0,3 1 0 0,5-1 0 16,6-1 0-16,3 0 0 0,2 0 0 0,2 0 0 15,4 0 0-15,6 0 0 0,1-2 0 0,1 2 0 0,0 0 0 0,2 0 0 16,2 0 0-16,5 0 0 0,2 0 0 16,6 0 0-16,-1 0 0 0,0 0 0 0,-2-2 0 0,1 1 0 15,1 1 0-15,2 1 0 0,-1 1-128 0,3-1 128 16,3-1 0-16,0 0 0 0,1 3 0 0,-1-1-144 15,1-1 144-15,0 0 0 0,-2 0-128 0,6 0 128 16,1 1 0-16,1 1 0 0,4-2-128 0,4 1 128 16,3 1 0-16,1-1 0 0,2 3-144 0,1-3 144 15,2 1 0-15,1 1-144 0,1-1 144 0,0 1 0 16,3 0 0-16,1-1-128 0,2 0 128 0,1 0 0 16,2 1 0-16,3-1-128 0,-1-1 128 0,9-2-160 15,0 0 160-15,0 0-160 0,0 0 160 0,0 0 0 16,15-1-144-16,3 0 144 0,6 0-256 0,4 1 32 15,1 0 0-15,5-1 0 0,0-5 224 0,4 3 0 0,6 1 0 0,7 0-144 16,5-5 144-16,6 2 0 0,5-2 0 0,2 1 0 16,0 1 0-16,6-2 0 0,3 0 0 0,7 0 0 15,2 2 0-15,2-2 0 0,1-2 0 0,5 3 0 16,4 1 0-16,0 0 128 0,0-1-128 0,4 0 0 16,4-1 0-16,0 0 144 0,-1 2-144 0,3 0 0 15,3 3 128-15,0-1-128 0,-5-6 0 0,7 4 0 16,0 0 0-16,0 3 0 0,-2 1 0 0,3-1 0 15,6-2 0-15,-4 3 0 0,-4 0 0 0,2 0 0 16,4-1 128-16,-4 2-128 0,-4 0 0 0,3 2 0 16,1 0 0-16,-2-1 0 0,-5-1 0 0,2 3 0 15,2 0 176-15,-4 0-176 0,-7-2 160 0,4 3-160 0,4-2 0 16,-2 1 0-16,-4 3 0 0,-4-3 0 0,0-3 0 16,2 1 0-16,0 3 0 0,-3 0 0 0,-6-1 0 0,0 0 0 15,1 1 0-15,-8-1 0 0,-6 1 0 0,0 1 0 16,2-3 0-16,-3 0 0 0,-2 1 128 0,-3 2-128 15,-3-1 0-15,1 0 0 0,-4-2 128 0,0 1-128 16,1 0 0-16,-2 2 0 0,-3-1 176 0,-3-2-176 16,-6-3 192-16,1 1-192 0,-2 0 160 0,-1 1-160 15,-2 0 128-15,1 1-128 0,0-2 128 0,-4 0-128 16,-6 1 128-16,-3-1-128 0,-3-1 160 0,-2-1-160 16,-1 1 192-16,0 0-192 0,2 1 192 0,-3 0-192 15,-3-2 192-15,-1 2-192 0,2 0 192 0,-5 0-192 16,0 1 192-16,-5-1-192 0,-2 0 192 0,0 1-64 15,-2 0 0-15,-2 0-128 0,-2 1 192 0,-1-1-64 0,-1-1 0 0,2 1-128 16,-11-1 160-16,8 2-160 0,-8-2 128 16,0 0-128-16,0 0 160 0,0 0-160 0,9 1 192 0,-9-1-192 15,0 0 192-15,0 0-192 0,0 0 192 0,0 0-192 16,0 0 224-16,0 0-64 0,0 0-16 0,0 0 0 16,0 0-144-16,0 0 192 0,0 0-192 0,0 0 192 15,0 0-192-15,0 0 160 0,0 0-160 0,0 0 160 16,0 0-160-16,0 0 0 0,0 0 0 0,0 0 128 15,0 0-128-15,0 0 0 0,-10-1 0 0,10 1 0 16,0 0 0-16,0 0 0 0,-10 0 0 0,10 0 0 16,0 0 0-16,0 0 0 0,-10 3 0 0,10-3 0 15,0 0 0-15,0 0 0 0,-7 8 0 0,2-3 0 16,5-5 0-16,0 0 0 0,0 0 0 0,0 0 0 0,0 0 0 16,0 0 0-16,0 0 0 0,0 0 0 0,-7 8 0 15,7-8 0-15,0 0 0 0,0 0 0 0,0 0 0 0,0 0 0 16,0 0 0-16,0 0 0 0,0 0 128 0,0 0 0 15,0 0 0-15,0 0 0 0,0 0-128 0,0 0 0 16,0 0-192-16,0 0 192 0,0 0 0 0,0 0 0 16,0 0 0-16,0 0 0 0,0 0-192 0,0 0 48 15,0 0 0-15,-10-3-12912 16,5-3-2592-16</inkml:trace>
  <inkml:trace contextRef="#ctx0" brushRef="#br1" timeOffset="44200.93">5450 10834 6447 0,'0'0'576'0,"-6"-4"-576"16,-2-6 0-16,3 5 0 0,5 5 4384 0,0 0 768 15,0 0 160-15,-2-7 16 0,-4 1-3888 0,6 6-784 16,0 0-144-16,0-9-48 0,-1-1-16 0,1 2-16 16,0-1 0-16,-2 1 0 0,-2 2-112 0,2-2 0 15,-2-2-16-15,2 2 0 0,-1 1 16 0,-2 0 0 16,-2-1 0-16,-1 2 0 0,-4-3 80 0,0 0 32 15,0 0 0-15,0-1 0 0,-3-1-80 0,0 0-16 16,-2 0 0-16,0 1 0 0,-1 1-128 0,-1-2-16 16,0-4-16-16,0 3 0 0,-2 2 64 0,0-1 16 0,0-2 0 15,-5 0 0-15,-2-1 64 0,-1 0 0 0,-3 2 16 0,0-2 0 16,-2-3-144-16,0 2-16 0,-5 2-16 16,3 1 0-16,-2-1-160 0,-1-2 0 0,-3-1 0 0,-2 1 128 15,-1 1-128-15,0 0 0 0,-1-2 0 0,-3 4 128 16,-1-2-128-16,1 3 0 0,3 1 0 0,-2 1 0 15,-2-1 0-15,-4 2 0 0,1 0 0 0,1 4 0 16,2 1 0-16,2 0 0 0,-1 0 0 0,3 1 0 16,1 5 0-16,0-1 0 0,-2 5 0 0,-1-3 0 15,0 0-128-15,1 4 128 0,0 4 0 0,1-1 0 16,1-2 0-16,2 1 0 0,1 4 0 0,1 2 0 16,-3 1-144-16,0-1 144 0,-1-2 0 0,4 2 0 15,3 6-128-15,4 0 128 0,2-1 0 0,2 1 0 0,2 1-144 16,3 2 144-16,2-1 0 0,4-1-144 0,3-1 144 0,0 1-128 15,2 0 128-15,0 1-128 0,3 2 128 0,1 1 0 16,1-2-144-16,2 6 144 0,3 3-144 16,2 0 144-16,1 4-192 0,2-2 192 0,0-1-160 0,4 1 160 15,3-1-128-15,1-2 128 0,0-2-144 0,2-1 144 16,3-1-160-16,1 4 160 0,3 2-160 0,2-2 160 16,3-3-160-16,0 3 160 0,2 3-128 0,2-1 128 15,-1-1 0-15,5-3-144 0,4-1 144 0,1-4 0 16,2 1 0-16,0-2 0 0,-4-4 0 0,1 1 0 15,1-3 0-15,1 0 0 0,6-3 128 0,-3-2-128 16,-1-3 128-16,3 0-128 0,5 0 128 0,4-1-128 16,-4-2 160-16,0-5-160 0,0-3 192 0,-1 0-48 15,1 2-16-15,0-4 0 0,0-5 16 0,2-1 0 16,6 0 0-16,-2-2 0 0,-1-3 48 0,-2-1 0 0,-1-7 0 16,1 2 0-16,2 1 0 0,2 0 0 0,3-4 0 0,-2 1 0 15,0-1-64-15,-4-2-128 0,-2-4 192 0,1-1-64 16,0-2-128-16,-2-1 160 0,-4 0-160 0,-2 1 160 15,1 0-160-15,-3-2 160 0,-6 0-160 0,-5 3 160 16,-4 2 16-16,-3-1 0 0,-3 0 0 0,-5-3 0 16,-2-2 112-16,-4-1 32 0,-2 1 0 0,-3-2 0 15,-3-4 0-15,-3 2 16 0,-4 2 0 0,-1 2 0 16,-3-1-128-16,-2 1-16 0,-4 0-16 0,-3 1 0 16,-3 5-176-16,-2-3 192 0,-8-2-192 0,0 1 192 15,0 1-192-15,-2 4 0 0,-4 2 144 0,0-1-144 16,-4-4 0-16,-1 4 0 0,-2 2 0 0,-3 3 0 0,-2 2 0 15,-1 2 0-15,-1-3 0 0,1 4-128 0,-4 5 128 16,3 0 0-16,-2 0-144 0,-3 3 144 0,-6 1 0 16,2 3 0-16,0 1-144 0,2 2 144 0,0 1 0 0,2 2-160 15,-4 4 160-15,2-2-128 0,-3 3 128 0,1 3 0 16,1 0-144-16,3 3 144 0,1 2 0 0,2 4-144 16,2 3 144-16,-1 2 0 0,1 3-176 0,1 0 176 15,0 3-160-15,6 3 160 0,3 3-160 0,4 4 160 16,1 0-160-16,5 0 160 0,3 0-176 0,0-1 176 15,0 0-192-15,2 5 192 0,2 4-192 0,2 1 64 16,5-2 128-16,5 0-208 0,3 2 32 0,6-2 16 16,3-1 0-16,6-2 0 0,2-2 0 0,6 0 0 15,4 1 0-15,4-1 0 0,1 0 0 0,3-1 0 0,2-3 0 16,3 0 0-16,0-2 160 0,6-2-192 16,4-5 192-16,3 1-192 0,3 1 192 0,6 0-128 0,3-4 128 15,2-3-128-15,-4-1 128 0,6-1 0 0,2-2 0 0,4-3 0 16,1-3 0-16,2-3 0 0,1-2 0 0,-4-2 0 15,-1-1 0-15,2-6 0 0,1-5 128 0,3 0-128 16,3-1 144-16,1-2-144 0,-3-4 192 0,0-2-192 16,-1-5 240-16,-3-4-64 0,-1-3-16 0,-1-3 0 15,-5-2 0-15,-1 0 0 0,-3-2 0 0,-1-4 0 16,-1 2 0-16,-4-1 0 0,-4-6 0 0,-4 0 0 16,0 1 32-16,-7-1 16 0,-4 1 0 0,-5-1 0 15,-4-1 48-15,-5 2 0 0,-4 3 0 0,-6-4 0 16,0-2 32-16,-5-2 16 0,-3-4 0 0,-5 3 0 0,-5 4-48 15,-5 0-16-15,-2 0 0 0,-9 3 0 0,-5 0-96 16,0 1-16-16,-3-2 0 0,-4 0 0 0,-7 3-128 0,0 2 0 16,-5 5 0-16,-3 0 0 0,-6-1 0 15,-2 3 0-15,-4 3-144 0,-1 2 144 0,1 2 0 0,-5 2-160 16,-5-1 160-16,-2 4-128 0,-3 3 128 0,5 3-192 16,1 2 192-16,-2 2-192 0,-2-1 192 0,-2 6-192 15,2 4 192-15,3 5-192 0,3-5 192 0,1 4-160 16,-4 2 160-16,0 4-160 0,1 6 160 0,7 0-208 15,5 1 80-15,2 4 128 0,3 7-208 0,3 1 80 16,-2 3 128-16,8 0-208 0,1 1 64 0,8 7 16 16,7 4 0-16,4 0 0 0,3-2-48 0,8 3 0 15,4 1 0-15,4 6 0 0,5 3-16 0,4 1-16 16,4 0 0-16,4-2 0 0,6 0-32 0,6 1 0 16,6 1 0-16,3-1 0 0,3-5-16 0,8 0-16 0,7 2 0 0,1-3 0 15,3-5 32-15,0-6 16 0,1-5 0 0,5-2 0 16,6-1 224-16,3-3-176 0,5-8 176 0,2 3-160 15,-3 0 160-15,1-7 0 0,3-7 0 0,0-4 0 16,4 0 0-16,-2-5 176 0,-4-3-48 0,0-7 0 16,-1-2 128-16,2-6 0 0,3-2 16 0,-2-3 0 15,-1 0-16-15,2-6 0 0,-5-4 0 0,-1-1 0 16,-1-2 0-16,-2-4-16 0,-3-2 0 0,1-4 0 16,-6-4-32-16,-3 1 0 0,-7 2 0 0,-1-1 0 15,-5-1-16-15,-1-2-16 0,-3 1 0 0,-3-2 0 16,-5 0-32-16,-3 0 0 0,-8-2 0 0,-3 3 0 15,-7 1 16-15,-5 1 0 0,-6 1 0 0,-6-4 0 0,-7-1-160 16,-5 4 192-16,-3 2-192 0,-5-1 192 0,-2 0-192 16,-5 4 0-16,-6 1 0 0,-2 6 128 0,-2 3-128 15,-4 0 0-15,-6 1 0 0,-3 4-176 0,-3 2 176 0,-2 7-160 16,0 2 160-16,-6 3-160 0,-1 1 160 0,-2 4-160 16,-3 7 160-16,1 4-160 0,3 5 160 0,-1 1-160 15,1 4 160-15,-2 5-160 0,1 4 160 0,0 3-128 16,1 0 128-16,2 4-128 0,2 2 0 0,-1 4 0 15,1 4 0-15,4 0 0 0,5 3-16 0,5 5 0 16,6 7 0-16,4 0 0 0,1-1 144 0,4 3-208 16,4 3 80-16,3 2 128 0,3 3-256 0,6 0 64 15,4 1 0-15,7-1 16 0,7 1-16 0,1 0 0 16,9 0 0-16,3-3 0 0,10-1 16 0,6-2 0 16,1 3 0-16,5-8 0 0,3-5 16 0,1-2 0 0,3-2 0 0,2 0 0 15,9-2 160-15,3-5-128 0,4-5 128 16,4-1-128-16,5 0 128 0,-1-6 0 0,1-3 0 0,2-3 0 15,0-8 0-15,7-3 0 0,6 0 160 0,-3-2-160 16,-6-7 224-16,1-7-48 0,2-3-16 16,4-2 0-16,4-3 16 0,-1-4 0 0,-6-6 0 0,-2-5 0 15,2-2-48-15,-4-1 0 0,1-4 0 0,-8-3 0 16,-3-2 0-16,-3 0 0 0,-1-2 0 0,-7-4 0 16,-2-8 32-16,-7 0 0 0,-5-1 0 0,-4 3 0 15,-2 1 64-15,-4-1 16 0,-4-1 0 0,-7 1 0 16,-7 1 16-16,-6 2 16 0,-5 3 0 0,-4-2 0 15,-7 2 16-15,-3 4 0 0,-1 4 0 0,-9-2 0 16,-6 0-160-16,-7 2-128 0,-3 1 144 0,-5 2-144 0,-5 1 0 16,-5 3 0-16,-4 4 0 0,-2 3-160 0,0 2 160 15,-5 6-192-15,-1 2 192 0,-2 4-192 0,-6 1 64 16,0 6 0-16,-1 2 0 0,1 3 0 0,0 1 128 0,-2 4-128 16,-1 5 128-16,3 4-128 0,1-1 128 0,2 5 0 15,3 3-144-15,-1 3 144 0,1 6 0 0,7 3 0 16,7 1 0-16,7 5 0 0,2 1-128 0,7 3-16 15,0 1 0-15,5 2 0 0,1 1 144 0,6 3-208 16,1 4 80-16,8 2 128 0,6 1-176 0,7 0 176 16,7-1-128-16,3 2 128 0,2 1-192 0,7-1 32 15,7-2 16-15,5 3 0 0,8 1-48 0,1-2 0 16,3-3 0-16,4-3 0 0,1-6 32 0,5-1 0 0,2-1 0 16,8-3 0-16,6-1 160 0,4-4-160 15,3-3 160-15,0-2-160 0,-2-5 160 0,2-6 0 0,3-5 0 16,4-4 0-16,5 1 0 0,-2-7 0 0,-4-5 0 0,2-4 0 15,-1-7 128-15,3-5-128 0,3-3 160 16,-3-4-160-16,-7-7 160 0,-1-4-160 0,0-6 160 0,-2 2-160 16,1-3 144-16,-5-1-144 0,-5-3 128 0,-6-2-128 15,-6-5 176-15,-3-1-48 0,-3-3-128 0,-2-2 192 16,-4 0 16-16,-6 2 0 0,-7 1 0 0,-2-2 0 16,-4 0-16-16,-4 2 0 0,-7 3 0 0,-3 4 0 15,-2 1 0-15,-7 3 0 0,-3 1 0 0,-5 3 0 16,-3-2-32-16,-8 3-16 0,-5 2 0 0,-3 0 0 15,-7 2-144-15,-3 1 0 0,-4 4 0 0,-6 1 0 16,-4 2 0-16,-3 2-176 0,-1 4 176 0,-2 4-128 16,-5 4 128-16,-3 4-128 0,-2 3 128 0,-1 3-128 0,-2 7 128 15,0 1 0-15,-2 5-144 0,0 6 144 0,-6 1-128 0,3 6 128 16,1 4-160-16,0 5 160 0,-3 0-128 0,5 4 128 16,3 6 0-16,5 5-144 0,6 5 144 0,2 1-128 15,3-2 128-15,0 5-128 0,3 4 128 0,7 6-160 16,6 4 160-16,6-1-160 0,5-5 160 0,5 2 0 15,5 1-144-15,6 2 144 0,5-2-128 0,6-3 128 16,2-3-160-16,5 0 160 0,3-1-160 0,4 2 160 16,2-3-160-16,6 1 160 0,5 2-160 0,5-5 160 15,6-3-160-15,7-4 160 0,6-5-192 0,7-2 48 16,4-3 16-16,7-3 0 16,4-2-1072-16,12-1-208 0,9-4-32 0</inkml:trace>
  <inkml:trace contextRef="#ctx0" brushRef="#br1" timeOffset="45396.98">8772 11784 11967 0,'0'0'1072'0,"-3"-8"-864"0,3 8-208 16,4-9 0-16,0 0 1872 0,6 0 336 0,0 2 64 0,3-1 16 15,4 5-1760-15,5-2-336 0,0 0-192 0,6-2 192 16,4 0-32-16,5 3 0 0,4 3 0 16,7-5 0-16,5-2-32 0,2 0 0 0,1 0 0 0,4 3 0 15,4-2 16-15,4-1 0 0,3-1 0 0,0 0 0 16,5 5 160-16,5 1 16 0,4-2 16 0,4 0 0 16,5 2 64-16,-3 1 16 0,-2 0 0 0,7-1 0 15,1 0-128-15,0 2-32 0,1 0 0 0,4 0 0 16,2-1 80-16,3-1 16 0,-3 0 0 0,3 2 0 15,1 1-96-15,0 1-32 0,1 0 0 0,2-1 0 16,1 0-96-16,1 2 0 0,0 1-128 0,2-2 192 16,1-1-32-16,-1 0-16 0,-2 1 0 0,4-1 0 15,-2-1-16-15,3 0-128 0,-5-1 192 0,3 1-64 0,0 1 96 0,3 0 16 16,-6-3 0-16,3 2 0 0,1 0-64 0,-2 0-16 16,-2 0 0-16,2-2 0 0,1-2-160 0,-3-1 192 15,-5 1-192-15,2 1 192 0,-1-1-192 0,-1-1 0 16,-2-2 0-16,-2 1 128 0,-3 2 64 0,2-1 0 15,-1 2 0-15,-4-1 0 0,-3 1 64 0,-1 1 0 16,4 2 16-16,-6 0 0 0,-4-2-16 0,-1 2-16 16,-3 1 0-16,3-1 0 0,-1 1 16 0,-3 0 0 15,-8 0 0-15,1 2 0 0,0 1-256 0,-1-1 0 16,-3 0 128-16,-2 0-128 0,-6 3 192 0,1-3-16 16,-2 0 0-16,-2-1 0 0,-5 0-16 0,-2 1 0 15,-3 1 0-15,-3 0 0 0,-7-1-32 0,0-1-128 16,-4-3 192-16,-4 2-64 0,-5 2-128 0,-2 0 128 15,-1-1-128-15,-7 1 128 16,-5-1-1792-16,-5 0-384 0</inkml:trace>
  <inkml:trace contextRef="#ctx0" brushRef="#br1" timeOffset="48752.94">3395 13496 1839 0,'0'0'160'0,"-7"6"-160"0,1-2 0 0,6-4 0 15,-7 7 2176-15,2-1 384 0,-2 2 96 0,3-3 16 16,-2 0-1472-16,6-5-304 0,-9 4-48 0,4 2-16 16,5-6 128-16,-4 6 32 0,4-6 0 0,0 0 0 15,-4 10-80-15,4-10-16 0,0 0 0 0,0 0 0 16,0 0-64-16,10 9 0 0,-2-1-16 0,4-4 0 0,2-7-32 0,3-1 0 15,1 1 0-15,6-1 0 0,-1-4-80 16,3 1 0-16,3 2-16 0,3 1 0 0,5-4-112 0,5 1-32 16,3 0 0-16,-1 1 0 0,-2 3-112 0,1-2-32 15,1 0 0-15,2 2 0 0,2 0-16 0,5 0 0 16,5 1 0-16,2 0 0 0,-2-2-128 0,1 1-48 16,-3-2 0-16,4 2 0 0,1 3-208 0,2 0 144 15,0-2-144-15,1 0 128 0,-2 0-128 0,3 0 0 16,-1-1 144-16,1 1-144 0,1-3 0 0,2-1 128 15,-1 2-128-15,-2-3 0 0,-3-2 160 0,2-1-32 16,2 1-128-16,0 0 192 0,0 4 0 0,-3 0-16 16,-2-2 0-16,-1 2 0 0,0 0-32 0,1 1 0 15,0 3 0-15,0-1 0 0,-2-2-144 0,-2 1 160 16,-2 1-160-16,-1 2 160 0,1 1-160 0,0 0 0 0,0 0 0 16,3-1 128-16,2 1-128 0,-2-1 0 0,-3-2 0 0,1 4 0 15,2 3 0-15,3-2 0 0,0-1 128 0,2 0-128 16,-1-1 0-16,-3 2 0 0,-1-1 144 0,1-1-144 15,-1-2 128-15,-1 1-128 0,-2-2 128 0,1 1-128 16,1 1 176-16,-3 1-48 0,-3 0 0 0,-3-1 0 16,2-2 48-16,-2 2 0 0,2 2 0 0,3 0 0 15,-1-1-32-15,-1 0 0 0,-5 0 0 0,-1 0 0 16,0 4-144-16,0-2 0 0,2 0 144 0,-1 1-144 16,0-3 128-16,1 1-128 0,1-4 160 0,-2 1-160 15,-1 2 192-15,0-1-64 0,-1 3-128 0,1-3 192 16,-3-1 0-16,2 2 0 0,-2 1 0 0,1 0 0 0,-3 0-16 15,2-2-16-15,-1-2 0 0,-4 5 0 0,0 1-16 16,-2-1 0-16,-3 0 0 0,2 0 0 0,1 0-16 16,-1 0 0-16,0 1 0 0,0-3 0 0,3-2-128 0,-1-1 192 15,-3 2-192-15,0-2 192 0,-2 1-48 0,-2 0 0 16,-2-1 0-16,-3 2 0 0,-2 3-16 0,-1 0-128 16,-1-5 192-16,-2 4-64 0,1 1-128 0,-1-1 128 15,-6-3-128-15,-2 1 128 0,-10 0-128 0,0 0 0 16,0 0 0-16,0 0 0 15,0 0-1408-15,0 0-320 0,0 0-64 0,-10 1-16064 0</inkml:trace>
  <inkml:trace contextRef="#ctx0" brushRef="#br1" timeOffset="50168.01">11218 12427 4607 0,'0'0'192'0,"-5"-6"64"16,-1 0-256-16,2 1 0 0,4 5 0 0,-6-8 0 0,1-1 1920 0,1 0 352 16,1 3 64-16,-1-1 16 0,1-1-1104 0,0 0-224 15,3 8-32-15,-2-6-16 0,2 6-64 0,0 0-16 16,-2-10 0-16,2 10 0 0,0 0-64 0,0 0-32 16,0 0 0-16,0 0 0 0,0 0-192 0,0 0-32 15,0 0-16-15,0 0 0 0,0 0-208 0,0 0-32 16,0 0-16-16,0 0 0 0,0 0 32 0,0 0 16 15,9 0 0-15,2 3 0 0,0 3 64 0,-1 0 16 16,3-1 0-16,5 1 0 0,1 0-80 0,-1 0-16 16,-2 1 0-16,5 2 0 0,4-3-80 0,3 2 0 15,-1 0-16-15,2 2 0 0,1-2 16 0,-1 1 0 16,-2 0 0-16,2 1 0 0,-4 3-112 0,0 1-16 16,-1 1 0-16,1 0 0 0,0 1-128 0,-3 0 0 0,-1 3 144 15,0-5-144-15,0-7 0 0,2 0 0 0,-2 3 0 16,1 2 128-16,-1 0-128 0,-1 1 0 0,1-5 128 15,-1 2-128-15,-3 6 128 0,-1-4-128 0,-2-2 128 0,0-3-128 16,-4-1 160-16,-2 2-32 0,0-3-128 0,-1 1 192 16,-7-6 0-16,0 0-16 0,0 0 0 0,6 3 0 15,-6-3 16-15,0 0 0 0,0 0 0 0,0 0 0 16,0 0 32-16,2 6 16 0,-2-6 0 0,0 0 0 16,-4 7 16-16,-1 0 16 0,-1-2 0 0,-2 0 0 15,-2-2-80-15,2 1 0 0,-6 0-16 0,1 0 0 16,-1 1-176-16,-3 1 192 0,0-4-192 0,-1 5 192 15,-3 3-192-15,0 0 128 0,2-2-128 0,-3 1 128 16,1 1-128-16,1 0 0 0,-3 1 0 0,1 0 128 0,0 1-128 16,1-1 0-16,1 0 0 0,-1 1 128 0,1 0-128 15,1-1 0-15,-1-1 0 0,0 2 0 0,0 3 0 0,2-1 0 16,-3-1 0-16,1-1 0 0,-1-1 0 0,1-2 0 16,0 0 0-16,1 0 0 0,0-2 0 0,3 0 0 15,4-2 128-15,1 0-128 0,-1 0 0 0,2 0 0 16,3-2 0-16,-1 0 0 0,1 2 0 0,7-5 128 15,0 0-128-15,0 0 0 0,0 0 0 0,0 0 0 16,0 0 128-16,0 0-128 0,0 0 0 0,0 0 192 16,0 0-192-16,8-6 192 0,4 0-48 0,-2-1 0 15,-1 0 0-15,4-1 0 0,2-1-144 0,2-1 0 16,3-1 0-16,2 1 128 0,1-1-128 0,2 0 0 16,-2-1 0-16,3-1 0 0,-2-2 0 0,1 0 128 15,1 3-128-15,-1-1 0 0,1-3 0 0,3 2 0 0,-3 0 128 16,2-1-128-16,-2 1 0 0,1 0 0 0,0-1 0 15,-1 4 0-15,-2-3 0 0,-3 2 0 0,-2 0 0 0,0 2 0 16,-2 0 0-16,-1 1 0 0,-5 2 128 0,0-3-128 16,0-1 0-16,-5 1 0 0,1 1 0 0,-4 1 0 15,-1 1 128-15,-2-1-128 0,-1-2 0 0,-1 1 128 16,-2-1-128-16,-2-1 0 0,0 0 144 0,-4 0-144 16,-2 0 128-16,-4 0-128 0,-2 0 160 0,-3-2-160 15,-7-2 192-15,1-1-64 0,-2 3-128 0,-2 1 192 16,-2-1-64-16,0 3-128 0,1-1 176 0,0 2-176 15,1 1 128-15,-1 3-128 0,0 1 0 0,-2 1 0 16,1 0 0-16,1 3 0 0,0 1 0 0,7 2 0 16,0 0-912-16,6 0-192 0,-2 5-48 15,5-1-10240-15,5-1-2064 0</inkml:trace>
  <inkml:trace contextRef="#ctx0" brushRef="#br1" timeOffset="51478.83">11174 13408 15663 0,'-3'-9'1392'0,"-2"2"-1120"0,5 7-272 0,-3-8 0 15,2 0 1168-15,1 8 176 0,0 0 48 0,0-8 0 16,2 2-992-16,-2 6-192 0,7-7-32 0,1 3-16 16,2 1 0-16,2 0 0 0,-2 1 0 0,2-1 0 15,0 2 288-15,2 1 48 0,3 3 16 0,-1-2 0 0,1-1 144 0,1 0 48 16,7-1 0-16,0 0 0 0,2 0 0 0,3 0 0 16,2 0 0-16,1 2 0 0,1 1 32 15,2-1 16-15,1-2 0 0,2 1 0 0,1 1-64 0,1 0-16 16,0 2 0-16,-2-1 0 0,0-4-176 0,-3 2-48 15,-3 3 0-15,-5 0 0 0,0-3-192 0,-7 0-32 16,-3-1-16-16,-1 2 0 0,-2 1-48 0,-3-2-16 16,-3-1 0-16,-9 1 0 0,0 0 112 0,0 0 32 15,0 0 0-15,0 0 0 0,0 0 224 0,-10 3 32 16,-4 3 16-16,-4-4 0 0,-5-3-176 0,-3 2-16 16,-5 0-16-16,-3 4 0 0,-9 3-96 0,1 0-32 15,0-5 0-15,2 4 0 0,-2 1-48 0,3-1-16 16,1 2 0-16,2-1 0 0,-1-4-160 0,2 2 192 15,2 1-192-15,3-1 192 0,3-2-192 0,4-1 128 0,4-3-128 16,5 2 128-16,3 3-128 0,11-5 0 0,-9-4 144 0,9 4-144 16,0 0 0-16,6 8 128 0,5-6-128 0,3-2 0 15,5-5 0-15,1 2 128 0,6 2-128 16,0-1 0-16,3-3 0 0,0 0 0 0,3-2 0 0,1 2 0 16,1 3 0-16,4-2 0 0,1-1 0 0,0-2 0 15,-2 3 0-15,1 0 0 0,-2 3 0 0,-4-1 0 16,-6-2 0-16,-4 0 0 0,-4 1 0 0,-4 1 128 15,-4-1-128-15,-3-1 0 0,-7 4 128 0,0 0-128 16,0 0 160-16,0 0-32 0,-6-6-128 0,-1 1 192 16,-7 1-192-16,-3 4 176 0,-4 0-176 0,-3 0 160 15,-6-1-160-15,-1 2 160 0,-2 2-160 0,-4 1 160 0,-1-2-160 16,1-1 0-16,0 0 0 0,0 2 0 0,0 2 0 16,-1-2 0-16,1-1 0 0,1 0 0 0,1 3 0 0,4-2 0 15,4 1 0-15,8-1 0 0,2-1 0 0,6 0 0 16,3 1 0-16,8-3 0 0,0 0 0 0,0 0 0 15,0 0 0-15,0 0 0 0,9-2 0 0,5-2-192 16,3-3 64-16,7 2 128 0,1 0-192 0,5 1 192 16,2-3-192-16,0 1 192 0,1-2-144 0,1 1 144 15,-2 2 0-15,1-2 0 0,2 1 0 0,0-1-128 16,-1 0 128-16,-5 2 0 0,-4 1 0 0,-3-1 0 16,-3 1 0-16,-7 0 0 0,-3 1 0 0,-9 3 0 15,0 0 0-15,0 0 144 0,0 0-144 0,-12-1 128 16,-5 1-128-16,-2 4 128 0,-3-1-128 0,-5 1 0 15,-3 0 0-15,0 2 0 0,-1 1 0 0,1-2 0 16,-3-2 0-16,0 1 0 0,-1 2 0 0,-1 2 0 0,-4 1 0 16,1-2 0-16,3-1 0 0,2-2 0 0,2 5 0 0,4-2 0 15,5-2 144-15,3 0-144 0,5-2 160 0,3-1-160 16,4 0 0-16,7-2 0 0,0 0 0 0,0 0 0 16,5-5 0-16,5 0-128 0,4 2 128 0,5-1 0 15,5 0 0-15,7-1-128 0,7-2 128 0,3 1 0 16,4-1-128-16,1-1 128 0,-1 1 0 0,2-1 0 15,2 0 0-15,2 1-128 0,1-3 128 0,-1 2 0 16,0 3 0-16,-5-2 0 0,-4 0 0 0,-6 1 0 16,-4 0 0-16,-5 1 0 0,-4 0 0 0,-8 2 0 15,-4 1 128-15,-2 1-128 0,-9 1 0 0,0 0 0 16,0 0 192-16,0 0-64 0,-10-1-128 0,-4 2 192 0,-4 2-192 0,-4 0 128 16,-4 1-128-16,-5-3 0 0,-4 2 192 15,-4 1-64-15,-1 3-128 0,-7-1 192 0,1-1-192 16,0 2 0-16,1-1 128 0,2 0-128 0,1 1 128 0,3-2-128 15,-1-2 176-15,6-1-176 0,5 2 0 0,6-1 0 16,3-1 0-16,8 0 0 0,3 1 128 0,9-3-128 16,0 0 0-16,0 0 0 0,11 0 0 0,6 0 0 15,4-2-208-15,3 0 80 0,5 0 128 0,1 0-208 16,2 0 80-16,2-2 128 0,1-1-160 0,3 0 160 16,2 2 0-16,-1 1-144 0,-1 0 144 0,-2 1 0 15,-1 2 0-15,-2-1 0 16,-3 0-1664-16,-3 0-240 0</inkml:trace>
  <inkml:trace contextRef="#ctx0" brushRef="#br1" timeOffset="56242.97">3020 13350 1839 0,'0'0'0'0,"0"0"160"0,0 0-160 0,0 0 0 15,0 0 0-15,0 0 0 0,0 0 1312 0,0 0 224 16,0 0 64-16,0 0 0 0,0 0-1056 0,-8 1-208 15,1 0-32-15,7-1-16 0,0 0-160 0,-8 3-128 16,0 1 192-16,0 1-192 0,1-1 304 0,-1 1-48 16,1-2-16-16,3 3 0 0,-3 1 160 0,1 1 48 15,-1-2 0-15,7-6 0 0,-5 6 64 0,5-6 32 16,0 0 0-16,0 0 0 0,0 0-64 0,0 0-16 16,0 0 0-16,0 0 0 0,0 0 80 0,0 0 16 0,10 6 0 0,-2-3 0 15,3 1-32-15,3-1 0 0,2-5 0 0,5 2 0 16,3 2-48-16,4-1-16 0,-2-1 0 0,6 1 0 15,4-1 48-15,3-2 0 0,0-3 0 0,3 2 0 16,0 2-256-16,3-1-32 0,2-3-16 0,3 3 0 16,2 3 48-16,2-2 0 0,6-2 0 0,-1 2 0 15,1 1 0-15,1 0 16 0,4-2 0 0,2 1 0 16,3-1-16-16,-2 1-16 0,2 1 0 0,1 1 0 16,1-1-240-16,2 0 144 0,2-1-144 0,-1 2 128 15,2 1 96-15,3-2 16 0,1-2 0 0,3 0 0 16,2-1-64-16,-4 2-16 0,-1 4 0 0,1-4 0 15,1-4 32-15,5 1 16 0,0 2 0 0,1 2 0 0,-3 1 48 16,-2-2 16-16,4-3 0 0,1 3 0 16,-4 5 32-16,2-2 0 0,-2-5 0 0,3 3 0 0,2 2-32 15,-3 2 0-15,-4-2 0 0,3 2 0 0,3-2-80 0,-1 1 0 16,-2 3-16-16,0 0 0 0,0 1-176 0,-1-2 192 16,1 0-192-16,-2 2 192 0,-5 4-192 0,0 0 0 15,-1-1 0-15,2-2 128 0,-2-1-128 0,-2-1 0 16,-3 3 0-16,-1-2 0 0,-4-2 0 0,-1 2 0 15,0-1 128-15,-2 0-128 0,1-1 128 0,-1-1-128 16,-5-2 192-16,0 1-64 0,-2 2 64 0,-3-3 16 16,-3 0 0-16,-3 1 0 0,0 3-64 0,-4-2-16 15,-2 1 0-15,-5-3 0 0,-1-4 0 0,-4 0 0 16,-3 1 0-16,3 0 0 0,-1-1 16 0,-2-1 0 16,-1-2 0-16,-4 3 0 0,-1 3-16 0,0 0-128 0,-2-1 192 15,-1 0-64-15,-2 0-128 0,0 1 0 0,-3 2 0 16,-4-3 128-16,0-3-128 0,-2 2 128 0,-2-1-128 15,0 1 128-15,-8 1 0 0,6-2-128 0,0-5 192 0,-6 7-64 16,0 0 16-16,0 0 0 0,0 0 0 16,0 0 0-16,0 0 80 0,-15-2 16 0,0-1 0 0,-3-1 0 15,-4 1-240-15,-2-1 176 0,-4 0-176 0,-4 1 160 16,-1-1-160-16,-6 2 0 0,-3 0 0 0,1 1 0 16,-3 4 0-16,-5-6 128 0,-5-4-128 0,-2 3 0 15,-4 1 0-15,-4 2 0 0,-9 1 128 0,0-3-128 16,-4-4 0-16,-5 3 0 0,-6 1 0 0,-2 2 0 15,1 1 0-15,-8-2 0 0,-6-4 128 0,-4 3-128 16,1 9 0-16,-4-3 0 0,-1-7 0 0,-3 4 0 16,-1 2 0-16,1-1 0 0,-1-2 0 0,1 1 0 0,1 0 0 0,2 3-144 15,-1 2 144-15,-1-1 0 0,-2-5-192 16,-1 1 192-16,1 1-192 0,1 2 192 0,2 3-240 0,-3-3 64 16,-1-4 16-16,6 5 0 0,4 5 0 0,-2-1 0 15,-1-1 0-15,1 0 0 0,2 2 16 0,0-1 0 16,0-3 0-16,5 3 0 0,4 3-32 0,4-2 0 15,2-3 0-15,1 3 0 0,2 1 48 0,6 2 0 16,4-3 0-16,2 0 0 0,3-2 128 0,5 1-128 16,0 1 128-16,3-1-128 0,1 3 128 0,5-3 0 15,5 1 0-15,1 0-128 0,4-3 128 0,0 0 0 16,3 0-144-16,4 2 144 0,5 0 0 0,5 0-144 16,4-5 144-16,8 2 0 0,2-2-176 0,7 1 176 0,3-2-160 15,8-2 160-15,0 0-256 0,0 0 32 16,0 0 16-16,17 0 0 0,7-1 0 0,5 0 0 0,1-4 0 0,11 1 0 15,6 2 208-15,7-2 0 0,6-3-160 0,3 0 160 16,8-3 0-16,9 3 0 0,4-2 0 0,6-1 0 16,2-4-176-16,8 1 176 0,6 1-128 0,3-1 128 15,1-4 0-15,4 2 0 0,1 1 0 0,5 1 0 16,3-2 0-16,2 3 0 0,1 3 0 0,0 0 0 16,0-2 0-16,1 3 176 0,3 3-176 0,3-1 192 15,2-1-192-15,-2 0 192 0,-3 2-192 0,2-2 192 16,-1 0-16-16,1 1 0 0,-4-1 0 0,-1 3 0 15,-2 2-48-15,-1-3 0 0,0-1 0 0,-1 1 0 16,-4 2 0-16,0-1 0 0,-3 0 0 0,-4 1 0 16,-4-1 16-16,-4-1 0 0,-2 5 0 0,-5-5 0 15,-2-3-16-15,-5 2-128 0,-4 4 192 0,-4 1-64 16,-4 0 0-16,-2 0-128 0,-5-1 192 0,-6 2-64 0,-7 1-128 0,-3 1 0 16,-5 0 0-16,1-1 128 0,0-2 0 0,-7 1-128 15,-5 1 192-15,1 0-64 0,-6-3-128 0,-1 1 192 16,-3 1-192-16,-1 2 192 0,-4 1-192 0,-2-3 192 15,-2-4-192-15,-3 3 192 0,-1 2-192 0,0 0 160 16,-3-1-160-16,0-1 160 0,-3-1-160 0,-1 0 128 16,-1-1-128-16,-9 3 128 0,9 0-128 0,-9 0 192 15,8 0-192-15,-8 0 192 0,0 0-64 0,0 0 0 16,9-3 0-16,-9 3 0 0,0 0 0 0,0 0-128 16,10-1 192-16,-10 1-64 0,4-4-128 0,-4 4 160 15,11-3-160-15,-11 3 160 0,6-4-160 0,0 1 0 16,-6 3 0-16,9-2 0 0,-9 2 0 0,10-4 128 0,-4-1-128 15,0 1 0-15,-6 4 0 0,9 0 0 0,-9 0 128 16,7-4-128-16,-7 4 0 0,0 0 0 16,6-3 0-16,-6 3 0 0,0 0 0 0,0 0 0 0,6-4 0 0,-6 4 0 15,7-6 0-15,-7 6 0 0,5-3 0 0,-5 3 0 16,0 0 0-16,0 0 0 0,6-4 0 0,-6 4 0 16,0 0 0-16,0 0 0 0,0 0 0 0,7 2 0 15,-7-2 0-15,0 0-144 0,0 0 0 0,0 0 0 31,0 0-1552-31,0 0-304 0,-1407 0-64 0,2814 0-13104 0</inkml:trace>
  <inkml:trace contextRef="#ctx0" brushRef="#br1" timeOffset="59524.56">12855 13461 11343 0,'-5'-8'496'0,"5"8"112"16,0 0-480-16,0 0-128 0,0 0 0 0,0-9 0 15,0 9 512-15,0 0 96 0,0 0 16 0,5-8 0 0,-5 8-80 16,8-5-16-16,2 1 0 0,-1 2 0 0,2 0 144 0,2 1 32 15,2-1 0-15,4 2 0 0,3-1 48 0,3-1 16 16,4 0 0-16,4-1 0 0,0 1-64 0,5 1-16 16,7 0 0-16,3-2 0 0,1 2-176 0,2-2-16 15,-2 1-16-15,6-1 0 0,5-1-80 0,1-1-16 16,1-3 0-16,1 5 0 0,-1 3-80 0,1 1-32 16,0 0 0-16,-1-1 0 0,1-2-16 0,2 0-16 15,0 2 0-15,0 2 0 0,-3 0-64 0,2-2-16 16,2-1 0-16,2 1 0 0,0 1 16 0,-2 2 0 15,-2-1 0-15,1 1 0 0,0 0 16 0,0 2 16 16,4-1 0-16,2 1 0 0,1-3 32 0,-2 0 0 16,-2 0 0-16,3 1 0 0,3 1-48 0,3-2 0 15,0-3 0-15,-1 1 0 0,1 2 0 0,-1-1 0 0,1-2 0 0,-1 1 0 16,0 1-32-16,-3 2-16 0,0-1 0 0,-1-1 0 16,0-4 0-16,1 2 0 0,0 1 0 0,-3 0 0 15,-1 0-16-15,-2 0-128 0,1-2 192 0,1 2-64 16,-2 0 48-16,-1 0 0 0,-4 0 0 0,3-1 0 15,-4 0-176-15,4-1 160 0,3 0-160 0,1 0 160 16,-3 2-16-16,-2 0 0 0,-2-1 0 0,0 1 0 16,4 1-144-16,2-1 160 0,-2 0-160 0,0 4 160 15,0 2-160-15,-1-2 192 0,-3-5-192 0,1 2 192 16,0 3-192-16,3 0 160 0,-1-4-160 0,-3 0 160 16,-5 2-160-16,3 0 192 0,1 0-192 0,2 0 192 15,-3-1-64-15,2 0 0 0,0 0 0 0,-4 2 0 0,0 2 0 16,2-5 0-16,0-3 0 0,1 3 0 0,0 3-128 0,-1-1 128 15,-1-2-128-15,-5-1 128 0,1 0-128 16,1 1 192-16,6 0-192 0,-1 0 192 0,1-3-192 0,-3 0 192 16,-3-1-192-16,-3 3 192 0,3 2-192 0,0-2 160 15,4-5-160-15,0 3 160 0,0 6-160 0,-1-1 0 16,-2-4 0-16,-1 2 128 0,-1-2-128 0,-1 1 0 16,2-1 0-16,-3 0 128 0,-3-2-128 0,-2-1 0 15,3 2 0-15,-4 1 128 0,-2-1-128 0,1 2 0 16,0 0 0-16,2 2 0 0,-2 2 128 0,-1-2-128 15,-5-1 0-15,-2 0 128 0,1 0-128 0,-2 0 0 16,-8 1 0-16,-2-1 128 0,0-1-128 0,-4 0 0 16,-2-1 0-16,-1 2 0 0,-2 0 128 0,-1-1-128 0,-3-2 128 15,-2 0-128-15,0 7 0 0,-3-4 128 16,-9 0-128-16,6-2 0 0,-6 2 128 0,0 0-128 0,0 0 0 16,0 0 128-16,0 0-128 0,0 0 0 0,-8 0 0 0,-2 0 0 15,-5-2 0-15,-1 2 0 0,-4-2 0 0,-1 0 0 16,0 2 0-16,-7-1 0 0,-3-1 128 0,-1 1-128 15,-6-1 0-15,-2 0 0 0,-7-2 0 0,-5 3 0 16,-3-2-160-16,-2 0 160 0,0-1-208 0,-7 0 80 16,-4-2-16-16,-7 0 0 0,-6-4 0 0,-2 0 0 15,-2 6 144-15,-8-2-208 0,-9 1 80 0,1-1 128 16,3 0-256-16,-6 0 80 0,-10 1 16 0,0-1 0 16,2-3 32-16,-8 3 0 0,-4-2 0 0,-1 0 0 15,2 1 128-15,-4 0-128 0,-2 1 128 0,-2 1-128 0,0-1 128 16,1 3 0-16,2 1 0 0,-8-1 0 0,-3-1 0 15,1 1-128-15,3 0 128 0,-5 1 0 0,-4 0 0 0,2 1-160 16,1-2 160-16,4 2 0 0,1 3 0 0,-2-1-128 16,-5-1 128-16,3 1 0 0,4 0 0 0,-1 2 0 15,0 1 0-15,2-3 0 0,-3-1 0 0,6 3 0 16,7 3 0-16,-1-1 0 0,0-5 0 0,8 4 0 16,9 1 0-16,4-1 0 0,-2-3 0 0,5 1 0 15,3 2 128-15,5 0-128 0,6-3 0 0,0 1 0 16,2 2 0-16,5-2 0 0,3 3 0 0,2-1 0 15,1 2 0-15,4-2 0 0,1 1 0 0,6 0 0 16,4 1 0-16,6 0 0 0,7 2 0 0,2-4 0 16,4-5 0-16,5 3-160 0,3 5 160 0,2 0 0 15,2-3 0-15,7 0 0 0,8 0 0 0,4-1 0 16,2 0-144-16,8-3 144 0,0 0-256 0,0 0 0 0,9 7 16 16,3-1 0-16,-2 0-16 0,4-2 0 0,3-1 0 0,4 1 0 15,-1 0 64-15,2 2 16 0,1-6 0 0,0 1 0 16,-1 2-176-16,2-1-32 0,1 0-16 0,3 0 0 15,2-2 128-15,-1 2 16 0,-1-4 16 0,7 2 0 16,1 0 240-16,6-1-192 0,-1-4 192 0,5 2-192 16,2 4 192-16,6-2-176 0,5-6 176 0,5 4-160 15,5 0 912-15,7-1 176 0,5 1 32 0,8-2 16 16,6-1-1648 0,8 2-336-16,6-1-64 0,8 1-16 0,1 0 832 0,8-1 256 0,5 2-160 0,6 1 160 15,7 1-128-15,5-1 128 0,-2 1-128 0,2 1 128 16,-2 3 0-16,5 0 0 0,4 0 0 0,0 0 0 15,-2-4 0-15,0 1 0 0,0 1 0 0,5 2 0 16,1-1 0-16,0-2 0 0,-4-3 0 0,0 3 0 0,0 3 0 0,-1 1 0 16,-2-2 0-16,-2 0 176 0,-1 2 0 0,-6 1 0 15,-2 3 0-15,0-1 0 0,-3-2-48 0,-5 2 0 16,-2 2 0-16,-6-2 0 0,-4 0-128 0,-8 1 128 16,-6 0-128-16,-3 2 128 0,-3 0-128 0,-7-2 160 15,-8-1-160-15,-8-2 160 0,-7-1-160 0,-7 0 192 16,-9-4-192-16,-5 0 192 0,-7-1-192 0,-7 4 160 15,-7 5-160-15,-7-5 160 0,-7-5-160 0,-8 0 0 16,-8 2-160-16,0 0-9632 16,0 0-1920-16</inkml:trace>
  <inkml:trace contextRef="#ctx0" brushRef="#br1" timeOffset="63814.03">2041 14745 14735 0,'-8'-7'1312'0,"8"7"-1056"0,-3-4-256 0,3 4 0 15,-3-5 816-15,3 5 96 0,-7-2 32 0,7 2 0 16,0 0-176-16,0 0-16 0,0 0-16 0,0 0 0 16,0 0-160-16,0 0-48 0,0 0 0 0,0 0 0 15,0 0-144-15,0 0-48 0,0 0 0 0,0 0 0 16,10 0 32-16,1 0 0 0,-1 0 0 0,2 0 0 16,3 1-112-16,2-2 0 0,0 0-16 0,4-1 0 15,-1-1 16-15,4 0 0 0,3 2 0 0,1 1 0 16,1-4 64-16,2 1 32 0,2 2 0 0,0-1 0 15,0 1 96-15,1-2 0 0,2 1 16 0,3 0 0 16,2 1-32-16,3 1-16 0,3 0 0 0,2 0 0 16,3-1-48-16,1 0-16 0,-4 1 0 0,3 1 0 15,2-1-80-15,0 0-16 0,3-1 0 0,3 1 0 16,5 0-32-16,-2-2-16 0,-4-1 0 0,3-1 0 0,2 1-32 0,1 0-16 16,0-2 0-16,-1 0 0 0,0-1 0 0,-1 2 0 15,-1-2 0-15,-2 3 0 0,2-2-32 0,0-1-128 16,3 2 192-16,2 0-64 0,-4 2 0 0,0-2 0 15,-1 1 0-15,1-1 0 0,-1 4-128 0,2-1 160 16,-1 0-160-16,0 0 160 0,0-1 0 0,-1-2 0 16,1 3 0-16,2-1 0 0,0 0 16 0,-1 0 0 15,-3 0 0-15,1-1 0 0,-4 2-32 0,2-1 0 16,0 1 0-16,3 0 0 0,2 1-144 0,-3 1 160 16,-3 0-160-16,-1-1 160 0,-3 0-160 0,1 0 128 15,2-2-128-15,0 1 128 0,2 0-128 0,-3 0 0 16,-4-1 144-16,0 1-144 0,0-1 0 0,0 0 144 15,-4-1-144-15,3 0 0 0,3 2 144 0,-2 2-144 0,-3-2 0 16,1 0 144-16,-4 0-144 0,4-1 128 0,-1-1-128 0,3 0 128 16,-1 1-128-16,-1 2 0 0,1-2 0 0,-2 1 128 15,-4 1-128-15,0-1 0 0,-2-1 144 0,0-1-144 16,-1 1 0-16,-1 2 128 0,-5-1-128 0,1 0 0 16,0-1 0-16,-2 2 128 0,-5 0-128 0,-1 0 0 15,-4 0 128-15,-2-1-128 0,-3-1 128 0,-2 0-128 16,-4 0 128-16,-1 0-128 0,-2 0 128 0,-2 0-128 15,-3-1 160-15,-7 3-32 0,0 0-128 0,0 0 192 16,0 0 16-16,0 0 0 0,0 0 0 0,0 0 0 16,0 0 80-16,0 0 16 0,-8-4 0 0,-5 1 0 15,1-1-304-15,-3 2 128 0,-4 1-128 0,-3-2 0 16,-3 1 0-16,-5-1 0 0,-3 1 0 0,-1 0 0 16,-4 1 0-16,-3 2 0 0,-3 1 0 0,-2-1 0 0,-4 0 0 0,1-1 0 15,-3-1 0-15,-4 2 0 0,-3 2 0 16,-4 0 0-16,-2 0 0 0,0 2 0 0,0-1 0 0,-5-1 0 15,-6-2 0-15,-1 4 0 0,-1-1 0 0,1 1 0 16,-1 0 0-16,-6 0 0 0,-5-2 0 0,-1 1 0 16,0 1-128-16,-1 0 128 0,-1 0 0 0,0-1 0 15,-5 3 0-15,4-2 0 0,4 2 0 0,-4-1 0 16,-5 2 0-16,1 1 0 0,1-4 0 0,1 2 0 16,-5-1-128-16,3 1 128 0,3 0 0 0,1 0 0 15,-2 1 0-15,1 0 0 0,-3-3-128 0,3 2 128 16,6-2 0-16,-3 3-144 0,-3-2 144 0,1 1 0 15,3 1 0-15,1 0-128 0,1 0 128 0,0 1 0 0,-3-2 0 16,8 2-128-16,7-4 128 0,0 2 0 0,-1-1 0 16,3 2 0-16,5 0 0 0,3-1 0 0,2-1 0 0,5 1 0 15,1-3 0-15,1 0 0 0,0-1 0 0,4 0 0 16,0 0 0-16,6 2 0 0,7-2 0 0,2-1 0 16,6-2 0-16,6-1 0 0,3 1 0 0,3 1 0 15,1-1 0-15,7 0 0 0,1-1 0 0,4 1 0 16,7 0 0-16,0 0 0 0,0 0 0 0,0 0-128 15,0 0 128-15,0 0-208 0,9 2 80 0,4-2 128 16,2-2-224-16,3-2 80 0,0 1 16 0,6 1 0 16,6 1 128-16,1-1-192 0,-1-4 192 0,4 3-192 15,6 0 192-15,4-1-128 0,2-1 128 0,1-1-128 16,2 1 128-16,6-2-128 0,4 3 128 0,1-3-128 16,2 1 128-16,2-1 0 0,2 2 0 0,1-2-128 0,0 2 128 15,3-2 0-15,8-3 0 0,4 2 0 0,-3 3 0 16,2-2 0-16,2 0 0 0,1 1 0 0,1 1 0 0,0-1 0 15,-3 2 0-15,4-3 0 0,-1 0 0 0,4 3 0 16,3 3 0-16,0-1 0 0,-2-3 0 0,-1 2 0 16,2 1 0-16,1 2 0 0,-1 0 0 0,1-2 0 15,1-1 0-15,0 2 0 0,1 1 0 0,-3 1 0 16,-1 1 0-16,0-2 0 0,-2-2 0 0,-2 2 0 16,-3 0 0-16,-2 2 0 0,0-4 0 0,1 4 0 15,0 1 0-15,-4-2 0 0,-6-1 0 0,-1 0 0 16,-1 0 0-16,-3 1 128 0,-1 0-128 0,-3 1 0 15,-4 2 0-15,-5-3 0 0,-4-1 0 0,1 1 144 16,-3 0-144-16,0 0 0 0,-1-1 128 0,-2 0-128 16,-1 0 0-16,-4-1 0 0,-2 1 160 0,-5 0-160 0,-2 0 128 15,-2 0-128-15,-5-1 0 0,0 0 128 0,-2 1-128 0,0 0 0 16,-3-1 0-16,-1 0 0 0,0 1 128 0,-1 0-128 16,-4 0 0-16,2 0 0 0,2-2 0 0,-4 2 128 15,-2 2-128-15,0-2 0 0,-1-2 0 0,1 2 0 16,2 2 128-16,-2-2-128 0,0 0 0 0,0 0 128 15,-1-2-128-15,1 2 0 0,1-1 0 0,1 0 0 16,1-1 0-16,-1 1 0 0,-2 1 0 0,1 1 0 16,2-1 0-16,-1 0 0 0,1-1 0 0,0 1 0 15,1 2 0-15,3-2 0 0,-5-2 0 0,2 1 0 16,1 1 0-16,1 0 0 0,1 0 0 0,-1-2 0 16,2-1 0-16,4 1 0 0,1 0 0 0,0 1 0 15,-8 0 0-15,2 0 0 0,3 1 0 0,1 0 0 0,-3-1 0 16,2 1 0-16,1-1 0 0,-3 2 0 0,0-2 0 0,-2 1 0 15,0 0 0-15,-1 0 0 0,1-2 0 0,-2 2 0 16,-2 0 0-16,3-2 0 0,-1 2 0 0,1 0 0 16,-2-1 0-16,1-1 0 0,2 2 0 0,-2-1 0 15,1 0 0-15,0 1 0 0,1-1 0 0,-1 0 0 16,-2-1 0-16,0 2 0 0,-1 0 0 0,2 0 0 16,1-1 0-16,-1 1 0 0,-1-1 0 0,1 0 0 15,-2 1 128-15,1 0-128 0,-3-1 0 0,1 1 0 16,1 1 0-16,-2-1 0 0,-2-1 0 0,0 1 0 15,0 0 0-15,0 2 0 0,-9-2 0 0,11 1 0 16,-11-1 0-16,7 0 0 0,-7 0 0 0,9 3 0 16,-9-3 0-16,0 0 0 0,0 0 0 0,0 0 0 15,0 0 0-15,0 0 0 0,0 0 0 0,0 0-320 0,0 0 48 0,-11 6-11952 16,-4 2-2400-16</inkml:trace>
  <inkml:trace contextRef="#ctx0" brushRef="#br1" timeOffset="69502.5">10862 14675 9215 0,'-8'-5'400'0,"8"5"96"0,0 0-496 0,0 0 0 0,0 0 0 0,0 0 0 16,0 0 1328-16,0 0 160 0,0 0 48 0,0 0 0 15,0 0-640-15,0 0-128 0,0 0-32 0,0 0 0 16,0 0 208-16,0 0 32 0,0 0 16 0,0 0 0 16,0 0-144-16,0 0-16 0,0 0-16 0,0 0 0 15,0 0-240-15,10-1-32 0,1 1-16 0,-2 0 0 16,3-1-64-16,1 1-16 0,2 0 0 0,2 0 0 15,3 0 16-15,3 0 0 0,-2 0 0 0,4 1 0 16,-1 0-96-16,4-1-32 0,2-2 0 0,3-1 0 16,1 2-96-16,4 2-32 0,0-2 0 0,3 0 0 15,5-1-64-15,0 1-16 0,0 1 0 0,0 0 0 16,-3 0 0-16,1-2-128 0,1 1 192 0,1-1-64 0,3 1 32 16,2 0 0-16,2 1 0 0,-1-2 0 0,-1-1 16 0,-2 1 0 15,1 0 0-15,0 0 0 0,2 2 16 0,0-1 16 16,0 2 0-16,1-1 0 0,0 0-80 0,-1 0-128 15,-5-1 176-15,0 1-176 0,2 1 192 0,0-1-192 16,2 0 192-16,0 0-192 0,1 0 208 0,-1 0-64 16,-5 0-16-16,-1 0 0 0,-3 0 16 0,1 0 0 15,-3 0 0-15,1 0 0 0,1 0 0 0,-2 0 0 16,1 0 0-16,2 2 0 0,-5 1-144 0,0-1 192 16,-4-3-192-16,1 2 192 0,0 1-192 0,1 0 192 15,-3 0-192-15,3 3 192 0,0-3-48 0,3 1 0 16,2 1 0-16,-4-1 0 0,0 0-144 0,0-1 128 15,0 1-128-15,-3 0 128 0,0 0-128 0,-3-1 128 0,-2 1-128 16,2-2 128-16,-1 3-128 0,0-1 0 0,-2 0 144 16,1-1-144-16,5 1 176 0,-1 0-48 15,-1 0 0-15,-1 0 0 0,0-1-128 0,-3 1 192 0,0 0-192 0,-1 0 192 16,1 0-192-16,-3-2 192 0,2-3-192 0,0 2 192 16,-3 2-192-16,1 1 160 0,-1-3-160 0,-1 0 160 15,0 0-160-15,-1 0 160 0,0 0-160 0,0 1 160 16,-2-1-160-16,0-1 0 0,-3-2 0 0,1 3 128 15,0 3-128-15,-2-3 0 0,-1-3 144 0,1 2-144 16,-5 3 0-16,1 0 144 0,0-2-144 0,0 0 0 16,-3 1 128-16,1-1-128 0,0 2 0 0,-4-2 0 15,-6 0 128-15,10 0-128 0,-2 0 0 0,-8 0 0 16,0 0 128-16,9 1-128 0,-1-2 0 0,-8 1 0 16,0 0 128-16,0 0-128 0,7 5 0 0,-7-5 0 15,0 0 160-15,0 0-160 0,0 0 128 0,0 0-128 0,0 0 256 16,0 0-16-16,0 0-16 0,0 0 0 0,0 0-48 0,-9 1-16 15,-2-2 0-15,0 2 0 0,-1 1-160 0,-2-2 0 16,-3-2 0-16,-1 1 128 0,-2 1-128 0,-2 1 0 16,-5 1 0-16,-1-1 0 0,-4 0 0 0,-1-1 0 15,0-1 0-15,-5 1 0 0,-4 1 0 0,-2 1 0 16,0-1 0-16,0 1 0 0,0-2 0 0,-7 1 0 16,-3 0 0-16,-1 2 0 0,-1-2 0 0,-2-1 0 15,-1-1 0-15,1 0 0 0,-2-1 0 0,-5 1 0 16,-5 0 0-16,0-1 0 0,0 0 0 0,-5 1 0 15,1-1 0-15,-2-1 0 0,-2 3 0 0,0 0 0 16,0 0 128-16,1 1-128 0,0-1 0 0,-1 2 0 0,-1 0 0 16,2-1 0-16,5-1 0 0,2 1 0 0,4 2 0 15,-3-2 0-15,-2 0 0 0,3 1 0 0,4-5 0 0,2 3 0 16,1 3 0-16,-2-1 0 0,-1 0 0 0,0 0 0 16,-3 0 0-16,5-3 0 0,1 0 0 0,6 0 0 15,6-1 0-15,-2 2 0 0,0 1-128 0,4 0 128 16,3-1 0-16,6-1 0 0,1 1 0 0,7 0 0 15,3-1-128-15,2 0 128 0,4 1 0 0,1 1 0 16,4-1 0-16,2 2-144 0,3 0 144 0,3 0 0 16,1 1-160-16,7-3 160 0,0 0-128 0,0 0 128 15,0 0-176-15,0 0 176 0,0 0-208 0,0 0 80 16,13 7 128-16,3 0-192 0,1 2 192 0,7-5-192 16,5-2 192-16,6 2 0 0,6-1 0 0,7-2 0 0,7-3 0 15,7 0 0-15,3 1 160 0,11-2-160 0,10 1 176 16,5-1-176-16,2 0 192 0,6 1-192 15,5 5 176-15,2-1-176 0,2-3 160 0,3 1-160 0,3 0 176 0,0 2-176 16,-2 2 192-16,2 0-192 0,-2-8 160 0,-2 3-160 16,-4 0 128-16,-1-1-128 0,-7 0 192 0,5-2-64 15,1 1 0-15,-4 1 0 0,-7 2 0 0,0 0 0 16,-2-1 0-16,-5 1 0 0,-4 1-128 0,-5 3 0 16,-3-1 0-16,-1-1 128 0,-2 1-128 0,-8-1 0 15,-5-1 0-15,-8 4 0 0,-5-2 0 0,-8 0-256 16,-3 1 48-16,-5-1 0 15,-5 0-1840-15,-8 2-384 0,-2-1-64 0</inkml:trace>
  <inkml:trace contextRef="#ctx0" brushRef="#br2" timeOffset="79727.28">14694 5798 12895 0,'0'0'272'0,"0"0"64"0,0 0 16 0,0 0 32 0,0 0-384 0,0 0 0 16,0 0 0-16,0 0 0 0,0 0 896 0,0-6 96 15,0 0 32-15,0 6 0 0,0 0 0 0,0 0 0 16,0 0 0-16,0 0 0 0,0 0 0 0,0 0 0 15,0 0 0-15,0 0 0 0,0 0-832 0,0 0-192 16,0 0 0-16,0 0 0 0,0 0 864 0,0 0 128 16,0 0 32-16,4 6 0 0,-4-6-832 0,3 5-192 0,0-1 0 0,1 3 0 15,0 1 864-15,-2-2 128 0,3 1 32 0,-1 2 0 16,1 3-832-16,0 2-192 0,3 2 0 0,-2-1 0 16,1 0 0-16,-1 3 0 0,1 2 0 0,1 1 0 15,-4 0 0-15,2 1 0 0,0-3 0 0,0 1 0 16,-2 0 864-16,2-1 128 0,-3-1 32 0,0 1 0 15,0-2-832-15,1-2-192 0,-2-1 0 0,-2 1 0 16,0 0 0-16,0-1 0 0,1-2 0 0,1 0 0 16,0 1 0-16,1 0 0 0,-1 0 0 0,1-1 0 15,-2-4 0-15,0-1 0 0,-1 1 0 0,1 0 0 16,2 0 0-16,-1-3 0 0,-2-5 0 0,0 0 0 16,0 0 0-16,0 0 0 0,0 0 0 0,0 0 0 0,0 0 0 0,0 0 0 15,0 0 0-15,0 0-10336 16,4-8-2112-16</inkml:trace>
  <inkml:trace contextRef="#ctx0" brushRef="#br2" timeOffset="80179.38">14950 5819 16575 0,'3'-11'368'0,"-3"11"80"0,0 0 0 0,0 0 16 0,0 0-464 0,0 0 0 0,0 0 0 0,0 0 0 16,4-5 912-16,-4 5 96 0,0 0 16 0,0 0 0 15,5-5 0-15,-5 5 0 0,0 0 0 0,0 0 0 16,0 0 0-16,0 0 0 0,0 0 0 0,0 0 0 15,0 0 0-15,-7 0 0 0,2 0 0 0,-1 2 0 16,-3 3 0-16,3 0 0 0,-3 0 0 0,-4 3 0 16,-2 2 0-16,2 4 0 0,1 1 0 0,-2 3 0 15,-2 0-832-15,1 3-192 0,0 2 0 0,-1 1 0 16,-1 1 864-16,-2-1 128 0,1-2 32 0,2 1 0 16,-2 0-832-16,2 0-192 0,-1-3 0 0,6-7 0 15,-1 3 0-15,1-2 0 0,-1-1 0 0,0 0 0 0,1 0 0 0,1 0 0 16,0-4 0-16,3 2 0 15,0 3 0-15,1-3 0 0,3-7 0 0,0 2 0 0,3 0 0 0,0-6 0 16,0 0 0-16,6 8 0 0,-6-8 0 0,13 2 0 16,1 0 0-16,-2-4 0 15,1-5-4048-15,0 0-864 0,3-8-160 0,-2 6-48 16</inkml:trace>
  <inkml:trace contextRef="#ctx0" brushRef="#br2" timeOffset="80746.49">15381 5774 12895 0,'0'0'272'0,"-1"-8"64"0,0 3 16 0,1 5 32 0,0 0-384 0,-4-5 0 16,2 1 0-16,2 4 0 0,-3-3 1712 0,3 3 272 16,0 0 48-16,-6-6 16 0,1 1-832 0,5 5-144 15,-5-3-48-15,5 3 0 0,-6-2 0 0,6 2 0 16,-9 0 0-16,9 0 0 0,-8 6 0 0,2 0 0 15,1 1 0-15,2 0 0 0,-4-2 0 0,3 5 0 16,0 2 0-16,1 5 0 0,-1 1-816 0,1 2-208 16,-1 3 0-16,2 1 0 0,1 2 0 0,-2 0 0 15,-1 4 0-15,1 1 0 0,0 0 0 0,0-1 0 0,-3-1 0 16,2-3 0-16,0-1 0 0,-1-3 0 0,-1 0 0 0,2-1 0 16,-2-2 864-16,2-4 128 0,0 0 32 0,1-1 0 31,-1 3-1648-31,2-4-320 0,2-13-64 0,-2 10-16 15,-1-2-816-15,3-8-160 0,0 0-48 0,0 0-11456 0</inkml:trace>
  <inkml:trace contextRef="#ctx0" brushRef="#br2" timeOffset="81017.45">15068 6018 20271 0,'0'0'896'16,"0"0"192"-16,8-4-880 0,1 2-208 0,1 2 0 0,1 1 0 0,1 1 1680 16,2 0 304-16,3-3 48 0,1 1 16 0,2 1-832 0,2 2-144 15,0 0-48-15,2-1 0 0,3-2 0 0,-7 0 0 16,2 2 0-16,2-1 0 0,-1 1-816 0,0 3-208 16,-1 2 0-16,-1-1 0 0,-1-2 0 0,-2 2 0 15,-1-3 0-15,-3 1 0 0,-1 4 0 0,1-3 0 16,-6 0 0-16,1 1 0 0,-1-4 0 0,-2 0 0 15,-6-2 0-15,9 2-10336 16,-9-2-2112-16</inkml:trace>
  <inkml:trace contextRef="#ctx0" brushRef="#br2" timeOffset="81317.45">15780 5581 23951 0,'0'0'1056'0,"2"-9"224"0,2 0-1024 0,-1 0-256 0,-3 9 0 0,0 0 0 16,0 0 1696-16,0 0 288 0,-1 10 48 0,-3 4 16 16,1 3-832-16,-3 1-144 0,-1 3-48 0,0 3 0 15,-1 3 0-15,-1 6 0 0,1 1 0 0,0 2 0 16,0 2 0-16,-1 3 0 0,2 6 0 0,-3 0 0 15,3-1-816-15,-2-1-208 0,3 0 0 0,1-3 0 16,0-8 0-16,2-2 0 0,1-4 0 0,-1 0 0 0,0 2 0 16,2-3 0-16,-1-2 0 0,1-4 0 0,0-4 0 0,0-1 0 15,0-4 0-15,1-1 0 16,0-11-768-16,0 0-208 0,0 7-48 0,0-7-16784 16</inkml:trace>
  <inkml:trace contextRef="#ctx0" brushRef="#br2" timeOffset="84027.72">16322 4939 12895 0,'0'0'272'0,"0"0"64"0,0 0 16 0,0 0 32 0,6 6-384 0,-6-6 0 0,0 0 0 0,0 0 0 16,0 0 896-16,0 0 96 0,4 4 32 0,-4-4 0 15,0 0 0-15,0 0 0 0,0 0 0 0,0 0 0 16,0 0 0-16,0 0 0 0,-5-2 0 0,0 1 0 15,-1 1 0-15,0-4 0 0,2 1 0 0,-4 0 0 16,2-1-832-16,-1 2-192 0,-1-1 0 0,1 1 0 16,-2-4 0-16,-1 1 0 0,-1-1 0 0,0 1 0 0,-3-1 864 0,-1 0 128 15,-1-1 32-15,-1 2 0 0,-3-1-832 0,1 1-192 16,-3 0 0-16,-1 0 0 0,-2-2 0 0,-3-1 0 16,-1 2 0-16,1 1 0 0,-3-1 0 0,-1 0 0 15,-1 0 0-15,0 0 0 0,1 1 0 0,-1 0 0 16,-1 0 0-16,1-1 0 0,0 1 0 0,-1-1 0 15,-1 0 0-15,-3-1 0 0,1-1 0 0,-1 2 0 16,1 1 0-16,-15-1 0 0,6 0 0 0,3 3 0 16,5 0 0-16,1 0 0 0,3 0 0 0,1-1 0 15,2-3 0-15,0 2 0 0,-4 5 864 0,4-1 128 16,-1-3 32-16,0 4 0 0,1 0-832 0,2 2-192 16,2 2 0-16,-1 1 0 0,2-3 0 0,2 3 0 15,-2-1 0-15,3 3 0 0,0-2 0 0,-2 0 0 16,1-2 0-16,1 4 0 0,0-1 0 0,-2 1 0 0,1-1 0 0,-2 2 0 15,3 2 0-15,-2 1 0 0,0-1 0 0,2-1 0 16,-2 0 0-16,3 0 0 0,0 2 0 16,1-1 0-16,1-2 0 0,-1 1 0 0,0-1 0 0,3 1 0 15,0 4 0-15,-1-1 0 0,2-4 0 0,0 3 0 16,2 3 0-16,-1 0 0 0,2-1 0 0,1 3 0 16,1-3 0-16,-1 2 0 0,2 2 0 0,1-1 0 15,1-2 0-15,1 1 0 0,0-1 0 0,2 4 0 16,1 1 0-16,2 1 0 0,0 0 0 0,3-1 0 15,0-3 0-15,0 2 0 0,0-3 0 0,0 1 0 16,2-1 0-16,2 0 0 0,0 2 0 0,1-3 0 16,1-5 0-16,4 2 0 0,-2 0 0 0,2 1 0 0,1 4 0 15,-1-1 0-15,2 1 0 0,2 1 0 0,-1-3 864 16,2-2 128-16,1-3 32 0,0 2 0 0,2 1-832 0,0 3-192 16,1-1 0-16,2-2 0 0,2-3 0 0,3 0 0 15,3-1 0-15,1-1 0 0,-1 0 0 0,2 0 0 16,0 1 0-16,2 0 0 0,-1 2 0 0,0-3 0 15,-2 1 0-15,-1 0 0 0,-1-1 0 0,-1-3 0 16,2 0 0-16,-1-1 0 0,2 0 0 0,2-1 0 16,2-2 0-16,0 0 0 0,1 0 0 0,1 0 0 15,0 0 0-15,1 0 0 0,-3 0 0 0,1 0 0 16,-2 0 0-16,0 0 0 0,-2 0 0 0,4 0 0 16,-2 0 0-16,-2-2 0 0,0 0 0 0,0 2 0 15,0 0 0-15,-1 2 0 0,-1 1 0 0,-1 0 0 0,-1-1 0 16,0-1 0-16,-2-2 0 0,-1 0 0 0,0-1 0 15,-2 0 0-15,3-1 0 0,-3-1 0 0,0 0 0 16,0-2 0-16,-2 0 0 0,-4 0 0 0,1 0 0 0,3 0 0 16,-3 3 864-16,1 0 128 0,1-1 32 0,1 0 0 15,1-2-832-15,-2 1-192 16,-1-2 0-16,0 2 0 0,-3 1 0 0,1 0 0 16,-1 0 0-16,0-2 0 0,0 1 0 0,-1-1 0 0,0 1 0 0,0-1 0 15,-1 1 0-15,1-3 0 0,0-1 0 0,0 1 0 16,-1 3 0-16,1-1 0 0,-1 0 0 0,2-2 0 15,-2-2 0-15,0 1 0 0,1 1 0 0,-3-1 0 16,1-1 0-16,-1 1 0 0,-2 1 0 0,1 1 0 16,0-3 0-16,0-1 0 0,0-2 0 0,0 2 0 15,-4 1 0-15,3 1 0 0,-3-1 0 0,1 1 0 0,1-4 0 16,-1 2 0-16,-2-1 0 0,1 0 0 0,-1 2 0 0,2-1 0 16,-4-1 0-16,0-1 0 0,-1 2 0 15,2-1 0-15,-4-2 0 0,0 2 0 0,0 0 0 0,0 0 0 16,-1 0 0-16,-3 0 0 0,2 0 0 0,-1 1 0 15,-2-1 0-15,0 1 0 0,-2-1 0 0,2-1 0 16,-4 1 0-16,0 1 0 0,0 0 0 0,0 0 0 16,0-1 0-16,-3 1 0 0,0 1 0 0,-2 0 0 15,1-1 0-15,1-1 0 0,-2 4 0 0,-1-3 0 16,0 1 0-16,0-1 0 0,1 1 0 0,-1 0 0 16,0 0 0-16,-2 0 0 0,0-1 0 0,0-2 0 15,-3 0 0-15,0-1 0 0,-2 2 0 0,-1 0 0 16,-1 0 0-16,-2 0 0 0,2-1 0 0,-2 2 0 15,1 1 0-15,-11-4 0 0,0 0 0 0,5 6 0 0,0 0 0 16,0 0 0-16,0 1 0 0,0-2 0 0,1-2 0 0,-2 1 0 16,0 1 0-16,-2 1 0 0,-3 0 0 0,1 2 0 15,1 3 0-15,0 1 0 0,-1-1 0 0,0 2 0 16,2 0 0-16,1 1 0 0,1 1 0 0,0 0 0 16,0-1 0-16,0 0 0 0,-4-1 0 0,2 2 0 15,1 3 0-15,1-1 0 0,0 0 0 0,0 2 0 16,2-1 0-16,0 3 0 0,2 0 0 0,1 1 0 15,0 0 0-15,0-2 0 0,2 3 0 0,-1-1 0 16,-1 0 0-16,0-2 0 0,1 0 0 0,0 1 0 16,-3 2 0-16,4 0 0 0,2-1 0 0,-2 3 0 0,-1 1 0 15,2 0 0-15,1 1 0 0,-1-1 0 16,-3 1 0-16,5 1 0 0,-1-2 0 0,3-1 0 0,2 0 0 16,-2-1 0-16,2-1 0 0,2 1 0 0,-1 2 0 0,2 1 0 15,-1-1 0-15,3-1 0 0,2 1 0 0,-2 2 0 16,0 1 0-16,3 1 0 0,1-1 0 0,4 1 0 15,0-3 0-15,1 1 0 0,0 0 0 0,0 1 0 16,2 0 0-16,1 1 0 0,1 2 0 0,0 0 0 16,0-1 0-16,1 0 0 0,-1-1 0 0,2 1 0 15,2-2 0-15,0 1 0 0,-1-2 0 0,0 1 0 16,1 2 0-16,1-3 0 0,3-2 0 0,0-1 0 16,-3 0 0-16,4 3 0 0,-1 0 0 0,1 0 0 15,4-1 0-15,-1-1 0 0,2-2 0 0,1 2 0 16,0 2 0-16,1-2 0 0,2-1 0 0,2 1 0 15,2 0 0-15,2-2 0 0,-1-5 0 0,2 2 0 0,3 0 0 16,-3 0 0-16,0 4 0 0,4-2 0 0,1 0 0 0,1 0 0 16,4-1 0-16,-1 1 0 0,-1 1 0 15,0-3 0-15,3-3 0 0,-2 1 0 0,2-2 0 0,3-1 0 16,2 0 0-16,0-1 0 0,1-1 0 0,1 4 0 16,-3-1 0-16,-1-1 0 0,-2-2 0 0,-1-1 0 15,0 0 0-15,-1 1 0 0,1-6 0 0,1 1 0 16,-2-3 0-16,1 2 0 0,2 0 0 0,-4 0 0 15,0-2 0-15,0-2 0 0,0-1 0 0,-2 1 0 16,-3 2 0-16,2 0 0 0,2-2 0 0,-3 0 0 16,-3-3 0-16,1 4 0 0,1-1 0 0,-2 1 0 15,-2-1 0-15,-1 1 0 0,0 2 0 0,-1 1 0 16,-2 0 0-16,-3 0 0 0,-3-1 0 0,0 2 0 0,-1 1 0 16,-2 0 0-16,-2 1 0 0,-3 0 0 0,-7 3 0 15,8-5 0-15,-2 1 0 0,-6 4 0 0,3-6 0 0,-3 6 0 16,0 0 0-16,0 0 0 0,2-4 0 0,-2 4 0 15,0 0 0-15,0 0 0 16,-2-8-1600-16,2 8-352 0,-2-5-80 0,2 5-16 16</inkml:trace>
  <inkml:trace contextRef="#ctx0" brushRef="#br2" timeOffset="87179.28">13308 756 12895 0,'0'0'272'16,"0"0"64"-16,0 0 16 0,6-7 32 0,-6 7-384 0,0 0 0 0,8-5 0 0,-2 0 0 15,-6 5 0-15,9-3 0 0,-9 3 0 0,7-2 0 0,-7 2 896 0,0 0 96 16,0 0 32-16,9 2 0 0,-9-2 0 0,9 3 0 16,-2 5 0-16,-1 1 0 0,2 2-832 0,-1 0-192 15,2 3 0-15,0 3 0 0,1 2 0 0,1 1 0 16,1 4 0-16,6 1 0 0,-1-2 864 0,-1 4 128 16,2 3 32-16,-5-8 0 0,0-2-832 0,-1 3-192 15,4 2 0-15,2 1 0 0,0 0 0 0,-1-1 0 16,0-2 0-16,-2 1 0 0,-1-2 0 0,0-1 0 15,-2-1 0-15,0-2 0 0,-1-2 0 0,0 0 0 16,-2-2 0-16,0 0 0 0,-1-1 0 0,0-1 0 16,0-1 0-16,0 0 0 0,-3-1 0 0,2 0 0 15,-3-2 0-15,3 0-10608 0</inkml:trace>
  <inkml:trace contextRef="#ctx0" brushRef="#br2" timeOffset="87613.48">13910 696 12895 0,'0'0'272'0,"0"0"64"15,-1-10 16-15,1 10 32 0,0 0-384 0,0 0 0 0,-6-3 0 0,2 1 0 0,0 1 1712 0,-2 2 272 16,1 3 48-16,-1 2 16 0,0-1-1648 0,-2 2-400 16,0 4 0-16,-1 1 0 0,-4 3 896 0,0 3 112 15,-1 1 16-15,-2 1 0 0,0 2 0 0,-2 1 0 16,-1 3 0-16,-1 3 0 0,-1 3-832 0,0 1-192 15,-3-2 0-15,2 5 0 0,-3-1 864 0,4 0 128 16,-1-1 32-16,3-1 0 0,0-2-832 0,2-1-192 16,1-3 0-16,1-2 0 0,0-1 0 0,4-2 0 15,1-3 0-15,2-1 0 0,1-4 0 0,1-1 0 16,2 0 0-16,2-4 0 0,-1-3 0 0,3-6 0 16,0 0 0-16,0 0 0 0,0 0 0 0,0 0 0 15,0 0 0-15,8-9 0 16,0-1-2416-16,1-2-528 0,2-11-96 0,2 3-32 0</inkml:trace>
  <inkml:trace contextRef="#ctx0" brushRef="#br2" timeOffset="88416.8">14020 1052 12895 0,'0'0'272'0,"0"0"64"0,0 0 16 0,0 0 32 0,0 0-384 0,0 0 0 16,0 0 0-16,0 0 0 0,0 0 896 0,0 0 96 15,3 5 32-15,-3-5 0 0,0 0 0 0,9 3 0 16,-2-3 0-16,3 3 0 0,-2-1 0 0,3-1 0 16,0-2 0-16,4 1 0 0,-1 1-832 0,-1-1-192 15,3-1 0-15,-1 0 0 0,0 0 0 0,1 2 0 16,-2 1 0-16,0 0 0 0,1 0 864 0,-2-1 128 0,-1 2 32 0,1-1 0 15,-4-1-832-15,1 0-192 0,-1-1 0 0,0 2 0 16,-3 0 0-16,1 2 0 16,-2-1 0-16,3 1 0 15,-8-4-1600-15,0 0-352 0,4 9-80 0,-1-3-16 0</inkml:trace>
  <inkml:trace contextRef="#ctx0" brushRef="#br2" timeOffset="89034.45">14977 450 12895 0,'0'0'576'0,"0"0"112"0,0 0-560 0,0 0-128 0,0 0 0 16,0 0 0-16,0-7 848 0,0 2 144 15,0 5 32-15,0 0 0 0,0-6 0 0,0 6 0 16,0 0 0-16,0 0 0 0,0 0-832 0,0 0-192 0,0 0 0 0,0 0 0 16,0 0 864-16,0 0 128 0,0 0 32 0,0 0 0 15,0 0-832-15,0 0-192 0,0 0 0 0,0 0 0 16,0 0 0-16,0 0 0 16,0 0 0-16,0 0 0 0,0 0 864 0,0 0 128 0,0 0 32 0,-5 6 0 15,-1-1-832-15,2 2-192 0,1 2 0 0,-2 1 0 16,1 2 0-16,0 1 0 0,2 3 0 0,-3 5 0 15,1 1 864-15,0 3 128 0,-2 3 32 0,1 2 0 16,-1 2-832-16,-6 27-192 0,1-6 0 0,4-8 0 16,-2-4 0-16,2-3 0 0,2 3 0 0,-1-3 0 15,1-2 864-15,-2-2 128 0,3 1 32 0,0-2 0 0,-1 1-832 16,2-3-192-16,0-4 0 0,2-1 0 0,-1-1 0 0,1-2 0 16,-1-1 0-16,-2-2 0 0,2-3 0 0,0 0 0 15,0-2 0-15,0 2 0 0,-1-1 864 0,0-2 128 16,2-3 32-16,0 1 0 0,0-2-832 0,0 1-192 15,0-2 0-15,1-9 0 0,0 7 0 0,0-7 0 16,0 0 0-16,0 0 0 16,0 0-768-16,0 0-208 0,0 0-48 0,0 0-15152 0</inkml:trace>
  <inkml:trace contextRef="#ctx0" brushRef="#br2" timeOffset="95235.78">15468 916 16575 0,'0'0'368'0,"0"0"80"0,0 0 0 0,0 0 16 0,0 0-464 0,0 0 0 0,0 0 0 0,0 0 0 16,0 0 912-16,0 0 96 0,0 0 16 0,0 0 0 15,0 0 0-15,0 0 0 0,0 0 0 0,0 0 0 16,0 0 0-16,0 0 0 0,0 0 0 0,0 0 0 0,0 0 0 0,2 9 0 16,0-1 0-16,4-4 0 0,2 0 0 0,0-3 0 15,1 1 0-15,4 0 0 0,-1 0-832 0,4-2-192 16,-1 0 0-16,4-1 0 0,-2-1 0 0,4 2 0 15,0-1 0-15,2 0 0 0,1-1 864 0,2-2 128 16,-1 0 32-16,1 1 0 0,3-1-832 0,0 1-192 16,-3 0 0-16,-1-2 0 0,2 1 0 0,-3-1 0 15,-1 1 0-15,0 0 0 0,-3 0 0 0,-1 1 0 16,-2-1 0-16,-3 0 0 0,0 2 0 0,-3 2 0 16,-3 0 0-16,2 0 0 0,-3-1 0 0,0 1 0 15,-2 1 0-15,-5-1 0 16,0 0-1600-16,0 0-352 0,0 0-80 0</inkml:trace>
  <inkml:trace contextRef="#ctx0" brushRef="#br2" timeOffset="95746.05">15486 1241 20271 0,'0'0'448'0,"0"0"80"0,0 0 32 0,0 0 16 16,0 0-576-16,-8-2 0 0,8 2 0 0,0 0 0 0,0 0 928 0,0 0 80 16,0 0 16-16,0 0 0 0,0 0 0 0,0 0 0 15,0 0 0-15,0 0 0 0,0 0 0 0,0 0 0 16,0 0 0-16,0 0 0 0,0 0 0 0,12 2 0 16,1 1 0-16,0-1 0 0,0-4-832 0,5 4-192 15,-1-1 0-15,1 1 0 0,3-2 864 0,2-2 128 16,0 1 32-16,1 1 0 0,1 0 0 0,1-2 0 15,1 0 0-15,3 0 0 0,0 0-832 0,-3-1-192 16,0 1 0-16,-2 1 0 0,0-2 0 0,0 1 0 0,0-1 0 16,-5 2 0-16,-3 0 864 0,0 0 128 15,-3-1 32-15,-1 1 0 0,-1 1-832 0,-3 0-192 0,-1 1 0 16,-8-1 0-16,9-1 0 0,-9 1 0 0,7-1 0 0,-7 1 0 16,0 0 0-16,0 0 0 0,0 0 0 0,0 0 0 15,0 0 0-15,0 0 0 0,0 0 0 16,0 0 0-1,0 0-1600-15,0 0-352 0,0 0-80 0,-2 7-10384 0,2-7-2096 0</inkml:trace>
  <inkml:trace contextRef="#ctx0" brushRef="#br2" timeOffset="108295.11">16964 733 16575 0,'0'0'368'0,"0"0"80"0,0 0 0 0,0 0 16 15,0 0-464-15,0 0 0 0,0 0 0 0,0 0 0 0,8-4 912 0,-8 4 96 16,4-7 16-16,-4 7 0 0,0 0 0 15,0 0 0-15,7-6 0 0,-7 6 0 0,11 2 0 0,0 6 0 16,2-2 0-16,-2 3 0 0,1 4-832 0,3 1-192 16,2 0 0-16,1 2 0 0,3 0 0 0,3 5 0 15,4 2 0-15,-2 6 0 0,-2 1 0 0,3 2 0 16,0 2 0-16,1 2 0 0,-5 0 864 0,0-1 128 16,-2 4 32-16,-2-5 0 0,-4-3-832 0,-2-3-192 15,-2 0 0-15,-1-3 0 0,-1-4 0 0,-1-2 0 16,-3-2 0-16,1 0 0 0,-2-3 0 0,0-2 0 15,1-3 0-15,-2 2 0 0,0-2 0 0,-3-9 0 16,0 0 0-16,0 0 0 0,0 0 0 0,0 0 0 16,0 0 0-16,5-7 0 15,-1-3-768-15,-2-1-208 0,-3-1-48 0,1-2 0 0</inkml:trace>
  <inkml:trace contextRef="#ctx0" brushRef="#br2" timeOffset="108718.18">17497 699 12895 0,'1'-11'576'0,"-1"11"112"0,1-7-560 0,-1 7-128 0,1-7 0 0,-1 7 0 16,0 0 848-16,0-8 144 0,0-1 32 0,0 9 0 0,0 0 816 0,0 0 160 16,-1-7 48-16,1 7 0 0,0 0-832 0,0 0-144 15,0 0-48-15,-8 7 0 0,0 2-816 0,0 2-208 16,0 0 0-16,-1 4 0 0,-2 5 864 0,0 1 128 16,-4 2 32-16,0 1 0 0,-3 2 0 0,-3 3 0 15,2 3 0-15,-5 1 0 0,-1 2-832 0,-1-1-192 16,-1 0 0-16,1 0 0 0,-4 3 864 0,3-2 128 15,0-1 32-15,3-3 0 0,1-3-832 0,2-1-192 16,2-2 0-16,0-3 0 0,1-3 864 0,3-3 128 16,-1 2 32-16,2-3 0 0,0-2-832 0,3 0-192 15,2-5 0-15,2 2 0 0,2 0 0 0,1-1 0 16,4-9 0-16,0 0 0 0,0 0 0 0,0 0 0 16,0 0 0-16,9-3 0 15,1-2-1600-15,2-2-352 0,3-3-80 0,1 0-9296 0,2-1-1856 16</inkml:trace>
  <inkml:trace contextRef="#ctx0" brushRef="#br2" timeOffset="109127.82">18071 794 20271 0,'0'0'448'0,"0"0"80"0,0 0 32 0,0 0 16 0,0 0-576 0,0 0 0 15,0 0 0-15,0 0 0 0,0 0 1744 0,0 0 240 16,0 0 64-16,4 12 0 0,-1 0-1648 0,-1 2-400 15,-2 1 0-15,-1 0 0 0,0 2 896 0,0 5 112 16,1 2 16-16,0 1 0 0,-1 4-832 0,0 0-192 16,-2-1 0-16,2 3 0 0,-3 1 864 0,2-1 128 15,1-3 32-15,0 1 0 0,-2-3-832 0,3-1-192 16,-1-3 0-16,-1-4 0 0,0-1 0 0,-1-2 0 16,1 1 0-16,2-4 0 0,0-2 0 0,0-10 0 15,0 11 0-15,0-11 0 0,0 0 0 0,0 0 0 0,0 0 0 0,0 0 0 31,0 0-3232-31,0 0-688 0,-6-9-144 0,3-3-32 0</inkml:trace>
  <inkml:trace contextRef="#ctx0" brushRef="#br2" timeOffset="109364.95">17876 1069 23951 0,'0'0'1056'0,"0"0"224"0,0 0-1024 0,0 0-256 0,0 0 0 0,0 0 0 15,0 0 880-15,0 0 112 0,9 7 32 0,2-3 0 16,3 0 0-16,1-2 0 0,2-1 0 0,1-1 0 0,0-1 0 16,2-1 0-16,2-3 0 0,1 2 0 0,0 1 0 0,0 1 0 15,1-1 0-15,-1 1 0 0,-1-1 0 0,0 1 0 16,0 1 0-16,-1 0 0 0,-4 0-832 0,-4-1-192 16,-1-1 0-16,-1 2 0 0,0 2 0 0,-11-2 0 15,8 0 0-15,-8 0 0 16,7 4-1600-16,-7-4-352 0,5 8-80 0,-5-8-14752 15</inkml:trace>
  <inkml:trace contextRef="#ctx0" brushRef="#br2" timeOffset="110097.02">18914 506 16575 0,'0'0'368'0,"3"-4"80"0,2-3 0 0,-1 2 16 0,-1-3-464 0,1 0 0 15,0 3 0-15,-1-1 0 0,1 1 912 0,0-1 96 16,0 1 16-16,-4 5 0 0,5-7 816 0,-5 7 160 16,0 0 48-16,0 0 0 0,0 0-832 0,0 0-144 15,0 0-48-15,0 0 0 0,0 0 0 0,0 0 0 16,0 0 0-16,-3 12 0 0,0 0-816 0,-2 4-208 16,-2 0 0-16,5 0 0 0,-3 7 864 0,0 1 128 15,0 4 32-15,0 3 0 0,1 3-832 0,-1 2-192 16,2 1 0-16,-6 29 0 0,3-10 0 0,-2-4 0 0,1-2 0 15,1-3 0-15,-1-3 864 0,3-4 128 0,-3-5 32 0,3-2 0 16,1 2-832-16,-3-7-192 0,2-3 0 0,0-3 0 16,2-1 0-16,-2-2 0 15,-2-1 0-15,3-1 0 0,2 0 864 0,0-2 128 0,0-2 32 0,-2 1 0 16,2-3-832-16,1-2-192 0,0-9 0 0,-2 11 0 16,1 2 0-16,0-4 0 0,1-9 0 0,-1 8 0 15,1-8 0-15,0 0 0 0,-1 10 0 0,1-10 0 16,0 0 0-16,0 0 0 0,0 0 0 0,0 0 0 15,-1 7 0-15,1-7 0 0,0 0 0 0,0 0 0 16,0 0 0-16,0 0 0 0,0 0 0 0,0 0 0 0,0 0 864 16,0 0 128-16,0 0 32 0,0 0 0 0,0 0-832 0,0 0-192 15,0 0 0-15,0 0 0 0,0 0 0 0,0 0 0 16,0 0 0-16,2-7 0 16,-2 7-768-16,2-8-208 0,-2 8-48 15,0 0 0-15,0 0-2448 0,0 0-496 0,0 0-112 0,0 0-16 0</inkml:trace>
  <inkml:trace contextRef="#ctx0" brushRef="#br2" timeOffset="113220.61">19347 1053 12895 0,'0'0'272'0,"0"0"64"0,0 0 16 0,0 0 32 0,0 0-384 0,0 0 0 15,0 0 0-15,0 0 0 0,0 0 1712 0,-7 1 272 16,1-4 48-16,6 3 16 0,0 0-832 0,0 0-144 0,-6 1-48 16,6-1 0-16,-6 1 0 0,6-1 0 15,0 0 0-15,0 0 0 0,0 0 0 0,0 0 0 0,0 0 0 0,0 0 0 16,0 0 0-16,0 0 0 0,0 0 0 0,0 0 0 16,2-8-816-16,-2 8-208 0,0 0 0 0,8-4 0 15,-8 4 0-15,9-5 0 16,-4 1 0-16,-5 4 0 0,9 1 864 0,-9-1 128 0,0 0 32 0,11 0 0 15,0-1-832-15,-1 1-192 0,-1 1 0 0,1 0 0 16,1 0 0-16,-3-2 0 0,2-1 0 0,1 0 0 16,-3-2 864-16,3 1 128 0,2 0 32 0,-2-1 0 15,-1 2-832-15,1-3-192 0,-1 0 0 0,2 1 0 16,1 0 0-16,2 0 0 0,0 1 0 0,2 1 0 16,0-2 0-16,2 0 0 0,1 1 0 0,-3-1 0 0,0 0 0 15,-1 0 0-15,0 1 0 0,-1 1 0 0,-1 0 0 0,1 0 0 16,-5 0 0-16,2 2 0 0,1 2 864 0,-1 0 128 15,-2-2 32-15,-1 0 0 0,-9 0-832 0,10 2-192 16,-10-2 0-16,7 2 0 0,-7-2 0 0,0 0 0 16,10-1 0-16,-10 1 0 0,0 0 0 0,0 0 0 15,0 0 0-15,0 0 0 0,0 0 0 0,0 0 0 16,0 0 0-16,0 0 0 0,0 0 0 0,0 0 0 16,0 0 0-16,0 0 0 15,0 0-2416-15,0 0-528 0,0 0-96 0</inkml:trace>
  <inkml:trace contextRef="#ctx0" brushRef="#br2" timeOffset="113798.8">20400 547 16575 0,'0'0'368'0,"0"0"80"16,0-6 0-16,1 0 16 0,1 0-464 0,2 2 0 0,-4-2 0 0,0 6 0 0,0-5 912 0,2 0 96 16,0 1 16-16,-2 4 0 0,0 0 0 0,3-6 0 15,-3 6 0-15,0 0 0 0,0-5 0 0,0 5 0 16,0 0 0-16,0 0 0 0,0 0 0 0,0 0 0 16,0 0 0-16,0 0 0 0,0 0 0 0,0 0 0 15,0 0 0-15,4 11 0 0,-1 0-832 0,-3-2-192 16,-2 3 0-16,1 1 0 0,0 2 0 0,0 2 0 15,-3 3 0-15,1 4 0 0,0 3 864 0,-7 26 128 16,2-5 32-16,-1-7 0 0,0-3-832 0,3-2-192 16,3-1 0-16,-5 0 0 0,0 1 864 0,2-2 128 0,1-5 32 15,1 2 0-15,-1 2-832 0,1-2-192 16,1-1 0-16,-1-2 0 0,-1-3 0 0,0-3 0 16,0-2 0-16,1 0 0 0,-1-1 0 0,1-3 0 0,0-2 0 15,0 0 0-15,2-2 0 0,0 1 0 16,-1-2 0-16,1-2 0 0,2-9 0 0,0 10 0 0,0-2 0 0,0-8 0 15,0 0 864-15,0 0 128 0,0 0 32 0,0 0 0 16,0 0-832-16,0 0-192 0,0 0 0 0,0 0 0 31,0-8-768-31,1 0-208 0,2 1-48 0,-1-1-12016 0,0-1-2400 0</inkml:trace>
  <inkml:trace contextRef="#ctx0" brushRef="#br2" timeOffset="114587.85">21380 1036 12895 0,'0'0'272'0,"0"0"64"0,0 0 16 0,0 0 32 0,0 0-384 16,0 0 0-16,0 0 0 0,0 0 0 0,-9 2 896 0,3 0 96 16,-5-2 32-16,11 0 0 0,0 0 0 0,0 0 0 15,-7 5 0-15,7-5 0 0,0 0 0 0,0 0 0 16,0 0 0-16,0 0 0 0,0 0 0 0,0 0 0 15,-7 4 0-15,7-4 0 0,0 0-832 0,0 0-192 16,0 0 0-16,0 0 0 0,0 0 864 0,9 0 128 16,-1 2 32-16,3-2 0 0,3-3 0 0,2 1 0 15,-1 1 0-15,2-3 0 0,0-3 0 0,2 3 0 16,0-2 0-16,1 2 0 0,-3 0-832 0,2 2-192 0,0-2 0 16,-1 1 0-16,1-2 864 0,-3 2 128 0,3-2 32 15,0 2 0-15,0-1-832 0,0 0-192 16,-1 2 0-16,2-1 0 0,1-1 0 0,0 0 0 0,-1 4 0 0,-1-1 0 15,-2 0 0-15,-1-2 0 0,3 1 0 0,-3 0 0 16,1 1 864-16,-2 0 128 0,-2 1 32 0,-4-1 0 16,0 0-832-16,-9 1-192 0,9 0 0 0,-9 0 0 15,0 0 0-15,0 0 0 0,9 0 0 0,-9 0 0 16,0 0 0-16,0 0 0 0,0 0 0 0,0 0 0 31,0 0-768-31,0 0-208 0,0 0-48 0</inkml:trace>
  <inkml:trace contextRef="#ctx0" brushRef="#br2" timeOffset="115201.65">22588 432 20271 0,'0'0'448'0,"3"-7"80"0,4-1 32 0,-2 0 16 0,-5 8-576 16,6-6 0-16,-2-1 0 0,-4 7 0 0,0 0 1744 0,0 0 240 0,7-5 64 16,-7 5 0-16,8-6-832 0,-8 6-144 0,0 0-48 0,0 0 0 15,0 0-816-15,0 0-208 0,0 0 0 0,0 0 0 16,7 9 864-16,-3 0 128 0,-4-9 32 0,1 15 0 16,-1 3-832-16,0 1-192 0,-1 8 0 0,0-5 0 15,-2 6 864-15,-2 7 128 0,0 4 32 0,-1 3 0 16,-2 3-832-16,0 0-192 0,-3 1 0 0,-8 42 0 15,-1-13 864-15,3-8 128 0,3-10 32 0,2-4 0 16,-1-8-832-16,2-4-192 0,1-5 0 0,1-4 0 0,1-5 0 16,1-1 0-16,0-1 0 0,2 1 0 0,-1-3 0 15,2-1 0-15,0-1 0 0,1-2 0 0,1 2 864 0,1 0 128 16,-1-3 32-16,-2 1 0 0,3 0-832 0,0-2-192 16,-1-1 0-16,1-1 0 0,0-2 0 0,-2-1 0 15,1-3 0-15,1 4 0 0,-3-3 0 0,2 0 0 16,0-1 0-16,1-2 0 0,1-7 0 0,-1 7 0 15,1-7 0-15,-1 8 0 0,1-8 0 0,0 0 0 16,0 0 0-16,0 0 0 0,0 0 0 0,0 0 0 16,0 0 0-16,0 0 0 0,0 0 864 0,0 0 128 15,0 0 32-15,0 0 0 16,7-6-1648-16,-7 6-320 0,7-9-64 0,-1 0-16 16,1 2-816-16,-4-1-160 0,0-2-48 0,0 1 0 0</inkml:trace>
  <inkml:trace contextRef="#ctx0" brushRef="#br3" timeOffset="120387.11">16961 740 12895 0,'0'0'272'0,"0"0"64"0,2-6 16 15,-2 6 32-15,0-9-384 0,0 9 0 0,0 0 0 0,0 0 0 0,0-9 896 0,1 1 96 16,-1 8 32-16,0-7 0 0,0 7 0 0,-3-7 0 16,3 7 0-16,-3-8 0 0,0 1 0 0,-3 2 0 15,6 5 0-15,0 0 0 0,-5-4 0 0,2-2 0 16,-3 1 0-16,6 5 0 0,0 0 0 0,-4-6 0 16,0 0 0-16,4 6 0 0,0 0-832 0,0 0-192 15,0 0 0-15,0 0 0 0,0 0 0 0,0 0 0 16,0 0 0-16,0 0 0 0,0 0 0 0,0 0 0 15,0 0 0-15,0 10 0 0,1 3 0 0,3-1 0 16,0-1 0-16,2 4 0 0,0 3 864 0,4 1 128 16,0-1 32-16,1 3 0 0,2-2-832 0,2 2-192 15,0 1 0-15,3 1 0 0,0 0 0 0,3 2 0 16,-2 3 0-16,2-1 0 0,1 0 0 0,-1 0 0 0,-2 1 0 16,2-3 0-16,-1-1 0 0,0-1 0 0,-1 1 0 0,-2-1 0 15,1-4 0-15,-2-1 0 0,-5-1 0 0,1-2 0 16,-1-1 864-16,0-1 128 0,-5 0 32 0,1-2 0 15,-1-2-832-15,0 1-192 0,0-2 0 0,-6-8 0 16,5 7 0-16,-5-7 0 0,3 8 0 0,-3-8 0 16,0 0 864-16,0 0 128 0,0 0 32 0,0 0 0 15,0 0-832-15,0 0-192 0,0 0 0 0,0 0 0 16,0 0 0-16,-10-4 0 0,0 0 0 0,1-2 0 16,1-2 0-16,-5 1 0 0,1 0 0 0,-2-2 0 15,-1-2 0-15,-1-1 0 0,1-1 0 0,-1 0 0 16,1-1 0-16,0-3 0 0,-2-2 0 0,1 1 0 15,-1-3 0-15,0 1 0 0,-1-3 0 0,3 0 0 0,-2-1 0 0,1 2 0 16,0 1 0-16,1-1 0 0,0-3 0 0,0 3 0 16,1 5 0-16,1-1 0 0,3 0 0 0,1 0 0 15,0 1 0-15,1 2 0 0,-2 1 0 0,5-1 0 16,-2 1 0-16,2 0 0 0,0 1 0 0,0 3 0 16,1 0 0-16,0 1 0 0,3-1 0 0,-2 2 0 15,1 3 0-15,2 5 0 0,0 0 0 0,-3-7 0 16,2 1 0-16,1 6 0 0,0 0 0 0,0 0 0 15,0 0 0-15,10 9 0 0,-2 0 0 0,3 6 0 16,1 2 0-16,3 3 0 0,0-2 0 0,1 4 0 16,1 2 0-16,4 2 0 0,3 2 0 0,1 2 0 15,-1 0 0-15,4 2 0 0,2 2 0 0,-4 0 0 16,-1-4 0-16,3 1 0 0,-2 4 0 0,1-2 0 16,-3-2 0-16,-1-4 0 0,-1-3 0 0,-5-2 0 0,-1-5 0 0,-3 1 0 15,-3-2 0-15,0 0 0 16,-1-3 0-16,-3-2 0 0,0-2 0 0,0-3 0 0,-6-6 0 0,0 0 0 15,0 0 0-15,0 0 0 0,0 0 0 0,0 0 0 16,0 0 0-16,0 0 0 0,1-7 0 0,-2-2 0 16,-3-2 0-16,-3-1 0 0,-1-4 0 0,-2 0 0 15,-5-3 0-15,0-2 0 0,-4-3 0 0,-3-5 0 16,0-4 864-16,-2-2 128 0,-3 1 32 0,1-1 0 16,2 0-832-16,2 2-192 0,-1 2 0 0,2 0 0 15,0 1 0-15,0 3 0 0,5 2 0 0,0 1 0 16,1 2 0-16,2 0 0 0,3 2 0 0,1 0 0 15,1 0-768-15,1 3-208 0,1 4-48 0,2 1 0 16,0-1 1648-16,2 3 320 0,2 10 64 0,0 0 16 16,0 0-1648-16,0 0-320 0,2-5-64 0,-2 5-16 15,6 8 832-15,-1 3 192 0,5 0 0 0,-1 7 0 0,2-2 0 0,3 6 0 16,4 3 0-16,2 2 0 0,3 4 0 0,1 4 0 16,5 5 0-16,3 3 0 0,2 1 0 0,1 2 0 15,-1 1 0-15,-1-2 0 0,-3-1 0 0,-4-5 0 16,-6-5 0-16,-1-3 0 0,-3-5 0 0,-2-2 0 15,-3-1 0-15,2-2 0 0,-5-5 0 0,0-1 0 16,-2-3 0-16,-1-2 0 0,-5-10 0 0,0 0 0 16,0 0 0-16,0 0 0 0,0 0 0 0,0 0 0 15,0 0 0-15,-4-9 0 0,-2-4 0 0,-2 0 0 16,0-3 0-16,-4-1 0 0,-3-3 0 0,0-1 0 16,-4-3 0-16,-4-2 0 0,-2-5 768 0,-7-6 208 15,-6-5 48-15,2 2 0 0,2 3-832 0,0 1-192 0,3 1 0 16,4 4 0-16,-2 3 0 0,4 2 0 0,3 3 0 0,1 2 0 15,2 1 0-15,3 2 0 0,-1 4 0 0,4 3 0 16,4 2 0-16,0 3 0 0,4 0 0 16,5 6 0-1,0 0-768-15,0 0-208 0,0 0-48 0,0 0 0 0,4 10 832 0,6 1 192 0,0 3 0 0,2-2 0 16,2-1 0-16,4 2 0 0,2 3 0 16,1 0 0-16,1 1 0 0,2-1 0 0,-2 0 0 0,1 1 0 15,-4 2 0-15,2-3 0 0,1-2 0 0,-4-1 0 16,0 0 0-16,-4-1 0 0,-3-2 0 0,-5-2 0 15,-6-8-3328-15,0 0-608 16,0 0-128-16,0 0-32 0</inkml:trace>
  <inkml:trace contextRef="#ctx0" brushRef="#br3" timeOffset="121241.29">17375 669 16575 0,'0'0'368'0,"0"0"80"0,7-9 0 0,1 0 16 0,-2-1-464 0,-1 6 0 16,-5 4 0-16,6-6 0 0,-2 0 912 0,-4 6 96 15,0 0 16-15,0 0 0 0,0 0 0 0,0 0 0 16,0 0 0-16,0 0 0 0,0 0 0 0,0 0 0 0,0 0 0 0,0 0 0 15,0 0-832-15,-3 10-192 16,-4 3 0-16,0 5 0 0,-1 2 864 0,-2 5 128 0,-5 1 32 0,-2 5 0 16,0 2 0-16,-4 4 0 0,-2 3 0 0,0 2 0 15,-1 1-832-15,1 2-192 0,-1 2 0 0,0-1 0 16,2 0 0-16,-2-3 0 0,2-2 0 0,2-6 0 16,1-3 0-16,2-3 0 0,0-3 0 0,2-2 0 15,0-2 864-15,2-1 128 0,2-3 32 0,-1-3 0 16,2-4-832-16,4-1-192 0,0-1 0 0,6-9 0 15,0 0 864-15,0 0 128 0,0 0 32 0,0 0 0 16,-1-8-832-16,3-1-192 0,3-3 0 0,2-3 0 0,3-3 0 16,3-2 0-16,1-3 0 0,-1 0 0 0,2-1 0 15,2-2 0-15,0-2 0 0,2-6 0 0,2-3 0 16,3-3 0-16,5-3 0 0,-2-1 0 0,2-1 0 0,3-1 0 16,2-1 0-16,0 0 0 0,0 2 0 0,-2 2 0 15,-5 4 0-15,-1-1 0 0,-4 1 0 0,-5 11 0 16,-1 8 0-16,-9 10 0 0,0 0 0 0,-1 1 0 15,-1 2 0-15,-3 0 0 0,2 3 0 0,-4 4 0 16,0 0 0-16,-4 7 0 0,-3 4 0 0,-2 4 0 16,-6 5 0-16,-1 4 0 0,-7 3 0 0,-4 6 0 15,-3 5 0-15,-30 37 0 0,6-8 0 0,6-3 0 16,3-2 0-16,3-2 0 0,6-2 0 0,3-7 0 16,2-7 0-16,2-5 0 0,3-5 0 0,3-1 0 15,5-4 0-15,3-5 0 0,4-6 0 0,5-5 0 0,2-2 0 16,4-11 0-16,0 0 0 0,0 0 0 15,13 0 0-15,3-8 0 0,0-6 0 0,2-5 0 0,1-3 0 0,2-3 0 16,0-3 864-16,1-1 128 0,-1-3 32 0,2-5 0 16,3-3-832-16,1-1-192 0,2-1 0 0,1 2 0 15,2-3 0-15,2 1 0 0,2 1 0 16,-2 4 0-16,-2 3 0 0,-3 1 0 0,-6 4 0 0,-3 4 0 16,-4 4 0-16,-4 5 0 0,-2 5 0 0,-4 4 0 15,0 1 0-15,-6 6 0 0,0 0 0 0,-7 13 0 16,-1 4 0-16,-6 4 0 0,-3 5 0 0,-10 5 0 15,-6 4 0-15,-6 4 0 0,-5 1 0 0,1 6 0 16,0-1 0-16,1 1 0 0,0 1 0 0,4-4 0 16,2-4 0-16,3-4 0 0,0-4 0 0,6-4 0 0,-1-3 0 15,5-4 0-15,2-5 0 0,6 0 0 0,5-3 0 0,5-4 0 16,5-8 0-16,0 0 0 0,0 0 0 0,11-4 0 16,2-3 0-16,3-3 0 0,2-4 0 0,2 5 0 15,1-1 0-15,1-1 0 16,0-1-1600-16,2 1-352 0,0 1-80 0,4 0-16 0</inkml:trace>
  <inkml:trace contextRef="#ctx0" brushRef="#br3" timeOffset="122386.81">21366 1053 20271 0,'0'0'448'0,"-8"0"80"0,-4 1 32 0,1 1 16 0,1 0-576 0,-1 0 0 0,-1 0 0 0,-2-1 0 16,0-1 1744-16,-2 0 240 16,2 0 64-16,1 0 0 0,-1-1-832 0,3-1-144 0,3 0-48 0,1 0 0 15,7 2 0-15,0 0 0 0,0 0 0 0,1-7 0 16,5 0-816-16,6 1-208 0,3 2 0 0,8-3 0 16,8-2 864-16,3 1 128 0,4-1 32 0,1-2 0 15,4-1-832-15,0 2-192 0,-2 2 0 0,-2 0 0 16,-1 3 0-16,0-2 0 0,1 2 0 0,-1-1 0 15,0 1 864-15,-3 2 128 0,-7 0 32 0,-3 2 0 16,-8 0-832-16,-1 1-192 0,-5 0 0 0,-11 0 0 16,0 0 0-16,0 0 0 0,0 0 0 0,-6 9 0 15,-5 0 0-15,-4 0 0 0,-5-2 0 0,-5 0 0 0,-6-2 0 16,-1 3 0-16,0 0 0 0,-1 1 0 0,-1-2 0 0,1 1 0 16,-2-3 0-16,-3 1 0 0,-6 1 0 0,-1-2 0 15,3-1 0-15,5 0 0 0,1-2 0 0,8 0 0 16,4 0 0-16,7-1 0 0,8-2 864 0,9 1 128 15,0 0 32-15,0 0 0 0,6-5-832 0,10-2-192 16,7 0 0-16,5-2 0 0,3-1 0 0,6-1 0 16,6-1 0-16,-1 2 0 0,-1 2 0 0,-4 0 0 15,4 1 0-15,-4-1 0 0,4-1 0 0,-2 3 0 16,0 0 0-16,-5 1 0 0,-4-1 0 0,-6 4 0 16,-4 1 0-16,-8 1 0 0,-12 0 0 0,0 0 0 15,0 0 0-15,0 0 0 0,-9 6 0 0,-6 2 0 16,-5 1 0-16,-10 1 0 0,-5 0 0 0,0 0 0 0,-1 0 0 15,-1 1 0-15,0 0 0 0,-6 1 0 16,-4 0 0-16,-4 0 0 0,-3-3 0 0,6-1 0 0,6 0 0 16,5-1 0-16,6-2 0 0,9 1 0 15,6-2 0-15,8-2 0 0,8-2 0 0,0 0 0 0,8-2 0 0,11-2 0 16,9-5 0-16,6 1 0 16,6 3 0-16,3-1 0 0,5-3 0 0,-2 2 0 0,-3-1 0 0,0 1 0 15,-2 3 0-15,0 0 0 0,-3 0 0 0,-4 2 0 16,-2 2 0-16,-8 1 0 0,-9 1 0 0,-7 3 0 15,-8-5 0-15,0 0 0 0,-6 5 0 0,-7 5 0 16,-6 0 0-16,-5-1 0 0,-4-2 0 0,-3 0 0 16,-2 2 0-16,-1-1 0 0,-1-2 0 0,-7 0 0 15,-2-5 0-15,0 2 0 0,1 2 0 0,3-1 0 16,5-3 0-16,5 2 0 0,7-1 0 0,7-4 0 0,4-1 0 16,6 0 0-16,6 3 0 0,0 0 0 15,11-8-768-15,5 0-208 0,3 1-48 0,9-1-12016 16,6 1-2400-16</inkml:trace>
  <inkml:trace contextRef="#ctx0" brushRef="#br3" timeOffset="123015.28">22573 428 27647 0,'0'0'608'0,"0"0"128"0,0 0 32 0,0 0 0 0,0 0-624 0,-4-8-144 0,0 3 0 0,4 5 0 15,0 0 848-15,0 0 144 0,0 0 32 0,0 0 0 16,0 0 0-16,0 0 0 0,-4 6 0 0,0 2 0 15,-2 1-832-15,2 4-192 0,3 4 0 0,0-4 0 16,-1 7 864-16,1 5 128 0,1 2 32 0,-2 7 0 16,-3 8-832-16,2 3-192 0,0 4 0 0,-4 46 0 15,-1-10 0-15,1-5 0 0,-2 0 0 0,-1-9 0 16,2-8 864-16,-4-6 128 0,0-3 32 0,0-7 0 0,1-3-832 0,-1-4-192 16,1-4 0-16,2-2 0 15,-1-3 0-15,2-5 0 0,1-5 0 0,2-3 0 0,-1-2 864 0,0-6 128 16,3-1 32-16,-1-4 0 0,4-5-832 0,0 0-192 15,0 0 0-15,-4-10 0 0,3-1 0 0,1-6 0 16,2-5 0-16,2 0 0 0,0-5 864 0,2-3 128 16,-1-2 32-16,3-3 0 0,-1-5-832 0,2 1-192 15,2-4 0-15,-1-5 0 0,2-3 0 0,3-5 0 16,0-5 0-16,1 2 0 0,1 0 0 0,-1 2 0 16,0-1 0-16,0 4 0 0,1 2 0 0,-8 22 0 15,1-9 0-15,-2-1 0 0,1 2 0 0,1 4 0 16,-1 3 0-16,-1 2 0 0,-3 5 0 0,4-12 0 15,-4 13 0-15,-4 7 0 0,-1 7 0 0,-1 3 0 0,1 6 0 16,0 0 0-16,-8 6 0 0,-1 5 0 16,-3 3 0-16,0 8 0 0,-1 6 0 0,7-4 0 15,-2 11 0-15,0 5 0 0,-1 4 0 0,0 5 0 0,-3 4 0 0,0 2 0 16,-1 4 0-16,-10 52 0 0,7-18 0 0,0-19 0 16,5-11 0-16,3-9 0 0,0-10 0 0,4-6 0 15,-1-3 0-15,4-6 0 0,0-6 0 16,2-1 0-16,1-3 0 0,0-6 0 0,0-4 0 0,-2-9 0 15,0 0-768 1,0 0-208-16,0 0-48 0,-5-10-13104 0,-1-1-2624 0</inkml:trace>
  <inkml:trace contextRef="#ctx0" brushRef="#br3" timeOffset="123644.94">21397 1065 20271 0,'-26'-2'896'0,"14"1"192"0,4-1-880 0,-5 2-208 15,1-3 0-15,0 1 0 0,1 1 864 0,0 1 128 16,2 0 32-16,9 0 0 0,-5-5 816 0,5 5 160 15,0 0 48-15,0 0 0 0,0 0-1648 0,0 0-400 16,12-6 0-16,2-1 0 0,3 1 896 0,6-4 112 16,6 0 16-16,5 0 0 0,4 1 0 0,2 1 0 0,-1 2 0 0,3-2 0 15,-1-3-832-15,2 2-192 0,2 2 0 0,-1-1 0 16,-1 1 864-16,-4 2 128 0,0 0 32 0,-8 3 0 16,-8 0-832-16,-5 1-192 15,-2 1 0-15,-4 0 0 0,-12 0 0 0,0 0 0 0,0 0 0 0,0 0 0 16,0 0 0-16,-10 8 0 0,-6 2 0 0,-9-1 0 15,-7 2 864-15,-1-2 128 0,-3-2 32 0,0-2 0 16,-3 2-832-16,2 1-192 0,2 0 0 0,-2 0 0 16,-2-2 0-16,-1 0 0 0,1-1 0 0,1 0 0 15,5 1 0-15,7-2 0 0,3-1 0 0,7-2 0 16,8-2 0-16,8 1 0 0,0 0 0 0,0 0 0 16,11 0 0-16,7 0 0 0,8-2 0 0,5-2 0 0,5-5 0 0,1 1 0 15,0-2 0-15,3 2 0 0,2-1 0 16,2 0 0-16,2 0 0 0,0 0 0 0,0-1 0 0,-5 5 0 15,-7-1 0-15,-6 4 0 0,-7 0 0 0,-7 2 0 16,-4 0 0-16,-10 0 0 0,0 0 0 0,0 0 0 16,0 0 0-16,-17 3 0 0,-7 1 0 0,-8 0 0 15,-10 3 0-15,-4-1 0 0,-5 1 0 0,0 1 0 16,4 1 0-16,-6-1 0 0,-2 0 0 0,-2 1 0 16,-5 1 0-16,6-3 0 0,6 0 0 0,10-1 0 15,6 2 0-15,8-1 0 0,10-3 0 0,3 1 0 16,5-2 0-16,8-3 0 0,0 0 0 0,10-2 0 15,6-1 0-15,10-1 0 0,3-1 0 0,9 1 0 16,8 2 0-16,2 2-13616 16,0-2-2768-16</inkml:trace>
  <inkml:trace contextRef="#ctx0" brushRef="#br3" timeOffset="124646.6">13378 705 16575 0,'0'0'368'0,"0"0"80"0,-5-11 0 0,1 2 16 0,1 2-464 0,-3 1 0 15,6 6 0-15,-4-9 0 0,0-3 912 0,2 2 96 16,2 10 16-16,-5-7 0 0,1-5 0 0,1 6 0 16,3 6 0-16,0 0 0 0,0 0 0 0,0 0 0 0,-7-1 0 15,7 1 0-15,-4 11-832 0,2-1-192 16,1-1 0-16,1 1 0 0,1 1 0 0,2 4 0 0,2 4 0 0,0-1 0 16,3 4 864-16,-1-1 128 15,2 1 32-15,1 2 0 0,1 2-832 0,2-1-192 0,1 4 0 0,0 1 0 16,-2 3 0-16,0 5 0 0,0-1 0 0,-1 0 0 15,2-3 864-15,-1 0 128 0,-1 0 32 0,0-3 0 16,2-4-832-16,-4-3-192 0,-1-2 0 16,1-1 0-16,2-2 0 0,-3-3 0 0,0 0 0 0,-1-3 0 15,2 1 864-15,-4 0 128 0,1-2 32 0,-1-2 0 16,-5-10-832-16,4 9-192 0,-4-9 0 0,2 9 0 16,-2-9 0-16,0 0 0 0,0 0 0 0,0 0 0 15,0 0 0-15,0 0 0 0,0 0 0 0,-7-3 0 0,0-1 0 16,2-2 0-16,5 6 0 0,-5-9 0 0,-5 0 0 15,5 1 0-15,0 0 0 0,3 0 0 16,1-3-2416-16,1 0-528 0,1-1-96 0,1-2-6576 16,0 0-1328-16</inkml:trace>
  <inkml:trace contextRef="#ctx0" brushRef="#br3" timeOffset="125057.46">13756 820 12895 0,'0'0'272'0,"0"0"64"0,0 0 16 0,6-9 32 0,-3 1-384 0,-3 8 0 16,4-8 0-16,-4 8 0 0,2-8 896 0,-2 8 96 0,0 0 32 0,0 0 0 15,0 0 0-15,0 0 0 0,0 0 0 0,0 0 0 16,-1-8 0-16,1 8 0 0,0 0 0 0,0 0 0 15,-7 3 0-15,-1 3 0 16,-2 1 0-16,2 4 0 0,-2 0 0 0,-1 3 0 0,-2 1 0 0,-1 3 0 16,1 0-832-16,-4 4-192 0,-4 2 0 0,2 3 0 15,0 1 864-15,-3 5 128 0,1 4 32 0,1 0 0 16,-3 2 0-16,2-3 0 0,4-1 0 0,-3-2 0 16,2-2-832-16,1-2-192 0,0-4 0 0,1-1 0 15,0-3 0-15,1 0 0 0,2-1 0 0,-1-3 0 16,3-2 864-16,1-2 128 0,3-1 32 0,1-2 0 15,6-10-832-15,0 0-192 0,0 0 0 0,0 0 0 0,0 0 0 0,6-6 0 16,0-3 0-16,3-2 0 16,2-1-768-16,3-1-208 0,1-1-48 15,0 1 0-15,1-1-1632 0,-1 1-336 0,1 0-64 0,3 0-11072 16</inkml:trace>
  <inkml:trace contextRef="#ctx0" brushRef="#br3" timeOffset="125522.1">14098 1142 16575 0,'0'0'368'0,"-10"4"80"0,-1-2 0 0,-1 2 16 0,0-1-464 0,0 0 0 0,0 1 0 0,1-1 0 16,-2-1 1728-16,1 0 256 0,-1-2 64 0,5 0 0 15,-1-2-832-15,9 2-144 0,-8 0-48 0,8 0 0 16,0 0 0-16,0 0 0 0,0 0 0 0,0 0 0 16,0 0-816-16,7-4-208 0,3-2 0 0,4 1 0 15,-2 0 0-15,6 1 0 0,-2 1 0 0,4-2 0 16,6 0 864-16,0 1 128 0,0 2 32 0,0 1 0 0,0 1-832 15,-2-2-192-15,-3 1 0 0,0 0 0 0,-4 2 864 16,-1 0 128-16,-3-1 32 0,-2 0 0 0,-1 0-832 16,-10 0-192-16,0 0 0 0,0 0 0 0,0 0 864 15,0 0 128-15,0 0 32 0,0 0 0 0,-5 8-832 0,-3-3-192 16,-3-3 0-16,0 2 0 0,-5-3 0 0,0 1 0 16,-2 0 0-16,2-1 0 0,0-2 0 0,1 0 0 15,-1 0 0-15,4 0 0 0,-1-1 0 0,3-2 0 16,3 1 0-16,7 3 0 15,0 0-768-15,0 0-208 0,-2-5-48 0,2 5 0 16,9-7-2448-16,6 1-496 0,10-3-112 0,-1 1-16 0</inkml:trace>
  <inkml:trace contextRef="#ctx0" brushRef="#br3" timeOffset="126060.21">14899 553 20271 0,'-4'-6'448'0,"1"0"80"0,2 0 32 0,0-1 16 0,-1 0-576 0,0 2 0 0,0-1 0 0,-4 1 0 16,3 2 1744-16,3 3 240 0,0 0 64 0,0 0 0 0,-6-3-1648 15,6 3-400-15,-6 2 0 0,6-2 0 16,0 0 896-16,-7 9 112 0,3 1 16 0,0-1 0 16,3 3 0-16,0 4 0 0,-1 2 0 0,1 3 0 0,0 1-832 0,1 5-192 15,-1 0 0-15,-2 33 0 0,2-9 0 16,1 0 0-16,-1-1 0 0,-2 3 0 0,-3 0 864 0,1 2 128 16,-1 3 32-16,0-6 0 0,-2-7-832 0,3-2-192 15,-1-6 0-15,0-2 0 0,0-6 0 0,3-1 0 16,-3-3 0-16,2-2 0 0,1-2 864 0,0-4 128 15,-1-4 32-15,3-2 0 0,0-2-832 0,1-9-192 16,0 0 0-16,0 0 0 0,0 0 864 0,1-9 128 16,0-3 32-16,3-4 0 0,-1-2-832 0,1-4-192 15,0-3 0-15,1 0 0 0,0-1 0 0,1-4 0 16,-1-5 0-16,2-5 0 0,1-6 0 0,-3-5 0 16,3 0 0-16,-3-4 0 0,2-1 0 0,1 4 0 15,-1 6 0-15,1 5 0 0,-3 4 0 0,2 6 0 16,-4 4 0-16,2 11 0 0,-2 6 0 0,-1 2 0 0,-2 1 0 0,0 7 0 15,0 0 0-15,-2 11 0 0,-2 2 0 0,-1 3 0 16,1 2 0-16,1 3 0 0,-1 0 0 16,2 0 0-1,1-1-768-15,1 1-208 0,1 0-48 0,-1 1 0 16,-1 1-2448-16,2-2-496 0,1 2-112 0,-3 0-16 0</inkml:trace>
  <inkml:trace contextRef="#ctx0" brushRef="#br3" timeOffset="126614.92">13289 754 12895 0,'0'0'576'0,"0"0"112"0,0 0-560 0,0 0-128 0,0 0 0 0,0 0 0 15,0 0 1664-15,0 0 320 0,0 0 48 0,0 0 16 16,0 0-832-16,8 5-144 0,0 5-48 16,-2 0 0-16,2 2 0 0,0 1 0 0,1 4 0 0,0-2 0 15,2 2-816-15,2 0-208 0,2 1 0 0,3 3 0 16,2 5 864-16,2 0 128 0,1 1 32 0,4 0 0 15,2 3-832-15,2-1-192 0,1 3 0 0,-2-2 0 16,0 1 864-16,-5-1 128 0,-2 0 32 0,-3-5 0 16,-3-2-832-16,-2-2-192 0,-3-4 0 0,0 0 0 0,-4-3 0 15,0-1 0-15,-4-2 0 0,1 0 0 0,-3-2 864 0,-2-9 128 16,0 0 32-16,0 0 0 0,0 0-832 0,0 0-192 16,0 0 0-16,0 0 0 0,0 0 0 0,-8-4 0 15,0-2 0-15,2-4 0 16,0 2-2416-16,-4-3-528 0,-2-4-96 0,3 1-32 0</inkml:trace>
  <inkml:trace contextRef="#ctx0" brushRef="#br3" timeOffset="126898.98">13746 746 23951 0,'0'0'512'0,"0"0"128"0,3-8 0 0,-3 8 64 0,0 0-576 0,0 0-128 0,0 0 0 0,4 11 0 16,-6 5 848-16,-1 2 144 0,-1 5 32 0,-3 5 0 15,-5 2 816-15,-2 4 160 16,-4 3 48-16,-1 5 0 0,-3-1-832 0,0 3-144 0,-4 3-48 0,2 0 0 16,-2 0 0-16,0-4 0 0,3-3 0 0,-1-4 0 15,3-3-816-15,0 0-208 0,3-1 0 0,0 0 0 16,1 0 0-16,2-3 0 0,1-6 0 0,2-1 0 15,3-4 0-15,0-1 0 0,4-4 0 0,-1-3 0 16,6-10 0-16,0 0 0 0,0 0 0 0,0 0-12512 16,0 0-2544-16</inkml:trace>
  <inkml:trace contextRef="#ctx0" brushRef="#br4" timeOffset="131779.64">17911 1101 12895 0,'0'0'272'0,"0"0"64"0,0 0 16 0,0 0 32 0,0 0-384 0,0 0 0 0,0 0 0 0,0 0 0 0,6-11 896 0,-6 11 96 16,0 0 32-16,-1407 0 0 0,2808-1 0 0,-1401 1 0 15,-8-2 0-15,0 0 0 0,8 2 0 0,-8 1 0 16,0 1 0-16,8-2 0 0,-9 2 0 0,9-2 0 16,-8 3 0-16,8-3 0 0,0 0 0 0,0 0 0 15,-7 4 0-15,7-4 0 0,0 0-832 0,0 0-192 16,0 0 0-16,0 0 0 0,0 0 864 0,0 0 128 15,0 0 32-15,0 0 0 0,0 0 0 0,10 2 0 16,-1-2 0-16,0 0 0 0,0-1-832 0,6 0-192 16,1-1 0-16,-5 0 0 0,2-1 0 0,5 2 0 15,-2 0 0-15,2 0 0 0,-1 1 864 0,1 0 128 16,0-1 32-16,-1 1 0 0,0 0-832 0,-2-1-192 16,-3-3 0-16,4 3 0 0,-1 3 0 0,-1 1 0 0,-3-2 0 15,1-1 0-15,-1 0 0 0,-3 1 0 0,2 0 0 0,-10-1 0 16,0 0 0-16,7-1 0 0,-7 1 0 15,0 0 0-15,8-2 0 0,-8 2 0 0,0 0 0 16,0 0 0 0,0 0-1600-16,0 0-352 0,0 0-80 0,-11-4-16 0</inkml:trace>
  <inkml:trace contextRef="#ctx0" brushRef="#br4" timeOffset="132155.24">18121 792 20271 0,'0'0'448'0,"-1"-8"80"0,1 0 32 16,0 8 16-16,3-9-576 0,-3 9 0 0,2-10 0 0,-2 10 0 0,0 0 928 0,0 0 80 15,0 0 16-15,0 0 0 0,0 0 0 0,0 0 0 16,0 0 0-16,0 0 0 0,0 0 0 0,0 0 0 15,-3 10 0-15,-1 2 0 0,-4 3 0 0,1 5 0 16,2 1 0-16,-2 2 0 0,1 1-832 0,-1 5-192 16,3 4 0-16,0 2 0 0,-1 1 864 0,-1 3 128 15,2 4 32-15,-1-1 0 0,1-6-832 0,1-3-192 16,-1-5 0-16,1 0 0 0,0 1 864 0,1-6 128 16,-2-1 32-16,2-3 0 0,0-1-832 0,0-3-192 15,4-2 0-15,-2-4 0 0,-3-1 0 0,3-8 0 16,0 0 0-16,0 0 0 0,0 0 0 0,0 0 0 15,0 0 0-15,3-8 0 0,-2-1 0 0,2-2 0 0,2 0 0 0,-1-2 0 32,-1 4-1600-32,1-1-352 0,-2 1-80 0,1 0-9296 0,1 0-1856 0</inkml:trace>
  <inkml:trace contextRef="#ctx0" brushRef="#br4" timeOffset="133384.1">18902 515 16575 0,'0'0'368'0,"0"0"80"0,0-8 0 0,0 0 16 0,-1 1-464 0,1-1 0 16,1 1 0-16,-1 7 0 0,3-7 1728 0,-3 7 256 16,3-8 64-16,-3 8 0 0,4-8-832 0,-4 8-144 15,4-5-48-15,-4 5 0 0,0 0 0 0,0 0 0 16,0 0 0-16,0 0 0 0,0 0-816 0,1 10-208 15,-2 2 0-15,0 0 0 0,0 4 864 0,0 4 128 0,0 3 32 0,-3 7 0 16,2 5-832-16,-2 4-192 0,-1 1 0 0,-1 35 0 16,1-12 864-16,2-3 128 0,0 0 32 0,0-3 0 15,0-5-832-15,2-4-192 0,-1-4 0 0,1-6 0 16,0-3 0-16,1-7 0 0,1-2 0 0,-1-3 0 16,0-3 0-16,1-3 0 0,-1-3 0 0,0 0 0 15,0-3 864-15,0-11 128 0,0 0 32 0,0 0 0 16,0 0-832-16,0 0-192 0,0 0 0 0,0 0 0 15,2-9-1600-15,-1-1-352 16,0-1-80-16,1-2-14752 0</inkml:trace>
  <inkml:trace contextRef="#ctx0" brushRef="#br4" timeOffset="133852.04">19408 1055 12895 0,'0'0'576'0,"0"0"112"0,0 0-560 0,0 0-128 0,0 0 0 0,-7-2 0 16,7 2 1664-16,0 0 320 0,0 0 48 15,0 0 16-15,-7-1-832 0,7 1-144 0,0 0-48 0,0 0 0 16,0 0 0-16,0 0 0 0,0 0 0 0,0 0 0 15,0 0 0-15,13-3 0 0,0 1 0 0,2 0 0 16,3 2 0-16,0-2 0 0,-2 0 0 0,6 1 0 16,0-1 0-16,3 4 0 0,4 0 0 0,-4-1 0 15,1-2-816-15,-2 0-208 0,-2 1 0 0,-1-1 0 16,-2-3 0-16,0 2 0 0,-1 0 0 0,-3 0 0 0,-1-1 0 16,1 0 0-16,-1 0 0 0,-3 1 0 15,0-1-1600-15,0 1-352 0,0 0-80 16,0-3-16-16</inkml:trace>
  <inkml:trace contextRef="#ctx0" brushRef="#br4" timeOffset="134227.79">20376 592 27647 0,'0'0'608'0,"0"0"128"0,0 0 32 0,0 0 0 0,0 0-624 0,0 0-144 0,-1 13 0 0,0 1 0 15,1 2 848-15,-2 1 144 0,-1 3 32 0,1 8 0 16,1 2 0-16,-1 5 0 0,-1-2 0 0,-2-2 0 16,3 2 0-16,-1 3 0 0,-3 1 0 0,2 3 0 15,-2-3-832-15,2-1-192 0,-2-3 0 0,1 0 0 16,-1-3 0-16,1-4 0 0,2-2 0 0,-1-1 0 16,1-1 864-16,-1-3 128 0,0 0 32 0,1-3 0 15,0-4-1648-15,0 0-320 0,-1-3-64 0,4-9-16800 16</inkml:trace>
  <inkml:trace contextRef="#ctx0" brushRef="#br4" timeOffset="135484.54">17621 1472 12895 0,'0'0'272'0,"5"-7"64"0,0 0 16 0,-5 7 32 0,7-6-384 0,-7 6 0 15,1-9 0-15,-1 9 0 0,0 0 896 0,4-5 96 0,-4 5 32 0,4-8 0 16,-4 8 0-16,0 0 0 0,0 0 0 16,0 0 0-16,0 0 0 0,0 0 0 0,0 0 0 0,0 0 0 15,0 0 0-15,0 0 0 16,0 0 0-16,0 11 0 0,-1 1-832 0,0 2-192 0,-1 2 0 0,2 5 0 15,0 5 0-15,4 2 0 0,-2-1 0 0,2 4 0 16,0-4 0-16,0 1 0 0,3-2 0 0,-3 1 0 16,4-3 0-16,1 0 0 0,2-2 0 0,0 1 0 15,1 0 0-15,2-3 0 0,1-4 0 0,2-3 0 16,0-1 864-16,1-1 128 0,2-2 32 0,-3-3 0 16,2-4-832-16,1 1-192 0,1-2 0 0,0-3 0 15,-1-5 864-15,0-2 128 0,2-2 32 0,3 1 0 0,1 0-832 16,0 3-192-16,1 0 0 0,3-1 0 0,0-3 0 0,1 4 0 15,0 1 0-15,-1-2 0 0,-3-1 0 0,1-1 0 16,-2-1 0-16,2 1 0 0,-5 1 0 0,3 1 0 16,3 2 0-16,1-1 0 0,2 2 0 0,2-1 0 15,1-1 0-15,2 3 0 0,-2 2 0 0,0 1 0 16,-2 1 0-16,1 2 0 0,-3 0 0 0,-1 1 0 16,0 2 0-16,-2-2 0 0,1 2 0 0,1-1 0 15,-2 0 0-15,3 3 0 0,1 1 0 0,-2-1 0 16,-1 1 0-16,-1 0 0 0,0-2 0 0,-1 3 0 15,-3 0 0-15,-3 2 0 0,-1 1 0 0,-3 2 0 16,0 3 0-16,-6-4 0 0,-1-1 0 0,-4 0 0 16,2 0 0-16,-4 3 0 0,2-2 864 0,-1 1 128 15,-2 0 32-15,-2 0 0 0,-1-3-832 0,-1 0-192 0,-1-1 0 0,1-2 0 16,-3 0 0-16,1-1 0 0,-1 0 0 16,4-7 0-16,0 0 0 0,0 0 0 15,0 0 0-15,0 0 0 0,0 0 864 0,0 0 128 0,-1-12 32 0,5 0 0 16,-1-1-832-16,3 0-192 0,1-2 0 0,2 0 0 15,0-1 0-15,2 1 0 0,2 2 0 0,2-1 0 16,-2-2 0-16,4 0 0 0,1 2 0 0,0 0 0 16,1 3 0-16,1 3 0 0,-4-2 0 0,4 5 0 15,1 3 0-15,1 2 0 0,-3 1 0 0,2 1 0 16,1-1 0-16,-2 4 0 0,-1 1 0 0,1 0 0 16,-2-6 0-16,-2 0 0 0,1 1 0 0,0 3 0 15,2 0 0-15,1 0 0 0,1-1 0 0,4-3 0 16,4-3 0-16,0-2 0 0,1-2 0 0,4 0 0 0,3 1 0 0,2-2 0 15,-1-3 0-15,0-3 0 0,0-3 0 0,-4-1 0 16,1 0 0-16,-4-1 0 0,0 0 0 0,1-3 0 16,-1-3 0-16,-5 0 0 0,-3 1 0 0,-2-1 0 15,-4 0 0-15,-3 3 0 0,-4 1 0 0,-1 3 0 16,0 2 0-16,-4 6 0 0,-2 1 0 0,-3 9 0 16,0 0 0-16,0 0 0 15,0 0-2416-15,-8-6-528 0,-4 1-96 0,-5 5-32 0</inkml:trace>
  <inkml:trace contextRef="#ctx0" brushRef="#br4" timeOffset="136212.89">18494 2431 16575 0,'0'0'736'0,"0"0"160"0,0 0-720 0,5-7-176 0,0 0 0 0,-3-1 0 15,0 3 848-15,-2 5 144 0,2-8 32 0,-2 8 0 16,0 0 0-16,0 0 0 0,0 0 0 0,0 0 0 16,0 0 0-16,0 0 0 0,-3 9 0 0,1 4 0 15,1 4 0-15,0 4 0 0,-2 1 0 0,1 0 0 16,-1-1-832-16,1 1-192 0,1 1 0 0,-1 0 0 0,1-1 864 15,0 0 128-15,1-1 32 0,-1 1 0 0,1 3-832 0,0-6-192 16,-2-2 0-16,2-2 0 0,2 1 0 16,-1-4 0-16,0-3 0 0,-1-9 0 0,0 0 0 0,4 9 0 15,-4-9 0-15,0 0 0 0,0 0 0 0,0 0 0 16,0 0 0-16,0 0 0 16,0 0-2416-16,0-11-528 0,-4-2-96 0,-2-3-32 0</inkml:trace>
  <inkml:trace contextRef="#ctx0" brushRef="#br4" timeOffset="136372.35">18350 2572 27647 0,'0'0'608'0,"0"0"128"0,0 0 32 0,6 3 0 0,3-1-624 0,0 1-144 15,0 0 0-15,2-1 0 0,0-1 848 0,3-1 144 16,2 0 32-16,2 0 0 0,2 0 0 0,-1-1 0 16,1 0 0-16,2 1 0 0,-2 1 0 0,-2-1 0 15,-3-1 0-15,0 1 0 0,0 0-832 0,-1 1-192 16,-2 1 0-16,2-2 0 15,-3-1-768-15,1 1-208 0,-2 0-48 0,-10 0-15152 0</inkml:trace>
  <inkml:trace contextRef="#ctx0" brushRef="#br4" timeOffset="137438.24">19285 2558 16575 0,'0'0'368'0,"0"0"80"0,8-4 0 0,-8 4 16 0,0 0-464 0,5-10 0 0,-3 2 0 0,-1-1 0 16,-2 1 1728-16,1 8 256 0,-1-9 64 0,0 0 0 16,-1 0-832-16,-1 1-144 0,1-2-48 0,-2 4 0 15,-1 0 0-15,5 6 0 0,-6-3 0 0,-4 3 0 16,1 2-816-16,-1 2-208 0,-2 2 0 0,-1 2 0 15,-2 5 0-15,-2 1 0 0,1 0 0 0,-3 5 0 16,0 2 864-16,-2 2 128 0,3 0 32 0,3 2 0 0,4-2-832 16,2 2-192-16,2-2 0 0,5 3 0 0,4 0 0 0,3-6 0 15,0-7 0-15,6 1 0 0,1 0 0 0,5-2 0 16,2-2 0-16,3-5 0 0,1-3 864 0,1-4 128 16,-1-2 32-16,-1-1 0 0,0-6-832 0,-2-4-192 15,-1 2 0-15,-1-5 0 0,-2 1 864 0,-1-2 128 16,-2-2 32-16,-2 4 0 0,-2 0-832 0,-2-2-192 15,-4 0 0-15,0-2 0 0,-2-2 0 0,-2 1 0 16,-2 0 0-16,0 1 0 0,0 1 864 0,-3 2 128 16,1 2 32-16,0 0 0 15,-2 4-1648-15,1 2-320 0,0 3-64 0,-1 2-16 16,-1 2 0-16,8 3 0 0,-9 3 0 0,9-3-10912 16,-8 0-2192-16</inkml:trace>
  <inkml:trace contextRef="#ctx0" brushRef="#br4" timeOffset="137773.07">19827 2175 20271 0,'0'0'896'0,"0"0"192"15,0 0-880-15,0 0-208 0,-3 5 0 0,-1 1 0 0,4-6 1680 16,-5 7 304-16,-2 6 48 0,2-4 16 0,-3 4-832 0,1 0-144 16,1 2-48-16,0 1 0 0,2-1-816 0,-3-1-208 15,2-1 0-15,2 1 0 0,-2 3 0 0,3 0 0 16,0-3 0-16,1-1 0 0,0-2 0 0,1-1 0 15,0-1 0-15,2-2 0 16,-2-7-1600-16,0 0-352 0,0 0-80 0,0 0-16 0</inkml:trace>
  <inkml:trace contextRef="#ctx0" brushRef="#br4" timeOffset="137954.67">20043 2191 31327 0,'0'0'688'0,"0"0"144"0,6 12 16 0,-6-1 48 0,-2 0-720 0,0 3-176 0,-1 0 0 0,-1 1 0 16,1 2 848-16,-4 3 144 15,0 0 32-15,-1 1 0 0,0-1-832 0,2 2-192 0,0 1 0 0,1 7 0 16,-3-6 0-16,4-3 0 0,1-2 0 0,0-4-10336 16,2-3-2112-16</inkml:trace>
  <inkml:trace contextRef="#ctx0" brushRef="#br4" timeOffset="138506.84">17830 2239 16575 0,'0'0'368'0,"10"-3"80"0,-1-1 0 0,0 0 16 0,-2-1-464 0,-7 5 0 0,0 0 0 0,9-4 0 0,1 2 1728 0,-10 2 256 15,9 6 64-15,0 1 0 0,-2-1-832 0,0 4-144 16,-1 2-48-16,1 4 0 0,-2 0-816 0,0 3-208 16,2 0 0-16,-2 4 0 0,1 3 864 0,1-1 128 15,-3-3 32-15,0 2 0 0,1-4-832 0,-2 0-192 16,1-3 0-16,1-1 0 0,-1-3 0 0,3-4 0 15,-7-9 0-15,5 1-13888 16</inkml:trace>
  <inkml:trace contextRef="#ctx0" brushRef="#br4" timeOffset="138656.53">18133 2222 31327 0,'0'0'688'0,"0"0"144"0,3 7 16 0,2 1 48 0,0 2-720 0,-2 4-176 16,2 3 0-16,-1-1 0 0,2-4 848 0,-1 3 144 0,3 6 32 15,-1 2 0-15,2 3-832 0,-1-1-192 16,1-2 0-16,-1 1 0 0,-1-1 0 0,2-1 0 16,1-2 0-16,1-4 0 0</inkml:trace>
  <inkml:trace contextRef="#ctx0" brushRef="#br4" timeOffset="141719.25">18317 4674 16575 0,'0'0'368'0,"0"0"80"16,0 0 0-16,0 0 16 0,0 0-464 0,0 0 0 0,0 0 0 0,0 0 0 15,0 0 912-15,0 0 96 0,-10-7 16 0,10 7 0 16,0 0 0-16,-8-1 0 0,0 1 0 0,0 2 0 15,-1 3 0-15,-2 3 0 0,0 0 0 0,0 2 0 0,-5 1 0 0,1 2 0 16,-2 2 0-16,2 0 0 0,0 4-832 0,-2 0-192 16,-3 0 0-16,2 2 0 0,-2 0 0 0,2 1 0 15,0 1 0-15,1 0 0 0,2 4 864 0,-1 1 128 16,2 1 32-16,2 2 0 0,-1 2-832 0,3-2-192 16,2 0 0-16,3-1 0 0,1-5 0 0,3 2 0 15,2 0 0-15,3-2 0 0,1-3 0 0,4 0 0 16,2 1 0-16,1-4 0 0,2 2 864 0,2 0 128 15,0 0 32-15,4-1 0 0,0-4-832 0,2 2-192 16,-1-1 0-16,2 0 0 0,-2-4 0 0,1 2 0 16,0 0 0-16,0-1 0 0,0-2 864 0,-3 1 128 15,0-2 32-15,-1-2 0 16,-3-2-1648-16,-1 1-320 0,-1-1-64 0,-1-1-16 16,-4-2 0-16,3 1 0 0,-1-2 0 0,-2-2-15152 0</inkml:trace>
  <inkml:trace contextRef="#ctx0" brushRef="#br4" timeOffset="142405.96">19362 4676 12895 0,'0'0'576'0,"0"0"112"0,0 0-560 0,0 0-128 0,0 0 0 16,0 0 0-16,0 0 848 0,0 0 144 0,-3-8 32 0,3 8 0 16,0 0 0-16,0 0 0 0,0 0 0 0,0 0 0 15,0 0 0-15,0 0 0 0,0 0 0 0,0 0 0 16,0 0-832-16,0 0-192 0,0 0 0 0,11 0 0 16,-3 2 864-16,3 1 128 0,1 1 32 0,3 3 0 15,0 2 0-15,0 2 0 0,2-1 0 0,-1 1 0 16,1 2 0-16,-1 2 0 0,0 4 0 0,0-2 0 15,1 0-832-15,-2 2-192 0,-3 2 0 0,1 2 0 16,-2-1 0-16,-2 1 0 0,-5 1 0 0,-2-5 0 0,-1 4 0 16,-2 4 0-16,-3 3 0 0,0 2 0 0,-1 2 864 0,-2-1 128 15,-2-1 32-15,-3 12 0 0,-3-7 0 0,0-2 0 16,3-4 0-16,0-4 0 0,0-3-832 0,2 0-192 16,1-1 0-16,2-1 0 0,-4-4 0 0,1 0 0 15,0-2 0-15,-1-1 0 0,2 1 0 0,2-2 0 16,3-2 0-16,-1-3 0 0,0-1 0 0,5-8 0 15,0 0 0-15,0 0 0 0,0 0 0 0,0 0 0 16,0 0 0-16,0 0 0 16,0 0-1600-16,0 0-352 0,-5-9-80 0,0 4-16 0</inkml:trace>
  <inkml:trace contextRef="#ctx0" brushRef="#br4" timeOffset="144604.35">7329 6934 12895 0,'0'0'272'0,"0"0"64"0,0 0 16 0,0 0 32 0,0 0-384 0,7-1 0 15,-7 1 0-15,0 0 0 0,0 0 896 0,0 0 96 16,0 0 32-16,0 0 0 0,0 0 0 0,0 0 0 0,0 0 0 0,0 0 0 16,0 0 0-16,-3 8 0 0,-6-1 0 0,3 0 0 15,-4 1-832-15,3 2-192 16,-5 3 0-16,1-1 0 0,0-1 0 0,0 4 0 16,-4 0 0-16,1 3 0 0,3-1 864 0,-1 1 128 0,-1-2 32 0,1 6 0 15,1 2-832-15,0 2-192 0,1-3 0 0,1 1 0 16,4 2 0-16,0 3 0 0,1 1 0 0,2-2 0 15,3 1 0-15,2-2 0 0,4 3 0 0,-3-2 0 16,0-3 864-16,3-1 128 0,2 0 32 0,1-2 0 16,1 0-832-16,-1-1-192 0,1-2 0 0,1 0 0 15,2-1 0-15,1-2 0 0,-2-2 0 0,4 0 0 16,0 0 0-16,-1 0 0 0,3 0 0 0,0 0 0 0,-1-1 0 0,2-2 0 16,-3-2 0-16,0 2 0 15,1 2-768-15,2-2-208 0,-2-4-48 0,2 0-7632 16,0-2-1536-16</inkml:trace>
  <inkml:trace contextRef="#ctx0" brushRef="#br4" timeOffset="145172.45">8366 7042 12895 0,'-1'-10'272'0,"1"4"64"0,0-3 16 0,3 2 32 0,-3 7-384 0,2-6 0 0,1-2 0 0,-3 8 0 0,0 0 896 16,5-7 96-16,2 1 32 0,-7 6 0 15,0 0 0-15,0 0 0 0,8 0 0 0,1 1 0 0,0 1 0 0,1 1 0 16,1 4 0-16,1 1 0 0,0-1 0 0,2 2 0 15,2 1 0-15,0 2 0 0,0 4-832 0,-1 0-192 16,-1 2 0-16,1 3 0 0,-4 2 864 0,-1 4 128 16,-3 3 32-16,3 0 0 0,-2-2-832 0,1 6-192 15,-6 4 0-15,1 1 0 0,0-1 0 0,0-2 0 16,-6-3 0-16,0 1 0 0,0 0 864 0,-4-2 128 16,-2-2 32-16,1-2 0 0,2 0-832 0,-4 1-192 15,1-2 0-15,-2-3 0 0,-2-4 864 0,0 0 128 16,-1-3 32-16,2 1 0 0,-3-3-832 0,2-2-192 15,0-4 0-15,2 1 0 0,-1-1 0 0,3-2 0 16,0-4 0-16,0-1 0 0,8-2 0 0,0 0 0 0,-9-4 0 16,4-2 0-1,1 0-1600-15,2-2-352 0,2 0-80 0,4-3-16 0</inkml:trace>
  <inkml:trace contextRef="#ctx0" brushRef="#br4" timeOffset="152964.18">11689 6912 12895 0,'0'0'576'0,"7"-5"112"0,-7 5-560 0,0 0-128 0,5-7 0 0,1 2 0 16,-1-1 848-16,-5 6 144 0,0 0 32 0,0 0 0 15,0 0 0-15,0 0 0 0,0 0 0 0,0 0 0 16,0 0-832-16,0 0-192 0,0 0 0 0,0 0 0 0,-1 10 864 0,-3 0 128 15,-2 0 32-15,2 2 0 0,-4 1 0 0,0 2 0 16,1 0 0-16,-1 2 0 0,-3-2-832 0,0 1-192 16,1 1 0-16,-2 2 0 0,1 2 0 0,0 1 0 15,-1 0 0-15,-2 3 0 0,2 0 0 0,-1 3 0 16,1 1 0-16,1 2 0 0,-3 0 864 0,1 2 128 16,-1 7 32-16,-1-3 0 0,1 1-832 0,-1 0-192 15,-1-2 0-15,3 4 0 0,2 3 0 0,-1-2 0 16,0-2 0-16,2-1 0 0,3 2 0 0,3 0 0 15,-3-1 0-15,4 0 0 0,2-2 864 0,1-1 128 16,0 0 32-16,1-3 0 0,0-1-832 0,1-2-192 16,0 0 0-16,4 2 0 0,-2 1 0 0,3 0 0 15,-2 1 0-15,3-2 0 0,1 1 0 0,0-1 0 0,-2-1 0 16,1-6 0-16,0-4 864 0,2 0 128 16,-3 1 32-16,3-2 0 0,-2-2-832 0,2 2-192 0,2 1 0 15,-1 0 0-15,1 1 0 0,1 0 0 0,-1-2 0 0,2-1 0 16,-2 1 0-16,1-1 0 0,1-3 0 0,1 2 0 15,-2-1 864-15,1-1 128 16,1-2 32-16,1 0 0 0,0-5-832 0,2 0-192 0,0-1 0 0,0 2 0 16,2 0 0-16,-2-4 0 0,-2 0 0 0,2 0 0 15,-1 3 0-15,1-2 0 0,-2-4 0 0,0 3 0 16,-3-3 0-16,-1 0 0 0,-1 1 0 0,-2-4 0 16,-9 0-768-16,10-3-208 15,-10 3-48-15,0 0-10912 0,0 0-2192 0</inkml:trace>
  <inkml:trace contextRef="#ctx0" brushRef="#br4" timeOffset="154507.35">12841 6926 12895 0,'0'0'272'0,"0"0"64"0,0 0 16 0,0 0 32 0,5-9-384 0,-5 9 0 0,0 0 0 0,0 0 0 15,0 0 0-15,0 0 0 0,0 0 0 0,0 0 0 16,0 0 896-16,10 3 96 0,-10-3 32 0,6 7 0 0,0 0 0 0,1 3 0 16,-2 2 0-16,3 1 0 0,-2 0 0 0,4 1 0 15,-3 0 0-15,3 3 0 0,1-1 0 0,-1 0 0 16,1-2 0-16,2 4 0 0,2 4-832 0,-1 0-192 16,-1 1 0-16,0 0 0 0,0 2 864 0,1 5 128 15,-2 3 32-15,0 0 0 0,-2-2-832 0,3 2-192 16,-1 3 0-16,-1 1 0 0,-7 0 864 0,3-1 128 15,1 0 32-15,1 1 0 16,0-3-1648-16,2 1-320 0,-2-3-64 0,0 3-16 0,-2 3 832 0,-1 2 192 16,-2-1 0-16,0-3 0 0,-1-2 768 0,1-2 208 15,-3-2 48-15,-1-1 0 0,-5 0-832 0,1-1-192 16,-3 1 0-16,2-1 0 0,0-4 864 0,0-1 128 16,-4 3 32-16,2-3 0 0,1-1-832 0,-1 1-192 15,1 3 0-15,-1-3 0 0,0-2 0 0,2 1 0 16,2-1 0-16,-1 0 0 0,-1-5 864 0,0 1 128 0,1-1 32 15,1 3 0-15,-4 1-832 0,2-1-192 0,0 0 0 16,0-1 0-16,0-3 0 0,2-1 0 0,-2-2 0 16,0 2 0-16,0-2 0 0,0 1 0 0,1 1 0 0,-1-2 0 15,2-4 0-15,-2-1 0 0,1 0 0 0,1 1 0 16,1 0 0-16,-3-1 0 0,2 0 0 0,3-7 0 16,-4 9 0-16,-1-1 0 0,1-2 0 0,0 0 0 15,4-6 0-15,-5 7 0 0,5-7 0 0,-3 6 0 16,3-6 864-16,0 0 128 0,-6 5 32 0,6-5 0 15,0 0-832-15,0 0-192 0,0 0 0 0,0 0 0 16,0 0 0-16,0 0 0 0,0 0 0 0,0 0 0 16,0 0 0-16,-4 6 0 0,4-6 0 0,0 0 0 0,0 0 0 0,0 0 0 15,0 0 0-15,0 0 0 0,0 0 0 0,0 0 0 16,0 0 0-16,0 0 0 0,0 0 0 0,0 0 0 16,0 0 0-16,0 0 0 0,-8 2 0 0,8-2 0 15,0 0 0-15,0 0 0 0,0 0 0 0,0 0 0 16,0 0 0-16,0 0 0 0,0 0 0 0,0 0 0 15,0 0 0-15,0 0 0 0,0 0 0 0,0 0 0 16,0 0 0-16,0 0 0 0,-7-1 0 0,7 1 0 16,0 0 0-16,0 0 0 0,0 0 0 0,0 0 0 15,0 0 0-15,0 0 0 0,0 0 0 0,0 0 0 16,-6-3 0-16,6 3 0 0,0 0 0 0,0 0 0 16,0 0 0-16,0 0 0 0,-7 2 0 0,7-2 0 15,0 0 0-15,0 0 0 0,0 0 0 0,0 0 0 16,-5 3 0-16,5-3 0 0,0 0 0 0,0 0 0 0,0 0 0 0,0 0 0 15,-7 3 0-15,7-3 0 16,0 0 0-16,0 0 0 0,-5 4 0 0,5-4 0 0,0 0 0 0,0 0 0 16,0 0 0-16,0 0 0 0,0 0 0 0,0 0 0 15,0 0 0-15,0 0 0 0,0 0 0 0,0 0 0 16,0 0 0-16,0 0 0 0,0 0 0 0,0 0 0 16,0 0 0-16,-5-4 0 0,5 4 0 0,0 0 0 15,-1-8 0-15,1 8 0 0,0-9 0 0,0 9 0 16,0 0 0-16,1-10 0 0,3 0 0 0,-4 10 0 15,0 0-768-15,0 0-208 16,0 0-48-16,0 0 0 0</inkml:trace>
  <inkml:trace contextRef="#ctx0" brushRef="#br4" timeOffset="161160.93">12366 8747 12895 0,'0'0'272'16,"2"-9"64"-16,0 1 16 0,-2 8 32 0,0 0-384 0,0 0 0 0,2-6 0 0,-2 6 0 0,4-5 896 0,-3 0 96 15,-1 5 32-15,0 0 0 0,0 0 0 0,0 0 0 16,0 0 0-16,0 0 0 0,0 0 0 0,0 0 0 16,-5 7 0-16,2 1 0 0,-1-1-832 0,0 2-192 15,-1 0 0-15,0 2 0 0,1 0 864 0,-3 1 128 16,1 0 32-16,-1 1 0 0,-1 2-832 0,3-2-192 15,-4 2 0-15,3-1 0 0,-3 0 0 0,2-1 0 16,-3 1 0-16,3-1 0 0,-1-2 0 0,3 0 0 16,0 1 0-16,1-1 0 0,-1-1 0 0,3 0 0 15,-2 0 0-15,1-2 0 0,3-8 864 0,0 0 128 16,1 9 32-16,3-3 0 0,-4-6-832 0,6 5-192 16,2-2 0-16,2-1 0 0,1 3 0 0,3-4 0 15,1-4 0-15,0 3 0 0,1 3 0 0,1-1 0 16,-1-1 0-16,2-1 0 0,1 0 864 0,-1 1 128 0,2 5 32 15,-1-4 0-15,2-4-832 0,2-1-192 0,2 0 0 0,13 3 0 32,-5 4-768-32,3-2-208 0,4-5-48 0,-11 4 0 0,3 3 832 0,4 0 192 0,3 2 0 0,-3-3 0 15,3-2 0-15,1 1 0 0,4 0 0 0,0 1 0 16,-2-3 0-16,3 0 0 0,5-4 0 0,-2 3 0 16,0 2 0-16,-2-3 0 0,0-6 0 0,0 3 0 15,0 4 0-15,4-1 0 0,3-3 0 16,-1 2 0-16,1 1 0 0,-1 2 0 0,-1 1 0 0,-4-2 0 15,1-4 0-15,0 2 0 0,-2 1 0 0,3 0 0 16,1 4 0-16,0 1 0 0,-2 0 0 0,0 0 0 16,0-4 0-16,2 2 0 0,1 3 0 0,20-2 0 0,-8-5 608 15,-3 2 160-15,-3 3 48 0,-3 1 0 0,-5-3-624 0,-2-1-192 16,3-3 128-16,-2 2-128 0,-2 2 128 0,3-3-128 16,0-3 144-16,-1 3-144 0,0 1 192 0,-3 2-48 15,-3 2-16-15,1-2 0 0,-3-2 0 0,1 4-128 16,1 1 192-16,0-5-64 0,2-6 0 0,1 2 0 15,-1 4 0-15,0 0 0 0,-3-1 0 0,0-2 0 16,-1 1 0-16,-2-3 0 0,3 2 16 0,-3 2 0 16,0-3 0-16,0 3 0 0,3-1 16 0,0 3 0 15,-2-1 0-15,-1 0 0 0,-3-1-160 0,-2-1 160 16,1 2-160-16,-1 0 160 0,0 0-160 0,0-3 128 16,-1-2-128-16,3 3 128 0,0 4-128 0,2 0 0 15,-1-2 0-15,-3 0 0 0,-1-2 0 0,-2 2 128 16,-1 5-128-16,0-4 0 0,-1-3 0 0,-1 1 0 15,-3 1 128-15,2 0-128 0,2-2 0 0,-3 3 0 0,-3 0 0 0,2 1 0 16,5 1 0-16,-1-1 0 0,-1 0 0 0,-1 0 0 16,1-1 144-16,-4 2-144 0,2 1 160 0,-2-1-160 15,-1-2 144-15,-2 0-144 0,-1 0 128 0,0 0-128 16,-2 1 0-16,2 1 128 0,-3 0-128 0,3 3 0 16,-2-3 0-16,-1 0 0 0,1-1 128 0,0 0-128 15,3 0 0-15,-2 3 0 0,-3 3 0 0,1-3 128 16,3-4-128-16,0 1 0 0,-2 1 0 0,4 1 0 15,-1 1 0-15,1 0 0 0,0-5 128 0,-3 5-128 16,0 2 0-16,-1 2 0 0,-2-2 0 0,-1 0 0 16,1-4 0-16,-2 3 0 0,-1-2 0 0,-1 2 0 15,0 0 0-15,0 2 0 0,-1-1 128 0,-1-1-128 0,2 2 0 0,-2-4 128 16,-2-1-128-16,2 3 128 0,-1 0-128 0,-1-1 0 16,-7-3 0-16,9 4 128 0,1-1-128 0,-10-3 0 15,9 2 144-15,1 0-144 0,-2 0 0 0,0 3 128 16,-2 1-128-16,-6-6 0 0,10-4 0 0,-5 0 128 15,-5 4-128-15,0 0 0 0,0 0 0 0,0 0 128 16,0 0-128-16,0 0 0 0,0 0 0 0,0 0 144 16,9 3-144-16,-9-3 0 0,0 0 176 0,0 0-176 15,0 0 160-15,0 0-160 0,7 3 192 0,-7-3-64 16,0 0-128-16,0 0 192 0,0 0-64 0,0 0-128 16,0 0 176-16,0 0-176 0,0 0 192 0,0 0-192 15,0 0 192-15,2-10-192 0,1-3 240 0,-3 3-64 16,-1 3-16-16,0 1 0 0,0 1-160 0,0-3 0 15,-1 1 0-15,0 0 0 0,2-2 0 0,-2-1 0 16,-1-1 0-16,-1 1 0 0,-1-1 0 0,1 2 0 0,-1 0 0 0,0-2 0 16,-1-1 0-16,2 0 0 0,0-3 0 0,-1 2 0 15,2-2 0-15,-4 1 0 0,2-4 0 0,1 2 0 16,-2 0 0-16,0-2 0 0,3 0 0 0,-4-1 0 16,2 1 0-16,1-1 0 0,-3 0 0 0,0 2 0 15,1-1 0-15,-1 2 0 0,3-1 0 0,-3 2 0 16,2 2 0-16,-1-1 0 0,1 0 0 0,0 2 0 15,3 1 0-15,-2 0 0 0,0 0 0 0,1 1 0 16,1 1 0-16,0 2 0 0,1-1 0 0,-2 1 0 16,2 2 0-16,1 5 0 0,0 0 0 0,-1-6 0 15,1 6 0-15,-1-5 0 0,0-1 0 0,1 6 0 16,0 0 0-16,0 0 0 0,0 0 0 0,0 0 0 16,0 0 0-16,0 0 0 0,0 0 0 0,0 0 0 0,0 0 0 0,0 0 0 15,0 0 0-15,0 0 0 0,0 0 0 0,0 0 0 16,0 0 0-16,0 0 0 0,0 0 0 0,0 0 0 15,0 0 0-15,0 0 0 16,0 0-832-16,0 0-160 0,0 0-32 0,0 0 0 16,0 0-2448-16,0 0-496 0,0 0-112 0,0 0-16 0</inkml:trace>
  <inkml:trace contextRef="#ctx0" brushRef="#br4" timeOffset="161688.44">17344 8538 16575 0,'0'0'368'0,"-7"2"80"0,7-2 0 0,-6 2 16 0,6-2-464 0,0 0 0 0,-4-2 0 0,4 2 0 15,0 0 912-15,-7-1 96 0,3-2 16 0,4 3 0 16,0 0-832-16,0 0-192 0,0 0 0 0,0 0 0 16,0 0 864-16,1-5 128 0,1 0 32 0,1 1 0 0,2-1 0 15,-2-1 0-15,1 0 0 0,2 1 0 0,0-2-832 0,0 1-192 16,1-2 0-16,-2 1 0 0,2 1 864 0,0-1 128 15,0 0 32-15,0 1 0 0,-1 0-832 0,2-1-192 16,-3 0 0-16,3 2 0 0,-4-2 0 0,2 0 0 16,1 1 0-16,-3 0 0 0,0 2 0 0,2-1 0 15,-3 1 0-15,-3 4 0 0,6-2 0 0,-6 2 0 16,0 0 0-16,7 0 0 0,-7 0 0 0,0 0 0 16,6 3 0-16,-1 2 0 0,1-1 0 0,-1 5 0 15,0 0 0-15,0 0 0 0,0 2 0 0,-1 2 0 16,-2 1 0-16,3 1 0 0,-1 2 0 0,0-2 0 15,2 2 0-15,-3-1 0 0,3 1 864 0,0 0 128 16,-2 1 32-16,0-1 0 0,0 1-832 0,1-3-192 0,-2 1 0 16,0-4 0-16,1-1 0 0,0-1 0 15,-1 0 0-15,4 1 0 16,-7-11-1600-16,8 6-352 0,-8-6-80 0,0 0-16 0</inkml:trace>
  <inkml:trace contextRef="#ctx0" brushRef="#br1" timeOffset="167105.97">14782 6841 9215 0,'0'0'400'0,"0"0"96"0,0 0-496 0,0 0 0 0,0 0 0 0,0 0 0 16,-5 4 912-16,-1-1 96 0,0-1 16 0,0 0 0 15,-1 1-832-15,0 2-192 0,-1-1 0 0,1 0 0 16,-3 1 864-16,0-2 128 0,-2 4 32 0,-2-2 0 15,1 1-832-15,-2-2-192 0,-2-1 0 0,0 3 0 16,-2 2 864-16,-1-1 128 0,2 4 32 0,-1 0 0 16,1 0-832-16,1 3-192 0,-4-1 0 0,1-1 0 15,0 0 0-15,1 1 0 0,1 1 0 0,0 1 0 0,-1 0 0 16,2 1 0-16,0-2 0 0,1 3 0 0,-1 3 0 16,2 2 0-16,0 0 0 0,0 1 0 0,1 3 0 0,1 1 0 15,1 4 0-15,0 0 0 0,2 1 864 0,-1 2 128 16,1 0 32-16,0 0 0 0,-1-1-832 0,1 0-192 15,0 0 0-15,1 1 0 0,0 2 0 0,0 1 0 16,-1-3 0-16,2 0 0 0,1 0 0 0,2 0 0 16,-2 0 0-16,1-2 0 0,1-2 0 0,2-3 0 15,-3 1 0-15,4-3 0 0,2-1 864 0,0 0 128 16,-1 3 32-16,2-2 0 0,4 0-832 0,0 0-192 16,1 1 0-16,1 0 0 0,1 1 0 0,2 0 0 15,0 1 0-15,2-1 0 0,1 0 0 0,0-2 0 16,1 0 0-16,0 0 0 0,0-2 0 0,-1-1 0 15,2 0 0-15,-1 1 0 0,0-1 0 0,2 0 0 16,0-1 0-16,1 1 0 0,-1-3 864 0,4 1 128 16,-1-1 32-16,2 0 0 0,1-3-832 0,1 0-192 0,0-1 0 0,0-1 0 15,1-2 0-15,-1 0 0 0,1-1 0 0,1 3 0 16,-3-3 0-16,0-1 0 0,1-2 0 0,-5 1 0 16,1-1 0-16,0 0 0 0,-2-1 0 0,1-1-9232 15,-3-1-1904-15</inkml:trace>
  <inkml:trace contextRef="#ctx0" brushRef="#br1" timeOffset="167738.85">15706 6980 9215 0,'0'0'400'0,"0"0"96"0,0 0-496 0,0 0 0 0,0 0 0 0,0 0 0 15,0 0 912-15,0 0 96 0,0 0 16 0,0 0 0 16,0 0-832-16,0 0-192 0,0 0 0 0,0 0 0 16,0 0 864-16,7 6 128 0,1 1 32 0,0 2 0 15,2-2 0-15,2 4 0 0,3 1 0 0,0 4 0 16,1 0-832-16,-1 5-192 0,3 2 0 0,-2 3 0 0,-1 2 0 16,2 5 0-16,-1 7 0 0,0 0 0 0,-3 2 864 15,0 1 128-15,0 1 32 0,-4 2 0 0,0-2-832 0,-3 3-192 16,-1 0 0-16,1 3 0 0,-2 2 0 0,-2 0 0 15,-1 1 0-15,-2-3 0 0,-1 0 0 0,-2 0 0 16,-3-1 0-16,-1-1 0 0,-1-1 0 0,1-1 0 16,-8-1 0-16,1-1 0 0,-1-3 864 0,-1-1 128 15,-2-3 32-15,2-2 0 0,-1 0-832 0,-1-3-192 16,1-3 0-16,1 0 0 0,-2-5 864 0,3 1 128 16,0 0 32-16,2-4 0 0,1-4-832 0,0 0-192 15,3-3 0-15,2-2 0 0,0-2 0 0,3-3 0 16,5-7 0-16,0 0-13888 0</inkml:trace>
  <inkml:trace contextRef="#ctx0" brushRef="#br1" timeOffset="168837.2">19136 6790 12895 0,'0'0'272'0,"0"0"64"0,-11 3 16 0,11-3 32 0,-3 4-384 0,-5-1 0 0,2-2 0 0,-4 3 0 16,-1 1 0-16,0 3 0 0,-4 2 0 0,0 3 0 15,0 2 896-15,-3 5 96 0,-1 7 32 0,1-1 0 16,-2 3-832-16,1 2-192 0,-2 2 0 0,1 4 0 16,-1 2 864-16,-1 8 128 0,-1 2 32 0,-2 6 0 15,1 10-832-15,-4 0-192 0,1 0 0 0,0 1 0 16,2 2 0-16,0 1 0 0,2 2 0 0,-3-2 0 0,3-5 0 0,1 0 0 15,1-3 0-15,5-3 0 0,2 1 0 16,2-4 0-16,3-4 0 0,3-3 0 0,4-4 864 0,3-2 128 16,4-3 32-16,2-1 0 0,4-5-832 0,4-2-192 15,4 0 0-15,2 0 0 0,2-1 0 0,6-1 0 16,3 0 0-16,4 2 0 0,0-3 0 0,5-1 0 16,-2-3 0-16,5-2-7056 15,0 0-1456-15</inkml:trace>
  <inkml:trace contextRef="#ctx0" brushRef="#br1" timeOffset="169455.13">20341 6675 9215 0,'0'0'400'0,"-7"-5"96"0,3-1-496 0,4 6 0 15,0 0 0-15,0 0 0 0,0-8 0 0,0 8 0 16,0 0 0-16,7-2 0 0,2 1 0 0,4 3 0 15,2 1 0-15,1 4 0 0,0 3 0 0,0 1 0 16,1 1 0-16,1 3 0 0,2 3 912 0,3 3 96 16,-1 4 16-16,4 3 0 0,-2 0-832 0,2 5-192 15,1 5 0-15,1 1 0 0,-3 2 864 0,3 0 128 16,2-3 32-16,-3 7 0 0,0 11 0 0,-3 3 0 0,0 1 0 16,-6 2 0-16,-3-1-832 0,-6 2-192 0,-3 1 0 15,-5 2 0-15,-1 3 864 0,-4 0 128 0,-4-1 32 0,-5 1 0 16,-4 2-832-16,-3-2-192 0,-6-1 0 0,1-2 0 15,-1-2 0-15,-1-6 0 0,0-9 0 0,2-1 0 16,-5-4 864-16,0-4 128 0,-2 0 32 0,1-4 0 16,3-2-832-16,-2 0-192 0,-2 1 0 0,-1-1 0 15,0-4 0-15,-2 0 0 0,2-1 0 0,-13 8 0 16,5-4-768 0,4-5-208-16,-12 6-48 0,11-12 0 0</inkml:trace>
  <inkml:trace contextRef="#ctx0" brushRef="#br0" timeOffset="178288.97">21612 6571 6159 0,'10'-3'256'0,"-10"3"80"15</inkml:trace>
  <inkml:trace contextRef="#ctx0" brushRef="#br0" timeOffset="180760.26">22195 6739 6447 0,'0'0'576'0,"-1"-8"-576"16,0 0 0-16,1 8 0 0,0 0 3072 0,0 0 512 15,-2-6 112-15,2 6 16 0,-4-7-2816 0,-1 0-576 0,-1 1-96 0,1-1-32 16,-3-2 320-16,2 2 48 0,-3-1 16 0,0 0 0 16,0 1 192-16,0-2 64 0,-1-1 0 0,-1 1 0 15,-1-1-160-15,-2 1-32 0,2 0 0 0,-3-1 0 16,1 1-192-16,-2-1-64 0,0 0 0 0,-1-2 0 16,-2-1 0-16,-1 0-16 0,-2-1 0 0,-5 2 0 15,0 0-64-15,-4 1-16 0,-3 0 0 0,0 5 0 16,1-1-16-16,-4-2 0 0,1-3 0 0,1 4 0 15,-3 4 0-15,-1-3 0 0,-3-4 0 0,-2 3 0 16,-2 1-80-16,0 0-32 0,-2 0 0 0,2-1 0 16,1-3 0-16,0 1 0 0,-1-2 0 0,-3 3 0 15,-1 3-160-15,-2-1 192 0,-4-1-192 0,0 1 192 16,0 0-64-16,-1 1 0 0,0 1 0 0,0 1 0 0,-4-1 0 0,-3 4 0 16,-3 1 0-16,2 1 0 0,0-4-128 0,1 0 0 15,-4-2 144-15,1 4-144 0,0 3 0 0,-3 0 128 16,3-2-128-16,4 2 0 0,2 0 176 0,-1-1-48 15,-1 1 0-15,0 0 0 0,-2 0-128 0,2 1 192 16,2-1-192-16,1 2 192 0,0 1-192 0,-3-2 128 16,-3-1-128-16,1 1 128 0,1 2-128 0,4 0 128 15,2 1-128-15,1-1 128 0,-3-1-128 0,3 2 160 16,0 4-160-16,-1-2 160 0,0-3-160 0,1 2 0 16,3 1 144-16,2-2-144 0,2-1 0 0,-3 0 0 15,-3 0 0-15,2 3 128 0,-1 3-128 0,4 1 0 16,3-1 0-16,2 2 0 0,-1-1 0 0,1 1 0 15,0 1 0-15,-1-1 128 0,-3 1-128 0,3 0 176 16,3 2-176-16,0 3 192 0,2-1-192 0,3-1 0 0,0 2 0 0,2-1 128 16,-3 1-128-16,0 2 0 0,1 2 0 0,-2 2 0 15,2 0 0-15,-3 2 0 0,1 2 0 16,4 1 0-16,3-1 0 0,-2 2 0 0,4 2 0 0,3-2 0 16,1 0 0-16,0-3 0 0,0 0 0 0,2 0 0 15,-1 2 0-15,1 0 0 0,0 1 0 0,2-1 0 16,1 2 0-16,2 0 0 0,3-1 0 0,0 2 0 15,-2 2 0-15,4 0 0 0,0 2 0 0,2-2 0 16,0-4 0-16,2 1 0 0,-1 2 0 0,2 0 0 16,-2 3-128-16,5 1 128 0,0-2 0 0,4 1 0 15,-1 2 0-15,1-2 0 0,3-3 0 0,1 2 0 16,2-2 0-16,2-2 0 0,-2-2 0 0,4 2 0 16,2-2 0-16,0 1 0 0,1-2 0 0,3 3 0 0,0 4 0 15,4-2 0-15,-1-1 0 0,4-3 0 16,-1 0 0-16,1 0 0 0,0-4 0 0,4 1 0 0,0 0 0 0,3 1 0 15,-1-1 0-15,1-2 0 0,1-3 0 0,0 2 0 16,-4-1 0-16,4 4 0 0,0 4 0 0,0-4 0 16,0-1 0-16,3-1 0 0,1-1 0 0,2-3 0 15,0 0 0-15,4 0 0 0,-1 1 0 0,5-2 0 16,-4 0 0-16,4-3 128 0,-4 0-128 0,3 0 0 16,-3 1 0-16,4-2 128 0,1 0-128 0,3-1 0 15,1 2 144-15,4-2-144 0,-2-1 0 0,3 1 128 16,-3 0-128-16,1 2 0 0,-1-1 0 0,4-2 0 15,-1 0 0-15,4-1 128 0,-1 0-128 0,1-1 0 16,-3 1 0-16,0 0 128 0,-2 0-128 0,1-4 0 16,2-2 0-16,3 2 0 0,3 3 0 0,-2-3 128 15,2-3-128-15,-2 1 0 0,0 1 0 0,-1-1 0 0,4 2 0 16,1-1 128-16,3-4-128 0,-2 1 0 0,-5 2 128 0,1-2-128 16,-1-2 0-16,3 0 128 0,1 1-128 0,3-2 0 15,1-1 0-15,-1-1 144 0,-5 0-144 0,3-1 0 16,-2-1 144-16,6-1-144 0,1 3 0 0,2-3 144 15,-1-1-144-15,-2-1 0 0,-1-1 0 0,1 0 128 16,0-1-128-16,3-1 0 0,4 0 144 0,-3 0-144 16,-4 2 0-16,0-4 128 0,1-4-128 0,1 2 0 15,1 1 0-15,-3 0 144 0,-4 0-144 0,0-5 0 16,-2-4 144-16,2 3-144 0,2 1 0 0,2-5 144 16,-2-5-144-16,-2 2 128 0,-2 3-128 0,-3-1 128 15,1-2-128-15,3-2 128 0,2 1-128 0,-1-5 128 16,-5 2 16-16,-3-2 0 0,-3-2 0 0,-4-1 0 0,-1-2-144 0,2 1 0 15,0-1 0-15,-3 0 0 0,-4-1 0 0,-1 2 0 16,1 1 0-16,-6 0 0 0,-2 0 128 0,-3-3-128 16,-4-1 0-16,0-4 128 0,-2-3-128 0,-1 0 128 15,-1 0-128-15,-2 1 128 0,-1 1-128 0,-3 1 0 16,-2 2 0-16,0 0 128 0,-3 1-128 0,0-1 0 16,-4-1 144-16,-1 1-144 0,-2 3 0 0,-3 0 128 15,-1-1-128-15,-2 2 0 0,-3 0 0 0,-2 0 128 16,0-2-128-16,-1-1 0 0,-5-1 0 0,1 0 0 15,-2-3 0-15,-1 0 128 0,-4 0-128 0,0 2 0 16,2-2 0-16,-2 3 0 0,-4 3 0 0,1-1-128 16,-6 1 128-16,0 2 0 0,-3 1 0 0,-2-1-160 15,-2-1 160-15,-5 3 0 0,-4 4-144 0,2-1 144 0,-2 3 0 16,1-2-144-16,2-2 144 0,0 4 0 0,-3 1-144 0,-1-1 144 16,-6 3-128-16,-3 1 128 0,-1-2-160 15,-1 3 160-15,2 1-192 0,-1 1 48 0,-1-6 16 0,-1 3 0 16,-5 0 128-16,-4 1-160 0,-1 3 160 0,1-1-160 15,4-1 160-15,-2 3 0 0,-3-2-144 0,0 1 144 16,-3 0 0-16,2 2 0 0,2 3-144 0,-1 0 144 16,0 2 0-16,0 1 0 0,-5-1 0 0,3 1 0 15,-4-1 0-15,3 2-128 0,1 0 128 0,-3 3 0 16,-3-1 0-16,3 2 0 0,-2 1-128 0,4 0 128 16,2-3 0-16,0 2 0 0,-2-1 0 0,-3 4 0 15,0 1 0-15,0-1-128 0,5-1 128 0,-5 0 0 16,-2 1 0-16,1 1 0 0,-1 0 0 0,2 2 0 0,4 2 0 15,1 1-128-15,-5-1 128 0,3 0 0 0,-3 0 0 0,5-2 0 16,2 2 0-16,2-1 0 0,1 0 0 0,0 2 0 16,-3-1 0-16,0 1 0 0,1 1 0 0,3 1 0 15,2 2-128-15,-1 0 128 0,0-3 0 0,-1 5 0 16,0 3 0-16,3 1 0 0,1-2 0 0,3 2-128 16,2 4 128-16,-2 1 0 0,0 3 0 0,-1 3 0 15,2 1-128-15,-1 3 128 0,2 0-144 0,2 1 144 16,6-1-208-16,2-3 80 0,3-2-80 0,2-1-16 15,-3-1 0-15,2 1 0 0,1 3 96 0,2-1 128 16,2 1-208-16,1 0 80 0,0-4 128 0,4 2 0 16,2 0-144-16,1-1 144 0,3 0 0 0,2 0 0 15,1 0 0-15,3 1 0 0,1-1 0 0,1-2 0 0,-1-2 0 0,2 3 0 16,0 3 0-16,1-1 0 0,2 0 0 16,3 2 0-16,-1 4-128 0,2 1 128 0,0 1-160 0,0 1 160 15,-1 1 0-15,4 2 0 0,2 3-128 0,1-1 128 16,-1 0 0-16,2-2 0 0,2-1 0 0,2 0 0 15,4 2 0-15,-2-1 0 0,3-1-128 0,0 1 128 16,3 1 0-16,1-1 0 0,1 1 0 0,0-4 0 16,-1-2 0-16,1 0 0 0,0-1 0 0,2 0-144 15,0 1 144-15,2 0 0 0,1-1 0 0,-1 2 0 16,2 1 0-16,2-1 0 0,1-4 0 0,3 1 0 16,-3 0 0-16,4 1 0 0,4-1 0 0,1-2 0 15,-1-1 0-15,2-1 0 0,1 0 0 0,0-1 0 16,-3 1 0-16,2-1 0 0,0-2 0 0,3 2 0 15,2 1 0-15,1-1 0 0,2-4 0 0,4 4 0 0,1-2 0 0,-3 3 0 16,-1-3 0-16,-1-1 0 0,1-5 0 0,-1 2 0 16,2-1 0-16,2 2 128 0,1-4-128 0,4 0 0 15,1-2 0-15,0 0 0 0,0 2 0 0,-2-1 0 16,-1-1 0-16,4 1 128 0,1 2-128 0,4-3 0 16,-1-1 0-16,1-1 128 0,1-1-128 0,-3 3 0 15,0 1 0-15,3-2 0 0,0-3 0 0,3 0 0 16,-1-1 0-16,1 0 0 0,-3 2 0 0,1-2 0 15,1-4 0-15,-1 3 0 0,3 3 0 0,1 0 128 16,0-1-128-16,-3-3 0 0,-2 0 0 0,0 0 128 16,1 3-128-16,1-4 0 0,0-7 0 0,1 4 0 15,3 2 0-15,-5 0 128 0,-1 0-128 0,0-4 0 0,2-4 0 16,3 3 128-16,1 2-128 0,0 2 0 0,-1-1 0 16,0-2 0-16,-1-1 0 0,1 0 128 0,3 2-128 15,-4-2 0-15,-2-3 0 0,0 1 0 0,0 0 0 16,-3-1 128-16,-2 1-128 0,3-2 0 0,4-3 0 0,-1 1 0 15,-1 3 128-15,-3-1-128 0,-2 1 160 0,1-3-160 16,-2-4 0-16,0 2 0 0,-1-2 0 0,2-2 0 16,3-1 0-16,-4 1 0 0,-3-2 0 0,0 0 144 15,-5 0-144-15,3-2 0 0,0 0 0 0,4-2 0 16,1-2 0-16,-1 1 0 0,-3-2 0 0,-2-2 0 16,-2-4 0-16,-1-5 0 0,1-5 144 0,-1-1-144 15,4-2 0-15,-2-1 0 0,-1-3 0 0,-1 1 0 16,-3 0 0-16,-1-1-208 0,-4-1 48 0,-2-3 16 15,-2-4 144-15,-2 0-128 0,-2-4 128 0,-4 5-128 0,0-1 128 0,-2-1 0 16,-1-2 0-16,-3-2 0 0,-1-2 128 0,-4 2 16 16,-3-2 0-16,-3 4 0 0,-1 1 32 0,-6 1 0 15,-6-2 0-15,-4 5 0 0,-3 0 144 0,-2 4 16 16,-5-2 16-16,-1 4 0 0,-4-1-224 0,1 1-128 16,-5 2 160-16,0 3-160 0,-3 1 0 0,-3-1 0 15,-5-2 0-15,-6 4-160 16,-6 4-288-16,-2-2-64 0,-4-1-16 0,-2 4 0 15,-3 6-2528-15,-7 1-496 0</inkml:trace>
  <inkml:trace contextRef="#ctx0" brushRef="#br0" timeOffset="188471.17">11382 12420 11055 0,'0'0'480'0,"0"0"112"0,-6-7-464 0,-2-2-128 15,1 0 0-15,2 2 0 0,-4 3 1216 0,2 0 208 16,-1-5 48-16,0 2 16 0,-3 4-336 0,1-2-80 16,0 0-16-16,-1-1 0 0,0 0-96 0,0-1-32 15,-1 1 0-15,0-1 0 0,0 0-32 0,3 0-16 16,-2-2 0-16,2 1 0 0,2 3-64 0,0-1-16 15,0 0 0-15,4 1 0 0,3 5-128 0,0 0-32 16,0 0 0-16,0 0 0 0,0 0-240 0,0 0-48 16,0 0-16-16,0 0 0 0,0 0-336 0,0 0 128 15,11 7-128-15,4 3 0 0,5 4 192 0,2 0-48 16,5 0 0-16,3 1 0 0,3 3 160 0,4 0 16 16,2 1 16-16,3-1 0 0,-2-2-48 0,-1 1-16 15,0 0 0-15,0 0 0 0,-1-3 16 0,-10-4 0 0,3 1 0 0,15 6 0 16,-2 7 32-16,-1-6 16 0,-5-2 0 0,-3 0 0 15,-4 3-64-15,-3 0-16 0,-1-2 0 0,-4-3 0 16,-1-1-64-16,-2-1-32 0,-3 1 0 0,-1-2 0 16,-3-2-160-16,-1-4 192 0,0 0-192 0,-5-2 192 15,-7-3-448-15,5 4-96 0,-5-4-16 0,0 0 0 16,0 0 1120-16,0 0 208 0,3 5 64 0,-3-5 0 16,0 0-832-16,-7 0-192 0,-1-1 0 0,-4-2 0 15,-1 0 0-15,-3-1 0 0,-2-5 0 0,-3 1 0 16,-2-1 0-16,-5-2 0 0,-3-6 0 0,-4-1 0 15,-3 2 0-15,-17-6 0 0,6 3 0 0,2-2 0 16,1-2 192-16,2 4-16 0,4 7 0 0,2-3 0 0,-2-1-176 16,2 3 0-16,-3 1 0 0,5 1 0 15,3 4 0-15,0-1 0 0,1-6 0 0,4 7 0 0,1 0 0 0,5 4 0 16,4 0 0-16,5-3 0 0,3-2 0 0,3 4 0 16,7 4 176-16,0 0-176 0,-1-8 0 0,1 8 0 15,7-9-176-15,4 4 176 0,4 2-160 0,5 0 160 16,0 1 0-16,5 3-144 0,0 3 144 0,5 2-128 15,3 3 128-15,3 0-128 0,0-1 128 0,-1 1 0 16,-1 4 0-16,0-2 0 0,-3 1 0 0,0 0 0 16,-4 1 0-16,1 1-128 0,-2 2 128 0,-7-6 0 15,1-3 0-15,0 4 0 0,-2 4 0 0,1 0 0 16,-3-3 0-16,0-1 0 0,-3-3 0 0,-1 1 0 16,-4 0 0-16,-1-1 0 0,-1-2 0 0,-6-6 0 0,0 0 0 15,0 0 0-15,0 0 0 0,-6 4 0 0,-1-3 0 16,-2-1 0-16,-5-1 0 0,-2-1 0 15,0-3 0-15,-6-1 0 0,-3-3 0 0,-10-1 0 0,1 2 0 16,1-4 0-16,-1-6 176 0,1-1 16 0,-2 1 0 0,-1 0 0 16,-3 2-192-16,-2 1 0 0,2 1 144 0,4 1-144 15,4 7 0-15,2 0 0 0,3 3 0 0,0 0 0 16,6 1 0-16,0 2 0 0,3 4 0 0,3-1 0 16,4-3 0-16,0 1 0 0,10-1 0 0,0 0 0 15,0 0 0-15,0 0-160 0,0 0 160 0,0 0 0 16,12 8-144-16,4 0 144 0,3-1 0 0,6-1-144 15,0-3 144-15,5 2 0 0,3 0 0 0,3-2 0 16,4-3 0-16,0 0 0 0,1 3 0 0,-4 1 0 16,0 2 0-16,-1-2 0 0,-2-4 0 0,0 4 0 15,0 4 0-15,-10-2 0 0,2-1 0 0,0-1-128 0,1-1 128 16,-1 2-128-16,-4 0 128 0,-1-1-128 0,-1-2 128 0,-4 0 0 16,-3 1 0-16,-2 0 0 0,-1 0 0 0,-2-2 0 15,-3-4 0-15,-5 3 0 0,5 8 0 0,-2 0 0 16,-3-8 0-16,-1 8 0 0,-2 1 0 0,-2 2 0 15,-1 1 0-15,-2 0 0 0,-3-2 0 0,-1 1 0 16,-2 2 0-16,-3 5 0 0,-2 2 0 0,1 1 0 16,0-1 0-16,-4 5 0 0,-1 0 0 0,0 2 0 15,-1 1 0-15,-2-1 0 0,0 0 0 0,1 1 0 16,-1 5 0-16,2-2 0 0,-1-3 0 0,1-1 0 16,-2 1 0-16,1-1 0 0,1 0 0 0,-1-5 0 15,2-4 0-15,2 1 0 0,2-1 0 0,4-3 0 16,1-2 0-16,3-2 0 0,1-2 0 0,1-2 0 0,3-3 0 15,-1-2 0-15,3-1 0 0,4-1 0 16,1-6 0-16,1-2 0 0,2-1 0 0,0-3 0 16,2-2 0-16,2-4 0 0,1 2 784 0,4-2 192 15,4 1 48-15,3-3 0 0,3-2-832 0,10-8-192 0,-2 5 0 0,-2-1 0 16,0-2-256-16,-3 3-80 0,2 0-32 0,-7 9 0 16,0-3 592-16,2-1 112 0,0-2 32 0,2 1 0 15,-1 1-368-15,2 0 0 0,-1 0 0 0,-1 1 0 16,-1-3 0-16,-1 5 0 0,-1 3 0 0,-2 0 0 15,-1-1 0-15,-2 2 0 0,-4 0 0 0,0 4 0 16,-2 0 0-16,-1 1 0 0,-3-1 0 0,-1 5 0 16,-5 4 0-16,0 0 0 0,0 0 0 0,0 0 0 15,0 0 0-15,-4 6 0 0,0 7 0 0,-4-1 0 0,1-1 0 16,-7 2 0-16,-2 3 0 0,-2 3 0 0,-4 2 0 0,0 2 0 16,-4-2 0-16,-2 2 0 0,0 2 0 0,0 0 0 15,-1-2 0-15,-1 0 0 0,2 0 0 0,2 1 0 16,1 0 0-16,-2-1 0 0,2-5 0 0,1 2 0 15,0 1 0-15,1-2 0 0,-2-1 0 0,4-1 0 16,4-3 0-16,0-1 0 0,2 1 0 0,2-4 0 16,4-1 0-16,2-2 0 0,3-2 0 0,4-5 0 15,0 0 0-15,0 0 0 0,0 0 0 0,4-8 0 16,2 0 0-16,4-4 0 16,3 1-752-16,-2 1-208 0,1 0-64 0,0 4 0 15,1 4-1632-15,2 0-336 0,-3-1-64 0,-1 1-16 0</inkml:trace>
  <inkml:trace contextRef="#ctx0" brushRef="#br0" timeOffset="189352.68">11581 13422 16575 0,'0'0'368'0,"-8"9"80"0,3-2 0 0,0-3 16 0,-1-1-464 0,-2 2 0 0,2 0 0 0,-2 1 0 16,0-3 912-16,1 2 96 0,-1-4 16 0,0 2 0 16,3 2 0-16,-1-2 0 0,-1-6 0 0,1 5 0 0,1 2 0 0,0 0 0 15,1 1 0-15,4-5 0 0,0 0 0 0,0 0 0 16,0 0 0-16,0 0 0 0,0 0 0 0,0 0 0 15,6-1 0-15,4-4 0 0,4 2-832 0,0-4-192 16,2-1 0-16,3-1 0 0,3 3 864 0,4 0 128 16,4-1 32-16,2-3 0 0,2-1-832 0,5 1-192 15,0 0 0-15,4-1 0 0,1 1 864 0,-1 1 128 16,-3-2 32-16,-1 4 0 0,0-2-832 0,-2 3-192 16,-3-3 0-16,-2 2 0 0,-4 4 0 0,-4 0 0 15,-2 1 0-15,-7-1 0 0,-3 1 0 0,-3 2 0 16,-2 2 0-16,-7-2 0 0,0 0 864 0,0 0 128 15,-6 3 32-15,-9 3 0 16,-7 3-1648-16,-6 0-320 0,-1-4-64 0,4 1-16 0,-3 1 1648 0,-7 1 320 16,-6 1 64-16,-5 0 16 0,-6-1-832 0,-2 1-192 0,0 1 0 0,1 1 0 15,3-2 0-15,1 2 0 0,1-1 0 0,2 2 0 16,3 1 0-16,2-2 0 16,5-3 0-16,6 1 0 0,8 2 0 0,5-3 0 0,2-1 0 0,7-3 0 15,1 0 0-15,7-4 0 0,0 0 0 0,8 4 0 16,6-4 0-16,5 0 0 0,8 0 0 0,4 0 0 15,2 0 0-15,5-3 0 0,3-4 0 0,3-1 0 16,3 5 0-16,4-1 0 0,3-2 0 0,-1-1 0 16,0-2 0-16,-3 2 0 0,-5 5 0 0,-5-4 0 15,-2-1 0-15,-7 0 0 0,-3 3 0 0,-6 0 0 16,-6 2 0-16,-3 1 0 0,-4-4 0 0,-3 0 0 0,-6 5 0 16,-8-1 0-16,-2 1 0 0,-5 1 0 0,-7-1 0 0,-5 1 0 15,-4 4 0-15,-5-1 0 0,-7-2 0 0,-2 3 0 16,-2 0 0-16,-2 1 0 0,1 0 0 0,2 1 0 15,2-3 0-15,4 3 0 0,0 1 0 0,3-1 0 16,2 1 0-16,6-2 0 0,2-2 0 0,5 0 0 16,4 3 0-16,5 0 0 0,4-6 0 0,9-1 0 15,0 0 0-15,6 4 0 0,5 0 0 0,5-1 0 16,6-3 0-16,5 0 0 0,2 0 0 0,7-4 0 16,3-1 0-16,5-3 0 0,5-1 0 0,1 2 0 15,6 1 0-15,-3 2 0 0,-4-4 0 0,-4 3 0 16,-5 0 0-16,-6 3 0 0,-6 1 0 0,-5 0 0 15,-5-3 0-15,-6 2 0 0,-5 1 0 0,-7 1 0 16,0 0 0-16,-6 1 0 0,-5-2 864 0,-8 1 128 0,-3 0 32 16,-4 0 0-16,-7 0-832 0,-5 0-192 0,-5-1 0 15,1 2 0-15,2 5 0 0,-1-2 0 16,5-1 0-16,1 1 0 0,3 2 0 0,3 2 0 0,4-1 0 0,-7 1 0 31,6-1-1600-31,5 1-352 0,5-1-80 0,5 0-11472 0,3-3-2304 0</inkml:trace>
  <inkml:trace contextRef="#ctx0" brushRef="#br0" timeOffset="191982.13">4226 12021 6447 0,'0'0'576'0,"12"1"-576"0,-6-5 0 0,-6 4 0 15,10 1 1728-15,-2-1 256 0,-8 0 32 0,9-2 16 16,-9 2-720-16,8-3-144 0,-8 3-16 0,0 0-16 15,8-3-176-15,-8 3-48 0,0 0 0 0,0 0 0 16,0 0-208-16,0 0-64 0,0 0 0 0,0 0 0 16,0 0 0-16,1 10-16 0,-3-1 0 0,0 0 0 15,2-9-176-15,-11 9-48 0,0 7 0 0,-2-4 0 16,-3-4-208-16,-1 3-64 0,-4 2 0 0,-1 1 0 16,-2 0 208-16,-3 2 48 0,-3-1 0 0,2 6 0 0,0 3-112 0,0 2-16 15,-2 0 0-15,1-1 0 0,2 0-96 0,3-2-32 16,0 1 0-16,3-4 0 0,-1-6-128 0,4 0 192 15,3 1-192-15,1-4 192 0,5-2-192 0,-2-2 192 16,2-4-192-16,9-3 192 0,-4 7-192 0,4-7 128 16,0 0-128-16,0 0 128 0,0 0 96 0,13 2 16 15,-1 1 0-15,2-6 0 0,0-6 160 0,1 1 48 16,2-1 0-16,0-1 0 0,-2-2-272 0,3-1-48 16,3-5-128-16,1 3 192 0,-4 0-192 0,3-3 128 15,-1-2-128-15,2-1 0 0,2-1 0 0,3 2 128 16,0 1-128-16,1-2 0 0,-4-2 0 0,-1 4 0 15,1 2 0-15,0 2 0 0,-1-2 0 0,-1 2 0 16,-2-5 0-16,-2 7 0 0,-2 4 0 0,0 0 0 16,-3-1 0-16,-1 0 0 0,-1 2 0 0,-3 1 0 15,2 1 0-15,-5 2 0 0,-5 4 0 0,0 0 0 0,0 0 0 16,0 0 0-16,0 0 0 0,0 0 0 0,0 0 0 0,0 0 0 16,-5 6 0-16,-3 0 0 0,-1 1 128 0,-2-1-128 15,-2 3 144-15,-1 3-16 0,-3 3 0 0,-1-3 0 16,-1-2-128-16,-2 1 0 0,-2 3 0 0,-3 1 0 15,1 0 0-15,-4-1 0 0,0-1 0 0,1 2 0 16,2 5 0-16,1 0 128 0,-1-1-128 0,3-1 128 16,-1 1-128-16,3 2 0 0,-1-1 144 0,1-1-144 15,2-5 0-15,1 1 0 0,0 3 0 0,3-4 128 16,0-2-128-16,3-3 0 0,-1-3 0 0,2 2 0 16,1 2 0-16,1-2 0 0,1-3 0 0,2-1 0 0,6-4 0 15,-3 9 128-15,2-1-128 0,1-8 128 0,0 0-128 16,0 0 0-16,0 0 0 0,0 0 0 15,0 0 0-15,5-4 0 0,2-4 128 0,-7 8-128 0,9-1 192 0,1 0-48 16,-4-2 0-16,3-2 0 0,-4 1-16 0,-5 4 0 16,11-2 0-16,-3-2 0 0,0-1-128 0,1 1 0 15,-9 4-192-15,10-2 192 0,-2-1 0 0,1 0 0 16,1-2 0-16,-2 4 0 0,-8 1 0 0,12 1 0 16,0-2 0-16,-1 1 0 0,1-2 0 0,2 5 0 15,3 1 0-15,0-1 0 0,0-1 0 0,1 2 0 16,-3 3 0-16,3 0-176 0,0-4 176 0,4 2 0 15,0-1 160-15,1 3-160 0,-1 0 0 0,-1 1 0 16,0 0 0-16,1 2 0 0,0 1 0 0,1 1 0 0,-3 0 0 16,2-3 144-16,0-6 0 0,0 3 0 0,0 2 0 15,-3-2 0-15,-1-3 48 0,1-2 16 16,1-1 0-16,-2 3 0 0,-3 3-16 0,0-1-16 0,0-6 0 16,-3 1 0-16,1 0-176 0,-1 2 0 0,-2 3 0 0,-1-4 0 15,-9-1 0-15,9-1 160 0,-9 1-160 16,0 0 160-16,0 0-32 0,0 0 0 0,0 0 0 0,0 0 0 15,0 0 64-15,0 0 16 0,0 0 0 0,0 0 0 16,-6-3-32-16,-2 3-16 0,0 2 0 0,-3-2 0 16,-5-4 0-16,1 2 0 0,-1 2 0 0,1-1 0 15,-3-2-160-15,-3-3 0 0,1-2 0 0,-4 3 0 16,-1 7 0-16,0-2 128 0,-2-2-128 0,1 0 128 16,-4-2-128-16,0 0 0 0,-2 1 0 0,0-1 0 15,-5-4 144-15,3 2-144 0,2 4 160 0,1-1-160 0,0 1 0 16,1-3 0-16,0-4 0 0,4 4 0 0,1 4 0 15,3-1 0-15,1-2 0 0,3 0 0 0,1 3 0 16,1 0 0-16,2 0 0 0,1-2 0 0,-1 0 0 0,3 3 0 16,0 3 0-16,3-1 0 0,1-5 0 0,7 3 0 15,-9-4 0-15,9 4 0 0,-5 4-128 0,5-4 128 16,0 0 0-16,0 0 0 0,0 0-144 0,0 0 144 16,0 0 0-16,0 0-144 0,0 0 144 0,0 0 0 15,3 8 0-15,-3-8 0 0,0 0 0 0,12-3 0 16,0-1 0-16,-1 1 0 0,1 1 0 0,2-1 0 15,0-1 0-15,1 0 0 0,1 0 0 0,0-2 0 16,1 1 0-16,0-6 0 0,1-5 0 0,4 2 0 16,1 1 128-16,1-4-128 0,0-4 0 0,3-1 0 15,0-3 0-15,3 1 128 0,1 2-128 0,0-2 0 16,-2-6 0-16,-2 6 0 0,0 5 0 0,0 0 0 0,-3-2 0 16,-2 2 0-16,-2-6 0 0,-3 6 0 0,-1 5 0 15,-2-1 0-15,0-3 0 0,-2 3 0 0,-3 1 0 0,0 3 128 16,-3 3-128-16,0 0 0 0,-1 1 0 15,-5 7 0-15,0 0 0 0,0 0 0 0,0 0 0 0,0 0 0 16,0 0 0-16,0 0 0 0,0 0 0 0,-7 6-128 16,-3-1 128-16,0-1 0 0,-1 0 0 0,-3 5 0 15,-1 4 0-15,0-3-128 0,-2-1 128 0,1 3 0 16,-6 5 0-16,0 1 0 0,-2 2 0 0,0-1 0 16,-4-2 0-16,1 2 0 0,-2 1 0 0,4 0 0 15,-1-2 0-15,1 6 0 0,0 1 0 0,-2-2 0 16,5 0 0-16,-1-3 0 0,2 0 0 0,-1-1 0 15,3-2 0-15,1 2 0 0,3-2 0 0,0 0 0 0,1-1 0 16,3 0 0-16,1-1 0 0,1-3 0 0,3-3 0 0,-1 0 0 16,3 0 0-16,4-9-128 0,-1 9 128 0,1-9 0 15,0 0 0-15,0 0 0 0,11 14 0 0,-3-4 0 16,3-4 0-16,4-3 0 0,1-1 0 0,2-1 0 16,0 2 0-16,4-5 0 0,4-3 0 0,1 2 0 15,3 1 0-15,2 1 0 0,0 3 0 0,3 0 0 16,2-4 0-16,3 1 0 0,0-1 0 0,0 1 0 15,-2 1 0-15,2-3 0 0,-2 1 0 0,2 2 0 16,-2 5 0-16,0-5 0 0,-5 0 0 0,-1 0 0 16,0 1 0-16,-3 1 128 0,-4 0-128 0,-2 1 0 15,-4 0 0-15,-2 1 0 0,-3 0 0 0,-2 3 0 16,0-3 0-16,-6 0 128 0,-6-4-128 0,7 8 0 16,-3 0 0-16,0-1 0 0,-4-7 0 0,0 0 0 0,3 10 0 15,-3-10 128 1,0 0-1488-16,0 0-304 0,0 0-48 0,0 0-15120 0</inkml:trace>
  <inkml:trace contextRef="#ctx0" brushRef="#br0" timeOffset="193289.12">4122 10130 16287 0,'-4'-11'720'0,"4"11"160"0,-1-8-704 0,1-2-176 0,1 3 0 0,-1 7 0 15,0 0 0-15,0 0 0 0,0 0 0 0,0 0-176 16,0 0 176-16,0 0-160 0,0 0 160 0,0 0-160 15,0 0 160-15,0 0 0 0,0 0 0 0,0 0 0 0,-6 10 0 0,1-2 0 16,5-8 128-16,-6 11-128 0,2 0 464 0,2-1 32 16,1 0 0-16,3-1 0 0,-2-9-64 0,7 11-16 15,4-1 0-15,3-1 0 0,3-3 480 0,3 0 112 16,4-2 16-16,4 1 0 0,4-2-144 0,5-2-32 16,2-2 0-16,7 1 0 0,4 1-464 0,8-1-80 15,2 0-32-15,4 0 0 0,1 0-64 0,4 0-16 16,3 0 0-16,2 0 0 0,3 0 48 0,-2 3 0 15,-3 1 0-15,-1-1 0 0,4-2 0 0,4-1 0 16,4-1 0-16,-3 1 0 0,-2 2-32 0,1-1 0 16,3-1 0-16,2 0 0 0,3 0 48 0,-2 0 16 15,-4 0 0-15,1-1 0 0,0-2-48 0,0 2-16 16,-2 1 0-16,-1-1 0 0,-4 0-32 0,2-2-16 16,1-1 0-16,-2 1 0 0,-2 0 32 0,-4 0 16 15,-2-3 0-15,-2-1 0 0,0 0 112 0,1 0 32 0,-1 1 0 16,-4 2 0-16,-7-3-48 0,-2 1-16 0,-3 0 0 15,-1 1 0-15,-2-2-112 0,-2 1-32 0,-1 1 0 0,0 3 0 16,-2 0-144-16,-6-1 128 0,-2 1-128 0,-4 1 128 16,-4 1-128-16,-2 1 0 0,-4 0 144 0,-2 0-144 15,-3-1 0-15,-1 0 128 0,-7 3-128 0,-7-3 0 16,9-2 0-16,-9 2 128 0,0 0-128 0,0 0 0 16,0 0 144-16,0 0-144 0,0 0 192 0,-13 4-192 15,-1-2 256-15,-3-1-48 0,0-1-16 0,-8-1 0 16,-1-1-64-16,-6 0-128 0,-5-1 176 0,-4 1-176 15,0 1 128-15,-5 1-128 0,-6 0 0 0,0 2 0 16,-3 2 128-16,-6-2-128 0,-6-2 0 0,-3 2 0 0,-6 2 128 16,2 2-128-16,-1-2 0 0,-3 1 0 0,-3-1 0 15,-2 3 0-15,0-1 0 0,1 2 0 0,4-5 128 16,-9 1-128-16,-4-2 0 0,-2 1 0 0,0 1 0 16,-3-1 0-16,-5-2 0 0,1 1 0 0,2 2 128 15,-2 1-128-15,1-4 0 0,0 1 0 0,-1 0 0 0,6 2 0 16,6-1 0-16,3-1 0 0,-5 1 0 0,6 1 0 15,3 0 0-15,8-1 0 0,6 2 0 0,4-1 0 16,4-1 0-16,6 2 0 0,7 1 0 0,5 0 0 16,7-1 0-16,6 0 0 0,7-3 0 0,7 1 0 15,4 0 0-15,10-3 0 0,0 0-144 0,0 0 144 16,0 0-128-16,10 1 128 0,8-1-160 0,7-1 160 16,5-3-192-16,8 1 192 0,11 1-128 0,7-2 128 15,6 1 0-15,11-3 0 0,5-4-128 0,8 1 128 0,8 1 0 16,5-1 0-16,3-3 0 0,7 2-128 0,7 2 128 15,5-1 0-15,1 1 0 0,5 1 0 0,0 2 0 0,8 1 0 16,0 1 0-16,0 2 0 0,-2 1 0 0,6 0 0 16,1 4 0-16,0-3 0 0,1 0 0 0,0 1 0 15,-2 0 0-15,1 1 0 0,3 0 0 0,-4 0 0 16,-7 0 128-16,0 2-128 0,-2-2 0 0,-6 1 0 16,-6-1 208-16,-3 2-48 0,0 1-16 0,-10-1 0 15,-9-1-16-15,-3 2-128 0,0 1 192 0,-10-2-64 16,-7-4-128-16,-9 1 160 0,-4-1-160 0,-7 3 160 15,-7-3-160-15,-8 0 160 0,-5 0-160 0,-8 1 160 16,-6 0-160-16,-4 2 160 0,-7 0-160 0,-6 1 160 16,-5-5-1520-16,-7 7-304 0,-9 4-64 15,-6-1-16-15</inkml:trace>
  <inkml:trace contextRef="#ctx0" brushRef="#br0" timeOffset="196826.23">6738 4668 8223 0,'9'-13'368'0,"0"6"80"0,2 0-448 0,0 0 0 16,-5 0 0-16,4 0 0 0,0 2 752 0,0-1 64 15,-1 1 16-15,-9 5 0 0,5-8-240 0,-5 8-32 16,5-8-16-16,-5 8 0 0,0 0-64 0,-3-9-16 0,-1 3 0 0,-3 1 0 16,-1 2-256-16,-3 0-48 0,-4-2-16 0,1 2 0 15,-1 3-144-15,-3 0 0 0,-2-1 0 0,-2-1 0 16,-4 0 0-16,0-2 0 0,2 1 0 0,-3-1 128 16,-2-1 16-16,1 0 0 0,-2-1 0 0,-3 1 0 15,-3-3 160-15,-1 2 16 0,2-1 16 0,-1-1 0 16,-5 4-16-16,0-2 0 0,0 2 0 0,-1-2 0 15,0 0-176-15,-1 0-144 0,-2 2 192 0,-5-2-192 16,-1 1 192-16,-2 0-64 0,-1 2 0 0,0-1-128 16,-1 1 144-16,0 1-144 0,-4-2 0 0,-2 4 144 15,-3 3-144-15,2 3 0 0,0-2 0 0,1 0 0 16,1 0 0-16,0 2 0 0,-3 3 0 0,1 2 0 16,2-2 0-16,-1 2 0 0,1 0 0 0,0 2 0 15,3 4 0-15,-1-3 0 0,1-1 0 0,3 3 0 0,4 1 0 0,0 3 0 16,0 2 0-16,2 0 0 0,1 0 0 15,0-2 0-15,3-2 0 0,-1 0 0 0,0 0-144 0,4 0 144 16,3 0 0-16,2 3 0 0,-1 0 0 0,2-1 0 16,3-5 0-16,1 4 0 0,5 0 0 0,2 1 0 15,1-1-128-15,2 1 128 0,2 1 0 0,3 0 0 16,0-2 0-16,2 1 0 0,4-1 0 0,3 2-128 16,0 0 128-16,3-2 0 0,3 0 0 0,5 0 0 15,0-2-128-15,4 3 128 0,3-1 0 0,1-1-128 16,2-2 128-16,3-1 0 0,0-2-160 0,1 1 160 15,4 1-128-15,2-2 128 0,-1-3 0 0,6 1-128 16,3 0 128-16,1 1 0 0,0-2 0 0,4 1 0 16,3-1 0-16,1 1-128 0,2 1 128 0,2 0 0 0,1-2 0 15,-2-1 0-15,5 0 0 0,1 1 0 16,3 2 128-16,2 0-128 0,0-2 0 0,2 2 0 0,-1-2 0 16,1-1-128-16,4-3 128 0,1 1 0 0,-1 0 128 0,-1 0-128 15,1 2 0-15,-1-3 0 0,-2-3 0 0,3 0-128 16,2-5 128-16,-1 2 0 0,1 2 128 0,-1-2-128 15,-2-4 192-15,2-4-48 0,0-3 0 0,1-4 0 16,-1-4 128-16,-1 0 32 0,2 1 0 0,-3-1 0 16,0 0 16-16,-4-1 0 0,0-1 0 0,-2 2 0 15,-2-2-48-15,-1 2 0 0,0 0 0 0,-3 1 0 16,-4-2-16-16,-2 0 0 0,-1 0 0 0,-4-2 0 16,1-1-48-16,-3-2-16 0,0-4 0 0,-3 2 0 15,-6 0 64-15,0 0 16 0,-2-2 0 0,-4 1 0 16,-5-1 208-16,-2 2 32 0,-2-2 16 0,-3 1 0 0,-6-1 16 0,-4-3 0 15,-5-1 0-15,-6-1 0 0,-7-5-160 0,-3 1-48 16,-4-2 0-16,-6 3 0 0,-5 4-128 0,-2 1-16 16,-2 1-16-16,-7 4 0 0,-1 2-48 0,-4 6-128 15,-5 2 192-15,-4 5-64 0,-2 2-128 0,-3 5 0 16,0 1-160-16,-1 5 160 16,-1 4-1600-16,1 1-208 0,0 3-48 0</inkml:trace>
  <inkml:trace contextRef="#ctx0" brushRef="#br0" timeOffset="198174.38">7055 5666 8287 0,'0'0'368'0,"0"0"80"16,0 0-448-16,0 0 0 0,-1-10 0 0,1 10 0 0,-5-9 704 15,5 9 48-15,-7-7 16 0,0-1 0 0,-1 0-368 16,-1 4-64-16,0 2-16 0,-2 1 0 0,0-4 96 0,-2 2 16 16,0-4 0-16,-4 2 0 0,-1-3-112 0,-2 0 0 15,-1 1-16-15,-3-1 0 0,0-1 16 0,-5 2 0 16,0 0 0-16,-2 1 0 0,-1 1-48 0,0-1 0 16,-1 0 0-16,-2-2 0 0,1 0 48 0,-3 1 16 15,0 0 0-15,-4 1 0 0,-3-2-16 0,-1 0-16 16,0 4 0-16,-2-2 0 0,-3 1-64 0,2-1-16 15,-5 1 0-15,0 3 0 0,-3 2-224 0,0 0 176 16,-3 0-176-16,-1-3 160 0,-1 3-160 0,0 3 0 16,1 1 0-16,-2 1 128 0,-4-1-128 0,0 1 0 15,-2-1 0-15,3 1 0 0,1 4 0 0,-1-1 0 16,-4-4 0-16,1 0 0 0,0 3 0 0,-1 2 0 16,2 2 0-16,-2-2 0 0,1-4 0 0,0 3 0 0,2 4 0 15,1 0 0-15,1 1 0 0,0 0 0 0,3 2 0 0,-1 1 0 16,-1 2 0-16,3-1 0 0,1 2-144 0,2 2 144 15,2 0 0-15,1 1 0 0,6 0 0 0,1 1 0 16,0 0-128-16,2 2 128 0,-1 5 0 0,5-1 0 16,3-4-192-16,3 4 192 0,0 2-192 0,3 1 192 15,2 1-272-15,4-2 48 0,1-4 16 0,6-1 0 16,2-1 16-16,3 1 0 0,1-2 0 0,3-1 0 16,3 0-32-16,4 4 0 0,2 0 0 0,2-1 0 15,2-2 96-15,4 1 128 0,1-2-208 0,5 1 80 16,2 1 128-16,3-1-160 0,1-4 160 0,6 1-160 15,0 1 160-15,5-1-128 0,0-2 128 0,8-2-128 16,5 1 128-16,2 0 0 0,2-2 0 0,3-2 0 0,-2 0-128 0,5-1 128 16,2-1-128-16,5-1 128 0,4-3 0 0,1-1 0 15,-1-1 0-15,3 4 0 0,2 0 0 0,2-3-128 16,0-2 128-16,3-1 0 0,2 0 0 0,3 0 0 16,2-2 0-16,2-2 0 0,-1-3 0 0,1-2 0 15,-2 0 144-15,4-1-144 0,1 0 0 0,2-4 0 16,1-2 0-16,1 0 0 0,-1-1 176 0,3 0-176 15,4-2 160-15,-2 3-160 0,-5-3 160 0,1-2-160 16,-1-3 160-16,0-2-160 0,-1-2 144 0,-1-1-144 16,-3-5 128-16,0-2-128 0,0-3 0 0,0-2 0 15,-6 1 128-15,-2 2-128 0,-4 0 240 0,-4-2 16 16,-3-4 0-16,-2 0 0 0,-4 1 224 0,-5-1 48 0,-3 1 16 16,-10-2 0-16,-5-9 160 0,-9 5 48 0,-4 1 0 15,-5 3 0-15,-7 0 112 0,-7 1 32 0,-4 1 0 0,-5 0 0 16,-9 0-304-16,-6-1-48 0,-5-1-16 0,-7 5 0 15,-6 2-224-15,-4 4-48 0,-8 8-16 0,-5 3 0 16,-6 3-240-16,-2 5-256 0,-5 3 48 0,-5 6 16 31,-6 4-1856-31,-8 4-352 0,-38 9-80 0,8 7-16 0</inkml:trace>
  <inkml:trace contextRef="#ctx0" brushRef="#br0" timeOffset="201011.82">2085 14639 11055 0,'-8'-12'480'0,"8"12"112"0,-3-3-464 0,3 3-128 0,0 0 0 0,0 0 0 16,9-3 3728-16,2 2 736 16,1 1 144-16,3 0 16 0,2-1-3632 0,1 1-736 0,3-2-128 0,5 1-128 15,2 0 192-15,3 0-32 0,1-2-16 0,2 2 0 16,1 1 0-16,2 0 0 0,-1 0 0 0,5-1 0 16,3-1 16-16,0 0 0 0,1 0 0 0,3 2 0 15,3 0 32-15,-1 0 0 0,0 0 0 0,0 1 0 16,2 1-48-16,3 0 0 0,3-1 0 0,4 1 0 15,1 1 16-15,-1 1 0 0,0 0 0 0,1 1 0 16,-2-3 48-16,6 1 16 0,2 2 0 0,0-1 0 16,0 3-32-16,-1-3 0 0,-1 1 0 0,4-1 0 15,4 0 64-15,-1 1 16 0,1-2 0 0,0 1 0 0,-5 1-64 0,1-2-16 16,-2 0 0-16,2 1 0 0,0-4 0 0,-3 0 0 16,-2 3 0-16,-1-2 0 0,-2-1 0 0,-2-1-16 15,-2-1 0-15,-2 0 0 0,-3-3-32 0,-5 4 0 16,-2-1 0-16,-6 0 0 0,0-3 0 0,-5 2 0 15,-2-1 0-15,-3 0 0 0,-4 0 16 0,-2 1 0 16,-3-1 0-16,0 1 0 0,-3 0 16 0,-7-3 0 16,-2 3 0-16,-10 3 0 0,0 0 80 0,0 0 32 15,0 0 0-15,-6-8 0 0,-3 2 32 0,-2 0 0 16,-1-2 0-16,-6 1 0 0,-6-1-192 0,-3 1-128 16,-4 2 192-16,-2-2-192 0,-3 0 128 0,-4-1-128 15,-3 0 0-15,-7-1 0 0,-7 2 128 0,-2 0-128 16,-7 2 0-16,-1 1 0 0,0 2 144 0,-8 2-144 0,-4-2 0 15,-3 4 144-15,-1 0-144 0,1 2 0 16,-2-1 0-16,-3 0 0 0,-3 2 0 0,1 0 0 0,3 2-176 16,-4-2 176-16,-3 1-224 0,0-1 32 0,-1 1 16 0,2-1 0 15,0 0-96-15,-2-1-32 0,-5-1 0 0,7 0 0 16,5-1 144-16,2-1 32 0,-1 0 0 0,5 0 0 16,3-1 128-16,5 2 0 0,6-2-144 0,4 0 144 15,7 2 0-15,1 0 0 0,5-4-144 0,5 2 144 16,4 2 0-16,9 0 0 0,9 0 0 0,3-1 0 15,2-1-192-15,9 0 64 0,9 0 128 0,0 0-208 16,0 0-128-16,15-1-32 0,10-1 0 0,12-3 0 16,9 1 112-16,7-2 32 0,7 0 0 0,8-2 0 15,13-2 224-15,2 4-176 0,8-3 176 0,6 1-160 0,4-3 160 16,7 0 0-16,4-1 0 0,5 0 0 0,2-1 0 16,1 1 0-16,1 2 128 0,-2-2-128 15,-3-3 128-15,4 2-128 0,-1 2 128 0,-3 1-128 0,-3-1 0 0,-3 1 128 16,-3 0-128-16,-3 3 0 0,-6 0 0 0,-4 3-208 15,0 2 16-15,-8 2-15664 16</inkml:trace>
  <inkml:trace contextRef="#ctx0" brushRef="#br0" timeOffset="202599.3">11481 14725 6447 0,'-10'-8'576'0,"4"3"-576"15,-4-3 0-15,2 1 0 0,-1 2 896 0,-1-1 64 16,-1-1 0-16,0 1 16 0,4 3-16 0,-3-2 0 16,-2 1 0-16,0 1 0 0,0-1 64 0,1 3 0 15,0 1 0-15,1 0 0 0,0 0-32 0,1 1 0 16,1 0 0-16,-1 2 0 0,2 0-368 0,-1 0-80 15,8-3-16-15,-3 8 0 0,1 0-352 0,3 0-176 16,-1-8 160-16,8 9-160 0,3 0 256 0,5-1-32 16,3-1-16-16,6 0 0 0,7-3 208 0,5 2 32 0,5 2 16 0,4-1 0 15,5-1-16-15,4-1 0 0,4-1 0 0,6 2 0 16,7 2-160-16,-2 1-32 0,0-7-16 0,1 5 0 16,1 2-80-16,5 4-16 0,5-2 0 0,-3-3 0 15,-3-2-16-15,3-1 0 0,5 1 0 0,-1 0 0 16,3-1-128-16,1-4 192 0,-1-5-192 0,3 0 192 15,-2 1-48-15,-1 3 0 0,-3-2 0 0,-1 0 0 16,-2-2-144-16,-2 2 192 0,-1-1-192 0,-4-1 192 16,-5 2-192-16,-4 0 0 0,-5-1 144 0,-5 1-144 15,-1 2 0-15,-9-3 144 0,-6-1-144 0,-6 0 0 16,-3-1 160-16,-6 1-160 0,-7 4 128 0,-4 0-128 16,-3 0 192-16,-9 0-32 0,0 0-16 0,0 0 0 15,0 0 144-15,-14 0 32 0,-4-1 0 0,-8 0 0 0,-7-2-96 16,-5 0-16-16,-3-1 0 0,-6 0 0 0,-4 4-32 0,-8 0-16 15,-8 0 0-15,-3 4 0 0,-4-1-32 16,-3 2-128-16,0 3 192 0,-5 0-64 0,-5-2-128 0,-4 2 0 16,-3 2 0-16,-2-2 128 0,1-2-128 0,-1 1 0 15,-2 0 0-15,8 0 0 0,4 2 0 0,6-2 0 16,-3-4 0-16,3 4 0 0,2 2 0 0,7-1 0 16,4-2 0-16,7-4 0 0,4-3 0 0,7 1 0 15,5 0 128-15,7 0-128 0,8-2 0 0,11-2 0 16,8 0 0-16,10 4 0 0,0 0 0 0,3-6 128 15,10 1-128-15,10-1 128 0,15 3-128 0,6-1 0 16,6-3-192-16,12-1 192 0,7-3-192 0,9 4 192 16,9 1-192-16,5 0 192 0,0-3-160 0,8 1 160 0,9 0 0 15,1 3-144-15,2 2 144 0,0 0 0 0,2 1 0 16,-3 2 0-16,-6 1 0 0,1 3 0 16,0 1 0-16,-6 2 0 0,-6 0 0 0,-5 1 0 0,-3-1 0 0,-9 0 0 15,-10 0 0-15,-5 2 128 0,-5 1-128 0,-10 0 128 16,-6-1-128-16,-6-2 0 0,-7-4 0 0,-7 2 0 15,-7-1 0-15,-5-1 0 0,-9-3 192 0,0 0-64 16,-10-2 224-16,-11 1 48 0,-8-1 16 0,-8-2 0 16,-10-3-16-16,-12 0 0 0,-10 2 0 0,-7 2 0 15,-4 0-192-15,-13-1-32 0,-9-4-16 0,-3 4 0 16,-3 4-160-16,-4 2 160 0,-6 0-160 0,-1 0 160 16,-4 2-160-16,0 1 0 0,-3 1 0 0,7 0 128 15,8-3-128-15,6 1 0 0,4 0 0 0,8 3 0 16,10 0 0-16,10 0 0 0,11-1 0 0,13-1 0 0,10 1 0 15,10-1 0-15,7 1 0 0,12-1 0 0,10-5-128 16,5 7-64-16,12-1-16 0,9 0 0 0,10-1-112 0,14-3 0 16,10-6-16-16,13 1 0 0,10 1 208 0,6-3 128 15,4-1-160-15,14-1 160 0,12-1-128 0,4 0 128 16,3-1 0-16,4 1-144 0,1-1 144 0,3 1 0 16,4-1 0-16,3 2 0 0,2 2-176 0,-2 1 0 15,1 3 0-15,-3 1-10256 16,-4 2-2064-16</inkml:trace>
  <inkml:trace contextRef="#ctx0" brushRef="#br0" timeOffset="208429.73">22110 7093 19343 0,'0'0'1728'0,"0"0"-1392"0,5-5-336 0,4 3 0 32,-5-1-576-32,-4 3-192 0,7-1-48 0,-7 1 0 0,8-2 816 0,-3 2 0 0,-5 0 0 0,0 0 0 15,0 0 368-15,0 0-32 0,0 0 0 0,0 0 0 16,0 0 288-16,0 0 48 0,0 0 16 0,-7-8 0 16,-1 0-176-16,-1 2-16 0,1-3-16 0,-3 1 0 15,-1 0-224-15,0 0-64 0,0-3 0 0,-4 0 0 0,-1 0 96 0,-3-4 16 16,-1-1 0-16,-3-2 0 0,-2-3 144 0,-4 4 16 15,-2-1 16-15,-3-1 0 0,-5-1 160 0,1-1 16 16,-4 0 16-16,1 2 0 0,1 3-32 0,-2-1 0 16,0-2 0-16,-1 4 0 0,-2 1-256 0,1-2-48 15,-1 3-16-15,0 2 0 0,-2-1-176 0,2 0-144 16,1-1 192-16,3 3-192 0,-1-1 128 0,-2 0-128 16,-2 0 0-16,-1 2 0 0,-1 1 0 0,-1 2 0 15,-1-1 0-15,0 2 0 0,1 1 0 0,-3 1 0 16,1 0 0-16,-2-1 0 0,-2-2 0 0,-2 2 0 15,-1 2 0-15,-1 0 0 0,3 1 0 0,-4-3-144 16,-1 0 144-16,-3 2 0 0,1 0 0 0,0 1-160 16,2 0 160-16,0 1 0 0,1 0-144 0,0-1 144 0,-2-3 0 0,-1 2-144 15,-2 0 144-15,4 1 0 0,2 1 0 16,2-1 0-16,-2 0 0 0,-1-2 0 0,-3 1 0 0,2 2 0 16,2 5 0-16,3-1 0 0,0-1 0 0,3 2 0 15,0-1 0-15,0 0 0 0,-1 2 0 0,3-1-128 16,-3 2 128-16,5 1 0 0,2 1 0 0,2-3 0 15,0-1 0-15,1-1 0 0,-1 3 0 0,-2-1 0 16,1 1-128-16,-1 2 128 0,-1-1-128 0,5 1 128 16,-1 0-160-16,3-1 160 0,0 2-192 0,2-1 192 15,-4 1-144-15,2 1 144 0,0 1 0 0,1 2-144 16,1-1 144-16,2 0 0 0,1 1 0 0,4 1 0 16,2 0 0-16,1 3-128 0,1-1 128 0,2 4 0 15,1 1 0-15,1 1 0 0,-2 0 0 0,0 0-128 16,-1 1 128-16,2-1 0 0,1 2-144 0,-2-1 144 0,1 0 0 0,2 1 0 15,-3-2 0-15,5 1 0 0,-1 1 0 0,2-1 0 16,-1-2-144-16,2 3 144 0,3 2 0 16,1 1-160-16,0-3 160 0,0-2-128 0,1-2 128 0,1-1-160 15,1-2 160-15,2 1-160 0,1-1 160 0,-2-1 0 16,1 0 0-16,1 1 0 0,-1 1 0 0,1 0 0 16,2 1 0-16,-1 2 0 0,5-1 0 0,1-1 0 15,-5 2 0-15,5 2 0 0,0-1 0 0,3 4 0 16,3 3 0-16,0-3 0 0,0 0 0 0,3-1-128 15,1 1 128-15,2-1 0 0,0 0 0 0,2-1 0 16,1 0 0-16,2 1-128 0,4 0 128 0,0 0 0 16,-1 1 0-16,2 0 0 0,1 0 0 0,3 2 0 15,1 1 0-15,2-1 0 0,2-2 0 0,2-2 0 16,4-1 0-16,3 2 0 0,4-2 0 0,-1 0 0 16,0 0 0-16,-1-1 0 0,1-1 0 0,4-1 0 0,-2-1 0 15,4 1 0-15,6 1 0 0,-1 0 0 0,0 1 0 0,3-2 0 16,2-1 0-16,0 2 0 0,0 2 0 0,2-2 0 15,4-2 0-15,2 1 0 0,2-1 0 0,-3 4 0 16,-2-1 0-16,3-4 0 0,2 0 0 0,0 1-128 16,2 0 128-16,3 2 0 0,0 0 0 0,-1-1 0 15,-2-3 0-15,6 3 0 0,4-1 0 0,0-2 0 16,-1-3 0-16,0 2 0 0,-1 0 0 0,1-1 0 16,2-3 0-16,-1-1 0 0,1 0 0 0,1-5 0 15,2-4 0-15,3 0 0 0,0 3 0 0,1-3 0 16,-1 0 0-16,-1-3 0 0,-2-1 0 0,4-1 0 0,3-1 0 15,0-1 0-15,-4 2 0 0,2-4 128 0,3-4-128 16,-2-1 0-16,-3 3 128 0,1-3-128 0,5 0 192 16,1-4-48-16,0-1 0 0,-1-4 0 0,-3-3 48 0,7-1 16 15,7-3 0-15,-5-4 0 0,-5 0 0 0,1-4 0 16,5-6 0-16,-1-5 0 0,-5-5 32 0,-5 1 0 16,-3 0 0-16,-2 0 0 0,-4-3 0 0,-8 1 0 15,-15 0 0-15,-7-2 0 0,-9-3 464 0,-9 2 112 16,-6 1 16-16,-7 3 0 0,-7 0 0 0,-4 0 0 15,-6-1 0-15,-6-3 0 0,-5 0-384 0,-5 0-64 16,-5 0 0-16,-6 3-16 0,-6 1-368 0,-10 3-208 16,-8 0 16-16,-8-2 16 15,-3-1-1104-15,-8 2-208 0,-7 3-48 0,-12 2-9312 16,-11 3-1856-16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061E-7EFE-4C5E-A305-835D610E1FF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D8F9-F9E8-4155-B554-D31B91FB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57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061E-7EFE-4C5E-A305-835D610E1FF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D8F9-F9E8-4155-B554-D31B91FB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1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061E-7EFE-4C5E-A305-835D610E1FF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D8F9-F9E8-4155-B554-D31B91FB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9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061E-7EFE-4C5E-A305-835D610E1FF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D8F9-F9E8-4155-B554-D31B91FB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9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061E-7EFE-4C5E-A305-835D610E1FF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D8F9-F9E8-4155-B554-D31B91FB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3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061E-7EFE-4C5E-A305-835D610E1FF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D8F9-F9E8-4155-B554-D31B91FB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0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061E-7EFE-4C5E-A305-835D610E1FF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D8F9-F9E8-4155-B554-D31B91FB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0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061E-7EFE-4C5E-A305-835D610E1FF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D8F9-F9E8-4155-B554-D31B91FB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5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061E-7EFE-4C5E-A305-835D610E1FF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D8F9-F9E8-4155-B554-D31B91FB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6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061E-7EFE-4C5E-A305-835D610E1FF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D8F9-F9E8-4155-B554-D31B91FB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061E-7EFE-4C5E-A305-835D610E1FF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D8F9-F9E8-4155-B554-D31B91FB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5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D061E-7EFE-4C5E-A305-835D610E1FF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BD8F9-F9E8-4155-B554-D31B91FB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5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83ED23-C0BF-44CA-8353-0632F2B0878B}"/>
              </a:ext>
            </a:extLst>
          </p:cNvPr>
          <p:cNvSpPr txBox="1"/>
          <p:nvPr/>
        </p:nvSpPr>
        <p:spPr>
          <a:xfrm>
            <a:off x="355941" y="282296"/>
            <a:ext cx="855485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 Quick Review of </a:t>
            </a:r>
          </a:p>
          <a:p>
            <a:pPr algn="ctr"/>
            <a:endParaRPr lang="en-US" sz="1000" dirty="0"/>
          </a:p>
          <a:p>
            <a:pPr algn="ctr"/>
            <a:r>
              <a:rPr lang="en-US" sz="4000" dirty="0"/>
              <a:t>Linear Algebra </a:t>
            </a:r>
          </a:p>
          <a:p>
            <a:pPr algn="ctr"/>
            <a:r>
              <a:rPr lang="en-US" sz="2800" dirty="0"/>
              <a:t>(linear combination, linear independence, span, basis)</a:t>
            </a:r>
          </a:p>
          <a:p>
            <a:pPr algn="ctr"/>
            <a:endParaRPr lang="en-US" sz="400" dirty="0"/>
          </a:p>
          <a:p>
            <a:pPr algn="ctr"/>
            <a:r>
              <a:rPr lang="en-US" sz="4000" dirty="0"/>
              <a:t>+ </a:t>
            </a:r>
          </a:p>
          <a:p>
            <a:pPr algn="ctr"/>
            <a:endParaRPr lang="en-US" sz="400" dirty="0"/>
          </a:p>
          <a:p>
            <a:pPr algn="ctr"/>
            <a:r>
              <a:rPr lang="en-US" sz="4000" dirty="0"/>
              <a:t>Partial Fractions</a:t>
            </a:r>
          </a:p>
          <a:p>
            <a:pPr algn="ctr"/>
            <a:endParaRPr lang="en-US" sz="1000" dirty="0"/>
          </a:p>
          <a:p>
            <a:pPr algn="ctr"/>
            <a:r>
              <a:rPr lang="en-US" sz="4000" dirty="0"/>
              <a:t>for </a:t>
            </a:r>
          </a:p>
          <a:p>
            <a:pPr algn="ctr"/>
            <a:endParaRPr lang="en-US" sz="1000" dirty="0"/>
          </a:p>
          <a:p>
            <a:pPr algn="ctr"/>
            <a:r>
              <a:rPr lang="en-US" sz="4000" dirty="0"/>
              <a:t>Differential Equations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69C706-7CFC-4C66-A5B4-F5D7F51FE0B1}"/>
              </a:ext>
            </a:extLst>
          </p:cNvPr>
          <p:cNvGrpSpPr/>
          <p:nvPr/>
        </p:nvGrpSpPr>
        <p:grpSpPr>
          <a:xfrm>
            <a:off x="380489" y="5217187"/>
            <a:ext cx="7266105" cy="1569660"/>
            <a:chOff x="380489" y="5051488"/>
            <a:chExt cx="7266105" cy="15696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5B59DAB-91F6-42DC-B263-94FF15B53692}"/>
                </a:ext>
              </a:extLst>
            </p:cNvPr>
            <p:cNvSpPr txBox="1"/>
            <p:nvPr/>
          </p:nvSpPr>
          <p:spPr>
            <a:xfrm>
              <a:off x="1902443" y="5051488"/>
              <a:ext cx="574415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030A0"/>
                  </a:solidFill>
                </a:rPr>
                <a:t>By Dr. Isabel Darcy, </a:t>
              </a:r>
            </a:p>
            <a:p>
              <a:r>
                <a:rPr lang="en-US" sz="3200" dirty="0">
                  <a:solidFill>
                    <a:srgbClr val="7030A0"/>
                  </a:solidFill>
                </a:rPr>
                <a:t>Dept of Mathematics and AMCS, </a:t>
              </a:r>
            </a:p>
            <a:p>
              <a:r>
                <a:rPr lang="en-US" sz="3200" dirty="0">
                  <a:solidFill>
                    <a:srgbClr val="7030A0"/>
                  </a:solidFill>
                </a:rPr>
                <a:t>University of Iowa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57D30A1-33EE-4C93-A26A-716A03310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489" y="5150518"/>
              <a:ext cx="137833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4592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9D9677-D241-4EAA-914C-F00761A3F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285"/>
            <a:ext cx="9144000" cy="653142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DBB2CCE-46E2-4F3A-B1A9-A99DFB4B13A2}"/>
                  </a:ext>
                </a:extLst>
              </p14:cNvPr>
              <p14:cNvContentPartPr/>
              <p14:nvPr/>
            </p14:nvContentPartPr>
            <p14:xfrm>
              <a:off x="435240" y="138600"/>
              <a:ext cx="8134560" cy="5261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DBB2CCE-46E2-4F3A-B1A9-A99DFB4B13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5880" y="129240"/>
                <a:ext cx="8153280" cy="527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8610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CEB579-EECB-4A7C-9B18-357C107F7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182"/>
            <a:ext cx="9144000" cy="632163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78771A4-B00F-473D-B0FF-5CEDD2920FCC}"/>
                  </a:ext>
                </a:extLst>
              </p14:cNvPr>
              <p14:cNvContentPartPr/>
              <p14:nvPr/>
            </p14:nvContentPartPr>
            <p14:xfrm>
              <a:off x="409320" y="123120"/>
              <a:ext cx="8509320" cy="6300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78771A4-B00F-473D-B0FF-5CEDD2920F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9960" y="113760"/>
                <a:ext cx="8528040" cy="631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0739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DC11A9-E0DF-4D6E-A52B-95CFAEAE2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646"/>
            <a:ext cx="9144000" cy="623270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DED98CD-EBE6-4E76-903A-1BFC29DE3C44}"/>
                  </a:ext>
                </a:extLst>
              </p14:cNvPr>
              <p14:cNvContentPartPr/>
              <p14:nvPr/>
            </p14:nvContentPartPr>
            <p14:xfrm>
              <a:off x="525960" y="132840"/>
              <a:ext cx="8580240" cy="5778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DED98CD-EBE6-4E76-903A-1BFC29DE3C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6600" y="123480"/>
                <a:ext cx="8598960" cy="579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5845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37A418-51FC-4149-B212-14A0CB485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173"/>
            <a:ext cx="9144000" cy="468466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9C6EF3D-ADD5-4A6E-91CA-E0A7294FE64F}"/>
                  </a:ext>
                </a:extLst>
              </p14:cNvPr>
              <p14:cNvContentPartPr/>
              <p14:nvPr/>
            </p14:nvContentPartPr>
            <p14:xfrm>
              <a:off x="532080" y="1041480"/>
              <a:ext cx="7959960" cy="4305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9C6EF3D-ADD5-4A6E-91CA-E0A7294FE6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2720" y="1032120"/>
                <a:ext cx="7978680" cy="432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3353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9BEF76-07CC-4F36-A338-C000145F4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BA26CD5-C6CA-4D5D-A86B-94D0B4EE44F4}"/>
                  </a:ext>
                </a:extLst>
              </p14:cNvPr>
              <p14:cNvContentPartPr/>
              <p14:nvPr/>
            </p14:nvContentPartPr>
            <p14:xfrm>
              <a:off x="651240" y="1497240"/>
              <a:ext cx="7951320" cy="4893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BA26CD5-C6CA-4D5D-A86B-94D0B4EE44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1880" y="1487880"/>
                <a:ext cx="7970040" cy="491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0170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B7E2EE-5E34-44E3-9CD3-94998DC00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791"/>
            <a:ext cx="9144000" cy="653641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FF4AA1-B46D-4971-BF53-186F0AD2C46F}"/>
                  </a:ext>
                </a:extLst>
              </p14:cNvPr>
              <p14:cNvContentPartPr/>
              <p14:nvPr/>
            </p14:nvContentPartPr>
            <p14:xfrm>
              <a:off x="682200" y="3219480"/>
              <a:ext cx="7862040" cy="3030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FF4AA1-B46D-4971-BF53-186F0AD2C4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840" y="3210120"/>
                <a:ext cx="7880760" cy="304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8663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DCDCE-19C0-4CD3-8217-73E75A8AC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389"/>
            <a:ext cx="9144000" cy="638122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56A0CF4-C96E-44A5-B483-41B736237E43}"/>
                  </a:ext>
                </a:extLst>
              </p14:cNvPr>
              <p14:cNvContentPartPr/>
              <p14:nvPr/>
            </p14:nvContentPartPr>
            <p14:xfrm>
              <a:off x="490320" y="855360"/>
              <a:ext cx="8154000" cy="5768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56A0CF4-C96E-44A5-B483-41B736237E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0960" y="846000"/>
                <a:ext cx="8172720" cy="578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9909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B843A7-BC76-48B7-90E6-3F1DE1E12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071"/>
            <a:ext cx="9144000" cy="645185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DB25B5E-1CA9-4AB7-B251-63381D4AA929}"/>
                  </a:ext>
                </a:extLst>
              </p14:cNvPr>
              <p14:cNvContentPartPr/>
              <p14:nvPr/>
            </p14:nvContentPartPr>
            <p14:xfrm>
              <a:off x="2224800" y="294120"/>
              <a:ext cx="6168960" cy="5240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DB25B5E-1CA9-4AB7-B251-63381D4AA9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5440" y="284760"/>
                <a:ext cx="6187680" cy="525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3122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7A5D93-14EC-4700-81A7-31D220B63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07"/>
            <a:ext cx="9144000" cy="652813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4BCF23E-2EDC-49B6-9662-06F0D53114E2}"/>
                  </a:ext>
                </a:extLst>
              </p14:cNvPr>
              <p14:cNvContentPartPr/>
              <p14:nvPr/>
            </p14:nvContentPartPr>
            <p14:xfrm>
              <a:off x="120960" y="102600"/>
              <a:ext cx="8981280" cy="6264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4BCF23E-2EDC-49B6-9662-06F0D53114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600" y="93240"/>
                <a:ext cx="9000000" cy="628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8276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CF09CE-E529-4E98-9579-8ED863348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997"/>
            <a:ext cx="9144000" cy="64400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D1B9486-A430-4D1D-9ABD-57D8398FF3CC}"/>
                  </a:ext>
                </a:extLst>
              </p14:cNvPr>
              <p14:cNvContentPartPr/>
              <p14:nvPr/>
            </p14:nvContentPartPr>
            <p14:xfrm>
              <a:off x="866160" y="2391120"/>
              <a:ext cx="8001360" cy="3740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D1B9486-A430-4D1D-9ABD-57D8398FF3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6800" y="2381760"/>
                <a:ext cx="8020080" cy="375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452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549C5B-52EF-4944-B96A-2A84BF580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64" y="141146"/>
            <a:ext cx="8699414" cy="647713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85C80FB-F60C-445C-8A8F-AF860923DB95}"/>
                  </a:ext>
                </a:extLst>
              </p14:cNvPr>
              <p14:cNvContentPartPr/>
              <p14:nvPr/>
            </p14:nvContentPartPr>
            <p14:xfrm>
              <a:off x="1289880" y="469440"/>
              <a:ext cx="6905520" cy="6104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85C80FB-F60C-445C-8A8F-AF860923DB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0520" y="460080"/>
                <a:ext cx="6924240" cy="612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2906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990319-C232-474F-9989-89E0AC95C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846"/>
            <a:ext cx="9144000" cy="645630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30EF892-F694-4F25-962A-DB29491B433A}"/>
                  </a:ext>
                </a:extLst>
              </p14:cNvPr>
              <p14:cNvContentPartPr/>
              <p14:nvPr/>
            </p14:nvContentPartPr>
            <p14:xfrm>
              <a:off x="284400" y="936720"/>
              <a:ext cx="8686800" cy="5669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30EF892-F694-4F25-962A-DB29491B43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040" y="927360"/>
                <a:ext cx="8705520" cy="568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6515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38</Words>
  <Application>Microsoft Office PowerPoint</Application>
  <PresentationFormat>On-screen Show (4:3)</PresentationFormat>
  <Paragraphs>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proto</cp:lastModifiedBy>
  <cp:revision>10</cp:revision>
  <dcterms:created xsi:type="dcterms:W3CDTF">2020-08-19T20:21:04Z</dcterms:created>
  <dcterms:modified xsi:type="dcterms:W3CDTF">2020-08-22T23:28:42Z</dcterms:modified>
</cp:coreProperties>
</file>