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6242-0ED4-41DF-9FB2-48E7C55080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D6B5-77AB-482F-9DF8-901DC8C9A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331393" y="794868"/>
            <a:ext cx="86284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 very elementary introduction to proofs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Part 2</a:t>
            </a:r>
          </a:p>
          <a:p>
            <a:pPr algn="ctr"/>
            <a:br>
              <a:rPr lang="en-US" sz="4000" dirty="0"/>
            </a:br>
            <a:r>
              <a:rPr lang="en-US" sz="4000" dirty="0"/>
              <a:t>Example:  Prove a function is not 1:1</a:t>
            </a:r>
          </a:p>
          <a:p>
            <a:pPr algn="ctr"/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23C8B-581D-4DD4-AF5E-4211E126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1"/>
            <a:ext cx="9144000" cy="68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C6039-478B-43E8-9DB0-6AB0F983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2" y="264052"/>
            <a:ext cx="6034144" cy="61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0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0D8BF-1979-437A-B7E0-2F13F3E9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551"/>
            <a:ext cx="9144000" cy="5768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8A15C-C40B-40C7-9152-74EB2341CB88}"/>
              </a:ext>
            </a:extLst>
          </p:cNvPr>
          <p:cNvSpPr txBox="1"/>
          <p:nvPr/>
        </p:nvSpPr>
        <p:spPr>
          <a:xfrm>
            <a:off x="515502" y="5928255"/>
            <a:ext cx="668309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How do we prove a function is </a:t>
            </a:r>
            <a:r>
              <a:rPr lang="en-US" sz="3200" b="1" dirty="0">
                <a:solidFill>
                  <a:srgbClr val="7030A0"/>
                </a:solidFill>
              </a:rPr>
              <a:t>NOT</a:t>
            </a:r>
            <a:r>
              <a:rPr lang="en-US" sz="3200" dirty="0">
                <a:solidFill>
                  <a:srgbClr val="7030A0"/>
                </a:solidFill>
              </a:rPr>
              <a:t> 1:1</a:t>
            </a:r>
          </a:p>
        </p:txBody>
      </p:sp>
    </p:spTree>
    <p:extLst>
      <p:ext uri="{BB962C8B-B14F-4D97-AF65-F5344CB8AC3E}">
        <p14:creationId xmlns:p14="http://schemas.microsoft.com/office/powerpoint/2010/main" val="37329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E2933-DA7F-4039-8210-9D117571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190"/>
            <a:ext cx="9144000" cy="60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2518F-8B34-454B-A6C8-6F27573D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958"/>
            <a:ext cx="9144000" cy="31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AE1E0-6B12-433C-8B59-1F6FE156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152"/>
            <a:ext cx="9144000" cy="53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4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2891F-0050-49A8-ABA7-3A15A7BF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36342"/>
            <a:ext cx="9782239" cy="945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B97E1-AF73-4C58-9B4F-8D29956A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673"/>
            <a:ext cx="9144000" cy="25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F1D99-613F-4C13-BC2E-93FFAC96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729"/>
            <a:ext cx="9144000" cy="58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4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00E9F-B710-4AA5-B7AA-C6F8B8E1D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69"/>
            <a:ext cx="9144000" cy="62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41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7</cp:revision>
  <dcterms:created xsi:type="dcterms:W3CDTF">2020-08-20T00:15:16Z</dcterms:created>
  <dcterms:modified xsi:type="dcterms:W3CDTF">2020-08-23T23:13:26Z</dcterms:modified>
</cp:coreProperties>
</file>