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3" r:id="rId2"/>
    <p:sldId id="295" r:id="rId3"/>
    <p:sldId id="296" r:id="rId4"/>
    <p:sldId id="297" r:id="rId5"/>
    <p:sldId id="300" r:id="rId6"/>
    <p:sldId id="301" r:id="rId7"/>
    <p:sldId id="294" r:id="rId8"/>
    <p:sldId id="298" r:id="rId9"/>
    <p:sldId id="302" r:id="rId10"/>
    <p:sldId id="303" r:id="rId11"/>
    <p:sldId id="304" r:id="rId12"/>
    <p:sldId id="289" r:id="rId13"/>
    <p:sldId id="290" r:id="rId14"/>
    <p:sldId id="305" r:id="rId15"/>
    <p:sldId id="291" r:id="rId16"/>
    <p:sldId id="306" r:id="rId17"/>
    <p:sldId id="256" r:id="rId18"/>
    <p:sldId id="257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8" autoAdjust="0"/>
    <p:restoredTop sz="94660"/>
  </p:normalViewPr>
  <p:slideViewPr>
    <p:cSldViewPr snapToGrid="0">
      <p:cViewPr varScale="1">
        <p:scale>
          <a:sx n="52" d="100"/>
          <a:sy n="52" d="100"/>
        </p:scale>
        <p:origin x="78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2" d="100"/>
        <a:sy n="42" d="100"/>
      </p:scale>
      <p:origin x="0" y="-1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6F8C3-347D-43F9-B1AC-F95178121654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439A-7F12-49D4-B6BD-A99FB1247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680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6F8C3-347D-43F9-B1AC-F95178121654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439A-7F12-49D4-B6BD-A99FB1247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531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6F8C3-347D-43F9-B1AC-F95178121654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439A-7F12-49D4-B6BD-A99FB1247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94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6F8C3-347D-43F9-B1AC-F95178121654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439A-7F12-49D4-B6BD-A99FB1247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544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6F8C3-347D-43F9-B1AC-F95178121654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439A-7F12-49D4-B6BD-A99FB1247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319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6F8C3-347D-43F9-B1AC-F95178121654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439A-7F12-49D4-B6BD-A99FB1247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06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6F8C3-347D-43F9-B1AC-F95178121654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439A-7F12-49D4-B6BD-A99FB1247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095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6F8C3-347D-43F9-B1AC-F95178121654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439A-7F12-49D4-B6BD-A99FB1247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962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6F8C3-347D-43F9-B1AC-F95178121654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439A-7F12-49D4-B6BD-A99FB1247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464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6F8C3-347D-43F9-B1AC-F95178121654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439A-7F12-49D4-B6BD-A99FB1247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493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6F8C3-347D-43F9-B1AC-F95178121654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439A-7F12-49D4-B6BD-A99FB1247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135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96F8C3-347D-43F9-B1AC-F95178121654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89439A-7F12-49D4-B6BD-A99FB1247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926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wolframalpha.com/input/?i=slope%20field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hyperlink" Target="https://www.wolframalpha.com/input/?i=slope%20field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wolframalpha.com/input/?i=slope%20field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wolframalpha.com/input/?i=slope%20field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wolframalpha.com/input/?i=slope%20field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631C5B5-C72D-4E01-8EF0-DC4AA27E4F00}"/>
              </a:ext>
            </a:extLst>
          </p:cNvPr>
          <p:cNvGrpSpPr/>
          <p:nvPr/>
        </p:nvGrpSpPr>
        <p:grpSpPr>
          <a:xfrm>
            <a:off x="380489" y="5217187"/>
            <a:ext cx="7266105" cy="1569660"/>
            <a:chOff x="380489" y="5051488"/>
            <a:chExt cx="7266105" cy="156966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F7061960-C373-4319-81D6-097D9BF04B70}"/>
                </a:ext>
              </a:extLst>
            </p:cNvPr>
            <p:cNvSpPr txBox="1"/>
            <p:nvPr/>
          </p:nvSpPr>
          <p:spPr>
            <a:xfrm>
              <a:off x="1902443" y="5051488"/>
              <a:ext cx="574415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7030A0"/>
                  </a:solidFill>
                </a:rPr>
                <a:t>By Dr. Isabel Darcy, </a:t>
              </a:r>
            </a:p>
            <a:p>
              <a:r>
                <a:rPr lang="en-US" sz="3200" dirty="0">
                  <a:solidFill>
                    <a:srgbClr val="7030A0"/>
                  </a:solidFill>
                </a:rPr>
                <a:t>Dept of Mathematics and AMCS, </a:t>
              </a:r>
            </a:p>
            <a:p>
              <a:r>
                <a:rPr lang="en-US" sz="3200" dirty="0">
                  <a:solidFill>
                    <a:srgbClr val="7030A0"/>
                  </a:solidFill>
                </a:rPr>
                <a:t>University of Iowa</a:t>
              </a: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5EB11F4-6C55-44C0-B861-9EB6F920B29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0489" y="5150518"/>
              <a:ext cx="1378330" cy="1371600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F2FB7C2C-D44A-4097-812D-10DEB6309518}"/>
              </a:ext>
            </a:extLst>
          </p:cNvPr>
          <p:cNvSpPr txBox="1"/>
          <p:nvPr/>
        </p:nvSpPr>
        <p:spPr>
          <a:xfrm>
            <a:off x="2017486" y="1008743"/>
            <a:ext cx="486954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/>
              <a:t>Slope Field Review</a:t>
            </a:r>
          </a:p>
        </p:txBody>
      </p:sp>
    </p:spTree>
    <p:extLst>
      <p:ext uri="{BB962C8B-B14F-4D97-AF65-F5344CB8AC3E}">
        <p14:creationId xmlns:p14="http://schemas.microsoft.com/office/powerpoint/2010/main" val="30960751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C3FFC1E-3912-42BA-A63C-78F1EF10EC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8713"/>
            <a:ext cx="9144000" cy="6600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4743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35008AA-05DE-4A43-AA11-4D068DFEB5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2215" y="1274239"/>
            <a:ext cx="5001395" cy="48858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68E543A-91ED-4BF4-AB5E-0960046079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3162" y="246567"/>
            <a:ext cx="4257675" cy="112395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4B748E1-3289-40B1-86A0-02AE0FAE2880}"/>
              </a:ext>
            </a:extLst>
          </p:cNvPr>
          <p:cNvSpPr/>
          <p:nvPr/>
        </p:nvSpPr>
        <p:spPr>
          <a:xfrm>
            <a:off x="1988359" y="6279664"/>
            <a:ext cx="57625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https://www.wolframalpha.com/input/?i=slope%20field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744059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32E27F40-A28A-4273-AFE7-947A56814120}"/>
              </a:ext>
            </a:extLst>
          </p:cNvPr>
          <p:cNvGrpSpPr>
            <a:grpSpLocks noChangeAspect="1"/>
          </p:cNvGrpSpPr>
          <p:nvPr/>
        </p:nvGrpSpPr>
        <p:grpSpPr>
          <a:xfrm>
            <a:off x="1954536" y="779381"/>
            <a:ext cx="5234928" cy="5029200"/>
            <a:chOff x="1227377" y="349804"/>
            <a:chExt cx="6968188" cy="669434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D35BB0F6-CFBA-4079-B740-F8562D002B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498" t="20045" b="25280"/>
            <a:stretch/>
          </p:blipFill>
          <p:spPr>
            <a:xfrm flipV="1">
              <a:off x="1227377" y="3294491"/>
              <a:ext cx="6968188" cy="3749654"/>
            </a:xfrm>
            <a:prstGeom prst="rect">
              <a:avLst/>
            </a:prstGeom>
          </p:spPr>
        </p:pic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A5FCD2F1-79AA-4717-A324-685054F8CA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1319" t="20045" b="25280"/>
            <a:stretch/>
          </p:blipFill>
          <p:spPr>
            <a:xfrm>
              <a:off x="1442168" y="349804"/>
              <a:ext cx="6753397" cy="3749654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30170AA-E0A8-4193-AAE7-6D10473E895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1319" t="64444" b="30222"/>
            <a:stretch/>
          </p:blipFill>
          <p:spPr>
            <a:xfrm flipV="1">
              <a:off x="1442168" y="3675926"/>
              <a:ext cx="6753397" cy="365760"/>
            </a:xfrm>
            <a:prstGeom prst="rect">
              <a:avLst/>
            </a:prstGeom>
            <a:effectLst>
              <a:reflection stA="7000" endPos="65000" dist="50800" dir="5400000" sy="-100000" algn="bl" rotWithShape="0"/>
            </a:effectLst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289BAFB1-9757-4F08-9493-FB6BBEA2D5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7048"/>
            <a:ext cx="9144000" cy="5929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36A8678-07AF-4F4D-8F1B-2C218AE9ED6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" r="38995"/>
          <a:stretch/>
        </p:blipFill>
        <p:spPr>
          <a:xfrm>
            <a:off x="0" y="6003123"/>
            <a:ext cx="5577840" cy="460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8461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32E27F40-A28A-4273-AFE7-947A56814120}"/>
              </a:ext>
            </a:extLst>
          </p:cNvPr>
          <p:cNvGrpSpPr>
            <a:grpSpLocks noChangeAspect="1"/>
          </p:cNvGrpSpPr>
          <p:nvPr/>
        </p:nvGrpSpPr>
        <p:grpSpPr>
          <a:xfrm>
            <a:off x="1954536" y="779381"/>
            <a:ext cx="5234928" cy="5029200"/>
            <a:chOff x="1227377" y="349804"/>
            <a:chExt cx="6968188" cy="669434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D35BB0F6-CFBA-4079-B740-F8562D002B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498" t="20045" b="25280"/>
            <a:stretch/>
          </p:blipFill>
          <p:spPr>
            <a:xfrm flipV="1">
              <a:off x="1227377" y="3294491"/>
              <a:ext cx="6968188" cy="3749654"/>
            </a:xfrm>
            <a:prstGeom prst="rect">
              <a:avLst/>
            </a:prstGeom>
          </p:spPr>
        </p:pic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A5FCD2F1-79AA-4717-A324-685054F8CA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1319" t="20045" b="25280"/>
            <a:stretch/>
          </p:blipFill>
          <p:spPr>
            <a:xfrm>
              <a:off x="1442168" y="349804"/>
              <a:ext cx="6753397" cy="3749654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30170AA-E0A8-4193-AAE7-6D10473E895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1319" t="64444" b="30222"/>
            <a:stretch/>
          </p:blipFill>
          <p:spPr>
            <a:xfrm flipV="1">
              <a:off x="1442168" y="3675926"/>
              <a:ext cx="6753397" cy="365760"/>
            </a:xfrm>
            <a:prstGeom prst="rect">
              <a:avLst/>
            </a:prstGeom>
            <a:effectLst>
              <a:reflection stA="7000" endPos="65000" dist="50800" dir="5400000" sy="-100000" algn="bl" rotWithShape="0"/>
            </a:effectLst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289BAFB1-9757-4F08-9493-FB6BBEA2D5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7048"/>
            <a:ext cx="9144000" cy="5929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36A8678-07AF-4F4D-8F1B-2C218AE9ED6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9127"/>
          <a:stretch/>
        </p:blipFill>
        <p:spPr>
          <a:xfrm>
            <a:off x="0" y="6003123"/>
            <a:ext cx="5566229" cy="46088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D588C27-9273-4B46-9F59-2C07ED1C74A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0952" t="-3149" r="30397" b="3149"/>
          <a:stretch/>
        </p:blipFill>
        <p:spPr>
          <a:xfrm>
            <a:off x="5667830" y="5995867"/>
            <a:ext cx="791028" cy="460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1231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0452599-0EF0-4AA2-940C-2F762DDF64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7428"/>
            <a:ext cx="9144000" cy="6186322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3F9E2E91-19DB-4DCE-A386-E70A69E480BF}"/>
              </a:ext>
            </a:extLst>
          </p:cNvPr>
          <p:cNvGrpSpPr>
            <a:grpSpLocks noChangeAspect="1"/>
          </p:cNvGrpSpPr>
          <p:nvPr/>
        </p:nvGrpSpPr>
        <p:grpSpPr>
          <a:xfrm>
            <a:off x="5612144" y="1399208"/>
            <a:ext cx="2189152" cy="2103120"/>
            <a:chOff x="1227377" y="349804"/>
            <a:chExt cx="6968188" cy="669434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094D17A-1EE7-4720-B0D4-694D0F3CDE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8498" t="20045" b="25280"/>
            <a:stretch/>
          </p:blipFill>
          <p:spPr>
            <a:xfrm flipV="1">
              <a:off x="1227377" y="3294491"/>
              <a:ext cx="6968188" cy="3749654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A5DD347-55C2-4BAD-AB80-4D099A1DF6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1319" t="20045" b="25280"/>
            <a:stretch/>
          </p:blipFill>
          <p:spPr>
            <a:xfrm>
              <a:off x="1442168" y="349804"/>
              <a:ext cx="6753397" cy="3749654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522A4E7-804B-4FA6-A9C9-3B5061C365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1319" t="64444" b="30222"/>
            <a:stretch/>
          </p:blipFill>
          <p:spPr>
            <a:xfrm flipV="1">
              <a:off x="1442168" y="3675926"/>
              <a:ext cx="6753397" cy="365760"/>
            </a:xfrm>
            <a:prstGeom prst="rect">
              <a:avLst/>
            </a:prstGeom>
            <a:effectLst>
              <a:reflection stA="7000" endPos="65000" dist="50800" dir="5400000" sy="-100000" algn="bl" rotWithShape="0"/>
            </a:effectLst>
          </p:spPr>
        </p:pic>
      </p:grpSp>
    </p:spTree>
    <p:extLst>
      <p:ext uri="{BB962C8B-B14F-4D97-AF65-F5344CB8AC3E}">
        <p14:creationId xmlns:p14="http://schemas.microsoft.com/office/powerpoint/2010/main" val="2749115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32E27F40-A28A-4273-AFE7-947A56814120}"/>
              </a:ext>
            </a:extLst>
          </p:cNvPr>
          <p:cNvGrpSpPr>
            <a:grpSpLocks noChangeAspect="1"/>
          </p:cNvGrpSpPr>
          <p:nvPr/>
        </p:nvGrpSpPr>
        <p:grpSpPr>
          <a:xfrm>
            <a:off x="1954536" y="779381"/>
            <a:ext cx="5234928" cy="5029200"/>
            <a:chOff x="1227377" y="349804"/>
            <a:chExt cx="6968188" cy="669434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D35BB0F6-CFBA-4079-B740-F8562D002B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498" t="20045" b="25280"/>
            <a:stretch/>
          </p:blipFill>
          <p:spPr>
            <a:xfrm flipV="1">
              <a:off x="1227377" y="3294491"/>
              <a:ext cx="6968188" cy="3749654"/>
            </a:xfrm>
            <a:prstGeom prst="rect">
              <a:avLst/>
            </a:prstGeom>
          </p:spPr>
        </p:pic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A5FCD2F1-79AA-4717-A324-685054F8CA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1319" t="20045" b="25280"/>
            <a:stretch/>
          </p:blipFill>
          <p:spPr>
            <a:xfrm>
              <a:off x="1442168" y="349804"/>
              <a:ext cx="6753397" cy="3749654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30170AA-E0A8-4193-AAE7-6D10473E895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1319" t="64444" b="30222"/>
            <a:stretch/>
          </p:blipFill>
          <p:spPr>
            <a:xfrm flipV="1">
              <a:off x="1442168" y="3675926"/>
              <a:ext cx="6753397" cy="365760"/>
            </a:xfrm>
            <a:prstGeom prst="rect">
              <a:avLst/>
            </a:prstGeom>
            <a:effectLst>
              <a:reflection stA="7000" endPos="65000" dist="50800" dir="5400000" sy="-100000" algn="bl" rotWithShape="0"/>
            </a:effectLst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289BAFB1-9757-4F08-9493-FB6BBEA2D5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7048"/>
            <a:ext cx="9144000" cy="59292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B9DF59A-09BA-48E2-A9FF-B42EB154E0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525" y="5913476"/>
            <a:ext cx="7272242" cy="59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303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32E27F40-A28A-4273-AFE7-947A56814120}"/>
              </a:ext>
            </a:extLst>
          </p:cNvPr>
          <p:cNvGrpSpPr>
            <a:grpSpLocks noChangeAspect="1"/>
          </p:cNvGrpSpPr>
          <p:nvPr/>
        </p:nvGrpSpPr>
        <p:grpSpPr>
          <a:xfrm>
            <a:off x="1954536" y="779381"/>
            <a:ext cx="5234928" cy="5029200"/>
            <a:chOff x="1227377" y="349804"/>
            <a:chExt cx="6968188" cy="669434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D35BB0F6-CFBA-4079-B740-F8562D002B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498" t="20045" b="25280"/>
            <a:stretch/>
          </p:blipFill>
          <p:spPr>
            <a:xfrm flipV="1">
              <a:off x="1227377" y="3294491"/>
              <a:ext cx="6968188" cy="3749654"/>
            </a:xfrm>
            <a:prstGeom prst="rect">
              <a:avLst/>
            </a:prstGeom>
          </p:spPr>
        </p:pic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A5FCD2F1-79AA-4717-A324-685054F8CA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1319" t="20045" b="25280"/>
            <a:stretch/>
          </p:blipFill>
          <p:spPr>
            <a:xfrm>
              <a:off x="1442168" y="349804"/>
              <a:ext cx="6753397" cy="3749654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30170AA-E0A8-4193-AAE7-6D10473E895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1319" t="64444" b="30222"/>
            <a:stretch/>
          </p:blipFill>
          <p:spPr>
            <a:xfrm flipV="1">
              <a:off x="1442168" y="3675926"/>
              <a:ext cx="6753397" cy="365760"/>
            </a:xfrm>
            <a:prstGeom prst="rect">
              <a:avLst/>
            </a:prstGeom>
            <a:effectLst>
              <a:reflection stA="7000" endPos="65000" dist="50800" dir="5400000" sy="-100000" algn="bl" rotWithShape="0"/>
            </a:effectLst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289BAFB1-9757-4F08-9493-FB6BBEA2D5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7048"/>
            <a:ext cx="9144000" cy="59292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D605716-9D31-40FC-825C-4D80E60DAA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932" y="5931992"/>
            <a:ext cx="8800333" cy="551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8081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5FCD2F1-79AA-4717-A324-685054F8CA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321" y="0"/>
            <a:ext cx="7615357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8D1A507-5AB6-4432-BF6B-DEBEDB6D04E6}"/>
              </a:ext>
            </a:extLst>
          </p:cNvPr>
          <p:cNvSpPr txBox="1"/>
          <p:nvPr/>
        </p:nvSpPr>
        <p:spPr>
          <a:xfrm>
            <a:off x="764321" y="5652402"/>
            <a:ext cx="39092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7030A0"/>
                </a:solidFill>
              </a:rPr>
              <a:t>Slope field created with Maple</a:t>
            </a:r>
          </a:p>
        </p:txBody>
      </p:sp>
    </p:spTree>
    <p:extLst>
      <p:ext uri="{BB962C8B-B14F-4D97-AF65-F5344CB8AC3E}">
        <p14:creationId xmlns:p14="http://schemas.microsoft.com/office/powerpoint/2010/main" val="7432111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4B20414-FA15-4A5A-A35A-3C042AE557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66" y="837394"/>
            <a:ext cx="9144000" cy="578463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521FEE9-5E22-45CA-9AE6-805FA014D99C}"/>
              </a:ext>
            </a:extLst>
          </p:cNvPr>
          <p:cNvSpPr txBox="1"/>
          <p:nvPr/>
        </p:nvSpPr>
        <p:spPr>
          <a:xfrm>
            <a:off x="1018729" y="172139"/>
            <a:ext cx="74624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7030A0"/>
                </a:solidFill>
              </a:rPr>
              <a:t>Slope field from wolframalpha.com </a:t>
            </a:r>
          </a:p>
        </p:txBody>
      </p:sp>
      <p:sp>
        <p:nvSpPr>
          <p:cNvPr id="4" name="Left Brace 3">
            <a:extLst>
              <a:ext uri="{FF2B5EF4-FFF2-40B4-BE49-F238E27FC236}">
                <a16:creationId xmlns:a16="http://schemas.microsoft.com/office/drawing/2014/main" id="{4D2D6E5A-8F35-4268-BEB4-74DF60CE8BE0}"/>
              </a:ext>
            </a:extLst>
          </p:cNvPr>
          <p:cNvSpPr/>
          <p:nvPr/>
        </p:nvSpPr>
        <p:spPr>
          <a:xfrm>
            <a:off x="3013224" y="4645643"/>
            <a:ext cx="460269" cy="1976389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97E506-01EA-47A6-8188-AE289948A73F}"/>
              </a:ext>
            </a:extLst>
          </p:cNvPr>
          <p:cNvSpPr txBox="1"/>
          <p:nvPr/>
        </p:nvSpPr>
        <p:spPr>
          <a:xfrm>
            <a:off x="441860" y="4799064"/>
            <a:ext cx="27370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Note:  slope is drawn incorrectly.  Slope should be negative if </a:t>
            </a:r>
            <a:r>
              <a:rPr lang="en-US" sz="2400" i="1" dirty="0"/>
              <a:t>y &lt; 0</a:t>
            </a:r>
          </a:p>
        </p:txBody>
      </p:sp>
    </p:spTree>
    <p:extLst>
      <p:ext uri="{BB962C8B-B14F-4D97-AF65-F5344CB8AC3E}">
        <p14:creationId xmlns:p14="http://schemas.microsoft.com/office/powerpoint/2010/main" val="36328789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E56A983-B6AD-4CB0-A271-0B45E7F7F3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8970"/>
            <a:ext cx="9144000" cy="5960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284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F16A96C-2939-4DF2-BD7C-D4F9C1DD04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0"/>
            <a:ext cx="9144000" cy="6854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4179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2595621-AA6A-46C5-A64B-E4247BBA09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887"/>
            <a:ext cx="9144000" cy="351538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702019B-CFDB-4E6A-8E58-598D721E1B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140" y="4101108"/>
            <a:ext cx="2622942" cy="256032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C9F3E7C-CE74-44BB-B615-40659B70862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676" b="-1"/>
          <a:stretch/>
        </p:blipFill>
        <p:spPr>
          <a:xfrm>
            <a:off x="6278952" y="4125565"/>
            <a:ext cx="2560320" cy="25165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D42EF8F-5F65-42AA-8C8E-07613D349B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4724" y="3627132"/>
            <a:ext cx="2154101" cy="4365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F987FDC-089C-4A1E-9525-52E3D42478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77380" y="3390592"/>
            <a:ext cx="1265703" cy="75942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5376B72-F766-43A0-9714-3F7A047823B3}"/>
              </a:ext>
            </a:extLst>
          </p:cNvPr>
          <p:cNvSpPr/>
          <p:nvPr/>
        </p:nvSpPr>
        <p:spPr>
          <a:xfrm>
            <a:off x="1709127" y="6536364"/>
            <a:ext cx="59865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7"/>
              </a:rPr>
              <a:t>https://www.wolframalpha.com/input/?i=slope%20field</a:t>
            </a:r>
            <a:r>
              <a:rPr lang="en-US" dirty="0"/>
              <a:t>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5307A59-AED9-4289-A53D-725A5949FA9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40797" y="4071864"/>
            <a:ext cx="2592996" cy="256032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5B95D2A-50AC-4F9B-98FF-FD78D509A26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84517" y="3637069"/>
            <a:ext cx="2505555" cy="416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9625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966F53A-3D4A-4F90-B410-85989F50F8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9640"/>
          <a:stretch/>
        </p:blipFill>
        <p:spPr>
          <a:xfrm>
            <a:off x="53793" y="99424"/>
            <a:ext cx="9144000" cy="268006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2895F9A-EE16-411E-B89C-14277FDBEC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6712" y="1030285"/>
            <a:ext cx="3345824" cy="326594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3C58F0D-5447-40D0-B1BF-FC22548946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4968"/>
          <a:stretch/>
        </p:blipFill>
        <p:spPr>
          <a:xfrm>
            <a:off x="53793" y="4463143"/>
            <a:ext cx="9144000" cy="239648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F6030F8-8B06-4D29-904E-D60C65660538}"/>
              </a:ext>
            </a:extLst>
          </p:cNvPr>
          <p:cNvSpPr/>
          <p:nvPr/>
        </p:nvSpPr>
        <p:spPr>
          <a:xfrm>
            <a:off x="4986241" y="4179239"/>
            <a:ext cx="327993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hlinkClick r:id="rId4"/>
              </a:rPr>
              <a:t>https://www.wolframalpha.com/input/?i=slope%20field</a:t>
            </a:r>
            <a:r>
              <a:rPr lang="en-US" sz="1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1591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CBB70DA-E35F-45AB-9C6B-279FA3FBAE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655" y="4408"/>
            <a:ext cx="8450529" cy="624668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F1CD3D6-9BDE-4EB3-878B-6A0408D6AA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6612" y="3000947"/>
            <a:ext cx="3756483" cy="366680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EA3CAD8-9459-4E44-9B02-0320DA61572A}"/>
              </a:ext>
            </a:extLst>
          </p:cNvPr>
          <p:cNvSpPr/>
          <p:nvPr/>
        </p:nvSpPr>
        <p:spPr>
          <a:xfrm>
            <a:off x="5906776" y="6609453"/>
            <a:ext cx="327993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hlinkClick r:id="rId4"/>
              </a:rPr>
              <a:t>https://www.wolframalpha.com/input/?i=slope%20field</a:t>
            </a:r>
            <a:r>
              <a:rPr lang="en-US" sz="1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231778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99D689F-8B8A-462D-AE96-564F998F21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6133" y="2996285"/>
            <a:ext cx="4016170" cy="39202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5030738-29B8-4ED0-8DAB-E1099DB18F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0222"/>
            <a:ext cx="9144000" cy="287061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BE3AA54-B49E-4448-9107-908F32B84EA4}"/>
              </a:ext>
            </a:extLst>
          </p:cNvPr>
          <p:cNvSpPr/>
          <p:nvPr/>
        </p:nvSpPr>
        <p:spPr>
          <a:xfrm>
            <a:off x="6023382" y="6615592"/>
            <a:ext cx="327993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hlinkClick r:id="rId4"/>
              </a:rPr>
              <a:t>https://www.wolframalpha.com/input/?i=slope%20field</a:t>
            </a:r>
            <a:r>
              <a:rPr lang="en-US" sz="1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486957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29C1C1C-A925-4135-A5A3-6A1DB03E38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1099"/>
            <a:ext cx="9144000" cy="5875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5880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0B0BCF2-D242-476E-B6C7-041E72BE80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9231"/>
            <a:ext cx="9144000" cy="596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6096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3101</TotalTime>
  <Words>119</Words>
  <Application>Microsoft Office PowerPoint</Application>
  <PresentationFormat>On-screen Show (4:3)</PresentationFormat>
  <Paragraphs>12</Paragraphs>
  <Slides>18</Slides>
  <Notes>0</Notes>
  <HiddenSlides>2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proto</dc:creator>
  <cp:lastModifiedBy>proto</cp:lastModifiedBy>
  <cp:revision>25</cp:revision>
  <dcterms:created xsi:type="dcterms:W3CDTF">2020-08-18T21:15:44Z</dcterms:created>
  <dcterms:modified xsi:type="dcterms:W3CDTF">2020-08-23T00:36:00Z</dcterms:modified>
</cp:coreProperties>
</file>